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style2.xml" ContentType="application/vnd.ms-office.chartstyle+xml"/>
  <Override PartName="/ppt/charts/colors2.xml" ContentType="application/vnd.ms-office.chartcolorstyle+xml"/>
  <Override PartName="/ppt/charts/chart7.xml" ContentType="application/vnd.openxmlformats-officedocument.drawingml.chart+xml"/>
  <Override PartName="/ppt/charts/style3.xml" ContentType="application/vnd.ms-office.chartstyle+xml"/>
  <Override PartName="/ppt/charts/colors3.xml" ContentType="application/vnd.ms-office.chartcolorstyle+xml"/>
  <Override PartName="/ppt/charts/chart8.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6" r:id="rId3"/>
    <p:sldId id="283" r:id="rId4"/>
    <p:sldId id="287" r:id="rId5"/>
    <p:sldId id="317" r:id="rId6"/>
    <p:sldId id="318" r:id="rId7"/>
    <p:sldId id="288" r:id="rId8"/>
    <p:sldId id="286" r:id="rId9"/>
    <p:sldId id="275" r:id="rId10"/>
    <p:sldId id="279" r:id="rId11"/>
    <p:sldId id="276" r:id="rId12"/>
    <p:sldId id="316" r:id="rId13"/>
    <p:sldId id="278" r:id="rId14"/>
    <p:sldId id="300" r:id="rId15"/>
    <p:sldId id="261" r:id="rId16"/>
    <p:sldId id="307" r:id="rId17"/>
    <p:sldId id="263" r:id="rId18"/>
    <p:sldId id="260" r:id="rId19"/>
    <p:sldId id="264" r:id="rId20"/>
    <p:sldId id="277" r:id="rId21"/>
    <p:sldId id="267" r:id="rId22"/>
    <p:sldId id="289" r:id="rId23"/>
    <p:sldId id="262" r:id="rId24"/>
    <p:sldId id="315" r:id="rId25"/>
    <p:sldId id="274" r:id="rId26"/>
    <p:sldId id="280" r:id="rId27"/>
    <p:sldId id="281" r:id="rId28"/>
    <p:sldId id="282" r:id="rId29"/>
    <p:sldId id="296" r:id="rId30"/>
    <p:sldId id="285" r:id="rId31"/>
    <p:sldId id="297" r:id="rId32"/>
    <p:sldId id="292" r:id="rId33"/>
    <p:sldId id="308" r:id="rId34"/>
    <p:sldId id="284" r:id="rId35"/>
    <p:sldId id="256" r:id="rId36"/>
    <p:sldId id="291" r:id="rId37"/>
    <p:sldId id="293" r:id="rId38"/>
    <p:sldId id="299" r:id="rId39"/>
    <p:sldId id="295" r:id="rId40"/>
    <p:sldId id="311" r:id="rId41"/>
    <p:sldId id="312" r:id="rId42"/>
    <p:sldId id="313" r:id="rId43"/>
    <p:sldId id="314" r:id="rId44"/>
    <p:sldId id="333" r:id="rId45"/>
    <p:sldId id="334" r:id="rId46"/>
    <p:sldId id="329" r:id="rId47"/>
    <p:sldId id="331" r:id="rId48"/>
    <p:sldId id="319" r:id="rId49"/>
    <p:sldId id="321" r:id="rId50"/>
    <p:sldId id="330" r:id="rId51"/>
    <p:sldId id="320" r:id="rId52"/>
    <p:sldId id="322" r:id="rId53"/>
    <p:sldId id="323" r:id="rId54"/>
    <p:sldId id="324" r:id="rId55"/>
    <p:sldId id="325" r:id="rId56"/>
    <p:sldId id="326" r:id="rId57"/>
    <p:sldId id="327" r:id="rId58"/>
    <p:sldId id="328" r:id="rId59"/>
    <p:sldId id="335" r:id="rId60"/>
    <p:sldId id="338" r:id="rId61"/>
    <p:sldId id="306" r:id="rId62"/>
    <p:sldId id="265" r:id="rId63"/>
    <p:sldId id="332" r:id="rId64"/>
    <p:sldId id="336" r:id="rId65"/>
    <p:sldId id="340"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91929"/>
    <a:srgbClr val="0D243B"/>
    <a:srgbClr val="F6F6FF"/>
    <a:srgbClr val="ECF0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602" autoAdjust="0"/>
    <p:restoredTop sz="94660"/>
  </p:normalViewPr>
  <p:slideViewPr>
    <p:cSldViewPr snapToGrid="0">
      <p:cViewPr varScale="1">
        <p:scale>
          <a:sx n="65" d="100"/>
          <a:sy n="65" d="100"/>
        </p:scale>
        <p:origin x="750" y="78"/>
      </p:cViewPr>
      <p:guideLst/>
    </p:cSldViewPr>
  </p:slideViewPr>
  <p:notesTextViewPr>
    <p:cViewPr>
      <p:scale>
        <a:sx n="1" d="1"/>
        <a:sy n="1" d="1"/>
      </p:scale>
      <p:origin x="0" y="0"/>
    </p:cViewPr>
  </p:notesTextViewPr>
  <p:sorterViewPr>
    <p:cViewPr>
      <p:scale>
        <a:sx n="50" d="100"/>
        <a:sy n="50" d="100"/>
      </p:scale>
      <p:origin x="0" y="-899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2.xml"/><Relationship Id="rId1" Type="http://schemas.microsoft.com/office/2011/relationships/chartStyle" Target="style2.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3.xml"/><Relationship Id="rId1" Type="http://schemas.microsoft.com/office/2011/relationships/chartStyle" Target="style3.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395607606997336E-2"/>
          <c:y val="3.8933690657474936E-2"/>
          <c:w val="0.94260439239300264"/>
          <c:h val="0.85946080322126817"/>
        </c:manualLayout>
      </c:layout>
      <c:barChart>
        <c:barDir val="col"/>
        <c:grouping val="clustered"/>
        <c:varyColors val="0"/>
        <c:ser>
          <c:idx val="0"/>
          <c:order val="0"/>
          <c:tx>
            <c:strRef>
              <c:f>Sheet1!$B$1</c:f>
              <c:strCache>
                <c:ptCount val="1"/>
                <c:pt idx="0">
                  <c:v>Series 1</c:v>
                </c:pt>
              </c:strCache>
            </c:strRef>
          </c:tx>
          <c:spPr>
            <a:gradFill flip="none" rotWithShape="1">
              <a:gsLst>
                <a:gs pos="10000">
                  <a:schemeClr val="accent1"/>
                </a:gs>
                <a:gs pos="100000">
                  <a:schemeClr val="accent1">
                    <a:alpha val="0"/>
                  </a:schemeClr>
                </a:gs>
              </a:gsLst>
              <a:lin ang="5400000" scaled="1"/>
              <a:tileRect/>
            </a:gradFill>
            <a:ln>
              <a:noFill/>
            </a:ln>
            <a:effectLst/>
          </c:spPr>
          <c:invertIfNegative val="0"/>
          <c:dPt>
            <c:idx val="0"/>
            <c:invertIfNegative val="0"/>
            <c:bubble3D val="0"/>
            <c:spPr>
              <a:gradFill flip="none" rotWithShape="1">
                <a:gsLst>
                  <a:gs pos="10000">
                    <a:schemeClr val="accent1"/>
                  </a:gs>
                  <a:gs pos="100000">
                    <a:schemeClr val="accent1">
                      <a:alpha val="0"/>
                    </a:schemeClr>
                  </a:gs>
                </a:gsLst>
                <a:lin ang="5400000" scaled="1"/>
                <a:tileRect/>
              </a:gradFill>
              <a:ln>
                <a:noFill/>
              </a:ln>
              <a:effectLst/>
            </c:spPr>
            <c:extLst>
              <c:ext xmlns:c16="http://schemas.microsoft.com/office/drawing/2014/chart" uri="{C3380CC4-5D6E-409C-BE32-E72D297353CC}">
                <c16:uniqueId val="{00000001-A7CB-4A1E-97AA-9387DE8E2757}"/>
              </c:ext>
            </c:extLst>
          </c:dPt>
          <c:dPt>
            <c:idx val="1"/>
            <c:invertIfNegative val="0"/>
            <c:bubble3D val="0"/>
            <c:spPr>
              <a:gradFill flip="none" rotWithShape="1">
                <a:gsLst>
                  <a:gs pos="10000">
                    <a:schemeClr val="accent1"/>
                  </a:gs>
                  <a:gs pos="100000">
                    <a:schemeClr val="accent1">
                      <a:alpha val="0"/>
                    </a:schemeClr>
                  </a:gs>
                </a:gsLst>
                <a:lin ang="5400000" scaled="1"/>
                <a:tileRect/>
              </a:gradFill>
              <a:ln>
                <a:noFill/>
              </a:ln>
              <a:effectLst/>
            </c:spPr>
            <c:extLst>
              <c:ext xmlns:c16="http://schemas.microsoft.com/office/drawing/2014/chart" uri="{C3380CC4-5D6E-409C-BE32-E72D297353CC}">
                <c16:uniqueId val="{00000003-A7CB-4A1E-97AA-9387DE8E2757}"/>
              </c:ext>
            </c:extLst>
          </c:dPt>
          <c:dPt>
            <c:idx val="2"/>
            <c:invertIfNegative val="0"/>
            <c:bubble3D val="0"/>
            <c:spPr>
              <a:gradFill flip="none" rotWithShape="1">
                <a:gsLst>
                  <a:gs pos="10000">
                    <a:schemeClr val="accent1"/>
                  </a:gs>
                  <a:gs pos="100000">
                    <a:schemeClr val="accent1">
                      <a:alpha val="0"/>
                    </a:schemeClr>
                  </a:gs>
                </a:gsLst>
                <a:lin ang="5400000" scaled="1"/>
                <a:tileRect/>
              </a:gradFill>
              <a:ln>
                <a:noFill/>
              </a:ln>
              <a:effectLst/>
            </c:spPr>
            <c:extLst>
              <c:ext xmlns:c16="http://schemas.microsoft.com/office/drawing/2014/chart" uri="{C3380CC4-5D6E-409C-BE32-E72D297353CC}">
                <c16:uniqueId val="{00000005-A7CB-4A1E-97AA-9387DE8E2757}"/>
              </c:ext>
            </c:extLst>
          </c:dPt>
          <c:dPt>
            <c:idx val="3"/>
            <c:invertIfNegative val="0"/>
            <c:bubble3D val="0"/>
            <c:spPr>
              <a:gradFill flip="none" rotWithShape="1">
                <a:gsLst>
                  <a:gs pos="10000">
                    <a:schemeClr val="accent1"/>
                  </a:gs>
                  <a:gs pos="100000">
                    <a:schemeClr val="accent1">
                      <a:alpha val="0"/>
                    </a:schemeClr>
                  </a:gs>
                </a:gsLst>
                <a:lin ang="5400000" scaled="1"/>
                <a:tileRect/>
              </a:gradFill>
              <a:ln>
                <a:noFill/>
              </a:ln>
              <a:effectLst/>
            </c:spPr>
            <c:extLst>
              <c:ext xmlns:c16="http://schemas.microsoft.com/office/drawing/2014/chart" uri="{C3380CC4-5D6E-409C-BE32-E72D297353CC}">
                <c16:uniqueId val="{00000007-A7CB-4A1E-97AA-9387DE8E2757}"/>
              </c:ext>
            </c:extLst>
          </c:dPt>
          <c:dPt>
            <c:idx val="4"/>
            <c:invertIfNegative val="0"/>
            <c:bubble3D val="0"/>
            <c:spPr>
              <a:gradFill flip="none" rotWithShape="1">
                <a:gsLst>
                  <a:gs pos="10000">
                    <a:schemeClr val="accent1"/>
                  </a:gs>
                  <a:gs pos="100000">
                    <a:schemeClr val="accent1">
                      <a:alpha val="0"/>
                    </a:schemeClr>
                  </a:gs>
                </a:gsLst>
                <a:lin ang="5400000" scaled="1"/>
                <a:tileRect/>
              </a:gradFill>
              <a:ln>
                <a:noFill/>
              </a:ln>
              <a:effectLst/>
            </c:spPr>
            <c:extLst>
              <c:ext xmlns:c16="http://schemas.microsoft.com/office/drawing/2014/chart" uri="{C3380CC4-5D6E-409C-BE32-E72D297353CC}">
                <c16:uniqueId val="{00000009-A7CB-4A1E-97AA-9387DE8E2757}"/>
              </c:ext>
            </c:extLst>
          </c:dPt>
          <c:cat>
            <c:numRef>
              <c:f>Sheet1!$A$2:$A$6</c:f>
              <c:numCache>
                <c:formatCode>General</c:formatCode>
                <c:ptCount val="5"/>
                <c:pt idx="0">
                  <c:v>2014</c:v>
                </c:pt>
                <c:pt idx="1">
                  <c:v>2015</c:v>
                </c:pt>
                <c:pt idx="2">
                  <c:v>2016</c:v>
                </c:pt>
                <c:pt idx="3">
                  <c:v>2017</c:v>
                </c:pt>
                <c:pt idx="4">
                  <c:v>2018</c:v>
                </c:pt>
              </c:numCache>
            </c:numRef>
          </c:cat>
          <c:val>
            <c:numRef>
              <c:f>Sheet1!$B$2:$B$6</c:f>
              <c:numCache>
                <c:formatCode>General</c:formatCode>
                <c:ptCount val="5"/>
                <c:pt idx="0">
                  <c:v>4.3</c:v>
                </c:pt>
                <c:pt idx="1">
                  <c:v>2.5</c:v>
                </c:pt>
                <c:pt idx="2">
                  <c:v>3.5</c:v>
                </c:pt>
                <c:pt idx="3">
                  <c:v>7</c:v>
                </c:pt>
                <c:pt idx="4">
                  <c:v>4.9000000000000004</c:v>
                </c:pt>
              </c:numCache>
            </c:numRef>
          </c:val>
          <c:extLst>
            <c:ext xmlns:c16="http://schemas.microsoft.com/office/drawing/2014/chart" uri="{C3380CC4-5D6E-409C-BE32-E72D297353CC}">
              <c16:uniqueId val="{0000000A-A7CB-4A1E-97AA-9387DE8E2757}"/>
            </c:ext>
          </c:extLst>
        </c:ser>
        <c:dLbls>
          <c:showLegendKey val="0"/>
          <c:showVal val="0"/>
          <c:showCatName val="0"/>
          <c:showSerName val="0"/>
          <c:showPercent val="0"/>
          <c:showBubbleSize val="0"/>
        </c:dLbls>
        <c:gapWidth val="182"/>
        <c:axId val="-4714512"/>
        <c:axId val="-4722128"/>
      </c:barChart>
      <c:catAx>
        <c:axId val="-4714512"/>
        <c:scaling>
          <c:orientation val="minMax"/>
        </c:scaling>
        <c:delete val="0"/>
        <c:axPos val="b"/>
        <c:minorGridlines>
          <c:spPr>
            <a:ln w="9525" cap="flat" cmpd="sng" algn="ctr">
              <a:solidFill>
                <a:schemeClr val="bg1">
                  <a:lumMod val="75000"/>
                  <a:alpha val="20000"/>
                </a:schemeClr>
              </a:solidFill>
              <a:round/>
            </a:ln>
            <a:effectLst/>
          </c:spPr>
        </c:minorGridlines>
        <c:numFmt formatCode="General" sourceLinked="1"/>
        <c:majorTickMark val="out"/>
        <c:minorTickMark val="none"/>
        <c:tickLblPos val="nextTo"/>
        <c:spPr>
          <a:noFill/>
          <a:ln w="9525" cap="flat" cmpd="sng" algn="ctr">
            <a:solidFill>
              <a:schemeClr val="bg1">
                <a:lumMod val="75000"/>
                <a:alpha val="20000"/>
              </a:schemeClr>
            </a:solidFill>
            <a:round/>
          </a:ln>
          <a:effectLst/>
        </c:spPr>
        <c:txPr>
          <a:bodyPr rot="-60000000" spcFirstLastPara="1" vertOverflow="ellipsis" vert="horz" wrap="square" anchor="ctr" anchorCtr="1"/>
          <a:lstStyle/>
          <a:p>
            <a:pPr>
              <a:defRPr sz="1100" b="0" i="0" u="none" strike="noStrike" kern="1200" baseline="0">
                <a:solidFill>
                  <a:schemeClr val="bg1"/>
                </a:solidFill>
                <a:latin typeface="+mn-lt"/>
                <a:ea typeface="Open Sans Light" panose="020B0306030504020204" pitchFamily="34" charset="0"/>
                <a:cs typeface="Segoe UI Light" panose="020B0502040204020203" pitchFamily="34" charset="0"/>
              </a:defRPr>
            </a:pPr>
            <a:endParaRPr lang="en-US"/>
          </a:p>
        </c:txPr>
        <c:crossAx val="-4722128"/>
        <c:crosses val="autoZero"/>
        <c:auto val="1"/>
        <c:lblAlgn val="ctr"/>
        <c:lblOffset val="100"/>
        <c:noMultiLvlLbl val="0"/>
      </c:catAx>
      <c:valAx>
        <c:axId val="-4722128"/>
        <c:scaling>
          <c:orientation val="minMax"/>
        </c:scaling>
        <c:delete val="0"/>
        <c:axPos val="l"/>
        <c:numFmt formatCode="General" sourceLinked="1"/>
        <c:majorTickMark val="out"/>
        <c:minorTickMark val="none"/>
        <c:tickLblPos val="nextTo"/>
        <c:spPr>
          <a:noFill/>
          <a:ln>
            <a:solidFill>
              <a:schemeClr val="bg1">
                <a:lumMod val="75000"/>
                <a:alpha val="20000"/>
              </a:schemeClr>
            </a:solidFill>
          </a:ln>
          <a:effectLst/>
        </c:spPr>
        <c:txPr>
          <a:bodyPr rot="-60000000" spcFirstLastPara="1" vertOverflow="ellipsis" vert="horz" wrap="square" anchor="ctr" anchorCtr="1"/>
          <a:lstStyle/>
          <a:p>
            <a:pPr>
              <a:defRPr sz="1100" b="0" i="0" u="none" strike="noStrike" kern="1200" baseline="0">
                <a:solidFill>
                  <a:schemeClr val="bg1"/>
                </a:solidFill>
                <a:latin typeface="+mn-lt"/>
                <a:ea typeface="Open Sans Light" panose="020B0306030504020204" pitchFamily="34" charset="0"/>
                <a:cs typeface="Segoe UI Light" panose="020B0502040204020203" pitchFamily="34" charset="0"/>
              </a:defRPr>
            </a:pPr>
            <a:endParaRPr lang="en-US"/>
          </a:p>
        </c:txPr>
        <c:crossAx val="-4714512"/>
        <c:crosses val="autoZero"/>
        <c:crossBetween val="between"/>
      </c:valAx>
      <c:spPr>
        <a:noFill/>
        <a:ln>
          <a:noFill/>
        </a:ln>
        <a:effectLst/>
      </c:spPr>
    </c:plotArea>
    <c:plotVisOnly val="1"/>
    <c:dispBlanksAs val="gap"/>
    <c:showDLblsOverMax val="0"/>
  </c:chart>
  <c:spPr>
    <a:noFill/>
    <a:ln>
      <a:noFill/>
    </a:ln>
    <a:effectLst/>
  </c:spPr>
  <c:txPr>
    <a:bodyPr/>
    <a:lstStyle/>
    <a:p>
      <a:pPr>
        <a:defRPr sz="1100">
          <a:solidFill>
            <a:schemeClr val="bg1"/>
          </a:solidFill>
          <a:latin typeface="+mn-lt"/>
          <a:ea typeface="Open Sans Light" panose="020B0306030504020204" pitchFamily="34" charset="0"/>
          <a:cs typeface="Segoe UI Light" panose="020B0502040204020203"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38100">
              <a:noFill/>
            </a:ln>
          </c:spPr>
          <c:dPt>
            <c:idx val="0"/>
            <c:bubble3D val="0"/>
            <c:spPr>
              <a:solidFill>
                <a:schemeClr val="accent3"/>
              </a:solidFill>
              <a:ln w="38100">
                <a:noFill/>
              </a:ln>
            </c:spPr>
            <c:extLst>
              <c:ext xmlns:c16="http://schemas.microsoft.com/office/drawing/2014/chart" uri="{C3380CC4-5D6E-409C-BE32-E72D297353CC}">
                <c16:uniqueId val="{00000001-208C-4ECA-9ADD-429748B3CA4B}"/>
              </c:ext>
            </c:extLst>
          </c:dPt>
          <c:dPt>
            <c:idx val="1"/>
            <c:bubble3D val="0"/>
            <c:spPr>
              <a:solidFill>
                <a:schemeClr val="accent4"/>
              </a:solidFill>
              <a:ln w="38100">
                <a:noFill/>
              </a:ln>
            </c:spPr>
            <c:extLst>
              <c:ext xmlns:c16="http://schemas.microsoft.com/office/drawing/2014/chart" uri="{C3380CC4-5D6E-409C-BE32-E72D297353CC}">
                <c16:uniqueId val="{00000003-208C-4ECA-9ADD-429748B3CA4B}"/>
              </c:ext>
            </c:extLst>
          </c:dPt>
          <c:dPt>
            <c:idx val="2"/>
            <c:bubble3D val="0"/>
            <c:spPr>
              <a:solidFill>
                <a:schemeClr val="accent1"/>
              </a:solidFill>
              <a:ln w="38100">
                <a:noFill/>
              </a:ln>
            </c:spPr>
            <c:extLst>
              <c:ext xmlns:c16="http://schemas.microsoft.com/office/drawing/2014/chart" uri="{C3380CC4-5D6E-409C-BE32-E72D297353CC}">
                <c16:uniqueId val="{00000005-208C-4ECA-9ADD-429748B3CA4B}"/>
              </c:ext>
            </c:extLst>
          </c:dPt>
          <c:dPt>
            <c:idx val="3"/>
            <c:bubble3D val="0"/>
            <c:spPr>
              <a:solidFill>
                <a:schemeClr val="accent2"/>
              </a:solidFill>
              <a:ln w="38100">
                <a:noFill/>
              </a:ln>
            </c:spPr>
            <c:extLst>
              <c:ext xmlns:c16="http://schemas.microsoft.com/office/drawing/2014/chart" uri="{C3380CC4-5D6E-409C-BE32-E72D297353CC}">
                <c16:uniqueId val="{00000007-208C-4ECA-9ADD-429748B3CA4B}"/>
              </c:ext>
            </c:extLst>
          </c:dPt>
          <c:dPt>
            <c:idx val="4"/>
            <c:bubble3D val="0"/>
            <c:spPr>
              <a:solidFill>
                <a:schemeClr val="accent5"/>
              </a:solidFill>
              <a:ln w="38100">
                <a:noFill/>
              </a:ln>
            </c:spPr>
            <c:extLst>
              <c:ext xmlns:c16="http://schemas.microsoft.com/office/drawing/2014/chart" uri="{C3380CC4-5D6E-409C-BE32-E72D297353CC}">
                <c16:uniqueId val="{00000009-208C-4ECA-9ADD-429748B3CA4B}"/>
              </c:ext>
            </c:extLst>
          </c:dPt>
          <c:dLbls>
            <c:spPr>
              <a:noFill/>
              <a:ln>
                <a:noFill/>
              </a:ln>
              <a:effectLst/>
            </c:spPr>
            <c:showLegendKey val="0"/>
            <c:showVal val="0"/>
            <c:showCatName val="0"/>
            <c:showSerName val="0"/>
            <c:showPercent val="1"/>
            <c:showBubbleSize val="0"/>
            <c:showLeaderLines val="1"/>
            <c:extLst>
              <c:ext xmlns:c15="http://schemas.microsoft.com/office/drawing/2012/chart" uri="{CE6537A1-D6FC-4f65-9D91-7224C49458BB}"/>
            </c:extLst>
          </c:dLbls>
          <c:cat>
            <c:strRef>
              <c:f>Sheet1!$A$2:$A$6</c:f>
              <c:strCache>
                <c:ptCount val="5"/>
                <c:pt idx="0">
                  <c:v>1st Qtr</c:v>
                </c:pt>
                <c:pt idx="1">
                  <c:v>2nd Qtr</c:v>
                </c:pt>
                <c:pt idx="2">
                  <c:v>2nd Qtr</c:v>
                </c:pt>
                <c:pt idx="3">
                  <c:v>2nd Qtr</c:v>
                </c:pt>
                <c:pt idx="4">
                  <c:v>2nd Qtr</c:v>
                </c:pt>
              </c:strCache>
            </c:strRef>
          </c:cat>
          <c:val>
            <c:numRef>
              <c:f>Sheet1!$B$2:$B$6</c:f>
              <c:numCache>
                <c:formatCode>General</c:formatCode>
                <c:ptCount val="5"/>
                <c:pt idx="0">
                  <c:v>70</c:v>
                </c:pt>
                <c:pt idx="1">
                  <c:v>30</c:v>
                </c:pt>
                <c:pt idx="2">
                  <c:v>30</c:v>
                </c:pt>
                <c:pt idx="3">
                  <c:v>30</c:v>
                </c:pt>
                <c:pt idx="4">
                  <c:v>30</c:v>
                </c:pt>
              </c:numCache>
            </c:numRef>
          </c:val>
          <c:extLst>
            <c:ext xmlns:c16="http://schemas.microsoft.com/office/drawing/2014/chart" uri="{C3380CC4-5D6E-409C-BE32-E72D297353CC}">
              <c16:uniqueId val="{0000000A-208C-4ECA-9ADD-429748B3CA4B}"/>
            </c:ext>
          </c:extLst>
        </c:ser>
        <c:dLbls>
          <c:showLegendKey val="0"/>
          <c:showVal val="0"/>
          <c:showCatName val="0"/>
          <c:showSerName val="0"/>
          <c:showPercent val="1"/>
          <c:showBubbleSize val="0"/>
          <c:showLeaderLines val="1"/>
        </c:dLbls>
        <c:firstSliceAng val="0"/>
        <c:holeSize val="50"/>
      </c:doughnutChart>
    </c:plotArea>
    <c:plotVisOnly val="1"/>
    <c:dispBlanksAs val="gap"/>
    <c:showDLblsOverMax val="0"/>
  </c:chart>
  <c:spPr>
    <a:ln>
      <a:noFill/>
    </a:ln>
  </c:spPr>
  <c:txPr>
    <a:bodyPr/>
    <a:lstStyle/>
    <a:p>
      <a:pPr rtl="0">
        <a:defRPr sz="1600" b="0" baseline="-25000">
          <a:solidFill>
            <a:schemeClr val="bg1"/>
          </a:solidFill>
          <a:latin typeface="+mj-lt"/>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38100">
              <a:noFill/>
            </a:ln>
          </c:spPr>
          <c:dPt>
            <c:idx val="0"/>
            <c:bubble3D val="0"/>
            <c:spPr>
              <a:solidFill>
                <a:schemeClr val="accent3"/>
              </a:solidFill>
              <a:ln w="38100">
                <a:noFill/>
              </a:ln>
            </c:spPr>
            <c:extLst>
              <c:ext xmlns:c16="http://schemas.microsoft.com/office/drawing/2014/chart" uri="{C3380CC4-5D6E-409C-BE32-E72D297353CC}">
                <c16:uniqueId val="{00000001-208C-4ECA-9ADD-429748B3CA4B}"/>
              </c:ext>
            </c:extLst>
          </c:dPt>
          <c:dPt>
            <c:idx val="1"/>
            <c:bubble3D val="0"/>
            <c:spPr>
              <a:solidFill>
                <a:schemeClr val="accent4"/>
              </a:solidFill>
              <a:ln w="38100">
                <a:noFill/>
              </a:ln>
            </c:spPr>
            <c:extLst>
              <c:ext xmlns:c16="http://schemas.microsoft.com/office/drawing/2014/chart" uri="{C3380CC4-5D6E-409C-BE32-E72D297353CC}">
                <c16:uniqueId val="{00000003-208C-4ECA-9ADD-429748B3CA4B}"/>
              </c:ext>
            </c:extLst>
          </c:dPt>
          <c:dPt>
            <c:idx val="2"/>
            <c:bubble3D val="0"/>
            <c:spPr>
              <a:solidFill>
                <a:schemeClr val="accent1"/>
              </a:solidFill>
              <a:ln w="38100">
                <a:noFill/>
              </a:ln>
            </c:spPr>
            <c:extLst>
              <c:ext xmlns:c16="http://schemas.microsoft.com/office/drawing/2014/chart" uri="{C3380CC4-5D6E-409C-BE32-E72D297353CC}">
                <c16:uniqueId val="{00000005-208C-4ECA-9ADD-429748B3CA4B}"/>
              </c:ext>
            </c:extLst>
          </c:dPt>
          <c:dPt>
            <c:idx val="3"/>
            <c:bubble3D val="0"/>
            <c:spPr>
              <a:solidFill>
                <a:schemeClr val="accent2"/>
              </a:solidFill>
              <a:ln w="38100">
                <a:noFill/>
              </a:ln>
            </c:spPr>
            <c:extLst>
              <c:ext xmlns:c16="http://schemas.microsoft.com/office/drawing/2014/chart" uri="{C3380CC4-5D6E-409C-BE32-E72D297353CC}">
                <c16:uniqueId val="{00000007-208C-4ECA-9ADD-429748B3CA4B}"/>
              </c:ext>
            </c:extLst>
          </c:dPt>
          <c:dPt>
            <c:idx val="4"/>
            <c:bubble3D val="0"/>
            <c:spPr>
              <a:solidFill>
                <a:schemeClr val="accent5"/>
              </a:solidFill>
              <a:ln w="38100">
                <a:noFill/>
              </a:ln>
            </c:spPr>
            <c:extLst>
              <c:ext xmlns:c16="http://schemas.microsoft.com/office/drawing/2014/chart" uri="{C3380CC4-5D6E-409C-BE32-E72D297353CC}">
                <c16:uniqueId val="{00000009-208C-4ECA-9ADD-429748B3CA4B}"/>
              </c:ext>
            </c:extLst>
          </c:dPt>
          <c:dLbls>
            <c:spPr>
              <a:noFill/>
              <a:ln>
                <a:noFill/>
              </a:ln>
              <a:effectLst/>
            </c:spPr>
            <c:showLegendKey val="0"/>
            <c:showVal val="0"/>
            <c:showCatName val="0"/>
            <c:showSerName val="0"/>
            <c:showPercent val="1"/>
            <c:showBubbleSize val="0"/>
            <c:showLeaderLines val="1"/>
            <c:extLst>
              <c:ext xmlns:c15="http://schemas.microsoft.com/office/drawing/2012/chart" uri="{CE6537A1-D6FC-4f65-9D91-7224C49458BB}"/>
            </c:extLst>
          </c:dLbls>
          <c:cat>
            <c:strRef>
              <c:f>Sheet1!$A$2:$A$6</c:f>
              <c:strCache>
                <c:ptCount val="5"/>
                <c:pt idx="0">
                  <c:v>1st Qtr</c:v>
                </c:pt>
                <c:pt idx="1">
                  <c:v>2nd Qtr</c:v>
                </c:pt>
                <c:pt idx="2">
                  <c:v>2nd Qtr</c:v>
                </c:pt>
                <c:pt idx="3">
                  <c:v>2nd Qtr</c:v>
                </c:pt>
                <c:pt idx="4">
                  <c:v>2nd Qtr</c:v>
                </c:pt>
              </c:strCache>
            </c:strRef>
          </c:cat>
          <c:val>
            <c:numRef>
              <c:f>Sheet1!$B$2:$B$6</c:f>
              <c:numCache>
                <c:formatCode>General</c:formatCode>
                <c:ptCount val="5"/>
                <c:pt idx="0">
                  <c:v>70</c:v>
                </c:pt>
                <c:pt idx="1">
                  <c:v>30</c:v>
                </c:pt>
                <c:pt idx="2">
                  <c:v>30</c:v>
                </c:pt>
                <c:pt idx="3">
                  <c:v>30</c:v>
                </c:pt>
                <c:pt idx="4">
                  <c:v>30</c:v>
                </c:pt>
              </c:numCache>
            </c:numRef>
          </c:val>
          <c:extLst>
            <c:ext xmlns:c16="http://schemas.microsoft.com/office/drawing/2014/chart" uri="{C3380CC4-5D6E-409C-BE32-E72D297353CC}">
              <c16:uniqueId val="{0000000A-208C-4ECA-9ADD-429748B3CA4B}"/>
            </c:ext>
          </c:extLst>
        </c:ser>
        <c:dLbls>
          <c:showLegendKey val="0"/>
          <c:showVal val="0"/>
          <c:showCatName val="0"/>
          <c:showSerName val="0"/>
          <c:showPercent val="1"/>
          <c:showBubbleSize val="0"/>
          <c:showLeaderLines val="1"/>
        </c:dLbls>
        <c:firstSliceAng val="0"/>
        <c:holeSize val="50"/>
      </c:doughnutChart>
    </c:plotArea>
    <c:plotVisOnly val="1"/>
    <c:dispBlanksAs val="gap"/>
    <c:showDLblsOverMax val="0"/>
  </c:chart>
  <c:spPr>
    <a:ln>
      <a:noFill/>
    </a:ln>
  </c:spPr>
  <c:txPr>
    <a:bodyPr/>
    <a:lstStyle/>
    <a:p>
      <a:pPr rtl="0">
        <a:defRPr sz="1600" b="0" baseline="-25000">
          <a:solidFill>
            <a:schemeClr val="bg1"/>
          </a:solidFill>
          <a:latin typeface="+mj-lt"/>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Sheet1!$B$1</c:f>
              <c:strCache>
                <c:ptCount val="1"/>
                <c:pt idx="0">
                  <c:v>Y-Values</c:v>
                </c:pt>
              </c:strCache>
            </c:strRef>
          </c:tx>
          <c:spPr>
            <a:ln>
              <a:solidFill>
                <a:schemeClr val="accent1"/>
              </a:solidFill>
            </a:ln>
          </c:spPr>
          <c:marker>
            <c:symbol val="circle"/>
            <c:size val="10"/>
            <c:spPr>
              <a:solidFill>
                <a:schemeClr val="accent1"/>
              </a:solidFill>
              <a:ln>
                <a:solidFill>
                  <a:schemeClr val="accent1"/>
                </a:solidFill>
                <a:prstDash val="sysDot"/>
              </a:ln>
            </c:spPr>
          </c:marker>
          <c:trendline>
            <c:trendlineType val="log"/>
            <c:dispRSqr val="0"/>
            <c:dispEq val="0"/>
          </c:trendline>
          <c:trendline>
            <c:trendlineType val="log"/>
            <c:dispRSqr val="0"/>
            <c:dispEq val="0"/>
          </c:trendline>
          <c:xVal>
            <c:numRef>
              <c:f>Sheet1!$A$2:$A$5</c:f>
              <c:numCache>
                <c:formatCode>General</c:formatCode>
                <c:ptCount val="4"/>
                <c:pt idx="0">
                  <c:v>0</c:v>
                </c:pt>
                <c:pt idx="1">
                  <c:v>1</c:v>
                </c:pt>
                <c:pt idx="2">
                  <c:v>2</c:v>
                </c:pt>
                <c:pt idx="3">
                  <c:v>2.6</c:v>
                </c:pt>
              </c:numCache>
            </c:numRef>
          </c:xVal>
          <c:yVal>
            <c:numRef>
              <c:f>Sheet1!$B$2:$B$5</c:f>
              <c:numCache>
                <c:formatCode>General</c:formatCode>
                <c:ptCount val="4"/>
                <c:pt idx="0">
                  <c:v>0</c:v>
                </c:pt>
                <c:pt idx="1">
                  <c:v>1</c:v>
                </c:pt>
                <c:pt idx="2">
                  <c:v>1</c:v>
                </c:pt>
                <c:pt idx="3">
                  <c:v>3</c:v>
                </c:pt>
              </c:numCache>
            </c:numRef>
          </c:yVal>
          <c:smooth val="1"/>
          <c:extLst>
            <c:ext xmlns:c16="http://schemas.microsoft.com/office/drawing/2014/chart" uri="{C3380CC4-5D6E-409C-BE32-E72D297353CC}">
              <c16:uniqueId val="{00000002-6DDA-4013-9644-DA89C3EDB111}"/>
            </c:ext>
          </c:extLst>
        </c:ser>
        <c:ser>
          <c:idx val="1"/>
          <c:order val="1"/>
          <c:tx>
            <c:strRef>
              <c:f>Sheet1!$C$1</c:f>
              <c:strCache>
                <c:ptCount val="1"/>
                <c:pt idx="0">
                  <c:v>Column1</c:v>
                </c:pt>
              </c:strCache>
            </c:strRef>
          </c:tx>
          <c:spPr>
            <a:ln>
              <a:solidFill>
                <a:schemeClr val="accent2"/>
              </a:solidFill>
            </a:ln>
          </c:spPr>
          <c:marker>
            <c:symbol val="circle"/>
            <c:size val="10"/>
            <c:spPr>
              <a:solidFill>
                <a:schemeClr val="accent2"/>
              </a:solidFill>
              <a:ln>
                <a:solidFill>
                  <a:schemeClr val="accent2"/>
                </a:solidFill>
              </a:ln>
            </c:spPr>
          </c:marker>
          <c:xVal>
            <c:numRef>
              <c:f>Sheet1!$A$2:$A$5</c:f>
              <c:numCache>
                <c:formatCode>General</c:formatCode>
                <c:ptCount val="4"/>
                <c:pt idx="0">
                  <c:v>0</c:v>
                </c:pt>
                <c:pt idx="1">
                  <c:v>1</c:v>
                </c:pt>
                <c:pt idx="2">
                  <c:v>2</c:v>
                </c:pt>
                <c:pt idx="3">
                  <c:v>2.6</c:v>
                </c:pt>
              </c:numCache>
            </c:numRef>
          </c:xVal>
          <c:yVal>
            <c:numRef>
              <c:f>Sheet1!$C$2:$C$5</c:f>
              <c:numCache>
                <c:formatCode>General</c:formatCode>
                <c:ptCount val="4"/>
                <c:pt idx="0">
                  <c:v>0</c:v>
                </c:pt>
                <c:pt idx="1">
                  <c:v>2</c:v>
                </c:pt>
                <c:pt idx="2">
                  <c:v>2</c:v>
                </c:pt>
                <c:pt idx="3">
                  <c:v>1</c:v>
                </c:pt>
              </c:numCache>
            </c:numRef>
          </c:yVal>
          <c:smooth val="1"/>
          <c:extLst>
            <c:ext xmlns:c16="http://schemas.microsoft.com/office/drawing/2014/chart" uri="{C3380CC4-5D6E-409C-BE32-E72D297353CC}">
              <c16:uniqueId val="{00000003-6DDA-4013-9644-DA89C3EDB111}"/>
            </c:ext>
          </c:extLst>
        </c:ser>
        <c:ser>
          <c:idx val="2"/>
          <c:order val="2"/>
          <c:tx>
            <c:strRef>
              <c:f>Sheet1!$D$1</c:f>
              <c:strCache>
                <c:ptCount val="1"/>
                <c:pt idx="0">
                  <c:v>Column2</c:v>
                </c:pt>
              </c:strCache>
            </c:strRef>
          </c:tx>
          <c:spPr>
            <a:ln>
              <a:solidFill>
                <a:schemeClr val="accent3"/>
              </a:solidFill>
            </a:ln>
          </c:spPr>
          <c:marker>
            <c:symbol val="circle"/>
            <c:size val="10"/>
            <c:spPr>
              <a:solidFill>
                <a:schemeClr val="accent3"/>
              </a:solidFill>
              <a:ln>
                <a:solidFill>
                  <a:schemeClr val="accent3"/>
                </a:solidFill>
              </a:ln>
            </c:spPr>
          </c:marker>
          <c:xVal>
            <c:numRef>
              <c:f>Sheet1!$A$2:$A$5</c:f>
              <c:numCache>
                <c:formatCode>General</c:formatCode>
                <c:ptCount val="4"/>
                <c:pt idx="0">
                  <c:v>0</c:v>
                </c:pt>
                <c:pt idx="1">
                  <c:v>1</c:v>
                </c:pt>
                <c:pt idx="2">
                  <c:v>2</c:v>
                </c:pt>
                <c:pt idx="3">
                  <c:v>2.6</c:v>
                </c:pt>
              </c:numCache>
            </c:numRef>
          </c:xVal>
          <c:yVal>
            <c:numRef>
              <c:f>Sheet1!$D$2:$D$5</c:f>
              <c:numCache>
                <c:formatCode>General</c:formatCode>
                <c:ptCount val="4"/>
                <c:pt idx="0">
                  <c:v>0</c:v>
                </c:pt>
                <c:pt idx="1">
                  <c:v>3</c:v>
                </c:pt>
                <c:pt idx="2">
                  <c:v>3.1</c:v>
                </c:pt>
                <c:pt idx="3">
                  <c:v>3.5</c:v>
                </c:pt>
              </c:numCache>
            </c:numRef>
          </c:yVal>
          <c:smooth val="1"/>
          <c:extLst>
            <c:ext xmlns:c16="http://schemas.microsoft.com/office/drawing/2014/chart" uri="{C3380CC4-5D6E-409C-BE32-E72D297353CC}">
              <c16:uniqueId val="{00000004-6DDA-4013-9644-DA89C3EDB111}"/>
            </c:ext>
          </c:extLst>
        </c:ser>
        <c:ser>
          <c:idx val="3"/>
          <c:order val="3"/>
          <c:tx>
            <c:strRef>
              <c:f>Sheet1!$E$1</c:f>
              <c:strCache>
                <c:ptCount val="1"/>
                <c:pt idx="0">
                  <c:v>Column3</c:v>
                </c:pt>
              </c:strCache>
            </c:strRef>
          </c:tx>
          <c:xVal>
            <c:numRef>
              <c:f>Sheet1!$A$2:$A$5</c:f>
              <c:numCache>
                <c:formatCode>General</c:formatCode>
                <c:ptCount val="4"/>
                <c:pt idx="0">
                  <c:v>0</c:v>
                </c:pt>
                <c:pt idx="1">
                  <c:v>1</c:v>
                </c:pt>
                <c:pt idx="2">
                  <c:v>2</c:v>
                </c:pt>
                <c:pt idx="3">
                  <c:v>2.6</c:v>
                </c:pt>
              </c:numCache>
            </c:numRef>
          </c:xVal>
          <c:yVal>
            <c:numRef>
              <c:f>Sheet1!$E$2:$E$5</c:f>
              <c:numCache>
                <c:formatCode>General</c:formatCode>
                <c:ptCount val="4"/>
              </c:numCache>
            </c:numRef>
          </c:yVal>
          <c:smooth val="1"/>
          <c:extLst>
            <c:ext xmlns:c16="http://schemas.microsoft.com/office/drawing/2014/chart" uri="{C3380CC4-5D6E-409C-BE32-E72D297353CC}">
              <c16:uniqueId val="{00000005-6DDA-4013-9644-DA89C3EDB111}"/>
            </c:ext>
          </c:extLst>
        </c:ser>
        <c:dLbls>
          <c:showLegendKey val="0"/>
          <c:showVal val="0"/>
          <c:showCatName val="0"/>
          <c:showSerName val="0"/>
          <c:showPercent val="0"/>
          <c:showBubbleSize val="0"/>
        </c:dLbls>
        <c:axId val="284681344"/>
        <c:axId val="284682880"/>
      </c:scatterChart>
      <c:valAx>
        <c:axId val="284681344"/>
        <c:scaling>
          <c:orientation val="minMax"/>
        </c:scaling>
        <c:delete val="0"/>
        <c:axPos val="b"/>
        <c:numFmt formatCode="General" sourceLinked="1"/>
        <c:majorTickMark val="out"/>
        <c:minorTickMark val="none"/>
        <c:tickLblPos val="nextTo"/>
        <c:spPr>
          <a:ln>
            <a:solidFill>
              <a:schemeClr val="bg1">
                <a:lumMod val="65000"/>
                <a:alpha val="25000"/>
              </a:schemeClr>
            </a:solidFill>
          </a:ln>
        </c:spPr>
        <c:crossAx val="284682880"/>
        <c:crosses val="autoZero"/>
        <c:crossBetween val="midCat"/>
      </c:valAx>
      <c:valAx>
        <c:axId val="284682880"/>
        <c:scaling>
          <c:orientation val="minMax"/>
        </c:scaling>
        <c:delete val="0"/>
        <c:axPos val="l"/>
        <c:majorGridlines>
          <c:spPr>
            <a:ln>
              <a:solidFill>
                <a:schemeClr val="bg1">
                  <a:lumMod val="65000"/>
                  <a:alpha val="25000"/>
                </a:schemeClr>
              </a:solidFill>
              <a:prstDash val="sysDash"/>
            </a:ln>
          </c:spPr>
        </c:majorGridlines>
        <c:numFmt formatCode="General" sourceLinked="1"/>
        <c:majorTickMark val="out"/>
        <c:minorTickMark val="none"/>
        <c:tickLblPos val="nextTo"/>
        <c:spPr>
          <a:ln>
            <a:solidFill>
              <a:schemeClr val="bg1">
                <a:lumMod val="65000"/>
                <a:alpha val="25000"/>
              </a:schemeClr>
            </a:solidFill>
          </a:ln>
        </c:spPr>
        <c:crossAx val="284681344"/>
        <c:crosses val="autoZero"/>
        <c:crossBetween val="midCat"/>
      </c:valAx>
    </c:plotArea>
    <c:plotVisOnly val="1"/>
    <c:dispBlanksAs val="gap"/>
    <c:showDLblsOverMax val="0"/>
  </c:chart>
  <c:txPr>
    <a:bodyPr/>
    <a:lstStyle/>
    <a:p>
      <a:pPr>
        <a:defRPr sz="1200">
          <a:solidFill>
            <a:schemeClr val="bg1">
              <a:lumMod val="65000"/>
            </a:schemeClr>
          </a:solidFill>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c:spPr>
          <c:invertIfNegative val="0"/>
          <c:dLbls>
            <c:dLbl>
              <c:idx val="0"/>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B0F-44C9-9840-ABE30ACA98AC}"/>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B0F-44C9-9840-ABE30ACA98AC}"/>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Sheet1!$A$2:$A$5</c:f>
              <c:strCache>
                <c:ptCount val="4"/>
                <c:pt idx="0">
                  <c:v>PROJECT 1</c:v>
                </c:pt>
                <c:pt idx="1">
                  <c:v>PROJECT 2</c:v>
                </c:pt>
                <c:pt idx="2">
                  <c:v>PROJECT 3</c:v>
                </c:pt>
                <c:pt idx="3">
                  <c:v>PROJECT 4</c:v>
                </c:pt>
              </c:strCache>
            </c:strRef>
          </c:cat>
          <c:val>
            <c:numRef>
              <c:f>Sheet1!$B$2:$B$5</c:f>
              <c:numCache>
                <c:formatCode>General</c:formatCode>
                <c:ptCount val="4"/>
                <c:pt idx="0">
                  <c:v>100</c:v>
                </c:pt>
                <c:pt idx="1">
                  <c:v>90</c:v>
                </c:pt>
                <c:pt idx="2">
                  <c:v>50</c:v>
                </c:pt>
                <c:pt idx="3">
                  <c:v>50</c:v>
                </c:pt>
              </c:numCache>
            </c:numRef>
          </c:val>
          <c:extLst>
            <c:ext xmlns:c16="http://schemas.microsoft.com/office/drawing/2014/chart" uri="{C3380CC4-5D6E-409C-BE32-E72D297353CC}">
              <c16:uniqueId val="{00000002-DB0F-44C9-9840-ABE30ACA98AC}"/>
            </c:ext>
          </c:extLst>
        </c:ser>
        <c:ser>
          <c:idx val="1"/>
          <c:order val="1"/>
          <c:tx>
            <c:strRef>
              <c:f>Sheet1!$C$1</c:f>
              <c:strCache>
                <c:ptCount val="1"/>
                <c:pt idx="0">
                  <c:v>Series 2</c:v>
                </c:pt>
              </c:strCache>
            </c:strRef>
          </c:tx>
          <c:spPr>
            <a:solidFill>
              <a:schemeClr val="accent2"/>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PROJECT 1</c:v>
                </c:pt>
                <c:pt idx="1">
                  <c:v>PROJECT 2</c:v>
                </c:pt>
                <c:pt idx="2">
                  <c:v>PROJECT 3</c:v>
                </c:pt>
                <c:pt idx="3">
                  <c:v>PROJECT 4</c:v>
                </c:pt>
              </c:strCache>
            </c:strRef>
          </c:cat>
          <c:val>
            <c:numRef>
              <c:f>Sheet1!$C$2:$C$5</c:f>
              <c:numCache>
                <c:formatCode>General</c:formatCode>
                <c:ptCount val="4"/>
                <c:pt idx="0">
                  <c:v>90</c:v>
                </c:pt>
                <c:pt idx="1">
                  <c:v>75</c:v>
                </c:pt>
                <c:pt idx="2">
                  <c:v>100</c:v>
                </c:pt>
                <c:pt idx="3">
                  <c:v>100</c:v>
                </c:pt>
              </c:numCache>
            </c:numRef>
          </c:val>
          <c:extLst>
            <c:ext xmlns:c16="http://schemas.microsoft.com/office/drawing/2014/chart" uri="{C3380CC4-5D6E-409C-BE32-E72D297353CC}">
              <c16:uniqueId val="{00000003-DB0F-44C9-9840-ABE30ACA98AC}"/>
            </c:ext>
          </c:extLst>
        </c:ser>
        <c:ser>
          <c:idx val="2"/>
          <c:order val="2"/>
          <c:tx>
            <c:strRef>
              <c:f>Sheet1!$D$1</c:f>
              <c:strCache>
                <c:ptCount val="1"/>
                <c:pt idx="0">
                  <c:v>Series 3</c:v>
                </c:pt>
              </c:strCache>
            </c:strRef>
          </c:tx>
          <c:spPr>
            <a:solidFill>
              <a:schemeClr val="accent3"/>
            </a:solidFill>
            <a:effectLst/>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PROJECT 1</c:v>
                </c:pt>
                <c:pt idx="1">
                  <c:v>PROJECT 2</c:v>
                </c:pt>
                <c:pt idx="2">
                  <c:v>PROJECT 3</c:v>
                </c:pt>
                <c:pt idx="3">
                  <c:v>PROJECT 4</c:v>
                </c:pt>
              </c:strCache>
            </c:strRef>
          </c:cat>
          <c:val>
            <c:numRef>
              <c:f>Sheet1!$D$2:$D$5</c:f>
              <c:numCache>
                <c:formatCode>General</c:formatCode>
                <c:ptCount val="4"/>
                <c:pt idx="0">
                  <c:v>70</c:v>
                </c:pt>
                <c:pt idx="1">
                  <c:v>55</c:v>
                </c:pt>
                <c:pt idx="2">
                  <c:v>85</c:v>
                </c:pt>
                <c:pt idx="3">
                  <c:v>85</c:v>
                </c:pt>
              </c:numCache>
            </c:numRef>
          </c:val>
          <c:extLst>
            <c:ext xmlns:c16="http://schemas.microsoft.com/office/drawing/2014/chart" uri="{C3380CC4-5D6E-409C-BE32-E72D297353CC}">
              <c16:uniqueId val="{00000004-DB0F-44C9-9840-ABE30ACA98AC}"/>
            </c:ext>
          </c:extLst>
        </c:ser>
        <c:ser>
          <c:idx val="3"/>
          <c:order val="3"/>
          <c:tx>
            <c:strRef>
              <c:f>Sheet1!$E$1</c:f>
              <c:strCache>
                <c:ptCount val="1"/>
                <c:pt idx="0">
                  <c:v>Series 32</c:v>
                </c:pt>
              </c:strCache>
            </c:strRef>
          </c:tx>
          <c:spPr>
            <a:solidFill>
              <a:schemeClr val="accent4"/>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PROJECT 1</c:v>
                </c:pt>
                <c:pt idx="1">
                  <c:v>PROJECT 2</c:v>
                </c:pt>
                <c:pt idx="2">
                  <c:v>PROJECT 3</c:v>
                </c:pt>
                <c:pt idx="3">
                  <c:v>PROJECT 4</c:v>
                </c:pt>
              </c:strCache>
            </c:strRef>
          </c:cat>
          <c:val>
            <c:numRef>
              <c:f>Sheet1!$E$2:$E$5</c:f>
              <c:numCache>
                <c:formatCode>General</c:formatCode>
                <c:ptCount val="4"/>
                <c:pt idx="0">
                  <c:v>50</c:v>
                </c:pt>
                <c:pt idx="1">
                  <c:v>65</c:v>
                </c:pt>
                <c:pt idx="2">
                  <c:v>70</c:v>
                </c:pt>
                <c:pt idx="3">
                  <c:v>75</c:v>
                </c:pt>
              </c:numCache>
            </c:numRef>
          </c:val>
          <c:extLst>
            <c:ext xmlns:c16="http://schemas.microsoft.com/office/drawing/2014/chart" uri="{C3380CC4-5D6E-409C-BE32-E72D297353CC}">
              <c16:uniqueId val="{00000005-DB0F-44C9-9840-ABE30ACA98AC}"/>
            </c:ext>
          </c:extLst>
        </c:ser>
        <c:ser>
          <c:idx val="4"/>
          <c:order val="4"/>
          <c:tx>
            <c:strRef>
              <c:f>Sheet1!$F$1</c:f>
              <c:strCache>
                <c:ptCount val="1"/>
                <c:pt idx="0">
                  <c:v>Series 322</c:v>
                </c:pt>
              </c:strCache>
            </c:strRef>
          </c:tx>
          <c:spPr>
            <a:solidFill>
              <a:schemeClr val="accent5"/>
            </a:solidFill>
          </c:spPr>
          <c:invertIfNegative val="0"/>
          <c:cat>
            <c:strRef>
              <c:f>Sheet1!$A$2:$A$5</c:f>
              <c:strCache>
                <c:ptCount val="4"/>
                <c:pt idx="0">
                  <c:v>PROJECT 1</c:v>
                </c:pt>
                <c:pt idx="1">
                  <c:v>PROJECT 2</c:v>
                </c:pt>
                <c:pt idx="2">
                  <c:v>PROJECT 3</c:v>
                </c:pt>
                <c:pt idx="3">
                  <c:v>PROJECT 4</c:v>
                </c:pt>
              </c:strCache>
            </c:strRef>
          </c:cat>
          <c:val>
            <c:numRef>
              <c:f>Sheet1!$F$2:$F$5</c:f>
              <c:numCache>
                <c:formatCode>General</c:formatCode>
                <c:ptCount val="4"/>
                <c:pt idx="0">
                  <c:v>20</c:v>
                </c:pt>
                <c:pt idx="1">
                  <c:v>45</c:v>
                </c:pt>
                <c:pt idx="2">
                  <c:v>35</c:v>
                </c:pt>
                <c:pt idx="3">
                  <c:v>65</c:v>
                </c:pt>
              </c:numCache>
            </c:numRef>
          </c:val>
          <c:extLst>
            <c:ext xmlns:c16="http://schemas.microsoft.com/office/drawing/2014/chart" uri="{C3380CC4-5D6E-409C-BE32-E72D297353CC}">
              <c16:uniqueId val="{00000006-DB0F-44C9-9840-ABE30ACA98AC}"/>
            </c:ext>
          </c:extLst>
        </c:ser>
        <c:dLbls>
          <c:showLegendKey val="0"/>
          <c:showVal val="0"/>
          <c:showCatName val="0"/>
          <c:showSerName val="0"/>
          <c:showPercent val="0"/>
          <c:showBubbleSize val="0"/>
        </c:dLbls>
        <c:gapWidth val="351"/>
        <c:overlap val="-14"/>
        <c:axId val="283437696"/>
        <c:axId val="283779456"/>
      </c:barChart>
      <c:catAx>
        <c:axId val="283437696"/>
        <c:scaling>
          <c:orientation val="minMax"/>
        </c:scaling>
        <c:delete val="0"/>
        <c:axPos val="b"/>
        <c:numFmt formatCode="General" sourceLinked="0"/>
        <c:majorTickMark val="out"/>
        <c:minorTickMark val="none"/>
        <c:tickLblPos val="nextTo"/>
        <c:spPr>
          <a:noFill/>
          <a:ln>
            <a:solidFill>
              <a:schemeClr val="bg1">
                <a:lumMod val="65000"/>
                <a:alpha val="25000"/>
              </a:schemeClr>
            </a:solidFill>
          </a:ln>
        </c:spPr>
        <c:crossAx val="283779456"/>
        <c:crosses val="autoZero"/>
        <c:auto val="1"/>
        <c:lblAlgn val="ctr"/>
        <c:lblOffset val="100"/>
        <c:noMultiLvlLbl val="0"/>
      </c:catAx>
      <c:valAx>
        <c:axId val="283779456"/>
        <c:scaling>
          <c:orientation val="minMax"/>
        </c:scaling>
        <c:delete val="0"/>
        <c:axPos val="l"/>
        <c:majorGridlines>
          <c:spPr>
            <a:ln>
              <a:solidFill>
                <a:prstClr val="white">
                  <a:lumMod val="85000"/>
                  <a:alpha val="25000"/>
                </a:prstClr>
              </a:solidFill>
            </a:ln>
          </c:spPr>
        </c:majorGridlines>
        <c:numFmt formatCode="General" sourceLinked="0"/>
        <c:majorTickMark val="none"/>
        <c:minorTickMark val="in"/>
        <c:tickLblPos val="low"/>
        <c:spPr>
          <a:noFill/>
          <a:ln>
            <a:solidFill>
              <a:schemeClr val="bg1">
                <a:lumMod val="85000"/>
                <a:alpha val="25000"/>
              </a:schemeClr>
            </a:solidFill>
          </a:ln>
        </c:spPr>
        <c:crossAx val="283437696"/>
        <c:crosses val="autoZero"/>
        <c:crossBetween val="between"/>
      </c:valAx>
    </c:plotArea>
    <c:plotVisOnly val="1"/>
    <c:dispBlanksAs val="gap"/>
    <c:showDLblsOverMax val="0"/>
  </c:chart>
  <c:txPr>
    <a:bodyPr/>
    <a:lstStyle/>
    <a:p>
      <a:pPr>
        <a:defRPr sz="1200" b="0">
          <a:solidFill>
            <a:schemeClr val="bg1"/>
          </a:solidFill>
          <a:latin typeface="+mj-lt"/>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Sheet1!$B$1</c:f>
              <c:strCache>
                <c:ptCount val="1"/>
                <c:pt idx="0">
                  <c:v>Series 1</c:v>
                </c:pt>
              </c:strCache>
            </c:strRef>
          </c:tx>
          <c:spPr>
            <a:solidFill>
              <a:schemeClr val="bg1">
                <a:lumMod val="85000"/>
              </a:schemeClr>
            </a:solidFill>
            <a:ln>
              <a:noFill/>
            </a:ln>
            <a:effectLst/>
          </c:spPr>
          <c:cat>
            <c:numRef>
              <c:f>Sheet1!$A$2:$A$6</c:f>
              <c:numCache>
                <c:formatCode>m/d/yyyy</c:formatCode>
                <c:ptCount val="5"/>
                <c:pt idx="0">
                  <c:v>37377</c:v>
                </c:pt>
                <c:pt idx="1">
                  <c:v>37408</c:v>
                </c:pt>
                <c:pt idx="2">
                  <c:v>37438</c:v>
                </c:pt>
                <c:pt idx="3">
                  <c:v>37469</c:v>
                </c:pt>
                <c:pt idx="4">
                  <c:v>37500</c:v>
                </c:pt>
              </c:numCache>
            </c:numRef>
          </c:cat>
          <c:val>
            <c:numRef>
              <c:f>Sheet1!$B$2:$B$6</c:f>
              <c:numCache>
                <c:formatCode>General</c:formatCode>
                <c:ptCount val="5"/>
                <c:pt idx="0">
                  <c:v>32</c:v>
                </c:pt>
                <c:pt idx="1">
                  <c:v>32</c:v>
                </c:pt>
                <c:pt idx="2">
                  <c:v>28</c:v>
                </c:pt>
                <c:pt idx="3">
                  <c:v>12</c:v>
                </c:pt>
                <c:pt idx="4">
                  <c:v>15</c:v>
                </c:pt>
              </c:numCache>
            </c:numRef>
          </c:val>
          <c:extLst>
            <c:ext xmlns:c16="http://schemas.microsoft.com/office/drawing/2014/chart" uri="{C3380CC4-5D6E-409C-BE32-E72D297353CC}">
              <c16:uniqueId val="{00000000-7A32-4916-BE7F-2A1F885AC1D8}"/>
            </c:ext>
          </c:extLst>
        </c:ser>
        <c:ser>
          <c:idx val="1"/>
          <c:order val="1"/>
          <c:tx>
            <c:strRef>
              <c:f>Sheet1!$C$1</c:f>
              <c:strCache>
                <c:ptCount val="1"/>
                <c:pt idx="0">
                  <c:v>Series 2</c:v>
                </c:pt>
              </c:strCache>
            </c:strRef>
          </c:tx>
          <c:spPr>
            <a:gradFill>
              <a:gsLst>
                <a:gs pos="10000">
                  <a:schemeClr val="accent1"/>
                </a:gs>
                <a:gs pos="100000">
                  <a:schemeClr val="accent2"/>
                </a:gs>
              </a:gsLst>
              <a:lin ang="18900000" scaled="1"/>
            </a:gradFill>
            <a:ln>
              <a:noFill/>
            </a:ln>
            <a:effectLst/>
          </c:spPr>
          <c:cat>
            <c:numRef>
              <c:f>Sheet1!$A$2:$A$6</c:f>
              <c:numCache>
                <c:formatCode>m/d/yyyy</c:formatCode>
                <c:ptCount val="5"/>
                <c:pt idx="0">
                  <c:v>37377</c:v>
                </c:pt>
                <c:pt idx="1">
                  <c:v>37408</c:v>
                </c:pt>
                <c:pt idx="2">
                  <c:v>37438</c:v>
                </c:pt>
                <c:pt idx="3">
                  <c:v>37469</c:v>
                </c:pt>
                <c:pt idx="4">
                  <c:v>37500</c:v>
                </c:pt>
              </c:numCache>
            </c:numRef>
          </c:cat>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7A32-4916-BE7F-2A1F885AC1D8}"/>
            </c:ext>
          </c:extLst>
        </c:ser>
        <c:dLbls>
          <c:showLegendKey val="0"/>
          <c:showVal val="0"/>
          <c:showCatName val="0"/>
          <c:showSerName val="0"/>
          <c:showPercent val="0"/>
          <c:showBubbleSize val="0"/>
        </c:dLbls>
        <c:axId val="475232712"/>
        <c:axId val="475231728"/>
      </c:areaChart>
      <c:dateAx>
        <c:axId val="475232712"/>
        <c:scaling>
          <c:orientation val="minMax"/>
        </c:scaling>
        <c:delete val="1"/>
        <c:axPos val="b"/>
        <c:numFmt formatCode="m/d/yyyy" sourceLinked="1"/>
        <c:majorTickMark val="out"/>
        <c:minorTickMark val="none"/>
        <c:tickLblPos val="nextTo"/>
        <c:crossAx val="475231728"/>
        <c:crosses val="autoZero"/>
        <c:auto val="1"/>
        <c:lblOffset val="100"/>
        <c:baseTimeUnit val="months"/>
      </c:dateAx>
      <c:valAx>
        <c:axId val="475231728"/>
        <c:scaling>
          <c:orientation val="minMax"/>
        </c:scaling>
        <c:delete val="0"/>
        <c:axPos val="l"/>
        <c:majorGridlines>
          <c:spPr>
            <a:ln w="9525" cap="flat" cmpd="sng" algn="ctr">
              <a:solidFill>
                <a:schemeClr val="bg1">
                  <a:lumMod val="65000"/>
                  <a:alpha val="2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bg1">
                    <a:lumMod val="65000"/>
                  </a:schemeClr>
                </a:solidFill>
                <a:latin typeface="+mn-lt"/>
                <a:ea typeface="+mn-ea"/>
                <a:cs typeface="+mn-cs"/>
              </a:defRPr>
            </a:pPr>
            <a:endParaRPr lang="en-US"/>
          </a:p>
        </c:txPr>
        <c:crossAx val="475232712"/>
        <c:crosses val="autoZero"/>
        <c:crossBetween val="midCat"/>
      </c:valAx>
      <c:spPr>
        <a:noFill/>
        <a:ln>
          <a:noFill/>
        </a:ln>
        <a:effectLst/>
      </c:spPr>
    </c:plotArea>
    <c:plotVisOnly val="1"/>
    <c:dispBlanksAs val="zero"/>
    <c:showDLblsOverMax val="0"/>
  </c:chart>
  <c:spPr>
    <a:noFill/>
    <a:ln>
      <a:noFill/>
    </a:ln>
    <a:effectLst/>
  </c:spPr>
  <c:txPr>
    <a:bodyPr/>
    <a:lstStyle/>
    <a:p>
      <a:pPr>
        <a:defRPr sz="1200">
          <a:solidFill>
            <a:schemeClr val="bg1">
              <a:lumMod val="65000"/>
            </a:schemeClr>
          </a:solidFill>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395607606997336E-2"/>
          <c:y val="3.8933690657474936E-2"/>
          <c:w val="0.94260439239300264"/>
          <c:h val="0.85946080322126817"/>
        </c:manualLayout>
      </c:layout>
      <c:barChart>
        <c:barDir val="col"/>
        <c:grouping val="clustered"/>
        <c:varyColors val="0"/>
        <c:ser>
          <c:idx val="0"/>
          <c:order val="0"/>
          <c:tx>
            <c:strRef>
              <c:f>Sheet1!$B$1</c:f>
              <c:strCache>
                <c:ptCount val="1"/>
                <c:pt idx="0">
                  <c:v>Series 1</c:v>
                </c:pt>
              </c:strCache>
            </c:strRef>
          </c:tx>
          <c:spPr>
            <a:gradFill flip="none" rotWithShape="1">
              <a:gsLst>
                <a:gs pos="10000">
                  <a:schemeClr val="accent1"/>
                </a:gs>
                <a:gs pos="100000">
                  <a:schemeClr val="accent1">
                    <a:alpha val="0"/>
                  </a:schemeClr>
                </a:gs>
              </a:gsLst>
              <a:lin ang="5400000" scaled="1"/>
              <a:tileRect/>
            </a:gradFill>
            <a:ln>
              <a:noFill/>
            </a:ln>
            <a:effectLst/>
          </c:spPr>
          <c:invertIfNegative val="0"/>
          <c:dPt>
            <c:idx val="0"/>
            <c:invertIfNegative val="0"/>
            <c:bubble3D val="0"/>
            <c:spPr>
              <a:gradFill flip="none" rotWithShape="1">
                <a:gsLst>
                  <a:gs pos="10000">
                    <a:schemeClr val="accent1"/>
                  </a:gs>
                  <a:gs pos="100000">
                    <a:schemeClr val="accent1">
                      <a:alpha val="0"/>
                    </a:schemeClr>
                  </a:gs>
                </a:gsLst>
                <a:lin ang="5400000" scaled="1"/>
                <a:tileRect/>
              </a:gradFill>
              <a:ln>
                <a:noFill/>
              </a:ln>
              <a:effectLst/>
            </c:spPr>
            <c:extLst>
              <c:ext xmlns:c16="http://schemas.microsoft.com/office/drawing/2014/chart" uri="{C3380CC4-5D6E-409C-BE32-E72D297353CC}">
                <c16:uniqueId val="{00000001-0F45-4E16-8CA9-5AC12D3CAE85}"/>
              </c:ext>
            </c:extLst>
          </c:dPt>
          <c:dPt>
            <c:idx val="1"/>
            <c:invertIfNegative val="0"/>
            <c:bubble3D val="0"/>
            <c:spPr>
              <a:gradFill flip="none" rotWithShape="1">
                <a:gsLst>
                  <a:gs pos="10000">
                    <a:schemeClr val="accent1"/>
                  </a:gs>
                  <a:gs pos="100000">
                    <a:schemeClr val="accent1">
                      <a:alpha val="0"/>
                    </a:schemeClr>
                  </a:gs>
                </a:gsLst>
                <a:lin ang="5400000" scaled="1"/>
                <a:tileRect/>
              </a:gradFill>
              <a:ln>
                <a:noFill/>
              </a:ln>
              <a:effectLst/>
            </c:spPr>
            <c:extLst>
              <c:ext xmlns:c16="http://schemas.microsoft.com/office/drawing/2014/chart" uri="{C3380CC4-5D6E-409C-BE32-E72D297353CC}">
                <c16:uniqueId val="{00000003-0F45-4E16-8CA9-5AC12D3CAE85}"/>
              </c:ext>
            </c:extLst>
          </c:dPt>
          <c:dPt>
            <c:idx val="2"/>
            <c:invertIfNegative val="0"/>
            <c:bubble3D val="0"/>
            <c:spPr>
              <a:gradFill flip="none" rotWithShape="1">
                <a:gsLst>
                  <a:gs pos="10000">
                    <a:schemeClr val="accent1"/>
                  </a:gs>
                  <a:gs pos="100000">
                    <a:schemeClr val="accent1">
                      <a:alpha val="0"/>
                    </a:schemeClr>
                  </a:gs>
                </a:gsLst>
                <a:lin ang="5400000" scaled="1"/>
                <a:tileRect/>
              </a:gradFill>
              <a:ln>
                <a:noFill/>
              </a:ln>
              <a:effectLst/>
            </c:spPr>
            <c:extLst>
              <c:ext xmlns:c16="http://schemas.microsoft.com/office/drawing/2014/chart" uri="{C3380CC4-5D6E-409C-BE32-E72D297353CC}">
                <c16:uniqueId val="{00000005-0F45-4E16-8CA9-5AC12D3CAE85}"/>
              </c:ext>
            </c:extLst>
          </c:dPt>
          <c:dPt>
            <c:idx val="3"/>
            <c:invertIfNegative val="0"/>
            <c:bubble3D val="0"/>
            <c:spPr>
              <a:gradFill flip="none" rotWithShape="1">
                <a:gsLst>
                  <a:gs pos="10000">
                    <a:schemeClr val="accent1"/>
                  </a:gs>
                  <a:gs pos="100000">
                    <a:schemeClr val="accent1">
                      <a:alpha val="0"/>
                    </a:schemeClr>
                  </a:gs>
                </a:gsLst>
                <a:lin ang="5400000" scaled="1"/>
                <a:tileRect/>
              </a:gradFill>
              <a:ln>
                <a:noFill/>
              </a:ln>
              <a:effectLst/>
            </c:spPr>
            <c:extLst>
              <c:ext xmlns:c16="http://schemas.microsoft.com/office/drawing/2014/chart" uri="{C3380CC4-5D6E-409C-BE32-E72D297353CC}">
                <c16:uniqueId val="{00000007-0F45-4E16-8CA9-5AC12D3CAE85}"/>
              </c:ext>
            </c:extLst>
          </c:dPt>
          <c:dPt>
            <c:idx val="4"/>
            <c:invertIfNegative val="0"/>
            <c:bubble3D val="0"/>
            <c:spPr>
              <a:gradFill flip="none" rotWithShape="1">
                <a:gsLst>
                  <a:gs pos="10000">
                    <a:schemeClr val="accent1"/>
                  </a:gs>
                  <a:gs pos="100000">
                    <a:schemeClr val="accent1">
                      <a:alpha val="0"/>
                    </a:schemeClr>
                  </a:gs>
                </a:gsLst>
                <a:lin ang="5400000" scaled="1"/>
                <a:tileRect/>
              </a:gradFill>
              <a:ln>
                <a:noFill/>
              </a:ln>
              <a:effectLst/>
            </c:spPr>
            <c:extLst>
              <c:ext xmlns:c16="http://schemas.microsoft.com/office/drawing/2014/chart" uri="{C3380CC4-5D6E-409C-BE32-E72D297353CC}">
                <c16:uniqueId val="{00000009-0F45-4E16-8CA9-5AC12D3CAE85}"/>
              </c:ext>
            </c:extLst>
          </c:dPt>
          <c:cat>
            <c:numRef>
              <c:f>Sheet1!$A$2:$A$6</c:f>
              <c:numCache>
                <c:formatCode>General</c:formatCode>
                <c:ptCount val="5"/>
                <c:pt idx="0">
                  <c:v>2014</c:v>
                </c:pt>
                <c:pt idx="1">
                  <c:v>2015</c:v>
                </c:pt>
                <c:pt idx="2">
                  <c:v>2016</c:v>
                </c:pt>
                <c:pt idx="3">
                  <c:v>2017</c:v>
                </c:pt>
                <c:pt idx="4">
                  <c:v>2018</c:v>
                </c:pt>
              </c:numCache>
            </c:numRef>
          </c:cat>
          <c:val>
            <c:numRef>
              <c:f>Sheet1!$B$2:$B$6</c:f>
              <c:numCache>
                <c:formatCode>General</c:formatCode>
                <c:ptCount val="5"/>
                <c:pt idx="0">
                  <c:v>4.3</c:v>
                </c:pt>
                <c:pt idx="1">
                  <c:v>2.5</c:v>
                </c:pt>
                <c:pt idx="2">
                  <c:v>3.5</c:v>
                </c:pt>
                <c:pt idx="3">
                  <c:v>7</c:v>
                </c:pt>
                <c:pt idx="4">
                  <c:v>4.9000000000000004</c:v>
                </c:pt>
              </c:numCache>
            </c:numRef>
          </c:val>
          <c:extLst>
            <c:ext xmlns:c16="http://schemas.microsoft.com/office/drawing/2014/chart" uri="{C3380CC4-5D6E-409C-BE32-E72D297353CC}">
              <c16:uniqueId val="{0000000A-0F45-4E16-8CA9-5AC12D3CAE85}"/>
            </c:ext>
          </c:extLst>
        </c:ser>
        <c:dLbls>
          <c:showLegendKey val="0"/>
          <c:showVal val="0"/>
          <c:showCatName val="0"/>
          <c:showSerName val="0"/>
          <c:showPercent val="0"/>
          <c:showBubbleSize val="0"/>
        </c:dLbls>
        <c:gapWidth val="182"/>
        <c:axId val="-4714512"/>
        <c:axId val="-4722128"/>
      </c:barChart>
      <c:catAx>
        <c:axId val="-4714512"/>
        <c:scaling>
          <c:orientation val="minMax"/>
        </c:scaling>
        <c:delete val="0"/>
        <c:axPos val="b"/>
        <c:minorGridlines>
          <c:spPr>
            <a:ln w="9525" cap="flat" cmpd="sng" algn="ctr">
              <a:solidFill>
                <a:schemeClr val="bg1">
                  <a:lumMod val="75000"/>
                  <a:alpha val="20000"/>
                </a:schemeClr>
              </a:solidFill>
              <a:round/>
            </a:ln>
            <a:effectLst/>
          </c:spPr>
        </c:minorGridlines>
        <c:numFmt formatCode="General" sourceLinked="1"/>
        <c:majorTickMark val="out"/>
        <c:minorTickMark val="none"/>
        <c:tickLblPos val="nextTo"/>
        <c:spPr>
          <a:noFill/>
          <a:ln w="9525" cap="flat" cmpd="sng" algn="ctr">
            <a:solidFill>
              <a:schemeClr val="bg1">
                <a:lumMod val="75000"/>
                <a:alpha val="20000"/>
              </a:schemeClr>
            </a:solidFill>
            <a:round/>
          </a:ln>
          <a:effectLst/>
        </c:spPr>
        <c:txPr>
          <a:bodyPr rot="-60000000" spcFirstLastPara="1" vertOverflow="ellipsis" vert="horz" wrap="square" anchor="ctr" anchorCtr="1"/>
          <a:lstStyle/>
          <a:p>
            <a:pPr>
              <a:defRPr sz="1100" b="0" i="0" u="none" strike="noStrike" kern="1200" baseline="0">
                <a:solidFill>
                  <a:schemeClr val="bg1">
                    <a:lumMod val="65000"/>
                  </a:schemeClr>
                </a:solidFill>
                <a:latin typeface="+mn-lt"/>
                <a:ea typeface="Open Sans Light" panose="020B0306030504020204" pitchFamily="34" charset="0"/>
                <a:cs typeface="Segoe UI Light" panose="020B0502040204020203" pitchFamily="34" charset="0"/>
              </a:defRPr>
            </a:pPr>
            <a:endParaRPr lang="en-US"/>
          </a:p>
        </c:txPr>
        <c:crossAx val="-4722128"/>
        <c:crosses val="autoZero"/>
        <c:auto val="1"/>
        <c:lblAlgn val="ctr"/>
        <c:lblOffset val="100"/>
        <c:noMultiLvlLbl val="0"/>
      </c:catAx>
      <c:valAx>
        <c:axId val="-4722128"/>
        <c:scaling>
          <c:orientation val="minMax"/>
        </c:scaling>
        <c:delete val="0"/>
        <c:axPos val="l"/>
        <c:numFmt formatCode="General" sourceLinked="1"/>
        <c:majorTickMark val="out"/>
        <c:minorTickMark val="none"/>
        <c:tickLblPos val="nextTo"/>
        <c:spPr>
          <a:noFill/>
          <a:ln>
            <a:solidFill>
              <a:schemeClr val="bg1">
                <a:lumMod val="75000"/>
                <a:alpha val="20000"/>
              </a:schemeClr>
            </a:solidFill>
          </a:ln>
          <a:effectLst/>
        </c:spPr>
        <c:txPr>
          <a:bodyPr rot="-60000000" spcFirstLastPara="1" vertOverflow="ellipsis" vert="horz" wrap="square" anchor="ctr" anchorCtr="1"/>
          <a:lstStyle/>
          <a:p>
            <a:pPr>
              <a:defRPr sz="1100" b="0" i="0" u="none" strike="noStrike" kern="1200" baseline="0">
                <a:solidFill>
                  <a:schemeClr val="bg1">
                    <a:lumMod val="65000"/>
                  </a:schemeClr>
                </a:solidFill>
                <a:latin typeface="+mn-lt"/>
                <a:ea typeface="Open Sans Light" panose="020B0306030504020204" pitchFamily="34" charset="0"/>
                <a:cs typeface="Segoe UI Light" panose="020B0502040204020203" pitchFamily="34" charset="0"/>
              </a:defRPr>
            </a:pPr>
            <a:endParaRPr lang="en-US"/>
          </a:p>
        </c:txPr>
        <c:crossAx val="-4714512"/>
        <c:crosses val="autoZero"/>
        <c:crossBetween val="between"/>
      </c:valAx>
      <c:spPr>
        <a:noFill/>
        <a:ln>
          <a:noFill/>
        </a:ln>
        <a:effectLst/>
      </c:spPr>
    </c:plotArea>
    <c:plotVisOnly val="1"/>
    <c:dispBlanksAs val="gap"/>
    <c:showDLblsOverMax val="0"/>
  </c:chart>
  <c:spPr>
    <a:noFill/>
    <a:ln>
      <a:noFill/>
    </a:ln>
    <a:effectLst/>
  </c:spPr>
  <c:txPr>
    <a:bodyPr/>
    <a:lstStyle/>
    <a:p>
      <a:pPr>
        <a:defRPr sz="1100">
          <a:solidFill>
            <a:schemeClr val="bg1">
              <a:lumMod val="65000"/>
            </a:schemeClr>
          </a:solidFill>
          <a:latin typeface="+mn-lt"/>
          <a:ea typeface="Open Sans Light" panose="020B0306030504020204" pitchFamily="34" charset="0"/>
          <a:cs typeface="Segoe UI Light" panose="020B0502040204020203" pitchFamily="34" charset="0"/>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395607606997336E-2"/>
          <c:y val="3.8933690657474936E-2"/>
          <c:w val="0.94260439239300264"/>
          <c:h val="0.85946080322126817"/>
        </c:manualLayout>
      </c:layout>
      <c:barChart>
        <c:barDir val="col"/>
        <c:grouping val="clustered"/>
        <c:varyColors val="0"/>
        <c:ser>
          <c:idx val="0"/>
          <c:order val="0"/>
          <c:tx>
            <c:strRef>
              <c:f>Sheet1!$B$1</c:f>
              <c:strCache>
                <c:ptCount val="1"/>
                <c:pt idx="0">
                  <c:v>Series 1</c:v>
                </c:pt>
              </c:strCache>
            </c:strRef>
          </c:tx>
          <c:spPr>
            <a:gradFill flip="none" rotWithShape="1">
              <a:gsLst>
                <a:gs pos="10000">
                  <a:schemeClr val="accent2"/>
                </a:gs>
                <a:gs pos="100000">
                  <a:schemeClr val="accent2">
                    <a:alpha val="0"/>
                  </a:schemeClr>
                </a:gs>
              </a:gsLst>
              <a:lin ang="5400000" scaled="1"/>
              <a:tileRect/>
            </a:gradFill>
            <a:ln>
              <a:noFill/>
            </a:ln>
            <a:effectLst/>
          </c:spPr>
          <c:invertIfNegative val="0"/>
          <c:dPt>
            <c:idx val="0"/>
            <c:invertIfNegative val="0"/>
            <c:bubble3D val="0"/>
            <c:spPr>
              <a:gradFill flip="none" rotWithShape="1">
                <a:gsLst>
                  <a:gs pos="10000">
                    <a:schemeClr val="accent2"/>
                  </a:gs>
                  <a:gs pos="100000">
                    <a:schemeClr val="accent2">
                      <a:alpha val="0"/>
                    </a:schemeClr>
                  </a:gs>
                </a:gsLst>
                <a:lin ang="5400000" scaled="1"/>
                <a:tileRect/>
              </a:gradFill>
              <a:ln>
                <a:noFill/>
              </a:ln>
              <a:effectLst/>
            </c:spPr>
            <c:extLst>
              <c:ext xmlns:c16="http://schemas.microsoft.com/office/drawing/2014/chart" uri="{C3380CC4-5D6E-409C-BE32-E72D297353CC}">
                <c16:uniqueId val="{00000001-A4CC-45E9-8CBB-56B4686331DC}"/>
              </c:ext>
            </c:extLst>
          </c:dPt>
          <c:dPt>
            <c:idx val="1"/>
            <c:invertIfNegative val="0"/>
            <c:bubble3D val="0"/>
            <c:spPr>
              <a:gradFill flip="none" rotWithShape="1">
                <a:gsLst>
                  <a:gs pos="10000">
                    <a:schemeClr val="accent2"/>
                  </a:gs>
                  <a:gs pos="100000">
                    <a:schemeClr val="accent2">
                      <a:alpha val="0"/>
                    </a:schemeClr>
                  </a:gs>
                </a:gsLst>
                <a:lin ang="5400000" scaled="1"/>
                <a:tileRect/>
              </a:gradFill>
              <a:ln>
                <a:noFill/>
              </a:ln>
              <a:effectLst/>
            </c:spPr>
            <c:extLst>
              <c:ext xmlns:c16="http://schemas.microsoft.com/office/drawing/2014/chart" uri="{C3380CC4-5D6E-409C-BE32-E72D297353CC}">
                <c16:uniqueId val="{00000003-A4CC-45E9-8CBB-56B4686331DC}"/>
              </c:ext>
            </c:extLst>
          </c:dPt>
          <c:dPt>
            <c:idx val="2"/>
            <c:invertIfNegative val="0"/>
            <c:bubble3D val="0"/>
            <c:spPr>
              <a:gradFill flip="none" rotWithShape="1">
                <a:gsLst>
                  <a:gs pos="10000">
                    <a:schemeClr val="accent2"/>
                  </a:gs>
                  <a:gs pos="100000">
                    <a:schemeClr val="accent2">
                      <a:alpha val="0"/>
                    </a:schemeClr>
                  </a:gs>
                </a:gsLst>
                <a:lin ang="5400000" scaled="1"/>
                <a:tileRect/>
              </a:gradFill>
              <a:ln>
                <a:noFill/>
              </a:ln>
              <a:effectLst/>
            </c:spPr>
            <c:extLst>
              <c:ext xmlns:c16="http://schemas.microsoft.com/office/drawing/2014/chart" uri="{C3380CC4-5D6E-409C-BE32-E72D297353CC}">
                <c16:uniqueId val="{00000005-A4CC-45E9-8CBB-56B4686331DC}"/>
              </c:ext>
            </c:extLst>
          </c:dPt>
          <c:dPt>
            <c:idx val="3"/>
            <c:invertIfNegative val="0"/>
            <c:bubble3D val="0"/>
            <c:spPr>
              <a:gradFill flip="none" rotWithShape="1">
                <a:gsLst>
                  <a:gs pos="10000">
                    <a:schemeClr val="accent2"/>
                  </a:gs>
                  <a:gs pos="100000">
                    <a:schemeClr val="accent2">
                      <a:alpha val="0"/>
                    </a:schemeClr>
                  </a:gs>
                </a:gsLst>
                <a:lin ang="5400000" scaled="1"/>
                <a:tileRect/>
              </a:gradFill>
              <a:ln>
                <a:noFill/>
              </a:ln>
              <a:effectLst/>
            </c:spPr>
            <c:extLst>
              <c:ext xmlns:c16="http://schemas.microsoft.com/office/drawing/2014/chart" uri="{C3380CC4-5D6E-409C-BE32-E72D297353CC}">
                <c16:uniqueId val="{00000007-A4CC-45E9-8CBB-56B4686331DC}"/>
              </c:ext>
            </c:extLst>
          </c:dPt>
          <c:dPt>
            <c:idx val="4"/>
            <c:invertIfNegative val="0"/>
            <c:bubble3D val="0"/>
            <c:spPr>
              <a:gradFill flip="none" rotWithShape="1">
                <a:gsLst>
                  <a:gs pos="10000">
                    <a:schemeClr val="accent2"/>
                  </a:gs>
                  <a:gs pos="100000">
                    <a:schemeClr val="accent2">
                      <a:alpha val="0"/>
                    </a:schemeClr>
                  </a:gs>
                </a:gsLst>
                <a:lin ang="5400000" scaled="1"/>
                <a:tileRect/>
              </a:gradFill>
              <a:ln>
                <a:noFill/>
              </a:ln>
              <a:effectLst/>
            </c:spPr>
            <c:extLst>
              <c:ext xmlns:c16="http://schemas.microsoft.com/office/drawing/2014/chart" uri="{C3380CC4-5D6E-409C-BE32-E72D297353CC}">
                <c16:uniqueId val="{00000009-A4CC-45E9-8CBB-56B4686331DC}"/>
              </c:ext>
            </c:extLst>
          </c:dPt>
          <c:cat>
            <c:numRef>
              <c:f>Sheet1!$A$2:$A$6</c:f>
              <c:numCache>
                <c:formatCode>General</c:formatCode>
                <c:ptCount val="5"/>
                <c:pt idx="0">
                  <c:v>2014</c:v>
                </c:pt>
                <c:pt idx="1">
                  <c:v>2015</c:v>
                </c:pt>
                <c:pt idx="2">
                  <c:v>2016</c:v>
                </c:pt>
                <c:pt idx="3">
                  <c:v>2017</c:v>
                </c:pt>
                <c:pt idx="4">
                  <c:v>2018</c:v>
                </c:pt>
              </c:numCache>
            </c:numRef>
          </c:cat>
          <c:val>
            <c:numRef>
              <c:f>Sheet1!$B$2:$B$6</c:f>
              <c:numCache>
                <c:formatCode>General</c:formatCode>
                <c:ptCount val="5"/>
                <c:pt idx="0">
                  <c:v>4.3</c:v>
                </c:pt>
                <c:pt idx="1">
                  <c:v>2.5</c:v>
                </c:pt>
                <c:pt idx="2">
                  <c:v>3.5</c:v>
                </c:pt>
                <c:pt idx="3">
                  <c:v>7</c:v>
                </c:pt>
                <c:pt idx="4">
                  <c:v>4.9000000000000004</c:v>
                </c:pt>
              </c:numCache>
            </c:numRef>
          </c:val>
          <c:extLst>
            <c:ext xmlns:c16="http://schemas.microsoft.com/office/drawing/2014/chart" uri="{C3380CC4-5D6E-409C-BE32-E72D297353CC}">
              <c16:uniqueId val="{0000000A-A4CC-45E9-8CBB-56B4686331DC}"/>
            </c:ext>
          </c:extLst>
        </c:ser>
        <c:dLbls>
          <c:showLegendKey val="0"/>
          <c:showVal val="0"/>
          <c:showCatName val="0"/>
          <c:showSerName val="0"/>
          <c:showPercent val="0"/>
          <c:showBubbleSize val="0"/>
        </c:dLbls>
        <c:gapWidth val="182"/>
        <c:axId val="-4714512"/>
        <c:axId val="-4722128"/>
      </c:barChart>
      <c:catAx>
        <c:axId val="-4714512"/>
        <c:scaling>
          <c:orientation val="minMax"/>
        </c:scaling>
        <c:delete val="0"/>
        <c:axPos val="b"/>
        <c:minorGridlines>
          <c:spPr>
            <a:ln w="9525" cap="flat" cmpd="sng" algn="ctr">
              <a:solidFill>
                <a:schemeClr val="bg1">
                  <a:lumMod val="75000"/>
                  <a:alpha val="20000"/>
                </a:schemeClr>
              </a:solidFill>
              <a:round/>
            </a:ln>
            <a:effectLst/>
          </c:spPr>
        </c:minorGridlines>
        <c:numFmt formatCode="General" sourceLinked="1"/>
        <c:majorTickMark val="out"/>
        <c:minorTickMark val="none"/>
        <c:tickLblPos val="nextTo"/>
        <c:spPr>
          <a:noFill/>
          <a:ln w="9525" cap="flat" cmpd="sng" algn="ctr">
            <a:solidFill>
              <a:schemeClr val="bg1">
                <a:lumMod val="75000"/>
                <a:alpha val="20000"/>
              </a:schemeClr>
            </a:solidFill>
            <a:round/>
          </a:ln>
          <a:effectLst/>
        </c:spPr>
        <c:txPr>
          <a:bodyPr rot="-60000000" spcFirstLastPara="1" vertOverflow="ellipsis" vert="horz" wrap="square" anchor="ctr" anchorCtr="1"/>
          <a:lstStyle/>
          <a:p>
            <a:pPr>
              <a:defRPr sz="1100" b="0" i="0" u="none" strike="noStrike" kern="1200" baseline="0">
                <a:solidFill>
                  <a:schemeClr val="bg1">
                    <a:lumMod val="65000"/>
                  </a:schemeClr>
                </a:solidFill>
                <a:latin typeface="+mn-lt"/>
                <a:ea typeface="Open Sans Light" panose="020B0306030504020204" pitchFamily="34" charset="0"/>
                <a:cs typeface="Segoe UI Light" panose="020B0502040204020203" pitchFamily="34" charset="0"/>
              </a:defRPr>
            </a:pPr>
            <a:endParaRPr lang="en-US"/>
          </a:p>
        </c:txPr>
        <c:crossAx val="-4722128"/>
        <c:crosses val="autoZero"/>
        <c:auto val="1"/>
        <c:lblAlgn val="ctr"/>
        <c:lblOffset val="100"/>
        <c:noMultiLvlLbl val="0"/>
      </c:catAx>
      <c:valAx>
        <c:axId val="-4722128"/>
        <c:scaling>
          <c:orientation val="minMax"/>
        </c:scaling>
        <c:delete val="0"/>
        <c:axPos val="l"/>
        <c:numFmt formatCode="General" sourceLinked="1"/>
        <c:majorTickMark val="out"/>
        <c:minorTickMark val="none"/>
        <c:tickLblPos val="nextTo"/>
        <c:spPr>
          <a:noFill/>
          <a:ln>
            <a:solidFill>
              <a:schemeClr val="bg1">
                <a:lumMod val="75000"/>
                <a:alpha val="20000"/>
              </a:schemeClr>
            </a:solidFill>
          </a:ln>
          <a:effectLst/>
        </c:spPr>
        <c:txPr>
          <a:bodyPr rot="-60000000" spcFirstLastPara="1" vertOverflow="ellipsis" vert="horz" wrap="square" anchor="ctr" anchorCtr="1"/>
          <a:lstStyle/>
          <a:p>
            <a:pPr>
              <a:defRPr sz="1100" b="0" i="0" u="none" strike="noStrike" kern="1200" baseline="0">
                <a:solidFill>
                  <a:schemeClr val="bg1">
                    <a:lumMod val="65000"/>
                  </a:schemeClr>
                </a:solidFill>
                <a:latin typeface="+mn-lt"/>
                <a:ea typeface="Open Sans Light" panose="020B0306030504020204" pitchFamily="34" charset="0"/>
                <a:cs typeface="Segoe UI Light" panose="020B0502040204020203" pitchFamily="34" charset="0"/>
              </a:defRPr>
            </a:pPr>
            <a:endParaRPr lang="en-US"/>
          </a:p>
        </c:txPr>
        <c:crossAx val="-4714512"/>
        <c:crosses val="autoZero"/>
        <c:crossBetween val="between"/>
      </c:valAx>
      <c:spPr>
        <a:noFill/>
        <a:ln>
          <a:noFill/>
        </a:ln>
        <a:effectLst/>
      </c:spPr>
    </c:plotArea>
    <c:plotVisOnly val="1"/>
    <c:dispBlanksAs val="gap"/>
    <c:showDLblsOverMax val="0"/>
  </c:chart>
  <c:spPr>
    <a:noFill/>
    <a:ln>
      <a:noFill/>
    </a:ln>
    <a:effectLst/>
  </c:spPr>
  <c:txPr>
    <a:bodyPr/>
    <a:lstStyle/>
    <a:p>
      <a:pPr>
        <a:defRPr sz="1100">
          <a:solidFill>
            <a:schemeClr val="bg1">
              <a:lumMod val="65000"/>
            </a:schemeClr>
          </a:solidFill>
          <a:latin typeface="+mn-lt"/>
          <a:ea typeface="Open Sans Light" panose="020B0306030504020204" pitchFamily="34" charset="0"/>
          <a:cs typeface="Segoe UI Light" panose="020B0502040204020203"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315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9_Title Slide">
    <p:bg>
      <p:bgPr>
        <a:gradFill>
          <a:gsLst>
            <a:gs pos="10000">
              <a:schemeClr val="accent1"/>
            </a:gs>
            <a:gs pos="100000">
              <a:schemeClr val="accent2"/>
            </a:gs>
          </a:gsLst>
          <a:lin ang="18900000" scaled="1"/>
        </a:grad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94C1FAB5-DE17-4DDC-9E3E-EE50213437B9}"/>
              </a:ext>
            </a:extLst>
          </p:cNvPr>
          <p:cNvGrpSpPr/>
          <p:nvPr userDrawn="1"/>
        </p:nvGrpSpPr>
        <p:grpSpPr>
          <a:xfrm>
            <a:off x="278276" y="245814"/>
            <a:ext cx="1226673" cy="224720"/>
            <a:chOff x="1304820" y="3012107"/>
            <a:chExt cx="2771403" cy="507705"/>
          </a:xfrm>
          <a:solidFill>
            <a:schemeClr val="bg1">
              <a:alpha val="50000"/>
            </a:schemeClr>
          </a:solidFill>
        </p:grpSpPr>
        <p:sp>
          <p:nvSpPr>
            <p:cNvPr id="23" name="Freeform: Shape 22">
              <a:extLst>
                <a:ext uri="{FF2B5EF4-FFF2-40B4-BE49-F238E27FC236}">
                  <a16:creationId xmlns:a16="http://schemas.microsoft.com/office/drawing/2014/main" id="{6B93A1DF-3DFA-46B8-B3A1-605550247682}"/>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99">
              <a:extLst>
                <a:ext uri="{FF2B5EF4-FFF2-40B4-BE49-F238E27FC236}">
                  <a16:creationId xmlns:a16="http://schemas.microsoft.com/office/drawing/2014/main" id="{D21DFF9D-A293-4FF6-A34F-28DBD8D38655}"/>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25" name="TextBox 24">
            <a:extLst>
              <a:ext uri="{FF2B5EF4-FFF2-40B4-BE49-F238E27FC236}">
                <a16:creationId xmlns:a16="http://schemas.microsoft.com/office/drawing/2014/main" id="{81E46BF8-C3AD-4FD3-84AC-FC10622AF388}"/>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alpha val="7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alpha val="70000"/>
                </a:schemeClr>
              </a:solidFill>
              <a:latin typeface="+mj-lt"/>
              <a:ea typeface="Liberation Sans" panose="020B0604020202020204" pitchFamily="34" charset="0"/>
              <a:cs typeface="Segoe UI" panose="020B0502040204020203" pitchFamily="34" charset="0"/>
            </a:endParaRPr>
          </a:p>
        </p:txBody>
      </p:sp>
      <p:sp>
        <p:nvSpPr>
          <p:cNvPr id="26" name="TextBox 25">
            <a:extLst>
              <a:ext uri="{FF2B5EF4-FFF2-40B4-BE49-F238E27FC236}">
                <a16:creationId xmlns:a16="http://schemas.microsoft.com/office/drawing/2014/main" id="{4773F2C7-43DB-4FB2-8596-C813A4BF058B}"/>
              </a:ext>
            </a:extLst>
          </p:cNvPr>
          <p:cNvSpPr txBox="1"/>
          <p:nvPr userDrawn="1"/>
        </p:nvSpPr>
        <p:spPr>
          <a:xfrm>
            <a:off x="7510447" y="6430969"/>
            <a:ext cx="1829792" cy="246221"/>
          </a:xfrm>
          <a:prstGeom prst="rect">
            <a:avLst/>
          </a:prstGeom>
          <a:noFill/>
        </p:spPr>
        <p:txBody>
          <a:bodyPr wrap="square" rtlCol="0">
            <a:spAutoFit/>
          </a:bodyPr>
          <a:lstStyle/>
          <a:p>
            <a:r>
              <a:rPr lang="en-US" sz="1000" b="0" dirty="0">
                <a:solidFill>
                  <a:schemeClr val="bg1">
                    <a:alpha val="70000"/>
                  </a:schemeClr>
                </a:solidFill>
                <a:latin typeface="+mj-lt"/>
                <a:cs typeface="Segoe UI" panose="020B0502040204020203" pitchFamily="34" charset="0"/>
              </a:rPr>
              <a:t>331 Street, Los Angeles, US</a:t>
            </a:r>
            <a:endParaRPr lang="id-ID" sz="1000" b="0" dirty="0">
              <a:solidFill>
                <a:schemeClr val="bg1">
                  <a:alpha val="70000"/>
                </a:schemeClr>
              </a:solidFill>
              <a:latin typeface="+mj-lt"/>
              <a:cs typeface="Segoe UI" panose="020B0502040204020203" pitchFamily="34" charset="0"/>
            </a:endParaRPr>
          </a:p>
        </p:txBody>
      </p:sp>
      <p:sp>
        <p:nvSpPr>
          <p:cNvPr id="27" name="Freeform 2">
            <a:extLst>
              <a:ext uri="{FF2B5EF4-FFF2-40B4-BE49-F238E27FC236}">
                <a16:creationId xmlns:a16="http://schemas.microsoft.com/office/drawing/2014/main" id="{1C84CDE1-1855-48C4-BAEE-AC9C1DA0983F}"/>
              </a:ext>
            </a:extLst>
          </p:cNvPr>
          <p:cNvSpPr>
            <a:spLocks noChangeArrowheads="1"/>
          </p:cNvSpPr>
          <p:nvPr userDrawn="1"/>
        </p:nvSpPr>
        <p:spPr bwMode="auto">
          <a:xfrm>
            <a:off x="7432606" y="6488835"/>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sp>
        <p:nvSpPr>
          <p:cNvPr id="28" name="TextBox 27">
            <a:extLst>
              <a:ext uri="{FF2B5EF4-FFF2-40B4-BE49-F238E27FC236}">
                <a16:creationId xmlns:a16="http://schemas.microsoft.com/office/drawing/2014/main" id="{4FF004B2-AF70-4A20-A335-872E1E0BA2FC}"/>
              </a:ext>
            </a:extLst>
          </p:cNvPr>
          <p:cNvSpPr txBox="1"/>
          <p:nvPr userDrawn="1"/>
        </p:nvSpPr>
        <p:spPr>
          <a:xfrm>
            <a:off x="9600696" y="6430969"/>
            <a:ext cx="1829792" cy="246221"/>
          </a:xfrm>
          <a:prstGeom prst="rect">
            <a:avLst/>
          </a:prstGeom>
          <a:noFill/>
        </p:spPr>
        <p:txBody>
          <a:bodyPr wrap="square" rtlCol="0">
            <a:spAutoFit/>
          </a:bodyPr>
          <a:lstStyle/>
          <a:p>
            <a:r>
              <a:rPr lang="en-US" sz="1000" b="0" dirty="0">
                <a:solidFill>
                  <a:schemeClr val="bg1">
                    <a:alpha val="70000"/>
                  </a:schemeClr>
                </a:solidFill>
                <a:latin typeface="+mj-lt"/>
                <a:cs typeface="Segoe UI" panose="020B0502040204020203" pitchFamily="34" charset="0"/>
              </a:rPr>
              <a:t>mail@yourcompany.com</a:t>
            </a:r>
          </a:p>
        </p:txBody>
      </p:sp>
      <p:sp>
        <p:nvSpPr>
          <p:cNvPr id="29" name="Freeform 51">
            <a:extLst>
              <a:ext uri="{FF2B5EF4-FFF2-40B4-BE49-F238E27FC236}">
                <a16:creationId xmlns:a16="http://schemas.microsoft.com/office/drawing/2014/main" id="{EB93D1D0-EA9A-486C-BAF0-5D447D16B7B9}"/>
              </a:ext>
            </a:extLst>
          </p:cNvPr>
          <p:cNvSpPr>
            <a:spLocks noChangeArrowheads="1"/>
          </p:cNvSpPr>
          <p:nvPr userDrawn="1"/>
        </p:nvSpPr>
        <p:spPr bwMode="auto">
          <a:xfrm>
            <a:off x="9471340" y="6503124"/>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sp>
        <p:nvSpPr>
          <p:cNvPr id="30" name="Rectangle: Rounded Corners 29">
            <a:extLst>
              <a:ext uri="{FF2B5EF4-FFF2-40B4-BE49-F238E27FC236}">
                <a16:creationId xmlns:a16="http://schemas.microsoft.com/office/drawing/2014/main" id="{4832A76A-9258-4984-81DF-AA663BEDA9FA}"/>
              </a:ext>
            </a:extLst>
          </p:cNvPr>
          <p:cNvSpPr/>
          <p:nvPr userDrawn="1"/>
        </p:nvSpPr>
        <p:spPr>
          <a:xfrm>
            <a:off x="241034" y="6503583"/>
            <a:ext cx="6767635" cy="143667"/>
          </a:xfrm>
          <a:prstGeom prst="roundRect">
            <a:avLst>
              <a:gd name="adj" fmla="val 50000"/>
            </a:avLst>
          </a:pr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14B12B5A-98CB-41EB-A8E9-607E88A4894E}"/>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3712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5FBDE37-3373-40D5-AD8B-E367FB05C513}"/>
              </a:ext>
            </a:extLst>
          </p:cNvPr>
          <p:cNvSpPr/>
          <p:nvPr userDrawn="1"/>
        </p:nvSpPr>
        <p:spPr>
          <a:xfrm>
            <a:off x="0" y="1070965"/>
            <a:ext cx="7010400" cy="4183206"/>
          </a:xfrm>
          <a:prstGeom prst="rect">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98DE0630-3D87-431C-AF12-34090015347A}"/>
              </a:ext>
            </a:extLst>
          </p:cNvPr>
          <p:cNvSpPr>
            <a:spLocks noGrp="1"/>
          </p:cNvSpPr>
          <p:nvPr>
            <p:ph type="pic" sz="quarter" idx="10"/>
          </p:nvPr>
        </p:nvSpPr>
        <p:spPr>
          <a:xfrm>
            <a:off x="1520372" y="2032000"/>
            <a:ext cx="2380343" cy="3820160"/>
          </a:xfrm>
          <a:custGeom>
            <a:avLst/>
            <a:gdLst>
              <a:gd name="connsiteX0" fmla="*/ 0 w 2380343"/>
              <a:gd name="connsiteY0" fmla="*/ 0 h 3820160"/>
              <a:gd name="connsiteX1" fmla="*/ 2380343 w 2380343"/>
              <a:gd name="connsiteY1" fmla="*/ 0 h 3820160"/>
              <a:gd name="connsiteX2" fmla="*/ 2380343 w 2380343"/>
              <a:gd name="connsiteY2" fmla="*/ 3820160 h 3820160"/>
              <a:gd name="connsiteX3" fmla="*/ 0 w 2380343"/>
              <a:gd name="connsiteY3" fmla="*/ 3820160 h 3820160"/>
            </a:gdLst>
            <a:ahLst/>
            <a:cxnLst>
              <a:cxn ang="0">
                <a:pos x="connsiteX0" y="connsiteY0"/>
              </a:cxn>
              <a:cxn ang="0">
                <a:pos x="connsiteX1" y="connsiteY1"/>
              </a:cxn>
              <a:cxn ang="0">
                <a:pos x="connsiteX2" y="connsiteY2"/>
              </a:cxn>
              <a:cxn ang="0">
                <a:pos x="connsiteX3" y="connsiteY3"/>
              </a:cxn>
            </a:cxnLst>
            <a:rect l="l" t="t" r="r" b="b"/>
            <a:pathLst>
              <a:path w="2380343" h="3820160">
                <a:moveTo>
                  <a:pt x="0" y="0"/>
                </a:moveTo>
                <a:lnTo>
                  <a:pt x="2380343" y="0"/>
                </a:lnTo>
                <a:lnTo>
                  <a:pt x="2380343" y="3820160"/>
                </a:lnTo>
                <a:lnTo>
                  <a:pt x="0" y="3820160"/>
                </a:lnTo>
                <a:close/>
              </a:path>
            </a:pathLst>
          </a:custGeom>
          <a:solidFill>
            <a:schemeClr val="bg1">
              <a:lumMod val="95000"/>
              <a:alpha val="35000"/>
            </a:schemeClr>
          </a:solidFill>
          <a:effectLst>
            <a:outerShdw blurRad="749300" dist="457200" dir="5400000" sx="90000" sy="90000" algn="t" rotWithShape="0">
              <a:prstClr val="black">
                <a:alpha val="40000"/>
              </a:prstClr>
            </a:outerShdw>
          </a:effectLst>
        </p:spPr>
        <p:txBody>
          <a:bodyPr wrap="square">
            <a:noAutofit/>
          </a:bodyPr>
          <a:lstStyle>
            <a:lvl1pPr marL="0" indent="0">
              <a:buNone/>
              <a:defRPr sz="1600">
                <a:solidFill>
                  <a:schemeClr val="bg1"/>
                </a:solidFill>
              </a:defRPr>
            </a:lvl1pPr>
          </a:lstStyle>
          <a:p>
            <a:endParaRPr lang="en-US"/>
          </a:p>
        </p:txBody>
      </p:sp>
      <p:sp>
        <p:nvSpPr>
          <p:cNvPr id="9" name="Picture Placeholder 8">
            <a:extLst>
              <a:ext uri="{FF2B5EF4-FFF2-40B4-BE49-F238E27FC236}">
                <a16:creationId xmlns:a16="http://schemas.microsoft.com/office/drawing/2014/main" id="{EE3C499F-9C16-43EA-BB0E-FC9B2D325413}"/>
              </a:ext>
            </a:extLst>
          </p:cNvPr>
          <p:cNvSpPr>
            <a:spLocks noGrp="1"/>
          </p:cNvSpPr>
          <p:nvPr>
            <p:ph type="pic" sz="quarter" idx="11"/>
          </p:nvPr>
        </p:nvSpPr>
        <p:spPr>
          <a:xfrm>
            <a:off x="4230915" y="2032000"/>
            <a:ext cx="2380343" cy="3820160"/>
          </a:xfrm>
          <a:custGeom>
            <a:avLst/>
            <a:gdLst>
              <a:gd name="connsiteX0" fmla="*/ 0 w 2380343"/>
              <a:gd name="connsiteY0" fmla="*/ 0 h 3820160"/>
              <a:gd name="connsiteX1" fmla="*/ 2380343 w 2380343"/>
              <a:gd name="connsiteY1" fmla="*/ 0 h 3820160"/>
              <a:gd name="connsiteX2" fmla="*/ 2380343 w 2380343"/>
              <a:gd name="connsiteY2" fmla="*/ 3820160 h 3820160"/>
              <a:gd name="connsiteX3" fmla="*/ 0 w 2380343"/>
              <a:gd name="connsiteY3" fmla="*/ 3820160 h 3820160"/>
            </a:gdLst>
            <a:ahLst/>
            <a:cxnLst>
              <a:cxn ang="0">
                <a:pos x="connsiteX0" y="connsiteY0"/>
              </a:cxn>
              <a:cxn ang="0">
                <a:pos x="connsiteX1" y="connsiteY1"/>
              </a:cxn>
              <a:cxn ang="0">
                <a:pos x="connsiteX2" y="connsiteY2"/>
              </a:cxn>
              <a:cxn ang="0">
                <a:pos x="connsiteX3" y="connsiteY3"/>
              </a:cxn>
            </a:cxnLst>
            <a:rect l="l" t="t" r="r" b="b"/>
            <a:pathLst>
              <a:path w="2380343" h="3820160">
                <a:moveTo>
                  <a:pt x="0" y="0"/>
                </a:moveTo>
                <a:lnTo>
                  <a:pt x="2380343" y="0"/>
                </a:lnTo>
                <a:lnTo>
                  <a:pt x="2380343" y="3820160"/>
                </a:lnTo>
                <a:lnTo>
                  <a:pt x="0" y="3820160"/>
                </a:lnTo>
                <a:close/>
              </a:path>
            </a:pathLst>
          </a:custGeom>
          <a:solidFill>
            <a:schemeClr val="bg1">
              <a:lumMod val="95000"/>
              <a:alpha val="35000"/>
            </a:schemeClr>
          </a:solidFill>
          <a:effectLst>
            <a:outerShdw blurRad="749300" dist="457200" dir="5400000" sx="90000" sy="90000" algn="t" rotWithShape="0">
              <a:prstClr val="black">
                <a:alpha val="40000"/>
              </a:prstClr>
            </a:outerShdw>
          </a:effectLst>
        </p:spPr>
        <p:txBody>
          <a:bodyPr wrap="square">
            <a:noAutofit/>
          </a:bodyPr>
          <a:lstStyle>
            <a:lvl1pPr marL="0" indent="0">
              <a:buNone/>
              <a:defRPr sz="1600">
                <a:solidFill>
                  <a:schemeClr val="bg1"/>
                </a:solidFill>
              </a:defRPr>
            </a:lvl1pPr>
          </a:lstStyle>
          <a:p>
            <a:endParaRPr lang="en-US"/>
          </a:p>
        </p:txBody>
      </p:sp>
    </p:spTree>
    <p:extLst>
      <p:ext uri="{BB962C8B-B14F-4D97-AF65-F5344CB8AC3E}">
        <p14:creationId xmlns:p14="http://schemas.microsoft.com/office/powerpoint/2010/main" val="2425037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0-#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1000" fill="hold"/>
                                        <p:tgtEl>
                                          <p:spTgt spid="3"/>
                                        </p:tgtEl>
                                        <p:attrNameLst>
                                          <p:attrName>ppt_x</p:attrName>
                                        </p:attrNameLst>
                                      </p:cBhvr>
                                      <p:tavLst>
                                        <p:tav tm="0">
                                          <p:val>
                                            <p:strVal val="0-#ppt_w/2"/>
                                          </p:val>
                                        </p:tav>
                                        <p:tav tm="100000">
                                          <p:val>
                                            <p:strVal val="#ppt_x"/>
                                          </p:val>
                                        </p:tav>
                                      </p:tavLst>
                                    </p:anim>
                                    <p:anim calcmode="lin" valueType="num">
                                      <p:cBhvr additive="base">
                                        <p:cTn id="16"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9"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8ACC18E-5C00-4FEA-905E-A74376060005}"/>
              </a:ext>
            </a:extLst>
          </p:cNvPr>
          <p:cNvSpPr/>
          <p:nvPr userDrawn="1"/>
        </p:nvSpPr>
        <p:spPr>
          <a:xfrm>
            <a:off x="6096001" y="0"/>
            <a:ext cx="6096000" cy="6858000"/>
          </a:xfrm>
          <a:prstGeom prst="rect">
            <a:avLst/>
          </a:pr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icture Placeholder 12">
            <a:extLst>
              <a:ext uri="{FF2B5EF4-FFF2-40B4-BE49-F238E27FC236}">
                <a16:creationId xmlns:a16="http://schemas.microsoft.com/office/drawing/2014/main" id="{B8047EA8-018B-4E2A-B72A-3B606C7D270B}"/>
              </a:ext>
            </a:extLst>
          </p:cNvPr>
          <p:cNvSpPr>
            <a:spLocks noGrp="1"/>
          </p:cNvSpPr>
          <p:nvPr>
            <p:ph type="pic" sz="quarter" idx="10"/>
          </p:nvPr>
        </p:nvSpPr>
        <p:spPr>
          <a:xfrm>
            <a:off x="6708324" y="4241800"/>
            <a:ext cx="1625600" cy="1625600"/>
          </a:xfrm>
          <a:custGeom>
            <a:avLst/>
            <a:gdLst>
              <a:gd name="connsiteX0" fmla="*/ 0 w 1625600"/>
              <a:gd name="connsiteY0" fmla="*/ 0 h 1625600"/>
              <a:gd name="connsiteX1" fmla="*/ 1625600 w 1625600"/>
              <a:gd name="connsiteY1" fmla="*/ 0 h 1625600"/>
              <a:gd name="connsiteX2" fmla="*/ 1625600 w 1625600"/>
              <a:gd name="connsiteY2" fmla="*/ 1625600 h 1625600"/>
              <a:gd name="connsiteX3" fmla="*/ 0 w 1625600"/>
              <a:gd name="connsiteY3" fmla="*/ 1625600 h 1625600"/>
            </a:gdLst>
            <a:ahLst/>
            <a:cxnLst>
              <a:cxn ang="0">
                <a:pos x="connsiteX0" y="connsiteY0"/>
              </a:cxn>
              <a:cxn ang="0">
                <a:pos x="connsiteX1" y="connsiteY1"/>
              </a:cxn>
              <a:cxn ang="0">
                <a:pos x="connsiteX2" y="connsiteY2"/>
              </a:cxn>
              <a:cxn ang="0">
                <a:pos x="connsiteX3" y="connsiteY3"/>
              </a:cxn>
            </a:cxnLst>
            <a:rect l="l" t="t" r="r" b="b"/>
            <a:pathLst>
              <a:path w="1625600" h="1625600">
                <a:moveTo>
                  <a:pt x="0" y="0"/>
                </a:moveTo>
                <a:lnTo>
                  <a:pt x="1625600" y="0"/>
                </a:lnTo>
                <a:lnTo>
                  <a:pt x="1625600" y="1625600"/>
                </a:lnTo>
                <a:lnTo>
                  <a:pt x="0" y="1625600"/>
                </a:lnTo>
                <a:close/>
              </a:path>
            </a:pathLst>
          </a:custGeom>
          <a:solidFill>
            <a:schemeClr val="bg1">
              <a:lumMod val="95000"/>
              <a:alpha val="35000"/>
            </a:schemeClr>
          </a:solidFill>
        </p:spPr>
        <p:txBody>
          <a:bodyPr wrap="square">
            <a:noAutofit/>
          </a:bodyPr>
          <a:lstStyle>
            <a:lvl1pPr marL="0" indent="0">
              <a:buNone/>
              <a:defRPr sz="1600">
                <a:solidFill>
                  <a:schemeClr val="bg1"/>
                </a:solidFill>
              </a:defRPr>
            </a:lvl1pPr>
          </a:lstStyle>
          <a:p>
            <a:endParaRPr lang="en-US" dirty="0"/>
          </a:p>
        </p:txBody>
      </p:sp>
      <p:sp>
        <p:nvSpPr>
          <p:cNvPr id="12" name="Picture Placeholder 11">
            <a:extLst>
              <a:ext uri="{FF2B5EF4-FFF2-40B4-BE49-F238E27FC236}">
                <a16:creationId xmlns:a16="http://schemas.microsoft.com/office/drawing/2014/main" id="{62BC6EAD-7A86-4DC3-9A4F-B82EF8FF2F17}"/>
              </a:ext>
            </a:extLst>
          </p:cNvPr>
          <p:cNvSpPr>
            <a:spLocks noGrp="1"/>
          </p:cNvSpPr>
          <p:nvPr>
            <p:ph type="pic" sz="quarter" idx="11"/>
          </p:nvPr>
        </p:nvSpPr>
        <p:spPr>
          <a:xfrm>
            <a:off x="9959522" y="2616200"/>
            <a:ext cx="1625600" cy="1625600"/>
          </a:xfrm>
          <a:custGeom>
            <a:avLst/>
            <a:gdLst>
              <a:gd name="connsiteX0" fmla="*/ 0 w 1625600"/>
              <a:gd name="connsiteY0" fmla="*/ 0 h 1625600"/>
              <a:gd name="connsiteX1" fmla="*/ 1625600 w 1625600"/>
              <a:gd name="connsiteY1" fmla="*/ 0 h 1625600"/>
              <a:gd name="connsiteX2" fmla="*/ 1625600 w 1625600"/>
              <a:gd name="connsiteY2" fmla="*/ 1625600 h 1625600"/>
              <a:gd name="connsiteX3" fmla="*/ 0 w 1625600"/>
              <a:gd name="connsiteY3" fmla="*/ 1625600 h 1625600"/>
            </a:gdLst>
            <a:ahLst/>
            <a:cxnLst>
              <a:cxn ang="0">
                <a:pos x="connsiteX0" y="connsiteY0"/>
              </a:cxn>
              <a:cxn ang="0">
                <a:pos x="connsiteX1" y="connsiteY1"/>
              </a:cxn>
              <a:cxn ang="0">
                <a:pos x="connsiteX2" y="connsiteY2"/>
              </a:cxn>
              <a:cxn ang="0">
                <a:pos x="connsiteX3" y="connsiteY3"/>
              </a:cxn>
            </a:cxnLst>
            <a:rect l="l" t="t" r="r" b="b"/>
            <a:pathLst>
              <a:path w="1625600" h="1625600">
                <a:moveTo>
                  <a:pt x="0" y="0"/>
                </a:moveTo>
                <a:lnTo>
                  <a:pt x="1625600" y="0"/>
                </a:lnTo>
                <a:lnTo>
                  <a:pt x="1625600" y="1625600"/>
                </a:lnTo>
                <a:lnTo>
                  <a:pt x="0" y="1625600"/>
                </a:lnTo>
                <a:close/>
              </a:path>
            </a:pathLst>
          </a:custGeom>
          <a:solidFill>
            <a:schemeClr val="bg1">
              <a:lumMod val="95000"/>
              <a:alpha val="35000"/>
            </a:schemeClr>
          </a:solidFill>
        </p:spPr>
        <p:txBody>
          <a:bodyPr wrap="square">
            <a:noAutofit/>
          </a:bodyPr>
          <a:lstStyle>
            <a:lvl1pPr marL="0" indent="0">
              <a:buNone/>
              <a:defRPr sz="1600">
                <a:solidFill>
                  <a:schemeClr val="bg1"/>
                </a:solidFill>
              </a:defRPr>
            </a:lvl1pPr>
          </a:lstStyle>
          <a:p>
            <a:endParaRPr lang="en-US"/>
          </a:p>
        </p:txBody>
      </p:sp>
      <p:sp>
        <p:nvSpPr>
          <p:cNvPr id="11" name="Picture Placeholder 10">
            <a:extLst>
              <a:ext uri="{FF2B5EF4-FFF2-40B4-BE49-F238E27FC236}">
                <a16:creationId xmlns:a16="http://schemas.microsoft.com/office/drawing/2014/main" id="{36B92F6E-9A28-42A7-8483-7D6B8DA285CD}"/>
              </a:ext>
            </a:extLst>
          </p:cNvPr>
          <p:cNvSpPr>
            <a:spLocks noGrp="1"/>
          </p:cNvSpPr>
          <p:nvPr>
            <p:ph type="pic" sz="quarter" idx="12"/>
          </p:nvPr>
        </p:nvSpPr>
        <p:spPr>
          <a:xfrm>
            <a:off x="9959522" y="990600"/>
            <a:ext cx="1625600" cy="1625600"/>
          </a:xfrm>
          <a:custGeom>
            <a:avLst/>
            <a:gdLst>
              <a:gd name="connsiteX0" fmla="*/ 0 w 1625600"/>
              <a:gd name="connsiteY0" fmla="*/ 0 h 1625600"/>
              <a:gd name="connsiteX1" fmla="*/ 1625600 w 1625600"/>
              <a:gd name="connsiteY1" fmla="*/ 0 h 1625600"/>
              <a:gd name="connsiteX2" fmla="*/ 1625600 w 1625600"/>
              <a:gd name="connsiteY2" fmla="*/ 1625600 h 1625600"/>
              <a:gd name="connsiteX3" fmla="*/ 0 w 1625600"/>
              <a:gd name="connsiteY3" fmla="*/ 1625600 h 1625600"/>
            </a:gdLst>
            <a:ahLst/>
            <a:cxnLst>
              <a:cxn ang="0">
                <a:pos x="connsiteX0" y="connsiteY0"/>
              </a:cxn>
              <a:cxn ang="0">
                <a:pos x="connsiteX1" y="connsiteY1"/>
              </a:cxn>
              <a:cxn ang="0">
                <a:pos x="connsiteX2" y="connsiteY2"/>
              </a:cxn>
              <a:cxn ang="0">
                <a:pos x="connsiteX3" y="connsiteY3"/>
              </a:cxn>
            </a:cxnLst>
            <a:rect l="l" t="t" r="r" b="b"/>
            <a:pathLst>
              <a:path w="1625600" h="1625600">
                <a:moveTo>
                  <a:pt x="0" y="0"/>
                </a:moveTo>
                <a:lnTo>
                  <a:pt x="1625600" y="0"/>
                </a:lnTo>
                <a:lnTo>
                  <a:pt x="1625600" y="1625600"/>
                </a:lnTo>
                <a:lnTo>
                  <a:pt x="0" y="1625600"/>
                </a:lnTo>
                <a:close/>
              </a:path>
            </a:pathLst>
          </a:custGeom>
          <a:solidFill>
            <a:schemeClr val="bg1">
              <a:lumMod val="95000"/>
              <a:alpha val="35000"/>
            </a:schemeClr>
          </a:solidFill>
        </p:spPr>
        <p:txBody>
          <a:bodyPr wrap="square">
            <a:noAutofit/>
          </a:bodyPr>
          <a:lstStyle>
            <a:lvl1pPr marL="0" indent="0">
              <a:buNone/>
              <a:defRPr sz="1600">
                <a:solidFill>
                  <a:schemeClr val="bg1"/>
                </a:solidFill>
              </a:defRPr>
            </a:lvl1pPr>
          </a:lstStyle>
          <a:p>
            <a:endParaRPr lang="en-US"/>
          </a:p>
        </p:txBody>
      </p:sp>
    </p:spTree>
    <p:extLst>
      <p:ext uri="{BB962C8B-B14F-4D97-AF65-F5344CB8AC3E}">
        <p14:creationId xmlns:p14="http://schemas.microsoft.com/office/powerpoint/2010/main" val="881599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1+#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500"/>
                                        <p:tgtEl>
                                          <p:spTgt spid="12"/>
                                        </p:tgtEl>
                                      </p:cBhvr>
                                    </p:animEffect>
                                  </p:childTnLst>
                                </p:cTn>
                              </p:par>
                              <p:par>
                                <p:cTn id="15" presetID="10" presetClass="entr" presetSubtype="0" fill="hold" grpId="0" nodeType="withEffect">
                                  <p:stCondLst>
                                    <p:cond delay="75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3" grpId="0" animBg="1"/>
      <p:bldP spid="12" grpId="0" animBg="1"/>
      <p:bldP spid="11"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2_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DF31052-3C4B-4D99-93C7-229836E6BDDE}"/>
              </a:ext>
            </a:extLst>
          </p:cNvPr>
          <p:cNvSpPr/>
          <p:nvPr userDrawn="1"/>
        </p:nvSpPr>
        <p:spPr>
          <a:xfrm>
            <a:off x="1" y="4644571"/>
            <a:ext cx="5950857" cy="2213429"/>
          </a:xfrm>
          <a:prstGeom prst="rect">
            <a:avLst/>
          </a:pr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5">
            <a:extLst>
              <a:ext uri="{FF2B5EF4-FFF2-40B4-BE49-F238E27FC236}">
                <a16:creationId xmlns:a16="http://schemas.microsoft.com/office/drawing/2014/main" id="{5CE53D34-3B5C-480F-960F-24A67311EA1E}"/>
              </a:ext>
            </a:extLst>
          </p:cNvPr>
          <p:cNvSpPr>
            <a:spLocks noGrp="1"/>
          </p:cNvSpPr>
          <p:nvPr>
            <p:ph type="pic" sz="quarter" idx="10"/>
          </p:nvPr>
        </p:nvSpPr>
        <p:spPr>
          <a:xfrm>
            <a:off x="5950858" y="2641600"/>
            <a:ext cx="6241143" cy="4216400"/>
          </a:xfrm>
          <a:custGeom>
            <a:avLst/>
            <a:gdLst>
              <a:gd name="connsiteX0" fmla="*/ 0 w 6241143"/>
              <a:gd name="connsiteY0" fmla="*/ 0 h 4216400"/>
              <a:gd name="connsiteX1" fmla="*/ 6241143 w 6241143"/>
              <a:gd name="connsiteY1" fmla="*/ 0 h 4216400"/>
              <a:gd name="connsiteX2" fmla="*/ 6241143 w 6241143"/>
              <a:gd name="connsiteY2" fmla="*/ 4216400 h 4216400"/>
              <a:gd name="connsiteX3" fmla="*/ 0 w 6241143"/>
              <a:gd name="connsiteY3" fmla="*/ 4216400 h 4216400"/>
            </a:gdLst>
            <a:ahLst/>
            <a:cxnLst>
              <a:cxn ang="0">
                <a:pos x="connsiteX0" y="connsiteY0"/>
              </a:cxn>
              <a:cxn ang="0">
                <a:pos x="connsiteX1" y="connsiteY1"/>
              </a:cxn>
              <a:cxn ang="0">
                <a:pos x="connsiteX2" y="connsiteY2"/>
              </a:cxn>
              <a:cxn ang="0">
                <a:pos x="connsiteX3" y="connsiteY3"/>
              </a:cxn>
            </a:cxnLst>
            <a:rect l="l" t="t" r="r" b="b"/>
            <a:pathLst>
              <a:path w="6241143" h="4216400">
                <a:moveTo>
                  <a:pt x="0" y="0"/>
                </a:moveTo>
                <a:lnTo>
                  <a:pt x="6241143" y="0"/>
                </a:lnTo>
                <a:lnTo>
                  <a:pt x="6241143" y="4216400"/>
                </a:lnTo>
                <a:lnTo>
                  <a:pt x="0" y="4216400"/>
                </a:lnTo>
                <a:close/>
              </a:path>
            </a:pathLst>
          </a:custGeom>
          <a:solidFill>
            <a:schemeClr val="bg1">
              <a:lumMod val="95000"/>
              <a:alpha val="35000"/>
            </a:schemeClr>
          </a:solidFill>
          <a:effectLst>
            <a:outerShdw blurRad="762000" dist="330200" dir="2700000" sx="88000" sy="88000" algn="tl" rotWithShape="0">
              <a:prstClr val="black">
                <a:alpha val="40000"/>
              </a:prstClr>
            </a:outerShdw>
          </a:effectLst>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3005905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ppt_x"/>
                                          </p:val>
                                        </p:tav>
                                        <p:tav tm="100000">
                                          <p:val>
                                            <p:strVal val="#ppt_x"/>
                                          </p:val>
                                        </p:tav>
                                      </p:tavLst>
                                    </p:anim>
                                    <p:anim calcmode="lin" valueType="num">
                                      <p:cBhvr additive="base">
                                        <p:cTn id="8" dur="75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3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1CB810A-CBF6-40AC-900C-7D68EC95F3A5}"/>
              </a:ext>
            </a:extLst>
          </p:cNvPr>
          <p:cNvSpPr>
            <a:spLocks noGrp="1"/>
          </p:cNvSpPr>
          <p:nvPr>
            <p:ph type="pic" sz="quarter" idx="10"/>
          </p:nvPr>
        </p:nvSpPr>
        <p:spPr>
          <a:xfrm>
            <a:off x="609600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2927892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1+#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6C58D77-830C-4517-9081-7F51AE37E1DE}"/>
              </a:ext>
            </a:extLst>
          </p:cNvPr>
          <p:cNvSpPr>
            <a:spLocks noGrp="1"/>
          </p:cNvSpPr>
          <p:nvPr>
            <p:ph type="pic" sz="quarter" idx="10"/>
          </p:nvPr>
        </p:nvSpPr>
        <p:spPr>
          <a:xfrm>
            <a:off x="1" y="914401"/>
            <a:ext cx="5707625" cy="5029200"/>
          </a:xfrm>
          <a:custGeom>
            <a:avLst/>
            <a:gdLst>
              <a:gd name="connsiteX0" fmla="*/ 0 w 6096000"/>
              <a:gd name="connsiteY0" fmla="*/ 0 h 5029200"/>
              <a:gd name="connsiteX1" fmla="*/ 6096000 w 6096000"/>
              <a:gd name="connsiteY1" fmla="*/ 0 h 5029200"/>
              <a:gd name="connsiteX2" fmla="*/ 6096000 w 6096000"/>
              <a:gd name="connsiteY2" fmla="*/ 5029200 h 5029200"/>
              <a:gd name="connsiteX3" fmla="*/ 0 w 6096000"/>
              <a:gd name="connsiteY3" fmla="*/ 5029200 h 5029200"/>
            </a:gdLst>
            <a:ahLst/>
            <a:cxnLst>
              <a:cxn ang="0">
                <a:pos x="connsiteX0" y="connsiteY0"/>
              </a:cxn>
              <a:cxn ang="0">
                <a:pos x="connsiteX1" y="connsiteY1"/>
              </a:cxn>
              <a:cxn ang="0">
                <a:pos x="connsiteX2" y="connsiteY2"/>
              </a:cxn>
              <a:cxn ang="0">
                <a:pos x="connsiteX3" y="connsiteY3"/>
              </a:cxn>
            </a:cxnLst>
            <a:rect l="l" t="t" r="r" b="b"/>
            <a:pathLst>
              <a:path w="6096000" h="5029200">
                <a:moveTo>
                  <a:pt x="0" y="0"/>
                </a:moveTo>
                <a:lnTo>
                  <a:pt x="6096000" y="0"/>
                </a:lnTo>
                <a:lnTo>
                  <a:pt x="6096000" y="5029200"/>
                </a:lnTo>
                <a:lnTo>
                  <a:pt x="0" y="5029200"/>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1782000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5_Title Slide">
    <p:bg>
      <p:bgPr>
        <a:solidFill>
          <a:srgbClr val="0D243B"/>
        </a:solidFill>
        <a:effectLst/>
      </p:bgPr>
    </p:bg>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655AB8D3-AD61-4B78-91E4-0FE670F7E964}"/>
              </a:ext>
            </a:extLst>
          </p:cNvPr>
          <p:cNvSpPr>
            <a:spLocks noGrp="1"/>
          </p:cNvSpPr>
          <p:nvPr>
            <p:ph type="pic" sz="quarter" idx="12"/>
          </p:nvPr>
        </p:nvSpPr>
        <p:spPr>
          <a:xfrm>
            <a:off x="8888361" y="3449608"/>
            <a:ext cx="2671671" cy="2671671"/>
          </a:xfrm>
          <a:custGeom>
            <a:avLst/>
            <a:gdLst>
              <a:gd name="connsiteX0" fmla="*/ 0 w 2671671"/>
              <a:gd name="connsiteY0" fmla="*/ 0 h 2671671"/>
              <a:gd name="connsiteX1" fmla="*/ 2671671 w 2671671"/>
              <a:gd name="connsiteY1" fmla="*/ 0 h 2671671"/>
              <a:gd name="connsiteX2" fmla="*/ 2671671 w 2671671"/>
              <a:gd name="connsiteY2" fmla="*/ 2671671 h 2671671"/>
              <a:gd name="connsiteX3" fmla="*/ 0 w 2671671"/>
              <a:gd name="connsiteY3" fmla="*/ 2671671 h 2671671"/>
            </a:gdLst>
            <a:ahLst/>
            <a:cxnLst>
              <a:cxn ang="0">
                <a:pos x="connsiteX0" y="connsiteY0"/>
              </a:cxn>
              <a:cxn ang="0">
                <a:pos x="connsiteX1" y="connsiteY1"/>
              </a:cxn>
              <a:cxn ang="0">
                <a:pos x="connsiteX2" y="connsiteY2"/>
              </a:cxn>
              <a:cxn ang="0">
                <a:pos x="connsiteX3" y="connsiteY3"/>
              </a:cxn>
            </a:cxnLst>
            <a:rect l="l" t="t" r="r" b="b"/>
            <a:pathLst>
              <a:path w="2671671" h="2671671">
                <a:moveTo>
                  <a:pt x="0" y="0"/>
                </a:moveTo>
                <a:lnTo>
                  <a:pt x="2671671" y="0"/>
                </a:lnTo>
                <a:lnTo>
                  <a:pt x="2671671" y="2671671"/>
                </a:lnTo>
                <a:lnTo>
                  <a:pt x="0" y="2671671"/>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
        <p:nvSpPr>
          <p:cNvPr id="14" name="Picture Placeholder 13">
            <a:extLst>
              <a:ext uri="{FF2B5EF4-FFF2-40B4-BE49-F238E27FC236}">
                <a16:creationId xmlns:a16="http://schemas.microsoft.com/office/drawing/2014/main" id="{77EC3962-34E8-40EA-A6EE-89B7191213BD}"/>
              </a:ext>
            </a:extLst>
          </p:cNvPr>
          <p:cNvSpPr>
            <a:spLocks noGrp="1"/>
          </p:cNvSpPr>
          <p:nvPr>
            <p:ph type="pic" sz="quarter" idx="13"/>
          </p:nvPr>
        </p:nvSpPr>
        <p:spPr>
          <a:xfrm>
            <a:off x="6114681" y="736725"/>
            <a:ext cx="5445350" cy="2611283"/>
          </a:xfrm>
          <a:custGeom>
            <a:avLst/>
            <a:gdLst>
              <a:gd name="connsiteX0" fmla="*/ 0 w 5445350"/>
              <a:gd name="connsiteY0" fmla="*/ 0 h 2611283"/>
              <a:gd name="connsiteX1" fmla="*/ 5445350 w 5445350"/>
              <a:gd name="connsiteY1" fmla="*/ 0 h 2611283"/>
              <a:gd name="connsiteX2" fmla="*/ 5445350 w 5445350"/>
              <a:gd name="connsiteY2" fmla="*/ 2611283 h 2611283"/>
              <a:gd name="connsiteX3" fmla="*/ 0 w 5445350"/>
              <a:gd name="connsiteY3" fmla="*/ 2611283 h 2611283"/>
            </a:gdLst>
            <a:ahLst/>
            <a:cxnLst>
              <a:cxn ang="0">
                <a:pos x="connsiteX0" y="connsiteY0"/>
              </a:cxn>
              <a:cxn ang="0">
                <a:pos x="connsiteX1" y="connsiteY1"/>
              </a:cxn>
              <a:cxn ang="0">
                <a:pos x="connsiteX2" y="connsiteY2"/>
              </a:cxn>
              <a:cxn ang="0">
                <a:pos x="connsiteX3" y="connsiteY3"/>
              </a:cxn>
            </a:cxnLst>
            <a:rect l="l" t="t" r="r" b="b"/>
            <a:pathLst>
              <a:path w="5445350" h="2611283">
                <a:moveTo>
                  <a:pt x="0" y="0"/>
                </a:moveTo>
                <a:lnTo>
                  <a:pt x="5445350" y="0"/>
                </a:lnTo>
                <a:lnTo>
                  <a:pt x="5445350" y="2611283"/>
                </a:lnTo>
                <a:lnTo>
                  <a:pt x="0" y="2611283"/>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
        <p:nvSpPr>
          <p:cNvPr id="12" name="Picture Placeholder 11">
            <a:extLst>
              <a:ext uri="{FF2B5EF4-FFF2-40B4-BE49-F238E27FC236}">
                <a16:creationId xmlns:a16="http://schemas.microsoft.com/office/drawing/2014/main" id="{E63D0666-AAEF-411D-8D32-2BE6FC18BE71}"/>
              </a:ext>
            </a:extLst>
          </p:cNvPr>
          <p:cNvSpPr>
            <a:spLocks noGrp="1"/>
          </p:cNvSpPr>
          <p:nvPr>
            <p:ph type="pic" sz="quarter" idx="11"/>
          </p:nvPr>
        </p:nvSpPr>
        <p:spPr>
          <a:xfrm>
            <a:off x="6114681" y="3449608"/>
            <a:ext cx="2671671" cy="2671671"/>
          </a:xfrm>
          <a:custGeom>
            <a:avLst/>
            <a:gdLst>
              <a:gd name="connsiteX0" fmla="*/ 0 w 2671671"/>
              <a:gd name="connsiteY0" fmla="*/ 0 h 2671671"/>
              <a:gd name="connsiteX1" fmla="*/ 2671671 w 2671671"/>
              <a:gd name="connsiteY1" fmla="*/ 0 h 2671671"/>
              <a:gd name="connsiteX2" fmla="*/ 2671671 w 2671671"/>
              <a:gd name="connsiteY2" fmla="*/ 2671671 h 2671671"/>
              <a:gd name="connsiteX3" fmla="*/ 0 w 2671671"/>
              <a:gd name="connsiteY3" fmla="*/ 2671671 h 2671671"/>
            </a:gdLst>
            <a:ahLst/>
            <a:cxnLst>
              <a:cxn ang="0">
                <a:pos x="connsiteX0" y="connsiteY0"/>
              </a:cxn>
              <a:cxn ang="0">
                <a:pos x="connsiteX1" y="connsiteY1"/>
              </a:cxn>
              <a:cxn ang="0">
                <a:pos x="connsiteX2" y="connsiteY2"/>
              </a:cxn>
              <a:cxn ang="0">
                <a:pos x="connsiteX3" y="connsiteY3"/>
              </a:cxn>
            </a:cxnLst>
            <a:rect l="l" t="t" r="r" b="b"/>
            <a:pathLst>
              <a:path w="2671671" h="2671671">
                <a:moveTo>
                  <a:pt x="0" y="0"/>
                </a:moveTo>
                <a:lnTo>
                  <a:pt x="2671671" y="0"/>
                </a:lnTo>
                <a:lnTo>
                  <a:pt x="2671671" y="2671671"/>
                </a:lnTo>
                <a:lnTo>
                  <a:pt x="0" y="2671671"/>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
        <p:nvSpPr>
          <p:cNvPr id="11" name="Picture Placeholder 10">
            <a:extLst>
              <a:ext uri="{FF2B5EF4-FFF2-40B4-BE49-F238E27FC236}">
                <a16:creationId xmlns:a16="http://schemas.microsoft.com/office/drawing/2014/main" id="{8A1847FE-7CE6-44EF-9333-524CF0E90313}"/>
              </a:ext>
            </a:extLst>
          </p:cNvPr>
          <p:cNvSpPr>
            <a:spLocks noGrp="1"/>
          </p:cNvSpPr>
          <p:nvPr>
            <p:ph type="pic" sz="quarter" idx="10"/>
          </p:nvPr>
        </p:nvSpPr>
        <p:spPr>
          <a:xfrm>
            <a:off x="631971" y="736724"/>
            <a:ext cx="5380701" cy="5380705"/>
          </a:xfrm>
          <a:custGeom>
            <a:avLst/>
            <a:gdLst>
              <a:gd name="connsiteX0" fmla="*/ 0 w 5380701"/>
              <a:gd name="connsiteY0" fmla="*/ 0 h 5380705"/>
              <a:gd name="connsiteX1" fmla="*/ 5380701 w 5380701"/>
              <a:gd name="connsiteY1" fmla="*/ 0 h 5380705"/>
              <a:gd name="connsiteX2" fmla="*/ 5380701 w 5380701"/>
              <a:gd name="connsiteY2" fmla="*/ 5380705 h 5380705"/>
              <a:gd name="connsiteX3" fmla="*/ 0 w 5380701"/>
              <a:gd name="connsiteY3" fmla="*/ 5380705 h 5380705"/>
            </a:gdLst>
            <a:ahLst/>
            <a:cxnLst>
              <a:cxn ang="0">
                <a:pos x="connsiteX0" y="connsiteY0"/>
              </a:cxn>
              <a:cxn ang="0">
                <a:pos x="connsiteX1" y="connsiteY1"/>
              </a:cxn>
              <a:cxn ang="0">
                <a:pos x="connsiteX2" y="connsiteY2"/>
              </a:cxn>
              <a:cxn ang="0">
                <a:pos x="connsiteX3" y="connsiteY3"/>
              </a:cxn>
            </a:cxnLst>
            <a:rect l="l" t="t" r="r" b="b"/>
            <a:pathLst>
              <a:path w="5380701" h="5380705">
                <a:moveTo>
                  <a:pt x="0" y="0"/>
                </a:moveTo>
                <a:lnTo>
                  <a:pt x="5380701" y="0"/>
                </a:lnTo>
                <a:lnTo>
                  <a:pt x="5380701" y="5380705"/>
                </a:lnTo>
                <a:lnTo>
                  <a:pt x="0" y="5380705"/>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grpSp>
        <p:nvGrpSpPr>
          <p:cNvPr id="18" name="Group 17">
            <a:extLst>
              <a:ext uri="{FF2B5EF4-FFF2-40B4-BE49-F238E27FC236}">
                <a16:creationId xmlns:a16="http://schemas.microsoft.com/office/drawing/2014/main" id="{1B140BB8-11B5-42B8-8796-848EF08F26CD}"/>
              </a:ext>
            </a:extLst>
          </p:cNvPr>
          <p:cNvGrpSpPr/>
          <p:nvPr userDrawn="1"/>
        </p:nvGrpSpPr>
        <p:grpSpPr>
          <a:xfrm>
            <a:off x="278276" y="245814"/>
            <a:ext cx="1226673" cy="224720"/>
            <a:chOff x="1304820" y="3012107"/>
            <a:chExt cx="2771403" cy="507705"/>
          </a:xfrm>
          <a:solidFill>
            <a:schemeClr val="bg1">
              <a:alpha val="25000"/>
            </a:schemeClr>
          </a:solidFill>
        </p:grpSpPr>
        <p:sp>
          <p:nvSpPr>
            <p:cNvPr id="19" name="Freeform: Shape 18">
              <a:extLst>
                <a:ext uri="{FF2B5EF4-FFF2-40B4-BE49-F238E27FC236}">
                  <a16:creationId xmlns:a16="http://schemas.microsoft.com/office/drawing/2014/main" id="{80A4475D-C5D1-4973-BCE4-E16AF29D5E68}"/>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99">
              <a:extLst>
                <a:ext uri="{FF2B5EF4-FFF2-40B4-BE49-F238E27FC236}">
                  <a16:creationId xmlns:a16="http://schemas.microsoft.com/office/drawing/2014/main" id="{6BED22B2-993C-4EC2-BB8F-473556AC10B4}"/>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21" name="TextBox 20">
            <a:extLst>
              <a:ext uri="{FF2B5EF4-FFF2-40B4-BE49-F238E27FC236}">
                <a16:creationId xmlns:a16="http://schemas.microsoft.com/office/drawing/2014/main" id="{CF1C5A71-6F5E-48FC-BA99-73D7CF255F43}"/>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lumMod val="75000"/>
                    <a:alpha val="6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lumMod val="75000"/>
                  <a:alpha val="60000"/>
                </a:schemeClr>
              </a:solidFill>
              <a:latin typeface="+mj-lt"/>
              <a:ea typeface="Liberation Sans" panose="020B0604020202020204" pitchFamily="34" charset="0"/>
              <a:cs typeface="Segoe UI" panose="020B0502040204020203" pitchFamily="34" charset="0"/>
            </a:endParaRPr>
          </a:p>
        </p:txBody>
      </p:sp>
      <p:grpSp>
        <p:nvGrpSpPr>
          <p:cNvPr id="22" name="Group 21">
            <a:extLst>
              <a:ext uri="{FF2B5EF4-FFF2-40B4-BE49-F238E27FC236}">
                <a16:creationId xmlns:a16="http://schemas.microsoft.com/office/drawing/2014/main" id="{82D3209F-1D13-44E3-A7D9-EF67F00B37AD}"/>
              </a:ext>
            </a:extLst>
          </p:cNvPr>
          <p:cNvGrpSpPr/>
          <p:nvPr userDrawn="1"/>
        </p:nvGrpSpPr>
        <p:grpSpPr>
          <a:xfrm>
            <a:off x="7432606" y="6430969"/>
            <a:ext cx="1907633" cy="246221"/>
            <a:chOff x="6631531" y="1151808"/>
            <a:chExt cx="1907633" cy="246221"/>
          </a:xfrm>
        </p:grpSpPr>
        <p:sp>
          <p:nvSpPr>
            <p:cNvPr id="23" name="TextBox 22">
              <a:extLst>
                <a:ext uri="{FF2B5EF4-FFF2-40B4-BE49-F238E27FC236}">
                  <a16:creationId xmlns:a16="http://schemas.microsoft.com/office/drawing/2014/main" id="{8E7E98A0-7B89-4BC4-B19A-BC4E32C070CD}"/>
                </a:ext>
              </a:extLst>
            </p:cNvPr>
            <p:cNvSpPr txBox="1"/>
            <p:nvPr/>
          </p:nvSpPr>
          <p:spPr>
            <a:xfrm>
              <a:off x="6709372"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331 Street, Los Angeles, US</a:t>
              </a:r>
              <a:endParaRPr lang="id-ID" sz="1000" b="0" dirty="0">
                <a:solidFill>
                  <a:schemeClr val="bg1">
                    <a:lumMod val="75000"/>
                    <a:alpha val="60000"/>
                  </a:schemeClr>
                </a:solidFill>
                <a:latin typeface="+mj-lt"/>
                <a:cs typeface="Segoe UI" panose="020B0502040204020203" pitchFamily="34" charset="0"/>
              </a:endParaRPr>
            </a:p>
          </p:txBody>
        </p:sp>
        <p:sp>
          <p:nvSpPr>
            <p:cNvPr id="24" name="Freeform 2">
              <a:extLst>
                <a:ext uri="{FF2B5EF4-FFF2-40B4-BE49-F238E27FC236}">
                  <a16:creationId xmlns:a16="http://schemas.microsoft.com/office/drawing/2014/main" id="{C23698CE-4EFF-4338-A347-A9764B1175F2}"/>
                </a:ext>
              </a:extLst>
            </p:cNvPr>
            <p:cNvSpPr>
              <a:spLocks noChangeArrowheads="1"/>
            </p:cNvSpPr>
            <p:nvPr/>
          </p:nvSpPr>
          <p:spPr bwMode="auto">
            <a:xfrm>
              <a:off x="6631531" y="1209674"/>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grpSp>
        <p:nvGrpSpPr>
          <p:cNvPr id="25" name="Group 24">
            <a:extLst>
              <a:ext uri="{FF2B5EF4-FFF2-40B4-BE49-F238E27FC236}">
                <a16:creationId xmlns:a16="http://schemas.microsoft.com/office/drawing/2014/main" id="{19B760C6-29A0-4CE6-8B35-2047536B8E12}"/>
              </a:ext>
            </a:extLst>
          </p:cNvPr>
          <p:cNvGrpSpPr/>
          <p:nvPr userDrawn="1"/>
        </p:nvGrpSpPr>
        <p:grpSpPr>
          <a:xfrm>
            <a:off x="9471340" y="6430969"/>
            <a:ext cx="1959148" cy="246221"/>
            <a:chOff x="8670265" y="1151808"/>
            <a:chExt cx="1959148" cy="246221"/>
          </a:xfrm>
        </p:grpSpPr>
        <p:sp>
          <p:nvSpPr>
            <p:cNvPr id="26" name="TextBox 25">
              <a:extLst>
                <a:ext uri="{FF2B5EF4-FFF2-40B4-BE49-F238E27FC236}">
                  <a16:creationId xmlns:a16="http://schemas.microsoft.com/office/drawing/2014/main" id="{B80ABB42-98CD-4EB5-9A9D-DC7A57F92F27}"/>
                </a:ext>
              </a:extLst>
            </p:cNvPr>
            <p:cNvSpPr txBox="1"/>
            <p:nvPr/>
          </p:nvSpPr>
          <p:spPr>
            <a:xfrm>
              <a:off x="8799621"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mail@yourcompany.com</a:t>
              </a:r>
            </a:p>
          </p:txBody>
        </p:sp>
        <p:sp>
          <p:nvSpPr>
            <p:cNvPr id="27" name="Freeform 51">
              <a:extLst>
                <a:ext uri="{FF2B5EF4-FFF2-40B4-BE49-F238E27FC236}">
                  <a16:creationId xmlns:a16="http://schemas.microsoft.com/office/drawing/2014/main" id="{AFF431E2-5629-455E-B58F-975912AD3434}"/>
                </a:ext>
              </a:extLst>
            </p:cNvPr>
            <p:cNvSpPr>
              <a:spLocks noChangeArrowheads="1"/>
            </p:cNvSpPr>
            <p:nvPr/>
          </p:nvSpPr>
          <p:spPr bwMode="auto">
            <a:xfrm>
              <a:off x="8670265" y="1223963"/>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sp>
        <p:nvSpPr>
          <p:cNvPr id="28" name="Rectangle: Rounded Corners 27">
            <a:extLst>
              <a:ext uri="{FF2B5EF4-FFF2-40B4-BE49-F238E27FC236}">
                <a16:creationId xmlns:a16="http://schemas.microsoft.com/office/drawing/2014/main" id="{92AD5C39-754C-4BF1-AD0E-31918B957534}"/>
              </a:ext>
            </a:extLst>
          </p:cNvPr>
          <p:cNvSpPr/>
          <p:nvPr userDrawn="1"/>
        </p:nvSpPr>
        <p:spPr>
          <a:xfrm>
            <a:off x="241034" y="6503583"/>
            <a:ext cx="6767635" cy="143667"/>
          </a:xfrm>
          <a:prstGeom prst="roundRect">
            <a:avLst>
              <a:gd name="adj" fmla="val 50000"/>
            </a:avLst>
          </a:prstGeom>
          <a:pattFill prst="wdUpDiag">
            <a:fgClr>
              <a:srgbClr val="091929"/>
            </a:fgClr>
            <a:bgClr>
              <a:srgbClr val="0D243B"/>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E8AFA5A2-8ECC-4C0C-816D-12835E3D9692}"/>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8422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ppt_x"/>
                                          </p:val>
                                        </p:tav>
                                        <p:tav tm="100000">
                                          <p:val>
                                            <p:strVal val="#ppt_x"/>
                                          </p:val>
                                        </p:tav>
                                      </p:tavLst>
                                    </p:anim>
                                    <p:anim calcmode="lin" valueType="num">
                                      <p:cBhvr additive="base">
                                        <p:cTn id="8" dur="75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750" fill="hold"/>
                                        <p:tgtEl>
                                          <p:spTgt spid="14"/>
                                        </p:tgtEl>
                                        <p:attrNameLst>
                                          <p:attrName>ppt_x</p:attrName>
                                        </p:attrNameLst>
                                      </p:cBhvr>
                                      <p:tavLst>
                                        <p:tav tm="0">
                                          <p:val>
                                            <p:strVal val="1+#ppt_w/2"/>
                                          </p:val>
                                        </p:tav>
                                        <p:tav tm="100000">
                                          <p:val>
                                            <p:strVal val="#ppt_x"/>
                                          </p:val>
                                        </p:tav>
                                      </p:tavLst>
                                    </p:anim>
                                    <p:anim calcmode="lin" valueType="num">
                                      <p:cBhvr additive="base">
                                        <p:cTn id="12" dur="75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750" fill="hold"/>
                                        <p:tgtEl>
                                          <p:spTgt spid="12"/>
                                        </p:tgtEl>
                                        <p:attrNameLst>
                                          <p:attrName>ppt_x</p:attrName>
                                        </p:attrNameLst>
                                      </p:cBhvr>
                                      <p:tavLst>
                                        <p:tav tm="0">
                                          <p:val>
                                            <p:strVal val="#ppt_x"/>
                                          </p:val>
                                        </p:tav>
                                        <p:tav tm="100000">
                                          <p:val>
                                            <p:strVal val="#ppt_x"/>
                                          </p:val>
                                        </p:tav>
                                      </p:tavLst>
                                    </p:anim>
                                    <p:anim calcmode="lin" valueType="num">
                                      <p:cBhvr additive="base">
                                        <p:cTn id="16" dur="75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2" decel="100000" fill="hold" grpId="0" nodeType="withEffect">
                                  <p:stCondLst>
                                    <p:cond delay="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000" fill="hold"/>
                                        <p:tgtEl>
                                          <p:spTgt spid="13"/>
                                        </p:tgtEl>
                                        <p:attrNameLst>
                                          <p:attrName>ppt_x</p:attrName>
                                        </p:attrNameLst>
                                      </p:cBhvr>
                                      <p:tavLst>
                                        <p:tav tm="0">
                                          <p:val>
                                            <p:strVal val="1+#ppt_w/2"/>
                                          </p:val>
                                        </p:tav>
                                        <p:tav tm="100000">
                                          <p:val>
                                            <p:strVal val="#ppt_x"/>
                                          </p:val>
                                        </p:tav>
                                      </p:tavLst>
                                    </p:anim>
                                    <p:anim calcmode="lin" valueType="num">
                                      <p:cBhvr additive="base">
                                        <p:cTn id="20" dur="10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2" grpId="0" animBg="1"/>
      <p:bldP spid="11"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907D2ECC-54B6-471A-93B6-039099409D9A}"/>
              </a:ext>
            </a:extLst>
          </p:cNvPr>
          <p:cNvSpPr>
            <a:spLocks noGrp="1"/>
          </p:cNvSpPr>
          <p:nvPr>
            <p:ph type="pic" sz="quarter" idx="10"/>
          </p:nvPr>
        </p:nvSpPr>
        <p:spPr>
          <a:xfrm>
            <a:off x="6182628" y="0"/>
            <a:ext cx="5414286" cy="3889829"/>
          </a:xfrm>
          <a:prstGeom prst="rect">
            <a:avLst/>
          </a:prstGeom>
          <a:solidFill>
            <a:schemeClr val="bg1">
              <a:lumMod val="95000"/>
              <a:alpha val="35000"/>
            </a:schemeClr>
          </a:solidFill>
        </p:spPr>
        <p:txBody>
          <a:bodyPr/>
          <a:lstStyle>
            <a:lvl1pPr marL="0" indent="0">
              <a:buNone/>
              <a:defRPr sz="1600">
                <a:solidFill>
                  <a:schemeClr val="bg1">
                    <a:lumMod val="75000"/>
                  </a:schemeClr>
                </a:solidFill>
              </a:defRPr>
            </a:lvl1pPr>
          </a:lstStyle>
          <a:p>
            <a:endParaRPr lang="en-US"/>
          </a:p>
        </p:txBody>
      </p:sp>
      <p:sp>
        <p:nvSpPr>
          <p:cNvPr id="3" name="Rectangle 2">
            <a:extLst>
              <a:ext uri="{FF2B5EF4-FFF2-40B4-BE49-F238E27FC236}">
                <a16:creationId xmlns:a16="http://schemas.microsoft.com/office/drawing/2014/main" id="{85BD19B8-05A2-4749-BA96-10CDFB88096F}"/>
              </a:ext>
            </a:extLst>
          </p:cNvPr>
          <p:cNvSpPr/>
          <p:nvPr userDrawn="1"/>
        </p:nvSpPr>
        <p:spPr>
          <a:xfrm>
            <a:off x="0" y="0"/>
            <a:ext cx="1901371" cy="798285"/>
          </a:xfrm>
          <a:prstGeom prst="rect">
            <a:avLst/>
          </a:prstGeom>
          <a:solidFill>
            <a:srgbClr val="091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6383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DCE9AE9-3954-4FF2-8554-9C4D788F0D67}"/>
              </a:ext>
            </a:extLst>
          </p:cNvPr>
          <p:cNvSpPr/>
          <p:nvPr userDrawn="1"/>
        </p:nvSpPr>
        <p:spPr>
          <a:xfrm>
            <a:off x="-1" y="803786"/>
            <a:ext cx="8386451" cy="5250427"/>
          </a:xfrm>
          <a:prstGeom prst="rect">
            <a:avLst/>
          </a:pr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1694BCE6-6616-4960-8367-52E19B8F97B8}"/>
              </a:ext>
            </a:extLst>
          </p:cNvPr>
          <p:cNvSpPr>
            <a:spLocks noGrp="1"/>
          </p:cNvSpPr>
          <p:nvPr>
            <p:ph type="pic" sz="quarter" idx="11"/>
          </p:nvPr>
        </p:nvSpPr>
        <p:spPr>
          <a:xfrm>
            <a:off x="8539317" y="803787"/>
            <a:ext cx="3047999" cy="5250426"/>
          </a:xfrm>
          <a:custGeom>
            <a:avLst/>
            <a:gdLst>
              <a:gd name="connsiteX0" fmla="*/ 0 w 3047999"/>
              <a:gd name="connsiteY0" fmla="*/ 0 h 5250426"/>
              <a:gd name="connsiteX1" fmla="*/ 3047999 w 3047999"/>
              <a:gd name="connsiteY1" fmla="*/ 0 h 5250426"/>
              <a:gd name="connsiteX2" fmla="*/ 3047999 w 3047999"/>
              <a:gd name="connsiteY2" fmla="*/ 5250426 h 5250426"/>
              <a:gd name="connsiteX3" fmla="*/ 0 w 3047999"/>
              <a:gd name="connsiteY3" fmla="*/ 5250426 h 5250426"/>
            </a:gdLst>
            <a:ahLst/>
            <a:cxnLst>
              <a:cxn ang="0">
                <a:pos x="connsiteX0" y="connsiteY0"/>
              </a:cxn>
              <a:cxn ang="0">
                <a:pos x="connsiteX1" y="connsiteY1"/>
              </a:cxn>
              <a:cxn ang="0">
                <a:pos x="connsiteX2" y="connsiteY2"/>
              </a:cxn>
              <a:cxn ang="0">
                <a:pos x="connsiteX3" y="connsiteY3"/>
              </a:cxn>
            </a:cxnLst>
            <a:rect l="l" t="t" r="r" b="b"/>
            <a:pathLst>
              <a:path w="3047999" h="5250426">
                <a:moveTo>
                  <a:pt x="0" y="0"/>
                </a:moveTo>
                <a:lnTo>
                  <a:pt x="3047999" y="0"/>
                </a:lnTo>
                <a:lnTo>
                  <a:pt x="3047999" y="5250426"/>
                </a:lnTo>
                <a:lnTo>
                  <a:pt x="0" y="5250426"/>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
        <p:nvSpPr>
          <p:cNvPr id="6" name="Picture Placeholder 5">
            <a:extLst>
              <a:ext uri="{FF2B5EF4-FFF2-40B4-BE49-F238E27FC236}">
                <a16:creationId xmlns:a16="http://schemas.microsoft.com/office/drawing/2014/main" id="{32D8FD73-CDFF-4337-892D-5E522C41D1CA}"/>
              </a:ext>
            </a:extLst>
          </p:cNvPr>
          <p:cNvSpPr>
            <a:spLocks noGrp="1"/>
          </p:cNvSpPr>
          <p:nvPr>
            <p:ph type="pic" sz="quarter" idx="10"/>
          </p:nvPr>
        </p:nvSpPr>
        <p:spPr>
          <a:xfrm>
            <a:off x="604684" y="803787"/>
            <a:ext cx="7787149" cy="2558845"/>
          </a:xfrm>
          <a:custGeom>
            <a:avLst/>
            <a:gdLst>
              <a:gd name="connsiteX0" fmla="*/ 0 w 7787149"/>
              <a:gd name="connsiteY0" fmla="*/ 0 h 2558845"/>
              <a:gd name="connsiteX1" fmla="*/ 7787149 w 7787149"/>
              <a:gd name="connsiteY1" fmla="*/ 0 h 2558845"/>
              <a:gd name="connsiteX2" fmla="*/ 7787149 w 7787149"/>
              <a:gd name="connsiteY2" fmla="*/ 2558845 h 2558845"/>
              <a:gd name="connsiteX3" fmla="*/ 0 w 7787149"/>
              <a:gd name="connsiteY3" fmla="*/ 2558845 h 2558845"/>
            </a:gdLst>
            <a:ahLst/>
            <a:cxnLst>
              <a:cxn ang="0">
                <a:pos x="connsiteX0" y="connsiteY0"/>
              </a:cxn>
              <a:cxn ang="0">
                <a:pos x="connsiteX1" y="connsiteY1"/>
              </a:cxn>
              <a:cxn ang="0">
                <a:pos x="connsiteX2" y="connsiteY2"/>
              </a:cxn>
              <a:cxn ang="0">
                <a:pos x="connsiteX3" y="connsiteY3"/>
              </a:cxn>
            </a:cxnLst>
            <a:rect l="l" t="t" r="r" b="b"/>
            <a:pathLst>
              <a:path w="7787149" h="2558845">
                <a:moveTo>
                  <a:pt x="0" y="0"/>
                </a:moveTo>
                <a:lnTo>
                  <a:pt x="7787149" y="0"/>
                </a:lnTo>
                <a:lnTo>
                  <a:pt x="7787149" y="2558845"/>
                </a:lnTo>
                <a:lnTo>
                  <a:pt x="0" y="2558845"/>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2541768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1+#ppt_w/2"/>
                                          </p:val>
                                        </p:tav>
                                        <p:tav tm="100000">
                                          <p:val>
                                            <p:strVal val="#ppt_x"/>
                                          </p:val>
                                        </p:tav>
                                      </p:tavLst>
                                    </p:anim>
                                    <p:anim calcmode="lin" valueType="num">
                                      <p:cBhvr additive="base">
                                        <p:cTn id="12" dur="75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750" fill="hold"/>
                                        <p:tgtEl>
                                          <p:spTgt spid="9"/>
                                        </p:tgtEl>
                                        <p:attrNameLst>
                                          <p:attrName>ppt_x</p:attrName>
                                        </p:attrNameLst>
                                      </p:cBhvr>
                                      <p:tavLst>
                                        <p:tav tm="0">
                                          <p:val>
                                            <p:strVal val="#ppt_x"/>
                                          </p:val>
                                        </p:tav>
                                        <p:tav tm="100000">
                                          <p:val>
                                            <p:strVal val="#ppt_x"/>
                                          </p:val>
                                        </p:tav>
                                      </p:tavLst>
                                    </p:anim>
                                    <p:anim calcmode="lin" valueType="num">
                                      <p:cBhvr additive="base">
                                        <p:cTn id="16" dur="75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6"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1F1F99-D537-479D-8281-FB8EC6B68F96}"/>
              </a:ext>
            </a:extLst>
          </p:cNvPr>
          <p:cNvSpPr/>
          <p:nvPr userDrawn="1"/>
        </p:nvSpPr>
        <p:spPr>
          <a:xfrm>
            <a:off x="6740014" y="0"/>
            <a:ext cx="5451986" cy="5707625"/>
          </a:xfrm>
          <a:prstGeom prst="rect">
            <a:avLst/>
          </a:prstGeom>
          <a:solidFill>
            <a:srgbClr val="0D243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icture Placeholder 10">
            <a:extLst>
              <a:ext uri="{FF2B5EF4-FFF2-40B4-BE49-F238E27FC236}">
                <a16:creationId xmlns:a16="http://schemas.microsoft.com/office/drawing/2014/main" id="{F5160662-B5EF-4C15-8564-C7E1B3E3ED95}"/>
              </a:ext>
            </a:extLst>
          </p:cNvPr>
          <p:cNvSpPr>
            <a:spLocks noGrp="1"/>
          </p:cNvSpPr>
          <p:nvPr>
            <p:ph type="pic" sz="quarter" idx="10"/>
          </p:nvPr>
        </p:nvSpPr>
        <p:spPr>
          <a:xfrm>
            <a:off x="5054998" y="2080895"/>
            <a:ext cx="3357482" cy="2412143"/>
          </a:xfrm>
          <a:custGeom>
            <a:avLst/>
            <a:gdLst>
              <a:gd name="connsiteX0" fmla="*/ 0 w 3357482"/>
              <a:gd name="connsiteY0" fmla="*/ 0 h 2412143"/>
              <a:gd name="connsiteX1" fmla="*/ 3357482 w 3357482"/>
              <a:gd name="connsiteY1" fmla="*/ 0 h 2412143"/>
              <a:gd name="connsiteX2" fmla="*/ 3357482 w 3357482"/>
              <a:gd name="connsiteY2" fmla="*/ 2412143 h 2412143"/>
              <a:gd name="connsiteX3" fmla="*/ 0 w 3357482"/>
              <a:gd name="connsiteY3" fmla="*/ 2412143 h 2412143"/>
            </a:gdLst>
            <a:ahLst/>
            <a:cxnLst>
              <a:cxn ang="0">
                <a:pos x="connsiteX0" y="connsiteY0"/>
              </a:cxn>
              <a:cxn ang="0">
                <a:pos x="connsiteX1" y="connsiteY1"/>
              </a:cxn>
              <a:cxn ang="0">
                <a:pos x="connsiteX2" y="connsiteY2"/>
              </a:cxn>
              <a:cxn ang="0">
                <a:pos x="connsiteX3" y="connsiteY3"/>
              </a:cxn>
            </a:cxnLst>
            <a:rect l="l" t="t" r="r" b="b"/>
            <a:pathLst>
              <a:path w="3357482" h="2412143">
                <a:moveTo>
                  <a:pt x="0" y="0"/>
                </a:moveTo>
                <a:lnTo>
                  <a:pt x="3357482" y="0"/>
                </a:lnTo>
                <a:lnTo>
                  <a:pt x="3357482" y="2412143"/>
                </a:lnTo>
                <a:lnTo>
                  <a:pt x="0" y="2412143"/>
                </a:lnTo>
                <a:close/>
              </a:path>
            </a:pathLst>
          </a:custGeom>
          <a:solidFill>
            <a:schemeClr val="bg1">
              <a:lumMod val="95000"/>
              <a:alpha val="35000"/>
            </a:schemeClr>
          </a:solidFill>
          <a:ln>
            <a:noFill/>
          </a:ln>
          <a:effectLst>
            <a:outerShdw blurRad="1270000" dist="609600" dir="3300000" sx="80000" sy="8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marL="0" indent="0">
              <a:buNone/>
              <a:defRPr lang="en-US" sz="1600">
                <a:solidFill>
                  <a:schemeClr val="bg1">
                    <a:lumMod val="75000"/>
                  </a:schemeClr>
                </a:solidFill>
              </a:defRPr>
            </a:lvl1pPr>
          </a:lstStyle>
          <a:p>
            <a:pPr marL="0" lvl="0" algn="ctr"/>
            <a:endParaRPr lang="en-US"/>
          </a:p>
        </p:txBody>
      </p:sp>
      <p:sp>
        <p:nvSpPr>
          <p:cNvPr id="10" name="Picture Placeholder 9">
            <a:extLst>
              <a:ext uri="{FF2B5EF4-FFF2-40B4-BE49-F238E27FC236}">
                <a16:creationId xmlns:a16="http://schemas.microsoft.com/office/drawing/2014/main" id="{13A5B30E-D482-4E83-9EDF-992C6A00325D}"/>
              </a:ext>
            </a:extLst>
          </p:cNvPr>
          <p:cNvSpPr>
            <a:spLocks noGrp="1"/>
          </p:cNvSpPr>
          <p:nvPr>
            <p:ph type="pic" sz="quarter" idx="11"/>
          </p:nvPr>
        </p:nvSpPr>
        <p:spPr>
          <a:xfrm>
            <a:off x="1601394" y="3848735"/>
            <a:ext cx="3357482" cy="2412143"/>
          </a:xfrm>
          <a:custGeom>
            <a:avLst/>
            <a:gdLst>
              <a:gd name="connsiteX0" fmla="*/ 0 w 3357482"/>
              <a:gd name="connsiteY0" fmla="*/ 0 h 2412143"/>
              <a:gd name="connsiteX1" fmla="*/ 3357482 w 3357482"/>
              <a:gd name="connsiteY1" fmla="*/ 0 h 2412143"/>
              <a:gd name="connsiteX2" fmla="*/ 3357482 w 3357482"/>
              <a:gd name="connsiteY2" fmla="*/ 2412143 h 2412143"/>
              <a:gd name="connsiteX3" fmla="*/ 0 w 3357482"/>
              <a:gd name="connsiteY3" fmla="*/ 2412143 h 2412143"/>
            </a:gdLst>
            <a:ahLst/>
            <a:cxnLst>
              <a:cxn ang="0">
                <a:pos x="connsiteX0" y="connsiteY0"/>
              </a:cxn>
              <a:cxn ang="0">
                <a:pos x="connsiteX1" y="connsiteY1"/>
              </a:cxn>
              <a:cxn ang="0">
                <a:pos x="connsiteX2" y="connsiteY2"/>
              </a:cxn>
              <a:cxn ang="0">
                <a:pos x="connsiteX3" y="connsiteY3"/>
              </a:cxn>
            </a:cxnLst>
            <a:rect l="l" t="t" r="r" b="b"/>
            <a:pathLst>
              <a:path w="3357482" h="2412143">
                <a:moveTo>
                  <a:pt x="0" y="0"/>
                </a:moveTo>
                <a:lnTo>
                  <a:pt x="3357482" y="0"/>
                </a:lnTo>
                <a:lnTo>
                  <a:pt x="3357482" y="2412143"/>
                </a:lnTo>
                <a:lnTo>
                  <a:pt x="0" y="2412143"/>
                </a:lnTo>
                <a:close/>
              </a:path>
            </a:pathLst>
          </a:custGeom>
          <a:solidFill>
            <a:schemeClr val="bg1">
              <a:lumMod val="95000"/>
              <a:alpha val="35000"/>
            </a:schemeClr>
          </a:solidFill>
          <a:ln>
            <a:noFill/>
          </a:ln>
          <a:effectLst>
            <a:outerShdw blurRad="254000" dist="127000" dir="2700000" sx="97000" sy="97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marL="0" indent="0">
              <a:buNone/>
              <a:defRPr lang="en-US" sz="1600">
                <a:solidFill>
                  <a:schemeClr val="bg1">
                    <a:lumMod val="75000"/>
                  </a:schemeClr>
                </a:solidFill>
              </a:defRPr>
            </a:lvl1pPr>
          </a:lstStyle>
          <a:p>
            <a:pPr marL="0" lvl="0" algn="ctr"/>
            <a:endParaRPr lang="en-US"/>
          </a:p>
        </p:txBody>
      </p:sp>
      <p:sp>
        <p:nvSpPr>
          <p:cNvPr id="12" name="Picture Placeholder 11">
            <a:extLst>
              <a:ext uri="{FF2B5EF4-FFF2-40B4-BE49-F238E27FC236}">
                <a16:creationId xmlns:a16="http://schemas.microsoft.com/office/drawing/2014/main" id="{D30A420C-CF19-4139-925E-0A71636A9CF1}"/>
              </a:ext>
            </a:extLst>
          </p:cNvPr>
          <p:cNvSpPr>
            <a:spLocks noGrp="1"/>
          </p:cNvSpPr>
          <p:nvPr>
            <p:ph type="pic" sz="quarter" idx="12"/>
          </p:nvPr>
        </p:nvSpPr>
        <p:spPr>
          <a:xfrm>
            <a:off x="8529718" y="297815"/>
            <a:ext cx="3357482" cy="2412143"/>
          </a:xfrm>
          <a:custGeom>
            <a:avLst/>
            <a:gdLst>
              <a:gd name="connsiteX0" fmla="*/ 0 w 3357482"/>
              <a:gd name="connsiteY0" fmla="*/ 0 h 2412143"/>
              <a:gd name="connsiteX1" fmla="*/ 3357482 w 3357482"/>
              <a:gd name="connsiteY1" fmla="*/ 0 h 2412143"/>
              <a:gd name="connsiteX2" fmla="*/ 3357482 w 3357482"/>
              <a:gd name="connsiteY2" fmla="*/ 2412143 h 2412143"/>
              <a:gd name="connsiteX3" fmla="*/ 0 w 3357482"/>
              <a:gd name="connsiteY3" fmla="*/ 2412143 h 2412143"/>
            </a:gdLst>
            <a:ahLst/>
            <a:cxnLst>
              <a:cxn ang="0">
                <a:pos x="connsiteX0" y="connsiteY0"/>
              </a:cxn>
              <a:cxn ang="0">
                <a:pos x="connsiteX1" y="connsiteY1"/>
              </a:cxn>
              <a:cxn ang="0">
                <a:pos x="connsiteX2" y="connsiteY2"/>
              </a:cxn>
              <a:cxn ang="0">
                <a:pos x="connsiteX3" y="connsiteY3"/>
              </a:cxn>
            </a:cxnLst>
            <a:rect l="l" t="t" r="r" b="b"/>
            <a:pathLst>
              <a:path w="3357482" h="2412143">
                <a:moveTo>
                  <a:pt x="0" y="0"/>
                </a:moveTo>
                <a:lnTo>
                  <a:pt x="3357482" y="0"/>
                </a:lnTo>
                <a:lnTo>
                  <a:pt x="3357482" y="2412143"/>
                </a:lnTo>
                <a:lnTo>
                  <a:pt x="0" y="2412143"/>
                </a:lnTo>
                <a:close/>
              </a:path>
            </a:pathLst>
          </a:custGeom>
          <a:solidFill>
            <a:schemeClr val="bg1">
              <a:lumMod val="95000"/>
              <a:alpha val="35000"/>
            </a:schemeClr>
          </a:solidFill>
          <a:ln>
            <a:noFill/>
          </a:ln>
          <a:effectLst>
            <a:outerShdw blurRad="254000" dist="127000" dir="2700000" sx="97000" sy="97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marL="0" indent="0">
              <a:buNone/>
              <a:defRPr lang="en-US" sz="1600">
                <a:solidFill>
                  <a:schemeClr val="bg1">
                    <a:lumMod val="75000"/>
                  </a:schemeClr>
                </a:solidFill>
              </a:defRPr>
            </a:lvl1pPr>
          </a:lstStyle>
          <a:p>
            <a:pPr marL="0" lvl="0" algn="ctr"/>
            <a:endParaRPr lang="en-US"/>
          </a:p>
        </p:txBody>
      </p:sp>
    </p:spTree>
    <p:extLst>
      <p:ext uri="{BB962C8B-B14F-4D97-AF65-F5344CB8AC3E}">
        <p14:creationId xmlns:p14="http://schemas.microsoft.com/office/powerpoint/2010/main" val="3569611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1+#ppt_w/2"/>
                                          </p:val>
                                        </p:tav>
                                        <p:tav tm="100000">
                                          <p:val>
                                            <p:strVal val="#ppt_x"/>
                                          </p:val>
                                        </p:tav>
                                      </p:tavLst>
                                    </p:anim>
                                    <p:anim calcmode="lin" valueType="num">
                                      <p:cBhvr additive="base">
                                        <p:cTn id="8" dur="75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750" fill="hold"/>
                                        <p:tgtEl>
                                          <p:spTgt spid="11"/>
                                        </p:tgtEl>
                                        <p:attrNameLst>
                                          <p:attrName>ppt_x</p:attrName>
                                        </p:attrNameLst>
                                      </p:cBhvr>
                                      <p:tavLst>
                                        <p:tav tm="0">
                                          <p:val>
                                            <p:strVal val="#ppt_x"/>
                                          </p:val>
                                        </p:tav>
                                        <p:tav tm="100000">
                                          <p:val>
                                            <p:strVal val="#ppt_x"/>
                                          </p:val>
                                        </p:tav>
                                      </p:tavLst>
                                    </p:anim>
                                    <p:anim calcmode="lin" valueType="num">
                                      <p:cBhvr additive="base">
                                        <p:cTn id="16" dur="75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25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ppt_x"/>
                                          </p:val>
                                        </p:tav>
                                        <p:tav tm="100000">
                                          <p:val>
                                            <p:strVal val="#ppt_x"/>
                                          </p:val>
                                        </p:tav>
                                      </p:tavLst>
                                    </p:anim>
                                    <p:anim calcmode="lin" valueType="num">
                                      <p:cBhvr additive="base">
                                        <p:cTn id="20" dur="1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1" grpId="0" animBg="1"/>
      <p:bldP spid="10" grpId="0" animBg="1"/>
      <p:bldP spid="12"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rgbClr val="0D243B"/>
        </a:solid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0220AD9B-DE2C-4252-BA37-43F946F442D1}"/>
              </a:ext>
            </a:extLst>
          </p:cNvPr>
          <p:cNvGrpSpPr/>
          <p:nvPr userDrawn="1"/>
        </p:nvGrpSpPr>
        <p:grpSpPr>
          <a:xfrm>
            <a:off x="278276" y="245814"/>
            <a:ext cx="1226673" cy="224720"/>
            <a:chOff x="1304820" y="3012107"/>
            <a:chExt cx="2771403" cy="507705"/>
          </a:xfrm>
          <a:solidFill>
            <a:schemeClr val="bg1">
              <a:alpha val="25000"/>
            </a:schemeClr>
          </a:solidFill>
        </p:grpSpPr>
        <p:sp>
          <p:nvSpPr>
            <p:cNvPr id="27" name="Freeform: Shape 26">
              <a:extLst>
                <a:ext uri="{FF2B5EF4-FFF2-40B4-BE49-F238E27FC236}">
                  <a16:creationId xmlns:a16="http://schemas.microsoft.com/office/drawing/2014/main" id="{1D278BC2-68C9-4527-8074-D2F50BDA6C52}"/>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99">
              <a:extLst>
                <a:ext uri="{FF2B5EF4-FFF2-40B4-BE49-F238E27FC236}">
                  <a16:creationId xmlns:a16="http://schemas.microsoft.com/office/drawing/2014/main" id="{C7AF997D-949C-499B-AF02-64C9E1D7AD02}"/>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29" name="TextBox 28">
            <a:extLst>
              <a:ext uri="{FF2B5EF4-FFF2-40B4-BE49-F238E27FC236}">
                <a16:creationId xmlns:a16="http://schemas.microsoft.com/office/drawing/2014/main" id="{AFCEA8D4-D97E-49A8-9965-C0A381DFDF7C}"/>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lumMod val="75000"/>
                    <a:alpha val="6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lumMod val="75000"/>
                  <a:alpha val="60000"/>
                </a:schemeClr>
              </a:solidFill>
              <a:latin typeface="+mj-lt"/>
              <a:ea typeface="Liberation Sans" panose="020B0604020202020204" pitchFamily="34" charset="0"/>
              <a:cs typeface="Segoe UI" panose="020B0502040204020203" pitchFamily="34" charset="0"/>
            </a:endParaRPr>
          </a:p>
        </p:txBody>
      </p:sp>
      <p:grpSp>
        <p:nvGrpSpPr>
          <p:cNvPr id="30" name="Group 29">
            <a:extLst>
              <a:ext uri="{FF2B5EF4-FFF2-40B4-BE49-F238E27FC236}">
                <a16:creationId xmlns:a16="http://schemas.microsoft.com/office/drawing/2014/main" id="{EEB95327-CEE9-4677-A998-60A4C586A374}"/>
              </a:ext>
            </a:extLst>
          </p:cNvPr>
          <p:cNvGrpSpPr/>
          <p:nvPr userDrawn="1"/>
        </p:nvGrpSpPr>
        <p:grpSpPr>
          <a:xfrm>
            <a:off x="7432606" y="6430969"/>
            <a:ext cx="1907633" cy="246221"/>
            <a:chOff x="6631531" y="1151808"/>
            <a:chExt cx="1907633" cy="246221"/>
          </a:xfrm>
        </p:grpSpPr>
        <p:sp>
          <p:nvSpPr>
            <p:cNvPr id="31" name="TextBox 30">
              <a:extLst>
                <a:ext uri="{FF2B5EF4-FFF2-40B4-BE49-F238E27FC236}">
                  <a16:creationId xmlns:a16="http://schemas.microsoft.com/office/drawing/2014/main" id="{052032DF-6F14-46B6-802A-8EDEE0D2F261}"/>
                </a:ext>
              </a:extLst>
            </p:cNvPr>
            <p:cNvSpPr txBox="1"/>
            <p:nvPr/>
          </p:nvSpPr>
          <p:spPr>
            <a:xfrm>
              <a:off x="6709372"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331 Street, Los Angeles, US</a:t>
              </a:r>
              <a:endParaRPr lang="id-ID" sz="1000" b="0" dirty="0">
                <a:solidFill>
                  <a:schemeClr val="bg1">
                    <a:lumMod val="75000"/>
                    <a:alpha val="60000"/>
                  </a:schemeClr>
                </a:solidFill>
                <a:latin typeface="+mj-lt"/>
                <a:cs typeface="Segoe UI" panose="020B0502040204020203" pitchFamily="34" charset="0"/>
              </a:endParaRPr>
            </a:p>
          </p:txBody>
        </p:sp>
        <p:sp>
          <p:nvSpPr>
            <p:cNvPr id="32" name="Freeform 2">
              <a:extLst>
                <a:ext uri="{FF2B5EF4-FFF2-40B4-BE49-F238E27FC236}">
                  <a16:creationId xmlns:a16="http://schemas.microsoft.com/office/drawing/2014/main" id="{AC4C505E-7D3C-4D60-A965-04B992AD3F5C}"/>
                </a:ext>
              </a:extLst>
            </p:cNvPr>
            <p:cNvSpPr>
              <a:spLocks noChangeArrowheads="1"/>
            </p:cNvSpPr>
            <p:nvPr/>
          </p:nvSpPr>
          <p:spPr bwMode="auto">
            <a:xfrm>
              <a:off x="6631531" y="1209674"/>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grpSp>
        <p:nvGrpSpPr>
          <p:cNvPr id="33" name="Group 32">
            <a:extLst>
              <a:ext uri="{FF2B5EF4-FFF2-40B4-BE49-F238E27FC236}">
                <a16:creationId xmlns:a16="http://schemas.microsoft.com/office/drawing/2014/main" id="{6738736B-CDEE-491A-8B52-395903AAF924}"/>
              </a:ext>
            </a:extLst>
          </p:cNvPr>
          <p:cNvGrpSpPr/>
          <p:nvPr userDrawn="1"/>
        </p:nvGrpSpPr>
        <p:grpSpPr>
          <a:xfrm>
            <a:off x="9471340" y="6430969"/>
            <a:ext cx="1959148" cy="246221"/>
            <a:chOff x="8670265" y="1151808"/>
            <a:chExt cx="1959148" cy="246221"/>
          </a:xfrm>
        </p:grpSpPr>
        <p:sp>
          <p:nvSpPr>
            <p:cNvPr id="34" name="TextBox 33">
              <a:extLst>
                <a:ext uri="{FF2B5EF4-FFF2-40B4-BE49-F238E27FC236}">
                  <a16:creationId xmlns:a16="http://schemas.microsoft.com/office/drawing/2014/main" id="{3B3E28D2-939E-4715-9C62-DEE24B9986BF}"/>
                </a:ext>
              </a:extLst>
            </p:cNvPr>
            <p:cNvSpPr txBox="1"/>
            <p:nvPr/>
          </p:nvSpPr>
          <p:spPr>
            <a:xfrm>
              <a:off x="8799621"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mail@yourcompany.com</a:t>
              </a:r>
            </a:p>
          </p:txBody>
        </p:sp>
        <p:sp>
          <p:nvSpPr>
            <p:cNvPr id="35" name="Freeform 51">
              <a:extLst>
                <a:ext uri="{FF2B5EF4-FFF2-40B4-BE49-F238E27FC236}">
                  <a16:creationId xmlns:a16="http://schemas.microsoft.com/office/drawing/2014/main" id="{46C49BD7-CB14-444D-8E85-A0658681CF27}"/>
                </a:ext>
              </a:extLst>
            </p:cNvPr>
            <p:cNvSpPr>
              <a:spLocks noChangeArrowheads="1"/>
            </p:cNvSpPr>
            <p:nvPr/>
          </p:nvSpPr>
          <p:spPr bwMode="auto">
            <a:xfrm>
              <a:off x="8670265" y="1223963"/>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sp>
        <p:nvSpPr>
          <p:cNvPr id="36" name="Rectangle: Rounded Corners 35">
            <a:extLst>
              <a:ext uri="{FF2B5EF4-FFF2-40B4-BE49-F238E27FC236}">
                <a16:creationId xmlns:a16="http://schemas.microsoft.com/office/drawing/2014/main" id="{0FAAA3C6-0735-43BB-A2A0-B4844AF20974}"/>
              </a:ext>
            </a:extLst>
          </p:cNvPr>
          <p:cNvSpPr/>
          <p:nvPr userDrawn="1"/>
        </p:nvSpPr>
        <p:spPr>
          <a:xfrm>
            <a:off x="241034" y="6503583"/>
            <a:ext cx="6767635" cy="143667"/>
          </a:xfrm>
          <a:prstGeom prst="roundRect">
            <a:avLst>
              <a:gd name="adj" fmla="val 50000"/>
            </a:avLst>
          </a:prstGeom>
          <a:pattFill prst="wdUpDiag">
            <a:fgClr>
              <a:srgbClr val="091929"/>
            </a:fgClr>
            <a:bgClr>
              <a:srgbClr val="0D243B"/>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276CDB12-A96F-4369-BE51-65C2C534996D}"/>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36971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C09C088-2826-4CED-9A50-9C286B4B8524}"/>
              </a:ext>
            </a:extLst>
          </p:cNvPr>
          <p:cNvSpPr>
            <a:spLocks noGrp="1"/>
          </p:cNvSpPr>
          <p:nvPr>
            <p:ph type="pic" sz="quarter" idx="10"/>
          </p:nvPr>
        </p:nvSpPr>
        <p:spPr>
          <a:xfrm>
            <a:off x="0" y="0"/>
            <a:ext cx="12192000" cy="5718629"/>
          </a:xfrm>
          <a:prstGeom prst="rect">
            <a:avLst/>
          </a:prstGeom>
          <a:solidFill>
            <a:schemeClr val="bg1">
              <a:lumMod val="95000"/>
              <a:alpha val="35000"/>
            </a:schemeClr>
          </a:solidFill>
        </p:spPr>
        <p:txBody>
          <a:bodyPr/>
          <a:lstStyle>
            <a:lvl1pPr marL="0" indent="0">
              <a:buNone/>
              <a:defRPr sz="1600">
                <a:solidFill>
                  <a:schemeClr val="bg1">
                    <a:lumMod val="75000"/>
                  </a:schemeClr>
                </a:solidFill>
              </a:defRPr>
            </a:lvl1pPr>
          </a:lstStyle>
          <a:p>
            <a:endParaRPr lang="en-US"/>
          </a:p>
        </p:txBody>
      </p:sp>
      <p:sp>
        <p:nvSpPr>
          <p:cNvPr id="6" name="Picture Placeholder 5">
            <a:extLst>
              <a:ext uri="{FF2B5EF4-FFF2-40B4-BE49-F238E27FC236}">
                <a16:creationId xmlns:a16="http://schemas.microsoft.com/office/drawing/2014/main" id="{D2FD71F5-F07C-4AE0-ADD5-B0FB3DB9C07A}"/>
              </a:ext>
            </a:extLst>
          </p:cNvPr>
          <p:cNvSpPr>
            <a:spLocks noGrp="1"/>
          </p:cNvSpPr>
          <p:nvPr>
            <p:ph type="pic" sz="quarter" idx="11"/>
          </p:nvPr>
        </p:nvSpPr>
        <p:spPr>
          <a:xfrm>
            <a:off x="7258050" y="235681"/>
            <a:ext cx="3827128" cy="5482946"/>
          </a:xfrm>
          <a:prstGeom prst="rect">
            <a:avLst/>
          </a:prstGeom>
          <a:noFill/>
          <a:effectLst>
            <a:outerShdw blurRad="787400" dist="584200" dir="5400000" sx="83000" sy="83000" algn="t" rotWithShape="0">
              <a:prstClr val="black">
                <a:alpha val="40000"/>
              </a:prstClr>
            </a:outerShdw>
          </a:effectLst>
        </p:spPr>
        <p:txBody>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1975875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ppt_x"/>
                                          </p:val>
                                        </p:tav>
                                        <p:tav tm="100000">
                                          <p:val>
                                            <p:strVal val="#ppt_x"/>
                                          </p:val>
                                        </p:tav>
                                      </p:tavLst>
                                    </p:anim>
                                    <p:anim calcmode="lin" valueType="num">
                                      <p:cBhvr additive="base">
                                        <p:cTn id="8" dur="75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2" decel="100000" fill="hold" grpId="0" nodeType="withEffect" nodePh="1">
                                  <p:stCondLst>
                                    <p:cond delay="250"/>
                                  </p:stCondLst>
                                  <p:endCondLst>
                                    <p:cond evt="begin" delay="0">
                                      <p:tn val="9"/>
                                    </p:cond>
                                  </p:end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1+#ppt_w/2"/>
                                          </p:val>
                                        </p:tav>
                                        <p:tav tm="100000">
                                          <p:val>
                                            <p:strVal val="#ppt_x"/>
                                          </p:val>
                                        </p:tav>
                                      </p:tavLst>
                                    </p:anim>
                                    <p:anim calcmode="lin" valueType="num">
                                      <p:cBhvr additive="base">
                                        <p:cTn id="12" dur="75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80971D5-46DF-4C12-BF16-AFAE7BF10246}"/>
              </a:ext>
            </a:extLst>
          </p:cNvPr>
          <p:cNvSpPr>
            <a:spLocks noGrp="1"/>
          </p:cNvSpPr>
          <p:nvPr>
            <p:ph type="pic" sz="quarter" idx="10"/>
          </p:nvPr>
        </p:nvSpPr>
        <p:spPr>
          <a:xfrm>
            <a:off x="6096000" y="-1"/>
            <a:ext cx="6096000" cy="4804229"/>
          </a:xfrm>
          <a:prstGeom prst="rect">
            <a:avLst/>
          </a:prstGeom>
          <a:solidFill>
            <a:schemeClr val="bg1">
              <a:lumMod val="95000"/>
              <a:alpha val="35000"/>
            </a:schemeClr>
          </a:solidFill>
        </p:spPr>
        <p:txBody>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2158624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F42B827-7ED9-4FFA-8007-B34EC4E20193}"/>
              </a:ext>
            </a:extLst>
          </p:cNvPr>
          <p:cNvSpPr>
            <a:spLocks noGrp="1"/>
          </p:cNvSpPr>
          <p:nvPr>
            <p:ph type="pic" sz="quarter" idx="10"/>
          </p:nvPr>
        </p:nvSpPr>
        <p:spPr>
          <a:xfrm>
            <a:off x="3" y="1"/>
            <a:ext cx="12191999" cy="3854122"/>
          </a:xfrm>
          <a:custGeom>
            <a:avLst/>
            <a:gdLst>
              <a:gd name="connsiteX0" fmla="*/ 0 w 12191999"/>
              <a:gd name="connsiteY0" fmla="*/ 0 h 3854122"/>
              <a:gd name="connsiteX1" fmla="*/ 12191999 w 12191999"/>
              <a:gd name="connsiteY1" fmla="*/ 0 h 3854122"/>
              <a:gd name="connsiteX2" fmla="*/ 12191999 w 12191999"/>
              <a:gd name="connsiteY2" fmla="*/ 2910188 h 3854122"/>
              <a:gd name="connsiteX3" fmla="*/ 11540257 w 12191999"/>
              <a:gd name="connsiteY3" fmla="*/ 2887920 h 3854122"/>
              <a:gd name="connsiteX4" fmla="*/ 10071099 w 12191999"/>
              <a:gd name="connsiteY4" fmla="*/ 2867892 h 3854122"/>
              <a:gd name="connsiteX5" fmla="*/ 254789 w 12191999"/>
              <a:gd name="connsiteY5" fmla="*/ 3801899 h 3854122"/>
              <a:gd name="connsiteX6" fmla="*/ 0 w 12191999"/>
              <a:gd name="connsiteY6" fmla="*/ 3854122 h 3854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3854122">
                <a:moveTo>
                  <a:pt x="0" y="0"/>
                </a:moveTo>
                <a:lnTo>
                  <a:pt x="12191999" y="0"/>
                </a:lnTo>
                <a:lnTo>
                  <a:pt x="12191999" y="2910188"/>
                </a:lnTo>
                <a:lnTo>
                  <a:pt x="11540257" y="2887920"/>
                </a:lnTo>
                <a:cubicBezTo>
                  <a:pt x="11053652" y="2874622"/>
                  <a:pt x="10563833" y="2867892"/>
                  <a:pt x="10071099" y="2867892"/>
                </a:cubicBezTo>
                <a:cubicBezTo>
                  <a:pt x="6621956" y="2867892"/>
                  <a:pt x="3315671" y="3197657"/>
                  <a:pt x="254789" y="3801899"/>
                </a:cubicBezTo>
                <a:lnTo>
                  <a:pt x="0" y="3854122"/>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2720941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ppt_x"/>
                                          </p:val>
                                        </p:tav>
                                        <p:tav tm="100000">
                                          <p:val>
                                            <p:strVal val="#ppt_x"/>
                                          </p:val>
                                        </p:tav>
                                      </p:tavLst>
                                    </p:anim>
                                    <p:anim calcmode="lin" valueType="num">
                                      <p:cBhvr additive="base">
                                        <p:cTn id="8" dur="7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8BDF825E-D58C-4902-B9C8-26D25E68C1F0}"/>
              </a:ext>
            </a:extLst>
          </p:cNvPr>
          <p:cNvSpPr/>
          <p:nvPr userDrawn="1"/>
        </p:nvSpPr>
        <p:spPr>
          <a:xfrm>
            <a:off x="0" y="1"/>
            <a:ext cx="7253244" cy="5326339"/>
          </a:xfrm>
          <a:custGeom>
            <a:avLst/>
            <a:gdLst>
              <a:gd name="connsiteX0" fmla="*/ 0 w 7253244"/>
              <a:gd name="connsiteY0" fmla="*/ 0 h 5326339"/>
              <a:gd name="connsiteX1" fmla="*/ 7253244 w 7253244"/>
              <a:gd name="connsiteY1" fmla="*/ 0 h 5326339"/>
              <a:gd name="connsiteX2" fmla="*/ 7212652 w 7253244"/>
              <a:gd name="connsiteY2" fmla="*/ 227299 h 5326339"/>
              <a:gd name="connsiteX3" fmla="*/ 956342 w 7253244"/>
              <a:gd name="connsiteY3" fmla="*/ 5326339 h 5326339"/>
              <a:gd name="connsiteX4" fmla="*/ 303406 w 7253244"/>
              <a:gd name="connsiteY4" fmla="*/ 5293369 h 5326339"/>
              <a:gd name="connsiteX5" fmla="*/ 0 w 7253244"/>
              <a:gd name="connsiteY5" fmla="*/ 5254815 h 532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3244" h="5326339">
                <a:moveTo>
                  <a:pt x="0" y="0"/>
                </a:moveTo>
                <a:lnTo>
                  <a:pt x="7253244" y="0"/>
                </a:lnTo>
                <a:lnTo>
                  <a:pt x="7212652" y="227299"/>
                </a:lnTo>
                <a:cubicBezTo>
                  <a:pt x="6617177" y="3137315"/>
                  <a:pt x="4042396" y="5326339"/>
                  <a:pt x="956342" y="5326339"/>
                </a:cubicBezTo>
                <a:cubicBezTo>
                  <a:pt x="735910" y="5326339"/>
                  <a:pt x="518086" y="5315171"/>
                  <a:pt x="303406" y="5293369"/>
                </a:cubicBezTo>
                <a:lnTo>
                  <a:pt x="0" y="5254815"/>
                </a:lnTo>
                <a:close/>
              </a:path>
            </a:pathLst>
          </a:cu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4">
            <a:extLst>
              <a:ext uri="{FF2B5EF4-FFF2-40B4-BE49-F238E27FC236}">
                <a16:creationId xmlns:a16="http://schemas.microsoft.com/office/drawing/2014/main" id="{F3DE3323-0C55-424F-BBC8-44E0FA2D105B}"/>
              </a:ext>
            </a:extLst>
          </p:cNvPr>
          <p:cNvSpPr>
            <a:spLocks noGrp="1"/>
          </p:cNvSpPr>
          <p:nvPr>
            <p:ph type="pic" sz="quarter" idx="10"/>
          </p:nvPr>
        </p:nvSpPr>
        <p:spPr>
          <a:xfrm>
            <a:off x="6056672" y="0"/>
            <a:ext cx="12270660" cy="6135330"/>
          </a:xfrm>
          <a:custGeom>
            <a:avLst/>
            <a:gdLst>
              <a:gd name="connsiteX0" fmla="*/ 0 w 12270660"/>
              <a:gd name="connsiteY0" fmla="*/ 0 h 6135330"/>
              <a:gd name="connsiteX1" fmla="*/ 12270660 w 12270660"/>
              <a:gd name="connsiteY1" fmla="*/ 0 h 6135330"/>
              <a:gd name="connsiteX2" fmla="*/ 6135329 w 12270660"/>
              <a:gd name="connsiteY2" fmla="*/ 6135330 h 6135330"/>
              <a:gd name="connsiteX3" fmla="*/ 0 w 12270660"/>
              <a:gd name="connsiteY3" fmla="*/ 0 h 6135330"/>
            </a:gdLst>
            <a:ahLst/>
            <a:cxnLst>
              <a:cxn ang="0">
                <a:pos x="connsiteX0" y="connsiteY0"/>
              </a:cxn>
              <a:cxn ang="0">
                <a:pos x="connsiteX1" y="connsiteY1"/>
              </a:cxn>
              <a:cxn ang="0">
                <a:pos x="connsiteX2" y="connsiteY2"/>
              </a:cxn>
              <a:cxn ang="0">
                <a:pos x="connsiteX3" y="connsiteY3"/>
              </a:cxn>
            </a:cxnLst>
            <a:rect l="l" t="t" r="r" b="b"/>
            <a:pathLst>
              <a:path w="12270660" h="6135330">
                <a:moveTo>
                  <a:pt x="0" y="0"/>
                </a:moveTo>
                <a:lnTo>
                  <a:pt x="12270660" y="0"/>
                </a:lnTo>
                <a:cubicBezTo>
                  <a:pt x="12270660" y="3388449"/>
                  <a:pt x="9523778" y="6135330"/>
                  <a:pt x="6135329" y="6135330"/>
                </a:cubicBezTo>
                <a:cubicBezTo>
                  <a:pt x="2746880" y="6135330"/>
                  <a:pt x="0" y="3388449"/>
                  <a:pt x="0" y="0"/>
                </a:cubicBez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grpSp>
        <p:nvGrpSpPr>
          <p:cNvPr id="4" name="Group 3">
            <a:extLst>
              <a:ext uri="{FF2B5EF4-FFF2-40B4-BE49-F238E27FC236}">
                <a16:creationId xmlns:a16="http://schemas.microsoft.com/office/drawing/2014/main" id="{07EC5A97-D759-491F-A010-E67AB6938185}"/>
              </a:ext>
            </a:extLst>
          </p:cNvPr>
          <p:cNvGrpSpPr/>
          <p:nvPr userDrawn="1"/>
        </p:nvGrpSpPr>
        <p:grpSpPr>
          <a:xfrm>
            <a:off x="278276" y="245814"/>
            <a:ext cx="1226673" cy="224720"/>
            <a:chOff x="1304820" y="3012107"/>
            <a:chExt cx="2771403" cy="507705"/>
          </a:xfrm>
          <a:solidFill>
            <a:schemeClr val="bg1">
              <a:lumMod val="85000"/>
            </a:schemeClr>
          </a:solidFill>
        </p:grpSpPr>
        <p:sp>
          <p:nvSpPr>
            <p:cNvPr id="6" name="Freeform: Shape 5">
              <a:extLst>
                <a:ext uri="{FF2B5EF4-FFF2-40B4-BE49-F238E27FC236}">
                  <a16:creationId xmlns:a16="http://schemas.microsoft.com/office/drawing/2014/main" id="{7C5DD3E0-F126-4004-AEDC-5E5D6FA11553}"/>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99">
              <a:extLst>
                <a:ext uri="{FF2B5EF4-FFF2-40B4-BE49-F238E27FC236}">
                  <a16:creationId xmlns:a16="http://schemas.microsoft.com/office/drawing/2014/main" id="{0905C5A8-60F0-437D-84B3-CA7809266F04}"/>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006576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2" presetClass="entr" presetSubtype="3" decel="10000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750" fill="hold"/>
                                        <p:tgtEl>
                                          <p:spTgt spid="5"/>
                                        </p:tgtEl>
                                        <p:attrNameLst>
                                          <p:attrName>ppt_x</p:attrName>
                                        </p:attrNameLst>
                                      </p:cBhvr>
                                      <p:tavLst>
                                        <p:tav tm="0">
                                          <p:val>
                                            <p:strVal val="1+#ppt_w/2"/>
                                          </p:val>
                                        </p:tav>
                                        <p:tav tm="100000">
                                          <p:val>
                                            <p:strVal val="#ppt_x"/>
                                          </p:val>
                                        </p:tav>
                                      </p:tavLst>
                                    </p:anim>
                                    <p:anim calcmode="lin" valueType="num">
                                      <p:cBhvr additive="base">
                                        <p:cTn id="15" dur="7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AD04AD40-7194-4E91-BB82-47A49CE7B848}"/>
              </a:ext>
            </a:extLst>
          </p:cNvPr>
          <p:cNvSpPr/>
          <p:nvPr userDrawn="1"/>
        </p:nvSpPr>
        <p:spPr>
          <a:xfrm>
            <a:off x="4221499" y="1"/>
            <a:ext cx="7970501" cy="4298109"/>
          </a:xfrm>
          <a:custGeom>
            <a:avLst/>
            <a:gdLst>
              <a:gd name="connsiteX0" fmla="*/ 0 w 7970501"/>
              <a:gd name="connsiteY0" fmla="*/ 0 h 4298109"/>
              <a:gd name="connsiteX1" fmla="*/ 7970501 w 7970501"/>
              <a:gd name="connsiteY1" fmla="*/ 0 h 4298109"/>
              <a:gd name="connsiteX2" fmla="*/ 7970501 w 7970501"/>
              <a:gd name="connsiteY2" fmla="*/ 3998667 h 4298109"/>
              <a:gd name="connsiteX3" fmla="*/ 7934038 w 7970501"/>
              <a:gd name="connsiteY3" fmla="*/ 4011005 h 4298109"/>
              <a:gd name="connsiteX4" fmla="*/ 6035022 w 7970501"/>
              <a:gd name="connsiteY4" fmla="*/ 4298109 h 4298109"/>
              <a:gd name="connsiteX5" fmla="*/ 36474 w 7970501"/>
              <a:gd name="connsiteY5" fmla="*/ 107796 h 429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70501" h="4298109">
                <a:moveTo>
                  <a:pt x="0" y="0"/>
                </a:moveTo>
                <a:lnTo>
                  <a:pt x="7970501" y="0"/>
                </a:lnTo>
                <a:lnTo>
                  <a:pt x="7970501" y="3998667"/>
                </a:lnTo>
                <a:lnTo>
                  <a:pt x="7934038" y="4011005"/>
                </a:lnTo>
                <a:cubicBezTo>
                  <a:pt x="7334140" y="4197593"/>
                  <a:pt x="6696319" y="4298109"/>
                  <a:pt x="6035022" y="4298109"/>
                </a:cubicBezTo>
                <a:cubicBezTo>
                  <a:pt x="3279617" y="4298109"/>
                  <a:pt x="931796" y="2553033"/>
                  <a:pt x="36474" y="107796"/>
                </a:cubicBezTo>
                <a:close/>
              </a:path>
            </a:pathLst>
          </a:cu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1">
            <a:extLst>
              <a:ext uri="{FF2B5EF4-FFF2-40B4-BE49-F238E27FC236}">
                <a16:creationId xmlns:a16="http://schemas.microsoft.com/office/drawing/2014/main" id="{E8DA6B22-F48B-4D7C-AFCF-E672140E3F1B}"/>
              </a:ext>
            </a:extLst>
          </p:cNvPr>
          <p:cNvSpPr>
            <a:spLocks noGrp="1"/>
          </p:cNvSpPr>
          <p:nvPr>
            <p:ph type="pic" sz="quarter" idx="10"/>
          </p:nvPr>
        </p:nvSpPr>
        <p:spPr>
          <a:xfrm>
            <a:off x="-6135330" y="0"/>
            <a:ext cx="12270660" cy="6135330"/>
          </a:xfrm>
          <a:custGeom>
            <a:avLst/>
            <a:gdLst>
              <a:gd name="connsiteX0" fmla="*/ 0 w 12270660"/>
              <a:gd name="connsiteY0" fmla="*/ 0 h 6135330"/>
              <a:gd name="connsiteX1" fmla="*/ 12270660 w 12270660"/>
              <a:gd name="connsiteY1" fmla="*/ 0 h 6135330"/>
              <a:gd name="connsiteX2" fmla="*/ 6135329 w 12270660"/>
              <a:gd name="connsiteY2" fmla="*/ 6135330 h 6135330"/>
              <a:gd name="connsiteX3" fmla="*/ 0 w 12270660"/>
              <a:gd name="connsiteY3" fmla="*/ 0 h 6135330"/>
            </a:gdLst>
            <a:ahLst/>
            <a:cxnLst>
              <a:cxn ang="0">
                <a:pos x="connsiteX0" y="connsiteY0"/>
              </a:cxn>
              <a:cxn ang="0">
                <a:pos x="connsiteX1" y="connsiteY1"/>
              </a:cxn>
              <a:cxn ang="0">
                <a:pos x="connsiteX2" y="connsiteY2"/>
              </a:cxn>
              <a:cxn ang="0">
                <a:pos x="connsiteX3" y="connsiteY3"/>
              </a:cxn>
            </a:cxnLst>
            <a:rect l="l" t="t" r="r" b="b"/>
            <a:pathLst>
              <a:path w="12270660" h="6135330">
                <a:moveTo>
                  <a:pt x="0" y="0"/>
                </a:moveTo>
                <a:lnTo>
                  <a:pt x="12270660" y="0"/>
                </a:lnTo>
                <a:cubicBezTo>
                  <a:pt x="12270660" y="3388449"/>
                  <a:pt x="9523778" y="6135330"/>
                  <a:pt x="6135329" y="6135330"/>
                </a:cubicBezTo>
                <a:cubicBezTo>
                  <a:pt x="2746880" y="6135330"/>
                  <a:pt x="0" y="3388449"/>
                  <a:pt x="0" y="0"/>
                </a:cubicBezTo>
                <a:close/>
              </a:path>
            </a:pathLst>
          </a:custGeom>
          <a:solidFill>
            <a:schemeClr val="bg1">
              <a:lumMod val="95000"/>
              <a:alpha val="35000"/>
            </a:schemeClr>
          </a:solidFill>
        </p:spPr>
        <p:txBody>
          <a:bodyPr wrap="square">
            <a:noAutofit/>
          </a:bodyPr>
          <a:lstStyle>
            <a:lvl1pPr marL="0" indent="0" algn="r">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2014679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1+#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24_Title Slide">
    <p:bg>
      <p:bgPr>
        <a:gradFill>
          <a:gsLst>
            <a:gs pos="10000">
              <a:schemeClr val="accent1"/>
            </a:gs>
            <a:gs pos="100000">
              <a:schemeClr val="accent2"/>
            </a:gs>
          </a:gsLst>
          <a:lin ang="18900000" scaled="1"/>
        </a:gra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32378780-64E5-47BB-BB19-DBCCB96B5C4B}"/>
              </a:ext>
            </a:extLst>
          </p:cNvPr>
          <p:cNvSpPr>
            <a:spLocks noGrp="1"/>
          </p:cNvSpPr>
          <p:nvPr>
            <p:ph type="pic" sz="quarter" idx="10"/>
          </p:nvPr>
        </p:nvSpPr>
        <p:spPr>
          <a:xfrm>
            <a:off x="1056968" y="2507226"/>
            <a:ext cx="10078064" cy="3200400"/>
          </a:xfrm>
          <a:custGeom>
            <a:avLst/>
            <a:gdLst>
              <a:gd name="connsiteX0" fmla="*/ 0 w 10078064"/>
              <a:gd name="connsiteY0" fmla="*/ 0 h 3200400"/>
              <a:gd name="connsiteX1" fmla="*/ 10078064 w 10078064"/>
              <a:gd name="connsiteY1" fmla="*/ 0 h 3200400"/>
              <a:gd name="connsiteX2" fmla="*/ 10078064 w 10078064"/>
              <a:gd name="connsiteY2" fmla="*/ 3200400 h 3200400"/>
              <a:gd name="connsiteX3" fmla="*/ 0 w 10078064"/>
              <a:gd name="connsiteY3" fmla="*/ 3200400 h 3200400"/>
            </a:gdLst>
            <a:ahLst/>
            <a:cxnLst>
              <a:cxn ang="0">
                <a:pos x="connsiteX0" y="connsiteY0"/>
              </a:cxn>
              <a:cxn ang="0">
                <a:pos x="connsiteX1" y="connsiteY1"/>
              </a:cxn>
              <a:cxn ang="0">
                <a:pos x="connsiteX2" y="connsiteY2"/>
              </a:cxn>
              <a:cxn ang="0">
                <a:pos x="connsiteX3" y="connsiteY3"/>
              </a:cxn>
            </a:cxnLst>
            <a:rect l="l" t="t" r="r" b="b"/>
            <a:pathLst>
              <a:path w="10078064" h="3200400">
                <a:moveTo>
                  <a:pt x="0" y="0"/>
                </a:moveTo>
                <a:lnTo>
                  <a:pt x="10078064" y="0"/>
                </a:lnTo>
                <a:lnTo>
                  <a:pt x="10078064" y="3200400"/>
                </a:lnTo>
                <a:lnTo>
                  <a:pt x="0" y="3200400"/>
                </a:lnTo>
                <a:close/>
              </a:path>
            </a:pathLst>
          </a:custGeom>
          <a:solidFill>
            <a:schemeClr val="bg1">
              <a:lumMod val="95000"/>
              <a:alpha val="35000"/>
            </a:schemeClr>
          </a:solidFill>
          <a:ln>
            <a:noFill/>
          </a:ln>
          <a:effectLst>
            <a:outerShdw blurRad="1270000" dist="622300" dir="3300000" sx="90000" sy="9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buNone/>
              <a:defRPr lang="en-US" sz="1600">
                <a:solidFill>
                  <a:schemeClr val="bg1"/>
                </a:solidFill>
              </a:defRPr>
            </a:lvl1pPr>
          </a:lstStyle>
          <a:p>
            <a:pPr marL="0" lvl="0" algn="ctr"/>
            <a:endParaRPr lang="en-US"/>
          </a:p>
        </p:txBody>
      </p:sp>
      <p:grpSp>
        <p:nvGrpSpPr>
          <p:cNvPr id="2" name="Group 1">
            <a:extLst>
              <a:ext uri="{FF2B5EF4-FFF2-40B4-BE49-F238E27FC236}">
                <a16:creationId xmlns:a16="http://schemas.microsoft.com/office/drawing/2014/main" id="{4E34B454-6C7A-4175-BEC7-ACDCDC8DE521}"/>
              </a:ext>
            </a:extLst>
          </p:cNvPr>
          <p:cNvGrpSpPr/>
          <p:nvPr userDrawn="1"/>
        </p:nvGrpSpPr>
        <p:grpSpPr>
          <a:xfrm>
            <a:off x="278276" y="245814"/>
            <a:ext cx="1226673" cy="224720"/>
            <a:chOff x="1304820" y="3012107"/>
            <a:chExt cx="2771403" cy="507705"/>
          </a:xfrm>
          <a:solidFill>
            <a:schemeClr val="bg1">
              <a:alpha val="50000"/>
            </a:schemeClr>
          </a:solidFill>
        </p:grpSpPr>
        <p:sp>
          <p:nvSpPr>
            <p:cNvPr id="3" name="Freeform: Shape 2">
              <a:extLst>
                <a:ext uri="{FF2B5EF4-FFF2-40B4-BE49-F238E27FC236}">
                  <a16:creationId xmlns:a16="http://schemas.microsoft.com/office/drawing/2014/main" id="{EA7DBE84-803D-45B5-B28A-AC6B593DD921}"/>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99">
              <a:extLst>
                <a:ext uri="{FF2B5EF4-FFF2-40B4-BE49-F238E27FC236}">
                  <a16:creationId xmlns:a16="http://schemas.microsoft.com/office/drawing/2014/main" id="{AAF0098B-5014-4605-89F1-020AA2C90A53}"/>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8EC3DBDA-29EE-4BDE-892E-CC4A63CF6B4A}"/>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alpha val="7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alpha val="70000"/>
                </a:schemeClr>
              </a:solidFill>
              <a:latin typeface="+mj-lt"/>
              <a:ea typeface="Liberation Sans" panose="020B0604020202020204" pitchFamily="34" charset="0"/>
              <a:cs typeface="Segoe UI" panose="020B0502040204020203" pitchFamily="34" charset="0"/>
            </a:endParaRPr>
          </a:p>
        </p:txBody>
      </p:sp>
      <p:sp>
        <p:nvSpPr>
          <p:cNvPr id="6" name="TextBox 5">
            <a:extLst>
              <a:ext uri="{FF2B5EF4-FFF2-40B4-BE49-F238E27FC236}">
                <a16:creationId xmlns:a16="http://schemas.microsoft.com/office/drawing/2014/main" id="{8D64FE2C-F0C6-4A04-B4A0-980A643D8868}"/>
              </a:ext>
            </a:extLst>
          </p:cNvPr>
          <p:cNvSpPr txBox="1"/>
          <p:nvPr userDrawn="1"/>
        </p:nvSpPr>
        <p:spPr>
          <a:xfrm>
            <a:off x="7510447" y="6430969"/>
            <a:ext cx="1829792" cy="246221"/>
          </a:xfrm>
          <a:prstGeom prst="rect">
            <a:avLst/>
          </a:prstGeom>
          <a:noFill/>
        </p:spPr>
        <p:txBody>
          <a:bodyPr wrap="square" rtlCol="0">
            <a:spAutoFit/>
          </a:bodyPr>
          <a:lstStyle/>
          <a:p>
            <a:r>
              <a:rPr lang="en-US" sz="1000" b="0" dirty="0">
                <a:solidFill>
                  <a:schemeClr val="bg1">
                    <a:alpha val="70000"/>
                  </a:schemeClr>
                </a:solidFill>
                <a:latin typeface="+mj-lt"/>
                <a:cs typeface="Segoe UI" panose="020B0502040204020203" pitchFamily="34" charset="0"/>
              </a:rPr>
              <a:t>331 Street, Los Angeles, US</a:t>
            </a:r>
            <a:endParaRPr lang="id-ID" sz="1000" b="0" dirty="0">
              <a:solidFill>
                <a:schemeClr val="bg1">
                  <a:alpha val="70000"/>
                </a:schemeClr>
              </a:solidFill>
              <a:latin typeface="+mj-lt"/>
              <a:cs typeface="Segoe UI" panose="020B0502040204020203" pitchFamily="34" charset="0"/>
            </a:endParaRPr>
          </a:p>
        </p:txBody>
      </p:sp>
      <p:sp>
        <p:nvSpPr>
          <p:cNvPr id="7" name="Freeform 2">
            <a:extLst>
              <a:ext uri="{FF2B5EF4-FFF2-40B4-BE49-F238E27FC236}">
                <a16:creationId xmlns:a16="http://schemas.microsoft.com/office/drawing/2014/main" id="{E10B9B61-EF06-4A87-9FDC-5AA355C4673D}"/>
              </a:ext>
            </a:extLst>
          </p:cNvPr>
          <p:cNvSpPr>
            <a:spLocks noChangeArrowheads="1"/>
          </p:cNvSpPr>
          <p:nvPr userDrawn="1"/>
        </p:nvSpPr>
        <p:spPr bwMode="auto">
          <a:xfrm>
            <a:off x="7432606" y="6488835"/>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sp>
        <p:nvSpPr>
          <p:cNvPr id="8" name="TextBox 7">
            <a:extLst>
              <a:ext uri="{FF2B5EF4-FFF2-40B4-BE49-F238E27FC236}">
                <a16:creationId xmlns:a16="http://schemas.microsoft.com/office/drawing/2014/main" id="{82098C95-DCA0-42AF-8E7B-4EA00E6E01C5}"/>
              </a:ext>
            </a:extLst>
          </p:cNvPr>
          <p:cNvSpPr txBox="1"/>
          <p:nvPr userDrawn="1"/>
        </p:nvSpPr>
        <p:spPr>
          <a:xfrm>
            <a:off x="9600696" y="6430969"/>
            <a:ext cx="1829792" cy="246221"/>
          </a:xfrm>
          <a:prstGeom prst="rect">
            <a:avLst/>
          </a:prstGeom>
          <a:noFill/>
        </p:spPr>
        <p:txBody>
          <a:bodyPr wrap="square" rtlCol="0">
            <a:spAutoFit/>
          </a:bodyPr>
          <a:lstStyle/>
          <a:p>
            <a:r>
              <a:rPr lang="en-US" sz="1000" b="0" dirty="0">
                <a:solidFill>
                  <a:schemeClr val="bg1">
                    <a:alpha val="70000"/>
                  </a:schemeClr>
                </a:solidFill>
                <a:latin typeface="+mj-lt"/>
                <a:cs typeface="Segoe UI" panose="020B0502040204020203" pitchFamily="34" charset="0"/>
              </a:rPr>
              <a:t>mail@yourcompany.com</a:t>
            </a:r>
          </a:p>
        </p:txBody>
      </p:sp>
      <p:sp>
        <p:nvSpPr>
          <p:cNvPr id="9" name="Freeform 51">
            <a:extLst>
              <a:ext uri="{FF2B5EF4-FFF2-40B4-BE49-F238E27FC236}">
                <a16:creationId xmlns:a16="http://schemas.microsoft.com/office/drawing/2014/main" id="{51F595CE-2305-4071-8F6C-C92242DF1E56}"/>
              </a:ext>
            </a:extLst>
          </p:cNvPr>
          <p:cNvSpPr>
            <a:spLocks noChangeArrowheads="1"/>
          </p:cNvSpPr>
          <p:nvPr userDrawn="1"/>
        </p:nvSpPr>
        <p:spPr bwMode="auto">
          <a:xfrm>
            <a:off x="9471340" y="6503124"/>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sp>
        <p:nvSpPr>
          <p:cNvPr id="10" name="Rectangle: Rounded Corners 9">
            <a:extLst>
              <a:ext uri="{FF2B5EF4-FFF2-40B4-BE49-F238E27FC236}">
                <a16:creationId xmlns:a16="http://schemas.microsoft.com/office/drawing/2014/main" id="{0374B42A-84EA-47E0-83A4-8C5F812B331F}"/>
              </a:ext>
            </a:extLst>
          </p:cNvPr>
          <p:cNvSpPr/>
          <p:nvPr userDrawn="1"/>
        </p:nvSpPr>
        <p:spPr>
          <a:xfrm>
            <a:off x="241034" y="6503583"/>
            <a:ext cx="6767635" cy="143667"/>
          </a:xfrm>
          <a:prstGeom prst="roundRect">
            <a:avLst>
              <a:gd name="adj" fmla="val 50000"/>
            </a:avLst>
          </a:pr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1EC6E2F9-B707-4242-A6C4-75A21B02E2C6}"/>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3691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ppt_x"/>
                                          </p:val>
                                        </p:tav>
                                        <p:tav tm="100000">
                                          <p:val>
                                            <p:strVal val="#ppt_x"/>
                                          </p:val>
                                        </p:tav>
                                      </p:tavLst>
                                    </p:anim>
                                    <p:anim calcmode="lin" valueType="num">
                                      <p:cBhvr additive="base">
                                        <p:cTn id="8" dur="75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FBBB0B-82C4-4412-BA24-FE770BBDD27D}"/>
              </a:ext>
            </a:extLst>
          </p:cNvPr>
          <p:cNvSpPr/>
          <p:nvPr userDrawn="1"/>
        </p:nvSpPr>
        <p:spPr>
          <a:xfrm>
            <a:off x="4020038" y="0"/>
            <a:ext cx="8171961" cy="6858000"/>
          </a:xfrm>
          <a:prstGeom prst="rect">
            <a:avLst/>
          </a:pr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icture Placeholder 12">
            <a:extLst>
              <a:ext uri="{FF2B5EF4-FFF2-40B4-BE49-F238E27FC236}">
                <a16:creationId xmlns:a16="http://schemas.microsoft.com/office/drawing/2014/main" id="{C677CD9D-E38A-4256-B8D0-054C2E3BFE18}"/>
              </a:ext>
            </a:extLst>
          </p:cNvPr>
          <p:cNvSpPr>
            <a:spLocks noGrp="1"/>
          </p:cNvSpPr>
          <p:nvPr>
            <p:ph type="pic" sz="quarter" idx="10"/>
          </p:nvPr>
        </p:nvSpPr>
        <p:spPr>
          <a:xfrm>
            <a:off x="4265769" y="438341"/>
            <a:ext cx="1844929" cy="1788826"/>
          </a:xfrm>
          <a:custGeom>
            <a:avLst/>
            <a:gdLst>
              <a:gd name="connsiteX0" fmla="*/ 0 w 1844929"/>
              <a:gd name="connsiteY0" fmla="*/ 0 h 1788826"/>
              <a:gd name="connsiteX1" fmla="*/ 1844929 w 1844929"/>
              <a:gd name="connsiteY1" fmla="*/ 0 h 1788826"/>
              <a:gd name="connsiteX2" fmla="*/ 1844929 w 1844929"/>
              <a:gd name="connsiteY2" fmla="*/ 1788826 h 1788826"/>
              <a:gd name="connsiteX3" fmla="*/ 0 w 1844929"/>
              <a:gd name="connsiteY3" fmla="*/ 1788826 h 1788826"/>
            </a:gdLst>
            <a:ahLst/>
            <a:cxnLst>
              <a:cxn ang="0">
                <a:pos x="connsiteX0" y="connsiteY0"/>
              </a:cxn>
              <a:cxn ang="0">
                <a:pos x="connsiteX1" y="connsiteY1"/>
              </a:cxn>
              <a:cxn ang="0">
                <a:pos x="connsiteX2" y="connsiteY2"/>
              </a:cxn>
              <a:cxn ang="0">
                <a:pos x="connsiteX3" y="connsiteY3"/>
              </a:cxn>
            </a:cxnLst>
            <a:rect l="l" t="t" r="r" b="b"/>
            <a:pathLst>
              <a:path w="1844929" h="1788826">
                <a:moveTo>
                  <a:pt x="0" y="0"/>
                </a:moveTo>
                <a:lnTo>
                  <a:pt x="1844929" y="0"/>
                </a:lnTo>
                <a:lnTo>
                  <a:pt x="1844929" y="1788826"/>
                </a:lnTo>
                <a:lnTo>
                  <a:pt x="0" y="1788826"/>
                </a:lnTo>
                <a:close/>
              </a:path>
            </a:pathLst>
          </a:custGeom>
          <a:solidFill>
            <a:schemeClr val="bg1">
              <a:lumMod val="95000"/>
              <a:alpha val="35000"/>
            </a:schemeClr>
          </a:solidFill>
        </p:spPr>
        <p:txBody>
          <a:bodyPr wrap="square">
            <a:noAutofit/>
          </a:bodyPr>
          <a:lstStyle>
            <a:lvl1pPr marL="0" indent="0">
              <a:buNone/>
              <a:defRPr sz="1400">
                <a:solidFill>
                  <a:schemeClr val="bg1">
                    <a:lumMod val="75000"/>
                  </a:schemeClr>
                </a:solidFill>
              </a:defRPr>
            </a:lvl1pPr>
          </a:lstStyle>
          <a:p>
            <a:endParaRPr lang="en-US"/>
          </a:p>
        </p:txBody>
      </p:sp>
      <p:sp>
        <p:nvSpPr>
          <p:cNvPr id="14" name="Picture Placeholder 13">
            <a:extLst>
              <a:ext uri="{FF2B5EF4-FFF2-40B4-BE49-F238E27FC236}">
                <a16:creationId xmlns:a16="http://schemas.microsoft.com/office/drawing/2014/main" id="{67CA08F7-088D-4F1F-BE83-A9D5129E5E4C}"/>
              </a:ext>
            </a:extLst>
          </p:cNvPr>
          <p:cNvSpPr>
            <a:spLocks noGrp="1"/>
          </p:cNvSpPr>
          <p:nvPr>
            <p:ph type="pic" sz="quarter" idx="11"/>
          </p:nvPr>
        </p:nvSpPr>
        <p:spPr>
          <a:xfrm>
            <a:off x="6196107" y="438341"/>
            <a:ext cx="1844929" cy="1788826"/>
          </a:xfrm>
          <a:custGeom>
            <a:avLst/>
            <a:gdLst>
              <a:gd name="connsiteX0" fmla="*/ 0 w 1844929"/>
              <a:gd name="connsiteY0" fmla="*/ 0 h 1788826"/>
              <a:gd name="connsiteX1" fmla="*/ 1844929 w 1844929"/>
              <a:gd name="connsiteY1" fmla="*/ 0 h 1788826"/>
              <a:gd name="connsiteX2" fmla="*/ 1844929 w 1844929"/>
              <a:gd name="connsiteY2" fmla="*/ 1788826 h 1788826"/>
              <a:gd name="connsiteX3" fmla="*/ 0 w 1844929"/>
              <a:gd name="connsiteY3" fmla="*/ 1788826 h 1788826"/>
            </a:gdLst>
            <a:ahLst/>
            <a:cxnLst>
              <a:cxn ang="0">
                <a:pos x="connsiteX0" y="connsiteY0"/>
              </a:cxn>
              <a:cxn ang="0">
                <a:pos x="connsiteX1" y="connsiteY1"/>
              </a:cxn>
              <a:cxn ang="0">
                <a:pos x="connsiteX2" y="connsiteY2"/>
              </a:cxn>
              <a:cxn ang="0">
                <a:pos x="connsiteX3" y="connsiteY3"/>
              </a:cxn>
            </a:cxnLst>
            <a:rect l="l" t="t" r="r" b="b"/>
            <a:pathLst>
              <a:path w="1844929" h="1788826">
                <a:moveTo>
                  <a:pt x="0" y="0"/>
                </a:moveTo>
                <a:lnTo>
                  <a:pt x="1844929" y="0"/>
                </a:lnTo>
                <a:lnTo>
                  <a:pt x="1844929" y="1788826"/>
                </a:lnTo>
                <a:lnTo>
                  <a:pt x="0" y="1788826"/>
                </a:lnTo>
                <a:close/>
              </a:path>
            </a:pathLst>
          </a:custGeom>
          <a:solidFill>
            <a:schemeClr val="bg1">
              <a:lumMod val="95000"/>
              <a:alpha val="35000"/>
            </a:schemeClr>
          </a:solidFill>
        </p:spPr>
        <p:txBody>
          <a:bodyPr wrap="square">
            <a:noAutofit/>
          </a:bodyPr>
          <a:lstStyle>
            <a:lvl1pPr marL="0" indent="0">
              <a:buNone/>
              <a:defRPr sz="1400">
                <a:solidFill>
                  <a:schemeClr val="bg1">
                    <a:lumMod val="75000"/>
                  </a:schemeClr>
                </a:solidFill>
              </a:defRPr>
            </a:lvl1pPr>
          </a:lstStyle>
          <a:p>
            <a:endParaRPr lang="en-US"/>
          </a:p>
        </p:txBody>
      </p:sp>
      <p:sp>
        <p:nvSpPr>
          <p:cNvPr id="15" name="Picture Placeholder 14">
            <a:extLst>
              <a:ext uri="{FF2B5EF4-FFF2-40B4-BE49-F238E27FC236}">
                <a16:creationId xmlns:a16="http://schemas.microsoft.com/office/drawing/2014/main" id="{BA609E12-CA4F-4BAB-85B6-6CE4ECDEF929}"/>
              </a:ext>
            </a:extLst>
          </p:cNvPr>
          <p:cNvSpPr>
            <a:spLocks noGrp="1"/>
          </p:cNvSpPr>
          <p:nvPr>
            <p:ph type="pic" sz="quarter" idx="12"/>
          </p:nvPr>
        </p:nvSpPr>
        <p:spPr>
          <a:xfrm>
            <a:off x="8126445" y="438341"/>
            <a:ext cx="1844929" cy="1788826"/>
          </a:xfrm>
          <a:custGeom>
            <a:avLst/>
            <a:gdLst>
              <a:gd name="connsiteX0" fmla="*/ 0 w 1844929"/>
              <a:gd name="connsiteY0" fmla="*/ 0 h 1788826"/>
              <a:gd name="connsiteX1" fmla="*/ 1844929 w 1844929"/>
              <a:gd name="connsiteY1" fmla="*/ 0 h 1788826"/>
              <a:gd name="connsiteX2" fmla="*/ 1844929 w 1844929"/>
              <a:gd name="connsiteY2" fmla="*/ 1788826 h 1788826"/>
              <a:gd name="connsiteX3" fmla="*/ 0 w 1844929"/>
              <a:gd name="connsiteY3" fmla="*/ 1788826 h 1788826"/>
            </a:gdLst>
            <a:ahLst/>
            <a:cxnLst>
              <a:cxn ang="0">
                <a:pos x="connsiteX0" y="connsiteY0"/>
              </a:cxn>
              <a:cxn ang="0">
                <a:pos x="connsiteX1" y="connsiteY1"/>
              </a:cxn>
              <a:cxn ang="0">
                <a:pos x="connsiteX2" y="connsiteY2"/>
              </a:cxn>
              <a:cxn ang="0">
                <a:pos x="connsiteX3" y="connsiteY3"/>
              </a:cxn>
            </a:cxnLst>
            <a:rect l="l" t="t" r="r" b="b"/>
            <a:pathLst>
              <a:path w="1844929" h="1788826">
                <a:moveTo>
                  <a:pt x="0" y="0"/>
                </a:moveTo>
                <a:lnTo>
                  <a:pt x="1844929" y="0"/>
                </a:lnTo>
                <a:lnTo>
                  <a:pt x="1844929" y="1788826"/>
                </a:lnTo>
                <a:lnTo>
                  <a:pt x="0" y="1788826"/>
                </a:lnTo>
                <a:close/>
              </a:path>
            </a:pathLst>
          </a:custGeom>
          <a:solidFill>
            <a:schemeClr val="bg1">
              <a:lumMod val="95000"/>
              <a:alpha val="35000"/>
            </a:schemeClr>
          </a:solidFill>
        </p:spPr>
        <p:txBody>
          <a:bodyPr wrap="square">
            <a:noAutofit/>
          </a:bodyPr>
          <a:lstStyle>
            <a:lvl1pPr marL="0" indent="0">
              <a:buNone/>
              <a:defRPr sz="1400">
                <a:solidFill>
                  <a:schemeClr val="bg1">
                    <a:lumMod val="75000"/>
                  </a:schemeClr>
                </a:solidFill>
              </a:defRPr>
            </a:lvl1pPr>
          </a:lstStyle>
          <a:p>
            <a:endParaRPr lang="en-US"/>
          </a:p>
        </p:txBody>
      </p:sp>
      <p:sp>
        <p:nvSpPr>
          <p:cNvPr id="16" name="Picture Placeholder 15">
            <a:extLst>
              <a:ext uri="{FF2B5EF4-FFF2-40B4-BE49-F238E27FC236}">
                <a16:creationId xmlns:a16="http://schemas.microsoft.com/office/drawing/2014/main" id="{69F85C07-D341-4796-B527-BC7AC44585A2}"/>
              </a:ext>
            </a:extLst>
          </p:cNvPr>
          <p:cNvSpPr>
            <a:spLocks noGrp="1"/>
          </p:cNvSpPr>
          <p:nvPr>
            <p:ph type="pic" sz="quarter" idx="13"/>
          </p:nvPr>
        </p:nvSpPr>
        <p:spPr>
          <a:xfrm>
            <a:off x="10056784" y="438341"/>
            <a:ext cx="1844929" cy="1788826"/>
          </a:xfrm>
          <a:custGeom>
            <a:avLst/>
            <a:gdLst>
              <a:gd name="connsiteX0" fmla="*/ 0 w 1844929"/>
              <a:gd name="connsiteY0" fmla="*/ 0 h 1788826"/>
              <a:gd name="connsiteX1" fmla="*/ 1844929 w 1844929"/>
              <a:gd name="connsiteY1" fmla="*/ 0 h 1788826"/>
              <a:gd name="connsiteX2" fmla="*/ 1844929 w 1844929"/>
              <a:gd name="connsiteY2" fmla="*/ 1788826 h 1788826"/>
              <a:gd name="connsiteX3" fmla="*/ 0 w 1844929"/>
              <a:gd name="connsiteY3" fmla="*/ 1788826 h 1788826"/>
            </a:gdLst>
            <a:ahLst/>
            <a:cxnLst>
              <a:cxn ang="0">
                <a:pos x="connsiteX0" y="connsiteY0"/>
              </a:cxn>
              <a:cxn ang="0">
                <a:pos x="connsiteX1" y="connsiteY1"/>
              </a:cxn>
              <a:cxn ang="0">
                <a:pos x="connsiteX2" y="connsiteY2"/>
              </a:cxn>
              <a:cxn ang="0">
                <a:pos x="connsiteX3" y="connsiteY3"/>
              </a:cxn>
            </a:cxnLst>
            <a:rect l="l" t="t" r="r" b="b"/>
            <a:pathLst>
              <a:path w="1844929" h="1788826">
                <a:moveTo>
                  <a:pt x="0" y="0"/>
                </a:moveTo>
                <a:lnTo>
                  <a:pt x="1844929" y="0"/>
                </a:lnTo>
                <a:lnTo>
                  <a:pt x="1844929" y="1788826"/>
                </a:lnTo>
                <a:lnTo>
                  <a:pt x="0" y="1788826"/>
                </a:lnTo>
                <a:close/>
              </a:path>
            </a:pathLst>
          </a:custGeom>
          <a:solidFill>
            <a:schemeClr val="bg1">
              <a:lumMod val="95000"/>
              <a:alpha val="35000"/>
            </a:schemeClr>
          </a:solidFill>
        </p:spPr>
        <p:txBody>
          <a:bodyPr wrap="square">
            <a:noAutofit/>
          </a:bodyPr>
          <a:lstStyle>
            <a:lvl1pPr marL="0" indent="0">
              <a:buNone/>
              <a:defRPr sz="1400">
                <a:solidFill>
                  <a:schemeClr val="bg1">
                    <a:lumMod val="75000"/>
                  </a:schemeClr>
                </a:solidFill>
              </a:defRPr>
            </a:lvl1pPr>
          </a:lstStyle>
          <a:p>
            <a:endParaRPr lang="en-US"/>
          </a:p>
        </p:txBody>
      </p:sp>
      <p:sp>
        <p:nvSpPr>
          <p:cNvPr id="17" name="Picture Placeholder 16">
            <a:extLst>
              <a:ext uri="{FF2B5EF4-FFF2-40B4-BE49-F238E27FC236}">
                <a16:creationId xmlns:a16="http://schemas.microsoft.com/office/drawing/2014/main" id="{39785FFD-CD31-4CD6-9F00-255FA1638CFB}"/>
              </a:ext>
            </a:extLst>
          </p:cNvPr>
          <p:cNvSpPr>
            <a:spLocks noGrp="1"/>
          </p:cNvSpPr>
          <p:nvPr>
            <p:ph type="pic" sz="quarter" idx="14"/>
          </p:nvPr>
        </p:nvSpPr>
        <p:spPr>
          <a:xfrm>
            <a:off x="4265768" y="3481615"/>
            <a:ext cx="1844929" cy="1788826"/>
          </a:xfrm>
          <a:custGeom>
            <a:avLst/>
            <a:gdLst>
              <a:gd name="connsiteX0" fmla="*/ 0 w 1844929"/>
              <a:gd name="connsiteY0" fmla="*/ 0 h 1788826"/>
              <a:gd name="connsiteX1" fmla="*/ 1844929 w 1844929"/>
              <a:gd name="connsiteY1" fmla="*/ 0 h 1788826"/>
              <a:gd name="connsiteX2" fmla="*/ 1844929 w 1844929"/>
              <a:gd name="connsiteY2" fmla="*/ 1788826 h 1788826"/>
              <a:gd name="connsiteX3" fmla="*/ 0 w 1844929"/>
              <a:gd name="connsiteY3" fmla="*/ 1788826 h 1788826"/>
            </a:gdLst>
            <a:ahLst/>
            <a:cxnLst>
              <a:cxn ang="0">
                <a:pos x="connsiteX0" y="connsiteY0"/>
              </a:cxn>
              <a:cxn ang="0">
                <a:pos x="connsiteX1" y="connsiteY1"/>
              </a:cxn>
              <a:cxn ang="0">
                <a:pos x="connsiteX2" y="connsiteY2"/>
              </a:cxn>
              <a:cxn ang="0">
                <a:pos x="connsiteX3" y="connsiteY3"/>
              </a:cxn>
            </a:cxnLst>
            <a:rect l="l" t="t" r="r" b="b"/>
            <a:pathLst>
              <a:path w="1844929" h="1788826">
                <a:moveTo>
                  <a:pt x="0" y="0"/>
                </a:moveTo>
                <a:lnTo>
                  <a:pt x="1844929" y="0"/>
                </a:lnTo>
                <a:lnTo>
                  <a:pt x="1844929" y="1788826"/>
                </a:lnTo>
                <a:lnTo>
                  <a:pt x="0" y="1788826"/>
                </a:lnTo>
                <a:close/>
              </a:path>
            </a:pathLst>
          </a:custGeom>
          <a:solidFill>
            <a:schemeClr val="bg1">
              <a:lumMod val="95000"/>
              <a:alpha val="35000"/>
            </a:schemeClr>
          </a:solidFill>
        </p:spPr>
        <p:txBody>
          <a:bodyPr wrap="square">
            <a:noAutofit/>
          </a:bodyPr>
          <a:lstStyle>
            <a:lvl1pPr marL="0" indent="0">
              <a:buNone/>
              <a:defRPr sz="1400">
                <a:solidFill>
                  <a:schemeClr val="bg1">
                    <a:lumMod val="75000"/>
                  </a:schemeClr>
                </a:solidFill>
              </a:defRPr>
            </a:lvl1pPr>
          </a:lstStyle>
          <a:p>
            <a:endParaRPr lang="en-US"/>
          </a:p>
        </p:txBody>
      </p:sp>
      <p:sp>
        <p:nvSpPr>
          <p:cNvPr id="18" name="Picture Placeholder 17">
            <a:extLst>
              <a:ext uri="{FF2B5EF4-FFF2-40B4-BE49-F238E27FC236}">
                <a16:creationId xmlns:a16="http://schemas.microsoft.com/office/drawing/2014/main" id="{661146E1-B29D-4679-B16B-42C159A285BD}"/>
              </a:ext>
            </a:extLst>
          </p:cNvPr>
          <p:cNvSpPr>
            <a:spLocks noGrp="1"/>
          </p:cNvSpPr>
          <p:nvPr>
            <p:ph type="pic" sz="quarter" idx="15"/>
          </p:nvPr>
        </p:nvSpPr>
        <p:spPr>
          <a:xfrm>
            <a:off x="6196107" y="3481615"/>
            <a:ext cx="1844929" cy="1788826"/>
          </a:xfrm>
          <a:custGeom>
            <a:avLst/>
            <a:gdLst>
              <a:gd name="connsiteX0" fmla="*/ 0 w 1844929"/>
              <a:gd name="connsiteY0" fmla="*/ 0 h 1788826"/>
              <a:gd name="connsiteX1" fmla="*/ 1844929 w 1844929"/>
              <a:gd name="connsiteY1" fmla="*/ 0 h 1788826"/>
              <a:gd name="connsiteX2" fmla="*/ 1844929 w 1844929"/>
              <a:gd name="connsiteY2" fmla="*/ 1788826 h 1788826"/>
              <a:gd name="connsiteX3" fmla="*/ 0 w 1844929"/>
              <a:gd name="connsiteY3" fmla="*/ 1788826 h 1788826"/>
            </a:gdLst>
            <a:ahLst/>
            <a:cxnLst>
              <a:cxn ang="0">
                <a:pos x="connsiteX0" y="connsiteY0"/>
              </a:cxn>
              <a:cxn ang="0">
                <a:pos x="connsiteX1" y="connsiteY1"/>
              </a:cxn>
              <a:cxn ang="0">
                <a:pos x="connsiteX2" y="connsiteY2"/>
              </a:cxn>
              <a:cxn ang="0">
                <a:pos x="connsiteX3" y="connsiteY3"/>
              </a:cxn>
            </a:cxnLst>
            <a:rect l="l" t="t" r="r" b="b"/>
            <a:pathLst>
              <a:path w="1844929" h="1788826">
                <a:moveTo>
                  <a:pt x="0" y="0"/>
                </a:moveTo>
                <a:lnTo>
                  <a:pt x="1844929" y="0"/>
                </a:lnTo>
                <a:lnTo>
                  <a:pt x="1844929" y="1788826"/>
                </a:lnTo>
                <a:lnTo>
                  <a:pt x="0" y="1788826"/>
                </a:lnTo>
                <a:close/>
              </a:path>
            </a:pathLst>
          </a:custGeom>
          <a:solidFill>
            <a:schemeClr val="bg1">
              <a:lumMod val="95000"/>
              <a:alpha val="35000"/>
            </a:schemeClr>
          </a:solidFill>
        </p:spPr>
        <p:txBody>
          <a:bodyPr wrap="square">
            <a:noAutofit/>
          </a:bodyPr>
          <a:lstStyle>
            <a:lvl1pPr marL="0" indent="0">
              <a:buNone/>
              <a:defRPr sz="1400">
                <a:solidFill>
                  <a:schemeClr val="bg1">
                    <a:lumMod val="75000"/>
                  </a:schemeClr>
                </a:solidFill>
              </a:defRPr>
            </a:lvl1pPr>
          </a:lstStyle>
          <a:p>
            <a:endParaRPr lang="en-US"/>
          </a:p>
        </p:txBody>
      </p:sp>
      <p:sp>
        <p:nvSpPr>
          <p:cNvPr id="19" name="Picture Placeholder 18">
            <a:extLst>
              <a:ext uri="{FF2B5EF4-FFF2-40B4-BE49-F238E27FC236}">
                <a16:creationId xmlns:a16="http://schemas.microsoft.com/office/drawing/2014/main" id="{04D7DC44-C684-44B6-B5F4-86960BCDB960}"/>
              </a:ext>
            </a:extLst>
          </p:cNvPr>
          <p:cNvSpPr>
            <a:spLocks noGrp="1"/>
          </p:cNvSpPr>
          <p:nvPr>
            <p:ph type="pic" sz="quarter" idx="16"/>
          </p:nvPr>
        </p:nvSpPr>
        <p:spPr>
          <a:xfrm>
            <a:off x="8126445" y="3481615"/>
            <a:ext cx="1844929" cy="1788826"/>
          </a:xfrm>
          <a:custGeom>
            <a:avLst/>
            <a:gdLst>
              <a:gd name="connsiteX0" fmla="*/ 0 w 1844929"/>
              <a:gd name="connsiteY0" fmla="*/ 0 h 1788826"/>
              <a:gd name="connsiteX1" fmla="*/ 1844929 w 1844929"/>
              <a:gd name="connsiteY1" fmla="*/ 0 h 1788826"/>
              <a:gd name="connsiteX2" fmla="*/ 1844929 w 1844929"/>
              <a:gd name="connsiteY2" fmla="*/ 1788826 h 1788826"/>
              <a:gd name="connsiteX3" fmla="*/ 0 w 1844929"/>
              <a:gd name="connsiteY3" fmla="*/ 1788826 h 1788826"/>
            </a:gdLst>
            <a:ahLst/>
            <a:cxnLst>
              <a:cxn ang="0">
                <a:pos x="connsiteX0" y="connsiteY0"/>
              </a:cxn>
              <a:cxn ang="0">
                <a:pos x="connsiteX1" y="connsiteY1"/>
              </a:cxn>
              <a:cxn ang="0">
                <a:pos x="connsiteX2" y="connsiteY2"/>
              </a:cxn>
              <a:cxn ang="0">
                <a:pos x="connsiteX3" y="connsiteY3"/>
              </a:cxn>
            </a:cxnLst>
            <a:rect l="l" t="t" r="r" b="b"/>
            <a:pathLst>
              <a:path w="1844929" h="1788826">
                <a:moveTo>
                  <a:pt x="0" y="0"/>
                </a:moveTo>
                <a:lnTo>
                  <a:pt x="1844929" y="0"/>
                </a:lnTo>
                <a:lnTo>
                  <a:pt x="1844929" y="1788826"/>
                </a:lnTo>
                <a:lnTo>
                  <a:pt x="0" y="1788826"/>
                </a:lnTo>
                <a:close/>
              </a:path>
            </a:pathLst>
          </a:custGeom>
          <a:solidFill>
            <a:schemeClr val="bg1">
              <a:lumMod val="95000"/>
              <a:alpha val="35000"/>
            </a:schemeClr>
          </a:solidFill>
        </p:spPr>
        <p:txBody>
          <a:bodyPr wrap="square">
            <a:noAutofit/>
          </a:bodyPr>
          <a:lstStyle>
            <a:lvl1pPr marL="0" indent="0">
              <a:buNone/>
              <a:defRPr sz="1400">
                <a:solidFill>
                  <a:schemeClr val="bg1">
                    <a:lumMod val="75000"/>
                  </a:schemeClr>
                </a:solidFill>
              </a:defRPr>
            </a:lvl1pPr>
          </a:lstStyle>
          <a:p>
            <a:endParaRPr lang="en-US"/>
          </a:p>
        </p:txBody>
      </p:sp>
      <p:sp>
        <p:nvSpPr>
          <p:cNvPr id="20" name="Picture Placeholder 19">
            <a:extLst>
              <a:ext uri="{FF2B5EF4-FFF2-40B4-BE49-F238E27FC236}">
                <a16:creationId xmlns:a16="http://schemas.microsoft.com/office/drawing/2014/main" id="{027E9148-688B-402B-B716-91B4C59D9FD9}"/>
              </a:ext>
            </a:extLst>
          </p:cNvPr>
          <p:cNvSpPr>
            <a:spLocks noGrp="1"/>
          </p:cNvSpPr>
          <p:nvPr>
            <p:ph type="pic" sz="quarter" idx="17"/>
          </p:nvPr>
        </p:nvSpPr>
        <p:spPr>
          <a:xfrm>
            <a:off x="10056784" y="3481615"/>
            <a:ext cx="1844929" cy="1788826"/>
          </a:xfrm>
          <a:custGeom>
            <a:avLst/>
            <a:gdLst>
              <a:gd name="connsiteX0" fmla="*/ 0 w 1844929"/>
              <a:gd name="connsiteY0" fmla="*/ 0 h 1788826"/>
              <a:gd name="connsiteX1" fmla="*/ 1844929 w 1844929"/>
              <a:gd name="connsiteY1" fmla="*/ 0 h 1788826"/>
              <a:gd name="connsiteX2" fmla="*/ 1844929 w 1844929"/>
              <a:gd name="connsiteY2" fmla="*/ 1788826 h 1788826"/>
              <a:gd name="connsiteX3" fmla="*/ 0 w 1844929"/>
              <a:gd name="connsiteY3" fmla="*/ 1788826 h 1788826"/>
            </a:gdLst>
            <a:ahLst/>
            <a:cxnLst>
              <a:cxn ang="0">
                <a:pos x="connsiteX0" y="connsiteY0"/>
              </a:cxn>
              <a:cxn ang="0">
                <a:pos x="connsiteX1" y="connsiteY1"/>
              </a:cxn>
              <a:cxn ang="0">
                <a:pos x="connsiteX2" y="connsiteY2"/>
              </a:cxn>
              <a:cxn ang="0">
                <a:pos x="connsiteX3" y="connsiteY3"/>
              </a:cxn>
            </a:cxnLst>
            <a:rect l="l" t="t" r="r" b="b"/>
            <a:pathLst>
              <a:path w="1844929" h="1788826">
                <a:moveTo>
                  <a:pt x="0" y="0"/>
                </a:moveTo>
                <a:lnTo>
                  <a:pt x="1844929" y="0"/>
                </a:lnTo>
                <a:lnTo>
                  <a:pt x="1844929" y="1788826"/>
                </a:lnTo>
                <a:lnTo>
                  <a:pt x="0" y="1788826"/>
                </a:lnTo>
                <a:close/>
              </a:path>
            </a:pathLst>
          </a:custGeom>
          <a:solidFill>
            <a:schemeClr val="bg1">
              <a:lumMod val="95000"/>
              <a:alpha val="35000"/>
            </a:schemeClr>
          </a:solidFill>
        </p:spPr>
        <p:txBody>
          <a:bodyPr wrap="square">
            <a:noAutofit/>
          </a:bodyPr>
          <a:lstStyle>
            <a:lvl1pPr marL="0" indent="0">
              <a:buNone/>
              <a:defRPr sz="1400">
                <a:solidFill>
                  <a:schemeClr val="bg1">
                    <a:lumMod val="75000"/>
                  </a:schemeClr>
                </a:solidFill>
              </a:defRPr>
            </a:lvl1pPr>
          </a:lstStyle>
          <a:p>
            <a:endParaRPr lang="en-US"/>
          </a:p>
        </p:txBody>
      </p:sp>
    </p:spTree>
    <p:extLst>
      <p:ext uri="{BB962C8B-B14F-4D97-AF65-F5344CB8AC3E}">
        <p14:creationId xmlns:p14="http://schemas.microsoft.com/office/powerpoint/2010/main" val="964548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par>
                                <p:cTn id="12" presetID="10" presetClass="entr" presetSubtype="0" fill="hold" grpId="0" nodeType="withEffect">
                                  <p:stCondLst>
                                    <p:cond delay="125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par>
                                <p:cTn id="15" presetID="10" presetClass="entr" presetSubtype="0" fill="hold" grpId="0" nodeType="withEffect">
                                  <p:stCondLst>
                                    <p:cond delay="150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par>
                                <p:cTn id="18" presetID="10" presetClass="entr" presetSubtype="0" fill="hold" grpId="0" nodeType="withEffect">
                                  <p:stCondLst>
                                    <p:cond delay="175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par>
                                <p:cTn id="21" presetID="10" presetClass="entr" presetSubtype="0" fill="hold" grpId="0" nodeType="withEffect">
                                  <p:stCondLst>
                                    <p:cond delay="200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grpId="0" nodeType="withEffect">
                                  <p:stCondLst>
                                    <p:cond delay="225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childTnLst>
                                </p:cTn>
                              </p:par>
                              <p:par>
                                <p:cTn id="27" presetID="10" presetClass="entr" presetSubtype="0" fill="hold" grpId="0" nodeType="withEffect">
                                  <p:stCondLst>
                                    <p:cond delay="250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par>
                                <p:cTn id="30" presetID="10" presetClass="entr" presetSubtype="0" fill="hold" grpId="0" nodeType="withEffect">
                                  <p:stCondLst>
                                    <p:cond delay="275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animBg="1"/>
      <p:bldP spid="14" grpId="0" animBg="1"/>
      <p:bldP spid="15" grpId="0" animBg="1"/>
      <p:bldP spid="16" grpId="0" animBg="1"/>
      <p:bldP spid="17" grpId="0" animBg="1"/>
      <p:bldP spid="18" grpId="0" animBg="1"/>
      <p:bldP spid="19" grpId="0" animBg="1"/>
      <p:bldP spid="20" grpId="0"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FC49565-C824-4F8E-B731-673C889F2C9A}"/>
              </a:ext>
            </a:extLst>
          </p:cNvPr>
          <p:cNvSpPr>
            <a:spLocks noGrp="1"/>
          </p:cNvSpPr>
          <p:nvPr>
            <p:ph type="pic" sz="quarter" idx="10"/>
          </p:nvPr>
        </p:nvSpPr>
        <p:spPr>
          <a:xfrm>
            <a:off x="4281714" y="0"/>
            <a:ext cx="5486400" cy="5718629"/>
          </a:xfrm>
          <a:custGeom>
            <a:avLst/>
            <a:gdLst>
              <a:gd name="connsiteX0" fmla="*/ 0 w 5486400"/>
              <a:gd name="connsiteY0" fmla="*/ 0 h 5718629"/>
              <a:gd name="connsiteX1" fmla="*/ 5486400 w 5486400"/>
              <a:gd name="connsiteY1" fmla="*/ 0 h 5718629"/>
              <a:gd name="connsiteX2" fmla="*/ 5486400 w 5486400"/>
              <a:gd name="connsiteY2" fmla="*/ 5718629 h 5718629"/>
              <a:gd name="connsiteX3" fmla="*/ 0 w 5486400"/>
              <a:gd name="connsiteY3" fmla="*/ 5718629 h 5718629"/>
            </a:gdLst>
            <a:ahLst/>
            <a:cxnLst>
              <a:cxn ang="0">
                <a:pos x="connsiteX0" y="connsiteY0"/>
              </a:cxn>
              <a:cxn ang="0">
                <a:pos x="connsiteX1" y="connsiteY1"/>
              </a:cxn>
              <a:cxn ang="0">
                <a:pos x="connsiteX2" y="connsiteY2"/>
              </a:cxn>
              <a:cxn ang="0">
                <a:pos x="connsiteX3" y="connsiteY3"/>
              </a:cxn>
            </a:cxnLst>
            <a:rect l="l" t="t" r="r" b="b"/>
            <a:pathLst>
              <a:path w="5486400" h="5718629">
                <a:moveTo>
                  <a:pt x="0" y="0"/>
                </a:moveTo>
                <a:lnTo>
                  <a:pt x="5486400" y="0"/>
                </a:lnTo>
                <a:lnTo>
                  <a:pt x="5486400" y="5718629"/>
                </a:lnTo>
                <a:lnTo>
                  <a:pt x="0" y="5718629"/>
                </a:lnTo>
                <a:close/>
              </a:path>
            </a:pathLst>
          </a:custGeom>
          <a:solidFill>
            <a:schemeClr val="bg1">
              <a:lumMod val="95000"/>
              <a:alpha val="35000"/>
            </a:schemeClr>
          </a:solidFill>
        </p:spPr>
        <p:txBody>
          <a:bodyPr wrap="square" anchor="t">
            <a:noAutofit/>
          </a:bodyPr>
          <a:lstStyle>
            <a:lvl1pPr marL="0" indent="0">
              <a:buNone/>
              <a:defRPr sz="1600">
                <a:solidFill>
                  <a:schemeClr val="bg1">
                    <a:lumMod val="75000"/>
                  </a:schemeClr>
                </a:solidFill>
              </a:defRPr>
            </a:lvl1pPr>
          </a:lstStyle>
          <a:p>
            <a:endParaRPr lang="en-US"/>
          </a:p>
        </p:txBody>
      </p:sp>
      <p:sp>
        <p:nvSpPr>
          <p:cNvPr id="10" name="Picture Placeholder 9">
            <a:extLst>
              <a:ext uri="{FF2B5EF4-FFF2-40B4-BE49-F238E27FC236}">
                <a16:creationId xmlns:a16="http://schemas.microsoft.com/office/drawing/2014/main" id="{7E4936DF-0DF9-4A2E-99F9-B3B61AE875C8}"/>
              </a:ext>
            </a:extLst>
          </p:cNvPr>
          <p:cNvSpPr>
            <a:spLocks noGrp="1"/>
          </p:cNvSpPr>
          <p:nvPr>
            <p:ph type="pic" sz="quarter" idx="11"/>
          </p:nvPr>
        </p:nvSpPr>
        <p:spPr>
          <a:xfrm>
            <a:off x="6507572" y="1139370"/>
            <a:ext cx="4663256" cy="3958520"/>
          </a:xfrm>
          <a:custGeom>
            <a:avLst/>
            <a:gdLst>
              <a:gd name="connsiteX0" fmla="*/ 0 w 4663256"/>
              <a:gd name="connsiteY0" fmla="*/ 0 h 3958520"/>
              <a:gd name="connsiteX1" fmla="*/ 4663256 w 4663256"/>
              <a:gd name="connsiteY1" fmla="*/ 0 h 3958520"/>
              <a:gd name="connsiteX2" fmla="*/ 4663256 w 4663256"/>
              <a:gd name="connsiteY2" fmla="*/ 3958520 h 3958520"/>
              <a:gd name="connsiteX3" fmla="*/ 0 w 4663256"/>
              <a:gd name="connsiteY3" fmla="*/ 3958520 h 3958520"/>
            </a:gdLst>
            <a:ahLst/>
            <a:cxnLst>
              <a:cxn ang="0">
                <a:pos x="connsiteX0" y="connsiteY0"/>
              </a:cxn>
              <a:cxn ang="0">
                <a:pos x="connsiteX1" y="connsiteY1"/>
              </a:cxn>
              <a:cxn ang="0">
                <a:pos x="connsiteX2" y="connsiteY2"/>
              </a:cxn>
              <a:cxn ang="0">
                <a:pos x="connsiteX3" y="connsiteY3"/>
              </a:cxn>
            </a:cxnLst>
            <a:rect l="l" t="t" r="r" b="b"/>
            <a:pathLst>
              <a:path w="4663256" h="3958520">
                <a:moveTo>
                  <a:pt x="0" y="0"/>
                </a:moveTo>
                <a:lnTo>
                  <a:pt x="4663256" y="0"/>
                </a:lnTo>
                <a:lnTo>
                  <a:pt x="4663256" y="3958520"/>
                </a:lnTo>
                <a:lnTo>
                  <a:pt x="0" y="3958520"/>
                </a:lnTo>
                <a:close/>
              </a:path>
            </a:pathLst>
          </a:custGeom>
          <a:solidFill>
            <a:schemeClr val="bg1">
              <a:lumMod val="95000"/>
              <a:alpha val="35000"/>
            </a:schemeClr>
          </a:solidFill>
          <a:ln>
            <a:noFill/>
          </a:ln>
          <a:effectLst>
            <a:outerShdw blurRad="1270000" dist="622300" dir="3300000" sx="90000" sy="9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buNone/>
              <a:defRPr lang="en-US" sz="1600">
                <a:solidFill>
                  <a:schemeClr val="bg1">
                    <a:lumMod val="75000"/>
                  </a:schemeClr>
                </a:solidFill>
              </a:defRPr>
            </a:lvl1pPr>
          </a:lstStyle>
          <a:p>
            <a:pPr marL="0" lvl="0" algn="ctr"/>
            <a:endParaRPr lang="en-US"/>
          </a:p>
        </p:txBody>
      </p:sp>
    </p:spTree>
    <p:extLst>
      <p:ext uri="{BB962C8B-B14F-4D97-AF65-F5344CB8AC3E}">
        <p14:creationId xmlns:p14="http://schemas.microsoft.com/office/powerpoint/2010/main" val="2211116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1+#ppt_w/2"/>
                                          </p:val>
                                        </p:tav>
                                        <p:tav tm="100000">
                                          <p:val>
                                            <p:strVal val="#ppt_x"/>
                                          </p:val>
                                        </p:tav>
                                      </p:tavLst>
                                    </p:anim>
                                    <p:anim calcmode="lin" valueType="num">
                                      <p:cBhvr additive="base">
                                        <p:cTn id="12" dur="75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27_Title Slide">
    <p:bg>
      <p:bgPr>
        <a:solidFill>
          <a:srgbClr val="0D243B"/>
        </a:solidFill>
        <a:effectLst/>
      </p:bgPr>
    </p:bg>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84739823-FF09-4552-83F8-AC99C22C647A}"/>
              </a:ext>
            </a:extLst>
          </p:cNvPr>
          <p:cNvSpPr>
            <a:spLocks noGrp="1"/>
          </p:cNvSpPr>
          <p:nvPr>
            <p:ph type="pic" sz="quarter" idx="10"/>
          </p:nvPr>
        </p:nvSpPr>
        <p:spPr>
          <a:xfrm>
            <a:off x="0" y="1"/>
            <a:ext cx="12192000" cy="3429000"/>
          </a:xfrm>
          <a:prstGeom prst="rect">
            <a:avLst/>
          </a:prstGeom>
          <a:solidFill>
            <a:schemeClr val="bg1">
              <a:lumMod val="95000"/>
              <a:alpha val="35000"/>
            </a:schemeClr>
          </a:solidFill>
        </p:spPr>
        <p:txBody>
          <a:bodyPr/>
          <a:lstStyle>
            <a:lvl1pPr marL="0" indent="0">
              <a:buNone/>
              <a:defRPr sz="1600">
                <a:solidFill>
                  <a:schemeClr val="bg1">
                    <a:lumMod val="75000"/>
                  </a:schemeClr>
                </a:solidFill>
              </a:defRPr>
            </a:lvl1pPr>
          </a:lstStyle>
          <a:p>
            <a:endParaRPr lang="en-US"/>
          </a:p>
        </p:txBody>
      </p:sp>
      <p:sp>
        <p:nvSpPr>
          <p:cNvPr id="15" name="TextBox 14">
            <a:extLst>
              <a:ext uri="{FF2B5EF4-FFF2-40B4-BE49-F238E27FC236}">
                <a16:creationId xmlns:a16="http://schemas.microsoft.com/office/drawing/2014/main" id="{20A08418-199A-4807-BADA-DD67053F826B}"/>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lumMod val="75000"/>
                    <a:alpha val="6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lumMod val="75000"/>
                  <a:alpha val="60000"/>
                </a:schemeClr>
              </a:solidFill>
              <a:latin typeface="+mj-lt"/>
              <a:ea typeface="Liberation Sans" panose="020B0604020202020204" pitchFamily="34" charset="0"/>
              <a:cs typeface="Segoe UI" panose="020B0502040204020203" pitchFamily="34" charset="0"/>
            </a:endParaRPr>
          </a:p>
        </p:txBody>
      </p:sp>
      <p:grpSp>
        <p:nvGrpSpPr>
          <p:cNvPr id="26" name="Group 25">
            <a:extLst>
              <a:ext uri="{FF2B5EF4-FFF2-40B4-BE49-F238E27FC236}">
                <a16:creationId xmlns:a16="http://schemas.microsoft.com/office/drawing/2014/main" id="{87284B43-B157-473F-AA4A-7EAA59C48C34}"/>
              </a:ext>
            </a:extLst>
          </p:cNvPr>
          <p:cNvGrpSpPr/>
          <p:nvPr userDrawn="1"/>
        </p:nvGrpSpPr>
        <p:grpSpPr>
          <a:xfrm>
            <a:off x="7432606" y="6430969"/>
            <a:ext cx="1907633" cy="246221"/>
            <a:chOff x="6631531" y="1151808"/>
            <a:chExt cx="1907633" cy="246221"/>
          </a:xfrm>
        </p:grpSpPr>
        <p:sp>
          <p:nvSpPr>
            <p:cNvPr id="27" name="TextBox 26">
              <a:extLst>
                <a:ext uri="{FF2B5EF4-FFF2-40B4-BE49-F238E27FC236}">
                  <a16:creationId xmlns:a16="http://schemas.microsoft.com/office/drawing/2014/main" id="{C4F8D5EA-437F-498D-8443-66E782E032D7}"/>
                </a:ext>
              </a:extLst>
            </p:cNvPr>
            <p:cNvSpPr txBox="1"/>
            <p:nvPr/>
          </p:nvSpPr>
          <p:spPr>
            <a:xfrm>
              <a:off x="6709372"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331 Street, Los Angeles, US</a:t>
              </a:r>
              <a:endParaRPr lang="id-ID" sz="1000" b="0" dirty="0">
                <a:solidFill>
                  <a:schemeClr val="bg1">
                    <a:lumMod val="75000"/>
                    <a:alpha val="60000"/>
                  </a:schemeClr>
                </a:solidFill>
                <a:latin typeface="+mj-lt"/>
                <a:cs typeface="Segoe UI" panose="020B0502040204020203" pitchFamily="34" charset="0"/>
              </a:endParaRPr>
            </a:p>
          </p:txBody>
        </p:sp>
        <p:sp>
          <p:nvSpPr>
            <p:cNvPr id="28" name="Freeform 2">
              <a:extLst>
                <a:ext uri="{FF2B5EF4-FFF2-40B4-BE49-F238E27FC236}">
                  <a16:creationId xmlns:a16="http://schemas.microsoft.com/office/drawing/2014/main" id="{11C1D7FF-79B0-4216-93F7-664EF80EEA56}"/>
                </a:ext>
              </a:extLst>
            </p:cNvPr>
            <p:cNvSpPr>
              <a:spLocks noChangeArrowheads="1"/>
            </p:cNvSpPr>
            <p:nvPr/>
          </p:nvSpPr>
          <p:spPr bwMode="auto">
            <a:xfrm>
              <a:off x="6631531" y="1209674"/>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grpSp>
        <p:nvGrpSpPr>
          <p:cNvPr id="29" name="Group 28">
            <a:extLst>
              <a:ext uri="{FF2B5EF4-FFF2-40B4-BE49-F238E27FC236}">
                <a16:creationId xmlns:a16="http://schemas.microsoft.com/office/drawing/2014/main" id="{2C2420D7-622A-4EB0-A340-1BA21BE851BF}"/>
              </a:ext>
            </a:extLst>
          </p:cNvPr>
          <p:cNvGrpSpPr/>
          <p:nvPr userDrawn="1"/>
        </p:nvGrpSpPr>
        <p:grpSpPr>
          <a:xfrm>
            <a:off x="9471340" y="6430969"/>
            <a:ext cx="1959148" cy="246221"/>
            <a:chOff x="8670265" y="1151808"/>
            <a:chExt cx="1959148" cy="246221"/>
          </a:xfrm>
        </p:grpSpPr>
        <p:sp>
          <p:nvSpPr>
            <p:cNvPr id="30" name="TextBox 29">
              <a:extLst>
                <a:ext uri="{FF2B5EF4-FFF2-40B4-BE49-F238E27FC236}">
                  <a16:creationId xmlns:a16="http://schemas.microsoft.com/office/drawing/2014/main" id="{7F242E5C-692B-45A2-8E1F-A13214572E80}"/>
                </a:ext>
              </a:extLst>
            </p:cNvPr>
            <p:cNvSpPr txBox="1"/>
            <p:nvPr/>
          </p:nvSpPr>
          <p:spPr>
            <a:xfrm>
              <a:off x="8799621"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mail@yourcompany.com</a:t>
              </a:r>
            </a:p>
          </p:txBody>
        </p:sp>
        <p:sp>
          <p:nvSpPr>
            <p:cNvPr id="31" name="Freeform 51">
              <a:extLst>
                <a:ext uri="{FF2B5EF4-FFF2-40B4-BE49-F238E27FC236}">
                  <a16:creationId xmlns:a16="http://schemas.microsoft.com/office/drawing/2014/main" id="{A4F4286D-7B70-49C7-B71A-D1B3EE9D3334}"/>
                </a:ext>
              </a:extLst>
            </p:cNvPr>
            <p:cNvSpPr>
              <a:spLocks noChangeArrowheads="1"/>
            </p:cNvSpPr>
            <p:nvPr/>
          </p:nvSpPr>
          <p:spPr bwMode="auto">
            <a:xfrm>
              <a:off x="8670265" y="1223963"/>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sp>
        <p:nvSpPr>
          <p:cNvPr id="32" name="Rectangle: Rounded Corners 31">
            <a:extLst>
              <a:ext uri="{FF2B5EF4-FFF2-40B4-BE49-F238E27FC236}">
                <a16:creationId xmlns:a16="http://schemas.microsoft.com/office/drawing/2014/main" id="{2F2B0514-881E-4837-A322-FF2761457E41}"/>
              </a:ext>
            </a:extLst>
          </p:cNvPr>
          <p:cNvSpPr/>
          <p:nvPr userDrawn="1"/>
        </p:nvSpPr>
        <p:spPr>
          <a:xfrm>
            <a:off x="241034" y="6503583"/>
            <a:ext cx="6767635" cy="143667"/>
          </a:xfrm>
          <a:prstGeom prst="roundRect">
            <a:avLst>
              <a:gd name="adj" fmla="val 50000"/>
            </a:avLst>
          </a:prstGeom>
          <a:pattFill prst="wdUpDiag">
            <a:fgClr>
              <a:srgbClr val="091929"/>
            </a:fgClr>
            <a:bgClr>
              <a:srgbClr val="0D243B"/>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a:extLst>
              <a:ext uri="{FF2B5EF4-FFF2-40B4-BE49-F238E27FC236}">
                <a16:creationId xmlns:a16="http://schemas.microsoft.com/office/drawing/2014/main" id="{80363F17-9749-4F1E-AB8E-A6AABE19C5AE}"/>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637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750" fill="hold"/>
                                        <p:tgtEl>
                                          <p:spTgt spid="16"/>
                                        </p:tgtEl>
                                        <p:attrNameLst>
                                          <p:attrName>ppt_x</p:attrName>
                                        </p:attrNameLst>
                                      </p:cBhvr>
                                      <p:tavLst>
                                        <p:tav tm="0">
                                          <p:val>
                                            <p:strVal val="#ppt_x"/>
                                          </p:val>
                                        </p:tav>
                                        <p:tav tm="100000">
                                          <p:val>
                                            <p:strVal val="#ppt_x"/>
                                          </p:val>
                                        </p:tav>
                                      </p:tavLst>
                                    </p:anim>
                                    <p:anim calcmode="lin" valueType="num">
                                      <p:cBhvr additive="base">
                                        <p:cTn id="8" dur="750" fill="hold"/>
                                        <p:tgtEl>
                                          <p:spTgt spid="1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8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72CF61F-B1AA-47CC-9E54-FEF97FF093CC}"/>
              </a:ext>
            </a:extLst>
          </p:cNvPr>
          <p:cNvSpPr/>
          <p:nvPr userDrawn="1"/>
        </p:nvSpPr>
        <p:spPr>
          <a:xfrm>
            <a:off x="5638800" y="0"/>
            <a:ext cx="6553200" cy="4099560"/>
          </a:xfrm>
          <a:prstGeom prst="rect">
            <a:avLst/>
          </a:prstGeom>
          <a:solidFill>
            <a:srgbClr val="0D243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Picture Placeholder 2">
            <a:extLst>
              <a:ext uri="{FF2B5EF4-FFF2-40B4-BE49-F238E27FC236}">
                <a16:creationId xmlns:a16="http://schemas.microsoft.com/office/drawing/2014/main" id="{80C4A97E-5B23-43BC-91AC-570D010F127A}"/>
              </a:ext>
            </a:extLst>
          </p:cNvPr>
          <p:cNvSpPr>
            <a:spLocks noGrp="1"/>
          </p:cNvSpPr>
          <p:nvPr>
            <p:ph type="pic" sz="quarter" idx="11"/>
          </p:nvPr>
        </p:nvSpPr>
        <p:spPr>
          <a:xfrm>
            <a:off x="594360" y="990437"/>
            <a:ext cx="6913970" cy="4067421"/>
          </a:xfrm>
          <a:prstGeom prst="rect">
            <a:avLst/>
          </a:prstGeom>
          <a:solidFill>
            <a:schemeClr val="bg1">
              <a:lumMod val="95000"/>
              <a:alpha val="35000"/>
            </a:schemeClr>
          </a:solidFill>
          <a:effectLst>
            <a:outerShdw blurRad="1270000" dist="609600" dir="5400000" sx="90000" sy="90000" algn="t" rotWithShape="0">
              <a:prstClr val="black">
                <a:alpha val="40000"/>
              </a:prstClr>
            </a:outerShdw>
          </a:effectLst>
        </p:spPr>
        <p:txBody>
          <a:bodyPr/>
          <a:lstStyle>
            <a:lvl1pPr marL="0" indent="0">
              <a:buNone/>
              <a:defRPr sz="1600">
                <a:solidFill>
                  <a:schemeClr val="bg1">
                    <a:lumMod val="75000"/>
                  </a:schemeClr>
                </a:solidFill>
              </a:defRPr>
            </a:lvl1pPr>
          </a:lstStyle>
          <a:p>
            <a:endParaRPr lang="en-US" dirty="0"/>
          </a:p>
        </p:txBody>
      </p:sp>
    </p:spTree>
    <p:extLst>
      <p:ext uri="{BB962C8B-B14F-4D97-AF65-F5344CB8AC3E}">
        <p14:creationId xmlns:p14="http://schemas.microsoft.com/office/powerpoint/2010/main" val="769253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1+#ppt_w/2"/>
                                          </p:val>
                                        </p:tav>
                                        <p:tav tm="100000">
                                          <p:val>
                                            <p:strVal val="#ppt_x"/>
                                          </p:val>
                                        </p:tav>
                                      </p:tavLst>
                                    </p:anim>
                                    <p:anim calcmode="lin" valueType="num">
                                      <p:cBhvr additive="base">
                                        <p:cTn id="8" dur="10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0-#ppt_w/2"/>
                                          </p:val>
                                        </p:tav>
                                        <p:tav tm="100000">
                                          <p:val>
                                            <p:strVal val="#ppt_x"/>
                                          </p:val>
                                        </p:tav>
                                      </p:tavLst>
                                    </p:anim>
                                    <p:anim calcmode="lin" valueType="num">
                                      <p:cBhvr additive="base">
                                        <p:cTn id="12" dur="75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rgbClr val="091929"/>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04EE9789-1330-4C0B-9511-566A93DF372D}"/>
              </a:ext>
            </a:extLst>
          </p:cNvPr>
          <p:cNvGrpSpPr/>
          <p:nvPr userDrawn="1"/>
        </p:nvGrpSpPr>
        <p:grpSpPr>
          <a:xfrm>
            <a:off x="278276" y="245814"/>
            <a:ext cx="1226673" cy="224720"/>
            <a:chOff x="1304820" y="3012107"/>
            <a:chExt cx="2771403" cy="507705"/>
          </a:xfrm>
          <a:solidFill>
            <a:schemeClr val="bg1">
              <a:alpha val="25000"/>
            </a:schemeClr>
          </a:solidFill>
        </p:grpSpPr>
        <p:sp>
          <p:nvSpPr>
            <p:cNvPr id="17" name="Freeform: Shape 16">
              <a:extLst>
                <a:ext uri="{FF2B5EF4-FFF2-40B4-BE49-F238E27FC236}">
                  <a16:creationId xmlns:a16="http://schemas.microsoft.com/office/drawing/2014/main" id="{B4BD0E01-3045-4B50-85C9-51BD26DC9195}"/>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99">
              <a:extLst>
                <a:ext uri="{FF2B5EF4-FFF2-40B4-BE49-F238E27FC236}">
                  <a16:creationId xmlns:a16="http://schemas.microsoft.com/office/drawing/2014/main" id="{698CF333-1FB9-401C-8CE3-76225999F65E}"/>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9" name="TextBox 18">
            <a:extLst>
              <a:ext uri="{FF2B5EF4-FFF2-40B4-BE49-F238E27FC236}">
                <a16:creationId xmlns:a16="http://schemas.microsoft.com/office/drawing/2014/main" id="{7013B20B-2426-441D-A832-38217D7CD151}"/>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lumMod val="75000"/>
                    <a:alpha val="6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lumMod val="75000"/>
                  <a:alpha val="60000"/>
                </a:schemeClr>
              </a:solidFill>
              <a:latin typeface="+mj-lt"/>
              <a:ea typeface="Liberation Sans" panose="020B0604020202020204" pitchFamily="34" charset="0"/>
              <a:cs typeface="Segoe UI" panose="020B0502040204020203" pitchFamily="34" charset="0"/>
            </a:endParaRPr>
          </a:p>
        </p:txBody>
      </p:sp>
      <p:grpSp>
        <p:nvGrpSpPr>
          <p:cNvPr id="20" name="Group 19">
            <a:extLst>
              <a:ext uri="{FF2B5EF4-FFF2-40B4-BE49-F238E27FC236}">
                <a16:creationId xmlns:a16="http://schemas.microsoft.com/office/drawing/2014/main" id="{785AABFF-F11C-4D96-BE23-926B1C421469}"/>
              </a:ext>
            </a:extLst>
          </p:cNvPr>
          <p:cNvGrpSpPr/>
          <p:nvPr userDrawn="1"/>
        </p:nvGrpSpPr>
        <p:grpSpPr>
          <a:xfrm>
            <a:off x="7432606" y="6430969"/>
            <a:ext cx="1907633" cy="246221"/>
            <a:chOff x="6631531" y="1151808"/>
            <a:chExt cx="1907633" cy="246221"/>
          </a:xfrm>
        </p:grpSpPr>
        <p:sp>
          <p:nvSpPr>
            <p:cNvPr id="21" name="TextBox 20">
              <a:extLst>
                <a:ext uri="{FF2B5EF4-FFF2-40B4-BE49-F238E27FC236}">
                  <a16:creationId xmlns:a16="http://schemas.microsoft.com/office/drawing/2014/main" id="{EE636185-7171-42EC-9B89-601B1D3DD340}"/>
                </a:ext>
              </a:extLst>
            </p:cNvPr>
            <p:cNvSpPr txBox="1"/>
            <p:nvPr/>
          </p:nvSpPr>
          <p:spPr>
            <a:xfrm>
              <a:off x="6709372"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331 Street, Los Angeles, US</a:t>
              </a:r>
              <a:endParaRPr lang="id-ID" sz="1000" b="0" dirty="0">
                <a:solidFill>
                  <a:schemeClr val="bg1">
                    <a:lumMod val="75000"/>
                    <a:alpha val="60000"/>
                  </a:schemeClr>
                </a:solidFill>
                <a:latin typeface="+mj-lt"/>
                <a:cs typeface="Segoe UI" panose="020B0502040204020203" pitchFamily="34" charset="0"/>
              </a:endParaRPr>
            </a:p>
          </p:txBody>
        </p:sp>
        <p:sp>
          <p:nvSpPr>
            <p:cNvPr id="22" name="Freeform 2">
              <a:extLst>
                <a:ext uri="{FF2B5EF4-FFF2-40B4-BE49-F238E27FC236}">
                  <a16:creationId xmlns:a16="http://schemas.microsoft.com/office/drawing/2014/main" id="{C74D5CEB-A30A-407C-BBF9-452262B06F8B}"/>
                </a:ext>
              </a:extLst>
            </p:cNvPr>
            <p:cNvSpPr>
              <a:spLocks noChangeArrowheads="1"/>
            </p:cNvSpPr>
            <p:nvPr/>
          </p:nvSpPr>
          <p:spPr bwMode="auto">
            <a:xfrm>
              <a:off x="6631531" y="1209674"/>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grpSp>
        <p:nvGrpSpPr>
          <p:cNvPr id="23" name="Group 22">
            <a:extLst>
              <a:ext uri="{FF2B5EF4-FFF2-40B4-BE49-F238E27FC236}">
                <a16:creationId xmlns:a16="http://schemas.microsoft.com/office/drawing/2014/main" id="{55E8794E-AB10-4F59-94B2-77A405960A21}"/>
              </a:ext>
            </a:extLst>
          </p:cNvPr>
          <p:cNvGrpSpPr/>
          <p:nvPr userDrawn="1"/>
        </p:nvGrpSpPr>
        <p:grpSpPr>
          <a:xfrm>
            <a:off x="9471340" y="6430969"/>
            <a:ext cx="1959148" cy="246221"/>
            <a:chOff x="8670265" y="1151808"/>
            <a:chExt cx="1959148" cy="246221"/>
          </a:xfrm>
        </p:grpSpPr>
        <p:sp>
          <p:nvSpPr>
            <p:cNvPr id="24" name="TextBox 23">
              <a:extLst>
                <a:ext uri="{FF2B5EF4-FFF2-40B4-BE49-F238E27FC236}">
                  <a16:creationId xmlns:a16="http://schemas.microsoft.com/office/drawing/2014/main" id="{BD523932-8E76-426D-BC2A-906CAA5B2DCD}"/>
                </a:ext>
              </a:extLst>
            </p:cNvPr>
            <p:cNvSpPr txBox="1"/>
            <p:nvPr/>
          </p:nvSpPr>
          <p:spPr>
            <a:xfrm>
              <a:off x="8799621"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mail@yourcompany.com</a:t>
              </a:r>
            </a:p>
          </p:txBody>
        </p:sp>
        <p:sp>
          <p:nvSpPr>
            <p:cNvPr id="25" name="Freeform 51">
              <a:extLst>
                <a:ext uri="{FF2B5EF4-FFF2-40B4-BE49-F238E27FC236}">
                  <a16:creationId xmlns:a16="http://schemas.microsoft.com/office/drawing/2014/main" id="{F4FC34D7-2EE7-474B-8E76-1F92F1B28FC4}"/>
                </a:ext>
              </a:extLst>
            </p:cNvPr>
            <p:cNvSpPr>
              <a:spLocks noChangeArrowheads="1"/>
            </p:cNvSpPr>
            <p:nvPr/>
          </p:nvSpPr>
          <p:spPr bwMode="auto">
            <a:xfrm>
              <a:off x="8670265" y="1223963"/>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sp>
        <p:nvSpPr>
          <p:cNvPr id="26" name="Rectangle: Rounded Corners 25">
            <a:extLst>
              <a:ext uri="{FF2B5EF4-FFF2-40B4-BE49-F238E27FC236}">
                <a16:creationId xmlns:a16="http://schemas.microsoft.com/office/drawing/2014/main" id="{79350BC8-173D-4399-B994-92BD60B55D7F}"/>
              </a:ext>
            </a:extLst>
          </p:cNvPr>
          <p:cNvSpPr/>
          <p:nvPr userDrawn="1"/>
        </p:nvSpPr>
        <p:spPr>
          <a:xfrm>
            <a:off x="241034" y="6503583"/>
            <a:ext cx="6767635" cy="143667"/>
          </a:xfrm>
          <a:prstGeom prst="roundRect">
            <a:avLst>
              <a:gd name="adj" fmla="val 50000"/>
            </a:avLst>
          </a:prstGeom>
          <a:pattFill prst="wdUpDiag">
            <a:fgClr>
              <a:srgbClr val="0D243B"/>
            </a:fgClr>
            <a:bgClr>
              <a:srgbClr val="09192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a:extLst>
              <a:ext uri="{FF2B5EF4-FFF2-40B4-BE49-F238E27FC236}">
                <a16:creationId xmlns:a16="http://schemas.microsoft.com/office/drawing/2014/main" id="{0DBE588C-6B2B-4E92-BE6B-9DFDA8556EF2}"/>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82022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40_Title Slide">
    <p:bg>
      <p:bgPr>
        <a:gradFill>
          <a:gsLst>
            <a:gs pos="10000">
              <a:schemeClr val="accent1"/>
            </a:gs>
            <a:gs pos="100000">
              <a:schemeClr val="accent2"/>
            </a:gs>
          </a:gsLst>
          <a:lin ang="18900000" scaled="1"/>
        </a:gradFill>
        <a:effectLst/>
      </p:bgPr>
    </p:bg>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0311032B-59A1-4DF8-8595-B6019C350A31}"/>
              </a:ext>
            </a:extLst>
          </p:cNvPr>
          <p:cNvSpPr>
            <a:spLocks noGrp="1"/>
          </p:cNvSpPr>
          <p:nvPr>
            <p:ph type="pic" sz="quarter" idx="10"/>
          </p:nvPr>
        </p:nvSpPr>
        <p:spPr>
          <a:xfrm>
            <a:off x="4734232" y="1592826"/>
            <a:ext cx="5928852" cy="3657600"/>
          </a:xfrm>
          <a:custGeom>
            <a:avLst/>
            <a:gdLst>
              <a:gd name="connsiteX0" fmla="*/ 0 w 5928852"/>
              <a:gd name="connsiteY0" fmla="*/ 0 h 3657600"/>
              <a:gd name="connsiteX1" fmla="*/ 5928852 w 5928852"/>
              <a:gd name="connsiteY1" fmla="*/ 0 h 3657600"/>
              <a:gd name="connsiteX2" fmla="*/ 5928852 w 5928852"/>
              <a:gd name="connsiteY2" fmla="*/ 3657600 h 3657600"/>
              <a:gd name="connsiteX3" fmla="*/ 0 w 5928852"/>
              <a:gd name="connsiteY3" fmla="*/ 3657600 h 3657600"/>
            </a:gdLst>
            <a:ahLst/>
            <a:cxnLst>
              <a:cxn ang="0">
                <a:pos x="connsiteX0" y="connsiteY0"/>
              </a:cxn>
              <a:cxn ang="0">
                <a:pos x="connsiteX1" y="connsiteY1"/>
              </a:cxn>
              <a:cxn ang="0">
                <a:pos x="connsiteX2" y="connsiteY2"/>
              </a:cxn>
              <a:cxn ang="0">
                <a:pos x="connsiteX3" y="connsiteY3"/>
              </a:cxn>
            </a:cxnLst>
            <a:rect l="l" t="t" r="r" b="b"/>
            <a:pathLst>
              <a:path w="5928852" h="3657600">
                <a:moveTo>
                  <a:pt x="0" y="0"/>
                </a:moveTo>
                <a:lnTo>
                  <a:pt x="5928852" y="0"/>
                </a:lnTo>
                <a:lnTo>
                  <a:pt x="5928852" y="3657600"/>
                </a:lnTo>
                <a:lnTo>
                  <a:pt x="0" y="3657600"/>
                </a:lnTo>
                <a:close/>
              </a:path>
            </a:pathLst>
          </a:custGeom>
          <a:solidFill>
            <a:schemeClr val="bg1">
              <a:lumMod val="95000"/>
              <a:alpha val="35000"/>
            </a:schemeClr>
          </a:solidFill>
        </p:spPr>
        <p:txBody>
          <a:bodyPr wrap="square">
            <a:noAutofit/>
          </a:bodyPr>
          <a:lstStyle>
            <a:lvl1pPr marL="0" indent="0">
              <a:buNone/>
              <a:defRPr sz="1600">
                <a:solidFill>
                  <a:schemeClr val="bg1"/>
                </a:solidFill>
              </a:defRPr>
            </a:lvl1pPr>
          </a:lstStyle>
          <a:p>
            <a:endParaRPr lang="en-US"/>
          </a:p>
        </p:txBody>
      </p:sp>
      <p:sp>
        <p:nvSpPr>
          <p:cNvPr id="19" name="Picture Placeholder 18">
            <a:extLst>
              <a:ext uri="{FF2B5EF4-FFF2-40B4-BE49-F238E27FC236}">
                <a16:creationId xmlns:a16="http://schemas.microsoft.com/office/drawing/2014/main" id="{E242B9BA-2F7C-41B6-BCA5-EA07B5ABE827}"/>
              </a:ext>
            </a:extLst>
          </p:cNvPr>
          <p:cNvSpPr>
            <a:spLocks noGrp="1"/>
          </p:cNvSpPr>
          <p:nvPr>
            <p:ph type="pic" sz="quarter" idx="11"/>
          </p:nvPr>
        </p:nvSpPr>
        <p:spPr>
          <a:xfrm>
            <a:off x="0" y="1592826"/>
            <a:ext cx="1528916" cy="3657600"/>
          </a:xfrm>
          <a:custGeom>
            <a:avLst/>
            <a:gdLst>
              <a:gd name="connsiteX0" fmla="*/ 0 w 1528916"/>
              <a:gd name="connsiteY0" fmla="*/ 0 h 3657600"/>
              <a:gd name="connsiteX1" fmla="*/ 1528916 w 1528916"/>
              <a:gd name="connsiteY1" fmla="*/ 0 h 3657600"/>
              <a:gd name="connsiteX2" fmla="*/ 1528916 w 1528916"/>
              <a:gd name="connsiteY2" fmla="*/ 3657600 h 3657600"/>
              <a:gd name="connsiteX3" fmla="*/ 0 w 1528916"/>
              <a:gd name="connsiteY3" fmla="*/ 3657600 h 3657600"/>
            </a:gdLst>
            <a:ahLst/>
            <a:cxnLst>
              <a:cxn ang="0">
                <a:pos x="connsiteX0" y="connsiteY0"/>
              </a:cxn>
              <a:cxn ang="0">
                <a:pos x="connsiteX1" y="connsiteY1"/>
              </a:cxn>
              <a:cxn ang="0">
                <a:pos x="connsiteX2" y="connsiteY2"/>
              </a:cxn>
              <a:cxn ang="0">
                <a:pos x="connsiteX3" y="connsiteY3"/>
              </a:cxn>
            </a:cxnLst>
            <a:rect l="l" t="t" r="r" b="b"/>
            <a:pathLst>
              <a:path w="1528916" h="3657600">
                <a:moveTo>
                  <a:pt x="0" y="0"/>
                </a:moveTo>
                <a:lnTo>
                  <a:pt x="1528916" y="0"/>
                </a:lnTo>
                <a:lnTo>
                  <a:pt x="1528916" y="3657600"/>
                </a:lnTo>
                <a:lnTo>
                  <a:pt x="0" y="3657600"/>
                </a:lnTo>
                <a:close/>
              </a:path>
            </a:pathLst>
          </a:custGeom>
          <a:solidFill>
            <a:schemeClr val="bg1">
              <a:lumMod val="95000"/>
              <a:alpha val="35000"/>
            </a:schemeClr>
          </a:solidFill>
        </p:spPr>
        <p:txBody>
          <a:bodyPr wrap="square">
            <a:noAutofit/>
          </a:bodyPr>
          <a:lstStyle>
            <a:lvl1pPr marL="0" indent="0">
              <a:buNone/>
              <a:defRPr sz="1600">
                <a:solidFill>
                  <a:schemeClr val="bg1"/>
                </a:solidFill>
              </a:defRPr>
            </a:lvl1pPr>
          </a:lstStyle>
          <a:p>
            <a:endParaRPr lang="en-US"/>
          </a:p>
        </p:txBody>
      </p:sp>
      <p:grpSp>
        <p:nvGrpSpPr>
          <p:cNvPr id="2" name="Group 1">
            <a:extLst>
              <a:ext uri="{FF2B5EF4-FFF2-40B4-BE49-F238E27FC236}">
                <a16:creationId xmlns:a16="http://schemas.microsoft.com/office/drawing/2014/main" id="{4E34B454-6C7A-4175-BEC7-ACDCDC8DE521}"/>
              </a:ext>
            </a:extLst>
          </p:cNvPr>
          <p:cNvGrpSpPr/>
          <p:nvPr userDrawn="1"/>
        </p:nvGrpSpPr>
        <p:grpSpPr>
          <a:xfrm>
            <a:off x="278276" y="245814"/>
            <a:ext cx="1226673" cy="224720"/>
            <a:chOff x="1304820" y="3012107"/>
            <a:chExt cx="2771403" cy="507705"/>
          </a:xfrm>
          <a:solidFill>
            <a:schemeClr val="bg1">
              <a:alpha val="50000"/>
            </a:schemeClr>
          </a:solidFill>
        </p:grpSpPr>
        <p:sp>
          <p:nvSpPr>
            <p:cNvPr id="3" name="Freeform: Shape 2">
              <a:extLst>
                <a:ext uri="{FF2B5EF4-FFF2-40B4-BE49-F238E27FC236}">
                  <a16:creationId xmlns:a16="http://schemas.microsoft.com/office/drawing/2014/main" id="{EA7DBE84-803D-45B5-B28A-AC6B593DD921}"/>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99">
              <a:extLst>
                <a:ext uri="{FF2B5EF4-FFF2-40B4-BE49-F238E27FC236}">
                  <a16:creationId xmlns:a16="http://schemas.microsoft.com/office/drawing/2014/main" id="{AAF0098B-5014-4605-89F1-020AA2C90A53}"/>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8EC3DBDA-29EE-4BDE-892E-CC4A63CF6B4A}"/>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alpha val="7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alpha val="70000"/>
                </a:schemeClr>
              </a:solidFill>
              <a:latin typeface="+mj-lt"/>
              <a:ea typeface="Liberation Sans" panose="020B0604020202020204" pitchFamily="34" charset="0"/>
              <a:cs typeface="Segoe UI" panose="020B0502040204020203" pitchFamily="34" charset="0"/>
            </a:endParaRPr>
          </a:p>
        </p:txBody>
      </p:sp>
      <p:sp>
        <p:nvSpPr>
          <p:cNvPr id="6" name="TextBox 5">
            <a:extLst>
              <a:ext uri="{FF2B5EF4-FFF2-40B4-BE49-F238E27FC236}">
                <a16:creationId xmlns:a16="http://schemas.microsoft.com/office/drawing/2014/main" id="{8D64FE2C-F0C6-4A04-B4A0-980A643D8868}"/>
              </a:ext>
            </a:extLst>
          </p:cNvPr>
          <p:cNvSpPr txBox="1"/>
          <p:nvPr userDrawn="1"/>
        </p:nvSpPr>
        <p:spPr>
          <a:xfrm>
            <a:off x="7510447" y="6430969"/>
            <a:ext cx="1829792" cy="246221"/>
          </a:xfrm>
          <a:prstGeom prst="rect">
            <a:avLst/>
          </a:prstGeom>
          <a:noFill/>
        </p:spPr>
        <p:txBody>
          <a:bodyPr wrap="square" rtlCol="0">
            <a:spAutoFit/>
          </a:bodyPr>
          <a:lstStyle/>
          <a:p>
            <a:r>
              <a:rPr lang="en-US" sz="1000" b="0" dirty="0">
                <a:solidFill>
                  <a:schemeClr val="bg1">
                    <a:alpha val="70000"/>
                  </a:schemeClr>
                </a:solidFill>
                <a:latin typeface="+mj-lt"/>
                <a:cs typeface="Segoe UI" panose="020B0502040204020203" pitchFamily="34" charset="0"/>
              </a:rPr>
              <a:t>331 Street, Los Angeles, US</a:t>
            </a:r>
            <a:endParaRPr lang="id-ID" sz="1000" b="0" dirty="0">
              <a:solidFill>
                <a:schemeClr val="bg1">
                  <a:alpha val="70000"/>
                </a:schemeClr>
              </a:solidFill>
              <a:latin typeface="+mj-lt"/>
              <a:cs typeface="Segoe UI" panose="020B0502040204020203" pitchFamily="34" charset="0"/>
            </a:endParaRPr>
          </a:p>
        </p:txBody>
      </p:sp>
      <p:sp>
        <p:nvSpPr>
          <p:cNvPr id="7" name="Freeform 2">
            <a:extLst>
              <a:ext uri="{FF2B5EF4-FFF2-40B4-BE49-F238E27FC236}">
                <a16:creationId xmlns:a16="http://schemas.microsoft.com/office/drawing/2014/main" id="{E10B9B61-EF06-4A87-9FDC-5AA355C4673D}"/>
              </a:ext>
            </a:extLst>
          </p:cNvPr>
          <p:cNvSpPr>
            <a:spLocks noChangeArrowheads="1"/>
          </p:cNvSpPr>
          <p:nvPr userDrawn="1"/>
        </p:nvSpPr>
        <p:spPr bwMode="auto">
          <a:xfrm>
            <a:off x="7432606" y="6488835"/>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sp>
        <p:nvSpPr>
          <p:cNvPr id="8" name="TextBox 7">
            <a:extLst>
              <a:ext uri="{FF2B5EF4-FFF2-40B4-BE49-F238E27FC236}">
                <a16:creationId xmlns:a16="http://schemas.microsoft.com/office/drawing/2014/main" id="{82098C95-DCA0-42AF-8E7B-4EA00E6E01C5}"/>
              </a:ext>
            </a:extLst>
          </p:cNvPr>
          <p:cNvSpPr txBox="1"/>
          <p:nvPr userDrawn="1"/>
        </p:nvSpPr>
        <p:spPr>
          <a:xfrm>
            <a:off x="9600696" y="6430969"/>
            <a:ext cx="1829792" cy="246221"/>
          </a:xfrm>
          <a:prstGeom prst="rect">
            <a:avLst/>
          </a:prstGeom>
          <a:noFill/>
        </p:spPr>
        <p:txBody>
          <a:bodyPr wrap="square" rtlCol="0">
            <a:spAutoFit/>
          </a:bodyPr>
          <a:lstStyle/>
          <a:p>
            <a:r>
              <a:rPr lang="en-US" sz="1000" b="0" dirty="0">
                <a:solidFill>
                  <a:schemeClr val="bg1">
                    <a:alpha val="70000"/>
                  </a:schemeClr>
                </a:solidFill>
                <a:latin typeface="+mj-lt"/>
                <a:cs typeface="Segoe UI" panose="020B0502040204020203" pitchFamily="34" charset="0"/>
              </a:rPr>
              <a:t>mail@yourcompany.com</a:t>
            </a:r>
          </a:p>
        </p:txBody>
      </p:sp>
      <p:sp>
        <p:nvSpPr>
          <p:cNvPr id="9" name="Freeform 51">
            <a:extLst>
              <a:ext uri="{FF2B5EF4-FFF2-40B4-BE49-F238E27FC236}">
                <a16:creationId xmlns:a16="http://schemas.microsoft.com/office/drawing/2014/main" id="{51F595CE-2305-4071-8F6C-C92242DF1E56}"/>
              </a:ext>
            </a:extLst>
          </p:cNvPr>
          <p:cNvSpPr>
            <a:spLocks noChangeArrowheads="1"/>
          </p:cNvSpPr>
          <p:nvPr userDrawn="1"/>
        </p:nvSpPr>
        <p:spPr bwMode="auto">
          <a:xfrm>
            <a:off x="9471340" y="6503124"/>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sp>
        <p:nvSpPr>
          <p:cNvPr id="10" name="Rectangle: Rounded Corners 9">
            <a:extLst>
              <a:ext uri="{FF2B5EF4-FFF2-40B4-BE49-F238E27FC236}">
                <a16:creationId xmlns:a16="http://schemas.microsoft.com/office/drawing/2014/main" id="{0374B42A-84EA-47E0-83A4-8C5F812B331F}"/>
              </a:ext>
            </a:extLst>
          </p:cNvPr>
          <p:cNvSpPr/>
          <p:nvPr userDrawn="1"/>
        </p:nvSpPr>
        <p:spPr>
          <a:xfrm>
            <a:off x="241034" y="6503583"/>
            <a:ext cx="6767635" cy="143667"/>
          </a:xfrm>
          <a:prstGeom prst="roundRect">
            <a:avLst>
              <a:gd name="adj" fmla="val 50000"/>
            </a:avLst>
          </a:pr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1EC6E2F9-B707-4242-A6C4-75A21B02E2C6}"/>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1382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1+#ppt_w/2"/>
                                          </p:val>
                                        </p:tav>
                                        <p:tav tm="100000">
                                          <p:val>
                                            <p:strVal val="#ppt_x"/>
                                          </p:val>
                                        </p:tav>
                                      </p:tavLst>
                                    </p:anim>
                                    <p:anim calcmode="lin" valueType="num">
                                      <p:cBhvr additive="base">
                                        <p:cTn id="8" dur="10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750" fill="hold"/>
                                        <p:tgtEl>
                                          <p:spTgt spid="19"/>
                                        </p:tgtEl>
                                        <p:attrNameLst>
                                          <p:attrName>ppt_x</p:attrName>
                                        </p:attrNameLst>
                                      </p:cBhvr>
                                      <p:tavLst>
                                        <p:tav tm="0">
                                          <p:val>
                                            <p:strVal val="0-#ppt_w/2"/>
                                          </p:val>
                                        </p:tav>
                                        <p:tav tm="100000">
                                          <p:val>
                                            <p:strVal val="#ppt_x"/>
                                          </p:val>
                                        </p:tav>
                                      </p:tavLst>
                                    </p:anim>
                                    <p:anim calcmode="lin" valueType="num">
                                      <p:cBhvr additive="base">
                                        <p:cTn id="12" dur="75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19"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29_Title Slide">
    <p:spTree>
      <p:nvGrpSpPr>
        <p:cNvPr id="1" name=""/>
        <p:cNvGrpSpPr/>
        <p:nvPr/>
      </p:nvGrpSpPr>
      <p:grpSpPr>
        <a:xfrm>
          <a:off x="0" y="0"/>
          <a:ext cx="0" cy="0"/>
          <a:chOff x="0" y="0"/>
          <a:chExt cx="0" cy="0"/>
        </a:xfrm>
      </p:grpSpPr>
      <p:sp>
        <p:nvSpPr>
          <p:cNvPr id="43" name="Freeform: Shape 42">
            <a:extLst>
              <a:ext uri="{FF2B5EF4-FFF2-40B4-BE49-F238E27FC236}">
                <a16:creationId xmlns:a16="http://schemas.microsoft.com/office/drawing/2014/main" id="{AE7179D6-87F3-4A6F-9228-04992774F8D3}"/>
              </a:ext>
            </a:extLst>
          </p:cNvPr>
          <p:cNvSpPr/>
          <p:nvPr userDrawn="1"/>
        </p:nvSpPr>
        <p:spPr>
          <a:xfrm rot="5400000">
            <a:off x="1909917" y="-1909915"/>
            <a:ext cx="6857999" cy="10677832"/>
          </a:xfrm>
          <a:custGeom>
            <a:avLst/>
            <a:gdLst>
              <a:gd name="connsiteX0" fmla="*/ 0 w 6857999"/>
              <a:gd name="connsiteY0" fmla="*/ 10677832 h 10677832"/>
              <a:gd name="connsiteX1" fmla="*/ 0 w 6857999"/>
              <a:gd name="connsiteY1" fmla="*/ 0 h 10677832"/>
              <a:gd name="connsiteX2" fmla="*/ 6857999 w 6857999"/>
              <a:gd name="connsiteY2" fmla="*/ 6857999 h 10677832"/>
              <a:gd name="connsiteX3" fmla="*/ 6857999 w 6857999"/>
              <a:gd name="connsiteY3" fmla="*/ 10677832 h 10677832"/>
            </a:gdLst>
            <a:ahLst/>
            <a:cxnLst>
              <a:cxn ang="0">
                <a:pos x="connsiteX0" y="connsiteY0"/>
              </a:cxn>
              <a:cxn ang="0">
                <a:pos x="connsiteX1" y="connsiteY1"/>
              </a:cxn>
              <a:cxn ang="0">
                <a:pos x="connsiteX2" y="connsiteY2"/>
              </a:cxn>
              <a:cxn ang="0">
                <a:pos x="connsiteX3" y="connsiteY3"/>
              </a:cxn>
            </a:cxnLst>
            <a:rect l="l" t="t" r="r" b="b"/>
            <a:pathLst>
              <a:path w="6857999" h="10677832">
                <a:moveTo>
                  <a:pt x="0" y="10677832"/>
                </a:moveTo>
                <a:lnTo>
                  <a:pt x="0" y="0"/>
                </a:lnTo>
                <a:lnTo>
                  <a:pt x="6857999" y="6857999"/>
                </a:lnTo>
                <a:lnTo>
                  <a:pt x="6857999" y="10677832"/>
                </a:lnTo>
                <a:close/>
              </a:path>
            </a:pathLst>
          </a:custGeom>
          <a:gradFill flip="none" rotWithShape="1">
            <a:gsLst>
              <a:gs pos="10000">
                <a:schemeClr val="accent1"/>
              </a:gs>
              <a:gs pos="100000">
                <a:schemeClr val="accent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ight Triangle 1">
            <a:extLst>
              <a:ext uri="{FF2B5EF4-FFF2-40B4-BE49-F238E27FC236}">
                <a16:creationId xmlns:a16="http://schemas.microsoft.com/office/drawing/2014/main" id="{C8CF88C3-E58C-4091-BAB4-EC8C3C3DFDB1}"/>
              </a:ext>
            </a:extLst>
          </p:cNvPr>
          <p:cNvSpPr/>
          <p:nvPr userDrawn="1"/>
        </p:nvSpPr>
        <p:spPr>
          <a:xfrm rot="5400000">
            <a:off x="-2" y="-1"/>
            <a:ext cx="4216445" cy="4216445"/>
          </a:xfrm>
          <a:prstGeom prst="rtTriangle">
            <a:avLst/>
          </a:prstGeom>
          <a:gradFill flip="none" rotWithShape="1">
            <a:gsLst>
              <a:gs pos="0">
                <a:schemeClr val="accent2">
                  <a:alpha val="49000"/>
                </a:schemeClr>
              </a:gs>
              <a:gs pos="100000">
                <a:schemeClr val="accent1">
                  <a:alpha val="43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AE623BF6-E5B3-46B7-BA41-6F9C1466B29F}"/>
              </a:ext>
            </a:extLst>
          </p:cNvPr>
          <p:cNvPicPr>
            <a:picLocks noChangeAspect="1"/>
          </p:cNvPicPr>
          <p:nvPr userDrawn="1"/>
        </p:nvPicPr>
        <p:blipFill>
          <a:blip r:embed="rId2"/>
          <a:stretch>
            <a:fillRect/>
          </a:stretch>
        </p:blipFill>
        <p:spPr>
          <a:xfrm rot="2700000">
            <a:off x="6733569" y="828947"/>
            <a:ext cx="2134872" cy="4260813"/>
          </a:xfrm>
          <a:prstGeom prst="rect">
            <a:avLst/>
          </a:prstGeom>
          <a:effectLst>
            <a:outerShdw blurRad="1041400" dist="203200" dir="5400000" sx="94000" sy="94000" algn="t" rotWithShape="0">
              <a:prstClr val="black">
                <a:alpha val="40000"/>
              </a:prstClr>
            </a:outerShdw>
          </a:effectLst>
        </p:spPr>
      </p:pic>
      <p:pic>
        <p:nvPicPr>
          <p:cNvPr id="19" name="Picture 18">
            <a:extLst>
              <a:ext uri="{FF2B5EF4-FFF2-40B4-BE49-F238E27FC236}">
                <a16:creationId xmlns:a16="http://schemas.microsoft.com/office/drawing/2014/main" id="{43940D9A-C273-489A-8485-11F57E1E66C7}"/>
              </a:ext>
            </a:extLst>
          </p:cNvPr>
          <p:cNvPicPr>
            <a:picLocks noChangeAspect="1"/>
          </p:cNvPicPr>
          <p:nvPr userDrawn="1"/>
        </p:nvPicPr>
        <p:blipFill>
          <a:blip r:embed="rId2"/>
          <a:stretch>
            <a:fillRect/>
          </a:stretch>
        </p:blipFill>
        <p:spPr>
          <a:xfrm rot="2700000">
            <a:off x="9466936" y="1293619"/>
            <a:ext cx="2134872" cy="4260813"/>
          </a:xfrm>
          <a:prstGeom prst="rect">
            <a:avLst/>
          </a:prstGeom>
          <a:effectLst>
            <a:outerShdw blurRad="1041400" dist="203200" dir="5400000" sx="94000" sy="94000" algn="t" rotWithShape="0">
              <a:prstClr val="black">
                <a:alpha val="40000"/>
              </a:prstClr>
            </a:outerShdw>
          </a:effectLst>
        </p:spPr>
      </p:pic>
      <p:pic>
        <p:nvPicPr>
          <p:cNvPr id="22" name="Picture 21">
            <a:extLst>
              <a:ext uri="{FF2B5EF4-FFF2-40B4-BE49-F238E27FC236}">
                <a16:creationId xmlns:a16="http://schemas.microsoft.com/office/drawing/2014/main" id="{7E2BEF91-CC13-453A-AE76-EF3AE4A34554}"/>
              </a:ext>
            </a:extLst>
          </p:cNvPr>
          <p:cNvPicPr>
            <a:picLocks noChangeAspect="1"/>
          </p:cNvPicPr>
          <p:nvPr userDrawn="1"/>
        </p:nvPicPr>
        <p:blipFill>
          <a:blip r:embed="rId2"/>
          <a:stretch>
            <a:fillRect/>
          </a:stretch>
        </p:blipFill>
        <p:spPr>
          <a:xfrm rot="2700000">
            <a:off x="6321540" y="4500046"/>
            <a:ext cx="2134872" cy="4260813"/>
          </a:xfrm>
          <a:prstGeom prst="rect">
            <a:avLst/>
          </a:prstGeom>
          <a:effectLst>
            <a:outerShdw blurRad="1041400" dist="203200" dir="5400000" sx="94000" sy="94000" algn="t" rotWithShape="0">
              <a:prstClr val="black">
                <a:alpha val="40000"/>
              </a:prstClr>
            </a:outerShdw>
          </a:effectLst>
        </p:spPr>
      </p:pic>
      <p:pic>
        <p:nvPicPr>
          <p:cNvPr id="25" name="Picture 24">
            <a:extLst>
              <a:ext uri="{FF2B5EF4-FFF2-40B4-BE49-F238E27FC236}">
                <a16:creationId xmlns:a16="http://schemas.microsoft.com/office/drawing/2014/main" id="{07A8399C-6A98-46BB-AE6F-4F25930790D9}"/>
              </a:ext>
            </a:extLst>
          </p:cNvPr>
          <p:cNvPicPr>
            <a:picLocks noChangeAspect="1"/>
          </p:cNvPicPr>
          <p:nvPr userDrawn="1"/>
        </p:nvPicPr>
        <p:blipFill>
          <a:blip r:embed="rId2"/>
          <a:stretch>
            <a:fillRect/>
          </a:stretch>
        </p:blipFill>
        <p:spPr>
          <a:xfrm rot="2700000">
            <a:off x="9054907" y="4964718"/>
            <a:ext cx="2134872" cy="4260813"/>
          </a:xfrm>
          <a:prstGeom prst="rect">
            <a:avLst/>
          </a:prstGeom>
          <a:effectLst>
            <a:outerShdw blurRad="1041400" dist="203200" dir="5400000" sx="94000" sy="94000" algn="t" rotWithShape="0">
              <a:prstClr val="black">
                <a:alpha val="40000"/>
              </a:prstClr>
            </a:outerShdw>
          </a:effectLst>
        </p:spPr>
      </p:pic>
      <p:pic>
        <p:nvPicPr>
          <p:cNvPr id="28" name="Picture 27">
            <a:extLst>
              <a:ext uri="{FF2B5EF4-FFF2-40B4-BE49-F238E27FC236}">
                <a16:creationId xmlns:a16="http://schemas.microsoft.com/office/drawing/2014/main" id="{F55137D7-56D8-465E-9148-2BD0792EA7F2}"/>
              </a:ext>
            </a:extLst>
          </p:cNvPr>
          <p:cNvPicPr>
            <a:picLocks noChangeAspect="1"/>
          </p:cNvPicPr>
          <p:nvPr userDrawn="1"/>
        </p:nvPicPr>
        <p:blipFill>
          <a:blip r:embed="rId2"/>
          <a:stretch>
            <a:fillRect/>
          </a:stretch>
        </p:blipFill>
        <p:spPr>
          <a:xfrm rot="2700000">
            <a:off x="9878967" y="-2326093"/>
            <a:ext cx="2134872" cy="4260813"/>
          </a:xfrm>
          <a:prstGeom prst="rect">
            <a:avLst/>
          </a:prstGeom>
          <a:effectLst>
            <a:outerShdw blurRad="1041400" dist="203200" dir="5400000" sx="94000" sy="94000" algn="t" rotWithShape="0">
              <a:prstClr val="black">
                <a:alpha val="40000"/>
              </a:prstClr>
            </a:outerShdw>
          </a:effectLst>
        </p:spPr>
      </p:pic>
      <p:sp>
        <p:nvSpPr>
          <p:cNvPr id="36" name="Picture Placeholder 35">
            <a:extLst>
              <a:ext uri="{FF2B5EF4-FFF2-40B4-BE49-F238E27FC236}">
                <a16:creationId xmlns:a16="http://schemas.microsoft.com/office/drawing/2014/main" id="{66335F99-D31A-435D-A10F-1AC24C108778}"/>
              </a:ext>
            </a:extLst>
          </p:cNvPr>
          <p:cNvSpPr>
            <a:spLocks noGrp="1"/>
          </p:cNvSpPr>
          <p:nvPr>
            <p:ph type="pic" sz="quarter" idx="10"/>
          </p:nvPr>
        </p:nvSpPr>
        <p:spPr>
          <a:xfrm rot="2700000">
            <a:off x="6463157" y="4633612"/>
            <a:ext cx="1854037" cy="4000878"/>
          </a:xfrm>
          <a:custGeom>
            <a:avLst/>
            <a:gdLst>
              <a:gd name="connsiteX0" fmla="*/ 184798 w 1854037"/>
              <a:gd name="connsiteY0" fmla="*/ 0 h 4000878"/>
              <a:gd name="connsiteX1" fmla="*/ 387773 w 1854037"/>
              <a:gd name="connsiteY1" fmla="*/ 0 h 4000878"/>
              <a:gd name="connsiteX2" fmla="*/ 412009 w 1854037"/>
              <a:gd name="connsiteY2" fmla="*/ 27197 h 4000878"/>
              <a:gd name="connsiteX3" fmla="*/ 412009 w 1854037"/>
              <a:gd name="connsiteY3" fmla="*/ 48349 h 4000878"/>
              <a:gd name="connsiteX4" fmla="*/ 518040 w 1854037"/>
              <a:gd name="connsiteY4" fmla="*/ 148069 h 4000878"/>
              <a:gd name="connsiteX5" fmla="*/ 1342057 w 1854037"/>
              <a:gd name="connsiteY5" fmla="*/ 148069 h 4000878"/>
              <a:gd name="connsiteX6" fmla="*/ 1445059 w 1854037"/>
              <a:gd name="connsiteY6" fmla="*/ 45328 h 4000878"/>
              <a:gd name="connsiteX7" fmla="*/ 1445059 w 1854037"/>
              <a:gd name="connsiteY7" fmla="*/ 27197 h 4000878"/>
              <a:gd name="connsiteX8" fmla="*/ 1469294 w 1854037"/>
              <a:gd name="connsiteY8" fmla="*/ 0 h 4000878"/>
              <a:gd name="connsiteX9" fmla="*/ 1669240 w 1854037"/>
              <a:gd name="connsiteY9" fmla="*/ 0 h 4000878"/>
              <a:gd name="connsiteX10" fmla="*/ 1854037 w 1854037"/>
              <a:gd name="connsiteY10" fmla="*/ 187353 h 4000878"/>
              <a:gd name="connsiteX11" fmla="*/ 1854037 w 1854037"/>
              <a:gd name="connsiteY11" fmla="*/ 3816548 h 4000878"/>
              <a:gd name="connsiteX12" fmla="*/ 1669240 w 1854037"/>
              <a:gd name="connsiteY12" fmla="*/ 4000878 h 4000878"/>
              <a:gd name="connsiteX13" fmla="*/ 184798 w 1854037"/>
              <a:gd name="connsiteY13" fmla="*/ 4000878 h 4000878"/>
              <a:gd name="connsiteX14" fmla="*/ 0 w 1854037"/>
              <a:gd name="connsiteY14" fmla="*/ 3816548 h 4000878"/>
              <a:gd name="connsiteX15" fmla="*/ 0 w 1854037"/>
              <a:gd name="connsiteY15" fmla="*/ 187353 h 4000878"/>
              <a:gd name="connsiteX16" fmla="*/ 184798 w 1854037"/>
              <a:gd name="connsiteY16" fmla="*/ 0 h 4000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54037" h="4000878">
                <a:moveTo>
                  <a:pt x="184798" y="0"/>
                </a:moveTo>
                <a:cubicBezTo>
                  <a:pt x="184798" y="0"/>
                  <a:pt x="184798" y="0"/>
                  <a:pt x="387773" y="0"/>
                </a:cubicBezTo>
                <a:cubicBezTo>
                  <a:pt x="399891" y="0"/>
                  <a:pt x="412009" y="12087"/>
                  <a:pt x="412009" y="27197"/>
                </a:cubicBezTo>
                <a:cubicBezTo>
                  <a:pt x="412009" y="27197"/>
                  <a:pt x="412009" y="27197"/>
                  <a:pt x="412009" y="48349"/>
                </a:cubicBezTo>
                <a:cubicBezTo>
                  <a:pt x="412009" y="78568"/>
                  <a:pt x="436244" y="148069"/>
                  <a:pt x="518040" y="148069"/>
                </a:cubicBezTo>
                <a:cubicBezTo>
                  <a:pt x="560453" y="148069"/>
                  <a:pt x="1269349" y="148069"/>
                  <a:pt x="1342057" y="148069"/>
                </a:cubicBezTo>
                <a:cubicBezTo>
                  <a:pt x="1414764" y="148069"/>
                  <a:pt x="1445059" y="81589"/>
                  <a:pt x="1445059" y="45328"/>
                </a:cubicBezTo>
                <a:cubicBezTo>
                  <a:pt x="1445059" y="45328"/>
                  <a:pt x="1445059" y="45328"/>
                  <a:pt x="1445059" y="27197"/>
                </a:cubicBezTo>
                <a:cubicBezTo>
                  <a:pt x="1445059" y="12087"/>
                  <a:pt x="1457177" y="0"/>
                  <a:pt x="1469294" y="0"/>
                </a:cubicBezTo>
                <a:cubicBezTo>
                  <a:pt x="1469294" y="0"/>
                  <a:pt x="1469294" y="0"/>
                  <a:pt x="1669240" y="0"/>
                </a:cubicBezTo>
                <a:cubicBezTo>
                  <a:pt x="1769212" y="0"/>
                  <a:pt x="1854037" y="84611"/>
                  <a:pt x="1854037" y="187353"/>
                </a:cubicBezTo>
                <a:cubicBezTo>
                  <a:pt x="1854037" y="187353"/>
                  <a:pt x="1854037" y="187353"/>
                  <a:pt x="1854037" y="3816548"/>
                </a:cubicBezTo>
                <a:cubicBezTo>
                  <a:pt x="1854037" y="3919289"/>
                  <a:pt x="1769212" y="4000878"/>
                  <a:pt x="1669240" y="4000878"/>
                </a:cubicBezTo>
                <a:cubicBezTo>
                  <a:pt x="1669240" y="4000878"/>
                  <a:pt x="1669240" y="4000878"/>
                  <a:pt x="184798" y="4000878"/>
                </a:cubicBezTo>
                <a:cubicBezTo>
                  <a:pt x="84826" y="4000878"/>
                  <a:pt x="0" y="3919289"/>
                  <a:pt x="0" y="3816548"/>
                </a:cubicBezTo>
                <a:cubicBezTo>
                  <a:pt x="0" y="3816548"/>
                  <a:pt x="0" y="3816548"/>
                  <a:pt x="0" y="187353"/>
                </a:cubicBezTo>
                <a:cubicBezTo>
                  <a:pt x="0" y="84611"/>
                  <a:pt x="84826" y="0"/>
                  <a:pt x="184798" y="0"/>
                </a:cubicBezTo>
                <a:close/>
              </a:path>
            </a:pathLst>
          </a:custGeom>
          <a:solidFill>
            <a:schemeClr val="bg1">
              <a:lumMod val="95000"/>
              <a:alpha val="35000"/>
            </a:schemeClr>
          </a:solidFill>
        </p:spPr>
        <p:txBody>
          <a:bodyPr wrap="square">
            <a:noAutofit/>
          </a:bodyPr>
          <a:lstStyle>
            <a:lvl1pPr marL="0" indent="0">
              <a:buNone/>
              <a:defRPr sz="1600">
                <a:solidFill>
                  <a:schemeClr val="bg1"/>
                </a:solidFill>
              </a:defRPr>
            </a:lvl1pPr>
          </a:lstStyle>
          <a:p>
            <a:endParaRPr lang="en-US"/>
          </a:p>
        </p:txBody>
      </p:sp>
      <p:sp>
        <p:nvSpPr>
          <p:cNvPr id="37" name="Picture Placeholder 36">
            <a:extLst>
              <a:ext uri="{FF2B5EF4-FFF2-40B4-BE49-F238E27FC236}">
                <a16:creationId xmlns:a16="http://schemas.microsoft.com/office/drawing/2014/main" id="{0908D474-DDF3-480C-9558-401CF7F3D8F1}"/>
              </a:ext>
            </a:extLst>
          </p:cNvPr>
          <p:cNvSpPr>
            <a:spLocks noGrp="1"/>
          </p:cNvSpPr>
          <p:nvPr>
            <p:ph type="pic" sz="quarter" idx="13"/>
          </p:nvPr>
        </p:nvSpPr>
        <p:spPr>
          <a:xfrm rot="2700000">
            <a:off x="6875186" y="962513"/>
            <a:ext cx="1854037" cy="4000878"/>
          </a:xfrm>
          <a:custGeom>
            <a:avLst/>
            <a:gdLst>
              <a:gd name="connsiteX0" fmla="*/ 184798 w 1854037"/>
              <a:gd name="connsiteY0" fmla="*/ 0 h 4000878"/>
              <a:gd name="connsiteX1" fmla="*/ 387773 w 1854037"/>
              <a:gd name="connsiteY1" fmla="*/ 0 h 4000878"/>
              <a:gd name="connsiteX2" fmla="*/ 412009 w 1854037"/>
              <a:gd name="connsiteY2" fmla="*/ 27197 h 4000878"/>
              <a:gd name="connsiteX3" fmla="*/ 412009 w 1854037"/>
              <a:gd name="connsiteY3" fmla="*/ 48349 h 4000878"/>
              <a:gd name="connsiteX4" fmla="*/ 518040 w 1854037"/>
              <a:gd name="connsiteY4" fmla="*/ 148069 h 4000878"/>
              <a:gd name="connsiteX5" fmla="*/ 1342057 w 1854037"/>
              <a:gd name="connsiteY5" fmla="*/ 148069 h 4000878"/>
              <a:gd name="connsiteX6" fmla="*/ 1445059 w 1854037"/>
              <a:gd name="connsiteY6" fmla="*/ 45328 h 4000878"/>
              <a:gd name="connsiteX7" fmla="*/ 1445059 w 1854037"/>
              <a:gd name="connsiteY7" fmla="*/ 27197 h 4000878"/>
              <a:gd name="connsiteX8" fmla="*/ 1469294 w 1854037"/>
              <a:gd name="connsiteY8" fmla="*/ 0 h 4000878"/>
              <a:gd name="connsiteX9" fmla="*/ 1669240 w 1854037"/>
              <a:gd name="connsiteY9" fmla="*/ 0 h 4000878"/>
              <a:gd name="connsiteX10" fmla="*/ 1854037 w 1854037"/>
              <a:gd name="connsiteY10" fmla="*/ 187353 h 4000878"/>
              <a:gd name="connsiteX11" fmla="*/ 1854037 w 1854037"/>
              <a:gd name="connsiteY11" fmla="*/ 3816548 h 4000878"/>
              <a:gd name="connsiteX12" fmla="*/ 1669240 w 1854037"/>
              <a:gd name="connsiteY12" fmla="*/ 4000878 h 4000878"/>
              <a:gd name="connsiteX13" fmla="*/ 184798 w 1854037"/>
              <a:gd name="connsiteY13" fmla="*/ 4000878 h 4000878"/>
              <a:gd name="connsiteX14" fmla="*/ 0 w 1854037"/>
              <a:gd name="connsiteY14" fmla="*/ 3816548 h 4000878"/>
              <a:gd name="connsiteX15" fmla="*/ 0 w 1854037"/>
              <a:gd name="connsiteY15" fmla="*/ 187353 h 4000878"/>
              <a:gd name="connsiteX16" fmla="*/ 184798 w 1854037"/>
              <a:gd name="connsiteY16" fmla="*/ 0 h 4000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54037" h="4000878">
                <a:moveTo>
                  <a:pt x="184798" y="0"/>
                </a:moveTo>
                <a:cubicBezTo>
                  <a:pt x="184798" y="0"/>
                  <a:pt x="184798" y="0"/>
                  <a:pt x="387773" y="0"/>
                </a:cubicBezTo>
                <a:cubicBezTo>
                  <a:pt x="399891" y="0"/>
                  <a:pt x="412009" y="12087"/>
                  <a:pt x="412009" y="27197"/>
                </a:cubicBezTo>
                <a:cubicBezTo>
                  <a:pt x="412009" y="27197"/>
                  <a:pt x="412009" y="27197"/>
                  <a:pt x="412009" y="48349"/>
                </a:cubicBezTo>
                <a:cubicBezTo>
                  <a:pt x="412009" y="78568"/>
                  <a:pt x="436244" y="148069"/>
                  <a:pt x="518040" y="148069"/>
                </a:cubicBezTo>
                <a:cubicBezTo>
                  <a:pt x="560453" y="148069"/>
                  <a:pt x="1269349" y="148069"/>
                  <a:pt x="1342057" y="148069"/>
                </a:cubicBezTo>
                <a:cubicBezTo>
                  <a:pt x="1414764" y="148069"/>
                  <a:pt x="1445059" y="81589"/>
                  <a:pt x="1445059" y="45328"/>
                </a:cubicBezTo>
                <a:cubicBezTo>
                  <a:pt x="1445059" y="45328"/>
                  <a:pt x="1445059" y="45328"/>
                  <a:pt x="1445059" y="27197"/>
                </a:cubicBezTo>
                <a:cubicBezTo>
                  <a:pt x="1445059" y="12087"/>
                  <a:pt x="1457177" y="0"/>
                  <a:pt x="1469294" y="0"/>
                </a:cubicBezTo>
                <a:cubicBezTo>
                  <a:pt x="1469294" y="0"/>
                  <a:pt x="1469294" y="0"/>
                  <a:pt x="1669240" y="0"/>
                </a:cubicBezTo>
                <a:cubicBezTo>
                  <a:pt x="1769212" y="0"/>
                  <a:pt x="1854037" y="84611"/>
                  <a:pt x="1854037" y="187353"/>
                </a:cubicBezTo>
                <a:cubicBezTo>
                  <a:pt x="1854037" y="187353"/>
                  <a:pt x="1854037" y="187353"/>
                  <a:pt x="1854037" y="3816548"/>
                </a:cubicBezTo>
                <a:cubicBezTo>
                  <a:pt x="1854037" y="3919289"/>
                  <a:pt x="1769212" y="4000878"/>
                  <a:pt x="1669240" y="4000878"/>
                </a:cubicBezTo>
                <a:cubicBezTo>
                  <a:pt x="1669240" y="4000878"/>
                  <a:pt x="1669240" y="4000878"/>
                  <a:pt x="184798" y="4000878"/>
                </a:cubicBezTo>
                <a:cubicBezTo>
                  <a:pt x="84826" y="4000878"/>
                  <a:pt x="0" y="3919289"/>
                  <a:pt x="0" y="3816548"/>
                </a:cubicBezTo>
                <a:cubicBezTo>
                  <a:pt x="0" y="3816548"/>
                  <a:pt x="0" y="3816548"/>
                  <a:pt x="0" y="187353"/>
                </a:cubicBezTo>
                <a:cubicBezTo>
                  <a:pt x="0" y="84611"/>
                  <a:pt x="84826" y="0"/>
                  <a:pt x="184798" y="0"/>
                </a:cubicBezTo>
                <a:close/>
              </a:path>
            </a:pathLst>
          </a:custGeom>
          <a:solidFill>
            <a:schemeClr val="bg1">
              <a:lumMod val="95000"/>
              <a:alpha val="35000"/>
            </a:schemeClr>
          </a:solidFill>
        </p:spPr>
        <p:txBody>
          <a:bodyPr wrap="square">
            <a:noAutofit/>
          </a:bodyPr>
          <a:lstStyle>
            <a:lvl1pPr marL="0" indent="0">
              <a:buNone/>
              <a:defRPr sz="1600">
                <a:solidFill>
                  <a:schemeClr val="bg1"/>
                </a:solidFill>
              </a:defRPr>
            </a:lvl1pPr>
          </a:lstStyle>
          <a:p>
            <a:endParaRPr lang="en-US"/>
          </a:p>
        </p:txBody>
      </p:sp>
      <p:sp>
        <p:nvSpPr>
          <p:cNvPr id="38" name="Picture Placeholder 37">
            <a:extLst>
              <a:ext uri="{FF2B5EF4-FFF2-40B4-BE49-F238E27FC236}">
                <a16:creationId xmlns:a16="http://schemas.microsoft.com/office/drawing/2014/main" id="{A72C4056-27AB-4D9E-A215-8A63C66CD84B}"/>
              </a:ext>
            </a:extLst>
          </p:cNvPr>
          <p:cNvSpPr>
            <a:spLocks noGrp="1"/>
          </p:cNvSpPr>
          <p:nvPr>
            <p:ph type="pic" sz="quarter" idx="14"/>
          </p:nvPr>
        </p:nvSpPr>
        <p:spPr>
          <a:xfrm rot="2700000">
            <a:off x="10020584" y="-2192527"/>
            <a:ext cx="1854037" cy="4000878"/>
          </a:xfrm>
          <a:custGeom>
            <a:avLst/>
            <a:gdLst>
              <a:gd name="connsiteX0" fmla="*/ 184798 w 1854037"/>
              <a:gd name="connsiteY0" fmla="*/ 0 h 4000878"/>
              <a:gd name="connsiteX1" fmla="*/ 387773 w 1854037"/>
              <a:gd name="connsiteY1" fmla="*/ 0 h 4000878"/>
              <a:gd name="connsiteX2" fmla="*/ 412008 w 1854037"/>
              <a:gd name="connsiteY2" fmla="*/ 27197 h 4000878"/>
              <a:gd name="connsiteX3" fmla="*/ 412008 w 1854037"/>
              <a:gd name="connsiteY3" fmla="*/ 48349 h 4000878"/>
              <a:gd name="connsiteX4" fmla="*/ 518040 w 1854037"/>
              <a:gd name="connsiteY4" fmla="*/ 148069 h 4000878"/>
              <a:gd name="connsiteX5" fmla="*/ 1342057 w 1854037"/>
              <a:gd name="connsiteY5" fmla="*/ 148069 h 4000878"/>
              <a:gd name="connsiteX6" fmla="*/ 1445059 w 1854037"/>
              <a:gd name="connsiteY6" fmla="*/ 45328 h 4000878"/>
              <a:gd name="connsiteX7" fmla="*/ 1445059 w 1854037"/>
              <a:gd name="connsiteY7" fmla="*/ 27197 h 4000878"/>
              <a:gd name="connsiteX8" fmla="*/ 1469294 w 1854037"/>
              <a:gd name="connsiteY8" fmla="*/ 0 h 4000878"/>
              <a:gd name="connsiteX9" fmla="*/ 1669240 w 1854037"/>
              <a:gd name="connsiteY9" fmla="*/ 0 h 4000878"/>
              <a:gd name="connsiteX10" fmla="*/ 1854037 w 1854037"/>
              <a:gd name="connsiteY10" fmla="*/ 187353 h 4000878"/>
              <a:gd name="connsiteX11" fmla="*/ 1854037 w 1854037"/>
              <a:gd name="connsiteY11" fmla="*/ 3816548 h 4000878"/>
              <a:gd name="connsiteX12" fmla="*/ 1669240 w 1854037"/>
              <a:gd name="connsiteY12" fmla="*/ 4000878 h 4000878"/>
              <a:gd name="connsiteX13" fmla="*/ 184798 w 1854037"/>
              <a:gd name="connsiteY13" fmla="*/ 4000878 h 4000878"/>
              <a:gd name="connsiteX14" fmla="*/ 0 w 1854037"/>
              <a:gd name="connsiteY14" fmla="*/ 3816548 h 4000878"/>
              <a:gd name="connsiteX15" fmla="*/ 0 w 1854037"/>
              <a:gd name="connsiteY15" fmla="*/ 187353 h 4000878"/>
              <a:gd name="connsiteX16" fmla="*/ 184798 w 1854037"/>
              <a:gd name="connsiteY16" fmla="*/ 0 h 4000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54037" h="4000878">
                <a:moveTo>
                  <a:pt x="184798" y="0"/>
                </a:moveTo>
                <a:cubicBezTo>
                  <a:pt x="184798" y="0"/>
                  <a:pt x="184798" y="0"/>
                  <a:pt x="387773" y="0"/>
                </a:cubicBezTo>
                <a:cubicBezTo>
                  <a:pt x="399890" y="0"/>
                  <a:pt x="412008" y="12087"/>
                  <a:pt x="412008" y="27197"/>
                </a:cubicBezTo>
                <a:cubicBezTo>
                  <a:pt x="412008" y="27197"/>
                  <a:pt x="412008" y="27197"/>
                  <a:pt x="412008" y="48349"/>
                </a:cubicBezTo>
                <a:cubicBezTo>
                  <a:pt x="412008" y="78568"/>
                  <a:pt x="436244" y="148069"/>
                  <a:pt x="518040" y="148069"/>
                </a:cubicBezTo>
                <a:cubicBezTo>
                  <a:pt x="560453" y="148069"/>
                  <a:pt x="1269349" y="148069"/>
                  <a:pt x="1342057" y="148069"/>
                </a:cubicBezTo>
                <a:cubicBezTo>
                  <a:pt x="1414764" y="148069"/>
                  <a:pt x="1445059" y="81589"/>
                  <a:pt x="1445059" y="45328"/>
                </a:cubicBezTo>
                <a:cubicBezTo>
                  <a:pt x="1445059" y="45328"/>
                  <a:pt x="1445059" y="45328"/>
                  <a:pt x="1445059" y="27197"/>
                </a:cubicBezTo>
                <a:cubicBezTo>
                  <a:pt x="1445059" y="12087"/>
                  <a:pt x="1457177" y="0"/>
                  <a:pt x="1469294" y="0"/>
                </a:cubicBezTo>
                <a:cubicBezTo>
                  <a:pt x="1469294" y="0"/>
                  <a:pt x="1469294" y="0"/>
                  <a:pt x="1669240" y="0"/>
                </a:cubicBezTo>
                <a:cubicBezTo>
                  <a:pt x="1769212" y="0"/>
                  <a:pt x="1854037" y="84611"/>
                  <a:pt x="1854037" y="187353"/>
                </a:cubicBezTo>
                <a:cubicBezTo>
                  <a:pt x="1854037" y="187353"/>
                  <a:pt x="1854037" y="187353"/>
                  <a:pt x="1854037" y="3816548"/>
                </a:cubicBezTo>
                <a:cubicBezTo>
                  <a:pt x="1854037" y="3919289"/>
                  <a:pt x="1769212" y="4000878"/>
                  <a:pt x="1669240" y="4000878"/>
                </a:cubicBezTo>
                <a:cubicBezTo>
                  <a:pt x="1669240" y="4000878"/>
                  <a:pt x="1669240" y="4000878"/>
                  <a:pt x="184798" y="4000878"/>
                </a:cubicBezTo>
                <a:cubicBezTo>
                  <a:pt x="84826" y="4000878"/>
                  <a:pt x="0" y="3919289"/>
                  <a:pt x="0" y="3816548"/>
                </a:cubicBezTo>
                <a:cubicBezTo>
                  <a:pt x="0" y="3816548"/>
                  <a:pt x="0" y="3816548"/>
                  <a:pt x="0" y="187353"/>
                </a:cubicBezTo>
                <a:cubicBezTo>
                  <a:pt x="0" y="84611"/>
                  <a:pt x="84826" y="0"/>
                  <a:pt x="184798" y="0"/>
                </a:cubicBezTo>
                <a:close/>
              </a:path>
            </a:pathLst>
          </a:custGeom>
          <a:solidFill>
            <a:schemeClr val="bg1">
              <a:lumMod val="95000"/>
              <a:alpha val="35000"/>
            </a:schemeClr>
          </a:solidFill>
        </p:spPr>
        <p:txBody>
          <a:bodyPr wrap="square">
            <a:noAutofit/>
          </a:bodyPr>
          <a:lstStyle>
            <a:lvl1pPr marL="0" indent="0">
              <a:buNone/>
              <a:defRPr sz="1600">
                <a:solidFill>
                  <a:schemeClr val="bg1"/>
                </a:solidFill>
              </a:defRPr>
            </a:lvl1pPr>
          </a:lstStyle>
          <a:p>
            <a:endParaRPr lang="en-US"/>
          </a:p>
        </p:txBody>
      </p:sp>
      <p:sp>
        <p:nvSpPr>
          <p:cNvPr id="39" name="Picture Placeholder 38">
            <a:extLst>
              <a:ext uri="{FF2B5EF4-FFF2-40B4-BE49-F238E27FC236}">
                <a16:creationId xmlns:a16="http://schemas.microsoft.com/office/drawing/2014/main" id="{011144F9-6B1D-48D6-A399-FC081E08981D}"/>
              </a:ext>
            </a:extLst>
          </p:cNvPr>
          <p:cNvSpPr>
            <a:spLocks noGrp="1"/>
          </p:cNvSpPr>
          <p:nvPr>
            <p:ph type="pic" sz="quarter" idx="12"/>
          </p:nvPr>
        </p:nvSpPr>
        <p:spPr>
          <a:xfrm rot="2700000">
            <a:off x="9608553" y="1427185"/>
            <a:ext cx="1854037" cy="4000878"/>
          </a:xfrm>
          <a:custGeom>
            <a:avLst/>
            <a:gdLst>
              <a:gd name="connsiteX0" fmla="*/ 184798 w 1854037"/>
              <a:gd name="connsiteY0" fmla="*/ 0 h 4000878"/>
              <a:gd name="connsiteX1" fmla="*/ 387773 w 1854037"/>
              <a:gd name="connsiteY1" fmla="*/ 0 h 4000878"/>
              <a:gd name="connsiteX2" fmla="*/ 412008 w 1854037"/>
              <a:gd name="connsiteY2" fmla="*/ 27197 h 4000878"/>
              <a:gd name="connsiteX3" fmla="*/ 412008 w 1854037"/>
              <a:gd name="connsiteY3" fmla="*/ 48349 h 4000878"/>
              <a:gd name="connsiteX4" fmla="*/ 518040 w 1854037"/>
              <a:gd name="connsiteY4" fmla="*/ 148069 h 4000878"/>
              <a:gd name="connsiteX5" fmla="*/ 1342056 w 1854037"/>
              <a:gd name="connsiteY5" fmla="*/ 148069 h 4000878"/>
              <a:gd name="connsiteX6" fmla="*/ 1445059 w 1854037"/>
              <a:gd name="connsiteY6" fmla="*/ 45328 h 4000878"/>
              <a:gd name="connsiteX7" fmla="*/ 1445059 w 1854037"/>
              <a:gd name="connsiteY7" fmla="*/ 27197 h 4000878"/>
              <a:gd name="connsiteX8" fmla="*/ 1469294 w 1854037"/>
              <a:gd name="connsiteY8" fmla="*/ 0 h 4000878"/>
              <a:gd name="connsiteX9" fmla="*/ 1669240 w 1854037"/>
              <a:gd name="connsiteY9" fmla="*/ 0 h 4000878"/>
              <a:gd name="connsiteX10" fmla="*/ 1854037 w 1854037"/>
              <a:gd name="connsiteY10" fmla="*/ 187353 h 4000878"/>
              <a:gd name="connsiteX11" fmla="*/ 1854037 w 1854037"/>
              <a:gd name="connsiteY11" fmla="*/ 3816548 h 4000878"/>
              <a:gd name="connsiteX12" fmla="*/ 1669240 w 1854037"/>
              <a:gd name="connsiteY12" fmla="*/ 4000878 h 4000878"/>
              <a:gd name="connsiteX13" fmla="*/ 184798 w 1854037"/>
              <a:gd name="connsiteY13" fmla="*/ 4000878 h 4000878"/>
              <a:gd name="connsiteX14" fmla="*/ 0 w 1854037"/>
              <a:gd name="connsiteY14" fmla="*/ 3816548 h 4000878"/>
              <a:gd name="connsiteX15" fmla="*/ 0 w 1854037"/>
              <a:gd name="connsiteY15" fmla="*/ 187353 h 4000878"/>
              <a:gd name="connsiteX16" fmla="*/ 184798 w 1854037"/>
              <a:gd name="connsiteY16" fmla="*/ 0 h 4000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54037" h="4000878">
                <a:moveTo>
                  <a:pt x="184798" y="0"/>
                </a:moveTo>
                <a:cubicBezTo>
                  <a:pt x="184798" y="0"/>
                  <a:pt x="184798" y="0"/>
                  <a:pt x="387773" y="0"/>
                </a:cubicBezTo>
                <a:cubicBezTo>
                  <a:pt x="399890" y="0"/>
                  <a:pt x="412008" y="12087"/>
                  <a:pt x="412008" y="27197"/>
                </a:cubicBezTo>
                <a:cubicBezTo>
                  <a:pt x="412008" y="27197"/>
                  <a:pt x="412008" y="27197"/>
                  <a:pt x="412008" y="48349"/>
                </a:cubicBezTo>
                <a:cubicBezTo>
                  <a:pt x="412008" y="78568"/>
                  <a:pt x="436244" y="148069"/>
                  <a:pt x="518040" y="148069"/>
                </a:cubicBezTo>
                <a:cubicBezTo>
                  <a:pt x="560453" y="148069"/>
                  <a:pt x="1269349" y="148069"/>
                  <a:pt x="1342056" y="148069"/>
                </a:cubicBezTo>
                <a:cubicBezTo>
                  <a:pt x="1414764" y="148069"/>
                  <a:pt x="1445059" y="81589"/>
                  <a:pt x="1445059" y="45328"/>
                </a:cubicBezTo>
                <a:cubicBezTo>
                  <a:pt x="1445059" y="45328"/>
                  <a:pt x="1445059" y="45328"/>
                  <a:pt x="1445059" y="27197"/>
                </a:cubicBezTo>
                <a:cubicBezTo>
                  <a:pt x="1445059" y="12087"/>
                  <a:pt x="1457177" y="0"/>
                  <a:pt x="1469294" y="0"/>
                </a:cubicBezTo>
                <a:cubicBezTo>
                  <a:pt x="1469294" y="0"/>
                  <a:pt x="1469294" y="0"/>
                  <a:pt x="1669240" y="0"/>
                </a:cubicBezTo>
                <a:cubicBezTo>
                  <a:pt x="1769212" y="0"/>
                  <a:pt x="1854037" y="84611"/>
                  <a:pt x="1854037" y="187353"/>
                </a:cubicBezTo>
                <a:cubicBezTo>
                  <a:pt x="1854037" y="187353"/>
                  <a:pt x="1854037" y="187353"/>
                  <a:pt x="1854037" y="3816548"/>
                </a:cubicBezTo>
                <a:cubicBezTo>
                  <a:pt x="1854037" y="3919289"/>
                  <a:pt x="1769212" y="4000878"/>
                  <a:pt x="1669240" y="4000878"/>
                </a:cubicBezTo>
                <a:cubicBezTo>
                  <a:pt x="1669240" y="4000878"/>
                  <a:pt x="1669240" y="4000878"/>
                  <a:pt x="184798" y="4000878"/>
                </a:cubicBezTo>
                <a:cubicBezTo>
                  <a:pt x="84826" y="4000878"/>
                  <a:pt x="0" y="3919289"/>
                  <a:pt x="0" y="3816548"/>
                </a:cubicBezTo>
                <a:cubicBezTo>
                  <a:pt x="0" y="3816548"/>
                  <a:pt x="0" y="3816548"/>
                  <a:pt x="0" y="187353"/>
                </a:cubicBezTo>
                <a:cubicBezTo>
                  <a:pt x="0" y="84611"/>
                  <a:pt x="84826" y="0"/>
                  <a:pt x="184798" y="0"/>
                </a:cubicBezTo>
                <a:close/>
              </a:path>
            </a:pathLst>
          </a:custGeom>
          <a:solidFill>
            <a:schemeClr val="bg1">
              <a:lumMod val="95000"/>
              <a:alpha val="35000"/>
            </a:schemeClr>
          </a:solidFill>
        </p:spPr>
        <p:txBody>
          <a:bodyPr wrap="square">
            <a:noAutofit/>
          </a:bodyPr>
          <a:lstStyle>
            <a:lvl1pPr marL="0" indent="0">
              <a:buNone/>
              <a:defRPr sz="1600">
                <a:solidFill>
                  <a:schemeClr val="bg1"/>
                </a:solidFill>
              </a:defRPr>
            </a:lvl1pPr>
          </a:lstStyle>
          <a:p>
            <a:endParaRPr lang="en-US"/>
          </a:p>
        </p:txBody>
      </p:sp>
      <p:sp>
        <p:nvSpPr>
          <p:cNvPr id="40" name="Picture Placeholder 39">
            <a:extLst>
              <a:ext uri="{FF2B5EF4-FFF2-40B4-BE49-F238E27FC236}">
                <a16:creationId xmlns:a16="http://schemas.microsoft.com/office/drawing/2014/main" id="{A9050712-B62F-4BCD-AD97-5DE06858118D}"/>
              </a:ext>
            </a:extLst>
          </p:cNvPr>
          <p:cNvSpPr>
            <a:spLocks noGrp="1"/>
          </p:cNvSpPr>
          <p:nvPr>
            <p:ph type="pic" sz="quarter" idx="11"/>
          </p:nvPr>
        </p:nvSpPr>
        <p:spPr>
          <a:xfrm rot="2700000">
            <a:off x="9196524" y="5098284"/>
            <a:ext cx="1854037" cy="4000878"/>
          </a:xfrm>
          <a:custGeom>
            <a:avLst/>
            <a:gdLst>
              <a:gd name="connsiteX0" fmla="*/ 184798 w 1854037"/>
              <a:gd name="connsiteY0" fmla="*/ 0 h 4000878"/>
              <a:gd name="connsiteX1" fmla="*/ 387773 w 1854037"/>
              <a:gd name="connsiteY1" fmla="*/ 0 h 4000878"/>
              <a:gd name="connsiteX2" fmla="*/ 412008 w 1854037"/>
              <a:gd name="connsiteY2" fmla="*/ 27197 h 4000878"/>
              <a:gd name="connsiteX3" fmla="*/ 412008 w 1854037"/>
              <a:gd name="connsiteY3" fmla="*/ 48349 h 4000878"/>
              <a:gd name="connsiteX4" fmla="*/ 518040 w 1854037"/>
              <a:gd name="connsiteY4" fmla="*/ 148069 h 4000878"/>
              <a:gd name="connsiteX5" fmla="*/ 1342057 w 1854037"/>
              <a:gd name="connsiteY5" fmla="*/ 148069 h 4000878"/>
              <a:gd name="connsiteX6" fmla="*/ 1445059 w 1854037"/>
              <a:gd name="connsiteY6" fmla="*/ 45328 h 4000878"/>
              <a:gd name="connsiteX7" fmla="*/ 1445059 w 1854037"/>
              <a:gd name="connsiteY7" fmla="*/ 27197 h 4000878"/>
              <a:gd name="connsiteX8" fmla="*/ 1469294 w 1854037"/>
              <a:gd name="connsiteY8" fmla="*/ 0 h 4000878"/>
              <a:gd name="connsiteX9" fmla="*/ 1669240 w 1854037"/>
              <a:gd name="connsiteY9" fmla="*/ 0 h 4000878"/>
              <a:gd name="connsiteX10" fmla="*/ 1854037 w 1854037"/>
              <a:gd name="connsiteY10" fmla="*/ 187353 h 4000878"/>
              <a:gd name="connsiteX11" fmla="*/ 1854037 w 1854037"/>
              <a:gd name="connsiteY11" fmla="*/ 3816548 h 4000878"/>
              <a:gd name="connsiteX12" fmla="*/ 1669240 w 1854037"/>
              <a:gd name="connsiteY12" fmla="*/ 4000878 h 4000878"/>
              <a:gd name="connsiteX13" fmla="*/ 184798 w 1854037"/>
              <a:gd name="connsiteY13" fmla="*/ 4000878 h 4000878"/>
              <a:gd name="connsiteX14" fmla="*/ 0 w 1854037"/>
              <a:gd name="connsiteY14" fmla="*/ 3816548 h 4000878"/>
              <a:gd name="connsiteX15" fmla="*/ 0 w 1854037"/>
              <a:gd name="connsiteY15" fmla="*/ 187353 h 4000878"/>
              <a:gd name="connsiteX16" fmla="*/ 184798 w 1854037"/>
              <a:gd name="connsiteY16" fmla="*/ 0 h 4000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54037" h="4000878">
                <a:moveTo>
                  <a:pt x="184798" y="0"/>
                </a:moveTo>
                <a:cubicBezTo>
                  <a:pt x="184798" y="0"/>
                  <a:pt x="184798" y="0"/>
                  <a:pt x="387773" y="0"/>
                </a:cubicBezTo>
                <a:cubicBezTo>
                  <a:pt x="399890" y="0"/>
                  <a:pt x="412008" y="12087"/>
                  <a:pt x="412008" y="27197"/>
                </a:cubicBezTo>
                <a:cubicBezTo>
                  <a:pt x="412008" y="27197"/>
                  <a:pt x="412008" y="27197"/>
                  <a:pt x="412008" y="48349"/>
                </a:cubicBezTo>
                <a:cubicBezTo>
                  <a:pt x="412008" y="78568"/>
                  <a:pt x="436244" y="148069"/>
                  <a:pt x="518040" y="148069"/>
                </a:cubicBezTo>
                <a:cubicBezTo>
                  <a:pt x="560453" y="148069"/>
                  <a:pt x="1269349" y="148069"/>
                  <a:pt x="1342057" y="148069"/>
                </a:cubicBezTo>
                <a:cubicBezTo>
                  <a:pt x="1414764" y="148069"/>
                  <a:pt x="1445059" y="81589"/>
                  <a:pt x="1445059" y="45328"/>
                </a:cubicBezTo>
                <a:cubicBezTo>
                  <a:pt x="1445059" y="45328"/>
                  <a:pt x="1445059" y="45328"/>
                  <a:pt x="1445059" y="27197"/>
                </a:cubicBezTo>
                <a:cubicBezTo>
                  <a:pt x="1445059" y="12087"/>
                  <a:pt x="1457177" y="0"/>
                  <a:pt x="1469294" y="0"/>
                </a:cubicBezTo>
                <a:cubicBezTo>
                  <a:pt x="1469294" y="0"/>
                  <a:pt x="1469294" y="0"/>
                  <a:pt x="1669240" y="0"/>
                </a:cubicBezTo>
                <a:cubicBezTo>
                  <a:pt x="1769212" y="0"/>
                  <a:pt x="1854037" y="84611"/>
                  <a:pt x="1854037" y="187353"/>
                </a:cubicBezTo>
                <a:cubicBezTo>
                  <a:pt x="1854037" y="187353"/>
                  <a:pt x="1854037" y="187353"/>
                  <a:pt x="1854037" y="3816548"/>
                </a:cubicBezTo>
                <a:cubicBezTo>
                  <a:pt x="1854037" y="3919289"/>
                  <a:pt x="1769212" y="4000878"/>
                  <a:pt x="1669240" y="4000878"/>
                </a:cubicBezTo>
                <a:cubicBezTo>
                  <a:pt x="1669240" y="4000878"/>
                  <a:pt x="1669240" y="4000878"/>
                  <a:pt x="184798" y="4000878"/>
                </a:cubicBezTo>
                <a:cubicBezTo>
                  <a:pt x="84826" y="4000878"/>
                  <a:pt x="0" y="3919289"/>
                  <a:pt x="0" y="3816548"/>
                </a:cubicBezTo>
                <a:cubicBezTo>
                  <a:pt x="0" y="3816548"/>
                  <a:pt x="0" y="3816548"/>
                  <a:pt x="0" y="187353"/>
                </a:cubicBezTo>
                <a:cubicBezTo>
                  <a:pt x="0" y="84611"/>
                  <a:pt x="84826" y="0"/>
                  <a:pt x="184798" y="0"/>
                </a:cubicBezTo>
                <a:close/>
              </a:path>
            </a:pathLst>
          </a:custGeom>
          <a:solidFill>
            <a:schemeClr val="bg1">
              <a:lumMod val="95000"/>
              <a:alpha val="35000"/>
            </a:schemeClr>
          </a:solidFill>
        </p:spPr>
        <p:txBody>
          <a:bodyPr wrap="square">
            <a:noAutofit/>
          </a:bodyPr>
          <a:lstStyle>
            <a:lvl1pPr marL="0" indent="0">
              <a:buNone/>
              <a:defRPr sz="1600">
                <a:solidFill>
                  <a:schemeClr val="bg1"/>
                </a:solidFill>
              </a:defRPr>
            </a:lvl1pPr>
          </a:lstStyle>
          <a:p>
            <a:endParaRPr lang="en-US"/>
          </a:p>
        </p:txBody>
      </p:sp>
      <p:grpSp>
        <p:nvGrpSpPr>
          <p:cNvPr id="44" name="Group 43">
            <a:extLst>
              <a:ext uri="{FF2B5EF4-FFF2-40B4-BE49-F238E27FC236}">
                <a16:creationId xmlns:a16="http://schemas.microsoft.com/office/drawing/2014/main" id="{093A64C7-B9E6-4BD1-8966-5E455B0E72B0}"/>
              </a:ext>
            </a:extLst>
          </p:cNvPr>
          <p:cNvGrpSpPr/>
          <p:nvPr userDrawn="1"/>
        </p:nvGrpSpPr>
        <p:grpSpPr>
          <a:xfrm>
            <a:off x="278276" y="245814"/>
            <a:ext cx="1226673" cy="224720"/>
            <a:chOff x="1304820" y="3012107"/>
            <a:chExt cx="2771403" cy="507705"/>
          </a:xfrm>
          <a:solidFill>
            <a:schemeClr val="bg1">
              <a:alpha val="50000"/>
            </a:schemeClr>
          </a:solidFill>
        </p:grpSpPr>
        <p:sp>
          <p:nvSpPr>
            <p:cNvPr id="45" name="Freeform: Shape 44">
              <a:extLst>
                <a:ext uri="{FF2B5EF4-FFF2-40B4-BE49-F238E27FC236}">
                  <a16:creationId xmlns:a16="http://schemas.microsoft.com/office/drawing/2014/main" id="{71B619BC-F256-47AA-BDF1-BE494E904551}"/>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99">
              <a:extLst>
                <a:ext uri="{FF2B5EF4-FFF2-40B4-BE49-F238E27FC236}">
                  <a16:creationId xmlns:a16="http://schemas.microsoft.com/office/drawing/2014/main" id="{DFE567CE-6580-4808-9FFB-C04138A261CD}"/>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91488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750" fill="hold"/>
                                        <p:tgtEl>
                                          <p:spTgt spid="43"/>
                                        </p:tgtEl>
                                        <p:attrNameLst>
                                          <p:attrName>ppt_x</p:attrName>
                                        </p:attrNameLst>
                                      </p:cBhvr>
                                      <p:tavLst>
                                        <p:tav tm="0">
                                          <p:val>
                                            <p:strVal val="0-#ppt_w/2"/>
                                          </p:val>
                                        </p:tav>
                                        <p:tav tm="100000">
                                          <p:val>
                                            <p:strVal val="#ppt_x"/>
                                          </p:val>
                                        </p:tav>
                                      </p:tavLst>
                                    </p:anim>
                                    <p:anim calcmode="lin" valueType="num">
                                      <p:cBhvr additive="base">
                                        <p:cTn id="12" dur="750" fill="hold"/>
                                        <p:tgtEl>
                                          <p:spTgt spid="43"/>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nodeType="withEffect">
                                  <p:stCondLst>
                                    <p:cond delay="25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nodeType="withEffect">
                                  <p:stCondLst>
                                    <p:cond delay="50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500"/>
                                        <p:tgtEl>
                                          <p:spTgt spid="22"/>
                                        </p:tgtEl>
                                      </p:cBhvr>
                                    </p:animEffect>
                                  </p:childTnLst>
                                </p:cTn>
                              </p:par>
                              <p:par>
                                <p:cTn id="22" presetID="10" presetClass="entr" presetSubtype="0" fill="hold" nodeType="withEffect">
                                  <p:stCondLst>
                                    <p:cond delay="750"/>
                                  </p:stCondLst>
                                  <p:childTnLst>
                                    <p:set>
                                      <p:cBhvr>
                                        <p:cTn id="23" dur="1" fill="hold">
                                          <p:stCondLst>
                                            <p:cond delay="0"/>
                                          </p:stCondLst>
                                        </p:cTn>
                                        <p:tgtEl>
                                          <p:spTgt spid="28"/>
                                        </p:tgtEl>
                                        <p:attrNameLst>
                                          <p:attrName>style.visibility</p:attrName>
                                        </p:attrNameLst>
                                      </p:cBhvr>
                                      <p:to>
                                        <p:strVal val="visible"/>
                                      </p:to>
                                    </p:set>
                                    <p:animEffect transition="in" filter="fade">
                                      <p:cBhvr>
                                        <p:cTn id="24" dur="500"/>
                                        <p:tgtEl>
                                          <p:spTgt spid="28"/>
                                        </p:tgtEl>
                                      </p:cBhvr>
                                    </p:animEffect>
                                  </p:childTnLst>
                                </p:cTn>
                              </p:par>
                              <p:par>
                                <p:cTn id="25" presetID="10" presetClass="entr" presetSubtype="0" fill="hold" nodeType="withEffect">
                                  <p:stCondLst>
                                    <p:cond delay="100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500"/>
                                        <p:tgtEl>
                                          <p:spTgt spid="25"/>
                                        </p:tgtEl>
                                      </p:cBhvr>
                                    </p:animEffect>
                                  </p:childTnLst>
                                </p:cTn>
                              </p:par>
                              <p:par>
                                <p:cTn id="28" presetID="10" presetClass="entr" presetSubtype="0" fill="hold" grpId="0" nodeType="withEffect">
                                  <p:stCondLst>
                                    <p:cond delay="250"/>
                                  </p:stCondLst>
                                  <p:childTnLst>
                                    <p:set>
                                      <p:cBhvr>
                                        <p:cTn id="29" dur="1" fill="hold">
                                          <p:stCondLst>
                                            <p:cond delay="0"/>
                                          </p:stCondLst>
                                        </p:cTn>
                                        <p:tgtEl>
                                          <p:spTgt spid="37"/>
                                        </p:tgtEl>
                                        <p:attrNameLst>
                                          <p:attrName>style.visibility</p:attrName>
                                        </p:attrNameLst>
                                      </p:cBhvr>
                                      <p:to>
                                        <p:strVal val="visible"/>
                                      </p:to>
                                    </p:set>
                                    <p:animEffect transition="in" filter="fade">
                                      <p:cBhvr>
                                        <p:cTn id="30" dur="500"/>
                                        <p:tgtEl>
                                          <p:spTgt spid="37"/>
                                        </p:tgtEl>
                                      </p:cBhvr>
                                    </p:animEffect>
                                  </p:childTnLst>
                                </p:cTn>
                              </p:par>
                              <p:par>
                                <p:cTn id="31" presetID="10" presetClass="entr" presetSubtype="0" fill="hold" grpId="0" nodeType="withEffect">
                                  <p:stCondLst>
                                    <p:cond delay="500"/>
                                  </p:stCondLst>
                                  <p:childTnLst>
                                    <p:set>
                                      <p:cBhvr>
                                        <p:cTn id="32" dur="1" fill="hold">
                                          <p:stCondLst>
                                            <p:cond delay="0"/>
                                          </p:stCondLst>
                                        </p:cTn>
                                        <p:tgtEl>
                                          <p:spTgt spid="39"/>
                                        </p:tgtEl>
                                        <p:attrNameLst>
                                          <p:attrName>style.visibility</p:attrName>
                                        </p:attrNameLst>
                                      </p:cBhvr>
                                      <p:to>
                                        <p:strVal val="visible"/>
                                      </p:to>
                                    </p:set>
                                    <p:animEffect transition="in" filter="fade">
                                      <p:cBhvr>
                                        <p:cTn id="33" dur="500"/>
                                        <p:tgtEl>
                                          <p:spTgt spid="39"/>
                                        </p:tgtEl>
                                      </p:cBhvr>
                                    </p:animEffect>
                                  </p:childTnLst>
                                </p:cTn>
                              </p:par>
                              <p:par>
                                <p:cTn id="34" presetID="10" presetClass="entr" presetSubtype="0" fill="hold" grpId="0" nodeType="withEffect">
                                  <p:stCondLst>
                                    <p:cond delay="100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par>
                                <p:cTn id="37" presetID="10" presetClass="entr" presetSubtype="0" fill="hold" grpId="0" nodeType="withEffect">
                                  <p:stCondLst>
                                    <p:cond delay="750"/>
                                  </p:stCondLst>
                                  <p:childTnLst>
                                    <p:set>
                                      <p:cBhvr>
                                        <p:cTn id="38" dur="1" fill="hold">
                                          <p:stCondLst>
                                            <p:cond delay="0"/>
                                          </p:stCondLst>
                                        </p:cTn>
                                        <p:tgtEl>
                                          <p:spTgt spid="36"/>
                                        </p:tgtEl>
                                        <p:attrNameLst>
                                          <p:attrName>style.visibility</p:attrName>
                                        </p:attrNameLst>
                                      </p:cBhvr>
                                      <p:to>
                                        <p:strVal val="visible"/>
                                      </p:to>
                                    </p:set>
                                    <p:animEffect transition="in" filter="fade">
                                      <p:cBhvr>
                                        <p:cTn id="39" dur="500"/>
                                        <p:tgtEl>
                                          <p:spTgt spid="36"/>
                                        </p:tgtEl>
                                      </p:cBhvr>
                                    </p:animEffect>
                                  </p:childTnLst>
                                </p:cTn>
                              </p:par>
                              <p:par>
                                <p:cTn id="40" presetID="10" presetClass="entr" presetSubtype="0" fill="hold" grpId="0" nodeType="withEffect">
                                  <p:stCondLst>
                                    <p:cond delay="1250"/>
                                  </p:stCondLst>
                                  <p:childTnLst>
                                    <p:set>
                                      <p:cBhvr>
                                        <p:cTn id="41" dur="1" fill="hold">
                                          <p:stCondLst>
                                            <p:cond delay="0"/>
                                          </p:stCondLst>
                                        </p:cTn>
                                        <p:tgtEl>
                                          <p:spTgt spid="40"/>
                                        </p:tgtEl>
                                        <p:attrNameLst>
                                          <p:attrName>style.visibility</p:attrName>
                                        </p:attrNameLst>
                                      </p:cBhvr>
                                      <p:to>
                                        <p:strVal val="visible"/>
                                      </p:to>
                                    </p:set>
                                    <p:animEffect transition="in" filter="fade">
                                      <p:cBhvr>
                                        <p:cTn id="4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2" grpId="0" animBg="1"/>
      <p:bldP spid="36" grpId="0" animBg="1"/>
      <p:bldP spid="37" grpId="0" animBg="1"/>
      <p:bldP spid="38" grpId="0" animBg="1"/>
      <p:bldP spid="39" grpId="0" animBg="1"/>
      <p:bldP spid="40"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30_Title Slide">
    <p:bg>
      <p:bgPr>
        <a:solidFill>
          <a:srgbClr val="0D243B"/>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CE74770-086E-4260-83C3-5C5B751912D1}"/>
              </a:ext>
            </a:extLst>
          </p:cNvPr>
          <p:cNvSpPr/>
          <p:nvPr userDrawn="1"/>
        </p:nvSpPr>
        <p:spPr>
          <a:xfrm>
            <a:off x="2871020" y="0"/>
            <a:ext cx="6449962" cy="6858000"/>
          </a:xfrm>
          <a:prstGeom prst="rect">
            <a:avLst/>
          </a:prstGeom>
          <a:solidFill>
            <a:srgbClr val="091929"/>
          </a:solidFill>
          <a:ln>
            <a:noFill/>
          </a:ln>
          <a:effectLst>
            <a:outerShdw blurRad="3683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Picture Placeholder 33">
            <a:extLst>
              <a:ext uri="{FF2B5EF4-FFF2-40B4-BE49-F238E27FC236}">
                <a16:creationId xmlns:a16="http://schemas.microsoft.com/office/drawing/2014/main" id="{5C840009-B96B-42DF-9D37-0C9A5E6FD278}"/>
              </a:ext>
            </a:extLst>
          </p:cNvPr>
          <p:cNvSpPr>
            <a:spLocks noGrp="1"/>
          </p:cNvSpPr>
          <p:nvPr>
            <p:ph type="pic" sz="quarter" idx="10"/>
          </p:nvPr>
        </p:nvSpPr>
        <p:spPr>
          <a:xfrm>
            <a:off x="3542073" y="1167215"/>
            <a:ext cx="2459003" cy="1878778"/>
          </a:xfrm>
          <a:custGeom>
            <a:avLst/>
            <a:gdLst>
              <a:gd name="connsiteX0" fmla="*/ 0 w 2459003"/>
              <a:gd name="connsiteY0" fmla="*/ 0 h 1878778"/>
              <a:gd name="connsiteX1" fmla="*/ 2459003 w 2459003"/>
              <a:gd name="connsiteY1" fmla="*/ 0 h 1878778"/>
              <a:gd name="connsiteX2" fmla="*/ 2459003 w 2459003"/>
              <a:gd name="connsiteY2" fmla="*/ 1878778 h 1878778"/>
              <a:gd name="connsiteX3" fmla="*/ 0 w 2459003"/>
              <a:gd name="connsiteY3" fmla="*/ 1878778 h 1878778"/>
            </a:gdLst>
            <a:ahLst/>
            <a:cxnLst>
              <a:cxn ang="0">
                <a:pos x="connsiteX0" y="connsiteY0"/>
              </a:cxn>
              <a:cxn ang="0">
                <a:pos x="connsiteX1" y="connsiteY1"/>
              </a:cxn>
              <a:cxn ang="0">
                <a:pos x="connsiteX2" y="connsiteY2"/>
              </a:cxn>
              <a:cxn ang="0">
                <a:pos x="connsiteX3" y="connsiteY3"/>
              </a:cxn>
            </a:cxnLst>
            <a:rect l="l" t="t" r="r" b="b"/>
            <a:pathLst>
              <a:path w="2459003" h="1878778">
                <a:moveTo>
                  <a:pt x="0" y="0"/>
                </a:moveTo>
                <a:lnTo>
                  <a:pt x="2459003" y="0"/>
                </a:lnTo>
                <a:lnTo>
                  <a:pt x="2459003" y="1878778"/>
                </a:lnTo>
                <a:lnTo>
                  <a:pt x="0" y="1878778"/>
                </a:lnTo>
                <a:close/>
              </a:path>
            </a:pathLst>
          </a:custGeom>
          <a:solidFill>
            <a:schemeClr val="bg1">
              <a:lumMod val="95000"/>
              <a:alpha val="35000"/>
            </a:schemeClr>
          </a:solidFill>
          <a:effectLst>
            <a:outerShdw blurRad="368300" dist="266700" dir="5400000" sx="91000" sy="91000" algn="t" rotWithShape="0">
              <a:prstClr val="black">
                <a:alpha val="20000"/>
              </a:prstClr>
            </a:outerShdw>
          </a:effectLst>
        </p:spPr>
        <p:txBody>
          <a:bodyPr wrap="square">
            <a:noAutofit/>
          </a:bodyPr>
          <a:lstStyle>
            <a:lvl1pPr marL="0" indent="0">
              <a:buNone/>
              <a:defRPr sz="1600">
                <a:solidFill>
                  <a:schemeClr val="bg1">
                    <a:lumMod val="75000"/>
                  </a:schemeClr>
                </a:solidFill>
              </a:defRPr>
            </a:lvl1pPr>
          </a:lstStyle>
          <a:p>
            <a:endParaRPr lang="en-US"/>
          </a:p>
        </p:txBody>
      </p:sp>
      <p:sp>
        <p:nvSpPr>
          <p:cNvPr id="35" name="Picture Placeholder 34">
            <a:extLst>
              <a:ext uri="{FF2B5EF4-FFF2-40B4-BE49-F238E27FC236}">
                <a16:creationId xmlns:a16="http://schemas.microsoft.com/office/drawing/2014/main" id="{E30DA131-7137-4A20-B672-F08F0465F162}"/>
              </a:ext>
            </a:extLst>
          </p:cNvPr>
          <p:cNvSpPr>
            <a:spLocks noGrp="1"/>
          </p:cNvSpPr>
          <p:nvPr>
            <p:ph type="pic" sz="quarter" idx="11"/>
          </p:nvPr>
        </p:nvSpPr>
        <p:spPr>
          <a:xfrm>
            <a:off x="6190926" y="1167215"/>
            <a:ext cx="2459003" cy="1878778"/>
          </a:xfrm>
          <a:custGeom>
            <a:avLst/>
            <a:gdLst>
              <a:gd name="connsiteX0" fmla="*/ 0 w 2459003"/>
              <a:gd name="connsiteY0" fmla="*/ 0 h 1878778"/>
              <a:gd name="connsiteX1" fmla="*/ 2459003 w 2459003"/>
              <a:gd name="connsiteY1" fmla="*/ 0 h 1878778"/>
              <a:gd name="connsiteX2" fmla="*/ 2459003 w 2459003"/>
              <a:gd name="connsiteY2" fmla="*/ 1878778 h 1878778"/>
              <a:gd name="connsiteX3" fmla="*/ 0 w 2459003"/>
              <a:gd name="connsiteY3" fmla="*/ 1878778 h 1878778"/>
            </a:gdLst>
            <a:ahLst/>
            <a:cxnLst>
              <a:cxn ang="0">
                <a:pos x="connsiteX0" y="connsiteY0"/>
              </a:cxn>
              <a:cxn ang="0">
                <a:pos x="connsiteX1" y="connsiteY1"/>
              </a:cxn>
              <a:cxn ang="0">
                <a:pos x="connsiteX2" y="connsiteY2"/>
              </a:cxn>
              <a:cxn ang="0">
                <a:pos x="connsiteX3" y="connsiteY3"/>
              </a:cxn>
            </a:cxnLst>
            <a:rect l="l" t="t" r="r" b="b"/>
            <a:pathLst>
              <a:path w="2459003" h="1878778">
                <a:moveTo>
                  <a:pt x="0" y="0"/>
                </a:moveTo>
                <a:lnTo>
                  <a:pt x="2459003" y="0"/>
                </a:lnTo>
                <a:lnTo>
                  <a:pt x="2459003" y="1878778"/>
                </a:lnTo>
                <a:lnTo>
                  <a:pt x="0" y="1878778"/>
                </a:lnTo>
                <a:close/>
              </a:path>
            </a:pathLst>
          </a:custGeom>
          <a:solidFill>
            <a:schemeClr val="bg1">
              <a:lumMod val="95000"/>
              <a:alpha val="35000"/>
            </a:schemeClr>
          </a:solidFill>
          <a:effectLst>
            <a:outerShdw blurRad="368300" dist="266700" dir="5400000" sx="91000" sy="91000" algn="t" rotWithShape="0">
              <a:prstClr val="black">
                <a:alpha val="20000"/>
              </a:prstClr>
            </a:outerShdw>
          </a:effectLst>
        </p:spPr>
        <p:txBody>
          <a:bodyPr wrap="square">
            <a:noAutofit/>
          </a:bodyPr>
          <a:lstStyle>
            <a:lvl1pPr marL="0" indent="0">
              <a:buNone/>
              <a:defRPr sz="1600">
                <a:solidFill>
                  <a:schemeClr val="bg1">
                    <a:lumMod val="75000"/>
                  </a:schemeClr>
                </a:solidFill>
              </a:defRPr>
            </a:lvl1pPr>
          </a:lstStyle>
          <a:p>
            <a:endParaRPr lang="en-US"/>
          </a:p>
        </p:txBody>
      </p:sp>
      <p:sp>
        <p:nvSpPr>
          <p:cNvPr id="36" name="Picture Placeholder 35">
            <a:extLst>
              <a:ext uri="{FF2B5EF4-FFF2-40B4-BE49-F238E27FC236}">
                <a16:creationId xmlns:a16="http://schemas.microsoft.com/office/drawing/2014/main" id="{40067B9C-ECD5-4585-B236-E599824F5E53}"/>
              </a:ext>
            </a:extLst>
          </p:cNvPr>
          <p:cNvSpPr>
            <a:spLocks noGrp="1"/>
          </p:cNvSpPr>
          <p:nvPr>
            <p:ph type="pic" sz="quarter" idx="12"/>
          </p:nvPr>
        </p:nvSpPr>
        <p:spPr>
          <a:xfrm>
            <a:off x="8829369" y="1066843"/>
            <a:ext cx="2721742" cy="2079523"/>
          </a:xfrm>
          <a:custGeom>
            <a:avLst/>
            <a:gdLst>
              <a:gd name="connsiteX0" fmla="*/ 0 w 2721742"/>
              <a:gd name="connsiteY0" fmla="*/ 0 h 2079523"/>
              <a:gd name="connsiteX1" fmla="*/ 2721742 w 2721742"/>
              <a:gd name="connsiteY1" fmla="*/ 0 h 2079523"/>
              <a:gd name="connsiteX2" fmla="*/ 2721742 w 2721742"/>
              <a:gd name="connsiteY2" fmla="*/ 2079523 h 2079523"/>
              <a:gd name="connsiteX3" fmla="*/ 0 w 2721742"/>
              <a:gd name="connsiteY3" fmla="*/ 2079523 h 2079523"/>
            </a:gdLst>
            <a:ahLst/>
            <a:cxnLst>
              <a:cxn ang="0">
                <a:pos x="connsiteX0" y="connsiteY0"/>
              </a:cxn>
              <a:cxn ang="0">
                <a:pos x="connsiteX1" y="connsiteY1"/>
              </a:cxn>
              <a:cxn ang="0">
                <a:pos x="connsiteX2" y="connsiteY2"/>
              </a:cxn>
              <a:cxn ang="0">
                <a:pos x="connsiteX3" y="connsiteY3"/>
              </a:cxn>
            </a:cxnLst>
            <a:rect l="l" t="t" r="r" b="b"/>
            <a:pathLst>
              <a:path w="2721742" h="2079523">
                <a:moveTo>
                  <a:pt x="0" y="0"/>
                </a:moveTo>
                <a:lnTo>
                  <a:pt x="2721742" y="0"/>
                </a:lnTo>
                <a:lnTo>
                  <a:pt x="2721742" y="2079523"/>
                </a:lnTo>
                <a:lnTo>
                  <a:pt x="0" y="2079523"/>
                </a:lnTo>
                <a:close/>
              </a:path>
            </a:pathLst>
          </a:custGeom>
          <a:solidFill>
            <a:schemeClr val="bg1">
              <a:lumMod val="95000"/>
              <a:alpha val="35000"/>
            </a:schemeClr>
          </a:solidFill>
          <a:effectLst>
            <a:outerShdw blurRad="1143000" dist="431800" dir="5400000" sx="88000" sy="88000" algn="t" rotWithShape="0">
              <a:prstClr val="black">
                <a:alpha val="20000"/>
              </a:prstClr>
            </a:outerShdw>
          </a:effectLst>
        </p:spPr>
        <p:txBody>
          <a:bodyPr wrap="square">
            <a:noAutofit/>
          </a:bodyPr>
          <a:lstStyle>
            <a:lvl1pPr marL="0" indent="0">
              <a:buNone/>
              <a:defRPr sz="1600">
                <a:solidFill>
                  <a:schemeClr val="bg1">
                    <a:lumMod val="75000"/>
                  </a:schemeClr>
                </a:solidFill>
              </a:defRPr>
            </a:lvl1pPr>
          </a:lstStyle>
          <a:p>
            <a:endParaRPr lang="en-US"/>
          </a:p>
        </p:txBody>
      </p:sp>
      <p:sp>
        <p:nvSpPr>
          <p:cNvPr id="33" name="Picture Placeholder 32">
            <a:extLst>
              <a:ext uri="{FF2B5EF4-FFF2-40B4-BE49-F238E27FC236}">
                <a16:creationId xmlns:a16="http://schemas.microsoft.com/office/drawing/2014/main" id="{2EA40CEE-4CD4-40D7-925A-158C5EB7DBF5}"/>
              </a:ext>
            </a:extLst>
          </p:cNvPr>
          <p:cNvSpPr>
            <a:spLocks noGrp="1"/>
          </p:cNvSpPr>
          <p:nvPr>
            <p:ph type="pic" sz="quarter" idx="13"/>
          </p:nvPr>
        </p:nvSpPr>
        <p:spPr>
          <a:xfrm>
            <a:off x="640889" y="1066843"/>
            <a:ext cx="2721742" cy="2079523"/>
          </a:xfrm>
          <a:custGeom>
            <a:avLst/>
            <a:gdLst>
              <a:gd name="connsiteX0" fmla="*/ 0 w 2721742"/>
              <a:gd name="connsiteY0" fmla="*/ 0 h 2079523"/>
              <a:gd name="connsiteX1" fmla="*/ 2721742 w 2721742"/>
              <a:gd name="connsiteY1" fmla="*/ 0 h 2079523"/>
              <a:gd name="connsiteX2" fmla="*/ 2721742 w 2721742"/>
              <a:gd name="connsiteY2" fmla="*/ 2079523 h 2079523"/>
              <a:gd name="connsiteX3" fmla="*/ 0 w 2721742"/>
              <a:gd name="connsiteY3" fmla="*/ 2079523 h 2079523"/>
            </a:gdLst>
            <a:ahLst/>
            <a:cxnLst>
              <a:cxn ang="0">
                <a:pos x="connsiteX0" y="connsiteY0"/>
              </a:cxn>
              <a:cxn ang="0">
                <a:pos x="connsiteX1" y="connsiteY1"/>
              </a:cxn>
              <a:cxn ang="0">
                <a:pos x="connsiteX2" y="connsiteY2"/>
              </a:cxn>
              <a:cxn ang="0">
                <a:pos x="connsiteX3" y="connsiteY3"/>
              </a:cxn>
            </a:cxnLst>
            <a:rect l="l" t="t" r="r" b="b"/>
            <a:pathLst>
              <a:path w="2721742" h="2079523">
                <a:moveTo>
                  <a:pt x="0" y="0"/>
                </a:moveTo>
                <a:lnTo>
                  <a:pt x="2721742" y="0"/>
                </a:lnTo>
                <a:lnTo>
                  <a:pt x="2721742" y="2079523"/>
                </a:lnTo>
                <a:lnTo>
                  <a:pt x="0" y="2079523"/>
                </a:lnTo>
                <a:close/>
              </a:path>
            </a:pathLst>
          </a:custGeom>
          <a:solidFill>
            <a:schemeClr val="bg1">
              <a:lumMod val="95000"/>
              <a:alpha val="35000"/>
            </a:schemeClr>
          </a:solidFill>
          <a:effectLst>
            <a:outerShdw blurRad="1143000" dist="431800" dir="5400000" sx="88000" sy="88000" algn="t" rotWithShape="0">
              <a:prstClr val="black">
                <a:alpha val="20000"/>
              </a:prstClr>
            </a:outerShdw>
          </a:effectLst>
        </p:spPr>
        <p:txBody>
          <a:bodyPr wrap="square">
            <a:noAutofit/>
          </a:bodyPr>
          <a:lstStyle>
            <a:lvl1pPr marL="0" indent="0">
              <a:buNone/>
              <a:defRPr sz="1600">
                <a:solidFill>
                  <a:schemeClr val="bg1">
                    <a:lumMod val="75000"/>
                  </a:schemeClr>
                </a:solidFill>
              </a:defRPr>
            </a:lvl1pPr>
          </a:lstStyle>
          <a:p>
            <a:endParaRPr lang="en-US"/>
          </a:p>
        </p:txBody>
      </p:sp>
      <p:grpSp>
        <p:nvGrpSpPr>
          <p:cNvPr id="39" name="Group 38">
            <a:extLst>
              <a:ext uri="{FF2B5EF4-FFF2-40B4-BE49-F238E27FC236}">
                <a16:creationId xmlns:a16="http://schemas.microsoft.com/office/drawing/2014/main" id="{CB488AB5-31B0-44B3-B2C9-8546758EE1DC}"/>
              </a:ext>
            </a:extLst>
          </p:cNvPr>
          <p:cNvGrpSpPr/>
          <p:nvPr userDrawn="1"/>
        </p:nvGrpSpPr>
        <p:grpSpPr>
          <a:xfrm>
            <a:off x="278276" y="245814"/>
            <a:ext cx="1226673" cy="224720"/>
            <a:chOff x="1304820" y="3012107"/>
            <a:chExt cx="2771403" cy="507705"/>
          </a:xfrm>
          <a:solidFill>
            <a:schemeClr val="bg1">
              <a:alpha val="25000"/>
            </a:schemeClr>
          </a:solidFill>
        </p:grpSpPr>
        <p:sp>
          <p:nvSpPr>
            <p:cNvPr id="40" name="Freeform: Shape 39">
              <a:extLst>
                <a:ext uri="{FF2B5EF4-FFF2-40B4-BE49-F238E27FC236}">
                  <a16:creationId xmlns:a16="http://schemas.microsoft.com/office/drawing/2014/main" id="{0CFFDCA6-C071-4CAD-8096-CCB1A60A61D1}"/>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99">
              <a:extLst>
                <a:ext uri="{FF2B5EF4-FFF2-40B4-BE49-F238E27FC236}">
                  <a16:creationId xmlns:a16="http://schemas.microsoft.com/office/drawing/2014/main" id="{B32E62AD-FB7D-4306-9C4D-7EF65536CD1B}"/>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047181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750" fill="hold"/>
                                        <p:tgtEl>
                                          <p:spTgt spid="14"/>
                                        </p:tgtEl>
                                        <p:attrNameLst>
                                          <p:attrName>ppt_x</p:attrName>
                                        </p:attrNameLst>
                                      </p:cBhvr>
                                      <p:tavLst>
                                        <p:tav tm="0">
                                          <p:val>
                                            <p:strVal val="#ppt_x"/>
                                          </p:val>
                                        </p:tav>
                                        <p:tav tm="100000">
                                          <p:val>
                                            <p:strVal val="#ppt_x"/>
                                          </p:val>
                                        </p:tav>
                                      </p:tavLst>
                                    </p:anim>
                                    <p:anim calcmode="lin" valueType="num">
                                      <p:cBhvr additive="base">
                                        <p:cTn id="8" dur="75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750" fill="hold"/>
                                        <p:tgtEl>
                                          <p:spTgt spid="34"/>
                                        </p:tgtEl>
                                        <p:attrNameLst>
                                          <p:attrName>ppt_x</p:attrName>
                                        </p:attrNameLst>
                                      </p:cBhvr>
                                      <p:tavLst>
                                        <p:tav tm="0">
                                          <p:val>
                                            <p:strVal val="#ppt_x"/>
                                          </p:val>
                                        </p:tav>
                                        <p:tav tm="100000">
                                          <p:val>
                                            <p:strVal val="#ppt_x"/>
                                          </p:val>
                                        </p:tav>
                                      </p:tavLst>
                                    </p:anim>
                                    <p:anim calcmode="lin" valueType="num">
                                      <p:cBhvr additive="base">
                                        <p:cTn id="12" dur="750" fill="hold"/>
                                        <p:tgtEl>
                                          <p:spTgt spid="34"/>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1000" fill="hold"/>
                                        <p:tgtEl>
                                          <p:spTgt spid="35"/>
                                        </p:tgtEl>
                                        <p:attrNameLst>
                                          <p:attrName>ppt_x</p:attrName>
                                        </p:attrNameLst>
                                      </p:cBhvr>
                                      <p:tavLst>
                                        <p:tav tm="0">
                                          <p:val>
                                            <p:strVal val="#ppt_x"/>
                                          </p:val>
                                        </p:tav>
                                        <p:tav tm="100000">
                                          <p:val>
                                            <p:strVal val="#ppt_x"/>
                                          </p:val>
                                        </p:tav>
                                      </p:tavLst>
                                    </p:anim>
                                    <p:anim calcmode="lin" valueType="num">
                                      <p:cBhvr additive="base">
                                        <p:cTn id="16" dur="1000" fill="hold"/>
                                        <p:tgtEl>
                                          <p:spTgt spid="35"/>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25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1250" fill="hold"/>
                                        <p:tgtEl>
                                          <p:spTgt spid="33"/>
                                        </p:tgtEl>
                                        <p:attrNameLst>
                                          <p:attrName>ppt_x</p:attrName>
                                        </p:attrNameLst>
                                      </p:cBhvr>
                                      <p:tavLst>
                                        <p:tav tm="0">
                                          <p:val>
                                            <p:strVal val="#ppt_x"/>
                                          </p:val>
                                        </p:tav>
                                        <p:tav tm="100000">
                                          <p:val>
                                            <p:strVal val="#ppt_x"/>
                                          </p:val>
                                        </p:tav>
                                      </p:tavLst>
                                    </p:anim>
                                    <p:anim calcmode="lin" valueType="num">
                                      <p:cBhvr additive="base">
                                        <p:cTn id="20" dur="1250" fill="hold"/>
                                        <p:tgtEl>
                                          <p:spTgt spid="33"/>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25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1000" fill="hold"/>
                                        <p:tgtEl>
                                          <p:spTgt spid="36"/>
                                        </p:tgtEl>
                                        <p:attrNameLst>
                                          <p:attrName>ppt_x</p:attrName>
                                        </p:attrNameLst>
                                      </p:cBhvr>
                                      <p:tavLst>
                                        <p:tav tm="0">
                                          <p:val>
                                            <p:strVal val="#ppt_x"/>
                                          </p:val>
                                        </p:tav>
                                        <p:tav tm="100000">
                                          <p:val>
                                            <p:strVal val="#ppt_x"/>
                                          </p:val>
                                        </p:tav>
                                      </p:tavLst>
                                    </p:anim>
                                    <p:anim calcmode="lin" valueType="num">
                                      <p:cBhvr additive="base">
                                        <p:cTn id="24" dur="1000" fill="hold"/>
                                        <p:tgtEl>
                                          <p:spTgt spid="3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34" grpId="0" animBg="1"/>
      <p:bldP spid="35" grpId="0" animBg="1"/>
      <p:bldP spid="36" grpId="0" animBg="1"/>
      <p:bldP spid="33" grpId="0"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1_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F3263DE-627C-4C45-BAAD-F6B1DE91DF8D}"/>
              </a:ext>
            </a:extLst>
          </p:cNvPr>
          <p:cNvSpPr>
            <a:spLocks noGrp="1"/>
          </p:cNvSpPr>
          <p:nvPr>
            <p:ph type="pic" sz="quarter" idx="11"/>
          </p:nvPr>
        </p:nvSpPr>
        <p:spPr>
          <a:xfrm>
            <a:off x="691553" y="4002742"/>
            <a:ext cx="5081391" cy="2855258"/>
          </a:xfrm>
          <a:custGeom>
            <a:avLst/>
            <a:gdLst>
              <a:gd name="connsiteX0" fmla="*/ 0 w 5081391"/>
              <a:gd name="connsiteY0" fmla="*/ 0 h 2855258"/>
              <a:gd name="connsiteX1" fmla="*/ 5081391 w 5081391"/>
              <a:gd name="connsiteY1" fmla="*/ 0 h 2855258"/>
              <a:gd name="connsiteX2" fmla="*/ 5081391 w 5081391"/>
              <a:gd name="connsiteY2" fmla="*/ 2855258 h 2855258"/>
              <a:gd name="connsiteX3" fmla="*/ 0 w 5081391"/>
              <a:gd name="connsiteY3" fmla="*/ 2855258 h 2855258"/>
            </a:gdLst>
            <a:ahLst/>
            <a:cxnLst>
              <a:cxn ang="0">
                <a:pos x="connsiteX0" y="connsiteY0"/>
              </a:cxn>
              <a:cxn ang="0">
                <a:pos x="connsiteX1" y="connsiteY1"/>
              </a:cxn>
              <a:cxn ang="0">
                <a:pos x="connsiteX2" y="connsiteY2"/>
              </a:cxn>
              <a:cxn ang="0">
                <a:pos x="connsiteX3" y="connsiteY3"/>
              </a:cxn>
            </a:cxnLst>
            <a:rect l="l" t="t" r="r" b="b"/>
            <a:pathLst>
              <a:path w="5081391" h="2855258">
                <a:moveTo>
                  <a:pt x="0" y="0"/>
                </a:moveTo>
                <a:lnTo>
                  <a:pt x="5081391" y="0"/>
                </a:lnTo>
                <a:lnTo>
                  <a:pt x="5081391" y="2855258"/>
                </a:lnTo>
                <a:lnTo>
                  <a:pt x="0" y="2855258"/>
                </a:lnTo>
                <a:close/>
              </a:path>
            </a:pathLst>
          </a:custGeom>
          <a:solidFill>
            <a:schemeClr val="bg1">
              <a:lumMod val="95000"/>
              <a:alpha val="35000"/>
            </a:schemeClr>
          </a:solidFill>
          <a:effectLst>
            <a:outerShdw blurRad="990600" sx="102000" sy="102000" algn="ctr" rotWithShape="0">
              <a:prstClr val="black">
                <a:alpha val="25000"/>
              </a:prstClr>
            </a:outerShdw>
          </a:effectLst>
        </p:spPr>
        <p:txBody>
          <a:bodyPr/>
          <a:lstStyle>
            <a:lvl1pPr>
              <a:defRPr lang="en-US" sz="1600">
                <a:solidFill>
                  <a:schemeClr val="bg1">
                    <a:lumMod val="75000"/>
                  </a:schemeClr>
                </a:solidFill>
              </a:defRPr>
            </a:lvl1pPr>
          </a:lstStyle>
          <a:p>
            <a:pPr marL="0" marR="0" lvl="0" indent="0" fontAlgn="auto">
              <a:spcAft>
                <a:spcPts val="0"/>
              </a:spcAft>
              <a:buClrTx/>
              <a:buSzTx/>
              <a:buNone/>
              <a:tabLst/>
            </a:pPr>
            <a:endParaRPr lang="en-US"/>
          </a:p>
        </p:txBody>
      </p:sp>
      <p:sp>
        <p:nvSpPr>
          <p:cNvPr id="10" name="Picture Placeholder 9">
            <a:extLst>
              <a:ext uri="{FF2B5EF4-FFF2-40B4-BE49-F238E27FC236}">
                <a16:creationId xmlns:a16="http://schemas.microsoft.com/office/drawing/2014/main" id="{A0C1B358-9465-4640-ABDE-7F108ACE7016}"/>
              </a:ext>
            </a:extLst>
          </p:cNvPr>
          <p:cNvSpPr>
            <a:spLocks noGrp="1"/>
          </p:cNvSpPr>
          <p:nvPr>
            <p:ph type="pic" sz="quarter" idx="12"/>
          </p:nvPr>
        </p:nvSpPr>
        <p:spPr>
          <a:xfrm>
            <a:off x="6419058" y="4002742"/>
            <a:ext cx="5081391" cy="2855258"/>
          </a:xfrm>
          <a:custGeom>
            <a:avLst/>
            <a:gdLst>
              <a:gd name="connsiteX0" fmla="*/ 0 w 5081391"/>
              <a:gd name="connsiteY0" fmla="*/ 0 h 2855258"/>
              <a:gd name="connsiteX1" fmla="*/ 5081391 w 5081391"/>
              <a:gd name="connsiteY1" fmla="*/ 0 h 2855258"/>
              <a:gd name="connsiteX2" fmla="*/ 5081391 w 5081391"/>
              <a:gd name="connsiteY2" fmla="*/ 2855258 h 2855258"/>
              <a:gd name="connsiteX3" fmla="*/ 0 w 5081391"/>
              <a:gd name="connsiteY3" fmla="*/ 2855258 h 2855258"/>
            </a:gdLst>
            <a:ahLst/>
            <a:cxnLst>
              <a:cxn ang="0">
                <a:pos x="connsiteX0" y="connsiteY0"/>
              </a:cxn>
              <a:cxn ang="0">
                <a:pos x="connsiteX1" y="connsiteY1"/>
              </a:cxn>
              <a:cxn ang="0">
                <a:pos x="connsiteX2" y="connsiteY2"/>
              </a:cxn>
              <a:cxn ang="0">
                <a:pos x="connsiteX3" y="connsiteY3"/>
              </a:cxn>
            </a:cxnLst>
            <a:rect l="l" t="t" r="r" b="b"/>
            <a:pathLst>
              <a:path w="5081391" h="2855258">
                <a:moveTo>
                  <a:pt x="0" y="0"/>
                </a:moveTo>
                <a:lnTo>
                  <a:pt x="5081391" y="0"/>
                </a:lnTo>
                <a:lnTo>
                  <a:pt x="5081391" y="2855258"/>
                </a:lnTo>
                <a:lnTo>
                  <a:pt x="0" y="2855258"/>
                </a:lnTo>
                <a:close/>
              </a:path>
            </a:pathLst>
          </a:custGeom>
          <a:solidFill>
            <a:schemeClr val="bg1">
              <a:lumMod val="95000"/>
              <a:alpha val="35000"/>
            </a:schemeClr>
          </a:solidFill>
          <a:effectLst>
            <a:outerShdw blurRad="990600" sx="102000" sy="102000" algn="ctr" rotWithShape="0">
              <a:prstClr val="black">
                <a:alpha val="25000"/>
              </a:prstClr>
            </a:outerShdw>
          </a:effectLst>
        </p:spPr>
        <p:txBody>
          <a:bodyPr/>
          <a:lstStyle>
            <a:lvl1pPr>
              <a:defRPr lang="en-US" sz="1600">
                <a:solidFill>
                  <a:schemeClr val="bg1">
                    <a:lumMod val="75000"/>
                  </a:schemeClr>
                </a:solidFill>
              </a:defRPr>
            </a:lvl1pPr>
          </a:lstStyle>
          <a:p>
            <a:pPr marL="0" marR="0" lvl="0" indent="0" fontAlgn="auto">
              <a:spcAft>
                <a:spcPts val="0"/>
              </a:spcAft>
              <a:buClrTx/>
              <a:buSzTx/>
              <a:buNone/>
              <a:tabLst/>
            </a:pPr>
            <a:endParaRPr lang="en-US"/>
          </a:p>
        </p:txBody>
      </p:sp>
      <p:sp>
        <p:nvSpPr>
          <p:cNvPr id="2" name="Picture Placeholder 4">
            <a:extLst>
              <a:ext uri="{FF2B5EF4-FFF2-40B4-BE49-F238E27FC236}">
                <a16:creationId xmlns:a16="http://schemas.microsoft.com/office/drawing/2014/main" id="{C46BC5C2-78A6-419C-BE77-A546F85E43BA}"/>
              </a:ext>
            </a:extLst>
          </p:cNvPr>
          <p:cNvSpPr>
            <a:spLocks noGrp="1"/>
          </p:cNvSpPr>
          <p:nvPr>
            <p:ph type="pic" sz="quarter" idx="10"/>
          </p:nvPr>
        </p:nvSpPr>
        <p:spPr>
          <a:xfrm>
            <a:off x="2663771" y="3000829"/>
            <a:ext cx="6864457" cy="3857171"/>
          </a:xfrm>
          <a:prstGeom prst="rect">
            <a:avLst/>
          </a:prstGeom>
          <a:solidFill>
            <a:schemeClr val="bg1">
              <a:lumMod val="95000"/>
              <a:alpha val="35000"/>
            </a:schemeClr>
          </a:solidFill>
          <a:effectLst>
            <a:outerShdw blurRad="990600" sx="102000" sy="102000" algn="ctr" rotWithShape="0">
              <a:prstClr val="black">
                <a:alpha val="25000"/>
              </a:prstClr>
            </a:outerShdw>
          </a:effectLst>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a:solidFill>
                  <a:schemeClr val="bg1">
                    <a:lumMod val="75000"/>
                  </a:schemeClr>
                </a:solidFill>
                <a:latin typeface="+mn-lt"/>
              </a:defRPr>
            </a:lvl1pPr>
          </a:lstStyle>
          <a:p>
            <a:endParaRPr lang="en-US" dirty="0"/>
          </a:p>
        </p:txBody>
      </p:sp>
    </p:spTree>
    <p:extLst>
      <p:ext uri="{BB962C8B-B14F-4D97-AF65-F5344CB8AC3E}">
        <p14:creationId xmlns:p14="http://schemas.microsoft.com/office/powerpoint/2010/main" val="2716463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fill="hold"/>
                                        <p:tgtEl>
                                          <p:spTgt spid="10"/>
                                        </p:tgtEl>
                                        <p:attrNameLst>
                                          <p:attrName>ppt_x</p:attrName>
                                        </p:attrNameLst>
                                      </p:cBhvr>
                                      <p:tavLst>
                                        <p:tav tm="0">
                                          <p:val>
                                            <p:strVal val="#ppt_x"/>
                                          </p:val>
                                        </p:tav>
                                        <p:tav tm="100000">
                                          <p:val>
                                            <p:strVal val="#ppt_x"/>
                                          </p:val>
                                        </p:tav>
                                      </p:tavLst>
                                    </p:anim>
                                    <p:anim calcmode="lin" valueType="num">
                                      <p:cBhvr additive="base">
                                        <p:cTn id="16"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2" grpId="0" animBg="1"/>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2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DD152B4-37EC-4F19-99CA-0FE2EE7DA968}"/>
              </a:ext>
            </a:extLst>
          </p:cNvPr>
          <p:cNvSpPr>
            <a:spLocks noGrp="1"/>
          </p:cNvSpPr>
          <p:nvPr>
            <p:ph type="pic" sz="quarter" idx="10"/>
          </p:nvPr>
        </p:nvSpPr>
        <p:spPr>
          <a:xfrm>
            <a:off x="0" y="0"/>
            <a:ext cx="12192000" cy="3996814"/>
          </a:xfrm>
          <a:custGeom>
            <a:avLst/>
            <a:gdLst>
              <a:gd name="connsiteX0" fmla="*/ 0 w 12192000"/>
              <a:gd name="connsiteY0" fmla="*/ 0 h 3996814"/>
              <a:gd name="connsiteX1" fmla="*/ 12192000 w 12192000"/>
              <a:gd name="connsiteY1" fmla="*/ 0 h 3996814"/>
              <a:gd name="connsiteX2" fmla="*/ 12192000 w 12192000"/>
              <a:gd name="connsiteY2" fmla="*/ 3996814 h 3996814"/>
              <a:gd name="connsiteX3" fmla="*/ 0 w 12192000"/>
              <a:gd name="connsiteY3" fmla="*/ 3996814 h 3996814"/>
            </a:gdLst>
            <a:ahLst/>
            <a:cxnLst>
              <a:cxn ang="0">
                <a:pos x="connsiteX0" y="connsiteY0"/>
              </a:cxn>
              <a:cxn ang="0">
                <a:pos x="connsiteX1" y="connsiteY1"/>
              </a:cxn>
              <a:cxn ang="0">
                <a:pos x="connsiteX2" y="connsiteY2"/>
              </a:cxn>
              <a:cxn ang="0">
                <a:pos x="connsiteX3" y="connsiteY3"/>
              </a:cxn>
            </a:cxnLst>
            <a:rect l="l" t="t" r="r" b="b"/>
            <a:pathLst>
              <a:path w="12192000" h="3996814">
                <a:moveTo>
                  <a:pt x="0" y="0"/>
                </a:moveTo>
                <a:lnTo>
                  <a:pt x="12192000" y="0"/>
                </a:lnTo>
                <a:lnTo>
                  <a:pt x="12192000" y="3996814"/>
                </a:lnTo>
                <a:lnTo>
                  <a:pt x="0" y="3996814"/>
                </a:lnTo>
                <a:close/>
              </a:path>
            </a:pathLst>
          </a:custGeom>
          <a:solidFill>
            <a:schemeClr val="bg1">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1120051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ppt_x"/>
                                          </p:val>
                                        </p:tav>
                                        <p:tav tm="100000">
                                          <p:val>
                                            <p:strVal val="#ppt_x"/>
                                          </p:val>
                                        </p:tav>
                                      </p:tavLst>
                                    </p:anim>
                                    <p:anim calcmode="lin" valueType="num">
                                      <p:cBhvr additive="base">
                                        <p:cTn id="8" dur="7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Title Slide">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D3A53DD-D617-4470-86C7-A8BD2C7B7182}"/>
              </a:ext>
            </a:extLst>
          </p:cNvPr>
          <p:cNvSpPr txBox="1"/>
          <p:nvPr userDrawn="1"/>
        </p:nvSpPr>
        <p:spPr>
          <a:xfrm>
            <a:off x="1238865" y="1810569"/>
            <a:ext cx="15844684" cy="3770263"/>
          </a:xfrm>
          <a:prstGeom prst="rect">
            <a:avLst/>
          </a:prstGeom>
          <a:noFill/>
        </p:spPr>
        <p:txBody>
          <a:bodyPr wrap="square" rtlCol="0">
            <a:spAutoFit/>
          </a:bodyPr>
          <a:lstStyle/>
          <a:p>
            <a:r>
              <a:rPr lang="en-US" sz="23900" dirty="0">
                <a:solidFill>
                  <a:schemeClr val="bg1">
                    <a:lumMod val="75000"/>
                    <a:alpha val="8000"/>
                  </a:schemeClr>
                </a:solidFill>
                <a:latin typeface="Roboto Black" panose="02000000000000000000" pitchFamily="2" charset="0"/>
                <a:ea typeface="Roboto Black" panose="02000000000000000000" pitchFamily="2" charset="0"/>
              </a:rPr>
              <a:t>CLARICINE</a:t>
            </a:r>
          </a:p>
        </p:txBody>
      </p:sp>
      <p:sp>
        <p:nvSpPr>
          <p:cNvPr id="9" name="Picture Placeholder 8">
            <a:extLst>
              <a:ext uri="{FF2B5EF4-FFF2-40B4-BE49-F238E27FC236}">
                <a16:creationId xmlns:a16="http://schemas.microsoft.com/office/drawing/2014/main" id="{6B26341F-8611-4341-8A85-0BA5B51B3BAE}"/>
              </a:ext>
            </a:extLst>
          </p:cNvPr>
          <p:cNvSpPr>
            <a:spLocks noGrp="1"/>
          </p:cNvSpPr>
          <p:nvPr>
            <p:ph type="pic" sz="quarter" idx="10"/>
          </p:nvPr>
        </p:nvSpPr>
        <p:spPr>
          <a:xfrm>
            <a:off x="1238865" y="781665"/>
            <a:ext cx="2241754" cy="2241754"/>
          </a:xfrm>
          <a:custGeom>
            <a:avLst/>
            <a:gdLst>
              <a:gd name="connsiteX0" fmla="*/ 0 w 2241754"/>
              <a:gd name="connsiteY0" fmla="*/ 0 h 2241754"/>
              <a:gd name="connsiteX1" fmla="*/ 2241754 w 2241754"/>
              <a:gd name="connsiteY1" fmla="*/ 0 h 2241754"/>
              <a:gd name="connsiteX2" fmla="*/ 2241754 w 2241754"/>
              <a:gd name="connsiteY2" fmla="*/ 2241754 h 2241754"/>
              <a:gd name="connsiteX3" fmla="*/ 0 w 2241754"/>
              <a:gd name="connsiteY3" fmla="*/ 2241754 h 2241754"/>
            </a:gdLst>
            <a:ahLst/>
            <a:cxnLst>
              <a:cxn ang="0">
                <a:pos x="connsiteX0" y="connsiteY0"/>
              </a:cxn>
              <a:cxn ang="0">
                <a:pos x="connsiteX1" y="connsiteY1"/>
              </a:cxn>
              <a:cxn ang="0">
                <a:pos x="connsiteX2" y="connsiteY2"/>
              </a:cxn>
              <a:cxn ang="0">
                <a:pos x="connsiteX3" y="connsiteY3"/>
              </a:cxn>
            </a:cxnLst>
            <a:rect l="l" t="t" r="r" b="b"/>
            <a:pathLst>
              <a:path w="2241754" h="2241754">
                <a:moveTo>
                  <a:pt x="0" y="0"/>
                </a:moveTo>
                <a:lnTo>
                  <a:pt x="2241754" y="0"/>
                </a:lnTo>
                <a:lnTo>
                  <a:pt x="2241754" y="2241754"/>
                </a:lnTo>
                <a:lnTo>
                  <a:pt x="0" y="2241754"/>
                </a:lnTo>
                <a:close/>
              </a:path>
            </a:pathLst>
          </a:custGeom>
          <a:solidFill>
            <a:schemeClr val="bg1">
              <a:lumMod val="95000"/>
              <a:alpha val="35000"/>
            </a:schemeClr>
          </a:solidFill>
          <a:effectLst>
            <a:outerShdw blurRad="762000" dist="393700" dir="2700000" sx="88000" sy="88000" algn="tl" rotWithShape="0">
              <a:prstClr val="black">
                <a:alpha val="40000"/>
              </a:prstClr>
            </a:outerShdw>
          </a:effectLst>
        </p:spPr>
        <p:txBody>
          <a:bodyPr wrap="square">
            <a:noAutofit/>
          </a:bodyPr>
          <a:lstStyle>
            <a:lvl1pPr marL="0" indent="0">
              <a:buNone/>
              <a:defRPr sz="1600">
                <a:solidFill>
                  <a:schemeClr val="bg1">
                    <a:lumMod val="75000"/>
                  </a:schemeClr>
                </a:solidFill>
              </a:defRPr>
            </a:lvl1pPr>
          </a:lstStyle>
          <a:p>
            <a:endParaRPr lang="en-US"/>
          </a:p>
        </p:txBody>
      </p:sp>
      <p:sp>
        <p:nvSpPr>
          <p:cNvPr id="10" name="Picture Placeholder 9">
            <a:extLst>
              <a:ext uri="{FF2B5EF4-FFF2-40B4-BE49-F238E27FC236}">
                <a16:creationId xmlns:a16="http://schemas.microsoft.com/office/drawing/2014/main" id="{1E985CB1-9CC5-434A-972C-3F5A6E45E221}"/>
              </a:ext>
            </a:extLst>
          </p:cNvPr>
          <p:cNvSpPr>
            <a:spLocks noGrp="1"/>
          </p:cNvSpPr>
          <p:nvPr>
            <p:ph type="pic" sz="quarter" idx="11"/>
          </p:nvPr>
        </p:nvSpPr>
        <p:spPr>
          <a:xfrm>
            <a:off x="6199239" y="781665"/>
            <a:ext cx="2241754" cy="2241754"/>
          </a:xfrm>
          <a:custGeom>
            <a:avLst/>
            <a:gdLst>
              <a:gd name="connsiteX0" fmla="*/ 0 w 2241754"/>
              <a:gd name="connsiteY0" fmla="*/ 0 h 2241754"/>
              <a:gd name="connsiteX1" fmla="*/ 2241754 w 2241754"/>
              <a:gd name="connsiteY1" fmla="*/ 0 h 2241754"/>
              <a:gd name="connsiteX2" fmla="*/ 2241754 w 2241754"/>
              <a:gd name="connsiteY2" fmla="*/ 2241754 h 2241754"/>
              <a:gd name="connsiteX3" fmla="*/ 0 w 2241754"/>
              <a:gd name="connsiteY3" fmla="*/ 2241754 h 2241754"/>
            </a:gdLst>
            <a:ahLst/>
            <a:cxnLst>
              <a:cxn ang="0">
                <a:pos x="connsiteX0" y="connsiteY0"/>
              </a:cxn>
              <a:cxn ang="0">
                <a:pos x="connsiteX1" y="connsiteY1"/>
              </a:cxn>
              <a:cxn ang="0">
                <a:pos x="connsiteX2" y="connsiteY2"/>
              </a:cxn>
              <a:cxn ang="0">
                <a:pos x="connsiteX3" y="connsiteY3"/>
              </a:cxn>
            </a:cxnLst>
            <a:rect l="l" t="t" r="r" b="b"/>
            <a:pathLst>
              <a:path w="2241754" h="2241754">
                <a:moveTo>
                  <a:pt x="0" y="0"/>
                </a:moveTo>
                <a:lnTo>
                  <a:pt x="2241754" y="0"/>
                </a:lnTo>
                <a:lnTo>
                  <a:pt x="2241754" y="2241754"/>
                </a:lnTo>
                <a:lnTo>
                  <a:pt x="0" y="2241754"/>
                </a:lnTo>
                <a:close/>
              </a:path>
            </a:pathLst>
          </a:custGeom>
          <a:solidFill>
            <a:schemeClr val="bg1">
              <a:lumMod val="95000"/>
              <a:alpha val="35000"/>
            </a:schemeClr>
          </a:solidFill>
          <a:effectLst>
            <a:outerShdw blurRad="762000" dist="393700" dir="2700000" sx="88000" sy="88000" algn="tl" rotWithShape="0">
              <a:prstClr val="black">
                <a:alpha val="40000"/>
              </a:prstClr>
            </a:outerShdw>
          </a:effectLst>
        </p:spPr>
        <p:txBody>
          <a:bodyPr wrap="square">
            <a:noAutofit/>
          </a:bodyPr>
          <a:lstStyle>
            <a:lvl1pPr marL="0" indent="0">
              <a:buNone/>
              <a:defRPr sz="1600">
                <a:solidFill>
                  <a:schemeClr val="bg1">
                    <a:lumMod val="75000"/>
                  </a:schemeClr>
                </a:solidFill>
              </a:defRPr>
            </a:lvl1pPr>
          </a:lstStyle>
          <a:p>
            <a:endParaRPr lang="en-US"/>
          </a:p>
        </p:txBody>
      </p:sp>
      <p:sp>
        <p:nvSpPr>
          <p:cNvPr id="11" name="Picture Placeholder 10">
            <a:extLst>
              <a:ext uri="{FF2B5EF4-FFF2-40B4-BE49-F238E27FC236}">
                <a16:creationId xmlns:a16="http://schemas.microsoft.com/office/drawing/2014/main" id="{30E91BF2-8BE2-4C6A-8815-5922D367198A}"/>
              </a:ext>
            </a:extLst>
          </p:cNvPr>
          <p:cNvSpPr>
            <a:spLocks noGrp="1"/>
          </p:cNvSpPr>
          <p:nvPr>
            <p:ph type="pic" sz="quarter" idx="12"/>
          </p:nvPr>
        </p:nvSpPr>
        <p:spPr>
          <a:xfrm>
            <a:off x="3719052" y="3834582"/>
            <a:ext cx="2241754" cy="2241754"/>
          </a:xfrm>
          <a:custGeom>
            <a:avLst/>
            <a:gdLst>
              <a:gd name="connsiteX0" fmla="*/ 0 w 2241754"/>
              <a:gd name="connsiteY0" fmla="*/ 0 h 2241754"/>
              <a:gd name="connsiteX1" fmla="*/ 2241754 w 2241754"/>
              <a:gd name="connsiteY1" fmla="*/ 0 h 2241754"/>
              <a:gd name="connsiteX2" fmla="*/ 2241754 w 2241754"/>
              <a:gd name="connsiteY2" fmla="*/ 2241754 h 2241754"/>
              <a:gd name="connsiteX3" fmla="*/ 0 w 2241754"/>
              <a:gd name="connsiteY3" fmla="*/ 2241754 h 2241754"/>
            </a:gdLst>
            <a:ahLst/>
            <a:cxnLst>
              <a:cxn ang="0">
                <a:pos x="connsiteX0" y="connsiteY0"/>
              </a:cxn>
              <a:cxn ang="0">
                <a:pos x="connsiteX1" y="connsiteY1"/>
              </a:cxn>
              <a:cxn ang="0">
                <a:pos x="connsiteX2" y="connsiteY2"/>
              </a:cxn>
              <a:cxn ang="0">
                <a:pos x="connsiteX3" y="connsiteY3"/>
              </a:cxn>
            </a:cxnLst>
            <a:rect l="l" t="t" r="r" b="b"/>
            <a:pathLst>
              <a:path w="2241754" h="2241754">
                <a:moveTo>
                  <a:pt x="0" y="0"/>
                </a:moveTo>
                <a:lnTo>
                  <a:pt x="2241754" y="0"/>
                </a:lnTo>
                <a:lnTo>
                  <a:pt x="2241754" y="2241754"/>
                </a:lnTo>
                <a:lnTo>
                  <a:pt x="0" y="2241754"/>
                </a:lnTo>
                <a:close/>
              </a:path>
            </a:pathLst>
          </a:custGeom>
          <a:solidFill>
            <a:schemeClr val="bg1">
              <a:lumMod val="95000"/>
              <a:alpha val="35000"/>
            </a:schemeClr>
          </a:solidFill>
          <a:effectLst>
            <a:outerShdw blurRad="762000" dist="393700" dir="2700000" sx="88000" sy="88000" algn="tl" rotWithShape="0">
              <a:prstClr val="black">
                <a:alpha val="40000"/>
              </a:prstClr>
            </a:outerShdw>
          </a:effectLst>
        </p:spPr>
        <p:txBody>
          <a:bodyPr wrap="square">
            <a:noAutofit/>
          </a:bodyPr>
          <a:lstStyle>
            <a:lvl1pPr marL="0" indent="0">
              <a:buNone/>
              <a:defRPr sz="1600">
                <a:solidFill>
                  <a:schemeClr val="bg1">
                    <a:lumMod val="75000"/>
                  </a:schemeClr>
                </a:solidFill>
              </a:defRPr>
            </a:lvl1pPr>
          </a:lstStyle>
          <a:p>
            <a:endParaRPr lang="en-US"/>
          </a:p>
        </p:txBody>
      </p:sp>
      <p:sp>
        <p:nvSpPr>
          <p:cNvPr id="12" name="Picture Placeholder 11">
            <a:extLst>
              <a:ext uri="{FF2B5EF4-FFF2-40B4-BE49-F238E27FC236}">
                <a16:creationId xmlns:a16="http://schemas.microsoft.com/office/drawing/2014/main" id="{B80A0E9F-9B00-4A36-B1E8-29F74441EEED}"/>
              </a:ext>
            </a:extLst>
          </p:cNvPr>
          <p:cNvSpPr>
            <a:spLocks noGrp="1"/>
          </p:cNvSpPr>
          <p:nvPr>
            <p:ph type="pic" sz="quarter" idx="13"/>
          </p:nvPr>
        </p:nvSpPr>
        <p:spPr>
          <a:xfrm>
            <a:off x="8676968" y="3834582"/>
            <a:ext cx="2241754" cy="2241754"/>
          </a:xfrm>
          <a:custGeom>
            <a:avLst/>
            <a:gdLst>
              <a:gd name="connsiteX0" fmla="*/ 0 w 2241754"/>
              <a:gd name="connsiteY0" fmla="*/ 0 h 2241754"/>
              <a:gd name="connsiteX1" fmla="*/ 2241754 w 2241754"/>
              <a:gd name="connsiteY1" fmla="*/ 0 h 2241754"/>
              <a:gd name="connsiteX2" fmla="*/ 2241754 w 2241754"/>
              <a:gd name="connsiteY2" fmla="*/ 2241754 h 2241754"/>
              <a:gd name="connsiteX3" fmla="*/ 0 w 2241754"/>
              <a:gd name="connsiteY3" fmla="*/ 2241754 h 2241754"/>
            </a:gdLst>
            <a:ahLst/>
            <a:cxnLst>
              <a:cxn ang="0">
                <a:pos x="connsiteX0" y="connsiteY0"/>
              </a:cxn>
              <a:cxn ang="0">
                <a:pos x="connsiteX1" y="connsiteY1"/>
              </a:cxn>
              <a:cxn ang="0">
                <a:pos x="connsiteX2" y="connsiteY2"/>
              </a:cxn>
              <a:cxn ang="0">
                <a:pos x="connsiteX3" y="connsiteY3"/>
              </a:cxn>
            </a:cxnLst>
            <a:rect l="l" t="t" r="r" b="b"/>
            <a:pathLst>
              <a:path w="2241754" h="2241754">
                <a:moveTo>
                  <a:pt x="0" y="0"/>
                </a:moveTo>
                <a:lnTo>
                  <a:pt x="2241754" y="0"/>
                </a:lnTo>
                <a:lnTo>
                  <a:pt x="2241754" y="2241754"/>
                </a:lnTo>
                <a:lnTo>
                  <a:pt x="0" y="2241754"/>
                </a:lnTo>
                <a:close/>
              </a:path>
            </a:pathLst>
          </a:custGeom>
          <a:solidFill>
            <a:schemeClr val="bg1">
              <a:lumMod val="95000"/>
              <a:alpha val="35000"/>
            </a:schemeClr>
          </a:solidFill>
          <a:effectLst>
            <a:outerShdw blurRad="762000" dist="393700" dir="2700000" sx="88000" sy="88000" algn="tl" rotWithShape="0">
              <a:prstClr val="black">
                <a:alpha val="40000"/>
              </a:prstClr>
            </a:outerShdw>
          </a:effectLst>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2624522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ppt_x"/>
                                          </p:val>
                                        </p:tav>
                                        <p:tav tm="100000">
                                          <p:val>
                                            <p:strVal val="#ppt_x"/>
                                          </p:val>
                                        </p:tav>
                                      </p:tavLst>
                                    </p:anim>
                                    <p:anim calcmode="lin" valueType="num">
                                      <p:cBhvr additive="base">
                                        <p:cTn id="8" dur="75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ppt_x"/>
                                          </p:val>
                                        </p:tav>
                                        <p:tav tm="100000">
                                          <p:val>
                                            <p:strVal val="#ppt_x"/>
                                          </p:val>
                                        </p:tav>
                                      </p:tavLst>
                                    </p:anim>
                                    <p:anim calcmode="lin" valueType="num">
                                      <p:cBhvr additive="base">
                                        <p:cTn id="12" dur="750" fill="hold"/>
                                        <p:tgtEl>
                                          <p:spTgt spid="10"/>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750" fill="hold"/>
                                        <p:tgtEl>
                                          <p:spTgt spid="11"/>
                                        </p:tgtEl>
                                        <p:attrNameLst>
                                          <p:attrName>ppt_x</p:attrName>
                                        </p:attrNameLst>
                                      </p:cBhvr>
                                      <p:tavLst>
                                        <p:tav tm="0">
                                          <p:val>
                                            <p:strVal val="#ppt_x"/>
                                          </p:val>
                                        </p:tav>
                                        <p:tav tm="100000">
                                          <p:val>
                                            <p:strVal val="#ppt_x"/>
                                          </p:val>
                                        </p:tav>
                                      </p:tavLst>
                                    </p:anim>
                                    <p:anim calcmode="lin" valueType="num">
                                      <p:cBhvr additive="base">
                                        <p:cTn id="16" dur="75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750" fill="hold"/>
                                        <p:tgtEl>
                                          <p:spTgt spid="12"/>
                                        </p:tgtEl>
                                        <p:attrNameLst>
                                          <p:attrName>ppt_x</p:attrName>
                                        </p:attrNameLst>
                                      </p:cBhvr>
                                      <p:tavLst>
                                        <p:tav tm="0">
                                          <p:val>
                                            <p:strVal val="#ppt_x"/>
                                          </p:val>
                                        </p:tav>
                                        <p:tav tm="100000">
                                          <p:val>
                                            <p:strVal val="#ppt_x"/>
                                          </p:val>
                                        </p:tav>
                                      </p:tavLst>
                                    </p:anim>
                                    <p:anim calcmode="lin" valueType="num">
                                      <p:cBhvr additive="base">
                                        <p:cTn id="20" dur="75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1000" fill="hold"/>
                                        <p:tgtEl>
                                          <p:spTgt spid="6"/>
                                        </p:tgtEl>
                                        <p:attrNameLst>
                                          <p:attrName>ppt_x</p:attrName>
                                        </p:attrNameLst>
                                      </p:cBhvr>
                                      <p:tavLst>
                                        <p:tav tm="0">
                                          <p:val>
                                            <p:strVal val="1+#ppt_w/2"/>
                                          </p:val>
                                        </p:tav>
                                        <p:tav tm="100000">
                                          <p:val>
                                            <p:strVal val="#ppt_x"/>
                                          </p:val>
                                        </p:tav>
                                      </p:tavLst>
                                    </p:anim>
                                    <p:anim calcmode="lin" valueType="num">
                                      <p:cBhvr additive="base">
                                        <p:cTn id="24"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animBg="1"/>
      <p:bldP spid="10" grpId="0" animBg="1"/>
      <p:bldP spid="11" grpId="0" animBg="1"/>
      <p:bldP spid="12" grpId="0" animBg="1"/>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5_Title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4C5267B-1F0F-4EBF-8AE5-CD816707AF4F}"/>
              </a:ext>
            </a:extLst>
          </p:cNvPr>
          <p:cNvSpPr>
            <a:spLocks noGrp="1"/>
          </p:cNvSpPr>
          <p:nvPr>
            <p:ph type="pic" sz="quarter" idx="10"/>
          </p:nvPr>
        </p:nvSpPr>
        <p:spPr>
          <a:xfrm>
            <a:off x="3871325" y="1805940"/>
            <a:ext cx="4472940" cy="2712720"/>
          </a:xfrm>
          <a:custGeom>
            <a:avLst/>
            <a:gdLst>
              <a:gd name="connsiteX0" fmla="*/ 0 w 4472940"/>
              <a:gd name="connsiteY0" fmla="*/ 0 h 2598420"/>
              <a:gd name="connsiteX1" fmla="*/ 4472940 w 4472940"/>
              <a:gd name="connsiteY1" fmla="*/ 0 h 2598420"/>
              <a:gd name="connsiteX2" fmla="*/ 4472940 w 4472940"/>
              <a:gd name="connsiteY2" fmla="*/ 2598420 h 2598420"/>
              <a:gd name="connsiteX3" fmla="*/ 0 w 4472940"/>
              <a:gd name="connsiteY3" fmla="*/ 2598420 h 2598420"/>
              <a:gd name="connsiteX4" fmla="*/ 0 w 4472940"/>
              <a:gd name="connsiteY4" fmla="*/ 0 h 2598420"/>
              <a:gd name="connsiteX0" fmla="*/ 0 w 4472940"/>
              <a:gd name="connsiteY0" fmla="*/ 0 h 2644140"/>
              <a:gd name="connsiteX1" fmla="*/ 4472940 w 4472940"/>
              <a:gd name="connsiteY1" fmla="*/ 0 h 2644140"/>
              <a:gd name="connsiteX2" fmla="*/ 4472940 w 4472940"/>
              <a:gd name="connsiteY2" fmla="*/ 2644140 h 2644140"/>
              <a:gd name="connsiteX3" fmla="*/ 0 w 4472940"/>
              <a:gd name="connsiteY3" fmla="*/ 2598420 h 2644140"/>
              <a:gd name="connsiteX4" fmla="*/ 0 w 4472940"/>
              <a:gd name="connsiteY4" fmla="*/ 0 h 2644140"/>
              <a:gd name="connsiteX0" fmla="*/ 0 w 4472940"/>
              <a:gd name="connsiteY0" fmla="*/ 0 h 2674620"/>
              <a:gd name="connsiteX1" fmla="*/ 4472940 w 4472940"/>
              <a:gd name="connsiteY1" fmla="*/ 0 h 2674620"/>
              <a:gd name="connsiteX2" fmla="*/ 4434840 w 4472940"/>
              <a:gd name="connsiteY2" fmla="*/ 2674620 h 2674620"/>
              <a:gd name="connsiteX3" fmla="*/ 0 w 4472940"/>
              <a:gd name="connsiteY3" fmla="*/ 2598420 h 2674620"/>
              <a:gd name="connsiteX4" fmla="*/ 0 w 4472940"/>
              <a:gd name="connsiteY4" fmla="*/ 0 h 2674620"/>
              <a:gd name="connsiteX0" fmla="*/ 0 w 4472940"/>
              <a:gd name="connsiteY0" fmla="*/ 0 h 2720340"/>
              <a:gd name="connsiteX1" fmla="*/ 4472940 w 4472940"/>
              <a:gd name="connsiteY1" fmla="*/ 0 h 2720340"/>
              <a:gd name="connsiteX2" fmla="*/ 4450080 w 4472940"/>
              <a:gd name="connsiteY2" fmla="*/ 2720340 h 2720340"/>
              <a:gd name="connsiteX3" fmla="*/ 0 w 4472940"/>
              <a:gd name="connsiteY3" fmla="*/ 2598420 h 2720340"/>
              <a:gd name="connsiteX4" fmla="*/ 0 w 4472940"/>
              <a:gd name="connsiteY4" fmla="*/ 0 h 2720340"/>
              <a:gd name="connsiteX0" fmla="*/ 0 w 4472940"/>
              <a:gd name="connsiteY0" fmla="*/ 0 h 2697480"/>
              <a:gd name="connsiteX1" fmla="*/ 4472940 w 4472940"/>
              <a:gd name="connsiteY1" fmla="*/ 0 h 2697480"/>
              <a:gd name="connsiteX2" fmla="*/ 4457700 w 4472940"/>
              <a:gd name="connsiteY2" fmla="*/ 2697480 h 2697480"/>
              <a:gd name="connsiteX3" fmla="*/ 0 w 4472940"/>
              <a:gd name="connsiteY3" fmla="*/ 2598420 h 2697480"/>
              <a:gd name="connsiteX4" fmla="*/ 0 w 4472940"/>
              <a:gd name="connsiteY4" fmla="*/ 0 h 2697480"/>
              <a:gd name="connsiteX0" fmla="*/ 0 w 4472940"/>
              <a:gd name="connsiteY0" fmla="*/ 0 h 2712720"/>
              <a:gd name="connsiteX1" fmla="*/ 4472940 w 4472940"/>
              <a:gd name="connsiteY1" fmla="*/ 0 h 2712720"/>
              <a:gd name="connsiteX2" fmla="*/ 4457700 w 4472940"/>
              <a:gd name="connsiteY2" fmla="*/ 2712720 h 2712720"/>
              <a:gd name="connsiteX3" fmla="*/ 0 w 4472940"/>
              <a:gd name="connsiteY3" fmla="*/ 2598420 h 2712720"/>
              <a:gd name="connsiteX4" fmla="*/ 0 w 4472940"/>
              <a:gd name="connsiteY4" fmla="*/ 0 h 2712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72940" h="2712720">
                <a:moveTo>
                  <a:pt x="0" y="0"/>
                </a:moveTo>
                <a:lnTo>
                  <a:pt x="4472940" y="0"/>
                </a:lnTo>
                <a:lnTo>
                  <a:pt x="4457700" y="2712720"/>
                </a:lnTo>
                <a:lnTo>
                  <a:pt x="0" y="2598420"/>
                </a:lnTo>
                <a:lnTo>
                  <a:pt x="0" y="0"/>
                </a:lnTo>
                <a:close/>
              </a:path>
            </a:pathLst>
          </a:custGeom>
          <a:solidFill>
            <a:schemeClr val="bg1">
              <a:lumMod val="95000"/>
              <a:alpha val="35000"/>
            </a:schemeClr>
          </a:solidFill>
          <a:effectLst>
            <a:innerShdw blurRad="165100">
              <a:prstClr val="black">
                <a:alpha val="26000"/>
              </a:prstClr>
            </a:innerShdw>
          </a:effectLst>
          <a:scene3d>
            <a:camera prst="perspectiveRelaxedModerately" fov="1500000">
              <a:rot lat="20857991" lon="19442477" rev="600000"/>
            </a:camera>
            <a:lightRig rig="threePt" dir="t"/>
          </a:scene3d>
          <a:sp3d z="31750"/>
        </p:spPr>
        <p:txBody>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2494320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6_Title Sli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592FD0EE-C24F-4E8E-99AF-9EBB72437578}"/>
              </a:ext>
            </a:extLst>
          </p:cNvPr>
          <p:cNvSpPr>
            <a:spLocks noGrp="1"/>
          </p:cNvSpPr>
          <p:nvPr>
            <p:ph type="pic" sz="quarter" idx="10"/>
          </p:nvPr>
        </p:nvSpPr>
        <p:spPr>
          <a:xfrm>
            <a:off x="2514600" y="0"/>
            <a:ext cx="9677400" cy="6858000"/>
          </a:xfrm>
          <a:custGeom>
            <a:avLst/>
            <a:gdLst>
              <a:gd name="connsiteX0" fmla="*/ 0 w 9677400"/>
              <a:gd name="connsiteY0" fmla="*/ 0 h 6858000"/>
              <a:gd name="connsiteX1" fmla="*/ 9677400 w 9677400"/>
              <a:gd name="connsiteY1" fmla="*/ 0 h 6858000"/>
              <a:gd name="connsiteX2" fmla="*/ 9677400 w 9677400"/>
              <a:gd name="connsiteY2" fmla="*/ 6858000 h 6858000"/>
              <a:gd name="connsiteX3" fmla="*/ 6858000 w 9677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677400" h="6858000">
                <a:moveTo>
                  <a:pt x="0" y="0"/>
                </a:moveTo>
                <a:lnTo>
                  <a:pt x="9677400" y="0"/>
                </a:lnTo>
                <a:lnTo>
                  <a:pt x="9677400" y="6858000"/>
                </a:lnTo>
                <a:lnTo>
                  <a:pt x="6858000" y="6858000"/>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dirty="0"/>
          </a:p>
        </p:txBody>
      </p:sp>
      <p:sp>
        <p:nvSpPr>
          <p:cNvPr id="12" name="Picture Placeholder 11">
            <a:extLst>
              <a:ext uri="{FF2B5EF4-FFF2-40B4-BE49-F238E27FC236}">
                <a16:creationId xmlns:a16="http://schemas.microsoft.com/office/drawing/2014/main" id="{C306FC0D-FA45-478C-ACA1-594B48247B0B}"/>
              </a:ext>
            </a:extLst>
          </p:cNvPr>
          <p:cNvSpPr>
            <a:spLocks noGrp="1"/>
          </p:cNvSpPr>
          <p:nvPr>
            <p:ph type="pic" sz="quarter" idx="11"/>
          </p:nvPr>
        </p:nvSpPr>
        <p:spPr>
          <a:xfrm>
            <a:off x="5693243" y="1734609"/>
            <a:ext cx="1828556" cy="1828556"/>
          </a:xfrm>
          <a:custGeom>
            <a:avLst/>
            <a:gdLst>
              <a:gd name="connsiteX0" fmla="*/ 914278 w 1828556"/>
              <a:gd name="connsiteY0" fmla="*/ 0 h 1828556"/>
              <a:gd name="connsiteX1" fmla="*/ 1828556 w 1828556"/>
              <a:gd name="connsiteY1" fmla="*/ 914278 h 1828556"/>
              <a:gd name="connsiteX2" fmla="*/ 914278 w 1828556"/>
              <a:gd name="connsiteY2" fmla="*/ 1828556 h 1828556"/>
              <a:gd name="connsiteX3" fmla="*/ 0 w 1828556"/>
              <a:gd name="connsiteY3" fmla="*/ 914278 h 1828556"/>
              <a:gd name="connsiteX4" fmla="*/ 914278 w 1828556"/>
              <a:gd name="connsiteY4" fmla="*/ 0 h 1828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556" h="1828556">
                <a:moveTo>
                  <a:pt x="914278" y="0"/>
                </a:moveTo>
                <a:cubicBezTo>
                  <a:pt x="1419220" y="0"/>
                  <a:pt x="1828556" y="409336"/>
                  <a:pt x="1828556" y="914278"/>
                </a:cubicBezTo>
                <a:cubicBezTo>
                  <a:pt x="1828556" y="1419220"/>
                  <a:pt x="1419220" y="1828556"/>
                  <a:pt x="914278" y="1828556"/>
                </a:cubicBezTo>
                <a:cubicBezTo>
                  <a:pt x="409336" y="1828556"/>
                  <a:pt x="0" y="1419220"/>
                  <a:pt x="0" y="914278"/>
                </a:cubicBezTo>
                <a:cubicBezTo>
                  <a:pt x="0" y="409336"/>
                  <a:pt x="409336" y="0"/>
                  <a:pt x="914278" y="0"/>
                </a:cubicBez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dirty="0"/>
          </a:p>
        </p:txBody>
      </p:sp>
      <p:sp>
        <p:nvSpPr>
          <p:cNvPr id="13" name="Picture Placeholder 12">
            <a:extLst>
              <a:ext uri="{FF2B5EF4-FFF2-40B4-BE49-F238E27FC236}">
                <a16:creationId xmlns:a16="http://schemas.microsoft.com/office/drawing/2014/main" id="{7244BB38-56FD-4532-8D69-C0278A6E3766}"/>
              </a:ext>
            </a:extLst>
          </p:cNvPr>
          <p:cNvSpPr>
            <a:spLocks noGrp="1"/>
          </p:cNvSpPr>
          <p:nvPr>
            <p:ph type="pic" sz="quarter" idx="12"/>
          </p:nvPr>
        </p:nvSpPr>
        <p:spPr>
          <a:xfrm>
            <a:off x="8651714" y="1734609"/>
            <a:ext cx="1828556" cy="1828556"/>
          </a:xfrm>
          <a:custGeom>
            <a:avLst/>
            <a:gdLst>
              <a:gd name="connsiteX0" fmla="*/ 914278 w 1828556"/>
              <a:gd name="connsiteY0" fmla="*/ 0 h 1828556"/>
              <a:gd name="connsiteX1" fmla="*/ 1828556 w 1828556"/>
              <a:gd name="connsiteY1" fmla="*/ 914278 h 1828556"/>
              <a:gd name="connsiteX2" fmla="*/ 914278 w 1828556"/>
              <a:gd name="connsiteY2" fmla="*/ 1828556 h 1828556"/>
              <a:gd name="connsiteX3" fmla="*/ 0 w 1828556"/>
              <a:gd name="connsiteY3" fmla="*/ 914278 h 1828556"/>
              <a:gd name="connsiteX4" fmla="*/ 914278 w 1828556"/>
              <a:gd name="connsiteY4" fmla="*/ 0 h 1828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556" h="1828556">
                <a:moveTo>
                  <a:pt x="914278" y="0"/>
                </a:moveTo>
                <a:cubicBezTo>
                  <a:pt x="1419220" y="0"/>
                  <a:pt x="1828556" y="409336"/>
                  <a:pt x="1828556" y="914278"/>
                </a:cubicBezTo>
                <a:cubicBezTo>
                  <a:pt x="1828556" y="1419220"/>
                  <a:pt x="1419220" y="1828556"/>
                  <a:pt x="914278" y="1828556"/>
                </a:cubicBezTo>
                <a:cubicBezTo>
                  <a:pt x="409336" y="1828556"/>
                  <a:pt x="0" y="1419220"/>
                  <a:pt x="0" y="914278"/>
                </a:cubicBezTo>
                <a:cubicBezTo>
                  <a:pt x="0" y="409336"/>
                  <a:pt x="409336" y="0"/>
                  <a:pt x="914278" y="0"/>
                </a:cubicBez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3813011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1+#ppt_w/2"/>
                                          </p:val>
                                        </p:tav>
                                        <p:tav tm="100000">
                                          <p:val>
                                            <p:strVal val="#ppt_x"/>
                                          </p:val>
                                        </p:tav>
                                      </p:tavLst>
                                    </p:anim>
                                    <p:anim calcmode="lin" valueType="num">
                                      <p:cBhvr additive="base">
                                        <p:cTn id="8" dur="750" fill="hold"/>
                                        <p:tgtEl>
                                          <p:spTgt spid="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75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par>
                                <p:cTn id="12" presetID="10" presetClass="entr" presetSubtype="0" fill="hold" grpId="0" nodeType="withEffect">
                                  <p:stCondLst>
                                    <p:cond delay="100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2" grpId="0" animBg="1"/>
      <p:bldP spid="13" grpId="0" animBg="1"/>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37_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1842DC9-2AE3-4554-B63E-E706B39FBD8B}"/>
              </a:ext>
            </a:extLst>
          </p:cNvPr>
          <p:cNvSpPr>
            <a:spLocks noGrp="1"/>
          </p:cNvSpPr>
          <p:nvPr>
            <p:ph type="pic" sz="quarter" idx="11"/>
          </p:nvPr>
        </p:nvSpPr>
        <p:spPr>
          <a:xfrm>
            <a:off x="1" y="-1"/>
            <a:ext cx="4331109" cy="5294671"/>
          </a:xfrm>
          <a:custGeom>
            <a:avLst/>
            <a:gdLst>
              <a:gd name="connsiteX0" fmla="*/ 0 w 4331109"/>
              <a:gd name="connsiteY0" fmla="*/ 0 h 5294671"/>
              <a:gd name="connsiteX1" fmla="*/ 4331109 w 4331109"/>
              <a:gd name="connsiteY1" fmla="*/ 0 h 5294671"/>
              <a:gd name="connsiteX2" fmla="*/ 4331109 w 4331109"/>
              <a:gd name="connsiteY2" fmla="*/ 5294671 h 5294671"/>
              <a:gd name="connsiteX3" fmla="*/ 0 w 4331109"/>
              <a:gd name="connsiteY3" fmla="*/ 5294671 h 5294671"/>
            </a:gdLst>
            <a:ahLst/>
            <a:cxnLst>
              <a:cxn ang="0">
                <a:pos x="connsiteX0" y="connsiteY0"/>
              </a:cxn>
              <a:cxn ang="0">
                <a:pos x="connsiteX1" y="connsiteY1"/>
              </a:cxn>
              <a:cxn ang="0">
                <a:pos x="connsiteX2" y="connsiteY2"/>
              </a:cxn>
              <a:cxn ang="0">
                <a:pos x="connsiteX3" y="connsiteY3"/>
              </a:cxn>
            </a:cxnLst>
            <a:rect l="l" t="t" r="r" b="b"/>
            <a:pathLst>
              <a:path w="4331109" h="5294671">
                <a:moveTo>
                  <a:pt x="0" y="0"/>
                </a:moveTo>
                <a:lnTo>
                  <a:pt x="4331109" y="0"/>
                </a:lnTo>
                <a:lnTo>
                  <a:pt x="4331109" y="5294671"/>
                </a:lnTo>
                <a:lnTo>
                  <a:pt x="0" y="5294671"/>
                </a:lnTo>
                <a:close/>
              </a:path>
            </a:pathLst>
          </a:custGeom>
          <a:solidFill>
            <a:schemeClr val="bg1">
              <a:lumMod val="95000"/>
              <a:alpha val="35000"/>
            </a:schemeClr>
          </a:solidFill>
          <a:effectLst>
            <a:outerShdw blurRad="762000" dist="838200" dir="2700000" sx="88000" sy="88000" algn="tl" rotWithShape="0">
              <a:prstClr val="black">
                <a:alpha val="40000"/>
              </a:prstClr>
            </a:outerShdw>
          </a:effectLst>
        </p:spPr>
        <p:txBody>
          <a:bodyPr wrap="square">
            <a:noAutofit/>
          </a:bodyPr>
          <a:lstStyle>
            <a:lvl1pPr marL="0" indent="0">
              <a:buNone/>
              <a:defRPr lang="en-US" sz="1600">
                <a:solidFill>
                  <a:schemeClr val="bg1">
                    <a:lumMod val="75000"/>
                  </a:schemeClr>
                </a:solidFill>
              </a:defRPr>
            </a:lvl1pPr>
          </a:lstStyle>
          <a:p>
            <a:pPr lvl="0"/>
            <a:endParaRPr lang="en-US"/>
          </a:p>
        </p:txBody>
      </p:sp>
      <p:sp>
        <p:nvSpPr>
          <p:cNvPr id="6" name="Picture Placeholder 5">
            <a:extLst>
              <a:ext uri="{FF2B5EF4-FFF2-40B4-BE49-F238E27FC236}">
                <a16:creationId xmlns:a16="http://schemas.microsoft.com/office/drawing/2014/main" id="{979CDB48-2135-463C-ACF3-1D44059792B6}"/>
              </a:ext>
            </a:extLst>
          </p:cNvPr>
          <p:cNvSpPr>
            <a:spLocks noGrp="1"/>
          </p:cNvSpPr>
          <p:nvPr>
            <p:ph type="pic" sz="quarter" idx="10"/>
          </p:nvPr>
        </p:nvSpPr>
        <p:spPr>
          <a:xfrm>
            <a:off x="4331109" y="0"/>
            <a:ext cx="7860891" cy="4586748"/>
          </a:xfrm>
          <a:custGeom>
            <a:avLst/>
            <a:gdLst>
              <a:gd name="connsiteX0" fmla="*/ 0 w 7860891"/>
              <a:gd name="connsiteY0" fmla="*/ 0 h 4586748"/>
              <a:gd name="connsiteX1" fmla="*/ 7860891 w 7860891"/>
              <a:gd name="connsiteY1" fmla="*/ 0 h 4586748"/>
              <a:gd name="connsiteX2" fmla="*/ 7860891 w 7860891"/>
              <a:gd name="connsiteY2" fmla="*/ 4586748 h 4586748"/>
              <a:gd name="connsiteX3" fmla="*/ 0 w 7860891"/>
              <a:gd name="connsiteY3" fmla="*/ 4586748 h 4586748"/>
            </a:gdLst>
            <a:ahLst/>
            <a:cxnLst>
              <a:cxn ang="0">
                <a:pos x="connsiteX0" y="connsiteY0"/>
              </a:cxn>
              <a:cxn ang="0">
                <a:pos x="connsiteX1" y="connsiteY1"/>
              </a:cxn>
              <a:cxn ang="0">
                <a:pos x="connsiteX2" y="connsiteY2"/>
              </a:cxn>
              <a:cxn ang="0">
                <a:pos x="connsiteX3" y="connsiteY3"/>
              </a:cxn>
            </a:cxnLst>
            <a:rect l="l" t="t" r="r" b="b"/>
            <a:pathLst>
              <a:path w="7860891" h="4586748">
                <a:moveTo>
                  <a:pt x="0" y="0"/>
                </a:moveTo>
                <a:lnTo>
                  <a:pt x="7860891" y="0"/>
                </a:lnTo>
                <a:lnTo>
                  <a:pt x="7860891" y="4586748"/>
                </a:lnTo>
                <a:lnTo>
                  <a:pt x="0" y="4586748"/>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4205298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animBg="1"/>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38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CAA9B84-5EBD-483E-84BA-20947950A4BE}"/>
              </a:ext>
            </a:extLst>
          </p:cNvPr>
          <p:cNvSpPr/>
          <p:nvPr userDrawn="1"/>
        </p:nvSpPr>
        <p:spPr>
          <a:xfrm>
            <a:off x="0" y="0"/>
            <a:ext cx="12192000" cy="6858000"/>
          </a:xfrm>
          <a:prstGeom prst="rect">
            <a:avLst/>
          </a:prstGeom>
          <a:solidFill>
            <a:srgbClr val="09192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4">
            <a:extLst>
              <a:ext uri="{FF2B5EF4-FFF2-40B4-BE49-F238E27FC236}">
                <a16:creationId xmlns:a16="http://schemas.microsoft.com/office/drawing/2014/main" id="{3E687875-F878-4EB5-8A21-92011C10F26D}"/>
              </a:ext>
            </a:extLst>
          </p:cNvPr>
          <p:cNvSpPr>
            <a:spLocks noGrp="1"/>
          </p:cNvSpPr>
          <p:nvPr>
            <p:ph type="pic" sz="quarter" idx="10"/>
          </p:nvPr>
        </p:nvSpPr>
        <p:spPr>
          <a:xfrm>
            <a:off x="1143000" y="868680"/>
            <a:ext cx="4282440" cy="5989320"/>
          </a:xfrm>
          <a:custGeom>
            <a:avLst/>
            <a:gdLst>
              <a:gd name="connsiteX0" fmla="*/ 0 w 4282440"/>
              <a:gd name="connsiteY0" fmla="*/ 0 h 5989320"/>
              <a:gd name="connsiteX1" fmla="*/ 4282440 w 4282440"/>
              <a:gd name="connsiteY1" fmla="*/ 0 h 5989320"/>
              <a:gd name="connsiteX2" fmla="*/ 4282440 w 4282440"/>
              <a:gd name="connsiteY2" fmla="*/ 5989320 h 5989320"/>
              <a:gd name="connsiteX3" fmla="*/ 0 w 4282440"/>
              <a:gd name="connsiteY3" fmla="*/ 5989320 h 5989320"/>
            </a:gdLst>
            <a:ahLst/>
            <a:cxnLst>
              <a:cxn ang="0">
                <a:pos x="connsiteX0" y="connsiteY0"/>
              </a:cxn>
              <a:cxn ang="0">
                <a:pos x="connsiteX1" y="connsiteY1"/>
              </a:cxn>
              <a:cxn ang="0">
                <a:pos x="connsiteX2" y="connsiteY2"/>
              </a:cxn>
              <a:cxn ang="0">
                <a:pos x="connsiteX3" y="connsiteY3"/>
              </a:cxn>
            </a:cxnLst>
            <a:rect l="l" t="t" r="r" b="b"/>
            <a:pathLst>
              <a:path w="4282440" h="5989320">
                <a:moveTo>
                  <a:pt x="0" y="0"/>
                </a:moveTo>
                <a:lnTo>
                  <a:pt x="4282440" y="0"/>
                </a:lnTo>
                <a:lnTo>
                  <a:pt x="4282440" y="5989320"/>
                </a:lnTo>
                <a:lnTo>
                  <a:pt x="0" y="5989320"/>
                </a:lnTo>
                <a:close/>
              </a:path>
            </a:pathLst>
          </a:custGeom>
          <a:solidFill>
            <a:schemeClr val="bg1">
              <a:lumMod val="85000"/>
              <a:alpha val="35000"/>
            </a:schemeClr>
          </a:solidFill>
          <a:effectLst>
            <a:outerShdw blurRad="914400" dist="863600" dir="2700000" sx="90000" sy="90000" algn="tl" rotWithShape="0">
              <a:prstClr val="black">
                <a:alpha val="40000"/>
              </a:prstClr>
            </a:outerShdw>
          </a:effectLst>
        </p:spPr>
        <p:txBody>
          <a:bodyPr wrap="square">
            <a:noAutofit/>
          </a:bodyPr>
          <a:lstStyle>
            <a:lvl1pPr marL="0" indent="0">
              <a:buNone/>
              <a:defRPr sz="1600">
                <a:solidFill>
                  <a:schemeClr val="bg1">
                    <a:lumMod val="75000"/>
                  </a:schemeClr>
                </a:solidFill>
              </a:defRPr>
            </a:lvl1pPr>
          </a:lstStyle>
          <a:p>
            <a:endParaRPr lang="en-US"/>
          </a:p>
        </p:txBody>
      </p:sp>
      <p:grpSp>
        <p:nvGrpSpPr>
          <p:cNvPr id="9" name="Group 8">
            <a:extLst>
              <a:ext uri="{FF2B5EF4-FFF2-40B4-BE49-F238E27FC236}">
                <a16:creationId xmlns:a16="http://schemas.microsoft.com/office/drawing/2014/main" id="{AF501D82-DE39-430A-B6E6-26CC3F9C9A89}"/>
              </a:ext>
            </a:extLst>
          </p:cNvPr>
          <p:cNvGrpSpPr/>
          <p:nvPr userDrawn="1"/>
        </p:nvGrpSpPr>
        <p:grpSpPr>
          <a:xfrm>
            <a:off x="278276" y="245814"/>
            <a:ext cx="1226673" cy="224720"/>
            <a:chOff x="1304820" y="3012107"/>
            <a:chExt cx="2771403" cy="507705"/>
          </a:xfrm>
          <a:solidFill>
            <a:schemeClr val="bg1">
              <a:alpha val="25000"/>
            </a:schemeClr>
          </a:solidFill>
        </p:grpSpPr>
        <p:sp>
          <p:nvSpPr>
            <p:cNvPr id="10" name="Freeform: Shape 9">
              <a:extLst>
                <a:ext uri="{FF2B5EF4-FFF2-40B4-BE49-F238E27FC236}">
                  <a16:creationId xmlns:a16="http://schemas.microsoft.com/office/drawing/2014/main" id="{3403A058-FBE2-4385-B819-53ED1BD98A36}"/>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99">
              <a:extLst>
                <a:ext uri="{FF2B5EF4-FFF2-40B4-BE49-F238E27FC236}">
                  <a16:creationId xmlns:a16="http://schemas.microsoft.com/office/drawing/2014/main" id="{5220113B-9397-4699-9510-9305E3096D81}"/>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2" name="TextBox 11">
            <a:extLst>
              <a:ext uri="{FF2B5EF4-FFF2-40B4-BE49-F238E27FC236}">
                <a16:creationId xmlns:a16="http://schemas.microsoft.com/office/drawing/2014/main" id="{63BE4BE5-A09E-4FD7-9454-F888839001A6}"/>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lumMod val="75000"/>
                    <a:alpha val="6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lumMod val="75000"/>
                  <a:alpha val="60000"/>
                </a:schemeClr>
              </a:solidFill>
              <a:latin typeface="+mj-lt"/>
              <a:ea typeface="Liberation Sans" panose="020B0604020202020204" pitchFamily="34" charset="0"/>
              <a:cs typeface="Segoe UI" panose="020B0502040204020203" pitchFamily="34" charset="0"/>
            </a:endParaRPr>
          </a:p>
        </p:txBody>
      </p:sp>
      <p:grpSp>
        <p:nvGrpSpPr>
          <p:cNvPr id="13" name="Group 12">
            <a:extLst>
              <a:ext uri="{FF2B5EF4-FFF2-40B4-BE49-F238E27FC236}">
                <a16:creationId xmlns:a16="http://schemas.microsoft.com/office/drawing/2014/main" id="{2CF92C29-49A8-46F9-A9CD-2977F6223260}"/>
              </a:ext>
            </a:extLst>
          </p:cNvPr>
          <p:cNvGrpSpPr/>
          <p:nvPr userDrawn="1"/>
        </p:nvGrpSpPr>
        <p:grpSpPr>
          <a:xfrm>
            <a:off x="7432606" y="6430969"/>
            <a:ext cx="1907633" cy="246221"/>
            <a:chOff x="6631531" y="1151808"/>
            <a:chExt cx="1907633" cy="246221"/>
          </a:xfrm>
        </p:grpSpPr>
        <p:sp>
          <p:nvSpPr>
            <p:cNvPr id="14" name="TextBox 13">
              <a:extLst>
                <a:ext uri="{FF2B5EF4-FFF2-40B4-BE49-F238E27FC236}">
                  <a16:creationId xmlns:a16="http://schemas.microsoft.com/office/drawing/2014/main" id="{CB2C5E63-E59C-4E3F-97AA-F4EC88199347}"/>
                </a:ext>
              </a:extLst>
            </p:cNvPr>
            <p:cNvSpPr txBox="1"/>
            <p:nvPr/>
          </p:nvSpPr>
          <p:spPr>
            <a:xfrm>
              <a:off x="6709372"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331 Street, Los Angeles, US</a:t>
              </a:r>
              <a:endParaRPr lang="id-ID" sz="1000" b="0" dirty="0">
                <a:solidFill>
                  <a:schemeClr val="bg1">
                    <a:lumMod val="75000"/>
                    <a:alpha val="60000"/>
                  </a:schemeClr>
                </a:solidFill>
                <a:latin typeface="+mj-lt"/>
                <a:cs typeface="Segoe UI" panose="020B0502040204020203" pitchFamily="34" charset="0"/>
              </a:endParaRPr>
            </a:p>
          </p:txBody>
        </p:sp>
        <p:sp>
          <p:nvSpPr>
            <p:cNvPr id="15" name="Freeform 2">
              <a:extLst>
                <a:ext uri="{FF2B5EF4-FFF2-40B4-BE49-F238E27FC236}">
                  <a16:creationId xmlns:a16="http://schemas.microsoft.com/office/drawing/2014/main" id="{115EC1B5-662B-449B-9CB2-3C2978857C81}"/>
                </a:ext>
              </a:extLst>
            </p:cNvPr>
            <p:cNvSpPr>
              <a:spLocks noChangeArrowheads="1"/>
            </p:cNvSpPr>
            <p:nvPr/>
          </p:nvSpPr>
          <p:spPr bwMode="auto">
            <a:xfrm>
              <a:off x="6631531" y="1209674"/>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grpSp>
        <p:nvGrpSpPr>
          <p:cNvPr id="16" name="Group 15">
            <a:extLst>
              <a:ext uri="{FF2B5EF4-FFF2-40B4-BE49-F238E27FC236}">
                <a16:creationId xmlns:a16="http://schemas.microsoft.com/office/drawing/2014/main" id="{0D4CD4FF-C323-4A46-BD12-4D0904D8F10E}"/>
              </a:ext>
            </a:extLst>
          </p:cNvPr>
          <p:cNvGrpSpPr/>
          <p:nvPr userDrawn="1"/>
        </p:nvGrpSpPr>
        <p:grpSpPr>
          <a:xfrm>
            <a:off x="9471340" y="6430969"/>
            <a:ext cx="1959148" cy="246221"/>
            <a:chOff x="8670265" y="1151808"/>
            <a:chExt cx="1959148" cy="246221"/>
          </a:xfrm>
        </p:grpSpPr>
        <p:sp>
          <p:nvSpPr>
            <p:cNvPr id="17" name="TextBox 16">
              <a:extLst>
                <a:ext uri="{FF2B5EF4-FFF2-40B4-BE49-F238E27FC236}">
                  <a16:creationId xmlns:a16="http://schemas.microsoft.com/office/drawing/2014/main" id="{C72AB10F-CBAC-4849-9475-F97F0CA36C63}"/>
                </a:ext>
              </a:extLst>
            </p:cNvPr>
            <p:cNvSpPr txBox="1"/>
            <p:nvPr/>
          </p:nvSpPr>
          <p:spPr>
            <a:xfrm>
              <a:off x="8799621"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mail@yourcompany.com</a:t>
              </a:r>
            </a:p>
          </p:txBody>
        </p:sp>
        <p:sp>
          <p:nvSpPr>
            <p:cNvPr id="18" name="Freeform 51">
              <a:extLst>
                <a:ext uri="{FF2B5EF4-FFF2-40B4-BE49-F238E27FC236}">
                  <a16:creationId xmlns:a16="http://schemas.microsoft.com/office/drawing/2014/main" id="{1CE37547-B403-40CD-82A0-DCBDEBAB1C69}"/>
                </a:ext>
              </a:extLst>
            </p:cNvPr>
            <p:cNvSpPr>
              <a:spLocks noChangeArrowheads="1"/>
            </p:cNvSpPr>
            <p:nvPr/>
          </p:nvSpPr>
          <p:spPr bwMode="auto">
            <a:xfrm>
              <a:off x="8670265" y="1223963"/>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cxnSp>
        <p:nvCxnSpPr>
          <p:cNvPr id="19" name="Straight Connector 18">
            <a:extLst>
              <a:ext uri="{FF2B5EF4-FFF2-40B4-BE49-F238E27FC236}">
                <a16:creationId xmlns:a16="http://schemas.microsoft.com/office/drawing/2014/main" id="{453C52F4-D77D-4FD9-830C-3B47368661EA}"/>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5962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rgbClr val="0D243B"/>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F6ECABA-BC08-4CB3-91D5-8A5D08E3BFF9}"/>
              </a:ext>
            </a:extLst>
          </p:cNvPr>
          <p:cNvGrpSpPr/>
          <p:nvPr userDrawn="1"/>
        </p:nvGrpSpPr>
        <p:grpSpPr>
          <a:xfrm>
            <a:off x="278276" y="245814"/>
            <a:ext cx="1226673" cy="224720"/>
            <a:chOff x="1304820" y="3012107"/>
            <a:chExt cx="2771403" cy="507705"/>
          </a:xfrm>
          <a:solidFill>
            <a:schemeClr val="bg1">
              <a:alpha val="25000"/>
            </a:schemeClr>
          </a:solidFill>
        </p:grpSpPr>
        <p:sp>
          <p:nvSpPr>
            <p:cNvPr id="15" name="Freeform: Shape 14">
              <a:extLst>
                <a:ext uri="{FF2B5EF4-FFF2-40B4-BE49-F238E27FC236}">
                  <a16:creationId xmlns:a16="http://schemas.microsoft.com/office/drawing/2014/main" id="{BF0E2090-A380-45B1-9369-7B42BDCC9885}"/>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99">
              <a:extLst>
                <a:ext uri="{FF2B5EF4-FFF2-40B4-BE49-F238E27FC236}">
                  <a16:creationId xmlns:a16="http://schemas.microsoft.com/office/drawing/2014/main" id="{22FE3F23-11F9-4722-AA6F-75E15C9A8F59}"/>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7" name="TextBox 16">
            <a:extLst>
              <a:ext uri="{FF2B5EF4-FFF2-40B4-BE49-F238E27FC236}">
                <a16:creationId xmlns:a16="http://schemas.microsoft.com/office/drawing/2014/main" id="{B9628A7C-7DFC-4D73-83FE-E43D6E6C40DD}"/>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lumMod val="75000"/>
                    <a:alpha val="6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lumMod val="75000"/>
                  <a:alpha val="60000"/>
                </a:schemeClr>
              </a:solidFill>
              <a:latin typeface="+mj-lt"/>
              <a:ea typeface="Liberation Sans" panose="020B0604020202020204" pitchFamily="34" charset="0"/>
              <a:cs typeface="Segoe UI" panose="020B0502040204020203" pitchFamily="34" charset="0"/>
            </a:endParaRPr>
          </a:p>
        </p:txBody>
      </p:sp>
      <p:grpSp>
        <p:nvGrpSpPr>
          <p:cNvPr id="18" name="Group 17">
            <a:extLst>
              <a:ext uri="{FF2B5EF4-FFF2-40B4-BE49-F238E27FC236}">
                <a16:creationId xmlns:a16="http://schemas.microsoft.com/office/drawing/2014/main" id="{34A15160-42CB-4AC9-8244-6AB80B818F36}"/>
              </a:ext>
            </a:extLst>
          </p:cNvPr>
          <p:cNvGrpSpPr/>
          <p:nvPr userDrawn="1"/>
        </p:nvGrpSpPr>
        <p:grpSpPr>
          <a:xfrm>
            <a:off x="7432606" y="6430969"/>
            <a:ext cx="1907633" cy="246221"/>
            <a:chOff x="6631531" y="1151808"/>
            <a:chExt cx="1907633" cy="246221"/>
          </a:xfrm>
        </p:grpSpPr>
        <p:sp>
          <p:nvSpPr>
            <p:cNvPr id="19" name="TextBox 18">
              <a:extLst>
                <a:ext uri="{FF2B5EF4-FFF2-40B4-BE49-F238E27FC236}">
                  <a16:creationId xmlns:a16="http://schemas.microsoft.com/office/drawing/2014/main" id="{D01AA219-1C1A-4029-980F-2B392A666537}"/>
                </a:ext>
              </a:extLst>
            </p:cNvPr>
            <p:cNvSpPr txBox="1"/>
            <p:nvPr/>
          </p:nvSpPr>
          <p:spPr>
            <a:xfrm>
              <a:off x="6709372"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331 Street, Los Angeles, US</a:t>
              </a:r>
              <a:endParaRPr lang="id-ID" sz="1000" b="0" dirty="0">
                <a:solidFill>
                  <a:schemeClr val="bg1">
                    <a:lumMod val="75000"/>
                    <a:alpha val="60000"/>
                  </a:schemeClr>
                </a:solidFill>
                <a:latin typeface="+mj-lt"/>
                <a:cs typeface="Segoe UI" panose="020B0502040204020203" pitchFamily="34" charset="0"/>
              </a:endParaRPr>
            </a:p>
          </p:txBody>
        </p:sp>
        <p:sp>
          <p:nvSpPr>
            <p:cNvPr id="20" name="Freeform 2">
              <a:extLst>
                <a:ext uri="{FF2B5EF4-FFF2-40B4-BE49-F238E27FC236}">
                  <a16:creationId xmlns:a16="http://schemas.microsoft.com/office/drawing/2014/main" id="{775B36DA-B50C-484E-ABBA-7D9CBB78C370}"/>
                </a:ext>
              </a:extLst>
            </p:cNvPr>
            <p:cNvSpPr>
              <a:spLocks noChangeArrowheads="1"/>
            </p:cNvSpPr>
            <p:nvPr/>
          </p:nvSpPr>
          <p:spPr bwMode="auto">
            <a:xfrm>
              <a:off x="6631531" y="1209674"/>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grpSp>
        <p:nvGrpSpPr>
          <p:cNvPr id="21" name="Group 20">
            <a:extLst>
              <a:ext uri="{FF2B5EF4-FFF2-40B4-BE49-F238E27FC236}">
                <a16:creationId xmlns:a16="http://schemas.microsoft.com/office/drawing/2014/main" id="{283AA25A-3FC9-4E92-BED3-C4B67AEDBBD8}"/>
              </a:ext>
            </a:extLst>
          </p:cNvPr>
          <p:cNvGrpSpPr/>
          <p:nvPr userDrawn="1"/>
        </p:nvGrpSpPr>
        <p:grpSpPr>
          <a:xfrm>
            <a:off x="9471340" y="6430969"/>
            <a:ext cx="1959148" cy="246221"/>
            <a:chOff x="8670265" y="1151808"/>
            <a:chExt cx="1959148" cy="246221"/>
          </a:xfrm>
        </p:grpSpPr>
        <p:sp>
          <p:nvSpPr>
            <p:cNvPr id="22" name="TextBox 21">
              <a:extLst>
                <a:ext uri="{FF2B5EF4-FFF2-40B4-BE49-F238E27FC236}">
                  <a16:creationId xmlns:a16="http://schemas.microsoft.com/office/drawing/2014/main" id="{14DC3DBC-7C6A-4884-B0D6-2213F887C81B}"/>
                </a:ext>
              </a:extLst>
            </p:cNvPr>
            <p:cNvSpPr txBox="1"/>
            <p:nvPr/>
          </p:nvSpPr>
          <p:spPr>
            <a:xfrm>
              <a:off x="8799621"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mail@yourcompany.com</a:t>
              </a:r>
            </a:p>
          </p:txBody>
        </p:sp>
        <p:sp>
          <p:nvSpPr>
            <p:cNvPr id="23" name="Freeform 51">
              <a:extLst>
                <a:ext uri="{FF2B5EF4-FFF2-40B4-BE49-F238E27FC236}">
                  <a16:creationId xmlns:a16="http://schemas.microsoft.com/office/drawing/2014/main" id="{625F09F7-5F05-4BD9-8ABB-61E8DBC66CFC}"/>
                </a:ext>
              </a:extLst>
            </p:cNvPr>
            <p:cNvSpPr>
              <a:spLocks noChangeArrowheads="1"/>
            </p:cNvSpPr>
            <p:nvPr/>
          </p:nvSpPr>
          <p:spPr bwMode="auto">
            <a:xfrm>
              <a:off x="8670265" y="1223963"/>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sp>
        <p:nvSpPr>
          <p:cNvPr id="24" name="Rectangle: Rounded Corners 23">
            <a:extLst>
              <a:ext uri="{FF2B5EF4-FFF2-40B4-BE49-F238E27FC236}">
                <a16:creationId xmlns:a16="http://schemas.microsoft.com/office/drawing/2014/main" id="{F56B8174-225D-488E-8A90-1266B7CD315D}"/>
              </a:ext>
            </a:extLst>
          </p:cNvPr>
          <p:cNvSpPr/>
          <p:nvPr userDrawn="1"/>
        </p:nvSpPr>
        <p:spPr>
          <a:xfrm>
            <a:off x="241034" y="6503583"/>
            <a:ext cx="6767635" cy="143667"/>
          </a:xfrm>
          <a:prstGeom prst="roundRect">
            <a:avLst>
              <a:gd name="adj" fmla="val 50000"/>
            </a:avLst>
          </a:prstGeom>
          <a:pattFill prst="wdUpDiag">
            <a:fgClr>
              <a:srgbClr val="091929"/>
            </a:fgClr>
            <a:bgClr>
              <a:srgbClr val="0D243B"/>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1E652C42-3B56-4C16-8FEE-68EEE1639939}"/>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131937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9_Title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30F3CFAB-150C-47CE-B2A8-23135692CC86}"/>
              </a:ext>
            </a:extLst>
          </p:cNvPr>
          <p:cNvSpPr>
            <a:spLocks noGrp="1"/>
          </p:cNvSpPr>
          <p:nvPr>
            <p:ph type="pic" sz="quarter" idx="11"/>
          </p:nvPr>
        </p:nvSpPr>
        <p:spPr>
          <a:xfrm>
            <a:off x="4587240" y="2573568"/>
            <a:ext cx="3230880" cy="2697480"/>
          </a:xfrm>
          <a:custGeom>
            <a:avLst/>
            <a:gdLst>
              <a:gd name="connsiteX0" fmla="*/ 0 w 3230880"/>
              <a:gd name="connsiteY0" fmla="*/ 0 h 2697480"/>
              <a:gd name="connsiteX1" fmla="*/ 3230880 w 3230880"/>
              <a:gd name="connsiteY1" fmla="*/ 0 h 2697480"/>
              <a:gd name="connsiteX2" fmla="*/ 3230880 w 3230880"/>
              <a:gd name="connsiteY2" fmla="*/ 2697480 h 2697480"/>
              <a:gd name="connsiteX3" fmla="*/ 0 w 3230880"/>
              <a:gd name="connsiteY3" fmla="*/ 2697480 h 2697480"/>
            </a:gdLst>
            <a:ahLst/>
            <a:cxnLst>
              <a:cxn ang="0">
                <a:pos x="connsiteX0" y="connsiteY0"/>
              </a:cxn>
              <a:cxn ang="0">
                <a:pos x="connsiteX1" y="connsiteY1"/>
              </a:cxn>
              <a:cxn ang="0">
                <a:pos x="connsiteX2" y="connsiteY2"/>
              </a:cxn>
              <a:cxn ang="0">
                <a:pos x="connsiteX3" y="connsiteY3"/>
              </a:cxn>
            </a:cxnLst>
            <a:rect l="l" t="t" r="r" b="b"/>
            <a:pathLst>
              <a:path w="3230880" h="2697480">
                <a:moveTo>
                  <a:pt x="0" y="0"/>
                </a:moveTo>
                <a:lnTo>
                  <a:pt x="3230880" y="0"/>
                </a:lnTo>
                <a:lnTo>
                  <a:pt x="3230880" y="2697480"/>
                </a:lnTo>
                <a:lnTo>
                  <a:pt x="0" y="2697480"/>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
        <p:nvSpPr>
          <p:cNvPr id="13" name="Picture Placeholder 12">
            <a:extLst>
              <a:ext uri="{FF2B5EF4-FFF2-40B4-BE49-F238E27FC236}">
                <a16:creationId xmlns:a16="http://schemas.microsoft.com/office/drawing/2014/main" id="{F8C08807-DF8F-4AD1-9EB2-BF7FD74B03FF}"/>
              </a:ext>
            </a:extLst>
          </p:cNvPr>
          <p:cNvSpPr>
            <a:spLocks noGrp="1"/>
          </p:cNvSpPr>
          <p:nvPr>
            <p:ph type="pic" sz="quarter" idx="10"/>
          </p:nvPr>
        </p:nvSpPr>
        <p:spPr>
          <a:xfrm>
            <a:off x="1021572" y="3811992"/>
            <a:ext cx="4160028" cy="2377440"/>
          </a:xfrm>
          <a:custGeom>
            <a:avLst/>
            <a:gdLst>
              <a:gd name="connsiteX0" fmla="*/ 0 w 4160028"/>
              <a:gd name="connsiteY0" fmla="*/ 0 h 2377440"/>
              <a:gd name="connsiteX1" fmla="*/ 4160028 w 4160028"/>
              <a:gd name="connsiteY1" fmla="*/ 0 h 2377440"/>
              <a:gd name="connsiteX2" fmla="*/ 4160028 w 4160028"/>
              <a:gd name="connsiteY2" fmla="*/ 2377440 h 2377440"/>
              <a:gd name="connsiteX3" fmla="*/ 0 w 4160028"/>
              <a:gd name="connsiteY3" fmla="*/ 2377440 h 2377440"/>
            </a:gdLst>
            <a:ahLst/>
            <a:cxnLst>
              <a:cxn ang="0">
                <a:pos x="connsiteX0" y="connsiteY0"/>
              </a:cxn>
              <a:cxn ang="0">
                <a:pos x="connsiteX1" y="connsiteY1"/>
              </a:cxn>
              <a:cxn ang="0">
                <a:pos x="connsiteX2" y="connsiteY2"/>
              </a:cxn>
              <a:cxn ang="0">
                <a:pos x="connsiteX3" y="connsiteY3"/>
              </a:cxn>
            </a:cxnLst>
            <a:rect l="l" t="t" r="r" b="b"/>
            <a:pathLst>
              <a:path w="4160028" h="2377440">
                <a:moveTo>
                  <a:pt x="0" y="0"/>
                </a:moveTo>
                <a:lnTo>
                  <a:pt x="4160028" y="0"/>
                </a:lnTo>
                <a:lnTo>
                  <a:pt x="4160028" y="2377440"/>
                </a:lnTo>
                <a:lnTo>
                  <a:pt x="0" y="2377440"/>
                </a:lnTo>
                <a:close/>
              </a:path>
            </a:pathLst>
          </a:custGeom>
          <a:solidFill>
            <a:schemeClr val="bg1">
              <a:lumMod val="95000"/>
              <a:alpha val="35000"/>
            </a:schemeClr>
          </a:solidFill>
          <a:effectLst>
            <a:outerShdw blurRad="939800" dist="508000" dir="2700000" sx="85000" sy="85000" algn="tl" rotWithShape="0">
              <a:prstClr val="black">
                <a:alpha val="40000"/>
              </a:prstClr>
            </a:outerShdw>
          </a:effectLst>
        </p:spPr>
        <p:txBody>
          <a:bodyPr wrap="square">
            <a:noAutofit/>
          </a:bodyPr>
          <a:lstStyle>
            <a:lvl1pPr marL="0" indent="0">
              <a:buNone/>
              <a:defRPr sz="1600">
                <a:solidFill>
                  <a:schemeClr val="bg1">
                    <a:lumMod val="75000"/>
                  </a:schemeClr>
                </a:solidFill>
              </a:defRPr>
            </a:lvl1pPr>
          </a:lstStyle>
          <a:p>
            <a:endParaRPr lang="en-US"/>
          </a:p>
        </p:txBody>
      </p:sp>
      <p:sp>
        <p:nvSpPr>
          <p:cNvPr id="14" name="Picture Placeholder 13">
            <a:extLst>
              <a:ext uri="{FF2B5EF4-FFF2-40B4-BE49-F238E27FC236}">
                <a16:creationId xmlns:a16="http://schemas.microsoft.com/office/drawing/2014/main" id="{8B053E5E-5A5B-49E5-A9B0-053356A1269F}"/>
              </a:ext>
            </a:extLst>
          </p:cNvPr>
          <p:cNvSpPr>
            <a:spLocks noGrp="1"/>
          </p:cNvSpPr>
          <p:nvPr>
            <p:ph type="pic" sz="quarter" idx="12"/>
          </p:nvPr>
        </p:nvSpPr>
        <p:spPr>
          <a:xfrm>
            <a:off x="7939548" y="3491952"/>
            <a:ext cx="3230880" cy="2697480"/>
          </a:xfrm>
          <a:custGeom>
            <a:avLst/>
            <a:gdLst>
              <a:gd name="connsiteX0" fmla="*/ 0 w 3230880"/>
              <a:gd name="connsiteY0" fmla="*/ 0 h 2697480"/>
              <a:gd name="connsiteX1" fmla="*/ 3230880 w 3230880"/>
              <a:gd name="connsiteY1" fmla="*/ 0 h 2697480"/>
              <a:gd name="connsiteX2" fmla="*/ 3230880 w 3230880"/>
              <a:gd name="connsiteY2" fmla="*/ 2697480 h 2697480"/>
              <a:gd name="connsiteX3" fmla="*/ 0 w 3230880"/>
              <a:gd name="connsiteY3" fmla="*/ 2697480 h 2697480"/>
            </a:gdLst>
            <a:ahLst/>
            <a:cxnLst>
              <a:cxn ang="0">
                <a:pos x="connsiteX0" y="connsiteY0"/>
              </a:cxn>
              <a:cxn ang="0">
                <a:pos x="connsiteX1" y="connsiteY1"/>
              </a:cxn>
              <a:cxn ang="0">
                <a:pos x="connsiteX2" y="connsiteY2"/>
              </a:cxn>
              <a:cxn ang="0">
                <a:pos x="connsiteX3" y="connsiteY3"/>
              </a:cxn>
            </a:cxnLst>
            <a:rect l="l" t="t" r="r" b="b"/>
            <a:pathLst>
              <a:path w="3230880" h="2697480">
                <a:moveTo>
                  <a:pt x="0" y="0"/>
                </a:moveTo>
                <a:lnTo>
                  <a:pt x="3230880" y="0"/>
                </a:lnTo>
                <a:lnTo>
                  <a:pt x="3230880" y="2697480"/>
                </a:lnTo>
                <a:lnTo>
                  <a:pt x="0" y="2697480"/>
                </a:lnTo>
                <a:close/>
              </a:path>
            </a:pathLst>
          </a:custGeom>
          <a:solidFill>
            <a:schemeClr val="bg1">
              <a:lumMod val="95000"/>
              <a:alpha val="35000"/>
            </a:schemeClr>
          </a:solidFill>
          <a:effectLst>
            <a:outerShdw blurRad="939800" dist="508000" dir="2700000" sx="85000" sy="85000" algn="tl" rotWithShape="0">
              <a:prstClr val="black">
                <a:alpha val="20000"/>
              </a:prstClr>
            </a:outerShdw>
          </a:effectLst>
        </p:spPr>
        <p:txBody>
          <a:bodyPr wrap="square">
            <a:noAutofit/>
          </a:bodyPr>
          <a:lstStyle>
            <a:lvl1pPr marL="0" indent="0">
              <a:buNone/>
              <a:defRPr sz="1600">
                <a:solidFill>
                  <a:schemeClr val="bg1">
                    <a:lumMod val="75000"/>
                  </a:schemeClr>
                </a:solidFill>
              </a:defRPr>
            </a:lvl1pPr>
          </a:lstStyle>
          <a:p>
            <a:endParaRPr lang="en-US"/>
          </a:p>
        </p:txBody>
      </p:sp>
      <p:sp>
        <p:nvSpPr>
          <p:cNvPr id="11" name="Picture Placeholder 10">
            <a:extLst>
              <a:ext uri="{FF2B5EF4-FFF2-40B4-BE49-F238E27FC236}">
                <a16:creationId xmlns:a16="http://schemas.microsoft.com/office/drawing/2014/main" id="{51AFA1C5-4B17-468C-A448-D6979FD5FADF}"/>
              </a:ext>
            </a:extLst>
          </p:cNvPr>
          <p:cNvSpPr>
            <a:spLocks noGrp="1"/>
          </p:cNvSpPr>
          <p:nvPr>
            <p:ph type="pic" sz="quarter" idx="13"/>
          </p:nvPr>
        </p:nvSpPr>
        <p:spPr>
          <a:xfrm>
            <a:off x="7939548" y="0"/>
            <a:ext cx="3642852" cy="3366048"/>
          </a:xfrm>
          <a:custGeom>
            <a:avLst/>
            <a:gdLst>
              <a:gd name="connsiteX0" fmla="*/ 0 w 3642852"/>
              <a:gd name="connsiteY0" fmla="*/ 0 h 3366048"/>
              <a:gd name="connsiteX1" fmla="*/ 3642852 w 3642852"/>
              <a:gd name="connsiteY1" fmla="*/ 0 h 3366048"/>
              <a:gd name="connsiteX2" fmla="*/ 3642852 w 3642852"/>
              <a:gd name="connsiteY2" fmla="*/ 3366048 h 3366048"/>
              <a:gd name="connsiteX3" fmla="*/ 0 w 3642852"/>
              <a:gd name="connsiteY3" fmla="*/ 3366048 h 3366048"/>
            </a:gdLst>
            <a:ahLst/>
            <a:cxnLst>
              <a:cxn ang="0">
                <a:pos x="connsiteX0" y="connsiteY0"/>
              </a:cxn>
              <a:cxn ang="0">
                <a:pos x="connsiteX1" y="connsiteY1"/>
              </a:cxn>
              <a:cxn ang="0">
                <a:pos x="connsiteX2" y="connsiteY2"/>
              </a:cxn>
              <a:cxn ang="0">
                <a:pos x="connsiteX3" y="connsiteY3"/>
              </a:cxn>
            </a:cxnLst>
            <a:rect l="l" t="t" r="r" b="b"/>
            <a:pathLst>
              <a:path w="3642852" h="3366048">
                <a:moveTo>
                  <a:pt x="0" y="0"/>
                </a:moveTo>
                <a:lnTo>
                  <a:pt x="3642852" y="0"/>
                </a:lnTo>
                <a:lnTo>
                  <a:pt x="3642852" y="3366048"/>
                </a:lnTo>
                <a:lnTo>
                  <a:pt x="0" y="3366048"/>
                </a:lnTo>
                <a:close/>
              </a:path>
            </a:pathLst>
          </a:custGeom>
          <a:solidFill>
            <a:schemeClr val="bg1">
              <a:lumMod val="95000"/>
              <a:alpha val="35000"/>
            </a:schemeClr>
          </a:solidFill>
          <a:effectLst>
            <a:outerShdw blurRad="1270000" dist="1092200" dir="2700000" sx="78000" sy="78000" algn="tl" rotWithShape="0">
              <a:prstClr val="black">
                <a:alpha val="40000"/>
              </a:prstClr>
            </a:outerShdw>
          </a:effectLst>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3145772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000" fill="hold"/>
                                        <p:tgtEl>
                                          <p:spTgt spid="11"/>
                                        </p:tgtEl>
                                        <p:attrNameLst>
                                          <p:attrName>ppt_x</p:attrName>
                                        </p:attrNameLst>
                                      </p:cBhvr>
                                      <p:tavLst>
                                        <p:tav tm="0">
                                          <p:val>
                                            <p:strVal val="#ppt_x"/>
                                          </p:val>
                                        </p:tav>
                                        <p:tav tm="100000">
                                          <p:val>
                                            <p:strVal val="#ppt_x"/>
                                          </p:val>
                                        </p:tav>
                                      </p:tavLst>
                                    </p:anim>
                                    <p:anim calcmode="lin" valueType="num">
                                      <p:cBhvr additive="base">
                                        <p:cTn id="12" dur="100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ppt_x"/>
                                          </p:val>
                                        </p:tav>
                                        <p:tav tm="100000">
                                          <p:val>
                                            <p:strVal val="#ppt_x"/>
                                          </p:val>
                                        </p:tav>
                                      </p:tavLst>
                                    </p:anim>
                                    <p:anim calcmode="lin" valueType="num">
                                      <p:cBhvr additive="base">
                                        <p:cTn id="16" dur="10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2" decel="100000" fill="hold" grpId="0" nodeType="withEffect">
                                  <p:stCondLst>
                                    <p:cond delay="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1+#ppt_w/2"/>
                                          </p:val>
                                        </p:tav>
                                        <p:tav tm="100000">
                                          <p:val>
                                            <p:strVal val="#ppt_x"/>
                                          </p:val>
                                        </p:tav>
                                      </p:tavLst>
                                    </p:anim>
                                    <p:anim calcmode="lin" valueType="num">
                                      <p:cBhvr additive="base">
                                        <p:cTn id="20" dur="10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1" grpId="0" animBg="1"/>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1_Title Slid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CF38CAB-F24B-48F0-9F4C-7AE84377AD1D}"/>
              </a:ext>
            </a:extLst>
          </p:cNvPr>
          <p:cNvSpPr/>
          <p:nvPr userDrawn="1"/>
        </p:nvSpPr>
        <p:spPr>
          <a:xfrm>
            <a:off x="6462739" y="530942"/>
            <a:ext cx="5217984" cy="5220929"/>
          </a:xfrm>
          <a:prstGeom prst="rect">
            <a:avLst/>
          </a:pr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icture Placeholder 10">
            <a:extLst>
              <a:ext uri="{FF2B5EF4-FFF2-40B4-BE49-F238E27FC236}">
                <a16:creationId xmlns:a16="http://schemas.microsoft.com/office/drawing/2014/main" id="{BB6A443B-624E-479E-9E7D-71DFD22A4972}"/>
              </a:ext>
            </a:extLst>
          </p:cNvPr>
          <p:cNvSpPr>
            <a:spLocks noGrp="1"/>
          </p:cNvSpPr>
          <p:nvPr>
            <p:ph type="pic" sz="quarter" idx="10"/>
          </p:nvPr>
        </p:nvSpPr>
        <p:spPr>
          <a:xfrm>
            <a:off x="4557254" y="929148"/>
            <a:ext cx="2507226" cy="5220929"/>
          </a:xfrm>
          <a:custGeom>
            <a:avLst/>
            <a:gdLst>
              <a:gd name="connsiteX0" fmla="*/ 0 w 2507226"/>
              <a:gd name="connsiteY0" fmla="*/ 0 h 5220929"/>
              <a:gd name="connsiteX1" fmla="*/ 2507226 w 2507226"/>
              <a:gd name="connsiteY1" fmla="*/ 0 h 5220929"/>
              <a:gd name="connsiteX2" fmla="*/ 2507226 w 2507226"/>
              <a:gd name="connsiteY2" fmla="*/ 5220929 h 5220929"/>
              <a:gd name="connsiteX3" fmla="*/ 0 w 2507226"/>
              <a:gd name="connsiteY3" fmla="*/ 5220929 h 5220929"/>
            </a:gdLst>
            <a:ahLst/>
            <a:cxnLst>
              <a:cxn ang="0">
                <a:pos x="connsiteX0" y="connsiteY0"/>
              </a:cxn>
              <a:cxn ang="0">
                <a:pos x="connsiteX1" y="connsiteY1"/>
              </a:cxn>
              <a:cxn ang="0">
                <a:pos x="connsiteX2" y="connsiteY2"/>
              </a:cxn>
              <a:cxn ang="0">
                <a:pos x="connsiteX3" y="connsiteY3"/>
              </a:cxn>
            </a:cxnLst>
            <a:rect l="l" t="t" r="r" b="b"/>
            <a:pathLst>
              <a:path w="2507226" h="5220929">
                <a:moveTo>
                  <a:pt x="0" y="0"/>
                </a:moveTo>
                <a:lnTo>
                  <a:pt x="2507226" y="0"/>
                </a:lnTo>
                <a:lnTo>
                  <a:pt x="2507226" y="5220929"/>
                </a:lnTo>
                <a:lnTo>
                  <a:pt x="0" y="5220929"/>
                </a:lnTo>
                <a:close/>
              </a:path>
            </a:pathLst>
          </a:custGeom>
          <a:solidFill>
            <a:schemeClr val="bg1">
              <a:lumMod val="95000"/>
              <a:alpha val="35000"/>
            </a:schemeClr>
          </a:solidFill>
          <a:ln>
            <a:noFill/>
          </a:ln>
          <a:effectLst>
            <a:outerShdw blurRad="1003300" dist="368300" dir="3300000" sx="85000" sy="85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marL="0" indent="0">
              <a:buNone/>
              <a:defRPr lang="en-US" sz="1600">
                <a:solidFill>
                  <a:schemeClr val="bg1">
                    <a:lumMod val="75000"/>
                  </a:schemeClr>
                </a:solidFill>
              </a:defRPr>
            </a:lvl1pPr>
          </a:lstStyle>
          <a:p>
            <a:pPr marL="0" lvl="0" algn="ctr"/>
            <a:endParaRPr lang="en-US"/>
          </a:p>
        </p:txBody>
      </p:sp>
      <p:sp>
        <p:nvSpPr>
          <p:cNvPr id="10" name="Picture Placeholder 9">
            <a:extLst>
              <a:ext uri="{FF2B5EF4-FFF2-40B4-BE49-F238E27FC236}">
                <a16:creationId xmlns:a16="http://schemas.microsoft.com/office/drawing/2014/main" id="{D992E8D1-8487-461C-8DBF-9FC46E5BFC41}"/>
              </a:ext>
            </a:extLst>
          </p:cNvPr>
          <p:cNvSpPr>
            <a:spLocks noGrp="1"/>
          </p:cNvSpPr>
          <p:nvPr>
            <p:ph type="pic" sz="quarter" idx="11"/>
          </p:nvPr>
        </p:nvSpPr>
        <p:spPr>
          <a:xfrm>
            <a:off x="2278627" y="3864077"/>
            <a:ext cx="2177897" cy="2286000"/>
          </a:xfrm>
          <a:custGeom>
            <a:avLst/>
            <a:gdLst>
              <a:gd name="connsiteX0" fmla="*/ 0 w 2177897"/>
              <a:gd name="connsiteY0" fmla="*/ 0 h 2286000"/>
              <a:gd name="connsiteX1" fmla="*/ 2177897 w 2177897"/>
              <a:gd name="connsiteY1" fmla="*/ 0 h 2286000"/>
              <a:gd name="connsiteX2" fmla="*/ 2177897 w 2177897"/>
              <a:gd name="connsiteY2" fmla="*/ 2286000 h 2286000"/>
              <a:gd name="connsiteX3" fmla="*/ 0 w 2177897"/>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177897" h="2286000">
                <a:moveTo>
                  <a:pt x="0" y="0"/>
                </a:moveTo>
                <a:lnTo>
                  <a:pt x="2177897" y="0"/>
                </a:lnTo>
                <a:lnTo>
                  <a:pt x="2177897" y="2286000"/>
                </a:lnTo>
                <a:lnTo>
                  <a:pt x="0" y="2286000"/>
                </a:lnTo>
                <a:close/>
              </a:path>
            </a:pathLst>
          </a:custGeom>
          <a:solidFill>
            <a:schemeClr val="bg1">
              <a:lumMod val="95000"/>
              <a:alpha val="35000"/>
            </a:schemeClr>
          </a:solidFill>
        </p:spPr>
        <p:txBody>
          <a:bodyPr wrap="square" anchor="t">
            <a:noAutofit/>
          </a:bodyPr>
          <a:lstStyle>
            <a:lvl1pPr marL="0" indent="0">
              <a:buNone/>
              <a:defRPr sz="1600">
                <a:solidFill>
                  <a:schemeClr val="bg1">
                    <a:lumMod val="75000"/>
                  </a:schemeClr>
                </a:solidFill>
              </a:defRPr>
            </a:lvl1pPr>
          </a:lstStyle>
          <a:p>
            <a:endParaRPr lang="en-US"/>
          </a:p>
        </p:txBody>
      </p:sp>
      <p:sp>
        <p:nvSpPr>
          <p:cNvPr id="9" name="Picture Placeholder 8">
            <a:extLst>
              <a:ext uri="{FF2B5EF4-FFF2-40B4-BE49-F238E27FC236}">
                <a16:creationId xmlns:a16="http://schemas.microsoft.com/office/drawing/2014/main" id="{E89B5FA0-1444-4421-880F-1BAC7DB19EC4}"/>
              </a:ext>
            </a:extLst>
          </p:cNvPr>
          <p:cNvSpPr>
            <a:spLocks noGrp="1"/>
          </p:cNvSpPr>
          <p:nvPr>
            <p:ph type="pic" sz="quarter" idx="12"/>
          </p:nvPr>
        </p:nvSpPr>
        <p:spPr>
          <a:xfrm>
            <a:off x="0" y="3864077"/>
            <a:ext cx="2177897" cy="2286000"/>
          </a:xfrm>
          <a:custGeom>
            <a:avLst/>
            <a:gdLst>
              <a:gd name="connsiteX0" fmla="*/ 0 w 2177897"/>
              <a:gd name="connsiteY0" fmla="*/ 0 h 2286000"/>
              <a:gd name="connsiteX1" fmla="*/ 2177897 w 2177897"/>
              <a:gd name="connsiteY1" fmla="*/ 0 h 2286000"/>
              <a:gd name="connsiteX2" fmla="*/ 2177897 w 2177897"/>
              <a:gd name="connsiteY2" fmla="*/ 2286000 h 2286000"/>
              <a:gd name="connsiteX3" fmla="*/ 0 w 2177897"/>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177897" h="2286000">
                <a:moveTo>
                  <a:pt x="0" y="0"/>
                </a:moveTo>
                <a:lnTo>
                  <a:pt x="2177897" y="0"/>
                </a:lnTo>
                <a:lnTo>
                  <a:pt x="2177897" y="2286000"/>
                </a:lnTo>
                <a:lnTo>
                  <a:pt x="0" y="2286000"/>
                </a:lnTo>
                <a:close/>
              </a:path>
            </a:pathLst>
          </a:custGeom>
          <a:solidFill>
            <a:schemeClr val="bg1">
              <a:lumMod val="95000"/>
              <a:alpha val="35000"/>
            </a:schemeClr>
          </a:solidFill>
        </p:spPr>
        <p:txBody>
          <a:bodyPr wrap="square" anchor="t">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351398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000" fill="hold"/>
                                        <p:tgtEl>
                                          <p:spTgt spid="13"/>
                                        </p:tgtEl>
                                        <p:attrNameLst>
                                          <p:attrName>ppt_x</p:attrName>
                                        </p:attrNameLst>
                                      </p:cBhvr>
                                      <p:tavLst>
                                        <p:tav tm="0">
                                          <p:val>
                                            <p:strVal val="1+#ppt_w/2"/>
                                          </p:val>
                                        </p:tav>
                                        <p:tav tm="100000">
                                          <p:val>
                                            <p:strVal val="#ppt_x"/>
                                          </p:val>
                                        </p:tav>
                                      </p:tavLst>
                                    </p:anim>
                                    <p:anim calcmode="lin" valueType="num">
                                      <p:cBhvr additive="base">
                                        <p:cTn id="8" dur="10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0-#ppt_w/2"/>
                                          </p:val>
                                        </p:tav>
                                        <p:tav tm="100000">
                                          <p:val>
                                            <p:strVal val="#ppt_x"/>
                                          </p:val>
                                        </p:tav>
                                      </p:tavLst>
                                    </p:anim>
                                    <p:anim calcmode="lin" valueType="num">
                                      <p:cBhvr additive="base">
                                        <p:cTn id="12" dur="75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750" fill="hold"/>
                                        <p:tgtEl>
                                          <p:spTgt spid="10"/>
                                        </p:tgtEl>
                                        <p:attrNameLst>
                                          <p:attrName>ppt_x</p:attrName>
                                        </p:attrNameLst>
                                      </p:cBhvr>
                                      <p:tavLst>
                                        <p:tav tm="0">
                                          <p:val>
                                            <p:strVal val="0-#ppt_w/2"/>
                                          </p:val>
                                        </p:tav>
                                        <p:tav tm="100000">
                                          <p:val>
                                            <p:strVal val="#ppt_x"/>
                                          </p:val>
                                        </p:tav>
                                      </p:tavLst>
                                    </p:anim>
                                    <p:anim calcmode="lin" valueType="num">
                                      <p:cBhvr additive="base">
                                        <p:cTn id="16" dur="75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25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fill="hold"/>
                                        <p:tgtEl>
                                          <p:spTgt spid="9"/>
                                        </p:tgtEl>
                                        <p:attrNameLst>
                                          <p:attrName>ppt_x</p:attrName>
                                        </p:attrNameLst>
                                      </p:cBhvr>
                                      <p:tavLst>
                                        <p:tav tm="0">
                                          <p:val>
                                            <p:strVal val="0-#ppt_w/2"/>
                                          </p:val>
                                        </p:tav>
                                        <p:tav tm="100000">
                                          <p:val>
                                            <p:strVal val="#ppt_x"/>
                                          </p:val>
                                        </p:tav>
                                      </p:tavLst>
                                    </p:anim>
                                    <p:anim calcmode="lin" valueType="num">
                                      <p:cBhvr additive="base">
                                        <p:cTn id="20"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1" grpId="0" animBg="1"/>
      <p:bldP spid="10" grpId="0" animBg="1"/>
      <p:bldP spid="9" grpId="0" animBg="1"/>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2_Title Slid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D3444133-7363-4E26-9F4C-B051FEBECA1D}"/>
              </a:ext>
            </a:extLst>
          </p:cNvPr>
          <p:cNvSpPr>
            <a:spLocks noGrp="1"/>
          </p:cNvSpPr>
          <p:nvPr>
            <p:ph type="pic" sz="quarter" idx="10"/>
          </p:nvPr>
        </p:nvSpPr>
        <p:spPr>
          <a:xfrm>
            <a:off x="1857694" y="1691639"/>
            <a:ext cx="2587231" cy="3474722"/>
          </a:xfrm>
          <a:custGeom>
            <a:avLst/>
            <a:gdLst>
              <a:gd name="connsiteX0" fmla="*/ 1541865 w 2587231"/>
              <a:gd name="connsiteY0" fmla="*/ 0 h 3474722"/>
              <a:gd name="connsiteX1" fmla="*/ 2366474 w 2587231"/>
              <a:gd name="connsiteY1" fmla="*/ 278349 h 3474722"/>
              <a:gd name="connsiteX2" fmla="*/ 2560158 w 2587231"/>
              <a:gd name="connsiteY2" fmla="*/ 1034530 h 3474722"/>
              <a:gd name="connsiteX3" fmla="*/ 2553200 w 2587231"/>
              <a:gd name="connsiteY3" fmla="*/ 1048447 h 3474722"/>
              <a:gd name="connsiteX4" fmla="*/ 1799338 w 2587231"/>
              <a:gd name="connsiteY4" fmla="*/ 1048447 h 3474722"/>
              <a:gd name="connsiteX5" fmla="*/ 1732071 w 2587231"/>
              <a:gd name="connsiteY5" fmla="*/ 723708 h 3474722"/>
              <a:gd name="connsiteX6" fmla="*/ 1421247 w 2587231"/>
              <a:gd name="connsiteY6" fmla="*/ 603089 h 3474722"/>
              <a:gd name="connsiteX7" fmla="*/ 1152177 w 2587231"/>
              <a:gd name="connsiteY7" fmla="*/ 687754 h 3474722"/>
              <a:gd name="connsiteX8" fmla="*/ 1003724 w 2587231"/>
              <a:gd name="connsiteY8" fmla="*/ 890716 h 3474722"/>
              <a:gd name="connsiteX9" fmla="*/ 1075630 w 2587231"/>
              <a:gd name="connsiteY9" fmla="*/ 1172545 h 3474722"/>
              <a:gd name="connsiteX10" fmla="*/ 1572021 w 2587231"/>
              <a:gd name="connsiteY10" fmla="*/ 1414941 h 3474722"/>
              <a:gd name="connsiteX11" fmla="*/ 2305005 w 2587231"/>
              <a:gd name="connsiteY11" fmla="*/ 1866097 h 3474722"/>
              <a:gd name="connsiteX12" fmla="*/ 2448819 w 2587231"/>
              <a:gd name="connsiteY12" fmla="*/ 2579367 h 3474722"/>
              <a:gd name="connsiteX13" fmla="*/ 2003460 w 2587231"/>
              <a:gd name="connsiteY13" fmla="*/ 3249723 h 3474722"/>
              <a:gd name="connsiteX14" fmla="*/ 1133620 w 2587231"/>
              <a:gd name="connsiteY14" fmla="*/ 3474722 h 3474722"/>
              <a:gd name="connsiteX15" fmla="*/ 267259 w 2587231"/>
              <a:gd name="connsiteY15" fmla="*/ 3220728 h 3474722"/>
              <a:gd name="connsiteX16" fmla="*/ 29502 w 2587231"/>
              <a:gd name="connsiteY16" fmla="*/ 2440193 h 3474722"/>
              <a:gd name="connsiteX17" fmla="*/ 34141 w 2587231"/>
              <a:gd name="connsiteY17" fmla="*/ 2426275 h 3474722"/>
              <a:gd name="connsiteX18" fmla="*/ 788003 w 2587231"/>
              <a:gd name="connsiteY18" fmla="*/ 2426275 h 3474722"/>
              <a:gd name="connsiteX19" fmla="*/ 881947 w 2587231"/>
              <a:gd name="connsiteY19" fmla="*/ 2776531 h 3474722"/>
              <a:gd name="connsiteX20" fmla="*/ 1254237 w 2587231"/>
              <a:gd name="connsiteY20" fmla="*/ 2871634 h 3474722"/>
              <a:gd name="connsiteX21" fmla="*/ 1522149 w 2587231"/>
              <a:gd name="connsiteY21" fmla="*/ 2789289 h 3474722"/>
              <a:gd name="connsiteX22" fmla="*/ 1676400 w 2587231"/>
              <a:gd name="connsiteY22" fmla="*/ 2584006 h 3474722"/>
              <a:gd name="connsiteX23" fmla="*/ 1618411 w 2587231"/>
              <a:gd name="connsiteY23" fmla="*/ 2276663 h 3474722"/>
              <a:gd name="connsiteX24" fmla="*/ 1226404 w 2587231"/>
              <a:gd name="connsiteY24" fmla="*/ 2048184 h 3474722"/>
              <a:gd name="connsiteX25" fmla="*/ 406434 w 2587231"/>
              <a:gd name="connsiteY25" fmla="*/ 1579631 h 3474722"/>
              <a:gd name="connsiteX26" fmla="*/ 224347 w 2587231"/>
              <a:gd name="connsiteY26" fmla="*/ 895355 h 3474722"/>
              <a:gd name="connsiteX27" fmla="*/ 673184 w 2587231"/>
              <a:gd name="connsiteY27" fmla="*/ 234278 h 3474722"/>
              <a:gd name="connsiteX28" fmla="*/ 1541865 w 2587231"/>
              <a:gd name="connsiteY28" fmla="*/ 0 h 347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587231" h="3474722">
                <a:moveTo>
                  <a:pt x="1541865" y="0"/>
                </a:moveTo>
                <a:cubicBezTo>
                  <a:pt x="1892894" y="0"/>
                  <a:pt x="2167763" y="92783"/>
                  <a:pt x="2366474" y="278349"/>
                </a:cubicBezTo>
                <a:cubicBezTo>
                  <a:pt x="2565185" y="463916"/>
                  <a:pt x="2629746" y="715975"/>
                  <a:pt x="2560158" y="1034530"/>
                </a:cubicBezTo>
                <a:lnTo>
                  <a:pt x="2553200" y="1048447"/>
                </a:lnTo>
                <a:lnTo>
                  <a:pt x="1799338" y="1048447"/>
                </a:lnTo>
                <a:cubicBezTo>
                  <a:pt x="1825627" y="912367"/>
                  <a:pt x="1803204" y="804120"/>
                  <a:pt x="1732071" y="723708"/>
                </a:cubicBezTo>
                <a:cubicBezTo>
                  <a:pt x="1660937" y="643296"/>
                  <a:pt x="1557330" y="603089"/>
                  <a:pt x="1421247" y="603089"/>
                </a:cubicBezTo>
                <a:cubicBezTo>
                  <a:pt x="1325373" y="603089"/>
                  <a:pt x="1235681" y="631311"/>
                  <a:pt x="1152177" y="687754"/>
                </a:cubicBezTo>
                <a:cubicBezTo>
                  <a:pt x="1068673" y="744198"/>
                  <a:pt x="1019188" y="811851"/>
                  <a:pt x="1003724" y="890716"/>
                </a:cubicBezTo>
                <a:cubicBezTo>
                  <a:pt x="977435" y="1019067"/>
                  <a:pt x="1001405" y="1113009"/>
                  <a:pt x="1075630" y="1172545"/>
                </a:cubicBezTo>
                <a:cubicBezTo>
                  <a:pt x="1149858" y="1232081"/>
                  <a:pt x="1315321" y="1312879"/>
                  <a:pt x="1572021" y="1414941"/>
                </a:cubicBezTo>
                <a:cubicBezTo>
                  <a:pt x="1906038" y="1534012"/>
                  <a:pt x="2150368" y="1684398"/>
                  <a:pt x="2305005" y="1866097"/>
                </a:cubicBezTo>
                <a:cubicBezTo>
                  <a:pt x="2459644" y="2047798"/>
                  <a:pt x="2507582" y="2285555"/>
                  <a:pt x="2448819" y="2579367"/>
                </a:cubicBezTo>
                <a:cubicBezTo>
                  <a:pt x="2388511" y="2876273"/>
                  <a:pt x="2240058" y="3099725"/>
                  <a:pt x="2003460" y="3249723"/>
                </a:cubicBezTo>
                <a:cubicBezTo>
                  <a:pt x="1766864" y="3399723"/>
                  <a:pt x="1476918" y="3474722"/>
                  <a:pt x="1133620" y="3474722"/>
                </a:cubicBezTo>
                <a:cubicBezTo>
                  <a:pt x="793416" y="3474722"/>
                  <a:pt x="504629" y="3390059"/>
                  <a:pt x="267259" y="3220728"/>
                </a:cubicBezTo>
                <a:cubicBezTo>
                  <a:pt x="29890" y="3051400"/>
                  <a:pt x="-49363" y="2791222"/>
                  <a:pt x="29502" y="2440193"/>
                </a:cubicBezTo>
                <a:lnTo>
                  <a:pt x="34141" y="2426275"/>
                </a:lnTo>
                <a:lnTo>
                  <a:pt x="788003" y="2426275"/>
                </a:lnTo>
                <a:cubicBezTo>
                  <a:pt x="752436" y="2596377"/>
                  <a:pt x="783751" y="2713129"/>
                  <a:pt x="881947" y="2776531"/>
                </a:cubicBezTo>
                <a:cubicBezTo>
                  <a:pt x="980142" y="2839933"/>
                  <a:pt x="1104239" y="2871634"/>
                  <a:pt x="1254237" y="2871634"/>
                </a:cubicBezTo>
                <a:cubicBezTo>
                  <a:pt x="1347022" y="2871634"/>
                  <a:pt x="1436324" y="2844184"/>
                  <a:pt x="1522149" y="2789289"/>
                </a:cubicBezTo>
                <a:cubicBezTo>
                  <a:pt x="1607973" y="2734392"/>
                  <a:pt x="1659390" y="2665965"/>
                  <a:pt x="1676400" y="2584006"/>
                </a:cubicBezTo>
                <a:cubicBezTo>
                  <a:pt x="1702688" y="2443285"/>
                  <a:pt x="1683360" y="2340838"/>
                  <a:pt x="1618411" y="2276663"/>
                </a:cubicBezTo>
                <a:cubicBezTo>
                  <a:pt x="1553464" y="2212487"/>
                  <a:pt x="1422794" y="2136329"/>
                  <a:pt x="1226404" y="2048184"/>
                </a:cubicBezTo>
                <a:cubicBezTo>
                  <a:pt x="856818" y="1916743"/>
                  <a:pt x="583494" y="1760556"/>
                  <a:pt x="406434" y="1579631"/>
                </a:cubicBezTo>
                <a:cubicBezTo>
                  <a:pt x="229372" y="1398703"/>
                  <a:pt x="168676" y="1170612"/>
                  <a:pt x="224347" y="895355"/>
                </a:cubicBezTo>
                <a:cubicBezTo>
                  <a:pt x="281563" y="610822"/>
                  <a:pt x="431175" y="390462"/>
                  <a:pt x="673184" y="234278"/>
                </a:cubicBezTo>
                <a:cubicBezTo>
                  <a:pt x="915193" y="78091"/>
                  <a:pt x="1204753" y="0"/>
                  <a:pt x="1541865" y="0"/>
                </a:cubicBezTo>
                <a:close/>
              </a:path>
            </a:pathLst>
          </a:custGeom>
          <a:solidFill>
            <a:schemeClr val="bg1">
              <a:lumMod val="95000"/>
              <a:alpha val="35000"/>
            </a:schemeClr>
          </a:solidFill>
          <a:effectLst/>
        </p:spPr>
        <p:txBody>
          <a:bodyPr wrap="square">
            <a:noAutofit/>
          </a:bodyPr>
          <a:lstStyle>
            <a:lvl1pPr marL="0" indent="0">
              <a:buNone/>
              <a:defRPr sz="1600">
                <a:solidFill>
                  <a:schemeClr val="bg1">
                    <a:lumMod val="75000"/>
                  </a:schemeClr>
                </a:solidFill>
              </a:defRPr>
            </a:lvl1pPr>
          </a:lstStyle>
          <a:p>
            <a:endParaRPr lang="en-US"/>
          </a:p>
        </p:txBody>
      </p:sp>
      <p:sp>
        <p:nvSpPr>
          <p:cNvPr id="21" name="Rectangle 20">
            <a:extLst>
              <a:ext uri="{FF2B5EF4-FFF2-40B4-BE49-F238E27FC236}">
                <a16:creationId xmlns:a16="http://schemas.microsoft.com/office/drawing/2014/main" id="{C261610D-3EFD-40A2-B5F1-60BD853A68F1}"/>
              </a:ext>
            </a:extLst>
          </p:cNvPr>
          <p:cNvSpPr/>
          <p:nvPr userDrawn="1"/>
        </p:nvSpPr>
        <p:spPr>
          <a:xfrm>
            <a:off x="6096001" y="472440"/>
            <a:ext cx="5608320" cy="5825121"/>
          </a:xfrm>
          <a:prstGeom prst="rect">
            <a:avLst/>
          </a:prstGeom>
          <a:solidFill>
            <a:srgbClr val="0D243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2218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1+#ppt_w/2"/>
                                          </p:val>
                                        </p:tav>
                                        <p:tav tm="100000">
                                          <p:val>
                                            <p:strVal val="#ppt_x"/>
                                          </p:val>
                                        </p:tav>
                                      </p:tavLst>
                                    </p:anim>
                                    <p:anim calcmode="lin" valueType="num">
                                      <p:cBhvr additive="base">
                                        <p:cTn id="8" dur="10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750" fill="hold"/>
                                        <p:tgtEl>
                                          <p:spTgt spid="18"/>
                                        </p:tgtEl>
                                        <p:attrNameLst>
                                          <p:attrName>ppt_x</p:attrName>
                                        </p:attrNameLst>
                                      </p:cBhvr>
                                      <p:tavLst>
                                        <p:tav tm="0">
                                          <p:val>
                                            <p:strVal val="0-#ppt_w/2"/>
                                          </p:val>
                                        </p:tav>
                                        <p:tav tm="100000">
                                          <p:val>
                                            <p:strVal val="#ppt_x"/>
                                          </p:val>
                                        </p:tav>
                                      </p:tavLst>
                                    </p:anim>
                                    <p:anim calcmode="lin" valueType="num">
                                      <p:cBhvr additive="base">
                                        <p:cTn id="12" dur="75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1" grpId="0" animBg="1"/>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53_Title Slide">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C002CF2-7020-485D-A510-57DBB3F14915}"/>
              </a:ext>
            </a:extLst>
          </p:cNvPr>
          <p:cNvSpPr>
            <a:spLocks noGrp="1"/>
          </p:cNvSpPr>
          <p:nvPr>
            <p:ph type="pic" sz="quarter" idx="10"/>
          </p:nvPr>
        </p:nvSpPr>
        <p:spPr>
          <a:xfrm>
            <a:off x="1580012" y="2064774"/>
            <a:ext cx="3142592" cy="2728452"/>
          </a:xfrm>
          <a:custGeom>
            <a:avLst/>
            <a:gdLst>
              <a:gd name="connsiteX0" fmla="*/ 0 w 3142592"/>
              <a:gd name="connsiteY0" fmla="*/ 0 h 2728452"/>
              <a:gd name="connsiteX1" fmla="*/ 607156 w 3142592"/>
              <a:gd name="connsiteY1" fmla="*/ 0 h 2728452"/>
              <a:gd name="connsiteX2" fmla="*/ 648382 w 3142592"/>
              <a:gd name="connsiteY2" fmla="*/ 1695913 h 2728452"/>
              <a:gd name="connsiteX3" fmla="*/ 659626 w 3142592"/>
              <a:gd name="connsiteY3" fmla="*/ 1697788 h 2728452"/>
              <a:gd name="connsiteX4" fmla="*/ 1354856 w 3142592"/>
              <a:gd name="connsiteY4" fmla="*/ 0 h 2728452"/>
              <a:gd name="connsiteX5" fmla="*/ 1787736 w 3142592"/>
              <a:gd name="connsiteY5" fmla="*/ 0 h 2728452"/>
              <a:gd name="connsiteX6" fmla="*/ 1943273 w 3142592"/>
              <a:gd name="connsiteY6" fmla="*/ 1699661 h 2728452"/>
              <a:gd name="connsiteX7" fmla="*/ 1954517 w 3142592"/>
              <a:gd name="connsiteY7" fmla="*/ 1699661 h 2728452"/>
              <a:gd name="connsiteX8" fmla="*/ 2539184 w 3142592"/>
              <a:gd name="connsiteY8" fmla="*/ 0 h 2728452"/>
              <a:gd name="connsiteX9" fmla="*/ 3142592 w 3142592"/>
              <a:gd name="connsiteY9" fmla="*/ 0 h 2728452"/>
              <a:gd name="connsiteX10" fmla="*/ 2132541 w 3142592"/>
              <a:gd name="connsiteY10" fmla="*/ 2728452 h 2728452"/>
              <a:gd name="connsiteX11" fmla="*/ 1544124 w 3142592"/>
              <a:gd name="connsiteY11" fmla="*/ 2728452 h 2728452"/>
              <a:gd name="connsiteX12" fmla="*/ 1394209 w 3142592"/>
              <a:gd name="connsiteY12" fmla="*/ 1129984 h 2728452"/>
              <a:gd name="connsiteX13" fmla="*/ 1382965 w 3142592"/>
              <a:gd name="connsiteY13" fmla="*/ 1129984 h 2728452"/>
              <a:gd name="connsiteX14" fmla="*/ 727089 w 3142592"/>
              <a:gd name="connsiteY14" fmla="*/ 2728452 h 2728452"/>
              <a:gd name="connsiteX15" fmla="*/ 138672 w 3142592"/>
              <a:gd name="connsiteY15" fmla="*/ 2728452 h 272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42592" h="2728452">
                <a:moveTo>
                  <a:pt x="0" y="0"/>
                </a:moveTo>
                <a:lnTo>
                  <a:pt x="607156" y="0"/>
                </a:lnTo>
                <a:lnTo>
                  <a:pt x="648382" y="1695913"/>
                </a:lnTo>
                <a:lnTo>
                  <a:pt x="659626" y="1697788"/>
                </a:lnTo>
                <a:lnTo>
                  <a:pt x="1354856" y="0"/>
                </a:lnTo>
                <a:lnTo>
                  <a:pt x="1787736" y="0"/>
                </a:lnTo>
                <a:lnTo>
                  <a:pt x="1943273" y="1699661"/>
                </a:lnTo>
                <a:lnTo>
                  <a:pt x="1954517" y="1699661"/>
                </a:lnTo>
                <a:lnTo>
                  <a:pt x="2539184" y="0"/>
                </a:lnTo>
                <a:lnTo>
                  <a:pt x="3142592" y="0"/>
                </a:lnTo>
                <a:lnTo>
                  <a:pt x="2132541" y="2728452"/>
                </a:lnTo>
                <a:lnTo>
                  <a:pt x="1544124" y="2728452"/>
                </a:lnTo>
                <a:lnTo>
                  <a:pt x="1394209" y="1129984"/>
                </a:lnTo>
                <a:lnTo>
                  <a:pt x="1382965" y="1129984"/>
                </a:lnTo>
                <a:lnTo>
                  <a:pt x="727089" y="2728452"/>
                </a:lnTo>
                <a:lnTo>
                  <a:pt x="138672" y="2728452"/>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
        <p:nvSpPr>
          <p:cNvPr id="22" name="Rectangle 21">
            <a:extLst>
              <a:ext uri="{FF2B5EF4-FFF2-40B4-BE49-F238E27FC236}">
                <a16:creationId xmlns:a16="http://schemas.microsoft.com/office/drawing/2014/main" id="{E2BEFC2C-1525-4006-A12B-10B8FFD247AB}"/>
              </a:ext>
            </a:extLst>
          </p:cNvPr>
          <p:cNvSpPr/>
          <p:nvPr userDrawn="1"/>
        </p:nvSpPr>
        <p:spPr>
          <a:xfrm>
            <a:off x="6096001" y="472440"/>
            <a:ext cx="5608320" cy="5825121"/>
          </a:xfrm>
          <a:prstGeom prst="rect">
            <a:avLst/>
          </a:prstGeom>
          <a:solidFill>
            <a:srgbClr val="0D243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4845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1+#ppt_w/2"/>
                                          </p:val>
                                        </p:tav>
                                        <p:tav tm="100000">
                                          <p:val>
                                            <p:strVal val="#ppt_x"/>
                                          </p:val>
                                        </p:tav>
                                      </p:tavLst>
                                    </p:anim>
                                    <p:anim calcmode="lin" valueType="num">
                                      <p:cBhvr additive="base">
                                        <p:cTn id="8" dur="1000" fill="hold"/>
                                        <p:tgtEl>
                                          <p:spTgt spid="2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750" fill="hold"/>
                                        <p:tgtEl>
                                          <p:spTgt spid="19"/>
                                        </p:tgtEl>
                                        <p:attrNameLst>
                                          <p:attrName>ppt_x</p:attrName>
                                        </p:attrNameLst>
                                      </p:cBhvr>
                                      <p:tavLst>
                                        <p:tav tm="0">
                                          <p:val>
                                            <p:strVal val="0-#ppt_w/2"/>
                                          </p:val>
                                        </p:tav>
                                        <p:tav tm="100000">
                                          <p:val>
                                            <p:strVal val="#ppt_x"/>
                                          </p:val>
                                        </p:tav>
                                      </p:tavLst>
                                    </p:anim>
                                    <p:anim calcmode="lin" valueType="num">
                                      <p:cBhvr additive="base">
                                        <p:cTn id="12" dur="75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2" grpId="0" animBg="1"/>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54_Title Slide">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E89EB8C9-E376-45F6-B5E5-B5DB96BAABE0}"/>
              </a:ext>
            </a:extLst>
          </p:cNvPr>
          <p:cNvSpPr>
            <a:spLocks noGrp="1"/>
          </p:cNvSpPr>
          <p:nvPr>
            <p:ph type="pic" sz="quarter" idx="10"/>
          </p:nvPr>
        </p:nvSpPr>
        <p:spPr>
          <a:xfrm>
            <a:off x="1713794" y="1691639"/>
            <a:ext cx="2875028" cy="3474722"/>
          </a:xfrm>
          <a:custGeom>
            <a:avLst/>
            <a:gdLst>
              <a:gd name="connsiteX0" fmla="*/ 1576354 w 2875028"/>
              <a:gd name="connsiteY0" fmla="*/ 603090 h 3474722"/>
              <a:gd name="connsiteX1" fmla="*/ 1162310 w 2875028"/>
              <a:gd name="connsiteY1" fmla="*/ 828088 h 3474722"/>
              <a:gd name="connsiteX2" fmla="*/ 926873 w 2875028"/>
              <a:gd name="connsiteY2" fmla="*/ 1428857 h 3474722"/>
              <a:gd name="connsiteX3" fmla="*/ 803937 w 2875028"/>
              <a:gd name="connsiteY3" fmla="*/ 2041226 h 3474722"/>
              <a:gd name="connsiteX4" fmla="*/ 858446 w 2875028"/>
              <a:gd name="connsiteY4" fmla="*/ 2646635 h 3474722"/>
              <a:gd name="connsiteX5" fmla="*/ 1279450 w 2875028"/>
              <a:gd name="connsiteY5" fmla="*/ 2871634 h 3474722"/>
              <a:gd name="connsiteX6" fmla="*/ 1701611 w 2875028"/>
              <a:gd name="connsiteY6" fmla="*/ 2641996 h 3474722"/>
              <a:gd name="connsiteX7" fmla="*/ 1949806 w 2875028"/>
              <a:gd name="connsiteY7" fmla="*/ 2041226 h 3474722"/>
              <a:gd name="connsiteX8" fmla="*/ 2072744 w 2875028"/>
              <a:gd name="connsiteY8" fmla="*/ 1428857 h 3474722"/>
              <a:gd name="connsiteX9" fmla="*/ 2004317 w 2875028"/>
              <a:gd name="connsiteY9" fmla="*/ 830408 h 3474722"/>
              <a:gd name="connsiteX10" fmla="*/ 1576354 w 2875028"/>
              <a:gd name="connsiteY10" fmla="*/ 603090 h 3474722"/>
              <a:gd name="connsiteX11" fmla="*/ 1696973 w 2875028"/>
              <a:gd name="connsiteY11" fmla="*/ 0 h 3474722"/>
              <a:gd name="connsiteX12" fmla="*/ 2613203 w 2875028"/>
              <a:gd name="connsiteY12" fmla="*/ 416364 h 3474722"/>
              <a:gd name="connsiteX13" fmla="*/ 2845162 w 2875028"/>
              <a:gd name="connsiteY13" fmla="*/ 1433496 h 3474722"/>
              <a:gd name="connsiteX14" fmla="*/ 2722224 w 2875028"/>
              <a:gd name="connsiteY14" fmla="*/ 2041226 h 3474722"/>
              <a:gd name="connsiteX15" fmla="*/ 2173645 w 2875028"/>
              <a:gd name="connsiteY15" fmla="*/ 3093153 h 3474722"/>
              <a:gd name="connsiteX16" fmla="*/ 1158832 w 2875028"/>
              <a:gd name="connsiteY16" fmla="*/ 3474722 h 3474722"/>
              <a:gd name="connsiteX17" fmla="*/ 251878 w 2875028"/>
              <a:gd name="connsiteY17" fmla="*/ 3060678 h 3474722"/>
              <a:gd name="connsiteX18" fmla="*/ 31519 w 2875028"/>
              <a:gd name="connsiteY18" fmla="*/ 2041226 h 3474722"/>
              <a:gd name="connsiteX19" fmla="*/ 154455 w 2875028"/>
              <a:gd name="connsiteY19" fmla="*/ 1433496 h 3474722"/>
              <a:gd name="connsiteX20" fmla="*/ 692596 w 2875028"/>
              <a:gd name="connsiteY20" fmla="*/ 380410 h 3474722"/>
              <a:gd name="connsiteX21" fmla="*/ 1696973 w 2875028"/>
              <a:gd name="connsiteY21" fmla="*/ 0 h 347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75028" h="3474722">
                <a:moveTo>
                  <a:pt x="1576354" y="603090"/>
                </a:moveTo>
                <a:cubicBezTo>
                  <a:pt x="1407799" y="603090"/>
                  <a:pt x="1269784" y="678089"/>
                  <a:pt x="1162310" y="828088"/>
                </a:cubicBezTo>
                <a:cubicBezTo>
                  <a:pt x="1054837" y="978088"/>
                  <a:pt x="976358" y="1178343"/>
                  <a:pt x="926873" y="1428857"/>
                </a:cubicBezTo>
                <a:lnTo>
                  <a:pt x="803937" y="2041226"/>
                </a:lnTo>
                <a:cubicBezTo>
                  <a:pt x="752906" y="2294832"/>
                  <a:pt x="771075" y="2496635"/>
                  <a:pt x="858446" y="2646635"/>
                </a:cubicBezTo>
                <a:cubicBezTo>
                  <a:pt x="945816" y="2796633"/>
                  <a:pt x="1086152" y="2871634"/>
                  <a:pt x="1279450" y="2871634"/>
                </a:cubicBezTo>
                <a:cubicBezTo>
                  <a:pt x="1444912" y="2871634"/>
                  <a:pt x="1585632" y="2795088"/>
                  <a:pt x="1701611" y="2641996"/>
                </a:cubicBezTo>
                <a:cubicBezTo>
                  <a:pt x="1817591" y="2488903"/>
                  <a:pt x="1900321" y="2288647"/>
                  <a:pt x="1949806" y="2041226"/>
                </a:cubicBezTo>
                <a:lnTo>
                  <a:pt x="2072744" y="1428857"/>
                </a:lnTo>
                <a:cubicBezTo>
                  <a:pt x="2122228" y="1181438"/>
                  <a:pt x="2099418" y="981953"/>
                  <a:pt x="2004317" y="830408"/>
                </a:cubicBezTo>
                <a:cubicBezTo>
                  <a:pt x="1909214" y="678863"/>
                  <a:pt x="1766559" y="603090"/>
                  <a:pt x="1576354" y="603090"/>
                </a:cubicBezTo>
                <a:close/>
                <a:moveTo>
                  <a:pt x="1696973" y="0"/>
                </a:moveTo>
                <a:cubicBezTo>
                  <a:pt x="2074291" y="0"/>
                  <a:pt x="2379700" y="138789"/>
                  <a:pt x="2613203" y="416364"/>
                </a:cubicBezTo>
                <a:cubicBezTo>
                  <a:pt x="2846707" y="693940"/>
                  <a:pt x="2924027" y="1032985"/>
                  <a:pt x="2845162" y="1433496"/>
                </a:cubicBezTo>
                <a:lnTo>
                  <a:pt x="2722224" y="2041226"/>
                </a:lnTo>
                <a:cubicBezTo>
                  <a:pt x="2632534" y="2488130"/>
                  <a:pt x="2449674" y="2838772"/>
                  <a:pt x="2173645" y="3093153"/>
                </a:cubicBezTo>
                <a:cubicBezTo>
                  <a:pt x="1897615" y="3347532"/>
                  <a:pt x="1559344" y="3474722"/>
                  <a:pt x="1158832" y="3474722"/>
                </a:cubicBezTo>
                <a:cubicBezTo>
                  <a:pt x="781514" y="3474722"/>
                  <a:pt x="479196" y="3336709"/>
                  <a:pt x="251878" y="3060678"/>
                </a:cubicBezTo>
                <a:cubicBezTo>
                  <a:pt x="24559" y="2784650"/>
                  <a:pt x="-48893" y="2444832"/>
                  <a:pt x="31519" y="2041226"/>
                </a:cubicBezTo>
                <a:lnTo>
                  <a:pt x="154455" y="1433496"/>
                </a:lnTo>
                <a:cubicBezTo>
                  <a:pt x="244145" y="985045"/>
                  <a:pt x="423525" y="634018"/>
                  <a:pt x="692596" y="380410"/>
                </a:cubicBezTo>
                <a:cubicBezTo>
                  <a:pt x="961666" y="126804"/>
                  <a:pt x="1296460" y="0"/>
                  <a:pt x="1696973" y="0"/>
                </a:cubicBez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
        <p:nvSpPr>
          <p:cNvPr id="22" name="Rectangle 21">
            <a:extLst>
              <a:ext uri="{FF2B5EF4-FFF2-40B4-BE49-F238E27FC236}">
                <a16:creationId xmlns:a16="http://schemas.microsoft.com/office/drawing/2014/main" id="{5FC35C73-4EA8-4AEE-8F7D-14708CD869DD}"/>
              </a:ext>
            </a:extLst>
          </p:cNvPr>
          <p:cNvSpPr/>
          <p:nvPr userDrawn="1"/>
        </p:nvSpPr>
        <p:spPr>
          <a:xfrm>
            <a:off x="6096001" y="472440"/>
            <a:ext cx="5608320" cy="5825121"/>
          </a:xfrm>
          <a:prstGeom prst="rect">
            <a:avLst/>
          </a:prstGeom>
          <a:solidFill>
            <a:srgbClr val="0D243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4299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1+#ppt_w/2"/>
                                          </p:val>
                                        </p:tav>
                                        <p:tav tm="100000">
                                          <p:val>
                                            <p:strVal val="#ppt_x"/>
                                          </p:val>
                                        </p:tav>
                                      </p:tavLst>
                                    </p:anim>
                                    <p:anim calcmode="lin" valueType="num">
                                      <p:cBhvr additive="base">
                                        <p:cTn id="8" dur="1000" fill="hold"/>
                                        <p:tgtEl>
                                          <p:spTgt spid="2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750" fill="hold"/>
                                        <p:tgtEl>
                                          <p:spTgt spid="19"/>
                                        </p:tgtEl>
                                        <p:attrNameLst>
                                          <p:attrName>ppt_x</p:attrName>
                                        </p:attrNameLst>
                                      </p:cBhvr>
                                      <p:tavLst>
                                        <p:tav tm="0">
                                          <p:val>
                                            <p:strVal val="0-#ppt_w/2"/>
                                          </p:val>
                                        </p:tav>
                                        <p:tav tm="100000">
                                          <p:val>
                                            <p:strVal val="#ppt_x"/>
                                          </p:val>
                                        </p:tav>
                                      </p:tavLst>
                                    </p:anim>
                                    <p:anim calcmode="lin" valueType="num">
                                      <p:cBhvr additive="base">
                                        <p:cTn id="12" dur="75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2" grpId="0" animBg="1"/>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55_Title Slide">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D7BF2ABD-4293-4469-9F8D-91887A9741BA}"/>
              </a:ext>
            </a:extLst>
          </p:cNvPr>
          <p:cNvSpPr>
            <a:spLocks noGrp="1"/>
          </p:cNvSpPr>
          <p:nvPr>
            <p:ph type="pic" sz="quarter" idx="10"/>
          </p:nvPr>
        </p:nvSpPr>
        <p:spPr>
          <a:xfrm>
            <a:off x="1901058" y="1740351"/>
            <a:ext cx="2500500" cy="3377298"/>
          </a:xfrm>
          <a:custGeom>
            <a:avLst/>
            <a:gdLst>
              <a:gd name="connsiteX0" fmla="*/ 120620 w 2500500"/>
              <a:gd name="connsiteY0" fmla="*/ 0 h 3377298"/>
              <a:gd name="connsiteX1" fmla="*/ 2500500 w 2500500"/>
              <a:gd name="connsiteY1" fmla="*/ 0 h 3377298"/>
              <a:gd name="connsiteX2" fmla="*/ 2379883 w 2500500"/>
              <a:gd name="connsiteY2" fmla="*/ 603090 h 3377298"/>
              <a:gd name="connsiteX3" fmla="*/ 1574990 w 2500500"/>
              <a:gd name="connsiteY3" fmla="*/ 603090 h 3377298"/>
              <a:gd name="connsiteX4" fmla="*/ 1020613 w 2500500"/>
              <a:gd name="connsiteY4" fmla="*/ 3377298 h 3377298"/>
              <a:gd name="connsiteX5" fmla="*/ 243556 w 2500500"/>
              <a:gd name="connsiteY5" fmla="*/ 3377298 h 3377298"/>
              <a:gd name="connsiteX6" fmla="*/ 797933 w 2500500"/>
              <a:gd name="connsiteY6" fmla="*/ 603090 h 3377298"/>
              <a:gd name="connsiteX7" fmla="*/ 0 w 2500500"/>
              <a:gd name="connsiteY7" fmla="*/ 603090 h 3377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0500" h="3377298">
                <a:moveTo>
                  <a:pt x="120620" y="0"/>
                </a:moveTo>
                <a:lnTo>
                  <a:pt x="2500500" y="0"/>
                </a:lnTo>
                <a:lnTo>
                  <a:pt x="2379883" y="603090"/>
                </a:lnTo>
                <a:lnTo>
                  <a:pt x="1574990" y="603090"/>
                </a:lnTo>
                <a:lnTo>
                  <a:pt x="1020613" y="3377298"/>
                </a:lnTo>
                <a:lnTo>
                  <a:pt x="243556" y="3377298"/>
                </a:lnTo>
                <a:lnTo>
                  <a:pt x="797933" y="603090"/>
                </a:lnTo>
                <a:lnTo>
                  <a:pt x="0" y="603090"/>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
        <p:nvSpPr>
          <p:cNvPr id="22" name="Rectangle 21">
            <a:extLst>
              <a:ext uri="{FF2B5EF4-FFF2-40B4-BE49-F238E27FC236}">
                <a16:creationId xmlns:a16="http://schemas.microsoft.com/office/drawing/2014/main" id="{78BF20A7-D01E-4DAC-A087-F21B75D21FB3}"/>
              </a:ext>
            </a:extLst>
          </p:cNvPr>
          <p:cNvSpPr/>
          <p:nvPr userDrawn="1"/>
        </p:nvSpPr>
        <p:spPr>
          <a:xfrm>
            <a:off x="6096001" y="472440"/>
            <a:ext cx="5608320" cy="5825121"/>
          </a:xfrm>
          <a:prstGeom prst="rect">
            <a:avLst/>
          </a:prstGeom>
          <a:solidFill>
            <a:srgbClr val="0D243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1961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000" fill="hold"/>
                                        <p:tgtEl>
                                          <p:spTgt spid="22"/>
                                        </p:tgtEl>
                                        <p:attrNameLst>
                                          <p:attrName>ppt_x</p:attrName>
                                        </p:attrNameLst>
                                      </p:cBhvr>
                                      <p:tavLst>
                                        <p:tav tm="0">
                                          <p:val>
                                            <p:strVal val="1+#ppt_w/2"/>
                                          </p:val>
                                        </p:tav>
                                        <p:tav tm="100000">
                                          <p:val>
                                            <p:strVal val="#ppt_x"/>
                                          </p:val>
                                        </p:tav>
                                      </p:tavLst>
                                    </p:anim>
                                    <p:anim calcmode="lin" valueType="num">
                                      <p:cBhvr additive="base">
                                        <p:cTn id="8" dur="1000" fill="hold"/>
                                        <p:tgtEl>
                                          <p:spTgt spid="2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750" fill="hold"/>
                                        <p:tgtEl>
                                          <p:spTgt spid="19"/>
                                        </p:tgtEl>
                                        <p:attrNameLst>
                                          <p:attrName>ppt_x</p:attrName>
                                        </p:attrNameLst>
                                      </p:cBhvr>
                                      <p:tavLst>
                                        <p:tav tm="0">
                                          <p:val>
                                            <p:strVal val="0-#ppt_w/2"/>
                                          </p:val>
                                        </p:tav>
                                        <p:tav tm="100000">
                                          <p:val>
                                            <p:strVal val="#ppt_x"/>
                                          </p:val>
                                        </p:tav>
                                      </p:tavLst>
                                    </p:anim>
                                    <p:anim calcmode="lin" valueType="num">
                                      <p:cBhvr additive="base">
                                        <p:cTn id="12" dur="75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2" grpId="0" animBg="1"/>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43_Title Slide">
    <p:bg>
      <p:bgPr>
        <a:solidFill>
          <a:srgbClr val="0D243B"/>
        </a:solidFill>
        <a:effectLst/>
      </p:bgPr>
    </p:bg>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2E9E6643-30C5-454E-96C4-7A89A4B16FA0}"/>
              </a:ext>
            </a:extLst>
          </p:cNvPr>
          <p:cNvSpPr>
            <a:spLocks noGrp="1"/>
          </p:cNvSpPr>
          <p:nvPr>
            <p:ph type="pic" sz="quarter" idx="10"/>
          </p:nvPr>
        </p:nvSpPr>
        <p:spPr>
          <a:xfrm>
            <a:off x="1356852" y="2975924"/>
            <a:ext cx="4247534" cy="2409776"/>
          </a:xfrm>
          <a:custGeom>
            <a:avLst/>
            <a:gdLst>
              <a:gd name="connsiteX0" fmla="*/ 0 w 4247534"/>
              <a:gd name="connsiteY0" fmla="*/ 0 h 2409776"/>
              <a:gd name="connsiteX1" fmla="*/ 4247534 w 4247534"/>
              <a:gd name="connsiteY1" fmla="*/ 0 h 2409776"/>
              <a:gd name="connsiteX2" fmla="*/ 4247534 w 4247534"/>
              <a:gd name="connsiteY2" fmla="*/ 2409776 h 2409776"/>
              <a:gd name="connsiteX3" fmla="*/ 0 w 4247534"/>
              <a:gd name="connsiteY3" fmla="*/ 2409776 h 2409776"/>
            </a:gdLst>
            <a:ahLst/>
            <a:cxnLst>
              <a:cxn ang="0">
                <a:pos x="connsiteX0" y="connsiteY0"/>
              </a:cxn>
              <a:cxn ang="0">
                <a:pos x="connsiteX1" y="connsiteY1"/>
              </a:cxn>
              <a:cxn ang="0">
                <a:pos x="connsiteX2" y="connsiteY2"/>
              </a:cxn>
              <a:cxn ang="0">
                <a:pos x="connsiteX3" y="connsiteY3"/>
              </a:cxn>
            </a:cxnLst>
            <a:rect l="l" t="t" r="r" b="b"/>
            <a:pathLst>
              <a:path w="4247534" h="2409776">
                <a:moveTo>
                  <a:pt x="0" y="0"/>
                </a:moveTo>
                <a:lnTo>
                  <a:pt x="4247534" y="0"/>
                </a:lnTo>
                <a:lnTo>
                  <a:pt x="4247534" y="2409776"/>
                </a:lnTo>
                <a:lnTo>
                  <a:pt x="0" y="2409776"/>
                </a:lnTo>
                <a:close/>
              </a:path>
            </a:pathLst>
          </a:custGeom>
          <a:solidFill>
            <a:schemeClr val="bg1">
              <a:lumMod val="95000"/>
              <a:alpha val="35000"/>
            </a:schemeClr>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buNone/>
              <a:defRPr lang="en-US" sz="1600">
                <a:solidFill>
                  <a:schemeClr val="bg1">
                    <a:lumMod val="75000"/>
                  </a:schemeClr>
                </a:solidFill>
              </a:defRPr>
            </a:lvl1pPr>
          </a:lstStyle>
          <a:p>
            <a:pPr marL="0" lvl="0" algn="ctr"/>
            <a:endParaRPr lang="en-US"/>
          </a:p>
        </p:txBody>
      </p:sp>
      <p:sp>
        <p:nvSpPr>
          <p:cNvPr id="21" name="Picture Placeholder 20">
            <a:extLst>
              <a:ext uri="{FF2B5EF4-FFF2-40B4-BE49-F238E27FC236}">
                <a16:creationId xmlns:a16="http://schemas.microsoft.com/office/drawing/2014/main" id="{77AD42C6-9CEB-4B58-A419-D82D5630AB6E}"/>
              </a:ext>
            </a:extLst>
          </p:cNvPr>
          <p:cNvSpPr>
            <a:spLocks noGrp="1"/>
          </p:cNvSpPr>
          <p:nvPr>
            <p:ph type="pic" sz="quarter" idx="11"/>
          </p:nvPr>
        </p:nvSpPr>
        <p:spPr>
          <a:xfrm>
            <a:off x="6587614" y="2975924"/>
            <a:ext cx="4247534" cy="2409776"/>
          </a:xfrm>
          <a:custGeom>
            <a:avLst/>
            <a:gdLst>
              <a:gd name="connsiteX0" fmla="*/ 0 w 4247534"/>
              <a:gd name="connsiteY0" fmla="*/ 0 h 2409776"/>
              <a:gd name="connsiteX1" fmla="*/ 4247534 w 4247534"/>
              <a:gd name="connsiteY1" fmla="*/ 0 h 2409776"/>
              <a:gd name="connsiteX2" fmla="*/ 4247534 w 4247534"/>
              <a:gd name="connsiteY2" fmla="*/ 2409776 h 2409776"/>
              <a:gd name="connsiteX3" fmla="*/ 0 w 4247534"/>
              <a:gd name="connsiteY3" fmla="*/ 2409776 h 2409776"/>
            </a:gdLst>
            <a:ahLst/>
            <a:cxnLst>
              <a:cxn ang="0">
                <a:pos x="connsiteX0" y="connsiteY0"/>
              </a:cxn>
              <a:cxn ang="0">
                <a:pos x="connsiteX1" y="connsiteY1"/>
              </a:cxn>
              <a:cxn ang="0">
                <a:pos x="connsiteX2" y="connsiteY2"/>
              </a:cxn>
              <a:cxn ang="0">
                <a:pos x="connsiteX3" y="connsiteY3"/>
              </a:cxn>
            </a:cxnLst>
            <a:rect l="l" t="t" r="r" b="b"/>
            <a:pathLst>
              <a:path w="4247534" h="2409776">
                <a:moveTo>
                  <a:pt x="0" y="0"/>
                </a:moveTo>
                <a:lnTo>
                  <a:pt x="4247534" y="0"/>
                </a:lnTo>
                <a:lnTo>
                  <a:pt x="4247534" y="2409776"/>
                </a:lnTo>
                <a:lnTo>
                  <a:pt x="0" y="2409776"/>
                </a:lnTo>
                <a:close/>
              </a:path>
            </a:pathLst>
          </a:custGeom>
          <a:solidFill>
            <a:schemeClr val="bg1">
              <a:lumMod val="95000"/>
              <a:alpha val="35000"/>
            </a:schemeClr>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buNone/>
              <a:defRPr lang="en-US" sz="1600">
                <a:solidFill>
                  <a:schemeClr val="bg1">
                    <a:lumMod val="75000"/>
                  </a:schemeClr>
                </a:solidFill>
              </a:defRPr>
            </a:lvl1pPr>
          </a:lstStyle>
          <a:p>
            <a:pPr marL="0" lvl="0" algn="ctr"/>
            <a:endParaRPr lang="en-US"/>
          </a:p>
        </p:txBody>
      </p:sp>
      <p:grpSp>
        <p:nvGrpSpPr>
          <p:cNvPr id="16" name="Group 15">
            <a:extLst>
              <a:ext uri="{FF2B5EF4-FFF2-40B4-BE49-F238E27FC236}">
                <a16:creationId xmlns:a16="http://schemas.microsoft.com/office/drawing/2014/main" id="{B0AB3BA0-5829-4D0D-8EAA-05C6F7F1BE59}"/>
              </a:ext>
            </a:extLst>
          </p:cNvPr>
          <p:cNvGrpSpPr/>
          <p:nvPr userDrawn="1"/>
        </p:nvGrpSpPr>
        <p:grpSpPr>
          <a:xfrm>
            <a:off x="278276" y="245814"/>
            <a:ext cx="1226673" cy="224720"/>
            <a:chOff x="1304820" y="3012107"/>
            <a:chExt cx="2771403" cy="507705"/>
          </a:xfrm>
          <a:solidFill>
            <a:schemeClr val="bg1">
              <a:alpha val="25000"/>
            </a:schemeClr>
          </a:solidFill>
        </p:grpSpPr>
        <p:sp>
          <p:nvSpPr>
            <p:cNvPr id="17" name="Freeform: Shape 16">
              <a:extLst>
                <a:ext uri="{FF2B5EF4-FFF2-40B4-BE49-F238E27FC236}">
                  <a16:creationId xmlns:a16="http://schemas.microsoft.com/office/drawing/2014/main" id="{AFE0093D-92B3-40B6-B44A-84C0B83F9282}"/>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99">
              <a:extLst>
                <a:ext uri="{FF2B5EF4-FFF2-40B4-BE49-F238E27FC236}">
                  <a16:creationId xmlns:a16="http://schemas.microsoft.com/office/drawing/2014/main" id="{DFD9C139-5122-43D7-92DC-1D5C0DCC4676}"/>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9" name="TextBox 18">
            <a:extLst>
              <a:ext uri="{FF2B5EF4-FFF2-40B4-BE49-F238E27FC236}">
                <a16:creationId xmlns:a16="http://schemas.microsoft.com/office/drawing/2014/main" id="{746831ED-2270-4F52-BB84-F3F7740E9403}"/>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lumMod val="75000"/>
                    <a:alpha val="6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lumMod val="75000"/>
                  <a:alpha val="60000"/>
                </a:schemeClr>
              </a:solidFill>
              <a:latin typeface="+mj-lt"/>
              <a:ea typeface="Liberation Sans" panose="020B0604020202020204" pitchFamily="34" charset="0"/>
              <a:cs typeface="Segoe UI" panose="020B0502040204020203" pitchFamily="34" charset="0"/>
            </a:endParaRPr>
          </a:p>
        </p:txBody>
      </p:sp>
      <p:grpSp>
        <p:nvGrpSpPr>
          <p:cNvPr id="22" name="Group 21">
            <a:extLst>
              <a:ext uri="{FF2B5EF4-FFF2-40B4-BE49-F238E27FC236}">
                <a16:creationId xmlns:a16="http://schemas.microsoft.com/office/drawing/2014/main" id="{315BF06D-4087-4238-8EC7-80E0DD5FD944}"/>
              </a:ext>
            </a:extLst>
          </p:cNvPr>
          <p:cNvGrpSpPr/>
          <p:nvPr userDrawn="1"/>
        </p:nvGrpSpPr>
        <p:grpSpPr>
          <a:xfrm>
            <a:off x="7432606" y="6430969"/>
            <a:ext cx="1907633" cy="246221"/>
            <a:chOff x="6631531" y="1151808"/>
            <a:chExt cx="1907633" cy="246221"/>
          </a:xfrm>
        </p:grpSpPr>
        <p:sp>
          <p:nvSpPr>
            <p:cNvPr id="23" name="TextBox 22">
              <a:extLst>
                <a:ext uri="{FF2B5EF4-FFF2-40B4-BE49-F238E27FC236}">
                  <a16:creationId xmlns:a16="http://schemas.microsoft.com/office/drawing/2014/main" id="{96074F7D-2771-4A6F-B011-F7519FF8D18D}"/>
                </a:ext>
              </a:extLst>
            </p:cNvPr>
            <p:cNvSpPr txBox="1"/>
            <p:nvPr/>
          </p:nvSpPr>
          <p:spPr>
            <a:xfrm>
              <a:off x="6709372"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331 Street, Los Angeles, US</a:t>
              </a:r>
              <a:endParaRPr lang="id-ID" sz="1000" b="0" dirty="0">
                <a:solidFill>
                  <a:schemeClr val="bg1">
                    <a:lumMod val="75000"/>
                    <a:alpha val="60000"/>
                  </a:schemeClr>
                </a:solidFill>
                <a:latin typeface="+mj-lt"/>
                <a:cs typeface="Segoe UI" panose="020B0502040204020203" pitchFamily="34" charset="0"/>
              </a:endParaRPr>
            </a:p>
          </p:txBody>
        </p:sp>
        <p:sp>
          <p:nvSpPr>
            <p:cNvPr id="24" name="Freeform 2">
              <a:extLst>
                <a:ext uri="{FF2B5EF4-FFF2-40B4-BE49-F238E27FC236}">
                  <a16:creationId xmlns:a16="http://schemas.microsoft.com/office/drawing/2014/main" id="{7B9043C4-CC7E-4919-B86F-D866C738185F}"/>
                </a:ext>
              </a:extLst>
            </p:cNvPr>
            <p:cNvSpPr>
              <a:spLocks noChangeArrowheads="1"/>
            </p:cNvSpPr>
            <p:nvPr/>
          </p:nvSpPr>
          <p:spPr bwMode="auto">
            <a:xfrm>
              <a:off x="6631531" y="1209674"/>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grpSp>
        <p:nvGrpSpPr>
          <p:cNvPr id="25" name="Group 24">
            <a:extLst>
              <a:ext uri="{FF2B5EF4-FFF2-40B4-BE49-F238E27FC236}">
                <a16:creationId xmlns:a16="http://schemas.microsoft.com/office/drawing/2014/main" id="{31BCE81A-46D3-4E3C-9166-98AAB5ED2CC5}"/>
              </a:ext>
            </a:extLst>
          </p:cNvPr>
          <p:cNvGrpSpPr/>
          <p:nvPr userDrawn="1"/>
        </p:nvGrpSpPr>
        <p:grpSpPr>
          <a:xfrm>
            <a:off x="9471340" y="6430969"/>
            <a:ext cx="1959148" cy="246221"/>
            <a:chOff x="8670265" y="1151808"/>
            <a:chExt cx="1959148" cy="246221"/>
          </a:xfrm>
        </p:grpSpPr>
        <p:sp>
          <p:nvSpPr>
            <p:cNvPr id="26" name="TextBox 25">
              <a:extLst>
                <a:ext uri="{FF2B5EF4-FFF2-40B4-BE49-F238E27FC236}">
                  <a16:creationId xmlns:a16="http://schemas.microsoft.com/office/drawing/2014/main" id="{8832B3B6-7B88-4509-A380-A4A348A1C98F}"/>
                </a:ext>
              </a:extLst>
            </p:cNvPr>
            <p:cNvSpPr txBox="1"/>
            <p:nvPr/>
          </p:nvSpPr>
          <p:spPr>
            <a:xfrm>
              <a:off x="8799621"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mail@yourcompany.com</a:t>
              </a:r>
            </a:p>
          </p:txBody>
        </p:sp>
        <p:sp>
          <p:nvSpPr>
            <p:cNvPr id="27" name="Freeform 51">
              <a:extLst>
                <a:ext uri="{FF2B5EF4-FFF2-40B4-BE49-F238E27FC236}">
                  <a16:creationId xmlns:a16="http://schemas.microsoft.com/office/drawing/2014/main" id="{073AB425-12D1-482F-A221-C446B6402DAB}"/>
                </a:ext>
              </a:extLst>
            </p:cNvPr>
            <p:cNvSpPr>
              <a:spLocks noChangeArrowheads="1"/>
            </p:cNvSpPr>
            <p:nvPr/>
          </p:nvSpPr>
          <p:spPr bwMode="auto">
            <a:xfrm>
              <a:off x="8670265" y="1223963"/>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sp>
        <p:nvSpPr>
          <p:cNvPr id="28" name="Rectangle: Rounded Corners 27">
            <a:extLst>
              <a:ext uri="{FF2B5EF4-FFF2-40B4-BE49-F238E27FC236}">
                <a16:creationId xmlns:a16="http://schemas.microsoft.com/office/drawing/2014/main" id="{62E1BF75-B467-411F-95D1-5052162FF0D8}"/>
              </a:ext>
            </a:extLst>
          </p:cNvPr>
          <p:cNvSpPr/>
          <p:nvPr userDrawn="1"/>
        </p:nvSpPr>
        <p:spPr>
          <a:xfrm>
            <a:off x="241034" y="6503583"/>
            <a:ext cx="6767635" cy="143667"/>
          </a:xfrm>
          <a:prstGeom prst="roundRect">
            <a:avLst>
              <a:gd name="adj" fmla="val 50000"/>
            </a:avLst>
          </a:prstGeom>
          <a:pattFill prst="wdUpDiag">
            <a:fgClr>
              <a:srgbClr val="091929"/>
            </a:fgClr>
            <a:bgClr>
              <a:srgbClr val="0D243B"/>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060345B8-3310-4C2B-985E-EB60193450F7}"/>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754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750" fill="hold"/>
                                        <p:tgtEl>
                                          <p:spTgt spid="20"/>
                                        </p:tgtEl>
                                        <p:attrNameLst>
                                          <p:attrName>ppt_x</p:attrName>
                                        </p:attrNameLst>
                                      </p:cBhvr>
                                      <p:tavLst>
                                        <p:tav tm="0">
                                          <p:val>
                                            <p:strVal val="#ppt_x"/>
                                          </p:val>
                                        </p:tav>
                                        <p:tav tm="100000">
                                          <p:val>
                                            <p:strVal val="#ppt_x"/>
                                          </p:val>
                                        </p:tav>
                                      </p:tavLst>
                                    </p:anim>
                                    <p:anim calcmode="lin" valueType="num">
                                      <p:cBhvr additive="base">
                                        <p:cTn id="8" dur="75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750" fill="hold"/>
                                        <p:tgtEl>
                                          <p:spTgt spid="21"/>
                                        </p:tgtEl>
                                        <p:attrNameLst>
                                          <p:attrName>ppt_x</p:attrName>
                                        </p:attrNameLst>
                                      </p:cBhvr>
                                      <p:tavLst>
                                        <p:tav tm="0">
                                          <p:val>
                                            <p:strVal val="#ppt_x"/>
                                          </p:val>
                                        </p:tav>
                                        <p:tav tm="100000">
                                          <p:val>
                                            <p:strVal val="#ppt_x"/>
                                          </p:val>
                                        </p:tav>
                                      </p:tavLst>
                                    </p:anim>
                                    <p:anim calcmode="lin" valueType="num">
                                      <p:cBhvr additive="base">
                                        <p:cTn id="12" dur="75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4_Title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8A1164A-8312-4AFD-B44F-222CA4CC6F5C}"/>
              </a:ext>
            </a:extLst>
          </p:cNvPr>
          <p:cNvSpPr>
            <a:spLocks noGrp="1"/>
          </p:cNvSpPr>
          <p:nvPr>
            <p:ph type="pic" sz="quarter" idx="11"/>
          </p:nvPr>
        </p:nvSpPr>
        <p:spPr>
          <a:xfrm>
            <a:off x="0" y="0"/>
            <a:ext cx="12192000" cy="6858000"/>
          </a:xfrm>
          <a:prstGeom prst="rect">
            <a:avLst/>
          </a:prstGeom>
          <a:solidFill>
            <a:schemeClr val="bg1">
              <a:lumMod val="95000"/>
              <a:alpha val="35000"/>
            </a:schemeClr>
          </a:solidFill>
        </p:spPr>
        <p:txBody>
          <a:bodyPr/>
          <a:lstStyle>
            <a:lvl1pPr marL="0" indent="0">
              <a:buNone/>
              <a:defRPr sz="1600">
                <a:solidFill>
                  <a:schemeClr val="bg1">
                    <a:lumMod val="75000"/>
                  </a:schemeClr>
                </a:solidFill>
              </a:defRPr>
            </a:lvl1pPr>
          </a:lstStyle>
          <a:p>
            <a:endParaRPr lang="en-US"/>
          </a:p>
        </p:txBody>
      </p:sp>
      <p:sp>
        <p:nvSpPr>
          <p:cNvPr id="5" name="Picture Placeholder 4">
            <a:extLst>
              <a:ext uri="{FF2B5EF4-FFF2-40B4-BE49-F238E27FC236}">
                <a16:creationId xmlns:a16="http://schemas.microsoft.com/office/drawing/2014/main" id="{090F4E81-FADE-4DAE-BE06-F9FB0A8E99DF}"/>
              </a:ext>
            </a:extLst>
          </p:cNvPr>
          <p:cNvSpPr>
            <a:spLocks noGrp="1"/>
          </p:cNvSpPr>
          <p:nvPr>
            <p:ph type="pic" sz="quarter" idx="10"/>
          </p:nvPr>
        </p:nvSpPr>
        <p:spPr>
          <a:xfrm>
            <a:off x="6571275" y="1149328"/>
            <a:ext cx="4778543" cy="1807233"/>
          </a:xfrm>
          <a:custGeom>
            <a:avLst/>
            <a:gdLst>
              <a:gd name="connsiteX0" fmla="*/ 0 w 4778543"/>
              <a:gd name="connsiteY0" fmla="*/ 0 h 1807233"/>
              <a:gd name="connsiteX1" fmla="*/ 4778543 w 4778543"/>
              <a:gd name="connsiteY1" fmla="*/ 0 h 1807233"/>
              <a:gd name="connsiteX2" fmla="*/ 4778543 w 4778543"/>
              <a:gd name="connsiteY2" fmla="*/ 1807233 h 1807233"/>
              <a:gd name="connsiteX3" fmla="*/ 0 w 4778543"/>
              <a:gd name="connsiteY3" fmla="*/ 1807233 h 1807233"/>
            </a:gdLst>
            <a:ahLst/>
            <a:cxnLst>
              <a:cxn ang="0">
                <a:pos x="connsiteX0" y="connsiteY0"/>
              </a:cxn>
              <a:cxn ang="0">
                <a:pos x="connsiteX1" y="connsiteY1"/>
              </a:cxn>
              <a:cxn ang="0">
                <a:pos x="connsiteX2" y="connsiteY2"/>
              </a:cxn>
              <a:cxn ang="0">
                <a:pos x="connsiteX3" y="connsiteY3"/>
              </a:cxn>
            </a:cxnLst>
            <a:rect l="l" t="t" r="r" b="b"/>
            <a:pathLst>
              <a:path w="4778543" h="1807233">
                <a:moveTo>
                  <a:pt x="0" y="0"/>
                </a:moveTo>
                <a:lnTo>
                  <a:pt x="4778543" y="0"/>
                </a:lnTo>
                <a:lnTo>
                  <a:pt x="4778543" y="1807233"/>
                </a:lnTo>
                <a:lnTo>
                  <a:pt x="0" y="1807233"/>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2434490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2" presetClass="entr" presetSubtype="2" decel="10000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750" fill="hold"/>
                                        <p:tgtEl>
                                          <p:spTgt spid="5"/>
                                        </p:tgtEl>
                                        <p:attrNameLst>
                                          <p:attrName>ppt_x</p:attrName>
                                        </p:attrNameLst>
                                      </p:cBhvr>
                                      <p:tavLst>
                                        <p:tav tm="0">
                                          <p:val>
                                            <p:strVal val="1+#ppt_w/2"/>
                                          </p:val>
                                        </p:tav>
                                        <p:tav tm="100000">
                                          <p:val>
                                            <p:strVal val="#ppt_x"/>
                                          </p:val>
                                        </p:tav>
                                      </p:tavLst>
                                    </p:anim>
                                    <p:anim calcmode="lin" valueType="num">
                                      <p:cBhvr additive="base">
                                        <p:cTn id="11"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animBg="1"/>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5_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C7BDD32-A0D2-42E4-B4A0-AFB8E2BC5508}"/>
              </a:ext>
            </a:extLst>
          </p:cNvPr>
          <p:cNvSpPr>
            <a:spLocks noGrp="1"/>
          </p:cNvSpPr>
          <p:nvPr>
            <p:ph type="pic" sz="quarter" idx="11"/>
          </p:nvPr>
        </p:nvSpPr>
        <p:spPr>
          <a:xfrm>
            <a:off x="8392073" y="1224116"/>
            <a:ext cx="2300509" cy="4409768"/>
          </a:xfrm>
          <a:custGeom>
            <a:avLst/>
            <a:gdLst>
              <a:gd name="connsiteX0" fmla="*/ 0 w 2300509"/>
              <a:gd name="connsiteY0" fmla="*/ 0 h 4409768"/>
              <a:gd name="connsiteX1" fmla="*/ 2300509 w 2300509"/>
              <a:gd name="connsiteY1" fmla="*/ 0 h 4409768"/>
              <a:gd name="connsiteX2" fmla="*/ 2300509 w 2300509"/>
              <a:gd name="connsiteY2" fmla="*/ 4409768 h 4409768"/>
              <a:gd name="connsiteX3" fmla="*/ 0 w 2300509"/>
              <a:gd name="connsiteY3" fmla="*/ 4409768 h 4409768"/>
            </a:gdLst>
            <a:ahLst/>
            <a:cxnLst>
              <a:cxn ang="0">
                <a:pos x="connsiteX0" y="connsiteY0"/>
              </a:cxn>
              <a:cxn ang="0">
                <a:pos x="connsiteX1" y="connsiteY1"/>
              </a:cxn>
              <a:cxn ang="0">
                <a:pos x="connsiteX2" y="connsiteY2"/>
              </a:cxn>
              <a:cxn ang="0">
                <a:pos x="connsiteX3" y="connsiteY3"/>
              </a:cxn>
            </a:cxnLst>
            <a:rect l="l" t="t" r="r" b="b"/>
            <a:pathLst>
              <a:path w="2300509" h="4409768">
                <a:moveTo>
                  <a:pt x="0" y="0"/>
                </a:moveTo>
                <a:lnTo>
                  <a:pt x="2300509" y="0"/>
                </a:lnTo>
                <a:lnTo>
                  <a:pt x="2300509" y="4409768"/>
                </a:lnTo>
                <a:lnTo>
                  <a:pt x="0" y="4409768"/>
                </a:lnTo>
                <a:close/>
              </a:path>
            </a:pathLst>
          </a:custGeom>
          <a:solidFill>
            <a:schemeClr val="bg1">
              <a:lumMod val="95000"/>
              <a:alpha val="35000"/>
            </a:schemeClr>
          </a:solidFill>
          <a:effectLst>
            <a:outerShdw blurRad="508000" dist="368300" dir="2700000" sx="93000" sy="93000" algn="tl" rotWithShape="0">
              <a:prstClr val="black">
                <a:alpha val="29000"/>
              </a:prstClr>
            </a:outerShdw>
          </a:effectLst>
        </p:spPr>
        <p:txBody>
          <a:bodyPr wrap="square">
            <a:noAutofit/>
          </a:bodyPr>
          <a:lstStyle>
            <a:lvl1pPr marL="0" indent="0">
              <a:buNone/>
              <a:defRPr sz="1600"/>
            </a:lvl1pPr>
          </a:lstStyle>
          <a:p>
            <a:endParaRPr lang="en-US"/>
          </a:p>
        </p:txBody>
      </p:sp>
      <p:sp>
        <p:nvSpPr>
          <p:cNvPr id="7" name="Picture Placeholder 6">
            <a:extLst>
              <a:ext uri="{FF2B5EF4-FFF2-40B4-BE49-F238E27FC236}">
                <a16:creationId xmlns:a16="http://schemas.microsoft.com/office/drawing/2014/main" id="{E0ADA32B-853D-4850-9C96-F6D47B7EB660}"/>
              </a:ext>
            </a:extLst>
          </p:cNvPr>
          <p:cNvSpPr>
            <a:spLocks noGrp="1"/>
          </p:cNvSpPr>
          <p:nvPr>
            <p:ph type="pic" sz="quarter" idx="10"/>
          </p:nvPr>
        </p:nvSpPr>
        <p:spPr>
          <a:xfrm>
            <a:off x="5633885" y="693174"/>
            <a:ext cx="2951747" cy="5471652"/>
          </a:xfrm>
          <a:custGeom>
            <a:avLst/>
            <a:gdLst>
              <a:gd name="connsiteX0" fmla="*/ 0 w 2951747"/>
              <a:gd name="connsiteY0" fmla="*/ 0 h 5471652"/>
              <a:gd name="connsiteX1" fmla="*/ 2951747 w 2951747"/>
              <a:gd name="connsiteY1" fmla="*/ 0 h 5471652"/>
              <a:gd name="connsiteX2" fmla="*/ 2951747 w 2951747"/>
              <a:gd name="connsiteY2" fmla="*/ 5471652 h 5471652"/>
              <a:gd name="connsiteX3" fmla="*/ 0 w 2951747"/>
              <a:gd name="connsiteY3" fmla="*/ 5471652 h 5471652"/>
            </a:gdLst>
            <a:ahLst/>
            <a:cxnLst>
              <a:cxn ang="0">
                <a:pos x="connsiteX0" y="connsiteY0"/>
              </a:cxn>
              <a:cxn ang="0">
                <a:pos x="connsiteX1" y="connsiteY1"/>
              </a:cxn>
              <a:cxn ang="0">
                <a:pos x="connsiteX2" y="connsiteY2"/>
              </a:cxn>
              <a:cxn ang="0">
                <a:pos x="connsiteX3" y="connsiteY3"/>
              </a:cxn>
            </a:cxnLst>
            <a:rect l="l" t="t" r="r" b="b"/>
            <a:pathLst>
              <a:path w="2951747" h="5471652">
                <a:moveTo>
                  <a:pt x="0" y="0"/>
                </a:moveTo>
                <a:lnTo>
                  <a:pt x="2951747" y="0"/>
                </a:lnTo>
                <a:lnTo>
                  <a:pt x="2951747" y="5471652"/>
                </a:lnTo>
                <a:lnTo>
                  <a:pt x="0" y="5471652"/>
                </a:lnTo>
                <a:close/>
              </a:path>
            </a:pathLst>
          </a:custGeom>
          <a:solidFill>
            <a:schemeClr val="bg1">
              <a:lumMod val="95000"/>
              <a:alpha val="35000"/>
            </a:schemeClr>
          </a:solidFill>
          <a:effectLst>
            <a:outerShdw blurRad="1117600" dist="825500" dir="2700000" sx="88000" sy="88000" algn="tl" rotWithShape="0">
              <a:prstClr val="black">
                <a:alpha val="29000"/>
              </a:prstClr>
            </a:outerShdw>
          </a:effectLst>
        </p:spPr>
        <p:txBody>
          <a:bodyPr wrap="square">
            <a:noAutofit/>
          </a:bodyPr>
          <a:lstStyle>
            <a:lvl1pPr marL="0" indent="0">
              <a:buNone/>
              <a:defRPr sz="1600"/>
            </a:lvl1pPr>
          </a:lstStyle>
          <a:p>
            <a:endParaRPr lang="en-US"/>
          </a:p>
        </p:txBody>
      </p:sp>
    </p:spTree>
    <p:extLst>
      <p:ext uri="{BB962C8B-B14F-4D97-AF65-F5344CB8AC3E}">
        <p14:creationId xmlns:p14="http://schemas.microsoft.com/office/powerpoint/2010/main" val="721202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1+#ppt_w/2"/>
                                          </p:val>
                                        </p:tav>
                                        <p:tav tm="100000">
                                          <p:val>
                                            <p:strVal val="#ppt_x"/>
                                          </p:val>
                                        </p:tav>
                                      </p:tavLst>
                                    </p:anim>
                                    <p:anim calcmode="lin" valueType="num">
                                      <p:cBhvr additive="base">
                                        <p:cTn id="8" dur="75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1+#ppt_w/2"/>
                                          </p:val>
                                        </p:tav>
                                        <p:tav tm="100000">
                                          <p:val>
                                            <p:strVal val="#ppt_x"/>
                                          </p:val>
                                        </p:tav>
                                      </p:tavLst>
                                    </p:anim>
                                    <p:anim calcmode="lin" valueType="num">
                                      <p:cBhvr additive="base">
                                        <p:cTn id="12"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animBg="1"/>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6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20911A82-D1AF-4361-BCFF-80977261EAC5}"/>
              </a:ext>
            </a:extLst>
          </p:cNvPr>
          <p:cNvSpPr>
            <a:spLocks noGrp="1"/>
          </p:cNvSpPr>
          <p:nvPr>
            <p:ph type="pic" sz="quarter" idx="10"/>
          </p:nvPr>
        </p:nvSpPr>
        <p:spPr>
          <a:xfrm>
            <a:off x="1" y="2507226"/>
            <a:ext cx="7197213" cy="4350775"/>
          </a:xfrm>
          <a:custGeom>
            <a:avLst/>
            <a:gdLst>
              <a:gd name="connsiteX0" fmla="*/ 0 w 7197213"/>
              <a:gd name="connsiteY0" fmla="*/ 0 h 4350775"/>
              <a:gd name="connsiteX1" fmla="*/ 7197213 w 7197213"/>
              <a:gd name="connsiteY1" fmla="*/ 0 h 4350775"/>
              <a:gd name="connsiteX2" fmla="*/ 7197213 w 7197213"/>
              <a:gd name="connsiteY2" fmla="*/ 4350775 h 4350775"/>
              <a:gd name="connsiteX3" fmla="*/ 0 w 7197213"/>
              <a:gd name="connsiteY3" fmla="*/ 4350775 h 4350775"/>
            </a:gdLst>
            <a:ahLst/>
            <a:cxnLst>
              <a:cxn ang="0">
                <a:pos x="connsiteX0" y="connsiteY0"/>
              </a:cxn>
              <a:cxn ang="0">
                <a:pos x="connsiteX1" y="connsiteY1"/>
              </a:cxn>
              <a:cxn ang="0">
                <a:pos x="connsiteX2" y="connsiteY2"/>
              </a:cxn>
              <a:cxn ang="0">
                <a:pos x="connsiteX3" y="connsiteY3"/>
              </a:cxn>
            </a:cxnLst>
            <a:rect l="l" t="t" r="r" b="b"/>
            <a:pathLst>
              <a:path w="7197213" h="4350775">
                <a:moveTo>
                  <a:pt x="0" y="0"/>
                </a:moveTo>
                <a:lnTo>
                  <a:pt x="7197213" y="0"/>
                </a:lnTo>
                <a:lnTo>
                  <a:pt x="7197213" y="4350775"/>
                </a:lnTo>
                <a:lnTo>
                  <a:pt x="0" y="4350775"/>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
        <p:nvSpPr>
          <p:cNvPr id="6" name="Rectangle 5">
            <a:extLst>
              <a:ext uri="{FF2B5EF4-FFF2-40B4-BE49-F238E27FC236}">
                <a16:creationId xmlns:a16="http://schemas.microsoft.com/office/drawing/2014/main" id="{2CFB6E28-4E0B-451D-9C4C-B07029F8C4ED}"/>
              </a:ext>
            </a:extLst>
          </p:cNvPr>
          <p:cNvSpPr/>
          <p:nvPr userDrawn="1"/>
        </p:nvSpPr>
        <p:spPr>
          <a:xfrm>
            <a:off x="7197214" y="1"/>
            <a:ext cx="4994786" cy="6858000"/>
          </a:xfrm>
          <a:prstGeom prst="rect">
            <a:avLst/>
          </a:pr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2AE37D80-9A6C-478C-816B-BA3FA4100D03}"/>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lumMod val="75000"/>
                    <a:alpha val="6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lumMod val="75000"/>
                  <a:alpha val="60000"/>
                </a:schemeClr>
              </a:solidFill>
              <a:latin typeface="+mj-lt"/>
              <a:ea typeface="Liberation Sans" panose="020B0604020202020204" pitchFamily="34" charset="0"/>
              <a:cs typeface="Segoe UI" panose="020B0502040204020203" pitchFamily="34" charset="0"/>
            </a:endParaRPr>
          </a:p>
        </p:txBody>
      </p:sp>
      <p:grpSp>
        <p:nvGrpSpPr>
          <p:cNvPr id="2" name="Group 1">
            <a:extLst>
              <a:ext uri="{FF2B5EF4-FFF2-40B4-BE49-F238E27FC236}">
                <a16:creationId xmlns:a16="http://schemas.microsoft.com/office/drawing/2014/main" id="{603311BF-5F21-43CB-8F35-D75DCA5DD3B8}"/>
              </a:ext>
            </a:extLst>
          </p:cNvPr>
          <p:cNvGrpSpPr/>
          <p:nvPr userDrawn="1"/>
        </p:nvGrpSpPr>
        <p:grpSpPr>
          <a:xfrm>
            <a:off x="7432606" y="6430969"/>
            <a:ext cx="4016934" cy="246221"/>
            <a:chOff x="7432606" y="6430969"/>
            <a:chExt cx="4016934" cy="246221"/>
          </a:xfrm>
        </p:grpSpPr>
        <p:grpSp>
          <p:nvGrpSpPr>
            <p:cNvPr id="32" name="Group 31">
              <a:extLst>
                <a:ext uri="{FF2B5EF4-FFF2-40B4-BE49-F238E27FC236}">
                  <a16:creationId xmlns:a16="http://schemas.microsoft.com/office/drawing/2014/main" id="{195B3994-D184-4E50-88CC-B87841E9CF09}"/>
                </a:ext>
              </a:extLst>
            </p:cNvPr>
            <p:cNvGrpSpPr/>
            <p:nvPr userDrawn="1"/>
          </p:nvGrpSpPr>
          <p:grpSpPr>
            <a:xfrm>
              <a:off x="7432606" y="6430969"/>
              <a:ext cx="1907633" cy="246221"/>
              <a:chOff x="6631531" y="1151808"/>
              <a:chExt cx="1907633" cy="246221"/>
            </a:xfrm>
          </p:grpSpPr>
          <p:sp>
            <p:nvSpPr>
              <p:cNvPr id="33" name="TextBox 32">
                <a:extLst>
                  <a:ext uri="{FF2B5EF4-FFF2-40B4-BE49-F238E27FC236}">
                    <a16:creationId xmlns:a16="http://schemas.microsoft.com/office/drawing/2014/main" id="{46295728-648A-4E26-9618-24805A97992D}"/>
                  </a:ext>
                </a:extLst>
              </p:cNvPr>
              <p:cNvSpPr txBox="1"/>
              <p:nvPr/>
            </p:nvSpPr>
            <p:spPr>
              <a:xfrm>
                <a:off x="6709372"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331 Street, Los Angeles, US</a:t>
                </a:r>
                <a:endParaRPr lang="id-ID" sz="1000" b="0" dirty="0">
                  <a:solidFill>
                    <a:schemeClr val="bg1">
                      <a:lumMod val="75000"/>
                      <a:alpha val="60000"/>
                    </a:schemeClr>
                  </a:solidFill>
                  <a:latin typeface="+mj-lt"/>
                  <a:cs typeface="Segoe UI" panose="020B0502040204020203" pitchFamily="34" charset="0"/>
                </a:endParaRPr>
              </a:p>
            </p:txBody>
          </p:sp>
          <p:sp>
            <p:nvSpPr>
              <p:cNvPr id="34" name="Freeform 2">
                <a:extLst>
                  <a:ext uri="{FF2B5EF4-FFF2-40B4-BE49-F238E27FC236}">
                    <a16:creationId xmlns:a16="http://schemas.microsoft.com/office/drawing/2014/main" id="{39EA5EBC-7C64-478E-B55A-CAE0069DD5F1}"/>
                  </a:ext>
                </a:extLst>
              </p:cNvPr>
              <p:cNvSpPr>
                <a:spLocks noChangeArrowheads="1"/>
              </p:cNvSpPr>
              <p:nvPr/>
            </p:nvSpPr>
            <p:spPr bwMode="auto">
              <a:xfrm>
                <a:off x="6631531" y="1209674"/>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grpSp>
          <p:nvGrpSpPr>
            <p:cNvPr id="35" name="Group 34">
              <a:extLst>
                <a:ext uri="{FF2B5EF4-FFF2-40B4-BE49-F238E27FC236}">
                  <a16:creationId xmlns:a16="http://schemas.microsoft.com/office/drawing/2014/main" id="{D0C1113C-6744-41BB-89C8-13E004FC64CD}"/>
                </a:ext>
              </a:extLst>
            </p:cNvPr>
            <p:cNvGrpSpPr/>
            <p:nvPr userDrawn="1"/>
          </p:nvGrpSpPr>
          <p:grpSpPr>
            <a:xfrm>
              <a:off x="9471340" y="6430969"/>
              <a:ext cx="1959148" cy="246221"/>
              <a:chOff x="8670265" y="1151808"/>
              <a:chExt cx="1959148" cy="246221"/>
            </a:xfrm>
          </p:grpSpPr>
          <p:sp>
            <p:nvSpPr>
              <p:cNvPr id="36" name="TextBox 35">
                <a:extLst>
                  <a:ext uri="{FF2B5EF4-FFF2-40B4-BE49-F238E27FC236}">
                    <a16:creationId xmlns:a16="http://schemas.microsoft.com/office/drawing/2014/main" id="{72F8231E-793E-4731-9D41-DCA4A90A4226}"/>
                  </a:ext>
                </a:extLst>
              </p:cNvPr>
              <p:cNvSpPr txBox="1"/>
              <p:nvPr/>
            </p:nvSpPr>
            <p:spPr>
              <a:xfrm>
                <a:off x="8799621"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mail@yourcompany.com</a:t>
                </a:r>
              </a:p>
            </p:txBody>
          </p:sp>
          <p:sp>
            <p:nvSpPr>
              <p:cNvPr id="37" name="Freeform 51">
                <a:extLst>
                  <a:ext uri="{FF2B5EF4-FFF2-40B4-BE49-F238E27FC236}">
                    <a16:creationId xmlns:a16="http://schemas.microsoft.com/office/drawing/2014/main" id="{B30FB536-4B44-4C9F-9156-754EAA576161}"/>
                  </a:ext>
                </a:extLst>
              </p:cNvPr>
              <p:cNvSpPr>
                <a:spLocks noChangeArrowheads="1"/>
              </p:cNvSpPr>
              <p:nvPr/>
            </p:nvSpPr>
            <p:spPr bwMode="auto">
              <a:xfrm>
                <a:off x="8670265" y="1223963"/>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cxnSp>
          <p:nvCxnSpPr>
            <p:cNvPr id="39" name="Straight Connector 38">
              <a:extLst>
                <a:ext uri="{FF2B5EF4-FFF2-40B4-BE49-F238E27FC236}">
                  <a16:creationId xmlns:a16="http://schemas.microsoft.com/office/drawing/2014/main" id="{5E99FD03-3BE3-477F-9D4C-FED98FD76325}"/>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85006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1+#ppt_w/2"/>
                                          </p:val>
                                        </p:tav>
                                        <p:tav tm="100000">
                                          <p:val>
                                            <p:strVal val="#ppt_x"/>
                                          </p:val>
                                        </p:tav>
                                      </p:tavLst>
                                    </p:anim>
                                    <p:anim calcmode="lin" valueType="num">
                                      <p:cBhvr additive="base">
                                        <p:cTn id="12" dur="750" fill="hold"/>
                                        <p:tgtEl>
                                          <p:spTgt spid="6"/>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50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50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31"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4_Title Slide">
    <p:bg>
      <p:bgPr>
        <a:gradFill>
          <a:gsLst>
            <a:gs pos="10000">
              <a:schemeClr val="accent1"/>
            </a:gs>
            <a:gs pos="100000">
              <a:schemeClr val="accent2"/>
            </a:gs>
          </a:gsLst>
          <a:lin ang="18900000" scaled="1"/>
        </a:gra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109D23A-9750-4E78-89AA-537B923F66A6}"/>
              </a:ext>
            </a:extLst>
          </p:cNvPr>
          <p:cNvGrpSpPr/>
          <p:nvPr userDrawn="1"/>
        </p:nvGrpSpPr>
        <p:grpSpPr>
          <a:xfrm>
            <a:off x="278276" y="245814"/>
            <a:ext cx="1226673" cy="224720"/>
            <a:chOff x="1304820" y="3012107"/>
            <a:chExt cx="2771403" cy="507705"/>
          </a:xfrm>
          <a:solidFill>
            <a:schemeClr val="bg1">
              <a:alpha val="50000"/>
            </a:schemeClr>
          </a:solidFill>
        </p:grpSpPr>
        <p:sp>
          <p:nvSpPr>
            <p:cNvPr id="5" name="Freeform: Shape 4">
              <a:extLst>
                <a:ext uri="{FF2B5EF4-FFF2-40B4-BE49-F238E27FC236}">
                  <a16:creationId xmlns:a16="http://schemas.microsoft.com/office/drawing/2014/main" id="{98F4633A-179C-4F7F-80A9-280FC02C338D}"/>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9">
              <a:extLst>
                <a:ext uri="{FF2B5EF4-FFF2-40B4-BE49-F238E27FC236}">
                  <a16:creationId xmlns:a16="http://schemas.microsoft.com/office/drawing/2014/main" id="{DFE69D57-4DA9-4FF1-B985-5D37E6EB0AEF}"/>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4" name="TextBox 13">
            <a:extLst>
              <a:ext uri="{FF2B5EF4-FFF2-40B4-BE49-F238E27FC236}">
                <a16:creationId xmlns:a16="http://schemas.microsoft.com/office/drawing/2014/main" id="{C2211B88-4C30-490C-963F-2D93673C73D9}"/>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alpha val="7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alpha val="70000"/>
                </a:schemeClr>
              </a:solidFill>
              <a:latin typeface="+mj-lt"/>
              <a:ea typeface="Liberation Sans" panose="020B0604020202020204" pitchFamily="34" charset="0"/>
              <a:cs typeface="Segoe UI" panose="020B0502040204020203" pitchFamily="34" charset="0"/>
            </a:endParaRPr>
          </a:p>
        </p:txBody>
      </p:sp>
      <p:sp>
        <p:nvSpPr>
          <p:cNvPr id="16" name="TextBox 15">
            <a:extLst>
              <a:ext uri="{FF2B5EF4-FFF2-40B4-BE49-F238E27FC236}">
                <a16:creationId xmlns:a16="http://schemas.microsoft.com/office/drawing/2014/main" id="{9678F761-3547-469F-9B0E-F5C5F3BE0B2C}"/>
              </a:ext>
            </a:extLst>
          </p:cNvPr>
          <p:cNvSpPr txBox="1"/>
          <p:nvPr/>
        </p:nvSpPr>
        <p:spPr>
          <a:xfrm>
            <a:off x="7510447" y="6430969"/>
            <a:ext cx="1829792" cy="246221"/>
          </a:xfrm>
          <a:prstGeom prst="rect">
            <a:avLst/>
          </a:prstGeom>
          <a:noFill/>
        </p:spPr>
        <p:txBody>
          <a:bodyPr wrap="square" rtlCol="0">
            <a:spAutoFit/>
          </a:bodyPr>
          <a:lstStyle/>
          <a:p>
            <a:r>
              <a:rPr lang="en-US" sz="1000" b="0" dirty="0">
                <a:solidFill>
                  <a:schemeClr val="bg1">
                    <a:alpha val="70000"/>
                  </a:schemeClr>
                </a:solidFill>
                <a:latin typeface="+mj-lt"/>
                <a:cs typeface="Segoe UI" panose="020B0502040204020203" pitchFamily="34" charset="0"/>
              </a:rPr>
              <a:t>331 Street, Los Angeles, US</a:t>
            </a:r>
            <a:endParaRPr lang="id-ID" sz="1000" b="0" dirty="0">
              <a:solidFill>
                <a:schemeClr val="bg1">
                  <a:alpha val="70000"/>
                </a:schemeClr>
              </a:solidFill>
              <a:latin typeface="+mj-lt"/>
              <a:cs typeface="Segoe UI" panose="020B0502040204020203" pitchFamily="34" charset="0"/>
            </a:endParaRPr>
          </a:p>
        </p:txBody>
      </p:sp>
      <p:sp>
        <p:nvSpPr>
          <p:cNvPr id="17" name="Freeform 2">
            <a:extLst>
              <a:ext uri="{FF2B5EF4-FFF2-40B4-BE49-F238E27FC236}">
                <a16:creationId xmlns:a16="http://schemas.microsoft.com/office/drawing/2014/main" id="{A2096458-AAE2-418D-BBC5-CB3CF0A9FA40}"/>
              </a:ext>
            </a:extLst>
          </p:cNvPr>
          <p:cNvSpPr>
            <a:spLocks noChangeArrowheads="1"/>
          </p:cNvSpPr>
          <p:nvPr/>
        </p:nvSpPr>
        <p:spPr bwMode="auto">
          <a:xfrm>
            <a:off x="7432606" y="6488835"/>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sp>
        <p:nvSpPr>
          <p:cNvPr id="19" name="TextBox 18">
            <a:extLst>
              <a:ext uri="{FF2B5EF4-FFF2-40B4-BE49-F238E27FC236}">
                <a16:creationId xmlns:a16="http://schemas.microsoft.com/office/drawing/2014/main" id="{EBC6D7B7-920B-4C34-99BA-0871BD4D49FC}"/>
              </a:ext>
            </a:extLst>
          </p:cNvPr>
          <p:cNvSpPr txBox="1"/>
          <p:nvPr/>
        </p:nvSpPr>
        <p:spPr>
          <a:xfrm>
            <a:off x="9600696" y="6430969"/>
            <a:ext cx="1829792" cy="246221"/>
          </a:xfrm>
          <a:prstGeom prst="rect">
            <a:avLst/>
          </a:prstGeom>
          <a:noFill/>
        </p:spPr>
        <p:txBody>
          <a:bodyPr wrap="square" rtlCol="0">
            <a:spAutoFit/>
          </a:bodyPr>
          <a:lstStyle/>
          <a:p>
            <a:r>
              <a:rPr lang="en-US" sz="1000" b="0" dirty="0">
                <a:solidFill>
                  <a:schemeClr val="bg1">
                    <a:alpha val="70000"/>
                  </a:schemeClr>
                </a:solidFill>
                <a:latin typeface="+mj-lt"/>
                <a:cs typeface="Segoe UI" panose="020B0502040204020203" pitchFamily="34" charset="0"/>
              </a:rPr>
              <a:t>mail@yourcompany.com</a:t>
            </a:r>
          </a:p>
        </p:txBody>
      </p:sp>
      <p:sp>
        <p:nvSpPr>
          <p:cNvPr id="20" name="Freeform 51">
            <a:extLst>
              <a:ext uri="{FF2B5EF4-FFF2-40B4-BE49-F238E27FC236}">
                <a16:creationId xmlns:a16="http://schemas.microsoft.com/office/drawing/2014/main" id="{24748701-8576-419C-B8B8-3FF2485E23E8}"/>
              </a:ext>
            </a:extLst>
          </p:cNvPr>
          <p:cNvSpPr>
            <a:spLocks noChangeArrowheads="1"/>
          </p:cNvSpPr>
          <p:nvPr/>
        </p:nvSpPr>
        <p:spPr bwMode="auto">
          <a:xfrm>
            <a:off x="9471340" y="6503124"/>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sp>
        <p:nvSpPr>
          <p:cNvPr id="21" name="Rectangle: Rounded Corners 20">
            <a:extLst>
              <a:ext uri="{FF2B5EF4-FFF2-40B4-BE49-F238E27FC236}">
                <a16:creationId xmlns:a16="http://schemas.microsoft.com/office/drawing/2014/main" id="{75CB2B74-B13C-416E-9272-06BAAF13AF8B}"/>
              </a:ext>
            </a:extLst>
          </p:cNvPr>
          <p:cNvSpPr/>
          <p:nvPr userDrawn="1"/>
        </p:nvSpPr>
        <p:spPr>
          <a:xfrm>
            <a:off x="241034" y="6503583"/>
            <a:ext cx="6767635" cy="143667"/>
          </a:xfrm>
          <a:prstGeom prst="roundRect">
            <a:avLst>
              <a:gd name="adj" fmla="val 50000"/>
            </a:avLst>
          </a:pr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a:extLst>
              <a:ext uri="{FF2B5EF4-FFF2-40B4-BE49-F238E27FC236}">
                <a16:creationId xmlns:a16="http://schemas.microsoft.com/office/drawing/2014/main" id="{DDBDBF54-BF79-48D3-A2AF-1C2859B32855}"/>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863405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7_Title Slide">
    <p:spTree>
      <p:nvGrpSpPr>
        <p:cNvPr id="1" name=""/>
        <p:cNvGrpSpPr/>
        <p:nvPr/>
      </p:nvGrpSpPr>
      <p:grpSpPr>
        <a:xfrm>
          <a:off x="0" y="0"/>
          <a:ext cx="0" cy="0"/>
          <a:chOff x="0" y="0"/>
          <a:chExt cx="0" cy="0"/>
        </a:xfrm>
      </p:grpSpPr>
      <p:sp>
        <p:nvSpPr>
          <p:cNvPr id="2" name="Right Triangle 1">
            <a:extLst>
              <a:ext uri="{FF2B5EF4-FFF2-40B4-BE49-F238E27FC236}">
                <a16:creationId xmlns:a16="http://schemas.microsoft.com/office/drawing/2014/main" id="{1B9A00D9-23E7-416B-AB1C-942404E9DD25}"/>
              </a:ext>
            </a:extLst>
          </p:cNvPr>
          <p:cNvSpPr/>
          <p:nvPr userDrawn="1"/>
        </p:nvSpPr>
        <p:spPr>
          <a:xfrm flipH="1" flipV="1">
            <a:off x="5945460" y="-1"/>
            <a:ext cx="6246540" cy="6246540"/>
          </a:xfrm>
          <a:prstGeom prst="rtTriangle">
            <a:avLst/>
          </a:pr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3459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48_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33114F4D-B3C5-490F-865E-5EB18123D962}"/>
              </a:ext>
            </a:extLst>
          </p:cNvPr>
          <p:cNvSpPr>
            <a:spLocks noGrp="1"/>
          </p:cNvSpPr>
          <p:nvPr>
            <p:ph type="pic" sz="quarter" idx="10"/>
          </p:nvPr>
        </p:nvSpPr>
        <p:spPr>
          <a:xfrm>
            <a:off x="4720688" y="2059151"/>
            <a:ext cx="2769772" cy="2769772"/>
          </a:xfrm>
          <a:custGeom>
            <a:avLst/>
            <a:gdLst>
              <a:gd name="connsiteX0" fmla="*/ 1384886 w 2769772"/>
              <a:gd name="connsiteY0" fmla="*/ 0 h 2769772"/>
              <a:gd name="connsiteX1" fmla="*/ 2769772 w 2769772"/>
              <a:gd name="connsiteY1" fmla="*/ 1384886 h 2769772"/>
              <a:gd name="connsiteX2" fmla="*/ 1384886 w 2769772"/>
              <a:gd name="connsiteY2" fmla="*/ 2769772 h 2769772"/>
              <a:gd name="connsiteX3" fmla="*/ 0 w 2769772"/>
              <a:gd name="connsiteY3" fmla="*/ 1384886 h 2769772"/>
              <a:gd name="connsiteX4" fmla="*/ 1384886 w 2769772"/>
              <a:gd name="connsiteY4" fmla="*/ 0 h 2769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9772" h="2769772">
                <a:moveTo>
                  <a:pt x="1384886" y="0"/>
                </a:moveTo>
                <a:cubicBezTo>
                  <a:pt x="2149737" y="0"/>
                  <a:pt x="2769772" y="620035"/>
                  <a:pt x="2769772" y="1384886"/>
                </a:cubicBezTo>
                <a:cubicBezTo>
                  <a:pt x="2769772" y="2149737"/>
                  <a:pt x="2149737" y="2769772"/>
                  <a:pt x="1384886" y="2769772"/>
                </a:cubicBezTo>
                <a:cubicBezTo>
                  <a:pt x="620035" y="2769772"/>
                  <a:pt x="0" y="2149737"/>
                  <a:pt x="0" y="1384886"/>
                </a:cubicBezTo>
                <a:cubicBezTo>
                  <a:pt x="0" y="620035"/>
                  <a:pt x="620035" y="0"/>
                  <a:pt x="1384886" y="0"/>
                </a:cubicBez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1092533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675" decel="100000" fill="hold"/>
                                        <p:tgtEl>
                                          <p:spTgt spid="9"/>
                                        </p:tgtEl>
                                        <p:attrNameLst>
                                          <p:attrName>ppt_y</p:attrName>
                                        </p:attrNameLst>
                                      </p:cBhvr>
                                      <p:tavLst>
                                        <p:tav tm="0">
                                          <p:val>
                                            <p:strVal val="#ppt_y+1"/>
                                          </p:val>
                                        </p:tav>
                                        <p:tav tm="100000">
                                          <p:val>
                                            <p:strVal val="#ppt_y-.03"/>
                                          </p:val>
                                        </p:tav>
                                      </p:tavLst>
                                    </p:anim>
                                    <p:anim calcmode="lin" valueType="num">
                                      <p:cBhvr>
                                        <p:cTn id="10" dur="75" accel="100000" fill="hold">
                                          <p:stCondLst>
                                            <p:cond delay="675"/>
                                          </p:stCondLst>
                                        </p:cTn>
                                        <p:tgtEl>
                                          <p:spTgt spid="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9_Title Slide">
    <p:spTree>
      <p:nvGrpSpPr>
        <p:cNvPr id="1" name=""/>
        <p:cNvGrpSpPr/>
        <p:nvPr/>
      </p:nvGrpSpPr>
      <p:grpSpPr>
        <a:xfrm>
          <a:off x="0" y="0"/>
          <a:ext cx="0" cy="0"/>
          <a:chOff x="0" y="0"/>
          <a:chExt cx="0" cy="0"/>
        </a:xfrm>
      </p:grpSpPr>
      <p:sp>
        <p:nvSpPr>
          <p:cNvPr id="2" name="Picture Placeholder 5">
            <a:extLst>
              <a:ext uri="{FF2B5EF4-FFF2-40B4-BE49-F238E27FC236}">
                <a16:creationId xmlns:a16="http://schemas.microsoft.com/office/drawing/2014/main" id="{17E0721C-A7D6-4245-A5D4-47517C2AF8D0}"/>
              </a:ext>
            </a:extLst>
          </p:cNvPr>
          <p:cNvSpPr>
            <a:spLocks noGrp="1"/>
          </p:cNvSpPr>
          <p:nvPr>
            <p:ph type="pic" sz="quarter" idx="10"/>
          </p:nvPr>
        </p:nvSpPr>
        <p:spPr>
          <a:xfrm>
            <a:off x="0" y="1"/>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1601871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50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6A63748-6985-44C6-8956-9E225564058E}"/>
              </a:ext>
            </a:extLst>
          </p:cNvPr>
          <p:cNvSpPr/>
          <p:nvPr userDrawn="1"/>
        </p:nvSpPr>
        <p:spPr>
          <a:xfrm>
            <a:off x="0" y="0"/>
            <a:ext cx="12192000" cy="3200400"/>
          </a:xfrm>
          <a:prstGeom prst="rect">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8A912912-D664-4781-BF77-6815463EB09F}"/>
              </a:ext>
            </a:extLst>
          </p:cNvPr>
          <p:cNvGrpSpPr/>
          <p:nvPr userDrawn="1"/>
        </p:nvGrpSpPr>
        <p:grpSpPr>
          <a:xfrm>
            <a:off x="278276" y="245814"/>
            <a:ext cx="1226673" cy="224720"/>
            <a:chOff x="1304820" y="3012107"/>
            <a:chExt cx="2771403" cy="507705"/>
          </a:xfrm>
          <a:solidFill>
            <a:schemeClr val="bg1">
              <a:alpha val="50000"/>
            </a:schemeClr>
          </a:solidFill>
        </p:grpSpPr>
        <p:sp>
          <p:nvSpPr>
            <p:cNvPr id="4" name="Freeform: Shape 3">
              <a:extLst>
                <a:ext uri="{FF2B5EF4-FFF2-40B4-BE49-F238E27FC236}">
                  <a16:creationId xmlns:a16="http://schemas.microsoft.com/office/drawing/2014/main" id="{4F7974AA-1811-45E5-9B5A-DE8E9BB12723}"/>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99">
              <a:extLst>
                <a:ext uri="{FF2B5EF4-FFF2-40B4-BE49-F238E27FC236}">
                  <a16:creationId xmlns:a16="http://schemas.microsoft.com/office/drawing/2014/main" id="{F8C3D5D3-BEAC-4A8E-B6E4-A9F7BCE35CF9}"/>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09000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25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1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8492DA5-6923-483A-A5EA-6A900B86222D}"/>
              </a:ext>
            </a:extLst>
          </p:cNvPr>
          <p:cNvSpPr/>
          <p:nvPr userDrawn="1"/>
        </p:nvSpPr>
        <p:spPr>
          <a:xfrm>
            <a:off x="0" y="1622324"/>
            <a:ext cx="12192000" cy="3613354"/>
          </a:xfrm>
          <a:prstGeom prst="rect">
            <a:avLst/>
          </a:pr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1345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1+#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52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86BA14E-6E92-46C9-91C5-47AE5F794654}"/>
              </a:ext>
            </a:extLst>
          </p:cNvPr>
          <p:cNvSpPr>
            <a:spLocks noGrp="1"/>
          </p:cNvSpPr>
          <p:nvPr>
            <p:ph type="pic" sz="quarter" idx="10"/>
          </p:nvPr>
        </p:nvSpPr>
        <p:spPr>
          <a:xfrm>
            <a:off x="7182514" y="0"/>
            <a:ext cx="5009486" cy="6858000"/>
          </a:xfrm>
          <a:custGeom>
            <a:avLst/>
            <a:gdLst>
              <a:gd name="connsiteX0" fmla="*/ 0 w 5009486"/>
              <a:gd name="connsiteY0" fmla="*/ 0 h 6858000"/>
              <a:gd name="connsiteX1" fmla="*/ 5009486 w 5009486"/>
              <a:gd name="connsiteY1" fmla="*/ 0 h 6858000"/>
              <a:gd name="connsiteX2" fmla="*/ 5009486 w 5009486"/>
              <a:gd name="connsiteY2" fmla="*/ 6858000 h 6858000"/>
              <a:gd name="connsiteX3" fmla="*/ 0 w 50094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009486" h="6858000">
                <a:moveTo>
                  <a:pt x="0" y="0"/>
                </a:moveTo>
                <a:lnTo>
                  <a:pt x="5009486" y="0"/>
                </a:lnTo>
                <a:lnTo>
                  <a:pt x="5009486" y="6858000"/>
                </a:lnTo>
                <a:lnTo>
                  <a:pt x="0" y="6858000"/>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3217917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1+#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56_Title Slide">
    <p:bg>
      <p:bgPr>
        <a:solidFill>
          <a:srgbClr val="0D243B"/>
        </a:solidFill>
        <a:effectLst/>
      </p:bgPr>
    </p:bg>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9E98E8BE-1DEA-48B5-A8B8-9CEBE7208D51}"/>
              </a:ext>
            </a:extLst>
          </p:cNvPr>
          <p:cNvSpPr>
            <a:spLocks noGrp="1"/>
          </p:cNvSpPr>
          <p:nvPr>
            <p:ph type="pic" sz="quarter" idx="10"/>
          </p:nvPr>
        </p:nvSpPr>
        <p:spPr>
          <a:xfrm>
            <a:off x="886846" y="1853123"/>
            <a:ext cx="3151754" cy="3151754"/>
          </a:xfrm>
          <a:custGeom>
            <a:avLst/>
            <a:gdLst>
              <a:gd name="connsiteX0" fmla="*/ 1575877 w 3151754"/>
              <a:gd name="connsiteY0" fmla="*/ 0 h 3151754"/>
              <a:gd name="connsiteX1" fmla="*/ 3151754 w 3151754"/>
              <a:gd name="connsiteY1" fmla="*/ 1575877 h 3151754"/>
              <a:gd name="connsiteX2" fmla="*/ 1575877 w 3151754"/>
              <a:gd name="connsiteY2" fmla="*/ 3151754 h 3151754"/>
              <a:gd name="connsiteX3" fmla="*/ 0 w 3151754"/>
              <a:gd name="connsiteY3" fmla="*/ 1575877 h 3151754"/>
              <a:gd name="connsiteX4" fmla="*/ 1575877 w 3151754"/>
              <a:gd name="connsiteY4" fmla="*/ 0 h 3151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754" h="3151754">
                <a:moveTo>
                  <a:pt x="1575877" y="0"/>
                </a:moveTo>
                <a:cubicBezTo>
                  <a:pt x="2446209" y="0"/>
                  <a:pt x="3151754" y="705545"/>
                  <a:pt x="3151754" y="1575877"/>
                </a:cubicBezTo>
                <a:cubicBezTo>
                  <a:pt x="3151754" y="2446209"/>
                  <a:pt x="2446209" y="3151754"/>
                  <a:pt x="1575877" y="3151754"/>
                </a:cubicBezTo>
                <a:cubicBezTo>
                  <a:pt x="705545" y="3151754"/>
                  <a:pt x="0" y="2446209"/>
                  <a:pt x="0" y="1575877"/>
                </a:cubicBezTo>
                <a:cubicBezTo>
                  <a:pt x="0" y="705545"/>
                  <a:pt x="705545" y="0"/>
                  <a:pt x="1575877" y="0"/>
                </a:cubicBez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grpSp>
        <p:nvGrpSpPr>
          <p:cNvPr id="16" name="Group 15">
            <a:extLst>
              <a:ext uri="{FF2B5EF4-FFF2-40B4-BE49-F238E27FC236}">
                <a16:creationId xmlns:a16="http://schemas.microsoft.com/office/drawing/2014/main" id="{A71DFE2C-B478-491A-8749-0BA1AE5632C5}"/>
              </a:ext>
            </a:extLst>
          </p:cNvPr>
          <p:cNvGrpSpPr/>
          <p:nvPr userDrawn="1"/>
        </p:nvGrpSpPr>
        <p:grpSpPr>
          <a:xfrm>
            <a:off x="278276" y="245814"/>
            <a:ext cx="1226673" cy="224720"/>
            <a:chOff x="1304820" y="3012107"/>
            <a:chExt cx="2771403" cy="507705"/>
          </a:xfrm>
          <a:solidFill>
            <a:schemeClr val="bg1">
              <a:alpha val="25000"/>
            </a:schemeClr>
          </a:solidFill>
        </p:grpSpPr>
        <p:sp>
          <p:nvSpPr>
            <p:cNvPr id="17" name="Freeform: Shape 16">
              <a:extLst>
                <a:ext uri="{FF2B5EF4-FFF2-40B4-BE49-F238E27FC236}">
                  <a16:creationId xmlns:a16="http://schemas.microsoft.com/office/drawing/2014/main" id="{ADDA45B8-EB43-441F-925E-35B5AD353C88}"/>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99">
              <a:extLst>
                <a:ext uri="{FF2B5EF4-FFF2-40B4-BE49-F238E27FC236}">
                  <a16:creationId xmlns:a16="http://schemas.microsoft.com/office/drawing/2014/main" id="{051DCB58-6932-4423-A26F-1676E522AA08}"/>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20" name="TextBox 19">
            <a:extLst>
              <a:ext uri="{FF2B5EF4-FFF2-40B4-BE49-F238E27FC236}">
                <a16:creationId xmlns:a16="http://schemas.microsoft.com/office/drawing/2014/main" id="{6A57BC5D-FFDE-4F8B-8AF8-4C92FDB3A8B9}"/>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lumMod val="75000"/>
                    <a:alpha val="6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lumMod val="75000"/>
                  <a:alpha val="60000"/>
                </a:schemeClr>
              </a:solidFill>
              <a:latin typeface="+mj-lt"/>
              <a:ea typeface="Liberation Sans" panose="020B0604020202020204" pitchFamily="34" charset="0"/>
              <a:cs typeface="Segoe UI" panose="020B0502040204020203" pitchFamily="34" charset="0"/>
            </a:endParaRPr>
          </a:p>
        </p:txBody>
      </p:sp>
      <p:grpSp>
        <p:nvGrpSpPr>
          <p:cNvPr id="21" name="Group 20">
            <a:extLst>
              <a:ext uri="{FF2B5EF4-FFF2-40B4-BE49-F238E27FC236}">
                <a16:creationId xmlns:a16="http://schemas.microsoft.com/office/drawing/2014/main" id="{8754490E-E0DA-4E7E-8EF7-9B537BE83E5B}"/>
              </a:ext>
            </a:extLst>
          </p:cNvPr>
          <p:cNvGrpSpPr/>
          <p:nvPr userDrawn="1"/>
        </p:nvGrpSpPr>
        <p:grpSpPr>
          <a:xfrm>
            <a:off x="7432606" y="6430969"/>
            <a:ext cx="1907633" cy="246221"/>
            <a:chOff x="6631531" y="1151808"/>
            <a:chExt cx="1907633" cy="246221"/>
          </a:xfrm>
        </p:grpSpPr>
        <p:sp>
          <p:nvSpPr>
            <p:cNvPr id="22" name="TextBox 21">
              <a:extLst>
                <a:ext uri="{FF2B5EF4-FFF2-40B4-BE49-F238E27FC236}">
                  <a16:creationId xmlns:a16="http://schemas.microsoft.com/office/drawing/2014/main" id="{A8E08DC1-78EE-45B3-A62C-71CA82E851DC}"/>
                </a:ext>
              </a:extLst>
            </p:cNvPr>
            <p:cNvSpPr txBox="1"/>
            <p:nvPr/>
          </p:nvSpPr>
          <p:spPr>
            <a:xfrm>
              <a:off x="6709372"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331 Street, Los Angeles, US</a:t>
              </a:r>
              <a:endParaRPr lang="id-ID" sz="1000" b="0" dirty="0">
                <a:solidFill>
                  <a:schemeClr val="bg1">
                    <a:lumMod val="75000"/>
                    <a:alpha val="60000"/>
                  </a:schemeClr>
                </a:solidFill>
                <a:latin typeface="+mj-lt"/>
                <a:cs typeface="Segoe UI" panose="020B0502040204020203" pitchFamily="34" charset="0"/>
              </a:endParaRPr>
            </a:p>
          </p:txBody>
        </p:sp>
        <p:sp>
          <p:nvSpPr>
            <p:cNvPr id="23" name="Freeform 2">
              <a:extLst>
                <a:ext uri="{FF2B5EF4-FFF2-40B4-BE49-F238E27FC236}">
                  <a16:creationId xmlns:a16="http://schemas.microsoft.com/office/drawing/2014/main" id="{8A723BDB-9508-4DF3-8FBC-4211431AAB7F}"/>
                </a:ext>
              </a:extLst>
            </p:cNvPr>
            <p:cNvSpPr>
              <a:spLocks noChangeArrowheads="1"/>
            </p:cNvSpPr>
            <p:nvPr/>
          </p:nvSpPr>
          <p:spPr bwMode="auto">
            <a:xfrm>
              <a:off x="6631531" y="1209674"/>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grpSp>
        <p:nvGrpSpPr>
          <p:cNvPr id="24" name="Group 23">
            <a:extLst>
              <a:ext uri="{FF2B5EF4-FFF2-40B4-BE49-F238E27FC236}">
                <a16:creationId xmlns:a16="http://schemas.microsoft.com/office/drawing/2014/main" id="{77198245-4845-4B15-B3D6-60CFA253D4EF}"/>
              </a:ext>
            </a:extLst>
          </p:cNvPr>
          <p:cNvGrpSpPr/>
          <p:nvPr userDrawn="1"/>
        </p:nvGrpSpPr>
        <p:grpSpPr>
          <a:xfrm>
            <a:off x="9471340" y="6430969"/>
            <a:ext cx="1959148" cy="246221"/>
            <a:chOff x="8670265" y="1151808"/>
            <a:chExt cx="1959148" cy="246221"/>
          </a:xfrm>
        </p:grpSpPr>
        <p:sp>
          <p:nvSpPr>
            <p:cNvPr id="25" name="TextBox 24">
              <a:extLst>
                <a:ext uri="{FF2B5EF4-FFF2-40B4-BE49-F238E27FC236}">
                  <a16:creationId xmlns:a16="http://schemas.microsoft.com/office/drawing/2014/main" id="{06AF9E80-DD28-440D-B5F9-F69649888AE5}"/>
                </a:ext>
              </a:extLst>
            </p:cNvPr>
            <p:cNvSpPr txBox="1"/>
            <p:nvPr/>
          </p:nvSpPr>
          <p:spPr>
            <a:xfrm>
              <a:off x="8799621"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mail@yourcompany.com</a:t>
              </a:r>
            </a:p>
          </p:txBody>
        </p:sp>
        <p:sp>
          <p:nvSpPr>
            <p:cNvPr id="26" name="Freeform 51">
              <a:extLst>
                <a:ext uri="{FF2B5EF4-FFF2-40B4-BE49-F238E27FC236}">
                  <a16:creationId xmlns:a16="http://schemas.microsoft.com/office/drawing/2014/main" id="{06FAE301-88C1-4417-BCA5-4137246B0C83}"/>
                </a:ext>
              </a:extLst>
            </p:cNvPr>
            <p:cNvSpPr>
              <a:spLocks noChangeArrowheads="1"/>
            </p:cNvSpPr>
            <p:nvPr/>
          </p:nvSpPr>
          <p:spPr bwMode="auto">
            <a:xfrm>
              <a:off x="8670265" y="1223963"/>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sp>
        <p:nvSpPr>
          <p:cNvPr id="27" name="Rectangle: Rounded Corners 26">
            <a:extLst>
              <a:ext uri="{FF2B5EF4-FFF2-40B4-BE49-F238E27FC236}">
                <a16:creationId xmlns:a16="http://schemas.microsoft.com/office/drawing/2014/main" id="{F2A9F34F-F965-4E26-8948-3D2FD00EED29}"/>
              </a:ext>
            </a:extLst>
          </p:cNvPr>
          <p:cNvSpPr/>
          <p:nvPr userDrawn="1"/>
        </p:nvSpPr>
        <p:spPr>
          <a:xfrm>
            <a:off x="241034" y="6503583"/>
            <a:ext cx="6767635" cy="143667"/>
          </a:xfrm>
          <a:prstGeom prst="roundRect">
            <a:avLst>
              <a:gd name="adj" fmla="val 50000"/>
            </a:avLst>
          </a:prstGeom>
          <a:pattFill prst="wdUpDiag">
            <a:fgClr>
              <a:srgbClr val="091929"/>
            </a:fgClr>
            <a:bgClr>
              <a:srgbClr val="0D243B"/>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7FE0A0FC-AD07-4B78-BAAC-5149877C5158}"/>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139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57_Title Slide">
    <p:bg>
      <p:bgPr>
        <a:solidFill>
          <a:srgbClr val="0D243B"/>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EE5D8C2-B61A-4AFF-9551-86C3D6F03887}"/>
              </a:ext>
            </a:extLst>
          </p:cNvPr>
          <p:cNvSpPr>
            <a:spLocks noGrp="1"/>
          </p:cNvSpPr>
          <p:nvPr>
            <p:ph type="pic" sz="quarter" idx="10"/>
          </p:nvPr>
        </p:nvSpPr>
        <p:spPr>
          <a:xfrm>
            <a:off x="8153400" y="1853123"/>
            <a:ext cx="3151754" cy="3151754"/>
          </a:xfrm>
          <a:custGeom>
            <a:avLst/>
            <a:gdLst>
              <a:gd name="connsiteX0" fmla="*/ 1575877 w 3151754"/>
              <a:gd name="connsiteY0" fmla="*/ 0 h 3151754"/>
              <a:gd name="connsiteX1" fmla="*/ 3151754 w 3151754"/>
              <a:gd name="connsiteY1" fmla="*/ 1575877 h 3151754"/>
              <a:gd name="connsiteX2" fmla="*/ 1575877 w 3151754"/>
              <a:gd name="connsiteY2" fmla="*/ 3151754 h 3151754"/>
              <a:gd name="connsiteX3" fmla="*/ 0 w 3151754"/>
              <a:gd name="connsiteY3" fmla="*/ 1575877 h 3151754"/>
              <a:gd name="connsiteX4" fmla="*/ 1575877 w 3151754"/>
              <a:gd name="connsiteY4" fmla="*/ 0 h 3151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754" h="3151754">
                <a:moveTo>
                  <a:pt x="1575877" y="0"/>
                </a:moveTo>
                <a:cubicBezTo>
                  <a:pt x="2446209" y="0"/>
                  <a:pt x="3151754" y="705545"/>
                  <a:pt x="3151754" y="1575877"/>
                </a:cubicBezTo>
                <a:cubicBezTo>
                  <a:pt x="3151754" y="2446209"/>
                  <a:pt x="2446209" y="3151754"/>
                  <a:pt x="1575877" y="3151754"/>
                </a:cubicBezTo>
                <a:cubicBezTo>
                  <a:pt x="705545" y="3151754"/>
                  <a:pt x="0" y="2446209"/>
                  <a:pt x="0" y="1575877"/>
                </a:cubicBezTo>
                <a:cubicBezTo>
                  <a:pt x="0" y="705545"/>
                  <a:pt x="705545" y="0"/>
                  <a:pt x="1575877" y="0"/>
                </a:cubicBez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1546210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58_Title Slide">
    <p:bg>
      <p:bgPr>
        <a:solidFill>
          <a:srgbClr val="0D243B"/>
        </a:solidFill>
        <a:effectLst/>
      </p:bgPr>
    </p:bg>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11E0985B-F7E2-406F-9CCE-E65A191783E5}"/>
              </a:ext>
            </a:extLst>
          </p:cNvPr>
          <p:cNvSpPr>
            <a:spLocks noGrp="1"/>
          </p:cNvSpPr>
          <p:nvPr>
            <p:ph type="pic" sz="quarter" idx="10"/>
          </p:nvPr>
        </p:nvSpPr>
        <p:spPr>
          <a:xfrm>
            <a:off x="0" y="0"/>
            <a:ext cx="12192000" cy="4310743"/>
          </a:xfrm>
          <a:prstGeom prst="rect">
            <a:avLst/>
          </a:prstGeom>
          <a:solidFill>
            <a:schemeClr val="bg1">
              <a:lumMod val="95000"/>
              <a:alpha val="35000"/>
            </a:schemeClr>
          </a:solidFill>
        </p:spPr>
        <p:txBody>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2753024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60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B7CA1B3-140B-42CA-9F8A-4CAACD75DC3E}"/>
              </a:ext>
            </a:extLst>
          </p:cNvPr>
          <p:cNvSpPr>
            <a:spLocks noGrp="1"/>
          </p:cNvSpPr>
          <p:nvPr>
            <p:ph type="pic" sz="quarter" idx="10"/>
          </p:nvPr>
        </p:nvSpPr>
        <p:spPr>
          <a:xfrm>
            <a:off x="0" y="2492477"/>
            <a:ext cx="12192000" cy="4365523"/>
          </a:xfrm>
          <a:prstGeom prst="rect">
            <a:avLst/>
          </a:prstGeom>
          <a:solidFill>
            <a:schemeClr val="bg1">
              <a:lumMod val="95000"/>
              <a:alpha val="35000"/>
            </a:schemeClr>
          </a:solidFill>
        </p:spPr>
        <p:txBody>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2318775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34_Title Slide">
    <p:bg>
      <p:bgPr>
        <a:gradFill>
          <a:gsLst>
            <a:gs pos="10000">
              <a:schemeClr val="accent1"/>
            </a:gs>
            <a:gs pos="100000">
              <a:schemeClr val="accent2"/>
            </a:gs>
          </a:gsLst>
          <a:lin ang="18900000" scaled="1"/>
        </a:gradFill>
        <a:effectLst/>
      </p:bgPr>
    </p:bg>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D67DB82B-124A-43FA-834C-D4528174943E}"/>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alpha val="7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alpha val="70000"/>
                </a:schemeClr>
              </a:solidFill>
              <a:latin typeface="+mj-lt"/>
              <a:ea typeface="Liberation Sans" panose="020B0604020202020204" pitchFamily="34" charset="0"/>
              <a:cs typeface="Segoe UI" panose="020B0502040204020203" pitchFamily="34" charset="0"/>
            </a:endParaRPr>
          </a:p>
        </p:txBody>
      </p:sp>
      <p:sp>
        <p:nvSpPr>
          <p:cNvPr id="18" name="TextBox 17">
            <a:extLst>
              <a:ext uri="{FF2B5EF4-FFF2-40B4-BE49-F238E27FC236}">
                <a16:creationId xmlns:a16="http://schemas.microsoft.com/office/drawing/2014/main" id="{DA46F27E-6FBE-42E5-B236-4C58EB5B8EEC}"/>
              </a:ext>
            </a:extLst>
          </p:cNvPr>
          <p:cNvSpPr txBox="1"/>
          <p:nvPr userDrawn="1"/>
        </p:nvSpPr>
        <p:spPr>
          <a:xfrm>
            <a:off x="7510447" y="6430969"/>
            <a:ext cx="1829792" cy="246221"/>
          </a:xfrm>
          <a:prstGeom prst="rect">
            <a:avLst/>
          </a:prstGeom>
          <a:noFill/>
        </p:spPr>
        <p:txBody>
          <a:bodyPr wrap="square" rtlCol="0">
            <a:spAutoFit/>
          </a:bodyPr>
          <a:lstStyle/>
          <a:p>
            <a:r>
              <a:rPr lang="en-US" sz="1000" b="0" dirty="0">
                <a:solidFill>
                  <a:schemeClr val="bg1">
                    <a:alpha val="70000"/>
                  </a:schemeClr>
                </a:solidFill>
                <a:latin typeface="+mj-lt"/>
                <a:cs typeface="Segoe UI" panose="020B0502040204020203" pitchFamily="34" charset="0"/>
              </a:rPr>
              <a:t>331 Street, Los Angeles, US</a:t>
            </a:r>
            <a:endParaRPr lang="id-ID" sz="1000" b="0" dirty="0">
              <a:solidFill>
                <a:schemeClr val="bg1">
                  <a:alpha val="70000"/>
                </a:schemeClr>
              </a:solidFill>
              <a:latin typeface="+mj-lt"/>
              <a:cs typeface="Segoe UI" panose="020B0502040204020203" pitchFamily="34" charset="0"/>
            </a:endParaRPr>
          </a:p>
        </p:txBody>
      </p:sp>
      <p:sp>
        <p:nvSpPr>
          <p:cNvPr id="19" name="Freeform 2">
            <a:extLst>
              <a:ext uri="{FF2B5EF4-FFF2-40B4-BE49-F238E27FC236}">
                <a16:creationId xmlns:a16="http://schemas.microsoft.com/office/drawing/2014/main" id="{AB73EE9B-AD49-4E62-9278-203499265726}"/>
              </a:ext>
            </a:extLst>
          </p:cNvPr>
          <p:cNvSpPr>
            <a:spLocks noChangeArrowheads="1"/>
          </p:cNvSpPr>
          <p:nvPr userDrawn="1"/>
        </p:nvSpPr>
        <p:spPr bwMode="auto">
          <a:xfrm>
            <a:off x="7432606" y="6488835"/>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sp>
        <p:nvSpPr>
          <p:cNvPr id="21" name="TextBox 20">
            <a:extLst>
              <a:ext uri="{FF2B5EF4-FFF2-40B4-BE49-F238E27FC236}">
                <a16:creationId xmlns:a16="http://schemas.microsoft.com/office/drawing/2014/main" id="{F181A06D-E6F2-4CE6-8FB6-E15CAAD5CAAD}"/>
              </a:ext>
            </a:extLst>
          </p:cNvPr>
          <p:cNvSpPr txBox="1"/>
          <p:nvPr userDrawn="1"/>
        </p:nvSpPr>
        <p:spPr>
          <a:xfrm>
            <a:off x="9600696" y="6430969"/>
            <a:ext cx="1829792" cy="246221"/>
          </a:xfrm>
          <a:prstGeom prst="rect">
            <a:avLst/>
          </a:prstGeom>
          <a:noFill/>
        </p:spPr>
        <p:txBody>
          <a:bodyPr wrap="square" rtlCol="0">
            <a:spAutoFit/>
          </a:bodyPr>
          <a:lstStyle/>
          <a:p>
            <a:r>
              <a:rPr lang="en-US" sz="1000" b="0" dirty="0">
                <a:solidFill>
                  <a:schemeClr val="bg1">
                    <a:alpha val="70000"/>
                  </a:schemeClr>
                </a:solidFill>
                <a:latin typeface="+mj-lt"/>
                <a:cs typeface="Segoe UI" panose="020B0502040204020203" pitchFamily="34" charset="0"/>
              </a:rPr>
              <a:t>mail@yourcompany.com</a:t>
            </a:r>
          </a:p>
        </p:txBody>
      </p:sp>
      <p:sp>
        <p:nvSpPr>
          <p:cNvPr id="22" name="Freeform 51">
            <a:extLst>
              <a:ext uri="{FF2B5EF4-FFF2-40B4-BE49-F238E27FC236}">
                <a16:creationId xmlns:a16="http://schemas.microsoft.com/office/drawing/2014/main" id="{D9F3A4AD-60E6-49FA-A66A-CBF3C86FE5C8}"/>
              </a:ext>
            </a:extLst>
          </p:cNvPr>
          <p:cNvSpPr>
            <a:spLocks noChangeArrowheads="1"/>
          </p:cNvSpPr>
          <p:nvPr userDrawn="1"/>
        </p:nvSpPr>
        <p:spPr bwMode="auto">
          <a:xfrm>
            <a:off x="9471340" y="6503124"/>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sp>
        <p:nvSpPr>
          <p:cNvPr id="23" name="Rectangle: Rounded Corners 22">
            <a:extLst>
              <a:ext uri="{FF2B5EF4-FFF2-40B4-BE49-F238E27FC236}">
                <a16:creationId xmlns:a16="http://schemas.microsoft.com/office/drawing/2014/main" id="{BA91D987-3568-41A5-A61A-6BECFBF85080}"/>
              </a:ext>
            </a:extLst>
          </p:cNvPr>
          <p:cNvSpPr/>
          <p:nvPr userDrawn="1"/>
        </p:nvSpPr>
        <p:spPr>
          <a:xfrm>
            <a:off x="241034" y="6503583"/>
            <a:ext cx="6767635" cy="143667"/>
          </a:xfrm>
          <a:prstGeom prst="roundRect">
            <a:avLst>
              <a:gd name="adj" fmla="val 50000"/>
            </a:avLst>
          </a:pr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2B25D912-D8E9-43AB-9163-8721C95B46C0}"/>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0109D23A-9750-4E78-89AA-537B923F66A6}"/>
              </a:ext>
            </a:extLst>
          </p:cNvPr>
          <p:cNvGrpSpPr/>
          <p:nvPr userDrawn="1"/>
        </p:nvGrpSpPr>
        <p:grpSpPr>
          <a:xfrm>
            <a:off x="278276" y="245814"/>
            <a:ext cx="1226673" cy="224720"/>
            <a:chOff x="1304820" y="3012107"/>
            <a:chExt cx="2771403" cy="507705"/>
          </a:xfrm>
          <a:solidFill>
            <a:schemeClr val="bg1">
              <a:alpha val="50000"/>
            </a:schemeClr>
          </a:solidFill>
        </p:grpSpPr>
        <p:sp>
          <p:nvSpPr>
            <p:cNvPr id="5" name="Freeform: Shape 4">
              <a:extLst>
                <a:ext uri="{FF2B5EF4-FFF2-40B4-BE49-F238E27FC236}">
                  <a16:creationId xmlns:a16="http://schemas.microsoft.com/office/drawing/2014/main" id="{98F4633A-179C-4F7F-80A9-280FC02C338D}"/>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9">
              <a:extLst>
                <a:ext uri="{FF2B5EF4-FFF2-40B4-BE49-F238E27FC236}">
                  <a16:creationId xmlns:a16="http://schemas.microsoft.com/office/drawing/2014/main" id="{DFE69D57-4DA9-4FF1-B985-5D37E6EB0AEF}"/>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4" name="TextBox 13">
            <a:extLst>
              <a:ext uri="{FF2B5EF4-FFF2-40B4-BE49-F238E27FC236}">
                <a16:creationId xmlns:a16="http://schemas.microsoft.com/office/drawing/2014/main" id="{E2D4A84A-A635-43A3-B171-E9F53DD25ABB}"/>
              </a:ext>
            </a:extLst>
          </p:cNvPr>
          <p:cNvSpPr txBox="1"/>
          <p:nvPr userDrawn="1"/>
        </p:nvSpPr>
        <p:spPr>
          <a:xfrm>
            <a:off x="17460" y="2250701"/>
            <a:ext cx="10807767" cy="2646878"/>
          </a:xfrm>
          <a:prstGeom prst="rect">
            <a:avLst/>
          </a:prstGeom>
          <a:noFill/>
        </p:spPr>
        <p:txBody>
          <a:bodyPr wrap="none" rtlCol="0">
            <a:spAutoFit/>
          </a:bodyPr>
          <a:lstStyle/>
          <a:p>
            <a:r>
              <a:rPr lang="en-US" sz="16600" b="1" dirty="0">
                <a:gradFill>
                  <a:gsLst>
                    <a:gs pos="10000">
                      <a:schemeClr val="accent1"/>
                    </a:gs>
                    <a:gs pos="100000">
                      <a:schemeClr val="accent2"/>
                    </a:gs>
                  </a:gsLst>
                  <a:lin ang="18900000" scaled="1"/>
                </a:gradFill>
                <a:effectLst>
                  <a:outerShdw blurRad="152400" dist="88900" dir="2700000" sx="97000" sy="97000" algn="tl" rotWithShape="0">
                    <a:prstClr val="black">
                      <a:alpha val="8000"/>
                    </a:prstClr>
                  </a:outerShdw>
                </a:effectLst>
                <a:latin typeface="+mj-lt"/>
              </a:rPr>
              <a:t>CLARICINE</a:t>
            </a:r>
          </a:p>
        </p:txBody>
      </p:sp>
      <p:pic>
        <p:nvPicPr>
          <p:cNvPr id="16" name="Picture 15">
            <a:extLst>
              <a:ext uri="{FF2B5EF4-FFF2-40B4-BE49-F238E27FC236}">
                <a16:creationId xmlns:a16="http://schemas.microsoft.com/office/drawing/2014/main" id="{137CF27D-7E33-46C9-B7F0-47E9E33C96C2}"/>
              </a:ext>
            </a:extLst>
          </p:cNvPr>
          <p:cNvPicPr>
            <a:picLocks noChangeAspect="1"/>
          </p:cNvPicPr>
          <p:nvPr/>
        </p:nvPicPr>
        <p:blipFill>
          <a:blip r:embed="rId2"/>
          <a:stretch>
            <a:fillRect/>
          </a:stretch>
        </p:blipFill>
        <p:spPr>
          <a:xfrm>
            <a:off x="7632430" y="705097"/>
            <a:ext cx="3052240" cy="6091711"/>
          </a:xfrm>
          <a:prstGeom prst="rect">
            <a:avLst/>
          </a:prstGeom>
          <a:effectLst>
            <a:outerShdw blurRad="1041400" dist="203200" dir="5400000" sx="94000" sy="94000" algn="t" rotWithShape="0">
              <a:prstClr val="black">
                <a:alpha val="40000"/>
              </a:prstClr>
            </a:outerShdw>
          </a:effectLst>
        </p:spPr>
      </p:pic>
      <p:sp>
        <p:nvSpPr>
          <p:cNvPr id="20" name="Picture Placeholder 19">
            <a:extLst>
              <a:ext uri="{FF2B5EF4-FFF2-40B4-BE49-F238E27FC236}">
                <a16:creationId xmlns:a16="http://schemas.microsoft.com/office/drawing/2014/main" id="{5778B22D-FB83-4408-80D2-9F98C94E74FB}"/>
              </a:ext>
            </a:extLst>
          </p:cNvPr>
          <p:cNvSpPr>
            <a:spLocks noGrp="1"/>
          </p:cNvSpPr>
          <p:nvPr>
            <p:ph type="pic" sz="quarter" idx="10"/>
          </p:nvPr>
        </p:nvSpPr>
        <p:spPr>
          <a:xfrm>
            <a:off x="7838035" y="893338"/>
            <a:ext cx="2650729" cy="5720080"/>
          </a:xfrm>
          <a:custGeom>
            <a:avLst/>
            <a:gdLst>
              <a:gd name="connsiteX0" fmla="*/ 264207 w 2650729"/>
              <a:gd name="connsiteY0" fmla="*/ 0 h 5720080"/>
              <a:gd name="connsiteX1" fmla="*/ 554401 w 2650729"/>
              <a:gd name="connsiteY1" fmla="*/ 0 h 5720080"/>
              <a:gd name="connsiteX2" fmla="*/ 589051 w 2650729"/>
              <a:gd name="connsiteY2" fmla="*/ 38883 h 5720080"/>
              <a:gd name="connsiteX3" fmla="*/ 589051 w 2650729"/>
              <a:gd name="connsiteY3" fmla="*/ 69125 h 5720080"/>
              <a:gd name="connsiteX4" fmla="*/ 740645 w 2650729"/>
              <a:gd name="connsiteY4" fmla="*/ 211695 h 5720080"/>
              <a:gd name="connsiteX5" fmla="*/ 1918747 w 2650729"/>
              <a:gd name="connsiteY5" fmla="*/ 211695 h 5720080"/>
              <a:gd name="connsiteX6" fmla="*/ 2066010 w 2650729"/>
              <a:gd name="connsiteY6" fmla="*/ 64805 h 5720080"/>
              <a:gd name="connsiteX7" fmla="*/ 2066010 w 2650729"/>
              <a:gd name="connsiteY7" fmla="*/ 38883 h 5720080"/>
              <a:gd name="connsiteX8" fmla="*/ 2100659 w 2650729"/>
              <a:gd name="connsiteY8" fmla="*/ 0 h 5720080"/>
              <a:gd name="connsiteX9" fmla="*/ 2386523 w 2650729"/>
              <a:gd name="connsiteY9" fmla="*/ 0 h 5720080"/>
              <a:gd name="connsiteX10" fmla="*/ 2650729 w 2650729"/>
              <a:gd name="connsiteY10" fmla="*/ 267859 h 5720080"/>
              <a:gd name="connsiteX11" fmla="*/ 2650729 w 2650729"/>
              <a:gd name="connsiteY11" fmla="*/ 5456542 h 5720080"/>
              <a:gd name="connsiteX12" fmla="*/ 2386523 w 2650729"/>
              <a:gd name="connsiteY12" fmla="*/ 5720080 h 5720080"/>
              <a:gd name="connsiteX13" fmla="*/ 264207 w 2650729"/>
              <a:gd name="connsiteY13" fmla="*/ 5720080 h 5720080"/>
              <a:gd name="connsiteX14" fmla="*/ 0 w 2650729"/>
              <a:gd name="connsiteY14" fmla="*/ 5456542 h 5720080"/>
              <a:gd name="connsiteX15" fmla="*/ 0 w 2650729"/>
              <a:gd name="connsiteY15" fmla="*/ 267859 h 5720080"/>
              <a:gd name="connsiteX16" fmla="*/ 264207 w 2650729"/>
              <a:gd name="connsiteY16" fmla="*/ 0 h 57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50729" h="5720080">
                <a:moveTo>
                  <a:pt x="264207" y="0"/>
                </a:moveTo>
                <a:cubicBezTo>
                  <a:pt x="264207" y="0"/>
                  <a:pt x="264207" y="0"/>
                  <a:pt x="554401" y="0"/>
                </a:cubicBezTo>
                <a:cubicBezTo>
                  <a:pt x="571726" y="0"/>
                  <a:pt x="589051" y="17281"/>
                  <a:pt x="589051" y="38883"/>
                </a:cubicBezTo>
                <a:cubicBezTo>
                  <a:pt x="589051" y="38883"/>
                  <a:pt x="589051" y="38883"/>
                  <a:pt x="589051" y="69125"/>
                </a:cubicBezTo>
                <a:cubicBezTo>
                  <a:pt x="589051" y="112329"/>
                  <a:pt x="623701" y="211695"/>
                  <a:pt x="740645" y="211695"/>
                </a:cubicBezTo>
                <a:cubicBezTo>
                  <a:pt x="801283" y="211695"/>
                  <a:pt x="1814797" y="211695"/>
                  <a:pt x="1918747" y="211695"/>
                </a:cubicBezTo>
                <a:cubicBezTo>
                  <a:pt x="2022697" y="211695"/>
                  <a:pt x="2066010" y="116648"/>
                  <a:pt x="2066010" y="64805"/>
                </a:cubicBezTo>
                <a:cubicBezTo>
                  <a:pt x="2066010" y="64805"/>
                  <a:pt x="2066010" y="64805"/>
                  <a:pt x="2066010" y="38883"/>
                </a:cubicBezTo>
                <a:cubicBezTo>
                  <a:pt x="2066010" y="17281"/>
                  <a:pt x="2083335" y="0"/>
                  <a:pt x="2100659" y="0"/>
                </a:cubicBezTo>
                <a:cubicBezTo>
                  <a:pt x="2100659" y="0"/>
                  <a:pt x="2100659" y="0"/>
                  <a:pt x="2386523" y="0"/>
                </a:cubicBezTo>
                <a:cubicBezTo>
                  <a:pt x="2529454" y="0"/>
                  <a:pt x="2650729" y="120968"/>
                  <a:pt x="2650729" y="267859"/>
                </a:cubicBezTo>
                <a:cubicBezTo>
                  <a:pt x="2650729" y="267859"/>
                  <a:pt x="2650729" y="267859"/>
                  <a:pt x="2650729" y="5456542"/>
                </a:cubicBezTo>
                <a:cubicBezTo>
                  <a:pt x="2650729" y="5603432"/>
                  <a:pt x="2529454" y="5720080"/>
                  <a:pt x="2386523" y="5720080"/>
                </a:cubicBezTo>
                <a:cubicBezTo>
                  <a:pt x="2386523" y="5720080"/>
                  <a:pt x="2386523" y="5720080"/>
                  <a:pt x="264207" y="5720080"/>
                </a:cubicBezTo>
                <a:cubicBezTo>
                  <a:pt x="121276" y="5720080"/>
                  <a:pt x="0" y="5603432"/>
                  <a:pt x="0" y="5456542"/>
                </a:cubicBezTo>
                <a:cubicBezTo>
                  <a:pt x="0" y="5456542"/>
                  <a:pt x="0" y="5456542"/>
                  <a:pt x="0" y="267859"/>
                </a:cubicBezTo>
                <a:cubicBezTo>
                  <a:pt x="0" y="120968"/>
                  <a:pt x="121276" y="0"/>
                  <a:pt x="264207" y="0"/>
                </a:cubicBezTo>
                <a:close/>
              </a:path>
            </a:pathLst>
          </a:custGeom>
          <a:solidFill>
            <a:schemeClr val="bg1">
              <a:lumMod val="8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3141117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000" fill="hold"/>
                                        <p:tgtEl>
                                          <p:spTgt spid="16"/>
                                        </p:tgtEl>
                                        <p:attrNameLst>
                                          <p:attrName>ppt_x</p:attrName>
                                        </p:attrNameLst>
                                      </p:cBhvr>
                                      <p:tavLst>
                                        <p:tav tm="0">
                                          <p:val>
                                            <p:strVal val="#ppt_x"/>
                                          </p:val>
                                        </p:tav>
                                        <p:tav tm="100000">
                                          <p:val>
                                            <p:strVal val="#ppt_x"/>
                                          </p:val>
                                        </p:tav>
                                      </p:tavLst>
                                    </p:anim>
                                    <p:anim calcmode="lin" valueType="num">
                                      <p:cBhvr additive="base">
                                        <p:cTn id="8" dur="10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250" fill="hold"/>
                                        <p:tgtEl>
                                          <p:spTgt spid="14"/>
                                        </p:tgtEl>
                                        <p:attrNameLst>
                                          <p:attrName>ppt_x</p:attrName>
                                        </p:attrNameLst>
                                      </p:cBhvr>
                                      <p:tavLst>
                                        <p:tav tm="0">
                                          <p:val>
                                            <p:strVal val="#ppt_x"/>
                                          </p:val>
                                        </p:tav>
                                        <p:tav tm="100000">
                                          <p:val>
                                            <p:strVal val="#ppt_x"/>
                                          </p:val>
                                        </p:tav>
                                      </p:tavLst>
                                    </p:anim>
                                    <p:anim calcmode="lin" valueType="num">
                                      <p:cBhvr additive="base">
                                        <p:cTn id="12" dur="1250" fill="hold"/>
                                        <p:tgtEl>
                                          <p:spTgt spid="14"/>
                                        </p:tgtEl>
                                        <p:attrNameLst>
                                          <p:attrName>ppt_y</p:attrName>
                                        </p:attrNameLst>
                                      </p:cBhvr>
                                      <p:tavLst>
                                        <p:tav tm="0">
                                          <p:val>
                                            <p:strVal val="1+#ppt_h/2"/>
                                          </p:val>
                                        </p:tav>
                                        <p:tav tm="100000">
                                          <p:val>
                                            <p:strVal val="#ppt_y"/>
                                          </p:val>
                                        </p:tav>
                                      </p:tavLst>
                                    </p:anim>
                                  </p:childTnLst>
                                </p:cTn>
                              </p:par>
                              <p:par>
                                <p:cTn id="13" presetID="10" presetClass="entr" presetSubtype="0" fill="hold" grpId="0" nodeType="withEffect">
                                  <p:stCondLst>
                                    <p:cond delay="75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0" grpId="0" animBg="1"/>
    </p:bld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6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05599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6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429406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63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116473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64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2162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6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EE26A41-DDFC-491F-B5F0-C1DA6D79366A}"/>
              </a:ext>
            </a:extLst>
          </p:cNvPr>
          <p:cNvSpPr>
            <a:spLocks noGrp="1"/>
          </p:cNvSpPr>
          <p:nvPr>
            <p:ph type="pic" sz="quarter" idx="10"/>
          </p:nvPr>
        </p:nvSpPr>
        <p:spPr>
          <a:xfrm>
            <a:off x="0" y="0"/>
            <a:ext cx="12192000" cy="6858000"/>
          </a:xfrm>
          <a:prstGeom prst="rect">
            <a:avLst/>
          </a:prstGeom>
          <a:solidFill>
            <a:schemeClr val="bg1">
              <a:lumMod val="95000"/>
              <a:alpha val="35000"/>
            </a:schemeClr>
          </a:solidFill>
        </p:spPr>
        <p:txBody>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3094013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ppt_x"/>
                                          </p:val>
                                        </p:tav>
                                        <p:tav tm="100000">
                                          <p:val>
                                            <p:strVal val="#ppt_x"/>
                                          </p:val>
                                        </p:tav>
                                      </p:tavLst>
                                    </p:anim>
                                    <p:anim calcmode="lin" valueType="num">
                                      <p:cBhvr additive="base">
                                        <p:cTn id="8" dur="75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A46CD04-1A6D-448E-AEED-15DDF0408985}"/>
              </a:ext>
            </a:extLst>
          </p:cNvPr>
          <p:cNvSpPr/>
          <p:nvPr userDrawn="1"/>
        </p:nvSpPr>
        <p:spPr>
          <a:xfrm>
            <a:off x="6096000" y="0"/>
            <a:ext cx="6096000" cy="5921829"/>
          </a:xfrm>
          <a:prstGeom prst="rect">
            <a:avLst/>
          </a:pr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038DDEAD-7F54-4220-9FBC-F490F0C8E369}"/>
              </a:ext>
            </a:extLst>
          </p:cNvPr>
          <p:cNvSpPr>
            <a:spLocks noGrp="1"/>
          </p:cNvSpPr>
          <p:nvPr>
            <p:ph type="pic" sz="quarter" idx="10"/>
          </p:nvPr>
        </p:nvSpPr>
        <p:spPr>
          <a:xfrm>
            <a:off x="5065487" y="1559530"/>
            <a:ext cx="2097686" cy="3738940"/>
          </a:xfrm>
          <a:custGeom>
            <a:avLst/>
            <a:gdLst>
              <a:gd name="connsiteX0" fmla="*/ 0 w 2097686"/>
              <a:gd name="connsiteY0" fmla="*/ 0 h 3738940"/>
              <a:gd name="connsiteX1" fmla="*/ 2097686 w 2097686"/>
              <a:gd name="connsiteY1" fmla="*/ 0 h 3738940"/>
              <a:gd name="connsiteX2" fmla="*/ 2097686 w 2097686"/>
              <a:gd name="connsiteY2" fmla="*/ 3738940 h 3738940"/>
              <a:gd name="connsiteX3" fmla="*/ 0 w 2097686"/>
              <a:gd name="connsiteY3" fmla="*/ 3738940 h 3738940"/>
            </a:gdLst>
            <a:ahLst/>
            <a:cxnLst>
              <a:cxn ang="0">
                <a:pos x="connsiteX0" y="connsiteY0"/>
              </a:cxn>
              <a:cxn ang="0">
                <a:pos x="connsiteX1" y="connsiteY1"/>
              </a:cxn>
              <a:cxn ang="0">
                <a:pos x="connsiteX2" y="connsiteY2"/>
              </a:cxn>
              <a:cxn ang="0">
                <a:pos x="connsiteX3" y="connsiteY3"/>
              </a:cxn>
            </a:cxnLst>
            <a:rect l="l" t="t" r="r" b="b"/>
            <a:pathLst>
              <a:path w="2097686" h="3738940">
                <a:moveTo>
                  <a:pt x="0" y="0"/>
                </a:moveTo>
                <a:lnTo>
                  <a:pt x="2097686" y="0"/>
                </a:lnTo>
                <a:lnTo>
                  <a:pt x="2097686" y="3738940"/>
                </a:lnTo>
                <a:lnTo>
                  <a:pt x="0" y="3738940"/>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
        <p:nvSpPr>
          <p:cNvPr id="9" name="Picture Placeholder 8">
            <a:extLst>
              <a:ext uri="{FF2B5EF4-FFF2-40B4-BE49-F238E27FC236}">
                <a16:creationId xmlns:a16="http://schemas.microsoft.com/office/drawing/2014/main" id="{5548532B-6154-486C-AB32-FAE8AA795947}"/>
              </a:ext>
            </a:extLst>
          </p:cNvPr>
          <p:cNvSpPr>
            <a:spLocks noGrp="1"/>
          </p:cNvSpPr>
          <p:nvPr>
            <p:ph type="pic" sz="quarter" idx="11"/>
          </p:nvPr>
        </p:nvSpPr>
        <p:spPr>
          <a:xfrm>
            <a:off x="7269546" y="1559530"/>
            <a:ext cx="2097686" cy="3738940"/>
          </a:xfrm>
          <a:custGeom>
            <a:avLst/>
            <a:gdLst>
              <a:gd name="connsiteX0" fmla="*/ 0 w 2097686"/>
              <a:gd name="connsiteY0" fmla="*/ 0 h 3738940"/>
              <a:gd name="connsiteX1" fmla="*/ 2097686 w 2097686"/>
              <a:gd name="connsiteY1" fmla="*/ 0 h 3738940"/>
              <a:gd name="connsiteX2" fmla="*/ 2097686 w 2097686"/>
              <a:gd name="connsiteY2" fmla="*/ 3738940 h 3738940"/>
              <a:gd name="connsiteX3" fmla="*/ 0 w 2097686"/>
              <a:gd name="connsiteY3" fmla="*/ 3738940 h 3738940"/>
            </a:gdLst>
            <a:ahLst/>
            <a:cxnLst>
              <a:cxn ang="0">
                <a:pos x="connsiteX0" y="connsiteY0"/>
              </a:cxn>
              <a:cxn ang="0">
                <a:pos x="connsiteX1" y="connsiteY1"/>
              </a:cxn>
              <a:cxn ang="0">
                <a:pos x="connsiteX2" y="connsiteY2"/>
              </a:cxn>
              <a:cxn ang="0">
                <a:pos x="connsiteX3" y="connsiteY3"/>
              </a:cxn>
            </a:cxnLst>
            <a:rect l="l" t="t" r="r" b="b"/>
            <a:pathLst>
              <a:path w="2097686" h="3738940">
                <a:moveTo>
                  <a:pt x="0" y="0"/>
                </a:moveTo>
                <a:lnTo>
                  <a:pt x="2097686" y="0"/>
                </a:lnTo>
                <a:lnTo>
                  <a:pt x="2097686" y="3738940"/>
                </a:lnTo>
                <a:lnTo>
                  <a:pt x="0" y="3738940"/>
                </a:lnTo>
                <a:close/>
              </a:path>
            </a:pathLst>
          </a:custGeom>
          <a:solidFill>
            <a:schemeClr val="bg1">
              <a:lumMod val="95000"/>
              <a:alpha val="35000"/>
            </a:schemeClr>
          </a:solidFill>
        </p:spPr>
        <p:txBody>
          <a:bodyPr wrap="square">
            <a:noAutofit/>
          </a:bodyPr>
          <a:lstStyle>
            <a:lvl1pPr marL="0" indent="0">
              <a:buNone/>
              <a:defRPr sz="1600">
                <a:solidFill>
                  <a:schemeClr val="bg1">
                    <a:lumMod val="75000"/>
                  </a:schemeClr>
                </a:solidFill>
              </a:defRPr>
            </a:lvl1pPr>
          </a:lstStyle>
          <a:p>
            <a:endParaRPr lang="en-US"/>
          </a:p>
        </p:txBody>
      </p:sp>
    </p:spTree>
    <p:extLst>
      <p:ext uri="{BB962C8B-B14F-4D97-AF65-F5344CB8AC3E}">
        <p14:creationId xmlns:p14="http://schemas.microsoft.com/office/powerpoint/2010/main" val="376488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750" fill="hold"/>
                                        <p:tgtEl>
                                          <p:spTgt spid="8"/>
                                        </p:tgtEl>
                                        <p:attrNameLst>
                                          <p:attrName>ppt_x</p:attrName>
                                        </p:attrNameLst>
                                      </p:cBhvr>
                                      <p:tavLst>
                                        <p:tav tm="0">
                                          <p:val>
                                            <p:strVal val="1+#ppt_w/2"/>
                                          </p:val>
                                        </p:tav>
                                        <p:tav tm="100000">
                                          <p:val>
                                            <p:strVal val="#ppt_x"/>
                                          </p:val>
                                        </p:tav>
                                      </p:tavLst>
                                    </p:anim>
                                    <p:anim calcmode="lin" valueType="num">
                                      <p:cBhvr additive="base">
                                        <p:cTn id="8" dur="75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1+#ppt_w/2"/>
                                          </p:val>
                                        </p:tav>
                                        <p:tav tm="100000">
                                          <p:val>
                                            <p:strVal val="#ppt_x"/>
                                          </p:val>
                                        </p:tav>
                                      </p:tavLst>
                                    </p:anim>
                                    <p:anim calcmode="lin" valueType="num">
                                      <p:cBhvr additive="base">
                                        <p:cTn id="12" dur="75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1+#ppt_w/2"/>
                                          </p:val>
                                        </p:tav>
                                        <p:tav tm="100000">
                                          <p:val>
                                            <p:strVal val="#ppt_x"/>
                                          </p:val>
                                        </p:tav>
                                      </p:tavLst>
                                    </p:anim>
                                    <p:anim calcmode="lin" valueType="num">
                                      <p:cBhvr additive="base">
                                        <p:cTn id="16"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CAA6E6C-A71E-40F7-BBAB-5FCF4BF27B10}"/>
              </a:ext>
            </a:extLst>
          </p:cNvPr>
          <p:cNvSpPr/>
          <p:nvPr userDrawn="1"/>
        </p:nvSpPr>
        <p:spPr>
          <a:xfrm>
            <a:off x="0" y="0"/>
            <a:ext cx="12192001" cy="2507226"/>
          </a:xfrm>
          <a:prstGeom prst="rect">
            <a:avLst/>
          </a:prstGeom>
          <a:solidFill>
            <a:srgbClr val="0D2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1EAA7401-5E0D-4D40-8B52-AB784D9BAC66}"/>
              </a:ext>
            </a:extLst>
          </p:cNvPr>
          <p:cNvSpPr>
            <a:spLocks noGrp="1"/>
          </p:cNvSpPr>
          <p:nvPr>
            <p:ph type="pic" sz="quarter" idx="10"/>
          </p:nvPr>
        </p:nvSpPr>
        <p:spPr>
          <a:xfrm>
            <a:off x="1059546" y="946237"/>
            <a:ext cx="10072912" cy="3379020"/>
          </a:xfrm>
          <a:custGeom>
            <a:avLst/>
            <a:gdLst>
              <a:gd name="connsiteX0" fmla="*/ 0 w 9188245"/>
              <a:gd name="connsiteY0" fmla="*/ 0 h 3244645"/>
              <a:gd name="connsiteX1" fmla="*/ 9188245 w 9188245"/>
              <a:gd name="connsiteY1" fmla="*/ 0 h 3244645"/>
              <a:gd name="connsiteX2" fmla="*/ 9188245 w 9188245"/>
              <a:gd name="connsiteY2" fmla="*/ 3244645 h 3244645"/>
              <a:gd name="connsiteX3" fmla="*/ 0 w 9188245"/>
              <a:gd name="connsiteY3" fmla="*/ 3244645 h 3244645"/>
            </a:gdLst>
            <a:ahLst/>
            <a:cxnLst>
              <a:cxn ang="0">
                <a:pos x="connsiteX0" y="connsiteY0"/>
              </a:cxn>
              <a:cxn ang="0">
                <a:pos x="connsiteX1" y="connsiteY1"/>
              </a:cxn>
              <a:cxn ang="0">
                <a:pos x="connsiteX2" y="connsiteY2"/>
              </a:cxn>
              <a:cxn ang="0">
                <a:pos x="connsiteX3" y="connsiteY3"/>
              </a:cxn>
            </a:cxnLst>
            <a:rect l="l" t="t" r="r" b="b"/>
            <a:pathLst>
              <a:path w="9188245" h="3244645">
                <a:moveTo>
                  <a:pt x="0" y="0"/>
                </a:moveTo>
                <a:lnTo>
                  <a:pt x="9188245" y="0"/>
                </a:lnTo>
                <a:lnTo>
                  <a:pt x="9188245" y="3244645"/>
                </a:lnTo>
                <a:lnTo>
                  <a:pt x="0" y="3244645"/>
                </a:lnTo>
                <a:close/>
              </a:path>
            </a:pathLst>
          </a:custGeom>
          <a:solidFill>
            <a:schemeClr val="bg1">
              <a:lumMod val="95000"/>
              <a:alpha val="35000"/>
            </a:schemeClr>
          </a:solidFill>
          <a:ln>
            <a:noFill/>
          </a:ln>
          <a:effectLst>
            <a:outerShdw blurRad="635000" dist="165100" dir="2700000" sx="95000" sy="95000" algn="tl"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marL="0" indent="0">
              <a:buNone/>
              <a:defRPr lang="en-US" sz="1600">
                <a:solidFill>
                  <a:schemeClr val="bg1">
                    <a:lumMod val="75000"/>
                  </a:schemeClr>
                </a:solidFill>
              </a:defRPr>
            </a:lvl1pPr>
          </a:lstStyle>
          <a:p>
            <a:pPr marL="0" lvl="0" algn="ctr"/>
            <a:endParaRPr lang="en-US"/>
          </a:p>
        </p:txBody>
      </p:sp>
      <p:grpSp>
        <p:nvGrpSpPr>
          <p:cNvPr id="8" name="Group 7">
            <a:extLst>
              <a:ext uri="{FF2B5EF4-FFF2-40B4-BE49-F238E27FC236}">
                <a16:creationId xmlns:a16="http://schemas.microsoft.com/office/drawing/2014/main" id="{07EFBB40-A415-48E5-85FB-19DA7FC5FC76}"/>
              </a:ext>
            </a:extLst>
          </p:cNvPr>
          <p:cNvGrpSpPr/>
          <p:nvPr userDrawn="1"/>
        </p:nvGrpSpPr>
        <p:grpSpPr>
          <a:xfrm>
            <a:off x="278276" y="245814"/>
            <a:ext cx="1226673" cy="224720"/>
            <a:chOff x="1304820" y="3012107"/>
            <a:chExt cx="2771403" cy="507705"/>
          </a:xfrm>
          <a:solidFill>
            <a:schemeClr val="bg1">
              <a:alpha val="25000"/>
            </a:schemeClr>
          </a:solidFill>
        </p:grpSpPr>
        <p:sp>
          <p:nvSpPr>
            <p:cNvPr id="10" name="Freeform: Shape 9">
              <a:extLst>
                <a:ext uri="{FF2B5EF4-FFF2-40B4-BE49-F238E27FC236}">
                  <a16:creationId xmlns:a16="http://schemas.microsoft.com/office/drawing/2014/main" id="{62DFF4AF-45EB-4D8A-956D-82EC9FAF02CB}"/>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99">
              <a:extLst>
                <a:ext uri="{FF2B5EF4-FFF2-40B4-BE49-F238E27FC236}">
                  <a16:creationId xmlns:a16="http://schemas.microsoft.com/office/drawing/2014/main" id="{6D46E181-A764-4FA5-ACDD-854ECE51469D}"/>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64885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0-#ppt_h/2"/>
                                          </p:val>
                                        </p:tav>
                                        <p:tav tm="100000">
                                          <p:val>
                                            <p:strVal val="#ppt_y"/>
                                          </p:val>
                                        </p:tav>
                                      </p:tavLst>
                                    </p:anim>
                                  </p:childTnLst>
                                </p:cTn>
                              </p:par>
                              <p:par>
                                <p:cTn id="13" presetID="10" presetClass="entr" presetSubtype="0" fill="hold" nodeType="withEffect">
                                  <p:stCondLst>
                                    <p:cond delay="25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91929"/>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38DFF388-21FE-47AB-88AF-FF90327A1A03}"/>
              </a:ext>
            </a:extLst>
          </p:cNvPr>
          <p:cNvGrpSpPr/>
          <p:nvPr userDrawn="1"/>
        </p:nvGrpSpPr>
        <p:grpSpPr>
          <a:xfrm>
            <a:off x="278276" y="245814"/>
            <a:ext cx="1226673" cy="224720"/>
            <a:chOff x="1304820" y="3012107"/>
            <a:chExt cx="2771403" cy="507705"/>
          </a:xfrm>
          <a:solidFill>
            <a:schemeClr val="bg1">
              <a:alpha val="25000"/>
            </a:schemeClr>
          </a:solidFill>
        </p:grpSpPr>
        <p:sp>
          <p:nvSpPr>
            <p:cNvPr id="15" name="Freeform: Shape 14">
              <a:extLst>
                <a:ext uri="{FF2B5EF4-FFF2-40B4-BE49-F238E27FC236}">
                  <a16:creationId xmlns:a16="http://schemas.microsoft.com/office/drawing/2014/main" id="{31661DFD-6411-475A-BD21-1FFE334ED488}"/>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99">
              <a:extLst>
                <a:ext uri="{FF2B5EF4-FFF2-40B4-BE49-F238E27FC236}">
                  <a16:creationId xmlns:a16="http://schemas.microsoft.com/office/drawing/2014/main" id="{626BB22F-2EC7-4932-AF61-47D27EED50B1}"/>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7" name="TextBox 16">
            <a:extLst>
              <a:ext uri="{FF2B5EF4-FFF2-40B4-BE49-F238E27FC236}">
                <a16:creationId xmlns:a16="http://schemas.microsoft.com/office/drawing/2014/main" id="{667ED991-5DBB-4331-A64B-53EFA83CC8BE}"/>
              </a:ext>
            </a:extLst>
          </p:cNvPr>
          <p:cNvSpPr txBox="1"/>
          <p:nvPr userDrawn="1"/>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lumMod val="75000"/>
                    <a:alpha val="60000"/>
                  </a:schemeClr>
                </a:solidFill>
                <a:latin typeface="+mj-lt"/>
                <a:ea typeface="Liberation Sans" panose="020B0604020202020204" pitchFamily="34" charset="0"/>
                <a:cs typeface="Segoe UI" panose="020B0502040204020203" pitchFamily="34" charset="0"/>
              </a:rPr>
              <a:pPr algn="ctr"/>
              <a:t>‹#›</a:t>
            </a:fld>
            <a:endParaRPr lang="id-ID" sz="4800" i="0" dirty="0">
              <a:solidFill>
                <a:schemeClr val="bg1">
                  <a:lumMod val="75000"/>
                  <a:alpha val="60000"/>
                </a:schemeClr>
              </a:solidFill>
              <a:latin typeface="+mj-lt"/>
              <a:ea typeface="Liberation Sans" panose="020B0604020202020204" pitchFamily="34" charset="0"/>
              <a:cs typeface="Segoe UI" panose="020B0502040204020203" pitchFamily="34" charset="0"/>
            </a:endParaRPr>
          </a:p>
        </p:txBody>
      </p:sp>
      <p:grpSp>
        <p:nvGrpSpPr>
          <p:cNvPr id="18" name="Group 17">
            <a:extLst>
              <a:ext uri="{FF2B5EF4-FFF2-40B4-BE49-F238E27FC236}">
                <a16:creationId xmlns:a16="http://schemas.microsoft.com/office/drawing/2014/main" id="{74DDB199-68A5-4D2B-8A61-D13E2617750E}"/>
              </a:ext>
            </a:extLst>
          </p:cNvPr>
          <p:cNvGrpSpPr/>
          <p:nvPr userDrawn="1"/>
        </p:nvGrpSpPr>
        <p:grpSpPr>
          <a:xfrm>
            <a:off x="7432606" y="6430969"/>
            <a:ext cx="1907633" cy="246221"/>
            <a:chOff x="6631531" y="1151808"/>
            <a:chExt cx="1907633" cy="246221"/>
          </a:xfrm>
        </p:grpSpPr>
        <p:sp>
          <p:nvSpPr>
            <p:cNvPr id="19" name="TextBox 18">
              <a:extLst>
                <a:ext uri="{FF2B5EF4-FFF2-40B4-BE49-F238E27FC236}">
                  <a16:creationId xmlns:a16="http://schemas.microsoft.com/office/drawing/2014/main" id="{CC427D1E-B866-4B48-B1DF-F5AEDDF56F59}"/>
                </a:ext>
              </a:extLst>
            </p:cNvPr>
            <p:cNvSpPr txBox="1"/>
            <p:nvPr/>
          </p:nvSpPr>
          <p:spPr>
            <a:xfrm>
              <a:off x="6709372"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331 Street, Los Angeles, US</a:t>
              </a:r>
              <a:endParaRPr lang="id-ID" sz="1000" b="0" dirty="0">
                <a:solidFill>
                  <a:schemeClr val="bg1">
                    <a:lumMod val="75000"/>
                    <a:alpha val="60000"/>
                  </a:schemeClr>
                </a:solidFill>
                <a:latin typeface="+mj-lt"/>
                <a:cs typeface="Segoe UI" panose="020B0502040204020203" pitchFamily="34" charset="0"/>
              </a:endParaRPr>
            </a:p>
          </p:txBody>
        </p:sp>
        <p:sp>
          <p:nvSpPr>
            <p:cNvPr id="29" name="Freeform 2">
              <a:extLst>
                <a:ext uri="{FF2B5EF4-FFF2-40B4-BE49-F238E27FC236}">
                  <a16:creationId xmlns:a16="http://schemas.microsoft.com/office/drawing/2014/main" id="{47268FCE-DF92-4E24-9ED2-832186B09660}"/>
                </a:ext>
              </a:extLst>
            </p:cNvPr>
            <p:cNvSpPr>
              <a:spLocks noChangeArrowheads="1"/>
            </p:cNvSpPr>
            <p:nvPr/>
          </p:nvSpPr>
          <p:spPr bwMode="auto">
            <a:xfrm>
              <a:off x="6631531" y="1209674"/>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grpSp>
        <p:nvGrpSpPr>
          <p:cNvPr id="30" name="Group 29">
            <a:extLst>
              <a:ext uri="{FF2B5EF4-FFF2-40B4-BE49-F238E27FC236}">
                <a16:creationId xmlns:a16="http://schemas.microsoft.com/office/drawing/2014/main" id="{027A0C69-2156-4B38-8F72-94518841D92B}"/>
              </a:ext>
            </a:extLst>
          </p:cNvPr>
          <p:cNvGrpSpPr/>
          <p:nvPr userDrawn="1"/>
        </p:nvGrpSpPr>
        <p:grpSpPr>
          <a:xfrm>
            <a:off x="9471340" y="6430969"/>
            <a:ext cx="1959148" cy="246221"/>
            <a:chOff x="8670265" y="1151808"/>
            <a:chExt cx="1959148" cy="246221"/>
          </a:xfrm>
        </p:grpSpPr>
        <p:sp>
          <p:nvSpPr>
            <p:cNvPr id="31" name="TextBox 30">
              <a:extLst>
                <a:ext uri="{FF2B5EF4-FFF2-40B4-BE49-F238E27FC236}">
                  <a16:creationId xmlns:a16="http://schemas.microsoft.com/office/drawing/2014/main" id="{8B8AF530-B51B-45BE-8AB5-85792B252CF0}"/>
                </a:ext>
              </a:extLst>
            </p:cNvPr>
            <p:cNvSpPr txBox="1"/>
            <p:nvPr/>
          </p:nvSpPr>
          <p:spPr>
            <a:xfrm>
              <a:off x="8799621"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mail@yourcompany.com</a:t>
              </a:r>
            </a:p>
          </p:txBody>
        </p:sp>
        <p:sp>
          <p:nvSpPr>
            <p:cNvPr id="32" name="Freeform 51">
              <a:extLst>
                <a:ext uri="{FF2B5EF4-FFF2-40B4-BE49-F238E27FC236}">
                  <a16:creationId xmlns:a16="http://schemas.microsoft.com/office/drawing/2014/main" id="{56502180-8A13-4CB5-87F9-2EC0D95B9B0D}"/>
                </a:ext>
              </a:extLst>
            </p:cNvPr>
            <p:cNvSpPr>
              <a:spLocks noChangeArrowheads="1"/>
            </p:cNvSpPr>
            <p:nvPr/>
          </p:nvSpPr>
          <p:spPr bwMode="auto">
            <a:xfrm>
              <a:off x="8670265" y="1223963"/>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sp>
        <p:nvSpPr>
          <p:cNvPr id="33" name="Rectangle: Rounded Corners 32">
            <a:extLst>
              <a:ext uri="{FF2B5EF4-FFF2-40B4-BE49-F238E27FC236}">
                <a16:creationId xmlns:a16="http://schemas.microsoft.com/office/drawing/2014/main" id="{DF5A207D-AF58-44CC-A0D9-AADC0FE248C6}"/>
              </a:ext>
            </a:extLst>
          </p:cNvPr>
          <p:cNvSpPr/>
          <p:nvPr userDrawn="1"/>
        </p:nvSpPr>
        <p:spPr>
          <a:xfrm>
            <a:off x="241034" y="6503583"/>
            <a:ext cx="6767635" cy="143667"/>
          </a:xfrm>
          <a:prstGeom prst="roundRect">
            <a:avLst>
              <a:gd name="adj" fmla="val 50000"/>
            </a:avLst>
          </a:prstGeom>
          <a:pattFill prst="wdUpDiag">
            <a:fgClr>
              <a:srgbClr val="0D243B"/>
            </a:fgClr>
            <a:bgClr>
              <a:srgbClr val="09192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Connector 33">
            <a:extLst>
              <a:ext uri="{FF2B5EF4-FFF2-40B4-BE49-F238E27FC236}">
                <a16:creationId xmlns:a16="http://schemas.microsoft.com/office/drawing/2014/main" id="{2D696915-D62A-4933-9789-6AB33C0AC959}"/>
              </a:ext>
            </a:extLst>
          </p:cNvPr>
          <p:cNvCxnSpPr>
            <a:cxnSpLocks/>
          </p:cNvCxnSpPr>
          <p:nvPr userDrawn="1"/>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43736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83"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89" r:id="rId30"/>
    <p:sldLayoutId id="2147483678" r:id="rId31"/>
    <p:sldLayoutId id="2147483679" r:id="rId32"/>
    <p:sldLayoutId id="2147483680" r:id="rId33"/>
    <p:sldLayoutId id="2147483681" r:id="rId34"/>
    <p:sldLayoutId id="2147483682" r:id="rId35"/>
    <p:sldLayoutId id="2147483684" r:id="rId36"/>
    <p:sldLayoutId id="2147483685" r:id="rId37"/>
    <p:sldLayoutId id="2147483686" r:id="rId38"/>
    <p:sldLayoutId id="2147483687" r:id="rId39"/>
    <p:sldLayoutId id="2147483688" r:id="rId40"/>
    <p:sldLayoutId id="2147483690" r:id="rId41"/>
    <p:sldLayoutId id="2147483691" r:id="rId42"/>
    <p:sldLayoutId id="2147483702" r:id="rId43"/>
    <p:sldLayoutId id="2147483703" r:id="rId44"/>
    <p:sldLayoutId id="2147483704" r:id="rId45"/>
    <p:sldLayoutId id="2147483692" r:id="rId46"/>
    <p:sldLayoutId id="2147483693" r:id="rId47"/>
    <p:sldLayoutId id="2147483694" r:id="rId48"/>
    <p:sldLayoutId id="2147483695" r:id="rId49"/>
    <p:sldLayoutId id="2147483696" r:id="rId50"/>
    <p:sldLayoutId id="2147483697" r:id="rId51"/>
    <p:sldLayoutId id="2147483698" r:id="rId52"/>
    <p:sldLayoutId id="2147483699" r:id="rId53"/>
    <p:sldLayoutId id="2147483700" r:id="rId54"/>
    <p:sldLayoutId id="2147483701" r:id="rId55"/>
    <p:sldLayoutId id="2147483705" r:id="rId56"/>
    <p:sldLayoutId id="2147483706" r:id="rId57"/>
    <p:sldLayoutId id="2147483707" r:id="rId58"/>
    <p:sldLayoutId id="2147483709" r:id="rId59"/>
    <p:sldLayoutId id="2147483710" r:id="rId60"/>
    <p:sldLayoutId id="2147483711" r:id="rId61"/>
    <p:sldLayoutId id="2147483712" r:id="rId62"/>
    <p:sldLayoutId id="2147483713" r:id="rId6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4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53.xml"/><Relationship Id="rId4" Type="http://schemas.openxmlformats.org/officeDocument/2006/relationships/chart" Target="../charts/chart4.xml"/></Relationships>
</file>

<file path=ppt/slides/_rels/slide57.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54.xml"/></Relationships>
</file>

<file path=ppt/slides/_rels/slide58.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5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60.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280B30C-298B-457B-B4F9-8E93C9231E61}"/>
              </a:ext>
            </a:extLst>
          </p:cNvPr>
          <p:cNvSpPr/>
          <p:nvPr/>
        </p:nvSpPr>
        <p:spPr>
          <a:xfrm>
            <a:off x="6096000" y="1"/>
            <a:ext cx="6096000" cy="6858000"/>
          </a:xfrm>
          <a:prstGeom prst="rect">
            <a:avLst/>
          </a:prstGeom>
          <a:solidFill>
            <a:srgbClr val="091929">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F0F3930D-0BD6-4FBD-B9A6-2F125FA86D69}"/>
              </a:ext>
            </a:extLst>
          </p:cNvPr>
          <p:cNvSpPr/>
          <p:nvPr/>
        </p:nvSpPr>
        <p:spPr>
          <a:xfrm>
            <a:off x="0" y="1"/>
            <a:ext cx="6096000" cy="6858000"/>
          </a:xfrm>
          <a:prstGeom prst="rect">
            <a:avLst/>
          </a:prstGeom>
          <a:gradFill>
            <a:gsLst>
              <a:gs pos="10000">
                <a:schemeClr val="accent1">
                  <a:alpha val="92000"/>
                </a:schemeClr>
              </a:gs>
              <a:gs pos="100000">
                <a:schemeClr val="accent2">
                  <a:alpha val="70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654A1EF9-BB4E-40EC-865C-82F33569487E}"/>
              </a:ext>
            </a:extLst>
          </p:cNvPr>
          <p:cNvGrpSpPr/>
          <p:nvPr/>
        </p:nvGrpSpPr>
        <p:grpSpPr>
          <a:xfrm>
            <a:off x="1897628" y="2659881"/>
            <a:ext cx="8396746" cy="1538238"/>
            <a:chOff x="1304820" y="3012107"/>
            <a:chExt cx="2771403" cy="507705"/>
          </a:xfrm>
          <a:solidFill>
            <a:schemeClr val="bg1"/>
          </a:solidFill>
          <a:effectLst>
            <a:outerShdw blurRad="279400" dist="38100" dir="2700000" algn="tl" rotWithShape="0">
              <a:prstClr val="black">
                <a:alpha val="20000"/>
              </a:prstClr>
            </a:outerShdw>
          </a:effectLst>
        </p:grpSpPr>
        <p:sp>
          <p:nvSpPr>
            <p:cNvPr id="44" name="Freeform: Shape 43">
              <a:extLst>
                <a:ext uri="{FF2B5EF4-FFF2-40B4-BE49-F238E27FC236}">
                  <a16:creationId xmlns:a16="http://schemas.microsoft.com/office/drawing/2014/main" id="{AF731492-ED21-4BA3-8B99-E2829E50E506}"/>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Freeform 99">
              <a:extLst>
                <a:ext uri="{FF2B5EF4-FFF2-40B4-BE49-F238E27FC236}">
                  <a16:creationId xmlns:a16="http://schemas.microsoft.com/office/drawing/2014/main" id="{9F42C043-E536-4CCD-A7AF-B27F42622A17}"/>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6" name="TextBox 45">
            <a:extLst>
              <a:ext uri="{FF2B5EF4-FFF2-40B4-BE49-F238E27FC236}">
                <a16:creationId xmlns:a16="http://schemas.microsoft.com/office/drawing/2014/main" id="{B356C902-AC82-4745-BA46-28D69D229E4C}"/>
              </a:ext>
            </a:extLst>
          </p:cNvPr>
          <p:cNvSpPr txBox="1"/>
          <p:nvPr/>
        </p:nvSpPr>
        <p:spPr>
          <a:xfrm>
            <a:off x="1356853" y="1502717"/>
            <a:ext cx="4247538" cy="697114"/>
          </a:xfrm>
          <a:prstGeom prst="rect">
            <a:avLst/>
          </a:prstGeom>
          <a:noFill/>
        </p:spPr>
        <p:txBody>
          <a:bodyPr wrap="square" rtlCol="0">
            <a:spAutoFit/>
          </a:bodyPr>
          <a:lstStyle/>
          <a:p>
            <a:pPr algn="r">
              <a:lnSpc>
                <a:spcPct val="113000"/>
              </a:lnSpc>
            </a:pPr>
            <a:r>
              <a:rPr lang="en-US" spc="300" dirty="0">
                <a:solidFill>
                  <a:schemeClr val="bg1"/>
                </a:solidFill>
                <a:latin typeface="+mj-lt"/>
              </a:rPr>
              <a:t>MEDICAL</a:t>
            </a:r>
          </a:p>
          <a:p>
            <a:pPr algn="r">
              <a:lnSpc>
                <a:spcPct val="113000"/>
              </a:lnSpc>
            </a:pPr>
            <a:r>
              <a:rPr lang="en-US" spc="300" dirty="0">
                <a:solidFill>
                  <a:schemeClr val="bg1"/>
                </a:solidFill>
                <a:latin typeface="+mj-lt"/>
              </a:rPr>
              <a:t>POWERPOINT TEMPLATE</a:t>
            </a:r>
          </a:p>
        </p:txBody>
      </p:sp>
      <p:sp>
        <p:nvSpPr>
          <p:cNvPr id="9" name="TextBox 8">
            <a:extLst>
              <a:ext uri="{FF2B5EF4-FFF2-40B4-BE49-F238E27FC236}">
                <a16:creationId xmlns:a16="http://schemas.microsoft.com/office/drawing/2014/main" id="{B918C4B9-D065-4157-8119-223C765D411C}"/>
              </a:ext>
            </a:extLst>
          </p:cNvPr>
          <p:cNvSpPr txBox="1"/>
          <p:nvPr/>
        </p:nvSpPr>
        <p:spPr>
          <a:xfrm>
            <a:off x="6568017" y="4951001"/>
            <a:ext cx="4596511" cy="958147"/>
          </a:xfrm>
          <a:prstGeom prst="rect">
            <a:avLst/>
          </a:prstGeom>
          <a:noFill/>
        </p:spPr>
        <p:txBody>
          <a:bodyPr wrap="square" rtlCol="0">
            <a:spAutoFit/>
          </a:bodyPr>
          <a:lstStyle/>
          <a:p>
            <a:pPr>
              <a:lnSpc>
                <a:spcPct val="120000"/>
              </a:lnSpc>
            </a:pPr>
            <a:r>
              <a:rPr lang="en-US" sz="1200" dirty="0">
                <a:solidFill>
                  <a:schemeClr val="bg1"/>
                </a:solidFill>
              </a:rPr>
              <a:t>Sed ut perspiciatis unde omnis iste natus error sit voluptatem accusantium doloremque laudantium, totam rem aperiam, eaque ipsa quae ab illo inventore veritatis et quasi architecto beatae vitae dicta sunt explicabo.</a:t>
            </a:r>
          </a:p>
        </p:txBody>
      </p:sp>
      <p:sp>
        <p:nvSpPr>
          <p:cNvPr id="3" name="Picture Placeholder 2">
            <a:extLst>
              <a:ext uri="{FF2B5EF4-FFF2-40B4-BE49-F238E27FC236}">
                <a16:creationId xmlns:a16="http://schemas.microsoft.com/office/drawing/2014/main" id="{EB9F0133-F61B-4160-98D1-A14D673666C2}"/>
              </a:ext>
            </a:extLst>
          </p:cNvPr>
          <p:cNvSpPr>
            <a:spLocks noGrp="1"/>
          </p:cNvSpPr>
          <p:nvPr>
            <p:ph type="pic" sz="quarter" idx="10"/>
          </p:nvPr>
        </p:nvSpPr>
        <p:spPr/>
      </p:sp>
    </p:spTree>
    <p:extLst>
      <p:ext uri="{BB962C8B-B14F-4D97-AF65-F5344CB8AC3E}">
        <p14:creationId xmlns:p14="http://schemas.microsoft.com/office/powerpoint/2010/main" val="1197444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750" fill="hold"/>
                                        <p:tgtEl>
                                          <p:spTgt spid="39"/>
                                        </p:tgtEl>
                                        <p:attrNameLst>
                                          <p:attrName>ppt_x</p:attrName>
                                        </p:attrNameLst>
                                      </p:cBhvr>
                                      <p:tavLst>
                                        <p:tav tm="0">
                                          <p:val>
                                            <p:strVal val="0-#ppt_w/2"/>
                                          </p:val>
                                        </p:tav>
                                        <p:tav tm="100000">
                                          <p:val>
                                            <p:strVal val="#ppt_x"/>
                                          </p:val>
                                        </p:tav>
                                      </p:tavLst>
                                    </p:anim>
                                    <p:anim calcmode="lin" valueType="num">
                                      <p:cBhvr additive="base">
                                        <p:cTn id="8" dur="750" fill="hold"/>
                                        <p:tgtEl>
                                          <p:spTgt spid="39"/>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5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750" fill="hold"/>
                                        <p:tgtEl>
                                          <p:spTgt spid="14"/>
                                        </p:tgtEl>
                                        <p:attrNameLst>
                                          <p:attrName>ppt_x</p:attrName>
                                        </p:attrNameLst>
                                      </p:cBhvr>
                                      <p:tavLst>
                                        <p:tav tm="0">
                                          <p:val>
                                            <p:strVal val="1+#ppt_w/2"/>
                                          </p:val>
                                        </p:tav>
                                        <p:tav tm="100000">
                                          <p:val>
                                            <p:strVal val="#ppt_x"/>
                                          </p:val>
                                        </p:tav>
                                      </p:tavLst>
                                    </p:anim>
                                    <p:anim calcmode="lin" valueType="num">
                                      <p:cBhvr additive="base">
                                        <p:cTn id="12" dur="75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4" decel="100000" fill="hold" nodeType="withEffect">
                                  <p:stCondLst>
                                    <p:cond delay="75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750" fill="hold"/>
                                        <p:tgtEl>
                                          <p:spTgt spid="43"/>
                                        </p:tgtEl>
                                        <p:attrNameLst>
                                          <p:attrName>ppt_x</p:attrName>
                                        </p:attrNameLst>
                                      </p:cBhvr>
                                      <p:tavLst>
                                        <p:tav tm="0">
                                          <p:val>
                                            <p:strVal val="#ppt_x"/>
                                          </p:val>
                                        </p:tav>
                                        <p:tav tm="100000">
                                          <p:val>
                                            <p:strVal val="#ppt_x"/>
                                          </p:val>
                                        </p:tav>
                                      </p:tavLst>
                                    </p:anim>
                                    <p:anim calcmode="lin" valueType="num">
                                      <p:cBhvr additive="base">
                                        <p:cTn id="16" dur="750" fill="hold"/>
                                        <p:tgtEl>
                                          <p:spTgt spid="43"/>
                                        </p:tgtEl>
                                        <p:attrNameLst>
                                          <p:attrName>ppt_y</p:attrName>
                                        </p:attrNameLst>
                                      </p:cBhvr>
                                      <p:tavLst>
                                        <p:tav tm="0">
                                          <p:val>
                                            <p:strVal val="1+#ppt_h/2"/>
                                          </p:val>
                                        </p:tav>
                                        <p:tav tm="100000">
                                          <p:val>
                                            <p:strVal val="#ppt_y"/>
                                          </p:val>
                                        </p:tav>
                                      </p:tavLst>
                                    </p:anim>
                                  </p:childTnLst>
                                </p:cTn>
                              </p:par>
                              <p:par>
                                <p:cTn id="17" presetID="10" presetClass="entr" presetSubtype="0" fill="hold" grpId="0" nodeType="withEffect">
                                  <p:stCondLst>
                                    <p:cond delay="100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grpId="0" nodeType="withEffect">
                                  <p:stCondLst>
                                    <p:cond delay="125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39" grpId="0" animBg="1"/>
      <p:bldP spid="46"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E58E8C98-774B-468C-A88F-4E8D16D21E47}"/>
              </a:ext>
            </a:extLst>
          </p:cNvPr>
          <p:cNvSpPr/>
          <p:nvPr/>
        </p:nvSpPr>
        <p:spPr>
          <a:xfrm>
            <a:off x="6096000" y="0"/>
            <a:ext cx="6096000" cy="4804229"/>
          </a:xfrm>
          <a:custGeom>
            <a:avLst/>
            <a:gdLst>
              <a:gd name="connsiteX0" fmla="*/ 0 w 6096000"/>
              <a:gd name="connsiteY0" fmla="*/ 0 h 4804229"/>
              <a:gd name="connsiteX1" fmla="*/ 6096000 w 6096000"/>
              <a:gd name="connsiteY1" fmla="*/ 0 h 4804229"/>
              <a:gd name="connsiteX2" fmla="*/ 6096000 w 6096000"/>
              <a:gd name="connsiteY2" fmla="*/ 4804229 h 4804229"/>
              <a:gd name="connsiteX3" fmla="*/ 0 w 6096000"/>
              <a:gd name="connsiteY3" fmla="*/ 4804229 h 4804229"/>
            </a:gdLst>
            <a:ahLst/>
            <a:cxnLst>
              <a:cxn ang="0">
                <a:pos x="connsiteX0" y="connsiteY0"/>
              </a:cxn>
              <a:cxn ang="0">
                <a:pos x="connsiteX1" y="connsiteY1"/>
              </a:cxn>
              <a:cxn ang="0">
                <a:pos x="connsiteX2" y="connsiteY2"/>
              </a:cxn>
              <a:cxn ang="0">
                <a:pos x="connsiteX3" y="connsiteY3"/>
              </a:cxn>
            </a:cxnLst>
            <a:rect l="l" t="t" r="r" b="b"/>
            <a:pathLst>
              <a:path w="6096000" h="4804229">
                <a:moveTo>
                  <a:pt x="0" y="0"/>
                </a:moveTo>
                <a:lnTo>
                  <a:pt x="6096000" y="0"/>
                </a:lnTo>
                <a:lnTo>
                  <a:pt x="6096000" y="4804229"/>
                </a:lnTo>
                <a:lnTo>
                  <a:pt x="0" y="4804229"/>
                </a:lnTo>
                <a:close/>
              </a:path>
            </a:pathLst>
          </a:custGeom>
          <a:gradFill flip="none" rotWithShape="1">
            <a:gsLst>
              <a:gs pos="0">
                <a:srgbClr val="091929">
                  <a:alpha val="30000"/>
                </a:srgbClr>
              </a:gs>
              <a:gs pos="78000">
                <a:srgbClr val="091929"/>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37">
            <a:extLst>
              <a:ext uri="{FF2B5EF4-FFF2-40B4-BE49-F238E27FC236}">
                <a16:creationId xmlns:a16="http://schemas.microsoft.com/office/drawing/2014/main" id="{728E30A1-988D-4858-81BF-A0893CC7BB27}"/>
              </a:ext>
            </a:extLst>
          </p:cNvPr>
          <p:cNvSpPr/>
          <p:nvPr/>
        </p:nvSpPr>
        <p:spPr>
          <a:xfrm>
            <a:off x="493486" y="2037935"/>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65D044F4-78AC-4530-9DBB-22088C0E9493}"/>
              </a:ext>
            </a:extLst>
          </p:cNvPr>
          <p:cNvGrpSpPr/>
          <p:nvPr/>
        </p:nvGrpSpPr>
        <p:grpSpPr>
          <a:xfrm>
            <a:off x="883730" y="1426832"/>
            <a:ext cx="4846510" cy="1600155"/>
            <a:chOff x="883730" y="1426832"/>
            <a:chExt cx="4846510" cy="1600155"/>
          </a:xfrm>
        </p:grpSpPr>
        <p:sp>
          <p:nvSpPr>
            <p:cNvPr id="39" name="TextBox 38">
              <a:extLst>
                <a:ext uri="{FF2B5EF4-FFF2-40B4-BE49-F238E27FC236}">
                  <a16:creationId xmlns:a16="http://schemas.microsoft.com/office/drawing/2014/main" id="{EAD7C542-0598-4728-93AF-577D08F2C2B8}"/>
                </a:ext>
              </a:extLst>
            </p:cNvPr>
            <p:cNvSpPr txBox="1"/>
            <p:nvPr/>
          </p:nvSpPr>
          <p:spPr>
            <a:xfrm>
              <a:off x="883730" y="1703548"/>
              <a:ext cx="4846510"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Single Image Slide</a:t>
              </a:r>
            </a:p>
          </p:txBody>
        </p:sp>
        <p:sp>
          <p:nvSpPr>
            <p:cNvPr id="40" name="TextBox 39">
              <a:extLst>
                <a:ext uri="{FF2B5EF4-FFF2-40B4-BE49-F238E27FC236}">
                  <a16:creationId xmlns:a16="http://schemas.microsoft.com/office/drawing/2014/main" id="{9E54299B-6920-4B01-BE7F-A055C35A848E}"/>
                </a:ext>
              </a:extLst>
            </p:cNvPr>
            <p:cNvSpPr txBox="1"/>
            <p:nvPr/>
          </p:nvSpPr>
          <p:spPr>
            <a:xfrm>
              <a:off x="883730" y="1426832"/>
              <a:ext cx="3947350"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3" name="Group 2">
            <a:extLst>
              <a:ext uri="{FF2B5EF4-FFF2-40B4-BE49-F238E27FC236}">
                <a16:creationId xmlns:a16="http://schemas.microsoft.com/office/drawing/2014/main" id="{0B64A2BA-198A-4701-8870-F33C057431F1}"/>
              </a:ext>
            </a:extLst>
          </p:cNvPr>
          <p:cNvGrpSpPr/>
          <p:nvPr/>
        </p:nvGrpSpPr>
        <p:grpSpPr>
          <a:xfrm>
            <a:off x="883730" y="3795722"/>
            <a:ext cx="4064402" cy="1216849"/>
            <a:chOff x="883730" y="3795722"/>
            <a:chExt cx="4064402" cy="1216849"/>
          </a:xfrm>
        </p:grpSpPr>
        <p:sp>
          <p:nvSpPr>
            <p:cNvPr id="41" name="TextBox 40">
              <a:extLst>
                <a:ext uri="{FF2B5EF4-FFF2-40B4-BE49-F238E27FC236}">
                  <a16:creationId xmlns:a16="http://schemas.microsoft.com/office/drawing/2014/main" id="{5F0FDD6F-DDF3-42DA-B3DC-FBDBD4C7AEF8}"/>
                </a:ext>
              </a:extLst>
            </p:cNvPr>
            <p:cNvSpPr txBox="1"/>
            <p:nvPr/>
          </p:nvSpPr>
          <p:spPr>
            <a:xfrm>
              <a:off x="883730" y="3795722"/>
              <a:ext cx="3947350"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42" name="TextBox 41">
              <a:extLst>
                <a:ext uri="{FF2B5EF4-FFF2-40B4-BE49-F238E27FC236}">
                  <a16:creationId xmlns:a16="http://schemas.microsoft.com/office/drawing/2014/main" id="{C31EEA6D-9CE5-475C-BD58-6A1914CF24A1}"/>
                </a:ext>
              </a:extLst>
            </p:cNvPr>
            <p:cNvSpPr txBox="1"/>
            <p:nvPr/>
          </p:nvSpPr>
          <p:spPr>
            <a:xfrm>
              <a:off x="883730" y="4276023"/>
              <a:ext cx="4064402"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doloremque laudantium, totam rem aperiam, eaque ipsa quae.</a:t>
              </a:r>
            </a:p>
          </p:txBody>
        </p:sp>
      </p:grpSp>
      <p:sp>
        <p:nvSpPr>
          <p:cNvPr id="43" name="TextBox 42">
            <a:extLst>
              <a:ext uri="{FF2B5EF4-FFF2-40B4-BE49-F238E27FC236}">
                <a16:creationId xmlns:a16="http://schemas.microsoft.com/office/drawing/2014/main" id="{4F49342B-5E9C-4EAD-93FC-ADA71A98BE4C}"/>
              </a:ext>
            </a:extLst>
          </p:cNvPr>
          <p:cNvSpPr txBox="1"/>
          <p:nvPr/>
        </p:nvSpPr>
        <p:spPr>
          <a:xfrm>
            <a:off x="883730" y="5303020"/>
            <a:ext cx="4064402" cy="326884"/>
          </a:xfrm>
          <a:prstGeom prst="rect">
            <a:avLst/>
          </a:prstGeom>
          <a:noFill/>
        </p:spPr>
        <p:txBody>
          <a:bodyPr wrap="square" rtlCol="0">
            <a:spAutoFit/>
          </a:bodyPr>
          <a:lstStyle/>
          <a:p>
            <a:pPr>
              <a:lnSpc>
                <a:spcPct val="120000"/>
              </a:lnSpc>
            </a:pPr>
            <a:r>
              <a:rPr lang="en-US" sz="1400" i="1" dirty="0">
                <a:solidFill>
                  <a:schemeClr val="accent1"/>
                </a:solidFill>
              </a:rPr>
              <a:t>“Sed ut perspiciatis unde omnis iste natus</a:t>
            </a:r>
          </a:p>
        </p:txBody>
      </p:sp>
      <p:sp>
        <p:nvSpPr>
          <p:cNvPr id="44" name="TextBox 43">
            <a:extLst>
              <a:ext uri="{FF2B5EF4-FFF2-40B4-BE49-F238E27FC236}">
                <a16:creationId xmlns:a16="http://schemas.microsoft.com/office/drawing/2014/main" id="{F33027E9-7E9C-49D9-B00D-086A6E49A9A6}"/>
              </a:ext>
            </a:extLst>
          </p:cNvPr>
          <p:cNvSpPr txBox="1"/>
          <p:nvPr/>
        </p:nvSpPr>
        <p:spPr>
          <a:xfrm>
            <a:off x="3528100" y="211278"/>
            <a:ext cx="8351520" cy="1446550"/>
          </a:xfrm>
          <a:prstGeom prst="rect">
            <a:avLst/>
          </a:prstGeom>
          <a:noFill/>
        </p:spPr>
        <p:txBody>
          <a:bodyPr wrap="square" rtlCol="0">
            <a:spAutoFit/>
          </a:bodyPr>
          <a:lstStyle/>
          <a:p>
            <a:pPr algn="r"/>
            <a:r>
              <a:rPr lang="en-US" sz="8800" b="1" dirty="0">
                <a:gradFill flip="none" rotWithShape="1">
                  <a:gsLst>
                    <a:gs pos="0">
                      <a:schemeClr val="bg1">
                        <a:lumMod val="75000"/>
                        <a:alpha val="10000"/>
                      </a:schemeClr>
                    </a:gs>
                    <a:gs pos="100000">
                      <a:schemeClr val="bg1">
                        <a:lumMod val="75000"/>
                        <a:alpha val="0"/>
                      </a:schemeClr>
                    </a:gs>
                  </a:gsLst>
                  <a:lin ang="0" scaled="1"/>
                  <a:tileRect/>
                </a:gradFill>
                <a:latin typeface="+mj-lt"/>
              </a:rPr>
              <a:t>HEALTHCARE</a:t>
            </a:r>
          </a:p>
        </p:txBody>
      </p:sp>
      <p:sp>
        <p:nvSpPr>
          <p:cNvPr id="5" name="Picture Placeholder 4">
            <a:extLst>
              <a:ext uri="{FF2B5EF4-FFF2-40B4-BE49-F238E27FC236}">
                <a16:creationId xmlns:a16="http://schemas.microsoft.com/office/drawing/2014/main" id="{A33E1D6C-2E06-4B0E-9BBB-6BF2C7207F6F}"/>
              </a:ext>
            </a:extLst>
          </p:cNvPr>
          <p:cNvSpPr>
            <a:spLocks noGrp="1"/>
          </p:cNvSpPr>
          <p:nvPr>
            <p:ph type="pic" sz="quarter" idx="10"/>
          </p:nvPr>
        </p:nvSpPr>
        <p:spPr/>
      </p:sp>
      <p:sp>
        <p:nvSpPr>
          <p:cNvPr id="16" name="Rectangle 15">
            <a:extLst>
              <a:ext uri="{FF2B5EF4-FFF2-40B4-BE49-F238E27FC236}">
                <a16:creationId xmlns:a16="http://schemas.microsoft.com/office/drawing/2014/main" id="{FA457E14-5C79-4348-978B-62071322E162}"/>
              </a:ext>
            </a:extLst>
          </p:cNvPr>
          <p:cNvSpPr/>
          <p:nvPr/>
        </p:nvSpPr>
        <p:spPr>
          <a:xfrm>
            <a:off x="6096000" y="3729468"/>
            <a:ext cx="6096000" cy="2149519"/>
          </a:xfrm>
          <a:prstGeom prst="rect">
            <a:avLst/>
          </a:prstGeom>
          <a:gradFill flip="none" rotWithShape="1">
            <a:gsLst>
              <a:gs pos="10000">
                <a:schemeClr val="accent1"/>
              </a:gs>
              <a:gs pos="100000">
                <a:schemeClr val="accent2"/>
              </a:gs>
            </a:gsLst>
            <a:lin ang="18900000" scaled="1"/>
            <a:tileRect/>
          </a:gra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382B8A3B-9AEE-404B-8D53-85A4C8EF9E2A}"/>
              </a:ext>
            </a:extLst>
          </p:cNvPr>
          <p:cNvGrpSpPr/>
          <p:nvPr/>
        </p:nvGrpSpPr>
        <p:grpSpPr>
          <a:xfrm>
            <a:off x="6374438" y="3982473"/>
            <a:ext cx="2485112" cy="1643508"/>
            <a:chOff x="6374438" y="4009031"/>
            <a:chExt cx="2485112" cy="1643508"/>
          </a:xfrm>
        </p:grpSpPr>
        <p:sp>
          <p:nvSpPr>
            <p:cNvPr id="28" name="TextBox 27">
              <a:extLst>
                <a:ext uri="{FF2B5EF4-FFF2-40B4-BE49-F238E27FC236}">
                  <a16:creationId xmlns:a16="http://schemas.microsoft.com/office/drawing/2014/main" id="{72FA1F88-1C4B-4EA4-937D-B696FB1E41D9}"/>
                </a:ext>
              </a:extLst>
            </p:cNvPr>
            <p:cNvSpPr txBox="1"/>
            <p:nvPr/>
          </p:nvSpPr>
          <p:spPr>
            <a:xfrm>
              <a:off x="6374438" y="5137590"/>
              <a:ext cx="2485112" cy="514949"/>
            </a:xfrm>
            <a:prstGeom prst="rect">
              <a:avLst/>
            </a:prstGeom>
            <a:noFill/>
          </p:spPr>
          <p:txBody>
            <a:bodyPr wrap="square" rtlCol="0">
              <a:spAutoFit/>
            </a:bodyPr>
            <a:lstStyle/>
            <a:p>
              <a:pPr>
                <a:lnSpc>
                  <a:spcPct val="120000"/>
                </a:lnSpc>
              </a:pPr>
              <a:r>
                <a:rPr lang="en-US" sz="1200" dirty="0">
                  <a:solidFill>
                    <a:schemeClr val="bg1"/>
                  </a:solidFill>
                </a:rPr>
                <a:t>Sed ut perspiciatis unde omnis iste natus error sit voluptatem</a:t>
              </a:r>
            </a:p>
          </p:txBody>
        </p:sp>
        <p:sp>
          <p:nvSpPr>
            <p:cNvPr id="29" name="TextBox 28">
              <a:extLst>
                <a:ext uri="{FF2B5EF4-FFF2-40B4-BE49-F238E27FC236}">
                  <a16:creationId xmlns:a16="http://schemas.microsoft.com/office/drawing/2014/main" id="{94016A19-7F5B-4B66-BE16-09DA6419C9AB}"/>
                </a:ext>
              </a:extLst>
            </p:cNvPr>
            <p:cNvSpPr txBox="1"/>
            <p:nvPr/>
          </p:nvSpPr>
          <p:spPr>
            <a:xfrm>
              <a:off x="6374438" y="4856321"/>
              <a:ext cx="2485112" cy="319255"/>
            </a:xfrm>
            <a:prstGeom prst="rect">
              <a:avLst/>
            </a:prstGeom>
            <a:noFill/>
          </p:spPr>
          <p:txBody>
            <a:bodyPr wrap="square" rtlCol="0">
              <a:spAutoFit/>
            </a:bodyPr>
            <a:lstStyle/>
            <a:p>
              <a:pPr>
                <a:lnSpc>
                  <a:spcPct val="113000"/>
                </a:lnSpc>
              </a:pPr>
              <a:r>
                <a:rPr lang="en-US" sz="1400" dirty="0">
                  <a:solidFill>
                    <a:schemeClr val="bg1"/>
                  </a:solidFill>
                  <a:latin typeface="+mj-lt"/>
                </a:rPr>
                <a:t>Medical Text One</a:t>
              </a:r>
            </a:p>
          </p:txBody>
        </p:sp>
        <p:sp>
          <p:nvSpPr>
            <p:cNvPr id="30" name="TextBox 29">
              <a:extLst>
                <a:ext uri="{FF2B5EF4-FFF2-40B4-BE49-F238E27FC236}">
                  <a16:creationId xmlns:a16="http://schemas.microsoft.com/office/drawing/2014/main" id="{0C00E25C-F9BE-402C-8BCD-AE6DC9BB75DB}"/>
                </a:ext>
              </a:extLst>
            </p:cNvPr>
            <p:cNvSpPr txBox="1"/>
            <p:nvPr/>
          </p:nvSpPr>
          <p:spPr>
            <a:xfrm>
              <a:off x="6374438" y="4009031"/>
              <a:ext cx="1329422" cy="546112"/>
            </a:xfrm>
            <a:prstGeom prst="rect">
              <a:avLst/>
            </a:prstGeom>
            <a:noFill/>
          </p:spPr>
          <p:txBody>
            <a:bodyPr wrap="square" rtlCol="0">
              <a:spAutoFit/>
            </a:bodyPr>
            <a:lstStyle/>
            <a:p>
              <a:pPr>
                <a:lnSpc>
                  <a:spcPct val="113000"/>
                </a:lnSpc>
              </a:pPr>
              <a:r>
                <a:rPr lang="en-US" sz="2800" b="1" dirty="0">
                  <a:solidFill>
                    <a:schemeClr val="bg1"/>
                  </a:solidFill>
                  <a:latin typeface="+mj-lt"/>
                </a:rPr>
                <a:t>270+</a:t>
              </a:r>
            </a:p>
          </p:txBody>
        </p:sp>
      </p:grpSp>
      <p:grpSp>
        <p:nvGrpSpPr>
          <p:cNvPr id="46" name="Group 45">
            <a:extLst>
              <a:ext uri="{FF2B5EF4-FFF2-40B4-BE49-F238E27FC236}">
                <a16:creationId xmlns:a16="http://schemas.microsoft.com/office/drawing/2014/main" id="{20A24015-2B82-4B11-859A-BC4CFC2EF493}"/>
              </a:ext>
            </a:extLst>
          </p:cNvPr>
          <p:cNvGrpSpPr/>
          <p:nvPr/>
        </p:nvGrpSpPr>
        <p:grpSpPr>
          <a:xfrm>
            <a:off x="9130166" y="3982473"/>
            <a:ext cx="2485112" cy="1643508"/>
            <a:chOff x="9130166" y="4009031"/>
            <a:chExt cx="2485112" cy="1643508"/>
          </a:xfrm>
        </p:grpSpPr>
        <p:sp>
          <p:nvSpPr>
            <p:cNvPr id="33" name="TextBox 32">
              <a:extLst>
                <a:ext uri="{FF2B5EF4-FFF2-40B4-BE49-F238E27FC236}">
                  <a16:creationId xmlns:a16="http://schemas.microsoft.com/office/drawing/2014/main" id="{9B9C9153-8031-48D1-914D-64935486FBBB}"/>
                </a:ext>
              </a:extLst>
            </p:cNvPr>
            <p:cNvSpPr txBox="1"/>
            <p:nvPr/>
          </p:nvSpPr>
          <p:spPr>
            <a:xfrm>
              <a:off x="9130166" y="5137590"/>
              <a:ext cx="2485112" cy="514949"/>
            </a:xfrm>
            <a:prstGeom prst="rect">
              <a:avLst/>
            </a:prstGeom>
            <a:noFill/>
          </p:spPr>
          <p:txBody>
            <a:bodyPr wrap="square" rtlCol="0">
              <a:spAutoFit/>
            </a:bodyPr>
            <a:lstStyle/>
            <a:p>
              <a:pPr>
                <a:lnSpc>
                  <a:spcPct val="120000"/>
                </a:lnSpc>
              </a:pPr>
              <a:r>
                <a:rPr lang="en-US" sz="1200" dirty="0">
                  <a:solidFill>
                    <a:schemeClr val="bg1"/>
                  </a:solidFill>
                </a:rPr>
                <a:t>Sed ut perspiciatis unde omnis iste natus error sit voluptatem</a:t>
              </a:r>
            </a:p>
          </p:txBody>
        </p:sp>
        <p:sp>
          <p:nvSpPr>
            <p:cNvPr id="34" name="TextBox 33">
              <a:extLst>
                <a:ext uri="{FF2B5EF4-FFF2-40B4-BE49-F238E27FC236}">
                  <a16:creationId xmlns:a16="http://schemas.microsoft.com/office/drawing/2014/main" id="{719699B5-F104-4F0F-A24D-5311121AD6C8}"/>
                </a:ext>
              </a:extLst>
            </p:cNvPr>
            <p:cNvSpPr txBox="1"/>
            <p:nvPr/>
          </p:nvSpPr>
          <p:spPr>
            <a:xfrm>
              <a:off x="9130166" y="4856321"/>
              <a:ext cx="2485112" cy="319255"/>
            </a:xfrm>
            <a:prstGeom prst="rect">
              <a:avLst/>
            </a:prstGeom>
            <a:noFill/>
          </p:spPr>
          <p:txBody>
            <a:bodyPr wrap="square" rtlCol="0">
              <a:spAutoFit/>
            </a:bodyPr>
            <a:lstStyle/>
            <a:p>
              <a:pPr>
                <a:lnSpc>
                  <a:spcPct val="113000"/>
                </a:lnSpc>
              </a:pPr>
              <a:r>
                <a:rPr lang="en-US" sz="1400" dirty="0">
                  <a:solidFill>
                    <a:schemeClr val="bg1"/>
                  </a:solidFill>
                  <a:latin typeface="+mj-lt"/>
                </a:rPr>
                <a:t>Medical Text Two</a:t>
              </a:r>
            </a:p>
          </p:txBody>
        </p:sp>
        <p:sp>
          <p:nvSpPr>
            <p:cNvPr id="35" name="TextBox 34">
              <a:extLst>
                <a:ext uri="{FF2B5EF4-FFF2-40B4-BE49-F238E27FC236}">
                  <a16:creationId xmlns:a16="http://schemas.microsoft.com/office/drawing/2014/main" id="{C61E216F-47C8-4EB1-A264-2B3DF0134A49}"/>
                </a:ext>
              </a:extLst>
            </p:cNvPr>
            <p:cNvSpPr txBox="1"/>
            <p:nvPr/>
          </p:nvSpPr>
          <p:spPr>
            <a:xfrm>
              <a:off x="9130166" y="4009031"/>
              <a:ext cx="1329422" cy="546112"/>
            </a:xfrm>
            <a:prstGeom prst="rect">
              <a:avLst/>
            </a:prstGeom>
            <a:noFill/>
          </p:spPr>
          <p:txBody>
            <a:bodyPr wrap="square" rtlCol="0">
              <a:spAutoFit/>
            </a:bodyPr>
            <a:lstStyle/>
            <a:p>
              <a:pPr>
                <a:lnSpc>
                  <a:spcPct val="113000"/>
                </a:lnSpc>
              </a:pPr>
              <a:r>
                <a:rPr lang="en-US" sz="2800" b="1" dirty="0">
                  <a:solidFill>
                    <a:schemeClr val="bg1"/>
                  </a:solidFill>
                  <a:latin typeface="+mj-lt"/>
                </a:rPr>
                <a:t>1.500</a:t>
              </a:r>
            </a:p>
          </p:txBody>
        </p:sp>
      </p:grpSp>
    </p:spTree>
    <p:extLst>
      <p:ext uri="{BB962C8B-B14F-4D97-AF65-F5344CB8AC3E}">
        <p14:creationId xmlns:p14="http://schemas.microsoft.com/office/powerpoint/2010/main" val="415753867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38"/>
                                        </p:tgtEl>
                                        <p:attrNameLst>
                                          <p:attrName>style.visibility</p:attrName>
                                        </p:attrNameLst>
                                      </p:cBhvr>
                                      <p:to>
                                        <p:strVal val="visible"/>
                                      </p:to>
                                    </p:set>
                                    <p:anim calcmode="lin" valueType="num">
                                      <p:cBhvr>
                                        <p:cTn id="11" dur="250" fill="hold"/>
                                        <p:tgtEl>
                                          <p:spTgt spid="38"/>
                                        </p:tgtEl>
                                        <p:attrNameLst>
                                          <p:attrName>ppt_x</p:attrName>
                                        </p:attrNameLst>
                                      </p:cBhvr>
                                      <p:tavLst>
                                        <p:tav tm="0">
                                          <p:val>
                                            <p:strVal val="#ppt_x+#ppt_w/2"/>
                                          </p:val>
                                        </p:tav>
                                        <p:tav tm="100000">
                                          <p:val>
                                            <p:strVal val="#ppt_x"/>
                                          </p:val>
                                        </p:tav>
                                      </p:tavLst>
                                    </p:anim>
                                    <p:anim calcmode="lin" valueType="num">
                                      <p:cBhvr>
                                        <p:cTn id="12" dur="250" fill="hold"/>
                                        <p:tgtEl>
                                          <p:spTgt spid="38"/>
                                        </p:tgtEl>
                                        <p:attrNameLst>
                                          <p:attrName>ppt_y</p:attrName>
                                        </p:attrNameLst>
                                      </p:cBhvr>
                                      <p:tavLst>
                                        <p:tav tm="0">
                                          <p:val>
                                            <p:strVal val="#ppt_y"/>
                                          </p:val>
                                        </p:tav>
                                        <p:tav tm="100000">
                                          <p:val>
                                            <p:strVal val="#ppt_y"/>
                                          </p:val>
                                        </p:tav>
                                      </p:tavLst>
                                    </p:anim>
                                    <p:anim calcmode="lin" valueType="num">
                                      <p:cBhvr>
                                        <p:cTn id="13" dur="250" fill="hold"/>
                                        <p:tgtEl>
                                          <p:spTgt spid="38"/>
                                        </p:tgtEl>
                                        <p:attrNameLst>
                                          <p:attrName>ppt_w</p:attrName>
                                        </p:attrNameLst>
                                      </p:cBhvr>
                                      <p:tavLst>
                                        <p:tav tm="0">
                                          <p:val>
                                            <p:fltVal val="0"/>
                                          </p:val>
                                        </p:tav>
                                        <p:tav tm="100000">
                                          <p:val>
                                            <p:strVal val="#ppt_w"/>
                                          </p:val>
                                        </p:tav>
                                      </p:tavLst>
                                    </p:anim>
                                    <p:anim calcmode="lin" valueType="num">
                                      <p:cBhvr>
                                        <p:cTn id="14" dur="250" fill="hold"/>
                                        <p:tgtEl>
                                          <p:spTgt spid="38"/>
                                        </p:tgtEl>
                                        <p:attrNameLst>
                                          <p:attrName>ppt_h</p:attrName>
                                        </p:attrNameLst>
                                      </p:cBhvr>
                                      <p:tavLst>
                                        <p:tav tm="0">
                                          <p:val>
                                            <p:strVal val="#ppt_h"/>
                                          </p:val>
                                        </p:tav>
                                        <p:tav tm="100000">
                                          <p:val>
                                            <p:strVal val="#ppt_h"/>
                                          </p:val>
                                        </p:tav>
                                      </p:tavLst>
                                    </p:anim>
                                  </p:childTnLst>
                                </p:cTn>
                              </p:par>
                              <p:par>
                                <p:cTn id="15" presetID="2" presetClass="entr" presetSubtype="8" decel="100000" fill="hold" nodeType="withEffect">
                                  <p:stCondLst>
                                    <p:cond delay="25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750" fill="hold"/>
                                        <p:tgtEl>
                                          <p:spTgt spid="3"/>
                                        </p:tgtEl>
                                        <p:attrNameLst>
                                          <p:attrName>ppt_x</p:attrName>
                                        </p:attrNameLst>
                                      </p:cBhvr>
                                      <p:tavLst>
                                        <p:tav tm="0">
                                          <p:val>
                                            <p:strVal val="0-#ppt_w/2"/>
                                          </p:val>
                                        </p:tav>
                                        <p:tav tm="100000">
                                          <p:val>
                                            <p:strVal val="#ppt_x"/>
                                          </p:val>
                                        </p:tav>
                                      </p:tavLst>
                                    </p:anim>
                                    <p:anim calcmode="lin" valueType="num">
                                      <p:cBhvr additive="base">
                                        <p:cTn id="18" dur="750" fill="hold"/>
                                        <p:tgtEl>
                                          <p:spTgt spid="3"/>
                                        </p:tgtEl>
                                        <p:attrNameLst>
                                          <p:attrName>ppt_y</p:attrName>
                                        </p:attrNameLst>
                                      </p:cBhvr>
                                      <p:tavLst>
                                        <p:tav tm="0">
                                          <p:val>
                                            <p:strVal val="#ppt_y"/>
                                          </p:val>
                                        </p:tav>
                                        <p:tav tm="100000">
                                          <p:val>
                                            <p:strVal val="#ppt_y"/>
                                          </p:val>
                                        </p:tav>
                                      </p:tavLst>
                                    </p:anim>
                                  </p:childTnLst>
                                </p:cTn>
                              </p:par>
                              <p:par>
                                <p:cTn id="19" presetID="2" presetClass="entr" presetSubtype="8" decel="100000" fill="hold" grpId="0" nodeType="withEffect">
                                  <p:stCondLst>
                                    <p:cond delay="500"/>
                                  </p:stCondLst>
                                  <p:childTnLst>
                                    <p:set>
                                      <p:cBhvr>
                                        <p:cTn id="20" dur="1" fill="hold">
                                          <p:stCondLst>
                                            <p:cond delay="0"/>
                                          </p:stCondLst>
                                        </p:cTn>
                                        <p:tgtEl>
                                          <p:spTgt spid="43"/>
                                        </p:tgtEl>
                                        <p:attrNameLst>
                                          <p:attrName>style.visibility</p:attrName>
                                        </p:attrNameLst>
                                      </p:cBhvr>
                                      <p:to>
                                        <p:strVal val="visible"/>
                                      </p:to>
                                    </p:set>
                                    <p:anim calcmode="lin" valueType="num">
                                      <p:cBhvr additive="base">
                                        <p:cTn id="21" dur="750" fill="hold"/>
                                        <p:tgtEl>
                                          <p:spTgt spid="43"/>
                                        </p:tgtEl>
                                        <p:attrNameLst>
                                          <p:attrName>ppt_x</p:attrName>
                                        </p:attrNameLst>
                                      </p:cBhvr>
                                      <p:tavLst>
                                        <p:tav tm="0">
                                          <p:val>
                                            <p:strVal val="0-#ppt_w/2"/>
                                          </p:val>
                                        </p:tav>
                                        <p:tav tm="100000">
                                          <p:val>
                                            <p:strVal val="#ppt_x"/>
                                          </p:val>
                                        </p:tav>
                                      </p:tavLst>
                                    </p:anim>
                                    <p:anim calcmode="lin" valueType="num">
                                      <p:cBhvr additive="base">
                                        <p:cTn id="22" dur="750" fill="hold"/>
                                        <p:tgtEl>
                                          <p:spTgt spid="43"/>
                                        </p:tgtEl>
                                        <p:attrNameLst>
                                          <p:attrName>ppt_y</p:attrName>
                                        </p:attrNameLst>
                                      </p:cBhvr>
                                      <p:tavLst>
                                        <p:tav tm="0">
                                          <p:val>
                                            <p:strVal val="#ppt_y"/>
                                          </p:val>
                                        </p:tav>
                                        <p:tav tm="100000">
                                          <p:val>
                                            <p:strVal val="#ppt_y"/>
                                          </p:val>
                                        </p:tav>
                                      </p:tavLst>
                                    </p:anim>
                                  </p:childTnLst>
                                </p:cTn>
                              </p:par>
                              <p:par>
                                <p:cTn id="23" presetID="2" presetClass="entr" presetSubtype="2" decel="100000" fill="hold" grpId="0" nodeType="withEffect">
                                  <p:stCondLst>
                                    <p:cond delay="0"/>
                                  </p:stCondLst>
                                  <p:childTnLst>
                                    <p:set>
                                      <p:cBhvr>
                                        <p:cTn id="24" dur="1" fill="hold">
                                          <p:stCondLst>
                                            <p:cond delay="0"/>
                                          </p:stCondLst>
                                        </p:cTn>
                                        <p:tgtEl>
                                          <p:spTgt spid="44"/>
                                        </p:tgtEl>
                                        <p:attrNameLst>
                                          <p:attrName>style.visibility</p:attrName>
                                        </p:attrNameLst>
                                      </p:cBhvr>
                                      <p:to>
                                        <p:strVal val="visible"/>
                                      </p:to>
                                    </p:set>
                                    <p:anim calcmode="lin" valueType="num">
                                      <p:cBhvr additive="base">
                                        <p:cTn id="25" dur="1000" fill="hold"/>
                                        <p:tgtEl>
                                          <p:spTgt spid="44"/>
                                        </p:tgtEl>
                                        <p:attrNameLst>
                                          <p:attrName>ppt_x</p:attrName>
                                        </p:attrNameLst>
                                      </p:cBhvr>
                                      <p:tavLst>
                                        <p:tav tm="0">
                                          <p:val>
                                            <p:strVal val="1+#ppt_w/2"/>
                                          </p:val>
                                        </p:tav>
                                        <p:tav tm="100000">
                                          <p:val>
                                            <p:strVal val="#ppt_x"/>
                                          </p:val>
                                        </p:tav>
                                      </p:tavLst>
                                    </p:anim>
                                    <p:anim calcmode="lin" valueType="num">
                                      <p:cBhvr additive="base">
                                        <p:cTn id="26" dur="1000" fill="hold"/>
                                        <p:tgtEl>
                                          <p:spTgt spid="44"/>
                                        </p:tgtEl>
                                        <p:attrNameLst>
                                          <p:attrName>ppt_y</p:attrName>
                                        </p:attrNameLst>
                                      </p:cBhvr>
                                      <p:tavLst>
                                        <p:tav tm="0">
                                          <p:val>
                                            <p:strVal val="#ppt_y"/>
                                          </p:val>
                                        </p:tav>
                                        <p:tav tm="100000">
                                          <p:val>
                                            <p:strVal val="#ppt_y"/>
                                          </p:val>
                                        </p:tav>
                                      </p:tavLst>
                                    </p:anim>
                                  </p:childTnLst>
                                </p:cTn>
                              </p:par>
                              <p:par>
                                <p:cTn id="27" presetID="2" presetClass="entr" presetSubtype="2" decel="10000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750" fill="hold"/>
                                        <p:tgtEl>
                                          <p:spTgt spid="16"/>
                                        </p:tgtEl>
                                        <p:attrNameLst>
                                          <p:attrName>ppt_x</p:attrName>
                                        </p:attrNameLst>
                                      </p:cBhvr>
                                      <p:tavLst>
                                        <p:tav tm="0">
                                          <p:val>
                                            <p:strVal val="1+#ppt_w/2"/>
                                          </p:val>
                                        </p:tav>
                                        <p:tav tm="100000">
                                          <p:val>
                                            <p:strVal val="#ppt_x"/>
                                          </p:val>
                                        </p:tav>
                                      </p:tavLst>
                                    </p:anim>
                                    <p:anim calcmode="lin" valueType="num">
                                      <p:cBhvr additive="base">
                                        <p:cTn id="30" dur="750" fill="hold"/>
                                        <p:tgtEl>
                                          <p:spTgt spid="16"/>
                                        </p:tgtEl>
                                        <p:attrNameLst>
                                          <p:attrName>ppt_y</p:attrName>
                                        </p:attrNameLst>
                                      </p:cBhvr>
                                      <p:tavLst>
                                        <p:tav tm="0">
                                          <p:val>
                                            <p:strVal val="#ppt_y"/>
                                          </p:val>
                                        </p:tav>
                                        <p:tav tm="100000">
                                          <p:val>
                                            <p:strVal val="#ppt_y"/>
                                          </p:val>
                                        </p:tav>
                                      </p:tavLst>
                                    </p:anim>
                                  </p:childTnLst>
                                </p:cTn>
                              </p:par>
                              <p:par>
                                <p:cTn id="31" presetID="2" presetClass="entr" presetSubtype="2" decel="100000" fill="hold" nodeType="withEffect">
                                  <p:stCondLst>
                                    <p:cond delay="250"/>
                                  </p:stCondLst>
                                  <p:childTnLst>
                                    <p:set>
                                      <p:cBhvr>
                                        <p:cTn id="32" dur="1" fill="hold">
                                          <p:stCondLst>
                                            <p:cond delay="0"/>
                                          </p:stCondLst>
                                        </p:cTn>
                                        <p:tgtEl>
                                          <p:spTgt spid="45"/>
                                        </p:tgtEl>
                                        <p:attrNameLst>
                                          <p:attrName>style.visibility</p:attrName>
                                        </p:attrNameLst>
                                      </p:cBhvr>
                                      <p:to>
                                        <p:strVal val="visible"/>
                                      </p:to>
                                    </p:set>
                                    <p:anim calcmode="lin" valueType="num">
                                      <p:cBhvr additive="base">
                                        <p:cTn id="33" dur="750" fill="hold"/>
                                        <p:tgtEl>
                                          <p:spTgt spid="45"/>
                                        </p:tgtEl>
                                        <p:attrNameLst>
                                          <p:attrName>ppt_x</p:attrName>
                                        </p:attrNameLst>
                                      </p:cBhvr>
                                      <p:tavLst>
                                        <p:tav tm="0">
                                          <p:val>
                                            <p:strVal val="1+#ppt_w/2"/>
                                          </p:val>
                                        </p:tav>
                                        <p:tav tm="100000">
                                          <p:val>
                                            <p:strVal val="#ppt_x"/>
                                          </p:val>
                                        </p:tav>
                                      </p:tavLst>
                                    </p:anim>
                                    <p:anim calcmode="lin" valueType="num">
                                      <p:cBhvr additive="base">
                                        <p:cTn id="34" dur="750" fill="hold"/>
                                        <p:tgtEl>
                                          <p:spTgt spid="45"/>
                                        </p:tgtEl>
                                        <p:attrNameLst>
                                          <p:attrName>ppt_y</p:attrName>
                                        </p:attrNameLst>
                                      </p:cBhvr>
                                      <p:tavLst>
                                        <p:tav tm="0">
                                          <p:val>
                                            <p:strVal val="#ppt_y"/>
                                          </p:val>
                                        </p:tav>
                                        <p:tav tm="100000">
                                          <p:val>
                                            <p:strVal val="#ppt_y"/>
                                          </p:val>
                                        </p:tav>
                                      </p:tavLst>
                                    </p:anim>
                                  </p:childTnLst>
                                </p:cTn>
                              </p:par>
                              <p:par>
                                <p:cTn id="35" presetID="2" presetClass="entr" presetSubtype="2" decel="100000" fill="hold" nodeType="withEffect">
                                  <p:stCondLst>
                                    <p:cond delay="500"/>
                                  </p:stCondLst>
                                  <p:childTnLst>
                                    <p:set>
                                      <p:cBhvr>
                                        <p:cTn id="36" dur="1" fill="hold">
                                          <p:stCondLst>
                                            <p:cond delay="0"/>
                                          </p:stCondLst>
                                        </p:cTn>
                                        <p:tgtEl>
                                          <p:spTgt spid="46"/>
                                        </p:tgtEl>
                                        <p:attrNameLst>
                                          <p:attrName>style.visibility</p:attrName>
                                        </p:attrNameLst>
                                      </p:cBhvr>
                                      <p:to>
                                        <p:strVal val="visible"/>
                                      </p:to>
                                    </p:set>
                                    <p:anim calcmode="lin" valueType="num">
                                      <p:cBhvr additive="base">
                                        <p:cTn id="37" dur="750" fill="hold"/>
                                        <p:tgtEl>
                                          <p:spTgt spid="46"/>
                                        </p:tgtEl>
                                        <p:attrNameLst>
                                          <p:attrName>ppt_x</p:attrName>
                                        </p:attrNameLst>
                                      </p:cBhvr>
                                      <p:tavLst>
                                        <p:tav tm="0">
                                          <p:val>
                                            <p:strVal val="1+#ppt_w/2"/>
                                          </p:val>
                                        </p:tav>
                                        <p:tav tm="100000">
                                          <p:val>
                                            <p:strVal val="#ppt_x"/>
                                          </p:val>
                                        </p:tav>
                                      </p:tavLst>
                                    </p:anim>
                                    <p:anim calcmode="lin" valueType="num">
                                      <p:cBhvr additive="base">
                                        <p:cTn id="38" dur="75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3" grpId="0"/>
      <p:bldP spid="44" grpId="0"/>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6F3E16DA-8668-47A6-9CA0-AF7253DDCBA8}"/>
              </a:ext>
            </a:extLst>
          </p:cNvPr>
          <p:cNvSpPr/>
          <p:nvPr/>
        </p:nvSpPr>
        <p:spPr>
          <a:xfrm>
            <a:off x="8539316" y="803788"/>
            <a:ext cx="3048000" cy="5250426"/>
          </a:xfrm>
          <a:custGeom>
            <a:avLst/>
            <a:gdLst>
              <a:gd name="connsiteX0" fmla="*/ 0 w 4663256"/>
              <a:gd name="connsiteY0" fmla="*/ 0 h 3958520"/>
              <a:gd name="connsiteX1" fmla="*/ 4663256 w 4663256"/>
              <a:gd name="connsiteY1" fmla="*/ 0 h 3958520"/>
              <a:gd name="connsiteX2" fmla="*/ 4663256 w 4663256"/>
              <a:gd name="connsiteY2" fmla="*/ 3958520 h 3958520"/>
              <a:gd name="connsiteX3" fmla="*/ 0 w 4663256"/>
              <a:gd name="connsiteY3" fmla="*/ 3958520 h 3958520"/>
            </a:gdLst>
            <a:ahLst/>
            <a:cxnLst>
              <a:cxn ang="0">
                <a:pos x="connsiteX0" y="connsiteY0"/>
              </a:cxn>
              <a:cxn ang="0">
                <a:pos x="connsiteX1" y="connsiteY1"/>
              </a:cxn>
              <a:cxn ang="0">
                <a:pos x="connsiteX2" y="connsiteY2"/>
              </a:cxn>
              <a:cxn ang="0">
                <a:pos x="connsiteX3" y="connsiteY3"/>
              </a:cxn>
            </a:cxnLst>
            <a:rect l="l" t="t" r="r" b="b"/>
            <a:pathLst>
              <a:path w="4663256" h="3958520">
                <a:moveTo>
                  <a:pt x="0" y="0"/>
                </a:moveTo>
                <a:lnTo>
                  <a:pt x="4663256" y="0"/>
                </a:lnTo>
                <a:lnTo>
                  <a:pt x="4663256" y="3958520"/>
                </a:lnTo>
                <a:lnTo>
                  <a:pt x="0" y="3958520"/>
                </a:lnTo>
                <a:close/>
              </a:path>
            </a:pathLst>
          </a:custGeom>
          <a:gradFill flip="none" rotWithShape="1">
            <a:gsLst>
              <a:gs pos="10000">
                <a:schemeClr val="accent1">
                  <a:alpha val="70000"/>
                </a:schemeClr>
              </a:gs>
              <a:gs pos="100000">
                <a:schemeClr val="accent2">
                  <a:alpha val="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7DD7DBB2-9036-496A-80B7-B5939725C4A6}"/>
              </a:ext>
            </a:extLst>
          </p:cNvPr>
          <p:cNvGrpSpPr/>
          <p:nvPr/>
        </p:nvGrpSpPr>
        <p:grpSpPr>
          <a:xfrm>
            <a:off x="4383610" y="4476106"/>
            <a:ext cx="3724629" cy="1088182"/>
            <a:chOff x="6327771" y="4737890"/>
            <a:chExt cx="3724629" cy="1088182"/>
          </a:xfrm>
        </p:grpSpPr>
        <p:sp>
          <p:nvSpPr>
            <p:cNvPr id="20" name="TextBox 19">
              <a:extLst>
                <a:ext uri="{FF2B5EF4-FFF2-40B4-BE49-F238E27FC236}">
                  <a16:creationId xmlns:a16="http://schemas.microsoft.com/office/drawing/2014/main" id="{EE06CD03-31EB-4A2A-A1A9-B8E9032E2431}"/>
                </a:ext>
              </a:extLst>
            </p:cNvPr>
            <p:cNvSpPr txBox="1"/>
            <p:nvPr/>
          </p:nvSpPr>
          <p:spPr>
            <a:xfrm>
              <a:off x="6327771" y="4737890"/>
              <a:ext cx="3724629"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23" name="TextBox 22">
              <a:extLst>
                <a:ext uri="{FF2B5EF4-FFF2-40B4-BE49-F238E27FC236}">
                  <a16:creationId xmlns:a16="http://schemas.microsoft.com/office/drawing/2014/main" id="{E18785AB-D2AE-4A38-B907-3A7A170D5DB5}"/>
                </a:ext>
              </a:extLst>
            </p:cNvPr>
            <p:cNvSpPr txBox="1"/>
            <p:nvPr/>
          </p:nvSpPr>
          <p:spPr>
            <a:xfrm>
              <a:off x="6327771" y="5089524"/>
              <a:ext cx="3724629"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a:t>
              </a:r>
              <a:r>
                <a:rPr lang="en-US" sz="1200" dirty="0" err="1">
                  <a:solidFill>
                    <a:schemeClr val="bg1">
                      <a:lumMod val="65000"/>
                    </a:schemeClr>
                  </a:solidFill>
                </a:rPr>
                <a:t>volup</a:t>
              </a:r>
              <a:r>
                <a:rPr lang="en-US" sz="1200" dirty="0">
                  <a:solidFill>
                    <a:schemeClr val="bg1">
                      <a:lumMod val="65000"/>
                    </a:schemeClr>
                  </a:solidFill>
                </a:rPr>
                <a:t> </a:t>
              </a:r>
              <a:r>
                <a:rPr lang="en-US" sz="1200" dirty="0" err="1">
                  <a:solidFill>
                    <a:schemeClr val="bg1">
                      <a:lumMod val="65000"/>
                    </a:schemeClr>
                  </a:solidFill>
                </a:rPr>
                <a:t>tatem</a:t>
              </a:r>
              <a:r>
                <a:rPr lang="en-US" sz="1200" dirty="0">
                  <a:solidFill>
                    <a:schemeClr val="bg1">
                      <a:lumMod val="65000"/>
                    </a:schemeClr>
                  </a:solidFill>
                </a:rPr>
                <a:t> accusantium doloremque laudantium, totam rem aperiam, eaque ipsa quae ab illo.</a:t>
              </a:r>
            </a:p>
          </p:txBody>
        </p:sp>
      </p:grpSp>
      <p:sp>
        <p:nvSpPr>
          <p:cNvPr id="24" name="Rectangle: Rounded Corners 23">
            <a:extLst>
              <a:ext uri="{FF2B5EF4-FFF2-40B4-BE49-F238E27FC236}">
                <a16:creationId xmlns:a16="http://schemas.microsoft.com/office/drawing/2014/main" id="{0A23CB00-37A8-4480-8100-4D37F9E15660}"/>
              </a:ext>
            </a:extLst>
          </p:cNvPr>
          <p:cNvSpPr/>
          <p:nvPr/>
        </p:nvSpPr>
        <p:spPr>
          <a:xfrm>
            <a:off x="589013" y="4575236"/>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9608F2CB-CCA5-49DC-9CC4-A3295CA952C5}"/>
              </a:ext>
            </a:extLst>
          </p:cNvPr>
          <p:cNvGrpSpPr/>
          <p:nvPr/>
        </p:nvGrpSpPr>
        <p:grpSpPr>
          <a:xfrm>
            <a:off x="979257" y="3964133"/>
            <a:ext cx="3947350" cy="1600155"/>
            <a:chOff x="979257" y="3964133"/>
            <a:chExt cx="3947350" cy="1600155"/>
          </a:xfrm>
        </p:grpSpPr>
        <p:sp>
          <p:nvSpPr>
            <p:cNvPr id="25" name="TextBox 24">
              <a:extLst>
                <a:ext uri="{FF2B5EF4-FFF2-40B4-BE49-F238E27FC236}">
                  <a16:creationId xmlns:a16="http://schemas.microsoft.com/office/drawing/2014/main" id="{92BC5D18-B90E-45F5-88E2-8D64579BB91B}"/>
                </a:ext>
              </a:extLst>
            </p:cNvPr>
            <p:cNvSpPr txBox="1"/>
            <p:nvPr/>
          </p:nvSpPr>
          <p:spPr>
            <a:xfrm>
              <a:off x="979257" y="4240849"/>
              <a:ext cx="3136110"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Two Image</a:t>
              </a:r>
            </a:p>
          </p:txBody>
        </p:sp>
        <p:sp>
          <p:nvSpPr>
            <p:cNvPr id="26" name="TextBox 25">
              <a:extLst>
                <a:ext uri="{FF2B5EF4-FFF2-40B4-BE49-F238E27FC236}">
                  <a16:creationId xmlns:a16="http://schemas.microsoft.com/office/drawing/2014/main" id="{7E649BB4-F422-4CA4-B96A-1F23109969C2}"/>
                </a:ext>
              </a:extLst>
            </p:cNvPr>
            <p:cNvSpPr txBox="1"/>
            <p:nvPr/>
          </p:nvSpPr>
          <p:spPr>
            <a:xfrm>
              <a:off x="979257" y="3964133"/>
              <a:ext cx="3947350"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sp>
        <p:nvSpPr>
          <p:cNvPr id="29" name="TextBox 28">
            <a:extLst>
              <a:ext uri="{FF2B5EF4-FFF2-40B4-BE49-F238E27FC236}">
                <a16:creationId xmlns:a16="http://schemas.microsoft.com/office/drawing/2014/main" id="{2851E224-2E14-4726-8F49-621F675BA4EB}"/>
              </a:ext>
            </a:extLst>
          </p:cNvPr>
          <p:cNvSpPr txBox="1"/>
          <p:nvPr/>
        </p:nvSpPr>
        <p:spPr>
          <a:xfrm>
            <a:off x="8687410" y="5349240"/>
            <a:ext cx="2751813" cy="514949"/>
          </a:xfrm>
          <a:prstGeom prst="rect">
            <a:avLst/>
          </a:prstGeom>
          <a:noFill/>
        </p:spPr>
        <p:txBody>
          <a:bodyPr wrap="square" rtlCol="0">
            <a:spAutoFit/>
          </a:bodyPr>
          <a:lstStyle/>
          <a:p>
            <a:pPr>
              <a:lnSpc>
                <a:spcPct val="120000"/>
              </a:lnSpc>
            </a:pPr>
            <a:r>
              <a:rPr lang="en-US" sz="1200" i="1" dirty="0">
                <a:solidFill>
                  <a:schemeClr val="bg1"/>
                </a:solidFill>
              </a:rPr>
              <a:t>“Sed ut perspiciatis unde omnis iste natus error sit </a:t>
            </a:r>
            <a:r>
              <a:rPr lang="en-US" sz="1200" i="1" dirty="0" err="1">
                <a:solidFill>
                  <a:schemeClr val="bg1"/>
                </a:solidFill>
              </a:rPr>
              <a:t>volup</a:t>
            </a:r>
            <a:r>
              <a:rPr lang="en-US" sz="1200" i="1" dirty="0">
                <a:solidFill>
                  <a:schemeClr val="bg1"/>
                </a:solidFill>
              </a:rPr>
              <a:t> </a:t>
            </a:r>
            <a:r>
              <a:rPr lang="en-US" sz="1200" i="1" dirty="0" err="1">
                <a:solidFill>
                  <a:schemeClr val="bg1"/>
                </a:solidFill>
              </a:rPr>
              <a:t>tatem</a:t>
            </a:r>
            <a:r>
              <a:rPr lang="en-US" sz="1200" i="1" dirty="0">
                <a:solidFill>
                  <a:schemeClr val="bg1"/>
                </a:solidFill>
              </a:rPr>
              <a:t> accusantium.</a:t>
            </a:r>
          </a:p>
        </p:txBody>
      </p:sp>
      <p:sp>
        <p:nvSpPr>
          <p:cNvPr id="5" name="Picture Placeholder 4">
            <a:extLst>
              <a:ext uri="{FF2B5EF4-FFF2-40B4-BE49-F238E27FC236}">
                <a16:creationId xmlns:a16="http://schemas.microsoft.com/office/drawing/2014/main" id="{10A124C8-7AB8-4C6A-9D3E-C5C84F013522}"/>
              </a:ext>
            </a:extLst>
          </p:cNvPr>
          <p:cNvSpPr>
            <a:spLocks noGrp="1"/>
          </p:cNvSpPr>
          <p:nvPr>
            <p:ph type="pic" sz="quarter" idx="10"/>
          </p:nvPr>
        </p:nvSpPr>
        <p:spPr/>
      </p:sp>
      <p:sp>
        <p:nvSpPr>
          <p:cNvPr id="7" name="Picture Placeholder 6">
            <a:extLst>
              <a:ext uri="{FF2B5EF4-FFF2-40B4-BE49-F238E27FC236}">
                <a16:creationId xmlns:a16="http://schemas.microsoft.com/office/drawing/2014/main" id="{66BACA60-6EDD-4C98-ADFC-10890208BB72}"/>
              </a:ext>
            </a:extLst>
          </p:cNvPr>
          <p:cNvSpPr>
            <a:spLocks noGrp="1"/>
          </p:cNvSpPr>
          <p:nvPr>
            <p:ph type="pic" sz="quarter" idx="11"/>
          </p:nvPr>
        </p:nvSpPr>
        <p:spPr/>
      </p:sp>
      <p:grpSp>
        <p:nvGrpSpPr>
          <p:cNvPr id="22" name="Group 21">
            <a:extLst>
              <a:ext uri="{FF2B5EF4-FFF2-40B4-BE49-F238E27FC236}">
                <a16:creationId xmlns:a16="http://schemas.microsoft.com/office/drawing/2014/main" id="{F818B656-DD01-49CD-B753-DE1294885B63}"/>
              </a:ext>
            </a:extLst>
          </p:cNvPr>
          <p:cNvGrpSpPr/>
          <p:nvPr/>
        </p:nvGrpSpPr>
        <p:grpSpPr>
          <a:xfrm>
            <a:off x="7573791" y="1508760"/>
            <a:ext cx="1783570" cy="1148898"/>
            <a:chOff x="7573791" y="1508760"/>
            <a:chExt cx="1783570" cy="1148898"/>
          </a:xfrm>
        </p:grpSpPr>
        <p:sp>
          <p:nvSpPr>
            <p:cNvPr id="17" name="Rectangle 16">
              <a:extLst>
                <a:ext uri="{FF2B5EF4-FFF2-40B4-BE49-F238E27FC236}">
                  <a16:creationId xmlns:a16="http://schemas.microsoft.com/office/drawing/2014/main" id="{990FE0B1-E000-4073-B6E6-85B0C5337444}"/>
                </a:ext>
              </a:extLst>
            </p:cNvPr>
            <p:cNvSpPr/>
            <p:nvPr/>
          </p:nvSpPr>
          <p:spPr>
            <a:xfrm>
              <a:off x="7573791" y="1508760"/>
              <a:ext cx="1783570" cy="1148898"/>
            </a:xfrm>
            <a:prstGeom prst="rect">
              <a:avLst/>
            </a:prstGeom>
            <a:gradFill>
              <a:gsLst>
                <a:gs pos="10000">
                  <a:schemeClr val="accent1"/>
                </a:gs>
                <a:gs pos="100000">
                  <a:schemeClr val="accent2"/>
                </a:gs>
              </a:gsLst>
              <a:lin ang="18900000" scaled="1"/>
            </a:gra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1" name="Group 20">
              <a:extLst>
                <a:ext uri="{FF2B5EF4-FFF2-40B4-BE49-F238E27FC236}">
                  <a16:creationId xmlns:a16="http://schemas.microsoft.com/office/drawing/2014/main" id="{B3963132-1030-4497-8AB7-F58B8C893DBD}"/>
                </a:ext>
              </a:extLst>
            </p:cNvPr>
            <p:cNvGrpSpPr/>
            <p:nvPr/>
          </p:nvGrpSpPr>
          <p:grpSpPr>
            <a:xfrm>
              <a:off x="7726657" y="1582373"/>
              <a:ext cx="1477838" cy="993121"/>
              <a:chOff x="7727122" y="1537097"/>
              <a:chExt cx="1477838" cy="993121"/>
            </a:xfrm>
          </p:grpSpPr>
          <p:sp>
            <p:nvSpPr>
              <p:cNvPr id="18" name="TextBox 17">
                <a:extLst>
                  <a:ext uri="{FF2B5EF4-FFF2-40B4-BE49-F238E27FC236}">
                    <a16:creationId xmlns:a16="http://schemas.microsoft.com/office/drawing/2014/main" id="{B406F52E-519D-4457-BDF5-62492B40FB0B}"/>
                  </a:ext>
                </a:extLst>
              </p:cNvPr>
              <p:cNvSpPr txBox="1"/>
              <p:nvPr/>
            </p:nvSpPr>
            <p:spPr>
              <a:xfrm>
                <a:off x="7727122" y="2050471"/>
                <a:ext cx="1477838" cy="479747"/>
              </a:xfrm>
              <a:prstGeom prst="rect">
                <a:avLst/>
              </a:prstGeom>
              <a:noFill/>
            </p:spPr>
            <p:txBody>
              <a:bodyPr wrap="square" rtlCol="0">
                <a:spAutoFit/>
              </a:bodyPr>
              <a:lstStyle/>
              <a:p>
                <a:pPr>
                  <a:lnSpc>
                    <a:spcPct val="120000"/>
                  </a:lnSpc>
                </a:pPr>
                <a:r>
                  <a:rPr lang="en-US" sz="1100" dirty="0">
                    <a:solidFill>
                      <a:schemeClr val="bg1"/>
                    </a:solidFill>
                  </a:rPr>
                  <a:t>Sed ut perspiciatis unde</a:t>
                </a:r>
              </a:p>
            </p:txBody>
          </p:sp>
          <p:sp>
            <p:nvSpPr>
              <p:cNvPr id="19" name="TextBox 18">
                <a:extLst>
                  <a:ext uri="{FF2B5EF4-FFF2-40B4-BE49-F238E27FC236}">
                    <a16:creationId xmlns:a16="http://schemas.microsoft.com/office/drawing/2014/main" id="{235FE65A-74C6-4B79-AF5F-859D914644B1}"/>
                  </a:ext>
                </a:extLst>
              </p:cNvPr>
              <p:cNvSpPr txBox="1"/>
              <p:nvPr/>
            </p:nvSpPr>
            <p:spPr>
              <a:xfrm>
                <a:off x="7727122" y="1537097"/>
                <a:ext cx="1329422" cy="546112"/>
              </a:xfrm>
              <a:prstGeom prst="rect">
                <a:avLst/>
              </a:prstGeom>
              <a:noFill/>
            </p:spPr>
            <p:txBody>
              <a:bodyPr wrap="square" rtlCol="0">
                <a:spAutoFit/>
              </a:bodyPr>
              <a:lstStyle/>
              <a:p>
                <a:pPr>
                  <a:lnSpc>
                    <a:spcPct val="113000"/>
                  </a:lnSpc>
                </a:pPr>
                <a:r>
                  <a:rPr lang="en-US" sz="2800" dirty="0">
                    <a:solidFill>
                      <a:schemeClr val="bg1"/>
                    </a:solidFill>
                    <a:latin typeface="+mj-lt"/>
                  </a:rPr>
                  <a:t>325+</a:t>
                </a:r>
              </a:p>
            </p:txBody>
          </p:sp>
        </p:grpSp>
      </p:grpSp>
    </p:spTree>
    <p:extLst>
      <p:ext uri="{BB962C8B-B14F-4D97-AF65-F5344CB8AC3E}">
        <p14:creationId xmlns:p14="http://schemas.microsoft.com/office/powerpoint/2010/main" val="407220655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24"/>
                                        </p:tgtEl>
                                        <p:attrNameLst>
                                          <p:attrName>style.visibility</p:attrName>
                                        </p:attrNameLst>
                                      </p:cBhvr>
                                      <p:to>
                                        <p:strVal val="visible"/>
                                      </p:to>
                                    </p:set>
                                    <p:anim calcmode="lin" valueType="num">
                                      <p:cBhvr>
                                        <p:cTn id="11" dur="250" fill="hold"/>
                                        <p:tgtEl>
                                          <p:spTgt spid="24"/>
                                        </p:tgtEl>
                                        <p:attrNameLst>
                                          <p:attrName>ppt_x</p:attrName>
                                        </p:attrNameLst>
                                      </p:cBhvr>
                                      <p:tavLst>
                                        <p:tav tm="0">
                                          <p:val>
                                            <p:strVal val="#ppt_x+#ppt_w/2"/>
                                          </p:val>
                                        </p:tav>
                                        <p:tav tm="100000">
                                          <p:val>
                                            <p:strVal val="#ppt_x"/>
                                          </p:val>
                                        </p:tav>
                                      </p:tavLst>
                                    </p:anim>
                                    <p:anim calcmode="lin" valueType="num">
                                      <p:cBhvr>
                                        <p:cTn id="12" dur="250" fill="hold"/>
                                        <p:tgtEl>
                                          <p:spTgt spid="24"/>
                                        </p:tgtEl>
                                        <p:attrNameLst>
                                          <p:attrName>ppt_y</p:attrName>
                                        </p:attrNameLst>
                                      </p:cBhvr>
                                      <p:tavLst>
                                        <p:tav tm="0">
                                          <p:val>
                                            <p:strVal val="#ppt_y"/>
                                          </p:val>
                                        </p:tav>
                                        <p:tav tm="100000">
                                          <p:val>
                                            <p:strVal val="#ppt_y"/>
                                          </p:val>
                                        </p:tav>
                                      </p:tavLst>
                                    </p:anim>
                                    <p:anim calcmode="lin" valueType="num">
                                      <p:cBhvr>
                                        <p:cTn id="13" dur="250" fill="hold"/>
                                        <p:tgtEl>
                                          <p:spTgt spid="24"/>
                                        </p:tgtEl>
                                        <p:attrNameLst>
                                          <p:attrName>ppt_w</p:attrName>
                                        </p:attrNameLst>
                                      </p:cBhvr>
                                      <p:tavLst>
                                        <p:tav tm="0">
                                          <p:val>
                                            <p:fltVal val="0"/>
                                          </p:val>
                                        </p:tav>
                                        <p:tav tm="100000">
                                          <p:val>
                                            <p:strVal val="#ppt_w"/>
                                          </p:val>
                                        </p:tav>
                                      </p:tavLst>
                                    </p:anim>
                                    <p:anim calcmode="lin" valueType="num">
                                      <p:cBhvr>
                                        <p:cTn id="14" dur="250" fill="hold"/>
                                        <p:tgtEl>
                                          <p:spTgt spid="24"/>
                                        </p:tgtEl>
                                        <p:attrNameLst>
                                          <p:attrName>ppt_h</p:attrName>
                                        </p:attrNameLst>
                                      </p:cBhvr>
                                      <p:tavLst>
                                        <p:tav tm="0">
                                          <p:val>
                                            <p:strVal val="#ppt_h"/>
                                          </p:val>
                                        </p:tav>
                                        <p:tav tm="100000">
                                          <p:val>
                                            <p:strVal val="#ppt_h"/>
                                          </p:val>
                                        </p:tav>
                                      </p:tavLst>
                                    </p:anim>
                                  </p:childTnLst>
                                </p:cTn>
                              </p:par>
                              <p:par>
                                <p:cTn id="15" presetID="10" presetClass="entr" presetSubtype="0" fill="hold" nodeType="withEffect">
                                  <p:stCondLst>
                                    <p:cond delay="5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2" presetClass="entr" presetSubtype="2" decel="100000" fill="hold" nodeType="withEffect">
                                  <p:stCondLst>
                                    <p:cond delay="0"/>
                                  </p:stCondLst>
                                  <p:childTnLst>
                                    <p:set>
                                      <p:cBhvr>
                                        <p:cTn id="19" dur="1" fill="hold">
                                          <p:stCondLst>
                                            <p:cond delay="0"/>
                                          </p:stCondLst>
                                        </p:cTn>
                                        <p:tgtEl>
                                          <p:spTgt spid="22"/>
                                        </p:tgtEl>
                                        <p:attrNameLst>
                                          <p:attrName>style.visibility</p:attrName>
                                        </p:attrNameLst>
                                      </p:cBhvr>
                                      <p:to>
                                        <p:strVal val="visible"/>
                                      </p:to>
                                    </p:set>
                                    <p:anim calcmode="lin" valueType="num">
                                      <p:cBhvr additive="base">
                                        <p:cTn id="20" dur="1000" fill="hold"/>
                                        <p:tgtEl>
                                          <p:spTgt spid="22"/>
                                        </p:tgtEl>
                                        <p:attrNameLst>
                                          <p:attrName>ppt_x</p:attrName>
                                        </p:attrNameLst>
                                      </p:cBhvr>
                                      <p:tavLst>
                                        <p:tav tm="0">
                                          <p:val>
                                            <p:strVal val="1+#ppt_w/2"/>
                                          </p:val>
                                        </p:tav>
                                        <p:tav tm="100000">
                                          <p:val>
                                            <p:strVal val="#ppt_x"/>
                                          </p:val>
                                        </p:tav>
                                      </p:tavLst>
                                    </p:anim>
                                    <p:anim calcmode="lin" valueType="num">
                                      <p:cBhvr additive="base">
                                        <p:cTn id="21" dur="1000" fill="hold"/>
                                        <p:tgtEl>
                                          <p:spTgt spid="22"/>
                                        </p:tgtEl>
                                        <p:attrNameLst>
                                          <p:attrName>ppt_y</p:attrName>
                                        </p:attrNameLst>
                                      </p:cBhvr>
                                      <p:tavLst>
                                        <p:tav tm="0">
                                          <p:val>
                                            <p:strVal val="#ppt_y"/>
                                          </p:val>
                                        </p:tav>
                                        <p:tav tm="100000">
                                          <p:val>
                                            <p:strVal val="#ppt_y"/>
                                          </p:val>
                                        </p:tav>
                                      </p:tavLst>
                                    </p:anim>
                                  </p:childTnLst>
                                </p:cTn>
                              </p:par>
                              <p:par>
                                <p:cTn id="22" presetID="10" presetClass="entr" presetSubtype="0" fill="hold" grpId="0" nodeType="withEffect">
                                  <p:stCondLst>
                                    <p:cond delay="500"/>
                                  </p:stCondLst>
                                  <p:childTnLst>
                                    <p:set>
                                      <p:cBhvr>
                                        <p:cTn id="23" dur="1" fill="hold">
                                          <p:stCondLst>
                                            <p:cond delay="0"/>
                                          </p:stCondLst>
                                        </p:cTn>
                                        <p:tgtEl>
                                          <p:spTgt spid="28"/>
                                        </p:tgtEl>
                                        <p:attrNameLst>
                                          <p:attrName>style.visibility</p:attrName>
                                        </p:attrNameLst>
                                      </p:cBhvr>
                                      <p:to>
                                        <p:strVal val="visible"/>
                                      </p:to>
                                    </p:set>
                                    <p:animEffect transition="in" filter="fade">
                                      <p:cBhvr>
                                        <p:cTn id="24" dur="500"/>
                                        <p:tgtEl>
                                          <p:spTgt spid="28"/>
                                        </p:tgtEl>
                                      </p:cBhvr>
                                    </p:animEffect>
                                  </p:childTnLst>
                                </p:cTn>
                              </p:par>
                              <p:par>
                                <p:cTn id="25" presetID="10" presetClass="entr" presetSubtype="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4" grpId="0" animBg="1"/>
      <p:bldP spid="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0DE9991-E205-4DB4-8F2D-DC0AB3EACFD4}"/>
              </a:ext>
            </a:extLst>
          </p:cNvPr>
          <p:cNvSpPr/>
          <p:nvPr/>
        </p:nvSpPr>
        <p:spPr>
          <a:xfrm>
            <a:off x="0" y="0"/>
            <a:ext cx="12192000" cy="6858000"/>
          </a:xfrm>
          <a:prstGeom prst="rect">
            <a:avLst/>
          </a:prstGeom>
          <a:gradFill flip="none" rotWithShape="1">
            <a:gsLst>
              <a:gs pos="0">
                <a:srgbClr val="091929"/>
              </a:gs>
              <a:gs pos="100000">
                <a:srgbClr val="091929">
                  <a:alpha val="93000"/>
                </a:srgb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6060AA2-DD11-4627-B167-BF3126D39B83}"/>
              </a:ext>
            </a:extLst>
          </p:cNvPr>
          <p:cNvSpPr txBox="1"/>
          <p:nvPr/>
        </p:nvSpPr>
        <p:spPr>
          <a:xfrm>
            <a:off x="842181" y="3429000"/>
            <a:ext cx="4634038" cy="1830245"/>
          </a:xfrm>
          <a:prstGeom prst="rect">
            <a:avLst/>
          </a:prstGeom>
          <a:noFill/>
        </p:spPr>
        <p:txBody>
          <a:bodyPr wrap="square" rtlCol="0">
            <a:spAutoFit/>
          </a:bodyPr>
          <a:lstStyle/>
          <a:p>
            <a:pPr>
              <a:lnSpc>
                <a:spcPct val="120000"/>
              </a:lnSpc>
            </a:pPr>
            <a:r>
              <a:rPr lang="en-US" sz="2400" b="1" dirty="0">
                <a:solidFill>
                  <a:schemeClr val="bg1"/>
                </a:solidFill>
                <a:latin typeface="+mj-lt"/>
              </a:rPr>
              <a:t>“Sed </a:t>
            </a:r>
            <a:r>
              <a:rPr lang="en-US" sz="2400" b="1" dirty="0" err="1">
                <a:solidFill>
                  <a:schemeClr val="bg1"/>
                </a:solidFill>
                <a:latin typeface="+mj-lt"/>
              </a:rPr>
              <a:t>ut</a:t>
            </a:r>
            <a:r>
              <a:rPr lang="en-US" sz="2400" b="1" dirty="0">
                <a:solidFill>
                  <a:schemeClr val="bg1"/>
                </a:solidFill>
                <a:latin typeface="+mj-lt"/>
              </a:rPr>
              <a:t> </a:t>
            </a:r>
            <a:r>
              <a:rPr lang="en-US" sz="2400" b="1" dirty="0" err="1">
                <a:solidFill>
                  <a:schemeClr val="bg1"/>
                </a:solidFill>
                <a:latin typeface="+mj-lt"/>
              </a:rPr>
              <a:t>perspiciatis</a:t>
            </a:r>
            <a:r>
              <a:rPr lang="en-US" sz="2400" b="1" dirty="0">
                <a:solidFill>
                  <a:schemeClr val="bg1"/>
                </a:solidFill>
                <a:latin typeface="+mj-lt"/>
              </a:rPr>
              <a:t> </a:t>
            </a:r>
            <a:r>
              <a:rPr lang="en-US" sz="2400" b="1" dirty="0" err="1">
                <a:solidFill>
                  <a:schemeClr val="bg1"/>
                </a:solidFill>
                <a:latin typeface="+mj-lt"/>
              </a:rPr>
              <a:t>unde</a:t>
            </a:r>
            <a:r>
              <a:rPr lang="en-US" sz="2400" b="1" dirty="0">
                <a:solidFill>
                  <a:schemeClr val="bg1"/>
                </a:solidFill>
                <a:latin typeface="+mj-lt"/>
              </a:rPr>
              <a:t> </a:t>
            </a:r>
            <a:r>
              <a:rPr lang="en-US" sz="2400" b="1" dirty="0" err="1">
                <a:solidFill>
                  <a:schemeClr val="bg1"/>
                </a:solidFill>
                <a:latin typeface="+mj-lt"/>
              </a:rPr>
              <a:t>omnis</a:t>
            </a:r>
            <a:r>
              <a:rPr lang="en-US" sz="2400" b="1" dirty="0">
                <a:solidFill>
                  <a:schemeClr val="bg1"/>
                </a:solidFill>
                <a:latin typeface="+mj-lt"/>
              </a:rPr>
              <a:t> </a:t>
            </a:r>
            <a:r>
              <a:rPr lang="en-US" sz="2400" b="1" dirty="0" err="1">
                <a:solidFill>
                  <a:schemeClr val="bg1"/>
                </a:solidFill>
                <a:latin typeface="+mj-lt"/>
              </a:rPr>
              <a:t>iste</a:t>
            </a:r>
            <a:r>
              <a:rPr lang="en-US" sz="2400" b="1" dirty="0">
                <a:solidFill>
                  <a:schemeClr val="bg1"/>
                </a:solidFill>
                <a:latin typeface="+mj-lt"/>
              </a:rPr>
              <a:t> </a:t>
            </a:r>
            <a:r>
              <a:rPr lang="en-US" sz="2400" b="1" dirty="0" err="1">
                <a:solidFill>
                  <a:schemeClr val="bg1"/>
                </a:solidFill>
                <a:latin typeface="+mj-lt"/>
              </a:rPr>
              <a:t>natus</a:t>
            </a:r>
            <a:r>
              <a:rPr lang="en-US" sz="2400" b="1" dirty="0">
                <a:solidFill>
                  <a:schemeClr val="bg1"/>
                </a:solidFill>
                <a:latin typeface="+mj-lt"/>
              </a:rPr>
              <a:t> error sit </a:t>
            </a:r>
            <a:r>
              <a:rPr lang="en-US" sz="2400" b="1" dirty="0" err="1">
                <a:solidFill>
                  <a:schemeClr val="bg1"/>
                </a:solidFill>
                <a:latin typeface="+mj-lt"/>
              </a:rPr>
              <a:t>voluptatem</a:t>
            </a:r>
            <a:r>
              <a:rPr lang="en-US" sz="2400" b="1" dirty="0">
                <a:solidFill>
                  <a:schemeClr val="bg1"/>
                </a:solidFill>
                <a:latin typeface="+mj-lt"/>
              </a:rPr>
              <a:t> </a:t>
            </a:r>
            <a:r>
              <a:rPr lang="en-US" sz="2400" b="1" dirty="0" err="1">
                <a:solidFill>
                  <a:schemeClr val="bg1"/>
                </a:solidFill>
                <a:latin typeface="+mj-lt"/>
              </a:rPr>
              <a:t>accusantium</a:t>
            </a:r>
            <a:r>
              <a:rPr lang="en-US" sz="2400" b="1" dirty="0">
                <a:solidFill>
                  <a:schemeClr val="bg1"/>
                </a:solidFill>
                <a:latin typeface="+mj-lt"/>
              </a:rPr>
              <a:t> </a:t>
            </a:r>
            <a:r>
              <a:rPr lang="en-US" sz="2400" b="1" dirty="0" err="1">
                <a:solidFill>
                  <a:schemeClr val="bg1"/>
                </a:solidFill>
                <a:latin typeface="+mj-lt"/>
              </a:rPr>
              <a:t>doloremque</a:t>
            </a:r>
            <a:r>
              <a:rPr lang="en-US" sz="2400" b="1" dirty="0">
                <a:solidFill>
                  <a:schemeClr val="bg1"/>
                </a:solidFill>
                <a:latin typeface="+mj-lt"/>
              </a:rPr>
              <a:t> </a:t>
            </a:r>
            <a:r>
              <a:rPr lang="en-US" sz="2400" b="1" dirty="0" err="1">
                <a:solidFill>
                  <a:schemeClr val="bg1"/>
                </a:solidFill>
                <a:latin typeface="+mj-lt"/>
              </a:rPr>
              <a:t>lau</a:t>
            </a:r>
            <a:r>
              <a:rPr lang="en-US" sz="2400" b="1" dirty="0">
                <a:solidFill>
                  <a:schemeClr val="bg1"/>
                </a:solidFill>
                <a:latin typeface="+mj-lt"/>
              </a:rPr>
              <a:t> </a:t>
            </a:r>
            <a:r>
              <a:rPr lang="en-US" sz="2400" b="1" dirty="0" err="1">
                <a:solidFill>
                  <a:schemeClr val="bg1"/>
                </a:solidFill>
                <a:latin typeface="+mj-lt"/>
              </a:rPr>
              <a:t>dantium</a:t>
            </a:r>
            <a:r>
              <a:rPr lang="en-US" sz="2400" b="1" dirty="0">
                <a:solidFill>
                  <a:schemeClr val="bg1"/>
                </a:solidFill>
                <a:latin typeface="+mj-lt"/>
              </a:rPr>
              <a:t>, </a:t>
            </a:r>
            <a:r>
              <a:rPr lang="en-US" sz="2400" b="1" dirty="0" err="1">
                <a:solidFill>
                  <a:schemeClr val="bg1"/>
                </a:solidFill>
                <a:latin typeface="+mj-lt"/>
              </a:rPr>
              <a:t>totam</a:t>
            </a:r>
            <a:r>
              <a:rPr lang="en-US" sz="2400" b="1" dirty="0">
                <a:solidFill>
                  <a:schemeClr val="bg1"/>
                </a:solidFill>
                <a:latin typeface="+mj-lt"/>
              </a:rPr>
              <a:t>.”</a:t>
            </a:r>
          </a:p>
        </p:txBody>
      </p:sp>
      <p:sp>
        <p:nvSpPr>
          <p:cNvPr id="6" name="TextBox 5">
            <a:extLst>
              <a:ext uri="{FF2B5EF4-FFF2-40B4-BE49-F238E27FC236}">
                <a16:creationId xmlns:a16="http://schemas.microsoft.com/office/drawing/2014/main" id="{8F1EC7A6-3A76-45EA-BA98-36E6CC3A60D3}"/>
              </a:ext>
            </a:extLst>
          </p:cNvPr>
          <p:cNvSpPr txBox="1"/>
          <p:nvPr/>
        </p:nvSpPr>
        <p:spPr>
          <a:xfrm>
            <a:off x="6571275" y="3429000"/>
            <a:ext cx="4778543" cy="2066143"/>
          </a:xfrm>
          <a:prstGeom prst="rect">
            <a:avLst/>
          </a:prstGeom>
          <a:noFill/>
        </p:spPr>
        <p:txBody>
          <a:bodyPr wrap="square" rtlCol="0">
            <a:spAutoFit/>
          </a:bodyPr>
          <a:lstStyle/>
          <a:p>
            <a:pPr>
              <a:lnSpc>
                <a:spcPct val="120000"/>
              </a:lnSpc>
            </a:pPr>
            <a:r>
              <a:rPr lang="en-US" sz="1200" b="1" dirty="0" err="1">
                <a:solidFill>
                  <a:schemeClr val="bg1">
                    <a:lumMod val="65000"/>
                  </a:schemeClr>
                </a:solidFill>
              </a:rPr>
              <a:t>Quis</a:t>
            </a:r>
            <a:r>
              <a:rPr lang="en-US" sz="1200" b="1" dirty="0">
                <a:solidFill>
                  <a:schemeClr val="bg1">
                    <a:lumMod val="65000"/>
                  </a:schemeClr>
                </a:solidFill>
              </a:rPr>
              <a:t> </a:t>
            </a:r>
            <a:r>
              <a:rPr lang="en-US" sz="1200" b="1" dirty="0" err="1">
                <a:solidFill>
                  <a:schemeClr val="bg1">
                    <a:lumMod val="65000"/>
                  </a:schemeClr>
                </a:solidFill>
              </a:rPr>
              <a:t>autem</a:t>
            </a:r>
            <a:r>
              <a:rPr lang="en-US" sz="1200" b="1" dirty="0">
                <a:solidFill>
                  <a:schemeClr val="bg1">
                    <a:lumMod val="65000"/>
                  </a:schemeClr>
                </a:solidFill>
              </a:rPr>
              <a:t> vel </a:t>
            </a:r>
            <a:r>
              <a:rPr lang="en-US" sz="1200" dirty="0" err="1">
                <a:solidFill>
                  <a:schemeClr val="bg1">
                    <a:lumMod val="65000"/>
                  </a:schemeClr>
                </a:solidFill>
              </a:rPr>
              <a:t>eum</a:t>
            </a:r>
            <a:r>
              <a:rPr lang="en-US" sz="1200" dirty="0">
                <a:solidFill>
                  <a:schemeClr val="bg1">
                    <a:lumMod val="65000"/>
                  </a:schemeClr>
                </a:solidFill>
              </a:rPr>
              <a:t> </a:t>
            </a:r>
            <a:r>
              <a:rPr lang="en-US" sz="1200" dirty="0" err="1">
                <a:solidFill>
                  <a:schemeClr val="bg1">
                    <a:lumMod val="65000"/>
                  </a:schemeClr>
                </a:solidFill>
              </a:rPr>
              <a:t>iure</a:t>
            </a:r>
            <a:r>
              <a:rPr lang="en-US" sz="1200" dirty="0">
                <a:solidFill>
                  <a:schemeClr val="bg1">
                    <a:lumMod val="65000"/>
                  </a:schemeClr>
                </a:solidFill>
              </a:rPr>
              <a:t> </a:t>
            </a:r>
            <a:r>
              <a:rPr lang="en-US" sz="1200" dirty="0" err="1">
                <a:solidFill>
                  <a:schemeClr val="bg1">
                    <a:lumMod val="65000"/>
                  </a:schemeClr>
                </a:solidFill>
              </a:rPr>
              <a:t>reprehenderit</a:t>
            </a:r>
            <a:r>
              <a:rPr lang="en-US" sz="1200" dirty="0">
                <a:solidFill>
                  <a:schemeClr val="bg1">
                    <a:lumMod val="65000"/>
                  </a:schemeClr>
                </a:solidFill>
              </a:rPr>
              <a:t> qui in </a:t>
            </a:r>
            <a:r>
              <a:rPr lang="en-US" sz="1200" dirty="0" err="1">
                <a:solidFill>
                  <a:schemeClr val="bg1">
                    <a:lumMod val="65000"/>
                  </a:schemeClr>
                </a:solidFill>
              </a:rPr>
              <a:t>ea</a:t>
            </a:r>
            <a:r>
              <a:rPr lang="en-US" sz="1200" dirty="0">
                <a:solidFill>
                  <a:schemeClr val="bg1">
                    <a:lumMod val="65000"/>
                  </a:schemeClr>
                </a:solidFill>
              </a:rPr>
              <a:t> </a:t>
            </a:r>
            <a:r>
              <a:rPr lang="en-US" sz="1200" dirty="0" err="1">
                <a:solidFill>
                  <a:schemeClr val="bg1">
                    <a:lumMod val="65000"/>
                  </a:schemeClr>
                </a:solidFill>
              </a:rPr>
              <a:t>voluptate</a:t>
            </a:r>
            <a:r>
              <a:rPr lang="en-US" sz="1200" dirty="0">
                <a:solidFill>
                  <a:schemeClr val="bg1">
                    <a:lumMod val="65000"/>
                  </a:schemeClr>
                </a:solidFill>
              </a:rPr>
              <a:t> </a:t>
            </a:r>
            <a:r>
              <a:rPr lang="en-US" sz="1200" dirty="0" err="1">
                <a:solidFill>
                  <a:schemeClr val="bg1">
                    <a:lumMod val="65000"/>
                  </a:schemeClr>
                </a:solidFill>
              </a:rPr>
              <a:t>velit</a:t>
            </a:r>
            <a:r>
              <a:rPr lang="en-US" sz="1200" dirty="0">
                <a:solidFill>
                  <a:schemeClr val="bg1">
                    <a:lumMod val="65000"/>
                  </a:schemeClr>
                </a:solidFill>
              </a:rPr>
              <a:t> </a:t>
            </a:r>
            <a:r>
              <a:rPr lang="en-US" sz="1200" dirty="0" err="1">
                <a:solidFill>
                  <a:schemeClr val="bg1">
                    <a:lumMod val="65000"/>
                  </a:schemeClr>
                </a:solidFill>
              </a:rPr>
              <a:t>esse</a:t>
            </a:r>
            <a:r>
              <a:rPr lang="en-US" sz="1200" dirty="0">
                <a:solidFill>
                  <a:schemeClr val="bg1">
                    <a:lumMod val="65000"/>
                  </a:schemeClr>
                </a:solidFill>
              </a:rPr>
              <a:t> </a:t>
            </a:r>
            <a:r>
              <a:rPr lang="en-US" sz="1200" dirty="0" err="1">
                <a:solidFill>
                  <a:schemeClr val="bg1">
                    <a:lumMod val="65000"/>
                  </a:schemeClr>
                </a:solidFill>
              </a:rPr>
              <a:t>quam</a:t>
            </a:r>
            <a:r>
              <a:rPr lang="en-US" sz="1200" dirty="0">
                <a:solidFill>
                  <a:schemeClr val="bg1">
                    <a:lumMod val="65000"/>
                  </a:schemeClr>
                </a:solidFill>
              </a:rPr>
              <a:t> nihil </a:t>
            </a:r>
            <a:r>
              <a:rPr lang="en-US" sz="1200" dirty="0" err="1">
                <a:solidFill>
                  <a:schemeClr val="bg1">
                    <a:lumMod val="65000"/>
                  </a:schemeClr>
                </a:solidFill>
              </a:rPr>
              <a:t>molestiae</a:t>
            </a:r>
            <a:r>
              <a:rPr lang="en-US" sz="1200" dirty="0">
                <a:solidFill>
                  <a:schemeClr val="bg1">
                    <a:lumMod val="65000"/>
                  </a:schemeClr>
                </a:solidFill>
              </a:rPr>
              <a:t> </a:t>
            </a:r>
            <a:r>
              <a:rPr lang="en-US" sz="1200" dirty="0" err="1">
                <a:solidFill>
                  <a:schemeClr val="bg1">
                    <a:lumMod val="65000"/>
                  </a:schemeClr>
                </a:solidFill>
              </a:rPr>
              <a:t>consequatur</a:t>
            </a:r>
            <a:r>
              <a:rPr lang="en-US" sz="1200" dirty="0">
                <a:solidFill>
                  <a:schemeClr val="bg1">
                    <a:lumMod val="65000"/>
                  </a:schemeClr>
                </a:solidFill>
              </a:rPr>
              <a:t>, vel </a:t>
            </a:r>
            <a:r>
              <a:rPr lang="en-US" sz="1200" dirty="0" err="1">
                <a:solidFill>
                  <a:schemeClr val="bg1">
                    <a:lumMod val="65000"/>
                  </a:schemeClr>
                </a:solidFill>
              </a:rPr>
              <a:t>illum</a:t>
            </a:r>
            <a:r>
              <a:rPr lang="en-US" sz="1200" dirty="0">
                <a:solidFill>
                  <a:schemeClr val="bg1">
                    <a:lumMod val="65000"/>
                  </a:schemeClr>
                </a:solidFill>
              </a:rPr>
              <a:t> qui </a:t>
            </a:r>
            <a:r>
              <a:rPr lang="en-US" sz="1200" dirty="0" err="1">
                <a:solidFill>
                  <a:schemeClr val="bg1">
                    <a:lumMod val="65000"/>
                  </a:schemeClr>
                </a:solidFill>
              </a:rPr>
              <a:t>dolorem</a:t>
            </a:r>
            <a:r>
              <a:rPr lang="en-US" sz="1200" dirty="0">
                <a:solidFill>
                  <a:schemeClr val="bg1">
                    <a:lumMod val="65000"/>
                  </a:schemeClr>
                </a:solidFill>
              </a:rPr>
              <a:t> </a:t>
            </a:r>
            <a:r>
              <a:rPr lang="en-US" sz="1200" dirty="0" err="1">
                <a:solidFill>
                  <a:schemeClr val="bg1">
                    <a:lumMod val="65000"/>
                  </a:schemeClr>
                </a:solidFill>
              </a:rPr>
              <a:t>eum</a:t>
            </a:r>
            <a:r>
              <a:rPr lang="en-US" sz="1200" dirty="0">
                <a:solidFill>
                  <a:schemeClr val="bg1">
                    <a:lumMod val="65000"/>
                  </a:schemeClr>
                </a:solidFill>
              </a:rPr>
              <a:t> </a:t>
            </a:r>
            <a:r>
              <a:rPr lang="en-US" sz="1200" dirty="0" err="1">
                <a:solidFill>
                  <a:schemeClr val="bg1">
                    <a:lumMod val="65000"/>
                  </a:schemeClr>
                </a:solidFill>
              </a:rPr>
              <a:t>fugiat</a:t>
            </a:r>
            <a:r>
              <a:rPr lang="en-US" sz="1200" dirty="0">
                <a:solidFill>
                  <a:schemeClr val="bg1">
                    <a:lumMod val="65000"/>
                  </a:schemeClr>
                </a:solidFill>
              </a:rPr>
              <a:t> quo </a:t>
            </a:r>
            <a:r>
              <a:rPr lang="en-US" sz="1200" dirty="0" err="1">
                <a:solidFill>
                  <a:schemeClr val="bg1">
                    <a:lumMod val="65000"/>
                  </a:schemeClr>
                </a:solidFill>
              </a:rPr>
              <a:t>voluptas</a:t>
            </a:r>
            <a:r>
              <a:rPr lang="en-US" sz="1200" dirty="0">
                <a:solidFill>
                  <a:schemeClr val="bg1">
                    <a:lumMod val="65000"/>
                  </a:schemeClr>
                </a:solidFill>
              </a:rPr>
              <a:t> </a:t>
            </a:r>
            <a:r>
              <a:rPr lang="en-US" sz="1200" dirty="0" err="1">
                <a:solidFill>
                  <a:schemeClr val="bg1">
                    <a:lumMod val="65000"/>
                  </a:schemeClr>
                </a:solidFill>
              </a:rPr>
              <a:t>nulla</a:t>
            </a:r>
            <a:r>
              <a:rPr lang="en-US" sz="1200" dirty="0">
                <a:solidFill>
                  <a:schemeClr val="bg1">
                    <a:lumMod val="65000"/>
                  </a:schemeClr>
                </a:solidFill>
              </a:rPr>
              <a:t> </a:t>
            </a:r>
            <a:r>
              <a:rPr lang="en-US" sz="1200" dirty="0" err="1">
                <a:solidFill>
                  <a:schemeClr val="bg1">
                    <a:lumMod val="65000"/>
                  </a:schemeClr>
                </a:solidFill>
              </a:rPr>
              <a:t>pariatur</a:t>
            </a:r>
            <a:r>
              <a:rPr lang="en-US" sz="1200" dirty="0">
                <a:solidFill>
                  <a:schemeClr val="bg1">
                    <a:lumMod val="65000"/>
                  </a:schemeClr>
                </a:solidFill>
              </a:rPr>
              <a:t>? At </a:t>
            </a:r>
            <a:r>
              <a:rPr lang="en-US" sz="1200" dirty="0" err="1">
                <a:solidFill>
                  <a:schemeClr val="bg1">
                    <a:lumMod val="65000"/>
                  </a:schemeClr>
                </a:solidFill>
              </a:rPr>
              <a:t>vero</a:t>
            </a:r>
            <a:r>
              <a:rPr lang="en-US" sz="1200" dirty="0">
                <a:solidFill>
                  <a:schemeClr val="bg1">
                    <a:lumMod val="65000"/>
                  </a:schemeClr>
                </a:solidFill>
              </a:rPr>
              <a:t> </a:t>
            </a:r>
            <a:r>
              <a:rPr lang="en-US" sz="1200" dirty="0" err="1">
                <a:solidFill>
                  <a:schemeClr val="bg1">
                    <a:lumMod val="65000"/>
                  </a:schemeClr>
                </a:solidFill>
              </a:rPr>
              <a:t>eos</a:t>
            </a:r>
            <a:r>
              <a:rPr lang="en-US" sz="1200" dirty="0">
                <a:solidFill>
                  <a:schemeClr val="bg1">
                    <a:lumMod val="65000"/>
                  </a:schemeClr>
                </a:solidFill>
              </a:rPr>
              <a:t> et </a:t>
            </a:r>
            <a:r>
              <a:rPr lang="en-US" sz="1200" dirty="0" err="1">
                <a:solidFill>
                  <a:schemeClr val="bg1">
                    <a:lumMod val="65000"/>
                  </a:schemeClr>
                </a:solidFill>
              </a:rPr>
              <a:t>accusamus</a:t>
            </a:r>
            <a:r>
              <a:rPr lang="en-US" sz="1200" dirty="0">
                <a:solidFill>
                  <a:schemeClr val="bg1">
                    <a:lumMod val="65000"/>
                  </a:schemeClr>
                </a:solidFill>
              </a:rPr>
              <a:t> et </a:t>
            </a:r>
            <a:r>
              <a:rPr lang="en-US" sz="1200" dirty="0" err="1">
                <a:solidFill>
                  <a:schemeClr val="bg1">
                    <a:lumMod val="65000"/>
                  </a:schemeClr>
                </a:solidFill>
              </a:rPr>
              <a:t>iusto</a:t>
            </a:r>
            <a:r>
              <a:rPr lang="en-US" sz="1200" dirty="0">
                <a:solidFill>
                  <a:schemeClr val="bg1">
                    <a:lumMod val="65000"/>
                  </a:schemeClr>
                </a:solidFill>
              </a:rPr>
              <a:t> </a:t>
            </a:r>
            <a:r>
              <a:rPr lang="en-US" sz="1200" dirty="0" err="1">
                <a:solidFill>
                  <a:schemeClr val="bg1">
                    <a:lumMod val="65000"/>
                  </a:schemeClr>
                </a:solidFill>
              </a:rPr>
              <a:t>odio</a:t>
            </a:r>
            <a:r>
              <a:rPr lang="en-US" sz="1200" dirty="0">
                <a:solidFill>
                  <a:schemeClr val="bg1">
                    <a:lumMod val="65000"/>
                  </a:schemeClr>
                </a:solidFill>
              </a:rPr>
              <a:t> </a:t>
            </a:r>
            <a:r>
              <a:rPr lang="en-US" sz="1200" dirty="0" err="1">
                <a:solidFill>
                  <a:schemeClr val="bg1">
                    <a:lumMod val="65000"/>
                  </a:schemeClr>
                </a:solidFill>
              </a:rPr>
              <a:t>dignissimos</a:t>
            </a:r>
            <a:r>
              <a:rPr lang="en-US" sz="1200" dirty="0">
                <a:solidFill>
                  <a:schemeClr val="bg1">
                    <a:lumMod val="65000"/>
                  </a:schemeClr>
                </a:solidFill>
              </a:rPr>
              <a:t> </a:t>
            </a:r>
            <a:r>
              <a:rPr lang="en-US" sz="1200" dirty="0" err="1">
                <a:solidFill>
                  <a:schemeClr val="bg1">
                    <a:lumMod val="65000"/>
                  </a:schemeClr>
                </a:solidFill>
              </a:rPr>
              <a:t>ducimus</a:t>
            </a:r>
            <a:r>
              <a:rPr lang="en-US" sz="1200" dirty="0">
                <a:solidFill>
                  <a:schemeClr val="bg1">
                    <a:lumMod val="65000"/>
                  </a:schemeClr>
                </a:solidFill>
              </a:rPr>
              <a:t> qui </a:t>
            </a:r>
            <a:r>
              <a:rPr lang="en-US" sz="1200" dirty="0" err="1">
                <a:solidFill>
                  <a:schemeClr val="bg1">
                    <a:lumMod val="65000"/>
                  </a:schemeClr>
                </a:solidFill>
              </a:rPr>
              <a:t>blanditiis</a:t>
            </a:r>
            <a:r>
              <a:rPr lang="en-US" sz="1200" dirty="0">
                <a:solidFill>
                  <a:schemeClr val="bg1">
                    <a:lumMod val="65000"/>
                  </a:schemeClr>
                </a:solidFill>
              </a:rPr>
              <a:t> </a:t>
            </a:r>
            <a:r>
              <a:rPr lang="en-US" sz="1200" dirty="0" err="1">
                <a:solidFill>
                  <a:schemeClr val="bg1">
                    <a:lumMod val="65000"/>
                  </a:schemeClr>
                </a:solidFill>
              </a:rPr>
              <a:t>praesentium</a:t>
            </a:r>
            <a:r>
              <a:rPr lang="en-US" sz="1200" dirty="0">
                <a:solidFill>
                  <a:schemeClr val="bg1">
                    <a:lumMod val="65000"/>
                  </a:schemeClr>
                </a:solidFill>
              </a:rPr>
              <a:t> </a:t>
            </a:r>
            <a:r>
              <a:rPr lang="en-US" sz="1200" dirty="0" err="1">
                <a:solidFill>
                  <a:schemeClr val="bg1">
                    <a:lumMod val="65000"/>
                  </a:schemeClr>
                </a:solidFill>
              </a:rPr>
              <a:t>voluptatum</a:t>
            </a:r>
            <a:r>
              <a:rPr lang="en-US" sz="1200" dirty="0">
                <a:solidFill>
                  <a:schemeClr val="bg1">
                    <a:lumMod val="65000"/>
                  </a:schemeClr>
                </a:solidFill>
              </a:rPr>
              <a:t> </a:t>
            </a:r>
            <a:r>
              <a:rPr lang="en-US" sz="1200" dirty="0" err="1">
                <a:solidFill>
                  <a:schemeClr val="bg1">
                    <a:lumMod val="65000"/>
                  </a:schemeClr>
                </a:solidFill>
              </a:rPr>
              <a:t>deleniti</a:t>
            </a:r>
            <a:r>
              <a:rPr lang="en-US" sz="1200" dirty="0">
                <a:solidFill>
                  <a:schemeClr val="bg1">
                    <a:lumMod val="65000"/>
                  </a:schemeClr>
                </a:solidFill>
              </a:rPr>
              <a:t> </a:t>
            </a:r>
            <a:r>
              <a:rPr lang="en-US" sz="1200" dirty="0" err="1">
                <a:solidFill>
                  <a:schemeClr val="bg1">
                    <a:lumMod val="65000"/>
                  </a:schemeClr>
                </a:solidFill>
              </a:rPr>
              <a:t>atque</a:t>
            </a:r>
            <a:r>
              <a:rPr lang="en-US" sz="1200" dirty="0">
                <a:solidFill>
                  <a:schemeClr val="bg1">
                    <a:lumMod val="65000"/>
                  </a:schemeClr>
                </a:solidFill>
              </a:rPr>
              <a:t> </a:t>
            </a:r>
            <a:r>
              <a:rPr lang="en-US" sz="1200" dirty="0" err="1">
                <a:solidFill>
                  <a:schemeClr val="bg1">
                    <a:lumMod val="65000"/>
                  </a:schemeClr>
                </a:solidFill>
              </a:rPr>
              <a:t>corrupti</a:t>
            </a:r>
            <a:r>
              <a:rPr lang="en-US" sz="1200" dirty="0">
                <a:solidFill>
                  <a:schemeClr val="bg1">
                    <a:lumMod val="65000"/>
                  </a:schemeClr>
                </a:solidFill>
              </a:rPr>
              <a:t> quos </a:t>
            </a:r>
            <a:r>
              <a:rPr lang="en-US" sz="1200" dirty="0" err="1">
                <a:solidFill>
                  <a:schemeClr val="bg1">
                    <a:lumMod val="65000"/>
                  </a:schemeClr>
                </a:solidFill>
              </a:rPr>
              <a:t>dolores</a:t>
            </a:r>
            <a:r>
              <a:rPr lang="en-US" sz="1200" dirty="0">
                <a:solidFill>
                  <a:schemeClr val="bg1">
                    <a:lumMod val="65000"/>
                  </a:schemeClr>
                </a:solidFill>
              </a:rPr>
              <a:t> et </a:t>
            </a:r>
            <a:r>
              <a:rPr lang="en-US" sz="1200" dirty="0" err="1">
                <a:solidFill>
                  <a:schemeClr val="bg1">
                    <a:lumMod val="65000"/>
                  </a:schemeClr>
                </a:solidFill>
              </a:rPr>
              <a:t>quas</a:t>
            </a:r>
            <a:r>
              <a:rPr lang="en-US" sz="1200" dirty="0">
                <a:solidFill>
                  <a:schemeClr val="bg1">
                    <a:lumMod val="65000"/>
                  </a:schemeClr>
                </a:solidFill>
              </a:rPr>
              <a:t> </a:t>
            </a:r>
            <a:r>
              <a:rPr lang="en-US" sz="1200" dirty="0" err="1">
                <a:solidFill>
                  <a:schemeClr val="bg1">
                    <a:lumMod val="65000"/>
                  </a:schemeClr>
                </a:solidFill>
              </a:rPr>
              <a:t>molestias</a:t>
            </a:r>
            <a:r>
              <a:rPr lang="en-US" sz="1200" dirty="0">
                <a:solidFill>
                  <a:schemeClr val="bg1">
                    <a:lumMod val="65000"/>
                  </a:schemeClr>
                </a:solidFill>
              </a:rPr>
              <a:t> </a:t>
            </a:r>
            <a:r>
              <a:rPr lang="en-US" sz="1200" dirty="0" err="1">
                <a:solidFill>
                  <a:schemeClr val="bg1">
                    <a:lumMod val="65000"/>
                  </a:schemeClr>
                </a:solidFill>
              </a:rPr>
              <a:t>excepturi</a:t>
            </a:r>
            <a:r>
              <a:rPr lang="en-US" sz="1200" dirty="0">
                <a:solidFill>
                  <a:schemeClr val="bg1">
                    <a:lumMod val="65000"/>
                  </a:schemeClr>
                </a:solidFill>
              </a:rPr>
              <a:t> </a:t>
            </a:r>
            <a:r>
              <a:rPr lang="en-US" sz="1200" dirty="0" err="1">
                <a:solidFill>
                  <a:schemeClr val="bg1">
                    <a:lumMod val="65000"/>
                  </a:schemeClr>
                </a:solidFill>
              </a:rPr>
              <a:t>sint</a:t>
            </a:r>
            <a:r>
              <a:rPr lang="en-US" sz="1200" dirty="0">
                <a:solidFill>
                  <a:schemeClr val="bg1">
                    <a:lumMod val="65000"/>
                  </a:schemeClr>
                </a:solidFill>
              </a:rPr>
              <a:t> </a:t>
            </a:r>
            <a:r>
              <a:rPr lang="en-US" sz="1200" dirty="0" err="1">
                <a:solidFill>
                  <a:schemeClr val="bg1">
                    <a:lumMod val="65000"/>
                  </a:schemeClr>
                </a:solidFill>
              </a:rPr>
              <a:t>occaecati</a:t>
            </a:r>
            <a:r>
              <a:rPr lang="en-US" sz="1200" dirty="0">
                <a:solidFill>
                  <a:schemeClr val="bg1">
                    <a:lumMod val="65000"/>
                  </a:schemeClr>
                </a:solidFill>
              </a:rPr>
              <a:t> cupiditate non provident, </a:t>
            </a:r>
            <a:r>
              <a:rPr lang="en-US" sz="1200" dirty="0" err="1">
                <a:solidFill>
                  <a:schemeClr val="bg1">
                    <a:lumMod val="65000"/>
                  </a:schemeClr>
                </a:solidFill>
              </a:rPr>
              <a:t>similique</a:t>
            </a:r>
            <a:r>
              <a:rPr lang="en-US" sz="1200" dirty="0">
                <a:solidFill>
                  <a:schemeClr val="bg1">
                    <a:lumMod val="65000"/>
                  </a:schemeClr>
                </a:solidFill>
              </a:rPr>
              <a:t> sunt in culpa qui </a:t>
            </a:r>
            <a:r>
              <a:rPr lang="en-US" sz="1200" dirty="0" err="1">
                <a:solidFill>
                  <a:schemeClr val="bg1">
                    <a:lumMod val="65000"/>
                  </a:schemeClr>
                </a:solidFill>
              </a:rPr>
              <a:t>officia</a:t>
            </a:r>
            <a:r>
              <a:rPr lang="en-US" sz="1200" dirty="0">
                <a:solidFill>
                  <a:schemeClr val="bg1">
                    <a:lumMod val="65000"/>
                  </a:schemeClr>
                </a:solidFill>
              </a:rPr>
              <a:t> </a:t>
            </a:r>
            <a:r>
              <a:rPr lang="en-US" sz="1200" dirty="0" err="1">
                <a:solidFill>
                  <a:schemeClr val="bg1">
                    <a:lumMod val="65000"/>
                  </a:schemeClr>
                </a:solidFill>
              </a:rPr>
              <a:t>deserunt</a:t>
            </a:r>
            <a:r>
              <a:rPr lang="en-US" sz="1200" dirty="0">
                <a:solidFill>
                  <a:schemeClr val="bg1">
                    <a:lumMod val="65000"/>
                  </a:schemeClr>
                </a:solidFill>
              </a:rPr>
              <a:t> </a:t>
            </a:r>
            <a:r>
              <a:rPr lang="en-US" sz="1200" dirty="0" err="1">
                <a:solidFill>
                  <a:schemeClr val="bg1">
                    <a:lumMod val="65000"/>
                  </a:schemeClr>
                </a:solidFill>
              </a:rPr>
              <a:t>mollitia</a:t>
            </a:r>
            <a:r>
              <a:rPr lang="en-US" sz="1200" dirty="0">
                <a:solidFill>
                  <a:schemeClr val="bg1">
                    <a:lumMod val="65000"/>
                  </a:schemeClr>
                </a:solidFill>
              </a:rPr>
              <a:t> animi, id </a:t>
            </a:r>
            <a:r>
              <a:rPr lang="en-US" sz="1200" dirty="0" err="1">
                <a:solidFill>
                  <a:schemeClr val="bg1">
                    <a:lumMod val="65000"/>
                  </a:schemeClr>
                </a:solidFill>
              </a:rPr>
              <a:t>est</a:t>
            </a:r>
            <a:r>
              <a:rPr lang="en-US" sz="1200" dirty="0">
                <a:solidFill>
                  <a:schemeClr val="bg1">
                    <a:lumMod val="65000"/>
                  </a:schemeClr>
                </a:solidFill>
              </a:rPr>
              <a:t> </a:t>
            </a:r>
            <a:r>
              <a:rPr lang="en-US" sz="1200" dirty="0" err="1">
                <a:solidFill>
                  <a:schemeClr val="bg1">
                    <a:lumMod val="65000"/>
                  </a:schemeClr>
                </a:solidFill>
              </a:rPr>
              <a:t>laborum</a:t>
            </a:r>
            <a:r>
              <a:rPr lang="en-US" sz="1200" dirty="0">
                <a:solidFill>
                  <a:schemeClr val="bg1">
                    <a:lumMod val="65000"/>
                  </a:schemeClr>
                </a:solidFill>
              </a:rPr>
              <a:t> et </a:t>
            </a:r>
            <a:r>
              <a:rPr lang="en-US" sz="1200" dirty="0" err="1">
                <a:solidFill>
                  <a:schemeClr val="bg1">
                    <a:lumMod val="65000"/>
                  </a:schemeClr>
                </a:solidFill>
              </a:rPr>
              <a:t>dolorum</a:t>
            </a:r>
            <a:r>
              <a:rPr lang="en-US" sz="1200" dirty="0">
                <a:solidFill>
                  <a:schemeClr val="bg1">
                    <a:lumMod val="65000"/>
                  </a:schemeClr>
                </a:solidFill>
              </a:rPr>
              <a:t> </a:t>
            </a:r>
            <a:r>
              <a:rPr lang="en-US" sz="1200" dirty="0" err="1">
                <a:solidFill>
                  <a:schemeClr val="bg1">
                    <a:lumMod val="65000"/>
                  </a:schemeClr>
                </a:solidFill>
              </a:rPr>
              <a:t>fuga</a:t>
            </a:r>
            <a:r>
              <a:rPr lang="en-US" sz="1200" dirty="0">
                <a:solidFill>
                  <a:schemeClr val="bg1">
                    <a:lumMod val="65000"/>
                  </a:schemeClr>
                </a:solidFill>
              </a:rPr>
              <a:t>. Et </a:t>
            </a:r>
            <a:r>
              <a:rPr lang="en-US" sz="1200" dirty="0" err="1">
                <a:solidFill>
                  <a:schemeClr val="bg1">
                    <a:lumMod val="65000"/>
                  </a:schemeClr>
                </a:solidFill>
              </a:rPr>
              <a:t>harum</a:t>
            </a:r>
            <a:r>
              <a:rPr lang="en-US" sz="1200" dirty="0">
                <a:solidFill>
                  <a:schemeClr val="bg1">
                    <a:lumMod val="65000"/>
                  </a:schemeClr>
                </a:solidFill>
              </a:rPr>
              <a:t> </a:t>
            </a:r>
            <a:r>
              <a:rPr lang="en-US" sz="1200" dirty="0" err="1">
                <a:solidFill>
                  <a:schemeClr val="bg1">
                    <a:lumMod val="65000"/>
                  </a:schemeClr>
                </a:solidFill>
              </a:rPr>
              <a:t>quidem</a:t>
            </a:r>
            <a:r>
              <a:rPr lang="en-US" sz="1200" dirty="0">
                <a:solidFill>
                  <a:schemeClr val="bg1">
                    <a:lumMod val="65000"/>
                  </a:schemeClr>
                </a:solidFill>
              </a:rPr>
              <a:t> rerum facilis </a:t>
            </a:r>
            <a:r>
              <a:rPr lang="en-US" sz="1200" dirty="0" err="1">
                <a:solidFill>
                  <a:schemeClr val="bg1">
                    <a:lumMod val="65000"/>
                  </a:schemeClr>
                </a:solidFill>
              </a:rPr>
              <a:t>est</a:t>
            </a:r>
            <a:r>
              <a:rPr lang="en-US" sz="1200" dirty="0">
                <a:solidFill>
                  <a:schemeClr val="bg1">
                    <a:lumMod val="65000"/>
                  </a:schemeClr>
                </a:solidFill>
              </a:rPr>
              <a:t> et </a:t>
            </a:r>
            <a:r>
              <a:rPr lang="en-US" sz="1200" dirty="0" err="1">
                <a:solidFill>
                  <a:schemeClr val="bg1">
                    <a:lumMod val="65000"/>
                  </a:schemeClr>
                </a:solidFill>
              </a:rPr>
              <a:t>expedita</a:t>
            </a:r>
            <a:r>
              <a:rPr lang="en-US" sz="1200" dirty="0">
                <a:solidFill>
                  <a:schemeClr val="bg1">
                    <a:lumMod val="65000"/>
                  </a:schemeClr>
                </a:solidFill>
              </a:rPr>
              <a:t> </a:t>
            </a:r>
            <a:r>
              <a:rPr lang="en-US" sz="1200" dirty="0" err="1">
                <a:solidFill>
                  <a:schemeClr val="bg1">
                    <a:lumMod val="65000"/>
                  </a:schemeClr>
                </a:solidFill>
              </a:rPr>
              <a:t>distinctio</a:t>
            </a:r>
            <a:r>
              <a:rPr lang="en-US" sz="1200" dirty="0">
                <a:solidFill>
                  <a:schemeClr val="bg1">
                    <a:lumMod val="65000"/>
                  </a:schemeClr>
                </a:solidFill>
              </a:rPr>
              <a:t>. Nam libero tempore, cum </a:t>
            </a:r>
            <a:r>
              <a:rPr lang="en-US" sz="1200" dirty="0" err="1">
                <a:solidFill>
                  <a:schemeClr val="bg1">
                    <a:lumMod val="65000"/>
                  </a:schemeClr>
                </a:solidFill>
              </a:rPr>
              <a:t>soluta</a:t>
            </a:r>
            <a:r>
              <a:rPr lang="en-US" sz="1200" dirty="0">
                <a:solidFill>
                  <a:schemeClr val="bg1">
                    <a:lumMod val="65000"/>
                  </a:schemeClr>
                </a:solidFill>
              </a:rPr>
              <a:t> nobis </a:t>
            </a:r>
            <a:r>
              <a:rPr lang="en-US" sz="1200" dirty="0" err="1">
                <a:solidFill>
                  <a:schemeClr val="bg1">
                    <a:lumMod val="65000"/>
                  </a:schemeClr>
                </a:solidFill>
              </a:rPr>
              <a:t>est</a:t>
            </a:r>
            <a:r>
              <a:rPr lang="en-US" sz="1200" dirty="0">
                <a:solidFill>
                  <a:schemeClr val="bg1">
                    <a:lumMod val="65000"/>
                  </a:schemeClr>
                </a:solidFill>
              </a:rPr>
              <a:t> </a:t>
            </a:r>
            <a:r>
              <a:rPr lang="en-US" sz="1200" dirty="0" err="1">
                <a:solidFill>
                  <a:schemeClr val="bg1">
                    <a:lumMod val="65000"/>
                  </a:schemeClr>
                </a:solidFill>
              </a:rPr>
              <a:t>eligendi</a:t>
            </a:r>
            <a:r>
              <a:rPr lang="en-US" sz="1200" dirty="0">
                <a:solidFill>
                  <a:schemeClr val="bg1">
                    <a:lumMod val="65000"/>
                  </a:schemeClr>
                </a:solidFill>
              </a:rPr>
              <a:t> </a:t>
            </a:r>
            <a:r>
              <a:rPr lang="en-US" sz="1200" dirty="0" err="1">
                <a:solidFill>
                  <a:schemeClr val="bg1">
                    <a:lumMod val="65000"/>
                  </a:schemeClr>
                </a:solidFill>
              </a:rPr>
              <a:t>optio</a:t>
            </a:r>
            <a:r>
              <a:rPr lang="en-US" sz="1200" dirty="0">
                <a:solidFill>
                  <a:schemeClr val="bg1">
                    <a:lumMod val="65000"/>
                  </a:schemeClr>
                </a:solidFill>
              </a:rPr>
              <a:t> </a:t>
            </a:r>
            <a:r>
              <a:rPr lang="en-US" sz="1200" dirty="0" err="1">
                <a:solidFill>
                  <a:schemeClr val="bg1">
                    <a:lumMod val="65000"/>
                  </a:schemeClr>
                </a:solidFill>
              </a:rPr>
              <a:t>cumque</a:t>
            </a:r>
            <a:r>
              <a:rPr lang="en-US" sz="1200" dirty="0">
                <a:solidFill>
                  <a:schemeClr val="bg1">
                    <a:lumMod val="65000"/>
                  </a:schemeClr>
                </a:solidFill>
              </a:rPr>
              <a:t> nihil </a:t>
            </a:r>
            <a:r>
              <a:rPr lang="en-US" sz="1200" dirty="0" err="1">
                <a:solidFill>
                  <a:schemeClr val="bg1">
                    <a:lumMod val="65000"/>
                  </a:schemeClr>
                </a:solidFill>
              </a:rPr>
              <a:t>impedit</a:t>
            </a:r>
            <a:r>
              <a:rPr lang="en-US" sz="1200" dirty="0">
                <a:solidFill>
                  <a:schemeClr val="bg1">
                    <a:lumMod val="65000"/>
                  </a:schemeClr>
                </a:solidFill>
              </a:rPr>
              <a:t>.</a:t>
            </a:r>
          </a:p>
        </p:txBody>
      </p:sp>
      <p:grpSp>
        <p:nvGrpSpPr>
          <p:cNvPr id="2" name="Group 1">
            <a:extLst>
              <a:ext uri="{FF2B5EF4-FFF2-40B4-BE49-F238E27FC236}">
                <a16:creationId xmlns:a16="http://schemas.microsoft.com/office/drawing/2014/main" id="{DF8D6542-D58B-4F70-929F-19BD0D51131D}"/>
              </a:ext>
            </a:extLst>
          </p:cNvPr>
          <p:cNvGrpSpPr/>
          <p:nvPr/>
        </p:nvGrpSpPr>
        <p:grpSpPr>
          <a:xfrm>
            <a:off x="842181" y="1149327"/>
            <a:ext cx="4663256" cy="615568"/>
            <a:chOff x="842181" y="1149327"/>
            <a:chExt cx="4663256" cy="615568"/>
          </a:xfrm>
        </p:grpSpPr>
        <p:sp>
          <p:nvSpPr>
            <p:cNvPr id="7" name="TextBox 6">
              <a:extLst>
                <a:ext uri="{FF2B5EF4-FFF2-40B4-BE49-F238E27FC236}">
                  <a16:creationId xmlns:a16="http://schemas.microsoft.com/office/drawing/2014/main" id="{C3E73D0E-29BA-4FE8-A417-5A69C770F7A1}"/>
                </a:ext>
              </a:extLst>
            </p:cNvPr>
            <p:cNvSpPr txBox="1"/>
            <p:nvPr/>
          </p:nvSpPr>
          <p:spPr>
            <a:xfrm>
              <a:off x="842181" y="1395563"/>
              <a:ext cx="4663256" cy="369332"/>
            </a:xfrm>
            <a:prstGeom prst="rect">
              <a:avLst/>
            </a:prstGeom>
            <a:noFill/>
          </p:spPr>
          <p:txBody>
            <a:bodyPr wrap="square" rtlCol="0">
              <a:spAutoFit/>
            </a:bodyPr>
            <a:lstStyle/>
            <a:p>
              <a:r>
                <a:rPr lang="en-US" dirty="0">
                  <a:gradFill>
                    <a:gsLst>
                      <a:gs pos="10000">
                        <a:schemeClr val="accent1"/>
                      </a:gs>
                      <a:gs pos="100000">
                        <a:schemeClr val="accent2"/>
                      </a:gs>
                    </a:gsLst>
                    <a:lin ang="18900000" scaled="1"/>
                  </a:gradFill>
                  <a:latin typeface="+mj-lt"/>
                </a:rPr>
                <a:t>Medical Paragraph Slide</a:t>
              </a:r>
            </a:p>
          </p:txBody>
        </p:sp>
        <p:sp>
          <p:nvSpPr>
            <p:cNvPr id="8" name="TextBox 7">
              <a:extLst>
                <a:ext uri="{FF2B5EF4-FFF2-40B4-BE49-F238E27FC236}">
                  <a16:creationId xmlns:a16="http://schemas.microsoft.com/office/drawing/2014/main" id="{E3CEF56D-DFB4-470C-9F7E-9E2255A1F4B6}"/>
                </a:ext>
              </a:extLst>
            </p:cNvPr>
            <p:cNvSpPr txBox="1"/>
            <p:nvPr/>
          </p:nvSpPr>
          <p:spPr>
            <a:xfrm>
              <a:off x="842181" y="1149327"/>
              <a:ext cx="3947350" cy="261610"/>
            </a:xfrm>
            <a:prstGeom prst="rect">
              <a:avLst/>
            </a:prstGeom>
            <a:noFill/>
          </p:spPr>
          <p:txBody>
            <a:bodyPr wrap="square" rtlCol="0">
              <a:spAutoFit/>
            </a:bodyPr>
            <a:lstStyle/>
            <a:p>
              <a:r>
                <a:rPr lang="en-US" sz="1100" dirty="0">
                  <a:solidFill>
                    <a:schemeClr val="bg1">
                      <a:lumMod val="65000"/>
                    </a:schemeClr>
                  </a:solidFill>
                  <a:ea typeface="Roboto Light" panose="02000000000000000000" pitchFamily="2" charset="0"/>
                </a:rPr>
                <a:t>Claricine Template</a:t>
              </a:r>
            </a:p>
          </p:txBody>
        </p:sp>
      </p:grpSp>
      <p:sp>
        <p:nvSpPr>
          <p:cNvPr id="10" name="Rectangle: Rounded Corners 9">
            <a:extLst>
              <a:ext uri="{FF2B5EF4-FFF2-40B4-BE49-F238E27FC236}">
                <a16:creationId xmlns:a16="http://schemas.microsoft.com/office/drawing/2014/main" id="{A74A33DF-27C9-4987-8AD2-4351D89C06D9}"/>
              </a:ext>
            </a:extLst>
          </p:cNvPr>
          <p:cNvSpPr/>
          <p:nvPr/>
        </p:nvSpPr>
        <p:spPr>
          <a:xfrm>
            <a:off x="915921" y="3248581"/>
            <a:ext cx="748741"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6E1F62F9-C694-4B32-8C68-9B915E996367}"/>
              </a:ext>
            </a:extLst>
          </p:cNvPr>
          <p:cNvGrpSpPr/>
          <p:nvPr/>
        </p:nvGrpSpPr>
        <p:grpSpPr>
          <a:xfrm>
            <a:off x="278276" y="245814"/>
            <a:ext cx="1226673" cy="224720"/>
            <a:chOff x="1304820" y="3012107"/>
            <a:chExt cx="2771403" cy="507705"/>
          </a:xfrm>
          <a:solidFill>
            <a:schemeClr val="bg1">
              <a:alpha val="25000"/>
            </a:schemeClr>
          </a:solidFill>
        </p:grpSpPr>
        <p:sp>
          <p:nvSpPr>
            <p:cNvPr id="53" name="Freeform: Shape 52">
              <a:extLst>
                <a:ext uri="{FF2B5EF4-FFF2-40B4-BE49-F238E27FC236}">
                  <a16:creationId xmlns:a16="http://schemas.microsoft.com/office/drawing/2014/main" id="{A1AA5CAF-DF3E-4D46-907A-1AB15319DFFD}"/>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99">
              <a:extLst>
                <a:ext uri="{FF2B5EF4-FFF2-40B4-BE49-F238E27FC236}">
                  <a16:creationId xmlns:a16="http://schemas.microsoft.com/office/drawing/2014/main" id="{56B21883-7687-4353-BD46-BA08B664FAE4}"/>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55" name="TextBox 54">
            <a:extLst>
              <a:ext uri="{FF2B5EF4-FFF2-40B4-BE49-F238E27FC236}">
                <a16:creationId xmlns:a16="http://schemas.microsoft.com/office/drawing/2014/main" id="{016232CE-DFF2-40E7-9279-5FCBB99F09BB}"/>
              </a:ext>
            </a:extLst>
          </p:cNvPr>
          <p:cNvSpPr txBox="1"/>
          <p:nvPr/>
        </p:nvSpPr>
        <p:spPr>
          <a:xfrm>
            <a:off x="11430488" y="6370700"/>
            <a:ext cx="652880" cy="338554"/>
          </a:xfrm>
          <a:prstGeom prst="rect">
            <a:avLst/>
          </a:prstGeom>
          <a:noFill/>
        </p:spPr>
        <p:txBody>
          <a:bodyPr wrap="square" rtlCol="0" anchor="ctr">
            <a:spAutoFit/>
          </a:bodyPr>
          <a:lstStyle/>
          <a:p>
            <a:pPr algn="ctr"/>
            <a:fld id="{260E2A6B-A809-4840-BF14-8648BC0BDF87}" type="slidenum">
              <a:rPr lang="id-ID" sz="1600" i="0" smtClean="0">
                <a:solidFill>
                  <a:schemeClr val="bg1">
                    <a:lumMod val="75000"/>
                    <a:alpha val="60000"/>
                  </a:schemeClr>
                </a:solidFill>
                <a:latin typeface="+mj-lt"/>
                <a:ea typeface="Liberation Sans" panose="020B0604020202020204" pitchFamily="34" charset="0"/>
                <a:cs typeface="Segoe UI" panose="020B0502040204020203" pitchFamily="34" charset="0"/>
              </a:rPr>
              <a:pPr algn="ctr"/>
              <a:t>12</a:t>
            </a:fld>
            <a:endParaRPr lang="id-ID" sz="4800" i="0" dirty="0">
              <a:solidFill>
                <a:schemeClr val="bg1">
                  <a:lumMod val="75000"/>
                  <a:alpha val="60000"/>
                </a:schemeClr>
              </a:solidFill>
              <a:latin typeface="+mj-lt"/>
              <a:ea typeface="Liberation Sans" panose="020B0604020202020204" pitchFamily="34" charset="0"/>
              <a:cs typeface="Segoe UI" panose="020B0502040204020203" pitchFamily="34" charset="0"/>
            </a:endParaRPr>
          </a:p>
        </p:txBody>
      </p:sp>
      <p:grpSp>
        <p:nvGrpSpPr>
          <p:cNvPr id="56" name="Group 55">
            <a:extLst>
              <a:ext uri="{FF2B5EF4-FFF2-40B4-BE49-F238E27FC236}">
                <a16:creationId xmlns:a16="http://schemas.microsoft.com/office/drawing/2014/main" id="{E0A2F836-F59D-454C-B870-A16B0B44F1A9}"/>
              </a:ext>
            </a:extLst>
          </p:cNvPr>
          <p:cNvGrpSpPr/>
          <p:nvPr/>
        </p:nvGrpSpPr>
        <p:grpSpPr>
          <a:xfrm>
            <a:off x="7432606" y="6430969"/>
            <a:ext cx="1907633" cy="246221"/>
            <a:chOff x="6631531" y="1151808"/>
            <a:chExt cx="1907633" cy="246221"/>
          </a:xfrm>
        </p:grpSpPr>
        <p:sp>
          <p:nvSpPr>
            <p:cNvPr id="57" name="TextBox 56">
              <a:extLst>
                <a:ext uri="{FF2B5EF4-FFF2-40B4-BE49-F238E27FC236}">
                  <a16:creationId xmlns:a16="http://schemas.microsoft.com/office/drawing/2014/main" id="{800E6B38-B640-4691-8E65-2D4D0161D238}"/>
                </a:ext>
              </a:extLst>
            </p:cNvPr>
            <p:cNvSpPr txBox="1"/>
            <p:nvPr/>
          </p:nvSpPr>
          <p:spPr>
            <a:xfrm>
              <a:off x="6709372"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331 Street, Los Angeles, US</a:t>
              </a:r>
              <a:endParaRPr lang="id-ID" sz="1000" b="0" dirty="0">
                <a:solidFill>
                  <a:schemeClr val="bg1">
                    <a:lumMod val="75000"/>
                    <a:alpha val="60000"/>
                  </a:schemeClr>
                </a:solidFill>
                <a:latin typeface="+mj-lt"/>
                <a:cs typeface="Segoe UI" panose="020B0502040204020203" pitchFamily="34" charset="0"/>
              </a:endParaRPr>
            </a:p>
          </p:txBody>
        </p:sp>
        <p:sp>
          <p:nvSpPr>
            <p:cNvPr id="58" name="Freeform 2">
              <a:extLst>
                <a:ext uri="{FF2B5EF4-FFF2-40B4-BE49-F238E27FC236}">
                  <a16:creationId xmlns:a16="http://schemas.microsoft.com/office/drawing/2014/main" id="{7DAFA4A8-2894-458F-8AEA-6C3F4A73592A}"/>
                </a:ext>
              </a:extLst>
            </p:cNvPr>
            <p:cNvSpPr>
              <a:spLocks noChangeArrowheads="1"/>
            </p:cNvSpPr>
            <p:nvPr/>
          </p:nvSpPr>
          <p:spPr bwMode="auto">
            <a:xfrm>
              <a:off x="6631531" y="1209674"/>
              <a:ext cx="88997" cy="143667"/>
            </a:xfrm>
            <a:custGeom>
              <a:avLst/>
              <a:gdLst>
                <a:gd name="T0" fmla="*/ 55786 w 249"/>
                <a:gd name="T1" fmla="*/ 0 h 400"/>
                <a:gd name="T2" fmla="*/ 55786 w 249"/>
                <a:gd name="T3" fmla="*/ 0 h 400"/>
                <a:gd name="T4" fmla="*/ 0 w 249"/>
                <a:gd name="T5" fmla="*/ 56059 h 400"/>
                <a:gd name="T6" fmla="*/ 55786 w 249"/>
                <a:gd name="T7" fmla="*/ 178940 h 400"/>
                <a:gd name="T8" fmla="*/ 110679 w 249"/>
                <a:gd name="T9" fmla="*/ 56059 h 400"/>
                <a:gd name="T10" fmla="*/ 55786 w 249"/>
                <a:gd name="T11" fmla="*/ 0 h 400"/>
                <a:gd name="T12" fmla="*/ 55786 w 249"/>
                <a:gd name="T13" fmla="*/ 87900 h 400"/>
                <a:gd name="T14" fmla="*/ 55786 w 249"/>
                <a:gd name="T15" fmla="*/ 87900 h 400"/>
                <a:gd name="T16" fmla="*/ 23653 w 249"/>
                <a:gd name="T17" fmla="*/ 56059 h 400"/>
                <a:gd name="T18" fmla="*/ 55786 w 249"/>
                <a:gd name="T19" fmla="*/ 24217 h 400"/>
                <a:gd name="T20" fmla="*/ 87026 w 249"/>
                <a:gd name="T21" fmla="*/ 56059 h 400"/>
                <a:gd name="T22" fmla="*/ 55786 w 249"/>
                <a:gd name="T23" fmla="*/ 87900 h 40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grpSp>
        <p:nvGrpSpPr>
          <p:cNvPr id="59" name="Group 58">
            <a:extLst>
              <a:ext uri="{FF2B5EF4-FFF2-40B4-BE49-F238E27FC236}">
                <a16:creationId xmlns:a16="http://schemas.microsoft.com/office/drawing/2014/main" id="{FA25C060-A6DB-44F6-937C-772D0D513388}"/>
              </a:ext>
            </a:extLst>
          </p:cNvPr>
          <p:cNvGrpSpPr/>
          <p:nvPr/>
        </p:nvGrpSpPr>
        <p:grpSpPr>
          <a:xfrm>
            <a:off x="9471340" y="6430969"/>
            <a:ext cx="1959148" cy="246221"/>
            <a:chOff x="8670265" y="1151808"/>
            <a:chExt cx="1959148" cy="246221"/>
          </a:xfrm>
        </p:grpSpPr>
        <p:sp>
          <p:nvSpPr>
            <p:cNvPr id="60" name="TextBox 59">
              <a:extLst>
                <a:ext uri="{FF2B5EF4-FFF2-40B4-BE49-F238E27FC236}">
                  <a16:creationId xmlns:a16="http://schemas.microsoft.com/office/drawing/2014/main" id="{9A5EA6F4-CFB2-4D84-85FF-E7BAE746B316}"/>
                </a:ext>
              </a:extLst>
            </p:cNvPr>
            <p:cNvSpPr txBox="1"/>
            <p:nvPr/>
          </p:nvSpPr>
          <p:spPr>
            <a:xfrm>
              <a:off x="8799621" y="1151808"/>
              <a:ext cx="1829792" cy="246221"/>
            </a:xfrm>
            <a:prstGeom prst="rect">
              <a:avLst/>
            </a:prstGeom>
            <a:noFill/>
          </p:spPr>
          <p:txBody>
            <a:bodyPr wrap="square" rtlCol="0">
              <a:spAutoFit/>
            </a:bodyPr>
            <a:lstStyle/>
            <a:p>
              <a:r>
                <a:rPr lang="en-US" sz="1000" b="0" dirty="0">
                  <a:solidFill>
                    <a:schemeClr val="bg1">
                      <a:lumMod val="75000"/>
                      <a:alpha val="60000"/>
                    </a:schemeClr>
                  </a:solidFill>
                  <a:latin typeface="+mj-lt"/>
                  <a:cs typeface="Segoe UI" panose="020B0502040204020203" pitchFamily="34" charset="0"/>
                </a:rPr>
                <a:t>mail@yourcompany.com</a:t>
              </a:r>
            </a:p>
          </p:txBody>
        </p:sp>
        <p:sp>
          <p:nvSpPr>
            <p:cNvPr id="61" name="Freeform 51">
              <a:extLst>
                <a:ext uri="{FF2B5EF4-FFF2-40B4-BE49-F238E27FC236}">
                  <a16:creationId xmlns:a16="http://schemas.microsoft.com/office/drawing/2014/main" id="{AE1BAB5C-B625-44C0-B824-8275B294F4D4}"/>
                </a:ext>
              </a:extLst>
            </p:cNvPr>
            <p:cNvSpPr>
              <a:spLocks noChangeArrowheads="1"/>
            </p:cNvSpPr>
            <p:nvPr/>
          </p:nvSpPr>
          <p:spPr bwMode="auto">
            <a:xfrm>
              <a:off x="8670265" y="1223963"/>
              <a:ext cx="149837" cy="108427"/>
            </a:xfrm>
            <a:custGeom>
              <a:avLst/>
              <a:gdLst>
                <a:gd name="T0" fmla="*/ 8120 w 461"/>
                <a:gd name="T1" fmla="*/ 12182 h 285"/>
                <a:gd name="T2" fmla="*/ 8120 w 461"/>
                <a:gd name="T3" fmla="*/ 12182 h 285"/>
                <a:gd name="T4" fmla="*/ 91576 w 461"/>
                <a:gd name="T5" fmla="*/ 56398 h 285"/>
                <a:gd name="T6" fmla="*/ 104207 w 461"/>
                <a:gd name="T7" fmla="*/ 60008 h 285"/>
                <a:gd name="T8" fmla="*/ 111876 w 461"/>
                <a:gd name="T9" fmla="*/ 56398 h 285"/>
                <a:gd name="T10" fmla="*/ 195783 w 461"/>
                <a:gd name="T11" fmla="*/ 12182 h 285"/>
                <a:gd name="T12" fmla="*/ 199843 w 461"/>
                <a:gd name="T13" fmla="*/ 0 h 285"/>
                <a:gd name="T14" fmla="*/ 8120 w 461"/>
                <a:gd name="T15" fmla="*/ 0 h 285"/>
                <a:gd name="T16" fmla="*/ 8120 w 461"/>
                <a:gd name="T17" fmla="*/ 12182 h 285"/>
                <a:gd name="T18" fmla="*/ 199843 w 461"/>
                <a:gd name="T19" fmla="*/ 36095 h 285"/>
                <a:gd name="T20" fmla="*/ 199843 w 461"/>
                <a:gd name="T21" fmla="*/ 36095 h 285"/>
                <a:gd name="T22" fmla="*/ 111876 w 461"/>
                <a:gd name="T23" fmla="*/ 80311 h 285"/>
                <a:gd name="T24" fmla="*/ 104207 w 461"/>
                <a:gd name="T25" fmla="*/ 80311 h 285"/>
                <a:gd name="T26" fmla="*/ 91576 w 461"/>
                <a:gd name="T27" fmla="*/ 80311 h 285"/>
                <a:gd name="T28" fmla="*/ 8120 w 461"/>
                <a:gd name="T29" fmla="*/ 36095 h 285"/>
                <a:gd name="T30" fmla="*/ 4060 w 461"/>
                <a:gd name="T31" fmla="*/ 36095 h 285"/>
                <a:gd name="T32" fmla="*/ 4060 w 461"/>
                <a:gd name="T33" fmla="*/ 120015 h 285"/>
                <a:gd name="T34" fmla="*/ 15789 w 461"/>
                <a:gd name="T35" fmla="*/ 128137 h 285"/>
                <a:gd name="T36" fmla="*/ 191723 w 461"/>
                <a:gd name="T37" fmla="*/ 128137 h 285"/>
                <a:gd name="T38" fmla="*/ 203903 w 461"/>
                <a:gd name="T39" fmla="*/ 120015 h 285"/>
                <a:gd name="T40" fmla="*/ 203903 w 461"/>
                <a:gd name="T41" fmla="*/ 36095 h 285"/>
                <a:gd name="T42" fmla="*/ 199843 w 461"/>
                <a:gd name="T43" fmla="*/ 36095 h 28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gradFill>
              <a:gsLst>
                <a:gs pos="10000">
                  <a:schemeClr val="accent1"/>
                </a:gs>
                <a:gs pos="100000">
                  <a:schemeClr val="accent2"/>
                </a:gs>
              </a:gsLst>
              <a:lin ang="18900000" scaled="1"/>
            </a:gra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7"/>
                      </a:srgbClr>
                    </a:outerShdw>
                  </a:effectLst>
                </a14:hiddenEffects>
              </a:ext>
            </a:extLst>
          </p:spPr>
          <p:txBody>
            <a:bodyPr wrap="none" lIns="34290" tIns="17145" rIns="34290" bIns="17145" anchor="ctr"/>
            <a:lstStyle/>
            <a:p>
              <a:endParaRPr lang="en-US" dirty="0">
                <a:solidFill>
                  <a:schemeClr val="bg1">
                    <a:lumMod val="75000"/>
                    <a:alpha val="60000"/>
                  </a:schemeClr>
                </a:solidFill>
              </a:endParaRPr>
            </a:p>
          </p:txBody>
        </p:sp>
      </p:grpSp>
      <p:sp>
        <p:nvSpPr>
          <p:cNvPr id="62" name="Rectangle: Rounded Corners 61">
            <a:extLst>
              <a:ext uri="{FF2B5EF4-FFF2-40B4-BE49-F238E27FC236}">
                <a16:creationId xmlns:a16="http://schemas.microsoft.com/office/drawing/2014/main" id="{AFD7C26C-6EDF-4D50-B562-6CF39F79C7CE}"/>
              </a:ext>
            </a:extLst>
          </p:cNvPr>
          <p:cNvSpPr/>
          <p:nvPr/>
        </p:nvSpPr>
        <p:spPr>
          <a:xfrm>
            <a:off x="241034" y="6503583"/>
            <a:ext cx="6767635" cy="143667"/>
          </a:xfrm>
          <a:prstGeom prst="roundRect">
            <a:avLst>
              <a:gd name="adj" fmla="val 50000"/>
            </a:avLst>
          </a:prstGeom>
          <a:pattFill prst="wdUpDiag">
            <a:fgClr>
              <a:srgbClr val="0D243B"/>
            </a:fgClr>
            <a:bgClr>
              <a:srgbClr val="09192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3" name="Straight Connector 62">
            <a:extLst>
              <a:ext uri="{FF2B5EF4-FFF2-40B4-BE49-F238E27FC236}">
                <a16:creationId xmlns:a16="http://schemas.microsoft.com/office/drawing/2014/main" id="{35F2D93C-B664-43CD-8A9A-E8A32126C568}"/>
              </a:ext>
            </a:extLst>
          </p:cNvPr>
          <p:cNvCxnSpPr>
            <a:cxnSpLocks/>
          </p:cNvCxnSpPr>
          <p:nvPr/>
        </p:nvCxnSpPr>
        <p:spPr>
          <a:xfrm>
            <a:off x="11449540" y="6440495"/>
            <a:ext cx="0" cy="216281"/>
          </a:xfrm>
          <a:prstGeom prst="line">
            <a:avLst/>
          </a:prstGeom>
          <a:ln w="28575" cap="rnd">
            <a:gradFill flip="none" rotWithShape="1">
              <a:gsLst>
                <a:gs pos="0">
                  <a:schemeClr val="accent1"/>
                </a:gs>
                <a:gs pos="100000">
                  <a:schemeClr val="accent2"/>
                </a:gs>
              </a:gsLst>
              <a:lin ang="16200000" scaled="1"/>
              <a:tileRect/>
            </a:gra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2F0D228B-BE7D-47EB-B037-30C2081F3FFA}"/>
              </a:ext>
            </a:extLst>
          </p:cNvPr>
          <p:cNvSpPr>
            <a:spLocks noGrp="1"/>
          </p:cNvSpPr>
          <p:nvPr>
            <p:ph type="pic" sz="quarter" idx="11"/>
          </p:nvPr>
        </p:nvSpPr>
        <p:spPr/>
      </p:sp>
      <p:sp>
        <p:nvSpPr>
          <p:cNvPr id="44" name="Freeform: Shape 43">
            <a:extLst>
              <a:ext uri="{FF2B5EF4-FFF2-40B4-BE49-F238E27FC236}">
                <a16:creationId xmlns:a16="http://schemas.microsoft.com/office/drawing/2014/main" id="{E3152ED6-5EB4-4B52-8A5B-AD3EAA9793F7}"/>
              </a:ext>
            </a:extLst>
          </p:cNvPr>
          <p:cNvSpPr/>
          <p:nvPr/>
        </p:nvSpPr>
        <p:spPr>
          <a:xfrm>
            <a:off x="6571275" y="1149328"/>
            <a:ext cx="4778542" cy="1807233"/>
          </a:xfrm>
          <a:custGeom>
            <a:avLst/>
            <a:gdLst>
              <a:gd name="connsiteX0" fmla="*/ 0 w 4663256"/>
              <a:gd name="connsiteY0" fmla="*/ 0 h 3958520"/>
              <a:gd name="connsiteX1" fmla="*/ 4663256 w 4663256"/>
              <a:gd name="connsiteY1" fmla="*/ 0 h 3958520"/>
              <a:gd name="connsiteX2" fmla="*/ 4663256 w 4663256"/>
              <a:gd name="connsiteY2" fmla="*/ 3958520 h 3958520"/>
              <a:gd name="connsiteX3" fmla="*/ 0 w 4663256"/>
              <a:gd name="connsiteY3" fmla="*/ 3958520 h 3958520"/>
            </a:gdLst>
            <a:ahLst/>
            <a:cxnLst>
              <a:cxn ang="0">
                <a:pos x="connsiteX0" y="connsiteY0"/>
              </a:cxn>
              <a:cxn ang="0">
                <a:pos x="connsiteX1" y="connsiteY1"/>
              </a:cxn>
              <a:cxn ang="0">
                <a:pos x="connsiteX2" y="connsiteY2"/>
              </a:cxn>
              <a:cxn ang="0">
                <a:pos x="connsiteX3" y="connsiteY3"/>
              </a:cxn>
            </a:cxnLst>
            <a:rect l="l" t="t" r="r" b="b"/>
            <a:pathLst>
              <a:path w="4663256" h="3958520">
                <a:moveTo>
                  <a:pt x="0" y="0"/>
                </a:moveTo>
                <a:lnTo>
                  <a:pt x="4663256" y="0"/>
                </a:lnTo>
                <a:lnTo>
                  <a:pt x="4663256" y="3958520"/>
                </a:lnTo>
                <a:lnTo>
                  <a:pt x="0" y="3958520"/>
                </a:lnTo>
                <a:close/>
              </a:path>
            </a:pathLst>
          </a:custGeom>
          <a:gradFill flip="none" rotWithShape="1">
            <a:gsLst>
              <a:gs pos="10000">
                <a:schemeClr val="accent1">
                  <a:alpha val="70000"/>
                </a:schemeClr>
              </a:gs>
              <a:gs pos="100000">
                <a:schemeClr val="accent2">
                  <a:alpha val="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4">
            <a:extLst>
              <a:ext uri="{FF2B5EF4-FFF2-40B4-BE49-F238E27FC236}">
                <a16:creationId xmlns:a16="http://schemas.microsoft.com/office/drawing/2014/main" id="{73E37771-83F3-4218-8A1C-D24E6B9E8569}"/>
              </a:ext>
            </a:extLst>
          </p:cNvPr>
          <p:cNvSpPr>
            <a:spLocks noGrp="1"/>
          </p:cNvSpPr>
          <p:nvPr>
            <p:ph type="pic" sz="quarter" idx="10"/>
          </p:nvPr>
        </p:nvSpPr>
        <p:spPr/>
      </p:sp>
    </p:spTree>
    <p:extLst>
      <p:ext uri="{BB962C8B-B14F-4D97-AF65-F5344CB8AC3E}">
        <p14:creationId xmlns:p14="http://schemas.microsoft.com/office/powerpoint/2010/main" val="362760056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par>
                                <p:cTn id="13" presetID="17" presetClass="entr" presetSubtype="2" fill="hold" grpId="0" nodeType="withEffect">
                                  <p:stCondLst>
                                    <p:cond delay="500"/>
                                  </p:stCondLst>
                                  <p:childTnLst>
                                    <p:set>
                                      <p:cBhvr>
                                        <p:cTn id="14" dur="1" fill="hold">
                                          <p:stCondLst>
                                            <p:cond delay="0"/>
                                          </p:stCondLst>
                                        </p:cTn>
                                        <p:tgtEl>
                                          <p:spTgt spid="10"/>
                                        </p:tgtEl>
                                        <p:attrNameLst>
                                          <p:attrName>style.visibility</p:attrName>
                                        </p:attrNameLst>
                                      </p:cBhvr>
                                      <p:to>
                                        <p:strVal val="visible"/>
                                      </p:to>
                                    </p:set>
                                    <p:anim calcmode="lin" valueType="num">
                                      <p:cBhvr>
                                        <p:cTn id="15" dur="250" fill="hold"/>
                                        <p:tgtEl>
                                          <p:spTgt spid="10"/>
                                        </p:tgtEl>
                                        <p:attrNameLst>
                                          <p:attrName>ppt_x</p:attrName>
                                        </p:attrNameLst>
                                      </p:cBhvr>
                                      <p:tavLst>
                                        <p:tav tm="0">
                                          <p:val>
                                            <p:strVal val="#ppt_x+#ppt_w/2"/>
                                          </p:val>
                                        </p:tav>
                                        <p:tav tm="100000">
                                          <p:val>
                                            <p:strVal val="#ppt_x"/>
                                          </p:val>
                                        </p:tav>
                                      </p:tavLst>
                                    </p:anim>
                                    <p:anim calcmode="lin" valueType="num">
                                      <p:cBhvr>
                                        <p:cTn id="16" dur="250" fill="hold"/>
                                        <p:tgtEl>
                                          <p:spTgt spid="10"/>
                                        </p:tgtEl>
                                        <p:attrNameLst>
                                          <p:attrName>ppt_y</p:attrName>
                                        </p:attrNameLst>
                                      </p:cBhvr>
                                      <p:tavLst>
                                        <p:tav tm="0">
                                          <p:val>
                                            <p:strVal val="#ppt_y"/>
                                          </p:val>
                                        </p:tav>
                                        <p:tav tm="100000">
                                          <p:val>
                                            <p:strVal val="#ppt_y"/>
                                          </p:val>
                                        </p:tav>
                                      </p:tavLst>
                                    </p:anim>
                                    <p:anim calcmode="lin" valueType="num">
                                      <p:cBhvr>
                                        <p:cTn id="17" dur="250" fill="hold"/>
                                        <p:tgtEl>
                                          <p:spTgt spid="10"/>
                                        </p:tgtEl>
                                        <p:attrNameLst>
                                          <p:attrName>ppt_w</p:attrName>
                                        </p:attrNameLst>
                                      </p:cBhvr>
                                      <p:tavLst>
                                        <p:tav tm="0">
                                          <p:val>
                                            <p:fltVal val="0"/>
                                          </p:val>
                                        </p:tav>
                                        <p:tav tm="100000">
                                          <p:val>
                                            <p:strVal val="#ppt_w"/>
                                          </p:val>
                                        </p:tav>
                                      </p:tavLst>
                                    </p:anim>
                                    <p:anim calcmode="lin" valueType="num">
                                      <p:cBhvr>
                                        <p:cTn id="18" dur="250" fill="hold"/>
                                        <p:tgtEl>
                                          <p:spTgt spid="10"/>
                                        </p:tgtEl>
                                        <p:attrNameLst>
                                          <p:attrName>ppt_h</p:attrName>
                                        </p:attrNameLst>
                                      </p:cBhvr>
                                      <p:tavLst>
                                        <p:tav tm="0">
                                          <p:val>
                                            <p:strVal val="#ppt_h"/>
                                          </p:val>
                                        </p:tav>
                                        <p:tav tm="100000">
                                          <p:val>
                                            <p:strVal val="#ppt_h"/>
                                          </p:val>
                                        </p:tav>
                                      </p:tavLst>
                                    </p:anim>
                                  </p:childTnLst>
                                </p:cTn>
                              </p:par>
                              <p:par>
                                <p:cTn id="19" presetID="10" presetClass="entr" presetSubtype="0" fill="hold" grpId="0" nodeType="withEffect">
                                  <p:stCondLst>
                                    <p:cond delay="500"/>
                                  </p:stCondLst>
                                  <p:childTnLst>
                                    <p:set>
                                      <p:cBhvr>
                                        <p:cTn id="20" dur="1" fill="hold">
                                          <p:stCondLst>
                                            <p:cond delay="0"/>
                                          </p:stCondLst>
                                        </p:cTn>
                                        <p:tgtEl>
                                          <p:spTgt spid="44"/>
                                        </p:tgtEl>
                                        <p:attrNameLst>
                                          <p:attrName>style.visibility</p:attrName>
                                        </p:attrNameLst>
                                      </p:cBhvr>
                                      <p:to>
                                        <p:strVal val="visible"/>
                                      </p:to>
                                    </p:set>
                                    <p:animEffect transition="in" filter="fade">
                                      <p:cBhvr>
                                        <p:cTn id="21" dur="500"/>
                                        <p:tgtEl>
                                          <p:spTgt spid="44"/>
                                        </p:tgtEl>
                                      </p:cBhvr>
                                    </p:animEffect>
                                  </p:childTnLst>
                                </p:cTn>
                              </p:par>
                              <p:par>
                                <p:cTn id="22" presetID="2" presetClass="entr" presetSubtype="2" decel="10000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1000" fill="hold"/>
                                        <p:tgtEl>
                                          <p:spTgt spid="6"/>
                                        </p:tgtEl>
                                        <p:attrNameLst>
                                          <p:attrName>ppt_x</p:attrName>
                                        </p:attrNameLst>
                                      </p:cBhvr>
                                      <p:tavLst>
                                        <p:tav tm="0">
                                          <p:val>
                                            <p:strVal val="1+#ppt_w/2"/>
                                          </p:val>
                                        </p:tav>
                                        <p:tav tm="100000">
                                          <p:val>
                                            <p:strVal val="#ppt_x"/>
                                          </p:val>
                                        </p:tav>
                                      </p:tavLst>
                                    </p:anim>
                                    <p:anim calcmode="lin" valueType="num">
                                      <p:cBhvr additive="base">
                                        <p:cTn id="25"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10" grpId="0" animBg="1"/>
      <p:bldP spid="4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9793F65-D023-477A-8D5D-2462D60FB531}"/>
              </a:ext>
            </a:extLst>
          </p:cNvPr>
          <p:cNvSpPr/>
          <p:nvPr/>
        </p:nvSpPr>
        <p:spPr>
          <a:xfrm>
            <a:off x="0" y="-1"/>
            <a:ext cx="12192000" cy="5718627"/>
          </a:xfrm>
          <a:prstGeom prst="rect">
            <a:avLst/>
          </a:prstGeom>
          <a:gradFill flip="none" rotWithShape="1">
            <a:gsLst>
              <a:gs pos="48000">
                <a:srgbClr val="091929">
                  <a:alpha val="65000"/>
                </a:srgbClr>
              </a:gs>
              <a:gs pos="10000">
                <a:srgbClr val="091929">
                  <a:alpha val="85000"/>
                </a:srgbClr>
              </a:gs>
              <a:gs pos="100000">
                <a:srgbClr val="091929">
                  <a:alpha val="30000"/>
                </a:srgb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9391E825-9D92-4CB0-8370-98DA9CBCB482}"/>
              </a:ext>
            </a:extLst>
          </p:cNvPr>
          <p:cNvSpPr/>
          <p:nvPr/>
        </p:nvSpPr>
        <p:spPr>
          <a:xfrm>
            <a:off x="1036633" y="1750474"/>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2" name="Group 1">
            <a:extLst>
              <a:ext uri="{FF2B5EF4-FFF2-40B4-BE49-F238E27FC236}">
                <a16:creationId xmlns:a16="http://schemas.microsoft.com/office/drawing/2014/main" id="{C46B7F76-6ECE-474F-8CBC-96599188E31B}"/>
              </a:ext>
            </a:extLst>
          </p:cNvPr>
          <p:cNvGrpSpPr/>
          <p:nvPr/>
        </p:nvGrpSpPr>
        <p:grpSpPr>
          <a:xfrm>
            <a:off x="1426876" y="1139371"/>
            <a:ext cx="5313189" cy="1600155"/>
            <a:chOff x="1426876" y="1139371"/>
            <a:chExt cx="5313189" cy="1600155"/>
          </a:xfrm>
        </p:grpSpPr>
        <p:sp>
          <p:nvSpPr>
            <p:cNvPr id="46" name="TextBox 45">
              <a:extLst>
                <a:ext uri="{FF2B5EF4-FFF2-40B4-BE49-F238E27FC236}">
                  <a16:creationId xmlns:a16="http://schemas.microsoft.com/office/drawing/2014/main" id="{DDEE2830-23B9-428A-B1DB-852A763B8AC7}"/>
                </a:ext>
              </a:extLst>
            </p:cNvPr>
            <p:cNvSpPr txBox="1"/>
            <p:nvPr/>
          </p:nvSpPr>
          <p:spPr>
            <a:xfrm>
              <a:off x="1426876" y="1416087"/>
              <a:ext cx="5313189"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b="1" dirty="0">
                  <a:solidFill>
                    <a:schemeClr val="bg1"/>
                  </a:solidFill>
                  <a:latin typeface="+mj-lt"/>
                </a:rPr>
                <a:t>Profile Introduction</a:t>
              </a:r>
            </a:p>
          </p:txBody>
        </p:sp>
        <p:sp>
          <p:nvSpPr>
            <p:cNvPr id="47" name="TextBox 46">
              <a:extLst>
                <a:ext uri="{FF2B5EF4-FFF2-40B4-BE49-F238E27FC236}">
                  <a16:creationId xmlns:a16="http://schemas.microsoft.com/office/drawing/2014/main" id="{C1BA963C-2382-4922-BA21-E3FA876CCE97}"/>
                </a:ext>
              </a:extLst>
            </p:cNvPr>
            <p:cNvSpPr txBox="1"/>
            <p:nvPr/>
          </p:nvSpPr>
          <p:spPr>
            <a:xfrm>
              <a:off x="1426877" y="1139371"/>
              <a:ext cx="3947350" cy="307777"/>
            </a:xfrm>
            <a:prstGeom prst="rect">
              <a:avLst/>
            </a:prstGeom>
            <a:noFill/>
          </p:spPr>
          <p:txBody>
            <a:bodyPr wrap="square" rtlCol="0">
              <a:spAutoFit/>
            </a:bodyPr>
            <a:lstStyle/>
            <a:p>
              <a:r>
                <a:rPr lang="en-US" sz="1400" dirty="0">
                  <a:solidFill>
                    <a:schemeClr val="bg1"/>
                  </a:solidFill>
                  <a:ea typeface="Roboto Light" panose="02000000000000000000" pitchFamily="2" charset="0"/>
                </a:rPr>
                <a:t>Claricine Template</a:t>
              </a:r>
            </a:p>
          </p:txBody>
        </p:sp>
      </p:grpSp>
      <p:grpSp>
        <p:nvGrpSpPr>
          <p:cNvPr id="3" name="Group 2">
            <a:extLst>
              <a:ext uri="{FF2B5EF4-FFF2-40B4-BE49-F238E27FC236}">
                <a16:creationId xmlns:a16="http://schemas.microsoft.com/office/drawing/2014/main" id="{7B03EA15-45A6-4065-8364-6FD4F813171E}"/>
              </a:ext>
            </a:extLst>
          </p:cNvPr>
          <p:cNvGrpSpPr/>
          <p:nvPr/>
        </p:nvGrpSpPr>
        <p:grpSpPr>
          <a:xfrm>
            <a:off x="1426877" y="3253182"/>
            <a:ext cx="5313188" cy="1088183"/>
            <a:chOff x="1426877" y="3253182"/>
            <a:chExt cx="5313188" cy="1088183"/>
          </a:xfrm>
        </p:grpSpPr>
        <p:sp>
          <p:nvSpPr>
            <p:cNvPr id="48" name="TextBox 47">
              <a:extLst>
                <a:ext uri="{FF2B5EF4-FFF2-40B4-BE49-F238E27FC236}">
                  <a16:creationId xmlns:a16="http://schemas.microsoft.com/office/drawing/2014/main" id="{51847CF6-5AC5-4AA6-B54D-F85B1DF9C51C}"/>
                </a:ext>
              </a:extLst>
            </p:cNvPr>
            <p:cNvSpPr txBox="1"/>
            <p:nvPr/>
          </p:nvSpPr>
          <p:spPr>
            <a:xfrm>
              <a:off x="1426877" y="3253182"/>
              <a:ext cx="3947350"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49" name="TextBox 48">
              <a:extLst>
                <a:ext uri="{FF2B5EF4-FFF2-40B4-BE49-F238E27FC236}">
                  <a16:creationId xmlns:a16="http://schemas.microsoft.com/office/drawing/2014/main" id="{8819C45E-49B5-4627-8C9F-05B989A92338}"/>
                </a:ext>
              </a:extLst>
            </p:cNvPr>
            <p:cNvSpPr txBox="1"/>
            <p:nvPr/>
          </p:nvSpPr>
          <p:spPr>
            <a:xfrm>
              <a:off x="1426877" y="3604817"/>
              <a:ext cx="5313188" cy="736548"/>
            </a:xfrm>
            <a:prstGeom prst="rect">
              <a:avLst/>
            </a:prstGeom>
            <a:noFill/>
          </p:spPr>
          <p:txBody>
            <a:bodyPr wrap="square" rtlCol="0">
              <a:spAutoFit/>
            </a:bodyPr>
            <a:lstStyle/>
            <a:p>
              <a:pPr>
                <a:lnSpc>
                  <a:spcPct val="120000"/>
                </a:lnSpc>
              </a:pPr>
              <a:r>
                <a:rPr lang="en-US" sz="1200" b="1" dirty="0">
                  <a:solidFill>
                    <a:schemeClr val="bg1"/>
                  </a:solidFill>
                </a:rPr>
                <a:t>Sed ut perspiciatis </a:t>
              </a:r>
              <a:r>
                <a:rPr lang="en-US" sz="1200" dirty="0">
                  <a:solidFill>
                    <a:schemeClr val="bg1"/>
                  </a:solidFill>
                </a:rPr>
                <a:t>unde omnis iste natus error sit voluptatem accusantium doloremque laudantium, totam rem aperiam, eaque ipsa quae ab illo inventore veritatis et quasi architecto beatae vitae dicta sunt explicabo.</a:t>
              </a:r>
            </a:p>
          </p:txBody>
        </p:sp>
      </p:grpSp>
      <p:sp>
        <p:nvSpPr>
          <p:cNvPr id="51" name="Rectangle: Rounded Corners 50">
            <a:extLst>
              <a:ext uri="{FF2B5EF4-FFF2-40B4-BE49-F238E27FC236}">
                <a16:creationId xmlns:a16="http://schemas.microsoft.com/office/drawing/2014/main" id="{E20C435A-4E5B-4660-B554-DFAEA6F95C0A}"/>
              </a:ext>
            </a:extLst>
          </p:cNvPr>
          <p:cNvSpPr/>
          <p:nvPr/>
        </p:nvSpPr>
        <p:spPr>
          <a:xfrm>
            <a:off x="1503076" y="4669363"/>
            <a:ext cx="1185956" cy="286513"/>
          </a:xfrm>
          <a:prstGeom prst="roundRect">
            <a:avLst>
              <a:gd name="adj" fmla="val 50000"/>
            </a:avLst>
          </a:prstGeom>
          <a:gradFill>
            <a:gsLst>
              <a:gs pos="10000">
                <a:schemeClr val="accent1"/>
              </a:gs>
              <a:gs pos="100000">
                <a:schemeClr val="accent2"/>
              </a:gs>
            </a:gsLst>
            <a:lin ang="18900000" scaled="1"/>
          </a:gradFill>
          <a:ln>
            <a:noFill/>
          </a:ln>
          <a:effectLst>
            <a:outerShdw blurRad="254000" dist="63500" dir="5400000" algn="t" rotWithShape="0">
              <a:schemeClr val="tx1">
                <a:lumMod val="85000"/>
                <a:lumOff val="1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latin typeface="Roboto Light" panose="02000000000000000000" pitchFamily="2" charset="0"/>
                <a:ea typeface="Roboto Light" panose="02000000000000000000" pitchFamily="2" charset="0"/>
                <a:cs typeface="Segoe UI" panose="020B0502040204020203" pitchFamily="34" charset="0"/>
              </a:rPr>
              <a:t>Read More</a:t>
            </a:r>
            <a:endParaRPr lang="id-ID" sz="1100" dirty="0">
              <a:solidFill>
                <a:schemeClr val="bg1"/>
              </a:solidFill>
              <a:latin typeface="Roboto Light" panose="02000000000000000000" pitchFamily="2" charset="0"/>
              <a:ea typeface="Roboto Light" panose="02000000000000000000" pitchFamily="2" charset="0"/>
              <a:cs typeface="Segoe UI" panose="020B0502040204020203" pitchFamily="34" charset="0"/>
            </a:endParaRPr>
          </a:p>
        </p:txBody>
      </p:sp>
      <p:sp>
        <p:nvSpPr>
          <p:cNvPr id="7" name="Picture Placeholder 6">
            <a:extLst>
              <a:ext uri="{FF2B5EF4-FFF2-40B4-BE49-F238E27FC236}">
                <a16:creationId xmlns:a16="http://schemas.microsoft.com/office/drawing/2014/main" id="{64D52145-4F37-4FF0-8BF9-3452BD79017B}"/>
              </a:ext>
            </a:extLst>
          </p:cNvPr>
          <p:cNvSpPr>
            <a:spLocks noGrp="1"/>
          </p:cNvSpPr>
          <p:nvPr>
            <p:ph type="pic" sz="quarter" idx="10"/>
          </p:nvPr>
        </p:nvSpPr>
        <p:spPr/>
      </p:sp>
      <p:sp>
        <p:nvSpPr>
          <p:cNvPr id="41" name="Rectangle 40">
            <a:extLst>
              <a:ext uri="{FF2B5EF4-FFF2-40B4-BE49-F238E27FC236}">
                <a16:creationId xmlns:a16="http://schemas.microsoft.com/office/drawing/2014/main" id="{D9E66710-3DA4-46DF-B1C4-69A22892FAB4}"/>
              </a:ext>
            </a:extLst>
          </p:cNvPr>
          <p:cNvSpPr/>
          <p:nvPr/>
        </p:nvSpPr>
        <p:spPr>
          <a:xfrm>
            <a:off x="9400638" y="391885"/>
            <a:ext cx="1572641" cy="1494971"/>
          </a:xfrm>
          <a:prstGeom prst="rect">
            <a:avLst/>
          </a:prstGeom>
          <a:gradFill>
            <a:gsLst>
              <a:gs pos="10000">
                <a:schemeClr val="accent1">
                  <a:alpha val="85000"/>
                </a:schemeClr>
              </a:gs>
              <a:gs pos="100000">
                <a:schemeClr val="accent2">
                  <a:alpha val="75000"/>
                </a:schemeClr>
              </a:gs>
            </a:gsLst>
            <a:lin ang="189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642E4758-D469-473C-9A36-40F75554353F}"/>
              </a:ext>
            </a:extLst>
          </p:cNvPr>
          <p:cNvSpPr/>
          <p:nvPr/>
        </p:nvSpPr>
        <p:spPr>
          <a:xfrm>
            <a:off x="10973279" y="1886856"/>
            <a:ext cx="629883" cy="598774"/>
          </a:xfrm>
          <a:prstGeom prst="rect">
            <a:avLst/>
          </a:prstGeom>
          <a:solidFill>
            <a:schemeClr val="bg1">
              <a:alpha val="3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4">
            <a:extLst>
              <a:ext uri="{FF2B5EF4-FFF2-40B4-BE49-F238E27FC236}">
                <a16:creationId xmlns:a16="http://schemas.microsoft.com/office/drawing/2014/main" id="{854F78A1-7EE1-4720-929F-02092F756D6B}"/>
              </a:ext>
            </a:extLst>
          </p:cNvPr>
          <p:cNvSpPr>
            <a:spLocks noGrp="1"/>
          </p:cNvSpPr>
          <p:nvPr>
            <p:ph type="pic" sz="quarter" idx="11"/>
          </p:nvPr>
        </p:nvSpPr>
        <p:spPr/>
      </p:sp>
      <p:grpSp>
        <p:nvGrpSpPr>
          <p:cNvPr id="28" name="Group 27">
            <a:extLst>
              <a:ext uri="{FF2B5EF4-FFF2-40B4-BE49-F238E27FC236}">
                <a16:creationId xmlns:a16="http://schemas.microsoft.com/office/drawing/2014/main" id="{8E33F95F-0E24-45EE-AD8B-48F0942DFCFA}"/>
              </a:ext>
            </a:extLst>
          </p:cNvPr>
          <p:cNvGrpSpPr/>
          <p:nvPr/>
        </p:nvGrpSpPr>
        <p:grpSpPr>
          <a:xfrm>
            <a:off x="7403691" y="4981523"/>
            <a:ext cx="3827128" cy="972784"/>
            <a:chOff x="7403691" y="5232235"/>
            <a:chExt cx="3827128" cy="972784"/>
          </a:xfrm>
        </p:grpSpPr>
        <p:sp>
          <p:nvSpPr>
            <p:cNvPr id="24" name="Rectangle 23">
              <a:extLst>
                <a:ext uri="{FF2B5EF4-FFF2-40B4-BE49-F238E27FC236}">
                  <a16:creationId xmlns:a16="http://schemas.microsoft.com/office/drawing/2014/main" id="{D01B9970-910C-4964-BDE7-77852263BFF7}"/>
                </a:ext>
              </a:extLst>
            </p:cNvPr>
            <p:cNvSpPr/>
            <p:nvPr/>
          </p:nvSpPr>
          <p:spPr>
            <a:xfrm>
              <a:off x="7403691" y="5232235"/>
              <a:ext cx="3827128" cy="972784"/>
            </a:xfrm>
            <a:prstGeom prst="rect">
              <a:avLst/>
            </a:prstGeom>
            <a:gradFill>
              <a:gsLst>
                <a:gs pos="10000">
                  <a:schemeClr val="accent1"/>
                </a:gs>
                <a:gs pos="100000">
                  <a:schemeClr val="accent2"/>
                </a:gs>
              </a:gsLst>
              <a:lin ang="18900000" scaled="1"/>
            </a:gradFill>
            <a:ln>
              <a:noFill/>
            </a:ln>
            <a:effectLst>
              <a:outerShdw blurRad="1270000" dist="3937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BB2EFE3A-2439-431D-A382-806EEFD7906D}"/>
                </a:ext>
              </a:extLst>
            </p:cNvPr>
            <p:cNvGrpSpPr/>
            <p:nvPr/>
          </p:nvGrpSpPr>
          <p:grpSpPr>
            <a:xfrm>
              <a:off x="7812920" y="5406876"/>
              <a:ext cx="3008671" cy="623503"/>
              <a:chOff x="7812920" y="5396909"/>
              <a:chExt cx="3008671" cy="623503"/>
            </a:xfrm>
          </p:grpSpPr>
          <p:sp>
            <p:nvSpPr>
              <p:cNvPr id="25" name="TextBox 24">
                <a:extLst>
                  <a:ext uri="{FF2B5EF4-FFF2-40B4-BE49-F238E27FC236}">
                    <a16:creationId xmlns:a16="http://schemas.microsoft.com/office/drawing/2014/main" id="{11419D15-30D5-4893-AEF0-77309F21D826}"/>
                  </a:ext>
                </a:extLst>
              </p:cNvPr>
              <p:cNvSpPr txBox="1"/>
              <p:nvPr/>
            </p:nvSpPr>
            <p:spPr>
              <a:xfrm>
                <a:off x="7871164" y="5736745"/>
                <a:ext cx="2892182" cy="283667"/>
              </a:xfrm>
              <a:prstGeom prst="rect">
                <a:avLst/>
              </a:prstGeom>
              <a:noFill/>
            </p:spPr>
            <p:txBody>
              <a:bodyPr wrap="square" rtlCol="0">
                <a:spAutoFit/>
              </a:bodyPr>
              <a:lstStyle/>
              <a:p>
                <a:pPr algn="ctr">
                  <a:lnSpc>
                    <a:spcPct val="113000"/>
                  </a:lnSpc>
                </a:pPr>
                <a:r>
                  <a:rPr lang="en-US" sz="1200" i="1" dirty="0">
                    <a:solidFill>
                      <a:schemeClr val="bg1"/>
                    </a:solidFill>
                  </a:rPr>
                  <a:t>Professional doctor text</a:t>
                </a:r>
              </a:p>
            </p:txBody>
          </p:sp>
          <p:sp>
            <p:nvSpPr>
              <p:cNvPr id="26" name="TextBox 25">
                <a:extLst>
                  <a:ext uri="{FF2B5EF4-FFF2-40B4-BE49-F238E27FC236}">
                    <a16:creationId xmlns:a16="http://schemas.microsoft.com/office/drawing/2014/main" id="{52E8FCB2-7C09-4FDC-BFAE-E25C80CB7533}"/>
                  </a:ext>
                </a:extLst>
              </p:cNvPr>
              <p:cNvSpPr txBox="1"/>
              <p:nvPr/>
            </p:nvSpPr>
            <p:spPr>
              <a:xfrm>
                <a:off x="7812920" y="5396909"/>
                <a:ext cx="3008671" cy="384080"/>
              </a:xfrm>
              <a:prstGeom prst="rect">
                <a:avLst/>
              </a:prstGeom>
              <a:noFill/>
            </p:spPr>
            <p:txBody>
              <a:bodyPr wrap="square" rtlCol="0">
                <a:spAutoFit/>
              </a:bodyPr>
              <a:lstStyle/>
              <a:p>
                <a:pPr algn="ctr">
                  <a:lnSpc>
                    <a:spcPct val="113000"/>
                  </a:lnSpc>
                </a:pPr>
                <a:r>
                  <a:rPr lang="en-US" b="1" dirty="0">
                    <a:solidFill>
                      <a:schemeClr val="bg1"/>
                    </a:solidFill>
                    <a:latin typeface="+mj-lt"/>
                  </a:rPr>
                  <a:t>Gerbern Burger, M.D.</a:t>
                </a:r>
              </a:p>
            </p:txBody>
          </p:sp>
        </p:grpSp>
      </p:grpSp>
    </p:spTree>
    <p:extLst>
      <p:ext uri="{BB962C8B-B14F-4D97-AF65-F5344CB8AC3E}">
        <p14:creationId xmlns:p14="http://schemas.microsoft.com/office/powerpoint/2010/main" val="1641617200"/>
      </p:ext>
    </p:extLst>
  </p:cSld>
  <p:clrMapOvr>
    <a:masterClrMapping/>
  </p:clrMapOvr>
  <mc:AlternateContent xmlns:mc="http://schemas.openxmlformats.org/markup-compatibility/2006" xmlns:p14="http://schemas.microsoft.com/office/powerpoint/2010/main">
    <mc:Choice Requires="p14">
      <p:transition spd="slow">
        <p14:prism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45"/>
                                        </p:tgtEl>
                                        <p:attrNameLst>
                                          <p:attrName>style.visibility</p:attrName>
                                        </p:attrNameLst>
                                      </p:cBhvr>
                                      <p:to>
                                        <p:strVal val="visible"/>
                                      </p:to>
                                    </p:set>
                                    <p:anim calcmode="lin" valueType="num">
                                      <p:cBhvr>
                                        <p:cTn id="11" dur="250" fill="hold"/>
                                        <p:tgtEl>
                                          <p:spTgt spid="45"/>
                                        </p:tgtEl>
                                        <p:attrNameLst>
                                          <p:attrName>ppt_x</p:attrName>
                                        </p:attrNameLst>
                                      </p:cBhvr>
                                      <p:tavLst>
                                        <p:tav tm="0">
                                          <p:val>
                                            <p:strVal val="#ppt_x+#ppt_w/2"/>
                                          </p:val>
                                        </p:tav>
                                        <p:tav tm="100000">
                                          <p:val>
                                            <p:strVal val="#ppt_x"/>
                                          </p:val>
                                        </p:tav>
                                      </p:tavLst>
                                    </p:anim>
                                    <p:anim calcmode="lin" valueType="num">
                                      <p:cBhvr>
                                        <p:cTn id="12" dur="250" fill="hold"/>
                                        <p:tgtEl>
                                          <p:spTgt spid="45"/>
                                        </p:tgtEl>
                                        <p:attrNameLst>
                                          <p:attrName>ppt_y</p:attrName>
                                        </p:attrNameLst>
                                      </p:cBhvr>
                                      <p:tavLst>
                                        <p:tav tm="0">
                                          <p:val>
                                            <p:strVal val="#ppt_y"/>
                                          </p:val>
                                        </p:tav>
                                        <p:tav tm="100000">
                                          <p:val>
                                            <p:strVal val="#ppt_y"/>
                                          </p:val>
                                        </p:tav>
                                      </p:tavLst>
                                    </p:anim>
                                    <p:anim calcmode="lin" valueType="num">
                                      <p:cBhvr>
                                        <p:cTn id="13" dur="250" fill="hold"/>
                                        <p:tgtEl>
                                          <p:spTgt spid="45"/>
                                        </p:tgtEl>
                                        <p:attrNameLst>
                                          <p:attrName>ppt_w</p:attrName>
                                        </p:attrNameLst>
                                      </p:cBhvr>
                                      <p:tavLst>
                                        <p:tav tm="0">
                                          <p:val>
                                            <p:fltVal val="0"/>
                                          </p:val>
                                        </p:tav>
                                        <p:tav tm="100000">
                                          <p:val>
                                            <p:strVal val="#ppt_w"/>
                                          </p:val>
                                        </p:tav>
                                      </p:tavLst>
                                    </p:anim>
                                    <p:anim calcmode="lin" valueType="num">
                                      <p:cBhvr>
                                        <p:cTn id="14" dur="250" fill="hold"/>
                                        <p:tgtEl>
                                          <p:spTgt spid="45"/>
                                        </p:tgtEl>
                                        <p:attrNameLst>
                                          <p:attrName>ppt_h</p:attrName>
                                        </p:attrNameLst>
                                      </p:cBhvr>
                                      <p:tavLst>
                                        <p:tav tm="0">
                                          <p:val>
                                            <p:strVal val="#ppt_h"/>
                                          </p:val>
                                        </p:tav>
                                        <p:tav tm="100000">
                                          <p:val>
                                            <p:strVal val="#ppt_h"/>
                                          </p:val>
                                        </p:tav>
                                      </p:tavLst>
                                    </p:anim>
                                  </p:childTnLst>
                                </p:cTn>
                              </p:par>
                              <p:par>
                                <p:cTn id="15" presetID="2" presetClass="entr" presetSubtype="8" decel="10000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1000" fill="hold"/>
                                        <p:tgtEl>
                                          <p:spTgt spid="3"/>
                                        </p:tgtEl>
                                        <p:attrNameLst>
                                          <p:attrName>ppt_x</p:attrName>
                                        </p:attrNameLst>
                                      </p:cBhvr>
                                      <p:tavLst>
                                        <p:tav tm="0">
                                          <p:val>
                                            <p:strVal val="0-#ppt_w/2"/>
                                          </p:val>
                                        </p:tav>
                                        <p:tav tm="100000">
                                          <p:val>
                                            <p:strVal val="#ppt_x"/>
                                          </p:val>
                                        </p:tav>
                                      </p:tavLst>
                                    </p:anim>
                                    <p:anim calcmode="lin" valueType="num">
                                      <p:cBhvr additive="base">
                                        <p:cTn id="18" dur="1000" fill="hold"/>
                                        <p:tgtEl>
                                          <p:spTgt spid="3"/>
                                        </p:tgtEl>
                                        <p:attrNameLst>
                                          <p:attrName>ppt_y</p:attrName>
                                        </p:attrNameLst>
                                      </p:cBhvr>
                                      <p:tavLst>
                                        <p:tav tm="0">
                                          <p:val>
                                            <p:strVal val="#ppt_y"/>
                                          </p:val>
                                        </p:tav>
                                        <p:tav tm="100000">
                                          <p:val>
                                            <p:strVal val="#ppt_y"/>
                                          </p:val>
                                        </p:tav>
                                      </p:tavLst>
                                    </p:anim>
                                  </p:childTnLst>
                                </p:cTn>
                              </p:par>
                              <p:par>
                                <p:cTn id="19" presetID="10" presetClass="entr" presetSubtype="0" fill="hold" grpId="0" nodeType="withEffect">
                                  <p:stCondLst>
                                    <p:cond delay="75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par>
                                <p:cTn id="22" presetID="2" presetClass="entr" presetSubtype="1" decel="100000" fill="hold" grpId="0" nodeType="withEffect">
                                  <p:stCondLst>
                                    <p:cond delay="250"/>
                                  </p:stCondLst>
                                  <p:childTnLst>
                                    <p:set>
                                      <p:cBhvr>
                                        <p:cTn id="23" dur="1" fill="hold">
                                          <p:stCondLst>
                                            <p:cond delay="0"/>
                                          </p:stCondLst>
                                        </p:cTn>
                                        <p:tgtEl>
                                          <p:spTgt spid="14"/>
                                        </p:tgtEl>
                                        <p:attrNameLst>
                                          <p:attrName>style.visibility</p:attrName>
                                        </p:attrNameLst>
                                      </p:cBhvr>
                                      <p:to>
                                        <p:strVal val="visible"/>
                                      </p:to>
                                    </p:set>
                                    <p:anim calcmode="lin" valueType="num">
                                      <p:cBhvr additive="base">
                                        <p:cTn id="24" dur="750" fill="hold"/>
                                        <p:tgtEl>
                                          <p:spTgt spid="14"/>
                                        </p:tgtEl>
                                        <p:attrNameLst>
                                          <p:attrName>ppt_x</p:attrName>
                                        </p:attrNameLst>
                                      </p:cBhvr>
                                      <p:tavLst>
                                        <p:tav tm="0">
                                          <p:val>
                                            <p:strVal val="#ppt_x"/>
                                          </p:val>
                                        </p:tav>
                                        <p:tav tm="100000">
                                          <p:val>
                                            <p:strVal val="#ppt_x"/>
                                          </p:val>
                                        </p:tav>
                                      </p:tavLst>
                                    </p:anim>
                                    <p:anim calcmode="lin" valueType="num">
                                      <p:cBhvr additive="base">
                                        <p:cTn id="25" dur="750" fill="hold"/>
                                        <p:tgtEl>
                                          <p:spTgt spid="14"/>
                                        </p:tgtEl>
                                        <p:attrNameLst>
                                          <p:attrName>ppt_y</p:attrName>
                                        </p:attrNameLst>
                                      </p:cBhvr>
                                      <p:tavLst>
                                        <p:tav tm="0">
                                          <p:val>
                                            <p:strVal val="0-#ppt_h/2"/>
                                          </p:val>
                                        </p:tav>
                                        <p:tav tm="100000">
                                          <p:val>
                                            <p:strVal val="#ppt_y"/>
                                          </p:val>
                                        </p:tav>
                                      </p:tavLst>
                                    </p:anim>
                                  </p:childTnLst>
                                </p:cTn>
                              </p:par>
                              <p:par>
                                <p:cTn id="26" presetID="2" presetClass="entr" presetSubtype="2" decel="100000" fill="hold" grpId="0" nodeType="withEffect">
                                  <p:stCondLst>
                                    <p:cond delay="250"/>
                                  </p:stCondLst>
                                  <p:childTnLst>
                                    <p:set>
                                      <p:cBhvr>
                                        <p:cTn id="27" dur="1" fill="hold">
                                          <p:stCondLst>
                                            <p:cond delay="0"/>
                                          </p:stCondLst>
                                        </p:cTn>
                                        <p:tgtEl>
                                          <p:spTgt spid="41"/>
                                        </p:tgtEl>
                                        <p:attrNameLst>
                                          <p:attrName>style.visibility</p:attrName>
                                        </p:attrNameLst>
                                      </p:cBhvr>
                                      <p:to>
                                        <p:strVal val="visible"/>
                                      </p:to>
                                    </p:set>
                                    <p:anim calcmode="lin" valueType="num">
                                      <p:cBhvr additive="base">
                                        <p:cTn id="28" dur="1000" fill="hold"/>
                                        <p:tgtEl>
                                          <p:spTgt spid="41"/>
                                        </p:tgtEl>
                                        <p:attrNameLst>
                                          <p:attrName>ppt_x</p:attrName>
                                        </p:attrNameLst>
                                      </p:cBhvr>
                                      <p:tavLst>
                                        <p:tav tm="0">
                                          <p:val>
                                            <p:strVal val="1+#ppt_w/2"/>
                                          </p:val>
                                        </p:tav>
                                        <p:tav tm="100000">
                                          <p:val>
                                            <p:strVal val="#ppt_x"/>
                                          </p:val>
                                        </p:tav>
                                      </p:tavLst>
                                    </p:anim>
                                    <p:anim calcmode="lin" valueType="num">
                                      <p:cBhvr additive="base">
                                        <p:cTn id="29" dur="1000" fill="hold"/>
                                        <p:tgtEl>
                                          <p:spTgt spid="41"/>
                                        </p:tgtEl>
                                        <p:attrNameLst>
                                          <p:attrName>ppt_y</p:attrName>
                                        </p:attrNameLst>
                                      </p:cBhvr>
                                      <p:tavLst>
                                        <p:tav tm="0">
                                          <p:val>
                                            <p:strVal val="#ppt_y"/>
                                          </p:val>
                                        </p:tav>
                                        <p:tav tm="100000">
                                          <p:val>
                                            <p:strVal val="#ppt_y"/>
                                          </p:val>
                                        </p:tav>
                                      </p:tavLst>
                                    </p:anim>
                                  </p:childTnLst>
                                </p:cTn>
                              </p:par>
                              <p:par>
                                <p:cTn id="30" presetID="2" presetClass="entr" presetSubtype="2" decel="100000" fill="hold" grpId="0" nodeType="withEffect">
                                  <p:stCondLst>
                                    <p:cond delay="250"/>
                                  </p:stCondLst>
                                  <p:childTnLst>
                                    <p:set>
                                      <p:cBhvr>
                                        <p:cTn id="31" dur="1" fill="hold">
                                          <p:stCondLst>
                                            <p:cond delay="0"/>
                                          </p:stCondLst>
                                        </p:cTn>
                                        <p:tgtEl>
                                          <p:spTgt spid="44"/>
                                        </p:tgtEl>
                                        <p:attrNameLst>
                                          <p:attrName>style.visibility</p:attrName>
                                        </p:attrNameLst>
                                      </p:cBhvr>
                                      <p:to>
                                        <p:strVal val="visible"/>
                                      </p:to>
                                    </p:set>
                                    <p:anim calcmode="lin" valueType="num">
                                      <p:cBhvr additive="base">
                                        <p:cTn id="32" dur="1250" fill="hold"/>
                                        <p:tgtEl>
                                          <p:spTgt spid="44"/>
                                        </p:tgtEl>
                                        <p:attrNameLst>
                                          <p:attrName>ppt_x</p:attrName>
                                        </p:attrNameLst>
                                      </p:cBhvr>
                                      <p:tavLst>
                                        <p:tav tm="0">
                                          <p:val>
                                            <p:strVal val="1+#ppt_w/2"/>
                                          </p:val>
                                        </p:tav>
                                        <p:tav tm="100000">
                                          <p:val>
                                            <p:strVal val="#ppt_x"/>
                                          </p:val>
                                        </p:tav>
                                      </p:tavLst>
                                    </p:anim>
                                    <p:anim calcmode="lin" valueType="num">
                                      <p:cBhvr additive="base">
                                        <p:cTn id="33" dur="1250" fill="hold"/>
                                        <p:tgtEl>
                                          <p:spTgt spid="44"/>
                                        </p:tgtEl>
                                        <p:attrNameLst>
                                          <p:attrName>ppt_y</p:attrName>
                                        </p:attrNameLst>
                                      </p:cBhvr>
                                      <p:tavLst>
                                        <p:tav tm="0">
                                          <p:val>
                                            <p:strVal val="#ppt_y"/>
                                          </p:val>
                                        </p:tav>
                                        <p:tav tm="100000">
                                          <p:val>
                                            <p:strVal val="#ppt_y"/>
                                          </p:val>
                                        </p:tav>
                                      </p:tavLst>
                                    </p:anim>
                                  </p:childTnLst>
                                </p:cTn>
                              </p:par>
                              <p:par>
                                <p:cTn id="34" presetID="2" presetClass="entr" presetSubtype="2" decel="100000" fill="hold" nodeType="withEffect">
                                  <p:stCondLst>
                                    <p:cond delay="250"/>
                                  </p:stCondLst>
                                  <p:childTnLst>
                                    <p:set>
                                      <p:cBhvr>
                                        <p:cTn id="35" dur="1" fill="hold">
                                          <p:stCondLst>
                                            <p:cond delay="0"/>
                                          </p:stCondLst>
                                        </p:cTn>
                                        <p:tgtEl>
                                          <p:spTgt spid="28"/>
                                        </p:tgtEl>
                                        <p:attrNameLst>
                                          <p:attrName>style.visibility</p:attrName>
                                        </p:attrNameLst>
                                      </p:cBhvr>
                                      <p:to>
                                        <p:strVal val="visible"/>
                                      </p:to>
                                    </p:set>
                                    <p:anim calcmode="lin" valueType="num">
                                      <p:cBhvr additive="base">
                                        <p:cTn id="36" dur="750" fill="hold"/>
                                        <p:tgtEl>
                                          <p:spTgt spid="28"/>
                                        </p:tgtEl>
                                        <p:attrNameLst>
                                          <p:attrName>ppt_x</p:attrName>
                                        </p:attrNameLst>
                                      </p:cBhvr>
                                      <p:tavLst>
                                        <p:tav tm="0">
                                          <p:val>
                                            <p:strVal val="1+#ppt_w/2"/>
                                          </p:val>
                                        </p:tav>
                                        <p:tav tm="100000">
                                          <p:val>
                                            <p:strVal val="#ppt_x"/>
                                          </p:val>
                                        </p:tav>
                                      </p:tavLst>
                                    </p:anim>
                                    <p:anim calcmode="lin" valueType="num">
                                      <p:cBhvr additive="base">
                                        <p:cTn id="37" dur="75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5" grpId="0" animBg="1"/>
      <p:bldP spid="51" grpId="0" animBg="1"/>
      <p:bldP spid="41" grpId="0" animBg="1"/>
      <p:bldP spid="4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Rounded Corners 29">
            <a:extLst>
              <a:ext uri="{FF2B5EF4-FFF2-40B4-BE49-F238E27FC236}">
                <a16:creationId xmlns:a16="http://schemas.microsoft.com/office/drawing/2014/main" id="{D6789B2E-0164-4386-8A1F-CC26D21DBC3F}"/>
              </a:ext>
            </a:extLst>
          </p:cNvPr>
          <p:cNvSpPr/>
          <p:nvPr/>
        </p:nvSpPr>
        <p:spPr>
          <a:xfrm>
            <a:off x="6619735" y="1870526"/>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0F13D5FB-0833-4DAD-8BBD-9067544C5209}"/>
              </a:ext>
            </a:extLst>
          </p:cNvPr>
          <p:cNvGrpSpPr/>
          <p:nvPr/>
        </p:nvGrpSpPr>
        <p:grpSpPr>
          <a:xfrm>
            <a:off x="7009978" y="1259423"/>
            <a:ext cx="4655997" cy="2215708"/>
            <a:chOff x="7009978" y="1259423"/>
            <a:chExt cx="4655997" cy="2215708"/>
          </a:xfrm>
        </p:grpSpPr>
        <p:sp>
          <p:nvSpPr>
            <p:cNvPr id="31" name="TextBox 30">
              <a:extLst>
                <a:ext uri="{FF2B5EF4-FFF2-40B4-BE49-F238E27FC236}">
                  <a16:creationId xmlns:a16="http://schemas.microsoft.com/office/drawing/2014/main" id="{D1261D04-4EFD-4B1E-A56B-13A9C6E715BC}"/>
                </a:ext>
              </a:extLst>
            </p:cNvPr>
            <p:cNvSpPr txBox="1"/>
            <p:nvPr/>
          </p:nvSpPr>
          <p:spPr>
            <a:xfrm>
              <a:off x="7009978" y="1536139"/>
              <a:ext cx="4655997" cy="1938992"/>
            </a:xfrm>
            <a:prstGeom prst="rect">
              <a:avLst/>
            </a:prstGeom>
            <a:noFill/>
          </p:spPr>
          <p:txBody>
            <a:bodyPr wrap="square" rtlCol="0">
              <a:spAutoFit/>
            </a:bodyPr>
            <a:lstStyle/>
            <a:p>
              <a:r>
                <a:rPr lang="en-US" sz="4000" dirty="0">
                  <a:solidFill>
                    <a:schemeClr val="bg1"/>
                  </a:solidFill>
                  <a:latin typeface="Roboto Black" panose="02000000000000000000" pitchFamily="2" charset="0"/>
                  <a:ea typeface="Roboto Black" panose="02000000000000000000" pitchFamily="2" charset="0"/>
                </a:rPr>
                <a:t>Medical</a:t>
              </a:r>
            </a:p>
            <a:p>
              <a:r>
                <a:rPr lang="en-US" sz="4000" dirty="0">
                  <a:gradFill flip="none" rotWithShape="1">
                    <a:gsLst>
                      <a:gs pos="10000">
                        <a:schemeClr val="accent1"/>
                      </a:gs>
                      <a:gs pos="100000">
                        <a:schemeClr val="accent2"/>
                      </a:gs>
                    </a:gsLst>
                    <a:lin ang="18900000" scaled="1"/>
                    <a:tileRect/>
                  </a:gradFill>
                  <a:latin typeface="Roboto Black" panose="02000000000000000000" pitchFamily="2" charset="0"/>
                  <a:ea typeface="Roboto Black" panose="02000000000000000000" pitchFamily="2" charset="0"/>
                </a:rPr>
                <a:t>Single Image </a:t>
              </a:r>
              <a:r>
                <a:rPr lang="en-US" sz="4000" dirty="0">
                  <a:solidFill>
                    <a:schemeClr val="bg1"/>
                  </a:solidFill>
                  <a:latin typeface="Roboto Black" panose="02000000000000000000" pitchFamily="2" charset="0"/>
                  <a:ea typeface="Roboto Black" panose="02000000000000000000" pitchFamily="2" charset="0"/>
                </a:rPr>
                <a:t>Presentation</a:t>
              </a:r>
            </a:p>
          </p:txBody>
        </p:sp>
        <p:sp>
          <p:nvSpPr>
            <p:cNvPr id="32" name="TextBox 31">
              <a:extLst>
                <a:ext uri="{FF2B5EF4-FFF2-40B4-BE49-F238E27FC236}">
                  <a16:creationId xmlns:a16="http://schemas.microsoft.com/office/drawing/2014/main" id="{95E1D1FF-821E-45DE-A773-C646CCA67081}"/>
                </a:ext>
              </a:extLst>
            </p:cNvPr>
            <p:cNvSpPr txBox="1"/>
            <p:nvPr/>
          </p:nvSpPr>
          <p:spPr>
            <a:xfrm>
              <a:off x="7009979" y="1259423"/>
              <a:ext cx="3947350"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4" name="Group 3">
            <a:extLst>
              <a:ext uri="{FF2B5EF4-FFF2-40B4-BE49-F238E27FC236}">
                <a16:creationId xmlns:a16="http://schemas.microsoft.com/office/drawing/2014/main" id="{27C9EE29-6A45-4803-BECD-24EAE067EA21}"/>
              </a:ext>
            </a:extLst>
          </p:cNvPr>
          <p:cNvGrpSpPr/>
          <p:nvPr/>
        </p:nvGrpSpPr>
        <p:grpSpPr>
          <a:xfrm>
            <a:off x="7009978" y="4028920"/>
            <a:ext cx="4655997" cy="1088183"/>
            <a:chOff x="7009978" y="4028920"/>
            <a:chExt cx="4655997" cy="1088183"/>
          </a:xfrm>
        </p:grpSpPr>
        <p:sp>
          <p:nvSpPr>
            <p:cNvPr id="33" name="TextBox 32">
              <a:extLst>
                <a:ext uri="{FF2B5EF4-FFF2-40B4-BE49-F238E27FC236}">
                  <a16:creationId xmlns:a16="http://schemas.microsoft.com/office/drawing/2014/main" id="{12B7CADB-DBAB-48BD-AD5B-68F9FDF9CC65}"/>
                </a:ext>
              </a:extLst>
            </p:cNvPr>
            <p:cNvSpPr txBox="1"/>
            <p:nvPr/>
          </p:nvSpPr>
          <p:spPr>
            <a:xfrm>
              <a:off x="7009978" y="4028920"/>
              <a:ext cx="3947350"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34" name="TextBox 33">
              <a:extLst>
                <a:ext uri="{FF2B5EF4-FFF2-40B4-BE49-F238E27FC236}">
                  <a16:creationId xmlns:a16="http://schemas.microsoft.com/office/drawing/2014/main" id="{70CBAFDF-6B2C-41F0-A9E0-DF9CCB0C19FD}"/>
                </a:ext>
              </a:extLst>
            </p:cNvPr>
            <p:cNvSpPr txBox="1"/>
            <p:nvPr/>
          </p:nvSpPr>
          <p:spPr>
            <a:xfrm>
              <a:off x="7009978" y="4380555"/>
              <a:ext cx="4655997" cy="736548"/>
            </a:xfrm>
            <a:prstGeom prst="rect">
              <a:avLst/>
            </a:prstGeom>
            <a:noFill/>
          </p:spPr>
          <p:txBody>
            <a:bodyPr wrap="square" rtlCol="0">
              <a:spAutoFit/>
            </a:bodyPr>
            <a:lstStyle/>
            <a:p>
              <a:pPr>
                <a:lnSpc>
                  <a:spcPct val="120000"/>
                </a:lnSpc>
              </a:pPr>
              <a:r>
                <a:rPr lang="en-US" sz="1200" b="1" dirty="0">
                  <a:solidFill>
                    <a:schemeClr val="bg1"/>
                  </a:solidFill>
                </a:rPr>
                <a:t>Sed ut perspiciatis </a:t>
              </a:r>
              <a:r>
                <a:rPr lang="en-US" sz="1200" dirty="0">
                  <a:solidFill>
                    <a:schemeClr val="bg1"/>
                  </a:solidFill>
                </a:rPr>
                <a:t>unde omnis iste natus error sit voluptatem accusantium doloremque laudantium, totam rem aperiam, eaque ipsa quae ab illo </a:t>
              </a:r>
              <a:r>
                <a:rPr lang="en-US" sz="1200" dirty="0" err="1">
                  <a:solidFill>
                    <a:schemeClr val="bg1"/>
                  </a:solidFill>
                </a:rPr>
                <a:t>inventore</a:t>
              </a:r>
              <a:r>
                <a:rPr lang="en-US" sz="1200" dirty="0">
                  <a:solidFill>
                    <a:schemeClr val="bg1"/>
                  </a:solidFill>
                </a:rPr>
                <a:t> Veritatis.</a:t>
              </a:r>
            </a:p>
          </p:txBody>
        </p:sp>
      </p:grpSp>
      <p:sp>
        <p:nvSpPr>
          <p:cNvPr id="35" name="Rectangle: Rounded Corners 34">
            <a:extLst>
              <a:ext uri="{FF2B5EF4-FFF2-40B4-BE49-F238E27FC236}">
                <a16:creationId xmlns:a16="http://schemas.microsoft.com/office/drawing/2014/main" id="{3A42037F-0F31-4AF1-B262-01FFF5A63B0C}"/>
              </a:ext>
            </a:extLst>
          </p:cNvPr>
          <p:cNvSpPr/>
          <p:nvPr/>
        </p:nvSpPr>
        <p:spPr>
          <a:xfrm>
            <a:off x="7086177" y="5445101"/>
            <a:ext cx="1185956" cy="286513"/>
          </a:xfrm>
          <a:prstGeom prst="roundRect">
            <a:avLst>
              <a:gd name="adj" fmla="val 50000"/>
            </a:avLst>
          </a:prstGeom>
          <a:gradFill>
            <a:gsLst>
              <a:gs pos="10000">
                <a:schemeClr val="accent1"/>
              </a:gs>
              <a:gs pos="100000">
                <a:schemeClr val="accent2"/>
              </a:gs>
            </a:gsLst>
            <a:lin ang="18900000" scaled="1"/>
          </a:gradFill>
          <a:ln>
            <a:noFill/>
          </a:ln>
          <a:effectLst>
            <a:outerShdw blurRad="254000" dist="63500" dir="5400000" algn="t" rotWithShape="0">
              <a:schemeClr val="tx1">
                <a:lumMod val="85000"/>
                <a:lumOff val="1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latin typeface="Roboto Light" panose="02000000000000000000" pitchFamily="2" charset="0"/>
                <a:ea typeface="Roboto Light" panose="02000000000000000000" pitchFamily="2" charset="0"/>
                <a:cs typeface="Segoe UI" panose="020B0502040204020203" pitchFamily="34" charset="0"/>
              </a:rPr>
              <a:t>Read More</a:t>
            </a:r>
            <a:endParaRPr lang="id-ID" sz="1100" dirty="0">
              <a:solidFill>
                <a:schemeClr val="bg1"/>
              </a:solidFill>
              <a:latin typeface="Roboto Light" panose="02000000000000000000" pitchFamily="2" charset="0"/>
              <a:ea typeface="Roboto Light" panose="02000000000000000000" pitchFamily="2" charset="0"/>
              <a:cs typeface="Segoe UI" panose="020B0502040204020203" pitchFamily="34" charset="0"/>
            </a:endParaRPr>
          </a:p>
        </p:txBody>
      </p:sp>
      <p:sp>
        <p:nvSpPr>
          <p:cNvPr id="6" name="Picture Placeholder 5">
            <a:extLst>
              <a:ext uri="{FF2B5EF4-FFF2-40B4-BE49-F238E27FC236}">
                <a16:creationId xmlns:a16="http://schemas.microsoft.com/office/drawing/2014/main" id="{2A0B5A91-D853-4A1F-88BB-9599624BA08C}"/>
              </a:ext>
            </a:extLst>
          </p:cNvPr>
          <p:cNvSpPr>
            <a:spLocks noGrp="1"/>
          </p:cNvSpPr>
          <p:nvPr>
            <p:ph type="pic" sz="quarter" idx="10"/>
          </p:nvPr>
        </p:nvSpPr>
        <p:spPr/>
      </p:sp>
      <p:grpSp>
        <p:nvGrpSpPr>
          <p:cNvPr id="2" name="Group 1">
            <a:extLst>
              <a:ext uri="{FF2B5EF4-FFF2-40B4-BE49-F238E27FC236}">
                <a16:creationId xmlns:a16="http://schemas.microsoft.com/office/drawing/2014/main" id="{A0B9B129-3512-45B5-8DE3-F9F6515CA2F7}"/>
              </a:ext>
            </a:extLst>
          </p:cNvPr>
          <p:cNvGrpSpPr/>
          <p:nvPr/>
        </p:nvGrpSpPr>
        <p:grpSpPr>
          <a:xfrm>
            <a:off x="616974" y="4511219"/>
            <a:ext cx="3945501" cy="1416182"/>
            <a:chOff x="616974" y="4511219"/>
            <a:chExt cx="3945501" cy="1416182"/>
          </a:xfrm>
        </p:grpSpPr>
        <p:sp>
          <p:nvSpPr>
            <p:cNvPr id="37" name="Rectangle 36">
              <a:extLst>
                <a:ext uri="{FF2B5EF4-FFF2-40B4-BE49-F238E27FC236}">
                  <a16:creationId xmlns:a16="http://schemas.microsoft.com/office/drawing/2014/main" id="{220505DF-1C2E-4B7D-AE4A-2EB9BF9340F1}"/>
                </a:ext>
              </a:extLst>
            </p:cNvPr>
            <p:cNvSpPr/>
            <p:nvPr/>
          </p:nvSpPr>
          <p:spPr>
            <a:xfrm>
              <a:off x="616974" y="4511219"/>
              <a:ext cx="3945501" cy="1416182"/>
            </a:xfrm>
            <a:prstGeom prst="rect">
              <a:avLst/>
            </a:prstGeom>
            <a:gradFill>
              <a:gsLst>
                <a:gs pos="10000">
                  <a:schemeClr val="accent1"/>
                </a:gs>
                <a:gs pos="100000">
                  <a:schemeClr val="accent2"/>
                </a:gs>
              </a:gsLst>
              <a:lin ang="18900000" scaled="1"/>
            </a:gra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3" name="Group 52">
              <a:extLst>
                <a:ext uri="{FF2B5EF4-FFF2-40B4-BE49-F238E27FC236}">
                  <a16:creationId xmlns:a16="http://schemas.microsoft.com/office/drawing/2014/main" id="{884CFA24-D01A-4CE5-97EE-CA4E3EA7FCC0}"/>
                </a:ext>
              </a:extLst>
            </p:cNvPr>
            <p:cNvGrpSpPr/>
            <p:nvPr/>
          </p:nvGrpSpPr>
          <p:grpSpPr>
            <a:xfrm>
              <a:off x="873894" y="4727719"/>
              <a:ext cx="3596062" cy="983182"/>
              <a:chOff x="888642" y="4030258"/>
              <a:chExt cx="3596062" cy="983182"/>
            </a:xfrm>
          </p:grpSpPr>
          <p:sp>
            <p:nvSpPr>
              <p:cNvPr id="44" name="TextBox 43">
                <a:extLst>
                  <a:ext uri="{FF2B5EF4-FFF2-40B4-BE49-F238E27FC236}">
                    <a16:creationId xmlns:a16="http://schemas.microsoft.com/office/drawing/2014/main" id="{FA259790-0180-4F50-8D04-D2B876C5E26F}"/>
                  </a:ext>
                </a:extLst>
              </p:cNvPr>
              <p:cNvSpPr txBox="1"/>
              <p:nvPr/>
            </p:nvSpPr>
            <p:spPr>
              <a:xfrm>
                <a:off x="1999592" y="4454093"/>
                <a:ext cx="2485112" cy="514949"/>
              </a:xfrm>
              <a:prstGeom prst="rect">
                <a:avLst/>
              </a:prstGeom>
              <a:noFill/>
            </p:spPr>
            <p:txBody>
              <a:bodyPr wrap="square" rtlCol="0">
                <a:spAutoFit/>
              </a:bodyPr>
              <a:lstStyle/>
              <a:p>
                <a:pPr>
                  <a:lnSpc>
                    <a:spcPct val="120000"/>
                  </a:lnSpc>
                </a:pPr>
                <a:r>
                  <a:rPr lang="en-US" sz="1200" dirty="0">
                    <a:solidFill>
                      <a:schemeClr val="bg1"/>
                    </a:solidFill>
                  </a:rPr>
                  <a:t>Sed ut perspiciatis unde omnis iste natus error sit </a:t>
                </a:r>
                <a:r>
                  <a:rPr lang="en-US" sz="1200" dirty="0" err="1">
                    <a:solidFill>
                      <a:schemeClr val="bg1"/>
                    </a:solidFill>
                  </a:rPr>
                  <a:t>voluptatem</a:t>
                </a:r>
                <a:r>
                  <a:rPr lang="en-US" sz="1200" dirty="0">
                    <a:solidFill>
                      <a:schemeClr val="bg1"/>
                    </a:solidFill>
                  </a:rPr>
                  <a:t> </a:t>
                </a:r>
                <a:r>
                  <a:rPr lang="en-US" sz="1200" dirty="0" err="1">
                    <a:solidFill>
                      <a:schemeClr val="bg1"/>
                    </a:solidFill>
                  </a:rPr>
                  <a:t>accu</a:t>
                </a:r>
                <a:r>
                  <a:rPr lang="en-US" sz="1200" dirty="0">
                    <a:solidFill>
                      <a:schemeClr val="bg1"/>
                    </a:solidFill>
                  </a:rPr>
                  <a:t>.</a:t>
                </a:r>
              </a:p>
            </p:txBody>
          </p:sp>
          <p:grpSp>
            <p:nvGrpSpPr>
              <p:cNvPr id="49" name="Group 48">
                <a:extLst>
                  <a:ext uri="{FF2B5EF4-FFF2-40B4-BE49-F238E27FC236}">
                    <a16:creationId xmlns:a16="http://schemas.microsoft.com/office/drawing/2014/main" id="{018B6700-EEB8-4A2F-A7CF-B3654D9AEE62}"/>
                  </a:ext>
                </a:extLst>
              </p:cNvPr>
              <p:cNvGrpSpPr/>
              <p:nvPr/>
            </p:nvGrpSpPr>
            <p:grpSpPr>
              <a:xfrm>
                <a:off x="888642" y="4032636"/>
                <a:ext cx="980803" cy="980804"/>
                <a:chOff x="1939907" y="2058162"/>
                <a:chExt cx="980803" cy="980804"/>
              </a:xfrm>
            </p:grpSpPr>
            <p:sp>
              <p:nvSpPr>
                <p:cNvPr id="50" name="Arc 49">
                  <a:extLst>
                    <a:ext uri="{FF2B5EF4-FFF2-40B4-BE49-F238E27FC236}">
                      <a16:creationId xmlns:a16="http://schemas.microsoft.com/office/drawing/2014/main" id="{C0319E68-6618-4EF0-A63C-12D7FB33B141}"/>
                    </a:ext>
                  </a:extLst>
                </p:cNvPr>
                <p:cNvSpPr/>
                <p:nvPr/>
              </p:nvSpPr>
              <p:spPr>
                <a:xfrm>
                  <a:off x="1939907" y="2058162"/>
                  <a:ext cx="980803" cy="980804"/>
                </a:xfrm>
                <a:prstGeom prst="arc">
                  <a:avLst>
                    <a:gd name="adj1" fmla="val 4271282"/>
                    <a:gd name="adj2" fmla="val 21480644"/>
                  </a:avLst>
                </a:prstGeom>
                <a:gradFill>
                  <a:gsLst>
                    <a:gs pos="0">
                      <a:schemeClr val="accent1">
                        <a:lumMod val="75000"/>
                      </a:schemeClr>
                    </a:gs>
                    <a:gs pos="100000">
                      <a:schemeClr val="accent2">
                        <a:lumMod val="75000"/>
                      </a:schemeClr>
                    </a:gs>
                  </a:gsLst>
                  <a:lin ang="5400000" scaled="0"/>
                </a:gradFill>
                <a:ln w="28575" cap="sq">
                  <a:noFill/>
                  <a:headEnd type="none" w="lg" len="lg"/>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sz="1400" dirty="0">
                    <a:latin typeface="+mj-lt"/>
                  </a:endParaRPr>
                </a:p>
              </p:txBody>
            </p:sp>
            <p:sp>
              <p:nvSpPr>
                <p:cNvPr id="51" name="Oval 50">
                  <a:extLst>
                    <a:ext uri="{FF2B5EF4-FFF2-40B4-BE49-F238E27FC236}">
                      <a16:creationId xmlns:a16="http://schemas.microsoft.com/office/drawing/2014/main" id="{77D11A84-CE0A-4D45-9B2E-C3009EA22FC7}"/>
                    </a:ext>
                  </a:extLst>
                </p:cNvPr>
                <p:cNvSpPr/>
                <p:nvPr/>
              </p:nvSpPr>
              <p:spPr>
                <a:xfrm>
                  <a:off x="2069452" y="2187708"/>
                  <a:ext cx="721714" cy="721714"/>
                </a:xfrm>
                <a:prstGeom prst="ellipse">
                  <a:avLst/>
                </a:prstGeom>
                <a:solidFill>
                  <a:schemeClr val="bg1"/>
                </a:solidFill>
                <a:ln w="3175" cap="rnd" cmpd="sng">
                  <a:noFill/>
                  <a:prstDash val="solid"/>
                  <a:round/>
                </a:ln>
                <a:effectLst>
                  <a:outerShdw blurRad="50800" dist="38100" dir="2700000" algn="tl"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r>
                    <a:rPr lang="en-IN" sz="1400" dirty="0">
                      <a:solidFill>
                        <a:schemeClr val="tx1">
                          <a:lumMod val="65000"/>
                          <a:lumOff val="35000"/>
                        </a:schemeClr>
                      </a:solidFill>
                      <a:latin typeface="+mj-lt"/>
                    </a:rPr>
                    <a:t>80%</a:t>
                  </a:r>
                </a:p>
              </p:txBody>
            </p:sp>
          </p:grpSp>
          <p:sp>
            <p:nvSpPr>
              <p:cNvPr id="52" name="TextBox 51">
                <a:extLst>
                  <a:ext uri="{FF2B5EF4-FFF2-40B4-BE49-F238E27FC236}">
                    <a16:creationId xmlns:a16="http://schemas.microsoft.com/office/drawing/2014/main" id="{7914F33B-DE74-4CAB-98A0-DF781EA109DC}"/>
                  </a:ext>
                </a:extLst>
              </p:cNvPr>
              <p:cNvSpPr txBox="1"/>
              <p:nvPr/>
            </p:nvSpPr>
            <p:spPr>
              <a:xfrm>
                <a:off x="1999592" y="4030258"/>
                <a:ext cx="1115877" cy="481286"/>
              </a:xfrm>
              <a:prstGeom prst="rect">
                <a:avLst/>
              </a:prstGeom>
              <a:noFill/>
            </p:spPr>
            <p:txBody>
              <a:bodyPr wrap="square" rtlCol="0">
                <a:spAutoFit/>
              </a:bodyPr>
              <a:lstStyle/>
              <a:p>
                <a:pPr>
                  <a:lnSpc>
                    <a:spcPct val="113000"/>
                  </a:lnSpc>
                </a:pPr>
                <a:r>
                  <a:rPr lang="en-US" sz="2400" b="1" dirty="0">
                    <a:solidFill>
                      <a:schemeClr val="bg1"/>
                    </a:solidFill>
                    <a:latin typeface="+mj-lt"/>
                  </a:rPr>
                  <a:t>274k</a:t>
                </a:r>
              </a:p>
            </p:txBody>
          </p:sp>
        </p:grpSp>
      </p:grpSp>
    </p:spTree>
    <p:extLst>
      <p:ext uri="{BB962C8B-B14F-4D97-AF65-F5344CB8AC3E}">
        <p14:creationId xmlns:p14="http://schemas.microsoft.com/office/powerpoint/2010/main" val="1598800982"/>
      </p:ext>
    </p:extLst>
  </p:cSld>
  <p:clrMapOvr>
    <a:masterClrMapping/>
  </p:clrMapOvr>
  <p:transition spd="slow">
    <p:pull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750" fill="hold"/>
                                        <p:tgtEl>
                                          <p:spTgt spid="3"/>
                                        </p:tgtEl>
                                        <p:attrNameLst>
                                          <p:attrName>ppt_x</p:attrName>
                                        </p:attrNameLst>
                                      </p:cBhvr>
                                      <p:tavLst>
                                        <p:tav tm="0">
                                          <p:val>
                                            <p:strVal val="1+#ppt_w/2"/>
                                          </p:val>
                                        </p:tav>
                                        <p:tav tm="100000">
                                          <p:val>
                                            <p:strVal val="#ppt_x"/>
                                          </p:val>
                                        </p:tav>
                                      </p:tavLst>
                                    </p:anim>
                                    <p:anim calcmode="lin" valueType="num">
                                      <p:cBhvr additive="base">
                                        <p:cTn id="12" dur="750" fill="hold"/>
                                        <p:tgtEl>
                                          <p:spTgt spid="3"/>
                                        </p:tgtEl>
                                        <p:attrNameLst>
                                          <p:attrName>ppt_y</p:attrName>
                                        </p:attrNameLst>
                                      </p:cBhvr>
                                      <p:tavLst>
                                        <p:tav tm="0">
                                          <p:val>
                                            <p:strVal val="#ppt_y"/>
                                          </p:val>
                                        </p:tav>
                                        <p:tav tm="100000">
                                          <p:val>
                                            <p:strVal val="#ppt_y"/>
                                          </p:val>
                                        </p:tav>
                                      </p:tavLst>
                                    </p:anim>
                                  </p:childTnLst>
                                </p:cTn>
                              </p:par>
                              <p:par>
                                <p:cTn id="13" presetID="17" presetClass="entr" presetSubtype="2" fill="hold" grpId="0" nodeType="withEffect">
                                  <p:stCondLst>
                                    <p:cond delay="500"/>
                                  </p:stCondLst>
                                  <p:childTnLst>
                                    <p:set>
                                      <p:cBhvr>
                                        <p:cTn id="14" dur="1" fill="hold">
                                          <p:stCondLst>
                                            <p:cond delay="0"/>
                                          </p:stCondLst>
                                        </p:cTn>
                                        <p:tgtEl>
                                          <p:spTgt spid="30"/>
                                        </p:tgtEl>
                                        <p:attrNameLst>
                                          <p:attrName>style.visibility</p:attrName>
                                        </p:attrNameLst>
                                      </p:cBhvr>
                                      <p:to>
                                        <p:strVal val="visible"/>
                                      </p:to>
                                    </p:set>
                                    <p:anim calcmode="lin" valueType="num">
                                      <p:cBhvr>
                                        <p:cTn id="15" dur="250" fill="hold"/>
                                        <p:tgtEl>
                                          <p:spTgt spid="30"/>
                                        </p:tgtEl>
                                        <p:attrNameLst>
                                          <p:attrName>ppt_x</p:attrName>
                                        </p:attrNameLst>
                                      </p:cBhvr>
                                      <p:tavLst>
                                        <p:tav tm="0">
                                          <p:val>
                                            <p:strVal val="#ppt_x+#ppt_w/2"/>
                                          </p:val>
                                        </p:tav>
                                        <p:tav tm="100000">
                                          <p:val>
                                            <p:strVal val="#ppt_x"/>
                                          </p:val>
                                        </p:tav>
                                      </p:tavLst>
                                    </p:anim>
                                    <p:anim calcmode="lin" valueType="num">
                                      <p:cBhvr>
                                        <p:cTn id="16" dur="250" fill="hold"/>
                                        <p:tgtEl>
                                          <p:spTgt spid="30"/>
                                        </p:tgtEl>
                                        <p:attrNameLst>
                                          <p:attrName>ppt_y</p:attrName>
                                        </p:attrNameLst>
                                      </p:cBhvr>
                                      <p:tavLst>
                                        <p:tav tm="0">
                                          <p:val>
                                            <p:strVal val="#ppt_y"/>
                                          </p:val>
                                        </p:tav>
                                        <p:tav tm="100000">
                                          <p:val>
                                            <p:strVal val="#ppt_y"/>
                                          </p:val>
                                        </p:tav>
                                      </p:tavLst>
                                    </p:anim>
                                    <p:anim calcmode="lin" valueType="num">
                                      <p:cBhvr>
                                        <p:cTn id="17" dur="250" fill="hold"/>
                                        <p:tgtEl>
                                          <p:spTgt spid="30"/>
                                        </p:tgtEl>
                                        <p:attrNameLst>
                                          <p:attrName>ppt_w</p:attrName>
                                        </p:attrNameLst>
                                      </p:cBhvr>
                                      <p:tavLst>
                                        <p:tav tm="0">
                                          <p:val>
                                            <p:fltVal val="0"/>
                                          </p:val>
                                        </p:tav>
                                        <p:tav tm="100000">
                                          <p:val>
                                            <p:strVal val="#ppt_w"/>
                                          </p:val>
                                        </p:tav>
                                      </p:tavLst>
                                    </p:anim>
                                    <p:anim calcmode="lin" valueType="num">
                                      <p:cBhvr>
                                        <p:cTn id="18" dur="250" fill="hold"/>
                                        <p:tgtEl>
                                          <p:spTgt spid="30"/>
                                        </p:tgtEl>
                                        <p:attrNameLst>
                                          <p:attrName>ppt_h</p:attrName>
                                        </p:attrNameLst>
                                      </p:cBhvr>
                                      <p:tavLst>
                                        <p:tav tm="0">
                                          <p:val>
                                            <p:strVal val="#ppt_h"/>
                                          </p:val>
                                        </p:tav>
                                        <p:tav tm="100000">
                                          <p:val>
                                            <p:strVal val="#ppt_h"/>
                                          </p:val>
                                        </p:tav>
                                      </p:tavLst>
                                    </p:anim>
                                  </p:childTnLst>
                                </p:cTn>
                              </p:par>
                              <p:par>
                                <p:cTn id="19" presetID="2" presetClass="entr" presetSubtype="2" decel="10000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1000" fill="hold"/>
                                        <p:tgtEl>
                                          <p:spTgt spid="4"/>
                                        </p:tgtEl>
                                        <p:attrNameLst>
                                          <p:attrName>ppt_x</p:attrName>
                                        </p:attrNameLst>
                                      </p:cBhvr>
                                      <p:tavLst>
                                        <p:tav tm="0">
                                          <p:val>
                                            <p:strVal val="1+#ppt_w/2"/>
                                          </p:val>
                                        </p:tav>
                                        <p:tav tm="100000">
                                          <p:val>
                                            <p:strVal val="#ppt_x"/>
                                          </p:val>
                                        </p:tav>
                                      </p:tavLst>
                                    </p:anim>
                                    <p:anim calcmode="lin" valueType="num">
                                      <p:cBhvr additive="base">
                                        <p:cTn id="22" dur="1000" fill="hold"/>
                                        <p:tgtEl>
                                          <p:spTgt spid="4"/>
                                        </p:tgtEl>
                                        <p:attrNameLst>
                                          <p:attrName>ppt_y</p:attrName>
                                        </p:attrNameLst>
                                      </p:cBhvr>
                                      <p:tavLst>
                                        <p:tav tm="0">
                                          <p:val>
                                            <p:strVal val="#ppt_y"/>
                                          </p:val>
                                        </p:tav>
                                        <p:tav tm="100000">
                                          <p:val>
                                            <p:strVal val="#ppt_y"/>
                                          </p:val>
                                        </p:tav>
                                      </p:tavLst>
                                    </p:anim>
                                  </p:childTnLst>
                                </p:cTn>
                              </p:par>
                              <p:par>
                                <p:cTn id="23" presetID="10" presetClass="entr" presetSubtype="0" fill="hold" grpId="0" nodeType="withEffect">
                                  <p:stCondLst>
                                    <p:cond delay="750"/>
                                  </p:stCondLst>
                                  <p:childTnLst>
                                    <p:set>
                                      <p:cBhvr>
                                        <p:cTn id="24" dur="1" fill="hold">
                                          <p:stCondLst>
                                            <p:cond delay="0"/>
                                          </p:stCondLst>
                                        </p:cTn>
                                        <p:tgtEl>
                                          <p:spTgt spid="35"/>
                                        </p:tgtEl>
                                        <p:attrNameLst>
                                          <p:attrName>style.visibility</p:attrName>
                                        </p:attrNameLst>
                                      </p:cBhvr>
                                      <p:to>
                                        <p:strVal val="visible"/>
                                      </p:to>
                                    </p:set>
                                    <p:animEffect transition="in" filter="fade">
                                      <p:cBhvr>
                                        <p:cTn id="25"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ED798B2-AA26-40CA-9214-8B9206689C32}"/>
              </a:ext>
            </a:extLst>
          </p:cNvPr>
          <p:cNvSpPr/>
          <p:nvPr/>
        </p:nvSpPr>
        <p:spPr>
          <a:xfrm>
            <a:off x="1059546" y="957006"/>
            <a:ext cx="10072908" cy="3379020"/>
          </a:xfrm>
          <a:prstGeom prst="rect">
            <a:avLst/>
          </a:prstGeom>
          <a:gradFill flip="none" rotWithShape="1">
            <a:gsLst>
              <a:gs pos="0">
                <a:schemeClr val="accent1"/>
              </a:gs>
              <a:gs pos="90000">
                <a:schemeClr val="accent2">
                  <a:alpha val="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8B9F3E7E-67A3-43C6-ABD2-D69C5F95294A}"/>
              </a:ext>
            </a:extLst>
          </p:cNvPr>
          <p:cNvGrpSpPr/>
          <p:nvPr/>
        </p:nvGrpSpPr>
        <p:grpSpPr>
          <a:xfrm>
            <a:off x="2438400" y="1740569"/>
            <a:ext cx="7315200" cy="984602"/>
            <a:chOff x="2438400" y="1740569"/>
            <a:chExt cx="7315200" cy="984602"/>
          </a:xfrm>
        </p:grpSpPr>
        <p:sp>
          <p:nvSpPr>
            <p:cNvPr id="24" name="TextBox 23">
              <a:extLst>
                <a:ext uri="{FF2B5EF4-FFF2-40B4-BE49-F238E27FC236}">
                  <a16:creationId xmlns:a16="http://schemas.microsoft.com/office/drawing/2014/main" id="{4211EC7D-3151-4998-B5C4-1E143A7E1EF9}"/>
                </a:ext>
              </a:extLst>
            </p:cNvPr>
            <p:cNvSpPr txBox="1"/>
            <p:nvPr/>
          </p:nvSpPr>
          <p:spPr>
            <a:xfrm>
              <a:off x="2438400" y="2017285"/>
              <a:ext cx="7315200" cy="707886"/>
            </a:xfrm>
            <a:prstGeom prst="rect">
              <a:avLst/>
            </a:prstGeom>
            <a:noFill/>
          </p:spPr>
          <p:txBody>
            <a:bodyPr wrap="square" rtlCol="0">
              <a:spAutoFit/>
            </a:bodyPr>
            <a:lstStyle/>
            <a:p>
              <a:pPr algn="ctr"/>
              <a:r>
                <a:rPr lang="en-US" sz="4000" dirty="0">
                  <a:solidFill>
                    <a:schemeClr val="bg1"/>
                  </a:solidFill>
                  <a:latin typeface="+mj-lt"/>
                </a:rPr>
                <a:t>Medical Two Main Feature</a:t>
              </a:r>
            </a:p>
          </p:txBody>
        </p:sp>
        <p:sp>
          <p:nvSpPr>
            <p:cNvPr id="25" name="TextBox 24">
              <a:extLst>
                <a:ext uri="{FF2B5EF4-FFF2-40B4-BE49-F238E27FC236}">
                  <a16:creationId xmlns:a16="http://schemas.microsoft.com/office/drawing/2014/main" id="{25A75EEF-8F81-499C-88B0-416695382089}"/>
                </a:ext>
              </a:extLst>
            </p:cNvPr>
            <p:cNvSpPr txBox="1"/>
            <p:nvPr/>
          </p:nvSpPr>
          <p:spPr>
            <a:xfrm>
              <a:off x="4180575" y="1740569"/>
              <a:ext cx="3830850" cy="307777"/>
            </a:xfrm>
            <a:prstGeom prst="rect">
              <a:avLst/>
            </a:prstGeom>
            <a:noFill/>
          </p:spPr>
          <p:txBody>
            <a:bodyPr wrap="square" rtlCol="0">
              <a:spAutoFit/>
            </a:bodyPr>
            <a:lstStyle/>
            <a:p>
              <a:pPr algn="ctr"/>
              <a:r>
                <a:rPr lang="en-US" sz="1400" dirty="0">
                  <a:solidFill>
                    <a:schemeClr val="bg1"/>
                  </a:solidFill>
                  <a:ea typeface="Roboto Light" panose="02000000000000000000" pitchFamily="2" charset="0"/>
                </a:rPr>
                <a:t>Claricine Template</a:t>
              </a:r>
            </a:p>
          </p:txBody>
        </p:sp>
      </p:grpSp>
      <p:sp>
        <p:nvSpPr>
          <p:cNvPr id="9" name="Picture Placeholder 8">
            <a:extLst>
              <a:ext uri="{FF2B5EF4-FFF2-40B4-BE49-F238E27FC236}">
                <a16:creationId xmlns:a16="http://schemas.microsoft.com/office/drawing/2014/main" id="{8EA42AE7-EA07-4263-8F30-231FABE66679}"/>
              </a:ext>
            </a:extLst>
          </p:cNvPr>
          <p:cNvSpPr>
            <a:spLocks noGrp="1"/>
          </p:cNvSpPr>
          <p:nvPr>
            <p:ph type="pic" sz="quarter" idx="10"/>
          </p:nvPr>
        </p:nvSpPr>
        <p:spPr/>
      </p:sp>
      <p:sp>
        <p:nvSpPr>
          <p:cNvPr id="22" name="Rectangle 21">
            <a:extLst>
              <a:ext uri="{FF2B5EF4-FFF2-40B4-BE49-F238E27FC236}">
                <a16:creationId xmlns:a16="http://schemas.microsoft.com/office/drawing/2014/main" id="{F449B1FC-9A26-4F04-8E5B-1C9DCF658DC1}"/>
              </a:ext>
            </a:extLst>
          </p:cNvPr>
          <p:cNvSpPr/>
          <p:nvPr/>
        </p:nvSpPr>
        <p:spPr>
          <a:xfrm>
            <a:off x="1790702" y="3816336"/>
            <a:ext cx="8610596" cy="1591976"/>
          </a:xfrm>
          <a:prstGeom prst="rect">
            <a:avLst/>
          </a:prstGeom>
          <a:solidFill>
            <a:schemeClr val="bg1">
              <a:alpha val="70000"/>
            </a:schemeClr>
          </a:solidFill>
          <a:ln>
            <a:noFill/>
          </a:ln>
          <a:effectLst>
            <a:outerShdw blurRad="3810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42DE0C66-610D-4117-B1B9-D9E515BDA0D4}"/>
              </a:ext>
            </a:extLst>
          </p:cNvPr>
          <p:cNvSpPr/>
          <p:nvPr/>
        </p:nvSpPr>
        <p:spPr>
          <a:xfrm>
            <a:off x="2082802" y="3619500"/>
            <a:ext cx="8026396" cy="1985648"/>
          </a:xfrm>
          <a:prstGeom prst="rect">
            <a:avLst/>
          </a:prstGeom>
          <a:solidFill>
            <a:schemeClr val="bg1">
              <a:alpha val="70000"/>
            </a:schemeClr>
          </a:solidFill>
          <a:ln>
            <a:noFill/>
          </a:ln>
          <a:effectLst>
            <a:outerShdw blurRad="381000" dist="38100" dir="5400000" sx="97000" sy="97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9" name="Group 28">
            <a:extLst>
              <a:ext uri="{FF2B5EF4-FFF2-40B4-BE49-F238E27FC236}">
                <a16:creationId xmlns:a16="http://schemas.microsoft.com/office/drawing/2014/main" id="{0E491078-A2DA-4ACB-86A9-0EF6808B7422}"/>
              </a:ext>
            </a:extLst>
          </p:cNvPr>
          <p:cNvGrpSpPr/>
          <p:nvPr/>
        </p:nvGrpSpPr>
        <p:grpSpPr>
          <a:xfrm>
            <a:off x="2413819" y="3443514"/>
            <a:ext cx="7364362" cy="2337620"/>
            <a:chOff x="2413819" y="3259394"/>
            <a:chExt cx="7364362" cy="2507226"/>
          </a:xfrm>
        </p:grpSpPr>
        <p:sp>
          <p:nvSpPr>
            <p:cNvPr id="23" name="Rectangle 22">
              <a:extLst>
                <a:ext uri="{FF2B5EF4-FFF2-40B4-BE49-F238E27FC236}">
                  <a16:creationId xmlns:a16="http://schemas.microsoft.com/office/drawing/2014/main" id="{3A0F034B-8145-43C7-A804-6E3675F6B15C}"/>
                </a:ext>
              </a:extLst>
            </p:cNvPr>
            <p:cNvSpPr/>
            <p:nvPr/>
          </p:nvSpPr>
          <p:spPr>
            <a:xfrm>
              <a:off x="2413819" y="3259394"/>
              <a:ext cx="7364362" cy="2507226"/>
            </a:xfrm>
            <a:prstGeom prst="rect">
              <a:avLst/>
            </a:prstGeom>
            <a:solidFill>
              <a:schemeClr val="bg1"/>
            </a:solidFill>
            <a:ln>
              <a:noFill/>
            </a:ln>
            <a:effectLst>
              <a:outerShdw blurRad="1054100" dist="571500" dir="5400000" sx="85000" sy="85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B4ACADD8-8EE3-4F73-A1BD-93D079FA6373}"/>
                </a:ext>
              </a:extLst>
            </p:cNvPr>
            <p:cNvCxnSpPr>
              <a:cxnSpLocks/>
            </p:cNvCxnSpPr>
            <p:nvPr/>
          </p:nvCxnSpPr>
          <p:spPr>
            <a:xfrm>
              <a:off x="6096000" y="3259394"/>
              <a:ext cx="0" cy="2507226"/>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5" name="Group 4">
            <a:extLst>
              <a:ext uri="{FF2B5EF4-FFF2-40B4-BE49-F238E27FC236}">
                <a16:creationId xmlns:a16="http://schemas.microsoft.com/office/drawing/2014/main" id="{D659D98E-BF7E-49CD-A23D-32CCD4B318CE}"/>
              </a:ext>
            </a:extLst>
          </p:cNvPr>
          <p:cNvGrpSpPr/>
          <p:nvPr/>
        </p:nvGrpSpPr>
        <p:grpSpPr>
          <a:xfrm>
            <a:off x="3938649" y="3723146"/>
            <a:ext cx="627799" cy="627799"/>
            <a:chOff x="3552024" y="3993308"/>
            <a:chExt cx="812800" cy="812800"/>
          </a:xfrm>
        </p:grpSpPr>
        <p:sp>
          <p:nvSpPr>
            <p:cNvPr id="4" name="Oval 3">
              <a:extLst>
                <a:ext uri="{FF2B5EF4-FFF2-40B4-BE49-F238E27FC236}">
                  <a16:creationId xmlns:a16="http://schemas.microsoft.com/office/drawing/2014/main" id="{88C5BEFB-1746-440C-9AEA-15212E7ABFE3}"/>
                </a:ext>
              </a:extLst>
            </p:cNvPr>
            <p:cNvSpPr/>
            <p:nvPr/>
          </p:nvSpPr>
          <p:spPr>
            <a:xfrm>
              <a:off x="3552024" y="3993308"/>
              <a:ext cx="812800" cy="812800"/>
            </a:xfrm>
            <a:prstGeom prst="ellipse">
              <a:avLst/>
            </a:prstGeom>
            <a:solidFill>
              <a:schemeClr val="accent1">
                <a:alpha val="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B37223F5-3689-46A5-802C-7C2D9A064DB8}"/>
                </a:ext>
              </a:extLst>
            </p:cNvPr>
            <p:cNvGrpSpPr/>
            <p:nvPr/>
          </p:nvGrpSpPr>
          <p:grpSpPr>
            <a:xfrm>
              <a:off x="3759161" y="4201085"/>
              <a:ext cx="398527" cy="397246"/>
              <a:chOff x="7910513" y="3911601"/>
              <a:chExt cx="2470150" cy="2462213"/>
            </a:xfrm>
            <a:gradFill flip="none" rotWithShape="1">
              <a:gsLst>
                <a:gs pos="10000">
                  <a:schemeClr val="accent1"/>
                </a:gs>
                <a:gs pos="100000">
                  <a:schemeClr val="accent2"/>
                </a:gs>
              </a:gsLst>
              <a:lin ang="18900000" scaled="1"/>
              <a:tileRect/>
            </a:gradFill>
          </p:grpSpPr>
          <p:sp>
            <p:nvSpPr>
              <p:cNvPr id="41" name="Freeform 60">
                <a:extLst>
                  <a:ext uri="{FF2B5EF4-FFF2-40B4-BE49-F238E27FC236}">
                    <a16:creationId xmlns:a16="http://schemas.microsoft.com/office/drawing/2014/main" id="{902A0C40-5A27-42D5-9E10-8AF1120E7527}"/>
                  </a:ext>
                </a:extLst>
              </p:cNvPr>
              <p:cNvSpPr>
                <a:spLocks/>
              </p:cNvSpPr>
              <p:nvPr/>
            </p:nvSpPr>
            <p:spPr bwMode="auto">
              <a:xfrm>
                <a:off x="9251950" y="5059363"/>
                <a:ext cx="138113"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61">
                <a:extLst>
                  <a:ext uri="{FF2B5EF4-FFF2-40B4-BE49-F238E27FC236}">
                    <a16:creationId xmlns:a16="http://schemas.microsoft.com/office/drawing/2014/main" id="{92C28C57-E39C-4F32-A005-B6C3D2B43151}"/>
                  </a:ext>
                </a:extLst>
              </p:cNvPr>
              <p:cNvSpPr>
                <a:spLocks/>
              </p:cNvSpPr>
              <p:nvPr/>
            </p:nvSpPr>
            <p:spPr bwMode="auto">
              <a:xfrm>
                <a:off x="8689975" y="5081588"/>
                <a:ext cx="134938" cy="106363"/>
              </a:xfrm>
              <a:custGeom>
                <a:avLst/>
                <a:gdLst>
                  <a:gd name="T0" fmla="*/ 27 w 55"/>
                  <a:gd name="T1" fmla="*/ 0 h 43"/>
                  <a:gd name="T2" fmla="*/ 27 w 55"/>
                  <a:gd name="T3" fmla="*/ 43 h 43"/>
                  <a:gd name="T4" fmla="*/ 27 w 55"/>
                  <a:gd name="T5" fmla="*/ 0 h 43"/>
                </a:gdLst>
                <a:ahLst/>
                <a:cxnLst>
                  <a:cxn ang="0">
                    <a:pos x="T0" y="T1"/>
                  </a:cxn>
                  <a:cxn ang="0">
                    <a:pos x="T2" y="T3"/>
                  </a:cxn>
                  <a:cxn ang="0">
                    <a:pos x="T4" y="T5"/>
                  </a:cxn>
                </a:cxnLst>
                <a:rect l="0" t="0" r="r" b="b"/>
                <a:pathLst>
                  <a:path w="55" h="43">
                    <a:moveTo>
                      <a:pt x="27" y="0"/>
                    </a:moveTo>
                    <a:cubicBezTo>
                      <a:pt x="0" y="0"/>
                      <a:pt x="0" y="43"/>
                      <a:pt x="27" y="43"/>
                    </a:cubicBezTo>
                    <a:cubicBezTo>
                      <a:pt x="55" y="43"/>
                      <a:pt x="55"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62">
                <a:extLst>
                  <a:ext uri="{FF2B5EF4-FFF2-40B4-BE49-F238E27FC236}">
                    <a16:creationId xmlns:a16="http://schemas.microsoft.com/office/drawing/2014/main" id="{952D79EF-1758-4061-A1E4-D966D6102509}"/>
                  </a:ext>
                </a:extLst>
              </p:cNvPr>
              <p:cNvSpPr>
                <a:spLocks/>
              </p:cNvSpPr>
              <p:nvPr/>
            </p:nvSpPr>
            <p:spPr bwMode="auto">
              <a:xfrm>
                <a:off x="9269413" y="4775201"/>
                <a:ext cx="138113"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63">
                <a:extLst>
                  <a:ext uri="{FF2B5EF4-FFF2-40B4-BE49-F238E27FC236}">
                    <a16:creationId xmlns:a16="http://schemas.microsoft.com/office/drawing/2014/main" id="{820D92F2-9265-4AF8-8999-93DEE47F99BE}"/>
                  </a:ext>
                </a:extLst>
              </p:cNvPr>
              <p:cNvSpPr>
                <a:spLocks noEditPoints="1"/>
              </p:cNvSpPr>
              <p:nvPr/>
            </p:nvSpPr>
            <p:spPr bwMode="auto">
              <a:xfrm>
                <a:off x="7910513" y="3911601"/>
                <a:ext cx="2470150" cy="2462213"/>
              </a:xfrm>
              <a:custGeom>
                <a:avLst/>
                <a:gdLst>
                  <a:gd name="T0" fmla="*/ 933 w 996"/>
                  <a:gd name="T1" fmla="*/ 626 h 995"/>
                  <a:gd name="T2" fmla="*/ 961 w 996"/>
                  <a:gd name="T3" fmla="*/ 342 h 995"/>
                  <a:gd name="T4" fmla="*/ 972 w 996"/>
                  <a:gd name="T5" fmla="*/ 246 h 995"/>
                  <a:gd name="T6" fmla="*/ 750 w 996"/>
                  <a:gd name="T7" fmla="*/ 24 h 995"/>
                  <a:gd name="T8" fmla="*/ 627 w 996"/>
                  <a:gd name="T9" fmla="*/ 63 h 995"/>
                  <a:gd name="T10" fmla="*/ 337 w 996"/>
                  <a:gd name="T11" fmla="*/ 31 h 995"/>
                  <a:gd name="T12" fmla="*/ 249 w 996"/>
                  <a:gd name="T13" fmla="*/ 22 h 995"/>
                  <a:gd name="T14" fmla="*/ 146 w 996"/>
                  <a:gd name="T15" fmla="*/ 125 h 995"/>
                  <a:gd name="T16" fmla="*/ 26 w 996"/>
                  <a:gd name="T17" fmla="*/ 245 h 995"/>
                  <a:gd name="T18" fmla="*/ 24 w 996"/>
                  <a:gd name="T19" fmla="*/ 330 h 995"/>
                  <a:gd name="T20" fmla="*/ 192 w 996"/>
                  <a:gd name="T21" fmla="*/ 498 h 995"/>
                  <a:gd name="T22" fmla="*/ 31 w 996"/>
                  <a:gd name="T23" fmla="*/ 659 h 995"/>
                  <a:gd name="T24" fmla="*/ 22 w 996"/>
                  <a:gd name="T25" fmla="*/ 747 h 995"/>
                  <a:gd name="T26" fmla="*/ 125 w 996"/>
                  <a:gd name="T27" fmla="*/ 851 h 995"/>
                  <a:gd name="T28" fmla="*/ 245 w 996"/>
                  <a:gd name="T29" fmla="*/ 971 h 995"/>
                  <a:gd name="T30" fmla="*/ 330 w 996"/>
                  <a:gd name="T31" fmla="*/ 972 h 995"/>
                  <a:gd name="T32" fmla="*/ 498 w 996"/>
                  <a:gd name="T33" fmla="*/ 804 h 995"/>
                  <a:gd name="T34" fmla="*/ 666 w 996"/>
                  <a:gd name="T35" fmla="*/ 972 h 995"/>
                  <a:gd name="T36" fmla="*/ 947 w 996"/>
                  <a:gd name="T37" fmla="*/ 774 h 995"/>
                  <a:gd name="T38" fmla="*/ 972 w 996"/>
                  <a:gd name="T39" fmla="*/ 665 h 995"/>
                  <a:gd name="T40" fmla="*/ 279 w 996"/>
                  <a:gd name="T41" fmla="*/ 53 h 995"/>
                  <a:gd name="T42" fmla="*/ 54 w 996"/>
                  <a:gd name="T43" fmla="*/ 300 h 995"/>
                  <a:gd name="T44" fmla="*/ 55 w 996"/>
                  <a:gd name="T45" fmla="*/ 277 h 995"/>
                  <a:gd name="T46" fmla="*/ 106 w 996"/>
                  <a:gd name="T47" fmla="*/ 226 h 995"/>
                  <a:gd name="T48" fmla="*/ 268 w 996"/>
                  <a:gd name="T49" fmla="*/ 63 h 995"/>
                  <a:gd name="T50" fmla="*/ 277 w 996"/>
                  <a:gd name="T51" fmla="*/ 54 h 995"/>
                  <a:gd name="T52" fmla="*/ 283 w 996"/>
                  <a:gd name="T53" fmla="*/ 50 h 995"/>
                  <a:gd name="T54" fmla="*/ 330 w 996"/>
                  <a:gd name="T55" fmla="*/ 85 h 995"/>
                  <a:gd name="T56" fmla="*/ 427 w 996"/>
                  <a:gd name="T57" fmla="*/ 263 h 995"/>
                  <a:gd name="T58" fmla="*/ 99 w 996"/>
                  <a:gd name="T59" fmla="*/ 344 h 995"/>
                  <a:gd name="T60" fmla="*/ 300 w 996"/>
                  <a:gd name="T61" fmla="*/ 942 h 995"/>
                  <a:gd name="T62" fmla="*/ 277 w 996"/>
                  <a:gd name="T63" fmla="*/ 941 h 995"/>
                  <a:gd name="T64" fmla="*/ 226 w 996"/>
                  <a:gd name="T65" fmla="*/ 891 h 995"/>
                  <a:gd name="T66" fmla="*/ 63 w 996"/>
                  <a:gd name="T67" fmla="*/ 728 h 995"/>
                  <a:gd name="T68" fmla="*/ 54 w 996"/>
                  <a:gd name="T69" fmla="*/ 719 h 995"/>
                  <a:gd name="T70" fmla="*/ 51 w 996"/>
                  <a:gd name="T71" fmla="*/ 713 h 995"/>
                  <a:gd name="T72" fmla="*/ 85 w 996"/>
                  <a:gd name="T73" fmla="*/ 666 h 995"/>
                  <a:gd name="T74" fmla="*/ 522 w 996"/>
                  <a:gd name="T75" fmla="*/ 229 h 995"/>
                  <a:gd name="T76" fmla="*/ 696 w 996"/>
                  <a:gd name="T77" fmla="*/ 55 h 995"/>
                  <a:gd name="T78" fmla="*/ 723 w 996"/>
                  <a:gd name="T79" fmla="*/ 58 h 995"/>
                  <a:gd name="T80" fmla="*/ 926 w 996"/>
                  <a:gd name="T81" fmla="*/ 261 h 995"/>
                  <a:gd name="T82" fmla="*/ 947 w 996"/>
                  <a:gd name="T83" fmla="*/ 286 h 995"/>
                  <a:gd name="T84" fmla="*/ 946 w 996"/>
                  <a:gd name="T85" fmla="*/ 294 h 995"/>
                  <a:gd name="T86" fmla="*/ 942 w 996"/>
                  <a:gd name="T87" fmla="*/ 300 h 995"/>
                  <a:gd name="T88" fmla="*/ 937 w 996"/>
                  <a:gd name="T89" fmla="*/ 304 h 995"/>
                  <a:gd name="T90" fmla="*/ 547 w 996"/>
                  <a:gd name="T91" fmla="*/ 694 h 995"/>
                  <a:gd name="T92" fmla="*/ 946 w 996"/>
                  <a:gd name="T93" fmla="*/ 713 h 995"/>
                  <a:gd name="T94" fmla="*/ 845 w 996"/>
                  <a:gd name="T95" fmla="*/ 816 h 995"/>
                  <a:gd name="T96" fmla="*/ 722 w 996"/>
                  <a:gd name="T97" fmla="*/ 939 h 995"/>
                  <a:gd name="T98" fmla="*/ 706 w 996"/>
                  <a:gd name="T99" fmla="*/ 946 h 995"/>
                  <a:gd name="T100" fmla="*/ 698 w 996"/>
                  <a:gd name="T101" fmla="*/ 943 h 995"/>
                  <a:gd name="T102" fmla="*/ 696 w 996"/>
                  <a:gd name="T103" fmla="*/ 941 h 995"/>
                  <a:gd name="T104" fmla="*/ 529 w 996"/>
                  <a:gd name="T105" fmla="*/ 774 h 995"/>
                  <a:gd name="T106" fmla="*/ 774 w 996"/>
                  <a:gd name="T107" fmla="*/ 528 h 995"/>
                  <a:gd name="T108" fmla="*/ 946 w 996"/>
                  <a:gd name="T109" fmla="*/ 713 h 9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96" h="995">
                    <a:moveTo>
                      <a:pt x="972" y="665"/>
                    </a:moveTo>
                    <a:cubicBezTo>
                      <a:pt x="959" y="652"/>
                      <a:pt x="946" y="639"/>
                      <a:pt x="933" y="626"/>
                    </a:cubicBezTo>
                    <a:cubicBezTo>
                      <a:pt x="890" y="584"/>
                      <a:pt x="847" y="541"/>
                      <a:pt x="804" y="498"/>
                    </a:cubicBezTo>
                    <a:cubicBezTo>
                      <a:pt x="961" y="342"/>
                      <a:pt x="961" y="342"/>
                      <a:pt x="961" y="342"/>
                    </a:cubicBezTo>
                    <a:cubicBezTo>
                      <a:pt x="964" y="338"/>
                      <a:pt x="968" y="334"/>
                      <a:pt x="972" y="330"/>
                    </a:cubicBezTo>
                    <a:cubicBezTo>
                      <a:pt x="995" y="307"/>
                      <a:pt x="995" y="269"/>
                      <a:pt x="972" y="246"/>
                    </a:cubicBezTo>
                    <a:cubicBezTo>
                      <a:pt x="906" y="180"/>
                      <a:pt x="840" y="114"/>
                      <a:pt x="775" y="49"/>
                    </a:cubicBezTo>
                    <a:cubicBezTo>
                      <a:pt x="750" y="24"/>
                      <a:pt x="750" y="24"/>
                      <a:pt x="750" y="24"/>
                    </a:cubicBezTo>
                    <a:cubicBezTo>
                      <a:pt x="727" y="1"/>
                      <a:pt x="689" y="1"/>
                      <a:pt x="666" y="25"/>
                    </a:cubicBezTo>
                    <a:cubicBezTo>
                      <a:pt x="627" y="63"/>
                      <a:pt x="627" y="63"/>
                      <a:pt x="627" y="63"/>
                    </a:cubicBezTo>
                    <a:cubicBezTo>
                      <a:pt x="584" y="106"/>
                      <a:pt x="541" y="149"/>
                      <a:pt x="498" y="192"/>
                    </a:cubicBezTo>
                    <a:cubicBezTo>
                      <a:pt x="337" y="31"/>
                      <a:pt x="337" y="31"/>
                      <a:pt x="337" y="31"/>
                    </a:cubicBezTo>
                    <a:cubicBezTo>
                      <a:pt x="331" y="25"/>
                      <a:pt x="326" y="20"/>
                      <a:pt x="320" y="16"/>
                    </a:cubicBezTo>
                    <a:cubicBezTo>
                      <a:pt x="298" y="0"/>
                      <a:pt x="268" y="6"/>
                      <a:pt x="249" y="22"/>
                    </a:cubicBezTo>
                    <a:cubicBezTo>
                      <a:pt x="246" y="24"/>
                      <a:pt x="244" y="27"/>
                      <a:pt x="242" y="29"/>
                    </a:cubicBezTo>
                    <a:cubicBezTo>
                      <a:pt x="210" y="61"/>
                      <a:pt x="178" y="93"/>
                      <a:pt x="146" y="125"/>
                    </a:cubicBezTo>
                    <a:cubicBezTo>
                      <a:pt x="113" y="157"/>
                      <a:pt x="81" y="189"/>
                      <a:pt x="49" y="222"/>
                    </a:cubicBezTo>
                    <a:cubicBezTo>
                      <a:pt x="41" y="229"/>
                      <a:pt x="33" y="237"/>
                      <a:pt x="26" y="245"/>
                    </a:cubicBezTo>
                    <a:cubicBezTo>
                      <a:pt x="2" y="268"/>
                      <a:pt x="1" y="303"/>
                      <a:pt x="22" y="328"/>
                    </a:cubicBezTo>
                    <a:cubicBezTo>
                      <a:pt x="23" y="329"/>
                      <a:pt x="23" y="329"/>
                      <a:pt x="24" y="330"/>
                    </a:cubicBezTo>
                    <a:cubicBezTo>
                      <a:pt x="61" y="367"/>
                      <a:pt x="97" y="403"/>
                      <a:pt x="134" y="440"/>
                    </a:cubicBezTo>
                    <a:cubicBezTo>
                      <a:pt x="192" y="498"/>
                      <a:pt x="192" y="498"/>
                      <a:pt x="192" y="498"/>
                    </a:cubicBezTo>
                    <a:cubicBezTo>
                      <a:pt x="182" y="508"/>
                      <a:pt x="182" y="508"/>
                      <a:pt x="182" y="508"/>
                    </a:cubicBezTo>
                    <a:cubicBezTo>
                      <a:pt x="132" y="558"/>
                      <a:pt x="81" y="609"/>
                      <a:pt x="31" y="659"/>
                    </a:cubicBezTo>
                    <a:cubicBezTo>
                      <a:pt x="25" y="665"/>
                      <a:pt x="20" y="670"/>
                      <a:pt x="16" y="676"/>
                    </a:cubicBezTo>
                    <a:cubicBezTo>
                      <a:pt x="0" y="698"/>
                      <a:pt x="6" y="728"/>
                      <a:pt x="22" y="747"/>
                    </a:cubicBezTo>
                    <a:cubicBezTo>
                      <a:pt x="24" y="750"/>
                      <a:pt x="27" y="752"/>
                      <a:pt x="29" y="755"/>
                    </a:cubicBezTo>
                    <a:cubicBezTo>
                      <a:pt x="61" y="787"/>
                      <a:pt x="93" y="819"/>
                      <a:pt x="125" y="851"/>
                    </a:cubicBezTo>
                    <a:cubicBezTo>
                      <a:pt x="157" y="883"/>
                      <a:pt x="190" y="915"/>
                      <a:pt x="222" y="947"/>
                    </a:cubicBezTo>
                    <a:cubicBezTo>
                      <a:pt x="230" y="955"/>
                      <a:pt x="237" y="963"/>
                      <a:pt x="245" y="971"/>
                    </a:cubicBezTo>
                    <a:cubicBezTo>
                      <a:pt x="268" y="994"/>
                      <a:pt x="304" y="995"/>
                      <a:pt x="328" y="974"/>
                    </a:cubicBezTo>
                    <a:cubicBezTo>
                      <a:pt x="329" y="973"/>
                      <a:pt x="329" y="973"/>
                      <a:pt x="330" y="972"/>
                    </a:cubicBezTo>
                    <a:cubicBezTo>
                      <a:pt x="440" y="862"/>
                      <a:pt x="440" y="862"/>
                      <a:pt x="440" y="862"/>
                    </a:cubicBezTo>
                    <a:cubicBezTo>
                      <a:pt x="459" y="843"/>
                      <a:pt x="479" y="824"/>
                      <a:pt x="498" y="804"/>
                    </a:cubicBezTo>
                    <a:cubicBezTo>
                      <a:pt x="530" y="835"/>
                      <a:pt x="561" y="867"/>
                      <a:pt x="592" y="898"/>
                    </a:cubicBezTo>
                    <a:cubicBezTo>
                      <a:pt x="666" y="972"/>
                      <a:pt x="666" y="972"/>
                      <a:pt x="666" y="972"/>
                    </a:cubicBezTo>
                    <a:cubicBezTo>
                      <a:pt x="689" y="995"/>
                      <a:pt x="727" y="995"/>
                      <a:pt x="750" y="971"/>
                    </a:cubicBezTo>
                    <a:cubicBezTo>
                      <a:pt x="816" y="906"/>
                      <a:pt x="882" y="840"/>
                      <a:pt x="947" y="774"/>
                    </a:cubicBezTo>
                    <a:cubicBezTo>
                      <a:pt x="956" y="766"/>
                      <a:pt x="964" y="758"/>
                      <a:pt x="972" y="750"/>
                    </a:cubicBezTo>
                    <a:cubicBezTo>
                      <a:pt x="996" y="726"/>
                      <a:pt x="995" y="688"/>
                      <a:pt x="972" y="665"/>
                    </a:cubicBezTo>
                    <a:close/>
                    <a:moveTo>
                      <a:pt x="279" y="53"/>
                    </a:moveTo>
                    <a:cubicBezTo>
                      <a:pt x="280" y="52"/>
                      <a:pt x="279" y="52"/>
                      <a:pt x="279" y="53"/>
                    </a:cubicBezTo>
                    <a:close/>
                    <a:moveTo>
                      <a:pt x="99" y="344"/>
                    </a:moveTo>
                    <a:cubicBezTo>
                      <a:pt x="54" y="300"/>
                      <a:pt x="54" y="300"/>
                      <a:pt x="54" y="300"/>
                    </a:cubicBezTo>
                    <a:cubicBezTo>
                      <a:pt x="50" y="295"/>
                      <a:pt x="49" y="289"/>
                      <a:pt x="50" y="284"/>
                    </a:cubicBezTo>
                    <a:cubicBezTo>
                      <a:pt x="51" y="282"/>
                      <a:pt x="52" y="279"/>
                      <a:pt x="55" y="277"/>
                    </a:cubicBezTo>
                    <a:cubicBezTo>
                      <a:pt x="58" y="274"/>
                      <a:pt x="61" y="271"/>
                      <a:pt x="63" y="268"/>
                    </a:cubicBezTo>
                    <a:cubicBezTo>
                      <a:pt x="77" y="254"/>
                      <a:pt x="92" y="240"/>
                      <a:pt x="106" y="226"/>
                    </a:cubicBezTo>
                    <a:cubicBezTo>
                      <a:pt x="146" y="186"/>
                      <a:pt x="186" y="146"/>
                      <a:pt x="226" y="105"/>
                    </a:cubicBezTo>
                    <a:cubicBezTo>
                      <a:pt x="268" y="63"/>
                      <a:pt x="268" y="63"/>
                      <a:pt x="268" y="63"/>
                    </a:cubicBezTo>
                    <a:cubicBezTo>
                      <a:pt x="271" y="60"/>
                      <a:pt x="274" y="57"/>
                      <a:pt x="277" y="55"/>
                    </a:cubicBezTo>
                    <a:cubicBezTo>
                      <a:pt x="277" y="54"/>
                      <a:pt x="277" y="54"/>
                      <a:pt x="277" y="54"/>
                    </a:cubicBezTo>
                    <a:cubicBezTo>
                      <a:pt x="278" y="53"/>
                      <a:pt x="278" y="53"/>
                      <a:pt x="279" y="53"/>
                    </a:cubicBezTo>
                    <a:cubicBezTo>
                      <a:pt x="279" y="53"/>
                      <a:pt x="284" y="50"/>
                      <a:pt x="283" y="50"/>
                    </a:cubicBezTo>
                    <a:cubicBezTo>
                      <a:pt x="289" y="48"/>
                      <a:pt x="295" y="49"/>
                      <a:pt x="300" y="54"/>
                    </a:cubicBezTo>
                    <a:cubicBezTo>
                      <a:pt x="310" y="64"/>
                      <a:pt x="320" y="74"/>
                      <a:pt x="330" y="85"/>
                    </a:cubicBezTo>
                    <a:cubicBezTo>
                      <a:pt x="468" y="222"/>
                      <a:pt x="468" y="222"/>
                      <a:pt x="468" y="222"/>
                    </a:cubicBezTo>
                    <a:cubicBezTo>
                      <a:pt x="427" y="263"/>
                      <a:pt x="427" y="263"/>
                      <a:pt x="427" y="263"/>
                    </a:cubicBezTo>
                    <a:cubicBezTo>
                      <a:pt x="359" y="331"/>
                      <a:pt x="291" y="399"/>
                      <a:pt x="222" y="468"/>
                    </a:cubicBezTo>
                    <a:cubicBezTo>
                      <a:pt x="181" y="426"/>
                      <a:pt x="140" y="385"/>
                      <a:pt x="99" y="344"/>
                    </a:cubicBezTo>
                    <a:close/>
                    <a:moveTo>
                      <a:pt x="344" y="898"/>
                    </a:moveTo>
                    <a:cubicBezTo>
                      <a:pt x="329" y="912"/>
                      <a:pt x="315" y="927"/>
                      <a:pt x="300" y="942"/>
                    </a:cubicBezTo>
                    <a:cubicBezTo>
                      <a:pt x="295" y="946"/>
                      <a:pt x="290" y="947"/>
                      <a:pt x="285" y="946"/>
                    </a:cubicBezTo>
                    <a:cubicBezTo>
                      <a:pt x="282" y="945"/>
                      <a:pt x="280" y="944"/>
                      <a:pt x="277" y="941"/>
                    </a:cubicBezTo>
                    <a:cubicBezTo>
                      <a:pt x="268" y="933"/>
                      <a:pt x="268" y="933"/>
                      <a:pt x="268" y="933"/>
                    </a:cubicBezTo>
                    <a:cubicBezTo>
                      <a:pt x="254" y="919"/>
                      <a:pt x="240" y="905"/>
                      <a:pt x="226" y="891"/>
                    </a:cubicBezTo>
                    <a:cubicBezTo>
                      <a:pt x="186" y="850"/>
                      <a:pt x="146" y="810"/>
                      <a:pt x="106" y="770"/>
                    </a:cubicBezTo>
                    <a:cubicBezTo>
                      <a:pt x="92" y="756"/>
                      <a:pt x="77" y="742"/>
                      <a:pt x="63" y="728"/>
                    </a:cubicBezTo>
                    <a:cubicBezTo>
                      <a:pt x="55" y="719"/>
                      <a:pt x="55" y="719"/>
                      <a:pt x="55" y="719"/>
                    </a:cubicBezTo>
                    <a:cubicBezTo>
                      <a:pt x="55" y="719"/>
                      <a:pt x="55" y="719"/>
                      <a:pt x="54" y="719"/>
                    </a:cubicBezTo>
                    <a:cubicBezTo>
                      <a:pt x="52" y="717"/>
                      <a:pt x="52" y="716"/>
                      <a:pt x="53" y="717"/>
                    </a:cubicBezTo>
                    <a:cubicBezTo>
                      <a:pt x="53" y="718"/>
                      <a:pt x="51" y="713"/>
                      <a:pt x="51" y="713"/>
                    </a:cubicBezTo>
                    <a:cubicBezTo>
                      <a:pt x="49" y="707"/>
                      <a:pt x="49" y="702"/>
                      <a:pt x="54" y="696"/>
                    </a:cubicBezTo>
                    <a:cubicBezTo>
                      <a:pt x="64" y="686"/>
                      <a:pt x="75" y="676"/>
                      <a:pt x="85" y="666"/>
                    </a:cubicBezTo>
                    <a:cubicBezTo>
                      <a:pt x="275" y="476"/>
                      <a:pt x="275" y="476"/>
                      <a:pt x="275" y="476"/>
                    </a:cubicBezTo>
                    <a:cubicBezTo>
                      <a:pt x="357" y="393"/>
                      <a:pt x="440" y="311"/>
                      <a:pt x="522" y="229"/>
                    </a:cubicBezTo>
                    <a:cubicBezTo>
                      <a:pt x="576" y="175"/>
                      <a:pt x="631" y="120"/>
                      <a:pt x="685" y="66"/>
                    </a:cubicBezTo>
                    <a:cubicBezTo>
                      <a:pt x="689" y="62"/>
                      <a:pt x="693" y="58"/>
                      <a:pt x="696" y="55"/>
                    </a:cubicBezTo>
                    <a:cubicBezTo>
                      <a:pt x="702" y="49"/>
                      <a:pt x="709" y="48"/>
                      <a:pt x="713" y="50"/>
                    </a:cubicBezTo>
                    <a:cubicBezTo>
                      <a:pt x="718" y="52"/>
                      <a:pt x="720" y="55"/>
                      <a:pt x="723" y="58"/>
                    </a:cubicBezTo>
                    <a:cubicBezTo>
                      <a:pt x="754" y="89"/>
                      <a:pt x="786" y="121"/>
                      <a:pt x="817" y="152"/>
                    </a:cubicBezTo>
                    <a:cubicBezTo>
                      <a:pt x="926" y="261"/>
                      <a:pt x="926" y="261"/>
                      <a:pt x="926" y="261"/>
                    </a:cubicBezTo>
                    <a:cubicBezTo>
                      <a:pt x="930" y="265"/>
                      <a:pt x="935" y="270"/>
                      <a:pt x="939" y="274"/>
                    </a:cubicBezTo>
                    <a:cubicBezTo>
                      <a:pt x="944" y="279"/>
                      <a:pt x="945" y="281"/>
                      <a:pt x="947" y="286"/>
                    </a:cubicBezTo>
                    <a:cubicBezTo>
                      <a:pt x="946" y="285"/>
                      <a:pt x="946" y="288"/>
                      <a:pt x="947" y="290"/>
                    </a:cubicBezTo>
                    <a:cubicBezTo>
                      <a:pt x="946" y="290"/>
                      <a:pt x="946" y="293"/>
                      <a:pt x="946" y="294"/>
                    </a:cubicBezTo>
                    <a:cubicBezTo>
                      <a:pt x="945" y="294"/>
                      <a:pt x="943" y="298"/>
                      <a:pt x="943" y="298"/>
                    </a:cubicBezTo>
                    <a:cubicBezTo>
                      <a:pt x="944" y="298"/>
                      <a:pt x="947" y="294"/>
                      <a:pt x="942" y="300"/>
                    </a:cubicBezTo>
                    <a:cubicBezTo>
                      <a:pt x="942" y="300"/>
                      <a:pt x="942" y="300"/>
                      <a:pt x="941" y="300"/>
                    </a:cubicBezTo>
                    <a:cubicBezTo>
                      <a:pt x="940" y="302"/>
                      <a:pt x="939" y="303"/>
                      <a:pt x="937" y="304"/>
                    </a:cubicBezTo>
                    <a:cubicBezTo>
                      <a:pt x="889" y="353"/>
                      <a:pt x="840" y="401"/>
                      <a:pt x="792" y="450"/>
                    </a:cubicBezTo>
                    <a:cubicBezTo>
                      <a:pt x="547" y="694"/>
                      <a:pt x="547" y="694"/>
                      <a:pt x="547" y="694"/>
                    </a:cubicBezTo>
                    <a:cubicBezTo>
                      <a:pt x="480" y="762"/>
                      <a:pt x="412" y="830"/>
                      <a:pt x="344" y="898"/>
                    </a:cubicBezTo>
                    <a:close/>
                    <a:moveTo>
                      <a:pt x="946" y="713"/>
                    </a:moveTo>
                    <a:cubicBezTo>
                      <a:pt x="944" y="717"/>
                      <a:pt x="942" y="719"/>
                      <a:pt x="938" y="723"/>
                    </a:cubicBezTo>
                    <a:cubicBezTo>
                      <a:pt x="907" y="754"/>
                      <a:pt x="876" y="785"/>
                      <a:pt x="845" y="816"/>
                    </a:cubicBezTo>
                    <a:cubicBezTo>
                      <a:pt x="808" y="853"/>
                      <a:pt x="771" y="889"/>
                      <a:pt x="735" y="926"/>
                    </a:cubicBezTo>
                    <a:cubicBezTo>
                      <a:pt x="731" y="930"/>
                      <a:pt x="726" y="935"/>
                      <a:pt x="722" y="939"/>
                    </a:cubicBezTo>
                    <a:cubicBezTo>
                      <a:pt x="718" y="943"/>
                      <a:pt x="715" y="945"/>
                      <a:pt x="710" y="946"/>
                    </a:cubicBezTo>
                    <a:cubicBezTo>
                      <a:pt x="711" y="946"/>
                      <a:pt x="708" y="946"/>
                      <a:pt x="706" y="946"/>
                    </a:cubicBezTo>
                    <a:cubicBezTo>
                      <a:pt x="706" y="946"/>
                      <a:pt x="704" y="946"/>
                      <a:pt x="702" y="945"/>
                    </a:cubicBezTo>
                    <a:cubicBezTo>
                      <a:pt x="703" y="945"/>
                      <a:pt x="698" y="943"/>
                      <a:pt x="698" y="943"/>
                    </a:cubicBezTo>
                    <a:cubicBezTo>
                      <a:pt x="699" y="943"/>
                      <a:pt x="702" y="947"/>
                      <a:pt x="697" y="942"/>
                    </a:cubicBezTo>
                    <a:cubicBezTo>
                      <a:pt x="696" y="941"/>
                      <a:pt x="696" y="941"/>
                      <a:pt x="696" y="941"/>
                    </a:cubicBezTo>
                    <a:cubicBezTo>
                      <a:pt x="695" y="940"/>
                      <a:pt x="693" y="938"/>
                      <a:pt x="692" y="937"/>
                    </a:cubicBezTo>
                    <a:cubicBezTo>
                      <a:pt x="529" y="774"/>
                      <a:pt x="529" y="774"/>
                      <a:pt x="529" y="774"/>
                    </a:cubicBezTo>
                    <a:cubicBezTo>
                      <a:pt x="578" y="725"/>
                      <a:pt x="627" y="675"/>
                      <a:pt x="676" y="626"/>
                    </a:cubicBezTo>
                    <a:cubicBezTo>
                      <a:pt x="774" y="528"/>
                      <a:pt x="774" y="528"/>
                      <a:pt x="774" y="528"/>
                    </a:cubicBezTo>
                    <a:cubicBezTo>
                      <a:pt x="942" y="696"/>
                      <a:pt x="942" y="696"/>
                      <a:pt x="942" y="696"/>
                    </a:cubicBezTo>
                    <a:cubicBezTo>
                      <a:pt x="947" y="701"/>
                      <a:pt x="948" y="709"/>
                      <a:pt x="946" y="7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4">
                <a:extLst>
                  <a:ext uri="{FF2B5EF4-FFF2-40B4-BE49-F238E27FC236}">
                    <a16:creationId xmlns:a16="http://schemas.microsoft.com/office/drawing/2014/main" id="{FF23F1C2-8DDC-414E-B176-444C23AD40CA}"/>
                  </a:ext>
                </a:extLst>
              </p:cNvPr>
              <p:cNvSpPr>
                <a:spLocks/>
              </p:cNvSpPr>
              <p:nvPr/>
            </p:nvSpPr>
            <p:spPr bwMode="auto">
              <a:xfrm>
                <a:off x="8824913" y="5219701"/>
                <a:ext cx="139700"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65">
                <a:extLst>
                  <a:ext uri="{FF2B5EF4-FFF2-40B4-BE49-F238E27FC236}">
                    <a16:creationId xmlns:a16="http://schemas.microsoft.com/office/drawing/2014/main" id="{235CF1FD-268E-413B-9ACD-C7D59E5E36C6}"/>
                  </a:ext>
                </a:extLst>
              </p:cNvPr>
              <p:cNvSpPr>
                <a:spLocks/>
              </p:cNvSpPr>
              <p:nvPr/>
            </p:nvSpPr>
            <p:spPr bwMode="auto">
              <a:xfrm>
                <a:off x="9539288" y="5046663"/>
                <a:ext cx="139700"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66">
                <a:extLst>
                  <a:ext uri="{FF2B5EF4-FFF2-40B4-BE49-F238E27FC236}">
                    <a16:creationId xmlns:a16="http://schemas.microsoft.com/office/drawing/2014/main" id="{4C33A589-2FE1-42E1-A169-5A918AB5D85B}"/>
                  </a:ext>
                </a:extLst>
              </p:cNvPr>
              <p:cNvSpPr>
                <a:spLocks/>
              </p:cNvSpPr>
              <p:nvPr/>
            </p:nvSpPr>
            <p:spPr bwMode="auto">
              <a:xfrm>
                <a:off x="9402763" y="4908551"/>
                <a:ext cx="136525" cy="106363"/>
              </a:xfrm>
              <a:custGeom>
                <a:avLst/>
                <a:gdLst>
                  <a:gd name="T0" fmla="*/ 28 w 55"/>
                  <a:gd name="T1" fmla="*/ 43 h 43"/>
                  <a:gd name="T2" fmla="*/ 28 w 55"/>
                  <a:gd name="T3" fmla="*/ 0 h 43"/>
                  <a:gd name="T4" fmla="*/ 28 w 55"/>
                  <a:gd name="T5" fmla="*/ 43 h 43"/>
                </a:gdLst>
                <a:ahLst/>
                <a:cxnLst>
                  <a:cxn ang="0">
                    <a:pos x="T0" y="T1"/>
                  </a:cxn>
                  <a:cxn ang="0">
                    <a:pos x="T2" y="T3"/>
                  </a:cxn>
                  <a:cxn ang="0">
                    <a:pos x="T4" y="T5"/>
                  </a:cxn>
                </a:cxnLst>
                <a:rect l="0" t="0" r="r" b="b"/>
                <a:pathLst>
                  <a:path w="55" h="43">
                    <a:moveTo>
                      <a:pt x="28" y="43"/>
                    </a:moveTo>
                    <a:cubicBezTo>
                      <a:pt x="55" y="43"/>
                      <a:pt x="55"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67">
                <a:extLst>
                  <a:ext uri="{FF2B5EF4-FFF2-40B4-BE49-F238E27FC236}">
                    <a16:creationId xmlns:a16="http://schemas.microsoft.com/office/drawing/2014/main" id="{42666D01-28F9-4EE1-8D36-37CC531A0338}"/>
                  </a:ext>
                </a:extLst>
              </p:cNvPr>
              <p:cNvSpPr>
                <a:spLocks/>
              </p:cNvSpPr>
              <p:nvPr/>
            </p:nvSpPr>
            <p:spPr bwMode="auto">
              <a:xfrm>
                <a:off x="9390063" y="5195888"/>
                <a:ext cx="136525" cy="106363"/>
              </a:xfrm>
              <a:custGeom>
                <a:avLst/>
                <a:gdLst>
                  <a:gd name="T0" fmla="*/ 27 w 55"/>
                  <a:gd name="T1" fmla="*/ 43 h 43"/>
                  <a:gd name="T2" fmla="*/ 27 w 55"/>
                  <a:gd name="T3" fmla="*/ 0 h 43"/>
                  <a:gd name="T4" fmla="*/ 27 w 55"/>
                  <a:gd name="T5" fmla="*/ 43 h 43"/>
                </a:gdLst>
                <a:ahLst/>
                <a:cxnLst>
                  <a:cxn ang="0">
                    <a:pos x="T0" y="T1"/>
                  </a:cxn>
                  <a:cxn ang="0">
                    <a:pos x="T2" y="T3"/>
                  </a:cxn>
                  <a:cxn ang="0">
                    <a:pos x="T4" y="T5"/>
                  </a:cxn>
                </a:cxnLst>
                <a:rect l="0" t="0" r="r" b="b"/>
                <a:pathLst>
                  <a:path w="55" h="43">
                    <a:moveTo>
                      <a:pt x="27" y="43"/>
                    </a:moveTo>
                    <a:cubicBezTo>
                      <a:pt x="55" y="43"/>
                      <a:pt x="55" y="0"/>
                      <a:pt x="27" y="0"/>
                    </a:cubicBezTo>
                    <a:cubicBezTo>
                      <a:pt x="0" y="0"/>
                      <a:pt x="0" y="43"/>
                      <a:pt x="27"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68">
                <a:extLst>
                  <a:ext uri="{FF2B5EF4-FFF2-40B4-BE49-F238E27FC236}">
                    <a16:creationId xmlns:a16="http://schemas.microsoft.com/office/drawing/2014/main" id="{079F31EC-BDC5-45C2-B9E7-232D6BDE67E3}"/>
                  </a:ext>
                </a:extLst>
              </p:cNvPr>
              <p:cNvSpPr>
                <a:spLocks/>
              </p:cNvSpPr>
              <p:nvPr/>
            </p:nvSpPr>
            <p:spPr bwMode="auto">
              <a:xfrm>
                <a:off x="8959850" y="5351463"/>
                <a:ext cx="136525" cy="106363"/>
              </a:xfrm>
              <a:custGeom>
                <a:avLst/>
                <a:gdLst>
                  <a:gd name="T0" fmla="*/ 27 w 55"/>
                  <a:gd name="T1" fmla="*/ 0 h 43"/>
                  <a:gd name="T2" fmla="*/ 27 w 55"/>
                  <a:gd name="T3" fmla="*/ 43 h 43"/>
                  <a:gd name="T4" fmla="*/ 27 w 55"/>
                  <a:gd name="T5" fmla="*/ 0 h 43"/>
                </a:gdLst>
                <a:ahLst/>
                <a:cxnLst>
                  <a:cxn ang="0">
                    <a:pos x="T0" y="T1"/>
                  </a:cxn>
                  <a:cxn ang="0">
                    <a:pos x="T2" y="T3"/>
                  </a:cxn>
                  <a:cxn ang="0">
                    <a:pos x="T4" y="T5"/>
                  </a:cxn>
                </a:cxnLst>
                <a:rect l="0" t="0" r="r" b="b"/>
                <a:pathLst>
                  <a:path w="55" h="43">
                    <a:moveTo>
                      <a:pt x="27" y="0"/>
                    </a:moveTo>
                    <a:cubicBezTo>
                      <a:pt x="0" y="0"/>
                      <a:pt x="0" y="43"/>
                      <a:pt x="27" y="43"/>
                    </a:cubicBezTo>
                    <a:cubicBezTo>
                      <a:pt x="55" y="43"/>
                      <a:pt x="55"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69">
                <a:extLst>
                  <a:ext uri="{FF2B5EF4-FFF2-40B4-BE49-F238E27FC236}">
                    <a16:creationId xmlns:a16="http://schemas.microsoft.com/office/drawing/2014/main" id="{47623354-F5BB-4DEF-B73B-FE9337397175}"/>
                  </a:ext>
                </a:extLst>
              </p:cNvPr>
              <p:cNvSpPr>
                <a:spLocks/>
              </p:cNvSpPr>
              <p:nvPr/>
            </p:nvSpPr>
            <p:spPr bwMode="auto">
              <a:xfrm>
                <a:off x="9118600" y="4926013"/>
                <a:ext cx="138113"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70">
                <a:extLst>
                  <a:ext uri="{FF2B5EF4-FFF2-40B4-BE49-F238E27FC236}">
                    <a16:creationId xmlns:a16="http://schemas.microsoft.com/office/drawing/2014/main" id="{0197B26B-CF33-4895-9574-523613BEB981}"/>
                  </a:ext>
                </a:extLst>
              </p:cNvPr>
              <p:cNvSpPr>
                <a:spLocks/>
              </p:cNvSpPr>
              <p:nvPr/>
            </p:nvSpPr>
            <p:spPr bwMode="auto">
              <a:xfrm>
                <a:off x="9132888" y="4638676"/>
                <a:ext cx="136525" cy="106363"/>
              </a:xfrm>
              <a:custGeom>
                <a:avLst/>
                <a:gdLst>
                  <a:gd name="T0" fmla="*/ 28 w 55"/>
                  <a:gd name="T1" fmla="*/ 0 h 43"/>
                  <a:gd name="T2" fmla="*/ 28 w 55"/>
                  <a:gd name="T3" fmla="*/ 43 h 43"/>
                  <a:gd name="T4" fmla="*/ 28 w 55"/>
                  <a:gd name="T5" fmla="*/ 0 h 43"/>
                </a:gdLst>
                <a:ahLst/>
                <a:cxnLst>
                  <a:cxn ang="0">
                    <a:pos x="T0" y="T1"/>
                  </a:cxn>
                  <a:cxn ang="0">
                    <a:pos x="T2" y="T3"/>
                  </a:cxn>
                  <a:cxn ang="0">
                    <a:pos x="T4" y="T5"/>
                  </a:cxn>
                </a:cxnLst>
                <a:rect l="0" t="0" r="r" b="b"/>
                <a:pathLst>
                  <a:path w="55" h="43">
                    <a:moveTo>
                      <a:pt x="28" y="0"/>
                    </a:moveTo>
                    <a:cubicBezTo>
                      <a:pt x="0" y="0"/>
                      <a:pt x="0" y="43"/>
                      <a:pt x="28" y="43"/>
                    </a:cubicBezTo>
                    <a:cubicBezTo>
                      <a:pt x="55" y="43"/>
                      <a:pt x="55"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71">
                <a:extLst>
                  <a:ext uri="{FF2B5EF4-FFF2-40B4-BE49-F238E27FC236}">
                    <a16:creationId xmlns:a16="http://schemas.microsoft.com/office/drawing/2014/main" id="{714E5836-8AFD-4A2C-A0C2-0931DFEAFC5B}"/>
                  </a:ext>
                </a:extLst>
              </p:cNvPr>
              <p:cNvSpPr>
                <a:spLocks/>
              </p:cNvSpPr>
              <p:nvPr/>
            </p:nvSpPr>
            <p:spPr bwMode="auto">
              <a:xfrm>
                <a:off x="9242425" y="5343526"/>
                <a:ext cx="138113"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72">
                <a:extLst>
                  <a:ext uri="{FF2B5EF4-FFF2-40B4-BE49-F238E27FC236}">
                    <a16:creationId xmlns:a16="http://schemas.microsoft.com/office/drawing/2014/main" id="{36A31CDD-7B02-4021-9013-DB2E334C5C89}"/>
                  </a:ext>
                </a:extLst>
              </p:cNvPr>
              <p:cNvSpPr>
                <a:spLocks/>
              </p:cNvSpPr>
              <p:nvPr/>
            </p:nvSpPr>
            <p:spPr bwMode="auto">
              <a:xfrm>
                <a:off x="9105900" y="5205413"/>
                <a:ext cx="136525" cy="106363"/>
              </a:xfrm>
              <a:custGeom>
                <a:avLst/>
                <a:gdLst>
                  <a:gd name="T0" fmla="*/ 27 w 55"/>
                  <a:gd name="T1" fmla="*/ 0 h 43"/>
                  <a:gd name="T2" fmla="*/ 27 w 55"/>
                  <a:gd name="T3" fmla="*/ 43 h 43"/>
                  <a:gd name="T4" fmla="*/ 27 w 55"/>
                  <a:gd name="T5" fmla="*/ 0 h 43"/>
                </a:gdLst>
                <a:ahLst/>
                <a:cxnLst>
                  <a:cxn ang="0">
                    <a:pos x="T0" y="T1"/>
                  </a:cxn>
                  <a:cxn ang="0">
                    <a:pos x="T2" y="T3"/>
                  </a:cxn>
                  <a:cxn ang="0">
                    <a:pos x="T4" y="T5"/>
                  </a:cxn>
                </a:cxnLst>
                <a:rect l="0" t="0" r="r" b="b"/>
                <a:pathLst>
                  <a:path w="55" h="43">
                    <a:moveTo>
                      <a:pt x="27" y="0"/>
                    </a:moveTo>
                    <a:cubicBezTo>
                      <a:pt x="0" y="0"/>
                      <a:pt x="0" y="43"/>
                      <a:pt x="27" y="43"/>
                    </a:cubicBezTo>
                    <a:cubicBezTo>
                      <a:pt x="55" y="43"/>
                      <a:pt x="55"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3">
                <a:extLst>
                  <a:ext uri="{FF2B5EF4-FFF2-40B4-BE49-F238E27FC236}">
                    <a16:creationId xmlns:a16="http://schemas.microsoft.com/office/drawing/2014/main" id="{12356C87-2208-4EE1-8E5C-99475319DE7F}"/>
                  </a:ext>
                </a:extLst>
              </p:cNvPr>
              <p:cNvSpPr>
                <a:spLocks/>
              </p:cNvSpPr>
              <p:nvPr/>
            </p:nvSpPr>
            <p:spPr bwMode="auto">
              <a:xfrm>
                <a:off x="8972550" y="5073651"/>
                <a:ext cx="134938" cy="106363"/>
              </a:xfrm>
              <a:custGeom>
                <a:avLst/>
                <a:gdLst>
                  <a:gd name="T0" fmla="*/ 28 w 55"/>
                  <a:gd name="T1" fmla="*/ 0 h 43"/>
                  <a:gd name="T2" fmla="*/ 28 w 55"/>
                  <a:gd name="T3" fmla="*/ 43 h 43"/>
                  <a:gd name="T4" fmla="*/ 28 w 55"/>
                  <a:gd name="T5" fmla="*/ 0 h 43"/>
                </a:gdLst>
                <a:ahLst/>
                <a:cxnLst>
                  <a:cxn ang="0">
                    <a:pos x="T0" y="T1"/>
                  </a:cxn>
                  <a:cxn ang="0">
                    <a:pos x="T2" y="T3"/>
                  </a:cxn>
                  <a:cxn ang="0">
                    <a:pos x="T4" y="T5"/>
                  </a:cxn>
                </a:cxnLst>
                <a:rect l="0" t="0" r="r" b="b"/>
                <a:pathLst>
                  <a:path w="55" h="43">
                    <a:moveTo>
                      <a:pt x="28" y="0"/>
                    </a:moveTo>
                    <a:cubicBezTo>
                      <a:pt x="0" y="0"/>
                      <a:pt x="0" y="43"/>
                      <a:pt x="28" y="43"/>
                    </a:cubicBezTo>
                    <a:cubicBezTo>
                      <a:pt x="55" y="43"/>
                      <a:pt x="55"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74">
                <a:extLst>
                  <a:ext uri="{FF2B5EF4-FFF2-40B4-BE49-F238E27FC236}">
                    <a16:creationId xmlns:a16="http://schemas.microsoft.com/office/drawing/2014/main" id="{A9DD1240-CBFC-453C-81EE-771B5DA54580}"/>
                  </a:ext>
                </a:extLst>
              </p:cNvPr>
              <p:cNvSpPr>
                <a:spLocks/>
              </p:cNvSpPr>
              <p:nvPr/>
            </p:nvSpPr>
            <p:spPr bwMode="auto">
              <a:xfrm>
                <a:off x="9096375" y="5489576"/>
                <a:ext cx="138113"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75">
                <a:extLst>
                  <a:ext uri="{FF2B5EF4-FFF2-40B4-BE49-F238E27FC236}">
                    <a16:creationId xmlns:a16="http://schemas.microsoft.com/office/drawing/2014/main" id="{A46A76FF-8CA5-4A86-B433-A2A17DA329CB}"/>
                  </a:ext>
                </a:extLst>
              </p:cNvPr>
              <p:cNvSpPr>
                <a:spLocks/>
              </p:cNvSpPr>
              <p:nvPr/>
            </p:nvSpPr>
            <p:spPr bwMode="auto">
              <a:xfrm>
                <a:off x="8832850" y="4935538"/>
                <a:ext cx="139700"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76">
                <a:extLst>
                  <a:ext uri="{FF2B5EF4-FFF2-40B4-BE49-F238E27FC236}">
                    <a16:creationId xmlns:a16="http://schemas.microsoft.com/office/drawing/2014/main" id="{AE6B2EC2-70E3-4F46-B987-885032469E07}"/>
                  </a:ext>
                </a:extLst>
              </p:cNvPr>
              <p:cNvSpPr>
                <a:spLocks/>
              </p:cNvSpPr>
              <p:nvPr/>
            </p:nvSpPr>
            <p:spPr bwMode="auto">
              <a:xfrm>
                <a:off x="8982075" y="4789488"/>
                <a:ext cx="136525" cy="106363"/>
              </a:xfrm>
              <a:custGeom>
                <a:avLst/>
                <a:gdLst>
                  <a:gd name="T0" fmla="*/ 28 w 55"/>
                  <a:gd name="T1" fmla="*/ 0 h 43"/>
                  <a:gd name="T2" fmla="*/ 28 w 55"/>
                  <a:gd name="T3" fmla="*/ 43 h 43"/>
                  <a:gd name="T4" fmla="*/ 28 w 55"/>
                  <a:gd name="T5" fmla="*/ 0 h 43"/>
                </a:gdLst>
                <a:ahLst/>
                <a:cxnLst>
                  <a:cxn ang="0">
                    <a:pos x="T0" y="T1"/>
                  </a:cxn>
                  <a:cxn ang="0">
                    <a:pos x="T2" y="T3"/>
                  </a:cxn>
                  <a:cxn ang="0">
                    <a:pos x="T4" y="T5"/>
                  </a:cxn>
                </a:cxnLst>
                <a:rect l="0" t="0" r="r" b="b"/>
                <a:pathLst>
                  <a:path w="55" h="43">
                    <a:moveTo>
                      <a:pt x="28" y="0"/>
                    </a:moveTo>
                    <a:cubicBezTo>
                      <a:pt x="0" y="0"/>
                      <a:pt x="0" y="43"/>
                      <a:pt x="28" y="43"/>
                    </a:cubicBezTo>
                    <a:cubicBezTo>
                      <a:pt x="55" y="43"/>
                      <a:pt x="55"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 name="Group 5">
            <a:extLst>
              <a:ext uri="{FF2B5EF4-FFF2-40B4-BE49-F238E27FC236}">
                <a16:creationId xmlns:a16="http://schemas.microsoft.com/office/drawing/2014/main" id="{156B599C-AFDC-4400-ACA1-6EA827022BC5}"/>
              </a:ext>
            </a:extLst>
          </p:cNvPr>
          <p:cNvGrpSpPr/>
          <p:nvPr/>
        </p:nvGrpSpPr>
        <p:grpSpPr>
          <a:xfrm>
            <a:off x="7623191" y="3723146"/>
            <a:ext cx="627799" cy="627799"/>
            <a:chOff x="4698043" y="3993308"/>
            <a:chExt cx="812800" cy="812800"/>
          </a:xfrm>
        </p:grpSpPr>
        <p:sp>
          <p:nvSpPr>
            <p:cNvPr id="59" name="Oval 58">
              <a:extLst>
                <a:ext uri="{FF2B5EF4-FFF2-40B4-BE49-F238E27FC236}">
                  <a16:creationId xmlns:a16="http://schemas.microsoft.com/office/drawing/2014/main" id="{9F14BE20-8F9D-413E-A556-E0993A7C900A}"/>
                </a:ext>
              </a:extLst>
            </p:cNvPr>
            <p:cNvSpPr/>
            <p:nvPr/>
          </p:nvSpPr>
          <p:spPr>
            <a:xfrm>
              <a:off x="4698043" y="3993308"/>
              <a:ext cx="812800" cy="812800"/>
            </a:xfrm>
            <a:prstGeom prst="ellipse">
              <a:avLst/>
            </a:prstGeom>
            <a:solidFill>
              <a:schemeClr val="accent1">
                <a:alpha val="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FBA749CC-7A23-4D13-8ED3-591997DCCC51}"/>
                </a:ext>
              </a:extLst>
            </p:cNvPr>
            <p:cNvGrpSpPr/>
            <p:nvPr/>
          </p:nvGrpSpPr>
          <p:grpSpPr>
            <a:xfrm>
              <a:off x="4895472" y="4191136"/>
              <a:ext cx="417943" cy="417145"/>
              <a:chOff x="7888288" y="3894138"/>
              <a:chExt cx="2493963" cy="2489200"/>
            </a:xfrm>
            <a:gradFill flip="none" rotWithShape="1">
              <a:gsLst>
                <a:gs pos="10000">
                  <a:schemeClr val="accent1"/>
                </a:gs>
                <a:gs pos="100000">
                  <a:schemeClr val="accent2"/>
                </a:gs>
              </a:gsLst>
              <a:lin ang="18900000" scaled="1"/>
              <a:tileRect/>
            </a:gradFill>
          </p:grpSpPr>
          <p:sp>
            <p:nvSpPr>
              <p:cNvPr id="28" name="Freeform 25">
                <a:extLst>
                  <a:ext uri="{FF2B5EF4-FFF2-40B4-BE49-F238E27FC236}">
                    <a16:creationId xmlns:a16="http://schemas.microsoft.com/office/drawing/2014/main" id="{34BA5DA2-148B-4270-B47A-790752202B4D}"/>
                  </a:ext>
                </a:extLst>
              </p:cNvPr>
              <p:cNvSpPr>
                <a:spLocks noEditPoints="1"/>
              </p:cNvSpPr>
              <p:nvPr/>
            </p:nvSpPr>
            <p:spPr bwMode="auto">
              <a:xfrm>
                <a:off x="9909175" y="4849813"/>
                <a:ext cx="295275" cy="296863"/>
              </a:xfrm>
              <a:custGeom>
                <a:avLst/>
                <a:gdLst>
                  <a:gd name="T0" fmla="*/ 60 w 119"/>
                  <a:gd name="T1" fmla="*/ 1 h 120"/>
                  <a:gd name="T2" fmla="*/ 1 w 119"/>
                  <a:gd name="T3" fmla="*/ 60 h 120"/>
                  <a:gd name="T4" fmla="*/ 60 w 119"/>
                  <a:gd name="T5" fmla="*/ 119 h 120"/>
                  <a:gd name="T6" fmla="*/ 119 w 119"/>
                  <a:gd name="T7" fmla="*/ 65 h 120"/>
                  <a:gd name="T8" fmla="*/ 119 w 119"/>
                  <a:gd name="T9" fmla="*/ 60 h 120"/>
                  <a:gd name="T10" fmla="*/ 119 w 119"/>
                  <a:gd name="T11" fmla="*/ 55 h 120"/>
                  <a:gd name="T12" fmla="*/ 60 w 119"/>
                  <a:gd name="T13" fmla="*/ 1 h 120"/>
                  <a:gd name="T14" fmla="*/ 60 w 119"/>
                  <a:gd name="T15" fmla="*/ 75 h 120"/>
                  <a:gd name="T16" fmla="*/ 50 w 119"/>
                  <a:gd name="T17" fmla="*/ 71 h 120"/>
                  <a:gd name="T18" fmla="*/ 46 w 119"/>
                  <a:gd name="T19" fmla="*/ 66 h 120"/>
                  <a:gd name="T20" fmla="*/ 45 w 119"/>
                  <a:gd name="T21" fmla="*/ 63 h 120"/>
                  <a:gd name="T22" fmla="*/ 45 w 119"/>
                  <a:gd name="T23" fmla="*/ 62 h 120"/>
                  <a:gd name="T24" fmla="*/ 45 w 119"/>
                  <a:gd name="T25" fmla="*/ 60 h 120"/>
                  <a:gd name="T26" fmla="*/ 76 w 119"/>
                  <a:gd name="T27" fmla="*/ 60 h 120"/>
                  <a:gd name="T28" fmla="*/ 60 w 119"/>
                  <a:gd name="T29" fmla="*/ 7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120">
                    <a:moveTo>
                      <a:pt x="60" y="1"/>
                    </a:moveTo>
                    <a:cubicBezTo>
                      <a:pt x="28" y="0"/>
                      <a:pt x="2" y="28"/>
                      <a:pt x="1" y="60"/>
                    </a:cubicBezTo>
                    <a:cubicBezTo>
                      <a:pt x="0" y="93"/>
                      <a:pt x="29" y="118"/>
                      <a:pt x="60" y="119"/>
                    </a:cubicBezTo>
                    <a:cubicBezTo>
                      <a:pt x="91" y="120"/>
                      <a:pt x="116" y="94"/>
                      <a:pt x="119" y="65"/>
                    </a:cubicBezTo>
                    <a:cubicBezTo>
                      <a:pt x="119" y="63"/>
                      <a:pt x="119" y="62"/>
                      <a:pt x="119" y="60"/>
                    </a:cubicBezTo>
                    <a:cubicBezTo>
                      <a:pt x="119" y="58"/>
                      <a:pt x="119" y="56"/>
                      <a:pt x="119" y="55"/>
                    </a:cubicBezTo>
                    <a:cubicBezTo>
                      <a:pt x="116" y="24"/>
                      <a:pt x="91" y="2"/>
                      <a:pt x="60" y="1"/>
                    </a:cubicBezTo>
                    <a:close/>
                    <a:moveTo>
                      <a:pt x="60" y="75"/>
                    </a:moveTo>
                    <a:cubicBezTo>
                      <a:pt x="57" y="75"/>
                      <a:pt x="53" y="74"/>
                      <a:pt x="50" y="71"/>
                    </a:cubicBezTo>
                    <a:cubicBezTo>
                      <a:pt x="47" y="69"/>
                      <a:pt x="48" y="69"/>
                      <a:pt x="46" y="66"/>
                    </a:cubicBezTo>
                    <a:cubicBezTo>
                      <a:pt x="46" y="66"/>
                      <a:pt x="46" y="65"/>
                      <a:pt x="45" y="63"/>
                    </a:cubicBezTo>
                    <a:cubicBezTo>
                      <a:pt x="45" y="63"/>
                      <a:pt x="45" y="62"/>
                      <a:pt x="45" y="62"/>
                    </a:cubicBezTo>
                    <a:cubicBezTo>
                      <a:pt x="45" y="62"/>
                      <a:pt x="45" y="61"/>
                      <a:pt x="45" y="60"/>
                    </a:cubicBezTo>
                    <a:cubicBezTo>
                      <a:pt x="44" y="40"/>
                      <a:pt x="75" y="40"/>
                      <a:pt x="76" y="60"/>
                    </a:cubicBezTo>
                    <a:cubicBezTo>
                      <a:pt x="76" y="68"/>
                      <a:pt x="69" y="75"/>
                      <a:pt x="6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6">
                <a:extLst>
                  <a:ext uri="{FF2B5EF4-FFF2-40B4-BE49-F238E27FC236}">
                    <a16:creationId xmlns:a16="http://schemas.microsoft.com/office/drawing/2014/main" id="{7808E55C-BD64-4446-B51A-EA61D9AEE345}"/>
                  </a:ext>
                </a:extLst>
              </p:cNvPr>
              <p:cNvSpPr>
                <a:spLocks noEditPoints="1"/>
              </p:cNvSpPr>
              <p:nvPr/>
            </p:nvSpPr>
            <p:spPr bwMode="auto">
              <a:xfrm>
                <a:off x="7888288" y="3894138"/>
                <a:ext cx="2493963" cy="2489200"/>
              </a:xfrm>
              <a:custGeom>
                <a:avLst/>
                <a:gdLst>
                  <a:gd name="T0" fmla="*/ 746 w 1006"/>
                  <a:gd name="T1" fmla="*/ 427 h 1007"/>
                  <a:gd name="T2" fmla="*/ 648 w 1006"/>
                  <a:gd name="T3" fmla="*/ 696 h 1007"/>
                  <a:gd name="T4" fmla="*/ 636 w 1006"/>
                  <a:gd name="T5" fmla="*/ 821 h 1007"/>
                  <a:gd name="T6" fmla="*/ 619 w 1006"/>
                  <a:gd name="T7" fmla="*/ 852 h 1007"/>
                  <a:gd name="T8" fmla="*/ 610 w 1006"/>
                  <a:gd name="T9" fmla="*/ 865 h 1007"/>
                  <a:gd name="T10" fmla="*/ 576 w 1006"/>
                  <a:gd name="T11" fmla="*/ 900 h 1007"/>
                  <a:gd name="T12" fmla="*/ 470 w 1006"/>
                  <a:gd name="T13" fmla="*/ 955 h 1007"/>
                  <a:gd name="T14" fmla="*/ 448 w 1006"/>
                  <a:gd name="T15" fmla="*/ 959 h 1007"/>
                  <a:gd name="T16" fmla="*/ 412 w 1006"/>
                  <a:gd name="T17" fmla="*/ 959 h 1007"/>
                  <a:gd name="T18" fmla="*/ 395 w 1006"/>
                  <a:gd name="T19" fmla="*/ 955 h 1007"/>
                  <a:gd name="T20" fmla="*/ 386 w 1006"/>
                  <a:gd name="T21" fmla="*/ 952 h 1007"/>
                  <a:gd name="T22" fmla="*/ 367 w 1006"/>
                  <a:gd name="T23" fmla="*/ 940 h 1007"/>
                  <a:gd name="T24" fmla="*/ 341 w 1006"/>
                  <a:gd name="T25" fmla="*/ 902 h 1007"/>
                  <a:gd name="T26" fmla="*/ 333 w 1006"/>
                  <a:gd name="T27" fmla="*/ 873 h 1007"/>
                  <a:gd name="T28" fmla="*/ 334 w 1006"/>
                  <a:gd name="T29" fmla="*/ 817 h 1007"/>
                  <a:gd name="T30" fmla="*/ 341 w 1006"/>
                  <a:gd name="T31" fmla="*/ 782 h 1007"/>
                  <a:gd name="T32" fmla="*/ 416 w 1006"/>
                  <a:gd name="T33" fmla="*/ 708 h 1007"/>
                  <a:gd name="T34" fmla="*/ 673 w 1006"/>
                  <a:gd name="T35" fmla="*/ 213 h 1007"/>
                  <a:gd name="T36" fmla="*/ 446 w 1006"/>
                  <a:gd name="T37" fmla="*/ 28 h 1007"/>
                  <a:gd name="T38" fmla="*/ 402 w 1006"/>
                  <a:gd name="T39" fmla="*/ 57 h 1007"/>
                  <a:gd name="T40" fmla="*/ 446 w 1006"/>
                  <a:gd name="T41" fmla="*/ 80 h 1007"/>
                  <a:gd name="T42" fmla="*/ 605 w 1006"/>
                  <a:gd name="T43" fmla="*/ 167 h 1007"/>
                  <a:gd name="T44" fmla="*/ 613 w 1006"/>
                  <a:gd name="T45" fmla="*/ 179 h 1007"/>
                  <a:gd name="T46" fmla="*/ 625 w 1006"/>
                  <a:gd name="T47" fmla="*/ 202 h 1007"/>
                  <a:gd name="T48" fmla="*/ 633 w 1006"/>
                  <a:gd name="T49" fmla="*/ 236 h 1007"/>
                  <a:gd name="T50" fmla="*/ 634 w 1006"/>
                  <a:gd name="T51" fmla="*/ 247 h 1007"/>
                  <a:gd name="T52" fmla="*/ 633 w 1006"/>
                  <a:gd name="T53" fmla="*/ 301 h 1007"/>
                  <a:gd name="T54" fmla="*/ 631 w 1006"/>
                  <a:gd name="T55" fmla="*/ 310 h 1007"/>
                  <a:gd name="T56" fmla="*/ 532 w 1006"/>
                  <a:gd name="T57" fmla="*/ 536 h 1007"/>
                  <a:gd name="T58" fmla="*/ 438 w 1006"/>
                  <a:gd name="T59" fmla="*/ 640 h 1007"/>
                  <a:gd name="T60" fmla="*/ 426 w 1006"/>
                  <a:gd name="T61" fmla="*/ 650 h 1007"/>
                  <a:gd name="T62" fmla="*/ 385 w 1006"/>
                  <a:gd name="T63" fmla="*/ 675 h 1007"/>
                  <a:gd name="T64" fmla="*/ 348 w 1006"/>
                  <a:gd name="T65" fmla="*/ 686 h 1007"/>
                  <a:gd name="T66" fmla="*/ 331 w 1006"/>
                  <a:gd name="T67" fmla="*/ 685 h 1007"/>
                  <a:gd name="T68" fmla="*/ 308 w 1006"/>
                  <a:gd name="T69" fmla="*/ 678 h 1007"/>
                  <a:gd name="T70" fmla="*/ 257 w 1006"/>
                  <a:gd name="T71" fmla="*/ 647 h 1007"/>
                  <a:gd name="T72" fmla="*/ 176 w 1006"/>
                  <a:gd name="T73" fmla="*/ 566 h 1007"/>
                  <a:gd name="T74" fmla="*/ 96 w 1006"/>
                  <a:gd name="T75" fmla="*/ 438 h 1007"/>
                  <a:gd name="T76" fmla="*/ 57 w 1006"/>
                  <a:gd name="T77" fmla="*/ 324 h 1007"/>
                  <a:gd name="T78" fmla="*/ 53 w 1006"/>
                  <a:gd name="T79" fmla="*/ 303 h 1007"/>
                  <a:gd name="T80" fmla="*/ 53 w 1006"/>
                  <a:gd name="T81" fmla="*/ 239 h 1007"/>
                  <a:gd name="T82" fmla="*/ 56 w 1006"/>
                  <a:gd name="T83" fmla="*/ 222 h 1007"/>
                  <a:gd name="T84" fmla="*/ 68 w 1006"/>
                  <a:gd name="T85" fmla="*/ 189 h 1007"/>
                  <a:gd name="T86" fmla="*/ 81 w 1006"/>
                  <a:gd name="T87" fmla="*/ 168 h 1007"/>
                  <a:gd name="T88" fmla="*/ 181 w 1006"/>
                  <a:gd name="T89" fmla="*/ 102 h 1007"/>
                  <a:gd name="T90" fmla="*/ 307 w 1006"/>
                  <a:gd name="T91" fmla="*/ 82 h 1007"/>
                  <a:gd name="T92" fmla="*/ 307 w 1006"/>
                  <a:gd name="T93" fmla="*/ 53 h 1007"/>
                  <a:gd name="T94" fmla="*/ 263 w 1006"/>
                  <a:gd name="T95" fmla="*/ 35 h 1007"/>
                  <a:gd name="T96" fmla="*/ 12 w 1006"/>
                  <a:gd name="T97" fmla="*/ 222 h 1007"/>
                  <a:gd name="T98" fmla="*/ 278 w 1006"/>
                  <a:gd name="T99" fmla="*/ 712 h 1007"/>
                  <a:gd name="T100" fmla="*/ 324 w 1006"/>
                  <a:gd name="T101" fmla="*/ 959 h 1007"/>
                  <a:gd name="T102" fmla="*/ 620 w 1006"/>
                  <a:gd name="T103" fmla="*/ 919 h 1007"/>
                  <a:gd name="T104" fmla="*/ 688 w 1006"/>
                  <a:gd name="T105" fmla="*/ 554 h 1007"/>
                  <a:gd name="T106" fmla="*/ 745 w 1006"/>
                  <a:gd name="T107" fmla="*/ 475 h 1007"/>
                  <a:gd name="T108" fmla="*/ 936 w 1006"/>
                  <a:gd name="T109" fmla="*/ 563 h 1007"/>
                  <a:gd name="T110" fmla="*/ 946 w 1006"/>
                  <a:gd name="T111" fmla="*/ 497 h 1007"/>
                  <a:gd name="T112" fmla="*/ 798 w 1006"/>
                  <a:gd name="T113" fmla="*/ 406 h 1007"/>
                  <a:gd name="T114" fmla="*/ 956 w 1006"/>
                  <a:gd name="T115" fmla="*/ 414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06" h="1007">
                    <a:moveTo>
                      <a:pt x="944" y="335"/>
                    </a:moveTo>
                    <a:cubicBezTo>
                      <a:pt x="905" y="311"/>
                      <a:pt x="855" y="311"/>
                      <a:pt x="815" y="331"/>
                    </a:cubicBezTo>
                    <a:cubicBezTo>
                      <a:pt x="777" y="349"/>
                      <a:pt x="753" y="387"/>
                      <a:pt x="746" y="427"/>
                    </a:cubicBezTo>
                    <a:cubicBezTo>
                      <a:pt x="732" y="432"/>
                      <a:pt x="719" y="439"/>
                      <a:pt x="707" y="448"/>
                    </a:cubicBezTo>
                    <a:cubicBezTo>
                      <a:pt x="671" y="473"/>
                      <a:pt x="650" y="513"/>
                      <a:pt x="644" y="556"/>
                    </a:cubicBezTo>
                    <a:cubicBezTo>
                      <a:pt x="636" y="603"/>
                      <a:pt x="644" y="650"/>
                      <a:pt x="648" y="696"/>
                    </a:cubicBezTo>
                    <a:cubicBezTo>
                      <a:pt x="650" y="721"/>
                      <a:pt x="650" y="746"/>
                      <a:pt x="648" y="770"/>
                    </a:cubicBezTo>
                    <a:cubicBezTo>
                      <a:pt x="646" y="782"/>
                      <a:pt x="644" y="794"/>
                      <a:pt x="641" y="805"/>
                    </a:cubicBezTo>
                    <a:cubicBezTo>
                      <a:pt x="639" y="810"/>
                      <a:pt x="637" y="816"/>
                      <a:pt x="636" y="821"/>
                    </a:cubicBezTo>
                    <a:cubicBezTo>
                      <a:pt x="635" y="823"/>
                      <a:pt x="634" y="824"/>
                      <a:pt x="634" y="826"/>
                    </a:cubicBezTo>
                    <a:cubicBezTo>
                      <a:pt x="634" y="825"/>
                      <a:pt x="632" y="830"/>
                      <a:pt x="632" y="831"/>
                    </a:cubicBezTo>
                    <a:cubicBezTo>
                      <a:pt x="628" y="838"/>
                      <a:pt x="624" y="845"/>
                      <a:pt x="619" y="852"/>
                    </a:cubicBezTo>
                    <a:cubicBezTo>
                      <a:pt x="617" y="856"/>
                      <a:pt x="614" y="859"/>
                      <a:pt x="612" y="863"/>
                    </a:cubicBezTo>
                    <a:cubicBezTo>
                      <a:pt x="612" y="863"/>
                      <a:pt x="612" y="863"/>
                      <a:pt x="611" y="864"/>
                    </a:cubicBezTo>
                    <a:cubicBezTo>
                      <a:pt x="611" y="864"/>
                      <a:pt x="611" y="864"/>
                      <a:pt x="610" y="865"/>
                    </a:cubicBezTo>
                    <a:cubicBezTo>
                      <a:pt x="608" y="867"/>
                      <a:pt x="606" y="870"/>
                      <a:pt x="605" y="872"/>
                    </a:cubicBezTo>
                    <a:cubicBezTo>
                      <a:pt x="599" y="878"/>
                      <a:pt x="593" y="885"/>
                      <a:pt x="586" y="891"/>
                    </a:cubicBezTo>
                    <a:cubicBezTo>
                      <a:pt x="583" y="894"/>
                      <a:pt x="580" y="897"/>
                      <a:pt x="576" y="900"/>
                    </a:cubicBezTo>
                    <a:cubicBezTo>
                      <a:pt x="574" y="901"/>
                      <a:pt x="573" y="903"/>
                      <a:pt x="571" y="904"/>
                    </a:cubicBezTo>
                    <a:cubicBezTo>
                      <a:pt x="568" y="907"/>
                      <a:pt x="569" y="906"/>
                      <a:pt x="567" y="908"/>
                    </a:cubicBezTo>
                    <a:cubicBezTo>
                      <a:pt x="536" y="931"/>
                      <a:pt x="506" y="946"/>
                      <a:pt x="470" y="955"/>
                    </a:cubicBezTo>
                    <a:cubicBezTo>
                      <a:pt x="466" y="956"/>
                      <a:pt x="462" y="957"/>
                      <a:pt x="458" y="957"/>
                    </a:cubicBezTo>
                    <a:cubicBezTo>
                      <a:pt x="456" y="958"/>
                      <a:pt x="454" y="958"/>
                      <a:pt x="452" y="959"/>
                    </a:cubicBezTo>
                    <a:cubicBezTo>
                      <a:pt x="452" y="959"/>
                      <a:pt x="450" y="959"/>
                      <a:pt x="448" y="959"/>
                    </a:cubicBezTo>
                    <a:cubicBezTo>
                      <a:pt x="440" y="960"/>
                      <a:pt x="432" y="960"/>
                      <a:pt x="424" y="960"/>
                    </a:cubicBezTo>
                    <a:cubicBezTo>
                      <a:pt x="420" y="960"/>
                      <a:pt x="416" y="960"/>
                      <a:pt x="412" y="959"/>
                    </a:cubicBezTo>
                    <a:cubicBezTo>
                      <a:pt x="412" y="959"/>
                      <a:pt x="412" y="959"/>
                      <a:pt x="412" y="959"/>
                    </a:cubicBezTo>
                    <a:cubicBezTo>
                      <a:pt x="412" y="959"/>
                      <a:pt x="411" y="959"/>
                      <a:pt x="411" y="959"/>
                    </a:cubicBezTo>
                    <a:cubicBezTo>
                      <a:pt x="409" y="959"/>
                      <a:pt x="407" y="958"/>
                      <a:pt x="405" y="958"/>
                    </a:cubicBezTo>
                    <a:cubicBezTo>
                      <a:pt x="402" y="957"/>
                      <a:pt x="398" y="956"/>
                      <a:pt x="395" y="955"/>
                    </a:cubicBezTo>
                    <a:cubicBezTo>
                      <a:pt x="393" y="955"/>
                      <a:pt x="391" y="954"/>
                      <a:pt x="389" y="954"/>
                    </a:cubicBezTo>
                    <a:cubicBezTo>
                      <a:pt x="388" y="953"/>
                      <a:pt x="388" y="953"/>
                      <a:pt x="387" y="953"/>
                    </a:cubicBezTo>
                    <a:cubicBezTo>
                      <a:pt x="387" y="953"/>
                      <a:pt x="386" y="952"/>
                      <a:pt x="386" y="952"/>
                    </a:cubicBezTo>
                    <a:cubicBezTo>
                      <a:pt x="381" y="950"/>
                      <a:pt x="376" y="947"/>
                      <a:pt x="371" y="943"/>
                    </a:cubicBezTo>
                    <a:cubicBezTo>
                      <a:pt x="370" y="943"/>
                      <a:pt x="370" y="943"/>
                      <a:pt x="370" y="943"/>
                    </a:cubicBezTo>
                    <a:cubicBezTo>
                      <a:pt x="369" y="942"/>
                      <a:pt x="368" y="941"/>
                      <a:pt x="367" y="940"/>
                    </a:cubicBezTo>
                    <a:cubicBezTo>
                      <a:pt x="364" y="938"/>
                      <a:pt x="362" y="935"/>
                      <a:pt x="359" y="933"/>
                    </a:cubicBezTo>
                    <a:cubicBezTo>
                      <a:pt x="354" y="927"/>
                      <a:pt x="353" y="925"/>
                      <a:pt x="348" y="918"/>
                    </a:cubicBezTo>
                    <a:cubicBezTo>
                      <a:pt x="344" y="911"/>
                      <a:pt x="342" y="906"/>
                      <a:pt x="341" y="902"/>
                    </a:cubicBezTo>
                    <a:cubicBezTo>
                      <a:pt x="338" y="895"/>
                      <a:pt x="336" y="888"/>
                      <a:pt x="335" y="881"/>
                    </a:cubicBezTo>
                    <a:cubicBezTo>
                      <a:pt x="335" y="880"/>
                      <a:pt x="334" y="878"/>
                      <a:pt x="334" y="877"/>
                    </a:cubicBezTo>
                    <a:cubicBezTo>
                      <a:pt x="334" y="877"/>
                      <a:pt x="333" y="874"/>
                      <a:pt x="333" y="873"/>
                    </a:cubicBezTo>
                    <a:cubicBezTo>
                      <a:pt x="333" y="870"/>
                      <a:pt x="333" y="867"/>
                      <a:pt x="333" y="864"/>
                    </a:cubicBezTo>
                    <a:cubicBezTo>
                      <a:pt x="331" y="849"/>
                      <a:pt x="332" y="834"/>
                      <a:pt x="334" y="819"/>
                    </a:cubicBezTo>
                    <a:cubicBezTo>
                      <a:pt x="334" y="818"/>
                      <a:pt x="334" y="818"/>
                      <a:pt x="334" y="817"/>
                    </a:cubicBezTo>
                    <a:cubicBezTo>
                      <a:pt x="334" y="816"/>
                      <a:pt x="335" y="814"/>
                      <a:pt x="335" y="812"/>
                    </a:cubicBezTo>
                    <a:cubicBezTo>
                      <a:pt x="336" y="808"/>
                      <a:pt x="336" y="805"/>
                      <a:pt x="337" y="802"/>
                    </a:cubicBezTo>
                    <a:cubicBezTo>
                      <a:pt x="338" y="795"/>
                      <a:pt x="340" y="789"/>
                      <a:pt x="341" y="782"/>
                    </a:cubicBezTo>
                    <a:cubicBezTo>
                      <a:pt x="344" y="771"/>
                      <a:pt x="348" y="759"/>
                      <a:pt x="351" y="747"/>
                    </a:cubicBezTo>
                    <a:cubicBezTo>
                      <a:pt x="354" y="741"/>
                      <a:pt x="356" y="735"/>
                      <a:pt x="359" y="728"/>
                    </a:cubicBezTo>
                    <a:cubicBezTo>
                      <a:pt x="379" y="725"/>
                      <a:pt x="398" y="717"/>
                      <a:pt x="416" y="708"/>
                    </a:cubicBezTo>
                    <a:cubicBezTo>
                      <a:pt x="470" y="678"/>
                      <a:pt x="514" y="631"/>
                      <a:pt x="551" y="583"/>
                    </a:cubicBezTo>
                    <a:cubicBezTo>
                      <a:pt x="594" y="527"/>
                      <a:pt x="628" y="465"/>
                      <a:pt x="652" y="400"/>
                    </a:cubicBezTo>
                    <a:cubicBezTo>
                      <a:pt x="674" y="341"/>
                      <a:pt x="686" y="275"/>
                      <a:pt x="673" y="213"/>
                    </a:cubicBezTo>
                    <a:cubicBezTo>
                      <a:pt x="658" y="142"/>
                      <a:pt x="601" y="94"/>
                      <a:pt x="537" y="65"/>
                    </a:cubicBezTo>
                    <a:cubicBezTo>
                      <a:pt x="508" y="52"/>
                      <a:pt x="477" y="42"/>
                      <a:pt x="446" y="36"/>
                    </a:cubicBezTo>
                    <a:cubicBezTo>
                      <a:pt x="446" y="28"/>
                      <a:pt x="446" y="28"/>
                      <a:pt x="446" y="28"/>
                    </a:cubicBezTo>
                    <a:cubicBezTo>
                      <a:pt x="446" y="0"/>
                      <a:pt x="402" y="0"/>
                      <a:pt x="402" y="28"/>
                    </a:cubicBezTo>
                    <a:cubicBezTo>
                      <a:pt x="402" y="50"/>
                      <a:pt x="402" y="50"/>
                      <a:pt x="402" y="50"/>
                    </a:cubicBezTo>
                    <a:cubicBezTo>
                      <a:pt x="402" y="52"/>
                      <a:pt x="402" y="55"/>
                      <a:pt x="402" y="57"/>
                    </a:cubicBezTo>
                    <a:cubicBezTo>
                      <a:pt x="402" y="82"/>
                      <a:pt x="402" y="82"/>
                      <a:pt x="402" y="82"/>
                    </a:cubicBezTo>
                    <a:cubicBezTo>
                      <a:pt x="402" y="110"/>
                      <a:pt x="446" y="110"/>
                      <a:pt x="446" y="82"/>
                    </a:cubicBezTo>
                    <a:cubicBezTo>
                      <a:pt x="446" y="80"/>
                      <a:pt x="446" y="80"/>
                      <a:pt x="446" y="80"/>
                    </a:cubicBezTo>
                    <a:cubicBezTo>
                      <a:pt x="452" y="82"/>
                      <a:pt x="459" y="84"/>
                      <a:pt x="466" y="86"/>
                    </a:cubicBezTo>
                    <a:cubicBezTo>
                      <a:pt x="502" y="96"/>
                      <a:pt x="531" y="108"/>
                      <a:pt x="562" y="128"/>
                    </a:cubicBezTo>
                    <a:cubicBezTo>
                      <a:pt x="578" y="139"/>
                      <a:pt x="592" y="151"/>
                      <a:pt x="605" y="167"/>
                    </a:cubicBezTo>
                    <a:cubicBezTo>
                      <a:pt x="605" y="167"/>
                      <a:pt x="606" y="168"/>
                      <a:pt x="606" y="168"/>
                    </a:cubicBezTo>
                    <a:cubicBezTo>
                      <a:pt x="607" y="169"/>
                      <a:pt x="608" y="170"/>
                      <a:pt x="608" y="171"/>
                    </a:cubicBezTo>
                    <a:cubicBezTo>
                      <a:pt x="610" y="173"/>
                      <a:pt x="612" y="176"/>
                      <a:pt x="613" y="179"/>
                    </a:cubicBezTo>
                    <a:cubicBezTo>
                      <a:pt x="617" y="184"/>
                      <a:pt x="620" y="190"/>
                      <a:pt x="623" y="196"/>
                    </a:cubicBezTo>
                    <a:cubicBezTo>
                      <a:pt x="623" y="197"/>
                      <a:pt x="623" y="197"/>
                      <a:pt x="623" y="197"/>
                    </a:cubicBezTo>
                    <a:cubicBezTo>
                      <a:pt x="624" y="199"/>
                      <a:pt x="624" y="200"/>
                      <a:pt x="625" y="202"/>
                    </a:cubicBezTo>
                    <a:cubicBezTo>
                      <a:pt x="626" y="205"/>
                      <a:pt x="627" y="208"/>
                      <a:pt x="628" y="211"/>
                    </a:cubicBezTo>
                    <a:cubicBezTo>
                      <a:pt x="630" y="217"/>
                      <a:pt x="631" y="224"/>
                      <a:pt x="632" y="231"/>
                    </a:cubicBezTo>
                    <a:cubicBezTo>
                      <a:pt x="633" y="233"/>
                      <a:pt x="633" y="234"/>
                      <a:pt x="633" y="236"/>
                    </a:cubicBezTo>
                    <a:cubicBezTo>
                      <a:pt x="633" y="236"/>
                      <a:pt x="633" y="236"/>
                      <a:pt x="633" y="236"/>
                    </a:cubicBezTo>
                    <a:cubicBezTo>
                      <a:pt x="633" y="236"/>
                      <a:pt x="633" y="237"/>
                      <a:pt x="633" y="237"/>
                    </a:cubicBezTo>
                    <a:cubicBezTo>
                      <a:pt x="634" y="240"/>
                      <a:pt x="634" y="243"/>
                      <a:pt x="634" y="247"/>
                    </a:cubicBezTo>
                    <a:cubicBezTo>
                      <a:pt x="635" y="254"/>
                      <a:pt x="635" y="261"/>
                      <a:pt x="635" y="269"/>
                    </a:cubicBezTo>
                    <a:cubicBezTo>
                      <a:pt x="635" y="276"/>
                      <a:pt x="634" y="283"/>
                      <a:pt x="634" y="290"/>
                    </a:cubicBezTo>
                    <a:cubicBezTo>
                      <a:pt x="633" y="294"/>
                      <a:pt x="633" y="297"/>
                      <a:pt x="633" y="301"/>
                    </a:cubicBezTo>
                    <a:cubicBezTo>
                      <a:pt x="633" y="301"/>
                      <a:pt x="633" y="301"/>
                      <a:pt x="633" y="301"/>
                    </a:cubicBezTo>
                    <a:cubicBezTo>
                      <a:pt x="633" y="302"/>
                      <a:pt x="632" y="302"/>
                      <a:pt x="632" y="302"/>
                    </a:cubicBezTo>
                    <a:cubicBezTo>
                      <a:pt x="632" y="305"/>
                      <a:pt x="632" y="307"/>
                      <a:pt x="631" y="310"/>
                    </a:cubicBezTo>
                    <a:cubicBezTo>
                      <a:pt x="629" y="325"/>
                      <a:pt x="625" y="341"/>
                      <a:pt x="621" y="356"/>
                    </a:cubicBezTo>
                    <a:cubicBezTo>
                      <a:pt x="611" y="391"/>
                      <a:pt x="600" y="416"/>
                      <a:pt x="585" y="447"/>
                    </a:cubicBezTo>
                    <a:cubicBezTo>
                      <a:pt x="569" y="478"/>
                      <a:pt x="551" y="508"/>
                      <a:pt x="532" y="536"/>
                    </a:cubicBezTo>
                    <a:cubicBezTo>
                      <a:pt x="521" y="552"/>
                      <a:pt x="515" y="560"/>
                      <a:pt x="503" y="573"/>
                    </a:cubicBezTo>
                    <a:cubicBezTo>
                      <a:pt x="493" y="586"/>
                      <a:pt x="482" y="598"/>
                      <a:pt x="471" y="609"/>
                    </a:cubicBezTo>
                    <a:cubicBezTo>
                      <a:pt x="461" y="620"/>
                      <a:pt x="450" y="630"/>
                      <a:pt x="438" y="640"/>
                    </a:cubicBezTo>
                    <a:cubicBezTo>
                      <a:pt x="436" y="642"/>
                      <a:pt x="433" y="644"/>
                      <a:pt x="430" y="646"/>
                    </a:cubicBezTo>
                    <a:cubicBezTo>
                      <a:pt x="430" y="647"/>
                      <a:pt x="429" y="647"/>
                      <a:pt x="428" y="648"/>
                    </a:cubicBezTo>
                    <a:cubicBezTo>
                      <a:pt x="427" y="649"/>
                      <a:pt x="426" y="649"/>
                      <a:pt x="426" y="650"/>
                    </a:cubicBezTo>
                    <a:cubicBezTo>
                      <a:pt x="420" y="654"/>
                      <a:pt x="414" y="658"/>
                      <a:pt x="409" y="662"/>
                    </a:cubicBezTo>
                    <a:cubicBezTo>
                      <a:pt x="404" y="665"/>
                      <a:pt x="398" y="668"/>
                      <a:pt x="393" y="671"/>
                    </a:cubicBezTo>
                    <a:cubicBezTo>
                      <a:pt x="391" y="672"/>
                      <a:pt x="388" y="674"/>
                      <a:pt x="385" y="675"/>
                    </a:cubicBezTo>
                    <a:cubicBezTo>
                      <a:pt x="384" y="675"/>
                      <a:pt x="379" y="678"/>
                      <a:pt x="378" y="678"/>
                    </a:cubicBezTo>
                    <a:cubicBezTo>
                      <a:pt x="370" y="681"/>
                      <a:pt x="362" y="684"/>
                      <a:pt x="354" y="685"/>
                    </a:cubicBezTo>
                    <a:cubicBezTo>
                      <a:pt x="353" y="685"/>
                      <a:pt x="349" y="686"/>
                      <a:pt x="348" y="686"/>
                    </a:cubicBezTo>
                    <a:cubicBezTo>
                      <a:pt x="346" y="686"/>
                      <a:pt x="344" y="686"/>
                      <a:pt x="341" y="686"/>
                    </a:cubicBezTo>
                    <a:cubicBezTo>
                      <a:pt x="339" y="686"/>
                      <a:pt x="337" y="686"/>
                      <a:pt x="335" y="685"/>
                    </a:cubicBezTo>
                    <a:cubicBezTo>
                      <a:pt x="333" y="685"/>
                      <a:pt x="332" y="685"/>
                      <a:pt x="331" y="685"/>
                    </a:cubicBezTo>
                    <a:cubicBezTo>
                      <a:pt x="326" y="684"/>
                      <a:pt x="321" y="682"/>
                      <a:pt x="316" y="681"/>
                    </a:cubicBezTo>
                    <a:cubicBezTo>
                      <a:pt x="314" y="680"/>
                      <a:pt x="311" y="679"/>
                      <a:pt x="309" y="678"/>
                    </a:cubicBezTo>
                    <a:cubicBezTo>
                      <a:pt x="308" y="678"/>
                      <a:pt x="308" y="678"/>
                      <a:pt x="308" y="678"/>
                    </a:cubicBezTo>
                    <a:cubicBezTo>
                      <a:pt x="307" y="677"/>
                      <a:pt x="305" y="676"/>
                      <a:pt x="304" y="676"/>
                    </a:cubicBezTo>
                    <a:cubicBezTo>
                      <a:pt x="293" y="671"/>
                      <a:pt x="282" y="664"/>
                      <a:pt x="272" y="658"/>
                    </a:cubicBezTo>
                    <a:cubicBezTo>
                      <a:pt x="267" y="654"/>
                      <a:pt x="262" y="651"/>
                      <a:pt x="257" y="647"/>
                    </a:cubicBezTo>
                    <a:cubicBezTo>
                      <a:pt x="257" y="647"/>
                      <a:pt x="252" y="643"/>
                      <a:pt x="251" y="642"/>
                    </a:cubicBezTo>
                    <a:cubicBezTo>
                      <a:pt x="248" y="640"/>
                      <a:pt x="245" y="637"/>
                      <a:pt x="242" y="634"/>
                    </a:cubicBezTo>
                    <a:cubicBezTo>
                      <a:pt x="218" y="614"/>
                      <a:pt x="196" y="590"/>
                      <a:pt x="176" y="566"/>
                    </a:cubicBezTo>
                    <a:cubicBezTo>
                      <a:pt x="167" y="555"/>
                      <a:pt x="158" y="542"/>
                      <a:pt x="148" y="528"/>
                    </a:cubicBezTo>
                    <a:cubicBezTo>
                      <a:pt x="138" y="513"/>
                      <a:pt x="129" y="499"/>
                      <a:pt x="121" y="484"/>
                    </a:cubicBezTo>
                    <a:cubicBezTo>
                      <a:pt x="112" y="469"/>
                      <a:pt x="104" y="453"/>
                      <a:pt x="96" y="438"/>
                    </a:cubicBezTo>
                    <a:cubicBezTo>
                      <a:pt x="88" y="420"/>
                      <a:pt x="84" y="411"/>
                      <a:pt x="77" y="394"/>
                    </a:cubicBezTo>
                    <a:cubicBezTo>
                      <a:pt x="72" y="378"/>
                      <a:pt x="67" y="363"/>
                      <a:pt x="62" y="347"/>
                    </a:cubicBezTo>
                    <a:cubicBezTo>
                      <a:pt x="60" y="339"/>
                      <a:pt x="59" y="332"/>
                      <a:pt x="57" y="324"/>
                    </a:cubicBezTo>
                    <a:cubicBezTo>
                      <a:pt x="56" y="321"/>
                      <a:pt x="56" y="317"/>
                      <a:pt x="55" y="313"/>
                    </a:cubicBezTo>
                    <a:cubicBezTo>
                      <a:pt x="55" y="311"/>
                      <a:pt x="54" y="309"/>
                      <a:pt x="54" y="308"/>
                    </a:cubicBezTo>
                    <a:cubicBezTo>
                      <a:pt x="54" y="307"/>
                      <a:pt x="54" y="303"/>
                      <a:pt x="53" y="303"/>
                    </a:cubicBezTo>
                    <a:cubicBezTo>
                      <a:pt x="52" y="288"/>
                      <a:pt x="51" y="274"/>
                      <a:pt x="51" y="260"/>
                    </a:cubicBezTo>
                    <a:cubicBezTo>
                      <a:pt x="51" y="253"/>
                      <a:pt x="52" y="246"/>
                      <a:pt x="53" y="239"/>
                    </a:cubicBezTo>
                    <a:cubicBezTo>
                      <a:pt x="53" y="239"/>
                      <a:pt x="53" y="239"/>
                      <a:pt x="53" y="239"/>
                    </a:cubicBezTo>
                    <a:cubicBezTo>
                      <a:pt x="53" y="239"/>
                      <a:pt x="53" y="239"/>
                      <a:pt x="53" y="239"/>
                    </a:cubicBezTo>
                    <a:cubicBezTo>
                      <a:pt x="53" y="237"/>
                      <a:pt x="53" y="235"/>
                      <a:pt x="54" y="234"/>
                    </a:cubicBezTo>
                    <a:cubicBezTo>
                      <a:pt x="54" y="230"/>
                      <a:pt x="55" y="226"/>
                      <a:pt x="56" y="222"/>
                    </a:cubicBezTo>
                    <a:cubicBezTo>
                      <a:pt x="57" y="216"/>
                      <a:pt x="59" y="210"/>
                      <a:pt x="61" y="204"/>
                    </a:cubicBezTo>
                    <a:cubicBezTo>
                      <a:pt x="62" y="203"/>
                      <a:pt x="64" y="198"/>
                      <a:pt x="64" y="197"/>
                    </a:cubicBezTo>
                    <a:cubicBezTo>
                      <a:pt x="65" y="194"/>
                      <a:pt x="67" y="191"/>
                      <a:pt x="68" y="189"/>
                    </a:cubicBezTo>
                    <a:cubicBezTo>
                      <a:pt x="71" y="183"/>
                      <a:pt x="74" y="178"/>
                      <a:pt x="78" y="172"/>
                    </a:cubicBezTo>
                    <a:cubicBezTo>
                      <a:pt x="79" y="171"/>
                      <a:pt x="80" y="170"/>
                      <a:pt x="80" y="169"/>
                    </a:cubicBezTo>
                    <a:cubicBezTo>
                      <a:pt x="81" y="168"/>
                      <a:pt x="81" y="168"/>
                      <a:pt x="81" y="168"/>
                    </a:cubicBezTo>
                    <a:cubicBezTo>
                      <a:pt x="84" y="164"/>
                      <a:pt x="88" y="160"/>
                      <a:pt x="91" y="157"/>
                    </a:cubicBezTo>
                    <a:cubicBezTo>
                      <a:pt x="105" y="142"/>
                      <a:pt x="116" y="134"/>
                      <a:pt x="134" y="124"/>
                    </a:cubicBezTo>
                    <a:cubicBezTo>
                      <a:pt x="150" y="114"/>
                      <a:pt x="165" y="108"/>
                      <a:pt x="181" y="102"/>
                    </a:cubicBezTo>
                    <a:cubicBezTo>
                      <a:pt x="208" y="92"/>
                      <a:pt x="235" y="85"/>
                      <a:pt x="263" y="79"/>
                    </a:cubicBezTo>
                    <a:cubicBezTo>
                      <a:pt x="263" y="82"/>
                      <a:pt x="263" y="82"/>
                      <a:pt x="263" y="82"/>
                    </a:cubicBezTo>
                    <a:cubicBezTo>
                      <a:pt x="263" y="110"/>
                      <a:pt x="307" y="110"/>
                      <a:pt x="307" y="82"/>
                    </a:cubicBezTo>
                    <a:cubicBezTo>
                      <a:pt x="307" y="55"/>
                      <a:pt x="307" y="55"/>
                      <a:pt x="307" y="55"/>
                    </a:cubicBezTo>
                    <a:cubicBezTo>
                      <a:pt x="307" y="55"/>
                      <a:pt x="307" y="54"/>
                      <a:pt x="307" y="54"/>
                    </a:cubicBezTo>
                    <a:cubicBezTo>
                      <a:pt x="307" y="54"/>
                      <a:pt x="307" y="53"/>
                      <a:pt x="307" y="53"/>
                    </a:cubicBezTo>
                    <a:cubicBezTo>
                      <a:pt x="307" y="29"/>
                      <a:pt x="307" y="29"/>
                      <a:pt x="307" y="29"/>
                    </a:cubicBezTo>
                    <a:cubicBezTo>
                      <a:pt x="307" y="1"/>
                      <a:pt x="263" y="1"/>
                      <a:pt x="263" y="29"/>
                    </a:cubicBezTo>
                    <a:cubicBezTo>
                      <a:pt x="263" y="35"/>
                      <a:pt x="263" y="35"/>
                      <a:pt x="263" y="35"/>
                    </a:cubicBezTo>
                    <a:cubicBezTo>
                      <a:pt x="219" y="42"/>
                      <a:pt x="176" y="55"/>
                      <a:pt x="136" y="74"/>
                    </a:cubicBezTo>
                    <a:cubicBezTo>
                      <a:pt x="100" y="91"/>
                      <a:pt x="68" y="114"/>
                      <a:pt x="44" y="145"/>
                    </a:cubicBezTo>
                    <a:cubicBezTo>
                      <a:pt x="27" y="167"/>
                      <a:pt x="16" y="195"/>
                      <a:pt x="12" y="222"/>
                    </a:cubicBezTo>
                    <a:cubicBezTo>
                      <a:pt x="0" y="286"/>
                      <a:pt x="15" y="352"/>
                      <a:pt x="38" y="411"/>
                    </a:cubicBezTo>
                    <a:cubicBezTo>
                      <a:pt x="63" y="478"/>
                      <a:pt x="100" y="539"/>
                      <a:pt x="144" y="595"/>
                    </a:cubicBezTo>
                    <a:cubicBezTo>
                      <a:pt x="181" y="641"/>
                      <a:pt x="225" y="686"/>
                      <a:pt x="278" y="712"/>
                    </a:cubicBezTo>
                    <a:cubicBezTo>
                      <a:pt x="289" y="717"/>
                      <a:pt x="301" y="722"/>
                      <a:pt x="313" y="725"/>
                    </a:cubicBezTo>
                    <a:cubicBezTo>
                      <a:pt x="298" y="764"/>
                      <a:pt x="289" y="807"/>
                      <a:pt x="289" y="849"/>
                    </a:cubicBezTo>
                    <a:cubicBezTo>
                      <a:pt x="288" y="889"/>
                      <a:pt x="299" y="927"/>
                      <a:pt x="324" y="959"/>
                    </a:cubicBezTo>
                    <a:cubicBezTo>
                      <a:pt x="347" y="987"/>
                      <a:pt x="381" y="1000"/>
                      <a:pt x="416" y="1003"/>
                    </a:cubicBezTo>
                    <a:cubicBezTo>
                      <a:pt x="453" y="1007"/>
                      <a:pt x="491" y="996"/>
                      <a:pt x="524" y="982"/>
                    </a:cubicBezTo>
                    <a:cubicBezTo>
                      <a:pt x="560" y="967"/>
                      <a:pt x="592" y="945"/>
                      <a:pt x="620" y="919"/>
                    </a:cubicBezTo>
                    <a:cubicBezTo>
                      <a:pt x="648" y="892"/>
                      <a:pt x="669" y="860"/>
                      <a:pt x="681" y="823"/>
                    </a:cubicBezTo>
                    <a:cubicBezTo>
                      <a:pt x="696" y="773"/>
                      <a:pt x="694" y="722"/>
                      <a:pt x="689" y="671"/>
                    </a:cubicBezTo>
                    <a:cubicBezTo>
                      <a:pt x="685" y="632"/>
                      <a:pt x="680" y="591"/>
                      <a:pt x="688" y="554"/>
                    </a:cubicBezTo>
                    <a:cubicBezTo>
                      <a:pt x="692" y="537"/>
                      <a:pt x="699" y="520"/>
                      <a:pt x="709" y="505"/>
                    </a:cubicBezTo>
                    <a:cubicBezTo>
                      <a:pt x="715" y="496"/>
                      <a:pt x="726" y="486"/>
                      <a:pt x="737" y="480"/>
                    </a:cubicBezTo>
                    <a:cubicBezTo>
                      <a:pt x="739" y="478"/>
                      <a:pt x="742" y="477"/>
                      <a:pt x="745" y="475"/>
                    </a:cubicBezTo>
                    <a:cubicBezTo>
                      <a:pt x="746" y="475"/>
                      <a:pt x="746" y="474"/>
                      <a:pt x="747" y="474"/>
                    </a:cubicBezTo>
                    <a:cubicBezTo>
                      <a:pt x="754" y="505"/>
                      <a:pt x="773" y="533"/>
                      <a:pt x="799" y="553"/>
                    </a:cubicBezTo>
                    <a:cubicBezTo>
                      <a:pt x="838" y="583"/>
                      <a:pt x="893" y="584"/>
                      <a:pt x="936" y="563"/>
                    </a:cubicBezTo>
                    <a:cubicBezTo>
                      <a:pt x="979" y="541"/>
                      <a:pt x="1006" y="494"/>
                      <a:pt x="1006" y="447"/>
                    </a:cubicBezTo>
                    <a:cubicBezTo>
                      <a:pt x="1006" y="401"/>
                      <a:pt x="982" y="360"/>
                      <a:pt x="944" y="335"/>
                    </a:cubicBezTo>
                    <a:close/>
                    <a:moveTo>
                      <a:pt x="946" y="497"/>
                    </a:moveTo>
                    <a:cubicBezTo>
                      <a:pt x="938" y="510"/>
                      <a:pt x="922" y="522"/>
                      <a:pt x="908" y="528"/>
                    </a:cubicBezTo>
                    <a:cubicBezTo>
                      <a:pt x="872" y="542"/>
                      <a:pt x="835" y="532"/>
                      <a:pt x="810" y="504"/>
                    </a:cubicBezTo>
                    <a:cubicBezTo>
                      <a:pt x="786" y="478"/>
                      <a:pt x="782" y="437"/>
                      <a:pt x="798" y="406"/>
                    </a:cubicBezTo>
                    <a:cubicBezTo>
                      <a:pt x="816" y="373"/>
                      <a:pt x="850" y="356"/>
                      <a:pt x="888" y="360"/>
                    </a:cubicBezTo>
                    <a:cubicBezTo>
                      <a:pt x="907" y="362"/>
                      <a:pt x="927" y="374"/>
                      <a:pt x="941" y="389"/>
                    </a:cubicBezTo>
                    <a:cubicBezTo>
                      <a:pt x="946" y="395"/>
                      <a:pt x="954" y="407"/>
                      <a:pt x="956" y="414"/>
                    </a:cubicBezTo>
                    <a:cubicBezTo>
                      <a:pt x="961" y="426"/>
                      <a:pt x="962" y="435"/>
                      <a:pt x="963" y="447"/>
                    </a:cubicBezTo>
                    <a:cubicBezTo>
                      <a:pt x="962" y="465"/>
                      <a:pt x="957" y="481"/>
                      <a:pt x="946" y="4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 name="Group 2">
            <a:extLst>
              <a:ext uri="{FF2B5EF4-FFF2-40B4-BE49-F238E27FC236}">
                <a16:creationId xmlns:a16="http://schemas.microsoft.com/office/drawing/2014/main" id="{638F7377-D389-40D7-BB69-96516E9EE004}"/>
              </a:ext>
            </a:extLst>
          </p:cNvPr>
          <p:cNvGrpSpPr/>
          <p:nvPr/>
        </p:nvGrpSpPr>
        <p:grpSpPr>
          <a:xfrm>
            <a:off x="6321525" y="4540119"/>
            <a:ext cx="3231238" cy="852070"/>
            <a:chOff x="6321525" y="4540119"/>
            <a:chExt cx="3231238" cy="852070"/>
          </a:xfrm>
        </p:grpSpPr>
        <p:sp>
          <p:nvSpPr>
            <p:cNvPr id="60" name="TextBox 59">
              <a:extLst>
                <a:ext uri="{FF2B5EF4-FFF2-40B4-BE49-F238E27FC236}">
                  <a16:creationId xmlns:a16="http://schemas.microsoft.com/office/drawing/2014/main" id="{3DCA4475-2BB8-415C-90E9-05D0E7ADD047}"/>
                </a:ext>
              </a:extLst>
            </p:cNvPr>
            <p:cNvSpPr txBox="1"/>
            <p:nvPr/>
          </p:nvSpPr>
          <p:spPr>
            <a:xfrm>
              <a:off x="6323779" y="4877240"/>
              <a:ext cx="3226622" cy="514949"/>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ut perspiciatis unde omnis iste natus error sit voluptatem accusantium doloremque.</a:t>
              </a:r>
            </a:p>
          </p:txBody>
        </p:sp>
        <p:sp>
          <p:nvSpPr>
            <p:cNvPr id="61" name="TextBox 60">
              <a:extLst>
                <a:ext uri="{FF2B5EF4-FFF2-40B4-BE49-F238E27FC236}">
                  <a16:creationId xmlns:a16="http://schemas.microsoft.com/office/drawing/2014/main" id="{7D04DC79-BB63-4EB7-AAF5-F5B08DD380CB}"/>
                </a:ext>
              </a:extLst>
            </p:cNvPr>
            <p:cNvSpPr txBox="1"/>
            <p:nvPr/>
          </p:nvSpPr>
          <p:spPr>
            <a:xfrm>
              <a:off x="6321525" y="4540119"/>
              <a:ext cx="3231238" cy="351635"/>
            </a:xfrm>
            <a:prstGeom prst="rect">
              <a:avLst/>
            </a:prstGeom>
            <a:noFill/>
          </p:spPr>
          <p:txBody>
            <a:bodyPr wrap="square" rtlCol="0">
              <a:spAutoFit/>
            </a:bodyPr>
            <a:lstStyle/>
            <a:p>
              <a:pPr algn="ctr">
                <a:lnSpc>
                  <a:spcPct val="113000"/>
                </a:lnSpc>
              </a:pPr>
              <a:r>
                <a:rPr lang="en-US" sz="1600" dirty="0">
                  <a:solidFill>
                    <a:schemeClr val="tx1">
                      <a:lumMod val="65000"/>
                      <a:lumOff val="35000"/>
                    </a:schemeClr>
                  </a:solidFill>
                  <a:latin typeface="+mj-lt"/>
                </a:rPr>
                <a:t>Feature Text 02</a:t>
              </a:r>
            </a:p>
          </p:txBody>
        </p:sp>
      </p:grpSp>
      <p:grpSp>
        <p:nvGrpSpPr>
          <p:cNvPr id="2" name="Group 1">
            <a:extLst>
              <a:ext uri="{FF2B5EF4-FFF2-40B4-BE49-F238E27FC236}">
                <a16:creationId xmlns:a16="http://schemas.microsoft.com/office/drawing/2014/main" id="{AD2D51DD-3CEF-45A1-AD84-96D410EAB559}"/>
              </a:ext>
            </a:extLst>
          </p:cNvPr>
          <p:cNvGrpSpPr/>
          <p:nvPr/>
        </p:nvGrpSpPr>
        <p:grpSpPr>
          <a:xfrm>
            <a:off x="2636983" y="4540119"/>
            <a:ext cx="3231238" cy="852070"/>
            <a:chOff x="2636983" y="4540119"/>
            <a:chExt cx="3231238" cy="852070"/>
          </a:xfrm>
        </p:grpSpPr>
        <p:sp>
          <p:nvSpPr>
            <p:cNvPr id="62" name="TextBox 61">
              <a:extLst>
                <a:ext uri="{FF2B5EF4-FFF2-40B4-BE49-F238E27FC236}">
                  <a16:creationId xmlns:a16="http://schemas.microsoft.com/office/drawing/2014/main" id="{F93B62AA-6BC1-4853-8E42-3B4E05EEC8C6}"/>
                </a:ext>
              </a:extLst>
            </p:cNvPr>
            <p:cNvSpPr txBox="1"/>
            <p:nvPr/>
          </p:nvSpPr>
          <p:spPr>
            <a:xfrm>
              <a:off x="2639237" y="4877240"/>
              <a:ext cx="3226622" cy="514949"/>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ut perspiciatis unde omnis iste natus error sit voluptatem accusantium doloremque.</a:t>
              </a:r>
            </a:p>
          </p:txBody>
        </p:sp>
        <p:sp>
          <p:nvSpPr>
            <p:cNvPr id="63" name="TextBox 62">
              <a:extLst>
                <a:ext uri="{FF2B5EF4-FFF2-40B4-BE49-F238E27FC236}">
                  <a16:creationId xmlns:a16="http://schemas.microsoft.com/office/drawing/2014/main" id="{98A3CFC5-B83D-421D-BF40-B1528D4B8E64}"/>
                </a:ext>
              </a:extLst>
            </p:cNvPr>
            <p:cNvSpPr txBox="1"/>
            <p:nvPr/>
          </p:nvSpPr>
          <p:spPr>
            <a:xfrm>
              <a:off x="2636983" y="4540119"/>
              <a:ext cx="3231238" cy="351635"/>
            </a:xfrm>
            <a:prstGeom prst="rect">
              <a:avLst/>
            </a:prstGeom>
            <a:noFill/>
          </p:spPr>
          <p:txBody>
            <a:bodyPr wrap="square" rtlCol="0">
              <a:spAutoFit/>
            </a:bodyPr>
            <a:lstStyle/>
            <a:p>
              <a:pPr algn="ctr">
                <a:lnSpc>
                  <a:spcPct val="113000"/>
                </a:lnSpc>
              </a:pPr>
              <a:r>
                <a:rPr lang="en-US" sz="1600" dirty="0">
                  <a:solidFill>
                    <a:schemeClr val="tx1">
                      <a:lumMod val="65000"/>
                      <a:lumOff val="35000"/>
                    </a:schemeClr>
                  </a:solidFill>
                  <a:latin typeface="+mj-lt"/>
                </a:rPr>
                <a:t>Feature Text 01</a:t>
              </a:r>
            </a:p>
          </p:txBody>
        </p:sp>
      </p:grpSp>
    </p:spTree>
    <p:extLst>
      <p:ext uri="{BB962C8B-B14F-4D97-AF65-F5344CB8AC3E}">
        <p14:creationId xmlns:p14="http://schemas.microsoft.com/office/powerpoint/2010/main" val="2939077107"/>
      </p:ext>
    </p:extLst>
  </p:cSld>
  <p:clrMapOvr>
    <a:masterClrMapping/>
  </p:clrMapOvr>
  <mc:AlternateContent xmlns:mc="http://schemas.openxmlformats.org/markup-compatibility/2006" xmlns:p14="http://schemas.microsoft.com/office/powerpoint/2010/main">
    <mc:Choice Requires="p14">
      <p:transition spd="slow">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2" presetClass="entr" presetSubtype="4" decel="10000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 calcmode="lin" valueType="num">
                                      <p:cBhvr additive="base">
                                        <p:cTn id="10" dur="750" fill="hold"/>
                                        <p:tgtEl>
                                          <p:spTgt spid="29"/>
                                        </p:tgtEl>
                                        <p:attrNameLst>
                                          <p:attrName>ppt_x</p:attrName>
                                        </p:attrNameLst>
                                      </p:cBhvr>
                                      <p:tavLst>
                                        <p:tav tm="0">
                                          <p:val>
                                            <p:strVal val="#ppt_x"/>
                                          </p:val>
                                        </p:tav>
                                        <p:tav tm="100000">
                                          <p:val>
                                            <p:strVal val="#ppt_x"/>
                                          </p:val>
                                        </p:tav>
                                      </p:tavLst>
                                    </p:anim>
                                    <p:anim calcmode="lin" valueType="num">
                                      <p:cBhvr additive="base">
                                        <p:cTn id="11" dur="750" fill="hold"/>
                                        <p:tgtEl>
                                          <p:spTgt spid="29"/>
                                        </p:tgtEl>
                                        <p:attrNameLst>
                                          <p:attrName>ppt_y</p:attrName>
                                        </p:attrNameLst>
                                      </p:cBhvr>
                                      <p:tavLst>
                                        <p:tav tm="0">
                                          <p:val>
                                            <p:strVal val="1+#ppt_h/2"/>
                                          </p:val>
                                        </p:tav>
                                        <p:tav tm="100000">
                                          <p:val>
                                            <p:strVal val="#ppt_y"/>
                                          </p:val>
                                        </p:tav>
                                      </p:tavLst>
                                    </p:anim>
                                  </p:childTnLst>
                                </p:cTn>
                              </p:par>
                              <p:par>
                                <p:cTn id="12" presetID="23" presetClass="entr" presetSubtype="272" fill="hold" grpId="0" nodeType="withEffect">
                                  <p:stCondLst>
                                    <p:cond delay="500"/>
                                  </p:stCondLst>
                                  <p:childTnLst>
                                    <p:set>
                                      <p:cBhvr>
                                        <p:cTn id="13" dur="1" fill="hold">
                                          <p:stCondLst>
                                            <p:cond delay="0"/>
                                          </p:stCondLst>
                                        </p:cTn>
                                        <p:tgtEl>
                                          <p:spTgt spid="20"/>
                                        </p:tgtEl>
                                        <p:attrNameLst>
                                          <p:attrName>style.visibility</p:attrName>
                                        </p:attrNameLst>
                                      </p:cBhvr>
                                      <p:to>
                                        <p:strVal val="visible"/>
                                      </p:to>
                                    </p:set>
                                    <p:anim calcmode="lin" valueType="num">
                                      <p:cBhvr>
                                        <p:cTn id="14" dur="500" fill="hold"/>
                                        <p:tgtEl>
                                          <p:spTgt spid="20"/>
                                        </p:tgtEl>
                                        <p:attrNameLst>
                                          <p:attrName>ppt_w</p:attrName>
                                        </p:attrNameLst>
                                      </p:cBhvr>
                                      <p:tavLst>
                                        <p:tav tm="0">
                                          <p:val>
                                            <p:strVal val="2/3*#ppt_w"/>
                                          </p:val>
                                        </p:tav>
                                        <p:tav tm="100000">
                                          <p:val>
                                            <p:strVal val="#ppt_w"/>
                                          </p:val>
                                        </p:tav>
                                      </p:tavLst>
                                    </p:anim>
                                    <p:anim calcmode="lin" valueType="num">
                                      <p:cBhvr>
                                        <p:cTn id="15" dur="500" fill="hold"/>
                                        <p:tgtEl>
                                          <p:spTgt spid="20"/>
                                        </p:tgtEl>
                                        <p:attrNameLst>
                                          <p:attrName>ppt_h</p:attrName>
                                        </p:attrNameLst>
                                      </p:cBhvr>
                                      <p:tavLst>
                                        <p:tav tm="0">
                                          <p:val>
                                            <p:strVal val="2/3*#ppt_h"/>
                                          </p:val>
                                        </p:tav>
                                        <p:tav tm="100000">
                                          <p:val>
                                            <p:strVal val="#ppt_h"/>
                                          </p:val>
                                        </p:tav>
                                      </p:tavLst>
                                    </p:anim>
                                  </p:childTnLst>
                                </p:cTn>
                              </p:par>
                              <p:par>
                                <p:cTn id="16" presetID="23" presetClass="entr" presetSubtype="272" fill="hold" grpId="0" nodeType="withEffect">
                                  <p:stCondLst>
                                    <p:cond delay="750"/>
                                  </p:stCondLst>
                                  <p:childTnLst>
                                    <p:set>
                                      <p:cBhvr>
                                        <p:cTn id="17" dur="1" fill="hold">
                                          <p:stCondLst>
                                            <p:cond delay="0"/>
                                          </p:stCondLst>
                                        </p:cTn>
                                        <p:tgtEl>
                                          <p:spTgt spid="22"/>
                                        </p:tgtEl>
                                        <p:attrNameLst>
                                          <p:attrName>style.visibility</p:attrName>
                                        </p:attrNameLst>
                                      </p:cBhvr>
                                      <p:to>
                                        <p:strVal val="visible"/>
                                      </p:to>
                                    </p:set>
                                    <p:anim calcmode="lin" valueType="num">
                                      <p:cBhvr>
                                        <p:cTn id="18" dur="500" fill="hold"/>
                                        <p:tgtEl>
                                          <p:spTgt spid="22"/>
                                        </p:tgtEl>
                                        <p:attrNameLst>
                                          <p:attrName>ppt_w</p:attrName>
                                        </p:attrNameLst>
                                      </p:cBhvr>
                                      <p:tavLst>
                                        <p:tav tm="0">
                                          <p:val>
                                            <p:strVal val="2/3*#ppt_w"/>
                                          </p:val>
                                        </p:tav>
                                        <p:tav tm="100000">
                                          <p:val>
                                            <p:strVal val="#ppt_w"/>
                                          </p:val>
                                        </p:tav>
                                      </p:tavLst>
                                    </p:anim>
                                    <p:anim calcmode="lin" valueType="num">
                                      <p:cBhvr>
                                        <p:cTn id="19" dur="500" fill="hold"/>
                                        <p:tgtEl>
                                          <p:spTgt spid="22"/>
                                        </p:tgtEl>
                                        <p:attrNameLst>
                                          <p:attrName>ppt_h</p:attrName>
                                        </p:attrNameLst>
                                      </p:cBhvr>
                                      <p:tavLst>
                                        <p:tav tm="0">
                                          <p:val>
                                            <p:strVal val="2/3*#ppt_h"/>
                                          </p:val>
                                        </p:tav>
                                        <p:tav tm="100000">
                                          <p:val>
                                            <p:strVal val="#ppt_h"/>
                                          </p:val>
                                        </p:tav>
                                      </p:tavLst>
                                    </p:anim>
                                  </p:childTnLst>
                                </p:cTn>
                              </p:par>
                              <p:par>
                                <p:cTn id="20" presetID="10" presetClass="entr" presetSubtype="0" fill="hold" nodeType="withEffect">
                                  <p:stCondLst>
                                    <p:cond delay="75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nodeType="withEffect">
                                  <p:stCondLst>
                                    <p:cond delay="75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nodeType="withEffect">
                                  <p:stCondLst>
                                    <p:cond delay="75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par>
                                <p:cTn id="29" presetID="42" presetClass="entr" presetSubtype="0" fill="hold" nodeType="withEffect">
                                  <p:stCondLst>
                                    <p:cond delay="100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250"/>
                                        <p:tgtEl>
                                          <p:spTgt spid="2"/>
                                        </p:tgtEl>
                                      </p:cBhvr>
                                    </p:animEffect>
                                    <p:anim calcmode="lin" valueType="num">
                                      <p:cBhvr>
                                        <p:cTn id="32" dur="250" fill="hold"/>
                                        <p:tgtEl>
                                          <p:spTgt spid="2"/>
                                        </p:tgtEl>
                                        <p:attrNameLst>
                                          <p:attrName>ppt_x</p:attrName>
                                        </p:attrNameLst>
                                      </p:cBhvr>
                                      <p:tavLst>
                                        <p:tav tm="0">
                                          <p:val>
                                            <p:strVal val="#ppt_x"/>
                                          </p:val>
                                        </p:tav>
                                        <p:tav tm="100000">
                                          <p:val>
                                            <p:strVal val="#ppt_x"/>
                                          </p:val>
                                        </p:tav>
                                      </p:tavLst>
                                    </p:anim>
                                    <p:anim calcmode="lin" valueType="num">
                                      <p:cBhvr>
                                        <p:cTn id="33" dur="250" fill="hold"/>
                                        <p:tgtEl>
                                          <p:spTgt spid="2"/>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1000"/>
                                  </p:stCondLst>
                                  <p:childTnLst>
                                    <p:set>
                                      <p:cBhvr>
                                        <p:cTn id="35" dur="1" fill="hold">
                                          <p:stCondLst>
                                            <p:cond delay="0"/>
                                          </p:stCondLst>
                                        </p:cTn>
                                        <p:tgtEl>
                                          <p:spTgt spid="3"/>
                                        </p:tgtEl>
                                        <p:attrNameLst>
                                          <p:attrName>style.visibility</p:attrName>
                                        </p:attrNameLst>
                                      </p:cBhvr>
                                      <p:to>
                                        <p:strVal val="visible"/>
                                      </p:to>
                                    </p:set>
                                    <p:animEffect transition="in" filter="fade">
                                      <p:cBhvr>
                                        <p:cTn id="36" dur="250"/>
                                        <p:tgtEl>
                                          <p:spTgt spid="3"/>
                                        </p:tgtEl>
                                      </p:cBhvr>
                                    </p:animEffect>
                                    <p:anim calcmode="lin" valueType="num">
                                      <p:cBhvr>
                                        <p:cTn id="37" dur="250" fill="hold"/>
                                        <p:tgtEl>
                                          <p:spTgt spid="3"/>
                                        </p:tgtEl>
                                        <p:attrNameLst>
                                          <p:attrName>ppt_x</p:attrName>
                                        </p:attrNameLst>
                                      </p:cBhvr>
                                      <p:tavLst>
                                        <p:tav tm="0">
                                          <p:val>
                                            <p:strVal val="#ppt_x"/>
                                          </p:val>
                                        </p:tav>
                                        <p:tav tm="100000">
                                          <p:val>
                                            <p:strVal val="#ppt_x"/>
                                          </p:val>
                                        </p:tav>
                                      </p:tavLst>
                                    </p:anim>
                                    <p:anim calcmode="lin" valueType="num">
                                      <p:cBhvr>
                                        <p:cTn id="38"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2" grpId="0" animBg="1"/>
      <p:bldP spid="2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3AA322C-FCD0-4288-9920-4D15711AF59E}"/>
              </a:ext>
            </a:extLst>
          </p:cNvPr>
          <p:cNvSpPr/>
          <p:nvPr/>
        </p:nvSpPr>
        <p:spPr>
          <a:xfrm>
            <a:off x="2278627" y="3864077"/>
            <a:ext cx="2177897" cy="2286000"/>
          </a:xfrm>
          <a:prstGeom prst="rect">
            <a:avLst/>
          </a:prstGeom>
          <a:gradFill flip="none" rotWithShape="1">
            <a:gsLst>
              <a:gs pos="51400">
                <a:srgbClr val="091929">
                  <a:alpha val="55000"/>
                </a:srgbClr>
              </a:gs>
              <a:gs pos="10000">
                <a:srgbClr val="091929">
                  <a:alpha val="83000"/>
                </a:srgbClr>
              </a:gs>
              <a:gs pos="100000">
                <a:srgbClr val="091929">
                  <a:alpha val="25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5">
            <a:extLst>
              <a:ext uri="{FF2B5EF4-FFF2-40B4-BE49-F238E27FC236}">
                <a16:creationId xmlns:a16="http://schemas.microsoft.com/office/drawing/2014/main" id="{9ED621E4-C122-4881-9455-A20A854F9FC7}"/>
              </a:ext>
            </a:extLst>
          </p:cNvPr>
          <p:cNvSpPr/>
          <p:nvPr/>
        </p:nvSpPr>
        <p:spPr>
          <a:xfrm>
            <a:off x="0" y="3864077"/>
            <a:ext cx="2177897" cy="2286000"/>
          </a:xfrm>
          <a:prstGeom prst="rect">
            <a:avLst/>
          </a:prstGeom>
          <a:gradFill flip="none" rotWithShape="1">
            <a:gsLst>
              <a:gs pos="51400">
                <a:srgbClr val="091929">
                  <a:alpha val="55000"/>
                </a:srgbClr>
              </a:gs>
              <a:gs pos="10000">
                <a:srgbClr val="091929">
                  <a:alpha val="83000"/>
                </a:srgbClr>
              </a:gs>
              <a:gs pos="100000">
                <a:srgbClr val="091929">
                  <a:alpha val="25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2" name="Freeform: Shape 51">
            <a:extLst>
              <a:ext uri="{FF2B5EF4-FFF2-40B4-BE49-F238E27FC236}">
                <a16:creationId xmlns:a16="http://schemas.microsoft.com/office/drawing/2014/main" id="{FAB265E6-D08D-4030-9DCE-FFD97F96E03B}"/>
              </a:ext>
            </a:extLst>
          </p:cNvPr>
          <p:cNvSpPr/>
          <p:nvPr/>
        </p:nvSpPr>
        <p:spPr>
          <a:xfrm>
            <a:off x="4557254" y="929147"/>
            <a:ext cx="2507226" cy="5220929"/>
          </a:xfrm>
          <a:custGeom>
            <a:avLst/>
            <a:gdLst>
              <a:gd name="connsiteX0" fmla="*/ 0 w 4663256"/>
              <a:gd name="connsiteY0" fmla="*/ 0 h 3958520"/>
              <a:gd name="connsiteX1" fmla="*/ 4663256 w 4663256"/>
              <a:gd name="connsiteY1" fmla="*/ 0 h 3958520"/>
              <a:gd name="connsiteX2" fmla="*/ 4663256 w 4663256"/>
              <a:gd name="connsiteY2" fmla="*/ 3958520 h 3958520"/>
              <a:gd name="connsiteX3" fmla="*/ 0 w 4663256"/>
              <a:gd name="connsiteY3" fmla="*/ 3958520 h 3958520"/>
            </a:gdLst>
            <a:ahLst/>
            <a:cxnLst>
              <a:cxn ang="0">
                <a:pos x="connsiteX0" y="connsiteY0"/>
              </a:cxn>
              <a:cxn ang="0">
                <a:pos x="connsiteX1" y="connsiteY1"/>
              </a:cxn>
              <a:cxn ang="0">
                <a:pos x="connsiteX2" y="connsiteY2"/>
              </a:cxn>
              <a:cxn ang="0">
                <a:pos x="connsiteX3" y="connsiteY3"/>
              </a:cxn>
            </a:cxnLst>
            <a:rect l="l" t="t" r="r" b="b"/>
            <a:pathLst>
              <a:path w="4663256" h="3958520">
                <a:moveTo>
                  <a:pt x="0" y="0"/>
                </a:moveTo>
                <a:lnTo>
                  <a:pt x="4663256" y="0"/>
                </a:lnTo>
                <a:lnTo>
                  <a:pt x="4663256" y="3958520"/>
                </a:lnTo>
                <a:lnTo>
                  <a:pt x="0" y="3958520"/>
                </a:lnTo>
                <a:close/>
              </a:path>
            </a:pathLst>
          </a:custGeom>
          <a:gradFill flip="none" rotWithShape="1">
            <a:gsLst>
              <a:gs pos="10000">
                <a:schemeClr val="accent1">
                  <a:alpha val="70000"/>
                </a:schemeClr>
              </a:gs>
              <a:gs pos="100000">
                <a:schemeClr val="accent2">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0D3A0012-7096-465D-9750-91AD38929D73}"/>
              </a:ext>
            </a:extLst>
          </p:cNvPr>
          <p:cNvCxnSpPr>
            <a:cxnSpLocks/>
          </p:cNvCxnSpPr>
          <p:nvPr/>
        </p:nvCxnSpPr>
        <p:spPr>
          <a:xfrm flipV="1">
            <a:off x="262524" y="1637071"/>
            <a:ext cx="0" cy="2447249"/>
          </a:xfrm>
          <a:prstGeom prst="line">
            <a:avLst/>
          </a:prstGeom>
          <a:ln w="12700">
            <a:gradFill flip="none" rotWithShape="1">
              <a:gsLst>
                <a:gs pos="0">
                  <a:schemeClr val="accent1"/>
                </a:gs>
                <a:gs pos="100000">
                  <a:schemeClr val="accent2"/>
                </a:gs>
              </a:gsLst>
              <a:lin ang="16200000" scaled="1"/>
              <a:tileRect/>
            </a:gradFill>
            <a:headEnd type="oval" w="sm" len="sm"/>
            <a:tailEnd type="oval" w="sm" len="sm"/>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6A105514-6AFF-4D88-ABDB-2461C7D5CF62}"/>
              </a:ext>
            </a:extLst>
          </p:cNvPr>
          <p:cNvGrpSpPr/>
          <p:nvPr/>
        </p:nvGrpSpPr>
        <p:grpSpPr>
          <a:xfrm>
            <a:off x="396299" y="1434528"/>
            <a:ext cx="1621717" cy="1154680"/>
            <a:chOff x="396299" y="1434528"/>
            <a:chExt cx="1621717" cy="1154680"/>
          </a:xfrm>
        </p:grpSpPr>
        <p:sp>
          <p:nvSpPr>
            <p:cNvPr id="31" name="TextBox 30">
              <a:extLst>
                <a:ext uri="{FF2B5EF4-FFF2-40B4-BE49-F238E27FC236}">
                  <a16:creationId xmlns:a16="http://schemas.microsoft.com/office/drawing/2014/main" id="{ACE494C0-34D5-43D8-A4E1-EB5F9C16CA79}"/>
                </a:ext>
              </a:extLst>
            </p:cNvPr>
            <p:cNvSpPr txBox="1"/>
            <p:nvPr/>
          </p:nvSpPr>
          <p:spPr>
            <a:xfrm>
              <a:off x="396299" y="1434528"/>
              <a:ext cx="1621717" cy="384080"/>
            </a:xfrm>
            <a:prstGeom prst="rect">
              <a:avLst/>
            </a:prstGeom>
            <a:noFill/>
          </p:spPr>
          <p:txBody>
            <a:bodyPr wrap="square" rtlCol="0">
              <a:spAutoFit/>
            </a:bodyPr>
            <a:lstStyle/>
            <a:p>
              <a:pPr>
                <a:lnSpc>
                  <a:spcPct val="113000"/>
                </a:lnSpc>
              </a:pPr>
              <a:r>
                <a:rPr lang="en-US" dirty="0">
                  <a:gradFill flip="none" rotWithShape="1">
                    <a:gsLst>
                      <a:gs pos="10000">
                        <a:schemeClr val="accent1"/>
                      </a:gs>
                      <a:gs pos="100000">
                        <a:schemeClr val="accent2"/>
                      </a:gs>
                    </a:gsLst>
                    <a:lin ang="18900000" scaled="1"/>
                    <a:tileRect/>
                  </a:gradFill>
                  <a:latin typeface="Roboto Black" panose="02000000000000000000" pitchFamily="2" charset="0"/>
                  <a:ea typeface="Roboto Black" panose="02000000000000000000" pitchFamily="2" charset="0"/>
                </a:rPr>
                <a:t>2018</a:t>
              </a:r>
            </a:p>
          </p:txBody>
        </p:sp>
        <p:sp>
          <p:nvSpPr>
            <p:cNvPr id="32" name="TextBox 31">
              <a:extLst>
                <a:ext uri="{FF2B5EF4-FFF2-40B4-BE49-F238E27FC236}">
                  <a16:creationId xmlns:a16="http://schemas.microsoft.com/office/drawing/2014/main" id="{DECD16B7-AE8D-4B22-9380-22F77C82358C}"/>
                </a:ext>
              </a:extLst>
            </p:cNvPr>
            <p:cNvSpPr txBox="1"/>
            <p:nvPr/>
          </p:nvSpPr>
          <p:spPr>
            <a:xfrm>
              <a:off x="396299" y="1852660"/>
              <a:ext cx="1621717"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cxnSp>
        <p:nvCxnSpPr>
          <p:cNvPr id="34" name="Straight Connector 33">
            <a:extLst>
              <a:ext uri="{FF2B5EF4-FFF2-40B4-BE49-F238E27FC236}">
                <a16:creationId xmlns:a16="http://schemas.microsoft.com/office/drawing/2014/main" id="{759C48FB-09A3-4415-AEBE-6943A2139C98}"/>
              </a:ext>
            </a:extLst>
          </p:cNvPr>
          <p:cNvCxnSpPr>
            <a:cxnSpLocks/>
          </p:cNvCxnSpPr>
          <p:nvPr/>
        </p:nvCxnSpPr>
        <p:spPr>
          <a:xfrm flipV="1">
            <a:off x="2551038" y="1637071"/>
            <a:ext cx="0" cy="2447249"/>
          </a:xfrm>
          <a:prstGeom prst="line">
            <a:avLst/>
          </a:prstGeom>
          <a:ln w="12700">
            <a:gradFill flip="none" rotWithShape="1">
              <a:gsLst>
                <a:gs pos="0">
                  <a:schemeClr val="accent1"/>
                </a:gs>
                <a:gs pos="100000">
                  <a:schemeClr val="accent2"/>
                </a:gs>
              </a:gsLst>
              <a:lin ang="16200000" scaled="1"/>
              <a:tileRect/>
            </a:gradFill>
            <a:headEnd type="oval" w="sm" len="sm"/>
            <a:tailEnd type="oval" w="sm" len="sm"/>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8060FB82-0850-40BD-A08B-0D69602337D6}"/>
              </a:ext>
            </a:extLst>
          </p:cNvPr>
          <p:cNvGrpSpPr/>
          <p:nvPr/>
        </p:nvGrpSpPr>
        <p:grpSpPr>
          <a:xfrm>
            <a:off x="2684813" y="1434528"/>
            <a:ext cx="1621717" cy="1154680"/>
            <a:chOff x="2684813" y="1434528"/>
            <a:chExt cx="1621717" cy="1154680"/>
          </a:xfrm>
        </p:grpSpPr>
        <p:sp>
          <p:nvSpPr>
            <p:cNvPr id="35" name="TextBox 34">
              <a:extLst>
                <a:ext uri="{FF2B5EF4-FFF2-40B4-BE49-F238E27FC236}">
                  <a16:creationId xmlns:a16="http://schemas.microsoft.com/office/drawing/2014/main" id="{A230AC4C-8AA1-4142-9A2F-0AC01625BAC2}"/>
                </a:ext>
              </a:extLst>
            </p:cNvPr>
            <p:cNvSpPr txBox="1"/>
            <p:nvPr/>
          </p:nvSpPr>
          <p:spPr>
            <a:xfrm>
              <a:off x="2684813" y="1434528"/>
              <a:ext cx="1621717" cy="384080"/>
            </a:xfrm>
            <a:prstGeom prst="rect">
              <a:avLst/>
            </a:prstGeom>
            <a:noFill/>
          </p:spPr>
          <p:txBody>
            <a:bodyPr wrap="square" rtlCol="0">
              <a:spAutoFit/>
            </a:bodyPr>
            <a:lstStyle/>
            <a:p>
              <a:pPr>
                <a:lnSpc>
                  <a:spcPct val="113000"/>
                </a:lnSpc>
              </a:pPr>
              <a:r>
                <a:rPr lang="en-US" dirty="0">
                  <a:gradFill flip="none" rotWithShape="1">
                    <a:gsLst>
                      <a:gs pos="10000">
                        <a:schemeClr val="accent1"/>
                      </a:gs>
                      <a:gs pos="100000">
                        <a:schemeClr val="accent2"/>
                      </a:gs>
                    </a:gsLst>
                    <a:lin ang="18900000" scaled="1"/>
                    <a:tileRect/>
                  </a:gradFill>
                  <a:latin typeface="Roboto Black" panose="02000000000000000000" pitchFamily="2" charset="0"/>
                  <a:ea typeface="Roboto Black" panose="02000000000000000000" pitchFamily="2" charset="0"/>
                </a:rPr>
                <a:t>2019</a:t>
              </a:r>
            </a:p>
          </p:txBody>
        </p:sp>
        <p:sp>
          <p:nvSpPr>
            <p:cNvPr id="36" name="TextBox 35">
              <a:extLst>
                <a:ext uri="{FF2B5EF4-FFF2-40B4-BE49-F238E27FC236}">
                  <a16:creationId xmlns:a16="http://schemas.microsoft.com/office/drawing/2014/main" id="{6437B618-1204-4A5D-BA09-9A3AD007FFA1}"/>
                </a:ext>
              </a:extLst>
            </p:cNvPr>
            <p:cNvSpPr txBox="1"/>
            <p:nvPr/>
          </p:nvSpPr>
          <p:spPr>
            <a:xfrm>
              <a:off x="2684813" y="1852660"/>
              <a:ext cx="1621717"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grpSp>
        <p:nvGrpSpPr>
          <p:cNvPr id="3" name="Group 2">
            <a:extLst>
              <a:ext uri="{FF2B5EF4-FFF2-40B4-BE49-F238E27FC236}">
                <a16:creationId xmlns:a16="http://schemas.microsoft.com/office/drawing/2014/main" id="{7C7E2BB4-36D1-4AB8-9530-1C05CA7A451F}"/>
              </a:ext>
            </a:extLst>
          </p:cNvPr>
          <p:cNvGrpSpPr/>
          <p:nvPr/>
        </p:nvGrpSpPr>
        <p:grpSpPr>
          <a:xfrm>
            <a:off x="7728649" y="3916699"/>
            <a:ext cx="3824720" cy="736548"/>
            <a:chOff x="7728649" y="3916699"/>
            <a:chExt cx="3824720" cy="736548"/>
          </a:xfrm>
        </p:grpSpPr>
        <p:sp>
          <p:nvSpPr>
            <p:cNvPr id="37" name="TextBox 36">
              <a:extLst>
                <a:ext uri="{FF2B5EF4-FFF2-40B4-BE49-F238E27FC236}">
                  <a16:creationId xmlns:a16="http://schemas.microsoft.com/office/drawing/2014/main" id="{34CD8680-CC30-422B-A79F-1AB4112C34EA}"/>
                </a:ext>
              </a:extLst>
            </p:cNvPr>
            <p:cNvSpPr txBox="1"/>
            <p:nvPr/>
          </p:nvSpPr>
          <p:spPr>
            <a:xfrm>
              <a:off x="7941528" y="3916699"/>
              <a:ext cx="3611841"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voluptatem accusantium doloremque laudantium, totam rem aperiam.</a:t>
              </a:r>
            </a:p>
          </p:txBody>
        </p:sp>
        <p:sp>
          <p:nvSpPr>
            <p:cNvPr id="38" name="Freeform 124">
              <a:extLst>
                <a:ext uri="{FF2B5EF4-FFF2-40B4-BE49-F238E27FC236}">
                  <a16:creationId xmlns:a16="http://schemas.microsoft.com/office/drawing/2014/main" id="{AA4C4ED2-B6A2-4288-A1CD-323060B94DCF}"/>
                </a:ext>
              </a:extLst>
            </p:cNvPr>
            <p:cNvSpPr>
              <a:spLocks noEditPoints="1"/>
            </p:cNvSpPr>
            <p:nvPr/>
          </p:nvSpPr>
          <p:spPr bwMode="auto">
            <a:xfrm>
              <a:off x="7728649" y="4037102"/>
              <a:ext cx="158462" cy="114300"/>
            </a:xfrm>
            <a:custGeom>
              <a:avLst/>
              <a:gdLst>
                <a:gd name="T0" fmla="*/ 86 w 204"/>
                <a:gd name="T1" fmla="*/ 148 h 148"/>
                <a:gd name="T2" fmla="*/ 75 w 204"/>
                <a:gd name="T3" fmla="*/ 142 h 148"/>
                <a:gd name="T4" fmla="*/ 10 w 204"/>
                <a:gd name="T5" fmla="*/ 82 h 148"/>
                <a:gd name="T6" fmla="*/ 7 w 204"/>
                <a:gd name="T7" fmla="*/ 60 h 148"/>
                <a:gd name="T8" fmla="*/ 29 w 204"/>
                <a:gd name="T9" fmla="*/ 38 h 148"/>
                <a:gd name="T10" fmla="*/ 36 w 204"/>
                <a:gd name="T11" fmla="*/ 36 h 148"/>
                <a:gd name="T12" fmla="*/ 48 w 204"/>
                <a:gd name="T13" fmla="*/ 42 h 148"/>
                <a:gd name="T14" fmla="*/ 77 w 204"/>
                <a:gd name="T15" fmla="*/ 71 h 148"/>
                <a:gd name="T16" fmla="*/ 87 w 204"/>
                <a:gd name="T17" fmla="*/ 76 h 148"/>
                <a:gd name="T18" fmla="*/ 95 w 204"/>
                <a:gd name="T19" fmla="*/ 71 h 148"/>
                <a:gd name="T20" fmla="*/ 158 w 204"/>
                <a:gd name="T21" fmla="*/ 4 h 148"/>
                <a:gd name="T22" fmla="*/ 168 w 204"/>
                <a:gd name="T23" fmla="*/ 0 h 148"/>
                <a:gd name="T24" fmla="*/ 178 w 204"/>
                <a:gd name="T25" fmla="*/ 4 h 148"/>
                <a:gd name="T26" fmla="*/ 200 w 204"/>
                <a:gd name="T27" fmla="*/ 26 h 148"/>
                <a:gd name="T28" fmla="*/ 204 w 204"/>
                <a:gd name="T29" fmla="*/ 35 h 148"/>
                <a:gd name="T30" fmla="*/ 198 w 204"/>
                <a:gd name="T31" fmla="*/ 47 h 148"/>
                <a:gd name="T32" fmla="*/ 99 w 204"/>
                <a:gd name="T33" fmla="*/ 142 h 148"/>
                <a:gd name="T34" fmla="*/ 86 w 204"/>
                <a:gd name="T35" fmla="*/ 148 h 148"/>
                <a:gd name="T36" fmla="*/ 34 w 204"/>
                <a:gd name="T37" fmla="*/ 44 h 148"/>
                <a:gd name="T38" fmla="*/ 12 w 204"/>
                <a:gd name="T39" fmla="*/ 65 h 148"/>
                <a:gd name="T40" fmla="*/ 15 w 204"/>
                <a:gd name="T41" fmla="*/ 76 h 148"/>
                <a:gd name="T42" fmla="*/ 80 w 204"/>
                <a:gd name="T43" fmla="*/ 137 h 148"/>
                <a:gd name="T44" fmla="*/ 86 w 204"/>
                <a:gd name="T45" fmla="*/ 141 h 148"/>
                <a:gd name="T46" fmla="*/ 94 w 204"/>
                <a:gd name="T47" fmla="*/ 137 h 148"/>
                <a:gd name="T48" fmla="*/ 193 w 204"/>
                <a:gd name="T49" fmla="*/ 42 h 148"/>
                <a:gd name="T50" fmla="*/ 197 w 204"/>
                <a:gd name="T51" fmla="*/ 35 h 148"/>
                <a:gd name="T52" fmla="*/ 195 w 204"/>
                <a:gd name="T53" fmla="*/ 31 h 148"/>
                <a:gd name="T54" fmla="*/ 195 w 204"/>
                <a:gd name="T55" fmla="*/ 31 h 148"/>
                <a:gd name="T56" fmla="*/ 174 w 204"/>
                <a:gd name="T57" fmla="*/ 10 h 148"/>
                <a:gd name="T58" fmla="*/ 168 w 204"/>
                <a:gd name="T59" fmla="*/ 7 h 148"/>
                <a:gd name="T60" fmla="*/ 163 w 204"/>
                <a:gd name="T61" fmla="*/ 9 h 148"/>
                <a:gd name="T62" fmla="*/ 101 w 204"/>
                <a:gd name="T63" fmla="*/ 76 h 148"/>
                <a:gd name="T64" fmla="*/ 87 w 204"/>
                <a:gd name="T65" fmla="*/ 84 h 148"/>
                <a:gd name="T66" fmla="*/ 72 w 204"/>
                <a:gd name="T67" fmla="*/ 76 h 148"/>
                <a:gd name="T68" fmla="*/ 43 w 204"/>
                <a:gd name="T69" fmla="*/ 47 h 148"/>
                <a:gd name="T70" fmla="*/ 36 w 204"/>
                <a:gd name="T71" fmla="*/ 43 h 148"/>
                <a:gd name="T72" fmla="*/ 34 w 204"/>
                <a:gd name="T73" fmla="*/ 4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148">
                  <a:moveTo>
                    <a:pt x="86" y="148"/>
                  </a:moveTo>
                  <a:cubicBezTo>
                    <a:pt x="83" y="148"/>
                    <a:pt x="79" y="147"/>
                    <a:pt x="75" y="142"/>
                  </a:cubicBezTo>
                  <a:cubicBezTo>
                    <a:pt x="10" y="82"/>
                    <a:pt x="10" y="82"/>
                    <a:pt x="10" y="82"/>
                  </a:cubicBezTo>
                  <a:cubicBezTo>
                    <a:pt x="6" y="78"/>
                    <a:pt x="0" y="69"/>
                    <a:pt x="7" y="60"/>
                  </a:cubicBezTo>
                  <a:cubicBezTo>
                    <a:pt x="29" y="38"/>
                    <a:pt x="29" y="38"/>
                    <a:pt x="29" y="38"/>
                  </a:cubicBezTo>
                  <a:cubicBezTo>
                    <a:pt x="29" y="38"/>
                    <a:pt x="32" y="36"/>
                    <a:pt x="36" y="36"/>
                  </a:cubicBezTo>
                  <a:cubicBezTo>
                    <a:pt x="39" y="36"/>
                    <a:pt x="44" y="37"/>
                    <a:pt x="48" y="42"/>
                  </a:cubicBezTo>
                  <a:cubicBezTo>
                    <a:pt x="77" y="71"/>
                    <a:pt x="77" y="71"/>
                    <a:pt x="77" y="71"/>
                  </a:cubicBezTo>
                  <a:cubicBezTo>
                    <a:pt x="78" y="72"/>
                    <a:pt x="82" y="76"/>
                    <a:pt x="87" y="76"/>
                  </a:cubicBezTo>
                  <a:cubicBezTo>
                    <a:pt x="90" y="76"/>
                    <a:pt x="92" y="75"/>
                    <a:pt x="95" y="71"/>
                  </a:cubicBezTo>
                  <a:cubicBezTo>
                    <a:pt x="158" y="4"/>
                    <a:pt x="158" y="4"/>
                    <a:pt x="158" y="4"/>
                  </a:cubicBezTo>
                  <a:cubicBezTo>
                    <a:pt x="159" y="3"/>
                    <a:pt x="162" y="0"/>
                    <a:pt x="168" y="0"/>
                  </a:cubicBezTo>
                  <a:cubicBezTo>
                    <a:pt x="172" y="0"/>
                    <a:pt x="175" y="2"/>
                    <a:pt x="178" y="4"/>
                  </a:cubicBezTo>
                  <a:cubicBezTo>
                    <a:pt x="200" y="26"/>
                    <a:pt x="200" y="26"/>
                    <a:pt x="200" y="26"/>
                  </a:cubicBezTo>
                  <a:cubicBezTo>
                    <a:pt x="201" y="27"/>
                    <a:pt x="204" y="30"/>
                    <a:pt x="204" y="35"/>
                  </a:cubicBezTo>
                  <a:cubicBezTo>
                    <a:pt x="204" y="39"/>
                    <a:pt x="202" y="43"/>
                    <a:pt x="198" y="47"/>
                  </a:cubicBezTo>
                  <a:cubicBezTo>
                    <a:pt x="99" y="142"/>
                    <a:pt x="99" y="142"/>
                    <a:pt x="99" y="142"/>
                  </a:cubicBezTo>
                  <a:cubicBezTo>
                    <a:pt x="99" y="142"/>
                    <a:pt x="93" y="148"/>
                    <a:pt x="86" y="148"/>
                  </a:cubicBezTo>
                  <a:close/>
                  <a:moveTo>
                    <a:pt x="34" y="44"/>
                  </a:moveTo>
                  <a:cubicBezTo>
                    <a:pt x="12" y="65"/>
                    <a:pt x="12" y="65"/>
                    <a:pt x="12" y="65"/>
                  </a:cubicBezTo>
                  <a:cubicBezTo>
                    <a:pt x="8" y="70"/>
                    <a:pt x="15" y="76"/>
                    <a:pt x="15" y="76"/>
                  </a:cubicBezTo>
                  <a:cubicBezTo>
                    <a:pt x="80" y="137"/>
                    <a:pt x="80" y="137"/>
                    <a:pt x="80" y="137"/>
                  </a:cubicBezTo>
                  <a:cubicBezTo>
                    <a:pt x="82" y="140"/>
                    <a:pt x="84" y="141"/>
                    <a:pt x="86" y="141"/>
                  </a:cubicBezTo>
                  <a:cubicBezTo>
                    <a:pt x="90" y="141"/>
                    <a:pt x="93" y="138"/>
                    <a:pt x="94" y="137"/>
                  </a:cubicBezTo>
                  <a:cubicBezTo>
                    <a:pt x="193" y="42"/>
                    <a:pt x="193" y="42"/>
                    <a:pt x="193" y="42"/>
                  </a:cubicBezTo>
                  <a:cubicBezTo>
                    <a:pt x="195" y="40"/>
                    <a:pt x="197" y="37"/>
                    <a:pt x="197" y="35"/>
                  </a:cubicBezTo>
                  <a:cubicBezTo>
                    <a:pt x="197" y="33"/>
                    <a:pt x="195" y="31"/>
                    <a:pt x="195" y="31"/>
                  </a:cubicBezTo>
                  <a:cubicBezTo>
                    <a:pt x="195" y="31"/>
                    <a:pt x="195" y="31"/>
                    <a:pt x="195" y="31"/>
                  </a:cubicBezTo>
                  <a:cubicBezTo>
                    <a:pt x="174" y="10"/>
                    <a:pt x="174" y="10"/>
                    <a:pt x="174" y="10"/>
                  </a:cubicBezTo>
                  <a:cubicBezTo>
                    <a:pt x="172" y="8"/>
                    <a:pt x="170" y="7"/>
                    <a:pt x="168" y="7"/>
                  </a:cubicBezTo>
                  <a:cubicBezTo>
                    <a:pt x="165" y="7"/>
                    <a:pt x="163" y="9"/>
                    <a:pt x="163" y="9"/>
                  </a:cubicBezTo>
                  <a:cubicBezTo>
                    <a:pt x="101" y="76"/>
                    <a:pt x="101" y="76"/>
                    <a:pt x="101" y="76"/>
                  </a:cubicBezTo>
                  <a:cubicBezTo>
                    <a:pt x="97" y="81"/>
                    <a:pt x="92" y="84"/>
                    <a:pt x="87" y="84"/>
                  </a:cubicBezTo>
                  <a:cubicBezTo>
                    <a:pt x="78" y="84"/>
                    <a:pt x="72" y="76"/>
                    <a:pt x="72" y="76"/>
                  </a:cubicBezTo>
                  <a:cubicBezTo>
                    <a:pt x="43" y="47"/>
                    <a:pt x="43" y="47"/>
                    <a:pt x="43" y="47"/>
                  </a:cubicBezTo>
                  <a:cubicBezTo>
                    <a:pt x="41" y="44"/>
                    <a:pt x="38" y="43"/>
                    <a:pt x="36" y="43"/>
                  </a:cubicBezTo>
                  <a:cubicBezTo>
                    <a:pt x="35" y="43"/>
                    <a:pt x="34" y="43"/>
                    <a:pt x="34" y="44"/>
                  </a:cubicBez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solidFill>
                  <a:schemeClr val="tx1">
                    <a:lumMod val="50000"/>
                    <a:lumOff val="50000"/>
                  </a:schemeClr>
                </a:solidFill>
              </a:endParaRPr>
            </a:p>
          </p:txBody>
        </p:sp>
      </p:grpSp>
      <p:grpSp>
        <p:nvGrpSpPr>
          <p:cNvPr id="4" name="Group 3">
            <a:extLst>
              <a:ext uri="{FF2B5EF4-FFF2-40B4-BE49-F238E27FC236}">
                <a16:creationId xmlns:a16="http://schemas.microsoft.com/office/drawing/2014/main" id="{2508D3A3-4783-47BF-9A04-C10682214A79}"/>
              </a:ext>
            </a:extLst>
          </p:cNvPr>
          <p:cNvGrpSpPr/>
          <p:nvPr/>
        </p:nvGrpSpPr>
        <p:grpSpPr>
          <a:xfrm>
            <a:off x="7728649" y="4791653"/>
            <a:ext cx="3824720" cy="736548"/>
            <a:chOff x="7728649" y="4791653"/>
            <a:chExt cx="3824720" cy="736548"/>
          </a:xfrm>
        </p:grpSpPr>
        <p:sp>
          <p:nvSpPr>
            <p:cNvPr id="39" name="TextBox 38">
              <a:extLst>
                <a:ext uri="{FF2B5EF4-FFF2-40B4-BE49-F238E27FC236}">
                  <a16:creationId xmlns:a16="http://schemas.microsoft.com/office/drawing/2014/main" id="{1334111B-6F6A-493A-9FEF-87E310258635}"/>
                </a:ext>
              </a:extLst>
            </p:cNvPr>
            <p:cNvSpPr txBox="1"/>
            <p:nvPr/>
          </p:nvSpPr>
          <p:spPr>
            <a:xfrm>
              <a:off x="7941528" y="4791653"/>
              <a:ext cx="3611841"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voluptatem accusantium doloremque laudantium, totam rem aperiam.</a:t>
              </a:r>
            </a:p>
          </p:txBody>
        </p:sp>
        <p:sp>
          <p:nvSpPr>
            <p:cNvPr id="40" name="Freeform 124">
              <a:extLst>
                <a:ext uri="{FF2B5EF4-FFF2-40B4-BE49-F238E27FC236}">
                  <a16:creationId xmlns:a16="http://schemas.microsoft.com/office/drawing/2014/main" id="{F5D34A02-4B38-48B1-B603-9F76C5AE3064}"/>
                </a:ext>
              </a:extLst>
            </p:cNvPr>
            <p:cNvSpPr>
              <a:spLocks noEditPoints="1"/>
            </p:cNvSpPr>
            <p:nvPr/>
          </p:nvSpPr>
          <p:spPr bwMode="auto">
            <a:xfrm>
              <a:off x="7728649" y="4912056"/>
              <a:ext cx="158462" cy="114300"/>
            </a:xfrm>
            <a:custGeom>
              <a:avLst/>
              <a:gdLst>
                <a:gd name="T0" fmla="*/ 86 w 204"/>
                <a:gd name="T1" fmla="*/ 148 h 148"/>
                <a:gd name="T2" fmla="*/ 75 w 204"/>
                <a:gd name="T3" fmla="*/ 142 h 148"/>
                <a:gd name="T4" fmla="*/ 10 w 204"/>
                <a:gd name="T5" fmla="*/ 82 h 148"/>
                <a:gd name="T6" fmla="*/ 7 w 204"/>
                <a:gd name="T7" fmla="*/ 60 h 148"/>
                <a:gd name="T8" fmla="*/ 29 w 204"/>
                <a:gd name="T9" fmla="*/ 38 h 148"/>
                <a:gd name="T10" fmla="*/ 36 w 204"/>
                <a:gd name="T11" fmla="*/ 36 h 148"/>
                <a:gd name="T12" fmla="*/ 48 w 204"/>
                <a:gd name="T13" fmla="*/ 42 h 148"/>
                <a:gd name="T14" fmla="*/ 77 w 204"/>
                <a:gd name="T15" fmla="*/ 71 h 148"/>
                <a:gd name="T16" fmla="*/ 87 w 204"/>
                <a:gd name="T17" fmla="*/ 76 h 148"/>
                <a:gd name="T18" fmla="*/ 95 w 204"/>
                <a:gd name="T19" fmla="*/ 71 h 148"/>
                <a:gd name="T20" fmla="*/ 158 w 204"/>
                <a:gd name="T21" fmla="*/ 4 h 148"/>
                <a:gd name="T22" fmla="*/ 168 w 204"/>
                <a:gd name="T23" fmla="*/ 0 h 148"/>
                <a:gd name="T24" fmla="*/ 178 w 204"/>
                <a:gd name="T25" fmla="*/ 4 h 148"/>
                <a:gd name="T26" fmla="*/ 200 w 204"/>
                <a:gd name="T27" fmla="*/ 26 h 148"/>
                <a:gd name="T28" fmla="*/ 204 w 204"/>
                <a:gd name="T29" fmla="*/ 35 h 148"/>
                <a:gd name="T30" fmla="*/ 198 w 204"/>
                <a:gd name="T31" fmla="*/ 47 h 148"/>
                <a:gd name="T32" fmla="*/ 99 w 204"/>
                <a:gd name="T33" fmla="*/ 142 h 148"/>
                <a:gd name="T34" fmla="*/ 86 w 204"/>
                <a:gd name="T35" fmla="*/ 148 h 148"/>
                <a:gd name="T36" fmla="*/ 34 w 204"/>
                <a:gd name="T37" fmla="*/ 44 h 148"/>
                <a:gd name="T38" fmla="*/ 12 w 204"/>
                <a:gd name="T39" fmla="*/ 65 h 148"/>
                <a:gd name="T40" fmla="*/ 15 w 204"/>
                <a:gd name="T41" fmla="*/ 76 h 148"/>
                <a:gd name="T42" fmla="*/ 80 w 204"/>
                <a:gd name="T43" fmla="*/ 137 h 148"/>
                <a:gd name="T44" fmla="*/ 86 w 204"/>
                <a:gd name="T45" fmla="*/ 141 h 148"/>
                <a:gd name="T46" fmla="*/ 94 w 204"/>
                <a:gd name="T47" fmla="*/ 137 h 148"/>
                <a:gd name="T48" fmla="*/ 193 w 204"/>
                <a:gd name="T49" fmla="*/ 42 h 148"/>
                <a:gd name="T50" fmla="*/ 197 w 204"/>
                <a:gd name="T51" fmla="*/ 35 h 148"/>
                <a:gd name="T52" fmla="*/ 195 w 204"/>
                <a:gd name="T53" fmla="*/ 31 h 148"/>
                <a:gd name="T54" fmla="*/ 195 w 204"/>
                <a:gd name="T55" fmla="*/ 31 h 148"/>
                <a:gd name="T56" fmla="*/ 174 w 204"/>
                <a:gd name="T57" fmla="*/ 10 h 148"/>
                <a:gd name="T58" fmla="*/ 168 w 204"/>
                <a:gd name="T59" fmla="*/ 7 h 148"/>
                <a:gd name="T60" fmla="*/ 163 w 204"/>
                <a:gd name="T61" fmla="*/ 9 h 148"/>
                <a:gd name="T62" fmla="*/ 101 w 204"/>
                <a:gd name="T63" fmla="*/ 76 h 148"/>
                <a:gd name="T64" fmla="*/ 87 w 204"/>
                <a:gd name="T65" fmla="*/ 84 h 148"/>
                <a:gd name="T66" fmla="*/ 72 w 204"/>
                <a:gd name="T67" fmla="*/ 76 h 148"/>
                <a:gd name="T68" fmla="*/ 43 w 204"/>
                <a:gd name="T69" fmla="*/ 47 h 148"/>
                <a:gd name="T70" fmla="*/ 36 w 204"/>
                <a:gd name="T71" fmla="*/ 43 h 148"/>
                <a:gd name="T72" fmla="*/ 34 w 204"/>
                <a:gd name="T73" fmla="*/ 4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148">
                  <a:moveTo>
                    <a:pt x="86" y="148"/>
                  </a:moveTo>
                  <a:cubicBezTo>
                    <a:pt x="83" y="148"/>
                    <a:pt x="79" y="147"/>
                    <a:pt x="75" y="142"/>
                  </a:cubicBezTo>
                  <a:cubicBezTo>
                    <a:pt x="10" y="82"/>
                    <a:pt x="10" y="82"/>
                    <a:pt x="10" y="82"/>
                  </a:cubicBezTo>
                  <a:cubicBezTo>
                    <a:pt x="6" y="78"/>
                    <a:pt x="0" y="69"/>
                    <a:pt x="7" y="60"/>
                  </a:cubicBezTo>
                  <a:cubicBezTo>
                    <a:pt x="29" y="38"/>
                    <a:pt x="29" y="38"/>
                    <a:pt x="29" y="38"/>
                  </a:cubicBezTo>
                  <a:cubicBezTo>
                    <a:pt x="29" y="38"/>
                    <a:pt x="32" y="36"/>
                    <a:pt x="36" y="36"/>
                  </a:cubicBezTo>
                  <a:cubicBezTo>
                    <a:pt x="39" y="36"/>
                    <a:pt x="44" y="37"/>
                    <a:pt x="48" y="42"/>
                  </a:cubicBezTo>
                  <a:cubicBezTo>
                    <a:pt x="77" y="71"/>
                    <a:pt x="77" y="71"/>
                    <a:pt x="77" y="71"/>
                  </a:cubicBezTo>
                  <a:cubicBezTo>
                    <a:pt x="78" y="72"/>
                    <a:pt x="82" y="76"/>
                    <a:pt x="87" y="76"/>
                  </a:cubicBezTo>
                  <a:cubicBezTo>
                    <a:pt x="90" y="76"/>
                    <a:pt x="92" y="75"/>
                    <a:pt x="95" y="71"/>
                  </a:cubicBezTo>
                  <a:cubicBezTo>
                    <a:pt x="158" y="4"/>
                    <a:pt x="158" y="4"/>
                    <a:pt x="158" y="4"/>
                  </a:cubicBezTo>
                  <a:cubicBezTo>
                    <a:pt x="159" y="3"/>
                    <a:pt x="162" y="0"/>
                    <a:pt x="168" y="0"/>
                  </a:cubicBezTo>
                  <a:cubicBezTo>
                    <a:pt x="172" y="0"/>
                    <a:pt x="175" y="2"/>
                    <a:pt x="178" y="4"/>
                  </a:cubicBezTo>
                  <a:cubicBezTo>
                    <a:pt x="200" y="26"/>
                    <a:pt x="200" y="26"/>
                    <a:pt x="200" y="26"/>
                  </a:cubicBezTo>
                  <a:cubicBezTo>
                    <a:pt x="201" y="27"/>
                    <a:pt x="204" y="30"/>
                    <a:pt x="204" y="35"/>
                  </a:cubicBezTo>
                  <a:cubicBezTo>
                    <a:pt x="204" y="39"/>
                    <a:pt x="202" y="43"/>
                    <a:pt x="198" y="47"/>
                  </a:cubicBezTo>
                  <a:cubicBezTo>
                    <a:pt x="99" y="142"/>
                    <a:pt x="99" y="142"/>
                    <a:pt x="99" y="142"/>
                  </a:cubicBezTo>
                  <a:cubicBezTo>
                    <a:pt x="99" y="142"/>
                    <a:pt x="93" y="148"/>
                    <a:pt x="86" y="148"/>
                  </a:cubicBezTo>
                  <a:close/>
                  <a:moveTo>
                    <a:pt x="34" y="44"/>
                  </a:moveTo>
                  <a:cubicBezTo>
                    <a:pt x="12" y="65"/>
                    <a:pt x="12" y="65"/>
                    <a:pt x="12" y="65"/>
                  </a:cubicBezTo>
                  <a:cubicBezTo>
                    <a:pt x="8" y="70"/>
                    <a:pt x="15" y="76"/>
                    <a:pt x="15" y="76"/>
                  </a:cubicBezTo>
                  <a:cubicBezTo>
                    <a:pt x="80" y="137"/>
                    <a:pt x="80" y="137"/>
                    <a:pt x="80" y="137"/>
                  </a:cubicBezTo>
                  <a:cubicBezTo>
                    <a:pt x="82" y="140"/>
                    <a:pt x="84" y="141"/>
                    <a:pt x="86" y="141"/>
                  </a:cubicBezTo>
                  <a:cubicBezTo>
                    <a:pt x="90" y="141"/>
                    <a:pt x="93" y="138"/>
                    <a:pt x="94" y="137"/>
                  </a:cubicBezTo>
                  <a:cubicBezTo>
                    <a:pt x="193" y="42"/>
                    <a:pt x="193" y="42"/>
                    <a:pt x="193" y="42"/>
                  </a:cubicBezTo>
                  <a:cubicBezTo>
                    <a:pt x="195" y="40"/>
                    <a:pt x="197" y="37"/>
                    <a:pt x="197" y="35"/>
                  </a:cubicBezTo>
                  <a:cubicBezTo>
                    <a:pt x="197" y="33"/>
                    <a:pt x="195" y="31"/>
                    <a:pt x="195" y="31"/>
                  </a:cubicBezTo>
                  <a:cubicBezTo>
                    <a:pt x="195" y="31"/>
                    <a:pt x="195" y="31"/>
                    <a:pt x="195" y="31"/>
                  </a:cubicBezTo>
                  <a:cubicBezTo>
                    <a:pt x="174" y="10"/>
                    <a:pt x="174" y="10"/>
                    <a:pt x="174" y="10"/>
                  </a:cubicBezTo>
                  <a:cubicBezTo>
                    <a:pt x="172" y="8"/>
                    <a:pt x="170" y="7"/>
                    <a:pt x="168" y="7"/>
                  </a:cubicBezTo>
                  <a:cubicBezTo>
                    <a:pt x="165" y="7"/>
                    <a:pt x="163" y="9"/>
                    <a:pt x="163" y="9"/>
                  </a:cubicBezTo>
                  <a:cubicBezTo>
                    <a:pt x="101" y="76"/>
                    <a:pt x="101" y="76"/>
                    <a:pt x="101" y="76"/>
                  </a:cubicBezTo>
                  <a:cubicBezTo>
                    <a:pt x="97" y="81"/>
                    <a:pt x="92" y="84"/>
                    <a:pt x="87" y="84"/>
                  </a:cubicBezTo>
                  <a:cubicBezTo>
                    <a:pt x="78" y="84"/>
                    <a:pt x="72" y="76"/>
                    <a:pt x="72" y="76"/>
                  </a:cubicBezTo>
                  <a:cubicBezTo>
                    <a:pt x="43" y="47"/>
                    <a:pt x="43" y="47"/>
                    <a:pt x="43" y="47"/>
                  </a:cubicBezTo>
                  <a:cubicBezTo>
                    <a:pt x="41" y="44"/>
                    <a:pt x="38" y="43"/>
                    <a:pt x="36" y="43"/>
                  </a:cubicBezTo>
                  <a:cubicBezTo>
                    <a:pt x="35" y="43"/>
                    <a:pt x="34" y="43"/>
                    <a:pt x="34" y="44"/>
                  </a:cubicBez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solidFill>
                  <a:schemeClr val="tx1">
                    <a:lumMod val="50000"/>
                    <a:lumOff val="50000"/>
                  </a:schemeClr>
                </a:solidFill>
              </a:endParaRPr>
            </a:p>
          </p:txBody>
        </p:sp>
      </p:grpSp>
      <p:sp>
        <p:nvSpPr>
          <p:cNvPr id="41" name="Rectangle: Rounded Corners 40">
            <a:extLst>
              <a:ext uri="{FF2B5EF4-FFF2-40B4-BE49-F238E27FC236}">
                <a16:creationId xmlns:a16="http://schemas.microsoft.com/office/drawing/2014/main" id="{EB0D63E8-E175-42A6-8F0B-E3445680B185}"/>
              </a:ext>
            </a:extLst>
          </p:cNvPr>
          <p:cNvSpPr/>
          <p:nvPr/>
        </p:nvSpPr>
        <p:spPr>
          <a:xfrm>
            <a:off x="7550178" y="2045631"/>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1E33D7C5-CEA9-471A-BC1D-EFD26C059791}"/>
              </a:ext>
            </a:extLst>
          </p:cNvPr>
          <p:cNvGrpSpPr/>
          <p:nvPr/>
        </p:nvGrpSpPr>
        <p:grpSpPr>
          <a:xfrm>
            <a:off x="7940422" y="1434528"/>
            <a:ext cx="3611841" cy="1600155"/>
            <a:chOff x="7940422" y="1434528"/>
            <a:chExt cx="3611841" cy="1600155"/>
          </a:xfrm>
        </p:grpSpPr>
        <p:sp>
          <p:nvSpPr>
            <p:cNvPr id="42" name="TextBox 41">
              <a:extLst>
                <a:ext uri="{FF2B5EF4-FFF2-40B4-BE49-F238E27FC236}">
                  <a16:creationId xmlns:a16="http://schemas.microsoft.com/office/drawing/2014/main" id="{A38F639B-5E85-46F4-A05C-8B3EAF7DB23A}"/>
                </a:ext>
              </a:extLst>
            </p:cNvPr>
            <p:cNvSpPr txBox="1"/>
            <p:nvPr/>
          </p:nvSpPr>
          <p:spPr>
            <a:xfrm>
              <a:off x="7940422" y="1711244"/>
              <a:ext cx="3611841"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Two Feature</a:t>
              </a:r>
            </a:p>
          </p:txBody>
        </p:sp>
        <p:sp>
          <p:nvSpPr>
            <p:cNvPr id="43" name="TextBox 42">
              <a:extLst>
                <a:ext uri="{FF2B5EF4-FFF2-40B4-BE49-F238E27FC236}">
                  <a16:creationId xmlns:a16="http://schemas.microsoft.com/office/drawing/2014/main" id="{48F13C9C-AE7F-4E66-99FD-26F222612743}"/>
                </a:ext>
              </a:extLst>
            </p:cNvPr>
            <p:cNvSpPr txBox="1"/>
            <p:nvPr/>
          </p:nvSpPr>
          <p:spPr>
            <a:xfrm>
              <a:off x="7940422" y="1434528"/>
              <a:ext cx="3611841"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45" name="Group 44">
            <a:extLst>
              <a:ext uri="{FF2B5EF4-FFF2-40B4-BE49-F238E27FC236}">
                <a16:creationId xmlns:a16="http://schemas.microsoft.com/office/drawing/2014/main" id="{B91C35A9-C8E4-4307-96AE-9A49EAF1187D}"/>
              </a:ext>
            </a:extLst>
          </p:cNvPr>
          <p:cNvGrpSpPr/>
          <p:nvPr/>
        </p:nvGrpSpPr>
        <p:grpSpPr>
          <a:xfrm>
            <a:off x="8001382" y="3428999"/>
            <a:ext cx="418945" cy="365779"/>
            <a:chOff x="7894638" y="4051300"/>
            <a:chExt cx="2501900" cy="2184400"/>
          </a:xfrm>
          <a:gradFill flip="none" rotWithShape="1">
            <a:gsLst>
              <a:gs pos="10000">
                <a:schemeClr val="accent1"/>
              </a:gs>
              <a:gs pos="100000">
                <a:schemeClr val="accent2"/>
              </a:gs>
            </a:gsLst>
            <a:lin ang="18900000" scaled="1"/>
            <a:tileRect/>
          </a:gradFill>
        </p:grpSpPr>
        <p:sp>
          <p:nvSpPr>
            <p:cNvPr id="46" name="Freeform 13">
              <a:extLst>
                <a:ext uri="{FF2B5EF4-FFF2-40B4-BE49-F238E27FC236}">
                  <a16:creationId xmlns:a16="http://schemas.microsoft.com/office/drawing/2014/main" id="{67BDACE2-7CD5-403A-9548-FBD36C69278C}"/>
                </a:ext>
              </a:extLst>
            </p:cNvPr>
            <p:cNvSpPr>
              <a:spLocks/>
            </p:cNvSpPr>
            <p:nvPr/>
          </p:nvSpPr>
          <p:spPr bwMode="auto">
            <a:xfrm>
              <a:off x="8115301" y="4511675"/>
              <a:ext cx="153988" cy="212725"/>
            </a:xfrm>
            <a:custGeom>
              <a:avLst/>
              <a:gdLst>
                <a:gd name="T0" fmla="*/ 47 w 62"/>
                <a:gd name="T1" fmla="*/ 5 h 86"/>
                <a:gd name="T2" fmla="*/ 17 w 62"/>
                <a:gd name="T3" fmla="*/ 15 h 86"/>
                <a:gd name="T4" fmla="*/ 3 w 62"/>
                <a:gd name="T5" fmla="*/ 59 h 86"/>
                <a:gd name="T6" fmla="*/ 20 w 62"/>
                <a:gd name="T7" fmla="*/ 85 h 86"/>
                <a:gd name="T8" fmla="*/ 24 w 62"/>
                <a:gd name="T9" fmla="*/ 86 h 86"/>
                <a:gd name="T10" fmla="*/ 46 w 62"/>
                <a:gd name="T11" fmla="*/ 68 h 86"/>
                <a:gd name="T12" fmla="*/ 57 w 62"/>
                <a:gd name="T13" fmla="*/ 34 h 86"/>
                <a:gd name="T14" fmla="*/ 47 w 62"/>
                <a:gd name="T15" fmla="*/ 5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86">
                  <a:moveTo>
                    <a:pt x="47" y="5"/>
                  </a:moveTo>
                  <a:cubicBezTo>
                    <a:pt x="36" y="0"/>
                    <a:pt x="22" y="4"/>
                    <a:pt x="17" y="15"/>
                  </a:cubicBezTo>
                  <a:cubicBezTo>
                    <a:pt x="11" y="29"/>
                    <a:pt x="6" y="44"/>
                    <a:pt x="3" y="59"/>
                  </a:cubicBezTo>
                  <a:cubicBezTo>
                    <a:pt x="0" y="71"/>
                    <a:pt x="8" y="83"/>
                    <a:pt x="20" y="85"/>
                  </a:cubicBezTo>
                  <a:cubicBezTo>
                    <a:pt x="22" y="85"/>
                    <a:pt x="23" y="86"/>
                    <a:pt x="24" y="86"/>
                  </a:cubicBezTo>
                  <a:cubicBezTo>
                    <a:pt x="35" y="86"/>
                    <a:pt x="44" y="78"/>
                    <a:pt x="46" y="68"/>
                  </a:cubicBezTo>
                  <a:cubicBezTo>
                    <a:pt x="48" y="56"/>
                    <a:pt x="52" y="45"/>
                    <a:pt x="57" y="34"/>
                  </a:cubicBezTo>
                  <a:cubicBezTo>
                    <a:pt x="62" y="23"/>
                    <a:pt x="58" y="10"/>
                    <a:pt x="4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4">
              <a:extLst>
                <a:ext uri="{FF2B5EF4-FFF2-40B4-BE49-F238E27FC236}">
                  <a16:creationId xmlns:a16="http://schemas.microsoft.com/office/drawing/2014/main" id="{7E318058-4DB6-495B-9C0A-BB31A28A5AE1}"/>
                </a:ext>
              </a:extLst>
            </p:cNvPr>
            <p:cNvSpPr>
              <a:spLocks/>
            </p:cNvSpPr>
            <p:nvPr/>
          </p:nvSpPr>
          <p:spPr bwMode="auto">
            <a:xfrm>
              <a:off x="8264526" y="4254500"/>
              <a:ext cx="460375" cy="222250"/>
            </a:xfrm>
            <a:custGeom>
              <a:avLst/>
              <a:gdLst>
                <a:gd name="T0" fmla="*/ 166 w 186"/>
                <a:gd name="T1" fmla="*/ 10 h 90"/>
                <a:gd name="T2" fmla="*/ 11 w 186"/>
                <a:gd name="T3" fmla="*/ 51 h 90"/>
                <a:gd name="T4" fmla="*/ 8 w 186"/>
                <a:gd name="T5" fmla="*/ 82 h 90"/>
                <a:gd name="T6" fmla="*/ 25 w 186"/>
                <a:gd name="T7" fmla="*/ 90 h 90"/>
                <a:gd name="T8" fmla="*/ 39 w 186"/>
                <a:gd name="T9" fmla="*/ 86 h 90"/>
                <a:gd name="T10" fmla="*/ 159 w 186"/>
                <a:gd name="T11" fmla="*/ 53 h 90"/>
                <a:gd name="T12" fmla="*/ 184 w 186"/>
                <a:gd name="T13" fmla="*/ 35 h 90"/>
                <a:gd name="T14" fmla="*/ 166 w 186"/>
                <a:gd name="T15" fmla="*/ 1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90">
                  <a:moveTo>
                    <a:pt x="166" y="10"/>
                  </a:moveTo>
                  <a:cubicBezTo>
                    <a:pt x="113" y="0"/>
                    <a:pt x="55" y="16"/>
                    <a:pt x="11" y="51"/>
                  </a:cubicBezTo>
                  <a:cubicBezTo>
                    <a:pt x="2" y="59"/>
                    <a:pt x="0" y="73"/>
                    <a:pt x="8" y="82"/>
                  </a:cubicBezTo>
                  <a:cubicBezTo>
                    <a:pt x="12" y="88"/>
                    <a:pt x="18" y="90"/>
                    <a:pt x="25" y="90"/>
                  </a:cubicBezTo>
                  <a:cubicBezTo>
                    <a:pt x="30" y="90"/>
                    <a:pt x="35" y="89"/>
                    <a:pt x="39" y="86"/>
                  </a:cubicBezTo>
                  <a:cubicBezTo>
                    <a:pt x="73" y="58"/>
                    <a:pt x="118" y="46"/>
                    <a:pt x="159" y="53"/>
                  </a:cubicBezTo>
                  <a:cubicBezTo>
                    <a:pt x="170" y="55"/>
                    <a:pt x="182" y="47"/>
                    <a:pt x="184" y="35"/>
                  </a:cubicBezTo>
                  <a:cubicBezTo>
                    <a:pt x="186" y="23"/>
                    <a:pt x="178" y="12"/>
                    <a:pt x="16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5">
              <a:extLst>
                <a:ext uri="{FF2B5EF4-FFF2-40B4-BE49-F238E27FC236}">
                  <a16:creationId xmlns:a16="http://schemas.microsoft.com/office/drawing/2014/main" id="{28334D87-6942-4656-8C7C-EDA6D3515A88}"/>
                </a:ext>
              </a:extLst>
            </p:cNvPr>
            <p:cNvSpPr>
              <a:spLocks noEditPoints="1"/>
            </p:cNvSpPr>
            <p:nvPr/>
          </p:nvSpPr>
          <p:spPr bwMode="auto">
            <a:xfrm>
              <a:off x="7894638" y="4051300"/>
              <a:ext cx="2501900" cy="2184400"/>
            </a:xfrm>
            <a:custGeom>
              <a:avLst/>
              <a:gdLst>
                <a:gd name="T0" fmla="*/ 729 w 1009"/>
                <a:gd name="T1" fmla="*/ 0 h 883"/>
                <a:gd name="T2" fmla="*/ 505 w 1009"/>
                <a:gd name="T3" fmla="*/ 150 h 883"/>
                <a:gd name="T4" fmla="*/ 281 w 1009"/>
                <a:gd name="T5" fmla="*/ 0 h 883"/>
                <a:gd name="T6" fmla="*/ 0 w 1009"/>
                <a:gd name="T7" fmla="*/ 281 h 883"/>
                <a:gd name="T8" fmla="*/ 249 w 1009"/>
                <a:gd name="T9" fmla="*/ 698 h 883"/>
                <a:gd name="T10" fmla="*/ 504 w 1009"/>
                <a:gd name="T11" fmla="*/ 883 h 883"/>
                <a:gd name="T12" fmla="*/ 516 w 1009"/>
                <a:gd name="T13" fmla="*/ 880 h 883"/>
                <a:gd name="T14" fmla="*/ 930 w 1009"/>
                <a:gd name="T15" fmla="*/ 508 h 883"/>
                <a:gd name="T16" fmla="*/ 921 w 1009"/>
                <a:gd name="T17" fmla="*/ 76 h 883"/>
                <a:gd name="T18" fmla="*/ 505 w 1009"/>
                <a:gd name="T19" fmla="*/ 836 h 883"/>
                <a:gd name="T20" fmla="*/ 174 w 1009"/>
                <a:gd name="T21" fmla="*/ 504 h 883"/>
                <a:gd name="T22" fmla="*/ 217 w 1009"/>
                <a:gd name="T23" fmla="*/ 405 h 883"/>
                <a:gd name="T24" fmla="*/ 294 w 1009"/>
                <a:gd name="T25" fmla="*/ 616 h 883"/>
                <a:gd name="T26" fmla="*/ 369 w 1009"/>
                <a:gd name="T27" fmla="*/ 357 h 883"/>
                <a:gd name="T28" fmla="*/ 458 w 1009"/>
                <a:gd name="T29" fmla="*/ 726 h 883"/>
                <a:gd name="T30" fmla="*/ 480 w 1009"/>
                <a:gd name="T31" fmla="*/ 710 h 883"/>
                <a:gd name="T32" fmla="*/ 600 w 1009"/>
                <a:gd name="T33" fmla="*/ 551 h 883"/>
                <a:gd name="T34" fmla="*/ 641 w 1009"/>
                <a:gd name="T35" fmla="*/ 550 h 883"/>
                <a:gd name="T36" fmla="*/ 723 w 1009"/>
                <a:gd name="T37" fmla="*/ 464 h 883"/>
                <a:gd name="T38" fmla="*/ 723 w 1009"/>
                <a:gd name="T39" fmla="*/ 420 h 883"/>
                <a:gd name="T40" fmla="*/ 637 w 1009"/>
                <a:gd name="T41" fmla="*/ 434 h 883"/>
                <a:gd name="T42" fmla="*/ 571 w 1009"/>
                <a:gd name="T43" fmla="*/ 372 h 883"/>
                <a:gd name="T44" fmla="*/ 530 w 1009"/>
                <a:gd name="T45" fmla="*/ 375 h 883"/>
                <a:gd name="T46" fmla="*/ 392 w 1009"/>
                <a:gd name="T47" fmla="*/ 245 h 883"/>
                <a:gd name="T48" fmla="*/ 371 w 1009"/>
                <a:gd name="T49" fmla="*/ 227 h 883"/>
                <a:gd name="T50" fmla="*/ 291 w 1009"/>
                <a:gd name="T51" fmla="*/ 504 h 883"/>
                <a:gd name="T52" fmla="*/ 217 w 1009"/>
                <a:gd name="T53" fmla="*/ 300 h 883"/>
                <a:gd name="T54" fmla="*/ 195 w 1009"/>
                <a:gd name="T55" fmla="*/ 316 h 883"/>
                <a:gd name="T56" fmla="*/ 101 w 1009"/>
                <a:gd name="T57" fmla="*/ 460 h 883"/>
                <a:gd name="T58" fmla="*/ 281 w 1009"/>
                <a:gd name="T59" fmla="*/ 44 h 883"/>
                <a:gd name="T60" fmla="*/ 495 w 1009"/>
                <a:gd name="T61" fmla="*/ 241 h 883"/>
                <a:gd name="T62" fmla="*/ 520 w 1009"/>
                <a:gd name="T63" fmla="*/ 237 h 883"/>
                <a:gd name="T64" fmla="*/ 729 w 1009"/>
                <a:gd name="T65" fmla="*/ 44 h 883"/>
                <a:gd name="T66" fmla="*/ 732 w 1009"/>
                <a:gd name="T67" fmla="*/ 665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09" h="883">
                  <a:moveTo>
                    <a:pt x="921" y="76"/>
                  </a:moveTo>
                  <a:cubicBezTo>
                    <a:pt x="868" y="28"/>
                    <a:pt x="798" y="0"/>
                    <a:pt x="729" y="0"/>
                  </a:cubicBezTo>
                  <a:cubicBezTo>
                    <a:pt x="672" y="0"/>
                    <a:pt x="620" y="18"/>
                    <a:pt x="578" y="52"/>
                  </a:cubicBezTo>
                  <a:cubicBezTo>
                    <a:pt x="547" y="77"/>
                    <a:pt x="522" y="110"/>
                    <a:pt x="505" y="150"/>
                  </a:cubicBezTo>
                  <a:cubicBezTo>
                    <a:pt x="487" y="110"/>
                    <a:pt x="462" y="77"/>
                    <a:pt x="432" y="52"/>
                  </a:cubicBezTo>
                  <a:cubicBezTo>
                    <a:pt x="389" y="18"/>
                    <a:pt x="337" y="0"/>
                    <a:pt x="281" y="0"/>
                  </a:cubicBezTo>
                  <a:cubicBezTo>
                    <a:pt x="211" y="0"/>
                    <a:pt x="141" y="28"/>
                    <a:pt x="89" y="76"/>
                  </a:cubicBezTo>
                  <a:cubicBezTo>
                    <a:pt x="32" y="129"/>
                    <a:pt x="0" y="202"/>
                    <a:pt x="0" y="281"/>
                  </a:cubicBezTo>
                  <a:cubicBezTo>
                    <a:pt x="0" y="353"/>
                    <a:pt x="27" y="429"/>
                    <a:pt x="79" y="508"/>
                  </a:cubicBezTo>
                  <a:cubicBezTo>
                    <a:pt x="120" y="570"/>
                    <a:pt x="177" y="634"/>
                    <a:pt x="249" y="698"/>
                  </a:cubicBezTo>
                  <a:cubicBezTo>
                    <a:pt x="369" y="806"/>
                    <a:pt x="488" y="877"/>
                    <a:pt x="493" y="880"/>
                  </a:cubicBezTo>
                  <a:cubicBezTo>
                    <a:pt x="496" y="882"/>
                    <a:pt x="500" y="883"/>
                    <a:pt x="504" y="883"/>
                  </a:cubicBezTo>
                  <a:cubicBezTo>
                    <a:pt x="504" y="883"/>
                    <a:pt x="505" y="883"/>
                    <a:pt x="505" y="883"/>
                  </a:cubicBezTo>
                  <a:cubicBezTo>
                    <a:pt x="509" y="883"/>
                    <a:pt x="513" y="882"/>
                    <a:pt x="516" y="880"/>
                  </a:cubicBezTo>
                  <a:cubicBezTo>
                    <a:pt x="521" y="877"/>
                    <a:pt x="640" y="806"/>
                    <a:pt x="761" y="698"/>
                  </a:cubicBezTo>
                  <a:cubicBezTo>
                    <a:pt x="832" y="634"/>
                    <a:pt x="889" y="570"/>
                    <a:pt x="930" y="508"/>
                  </a:cubicBezTo>
                  <a:cubicBezTo>
                    <a:pt x="983" y="429"/>
                    <a:pt x="1009" y="353"/>
                    <a:pt x="1009" y="281"/>
                  </a:cubicBezTo>
                  <a:cubicBezTo>
                    <a:pt x="1009" y="202"/>
                    <a:pt x="978" y="129"/>
                    <a:pt x="921" y="76"/>
                  </a:cubicBezTo>
                  <a:close/>
                  <a:moveTo>
                    <a:pt x="732" y="665"/>
                  </a:moveTo>
                  <a:cubicBezTo>
                    <a:pt x="635" y="752"/>
                    <a:pt x="537" y="815"/>
                    <a:pt x="505" y="836"/>
                  </a:cubicBezTo>
                  <a:cubicBezTo>
                    <a:pt x="455" y="804"/>
                    <a:pt x="249" y="670"/>
                    <a:pt x="130" y="504"/>
                  </a:cubicBezTo>
                  <a:cubicBezTo>
                    <a:pt x="174" y="504"/>
                    <a:pt x="174" y="504"/>
                    <a:pt x="174" y="504"/>
                  </a:cubicBezTo>
                  <a:cubicBezTo>
                    <a:pt x="184" y="504"/>
                    <a:pt x="193" y="497"/>
                    <a:pt x="195" y="488"/>
                  </a:cubicBezTo>
                  <a:cubicBezTo>
                    <a:pt x="217" y="405"/>
                    <a:pt x="217" y="405"/>
                    <a:pt x="217" y="405"/>
                  </a:cubicBezTo>
                  <a:cubicBezTo>
                    <a:pt x="273" y="600"/>
                    <a:pt x="273" y="600"/>
                    <a:pt x="273" y="600"/>
                  </a:cubicBezTo>
                  <a:cubicBezTo>
                    <a:pt x="275" y="610"/>
                    <a:pt x="284" y="616"/>
                    <a:pt x="294" y="616"/>
                  </a:cubicBezTo>
                  <a:cubicBezTo>
                    <a:pt x="304" y="616"/>
                    <a:pt x="313" y="608"/>
                    <a:pt x="315" y="599"/>
                  </a:cubicBezTo>
                  <a:cubicBezTo>
                    <a:pt x="369" y="357"/>
                    <a:pt x="369" y="357"/>
                    <a:pt x="369" y="357"/>
                  </a:cubicBezTo>
                  <a:cubicBezTo>
                    <a:pt x="437" y="708"/>
                    <a:pt x="437" y="708"/>
                    <a:pt x="437" y="708"/>
                  </a:cubicBezTo>
                  <a:cubicBezTo>
                    <a:pt x="439" y="718"/>
                    <a:pt x="448" y="726"/>
                    <a:pt x="458" y="726"/>
                  </a:cubicBezTo>
                  <a:cubicBezTo>
                    <a:pt x="458" y="726"/>
                    <a:pt x="459" y="726"/>
                    <a:pt x="459" y="726"/>
                  </a:cubicBezTo>
                  <a:cubicBezTo>
                    <a:pt x="469" y="726"/>
                    <a:pt x="477" y="720"/>
                    <a:pt x="480" y="710"/>
                  </a:cubicBezTo>
                  <a:cubicBezTo>
                    <a:pt x="555" y="446"/>
                    <a:pt x="555" y="446"/>
                    <a:pt x="555" y="446"/>
                  </a:cubicBezTo>
                  <a:cubicBezTo>
                    <a:pt x="600" y="551"/>
                    <a:pt x="600" y="551"/>
                    <a:pt x="600" y="551"/>
                  </a:cubicBezTo>
                  <a:cubicBezTo>
                    <a:pt x="604" y="559"/>
                    <a:pt x="612" y="565"/>
                    <a:pt x="621" y="564"/>
                  </a:cubicBezTo>
                  <a:cubicBezTo>
                    <a:pt x="630" y="564"/>
                    <a:pt x="638" y="558"/>
                    <a:pt x="641" y="550"/>
                  </a:cubicBezTo>
                  <a:cubicBezTo>
                    <a:pt x="673" y="464"/>
                    <a:pt x="673" y="464"/>
                    <a:pt x="673" y="464"/>
                  </a:cubicBezTo>
                  <a:cubicBezTo>
                    <a:pt x="723" y="464"/>
                    <a:pt x="723" y="464"/>
                    <a:pt x="723" y="464"/>
                  </a:cubicBezTo>
                  <a:cubicBezTo>
                    <a:pt x="735" y="464"/>
                    <a:pt x="745" y="454"/>
                    <a:pt x="745" y="442"/>
                  </a:cubicBezTo>
                  <a:cubicBezTo>
                    <a:pt x="745" y="430"/>
                    <a:pt x="735" y="420"/>
                    <a:pt x="723" y="420"/>
                  </a:cubicBezTo>
                  <a:cubicBezTo>
                    <a:pt x="657" y="420"/>
                    <a:pt x="657" y="420"/>
                    <a:pt x="657" y="420"/>
                  </a:cubicBezTo>
                  <a:cubicBezTo>
                    <a:pt x="648" y="420"/>
                    <a:pt x="640" y="425"/>
                    <a:pt x="637" y="434"/>
                  </a:cubicBezTo>
                  <a:cubicBezTo>
                    <a:pt x="619" y="483"/>
                    <a:pt x="619" y="483"/>
                    <a:pt x="619" y="483"/>
                  </a:cubicBezTo>
                  <a:cubicBezTo>
                    <a:pt x="571" y="372"/>
                    <a:pt x="571" y="372"/>
                    <a:pt x="571" y="372"/>
                  </a:cubicBezTo>
                  <a:cubicBezTo>
                    <a:pt x="567" y="364"/>
                    <a:pt x="559" y="358"/>
                    <a:pt x="549" y="359"/>
                  </a:cubicBezTo>
                  <a:cubicBezTo>
                    <a:pt x="540" y="359"/>
                    <a:pt x="532" y="366"/>
                    <a:pt x="530" y="375"/>
                  </a:cubicBezTo>
                  <a:cubicBezTo>
                    <a:pt x="463" y="609"/>
                    <a:pt x="463" y="609"/>
                    <a:pt x="463" y="609"/>
                  </a:cubicBezTo>
                  <a:cubicBezTo>
                    <a:pt x="392" y="245"/>
                    <a:pt x="392" y="245"/>
                    <a:pt x="392" y="245"/>
                  </a:cubicBezTo>
                  <a:cubicBezTo>
                    <a:pt x="390" y="235"/>
                    <a:pt x="382" y="228"/>
                    <a:pt x="371" y="228"/>
                  </a:cubicBezTo>
                  <a:cubicBezTo>
                    <a:pt x="371" y="228"/>
                    <a:pt x="371" y="227"/>
                    <a:pt x="371" y="227"/>
                  </a:cubicBezTo>
                  <a:cubicBezTo>
                    <a:pt x="361" y="227"/>
                    <a:pt x="352" y="235"/>
                    <a:pt x="349" y="245"/>
                  </a:cubicBezTo>
                  <a:cubicBezTo>
                    <a:pt x="291" y="504"/>
                    <a:pt x="291" y="504"/>
                    <a:pt x="291" y="504"/>
                  </a:cubicBezTo>
                  <a:cubicBezTo>
                    <a:pt x="238" y="316"/>
                    <a:pt x="238" y="316"/>
                    <a:pt x="238" y="316"/>
                  </a:cubicBezTo>
                  <a:cubicBezTo>
                    <a:pt x="235" y="307"/>
                    <a:pt x="226" y="300"/>
                    <a:pt x="217" y="300"/>
                  </a:cubicBezTo>
                  <a:cubicBezTo>
                    <a:pt x="216" y="300"/>
                    <a:pt x="216" y="300"/>
                    <a:pt x="216" y="300"/>
                  </a:cubicBezTo>
                  <a:cubicBezTo>
                    <a:pt x="207" y="300"/>
                    <a:pt x="198" y="307"/>
                    <a:pt x="195" y="316"/>
                  </a:cubicBezTo>
                  <a:cubicBezTo>
                    <a:pt x="157" y="460"/>
                    <a:pt x="157" y="460"/>
                    <a:pt x="157" y="460"/>
                  </a:cubicBezTo>
                  <a:cubicBezTo>
                    <a:pt x="101" y="460"/>
                    <a:pt x="101" y="460"/>
                    <a:pt x="101" y="460"/>
                  </a:cubicBezTo>
                  <a:cubicBezTo>
                    <a:pt x="66" y="402"/>
                    <a:pt x="44" y="342"/>
                    <a:pt x="44" y="281"/>
                  </a:cubicBezTo>
                  <a:cubicBezTo>
                    <a:pt x="44" y="135"/>
                    <a:pt x="167" y="44"/>
                    <a:pt x="281" y="44"/>
                  </a:cubicBezTo>
                  <a:cubicBezTo>
                    <a:pt x="382" y="44"/>
                    <a:pt x="457" y="111"/>
                    <a:pt x="483" y="224"/>
                  </a:cubicBezTo>
                  <a:cubicBezTo>
                    <a:pt x="484" y="232"/>
                    <a:pt x="488" y="238"/>
                    <a:pt x="495" y="241"/>
                  </a:cubicBezTo>
                  <a:cubicBezTo>
                    <a:pt x="503" y="245"/>
                    <a:pt x="512" y="244"/>
                    <a:pt x="519" y="238"/>
                  </a:cubicBezTo>
                  <a:cubicBezTo>
                    <a:pt x="520" y="237"/>
                    <a:pt x="520" y="237"/>
                    <a:pt x="520" y="237"/>
                  </a:cubicBezTo>
                  <a:cubicBezTo>
                    <a:pt x="523" y="234"/>
                    <a:pt x="525" y="230"/>
                    <a:pt x="527" y="226"/>
                  </a:cubicBezTo>
                  <a:cubicBezTo>
                    <a:pt x="551" y="112"/>
                    <a:pt x="627" y="44"/>
                    <a:pt x="729" y="44"/>
                  </a:cubicBezTo>
                  <a:cubicBezTo>
                    <a:pt x="842" y="44"/>
                    <a:pt x="965" y="135"/>
                    <a:pt x="965" y="281"/>
                  </a:cubicBezTo>
                  <a:cubicBezTo>
                    <a:pt x="965" y="425"/>
                    <a:pt x="838" y="569"/>
                    <a:pt x="732" y="6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6">
              <a:extLst>
                <a:ext uri="{FF2B5EF4-FFF2-40B4-BE49-F238E27FC236}">
                  <a16:creationId xmlns:a16="http://schemas.microsoft.com/office/drawing/2014/main" id="{93B2DA8F-E813-4DAE-BB79-F8FD1BDE2FCE}"/>
                </a:ext>
              </a:extLst>
            </p:cNvPr>
            <p:cNvSpPr>
              <a:spLocks/>
            </p:cNvSpPr>
            <p:nvPr/>
          </p:nvSpPr>
          <p:spPr bwMode="auto">
            <a:xfrm>
              <a:off x="9798051" y="5091113"/>
              <a:ext cx="141288" cy="107950"/>
            </a:xfrm>
            <a:custGeom>
              <a:avLst/>
              <a:gdLst>
                <a:gd name="T0" fmla="*/ 29 w 57"/>
                <a:gd name="T1" fmla="*/ 0 h 44"/>
                <a:gd name="T2" fmla="*/ 29 w 57"/>
                <a:gd name="T3" fmla="*/ 44 h 44"/>
                <a:gd name="T4" fmla="*/ 29 w 57"/>
                <a:gd name="T5" fmla="*/ 0 h 44"/>
              </a:gdLst>
              <a:ahLst/>
              <a:cxnLst>
                <a:cxn ang="0">
                  <a:pos x="T0" y="T1"/>
                </a:cxn>
                <a:cxn ang="0">
                  <a:pos x="T2" y="T3"/>
                </a:cxn>
                <a:cxn ang="0">
                  <a:pos x="T4" y="T5"/>
                </a:cxn>
              </a:cxnLst>
              <a:rect l="0" t="0" r="r" b="b"/>
              <a:pathLst>
                <a:path w="57" h="44">
                  <a:moveTo>
                    <a:pt x="29" y="0"/>
                  </a:moveTo>
                  <a:cubicBezTo>
                    <a:pt x="0" y="0"/>
                    <a:pt x="0" y="44"/>
                    <a:pt x="29" y="44"/>
                  </a:cubicBezTo>
                  <a:cubicBezTo>
                    <a:pt x="57" y="44"/>
                    <a:pt x="57" y="0"/>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Picture Placeholder 9">
            <a:extLst>
              <a:ext uri="{FF2B5EF4-FFF2-40B4-BE49-F238E27FC236}">
                <a16:creationId xmlns:a16="http://schemas.microsoft.com/office/drawing/2014/main" id="{7AB8302D-9983-49AF-B183-A7077378A03D}"/>
              </a:ext>
            </a:extLst>
          </p:cNvPr>
          <p:cNvSpPr>
            <a:spLocks noGrp="1"/>
          </p:cNvSpPr>
          <p:nvPr>
            <p:ph type="pic" sz="quarter" idx="12"/>
          </p:nvPr>
        </p:nvSpPr>
        <p:spPr/>
      </p:sp>
      <p:sp>
        <p:nvSpPr>
          <p:cNvPr id="12" name="Picture Placeholder 11">
            <a:extLst>
              <a:ext uri="{FF2B5EF4-FFF2-40B4-BE49-F238E27FC236}">
                <a16:creationId xmlns:a16="http://schemas.microsoft.com/office/drawing/2014/main" id="{0C6F00B2-A038-4CA7-8E62-67B12719FCEF}"/>
              </a:ext>
            </a:extLst>
          </p:cNvPr>
          <p:cNvSpPr>
            <a:spLocks noGrp="1"/>
          </p:cNvSpPr>
          <p:nvPr>
            <p:ph type="pic" sz="quarter" idx="11"/>
          </p:nvPr>
        </p:nvSpPr>
        <p:spPr/>
      </p:sp>
      <p:sp>
        <p:nvSpPr>
          <p:cNvPr id="14" name="Picture Placeholder 13">
            <a:extLst>
              <a:ext uri="{FF2B5EF4-FFF2-40B4-BE49-F238E27FC236}">
                <a16:creationId xmlns:a16="http://schemas.microsoft.com/office/drawing/2014/main" id="{48ED0D56-34FC-4561-89C1-64971722AF77}"/>
              </a:ext>
            </a:extLst>
          </p:cNvPr>
          <p:cNvSpPr>
            <a:spLocks noGrp="1"/>
          </p:cNvSpPr>
          <p:nvPr>
            <p:ph type="pic" sz="quarter" idx="10"/>
          </p:nvPr>
        </p:nvSpPr>
        <p:spPr/>
      </p:sp>
    </p:spTree>
    <p:extLst>
      <p:ext uri="{BB962C8B-B14F-4D97-AF65-F5344CB8AC3E}">
        <p14:creationId xmlns:p14="http://schemas.microsoft.com/office/powerpoint/2010/main" val="361191491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750" fill="hold"/>
                                        <p:tgtEl>
                                          <p:spTgt spid="3"/>
                                        </p:tgtEl>
                                        <p:attrNameLst>
                                          <p:attrName>ppt_x</p:attrName>
                                        </p:attrNameLst>
                                      </p:cBhvr>
                                      <p:tavLst>
                                        <p:tav tm="0">
                                          <p:val>
                                            <p:strVal val="1+#ppt_w/2"/>
                                          </p:val>
                                        </p:tav>
                                        <p:tav tm="100000">
                                          <p:val>
                                            <p:strVal val="#ppt_x"/>
                                          </p:val>
                                        </p:tav>
                                      </p:tavLst>
                                    </p:anim>
                                    <p:anim calcmode="lin" valueType="num">
                                      <p:cBhvr additive="base">
                                        <p:cTn id="12" dur="75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50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750" fill="hold"/>
                                        <p:tgtEl>
                                          <p:spTgt spid="4"/>
                                        </p:tgtEl>
                                        <p:attrNameLst>
                                          <p:attrName>ppt_x</p:attrName>
                                        </p:attrNameLst>
                                      </p:cBhvr>
                                      <p:tavLst>
                                        <p:tav tm="0">
                                          <p:val>
                                            <p:strVal val="1+#ppt_w/2"/>
                                          </p:val>
                                        </p:tav>
                                        <p:tav tm="100000">
                                          <p:val>
                                            <p:strVal val="#ppt_x"/>
                                          </p:val>
                                        </p:tav>
                                      </p:tavLst>
                                    </p:anim>
                                    <p:anim calcmode="lin" valueType="num">
                                      <p:cBhvr additive="base">
                                        <p:cTn id="16" dur="750" fill="hold"/>
                                        <p:tgtEl>
                                          <p:spTgt spid="4"/>
                                        </p:tgtEl>
                                        <p:attrNameLst>
                                          <p:attrName>ppt_y</p:attrName>
                                        </p:attrNameLst>
                                      </p:cBhvr>
                                      <p:tavLst>
                                        <p:tav tm="0">
                                          <p:val>
                                            <p:strVal val="#ppt_y"/>
                                          </p:val>
                                        </p:tav>
                                        <p:tav tm="100000">
                                          <p:val>
                                            <p:strVal val="#ppt_y"/>
                                          </p:val>
                                        </p:tav>
                                      </p:tavLst>
                                    </p:anim>
                                  </p:childTnLst>
                                </p:cTn>
                              </p:par>
                              <p:par>
                                <p:cTn id="17" presetID="10" presetClass="entr" presetSubtype="0" fill="hold" nodeType="withEffect">
                                  <p:stCondLst>
                                    <p:cond delay="500"/>
                                  </p:stCondLst>
                                  <p:childTnLst>
                                    <p:set>
                                      <p:cBhvr>
                                        <p:cTn id="18" dur="1" fill="hold">
                                          <p:stCondLst>
                                            <p:cond delay="0"/>
                                          </p:stCondLst>
                                        </p:cTn>
                                        <p:tgtEl>
                                          <p:spTgt spid="45"/>
                                        </p:tgtEl>
                                        <p:attrNameLst>
                                          <p:attrName>style.visibility</p:attrName>
                                        </p:attrNameLst>
                                      </p:cBhvr>
                                      <p:to>
                                        <p:strVal val="visible"/>
                                      </p:to>
                                    </p:set>
                                    <p:animEffect transition="in" filter="fade">
                                      <p:cBhvr>
                                        <p:cTn id="19" dur="500"/>
                                        <p:tgtEl>
                                          <p:spTgt spid="45"/>
                                        </p:tgtEl>
                                      </p:cBhvr>
                                    </p:animEffect>
                                  </p:childTnLst>
                                </p:cTn>
                              </p:par>
                              <p:par>
                                <p:cTn id="20" presetID="17" presetClass="entr" presetSubtype="2" fill="hold" grpId="0" nodeType="withEffect">
                                  <p:stCondLst>
                                    <p:cond delay="500"/>
                                  </p:stCondLst>
                                  <p:childTnLst>
                                    <p:set>
                                      <p:cBhvr>
                                        <p:cTn id="21" dur="1" fill="hold">
                                          <p:stCondLst>
                                            <p:cond delay="0"/>
                                          </p:stCondLst>
                                        </p:cTn>
                                        <p:tgtEl>
                                          <p:spTgt spid="41"/>
                                        </p:tgtEl>
                                        <p:attrNameLst>
                                          <p:attrName>style.visibility</p:attrName>
                                        </p:attrNameLst>
                                      </p:cBhvr>
                                      <p:to>
                                        <p:strVal val="visible"/>
                                      </p:to>
                                    </p:set>
                                    <p:anim calcmode="lin" valueType="num">
                                      <p:cBhvr>
                                        <p:cTn id="22" dur="250" fill="hold"/>
                                        <p:tgtEl>
                                          <p:spTgt spid="41"/>
                                        </p:tgtEl>
                                        <p:attrNameLst>
                                          <p:attrName>ppt_x</p:attrName>
                                        </p:attrNameLst>
                                      </p:cBhvr>
                                      <p:tavLst>
                                        <p:tav tm="0">
                                          <p:val>
                                            <p:strVal val="#ppt_x+#ppt_w/2"/>
                                          </p:val>
                                        </p:tav>
                                        <p:tav tm="100000">
                                          <p:val>
                                            <p:strVal val="#ppt_x"/>
                                          </p:val>
                                        </p:tav>
                                      </p:tavLst>
                                    </p:anim>
                                    <p:anim calcmode="lin" valueType="num">
                                      <p:cBhvr>
                                        <p:cTn id="23" dur="250" fill="hold"/>
                                        <p:tgtEl>
                                          <p:spTgt spid="41"/>
                                        </p:tgtEl>
                                        <p:attrNameLst>
                                          <p:attrName>ppt_y</p:attrName>
                                        </p:attrNameLst>
                                      </p:cBhvr>
                                      <p:tavLst>
                                        <p:tav tm="0">
                                          <p:val>
                                            <p:strVal val="#ppt_y"/>
                                          </p:val>
                                        </p:tav>
                                        <p:tav tm="100000">
                                          <p:val>
                                            <p:strVal val="#ppt_y"/>
                                          </p:val>
                                        </p:tav>
                                      </p:tavLst>
                                    </p:anim>
                                    <p:anim calcmode="lin" valueType="num">
                                      <p:cBhvr>
                                        <p:cTn id="24" dur="250" fill="hold"/>
                                        <p:tgtEl>
                                          <p:spTgt spid="41"/>
                                        </p:tgtEl>
                                        <p:attrNameLst>
                                          <p:attrName>ppt_w</p:attrName>
                                        </p:attrNameLst>
                                      </p:cBhvr>
                                      <p:tavLst>
                                        <p:tav tm="0">
                                          <p:val>
                                            <p:fltVal val="0"/>
                                          </p:val>
                                        </p:tav>
                                        <p:tav tm="100000">
                                          <p:val>
                                            <p:strVal val="#ppt_w"/>
                                          </p:val>
                                        </p:tav>
                                      </p:tavLst>
                                    </p:anim>
                                    <p:anim calcmode="lin" valueType="num">
                                      <p:cBhvr>
                                        <p:cTn id="25" dur="250" fill="hold"/>
                                        <p:tgtEl>
                                          <p:spTgt spid="41"/>
                                        </p:tgtEl>
                                        <p:attrNameLst>
                                          <p:attrName>ppt_h</p:attrName>
                                        </p:attrNameLst>
                                      </p:cBhvr>
                                      <p:tavLst>
                                        <p:tav tm="0">
                                          <p:val>
                                            <p:strVal val="#ppt_h"/>
                                          </p:val>
                                        </p:tav>
                                        <p:tav tm="100000">
                                          <p:val>
                                            <p:strVal val="#ppt_h"/>
                                          </p:val>
                                        </p:tav>
                                      </p:tavLst>
                                    </p:anim>
                                  </p:childTnLst>
                                </p:cTn>
                              </p:par>
                              <p:par>
                                <p:cTn id="26" presetID="10" presetClass="entr" presetSubtype="0" fill="hold" grpId="0" nodeType="withEffect">
                                  <p:stCondLst>
                                    <p:cond delay="500"/>
                                  </p:stCondLst>
                                  <p:childTnLst>
                                    <p:set>
                                      <p:cBhvr>
                                        <p:cTn id="27" dur="1" fill="hold">
                                          <p:stCondLst>
                                            <p:cond delay="0"/>
                                          </p:stCondLst>
                                        </p:cTn>
                                        <p:tgtEl>
                                          <p:spTgt spid="52"/>
                                        </p:tgtEl>
                                        <p:attrNameLst>
                                          <p:attrName>style.visibility</p:attrName>
                                        </p:attrNameLst>
                                      </p:cBhvr>
                                      <p:to>
                                        <p:strVal val="visible"/>
                                      </p:to>
                                    </p:set>
                                    <p:animEffect transition="in" filter="fade">
                                      <p:cBhvr>
                                        <p:cTn id="28" dur="500"/>
                                        <p:tgtEl>
                                          <p:spTgt spid="52"/>
                                        </p:tgtEl>
                                      </p:cBhvr>
                                    </p:animEffect>
                                  </p:childTnLst>
                                </p:cTn>
                              </p:par>
                              <p:par>
                                <p:cTn id="29" presetID="10" presetClass="entr" presetSubtype="0" fill="hold" grpId="0" nodeType="withEffect">
                                  <p:stCondLst>
                                    <p:cond delay="75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500"/>
                                        <p:tgtEl>
                                          <p:spTgt spid="6"/>
                                        </p:tgtEl>
                                      </p:cBhvr>
                                    </p:animEffect>
                                  </p:childTnLst>
                                </p:cTn>
                              </p:par>
                              <p:par>
                                <p:cTn id="35" presetID="22" presetClass="entr" presetSubtype="4" fill="hold" nodeType="withEffect">
                                  <p:stCondLst>
                                    <p:cond delay="1000"/>
                                  </p:stCondLst>
                                  <p:childTnLst>
                                    <p:set>
                                      <p:cBhvr>
                                        <p:cTn id="36" dur="1" fill="hold">
                                          <p:stCondLst>
                                            <p:cond delay="0"/>
                                          </p:stCondLst>
                                        </p:cTn>
                                        <p:tgtEl>
                                          <p:spTgt spid="30"/>
                                        </p:tgtEl>
                                        <p:attrNameLst>
                                          <p:attrName>style.visibility</p:attrName>
                                        </p:attrNameLst>
                                      </p:cBhvr>
                                      <p:to>
                                        <p:strVal val="visible"/>
                                      </p:to>
                                    </p:set>
                                    <p:animEffect transition="in" filter="wipe(down)">
                                      <p:cBhvr>
                                        <p:cTn id="37" dur="250"/>
                                        <p:tgtEl>
                                          <p:spTgt spid="30"/>
                                        </p:tgtEl>
                                      </p:cBhvr>
                                    </p:animEffect>
                                  </p:childTnLst>
                                </p:cTn>
                              </p:par>
                              <p:par>
                                <p:cTn id="38" presetID="22" presetClass="entr" presetSubtype="4" fill="hold" nodeType="withEffect">
                                  <p:stCondLst>
                                    <p:cond delay="1250"/>
                                  </p:stCondLst>
                                  <p:childTnLst>
                                    <p:set>
                                      <p:cBhvr>
                                        <p:cTn id="39" dur="1" fill="hold">
                                          <p:stCondLst>
                                            <p:cond delay="0"/>
                                          </p:stCondLst>
                                        </p:cTn>
                                        <p:tgtEl>
                                          <p:spTgt spid="34"/>
                                        </p:tgtEl>
                                        <p:attrNameLst>
                                          <p:attrName>style.visibility</p:attrName>
                                        </p:attrNameLst>
                                      </p:cBhvr>
                                      <p:to>
                                        <p:strVal val="visible"/>
                                      </p:to>
                                    </p:set>
                                    <p:animEffect transition="in" filter="wipe(down)">
                                      <p:cBhvr>
                                        <p:cTn id="40" dur="250"/>
                                        <p:tgtEl>
                                          <p:spTgt spid="34"/>
                                        </p:tgtEl>
                                      </p:cBhvr>
                                    </p:animEffect>
                                  </p:childTnLst>
                                </p:cTn>
                              </p:par>
                              <p:par>
                                <p:cTn id="41" presetID="10" presetClass="entr" presetSubtype="0" fill="hold" nodeType="withEffect">
                                  <p:stCondLst>
                                    <p:cond delay="125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500"/>
                                        <p:tgtEl>
                                          <p:spTgt spid="8"/>
                                        </p:tgtEl>
                                      </p:cBhvr>
                                    </p:animEffect>
                                  </p:childTnLst>
                                </p:cTn>
                              </p:par>
                              <p:par>
                                <p:cTn id="44" presetID="10" presetClass="entr" presetSubtype="0" fill="hold" nodeType="withEffect">
                                  <p:stCondLst>
                                    <p:cond delay="1500"/>
                                  </p:stCondLst>
                                  <p:childTnLst>
                                    <p:set>
                                      <p:cBhvr>
                                        <p:cTn id="45" dur="1" fill="hold">
                                          <p:stCondLst>
                                            <p:cond delay="0"/>
                                          </p:stCondLst>
                                        </p:cTn>
                                        <p:tgtEl>
                                          <p:spTgt spid="7"/>
                                        </p:tgtEl>
                                        <p:attrNameLst>
                                          <p:attrName>style.visibility</p:attrName>
                                        </p:attrNameLst>
                                      </p:cBhvr>
                                      <p:to>
                                        <p:strVal val="visible"/>
                                      </p:to>
                                    </p:set>
                                    <p:animEffect transition="in" filter="fade">
                                      <p:cBhvr>
                                        <p:cTn id="4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52" grpId="0" animBg="1"/>
      <p:bldP spid="4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06A263D-85C9-465D-9CE1-B06E19AE48C5}"/>
              </a:ext>
            </a:extLst>
          </p:cNvPr>
          <p:cNvGrpSpPr/>
          <p:nvPr/>
        </p:nvGrpSpPr>
        <p:grpSpPr>
          <a:xfrm>
            <a:off x="7728649" y="2861263"/>
            <a:ext cx="3824720" cy="736548"/>
            <a:chOff x="7728649" y="2861263"/>
            <a:chExt cx="3824720" cy="736548"/>
          </a:xfrm>
        </p:grpSpPr>
        <p:sp>
          <p:nvSpPr>
            <p:cNvPr id="26" name="TextBox 25">
              <a:extLst>
                <a:ext uri="{FF2B5EF4-FFF2-40B4-BE49-F238E27FC236}">
                  <a16:creationId xmlns:a16="http://schemas.microsoft.com/office/drawing/2014/main" id="{F0E9E79B-6BA4-4955-81FA-8DAB779CE1BB}"/>
                </a:ext>
              </a:extLst>
            </p:cNvPr>
            <p:cNvSpPr txBox="1"/>
            <p:nvPr/>
          </p:nvSpPr>
          <p:spPr>
            <a:xfrm>
              <a:off x="7941528" y="2861263"/>
              <a:ext cx="3611841"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voluptatem accusantium doloremque laudantium, totam rem aperiam.</a:t>
              </a:r>
            </a:p>
          </p:txBody>
        </p:sp>
        <p:sp>
          <p:nvSpPr>
            <p:cNvPr id="29" name="Freeform 124">
              <a:extLst>
                <a:ext uri="{FF2B5EF4-FFF2-40B4-BE49-F238E27FC236}">
                  <a16:creationId xmlns:a16="http://schemas.microsoft.com/office/drawing/2014/main" id="{CDD60EA3-3883-4A61-901C-E9F795268918}"/>
                </a:ext>
              </a:extLst>
            </p:cNvPr>
            <p:cNvSpPr>
              <a:spLocks noEditPoints="1"/>
            </p:cNvSpPr>
            <p:nvPr/>
          </p:nvSpPr>
          <p:spPr bwMode="auto">
            <a:xfrm>
              <a:off x="7728649" y="2981666"/>
              <a:ext cx="158462" cy="114300"/>
            </a:xfrm>
            <a:custGeom>
              <a:avLst/>
              <a:gdLst>
                <a:gd name="T0" fmla="*/ 86 w 204"/>
                <a:gd name="T1" fmla="*/ 148 h 148"/>
                <a:gd name="T2" fmla="*/ 75 w 204"/>
                <a:gd name="T3" fmla="*/ 142 h 148"/>
                <a:gd name="T4" fmla="*/ 10 w 204"/>
                <a:gd name="T5" fmla="*/ 82 h 148"/>
                <a:gd name="T6" fmla="*/ 7 w 204"/>
                <a:gd name="T7" fmla="*/ 60 h 148"/>
                <a:gd name="T8" fmla="*/ 29 w 204"/>
                <a:gd name="T9" fmla="*/ 38 h 148"/>
                <a:gd name="T10" fmla="*/ 36 w 204"/>
                <a:gd name="T11" fmla="*/ 36 h 148"/>
                <a:gd name="T12" fmla="*/ 48 w 204"/>
                <a:gd name="T13" fmla="*/ 42 h 148"/>
                <a:gd name="T14" fmla="*/ 77 w 204"/>
                <a:gd name="T15" fmla="*/ 71 h 148"/>
                <a:gd name="T16" fmla="*/ 87 w 204"/>
                <a:gd name="T17" fmla="*/ 76 h 148"/>
                <a:gd name="T18" fmla="*/ 95 w 204"/>
                <a:gd name="T19" fmla="*/ 71 h 148"/>
                <a:gd name="T20" fmla="*/ 158 w 204"/>
                <a:gd name="T21" fmla="*/ 4 h 148"/>
                <a:gd name="T22" fmla="*/ 168 w 204"/>
                <a:gd name="T23" fmla="*/ 0 h 148"/>
                <a:gd name="T24" fmla="*/ 178 w 204"/>
                <a:gd name="T25" fmla="*/ 4 h 148"/>
                <a:gd name="T26" fmla="*/ 200 w 204"/>
                <a:gd name="T27" fmla="*/ 26 h 148"/>
                <a:gd name="T28" fmla="*/ 204 w 204"/>
                <a:gd name="T29" fmla="*/ 35 h 148"/>
                <a:gd name="T30" fmla="*/ 198 w 204"/>
                <a:gd name="T31" fmla="*/ 47 h 148"/>
                <a:gd name="T32" fmla="*/ 99 w 204"/>
                <a:gd name="T33" fmla="*/ 142 h 148"/>
                <a:gd name="T34" fmla="*/ 86 w 204"/>
                <a:gd name="T35" fmla="*/ 148 h 148"/>
                <a:gd name="T36" fmla="*/ 34 w 204"/>
                <a:gd name="T37" fmla="*/ 44 h 148"/>
                <a:gd name="T38" fmla="*/ 12 w 204"/>
                <a:gd name="T39" fmla="*/ 65 h 148"/>
                <a:gd name="T40" fmla="*/ 15 w 204"/>
                <a:gd name="T41" fmla="*/ 76 h 148"/>
                <a:gd name="T42" fmla="*/ 80 w 204"/>
                <a:gd name="T43" fmla="*/ 137 h 148"/>
                <a:gd name="T44" fmla="*/ 86 w 204"/>
                <a:gd name="T45" fmla="*/ 141 h 148"/>
                <a:gd name="T46" fmla="*/ 94 w 204"/>
                <a:gd name="T47" fmla="*/ 137 h 148"/>
                <a:gd name="T48" fmla="*/ 193 w 204"/>
                <a:gd name="T49" fmla="*/ 42 h 148"/>
                <a:gd name="T50" fmla="*/ 197 w 204"/>
                <a:gd name="T51" fmla="*/ 35 h 148"/>
                <a:gd name="T52" fmla="*/ 195 w 204"/>
                <a:gd name="T53" fmla="*/ 31 h 148"/>
                <a:gd name="T54" fmla="*/ 195 w 204"/>
                <a:gd name="T55" fmla="*/ 31 h 148"/>
                <a:gd name="T56" fmla="*/ 174 w 204"/>
                <a:gd name="T57" fmla="*/ 10 h 148"/>
                <a:gd name="T58" fmla="*/ 168 w 204"/>
                <a:gd name="T59" fmla="*/ 7 h 148"/>
                <a:gd name="T60" fmla="*/ 163 w 204"/>
                <a:gd name="T61" fmla="*/ 9 h 148"/>
                <a:gd name="T62" fmla="*/ 101 w 204"/>
                <a:gd name="T63" fmla="*/ 76 h 148"/>
                <a:gd name="T64" fmla="*/ 87 w 204"/>
                <a:gd name="T65" fmla="*/ 84 h 148"/>
                <a:gd name="T66" fmla="*/ 72 w 204"/>
                <a:gd name="T67" fmla="*/ 76 h 148"/>
                <a:gd name="T68" fmla="*/ 43 w 204"/>
                <a:gd name="T69" fmla="*/ 47 h 148"/>
                <a:gd name="T70" fmla="*/ 36 w 204"/>
                <a:gd name="T71" fmla="*/ 43 h 148"/>
                <a:gd name="T72" fmla="*/ 34 w 204"/>
                <a:gd name="T73" fmla="*/ 4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148">
                  <a:moveTo>
                    <a:pt x="86" y="148"/>
                  </a:moveTo>
                  <a:cubicBezTo>
                    <a:pt x="83" y="148"/>
                    <a:pt x="79" y="147"/>
                    <a:pt x="75" y="142"/>
                  </a:cubicBezTo>
                  <a:cubicBezTo>
                    <a:pt x="10" y="82"/>
                    <a:pt x="10" y="82"/>
                    <a:pt x="10" y="82"/>
                  </a:cubicBezTo>
                  <a:cubicBezTo>
                    <a:pt x="6" y="78"/>
                    <a:pt x="0" y="69"/>
                    <a:pt x="7" y="60"/>
                  </a:cubicBezTo>
                  <a:cubicBezTo>
                    <a:pt x="29" y="38"/>
                    <a:pt x="29" y="38"/>
                    <a:pt x="29" y="38"/>
                  </a:cubicBezTo>
                  <a:cubicBezTo>
                    <a:pt x="29" y="38"/>
                    <a:pt x="32" y="36"/>
                    <a:pt x="36" y="36"/>
                  </a:cubicBezTo>
                  <a:cubicBezTo>
                    <a:pt x="39" y="36"/>
                    <a:pt x="44" y="37"/>
                    <a:pt x="48" y="42"/>
                  </a:cubicBezTo>
                  <a:cubicBezTo>
                    <a:pt x="77" y="71"/>
                    <a:pt x="77" y="71"/>
                    <a:pt x="77" y="71"/>
                  </a:cubicBezTo>
                  <a:cubicBezTo>
                    <a:pt x="78" y="72"/>
                    <a:pt x="82" y="76"/>
                    <a:pt x="87" y="76"/>
                  </a:cubicBezTo>
                  <a:cubicBezTo>
                    <a:pt x="90" y="76"/>
                    <a:pt x="92" y="75"/>
                    <a:pt x="95" y="71"/>
                  </a:cubicBezTo>
                  <a:cubicBezTo>
                    <a:pt x="158" y="4"/>
                    <a:pt x="158" y="4"/>
                    <a:pt x="158" y="4"/>
                  </a:cubicBezTo>
                  <a:cubicBezTo>
                    <a:pt x="159" y="3"/>
                    <a:pt x="162" y="0"/>
                    <a:pt x="168" y="0"/>
                  </a:cubicBezTo>
                  <a:cubicBezTo>
                    <a:pt x="172" y="0"/>
                    <a:pt x="175" y="2"/>
                    <a:pt x="178" y="4"/>
                  </a:cubicBezTo>
                  <a:cubicBezTo>
                    <a:pt x="200" y="26"/>
                    <a:pt x="200" y="26"/>
                    <a:pt x="200" y="26"/>
                  </a:cubicBezTo>
                  <a:cubicBezTo>
                    <a:pt x="201" y="27"/>
                    <a:pt x="204" y="30"/>
                    <a:pt x="204" y="35"/>
                  </a:cubicBezTo>
                  <a:cubicBezTo>
                    <a:pt x="204" y="39"/>
                    <a:pt x="202" y="43"/>
                    <a:pt x="198" y="47"/>
                  </a:cubicBezTo>
                  <a:cubicBezTo>
                    <a:pt x="99" y="142"/>
                    <a:pt x="99" y="142"/>
                    <a:pt x="99" y="142"/>
                  </a:cubicBezTo>
                  <a:cubicBezTo>
                    <a:pt x="99" y="142"/>
                    <a:pt x="93" y="148"/>
                    <a:pt x="86" y="148"/>
                  </a:cubicBezTo>
                  <a:close/>
                  <a:moveTo>
                    <a:pt x="34" y="44"/>
                  </a:moveTo>
                  <a:cubicBezTo>
                    <a:pt x="12" y="65"/>
                    <a:pt x="12" y="65"/>
                    <a:pt x="12" y="65"/>
                  </a:cubicBezTo>
                  <a:cubicBezTo>
                    <a:pt x="8" y="70"/>
                    <a:pt x="15" y="76"/>
                    <a:pt x="15" y="76"/>
                  </a:cubicBezTo>
                  <a:cubicBezTo>
                    <a:pt x="80" y="137"/>
                    <a:pt x="80" y="137"/>
                    <a:pt x="80" y="137"/>
                  </a:cubicBezTo>
                  <a:cubicBezTo>
                    <a:pt x="82" y="140"/>
                    <a:pt x="84" y="141"/>
                    <a:pt x="86" y="141"/>
                  </a:cubicBezTo>
                  <a:cubicBezTo>
                    <a:pt x="90" y="141"/>
                    <a:pt x="93" y="138"/>
                    <a:pt x="94" y="137"/>
                  </a:cubicBezTo>
                  <a:cubicBezTo>
                    <a:pt x="193" y="42"/>
                    <a:pt x="193" y="42"/>
                    <a:pt x="193" y="42"/>
                  </a:cubicBezTo>
                  <a:cubicBezTo>
                    <a:pt x="195" y="40"/>
                    <a:pt x="197" y="37"/>
                    <a:pt x="197" y="35"/>
                  </a:cubicBezTo>
                  <a:cubicBezTo>
                    <a:pt x="197" y="33"/>
                    <a:pt x="195" y="31"/>
                    <a:pt x="195" y="31"/>
                  </a:cubicBezTo>
                  <a:cubicBezTo>
                    <a:pt x="195" y="31"/>
                    <a:pt x="195" y="31"/>
                    <a:pt x="195" y="31"/>
                  </a:cubicBezTo>
                  <a:cubicBezTo>
                    <a:pt x="174" y="10"/>
                    <a:pt x="174" y="10"/>
                    <a:pt x="174" y="10"/>
                  </a:cubicBezTo>
                  <a:cubicBezTo>
                    <a:pt x="172" y="8"/>
                    <a:pt x="170" y="7"/>
                    <a:pt x="168" y="7"/>
                  </a:cubicBezTo>
                  <a:cubicBezTo>
                    <a:pt x="165" y="7"/>
                    <a:pt x="163" y="9"/>
                    <a:pt x="163" y="9"/>
                  </a:cubicBezTo>
                  <a:cubicBezTo>
                    <a:pt x="101" y="76"/>
                    <a:pt x="101" y="76"/>
                    <a:pt x="101" y="76"/>
                  </a:cubicBezTo>
                  <a:cubicBezTo>
                    <a:pt x="97" y="81"/>
                    <a:pt x="92" y="84"/>
                    <a:pt x="87" y="84"/>
                  </a:cubicBezTo>
                  <a:cubicBezTo>
                    <a:pt x="78" y="84"/>
                    <a:pt x="72" y="76"/>
                    <a:pt x="72" y="76"/>
                  </a:cubicBezTo>
                  <a:cubicBezTo>
                    <a:pt x="43" y="47"/>
                    <a:pt x="43" y="47"/>
                    <a:pt x="43" y="47"/>
                  </a:cubicBezTo>
                  <a:cubicBezTo>
                    <a:pt x="41" y="44"/>
                    <a:pt x="38" y="43"/>
                    <a:pt x="36" y="43"/>
                  </a:cubicBezTo>
                  <a:cubicBezTo>
                    <a:pt x="35" y="43"/>
                    <a:pt x="34" y="43"/>
                    <a:pt x="34" y="44"/>
                  </a:cubicBez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solidFill>
                  <a:schemeClr val="tx1">
                    <a:lumMod val="50000"/>
                    <a:lumOff val="50000"/>
                  </a:schemeClr>
                </a:solidFill>
              </a:endParaRPr>
            </a:p>
          </p:txBody>
        </p:sp>
      </p:grpSp>
      <p:grpSp>
        <p:nvGrpSpPr>
          <p:cNvPr id="5" name="Group 4">
            <a:extLst>
              <a:ext uri="{FF2B5EF4-FFF2-40B4-BE49-F238E27FC236}">
                <a16:creationId xmlns:a16="http://schemas.microsoft.com/office/drawing/2014/main" id="{02004AB0-6443-4235-815D-867647FC1270}"/>
              </a:ext>
            </a:extLst>
          </p:cNvPr>
          <p:cNvGrpSpPr/>
          <p:nvPr/>
        </p:nvGrpSpPr>
        <p:grpSpPr>
          <a:xfrm>
            <a:off x="7728649" y="3736217"/>
            <a:ext cx="3824720" cy="736548"/>
            <a:chOff x="7728649" y="3736217"/>
            <a:chExt cx="3824720" cy="736548"/>
          </a:xfrm>
        </p:grpSpPr>
        <p:sp>
          <p:nvSpPr>
            <p:cNvPr id="32" name="TextBox 31">
              <a:extLst>
                <a:ext uri="{FF2B5EF4-FFF2-40B4-BE49-F238E27FC236}">
                  <a16:creationId xmlns:a16="http://schemas.microsoft.com/office/drawing/2014/main" id="{2B1BD465-2E2C-49D7-A599-24B724292AA5}"/>
                </a:ext>
              </a:extLst>
            </p:cNvPr>
            <p:cNvSpPr txBox="1"/>
            <p:nvPr/>
          </p:nvSpPr>
          <p:spPr>
            <a:xfrm>
              <a:off x="7941528" y="3736217"/>
              <a:ext cx="3611841"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voluptatem accusantium doloremque laudantium, totam rem aperiam.</a:t>
              </a:r>
            </a:p>
          </p:txBody>
        </p:sp>
        <p:sp>
          <p:nvSpPr>
            <p:cNvPr id="33" name="Freeform 124">
              <a:extLst>
                <a:ext uri="{FF2B5EF4-FFF2-40B4-BE49-F238E27FC236}">
                  <a16:creationId xmlns:a16="http://schemas.microsoft.com/office/drawing/2014/main" id="{5D5A2552-FFE9-4B08-8B46-975570F2AD4D}"/>
                </a:ext>
              </a:extLst>
            </p:cNvPr>
            <p:cNvSpPr>
              <a:spLocks noEditPoints="1"/>
            </p:cNvSpPr>
            <p:nvPr/>
          </p:nvSpPr>
          <p:spPr bwMode="auto">
            <a:xfrm>
              <a:off x="7728649" y="3856620"/>
              <a:ext cx="158462" cy="114300"/>
            </a:xfrm>
            <a:custGeom>
              <a:avLst/>
              <a:gdLst>
                <a:gd name="T0" fmla="*/ 86 w 204"/>
                <a:gd name="T1" fmla="*/ 148 h 148"/>
                <a:gd name="T2" fmla="*/ 75 w 204"/>
                <a:gd name="T3" fmla="*/ 142 h 148"/>
                <a:gd name="T4" fmla="*/ 10 w 204"/>
                <a:gd name="T5" fmla="*/ 82 h 148"/>
                <a:gd name="T6" fmla="*/ 7 w 204"/>
                <a:gd name="T7" fmla="*/ 60 h 148"/>
                <a:gd name="T8" fmla="*/ 29 w 204"/>
                <a:gd name="T9" fmla="*/ 38 h 148"/>
                <a:gd name="T10" fmla="*/ 36 w 204"/>
                <a:gd name="T11" fmla="*/ 36 h 148"/>
                <a:gd name="T12" fmla="*/ 48 w 204"/>
                <a:gd name="T13" fmla="*/ 42 h 148"/>
                <a:gd name="T14" fmla="*/ 77 w 204"/>
                <a:gd name="T15" fmla="*/ 71 h 148"/>
                <a:gd name="T16" fmla="*/ 87 w 204"/>
                <a:gd name="T17" fmla="*/ 76 h 148"/>
                <a:gd name="T18" fmla="*/ 95 w 204"/>
                <a:gd name="T19" fmla="*/ 71 h 148"/>
                <a:gd name="T20" fmla="*/ 158 w 204"/>
                <a:gd name="T21" fmla="*/ 4 h 148"/>
                <a:gd name="T22" fmla="*/ 168 w 204"/>
                <a:gd name="T23" fmla="*/ 0 h 148"/>
                <a:gd name="T24" fmla="*/ 178 w 204"/>
                <a:gd name="T25" fmla="*/ 4 h 148"/>
                <a:gd name="T26" fmla="*/ 200 w 204"/>
                <a:gd name="T27" fmla="*/ 26 h 148"/>
                <a:gd name="T28" fmla="*/ 204 w 204"/>
                <a:gd name="T29" fmla="*/ 35 h 148"/>
                <a:gd name="T30" fmla="*/ 198 w 204"/>
                <a:gd name="T31" fmla="*/ 47 h 148"/>
                <a:gd name="T32" fmla="*/ 99 w 204"/>
                <a:gd name="T33" fmla="*/ 142 h 148"/>
                <a:gd name="T34" fmla="*/ 86 w 204"/>
                <a:gd name="T35" fmla="*/ 148 h 148"/>
                <a:gd name="T36" fmla="*/ 34 w 204"/>
                <a:gd name="T37" fmla="*/ 44 h 148"/>
                <a:gd name="T38" fmla="*/ 12 w 204"/>
                <a:gd name="T39" fmla="*/ 65 h 148"/>
                <a:gd name="T40" fmla="*/ 15 w 204"/>
                <a:gd name="T41" fmla="*/ 76 h 148"/>
                <a:gd name="T42" fmla="*/ 80 w 204"/>
                <a:gd name="T43" fmla="*/ 137 h 148"/>
                <a:gd name="T44" fmla="*/ 86 w 204"/>
                <a:gd name="T45" fmla="*/ 141 h 148"/>
                <a:gd name="T46" fmla="*/ 94 w 204"/>
                <a:gd name="T47" fmla="*/ 137 h 148"/>
                <a:gd name="T48" fmla="*/ 193 w 204"/>
                <a:gd name="T49" fmla="*/ 42 h 148"/>
                <a:gd name="T50" fmla="*/ 197 w 204"/>
                <a:gd name="T51" fmla="*/ 35 h 148"/>
                <a:gd name="T52" fmla="*/ 195 w 204"/>
                <a:gd name="T53" fmla="*/ 31 h 148"/>
                <a:gd name="T54" fmla="*/ 195 w 204"/>
                <a:gd name="T55" fmla="*/ 31 h 148"/>
                <a:gd name="T56" fmla="*/ 174 w 204"/>
                <a:gd name="T57" fmla="*/ 10 h 148"/>
                <a:gd name="T58" fmla="*/ 168 w 204"/>
                <a:gd name="T59" fmla="*/ 7 h 148"/>
                <a:gd name="T60" fmla="*/ 163 w 204"/>
                <a:gd name="T61" fmla="*/ 9 h 148"/>
                <a:gd name="T62" fmla="*/ 101 w 204"/>
                <a:gd name="T63" fmla="*/ 76 h 148"/>
                <a:gd name="T64" fmla="*/ 87 w 204"/>
                <a:gd name="T65" fmla="*/ 84 h 148"/>
                <a:gd name="T66" fmla="*/ 72 w 204"/>
                <a:gd name="T67" fmla="*/ 76 h 148"/>
                <a:gd name="T68" fmla="*/ 43 w 204"/>
                <a:gd name="T69" fmla="*/ 47 h 148"/>
                <a:gd name="T70" fmla="*/ 36 w 204"/>
                <a:gd name="T71" fmla="*/ 43 h 148"/>
                <a:gd name="T72" fmla="*/ 34 w 204"/>
                <a:gd name="T73" fmla="*/ 4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148">
                  <a:moveTo>
                    <a:pt x="86" y="148"/>
                  </a:moveTo>
                  <a:cubicBezTo>
                    <a:pt x="83" y="148"/>
                    <a:pt x="79" y="147"/>
                    <a:pt x="75" y="142"/>
                  </a:cubicBezTo>
                  <a:cubicBezTo>
                    <a:pt x="10" y="82"/>
                    <a:pt x="10" y="82"/>
                    <a:pt x="10" y="82"/>
                  </a:cubicBezTo>
                  <a:cubicBezTo>
                    <a:pt x="6" y="78"/>
                    <a:pt x="0" y="69"/>
                    <a:pt x="7" y="60"/>
                  </a:cubicBezTo>
                  <a:cubicBezTo>
                    <a:pt x="29" y="38"/>
                    <a:pt x="29" y="38"/>
                    <a:pt x="29" y="38"/>
                  </a:cubicBezTo>
                  <a:cubicBezTo>
                    <a:pt x="29" y="38"/>
                    <a:pt x="32" y="36"/>
                    <a:pt x="36" y="36"/>
                  </a:cubicBezTo>
                  <a:cubicBezTo>
                    <a:pt x="39" y="36"/>
                    <a:pt x="44" y="37"/>
                    <a:pt x="48" y="42"/>
                  </a:cubicBezTo>
                  <a:cubicBezTo>
                    <a:pt x="77" y="71"/>
                    <a:pt x="77" y="71"/>
                    <a:pt x="77" y="71"/>
                  </a:cubicBezTo>
                  <a:cubicBezTo>
                    <a:pt x="78" y="72"/>
                    <a:pt x="82" y="76"/>
                    <a:pt x="87" y="76"/>
                  </a:cubicBezTo>
                  <a:cubicBezTo>
                    <a:pt x="90" y="76"/>
                    <a:pt x="92" y="75"/>
                    <a:pt x="95" y="71"/>
                  </a:cubicBezTo>
                  <a:cubicBezTo>
                    <a:pt x="158" y="4"/>
                    <a:pt x="158" y="4"/>
                    <a:pt x="158" y="4"/>
                  </a:cubicBezTo>
                  <a:cubicBezTo>
                    <a:pt x="159" y="3"/>
                    <a:pt x="162" y="0"/>
                    <a:pt x="168" y="0"/>
                  </a:cubicBezTo>
                  <a:cubicBezTo>
                    <a:pt x="172" y="0"/>
                    <a:pt x="175" y="2"/>
                    <a:pt x="178" y="4"/>
                  </a:cubicBezTo>
                  <a:cubicBezTo>
                    <a:pt x="200" y="26"/>
                    <a:pt x="200" y="26"/>
                    <a:pt x="200" y="26"/>
                  </a:cubicBezTo>
                  <a:cubicBezTo>
                    <a:pt x="201" y="27"/>
                    <a:pt x="204" y="30"/>
                    <a:pt x="204" y="35"/>
                  </a:cubicBezTo>
                  <a:cubicBezTo>
                    <a:pt x="204" y="39"/>
                    <a:pt x="202" y="43"/>
                    <a:pt x="198" y="47"/>
                  </a:cubicBezTo>
                  <a:cubicBezTo>
                    <a:pt x="99" y="142"/>
                    <a:pt x="99" y="142"/>
                    <a:pt x="99" y="142"/>
                  </a:cubicBezTo>
                  <a:cubicBezTo>
                    <a:pt x="99" y="142"/>
                    <a:pt x="93" y="148"/>
                    <a:pt x="86" y="148"/>
                  </a:cubicBezTo>
                  <a:close/>
                  <a:moveTo>
                    <a:pt x="34" y="44"/>
                  </a:moveTo>
                  <a:cubicBezTo>
                    <a:pt x="12" y="65"/>
                    <a:pt x="12" y="65"/>
                    <a:pt x="12" y="65"/>
                  </a:cubicBezTo>
                  <a:cubicBezTo>
                    <a:pt x="8" y="70"/>
                    <a:pt x="15" y="76"/>
                    <a:pt x="15" y="76"/>
                  </a:cubicBezTo>
                  <a:cubicBezTo>
                    <a:pt x="80" y="137"/>
                    <a:pt x="80" y="137"/>
                    <a:pt x="80" y="137"/>
                  </a:cubicBezTo>
                  <a:cubicBezTo>
                    <a:pt x="82" y="140"/>
                    <a:pt x="84" y="141"/>
                    <a:pt x="86" y="141"/>
                  </a:cubicBezTo>
                  <a:cubicBezTo>
                    <a:pt x="90" y="141"/>
                    <a:pt x="93" y="138"/>
                    <a:pt x="94" y="137"/>
                  </a:cubicBezTo>
                  <a:cubicBezTo>
                    <a:pt x="193" y="42"/>
                    <a:pt x="193" y="42"/>
                    <a:pt x="193" y="42"/>
                  </a:cubicBezTo>
                  <a:cubicBezTo>
                    <a:pt x="195" y="40"/>
                    <a:pt x="197" y="37"/>
                    <a:pt x="197" y="35"/>
                  </a:cubicBezTo>
                  <a:cubicBezTo>
                    <a:pt x="197" y="33"/>
                    <a:pt x="195" y="31"/>
                    <a:pt x="195" y="31"/>
                  </a:cubicBezTo>
                  <a:cubicBezTo>
                    <a:pt x="195" y="31"/>
                    <a:pt x="195" y="31"/>
                    <a:pt x="195" y="31"/>
                  </a:cubicBezTo>
                  <a:cubicBezTo>
                    <a:pt x="174" y="10"/>
                    <a:pt x="174" y="10"/>
                    <a:pt x="174" y="10"/>
                  </a:cubicBezTo>
                  <a:cubicBezTo>
                    <a:pt x="172" y="8"/>
                    <a:pt x="170" y="7"/>
                    <a:pt x="168" y="7"/>
                  </a:cubicBezTo>
                  <a:cubicBezTo>
                    <a:pt x="165" y="7"/>
                    <a:pt x="163" y="9"/>
                    <a:pt x="163" y="9"/>
                  </a:cubicBezTo>
                  <a:cubicBezTo>
                    <a:pt x="101" y="76"/>
                    <a:pt x="101" y="76"/>
                    <a:pt x="101" y="76"/>
                  </a:cubicBezTo>
                  <a:cubicBezTo>
                    <a:pt x="97" y="81"/>
                    <a:pt x="92" y="84"/>
                    <a:pt x="87" y="84"/>
                  </a:cubicBezTo>
                  <a:cubicBezTo>
                    <a:pt x="78" y="84"/>
                    <a:pt x="72" y="76"/>
                    <a:pt x="72" y="76"/>
                  </a:cubicBezTo>
                  <a:cubicBezTo>
                    <a:pt x="43" y="47"/>
                    <a:pt x="43" y="47"/>
                    <a:pt x="43" y="47"/>
                  </a:cubicBezTo>
                  <a:cubicBezTo>
                    <a:pt x="41" y="44"/>
                    <a:pt x="38" y="43"/>
                    <a:pt x="36" y="43"/>
                  </a:cubicBezTo>
                  <a:cubicBezTo>
                    <a:pt x="35" y="43"/>
                    <a:pt x="34" y="43"/>
                    <a:pt x="34" y="44"/>
                  </a:cubicBez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solidFill>
                  <a:schemeClr val="tx1">
                    <a:lumMod val="50000"/>
                    <a:lumOff val="50000"/>
                  </a:schemeClr>
                </a:solidFill>
              </a:endParaRPr>
            </a:p>
          </p:txBody>
        </p:sp>
      </p:grpSp>
      <p:grpSp>
        <p:nvGrpSpPr>
          <p:cNvPr id="4" name="Group 3">
            <a:extLst>
              <a:ext uri="{FF2B5EF4-FFF2-40B4-BE49-F238E27FC236}">
                <a16:creationId xmlns:a16="http://schemas.microsoft.com/office/drawing/2014/main" id="{50D7FCD2-CB55-4D24-8CCD-B37CE647377D}"/>
              </a:ext>
            </a:extLst>
          </p:cNvPr>
          <p:cNvGrpSpPr/>
          <p:nvPr/>
        </p:nvGrpSpPr>
        <p:grpSpPr>
          <a:xfrm>
            <a:off x="7728649" y="4611171"/>
            <a:ext cx="3824720" cy="736548"/>
            <a:chOff x="7728649" y="4611171"/>
            <a:chExt cx="3824720" cy="736548"/>
          </a:xfrm>
        </p:grpSpPr>
        <p:sp>
          <p:nvSpPr>
            <p:cNvPr id="35" name="TextBox 34">
              <a:extLst>
                <a:ext uri="{FF2B5EF4-FFF2-40B4-BE49-F238E27FC236}">
                  <a16:creationId xmlns:a16="http://schemas.microsoft.com/office/drawing/2014/main" id="{75AB1519-6F44-4A57-B657-75F8B546B6F4}"/>
                </a:ext>
              </a:extLst>
            </p:cNvPr>
            <p:cNvSpPr txBox="1"/>
            <p:nvPr/>
          </p:nvSpPr>
          <p:spPr>
            <a:xfrm>
              <a:off x="7941528" y="4611171"/>
              <a:ext cx="3611841"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voluptatem accusantium doloremque laudantium, totam rem aperiam.</a:t>
              </a:r>
            </a:p>
          </p:txBody>
        </p:sp>
        <p:sp>
          <p:nvSpPr>
            <p:cNvPr id="36" name="Freeform 124">
              <a:extLst>
                <a:ext uri="{FF2B5EF4-FFF2-40B4-BE49-F238E27FC236}">
                  <a16:creationId xmlns:a16="http://schemas.microsoft.com/office/drawing/2014/main" id="{CB1CF621-1F94-4091-9738-A1EC2D4E4894}"/>
                </a:ext>
              </a:extLst>
            </p:cNvPr>
            <p:cNvSpPr>
              <a:spLocks noEditPoints="1"/>
            </p:cNvSpPr>
            <p:nvPr/>
          </p:nvSpPr>
          <p:spPr bwMode="auto">
            <a:xfrm>
              <a:off x="7728649" y="4731574"/>
              <a:ext cx="158462" cy="114300"/>
            </a:xfrm>
            <a:custGeom>
              <a:avLst/>
              <a:gdLst>
                <a:gd name="T0" fmla="*/ 86 w 204"/>
                <a:gd name="T1" fmla="*/ 148 h 148"/>
                <a:gd name="T2" fmla="*/ 75 w 204"/>
                <a:gd name="T3" fmla="*/ 142 h 148"/>
                <a:gd name="T4" fmla="*/ 10 w 204"/>
                <a:gd name="T5" fmla="*/ 82 h 148"/>
                <a:gd name="T6" fmla="*/ 7 w 204"/>
                <a:gd name="T7" fmla="*/ 60 h 148"/>
                <a:gd name="T8" fmla="*/ 29 w 204"/>
                <a:gd name="T9" fmla="*/ 38 h 148"/>
                <a:gd name="T10" fmla="*/ 36 w 204"/>
                <a:gd name="T11" fmla="*/ 36 h 148"/>
                <a:gd name="T12" fmla="*/ 48 w 204"/>
                <a:gd name="T13" fmla="*/ 42 h 148"/>
                <a:gd name="T14" fmla="*/ 77 w 204"/>
                <a:gd name="T15" fmla="*/ 71 h 148"/>
                <a:gd name="T16" fmla="*/ 87 w 204"/>
                <a:gd name="T17" fmla="*/ 76 h 148"/>
                <a:gd name="T18" fmla="*/ 95 w 204"/>
                <a:gd name="T19" fmla="*/ 71 h 148"/>
                <a:gd name="T20" fmla="*/ 158 w 204"/>
                <a:gd name="T21" fmla="*/ 4 h 148"/>
                <a:gd name="T22" fmla="*/ 168 w 204"/>
                <a:gd name="T23" fmla="*/ 0 h 148"/>
                <a:gd name="T24" fmla="*/ 178 w 204"/>
                <a:gd name="T25" fmla="*/ 4 h 148"/>
                <a:gd name="T26" fmla="*/ 200 w 204"/>
                <a:gd name="T27" fmla="*/ 26 h 148"/>
                <a:gd name="T28" fmla="*/ 204 w 204"/>
                <a:gd name="T29" fmla="*/ 35 h 148"/>
                <a:gd name="T30" fmla="*/ 198 w 204"/>
                <a:gd name="T31" fmla="*/ 47 h 148"/>
                <a:gd name="T32" fmla="*/ 99 w 204"/>
                <a:gd name="T33" fmla="*/ 142 h 148"/>
                <a:gd name="T34" fmla="*/ 86 w 204"/>
                <a:gd name="T35" fmla="*/ 148 h 148"/>
                <a:gd name="T36" fmla="*/ 34 w 204"/>
                <a:gd name="T37" fmla="*/ 44 h 148"/>
                <a:gd name="T38" fmla="*/ 12 w 204"/>
                <a:gd name="T39" fmla="*/ 65 h 148"/>
                <a:gd name="T40" fmla="*/ 15 w 204"/>
                <a:gd name="T41" fmla="*/ 76 h 148"/>
                <a:gd name="T42" fmla="*/ 80 w 204"/>
                <a:gd name="T43" fmla="*/ 137 h 148"/>
                <a:gd name="T44" fmla="*/ 86 w 204"/>
                <a:gd name="T45" fmla="*/ 141 h 148"/>
                <a:gd name="T46" fmla="*/ 94 w 204"/>
                <a:gd name="T47" fmla="*/ 137 h 148"/>
                <a:gd name="T48" fmla="*/ 193 w 204"/>
                <a:gd name="T49" fmla="*/ 42 h 148"/>
                <a:gd name="T50" fmla="*/ 197 w 204"/>
                <a:gd name="T51" fmla="*/ 35 h 148"/>
                <a:gd name="T52" fmla="*/ 195 w 204"/>
                <a:gd name="T53" fmla="*/ 31 h 148"/>
                <a:gd name="T54" fmla="*/ 195 w 204"/>
                <a:gd name="T55" fmla="*/ 31 h 148"/>
                <a:gd name="T56" fmla="*/ 174 w 204"/>
                <a:gd name="T57" fmla="*/ 10 h 148"/>
                <a:gd name="T58" fmla="*/ 168 w 204"/>
                <a:gd name="T59" fmla="*/ 7 h 148"/>
                <a:gd name="T60" fmla="*/ 163 w 204"/>
                <a:gd name="T61" fmla="*/ 9 h 148"/>
                <a:gd name="T62" fmla="*/ 101 w 204"/>
                <a:gd name="T63" fmla="*/ 76 h 148"/>
                <a:gd name="T64" fmla="*/ 87 w 204"/>
                <a:gd name="T65" fmla="*/ 84 h 148"/>
                <a:gd name="T66" fmla="*/ 72 w 204"/>
                <a:gd name="T67" fmla="*/ 76 h 148"/>
                <a:gd name="T68" fmla="*/ 43 w 204"/>
                <a:gd name="T69" fmla="*/ 47 h 148"/>
                <a:gd name="T70" fmla="*/ 36 w 204"/>
                <a:gd name="T71" fmla="*/ 43 h 148"/>
                <a:gd name="T72" fmla="*/ 34 w 204"/>
                <a:gd name="T73" fmla="*/ 4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148">
                  <a:moveTo>
                    <a:pt x="86" y="148"/>
                  </a:moveTo>
                  <a:cubicBezTo>
                    <a:pt x="83" y="148"/>
                    <a:pt x="79" y="147"/>
                    <a:pt x="75" y="142"/>
                  </a:cubicBezTo>
                  <a:cubicBezTo>
                    <a:pt x="10" y="82"/>
                    <a:pt x="10" y="82"/>
                    <a:pt x="10" y="82"/>
                  </a:cubicBezTo>
                  <a:cubicBezTo>
                    <a:pt x="6" y="78"/>
                    <a:pt x="0" y="69"/>
                    <a:pt x="7" y="60"/>
                  </a:cubicBezTo>
                  <a:cubicBezTo>
                    <a:pt x="29" y="38"/>
                    <a:pt x="29" y="38"/>
                    <a:pt x="29" y="38"/>
                  </a:cubicBezTo>
                  <a:cubicBezTo>
                    <a:pt x="29" y="38"/>
                    <a:pt x="32" y="36"/>
                    <a:pt x="36" y="36"/>
                  </a:cubicBezTo>
                  <a:cubicBezTo>
                    <a:pt x="39" y="36"/>
                    <a:pt x="44" y="37"/>
                    <a:pt x="48" y="42"/>
                  </a:cubicBezTo>
                  <a:cubicBezTo>
                    <a:pt x="77" y="71"/>
                    <a:pt x="77" y="71"/>
                    <a:pt x="77" y="71"/>
                  </a:cubicBezTo>
                  <a:cubicBezTo>
                    <a:pt x="78" y="72"/>
                    <a:pt x="82" y="76"/>
                    <a:pt x="87" y="76"/>
                  </a:cubicBezTo>
                  <a:cubicBezTo>
                    <a:pt x="90" y="76"/>
                    <a:pt x="92" y="75"/>
                    <a:pt x="95" y="71"/>
                  </a:cubicBezTo>
                  <a:cubicBezTo>
                    <a:pt x="158" y="4"/>
                    <a:pt x="158" y="4"/>
                    <a:pt x="158" y="4"/>
                  </a:cubicBezTo>
                  <a:cubicBezTo>
                    <a:pt x="159" y="3"/>
                    <a:pt x="162" y="0"/>
                    <a:pt x="168" y="0"/>
                  </a:cubicBezTo>
                  <a:cubicBezTo>
                    <a:pt x="172" y="0"/>
                    <a:pt x="175" y="2"/>
                    <a:pt x="178" y="4"/>
                  </a:cubicBezTo>
                  <a:cubicBezTo>
                    <a:pt x="200" y="26"/>
                    <a:pt x="200" y="26"/>
                    <a:pt x="200" y="26"/>
                  </a:cubicBezTo>
                  <a:cubicBezTo>
                    <a:pt x="201" y="27"/>
                    <a:pt x="204" y="30"/>
                    <a:pt x="204" y="35"/>
                  </a:cubicBezTo>
                  <a:cubicBezTo>
                    <a:pt x="204" y="39"/>
                    <a:pt x="202" y="43"/>
                    <a:pt x="198" y="47"/>
                  </a:cubicBezTo>
                  <a:cubicBezTo>
                    <a:pt x="99" y="142"/>
                    <a:pt x="99" y="142"/>
                    <a:pt x="99" y="142"/>
                  </a:cubicBezTo>
                  <a:cubicBezTo>
                    <a:pt x="99" y="142"/>
                    <a:pt x="93" y="148"/>
                    <a:pt x="86" y="148"/>
                  </a:cubicBezTo>
                  <a:close/>
                  <a:moveTo>
                    <a:pt x="34" y="44"/>
                  </a:moveTo>
                  <a:cubicBezTo>
                    <a:pt x="12" y="65"/>
                    <a:pt x="12" y="65"/>
                    <a:pt x="12" y="65"/>
                  </a:cubicBezTo>
                  <a:cubicBezTo>
                    <a:pt x="8" y="70"/>
                    <a:pt x="15" y="76"/>
                    <a:pt x="15" y="76"/>
                  </a:cubicBezTo>
                  <a:cubicBezTo>
                    <a:pt x="80" y="137"/>
                    <a:pt x="80" y="137"/>
                    <a:pt x="80" y="137"/>
                  </a:cubicBezTo>
                  <a:cubicBezTo>
                    <a:pt x="82" y="140"/>
                    <a:pt x="84" y="141"/>
                    <a:pt x="86" y="141"/>
                  </a:cubicBezTo>
                  <a:cubicBezTo>
                    <a:pt x="90" y="141"/>
                    <a:pt x="93" y="138"/>
                    <a:pt x="94" y="137"/>
                  </a:cubicBezTo>
                  <a:cubicBezTo>
                    <a:pt x="193" y="42"/>
                    <a:pt x="193" y="42"/>
                    <a:pt x="193" y="42"/>
                  </a:cubicBezTo>
                  <a:cubicBezTo>
                    <a:pt x="195" y="40"/>
                    <a:pt x="197" y="37"/>
                    <a:pt x="197" y="35"/>
                  </a:cubicBezTo>
                  <a:cubicBezTo>
                    <a:pt x="197" y="33"/>
                    <a:pt x="195" y="31"/>
                    <a:pt x="195" y="31"/>
                  </a:cubicBezTo>
                  <a:cubicBezTo>
                    <a:pt x="195" y="31"/>
                    <a:pt x="195" y="31"/>
                    <a:pt x="195" y="31"/>
                  </a:cubicBezTo>
                  <a:cubicBezTo>
                    <a:pt x="174" y="10"/>
                    <a:pt x="174" y="10"/>
                    <a:pt x="174" y="10"/>
                  </a:cubicBezTo>
                  <a:cubicBezTo>
                    <a:pt x="172" y="8"/>
                    <a:pt x="170" y="7"/>
                    <a:pt x="168" y="7"/>
                  </a:cubicBezTo>
                  <a:cubicBezTo>
                    <a:pt x="165" y="7"/>
                    <a:pt x="163" y="9"/>
                    <a:pt x="163" y="9"/>
                  </a:cubicBezTo>
                  <a:cubicBezTo>
                    <a:pt x="101" y="76"/>
                    <a:pt x="101" y="76"/>
                    <a:pt x="101" y="76"/>
                  </a:cubicBezTo>
                  <a:cubicBezTo>
                    <a:pt x="97" y="81"/>
                    <a:pt x="92" y="84"/>
                    <a:pt x="87" y="84"/>
                  </a:cubicBezTo>
                  <a:cubicBezTo>
                    <a:pt x="78" y="84"/>
                    <a:pt x="72" y="76"/>
                    <a:pt x="72" y="76"/>
                  </a:cubicBezTo>
                  <a:cubicBezTo>
                    <a:pt x="43" y="47"/>
                    <a:pt x="43" y="47"/>
                    <a:pt x="43" y="47"/>
                  </a:cubicBezTo>
                  <a:cubicBezTo>
                    <a:pt x="41" y="44"/>
                    <a:pt x="38" y="43"/>
                    <a:pt x="36" y="43"/>
                  </a:cubicBezTo>
                  <a:cubicBezTo>
                    <a:pt x="35" y="43"/>
                    <a:pt x="34" y="43"/>
                    <a:pt x="34" y="44"/>
                  </a:cubicBez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solidFill>
                  <a:schemeClr val="tx1">
                    <a:lumMod val="50000"/>
                    <a:lumOff val="50000"/>
                  </a:schemeClr>
                </a:solidFill>
              </a:endParaRPr>
            </a:p>
          </p:txBody>
        </p:sp>
      </p:grpSp>
      <p:sp>
        <p:nvSpPr>
          <p:cNvPr id="27" name="Rectangle: Rounded Corners 26">
            <a:extLst>
              <a:ext uri="{FF2B5EF4-FFF2-40B4-BE49-F238E27FC236}">
                <a16:creationId xmlns:a16="http://schemas.microsoft.com/office/drawing/2014/main" id="{165861B4-0DBE-43E8-A040-DB0653EB985F}"/>
              </a:ext>
            </a:extLst>
          </p:cNvPr>
          <p:cNvSpPr/>
          <p:nvPr/>
        </p:nvSpPr>
        <p:spPr>
          <a:xfrm>
            <a:off x="7550178" y="1698073"/>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8C35C162-13BA-4D57-843B-E53DFA2E0836}"/>
              </a:ext>
            </a:extLst>
          </p:cNvPr>
          <p:cNvGrpSpPr/>
          <p:nvPr/>
        </p:nvGrpSpPr>
        <p:grpSpPr>
          <a:xfrm>
            <a:off x="7940422" y="1086970"/>
            <a:ext cx="3611841" cy="1600155"/>
            <a:chOff x="7940422" y="1086970"/>
            <a:chExt cx="3611841" cy="1600155"/>
          </a:xfrm>
        </p:grpSpPr>
        <p:sp>
          <p:nvSpPr>
            <p:cNvPr id="28" name="TextBox 27">
              <a:extLst>
                <a:ext uri="{FF2B5EF4-FFF2-40B4-BE49-F238E27FC236}">
                  <a16:creationId xmlns:a16="http://schemas.microsoft.com/office/drawing/2014/main" id="{870E0A8F-CE81-441B-A881-84BD8099E9F7}"/>
                </a:ext>
              </a:extLst>
            </p:cNvPr>
            <p:cNvSpPr txBox="1"/>
            <p:nvPr/>
          </p:nvSpPr>
          <p:spPr>
            <a:xfrm>
              <a:off x="7940422" y="1363686"/>
              <a:ext cx="3611841"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Two Feature</a:t>
              </a:r>
            </a:p>
          </p:txBody>
        </p:sp>
        <p:sp>
          <p:nvSpPr>
            <p:cNvPr id="41" name="TextBox 40">
              <a:extLst>
                <a:ext uri="{FF2B5EF4-FFF2-40B4-BE49-F238E27FC236}">
                  <a16:creationId xmlns:a16="http://schemas.microsoft.com/office/drawing/2014/main" id="{27484D5F-6DF3-4F11-898B-206ABA205718}"/>
                </a:ext>
              </a:extLst>
            </p:cNvPr>
            <p:cNvSpPr txBox="1"/>
            <p:nvPr/>
          </p:nvSpPr>
          <p:spPr>
            <a:xfrm>
              <a:off x="7940422" y="1086970"/>
              <a:ext cx="3611841"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8" name="Group 7">
            <a:extLst>
              <a:ext uri="{FF2B5EF4-FFF2-40B4-BE49-F238E27FC236}">
                <a16:creationId xmlns:a16="http://schemas.microsoft.com/office/drawing/2014/main" id="{5414AC19-9299-4465-829E-3AB938DAAAF1}"/>
              </a:ext>
            </a:extLst>
          </p:cNvPr>
          <p:cNvGrpSpPr/>
          <p:nvPr/>
        </p:nvGrpSpPr>
        <p:grpSpPr>
          <a:xfrm>
            <a:off x="1074430" y="1416894"/>
            <a:ext cx="4869170" cy="461665"/>
            <a:chOff x="1074430" y="1416894"/>
            <a:chExt cx="4869170" cy="461665"/>
          </a:xfrm>
        </p:grpSpPr>
        <p:sp>
          <p:nvSpPr>
            <p:cNvPr id="37" name="TextBox 36">
              <a:extLst>
                <a:ext uri="{FF2B5EF4-FFF2-40B4-BE49-F238E27FC236}">
                  <a16:creationId xmlns:a16="http://schemas.microsoft.com/office/drawing/2014/main" id="{D0A3E24C-1B22-424D-9060-ED22CC4C4613}"/>
                </a:ext>
              </a:extLst>
            </p:cNvPr>
            <p:cNvSpPr txBox="1"/>
            <p:nvPr/>
          </p:nvSpPr>
          <p:spPr>
            <a:xfrm>
              <a:off x="1516444" y="1416894"/>
              <a:ext cx="4427156" cy="461665"/>
            </a:xfrm>
            <a:prstGeom prst="rect">
              <a:avLst/>
            </a:prstGeom>
            <a:noFill/>
          </p:spPr>
          <p:txBody>
            <a:bodyPr wrap="square" rtlCol="0">
              <a:spAutoFit/>
            </a:bodyPr>
            <a:lstStyle/>
            <a:p>
              <a:r>
                <a:rPr lang="en-US" sz="2400" dirty="0">
                  <a:solidFill>
                    <a:schemeClr val="bg1"/>
                  </a:solidFill>
                  <a:latin typeface="+mj-lt"/>
                </a:rPr>
                <a:t>HEALTHCARE SOLUTIONS</a:t>
              </a:r>
            </a:p>
          </p:txBody>
        </p:sp>
        <p:grpSp>
          <p:nvGrpSpPr>
            <p:cNvPr id="42" name="Group 41">
              <a:extLst>
                <a:ext uri="{FF2B5EF4-FFF2-40B4-BE49-F238E27FC236}">
                  <a16:creationId xmlns:a16="http://schemas.microsoft.com/office/drawing/2014/main" id="{27E8C253-D6D0-4E71-9778-2DE8322EB80C}"/>
                </a:ext>
              </a:extLst>
            </p:cNvPr>
            <p:cNvGrpSpPr/>
            <p:nvPr/>
          </p:nvGrpSpPr>
          <p:grpSpPr>
            <a:xfrm>
              <a:off x="1074430" y="1463530"/>
              <a:ext cx="383760" cy="366316"/>
              <a:chOff x="7942263" y="6156325"/>
              <a:chExt cx="2584450" cy="2466975"/>
            </a:xfrm>
            <a:solidFill>
              <a:schemeClr val="bg1"/>
            </a:solidFill>
          </p:grpSpPr>
          <p:sp>
            <p:nvSpPr>
              <p:cNvPr id="43" name="Freeform 152">
                <a:extLst>
                  <a:ext uri="{FF2B5EF4-FFF2-40B4-BE49-F238E27FC236}">
                    <a16:creationId xmlns:a16="http://schemas.microsoft.com/office/drawing/2014/main" id="{06ADECCF-53E9-4902-9B02-A27422686110}"/>
                  </a:ext>
                </a:extLst>
              </p:cNvPr>
              <p:cNvSpPr>
                <a:spLocks noEditPoints="1"/>
              </p:cNvSpPr>
              <p:nvPr/>
            </p:nvSpPr>
            <p:spPr bwMode="auto">
              <a:xfrm>
                <a:off x="9545638" y="6289675"/>
                <a:ext cx="981075" cy="433388"/>
              </a:xfrm>
              <a:custGeom>
                <a:avLst/>
                <a:gdLst>
                  <a:gd name="T0" fmla="*/ 373 w 396"/>
                  <a:gd name="T1" fmla="*/ 0 h 175"/>
                  <a:gd name="T2" fmla="*/ 52 w 396"/>
                  <a:gd name="T3" fmla="*/ 0 h 175"/>
                  <a:gd name="T4" fmla="*/ 37 w 396"/>
                  <a:gd name="T5" fmla="*/ 5 h 175"/>
                  <a:gd name="T6" fmla="*/ 29 w 396"/>
                  <a:gd name="T7" fmla="*/ 17 h 175"/>
                  <a:gd name="T8" fmla="*/ 3 w 396"/>
                  <a:gd name="T9" fmla="*/ 146 h 175"/>
                  <a:gd name="T10" fmla="*/ 25 w 396"/>
                  <a:gd name="T11" fmla="*/ 175 h 175"/>
                  <a:gd name="T12" fmla="*/ 282 w 396"/>
                  <a:gd name="T13" fmla="*/ 135 h 175"/>
                  <a:gd name="T14" fmla="*/ 396 w 396"/>
                  <a:gd name="T15" fmla="*/ 23 h 175"/>
                  <a:gd name="T16" fmla="*/ 373 w 396"/>
                  <a:gd name="T17" fmla="*/ 0 h 175"/>
                  <a:gd name="T18" fmla="*/ 339 w 396"/>
                  <a:gd name="T19" fmla="*/ 47 h 175"/>
                  <a:gd name="T20" fmla="*/ 327 w 396"/>
                  <a:gd name="T21" fmla="*/ 59 h 175"/>
                  <a:gd name="T22" fmla="*/ 323 w 396"/>
                  <a:gd name="T23" fmla="*/ 62 h 175"/>
                  <a:gd name="T24" fmla="*/ 317 w 396"/>
                  <a:gd name="T25" fmla="*/ 66 h 175"/>
                  <a:gd name="T26" fmla="*/ 300 w 396"/>
                  <a:gd name="T27" fmla="*/ 77 h 175"/>
                  <a:gd name="T28" fmla="*/ 260 w 396"/>
                  <a:gd name="T29" fmla="*/ 94 h 175"/>
                  <a:gd name="T30" fmla="*/ 53 w 396"/>
                  <a:gd name="T31" fmla="*/ 129 h 175"/>
                  <a:gd name="T32" fmla="*/ 70 w 396"/>
                  <a:gd name="T33" fmla="*/ 46 h 175"/>
                  <a:gd name="T34" fmla="*/ 341 w 396"/>
                  <a:gd name="T35" fmla="*/ 46 h 175"/>
                  <a:gd name="T36" fmla="*/ 339 w 396"/>
                  <a:gd name="T37" fmla="*/ 4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96" h="175">
                    <a:moveTo>
                      <a:pt x="373" y="0"/>
                    </a:moveTo>
                    <a:cubicBezTo>
                      <a:pt x="52" y="0"/>
                      <a:pt x="52" y="0"/>
                      <a:pt x="52" y="0"/>
                    </a:cubicBezTo>
                    <a:cubicBezTo>
                      <a:pt x="45" y="0"/>
                      <a:pt x="40" y="2"/>
                      <a:pt x="37" y="5"/>
                    </a:cubicBezTo>
                    <a:cubicBezTo>
                      <a:pt x="33" y="8"/>
                      <a:pt x="30" y="12"/>
                      <a:pt x="29" y="17"/>
                    </a:cubicBezTo>
                    <a:cubicBezTo>
                      <a:pt x="21" y="60"/>
                      <a:pt x="12" y="103"/>
                      <a:pt x="3" y="146"/>
                    </a:cubicBezTo>
                    <a:cubicBezTo>
                      <a:pt x="0" y="161"/>
                      <a:pt x="9" y="175"/>
                      <a:pt x="25" y="175"/>
                    </a:cubicBezTo>
                    <a:cubicBezTo>
                      <a:pt x="111" y="175"/>
                      <a:pt x="201" y="166"/>
                      <a:pt x="282" y="135"/>
                    </a:cubicBezTo>
                    <a:cubicBezTo>
                      <a:pt x="330" y="116"/>
                      <a:pt x="395" y="83"/>
                      <a:pt x="396" y="23"/>
                    </a:cubicBezTo>
                    <a:cubicBezTo>
                      <a:pt x="396" y="10"/>
                      <a:pt x="385" y="0"/>
                      <a:pt x="373" y="0"/>
                    </a:cubicBezTo>
                    <a:close/>
                    <a:moveTo>
                      <a:pt x="339" y="47"/>
                    </a:moveTo>
                    <a:cubicBezTo>
                      <a:pt x="336" y="51"/>
                      <a:pt x="332" y="55"/>
                      <a:pt x="327" y="59"/>
                    </a:cubicBezTo>
                    <a:cubicBezTo>
                      <a:pt x="327" y="59"/>
                      <a:pt x="324" y="61"/>
                      <a:pt x="323" y="62"/>
                    </a:cubicBezTo>
                    <a:cubicBezTo>
                      <a:pt x="321" y="63"/>
                      <a:pt x="319" y="65"/>
                      <a:pt x="317" y="66"/>
                    </a:cubicBezTo>
                    <a:cubicBezTo>
                      <a:pt x="311" y="70"/>
                      <a:pt x="306" y="74"/>
                      <a:pt x="300" y="77"/>
                    </a:cubicBezTo>
                    <a:cubicBezTo>
                      <a:pt x="285" y="85"/>
                      <a:pt x="275" y="89"/>
                      <a:pt x="260" y="94"/>
                    </a:cubicBezTo>
                    <a:cubicBezTo>
                      <a:pt x="194" y="118"/>
                      <a:pt x="123" y="127"/>
                      <a:pt x="53" y="129"/>
                    </a:cubicBezTo>
                    <a:cubicBezTo>
                      <a:pt x="59" y="101"/>
                      <a:pt x="64" y="73"/>
                      <a:pt x="70" y="46"/>
                    </a:cubicBezTo>
                    <a:cubicBezTo>
                      <a:pt x="341" y="46"/>
                      <a:pt x="341" y="46"/>
                      <a:pt x="341" y="46"/>
                    </a:cubicBezTo>
                    <a:cubicBezTo>
                      <a:pt x="340" y="46"/>
                      <a:pt x="340" y="47"/>
                      <a:pt x="339"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53">
                <a:extLst>
                  <a:ext uri="{FF2B5EF4-FFF2-40B4-BE49-F238E27FC236}">
                    <a16:creationId xmlns:a16="http://schemas.microsoft.com/office/drawing/2014/main" id="{0954F77B-BECE-4581-B147-C2BE66E520AF}"/>
                  </a:ext>
                </a:extLst>
              </p:cNvPr>
              <p:cNvSpPr>
                <a:spLocks noEditPoints="1"/>
              </p:cNvSpPr>
              <p:nvPr/>
            </p:nvSpPr>
            <p:spPr bwMode="auto">
              <a:xfrm>
                <a:off x="8967788" y="6156325"/>
                <a:ext cx="565150" cy="585788"/>
              </a:xfrm>
              <a:custGeom>
                <a:avLst/>
                <a:gdLst>
                  <a:gd name="T0" fmla="*/ 80 w 228"/>
                  <a:gd name="T1" fmla="*/ 223 h 237"/>
                  <a:gd name="T2" fmla="*/ 203 w 228"/>
                  <a:gd name="T3" fmla="*/ 173 h 237"/>
                  <a:gd name="T4" fmla="*/ 186 w 228"/>
                  <a:gd name="T5" fmla="*/ 41 h 237"/>
                  <a:gd name="T6" fmla="*/ 54 w 228"/>
                  <a:gd name="T7" fmla="*/ 24 h 237"/>
                  <a:gd name="T8" fmla="*/ 0 w 228"/>
                  <a:gd name="T9" fmla="*/ 118 h 237"/>
                  <a:gd name="T10" fmla="*/ 0 w 228"/>
                  <a:gd name="T11" fmla="*/ 121 h 237"/>
                  <a:gd name="T12" fmla="*/ 80 w 228"/>
                  <a:gd name="T13" fmla="*/ 223 h 237"/>
                  <a:gd name="T14" fmla="*/ 109 w 228"/>
                  <a:gd name="T15" fmla="*/ 55 h 237"/>
                  <a:gd name="T16" fmla="*/ 172 w 228"/>
                  <a:gd name="T17" fmla="*/ 118 h 237"/>
                  <a:gd name="T18" fmla="*/ 109 w 228"/>
                  <a:gd name="T19" fmla="*/ 181 h 237"/>
                  <a:gd name="T20" fmla="*/ 45 w 228"/>
                  <a:gd name="T21" fmla="*/ 118 h 237"/>
                  <a:gd name="T22" fmla="*/ 109 w 228"/>
                  <a:gd name="T23" fmla="*/ 5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237">
                    <a:moveTo>
                      <a:pt x="80" y="223"/>
                    </a:moveTo>
                    <a:cubicBezTo>
                      <a:pt x="127" y="237"/>
                      <a:pt x="178" y="214"/>
                      <a:pt x="203" y="173"/>
                    </a:cubicBezTo>
                    <a:cubicBezTo>
                      <a:pt x="228" y="131"/>
                      <a:pt x="220" y="76"/>
                      <a:pt x="186" y="41"/>
                    </a:cubicBezTo>
                    <a:cubicBezTo>
                      <a:pt x="152" y="6"/>
                      <a:pt x="96" y="0"/>
                      <a:pt x="54" y="24"/>
                    </a:cubicBezTo>
                    <a:cubicBezTo>
                      <a:pt x="20" y="43"/>
                      <a:pt x="0" y="80"/>
                      <a:pt x="0" y="118"/>
                    </a:cubicBezTo>
                    <a:cubicBezTo>
                      <a:pt x="0" y="119"/>
                      <a:pt x="0" y="120"/>
                      <a:pt x="0" y="121"/>
                    </a:cubicBezTo>
                    <a:cubicBezTo>
                      <a:pt x="2" y="169"/>
                      <a:pt x="34" y="210"/>
                      <a:pt x="80" y="223"/>
                    </a:cubicBezTo>
                    <a:close/>
                    <a:moveTo>
                      <a:pt x="109" y="55"/>
                    </a:moveTo>
                    <a:cubicBezTo>
                      <a:pt x="144" y="54"/>
                      <a:pt x="172" y="84"/>
                      <a:pt x="172" y="118"/>
                    </a:cubicBezTo>
                    <a:cubicBezTo>
                      <a:pt x="173" y="153"/>
                      <a:pt x="143" y="181"/>
                      <a:pt x="109" y="181"/>
                    </a:cubicBezTo>
                    <a:cubicBezTo>
                      <a:pt x="74" y="182"/>
                      <a:pt x="46" y="152"/>
                      <a:pt x="45" y="118"/>
                    </a:cubicBezTo>
                    <a:cubicBezTo>
                      <a:pt x="46" y="83"/>
                      <a:pt x="74" y="55"/>
                      <a:pt x="109"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154">
                <a:extLst>
                  <a:ext uri="{FF2B5EF4-FFF2-40B4-BE49-F238E27FC236}">
                    <a16:creationId xmlns:a16="http://schemas.microsoft.com/office/drawing/2014/main" id="{768A1E50-CF55-48DA-8284-2E60F8423811}"/>
                  </a:ext>
                </a:extLst>
              </p:cNvPr>
              <p:cNvSpPr>
                <a:spLocks noEditPoints="1"/>
              </p:cNvSpPr>
              <p:nvPr/>
            </p:nvSpPr>
            <p:spPr bwMode="auto">
              <a:xfrm>
                <a:off x="8716963" y="6727825"/>
                <a:ext cx="1049338" cy="1895475"/>
              </a:xfrm>
              <a:custGeom>
                <a:avLst/>
                <a:gdLst>
                  <a:gd name="T0" fmla="*/ 314 w 423"/>
                  <a:gd name="T1" fmla="*/ 103 h 767"/>
                  <a:gd name="T2" fmla="*/ 342 w 423"/>
                  <a:gd name="T3" fmla="*/ 115 h 767"/>
                  <a:gd name="T4" fmla="*/ 359 w 423"/>
                  <a:gd name="T5" fmla="*/ 129 h 767"/>
                  <a:gd name="T6" fmla="*/ 367 w 423"/>
                  <a:gd name="T7" fmla="*/ 143 h 767"/>
                  <a:gd name="T8" fmla="*/ 371 w 423"/>
                  <a:gd name="T9" fmla="*/ 159 h 767"/>
                  <a:gd name="T10" fmla="*/ 369 w 423"/>
                  <a:gd name="T11" fmla="*/ 183 h 767"/>
                  <a:gd name="T12" fmla="*/ 360 w 423"/>
                  <a:gd name="T13" fmla="*/ 195 h 767"/>
                  <a:gd name="T14" fmla="*/ 346 w 423"/>
                  <a:gd name="T15" fmla="*/ 203 h 767"/>
                  <a:gd name="T16" fmla="*/ 311 w 423"/>
                  <a:gd name="T17" fmla="*/ 212 h 767"/>
                  <a:gd name="T18" fmla="*/ 267 w 423"/>
                  <a:gd name="T19" fmla="*/ 214 h 767"/>
                  <a:gd name="T20" fmla="*/ 187 w 423"/>
                  <a:gd name="T21" fmla="*/ 214 h 767"/>
                  <a:gd name="T22" fmla="*/ 109 w 423"/>
                  <a:gd name="T23" fmla="*/ 212 h 767"/>
                  <a:gd name="T24" fmla="*/ 77 w 423"/>
                  <a:gd name="T25" fmla="*/ 204 h 767"/>
                  <a:gd name="T26" fmla="*/ 59 w 423"/>
                  <a:gd name="T27" fmla="*/ 195 h 767"/>
                  <a:gd name="T28" fmla="*/ 51 w 423"/>
                  <a:gd name="T29" fmla="*/ 183 h 767"/>
                  <a:gd name="T30" fmla="*/ 50 w 423"/>
                  <a:gd name="T31" fmla="*/ 151 h 767"/>
                  <a:gd name="T32" fmla="*/ 59 w 423"/>
                  <a:gd name="T33" fmla="*/ 131 h 767"/>
                  <a:gd name="T34" fmla="*/ 71 w 423"/>
                  <a:gd name="T35" fmla="*/ 119 h 767"/>
                  <a:gd name="T36" fmla="*/ 94 w 423"/>
                  <a:gd name="T37" fmla="*/ 107 h 767"/>
                  <a:gd name="T38" fmla="*/ 138 w 423"/>
                  <a:gd name="T39" fmla="*/ 78 h 767"/>
                  <a:gd name="T40" fmla="*/ 53 w 423"/>
                  <a:gd name="T41" fmla="*/ 244 h 767"/>
                  <a:gd name="T42" fmla="*/ 166 w 423"/>
                  <a:gd name="T43" fmla="*/ 439 h 767"/>
                  <a:gd name="T44" fmla="*/ 174 w 423"/>
                  <a:gd name="T45" fmla="*/ 668 h 767"/>
                  <a:gd name="T46" fmla="*/ 187 w 423"/>
                  <a:gd name="T47" fmla="*/ 715 h 767"/>
                  <a:gd name="T48" fmla="*/ 243 w 423"/>
                  <a:gd name="T49" fmla="*/ 722 h 767"/>
                  <a:gd name="T50" fmla="*/ 246 w 423"/>
                  <a:gd name="T51" fmla="*/ 668 h 767"/>
                  <a:gd name="T52" fmla="*/ 253 w 423"/>
                  <a:gd name="T53" fmla="*/ 439 h 767"/>
                  <a:gd name="T54" fmla="*/ 411 w 423"/>
                  <a:gd name="T55" fmla="*/ 199 h 767"/>
                  <a:gd name="T56" fmla="*/ 184 w 423"/>
                  <a:gd name="T57" fmla="*/ 612 h 767"/>
                  <a:gd name="T58" fmla="*/ 154 w 423"/>
                  <a:gd name="T59" fmla="*/ 569 h 767"/>
                  <a:gd name="T60" fmla="*/ 146 w 423"/>
                  <a:gd name="T61" fmla="*/ 543 h 767"/>
                  <a:gd name="T62" fmla="*/ 146 w 423"/>
                  <a:gd name="T63" fmla="*/ 526 h 767"/>
                  <a:gd name="T64" fmla="*/ 155 w 423"/>
                  <a:gd name="T65" fmla="*/ 507 h 767"/>
                  <a:gd name="T66" fmla="*/ 171 w 423"/>
                  <a:gd name="T67" fmla="*/ 491 h 767"/>
                  <a:gd name="T68" fmla="*/ 187 w 423"/>
                  <a:gd name="T69" fmla="*/ 615 h 767"/>
                  <a:gd name="T70" fmla="*/ 163 w 423"/>
                  <a:gd name="T71" fmla="*/ 375 h 767"/>
                  <a:gd name="T72" fmla="*/ 147 w 423"/>
                  <a:gd name="T73" fmla="*/ 300 h 767"/>
                  <a:gd name="T74" fmla="*/ 154 w 423"/>
                  <a:gd name="T75" fmla="*/ 287 h 767"/>
                  <a:gd name="T76" fmla="*/ 187 w 423"/>
                  <a:gd name="T77" fmla="*/ 263 h 767"/>
                  <a:gd name="T78" fmla="*/ 265 w 423"/>
                  <a:gd name="T79" fmla="*/ 508 h 767"/>
                  <a:gd name="T80" fmla="*/ 274 w 423"/>
                  <a:gd name="T81" fmla="*/ 529 h 767"/>
                  <a:gd name="T82" fmla="*/ 270 w 423"/>
                  <a:gd name="T83" fmla="*/ 557 h 767"/>
                  <a:gd name="T84" fmla="*/ 242 w 423"/>
                  <a:gd name="T85" fmla="*/ 487 h 767"/>
                  <a:gd name="T86" fmla="*/ 257 w 423"/>
                  <a:gd name="T87" fmla="*/ 499 h 767"/>
                  <a:gd name="T88" fmla="*/ 233 w 423"/>
                  <a:gd name="T89" fmla="*/ 398 h 767"/>
                  <a:gd name="T90" fmla="*/ 243 w 423"/>
                  <a:gd name="T91" fmla="*/ 268 h 767"/>
                  <a:gd name="T92" fmla="*/ 264 w 423"/>
                  <a:gd name="T93" fmla="*/ 286 h 767"/>
                  <a:gd name="T94" fmla="*/ 272 w 423"/>
                  <a:gd name="T95" fmla="*/ 299 h 767"/>
                  <a:gd name="T96" fmla="*/ 275 w 423"/>
                  <a:gd name="T97" fmla="*/ 335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3" h="767">
                    <a:moveTo>
                      <a:pt x="304" y="56"/>
                    </a:moveTo>
                    <a:cubicBezTo>
                      <a:pt x="291" y="55"/>
                      <a:pt x="281" y="67"/>
                      <a:pt x="281" y="78"/>
                    </a:cubicBezTo>
                    <a:cubicBezTo>
                      <a:pt x="281" y="92"/>
                      <a:pt x="291" y="100"/>
                      <a:pt x="304" y="101"/>
                    </a:cubicBezTo>
                    <a:cubicBezTo>
                      <a:pt x="307" y="102"/>
                      <a:pt x="310" y="102"/>
                      <a:pt x="314" y="103"/>
                    </a:cubicBezTo>
                    <a:cubicBezTo>
                      <a:pt x="319" y="104"/>
                      <a:pt x="324" y="106"/>
                      <a:pt x="328" y="108"/>
                    </a:cubicBezTo>
                    <a:cubicBezTo>
                      <a:pt x="329" y="108"/>
                      <a:pt x="329" y="108"/>
                      <a:pt x="330" y="108"/>
                    </a:cubicBezTo>
                    <a:cubicBezTo>
                      <a:pt x="330" y="109"/>
                      <a:pt x="332" y="109"/>
                      <a:pt x="332" y="110"/>
                    </a:cubicBezTo>
                    <a:cubicBezTo>
                      <a:pt x="336" y="111"/>
                      <a:pt x="339" y="113"/>
                      <a:pt x="342" y="115"/>
                    </a:cubicBezTo>
                    <a:cubicBezTo>
                      <a:pt x="343" y="115"/>
                      <a:pt x="348" y="119"/>
                      <a:pt x="349" y="119"/>
                    </a:cubicBezTo>
                    <a:cubicBezTo>
                      <a:pt x="351" y="121"/>
                      <a:pt x="353" y="123"/>
                      <a:pt x="355" y="125"/>
                    </a:cubicBezTo>
                    <a:cubicBezTo>
                      <a:pt x="356" y="126"/>
                      <a:pt x="357" y="127"/>
                      <a:pt x="358" y="129"/>
                    </a:cubicBezTo>
                    <a:cubicBezTo>
                      <a:pt x="359" y="129"/>
                      <a:pt x="359" y="129"/>
                      <a:pt x="359" y="129"/>
                    </a:cubicBezTo>
                    <a:cubicBezTo>
                      <a:pt x="359" y="129"/>
                      <a:pt x="359" y="130"/>
                      <a:pt x="359" y="130"/>
                    </a:cubicBezTo>
                    <a:cubicBezTo>
                      <a:pt x="362" y="133"/>
                      <a:pt x="364" y="137"/>
                      <a:pt x="366" y="141"/>
                    </a:cubicBezTo>
                    <a:cubicBezTo>
                      <a:pt x="366" y="141"/>
                      <a:pt x="366" y="142"/>
                      <a:pt x="366" y="142"/>
                    </a:cubicBezTo>
                    <a:cubicBezTo>
                      <a:pt x="366" y="142"/>
                      <a:pt x="367" y="142"/>
                      <a:pt x="367" y="143"/>
                    </a:cubicBezTo>
                    <a:cubicBezTo>
                      <a:pt x="368" y="145"/>
                      <a:pt x="368" y="147"/>
                      <a:pt x="369" y="149"/>
                    </a:cubicBezTo>
                    <a:cubicBezTo>
                      <a:pt x="369" y="151"/>
                      <a:pt x="370" y="153"/>
                      <a:pt x="370" y="156"/>
                    </a:cubicBezTo>
                    <a:cubicBezTo>
                      <a:pt x="370" y="156"/>
                      <a:pt x="370" y="157"/>
                      <a:pt x="371" y="157"/>
                    </a:cubicBezTo>
                    <a:cubicBezTo>
                      <a:pt x="371" y="157"/>
                      <a:pt x="371" y="158"/>
                      <a:pt x="371" y="159"/>
                    </a:cubicBezTo>
                    <a:cubicBezTo>
                      <a:pt x="371" y="163"/>
                      <a:pt x="371" y="168"/>
                      <a:pt x="371" y="172"/>
                    </a:cubicBezTo>
                    <a:cubicBezTo>
                      <a:pt x="371" y="173"/>
                      <a:pt x="371" y="174"/>
                      <a:pt x="371" y="175"/>
                    </a:cubicBezTo>
                    <a:cubicBezTo>
                      <a:pt x="370" y="177"/>
                      <a:pt x="370" y="179"/>
                      <a:pt x="370" y="181"/>
                    </a:cubicBezTo>
                    <a:cubicBezTo>
                      <a:pt x="369" y="181"/>
                      <a:pt x="369" y="182"/>
                      <a:pt x="369" y="183"/>
                    </a:cubicBezTo>
                    <a:cubicBezTo>
                      <a:pt x="369" y="182"/>
                      <a:pt x="368" y="185"/>
                      <a:pt x="367" y="186"/>
                    </a:cubicBezTo>
                    <a:cubicBezTo>
                      <a:pt x="367" y="187"/>
                      <a:pt x="366" y="188"/>
                      <a:pt x="365" y="190"/>
                    </a:cubicBezTo>
                    <a:cubicBezTo>
                      <a:pt x="365" y="190"/>
                      <a:pt x="365" y="190"/>
                      <a:pt x="365" y="190"/>
                    </a:cubicBezTo>
                    <a:cubicBezTo>
                      <a:pt x="363" y="192"/>
                      <a:pt x="361" y="194"/>
                      <a:pt x="360" y="195"/>
                    </a:cubicBezTo>
                    <a:cubicBezTo>
                      <a:pt x="359" y="195"/>
                      <a:pt x="358" y="197"/>
                      <a:pt x="357" y="197"/>
                    </a:cubicBezTo>
                    <a:cubicBezTo>
                      <a:pt x="355" y="198"/>
                      <a:pt x="353" y="199"/>
                      <a:pt x="351" y="200"/>
                    </a:cubicBezTo>
                    <a:cubicBezTo>
                      <a:pt x="350" y="201"/>
                      <a:pt x="348" y="202"/>
                      <a:pt x="347" y="203"/>
                    </a:cubicBezTo>
                    <a:cubicBezTo>
                      <a:pt x="346" y="203"/>
                      <a:pt x="346" y="203"/>
                      <a:pt x="346" y="203"/>
                    </a:cubicBezTo>
                    <a:cubicBezTo>
                      <a:pt x="346" y="203"/>
                      <a:pt x="346" y="203"/>
                      <a:pt x="346" y="203"/>
                    </a:cubicBezTo>
                    <a:cubicBezTo>
                      <a:pt x="343" y="205"/>
                      <a:pt x="339" y="206"/>
                      <a:pt x="336" y="207"/>
                    </a:cubicBezTo>
                    <a:cubicBezTo>
                      <a:pt x="328" y="209"/>
                      <a:pt x="320" y="211"/>
                      <a:pt x="312" y="212"/>
                    </a:cubicBezTo>
                    <a:cubicBezTo>
                      <a:pt x="311" y="212"/>
                      <a:pt x="311" y="212"/>
                      <a:pt x="311" y="212"/>
                    </a:cubicBezTo>
                    <a:cubicBezTo>
                      <a:pt x="311" y="212"/>
                      <a:pt x="310" y="212"/>
                      <a:pt x="310" y="212"/>
                    </a:cubicBezTo>
                    <a:cubicBezTo>
                      <a:pt x="308" y="212"/>
                      <a:pt x="306" y="213"/>
                      <a:pt x="304" y="213"/>
                    </a:cubicBezTo>
                    <a:cubicBezTo>
                      <a:pt x="300" y="213"/>
                      <a:pt x="296" y="213"/>
                      <a:pt x="292" y="214"/>
                    </a:cubicBezTo>
                    <a:cubicBezTo>
                      <a:pt x="284" y="214"/>
                      <a:pt x="275" y="214"/>
                      <a:pt x="267" y="214"/>
                    </a:cubicBezTo>
                    <a:cubicBezTo>
                      <a:pt x="255" y="214"/>
                      <a:pt x="244" y="214"/>
                      <a:pt x="233" y="214"/>
                    </a:cubicBezTo>
                    <a:cubicBezTo>
                      <a:pt x="233" y="29"/>
                      <a:pt x="233" y="29"/>
                      <a:pt x="233" y="29"/>
                    </a:cubicBezTo>
                    <a:cubicBezTo>
                      <a:pt x="233" y="0"/>
                      <a:pt x="187" y="0"/>
                      <a:pt x="187" y="29"/>
                    </a:cubicBezTo>
                    <a:cubicBezTo>
                      <a:pt x="187" y="214"/>
                      <a:pt x="187" y="214"/>
                      <a:pt x="187" y="214"/>
                    </a:cubicBezTo>
                    <a:cubicBezTo>
                      <a:pt x="183" y="214"/>
                      <a:pt x="179" y="214"/>
                      <a:pt x="175" y="214"/>
                    </a:cubicBezTo>
                    <a:cubicBezTo>
                      <a:pt x="159" y="215"/>
                      <a:pt x="143" y="215"/>
                      <a:pt x="127" y="214"/>
                    </a:cubicBezTo>
                    <a:cubicBezTo>
                      <a:pt x="123" y="213"/>
                      <a:pt x="119" y="213"/>
                      <a:pt x="115" y="213"/>
                    </a:cubicBezTo>
                    <a:cubicBezTo>
                      <a:pt x="113" y="213"/>
                      <a:pt x="111" y="212"/>
                      <a:pt x="109" y="212"/>
                    </a:cubicBezTo>
                    <a:cubicBezTo>
                      <a:pt x="109" y="212"/>
                      <a:pt x="109" y="212"/>
                      <a:pt x="109" y="212"/>
                    </a:cubicBezTo>
                    <a:cubicBezTo>
                      <a:pt x="108" y="212"/>
                      <a:pt x="108" y="212"/>
                      <a:pt x="108" y="212"/>
                    </a:cubicBezTo>
                    <a:cubicBezTo>
                      <a:pt x="100" y="211"/>
                      <a:pt x="92" y="209"/>
                      <a:pt x="84" y="207"/>
                    </a:cubicBezTo>
                    <a:cubicBezTo>
                      <a:pt x="81" y="206"/>
                      <a:pt x="79" y="205"/>
                      <a:pt x="77" y="204"/>
                    </a:cubicBezTo>
                    <a:cubicBezTo>
                      <a:pt x="76" y="204"/>
                      <a:pt x="74" y="203"/>
                      <a:pt x="73" y="203"/>
                    </a:cubicBezTo>
                    <a:cubicBezTo>
                      <a:pt x="69" y="201"/>
                      <a:pt x="65" y="199"/>
                      <a:pt x="61" y="196"/>
                    </a:cubicBezTo>
                    <a:cubicBezTo>
                      <a:pt x="61" y="196"/>
                      <a:pt x="61" y="196"/>
                      <a:pt x="61" y="196"/>
                    </a:cubicBezTo>
                    <a:cubicBezTo>
                      <a:pt x="60" y="196"/>
                      <a:pt x="60" y="195"/>
                      <a:pt x="59" y="195"/>
                    </a:cubicBezTo>
                    <a:cubicBezTo>
                      <a:pt x="58" y="193"/>
                      <a:pt x="56" y="192"/>
                      <a:pt x="55" y="190"/>
                    </a:cubicBezTo>
                    <a:cubicBezTo>
                      <a:pt x="55" y="190"/>
                      <a:pt x="55" y="190"/>
                      <a:pt x="55" y="190"/>
                    </a:cubicBezTo>
                    <a:cubicBezTo>
                      <a:pt x="54" y="189"/>
                      <a:pt x="54" y="189"/>
                      <a:pt x="54" y="188"/>
                    </a:cubicBezTo>
                    <a:cubicBezTo>
                      <a:pt x="53" y="188"/>
                      <a:pt x="51" y="184"/>
                      <a:pt x="51" y="183"/>
                    </a:cubicBezTo>
                    <a:cubicBezTo>
                      <a:pt x="50" y="182"/>
                      <a:pt x="50" y="180"/>
                      <a:pt x="49" y="179"/>
                    </a:cubicBezTo>
                    <a:cubicBezTo>
                      <a:pt x="49" y="178"/>
                      <a:pt x="48" y="174"/>
                      <a:pt x="48" y="174"/>
                    </a:cubicBezTo>
                    <a:cubicBezTo>
                      <a:pt x="48" y="168"/>
                      <a:pt x="48" y="163"/>
                      <a:pt x="49" y="157"/>
                    </a:cubicBezTo>
                    <a:cubicBezTo>
                      <a:pt x="49" y="159"/>
                      <a:pt x="50" y="152"/>
                      <a:pt x="50" y="151"/>
                    </a:cubicBezTo>
                    <a:cubicBezTo>
                      <a:pt x="51" y="148"/>
                      <a:pt x="52" y="146"/>
                      <a:pt x="52" y="143"/>
                    </a:cubicBezTo>
                    <a:cubicBezTo>
                      <a:pt x="53" y="142"/>
                      <a:pt x="53" y="142"/>
                      <a:pt x="53" y="142"/>
                    </a:cubicBezTo>
                    <a:cubicBezTo>
                      <a:pt x="53" y="141"/>
                      <a:pt x="54" y="140"/>
                      <a:pt x="54" y="139"/>
                    </a:cubicBezTo>
                    <a:cubicBezTo>
                      <a:pt x="56" y="137"/>
                      <a:pt x="57" y="134"/>
                      <a:pt x="59" y="131"/>
                    </a:cubicBezTo>
                    <a:cubicBezTo>
                      <a:pt x="59" y="131"/>
                      <a:pt x="60" y="130"/>
                      <a:pt x="60" y="130"/>
                    </a:cubicBezTo>
                    <a:cubicBezTo>
                      <a:pt x="60" y="129"/>
                      <a:pt x="61" y="129"/>
                      <a:pt x="61" y="129"/>
                    </a:cubicBezTo>
                    <a:cubicBezTo>
                      <a:pt x="62" y="127"/>
                      <a:pt x="64" y="125"/>
                      <a:pt x="66" y="124"/>
                    </a:cubicBezTo>
                    <a:cubicBezTo>
                      <a:pt x="67" y="122"/>
                      <a:pt x="69" y="120"/>
                      <a:pt x="71" y="119"/>
                    </a:cubicBezTo>
                    <a:cubicBezTo>
                      <a:pt x="72" y="118"/>
                      <a:pt x="73" y="117"/>
                      <a:pt x="74" y="117"/>
                    </a:cubicBezTo>
                    <a:cubicBezTo>
                      <a:pt x="78" y="114"/>
                      <a:pt x="82" y="112"/>
                      <a:pt x="85" y="110"/>
                    </a:cubicBezTo>
                    <a:cubicBezTo>
                      <a:pt x="86" y="110"/>
                      <a:pt x="88" y="109"/>
                      <a:pt x="89" y="108"/>
                    </a:cubicBezTo>
                    <a:cubicBezTo>
                      <a:pt x="91" y="108"/>
                      <a:pt x="92" y="107"/>
                      <a:pt x="94" y="107"/>
                    </a:cubicBezTo>
                    <a:cubicBezTo>
                      <a:pt x="100" y="105"/>
                      <a:pt x="106" y="103"/>
                      <a:pt x="113" y="102"/>
                    </a:cubicBezTo>
                    <a:cubicBezTo>
                      <a:pt x="114" y="102"/>
                      <a:pt x="115" y="101"/>
                      <a:pt x="115" y="101"/>
                    </a:cubicBezTo>
                    <a:cubicBezTo>
                      <a:pt x="116" y="101"/>
                      <a:pt x="116" y="101"/>
                      <a:pt x="116" y="101"/>
                    </a:cubicBezTo>
                    <a:cubicBezTo>
                      <a:pt x="128" y="100"/>
                      <a:pt x="138" y="92"/>
                      <a:pt x="138" y="78"/>
                    </a:cubicBezTo>
                    <a:cubicBezTo>
                      <a:pt x="138" y="67"/>
                      <a:pt x="128" y="55"/>
                      <a:pt x="116" y="56"/>
                    </a:cubicBezTo>
                    <a:cubicBezTo>
                      <a:pt x="96" y="57"/>
                      <a:pt x="77" y="63"/>
                      <a:pt x="60" y="72"/>
                    </a:cubicBezTo>
                    <a:cubicBezTo>
                      <a:pt x="25" y="90"/>
                      <a:pt x="6" y="123"/>
                      <a:pt x="3" y="161"/>
                    </a:cubicBezTo>
                    <a:cubicBezTo>
                      <a:pt x="0" y="197"/>
                      <a:pt x="20" y="229"/>
                      <a:pt x="53" y="244"/>
                    </a:cubicBezTo>
                    <a:cubicBezTo>
                      <a:pt x="74" y="253"/>
                      <a:pt x="96" y="257"/>
                      <a:pt x="119" y="259"/>
                    </a:cubicBezTo>
                    <a:cubicBezTo>
                      <a:pt x="109" y="272"/>
                      <a:pt x="102" y="287"/>
                      <a:pt x="99" y="303"/>
                    </a:cubicBezTo>
                    <a:cubicBezTo>
                      <a:pt x="95" y="329"/>
                      <a:pt x="101" y="354"/>
                      <a:pt x="112" y="378"/>
                    </a:cubicBezTo>
                    <a:cubicBezTo>
                      <a:pt x="123" y="403"/>
                      <a:pt x="144" y="423"/>
                      <a:pt x="166" y="439"/>
                    </a:cubicBezTo>
                    <a:cubicBezTo>
                      <a:pt x="149" y="449"/>
                      <a:pt x="134" y="461"/>
                      <a:pt x="121" y="476"/>
                    </a:cubicBezTo>
                    <a:cubicBezTo>
                      <a:pt x="102" y="501"/>
                      <a:pt x="96" y="530"/>
                      <a:pt x="103" y="561"/>
                    </a:cubicBezTo>
                    <a:cubicBezTo>
                      <a:pt x="110" y="591"/>
                      <a:pt x="129" y="617"/>
                      <a:pt x="149" y="640"/>
                    </a:cubicBezTo>
                    <a:cubicBezTo>
                      <a:pt x="157" y="650"/>
                      <a:pt x="165" y="659"/>
                      <a:pt x="174" y="668"/>
                    </a:cubicBezTo>
                    <a:cubicBezTo>
                      <a:pt x="167" y="673"/>
                      <a:pt x="160" y="678"/>
                      <a:pt x="153" y="683"/>
                    </a:cubicBezTo>
                    <a:cubicBezTo>
                      <a:pt x="142" y="690"/>
                      <a:pt x="138" y="703"/>
                      <a:pt x="145" y="714"/>
                    </a:cubicBezTo>
                    <a:cubicBezTo>
                      <a:pt x="151" y="724"/>
                      <a:pt x="165" y="729"/>
                      <a:pt x="176" y="722"/>
                    </a:cubicBezTo>
                    <a:cubicBezTo>
                      <a:pt x="180" y="720"/>
                      <a:pt x="183" y="717"/>
                      <a:pt x="187" y="715"/>
                    </a:cubicBezTo>
                    <a:cubicBezTo>
                      <a:pt x="187" y="738"/>
                      <a:pt x="187" y="738"/>
                      <a:pt x="187" y="738"/>
                    </a:cubicBezTo>
                    <a:cubicBezTo>
                      <a:pt x="187" y="767"/>
                      <a:pt x="233" y="767"/>
                      <a:pt x="233" y="738"/>
                    </a:cubicBezTo>
                    <a:cubicBezTo>
                      <a:pt x="233" y="715"/>
                      <a:pt x="233" y="715"/>
                      <a:pt x="233" y="715"/>
                    </a:cubicBezTo>
                    <a:cubicBezTo>
                      <a:pt x="236" y="717"/>
                      <a:pt x="240" y="720"/>
                      <a:pt x="243" y="722"/>
                    </a:cubicBezTo>
                    <a:cubicBezTo>
                      <a:pt x="254" y="729"/>
                      <a:pt x="269" y="724"/>
                      <a:pt x="275" y="714"/>
                    </a:cubicBezTo>
                    <a:cubicBezTo>
                      <a:pt x="281" y="703"/>
                      <a:pt x="277" y="690"/>
                      <a:pt x="267" y="683"/>
                    </a:cubicBezTo>
                    <a:cubicBezTo>
                      <a:pt x="262" y="680"/>
                      <a:pt x="257" y="677"/>
                      <a:pt x="253" y="673"/>
                    </a:cubicBezTo>
                    <a:cubicBezTo>
                      <a:pt x="251" y="672"/>
                      <a:pt x="248" y="670"/>
                      <a:pt x="246" y="668"/>
                    </a:cubicBezTo>
                    <a:cubicBezTo>
                      <a:pt x="246" y="668"/>
                      <a:pt x="246" y="668"/>
                      <a:pt x="245" y="668"/>
                    </a:cubicBezTo>
                    <a:cubicBezTo>
                      <a:pt x="267" y="647"/>
                      <a:pt x="286" y="624"/>
                      <a:pt x="301" y="599"/>
                    </a:cubicBezTo>
                    <a:cubicBezTo>
                      <a:pt x="320" y="566"/>
                      <a:pt x="327" y="525"/>
                      <a:pt x="308" y="489"/>
                    </a:cubicBezTo>
                    <a:cubicBezTo>
                      <a:pt x="295" y="468"/>
                      <a:pt x="275" y="452"/>
                      <a:pt x="253" y="439"/>
                    </a:cubicBezTo>
                    <a:cubicBezTo>
                      <a:pt x="286" y="415"/>
                      <a:pt x="314" y="381"/>
                      <a:pt x="320" y="339"/>
                    </a:cubicBezTo>
                    <a:cubicBezTo>
                      <a:pt x="325" y="309"/>
                      <a:pt x="317" y="281"/>
                      <a:pt x="300" y="259"/>
                    </a:cubicBezTo>
                    <a:cubicBezTo>
                      <a:pt x="318" y="258"/>
                      <a:pt x="335" y="255"/>
                      <a:pt x="351" y="250"/>
                    </a:cubicBezTo>
                    <a:cubicBezTo>
                      <a:pt x="378" y="241"/>
                      <a:pt x="400" y="225"/>
                      <a:pt x="411" y="199"/>
                    </a:cubicBezTo>
                    <a:cubicBezTo>
                      <a:pt x="423" y="172"/>
                      <a:pt x="417" y="136"/>
                      <a:pt x="402" y="111"/>
                    </a:cubicBezTo>
                    <a:cubicBezTo>
                      <a:pt x="382" y="78"/>
                      <a:pt x="342" y="59"/>
                      <a:pt x="304" y="56"/>
                    </a:cubicBezTo>
                    <a:close/>
                    <a:moveTo>
                      <a:pt x="187" y="615"/>
                    </a:moveTo>
                    <a:cubicBezTo>
                      <a:pt x="186" y="614"/>
                      <a:pt x="185" y="613"/>
                      <a:pt x="184" y="612"/>
                    </a:cubicBezTo>
                    <a:cubicBezTo>
                      <a:pt x="181" y="608"/>
                      <a:pt x="178" y="605"/>
                      <a:pt x="175" y="601"/>
                    </a:cubicBezTo>
                    <a:cubicBezTo>
                      <a:pt x="175" y="601"/>
                      <a:pt x="173" y="599"/>
                      <a:pt x="172" y="598"/>
                    </a:cubicBezTo>
                    <a:cubicBezTo>
                      <a:pt x="171" y="596"/>
                      <a:pt x="170" y="595"/>
                      <a:pt x="169" y="593"/>
                    </a:cubicBezTo>
                    <a:cubicBezTo>
                      <a:pt x="163" y="585"/>
                      <a:pt x="159" y="577"/>
                      <a:pt x="154" y="569"/>
                    </a:cubicBezTo>
                    <a:cubicBezTo>
                      <a:pt x="153" y="567"/>
                      <a:pt x="153" y="566"/>
                      <a:pt x="152" y="564"/>
                    </a:cubicBezTo>
                    <a:cubicBezTo>
                      <a:pt x="153" y="565"/>
                      <a:pt x="151" y="561"/>
                      <a:pt x="151" y="561"/>
                    </a:cubicBezTo>
                    <a:cubicBezTo>
                      <a:pt x="149" y="557"/>
                      <a:pt x="148" y="553"/>
                      <a:pt x="147" y="549"/>
                    </a:cubicBezTo>
                    <a:cubicBezTo>
                      <a:pt x="147" y="547"/>
                      <a:pt x="146" y="545"/>
                      <a:pt x="146" y="543"/>
                    </a:cubicBezTo>
                    <a:cubicBezTo>
                      <a:pt x="146" y="543"/>
                      <a:pt x="146" y="543"/>
                      <a:pt x="146" y="543"/>
                    </a:cubicBezTo>
                    <a:cubicBezTo>
                      <a:pt x="146" y="542"/>
                      <a:pt x="146" y="542"/>
                      <a:pt x="146" y="541"/>
                    </a:cubicBezTo>
                    <a:cubicBezTo>
                      <a:pt x="145" y="537"/>
                      <a:pt x="145" y="533"/>
                      <a:pt x="146" y="529"/>
                    </a:cubicBezTo>
                    <a:cubicBezTo>
                      <a:pt x="146" y="530"/>
                      <a:pt x="146" y="526"/>
                      <a:pt x="146" y="526"/>
                    </a:cubicBezTo>
                    <a:cubicBezTo>
                      <a:pt x="147" y="524"/>
                      <a:pt x="147" y="522"/>
                      <a:pt x="148" y="520"/>
                    </a:cubicBezTo>
                    <a:cubicBezTo>
                      <a:pt x="148" y="520"/>
                      <a:pt x="149" y="517"/>
                      <a:pt x="149" y="517"/>
                    </a:cubicBezTo>
                    <a:cubicBezTo>
                      <a:pt x="149" y="516"/>
                      <a:pt x="150" y="515"/>
                      <a:pt x="150" y="514"/>
                    </a:cubicBezTo>
                    <a:cubicBezTo>
                      <a:pt x="152" y="511"/>
                      <a:pt x="153" y="509"/>
                      <a:pt x="155" y="507"/>
                    </a:cubicBezTo>
                    <a:cubicBezTo>
                      <a:pt x="154" y="508"/>
                      <a:pt x="157" y="505"/>
                      <a:pt x="157" y="504"/>
                    </a:cubicBezTo>
                    <a:cubicBezTo>
                      <a:pt x="159" y="502"/>
                      <a:pt x="161" y="500"/>
                      <a:pt x="162" y="499"/>
                    </a:cubicBezTo>
                    <a:cubicBezTo>
                      <a:pt x="165" y="496"/>
                      <a:pt x="168" y="494"/>
                      <a:pt x="171" y="491"/>
                    </a:cubicBezTo>
                    <a:cubicBezTo>
                      <a:pt x="171" y="491"/>
                      <a:pt x="171" y="491"/>
                      <a:pt x="171" y="491"/>
                    </a:cubicBezTo>
                    <a:cubicBezTo>
                      <a:pt x="172" y="491"/>
                      <a:pt x="172" y="490"/>
                      <a:pt x="172" y="490"/>
                    </a:cubicBezTo>
                    <a:cubicBezTo>
                      <a:pt x="174" y="489"/>
                      <a:pt x="176" y="488"/>
                      <a:pt x="177" y="487"/>
                    </a:cubicBezTo>
                    <a:cubicBezTo>
                      <a:pt x="180" y="484"/>
                      <a:pt x="184" y="482"/>
                      <a:pt x="187" y="480"/>
                    </a:cubicBezTo>
                    <a:lnTo>
                      <a:pt x="187" y="615"/>
                    </a:lnTo>
                    <a:close/>
                    <a:moveTo>
                      <a:pt x="187" y="398"/>
                    </a:moveTo>
                    <a:cubicBezTo>
                      <a:pt x="186" y="397"/>
                      <a:pt x="183" y="395"/>
                      <a:pt x="183" y="394"/>
                    </a:cubicBezTo>
                    <a:cubicBezTo>
                      <a:pt x="176" y="389"/>
                      <a:pt x="170" y="382"/>
                      <a:pt x="164" y="376"/>
                    </a:cubicBezTo>
                    <a:cubicBezTo>
                      <a:pt x="164" y="375"/>
                      <a:pt x="163" y="375"/>
                      <a:pt x="163" y="375"/>
                    </a:cubicBezTo>
                    <a:cubicBezTo>
                      <a:pt x="163" y="374"/>
                      <a:pt x="163" y="374"/>
                      <a:pt x="162" y="373"/>
                    </a:cubicBezTo>
                    <a:cubicBezTo>
                      <a:pt x="161" y="371"/>
                      <a:pt x="159" y="369"/>
                      <a:pt x="158" y="368"/>
                    </a:cubicBezTo>
                    <a:cubicBezTo>
                      <a:pt x="155" y="362"/>
                      <a:pt x="152" y="357"/>
                      <a:pt x="150" y="352"/>
                    </a:cubicBezTo>
                    <a:cubicBezTo>
                      <a:pt x="141" y="333"/>
                      <a:pt x="141" y="317"/>
                      <a:pt x="147" y="300"/>
                    </a:cubicBezTo>
                    <a:cubicBezTo>
                      <a:pt x="147" y="299"/>
                      <a:pt x="147" y="299"/>
                      <a:pt x="148" y="299"/>
                    </a:cubicBezTo>
                    <a:cubicBezTo>
                      <a:pt x="148" y="299"/>
                      <a:pt x="148" y="298"/>
                      <a:pt x="148" y="297"/>
                    </a:cubicBezTo>
                    <a:cubicBezTo>
                      <a:pt x="149" y="295"/>
                      <a:pt x="150" y="293"/>
                      <a:pt x="152" y="292"/>
                    </a:cubicBezTo>
                    <a:cubicBezTo>
                      <a:pt x="152" y="290"/>
                      <a:pt x="153" y="289"/>
                      <a:pt x="154" y="287"/>
                    </a:cubicBezTo>
                    <a:cubicBezTo>
                      <a:pt x="153" y="289"/>
                      <a:pt x="157" y="285"/>
                      <a:pt x="157" y="284"/>
                    </a:cubicBezTo>
                    <a:cubicBezTo>
                      <a:pt x="164" y="276"/>
                      <a:pt x="166" y="274"/>
                      <a:pt x="175" y="269"/>
                    </a:cubicBezTo>
                    <a:cubicBezTo>
                      <a:pt x="178" y="268"/>
                      <a:pt x="181" y="266"/>
                      <a:pt x="184" y="264"/>
                    </a:cubicBezTo>
                    <a:cubicBezTo>
                      <a:pt x="184" y="265"/>
                      <a:pt x="186" y="264"/>
                      <a:pt x="187" y="263"/>
                    </a:cubicBezTo>
                    <a:lnTo>
                      <a:pt x="187" y="398"/>
                    </a:lnTo>
                    <a:close/>
                    <a:moveTo>
                      <a:pt x="257" y="499"/>
                    </a:moveTo>
                    <a:cubicBezTo>
                      <a:pt x="259" y="501"/>
                      <a:pt x="261" y="503"/>
                      <a:pt x="263" y="505"/>
                    </a:cubicBezTo>
                    <a:cubicBezTo>
                      <a:pt x="264" y="506"/>
                      <a:pt x="265" y="507"/>
                      <a:pt x="265" y="508"/>
                    </a:cubicBezTo>
                    <a:cubicBezTo>
                      <a:pt x="267" y="510"/>
                      <a:pt x="268" y="512"/>
                      <a:pt x="269" y="514"/>
                    </a:cubicBezTo>
                    <a:cubicBezTo>
                      <a:pt x="269" y="515"/>
                      <a:pt x="271" y="517"/>
                      <a:pt x="271" y="518"/>
                    </a:cubicBezTo>
                    <a:cubicBezTo>
                      <a:pt x="272" y="520"/>
                      <a:pt x="272" y="522"/>
                      <a:pt x="273" y="524"/>
                    </a:cubicBezTo>
                    <a:cubicBezTo>
                      <a:pt x="273" y="525"/>
                      <a:pt x="274" y="529"/>
                      <a:pt x="274" y="529"/>
                    </a:cubicBezTo>
                    <a:cubicBezTo>
                      <a:pt x="274" y="532"/>
                      <a:pt x="274" y="535"/>
                      <a:pt x="274" y="537"/>
                    </a:cubicBezTo>
                    <a:cubicBezTo>
                      <a:pt x="274" y="538"/>
                      <a:pt x="273" y="543"/>
                      <a:pt x="273" y="543"/>
                    </a:cubicBezTo>
                    <a:cubicBezTo>
                      <a:pt x="273" y="545"/>
                      <a:pt x="273" y="547"/>
                      <a:pt x="272" y="549"/>
                    </a:cubicBezTo>
                    <a:cubicBezTo>
                      <a:pt x="272" y="551"/>
                      <a:pt x="271" y="554"/>
                      <a:pt x="270" y="557"/>
                    </a:cubicBezTo>
                    <a:cubicBezTo>
                      <a:pt x="270" y="558"/>
                      <a:pt x="267" y="565"/>
                      <a:pt x="267" y="564"/>
                    </a:cubicBezTo>
                    <a:cubicBezTo>
                      <a:pt x="258" y="585"/>
                      <a:pt x="247" y="599"/>
                      <a:pt x="233" y="615"/>
                    </a:cubicBezTo>
                    <a:cubicBezTo>
                      <a:pt x="233" y="480"/>
                      <a:pt x="233" y="480"/>
                      <a:pt x="233" y="480"/>
                    </a:cubicBezTo>
                    <a:cubicBezTo>
                      <a:pt x="236" y="482"/>
                      <a:pt x="239" y="484"/>
                      <a:pt x="242" y="487"/>
                    </a:cubicBezTo>
                    <a:cubicBezTo>
                      <a:pt x="244" y="488"/>
                      <a:pt x="245" y="489"/>
                      <a:pt x="247" y="490"/>
                    </a:cubicBezTo>
                    <a:cubicBezTo>
                      <a:pt x="247" y="490"/>
                      <a:pt x="247" y="490"/>
                      <a:pt x="248" y="490"/>
                    </a:cubicBezTo>
                    <a:cubicBezTo>
                      <a:pt x="248" y="491"/>
                      <a:pt x="248" y="491"/>
                      <a:pt x="249" y="491"/>
                    </a:cubicBezTo>
                    <a:cubicBezTo>
                      <a:pt x="252" y="494"/>
                      <a:pt x="254" y="496"/>
                      <a:pt x="257" y="499"/>
                    </a:cubicBezTo>
                    <a:close/>
                    <a:moveTo>
                      <a:pt x="275" y="335"/>
                    </a:moveTo>
                    <a:cubicBezTo>
                      <a:pt x="273" y="345"/>
                      <a:pt x="269" y="355"/>
                      <a:pt x="263" y="364"/>
                    </a:cubicBezTo>
                    <a:cubicBezTo>
                      <a:pt x="258" y="373"/>
                      <a:pt x="256" y="376"/>
                      <a:pt x="248" y="384"/>
                    </a:cubicBezTo>
                    <a:cubicBezTo>
                      <a:pt x="243" y="389"/>
                      <a:pt x="238" y="394"/>
                      <a:pt x="233" y="398"/>
                    </a:cubicBezTo>
                    <a:cubicBezTo>
                      <a:pt x="233" y="263"/>
                      <a:pt x="233" y="263"/>
                      <a:pt x="233" y="263"/>
                    </a:cubicBezTo>
                    <a:cubicBezTo>
                      <a:pt x="233" y="263"/>
                      <a:pt x="233" y="264"/>
                      <a:pt x="234" y="264"/>
                    </a:cubicBezTo>
                    <a:cubicBezTo>
                      <a:pt x="233" y="264"/>
                      <a:pt x="237" y="265"/>
                      <a:pt x="238" y="265"/>
                    </a:cubicBezTo>
                    <a:cubicBezTo>
                      <a:pt x="239" y="266"/>
                      <a:pt x="241" y="267"/>
                      <a:pt x="243" y="268"/>
                    </a:cubicBezTo>
                    <a:cubicBezTo>
                      <a:pt x="246" y="270"/>
                      <a:pt x="249" y="272"/>
                      <a:pt x="252" y="274"/>
                    </a:cubicBezTo>
                    <a:cubicBezTo>
                      <a:pt x="251" y="273"/>
                      <a:pt x="255" y="277"/>
                      <a:pt x="255" y="277"/>
                    </a:cubicBezTo>
                    <a:cubicBezTo>
                      <a:pt x="257" y="278"/>
                      <a:pt x="258" y="280"/>
                      <a:pt x="260" y="281"/>
                    </a:cubicBezTo>
                    <a:cubicBezTo>
                      <a:pt x="261" y="283"/>
                      <a:pt x="263" y="284"/>
                      <a:pt x="264" y="286"/>
                    </a:cubicBezTo>
                    <a:cubicBezTo>
                      <a:pt x="264" y="286"/>
                      <a:pt x="264" y="286"/>
                      <a:pt x="264" y="286"/>
                    </a:cubicBezTo>
                    <a:cubicBezTo>
                      <a:pt x="265" y="287"/>
                      <a:pt x="266" y="289"/>
                      <a:pt x="267" y="290"/>
                    </a:cubicBezTo>
                    <a:cubicBezTo>
                      <a:pt x="268" y="292"/>
                      <a:pt x="269" y="293"/>
                      <a:pt x="270" y="295"/>
                    </a:cubicBezTo>
                    <a:cubicBezTo>
                      <a:pt x="270" y="295"/>
                      <a:pt x="272" y="299"/>
                      <a:pt x="272" y="299"/>
                    </a:cubicBezTo>
                    <a:cubicBezTo>
                      <a:pt x="273" y="303"/>
                      <a:pt x="274" y="307"/>
                      <a:pt x="275" y="310"/>
                    </a:cubicBezTo>
                    <a:cubicBezTo>
                      <a:pt x="275" y="311"/>
                      <a:pt x="276" y="314"/>
                      <a:pt x="276" y="315"/>
                    </a:cubicBezTo>
                    <a:cubicBezTo>
                      <a:pt x="276" y="317"/>
                      <a:pt x="276" y="319"/>
                      <a:pt x="276" y="321"/>
                    </a:cubicBezTo>
                    <a:cubicBezTo>
                      <a:pt x="276" y="327"/>
                      <a:pt x="276" y="330"/>
                      <a:pt x="275"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55">
                <a:extLst>
                  <a:ext uri="{FF2B5EF4-FFF2-40B4-BE49-F238E27FC236}">
                    <a16:creationId xmlns:a16="http://schemas.microsoft.com/office/drawing/2014/main" id="{9F5A1328-7703-4E9A-A1BA-8D9ECB610C73}"/>
                  </a:ext>
                </a:extLst>
              </p:cNvPr>
              <p:cNvSpPr>
                <a:spLocks noEditPoints="1"/>
              </p:cNvSpPr>
              <p:nvPr/>
            </p:nvSpPr>
            <p:spPr bwMode="auto">
              <a:xfrm>
                <a:off x="7942263" y="6281738"/>
                <a:ext cx="977900" cy="433388"/>
              </a:xfrm>
              <a:custGeom>
                <a:avLst/>
                <a:gdLst>
                  <a:gd name="T0" fmla="*/ 392 w 395"/>
                  <a:gd name="T1" fmla="*/ 146 h 175"/>
                  <a:gd name="T2" fmla="*/ 366 w 395"/>
                  <a:gd name="T3" fmla="*/ 16 h 175"/>
                  <a:gd name="T4" fmla="*/ 344 w 395"/>
                  <a:gd name="T5" fmla="*/ 0 h 175"/>
                  <a:gd name="T6" fmla="*/ 23 w 395"/>
                  <a:gd name="T7" fmla="*/ 0 h 175"/>
                  <a:gd name="T8" fmla="*/ 8 w 395"/>
                  <a:gd name="T9" fmla="*/ 5 h 175"/>
                  <a:gd name="T10" fmla="*/ 0 w 395"/>
                  <a:gd name="T11" fmla="*/ 22 h 175"/>
                  <a:gd name="T12" fmla="*/ 114 w 395"/>
                  <a:gd name="T13" fmla="*/ 134 h 175"/>
                  <a:gd name="T14" fmla="*/ 370 w 395"/>
                  <a:gd name="T15" fmla="*/ 175 h 175"/>
                  <a:gd name="T16" fmla="*/ 392 w 395"/>
                  <a:gd name="T17" fmla="*/ 146 h 175"/>
                  <a:gd name="T18" fmla="*/ 135 w 395"/>
                  <a:gd name="T19" fmla="*/ 94 h 175"/>
                  <a:gd name="T20" fmla="*/ 98 w 395"/>
                  <a:gd name="T21" fmla="*/ 77 h 175"/>
                  <a:gd name="T22" fmla="*/ 80 w 395"/>
                  <a:gd name="T23" fmla="*/ 67 h 175"/>
                  <a:gd name="T24" fmla="*/ 72 w 395"/>
                  <a:gd name="T25" fmla="*/ 62 h 175"/>
                  <a:gd name="T26" fmla="*/ 71 w 395"/>
                  <a:gd name="T27" fmla="*/ 61 h 175"/>
                  <a:gd name="T28" fmla="*/ 68 w 395"/>
                  <a:gd name="T29" fmla="*/ 58 h 175"/>
                  <a:gd name="T30" fmla="*/ 57 w 395"/>
                  <a:gd name="T31" fmla="*/ 48 h 175"/>
                  <a:gd name="T32" fmla="*/ 55 w 395"/>
                  <a:gd name="T33" fmla="*/ 45 h 175"/>
                  <a:gd name="T34" fmla="*/ 325 w 395"/>
                  <a:gd name="T35" fmla="*/ 45 h 175"/>
                  <a:gd name="T36" fmla="*/ 343 w 395"/>
                  <a:gd name="T37" fmla="*/ 129 h 175"/>
                  <a:gd name="T38" fmla="*/ 135 w 395"/>
                  <a:gd name="T39" fmla="*/ 9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5" h="175">
                    <a:moveTo>
                      <a:pt x="392" y="146"/>
                    </a:moveTo>
                    <a:cubicBezTo>
                      <a:pt x="384" y="103"/>
                      <a:pt x="375" y="59"/>
                      <a:pt x="366" y="16"/>
                    </a:cubicBezTo>
                    <a:cubicBezTo>
                      <a:pt x="364" y="6"/>
                      <a:pt x="354" y="0"/>
                      <a:pt x="344" y="0"/>
                    </a:cubicBezTo>
                    <a:cubicBezTo>
                      <a:pt x="23" y="0"/>
                      <a:pt x="23" y="0"/>
                      <a:pt x="23" y="0"/>
                    </a:cubicBezTo>
                    <a:cubicBezTo>
                      <a:pt x="16" y="0"/>
                      <a:pt x="11" y="2"/>
                      <a:pt x="8" y="5"/>
                    </a:cubicBezTo>
                    <a:cubicBezTo>
                      <a:pt x="3" y="9"/>
                      <a:pt x="0" y="15"/>
                      <a:pt x="0" y="22"/>
                    </a:cubicBezTo>
                    <a:cubicBezTo>
                      <a:pt x="1" y="82"/>
                      <a:pt x="66" y="115"/>
                      <a:pt x="114" y="134"/>
                    </a:cubicBezTo>
                    <a:cubicBezTo>
                      <a:pt x="194" y="166"/>
                      <a:pt x="285" y="175"/>
                      <a:pt x="370" y="175"/>
                    </a:cubicBezTo>
                    <a:cubicBezTo>
                      <a:pt x="386" y="175"/>
                      <a:pt x="395" y="160"/>
                      <a:pt x="392" y="146"/>
                    </a:cubicBezTo>
                    <a:close/>
                    <a:moveTo>
                      <a:pt x="135" y="94"/>
                    </a:moveTo>
                    <a:cubicBezTo>
                      <a:pt x="120" y="88"/>
                      <a:pt x="112" y="85"/>
                      <a:pt x="98" y="77"/>
                    </a:cubicBezTo>
                    <a:cubicBezTo>
                      <a:pt x="92" y="74"/>
                      <a:pt x="86" y="71"/>
                      <a:pt x="80" y="67"/>
                    </a:cubicBezTo>
                    <a:cubicBezTo>
                      <a:pt x="77" y="65"/>
                      <a:pt x="75" y="63"/>
                      <a:pt x="72" y="62"/>
                    </a:cubicBezTo>
                    <a:cubicBezTo>
                      <a:pt x="72" y="61"/>
                      <a:pt x="71" y="61"/>
                      <a:pt x="71" y="61"/>
                    </a:cubicBezTo>
                    <a:cubicBezTo>
                      <a:pt x="70" y="60"/>
                      <a:pt x="69" y="59"/>
                      <a:pt x="68" y="58"/>
                    </a:cubicBezTo>
                    <a:cubicBezTo>
                      <a:pt x="64" y="55"/>
                      <a:pt x="61" y="52"/>
                      <a:pt x="57" y="48"/>
                    </a:cubicBezTo>
                    <a:cubicBezTo>
                      <a:pt x="57" y="47"/>
                      <a:pt x="56" y="46"/>
                      <a:pt x="55" y="45"/>
                    </a:cubicBezTo>
                    <a:cubicBezTo>
                      <a:pt x="325" y="45"/>
                      <a:pt x="325" y="45"/>
                      <a:pt x="325" y="45"/>
                    </a:cubicBezTo>
                    <a:cubicBezTo>
                      <a:pt x="331" y="73"/>
                      <a:pt x="337" y="101"/>
                      <a:pt x="343" y="129"/>
                    </a:cubicBezTo>
                    <a:cubicBezTo>
                      <a:pt x="272" y="127"/>
                      <a:pt x="202" y="117"/>
                      <a:pt x="135"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12" name="Picture Placeholder 11">
            <a:extLst>
              <a:ext uri="{FF2B5EF4-FFF2-40B4-BE49-F238E27FC236}">
                <a16:creationId xmlns:a16="http://schemas.microsoft.com/office/drawing/2014/main" id="{21DA2667-A975-4ED6-BB7B-B82F2AF07A71}"/>
              </a:ext>
            </a:extLst>
          </p:cNvPr>
          <p:cNvSpPr>
            <a:spLocks noGrp="1"/>
          </p:cNvSpPr>
          <p:nvPr>
            <p:ph type="pic" sz="quarter" idx="10"/>
          </p:nvPr>
        </p:nvSpPr>
        <p:spPr/>
      </p:sp>
      <p:sp>
        <p:nvSpPr>
          <p:cNvPr id="15" name="Picture Placeholder 14">
            <a:extLst>
              <a:ext uri="{FF2B5EF4-FFF2-40B4-BE49-F238E27FC236}">
                <a16:creationId xmlns:a16="http://schemas.microsoft.com/office/drawing/2014/main" id="{AC002E88-5F61-4250-88C8-8C5E7ABD0C7C}"/>
              </a:ext>
            </a:extLst>
          </p:cNvPr>
          <p:cNvSpPr>
            <a:spLocks noGrp="1"/>
          </p:cNvSpPr>
          <p:nvPr>
            <p:ph type="pic" sz="quarter" idx="11"/>
          </p:nvPr>
        </p:nvSpPr>
        <p:spPr/>
      </p:sp>
      <p:grpSp>
        <p:nvGrpSpPr>
          <p:cNvPr id="3" name="Group 2">
            <a:extLst>
              <a:ext uri="{FF2B5EF4-FFF2-40B4-BE49-F238E27FC236}">
                <a16:creationId xmlns:a16="http://schemas.microsoft.com/office/drawing/2014/main" id="{D6BC0F4A-431C-4FB8-9A42-3905983C94CB}"/>
              </a:ext>
            </a:extLst>
          </p:cNvPr>
          <p:cNvGrpSpPr/>
          <p:nvPr/>
        </p:nvGrpSpPr>
        <p:grpSpPr>
          <a:xfrm>
            <a:off x="4230915" y="5254171"/>
            <a:ext cx="2380343" cy="597989"/>
            <a:chOff x="4230915" y="5254171"/>
            <a:chExt cx="2380343" cy="597989"/>
          </a:xfrm>
        </p:grpSpPr>
        <p:sp>
          <p:nvSpPr>
            <p:cNvPr id="17" name="Rectangle 16">
              <a:extLst>
                <a:ext uri="{FF2B5EF4-FFF2-40B4-BE49-F238E27FC236}">
                  <a16:creationId xmlns:a16="http://schemas.microsoft.com/office/drawing/2014/main" id="{F9A2B5DD-79DA-4B3A-B4DB-744A45BCCFAC}"/>
                </a:ext>
              </a:extLst>
            </p:cNvPr>
            <p:cNvSpPr/>
            <p:nvPr/>
          </p:nvSpPr>
          <p:spPr>
            <a:xfrm>
              <a:off x="4230915" y="5254171"/>
              <a:ext cx="2380343" cy="597989"/>
            </a:xfrm>
            <a:prstGeom prst="rect">
              <a:avLst/>
            </a:prstGeom>
            <a:gradFill flip="none" rotWithShape="1">
              <a:gsLst>
                <a:gs pos="10000">
                  <a:srgbClr val="0D243B"/>
                </a:gs>
                <a:gs pos="100000">
                  <a:srgbClr val="091929"/>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0AF33D01-D8C5-4C8F-BAA7-0FC212991757}"/>
                </a:ext>
              </a:extLst>
            </p:cNvPr>
            <p:cNvSpPr txBox="1"/>
            <p:nvPr/>
          </p:nvSpPr>
          <p:spPr>
            <a:xfrm>
              <a:off x="4343400" y="5393538"/>
              <a:ext cx="2155374"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Medical Subtitle Text</a:t>
              </a:r>
            </a:p>
          </p:txBody>
        </p:sp>
      </p:grpSp>
      <p:sp>
        <p:nvSpPr>
          <p:cNvPr id="21" name="Rectangle 20">
            <a:extLst>
              <a:ext uri="{FF2B5EF4-FFF2-40B4-BE49-F238E27FC236}">
                <a16:creationId xmlns:a16="http://schemas.microsoft.com/office/drawing/2014/main" id="{92DCD637-5B99-41EB-B29C-42C0EF318C43}"/>
              </a:ext>
            </a:extLst>
          </p:cNvPr>
          <p:cNvSpPr/>
          <p:nvPr/>
        </p:nvSpPr>
        <p:spPr>
          <a:xfrm>
            <a:off x="4230915" y="2032000"/>
            <a:ext cx="832303" cy="259896"/>
          </a:xfrm>
          <a:prstGeom prst="rect">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latin typeface="Roboto Light" panose="02000000000000000000" pitchFamily="2" charset="0"/>
                <a:ea typeface="Roboto Light" panose="02000000000000000000" pitchFamily="2" charset="0"/>
              </a:rPr>
              <a:t>Option #2</a:t>
            </a:r>
          </a:p>
        </p:txBody>
      </p:sp>
      <p:grpSp>
        <p:nvGrpSpPr>
          <p:cNvPr id="2" name="Group 1">
            <a:extLst>
              <a:ext uri="{FF2B5EF4-FFF2-40B4-BE49-F238E27FC236}">
                <a16:creationId xmlns:a16="http://schemas.microsoft.com/office/drawing/2014/main" id="{32309851-C0B6-41FA-92B1-B91BC92DFE96}"/>
              </a:ext>
            </a:extLst>
          </p:cNvPr>
          <p:cNvGrpSpPr/>
          <p:nvPr/>
        </p:nvGrpSpPr>
        <p:grpSpPr>
          <a:xfrm>
            <a:off x="1520372" y="5254171"/>
            <a:ext cx="2380343" cy="597989"/>
            <a:chOff x="1520372" y="5254171"/>
            <a:chExt cx="2380343" cy="597989"/>
          </a:xfrm>
        </p:grpSpPr>
        <p:sp>
          <p:nvSpPr>
            <p:cNvPr id="11" name="Rectangle 10">
              <a:extLst>
                <a:ext uri="{FF2B5EF4-FFF2-40B4-BE49-F238E27FC236}">
                  <a16:creationId xmlns:a16="http://schemas.microsoft.com/office/drawing/2014/main" id="{ED5C71F8-3F59-4D49-BBDA-F12B50A541C0}"/>
                </a:ext>
              </a:extLst>
            </p:cNvPr>
            <p:cNvSpPr/>
            <p:nvPr/>
          </p:nvSpPr>
          <p:spPr>
            <a:xfrm>
              <a:off x="1520372" y="5254171"/>
              <a:ext cx="2380343" cy="597989"/>
            </a:xfrm>
            <a:prstGeom prst="rect">
              <a:avLst/>
            </a:prstGeom>
            <a:gradFill flip="none" rotWithShape="1">
              <a:gsLst>
                <a:gs pos="10000">
                  <a:srgbClr val="0D243B"/>
                </a:gs>
                <a:gs pos="100000">
                  <a:srgbClr val="091929"/>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682A151C-FE94-4E37-AA48-76EFE4A49845}"/>
                </a:ext>
              </a:extLst>
            </p:cNvPr>
            <p:cNvSpPr txBox="1"/>
            <p:nvPr/>
          </p:nvSpPr>
          <p:spPr>
            <a:xfrm>
              <a:off x="1632857" y="5393538"/>
              <a:ext cx="2155374"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Medical Subtitle Text</a:t>
              </a:r>
            </a:p>
          </p:txBody>
        </p:sp>
      </p:grpSp>
      <p:sp>
        <p:nvSpPr>
          <p:cNvPr id="20" name="Rectangle 19">
            <a:extLst>
              <a:ext uri="{FF2B5EF4-FFF2-40B4-BE49-F238E27FC236}">
                <a16:creationId xmlns:a16="http://schemas.microsoft.com/office/drawing/2014/main" id="{8657AF03-A9A3-4EA4-A6DF-38C2EDF736AA}"/>
              </a:ext>
            </a:extLst>
          </p:cNvPr>
          <p:cNvSpPr/>
          <p:nvPr/>
        </p:nvSpPr>
        <p:spPr>
          <a:xfrm>
            <a:off x="1520372" y="2032000"/>
            <a:ext cx="832303" cy="259896"/>
          </a:xfrm>
          <a:prstGeom prst="rect">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latin typeface="Roboto Light" panose="02000000000000000000" pitchFamily="2" charset="0"/>
                <a:ea typeface="Roboto Light" panose="02000000000000000000" pitchFamily="2" charset="0"/>
              </a:rPr>
              <a:t>Option #1</a:t>
            </a:r>
          </a:p>
        </p:txBody>
      </p:sp>
    </p:spTree>
    <p:extLst>
      <p:ext uri="{BB962C8B-B14F-4D97-AF65-F5344CB8AC3E}">
        <p14:creationId xmlns:p14="http://schemas.microsoft.com/office/powerpoint/2010/main" val="396264181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1+#ppt_w/2"/>
                                          </p:val>
                                        </p:tav>
                                        <p:tav tm="100000">
                                          <p:val>
                                            <p:strVal val="#ppt_x"/>
                                          </p:val>
                                        </p:tav>
                                      </p:tavLst>
                                    </p:anim>
                                    <p:anim calcmode="lin" valueType="num">
                                      <p:cBhvr additive="base">
                                        <p:cTn id="8" dur="750" fill="hold"/>
                                        <p:tgtEl>
                                          <p:spTgt spid="7"/>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27"/>
                                        </p:tgtEl>
                                        <p:attrNameLst>
                                          <p:attrName>style.visibility</p:attrName>
                                        </p:attrNameLst>
                                      </p:cBhvr>
                                      <p:to>
                                        <p:strVal val="visible"/>
                                      </p:to>
                                    </p:set>
                                    <p:anim calcmode="lin" valueType="num">
                                      <p:cBhvr>
                                        <p:cTn id="11" dur="250" fill="hold"/>
                                        <p:tgtEl>
                                          <p:spTgt spid="27"/>
                                        </p:tgtEl>
                                        <p:attrNameLst>
                                          <p:attrName>ppt_x</p:attrName>
                                        </p:attrNameLst>
                                      </p:cBhvr>
                                      <p:tavLst>
                                        <p:tav tm="0">
                                          <p:val>
                                            <p:strVal val="#ppt_x+#ppt_w/2"/>
                                          </p:val>
                                        </p:tav>
                                        <p:tav tm="100000">
                                          <p:val>
                                            <p:strVal val="#ppt_x"/>
                                          </p:val>
                                        </p:tav>
                                      </p:tavLst>
                                    </p:anim>
                                    <p:anim calcmode="lin" valueType="num">
                                      <p:cBhvr>
                                        <p:cTn id="12" dur="250" fill="hold"/>
                                        <p:tgtEl>
                                          <p:spTgt spid="27"/>
                                        </p:tgtEl>
                                        <p:attrNameLst>
                                          <p:attrName>ppt_y</p:attrName>
                                        </p:attrNameLst>
                                      </p:cBhvr>
                                      <p:tavLst>
                                        <p:tav tm="0">
                                          <p:val>
                                            <p:strVal val="#ppt_y"/>
                                          </p:val>
                                        </p:tav>
                                        <p:tav tm="100000">
                                          <p:val>
                                            <p:strVal val="#ppt_y"/>
                                          </p:val>
                                        </p:tav>
                                      </p:tavLst>
                                    </p:anim>
                                    <p:anim calcmode="lin" valueType="num">
                                      <p:cBhvr>
                                        <p:cTn id="13" dur="250" fill="hold"/>
                                        <p:tgtEl>
                                          <p:spTgt spid="27"/>
                                        </p:tgtEl>
                                        <p:attrNameLst>
                                          <p:attrName>ppt_w</p:attrName>
                                        </p:attrNameLst>
                                      </p:cBhvr>
                                      <p:tavLst>
                                        <p:tav tm="0">
                                          <p:val>
                                            <p:fltVal val="0"/>
                                          </p:val>
                                        </p:tav>
                                        <p:tav tm="100000">
                                          <p:val>
                                            <p:strVal val="#ppt_w"/>
                                          </p:val>
                                        </p:tav>
                                      </p:tavLst>
                                    </p:anim>
                                    <p:anim calcmode="lin" valueType="num">
                                      <p:cBhvr>
                                        <p:cTn id="14" dur="250" fill="hold"/>
                                        <p:tgtEl>
                                          <p:spTgt spid="27"/>
                                        </p:tgtEl>
                                        <p:attrNameLst>
                                          <p:attrName>ppt_h</p:attrName>
                                        </p:attrNameLst>
                                      </p:cBhvr>
                                      <p:tavLst>
                                        <p:tav tm="0">
                                          <p:val>
                                            <p:strVal val="#ppt_h"/>
                                          </p:val>
                                        </p:tav>
                                        <p:tav tm="100000">
                                          <p:val>
                                            <p:strVal val="#ppt_h"/>
                                          </p:val>
                                        </p:tav>
                                      </p:tavLst>
                                    </p:anim>
                                  </p:childTnLst>
                                </p:cTn>
                              </p:par>
                              <p:par>
                                <p:cTn id="15" presetID="2" presetClass="entr" presetSubtype="2" decel="100000" fill="hold" nodeType="with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750" fill="hold"/>
                                        <p:tgtEl>
                                          <p:spTgt spid="6"/>
                                        </p:tgtEl>
                                        <p:attrNameLst>
                                          <p:attrName>ppt_x</p:attrName>
                                        </p:attrNameLst>
                                      </p:cBhvr>
                                      <p:tavLst>
                                        <p:tav tm="0">
                                          <p:val>
                                            <p:strVal val="1+#ppt_w/2"/>
                                          </p:val>
                                        </p:tav>
                                        <p:tav tm="100000">
                                          <p:val>
                                            <p:strVal val="#ppt_x"/>
                                          </p:val>
                                        </p:tav>
                                      </p:tavLst>
                                    </p:anim>
                                    <p:anim calcmode="lin" valueType="num">
                                      <p:cBhvr additive="base">
                                        <p:cTn id="18" dur="750" fill="hold"/>
                                        <p:tgtEl>
                                          <p:spTgt spid="6"/>
                                        </p:tgtEl>
                                        <p:attrNameLst>
                                          <p:attrName>ppt_y</p:attrName>
                                        </p:attrNameLst>
                                      </p:cBhvr>
                                      <p:tavLst>
                                        <p:tav tm="0">
                                          <p:val>
                                            <p:strVal val="#ppt_y"/>
                                          </p:val>
                                        </p:tav>
                                        <p:tav tm="100000">
                                          <p:val>
                                            <p:strVal val="#ppt_y"/>
                                          </p:val>
                                        </p:tav>
                                      </p:tavLst>
                                    </p:anim>
                                  </p:childTnLst>
                                </p:cTn>
                              </p:par>
                              <p:par>
                                <p:cTn id="19" presetID="2" presetClass="entr" presetSubtype="2" decel="100000" fill="hold" nodeType="withEffect">
                                  <p:stCondLst>
                                    <p:cond delay="50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750" fill="hold"/>
                                        <p:tgtEl>
                                          <p:spTgt spid="5"/>
                                        </p:tgtEl>
                                        <p:attrNameLst>
                                          <p:attrName>ppt_x</p:attrName>
                                        </p:attrNameLst>
                                      </p:cBhvr>
                                      <p:tavLst>
                                        <p:tav tm="0">
                                          <p:val>
                                            <p:strVal val="1+#ppt_w/2"/>
                                          </p:val>
                                        </p:tav>
                                        <p:tav tm="100000">
                                          <p:val>
                                            <p:strVal val="#ppt_x"/>
                                          </p:val>
                                        </p:tav>
                                      </p:tavLst>
                                    </p:anim>
                                    <p:anim calcmode="lin" valueType="num">
                                      <p:cBhvr additive="base">
                                        <p:cTn id="22" dur="750" fill="hold"/>
                                        <p:tgtEl>
                                          <p:spTgt spid="5"/>
                                        </p:tgtEl>
                                        <p:attrNameLst>
                                          <p:attrName>ppt_y</p:attrName>
                                        </p:attrNameLst>
                                      </p:cBhvr>
                                      <p:tavLst>
                                        <p:tav tm="0">
                                          <p:val>
                                            <p:strVal val="#ppt_y"/>
                                          </p:val>
                                        </p:tav>
                                        <p:tav tm="100000">
                                          <p:val>
                                            <p:strVal val="#ppt_y"/>
                                          </p:val>
                                        </p:tav>
                                      </p:tavLst>
                                    </p:anim>
                                  </p:childTnLst>
                                </p:cTn>
                              </p:par>
                              <p:par>
                                <p:cTn id="23" presetID="2" presetClass="entr" presetSubtype="2" decel="100000" fill="hold" nodeType="withEffect">
                                  <p:stCondLst>
                                    <p:cond delay="75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750" fill="hold"/>
                                        <p:tgtEl>
                                          <p:spTgt spid="4"/>
                                        </p:tgtEl>
                                        <p:attrNameLst>
                                          <p:attrName>ppt_x</p:attrName>
                                        </p:attrNameLst>
                                      </p:cBhvr>
                                      <p:tavLst>
                                        <p:tav tm="0">
                                          <p:val>
                                            <p:strVal val="1+#ppt_w/2"/>
                                          </p:val>
                                        </p:tav>
                                        <p:tav tm="100000">
                                          <p:val>
                                            <p:strVal val="#ppt_x"/>
                                          </p:val>
                                        </p:tav>
                                      </p:tavLst>
                                    </p:anim>
                                    <p:anim calcmode="lin" valueType="num">
                                      <p:cBhvr additive="base">
                                        <p:cTn id="26" dur="750" fill="hold"/>
                                        <p:tgtEl>
                                          <p:spTgt spid="4"/>
                                        </p:tgtEl>
                                        <p:attrNameLst>
                                          <p:attrName>ppt_y</p:attrName>
                                        </p:attrNameLst>
                                      </p:cBhvr>
                                      <p:tavLst>
                                        <p:tav tm="0">
                                          <p:val>
                                            <p:strVal val="#ppt_y"/>
                                          </p:val>
                                        </p:tav>
                                        <p:tav tm="100000">
                                          <p:val>
                                            <p:strVal val="#ppt_y"/>
                                          </p:val>
                                        </p:tav>
                                      </p:tavLst>
                                    </p:anim>
                                  </p:childTnLst>
                                </p:cTn>
                              </p:par>
                              <p:par>
                                <p:cTn id="27" presetID="10" presetClass="entr" presetSubtype="0" fill="hold" nodeType="withEffect">
                                  <p:stCondLst>
                                    <p:cond delay="75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par>
                                <p:cTn id="30" presetID="10" presetClass="entr" presetSubtype="0" fill="hold" grpId="0" nodeType="withEffect">
                                  <p:stCondLst>
                                    <p:cond delay="75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childTnLst>
                                </p:cTn>
                              </p:par>
                              <p:par>
                                <p:cTn id="36" presetID="22" presetClass="entr" presetSubtype="8" fill="hold" nodeType="withEffect">
                                  <p:stCondLst>
                                    <p:cond delay="750"/>
                                  </p:stCondLst>
                                  <p:childTnLst>
                                    <p:set>
                                      <p:cBhvr>
                                        <p:cTn id="37" dur="1" fill="hold">
                                          <p:stCondLst>
                                            <p:cond delay="0"/>
                                          </p:stCondLst>
                                        </p:cTn>
                                        <p:tgtEl>
                                          <p:spTgt spid="2"/>
                                        </p:tgtEl>
                                        <p:attrNameLst>
                                          <p:attrName>style.visibility</p:attrName>
                                        </p:attrNameLst>
                                      </p:cBhvr>
                                      <p:to>
                                        <p:strVal val="visible"/>
                                      </p:to>
                                    </p:set>
                                    <p:animEffect transition="in" filter="wipe(left)">
                                      <p:cBhvr>
                                        <p:cTn id="38" dur="500"/>
                                        <p:tgtEl>
                                          <p:spTgt spid="2"/>
                                        </p:tgtEl>
                                      </p:cBhvr>
                                    </p:animEffect>
                                  </p:childTnLst>
                                </p:cTn>
                              </p:par>
                              <p:par>
                                <p:cTn id="39" presetID="22" presetClass="entr" presetSubtype="8" fill="hold" nodeType="withEffect">
                                  <p:stCondLst>
                                    <p:cond delay="1000"/>
                                  </p:stCondLst>
                                  <p:childTnLst>
                                    <p:set>
                                      <p:cBhvr>
                                        <p:cTn id="40" dur="1" fill="hold">
                                          <p:stCondLst>
                                            <p:cond delay="0"/>
                                          </p:stCondLst>
                                        </p:cTn>
                                        <p:tgtEl>
                                          <p:spTgt spid="3"/>
                                        </p:tgtEl>
                                        <p:attrNameLst>
                                          <p:attrName>style.visibility</p:attrName>
                                        </p:attrNameLst>
                                      </p:cBhvr>
                                      <p:to>
                                        <p:strVal val="visible"/>
                                      </p:to>
                                    </p:set>
                                    <p:animEffect transition="in" filter="wipe(left)">
                                      <p:cBhvr>
                                        <p:cTn id="4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1" grpId="0" animBg="1"/>
      <p:bldP spid="2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5846B2F-8F0E-40E5-AD81-AD0977432A0A}"/>
              </a:ext>
            </a:extLst>
          </p:cNvPr>
          <p:cNvSpPr/>
          <p:nvPr/>
        </p:nvSpPr>
        <p:spPr>
          <a:xfrm>
            <a:off x="7269546" y="1559530"/>
            <a:ext cx="2097686" cy="3738940"/>
          </a:xfrm>
          <a:prstGeom prst="rect">
            <a:avLst/>
          </a:prstGeom>
          <a:gradFill flip="none" rotWithShape="1">
            <a:gsLst>
              <a:gs pos="20000">
                <a:srgbClr val="091929">
                  <a:alpha val="92000"/>
                </a:srgbClr>
              </a:gs>
              <a:gs pos="100000">
                <a:srgbClr val="091929">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9C248F3E-CBC6-4CEE-A628-EA6C7CFC5318}"/>
              </a:ext>
            </a:extLst>
          </p:cNvPr>
          <p:cNvSpPr/>
          <p:nvPr/>
        </p:nvSpPr>
        <p:spPr>
          <a:xfrm>
            <a:off x="5065487" y="1559530"/>
            <a:ext cx="2097686" cy="3738940"/>
          </a:xfrm>
          <a:prstGeom prst="rect">
            <a:avLst/>
          </a:prstGeom>
          <a:gradFill flip="none" rotWithShape="1">
            <a:gsLst>
              <a:gs pos="20000">
                <a:srgbClr val="091929">
                  <a:alpha val="92000"/>
                </a:srgbClr>
              </a:gs>
              <a:gs pos="100000">
                <a:srgbClr val="091929">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3B584B69-B974-4DE3-B681-241B009A11F4}"/>
              </a:ext>
            </a:extLst>
          </p:cNvPr>
          <p:cNvSpPr/>
          <p:nvPr/>
        </p:nvSpPr>
        <p:spPr>
          <a:xfrm>
            <a:off x="9473605" y="1559530"/>
            <a:ext cx="2097686" cy="3738940"/>
          </a:xfrm>
          <a:prstGeom prst="rect">
            <a:avLst/>
          </a:prstGeom>
          <a:gradFill>
            <a:gsLst>
              <a:gs pos="10000">
                <a:schemeClr val="accent1"/>
              </a:gs>
              <a:gs pos="100000">
                <a:schemeClr val="accent2"/>
              </a:gs>
            </a:gsLst>
            <a:lin ang="18900000" scaled="1"/>
          </a:gra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8" name="Group 7">
            <a:extLst>
              <a:ext uri="{FF2B5EF4-FFF2-40B4-BE49-F238E27FC236}">
                <a16:creationId xmlns:a16="http://schemas.microsoft.com/office/drawing/2014/main" id="{31BD4FA2-6387-4227-B9E4-E08623D4A59C}"/>
              </a:ext>
            </a:extLst>
          </p:cNvPr>
          <p:cNvGrpSpPr/>
          <p:nvPr/>
        </p:nvGrpSpPr>
        <p:grpSpPr>
          <a:xfrm>
            <a:off x="10359585" y="1019102"/>
            <a:ext cx="1194240" cy="297157"/>
            <a:chOff x="10359585" y="1019102"/>
            <a:chExt cx="1194240" cy="297157"/>
          </a:xfrm>
        </p:grpSpPr>
        <p:sp>
          <p:nvSpPr>
            <p:cNvPr id="43" name="TextBox 42">
              <a:extLst>
                <a:ext uri="{FF2B5EF4-FFF2-40B4-BE49-F238E27FC236}">
                  <a16:creationId xmlns:a16="http://schemas.microsoft.com/office/drawing/2014/main" id="{A01C1D6B-CB07-4E82-9442-19C9E41523D5}"/>
                </a:ext>
              </a:extLst>
            </p:cNvPr>
            <p:cNvSpPr txBox="1"/>
            <p:nvPr/>
          </p:nvSpPr>
          <p:spPr>
            <a:xfrm>
              <a:off x="11179033" y="1024308"/>
              <a:ext cx="374792" cy="286745"/>
            </a:xfrm>
            <a:prstGeom prst="rect">
              <a:avLst/>
            </a:prstGeom>
            <a:noFill/>
          </p:spPr>
          <p:txBody>
            <a:bodyPr wrap="square" rtlCol="0">
              <a:spAutoFit/>
            </a:bodyPr>
            <a:lstStyle/>
            <a:p>
              <a:pPr algn="ctr">
                <a:lnSpc>
                  <a:spcPct val="113000"/>
                </a:lnSpc>
              </a:pPr>
              <a:r>
                <a:rPr lang="en-US" sz="1200" dirty="0">
                  <a:solidFill>
                    <a:schemeClr val="bg1"/>
                  </a:solidFill>
                  <a:latin typeface="+mj-lt"/>
                </a:rPr>
                <a:t>03</a:t>
              </a:r>
            </a:p>
          </p:txBody>
        </p:sp>
        <p:grpSp>
          <p:nvGrpSpPr>
            <p:cNvPr id="58" name="Group 57">
              <a:extLst>
                <a:ext uri="{FF2B5EF4-FFF2-40B4-BE49-F238E27FC236}">
                  <a16:creationId xmlns:a16="http://schemas.microsoft.com/office/drawing/2014/main" id="{BD6EBF12-3316-4810-9192-D1CEB9FD9FA6}"/>
                </a:ext>
              </a:extLst>
            </p:cNvPr>
            <p:cNvGrpSpPr/>
            <p:nvPr/>
          </p:nvGrpSpPr>
          <p:grpSpPr>
            <a:xfrm>
              <a:off x="10769309" y="1019102"/>
              <a:ext cx="374792" cy="297157"/>
              <a:chOff x="10769309" y="1019102"/>
              <a:chExt cx="374792" cy="297157"/>
            </a:xfrm>
          </p:grpSpPr>
          <p:sp>
            <p:nvSpPr>
              <p:cNvPr id="47" name="Oval 46">
                <a:extLst>
                  <a:ext uri="{FF2B5EF4-FFF2-40B4-BE49-F238E27FC236}">
                    <a16:creationId xmlns:a16="http://schemas.microsoft.com/office/drawing/2014/main" id="{C3D7E51F-B18D-498F-ACEA-8A985E6FDC33}"/>
                  </a:ext>
                </a:extLst>
              </p:cNvPr>
              <p:cNvSpPr/>
              <p:nvPr/>
            </p:nvSpPr>
            <p:spPr>
              <a:xfrm>
                <a:off x="10808127" y="1019102"/>
                <a:ext cx="297157" cy="297157"/>
              </a:xfrm>
              <a:prstGeom prst="ellipse">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4AD667E6-BB68-4C59-A980-56B01C40D9B6}"/>
                  </a:ext>
                </a:extLst>
              </p:cNvPr>
              <p:cNvSpPr txBox="1"/>
              <p:nvPr/>
            </p:nvSpPr>
            <p:spPr>
              <a:xfrm>
                <a:off x="10769309" y="1024308"/>
                <a:ext cx="374792" cy="286745"/>
              </a:xfrm>
              <a:prstGeom prst="rect">
                <a:avLst/>
              </a:prstGeom>
              <a:noFill/>
            </p:spPr>
            <p:txBody>
              <a:bodyPr wrap="square" rtlCol="0">
                <a:spAutoFit/>
              </a:bodyPr>
              <a:lstStyle/>
              <a:p>
                <a:pPr algn="ctr">
                  <a:lnSpc>
                    <a:spcPct val="113000"/>
                  </a:lnSpc>
                </a:pPr>
                <a:r>
                  <a:rPr lang="en-US" sz="1200" dirty="0">
                    <a:solidFill>
                      <a:schemeClr val="bg1"/>
                    </a:solidFill>
                    <a:latin typeface="+mj-lt"/>
                  </a:rPr>
                  <a:t>02</a:t>
                </a:r>
              </a:p>
            </p:txBody>
          </p:sp>
        </p:grpSp>
        <p:sp>
          <p:nvSpPr>
            <p:cNvPr id="46" name="TextBox 45">
              <a:extLst>
                <a:ext uri="{FF2B5EF4-FFF2-40B4-BE49-F238E27FC236}">
                  <a16:creationId xmlns:a16="http://schemas.microsoft.com/office/drawing/2014/main" id="{8DF7EA72-B3EE-4320-BB92-50D6B70EA965}"/>
                </a:ext>
              </a:extLst>
            </p:cNvPr>
            <p:cNvSpPr txBox="1"/>
            <p:nvPr/>
          </p:nvSpPr>
          <p:spPr>
            <a:xfrm>
              <a:off x="10359585" y="1024308"/>
              <a:ext cx="374792" cy="286745"/>
            </a:xfrm>
            <a:prstGeom prst="rect">
              <a:avLst/>
            </a:prstGeom>
            <a:noFill/>
          </p:spPr>
          <p:txBody>
            <a:bodyPr wrap="square" rtlCol="0">
              <a:spAutoFit/>
            </a:bodyPr>
            <a:lstStyle/>
            <a:p>
              <a:pPr algn="ctr">
                <a:lnSpc>
                  <a:spcPct val="113000"/>
                </a:lnSpc>
              </a:pPr>
              <a:r>
                <a:rPr lang="en-US" sz="1200" dirty="0">
                  <a:solidFill>
                    <a:schemeClr val="bg1"/>
                  </a:solidFill>
                  <a:latin typeface="+mj-lt"/>
                </a:rPr>
                <a:t>01</a:t>
              </a:r>
            </a:p>
          </p:txBody>
        </p:sp>
      </p:grpSp>
      <p:grpSp>
        <p:nvGrpSpPr>
          <p:cNvPr id="3" name="Group 2">
            <a:extLst>
              <a:ext uri="{FF2B5EF4-FFF2-40B4-BE49-F238E27FC236}">
                <a16:creationId xmlns:a16="http://schemas.microsoft.com/office/drawing/2014/main" id="{3A119139-C6D1-4DD8-BCBB-9BE2645B13CE}"/>
              </a:ext>
            </a:extLst>
          </p:cNvPr>
          <p:cNvGrpSpPr/>
          <p:nvPr/>
        </p:nvGrpSpPr>
        <p:grpSpPr>
          <a:xfrm>
            <a:off x="9585622" y="3850678"/>
            <a:ext cx="1873652" cy="1295268"/>
            <a:chOff x="9585622" y="3850678"/>
            <a:chExt cx="1873652" cy="1295268"/>
          </a:xfrm>
        </p:grpSpPr>
        <p:sp>
          <p:nvSpPr>
            <p:cNvPr id="49" name="TextBox 48">
              <a:extLst>
                <a:ext uri="{FF2B5EF4-FFF2-40B4-BE49-F238E27FC236}">
                  <a16:creationId xmlns:a16="http://schemas.microsoft.com/office/drawing/2014/main" id="{8605B218-407F-497C-BF45-B495F9C2AEB3}"/>
                </a:ext>
              </a:extLst>
            </p:cNvPr>
            <p:cNvSpPr txBox="1"/>
            <p:nvPr/>
          </p:nvSpPr>
          <p:spPr>
            <a:xfrm>
              <a:off x="9586961" y="4187799"/>
              <a:ext cx="1870975" cy="958147"/>
            </a:xfrm>
            <a:prstGeom prst="rect">
              <a:avLst/>
            </a:prstGeom>
            <a:noFill/>
          </p:spPr>
          <p:txBody>
            <a:bodyPr wrap="square" rtlCol="0">
              <a:spAutoFit/>
            </a:bodyPr>
            <a:lstStyle/>
            <a:p>
              <a:pPr algn="ctr">
                <a:lnSpc>
                  <a:spcPct val="120000"/>
                </a:lnSpc>
              </a:pPr>
              <a:r>
                <a:rPr lang="en-US" sz="1200" dirty="0">
                  <a:solidFill>
                    <a:schemeClr val="bg1"/>
                  </a:solidFill>
                </a:rPr>
                <a:t>Sed ut perspiciatis unde omnis iste natus error sit voluptatem accusantium doloremque.</a:t>
              </a:r>
            </a:p>
          </p:txBody>
        </p:sp>
        <p:sp>
          <p:nvSpPr>
            <p:cNvPr id="50" name="TextBox 49">
              <a:extLst>
                <a:ext uri="{FF2B5EF4-FFF2-40B4-BE49-F238E27FC236}">
                  <a16:creationId xmlns:a16="http://schemas.microsoft.com/office/drawing/2014/main" id="{5F8D0F6E-F82A-4247-A510-35917E6D9113}"/>
                </a:ext>
              </a:extLst>
            </p:cNvPr>
            <p:cNvSpPr txBox="1"/>
            <p:nvPr/>
          </p:nvSpPr>
          <p:spPr>
            <a:xfrm>
              <a:off x="9585622" y="3850678"/>
              <a:ext cx="1873652" cy="351635"/>
            </a:xfrm>
            <a:prstGeom prst="rect">
              <a:avLst/>
            </a:prstGeom>
            <a:noFill/>
          </p:spPr>
          <p:txBody>
            <a:bodyPr wrap="square" rtlCol="0">
              <a:spAutoFit/>
            </a:bodyPr>
            <a:lstStyle/>
            <a:p>
              <a:pPr algn="ctr">
                <a:lnSpc>
                  <a:spcPct val="113000"/>
                </a:lnSpc>
              </a:pPr>
              <a:r>
                <a:rPr lang="en-US" sz="1600" b="1" dirty="0">
                  <a:solidFill>
                    <a:schemeClr val="bg1"/>
                  </a:solidFill>
                  <a:latin typeface="+mj-lt"/>
                </a:rPr>
                <a:t>HEALTHY</a:t>
              </a:r>
            </a:p>
          </p:txBody>
        </p:sp>
      </p:grpSp>
      <p:grpSp>
        <p:nvGrpSpPr>
          <p:cNvPr id="2" name="Group 1">
            <a:extLst>
              <a:ext uri="{FF2B5EF4-FFF2-40B4-BE49-F238E27FC236}">
                <a16:creationId xmlns:a16="http://schemas.microsoft.com/office/drawing/2014/main" id="{86E2CC2C-2910-4583-9B10-94B656A2229F}"/>
              </a:ext>
            </a:extLst>
          </p:cNvPr>
          <p:cNvGrpSpPr/>
          <p:nvPr/>
        </p:nvGrpSpPr>
        <p:grpSpPr>
          <a:xfrm>
            <a:off x="9871111" y="2046510"/>
            <a:ext cx="1302674" cy="1302674"/>
            <a:chOff x="9871111" y="2046510"/>
            <a:chExt cx="1302674" cy="1302674"/>
          </a:xfrm>
        </p:grpSpPr>
        <p:sp>
          <p:nvSpPr>
            <p:cNvPr id="48" name="Oval 47">
              <a:extLst>
                <a:ext uri="{FF2B5EF4-FFF2-40B4-BE49-F238E27FC236}">
                  <a16:creationId xmlns:a16="http://schemas.microsoft.com/office/drawing/2014/main" id="{0D309985-1E07-46BA-99CE-23713EEC7E94}"/>
                </a:ext>
              </a:extLst>
            </p:cNvPr>
            <p:cNvSpPr/>
            <p:nvPr/>
          </p:nvSpPr>
          <p:spPr>
            <a:xfrm>
              <a:off x="9871111" y="2046510"/>
              <a:ext cx="1302674" cy="1302674"/>
            </a:xfrm>
            <a:prstGeom prst="ellipse">
              <a:avLst/>
            </a:prstGeom>
            <a:solidFill>
              <a:srgbClr val="091929">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0817BFD5-4ACF-459A-B07D-859AFA5AE043}"/>
                </a:ext>
              </a:extLst>
            </p:cNvPr>
            <p:cNvSpPr txBox="1"/>
            <p:nvPr/>
          </p:nvSpPr>
          <p:spPr>
            <a:xfrm>
              <a:off x="9969978" y="2392411"/>
              <a:ext cx="1104940" cy="610873"/>
            </a:xfrm>
            <a:prstGeom prst="rect">
              <a:avLst/>
            </a:prstGeom>
            <a:noFill/>
          </p:spPr>
          <p:txBody>
            <a:bodyPr wrap="square" rtlCol="0">
              <a:spAutoFit/>
            </a:bodyPr>
            <a:lstStyle/>
            <a:p>
              <a:pPr algn="ctr">
                <a:lnSpc>
                  <a:spcPct val="113000"/>
                </a:lnSpc>
              </a:pPr>
              <a:r>
                <a:rPr lang="en-US" sz="3200" b="1" dirty="0">
                  <a:solidFill>
                    <a:schemeClr val="bg1"/>
                  </a:solidFill>
                  <a:latin typeface="+mj-lt"/>
                </a:rPr>
                <a:t>72%</a:t>
              </a:r>
            </a:p>
          </p:txBody>
        </p:sp>
      </p:grpSp>
      <p:sp>
        <p:nvSpPr>
          <p:cNvPr id="52" name="Rectangle: Rounded Corners 51">
            <a:extLst>
              <a:ext uri="{FF2B5EF4-FFF2-40B4-BE49-F238E27FC236}">
                <a16:creationId xmlns:a16="http://schemas.microsoft.com/office/drawing/2014/main" id="{B78A4D61-B59F-487E-A461-101652FA5827}"/>
              </a:ext>
            </a:extLst>
          </p:cNvPr>
          <p:cNvSpPr/>
          <p:nvPr/>
        </p:nvSpPr>
        <p:spPr>
          <a:xfrm>
            <a:off x="512453" y="2228553"/>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81778777-B82A-4AB0-BCD2-A440F2425D47}"/>
              </a:ext>
            </a:extLst>
          </p:cNvPr>
          <p:cNvGrpSpPr/>
          <p:nvPr/>
        </p:nvGrpSpPr>
        <p:grpSpPr>
          <a:xfrm>
            <a:off x="902696" y="1617450"/>
            <a:ext cx="3676963" cy="1600155"/>
            <a:chOff x="902696" y="1617450"/>
            <a:chExt cx="3676963" cy="1600155"/>
          </a:xfrm>
        </p:grpSpPr>
        <p:sp>
          <p:nvSpPr>
            <p:cNvPr id="53" name="TextBox 52">
              <a:extLst>
                <a:ext uri="{FF2B5EF4-FFF2-40B4-BE49-F238E27FC236}">
                  <a16:creationId xmlns:a16="http://schemas.microsoft.com/office/drawing/2014/main" id="{9952AA4E-09BB-46D7-8554-69D4E0D14CA2}"/>
                </a:ext>
              </a:extLst>
            </p:cNvPr>
            <p:cNvSpPr txBox="1"/>
            <p:nvPr/>
          </p:nvSpPr>
          <p:spPr>
            <a:xfrm>
              <a:off x="902696" y="1894166"/>
              <a:ext cx="3676963"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Three Feature</a:t>
              </a:r>
            </a:p>
          </p:txBody>
        </p:sp>
        <p:sp>
          <p:nvSpPr>
            <p:cNvPr id="54" name="TextBox 53">
              <a:extLst>
                <a:ext uri="{FF2B5EF4-FFF2-40B4-BE49-F238E27FC236}">
                  <a16:creationId xmlns:a16="http://schemas.microsoft.com/office/drawing/2014/main" id="{6E2EC0B4-B58D-4836-9D12-C029E81F6017}"/>
                </a:ext>
              </a:extLst>
            </p:cNvPr>
            <p:cNvSpPr txBox="1"/>
            <p:nvPr/>
          </p:nvSpPr>
          <p:spPr>
            <a:xfrm>
              <a:off x="902696" y="1617450"/>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6" name="Group 5">
            <a:extLst>
              <a:ext uri="{FF2B5EF4-FFF2-40B4-BE49-F238E27FC236}">
                <a16:creationId xmlns:a16="http://schemas.microsoft.com/office/drawing/2014/main" id="{62468683-4C4D-4E78-AA2F-C0BD725C7370}"/>
              </a:ext>
            </a:extLst>
          </p:cNvPr>
          <p:cNvGrpSpPr/>
          <p:nvPr/>
        </p:nvGrpSpPr>
        <p:grpSpPr>
          <a:xfrm>
            <a:off x="902696" y="3523841"/>
            <a:ext cx="3676963" cy="1191859"/>
            <a:chOff x="902696" y="3523841"/>
            <a:chExt cx="3676963" cy="1191859"/>
          </a:xfrm>
        </p:grpSpPr>
        <p:sp>
          <p:nvSpPr>
            <p:cNvPr id="59" name="TextBox 58">
              <a:extLst>
                <a:ext uri="{FF2B5EF4-FFF2-40B4-BE49-F238E27FC236}">
                  <a16:creationId xmlns:a16="http://schemas.microsoft.com/office/drawing/2014/main" id="{CF56AD82-FDAC-4634-98D6-60DCD19D2466}"/>
                </a:ext>
              </a:extLst>
            </p:cNvPr>
            <p:cNvSpPr txBox="1"/>
            <p:nvPr/>
          </p:nvSpPr>
          <p:spPr>
            <a:xfrm>
              <a:off x="902696" y="3523841"/>
              <a:ext cx="3676963"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60" name="TextBox 59">
              <a:extLst>
                <a:ext uri="{FF2B5EF4-FFF2-40B4-BE49-F238E27FC236}">
                  <a16:creationId xmlns:a16="http://schemas.microsoft.com/office/drawing/2014/main" id="{3E6EFD9A-88E1-4900-923B-2FB3AC093A9F}"/>
                </a:ext>
              </a:extLst>
            </p:cNvPr>
            <p:cNvSpPr txBox="1"/>
            <p:nvPr/>
          </p:nvSpPr>
          <p:spPr>
            <a:xfrm>
              <a:off x="902696" y="3979152"/>
              <a:ext cx="3676963"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doloremque laudantium, totam rem aperiam.</a:t>
              </a:r>
            </a:p>
          </p:txBody>
        </p:sp>
      </p:grpSp>
      <p:grpSp>
        <p:nvGrpSpPr>
          <p:cNvPr id="5" name="Group 4">
            <a:extLst>
              <a:ext uri="{FF2B5EF4-FFF2-40B4-BE49-F238E27FC236}">
                <a16:creationId xmlns:a16="http://schemas.microsoft.com/office/drawing/2014/main" id="{09DA8B2B-1E5A-4E9D-B5CF-FC8E6A541369}"/>
              </a:ext>
            </a:extLst>
          </p:cNvPr>
          <p:cNvGrpSpPr/>
          <p:nvPr/>
        </p:nvGrpSpPr>
        <p:grpSpPr>
          <a:xfrm>
            <a:off x="5177504" y="3788910"/>
            <a:ext cx="1873652" cy="1329208"/>
            <a:chOff x="5177504" y="3788910"/>
            <a:chExt cx="1873652" cy="1329208"/>
          </a:xfrm>
        </p:grpSpPr>
        <p:sp>
          <p:nvSpPr>
            <p:cNvPr id="36" name="TextBox 35">
              <a:extLst>
                <a:ext uri="{FF2B5EF4-FFF2-40B4-BE49-F238E27FC236}">
                  <a16:creationId xmlns:a16="http://schemas.microsoft.com/office/drawing/2014/main" id="{DDFFA059-5192-464D-B3B5-9A20B6CE5EA8}"/>
                </a:ext>
              </a:extLst>
            </p:cNvPr>
            <p:cNvSpPr txBox="1"/>
            <p:nvPr/>
          </p:nvSpPr>
          <p:spPr>
            <a:xfrm>
              <a:off x="5177504" y="4638371"/>
              <a:ext cx="1873652" cy="479747"/>
            </a:xfrm>
            <a:prstGeom prst="rect">
              <a:avLst/>
            </a:prstGeom>
            <a:noFill/>
          </p:spPr>
          <p:txBody>
            <a:bodyPr wrap="square" rtlCol="0">
              <a:spAutoFit/>
            </a:bodyPr>
            <a:lstStyle/>
            <a:p>
              <a:pPr>
                <a:lnSpc>
                  <a:spcPct val="120000"/>
                </a:lnSpc>
              </a:pPr>
              <a:r>
                <a:rPr lang="en-US" sz="1100" dirty="0">
                  <a:solidFill>
                    <a:schemeClr val="bg1"/>
                  </a:solidFill>
                </a:rPr>
                <a:t>Sed ut perspiciatis unde omnis iste natus</a:t>
              </a:r>
            </a:p>
          </p:txBody>
        </p:sp>
        <p:sp>
          <p:nvSpPr>
            <p:cNvPr id="38" name="TextBox 37">
              <a:extLst>
                <a:ext uri="{FF2B5EF4-FFF2-40B4-BE49-F238E27FC236}">
                  <a16:creationId xmlns:a16="http://schemas.microsoft.com/office/drawing/2014/main" id="{D7AE8780-A3E7-44AB-89BC-8F1CF06060C6}"/>
                </a:ext>
              </a:extLst>
            </p:cNvPr>
            <p:cNvSpPr txBox="1"/>
            <p:nvPr/>
          </p:nvSpPr>
          <p:spPr>
            <a:xfrm>
              <a:off x="5177504" y="4333135"/>
              <a:ext cx="1873652" cy="319255"/>
            </a:xfrm>
            <a:prstGeom prst="rect">
              <a:avLst/>
            </a:prstGeom>
            <a:noFill/>
          </p:spPr>
          <p:txBody>
            <a:bodyPr wrap="square" rtlCol="0">
              <a:spAutoFit/>
            </a:bodyPr>
            <a:lstStyle/>
            <a:p>
              <a:pPr>
                <a:lnSpc>
                  <a:spcPct val="113000"/>
                </a:lnSpc>
              </a:pPr>
              <a:r>
                <a:rPr lang="en-US" sz="1400" dirty="0">
                  <a:solidFill>
                    <a:schemeClr val="bg1"/>
                  </a:solidFill>
                  <a:latin typeface="+mj-lt"/>
                </a:rPr>
                <a:t>Medical Subtitle One</a:t>
              </a:r>
            </a:p>
          </p:txBody>
        </p:sp>
        <p:grpSp>
          <p:nvGrpSpPr>
            <p:cNvPr id="61" name="Group 60">
              <a:extLst>
                <a:ext uri="{FF2B5EF4-FFF2-40B4-BE49-F238E27FC236}">
                  <a16:creationId xmlns:a16="http://schemas.microsoft.com/office/drawing/2014/main" id="{3D2260AE-51B1-47CE-911A-E4E4798EB3F8}"/>
                </a:ext>
              </a:extLst>
            </p:cNvPr>
            <p:cNvGrpSpPr/>
            <p:nvPr/>
          </p:nvGrpSpPr>
          <p:grpSpPr>
            <a:xfrm>
              <a:off x="5269558" y="3788910"/>
              <a:ext cx="382153" cy="333657"/>
              <a:chOff x="7894638" y="4051300"/>
              <a:chExt cx="2501900" cy="2184400"/>
            </a:xfrm>
            <a:gradFill>
              <a:gsLst>
                <a:gs pos="10000">
                  <a:schemeClr val="accent1"/>
                </a:gs>
                <a:gs pos="100000">
                  <a:schemeClr val="accent2"/>
                </a:gs>
              </a:gsLst>
              <a:lin ang="18900000" scaled="1"/>
            </a:gradFill>
          </p:grpSpPr>
          <p:sp>
            <p:nvSpPr>
              <p:cNvPr id="62" name="Freeform 13">
                <a:extLst>
                  <a:ext uri="{FF2B5EF4-FFF2-40B4-BE49-F238E27FC236}">
                    <a16:creationId xmlns:a16="http://schemas.microsoft.com/office/drawing/2014/main" id="{110D8035-B5B0-49D7-A2CA-8B04B707005A}"/>
                  </a:ext>
                </a:extLst>
              </p:cNvPr>
              <p:cNvSpPr>
                <a:spLocks/>
              </p:cNvSpPr>
              <p:nvPr/>
            </p:nvSpPr>
            <p:spPr bwMode="auto">
              <a:xfrm>
                <a:off x="8115301" y="4511675"/>
                <a:ext cx="153988" cy="212725"/>
              </a:xfrm>
              <a:custGeom>
                <a:avLst/>
                <a:gdLst>
                  <a:gd name="T0" fmla="*/ 47 w 62"/>
                  <a:gd name="T1" fmla="*/ 5 h 86"/>
                  <a:gd name="T2" fmla="*/ 17 w 62"/>
                  <a:gd name="T3" fmla="*/ 15 h 86"/>
                  <a:gd name="T4" fmla="*/ 3 w 62"/>
                  <a:gd name="T5" fmla="*/ 59 h 86"/>
                  <a:gd name="T6" fmla="*/ 20 w 62"/>
                  <a:gd name="T7" fmla="*/ 85 h 86"/>
                  <a:gd name="T8" fmla="*/ 24 w 62"/>
                  <a:gd name="T9" fmla="*/ 86 h 86"/>
                  <a:gd name="T10" fmla="*/ 46 w 62"/>
                  <a:gd name="T11" fmla="*/ 68 h 86"/>
                  <a:gd name="T12" fmla="*/ 57 w 62"/>
                  <a:gd name="T13" fmla="*/ 34 h 86"/>
                  <a:gd name="T14" fmla="*/ 47 w 62"/>
                  <a:gd name="T15" fmla="*/ 5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86">
                    <a:moveTo>
                      <a:pt x="47" y="5"/>
                    </a:moveTo>
                    <a:cubicBezTo>
                      <a:pt x="36" y="0"/>
                      <a:pt x="22" y="4"/>
                      <a:pt x="17" y="15"/>
                    </a:cubicBezTo>
                    <a:cubicBezTo>
                      <a:pt x="11" y="29"/>
                      <a:pt x="6" y="44"/>
                      <a:pt x="3" y="59"/>
                    </a:cubicBezTo>
                    <a:cubicBezTo>
                      <a:pt x="0" y="71"/>
                      <a:pt x="8" y="83"/>
                      <a:pt x="20" y="85"/>
                    </a:cubicBezTo>
                    <a:cubicBezTo>
                      <a:pt x="22" y="85"/>
                      <a:pt x="23" y="86"/>
                      <a:pt x="24" y="86"/>
                    </a:cubicBezTo>
                    <a:cubicBezTo>
                      <a:pt x="35" y="86"/>
                      <a:pt x="44" y="78"/>
                      <a:pt x="46" y="68"/>
                    </a:cubicBezTo>
                    <a:cubicBezTo>
                      <a:pt x="48" y="56"/>
                      <a:pt x="52" y="45"/>
                      <a:pt x="57" y="34"/>
                    </a:cubicBezTo>
                    <a:cubicBezTo>
                      <a:pt x="62" y="23"/>
                      <a:pt x="58" y="10"/>
                      <a:pt x="4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4">
                <a:extLst>
                  <a:ext uri="{FF2B5EF4-FFF2-40B4-BE49-F238E27FC236}">
                    <a16:creationId xmlns:a16="http://schemas.microsoft.com/office/drawing/2014/main" id="{55795A52-7827-4719-AFDD-6B48F5EBF116}"/>
                  </a:ext>
                </a:extLst>
              </p:cNvPr>
              <p:cNvSpPr>
                <a:spLocks/>
              </p:cNvSpPr>
              <p:nvPr/>
            </p:nvSpPr>
            <p:spPr bwMode="auto">
              <a:xfrm>
                <a:off x="8264526" y="4254500"/>
                <a:ext cx="460375" cy="222250"/>
              </a:xfrm>
              <a:custGeom>
                <a:avLst/>
                <a:gdLst>
                  <a:gd name="T0" fmla="*/ 166 w 186"/>
                  <a:gd name="T1" fmla="*/ 10 h 90"/>
                  <a:gd name="T2" fmla="*/ 11 w 186"/>
                  <a:gd name="T3" fmla="*/ 51 h 90"/>
                  <a:gd name="T4" fmla="*/ 8 w 186"/>
                  <a:gd name="T5" fmla="*/ 82 h 90"/>
                  <a:gd name="T6" fmla="*/ 25 w 186"/>
                  <a:gd name="T7" fmla="*/ 90 h 90"/>
                  <a:gd name="T8" fmla="*/ 39 w 186"/>
                  <a:gd name="T9" fmla="*/ 86 h 90"/>
                  <a:gd name="T10" fmla="*/ 159 w 186"/>
                  <a:gd name="T11" fmla="*/ 53 h 90"/>
                  <a:gd name="T12" fmla="*/ 184 w 186"/>
                  <a:gd name="T13" fmla="*/ 35 h 90"/>
                  <a:gd name="T14" fmla="*/ 166 w 186"/>
                  <a:gd name="T15" fmla="*/ 1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90">
                    <a:moveTo>
                      <a:pt x="166" y="10"/>
                    </a:moveTo>
                    <a:cubicBezTo>
                      <a:pt x="113" y="0"/>
                      <a:pt x="55" y="16"/>
                      <a:pt x="11" y="51"/>
                    </a:cubicBezTo>
                    <a:cubicBezTo>
                      <a:pt x="2" y="59"/>
                      <a:pt x="0" y="73"/>
                      <a:pt x="8" y="82"/>
                    </a:cubicBezTo>
                    <a:cubicBezTo>
                      <a:pt x="12" y="88"/>
                      <a:pt x="18" y="90"/>
                      <a:pt x="25" y="90"/>
                    </a:cubicBezTo>
                    <a:cubicBezTo>
                      <a:pt x="30" y="90"/>
                      <a:pt x="35" y="89"/>
                      <a:pt x="39" y="86"/>
                    </a:cubicBezTo>
                    <a:cubicBezTo>
                      <a:pt x="73" y="58"/>
                      <a:pt x="118" y="46"/>
                      <a:pt x="159" y="53"/>
                    </a:cubicBezTo>
                    <a:cubicBezTo>
                      <a:pt x="170" y="55"/>
                      <a:pt x="182" y="47"/>
                      <a:pt x="184" y="35"/>
                    </a:cubicBezTo>
                    <a:cubicBezTo>
                      <a:pt x="186" y="23"/>
                      <a:pt x="178" y="12"/>
                      <a:pt x="16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5">
                <a:extLst>
                  <a:ext uri="{FF2B5EF4-FFF2-40B4-BE49-F238E27FC236}">
                    <a16:creationId xmlns:a16="http://schemas.microsoft.com/office/drawing/2014/main" id="{F4EAD695-EF44-4569-BE02-CAB8226EBE33}"/>
                  </a:ext>
                </a:extLst>
              </p:cNvPr>
              <p:cNvSpPr>
                <a:spLocks noEditPoints="1"/>
              </p:cNvSpPr>
              <p:nvPr/>
            </p:nvSpPr>
            <p:spPr bwMode="auto">
              <a:xfrm>
                <a:off x="7894638" y="4051300"/>
                <a:ext cx="2501900" cy="2184400"/>
              </a:xfrm>
              <a:custGeom>
                <a:avLst/>
                <a:gdLst>
                  <a:gd name="T0" fmla="*/ 729 w 1009"/>
                  <a:gd name="T1" fmla="*/ 0 h 883"/>
                  <a:gd name="T2" fmla="*/ 505 w 1009"/>
                  <a:gd name="T3" fmla="*/ 150 h 883"/>
                  <a:gd name="T4" fmla="*/ 281 w 1009"/>
                  <a:gd name="T5" fmla="*/ 0 h 883"/>
                  <a:gd name="T6" fmla="*/ 0 w 1009"/>
                  <a:gd name="T7" fmla="*/ 281 h 883"/>
                  <a:gd name="T8" fmla="*/ 249 w 1009"/>
                  <a:gd name="T9" fmla="*/ 698 h 883"/>
                  <a:gd name="T10" fmla="*/ 504 w 1009"/>
                  <a:gd name="T11" fmla="*/ 883 h 883"/>
                  <a:gd name="T12" fmla="*/ 516 w 1009"/>
                  <a:gd name="T13" fmla="*/ 880 h 883"/>
                  <a:gd name="T14" fmla="*/ 930 w 1009"/>
                  <a:gd name="T15" fmla="*/ 508 h 883"/>
                  <a:gd name="T16" fmla="*/ 921 w 1009"/>
                  <a:gd name="T17" fmla="*/ 76 h 883"/>
                  <a:gd name="T18" fmla="*/ 505 w 1009"/>
                  <a:gd name="T19" fmla="*/ 836 h 883"/>
                  <a:gd name="T20" fmla="*/ 174 w 1009"/>
                  <a:gd name="T21" fmla="*/ 504 h 883"/>
                  <a:gd name="T22" fmla="*/ 217 w 1009"/>
                  <a:gd name="T23" fmla="*/ 405 h 883"/>
                  <a:gd name="T24" fmla="*/ 294 w 1009"/>
                  <a:gd name="T25" fmla="*/ 616 h 883"/>
                  <a:gd name="T26" fmla="*/ 369 w 1009"/>
                  <a:gd name="T27" fmla="*/ 357 h 883"/>
                  <a:gd name="T28" fmla="*/ 458 w 1009"/>
                  <a:gd name="T29" fmla="*/ 726 h 883"/>
                  <a:gd name="T30" fmla="*/ 480 w 1009"/>
                  <a:gd name="T31" fmla="*/ 710 h 883"/>
                  <a:gd name="T32" fmla="*/ 600 w 1009"/>
                  <a:gd name="T33" fmla="*/ 551 h 883"/>
                  <a:gd name="T34" fmla="*/ 641 w 1009"/>
                  <a:gd name="T35" fmla="*/ 550 h 883"/>
                  <a:gd name="T36" fmla="*/ 723 w 1009"/>
                  <a:gd name="T37" fmla="*/ 464 h 883"/>
                  <a:gd name="T38" fmla="*/ 723 w 1009"/>
                  <a:gd name="T39" fmla="*/ 420 h 883"/>
                  <a:gd name="T40" fmla="*/ 637 w 1009"/>
                  <a:gd name="T41" fmla="*/ 434 h 883"/>
                  <a:gd name="T42" fmla="*/ 571 w 1009"/>
                  <a:gd name="T43" fmla="*/ 372 h 883"/>
                  <a:gd name="T44" fmla="*/ 530 w 1009"/>
                  <a:gd name="T45" fmla="*/ 375 h 883"/>
                  <a:gd name="T46" fmla="*/ 392 w 1009"/>
                  <a:gd name="T47" fmla="*/ 245 h 883"/>
                  <a:gd name="T48" fmla="*/ 371 w 1009"/>
                  <a:gd name="T49" fmla="*/ 227 h 883"/>
                  <a:gd name="T50" fmla="*/ 291 w 1009"/>
                  <a:gd name="T51" fmla="*/ 504 h 883"/>
                  <a:gd name="T52" fmla="*/ 217 w 1009"/>
                  <a:gd name="T53" fmla="*/ 300 h 883"/>
                  <a:gd name="T54" fmla="*/ 195 w 1009"/>
                  <a:gd name="T55" fmla="*/ 316 h 883"/>
                  <a:gd name="T56" fmla="*/ 101 w 1009"/>
                  <a:gd name="T57" fmla="*/ 460 h 883"/>
                  <a:gd name="T58" fmla="*/ 281 w 1009"/>
                  <a:gd name="T59" fmla="*/ 44 h 883"/>
                  <a:gd name="T60" fmla="*/ 495 w 1009"/>
                  <a:gd name="T61" fmla="*/ 241 h 883"/>
                  <a:gd name="T62" fmla="*/ 520 w 1009"/>
                  <a:gd name="T63" fmla="*/ 237 h 883"/>
                  <a:gd name="T64" fmla="*/ 729 w 1009"/>
                  <a:gd name="T65" fmla="*/ 44 h 883"/>
                  <a:gd name="T66" fmla="*/ 732 w 1009"/>
                  <a:gd name="T67" fmla="*/ 665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09" h="883">
                    <a:moveTo>
                      <a:pt x="921" y="76"/>
                    </a:moveTo>
                    <a:cubicBezTo>
                      <a:pt x="868" y="28"/>
                      <a:pt x="798" y="0"/>
                      <a:pt x="729" y="0"/>
                    </a:cubicBezTo>
                    <a:cubicBezTo>
                      <a:pt x="672" y="0"/>
                      <a:pt x="620" y="18"/>
                      <a:pt x="578" y="52"/>
                    </a:cubicBezTo>
                    <a:cubicBezTo>
                      <a:pt x="547" y="77"/>
                      <a:pt x="522" y="110"/>
                      <a:pt x="505" y="150"/>
                    </a:cubicBezTo>
                    <a:cubicBezTo>
                      <a:pt x="487" y="110"/>
                      <a:pt x="462" y="77"/>
                      <a:pt x="432" y="52"/>
                    </a:cubicBezTo>
                    <a:cubicBezTo>
                      <a:pt x="389" y="18"/>
                      <a:pt x="337" y="0"/>
                      <a:pt x="281" y="0"/>
                    </a:cubicBezTo>
                    <a:cubicBezTo>
                      <a:pt x="211" y="0"/>
                      <a:pt x="141" y="28"/>
                      <a:pt x="89" y="76"/>
                    </a:cubicBezTo>
                    <a:cubicBezTo>
                      <a:pt x="32" y="129"/>
                      <a:pt x="0" y="202"/>
                      <a:pt x="0" y="281"/>
                    </a:cubicBezTo>
                    <a:cubicBezTo>
                      <a:pt x="0" y="353"/>
                      <a:pt x="27" y="429"/>
                      <a:pt x="79" y="508"/>
                    </a:cubicBezTo>
                    <a:cubicBezTo>
                      <a:pt x="120" y="570"/>
                      <a:pt x="177" y="634"/>
                      <a:pt x="249" y="698"/>
                    </a:cubicBezTo>
                    <a:cubicBezTo>
                      <a:pt x="369" y="806"/>
                      <a:pt x="488" y="877"/>
                      <a:pt x="493" y="880"/>
                    </a:cubicBezTo>
                    <a:cubicBezTo>
                      <a:pt x="496" y="882"/>
                      <a:pt x="500" y="883"/>
                      <a:pt x="504" y="883"/>
                    </a:cubicBezTo>
                    <a:cubicBezTo>
                      <a:pt x="504" y="883"/>
                      <a:pt x="505" y="883"/>
                      <a:pt x="505" y="883"/>
                    </a:cubicBezTo>
                    <a:cubicBezTo>
                      <a:pt x="509" y="883"/>
                      <a:pt x="513" y="882"/>
                      <a:pt x="516" y="880"/>
                    </a:cubicBezTo>
                    <a:cubicBezTo>
                      <a:pt x="521" y="877"/>
                      <a:pt x="640" y="806"/>
                      <a:pt x="761" y="698"/>
                    </a:cubicBezTo>
                    <a:cubicBezTo>
                      <a:pt x="832" y="634"/>
                      <a:pt x="889" y="570"/>
                      <a:pt x="930" y="508"/>
                    </a:cubicBezTo>
                    <a:cubicBezTo>
                      <a:pt x="983" y="429"/>
                      <a:pt x="1009" y="353"/>
                      <a:pt x="1009" y="281"/>
                    </a:cubicBezTo>
                    <a:cubicBezTo>
                      <a:pt x="1009" y="202"/>
                      <a:pt x="978" y="129"/>
                      <a:pt x="921" y="76"/>
                    </a:cubicBezTo>
                    <a:close/>
                    <a:moveTo>
                      <a:pt x="732" y="665"/>
                    </a:moveTo>
                    <a:cubicBezTo>
                      <a:pt x="635" y="752"/>
                      <a:pt x="537" y="815"/>
                      <a:pt x="505" y="836"/>
                    </a:cubicBezTo>
                    <a:cubicBezTo>
                      <a:pt x="455" y="804"/>
                      <a:pt x="249" y="670"/>
                      <a:pt x="130" y="504"/>
                    </a:cubicBezTo>
                    <a:cubicBezTo>
                      <a:pt x="174" y="504"/>
                      <a:pt x="174" y="504"/>
                      <a:pt x="174" y="504"/>
                    </a:cubicBezTo>
                    <a:cubicBezTo>
                      <a:pt x="184" y="504"/>
                      <a:pt x="193" y="497"/>
                      <a:pt x="195" y="488"/>
                    </a:cubicBezTo>
                    <a:cubicBezTo>
                      <a:pt x="217" y="405"/>
                      <a:pt x="217" y="405"/>
                      <a:pt x="217" y="405"/>
                    </a:cubicBezTo>
                    <a:cubicBezTo>
                      <a:pt x="273" y="600"/>
                      <a:pt x="273" y="600"/>
                      <a:pt x="273" y="600"/>
                    </a:cubicBezTo>
                    <a:cubicBezTo>
                      <a:pt x="275" y="610"/>
                      <a:pt x="284" y="616"/>
                      <a:pt x="294" y="616"/>
                    </a:cubicBezTo>
                    <a:cubicBezTo>
                      <a:pt x="304" y="616"/>
                      <a:pt x="313" y="608"/>
                      <a:pt x="315" y="599"/>
                    </a:cubicBezTo>
                    <a:cubicBezTo>
                      <a:pt x="369" y="357"/>
                      <a:pt x="369" y="357"/>
                      <a:pt x="369" y="357"/>
                    </a:cubicBezTo>
                    <a:cubicBezTo>
                      <a:pt x="437" y="708"/>
                      <a:pt x="437" y="708"/>
                      <a:pt x="437" y="708"/>
                    </a:cubicBezTo>
                    <a:cubicBezTo>
                      <a:pt x="439" y="718"/>
                      <a:pt x="448" y="726"/>
                      <a:pt x="458" y="726"/>
                    </a:cubicBezTo>
                    <a:cubicBezTo>
                      <a:pt x="458" y="726"/>
                      <a:pt x="459" y="726"/>
                      <a:pt x="459" y="726"/>
                    </a:cubicBezTo>
                    <a:cubicBezTo>
                      <a:pt x="469" y="726"/>
                      <a:pt x="477" y="720"/>
                      <a:pt x="480" y="710"/>
                    </a:cubicBezTo>
                    <a:cubicBezTo>
                      <a:pt x="555" y="446"/>
                      <a:pt x="555" y="446"/>
                      <a:pt x="555" y="446"/>
                    </a:cubicBezTo>
                    <a:cubicBezTo>
                      <a:pt x="600" y="551"/>
                      <a:pt x="600" y="551"/>
                      <a:pt x="600" y="551"/>
                    </a:cubicBezTo>
                    <a:cubicBezTo>
                      <a:pt x="604" y="559"/>
                      <a:pt x="612" y="565"/>
                      <a:pt x="621" y="564"/>
                    </a:cubicBezTo>
                    <a:cubicBezTo>
                      <a:pt x="630" y="564"/>
                      <a:pt x="638" y="558"/>
                      <a:pt x="641" y="550"/>
                    </a:cubicBezTo>
                    <a:cubicBezTo>
                      <a:pt x="673" y="464"/>
                      <a:pt x="673" y="464"/>
                      <a:pt x="673" y="464"/>
                    </a:cubicBezTo>
                    <a:cubicBezTo>
                      <a:pt x="723" y="464"/>
                      <a:pt x="723" y="464"/>
                      <a:pt x="723" y="464"/>
                    </a:cubicBezTo>
                    <a:cubicBezTo>
                      <a:pt x="735" y="464"/>
                      <a:pt x="745" y="454"/>
                      <a:pt x="745" y="442"/>
                    </a:cubicBezTo>
                    <a:cubicBezTo>
                      <a:pt x="745" y="430"/>
                      <a:pt x="735" y="420"/>
                      <a:pt x="723" y="420"/>
                    </a:cubicBezTo>
                    <a:cubicBezTo>
                      <a:pt x="657" y="420"/>
                      <a:pt x="657" y="420"/>
                      <a:pt x="657" y="420"/>
                    </a:cubicBezTo>
                    <a:cubicBezTo>
                      <a:pt x="648" y="420"/>
                      <a:pt x="640" y="425"/>
                      <a:pt x="637" y="434"/>
                    </a:cubicBezTo>
                    <a:cubicBezTo>
                      <a:pt x="619" y="483"/>
                      <a:pt x="619" y="483"/>
                      <a:pt x="619" y="483"/>
                    </a:cubicBezTo>
                    <a:cubicBezTo>
                      <a:pt x="571" y="372"/>
                      <a:pt x="571" y="372"/>
                      <a:pt x="571" y="372"/>
                    </a:cubicBezTo>
                    <a:cubicBezTo>
                      <a:pt x="567" y="364"/>
                      <a:pt x="559" y="358"/>
                      <a:pt x="549" y="359"/>
                    </a:cubicBezTo>
                    <a:cubicBezTo>
                      <a:pt x="540" y="359"/>
                      <a:pt x="532" y="366"/>
                      <a:pt x="530" y="375"/>
                    </a:cubicBezTo>
                    <a:cubicBezTo>
                      <a:pt x="463" y="609"/>
                      <a:pt x="463" y="609"/>
                      <a:pt x="463" y="609"/>
                    </a:cubicBezTo>
                    <a:cubicBezTo>
                      <a:pt x="392" y="245"/>
                      <a:pt x="392" y="245"/>
                      <a:pt x="392" y="245"/>
                    </a:cubicBezTo>
                    <a:cubicBezTo>
                      <a:pt x="390" y="235"/>
                      <a:pt x="382" y="228"/>
                      <a:pt x="371" y="228"/>
                    </a:cubicBezTo>
                    <a:cubicBezTo>
                      <a:pt x="371" y="228"/>
                      <a:pt x="371" y="227"/>
                      <a:pt x="371" y="227"/>
                    </a:cubicBezTo>
                    <a:cubicBezTo>
                      <a:pt x="361" y="227"/>
                      <a:pt x="352" y="235"/>
                      <a:pt x="349" y="245"/>
                    </a:cubicBezTo>
                    <a:cubicBezTo>
                      <a:pt x="291" y="504"/>
                      <a:pt x="291" y="504"/>
                      <a:pt x="291" y="504"/>
                    </a:cubicBezTo>
                    <a:cubicBezTo>
                      <a:pt x="238" y="316"/>
                      <a:pt x="238" y="316"/>
                      <a:pt x="238" y="316"/>
                    </a:cubicBezTo>
                    <a:cubicBezTo>
                      <a:pt x="235" y="307"/>
                      <a:pt x="226" y="300"/>
                      <a:pt x="217" y="300"/>
                    </a:cubicBezTo>
                    <a:cubicBezTo>
                      <a:pt x="216" y="300"/>
                      <a:pt x="216" y="300"/>
                      <a:pt x="216" y="300"/>
                    </a:cubicBezTo>
                    <a:cubicBezTo>
                      <a:pt x="207" y="300"/>
                      <a:pt x="198" y="307"/>
                      <a:pt x="195" y="316"/>
                    </a:cubicBezTo>
                    <a:cubicBezTo>
                      <a:pt x="157" y="460"/>
                      <a:pt x="157" y="460"/>
                      <a:pt x="157" y="460"/>
                    </a:cubicBezTo>
                    <a:cubicBezTo>
                      <a:pt x="101" y="460"/>
                      <a:pt x="101" y="460"/>
                      <a:pt x="101" y="460"/>
                    </a:cubicBezTo>
                    <a:cubicBezTo>
                      <a:pt x="66" y="402"/>
                      <a:pt x="44" y="342"/>
                      <a:pt x="44" y="281"/>
                    </a:cubicBezTo>
                    <a:cubicBezTo>
                      <a:pt x="44" y="135"/>
                      <a:pt x="167" y="44"/>
                      <a:pt x="281" y="44"/>
                    </a:cubicBezTo>
                    <a:cubicBezTo>
                      <a:pt x="382" y="44"/>
                      <a:pt x="457" y="111"/>
                      <a:pt x="483" y="224"/>
                    </a:cubicBezTo>
                    <a:cubicBezTo>
                      <a:pt x="484" y="232"/>
                      <a:pt x="488" y="238"/>
                      <a:pt x="495" y="241"/>
                    </a:cubicBezTo>
                    <a:cubicBezTo>
                      <a:pt x="503" y="245"/>
                      <a:pt x="512" y="244"/>
                      <a:pt x="519" y="238"/>
                    </a:cubicBezTo>
                    <a:cubicBezTo>
                      <a:pt x="520" y="237"/>
                      <a:pt x="520" y="237"/>
                      <a:pt x="520" y="237"/>
                    </a:cubicBezTo>
                    <a:cubicBezTo>
                      <a:pt x="523" y="234"/>
                      <a:pt x="525" y="230"/>
                      <a:pt x="527" y="226"/>
                    </a:cubicBezTo>
                    <a:cubicBezTo>
                      <a:pt x="551" y="112"/>
                      <a:pt x="627" y="44"/>
                      <a:pt x="729" y="44"/>
                    </a:cubicBezTo>
                    <a:cubicBezTo>
                      <a:pt x="842" y="44"/>
                      <a:pt x="965" y="135"/>
                      <a:pt x="965" y="281"/>
                    </a:cubicBezTo>
                    <a:cubicBezTo>
                      <a:pt x="965" y="425"/>
                      <a:pt x="838" y="569"/>
                      <a:pt x="732" y="6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6">
                <a:extLst>
                  <a:ext uri="{FF2B5EF4-FFF2-40B4-BE49-F238E27FC236}">
                    <a16:creationId xmlns:a16="http://schemas.microsoft.com/office/drawing/2014/main" id="{19C48F7C-BDCF-45D1-96AC-18FAD7E4F4D4}"/>
                  </a:ext>
                </a:extLst>
              </p:cNvPr>
              <p:cNvSpPr>
                <a:spLocks/>
              </p:cNvSpPr>
              <p:nvPr/>
            </p:nvSpPr>
            <p:spPr bwMode="auto">
              <a:xfrm>
                <a:off x="9798051" y="5091113"/>
                <a:ext cx="141288" cy="107950"/>
              </a:xfrm>
              <a:custGeom>
                <a:avLst/>
                <a:gdLst>
                  <a:gd name="T0" fmla="*/ 29 w 57"/>
                  <a:gd name="T1" fmla="*/ 0 h 44"/>
                  <a:gd name="T2" fmla="*/ 29 w 57"/>
                  <a:gd name="T3" fmla="*/ 44 h 44"/>
                  <a:gd name="T4" fmla="*/ 29 w 57"/>
                  <a:gd name="T5" fmla="*/ 0 h 44"/>
                </a:gdLst>
                <a:ahLst/>
                <a:cxnLst>
                  <a:cxn ang="0">
                    <a:pos x="T0" y="T1"/>
                  </a:cxn>
                  <a:cxn ang="0">
                    <a:pos x="T2" y="T3"/>
                  </a:cxn>
                  <a:cxn ang="0">
                    <a:pos x="T4" y="T5"/>
                  </a:cxn>
                </a:cxnLst>
                <a:rect l="0" t="0" r="r" b="b"/>
                <a:pathLst>
                  <a:path w="57" h="44">
                    <a:moveTo>
                      <a:pt x="29" y="0"/>
                    </a:moveTo>
                    <a:cubicBezTo>
                      <a:pt x="0" y="0"/>
                      <a:pt x="0" y="44"/>
                      <a:pt x="29" y="44"/>
                    </a:cubicBezTo>
                    <a:cubicBezTo>
                      <a:pt x="57" y="44"/>
                      <a:pt x="57" y="0"/>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4" name="Group 3">
            <a:extLst>
              <a:ext uri="{FF2B5EF4-FFF2-40B4-BE49-F238E27FC236}">
                <a16:creationId xmlns:a16="http://schemas.microsoft.com/office/drawing/2014/main" id="{3428BACC-0A8C-4063-9359-C4003AD77CED}"/>
              </a:ext>
            </a:extLst>
          </p:cNvPr>
          <p:cNvGrpSpPr/>
          <p:nvPr/>
        </p:nvGrpSpPr>
        <p:grpSpPr>
          <a:xfrm>
            <a:off x="7381563" y="3792140"/>
            <a:ext cx="1873652" cy="1325978"/>
            <a:chOff x="7381563" y="3792140"/>
            <a:chExt cx="1873652" cy="1325978"/>
          </a:xfrm>
        </p:grpSpPr>
        <p:sp>
          <p:nvSpPr>
            <p:cNvPr id="41" name="TextBox 40">
              <a:extLst>
                <a:ext uri="{FF2B5EF4-FFF2-40B4-BE49-F238E27FC236}">
                  <a16:creationId xmlns:a16="http://schemas.microsoft.com/office/drawing/2014/main" id="{E09B5E82-BF05-485A-BB55-BECF968040E1}"/>
                </a:ext>
              </a:extLst>
            </p:cNvPr>
            <p:cNvSpPr txBox="1"/>
            <p:nvPr/>
          </p:nvSpPr>
          <p:spPr>
            <a:xfrm>
              <a:off x="7381563" y="4638371"/>
              <a:ext cx="1873652" cy="479747"/>
            </a:xfrm>
            <a:prstGeom prst="rect">
              <a:avLst/>
            </a:prstGeom>
            <a:noFill/>
          </p:spPr>
          <p:txBody>
            <a:bodyPr wrap="square" rtlCol="0">
              <a:spAutoFit/>
            </a:bodyPr>
            <a:lstStyle/>
            <a:p>
              <a:pPr>
                <a:lnSpc>
                  <a:spcPct val="120000"/>
                </a:lnSpc>
              </a:pPr>
              <a:r>
                <a:rPr lang="en-US" sz="1100" dirty="0">
                  <a:solidFill>
                    <a:schemeClr val="bg1"/>
                  </a:solidFill>
                </a:rPr>
                <a:t>Sed ut perspiciatis unde omnis iste natus</a:t>
              </a:r>
            </a:p>
          </p:txBody>
        </p:sp>
        <p:sp>
          <p:nvSpPr>
            <p:cNvPr id="42" name="TextBox 41">
              <a:extLst>
                <a:ext uri="{FF2B5EF4-FFF2-40B4-BE49-F238E27FC236}">
                  <a16:creationId xmlns:a16="http://schemas.microsoft.com/office/drawing/2014/main" id="{E99B63ED-06BA-4BFE-AC18-B39EA2C04581}"/>
                </a:ext>
              </a:extLst>
            </p:cNvPr>
            <p:cNvSpPr txBox="1"/>
            <p:nvPr/>
          </p:nvSpPr>
          <p:spPr>
            <a:xfrm>
              <a:off x="7381563" y="4333135"/>
              <a:ext cx="1873652" cy="319255"/>
            </a:xfrm>
            <a:prstGeom prst="rect">
              <a:avLst/>
            </a:prstGeom>
            <a:noFill/>
          </p:spPr>
          <p:txBody>
            <a:bodyPr wrap="square" rtlCol="0">
              <a:spAutoFit/>
            </a:bodyPr>
            <a:lstStyle/>
            <a:p>
              <a:pPr>
                <a:lnSpc>
                  <a:spcPct val="113000"/>
                </a:lnSpc>
              </a:pPr>
              <a:r>
                <a:rPr lang="en-US" sz="1400" dirty="0">
                  <a:solidFill>
                    <a:schemeClr val="bg1"/>
                  </a:solidFill>
                  <a:latin typeface="+mj-lt"/>
                </a:rPr>
                <a:t>Medical Subtitle Two</a:t>
              </a:r>
            </a:p>
          </p:txBody>
        </p:sp>
        <p:grpSp>
          <p:nvGrpSpPr>
            <p:cNvPr id="66" name="Group 65">
              <a:extLst>
                <a:ext uri="{FF2B5EF4-FFF2-40B4-BE49-F238E27FC236}">
                  <a16:creationId xmlns:a16="http://schemas.microsoft.com/office/drawing/2014/main" id="{15A18EA1-7F59-45D8-BC87-C95378CB2D53}"/>
                </a:ext>
              </a:extLst>
            </p:cNvPr>
            <p:cNvGrpSpPr/>
            <p:nvPr/>
          </p:nvGrpSpPr>
          <p:grpSpPr>
            <a:xfrm>
              <a:off x="7478530" y="3792140"/>
              <a:ext cx="340442" cy="344878"/>
              <a:chOff x="7985126" y="3973513"/>
              <a:chExt cx="2314575" cy="2344738"/>
            </a:xfrm>
            <a:gradFill>
              <a:gsLst>
                <a:gs pos="10000">
                  <a:schemeClr val="accent1"/>
                </a:gs>
                <a:gs pos="100000">
                  <a:schemeClr val="accent2"/>
                </a:gs>
              </a:gsLst>
              <a:lin ang="18900000" scaled="1"/>
            </a:gradFill>
          </p:grpSpPr>
          <p:sp>
            <p:nvSpPr>
              <p:cNvPr id="67" name="Freeform 20">
                <a:extLst>
                  <a:ext uri="{FF2B5EF4-FFF2-40B4-BE49-F238E27FC236}">
                    <a16:creationId xmlns:a16="http://schemas.microsoft.com/office/drawing/2014/main" id="{1FEFD9EE-3D62-4CA4-9EEA-F109C295B970}"/>
                  </a:ext>
                </a:extLst>
              </p:cNvPr>
              <p:cNvSpPr>
                <a:spLocks noEditPoints="1"/>
              </p:cNvSpPr>
              <p:nvPr/>
            </p:nvSpPr>
            <p:spPr bwMode="auto">
              <a:xfrm>
                <a:off x="7985126" y="3973513"/>
                <a:ext cx="2314575" cy="2344738"/>
              </a:xfrm>
              <a:custGeom>
                <a:avLst/>
                <a:gdLst>
                  <a:gd name="T0" fmla="*/ 861 w 934"/>
                  <a:gd name="T1" fmla="*/ 550 h 947"/>
                  <a:gd name="T2" fmla="*/ 813 w 934"/>
                  <a:gd name="T3" fmla="*/ 503 h 947"/>
                  <a:gd name="T4" fmla="*/ 602 w 934"/>
                  <a:gd name="T5" fmla="*/ 291 h 947"/>
                  <a:gd name="T6" fmla="*/ 410 w 934"/>
                  <a:gd name="T7" fmla="*/ 100 h 947"/>
                  <a:gd name="T8" fmla="*/ 347 w 934"/>
                  <a:gd name="T9" fmla="*/ 45 h 947"/>
                  <a:gd name="T10" fmla="*/ 114 w 934"/>
                  <a:gd name="T11" fmla="*/ 43 h 947"/>
                  <a:gd name="T12" fmla="*/ 8 w 934"/>
                  <a:gd name="T13" fmla="*/ 210 h 947"/>
                  <a:gd name="T14" fmla="*/ 72 w 934"/>
                  <a:gd name="T15" fmla="*/ 392 h 947"/>
                  <a:gd name="T16" fmla="*/ 424 w 934"/>
                  <a:gd name="T17" fmla="*/ 744 h 947"/>
                  <a:gd name="T18" fmla="*/ 549 w 934"/>
                  <a:gd name="T19" fmla="*/ 868 h 947"/>
                  <a:gd name="T20" fmla="*/ 777 w 934"/>
                  <a:gd name="T21" fmla="*/ 920 h 947"/>
                  <a:gd name="T22" fmla="*/ 926 w 934"/>
                  <a:gd name="T23" fmla="*/ 733 h 947"/>
                  <a:gd name="T24" fmla="*/ 861 w 934"/>
                  <a:gd name="T25" fmla="*/ 550 h 947"/>
                  <a:gd name="T26" fmla="*/ 146 w 934"/>
                  <a:gd name="T27" fmla="*/ 408 h 947"/>
                  <a:gd name="T28" fmla="*/ 101 w 934"/>
                  <a:gd name="T29" fmla="*/ 363 h 947"/>
                  <a:gd name="T30" fmla="*/ 49 w 934"/>
                  <a:gd name="T31" fmla="*/ 264 h 947"/>
                  <a:gd name="T32" fmla="*/ 48 w 934"/>
                  <a:gd name="T33" fmla="*/ 210 h 947"/>
                  <a:gd name="T34" fmla="*/ 63 w 934"/>
                  <a:gd name="T35" fmla="*/ 160 h 947"/>
                  <a:gd name="T36" fmla="*/ 139 w 934"/>
                  <a:gd name="T37" fmla="*/ 76 h 947"/>
                  <a:gd name="T38" fmla="*/ 244 w 934"/>
                  <a:gd name="T39" fmla="*/ 52 h 947"/>
                  <a:gd name="T40" fmla="*/ 298 w 934"/>
                  <a:gd name="T41" fmla="*/ 65 h 947"/>
                  <a:gd name="T42" fmla="*/ 344 w 934"/>
                  <a:gd name="T43" fmla="*/ 92 h 947"/>
                  <a:gd name="T44" fmla="*/ 365 w 934"/>
                  <a:gd name="T45" fmla="*/ 112 h 947"/>
                  <a:gd name="T46" fmla="*/ 426 w 934"/>
                  <a:gd name="T47" fmla="*/ 172 h 947"/>
                  <a:gd name="T48" fmla="*/ 582 w 934"/>
                  <a:gd name="T49" fmla="*/ 328 h 947"/>
                  <a:gd name="T50" fmla="*/ 430 w 934"/>
                  <a:gd name="T51" fmla="*/ 480 h 947"/>
                  <a:gd name="T52" fmla="*/ 324 w 934"/>
                  <a:gd name="T53" fmla="*/ 586 h 947"/>
                  <a:gd name="T54" fmla="*/ 146 w 934"/>
                  <a:gd name="T55" fmla="*/ 408 h 947"/>
                  <a:gd name="T56" fmla="*/ 876 w 934"/>
                  <a:gd name="T57" fmla="*/ 771 h 947"/>
                  <a:gd name="T58" fmla="*/ 810 w 934"/>
                  <a:gd name="T59" fmla="*/ 858 h 947"/>
                  <a:gd name="T60" fmla="*/ 602 w 934"/>
                  <a:gd name="T61" fmla="*/ 860 h 947"/>
                  <a:gd name="T62" fmla="*/ 550 w 934"/>
                  <a:gd name="T63" fmla="*/ 812 h 947"/>
                  <a:gd name="T64" fmla="*/ 355 w 934"/>
                  <a:gd name="T65" fmla="*/ 618 h 947"/>
                  <a:gd name="T66" fmla="*/ 352 w 934"/>
                  <a:gd name="T67" fmla="*/ 615 h 947"/>
                  <a:gd name="T68" fmla="*/ 504 w 934"/>
                  <a:gd name="T69" fmla="*/ 463 h 947"/>
                  <a:gd name="T70" fmla="*/ 610 w 934"/>
                  <a:gd name="T71" fmla="*/ 357 h 947"/>
                  <a:gd name="T72" fmla="*/ 646 w 934"/>
                  <a:gd name="T73" fmla="*/ 393 h 947"/>
                  <a:gd name="T74" fmla="*/ 821 w 934"/>
                  <a:gd name="T75" fmla="*/ 568 h 947"/>
                  <a:gd name="T76" fmla="*/ 833 w 934"/>
                  <a:gd name="T77" fmla="*/ 580 h 947"/>
                  <a:gd name="T78" fmla="*/ 881 w 934"/>
                  <a:gd name="T79" fmla="*/ 663 h 947"/>
                  <a:gd name="T80" fmla="*/ 876 w 934"/>
                  <a:gd name="T81" fmla="*/ 771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34" h="947">
                    <a:moveTo>
                      <a:pt x="861" y="550"/>
                    </a:moveTo>
                    <a:cubicBezTo>
                      <a:pt x="845" y="534"/>
                      <a:pt x="829" y="518"/>
                      <a:pt x="813" y="503"/>
                    </a:cubicBezTo>
                    <a:cubicBezTo>
                      <a:pt x="743" y="432"/>
                      <a:pt x="672" y="361"/>
                      <a:pt x="602" y="291"/>
                    </a:cubicBezTo>
                    <a:cubicBezTo>
                      <a:pt x="410" y="100"/>
                      <a:pt x="410" y="100"/>
                      <a:pt x="410" y="100"/>
                    </a:cubicBezTo>
                    <a:cubicBezTo>
                      <a:pt x="390" y="80"/>
                      <a:pt x="371" y="60"/>
                      <a:pt x="347" y="45"/>
                    </a:cubicBezTo>
                    <a:cubicBezTo>
                      <a:pt x="277" y="0"/>
                      <a:pt x="185" y="1"/>
                      <a:pt x="114" y="43"/>
                    </a:cubicBezTo>
                    <a:cubicBezTo>
                      <a:pt x="54" y="79"/>
                      <a:pt x="17" y="141"/>
                      <a:pt x="8" y="210"/>
                    </a:cubicBezTo>
                    <a:cubicBezTo>
                      <a:pt x="0" y="276"/>
                      <a:pt x="25" y="344"/>
                      <a:pt x="72" y="392"/>
                    </a:cubicBezTo>
                    <a:cubicBezTo>
                      <a:pt x="424" y="744"/>
                      <a:pt x="424" y="744"/>
                      <a:pt x="424" y="744"/>
                    </a:cubicBezTo>
                    <a:cubicBezTo>
                      <a:pt x="466" y="786"/>
                      <a:pt x="507" y="827"/>
                      <a:pt x="549" y="868"/>
                    </a:cubicBezTo>
                    <a:cubicBezTo>
                      <a:pt x="608" y="927"/>
                      <a:pt x="698" y="947"/>
                      <a:pt x="777" y="920"/>
                    </a:cubicBezTo>
                    <a:cubicBezTo>
                      <a:pt x="859" y="892"/>
                      <a:pt x="915" y="818"/>
                      <a:pt x="926" y="733"/>
                    </a:cubicBezTo>
                    <a:cubicBezTo>
                      <a:pt x="934" y="666"/>
                      <a:pt x="908" y="598"/>
                      <a:pt x="861" y="550"/>
                    </a:cubicBezTo>
                    <a:close/>
                    <a:moveTo>
                      <a:pt x="146" y="408"/>
                    </a:moveTo>
                    <a:cubicBezTo>
                      <a:pt x="131" y="393"/>
                      <a:pt x="116" y="378"/>
                      <a:pt x="101" y="363"/>
                    </a:cubicBezTo>
                    <a:cubicBezTo>
                      <a:pt x="73" y="335"/>
                      <a:pt x="56" y="302"/>
                      <a:pt x="49" y="264"/>
                    </a:cubicBezTo>
                    <a:cubicBezTo>
                      <a:pt x="47" y="249"/>
                      <a:pt x="46" y="228"/>
                      <a:pt x="48" y="210"/>
                    </a:cubicBezTo>
                    <a:cubicBezTo>
                      <a:pt x="50" y="196"/>
                      <a:pt x="56" y="174"/>
                      <a:pt x="63" y="160"/>
                    </a:cubicBezTo>
                    <a:cubicBezTo>
                      <a:pt x="79" y="124"/>
                      <a:pt x="105" y="95"/>
                      <a:pt x="139" y="76"/>
                    </a:cubicBezTo>
                    <a:cubicBezTo>
                      <a:pt x="171" y="57"/>
                      <a:pt x="207" y="50"/>
                      <a:pt x="244" y="52"/>
                    </a:cubicBezTo>
                    <a:cubicBezTo>
                      <a:pt x="261" y="53"/>
                      <a:pt x="280" y="58"/>
                      <a:pt x="298" y="65"/>
                    </a:cubicBezTo>
                    <a:cubicBezTo>
                      <a:pt x="312" y="70"/>
                      <a:pt x="331" y="81"/>
                      <a:pt x="344" y="92"/>
                    </a:cubicBezTo>
                    <a:cubicBezTo>
                      <a:pt x="352" y="98"/>
                      <a:pt x="358" y="105"/>
                      <a:pt x="365" y="112"/>
                    </a:cubicBezTo>
                    <a:cubicBezTo>
                      <a:pt x="385" y="132"/>
                      <a:pt x="406" y="152"/>
                      <a:pt x="426" y="172"/>
                    </a:cubicBezTo>
                    <a:cubicBezTo>
                      <a:pt x="478" y="224"/>
                      <a:pt x="530" y="276"/>
                      <a:pt x="582" y="328"/>
                    </a:cubicBezTo>
                    <a:cubicBezTo>
                      <a:pt x="430" y="480"/>
                      <a:pt x="430" y="480"/>
                      <a:pt x="430" y="480"/>
                    </a:cubicBezTo>
                    <a:cubicBezTo>
                      <a:pt x="395" y="515"/>
                      <a:pt x="359" y="551"/>
                      <a:pt x="324" y="586"/>
                    </a:cubicBezTo>
                    <a:cubicBezTo>
                      <a:pt x="264" y="527"/>
                      <a:pt x="205" y="467"/>
                      <a:pt x="146" y="408"/>
                    </a:cubicBezTo>
                    <a:close/>
                    <a:moveTo>
                      <a:pt x="876" y="771"/>
                    </a:moveTo>
                    <a:cubicBezTo>
                      <a:pt x="865" y="805"/>
                      <a:pt x="840" y="837"/>
                      <a:pt x="810" y="858"/>
                    </a:cubicBezTo>
                    <a:cubicBezTo>
                      <a:pt x="747" y="902"/>
                      <a:pt x="665" y="902"/>
                      <a:pt x="602" y="860"/>
                    </a:cubicBezTo>
                    <a:cubicBezTo>
                      <a:pt x="583" y="847"/>
                      <a:pt x="566" y="829"/>
                      <a:pt x="550" y="812"/>
                    </a:cubicBezTo>
                    <a:cubicBezTo>
                      <a:pt x="485" y="747"/>
                      <a:pt x="420" y="683"/>
                      <a:pt x="355" y="618"/>
                    </a:cubicBezTo>
                    <a:cubicBezTo>
                      <a:pt x="352" y="615"/>
                      <a:pt x="352" y="615"/>
                      <a:pt x="352" y="615"/>
                    </a:cubicBezTo>
                    <a:cubicBezTo>
                      <a:pt x="504" y="463"/>
                      <a:pt x="504" y="463"/>
                      <a:pt x="504" y="463"/>
                    </a:cubicBezTo>
                    <a:cubicBezTo>
                      <a:pt x="539" y="428"/>
                      <a:pt x="575" y="392"/>
                      <a:pt x="610" y="357"/>
                    </a:cubicBezTo>
                    <a:cubicBezTo>
                      <a:pt x="622" y="369"/>
                      <a:pt x="634" y="381"/>
                      <a:pt x="646" y="393"/>
                    </a:cubicBezTo>
                    <a:cubicBezTo>
                      <a:pt x="705" y="451"/>
                      <a:pt x="763" y="510"/>
                      <a:pt x="821" y="568"/>
                    </a:cubicBezTo>
                    <a:cubicBezTo>
                      <a:pt x="825" y="572"/>
                      <a:pt x="829" y="576"/>
                      <a:pt x="833" y="580"/>
                    </a:cubicBezTo>
                    <a:cubicBezTo>
                      <a:pt x="857" y="603"/>
                      <a:pt x="873" y="632"/>
                      <a:pt x="881" y="663"/>
                    </a:cubicBezTo>
                    <a:cubicBezTo>
                      <a:pt x="891" y="699"/>
                      <a:pt x="889" y="735"/>
                      <a:pt x="876" y="7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21">
                <a:extLst>
                  <a:ext uri="{FF2B5EF4-FFF2-40B4-BE49-F238E27FC236}">
                    <a16:creationId xmlns:a16="http://schemas.microsoft.com/office/drawing/2014/main" id="{9F9EFBAF-6272-45AA-8195-EBA172BA87A6}"/>
                  </a:ext>
                </a:extLst>
              </p:cNvPr>
              <p:cNvSpPr>
                <a:spLocks/>
              </p:cNvSpPr>
              <p:nvPr/>
            </p:nvSpPr>
            <p:spPr bwMode="auto">
              <a:xfrm>
                <a:off x="8280401" y="4233863"/>
                <a:ext cx="839788" cy="490538"/>
              </a:xfrm>
              <a:custGeom>
                <a:avLst/>
                <a:gdLst>
                  <a:gd name="T0" fmla="*/ 321 w 339"/>
                  <a:gd name="T1" fmla="*/ 151 h 198"/>
                  <a:gd name="T2" fmla="*/ 232 w 339"/>
                  <a:gd name="T3" fmla="*/ 62 h 198"/>
                  <a:gd name="T4" fmla="*/ 182 w 339"/>
                  <a:gd name="T5" fmla="*/ 21 h 198"/>
                  <a:gd name="T6" fmla="*/ 58 w 339"/>
                  <a:gd name="T7" fmla="*/ 18 h 198"/>
                  <a:gd name="T8" fmla="*/ 18 w 339"/>
                  <a:gd name="T9" fmla="*/ 45 h 198"/>
                  <a:gd name="T10" fmla="*/ 47 w 339"/>
                  <a:gd name="T11" fmla="*/ 74 h 198"/>
                  <a:gd name="T12" fmla="*/ 144 w 339"/>
                  <a:gd name="T13" fmla="*/ 49 h 198"/>
                  <a:gd name="T14" fmla="*/ 197 w 339"/>
                  <a:gd name="T15" fmla="*/ 85 h 198"/>
                  <a:gd name="T16" fmla="*/ 291 w 339"/>
                  <a:gd name="T17" fmla="*/ 179 h 198"/>
                  <a:gd name="T18" fmla="*/ 292 w 339"/>
                  <a:gd name="T19" fmla="*/ 180 h 198"/>
                  <a:gd name="T20" fmla="*/ 321 w 339"/>
                  <a:gd name="T21" fmla="*/ 15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9" h="198">
                    <a:moveTo>
                      <a:pt x="321" y="151"/>
                    </a:moveTo>
                    <a:cubicBezTo>
                      <a:pt x="291" y="122"/>
                      <a:pt x="261" y="92"/>
                      <a:pt x="232" y="62"/>
                    </a:cubicBezTo>
                    <a:cubicBezTo>
                      <a:pt x="216" y="47"/>
                      <a:pt x="201" y="31"/>
                      <a:pt x="182" y="21"/>
                    </a:cubicBezTo>
                    <a:cubicBezTo>
                      <a:pt x="143" y="0"/>
                      <a:pt x="98" y="0"/>
                      <a:pt x="58" y="18"/>
                    </a:cubicBezTo>
                    <a:cubicBezTo>
                      <a:pt x="43" y="24"/>
                      <a:pt x="30" y="34"/>
                      <a:pt x="18" y="45"/>
                    </a:cubicBezTo>
                    <a:cubicBezTo>
                      <a:pt x="0" y="64"/>
                      <a:pt x="28" y="92"/>
                      <a:pt x="47" y="74"/>
                    </a:cubicBezTo>
                    <a:cubicBezTo>
                      <a:pt x="74" y="48"/>
                      <a:pt x="110" y="39"/>
                      <a:pt x="144" y="49"/>
                    </a:cubicBezTo>
                    <a:cubicBezTo>
                      <a:pt x="166" y="55"/>
                      <a:pt x="181" y="69"/>
                      <a:pt x="197" y="85"/>
                    </a:cubicBezTo>
                    <a:cubicBezTo>
                      <a:pt x="229" y="116"/>
                      <a:pt x="260" y="148"/>
                      <a:pt x="291" y="179"/>
                    </a:cubicBezTo>
                    <a:cubicBezTo>
                      <a:pt x="292" y="180"/>
                      <a:pt x="292" y="180"/>
                      <a:pt x="292" y="180"/>
                    </a:cubicBezTo>
                    <a:cubicBezTo>
                      <a:pt x="311" y="198"/>
                      <a:pt x="339" y="170"/>
                      <a:pt x="321" y="1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0" name="TextBox 69">
            <a:extLst>
              <a:ext uri="{FF2B5EF4-FFF2-40B4-BE49-F238E27FC236}">
                <a16:creationId xmlns:a16="http://schemas.microsoft.com/office/drawing/2014/main" id="{B27E93A2-5D62-4E78-A721-13DB8F86CC2A}"/>
              </a:ext>
            </a:extLst>
          </p:cNvPr>
          <p:cNvSpPr txBox="1"/>
          <p:nvPr/>
        </p:nvSpPr>
        <p:spPr>
          <a:xfrm>
            <a:off x="902696" y="5005120"/>
            <a:ext cx="3676963" cy="293350"/>
          </a:xfrm>
          <a:prstGeom prst="rect">
            <a:avLst/>
          </a:prstGeom>
          <a:noFill/>
        </p:spPr>
        <p:txBody>
          <a:bodyPr wrap="square" rtlCol="0">
            <a:spAutoFit/>
          </a:bodyPr>
          <a:lstStyle/>
          <a:p>
            <a:pPr>
              <a:lnSpc>
                <a:spcPct val="120000"/>
              </a:lnSpc>
            </a:pPr>
            <a:r>
              <a:rPr lang="en-US" sz="1200" i="1" dirty="0">
                <a:solidFill>
                  <a:schemeClr val="bg1">
                    <a:lumMod val="65000"/>
                  </a:schemeClr>
                </a:solidFill>
              </a:rPr>
              <a:t>“Sed ut perspiciatis unde omnis iste natus error sit</a:t>
            </a:r>
          </a:p>
        </p:txBody>
      </p:sp>
      <p:sp>
        <p:nvSpPr>
          <p:cNvPr id="10" name="Picture Placeholder 9">
            <a:extLst>
              <a:ext uri="{FF2B5EF4-FFF2-40B4-BE49-F238E27FC236}">
                <a16:creationId xmlns:a16="http://schemas.microsoft.com/office/drawing/2014/main" id="{19A46EBF-8533-48C0-B4A2-5178B59BDCE9}"/>
              </a:ext>
            </a:extLst>
          </p:cNvPr>
          <p:cNvSpPr>
            <a:spLocks noGrp="1"/>
          </p:cNvSpPr>
          <p:nvPr>
            <p:ph type="pic" sz="quarter" idx="10"/>
          </p:nvPr>
        </p:nvSpPr>
        <p:spPr/>
      </p:sp>
      <p:sp>
        <p:nvSpPr>
          <p:cNvPr id="12" name="Picture Placeholder 11">
            <a:extLst>
              <a:ext uri="{FF2B5EF4-FFF2-40B4-BE49-F238E27FC236}">
                <a16:creationId xmlns:a16="http://schemas.microsoft.com/office/drawing/2014/main" id="{06EE2B75-DD1C-4340-98DD-310F42AF20AA}"/>
              </a:ext>
            </a:extLst>
          </p:cNvPr>
          <p:cNvSpPr>
            <a:spLocks noGrp="1"/>
          </p:cNvSpPr>
          <p:nvPr>
            <p:ph type="pic" sz="quarter" idx="11"/>
          </p:nvPr>
        </p:nvSpPr>
        <p:spPr/>
      </p:sp>
    </p:spTree>
    <p:extLst>
      <p:ext uri="{BB962C8B-B14F-4D97-AF65-F5344CB8AC3E}">
        <p14:creationId xmlns:p14="http://schemas.microsoft.com/office/powerpoint/2010/main" val="35793895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0-#ppt_w/2"/>
                                          </p:val>
                                        </p:tav>
                                        <p:tav tm="100000">
                                          <p:val>
                                            <p:strVal val="#ppt_x"/>
                                          </p:val>
                                        </p:tav>
                                      </p:tavLst>
                                    </p:anim>
                                    <p:anim calcmode="lin" valueType="num">
                                      <p:cBhvr additive="base">
                                        <p:cTn id="8" dur="750" fill="hold"/>
                                        <p:tgtEl>
                                          <p:spTgt spid="7"/>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52"/>
                                        </p:tgtEl>
                                        <p:attrNameLst>
                                          <p:attrName>style.visibility</p:attrName>
                                        </p:attrNameLst>
                                      </p:cBhvr>
                                      <p:to>
                                        <p:strVal val="visible"/>
                                      </p:to>
                                    </p:set>
                                    <p:anim calcmode="lin" valueType="num">
                                      <p:cBhvr>
                                        <p:cTn id="11" dur="250" fill="hold"/>
                                        <p:tgtEl>
                                          <p:spTgt spid="52"/>
                                        </p:tgtEl>
                                        <p:attrNameLst>
                                          <p:attrName>ppt_x</p:attrName>
                                        </p:attrNameLst>
                                      </p:cBhvr>
                                      <p:tavLst>
                                        <p:tav tm="0">
                                          <p:val>
                                            <p:strVal val="#ppt_x+#ppt_w/2"/>
                                          </p:val>
                                        </p:tav>
                                        <p:tav tm="100000">
                                          <p:val>
                                            <p:strVal val="#ppt_x"/>
                                          </p:val>
                                        </p:tav>
                                      </p:tavLst>
                                    </p:anim>
                                    <p:anim calcmode="lin" valueType="num">
                                      <p:cBhvr>
                                        <p:cTn id="12" dur="250" fill="hold"/>
                                        <p:tgtEl>
                                          <p:spTgt spid="52"/>
                                        </p:tgtEl>
                                        <p:attrNameLst>
                                          <p:attrName>ppt_y</p:attrName>
                                        </p:attrNameLst>
                                      </p:cBhvr>
                                      <p:tavLst>
                                        <p:tav tm="0">
                                          <p:val>
                                            <p:strVal val="#ppt_y"/>
                                          </p:val>
                                        </p:tav>
                                        <p:tav tm="100000">
                                          <p:val>
                                            <p:strVal val="#ppt_y"/>
                                          </p:val>
                                        </p:tav>
                                      </p:tavLst>
                                    </p:anim>
                                    <p:anim calcmode="lin" valueType="num">
                                      <p:cBhvr>
                                        <p:cTn id="13" dur="250" fill="hold"/>
                                        <p:tgtEl>
                                          <p:spTgt spid="52"/>
                                        </p:tgtEl>
                                        <p:attrNameLst>
                                          <p:attrName>ppt_w</p:attrName>
                                        </p:attrNameLst>
                                      </p:cBhvr>
                                      <p:tavLst>
                                        <p:tav tm="0">
                                          <p:val>
                                            <p:fltVal val="0"/>
                                          </p:val>
                                        </p:tav>
                                        <p:tav tm="100000">
                                          <p:val>
                                            <p:strVal val="#ppt_w"/>
                                          </p:val>
                                        </p:tav>
                                      </p:tavLst>
                                    </p:anim>
                                    <p:anim calcmode="lin" valueType="num">
                                      <p:cBhvr>
                                        <p:cTn id="14" dur="250" fill="hold"/>
                                        <p:tgtEl>
                                          <p:spTgt spid="52"/>
                                        </p:tgtEl>
                                        <p:attrNameLst>
                                          <p:attrName>ppt_h</p:attrName>
                                        </p:attrNameLst>
                                      </p:cBhvr>
                                      <p:tavLst>
                                        <p:tav tm="0">
                                          <p:val>
                                            <p:strVal val="#ppt_h"/>
                                          </p:val>
                                        </p:tav>
                                        <p:tav tm="100000">
                                          <p:val>
                                            <p:strVal val="#ppt_h"/>
                                          </p:val>
                                        </p:tav>
                                      </p:tavLst>
                                    </p:anim>
                                  </p:childTnLst>
                                </p:cTn>
                              </p:par>
                              <p:par>
                                <p:cTn id="15" presetID="2" presetClass="entr" presetSubtype="8" decel="100000" fill="hold" nodeType="with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750" fill="hold"/>
                                        <p:tgtEl>
                                          <p:spTgt spid="6"/>
                                        </p:tgtEl>
                                        <p:attrNameLst>
                                          <p:attrName>ppt_x</p:attrName>
                                        </p:attrNameLst>
                                      </p:cBhvr>
                                      <p:tavLst>
                                        <p:tav tm="0">
                                          <p:val>
                                            <p:strVal val="0-#ppt_w/2"/>
                                          </p:val>
                                        </p:tav>
                                        <p:tav tm="100000">
                                          <p:val>
                                            <p:strVal val="#ppt_x"/>
                                          </p:val>
                                        </p:tav>
                                      </p:tavLst>
                                    </p:anim>
                                    <p:anim calcmode="lin" valueType="num">
                                      <p:cBhvr additive="base">
                                        <p:cTn id="18" dur="750" fill="hold"/>
                                        <p:tgtEl>
                                          <p:spTgt spid="6"/>
                                        </p:tgtEl>
                                        <p:attrNameLst>
                                          <p:attrName>ppt_y</p:attrName>
                                        </p:attrNameLst>
                                      </p:cBhvr>
                                      <p:tavLst>
                                        <p:tav tm="0">
                                          <p:val>
                                            <p:strVal val="#ppt_y"/>
                                          </p:val>
                                        </p:tav>
                                        <p:tav tm="100000">
                                          <p:val>
                                            <p:strVal val="#ppt_y"/>
                                          </p:val>
                                        </p:tav>
                                      </p:tavLst>
                                    </p:anim>
                                  </p:childTnLst>
                                </p:cTn>
                              </p:par>
                              <p:par>
                                <p:cTn id="19" presetID="10" presetClass="entr" presetSubtype="0" fill="hold" grpId="0" nodeType="withEffect">
                                  <p:stCondLst>
                                    <p:cond delay="500"/>
                                  </p:stCondLst>
                                  <p:childTnLst>
                                    <p:set>
                                      <p:cBhvr>
                                        <p:cTn id="20" dur="1" fill="hold">
                                          <p:stCondLst>
                                            <p:cond delay="0"/>
                                          </p:stCondLst>
                                        </p:cTn>
                                        <p:tgtEl>
                                          <p:spTgt spid="70"/>
                                        </p:tgtEl>
                                        <p:attrNameLst>
                                          <p:attrName>style.visibility</p:attrName>
                                        </p:attrNameLst>
                                      </p:cBhvr>
                                      <p:to>
                                        <p:strVal val="visible"/>
                                      </p:to>
                                    </p:set>
                                    <p:animEffect transition="in" filter="fade">
                                      <p:cBhvr>
                                        <p:cTn id="21" dur="500"/>
                                        <p:tgtEl>
                                          <p:spTgt spid="70"/>
                                        </p:tgtEl>
                                      </p:cBhvr>
                                    </p:animEffect>
                                  </p:childTnLst>
                                </p:cTn>
                              </p:par>
                              <p:par>
                                <p:cTn id="22" presetID="2" presetClass="entr" presetSubtype="2" decel="100000" fill="hold" grpId="0" nodeType="withEffect">
                                  <p:stCondLst>
                                    <p:cond delay="50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750" fill="hold"/>
                                        <p:tgtEl>
                                          <p:spTgt spid="17"/>
                                        </p:tgtEl>
                                        <p:attrNameLst>
                                          <p:attrName>ppt_x</p:attrName>
                                        </p:attrNameLst>
                                      </p:cBhvr>
                                      <p:tavLst>
                                        <p:tav tm="0">
                                          <p:val>
                                            <p:strVal val="1+#ppt_w/2"/>
                                          </p:val>
                                        </p:tav>
                                        <p:tav tm="100000">
                                          <p:val>
                                            <p:strVal val="#ppt_x"/>
                                          </p:val>
                                        </p:tav>
                                      </p:tavLst>
                                    </p:anim>
                                    <p:anim calcmode="lin" valueType="num">
                                      <p:cBhvr additive="base">
                                        <p:cTn id="25" dur="750" fill="hold"/>
                                        <p:tgtEl>
                                          <p:spTgt spid="17"/>
                                        </p:tgtEl>
                                        <p:attrNameLst>
                                          <p:attrName>ppt_y</p:attrName>
                                        </p:attrNameLst>
                                      </p:cBhvr>
                                      <p:tavLst>
                                        <p:tav tm="0">
                                          <p:val>
                                            <p:strVal val="#ppt_y"/>
                                          </p:val>
                                        </p:tav>
                                        <p:tav tm="100000">
                                          <p:val>
                                            <p:strVal val="#ppt_y"/>
                                          </p:val>
                                        </p:tav>
                                      </p:tavLst>
                                    </p:anim>
                                  </p:childTnLst>
                                </p:cTn>
                              </p:par>
                              <p:par>
                                <p:cTn id="26" presetID="22" presetClass="entr" presetSubtype="8" fill="hold" nodeType="withEffect">
                                  <p:stCondLst>
                                    <p:cond delay="750"/>
                                  </p:stCondLst>
                                  <p:childTnLst>
                                    <p:set>
                                      <p:cBhvr>
                                        <p:cTn id="27" dur="1" fill="hold">
                                          <p:stCondLst>
                                            <p:cond delay="0"/>
                                          </p:stCondLst>
                                        </p:cTn>
                                        <p:tgtEl>
                                          <p:spTgt spid="8"/>
                                        </p:tgtEl>
                                        <p:attrNameLst>
                                          <p:attrName>style.visibility</p:attrName>
                                        </p:attrNameLst>
                                      </p:cBhvr>
                                      <p:to>
                                        <p:strVal val="visible"/>
                                      </p:to>
                                    </p:set>
                                    <p:animEffect transition="in" filter="wipe(left)">
                                      <p:cBhvr>
                                        <p:cTn id="28" dur="500"/>
                                        <p:tgtEl>
                                          <p:spTgt spid="8"/>
                                        </p:tgtEl>
                                      </p:cBhvr>
                                    </p:animEffect>
                                  </p:childTnLst>
                                </p:cTn>
                              </p:par>
                              <p:par>
                                <p:cTn id="29" presetID="10" presetClass="entr" presetSubtype="0" fill="hold" grpId="0" nodeType="withEffect">
                                  <p:stCondLst>
                                    <p:cond delay="75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0" presetClass="entr" presetSubtype="0" fill="hold" grpId="0" nodeType="withEffect">
                                  <p:stCondLst>
                                    <p:cond delay="75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10" presetClass="entr" presetSubtype="0" fill="hold" nodeType="withEffect">
                                  <p:stCondLst>
                                    <p:cond delay="100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childTnLst>
                                </p:cTn>
                              </p:par>
                              <p:par>
                                <p:cTn id="38" presetID="10" presetClass="entr" presetSubtype="0" fill="hold" nodeType="withEffect">
                                  <p:stCondLst>
                                    <p:cond delay="125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par>
                                <p:cTn id="41" presetID="10" presetClass="entr" presetSubtype="0" fill="hold" nodeType="withEffect">
                                  <p:stCondLst>
                                    <p:cond delay="1500"/>
                                  </p:stCondLst>
                                  <p:childTnLst>
                                    <p:set>
                                      <p:cBhvr>
                                        <p:cTn id="42" dur="1" fill="hold">
                                          <p:stCondLst>
                                            <p:cond delay="0"/>
                                          </p:stCondLst>
                                        </p:cTn>
                                        <p:tgtEl>
                                          <p:spTgt spid="3"/>
                                        </p:tgtEl>
                                        <p:attrNameLst>
                                          <p:attrName>style.visibility</p:attrName>
                                        </p:attrNameLst>
                                      </p:cBhvr>
                                      <p:to>
                                        <p:strVal val="visible"/>
                                      </p:to>
                                    </p:set>
                                    <p:animEffect transition="in" filter="fade">
                                      <p:cBhvr>
                                        <p:cTn id="43" dur="500"/>
                                        <p:tgtEl>
                                          <p:spTgt spid="3"/>
                                        </p:tgtEl>
                                      </p:cBhvr>
                                    </p:animEffect>
                                  </p:childTnLst>
                                </p:cTn>
                              </p:par>
                              <p:par>
                                <p:cTn id="44" presetID="10" presetClass="entr" presetSubtype="0" fill="hold" nodeType="withEffect">
                                  <p:stCondLst>
                                    <p:cond delay="1500"/>
                                  </p:stCondLst>
                                  <p:childTnLst>
                                    <p:set>
                                      <p:cBhvr>
                                        <p:cTn id="45" dur="1" fill="hold">
                                          <p:stCondLst>
                                            <p:cond delay="0"/>
                                          </p:stCondLst>
                                        </p:cTn>
                                        <p:tgtEl>
                                          <p:spTgt spid="2"/>
                                        </p:tgtEl>
                                        <p:attrNameLst>
                                          <p:attrName>style.visibility</p:attrName>
                                        </p:attrNameLst>
                                      </p:cBhvr>
                                      <p:to>
                                        <p:strVal val="visible"/>
                                      </p:to>
                                    </p:set>
                                    <p:animEffect transition="in" filter="fade">
                                      <p:cBhvr>
                                        <p:cTn id="4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17" grpId="0" animBg="1"/>
      <p:bldP spid="52" grpId="0" animBg="1"/>
      <p:bldP spid="7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F7DB04D8-E54C-441B-9BAF-4FB865BDFB37}"/>
              </a:ext>
            </a:extLst>
          </p:cNvPr>
          <p:cNvSpPr/>
          <p:nvPr/>
        </p:nvSpPr>
        <p:spPr>
          <a:xfrm>
            <a:off x="9959522" y="2616200"/>
            <a:ext cx="1625600" cy="1625600"/>
          </a:xfrm>
          <a:prstGeom prst="rect">
            <a:avLst/>
          </a:prstGeom>
          <a:solidFill>
            <a:srgbClr val="0D243B">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5974AB7F-6911-4120-85CE-01BA40CCD6BF}"/>
              </a:ext>
            </a:extLst>
          </p:cNvPr>
          <p:cNvSpPr/>
          <p:nvPr/>
        </p:nvSpPr>
        <p:spPr>
          <a:xfrm>
            <a:off x="9959522" y="990600"/>
            <a:ext cx="1625600" cy="1625600"/>
          </a:xfrm>
          <a:prstGeom prst="rect">
            <a:avLst/>
          </a:prstGeom>
          <a:solidFill>
            <a:srgbClr val="0D243B">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697C6507-230B-4A9A-983B-D754851A1C4B}"/>
              </a:ext>
            </a:extLst>
          </p:cNvPr>
          <p:cNvSpPr/>
          <p:nvPr/>
        </p:nvSpPr>
        <p:spPr>
          <a:xfrm>
            <a:off x="6658977" y="884318"/>
            <a:ext cx="421818" cy="362604"/>
          </a:xfrm>
          <a:custGeom>
            <a:avLst/>
            <a:gdLst/>
            <a:ahLst/>
            <a:cxnLst/>
            <a:rect l="l" t="t" r="r" b="b"/>
            <a:pathLst>
              <a:path w="156279" h="134341">
                <a:moveTo>
                  <a:pt x="121030" y="0"/>
                </a:moveTo>
                <a:lnTo>
                  <a:pt x="156279" y="0"/>
                </a:lnTo>
                <a:lnTo>
                  <a:pt x="141489" y="86767"/>
                </a:lnTo>
                <a:lnTo>
                  <a:pt x="141489" y="134341"/>
                </a:lnTo>
                <a:lnTo>
                  <a:pt x="81097" y="134341"/>
                </a:lnTo>
                <a:lnTo>
                  <a:pt x="81097" y="87014"/>
                </a:lnTo>
                <a:close/>
                <a:moveTo>
                  <a:pt x="39932" y="0"/>
                </a:moveTo>
                <a:lnTo>
                  <a:pt x="75181" y="0"/>
                </a:lnTo>
                <a:lnTo>
                  <a:pt x="60392" y="86767"/>
                </a:lnTo>
                <a:lnTo>
                  <a:pt x="60392" y="134341"/>
                </a:lnTo>
                <a:lnTo>
                  <a:pt x="0" y="134341"/>
                </a:lnTo>
                <a:lnTo>
                  <a:pt x="0" y="87014"/>
                </a:lnTo>
                <a:close/>
              </a:path>
            </a:pathLst>
          </a:custGeom>
          <a:gradFill>
            <a:gsLst>
              <a:gs pos="10000">
                <a:schemeClr val="accent1">
                  <a:alpha val="35000"/>
                </a:schemeClr>
              </a:gs>
              <a:gs pos="100000">
                <a:schemeClr val="accent2">
                  <a:alpha val="3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5B1CEFF1-A09E-43C5-9A6B-18CC1BDFAB0C}"/>
              </a:ext>
            </a:extLst>
          </p:cNvPr>
          <p:cNvGrpSpPr/>
          <p:nvPr/>
        </p:nvGrpSpPr>
        <p:grpSpPr>
          <a:xfrm>
            <a:off x="6704696" y="2616200"/>
            <a:ext cx="1625600" cy="1625600"/>
            <a:chOff x="6704696" y="2616200"/>
            <a:chExt cx="1625600" cy="1625600"/>
          </a:xfrm>
        </p:grpSpPr>
        <p:sp>
          <p:nvSpPr>
            <p:cNvPr id="12" name="Rectangle 11">
              <a:extLst>
                <a:ext uri="{FF2B5EF4-FFF2-40B4-BE49-F238E27FC236}">
                  <a16:creationId xmlns:a16="http://schemas.microsoft.com/office/drawing/2014/main" id="{E240D586-48E0-4E9F-A1E9-13429A90048C}"/>
                </a:ext>
              </a:extLst>
            </p:cNvPr>
            <p:cNvSpPr/>
            <p:nvPr/>
          </p:nvSpPr>
          <p:spPr>
            <a:xfrm>
              <a:off x="6704696" y="2616200"/>
              <a:ext cx="1625600" cy="1625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65F4B25F-FFEE-496F-96AB-10DF922FEE61}"/>
                </a:ext>
              </a:extLst>
            </p:cNvPr>
            <p:cNvGrpSpPr/>
            <p:nvPr/>
          </p:nvGrpSpPr>
          <p:grpSpPr>
            <a:xfrm>
              <a:off x="6795867" y="3036514"/>
              <a:ext cx="1443259" cy="1064139"/>
              <a:chOff x="6795866" y="3080056"/>
              <a:chExt cx="1443259" cy="1064139"/>
            </a:xfrm>
          </p:grpSpPr>
          <p:sp>
            <p:nvSpPr>
              <p:cNvPr id="29" name="TextBox 28">
                <a:extLst>
                  <a:ext uri="{FF2B5EF4-FFF2-40B4-BE49-F238E27FC236}">
                    <a16:creationId xmlns:a16="http://schemas.microsoft.com/office/drawing/2014/main" id="{388C155D-DC95-4C97-83D9-5D18044CD77E}"/>
                  </a:ext>
                </a:extLst>
              </p:cNvPr>
              <p:cNvSpPr txBox="1"/>
              <p:nvPr/>
            </p:nvSpPr>
            <p:spPr>
              <a:xfrm>
                <a:off x="6795866" y="3080056"/>
                <a:ext cx="678991" cy="568682"/>
              </a:xfrm>
              <a:prstGeom prst="rect">
                <a:avLst/>
              </a:prstGeom>
              <a:noFill/>
            </p:spPr>
            <p:txBody>
              <a:bodyPr wrap="square" rtlCol="0">
                <a:spAutoFit/>
              </a:bodyPr>
              <a:lstStyle/>
              <a:p>
                <a:pPr>
                  <a:lnSpc>
                    <a:spcPct val="120000"/>
                  </a:lnSpc>
                </a:pPr>
                <a:r>
                  <a:rPr lang="en-US" sz="2800" b="1" dirty="0">
                    <a:solidFill>
                      <a:schemeClr val="accent1"/>
                    </a:solidFill>
                    <a:latin typeface="+mj-lt"/>
                  </a:rPr>
                  <a:t>01</a:t>
                </a:r>
              </a:p>
            </p:txBody>
          </p:sp>
          <p:sp>
            <p:nvSpPr>
              <p:cNvPr id="30" name="TextBox 29">
                <a:extLst>
                  <a:ext uri="{FF2B5EF4-FFF2-40B4-BE49-F238E27FC236}">
                    <a16:creationId xmlns:a16="http://schemas.microsoft.com/office/drawing/2014/main" id="{AB101153-F44D-46DC-88D5-3B02505FC807}"/>
                  </a:ext>
                </a:extLst>
              </p:cNvPr>
              <p:cNvSpPr txBox="1"/>
              <p:nvPr/>
            </p:nvSpPr>
            <p:spPr>
              <a:xfrm>
                <a:off x="6795867" y="3626168"/>
                <a:ext cx="1443258" cy="518027"/>
              </a:xfrm>
              <a:prstGeom prst="rect">
                <a:avLst/>
              </a:prstGeom>
              <a:noFill/>
            </p:spPr>
            <p:txBody>
              <a:bodyPr wrap="square" rtlCol="0">
                <a:spAutoFit/>
              </a:bodyPr>
              <a:lstStyle/>
              <a:p>
                <a:pPr>
                  <a:lnSpc>
                    <a:spcPct val="120000"/>
                  </a:lnSpc>
                </a:pPr>
                <a:r>
                  <a:rPr lang="en-US" sz="1200" dirty="0">
                    <a:solidFill>
                      <a:schemeClr val="tx1">
                        <a:lumMod val="65000"/>
                        <a:lumOff val="35000"/>
                      </a:schemeClr>
                    </a:solidFill>
                    <a:latin typeface="Roboto Light" panose="02000000000000000000" pitchFamily="2" charset="0"/>
                    <a:ea typeface="Roboto Light" panose="02000000000000000000" pitchFamily="2" charset="0"/>
                  </a:rPr>
                  <a:t>Medical Subtitle Text One</a:t>
                </a:r>
              </a:p>
            </p:txBody>
          </p:sp>
        </p:grpSp>
      </p:grpSp>
      <p:grpSp>
        <p:nvGrpSpPr>
          <p:cNvPr id="6" name="Group 5">
            <a:extLst>
              <a:ext uri="{FF2B5EF4-FFF2-40B4-BE49-F238E27FC236}">
                <a16:creationId xmlns:a16="http://schemas.microsoft.com/office/drawing/2014/main" id="{6016C3CB-238E-4ACC-AA3B-CF9B225A2A34}"/>
              </a:ext>
            </a:extLst>
          </p:cNvPr>
          <p:cNvGrpSpPr/>
          <p:nvPr/>
        </p:nvGrpSpPr>
        <p:grpSpPr>
          <a:xfrm>
            <a:off x="8330294" y="4241800"/>
            <a:ext cx="1625600" cy="1625600"/>
            <a:chOff x="8330294" y="4241800"/>
            <a:chExt cx="1625600" cy="1625600"/>
          </a:xfrm>
        </p:grpSpPr>
        <p:sp>
          <p:nvSpPr>
            <p:cNvPr id="13" name="Rectangle 12">
              <a:extLst>
                <a:ext uri="{FF2B5EF4-FFF2-40B4-BE49-F238E27FC236}">
                  <a16:creationId xmlns:a16="http://schemas.microsoft.com/office/drawing/2014/main" id="{5F95EF92-2F07-409B-81E0-15D80F9526AE}"/>
                </a:ext>
              </a:extLst>
            </p:cNvPr>
            <p:cNvSpPr/>
            <p:nvPr/>
          </p:nvSpPr>
          <p:spPr>
            <a:xfrm>
              <a:off x="8330294" y="4241800"/>
              <a:ext cx="1625600" cy="1625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F46255F8-A35F-4C29-AAF5-25B0F3B43156}"/>
                </a:ext>
              </a:extLst>
            </p:cNvPr>
            <p:cNvGrpSpPr/>
            <p:nvPr/>
          </p:nvGrpSpPr>
          <p:grpSpPr>
            <a:xfrm>
              <a:off x="8421465" y="4671632"/>
              <a:ext cx="1443259" cy="1064139"/>
              <a:chOff x="6795866" y="3080056"/>
              <a:chExt cx="1443259" cy="1064139"/>
            </a:xfrm>
          </p:grpSpPr>
          <p:sp>
            <p:nvSpPr>
              <p:cNvPr id="36" name="TextBox 35">
                <a:extLst>
                  <a:ext uri="{FF2B5EF4-FFF2-40B4-BE49-F238E27FC236}">
                    <a16:creationId xmlns:a16="http://schemas.microsoft.com/office/drawing/2014/main" id="{18CE6F3E-DA83-4E83-B1EF-58D67BEB83DA}"/>
                  </a:ext>
                </a:extLst>
              </p:cNvPr>
              <p:cNvSpPr txBox="1"/>
              <p:nvPr/>
            </p:nvSpPr>
            <p:spPr>
              <a:xfrm>
                <a:off x="6795866" y="3080056"/>
                <a:ext cx="678991" cy="568682"/>
              </a:xfrm>
              <a:prstGeom prst="rect">
                <a:avLst/>
              </a:prstGeom>
              <a:noFill/>
            </p:spPr>
            <p:txBody>
              <a:bodyPr wrap="square" rtlCol="0">
                <a:spAutoFit/>
              </a:bodyPr>
              <a:lstStyle/>
              <a:p>
                <a:pPr>
                  <a:lnSpc>
                    <a:spcPct val="120000"/>
                  </a:lnSpc>
                </a:pPr>
                <a:r>
                  <a:rPr lang="en-US" sz="2800" b="1" dirty="0">
                    <a:solidFill>
                      <a:schemeClr val="accent2"/>
                    </a:solidFill>
                    <a:latin typeface="+mj-lt"/>
                  </a:rPr>
                  <a:t>03</a:t>
                </a:r>
              </a:p>
            </p:txBody>
          </p:sp>
          <p:sp>
            <p:nvSpPr>
              <p:cNvPr id="37" name="TextBox 36">
                <a:extLst>
                  <a:ext uri="{FF2B5EF4-FFF2-40B4-BE49-F238E27FC236}">
                    <a16:creationId xmlns:a16="http://schemas.microsoft.com/office/drawing/2014/main" id="{96D06A03-E1A7-4B1B-93D3-897282514596}"/>
                  </a:ext>
                </a:extLst>
              </p:cNvPr>
              <p:cNvSpPr txBox="1"/>
              <p:nvPr/>
            </p:nvSpPr>
            <p:spPr>
              <a:xfrm>
                <a:off x="6795867" y="3626168"/>
                <a:ext cx="1443258" cy="518027"/>
              </a:xfrm>
              <a:prstGeom prst="rect">
                <a:avLst/>
              </a:prstGeom>
              <a:noFill/>
            </p:spPr>
            <p:txBody>
              <a:bodyPr wrap="square" rtlCol="0">
                <a:spAutoFit/>
              </a:bodyPr>
              <a:lstStyle/>
              <a:p>
                <a:pPr>
                  <a:lnSpc>
                    <a:spcPct val="120000"/>
                  </a:lnSpc>
                </a:pPr>
                <a:r>
                  <a:rPr lang="en-US" sz="1200" dirty="0">
                    <a:solidFill>
                      <a:schemeClr val="tx1">
                        <a:lumMod val="65000"/>
                        <a:lumOff val="35000"/>
                      </a:schemeClr>
                    </a:solidFill>
                    <a:latin typeface="Roboto Light" panose="02000000000000000000" pitchFamily="2" charset="0"/>
                    <a:ea typeface="Roboto Light" panose="02000000000000000000" pitchFamily="2" charset="0"/>
                  </a:rPr>
                  <a:t>Medical Subtitle Text Three</a:t>
                </a:r>
              </a:p>
            </p:txBody>
          </p:sp>
        </p:grpSp>
      </p:grpSp>
      <p:sp>
        <p:nvSpPr>
          <p:cNvPr id="44" name="TextBox 43">
            <a:extLst>
              <a:ext uri="{FF2B5EF4-FFF2-40B4-BE49-F238E27FC236}">
                <a16:creationId xmlns:a16="http://schemas.microsoft.com/office/drawing/2014/main" id="{D0F27259-C4FC-4900-BA18-E9ADAB4498B2}"/>
              </a:ext>
            </a:extLst>
          </p:cNvPr>
          <p:cNvSpPr txBox="1"/>
          <p:nvPr/>
        </p:nvSpPr>
        <p:spPr>
          <a:xfrm>
            <a:off x="6750147" y="1314625"/>
            <a:ext cx="3068857" cy="843949"/>
          </a:xfrm>
          <a:prstGeom prst="rect">
            <a:avLst/>
          </a:prstGeom>
          <a:noFill/>
        </p:spPr>
        <p:txBody>
          <a:bodyPr wrap="square" rtlCol="0">
            <a:spAutoFit/>
          </a:bodyPr>
          <a:lstStyle/>
          <a:p>
            <a:pPr>
              <a:lnSpc>
                <a:spcPct val="120000"/>
              </a:lnSpc>
            </a:pPr>
            <a:r>
              <a:rPr lang="en-US" sz="1400" i="1" dirty="0">
                <a:solidFill>
                  <a:schemeClr val="bg1"/>
                </a:solidFill>
              </a:rPr>
              <a:t>Sed ut perspiciatis unde omnis iste natus error sit voluptatem accusantium doloremque laudantium.</a:t>
            </a:r>
          </a:p>
        </p:txBody>
      </p:sp>
      <p:sp>
        <p:nvSpPr>
          <p:cNvPr id="45" name="Freeform 4561">
            <a:extLst>
              <a:ext uri="{FF2B5EF4-FFF2-40B4-BE49-F238E27FC236}">
                <a16:creationId xmlns:a16="http://schemas.microsoft.com/office/drawing/2014/main" id="{A3AD4CD5-C571-4933-8BE0-6851AA1F53AB}"/>
              </a:ext>
            </a:extLst>
          </p:cNvPr>
          <p:cNvSpPr>
            <a:spLocks/>
          </p:cNvSpPr>
          <p:nvPr/>
        </p:nvSpPr>
        <p:spPr bwMode="auto">
          <a:xfrm>
            <a:off x="10628207" y="4925608"/>
            <a:ext cx="288230" cy="257984"/>
          </a:xfrm>
          <a:custGeom>
            <a:avLst/>
            <a:gdLst>
              <a:gd name="T0" fmla="*/ 122 w 218"/>
              <a:gd name="T1" fmla="*/ 1 h 195"/>
              <a:gd name="T2" fmla="*/ 116 w 218"/>
              <a:gd name="T3" fmla="*/ 1 h 195"/>
              <a:gd name="T4" fmla="*/ 116 w 218"/>
              <a:gd name="T5" fmla="*/ 7 h 195"/>
              <a:gd name="T6" fmla="*/ 203 w 218"/>
              <a:gd name="T7" fmla="*/ 94 h 195"/>
              <a:gd name="T8" fmla="*/ 4 w 218"/>
              <a:gd name="T9" fmla="*/ 94 h 195"/>
              <a:gd name="T10" fmla="*/ 0 w 218"/>
              <a:gd name="T11" fmla="*/ 98 h 195"/>
              <a:gd name="T12" fmla="*/ 4 w 218"/>
              <a:gd name="T13" fmla="*/ 102 h 195"/>
              <a:gd name="T14" fmla="*/ 203 w 218"/>
              <a:gd name="T15" fmla="*/ 102 h 195"/>
              <a:gd name="T16" fmla="*/ 116 w 218"/>
              <a:gd name="T17" fmla="*/ 188 h 195"/>
              <a:gd name="T18" fmla="*/ 116 w 218"/>
              <a:gd name="T19" fmla="*/ 194 h 195"/>
              <a:gd name="T20" fmla="*/ 119 w 218"/>
              <a:gd name="T21" fmla="*/ 195 h 195"/>
              <a:gd name="T22" fmla="*/ 122 w 218"/>
              <a:gd name="T23" fmla="*/ 194 h 195"/>
              <a:gd name="T24" fmla="*/ 218 w 218"/>
              <a:gd name="T25" fmla="*/ 98 h 195"/>
              <a:gd name="T26" fmla="*/ 122 w 218"/>
              <a:gd name="T27" fmla="*/ 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8" h="195">
                <a:moveTo>
                  <a:pt x="122" y="1"/>
                </a:moveTo>
                <a:cubicBezTo>
                  <a:pt x="120" y="0"/>
                  <a:pt x="118" y="0"/>
                  <a:pt x="116" y="1"/>
                </a:cubicBezTo>
                <a:cubicBezTo>
                  <a:pt x="114" y="3"/>
                  <a:pt x="114" y="5"/>
                  <a:pt x="116" y="7"/>
                </a:cubicBezTo>
                <a:cubicBezTo>
                  <a:pt x="203" y="94"/>
                  <a:pt x="203" y="94"/>
                  <a:pt x="203" y="94"/>
                </a:cubicBezTo>
                <a:cubicBezTo>
                  <a:pt x="4" y="94"/>
                  <a:pt x="4" y="94"/>
                  <a:pt x="4" y="94"/>
                </a:cubicBezTo>
                <a:cubicBezTo>
                  <a:pt x="2" y="94"/>
                  <a:pt x="0" y="95"/>
                  <a:pt x="0" y="98"/>
                </a:cubicBezTo>
                <a:cubicBezTo>
                  <a:pt x="0" y="100"/>
                  <a:pt x="2" y="102"/>
                  <a:pt x="4" y="102"/>
                </a:cubicBezTo>
                <a:cubicBezTo>
                  <a:pt x="203" y="102"/>
                  <a:pt x="203" y="102"/>
                  <a:pt x="203" y="102"/>
                </a:cubicBezTo>
                <a:cubicBezTo>
                  <a:pt x="116" y="188"/>
                  <a:pt x="116" y="188"/>
                  <a:pt x="116" y="188"/>
                </a:cubicBezTo>
                <a:cubicBezTo>
                  <a:pt x="114" y="190"/>
                  <a:pt x="114" y="192"/>
                  <a:pt x="116" y="194"/>
                </a:cubicBezTo>
                <a:cubicBezTo>
                  <a:pt x="117" y="195"/>
                  <a:pt x="118" y="195"/>
                  <a:pt x="119" y="195"/>
                </a:cubicBezTo>
                <a:cubicBezTo>
                  <a:pt x="120" y="195"/>
                  <a:pt x="121" y="195"/>
                  <a:pt x="122" y="194"/>
                </a:cubicBezTo>
                <a:cubicBezTo>
                  <a:pt x="218" y="98"/>
                  <a:pt x="218" y="98"/>
                  <a:pt x="218" y="98"/>
                </a:cubicBezTo>
                <a:lnTo>
                  <a:pt x="122" y="1"/>
                </a:lnTo>
                <a:close/>
              </a:path>
            </a:pathLst>
          </a:custGeom>
          <a:gradFill flip="none" rotWithShape="1">
            <a:gsLst>
              <a:gs pos="10000">
                <a:schemeClr val="accent1"/>
              </a:gs>
              <a:gs pos="100000">
                <a:schemeClr val="accent2"/>
              </a:gs>
            </a:gsLst>
            <a:lin ang="18900000" scaled="1"/>
            <a:tileRect/>
          </a:gradFill>
          <a:ln w="12700">
            <a:gradFill flip="none" rotWithShape="1">
              <a:gsLst>
                <a:gs pos="10000">
                  <a:schemeClr val="accent1"/>
                </a:gs>
                <a:gs pos="100000">
                  <a:schemeClr val="accent2"/>
                </a:gs>
              </a:gsLst>
              <a:lin ang="18900000" scaled="1"/>
              <a:tileRect/>
            </a:gradFill>
          </a:ln>
          <a:extLst/>
        </p:spPr>
        <p:txBody>
          <a:bodyPr vert="horz" wrap="square" lIns="91440" tIns="45720" rIns="91440" bIns="45720" numCol="1" anchor="t" anchorCtr="0" compatLnSpc="1">
            <a:prstTxWarp prst="textNoShape">
              <a:avLst/>
            </a:prstTxWarp>
          </a:bodyPr>
          <a:lstStyle/>
          <a:p>
            <a:endParaRPr lang="en-US"/>
          </a:p>
        </p:txBody>
      </p:sp>
      <p:sp>
        <p:nvSpPr>
          <p:cNvPr id="41" name="Rectangle: Rounded Corners 40">
            <a:extLst>
              <a:ext uri="{FF2B5EF4-FFF2-40B4-BE49-F238E27FC236}">
                <a16:creationId xmlns:a16="http://schemas.microsoft.com/office/drawing/2014/main" id="{47C722F9-9373-4EF1-AC0A-34CF60B9735D}"/>
              </a:ext>
            </a:extLst>
          </p:cNvPr>
          <p:cNvSpPr/>
          <p:nvPr/>
        </p:nvSpPr>
        <p:spPr>
          <a:xfrm>
            <a:off x="605701" y="1925728"/>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2B0F8398-C31C-441B-A498-1F45D2D73CA7}"/>
              </a:ext>
            </a:extLst>
          </p:cNvPr>
          <p:cNvGrpSpPr/>
          <p:nvPr/>
        </p:nvGrpSpPr>
        <p:grpSpPr>
          <a:xfrm>
            <a:off x="995945" y="1314625"/>
            <a:ext cx="3947350" cy="2215708"/>
            <a:chOff x="995945" y="1314625"/>
            <a:chExt cx="3947350" cy="2215708"/>
          </a:xfrm>
        </p:grpSpPr>
        <p:sp>
          <p:nvSpPr>
            <p:cNvPr id="46" name="TextBox 45">
              <a:extLst>
                <a:ext uri="{FF2B5EF4-FFF2-40B4-BE49-F238E27FC236}">
                  <a16:creationId xmlns:a16="http://schemas.microsoft.com/office/drawing/2014/main" id="{46978D6D-12DC-4150-BDCB-D9E4623095D0}"/>
                </a:ext>
              </a:extLst>
            </p:cNvPr>
            <p:cNvSpPr txBox="1"/>
            <p:nvPr/>
          </p:nvSpPr>
          <p:spPr>
            <a:xfrm>
              <a:off x="995945" y="1591341"/>
              <a:ext cx="3947350" cy="1938992"/>
            </a:xfrm>
            <a:prstGeom prst="rect">
              <a:avLst/>
            </a:prstGeom>
            <a:noFill/>
          </p:spPr>
          <p:txBody>
            <a:bodyPr wrap="square" rtlCol="0">
              <a:spAutoFit/>
            </a:bodyPr>
            <a:lstStyle/>
            <a:p>
              <a:r>
                <a:rPr lang="en-US" sz="4000" dirty="0">
                  <a:solidFill>
                    <a:schemeClr val="bg1"/>
                  </a:solidFill>
                  <a:latin typeface="+mj-lt"/>
                </a:rPr>
                <a:t>Medical</a:t>
              </a:r>
            </a:p>
            <a:p>
              <a:r>
                <a:rPr lang="en-US" sz="4000" b="1" dirty="0">
                  <a:gradFill>
                    <a:gsLst>
                      <a:gs pos="10000">
                        <a:schemeClr val="accent1"/>
                      </a:gs>
                      <a:gs pos="100000">
                        <a:schemeClr val="accent2"/>
                      </a:gs>
                    </a:gsLst>
                    <a:lin ang="18900000" scaled="1"/>
                  </a:gradFill>
                  <a:latin typeface="+mj-lt"/>
                </a:rPr>
                <a:t>Three Simple</a:t>
              </a:r>
            </a:p>
            <a:p>
              <a:r>
                <a:rPr lang="en-US" sz="4000" dirty="0">
                  <a:solidFill>
                    <a:schemeClr val="bg1"/>
                  </a:solidFill>
                  <a:latin typeface="+mj-lt"/>
                </a:rPr>
                <a:t>Feature Slide</a:t>
              </a:r>
            </a:p>
          </p:txBody>
        </p:sp>
        <p:sp>
          <p:nvSpPr>
            <p:cNvPr id="47" name="TextBox 46">
              <a:extLst>
                <a:ext uri="{FF2B5EF4-FFF2-40B4-BE49-F238E27FC236}">
                  <a16:creationId xmlns:a16="http://schemas.microsoft.com/office/drawing/2014/main" id="{EAFAB8A8-7272-40B5-98DA-5B6EC2281885}"/>
                </a:ext>
              </a:extLst>
            </p:cNvPr>
            <p:cNvSpPr txBox="1"/>
            <p:nvPr/>
          </p:nvSpPr>
          <p:spPr>
            <a:xfrm>
              <a:off x="995945" y="1314625"/>
              <a:ext cx="3947350"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2" name="Group 1">
            <a:extLst>
              <a:ext uri="{FF2B5EF4-FFF2-40B4-BE49-F238E27FC236}">
                <a16:creationId xmlns:a16="http://schemas.microsoft.com/office/drawing/2014/main" id="{25B2CF98-98FF-4551-BFF9-CD252E883943}"/>
              </a:ext>
            </a:extLst>
          </p:cNvPr>
          <p:cNvGrpSpPr/>
          <p:nvPr/>
        </p:nvGrpSpPr>
        <p:grpSpPr>
          <a:xfrm>
            <a:off x="995944" y="4378859"/>
            <a:ext cx="4374341" cy="1363305"/>
            <a:chOff x="995944" y="4378859"/>
            <a:chExt cx="4374341" cy="1363305"/>
          </a:xfrm>
        </p:grpSpPr>
        <p:sp>
          <p:nvSpPr>
            <p:cNvPr id="49" name="TextBox 48">
              <a:extLst>
                <a:ext uri="{FF2B5EF4-FFF2-40B4-BE49-F238E27FC236}">
                  <a16:creationId xmlns:a16="http://schemas.microsoft.com/office/drawing/2014/main" id="{C01921C8-4D90-4FDF-8138-D629DC738FD0}"/>
                </a:ext>
              </a:extLst>
            </p:cNvPr>
            <p:cNvSpPr txBox="1"/>
            <p:nvPr/>
          </p:nvSpPr>
          <p:spPr>
            <a:xfrm>
              <a:off x="995945" y="4378859"/>
              <a:ext cx="3947350"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50" name="TextBox 49">
              <a:extLst>
                <a:ext uri="{FF2B5EF4-FFF2-40B4-BE49-F238E27FC236}">
                  <a16:creationId xmlns:a16="http://schemas.microsoft.com/office/drawing/2014/main" id="{64414C1F-2E45-43F0-9E45-0663283A54A8}"/>
                </a:ext>
              </a:extLst>
            </p:cNvPr>
            <p:cNvSpPr txBox="1"/>
            <p:nvPr/>
          </p:nvSpPr>
          <p:spPr>
            <a:xfrm>
              <a:off x="995944" y="4784017"/>
              <a:ext cx="4374341" cy="958147"/>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doloremque laudantium, totam rem aperiam, eaque ipsa quae ab illo inventore veritatis et quasi architecto beatae vitae dicta sunt explicabo.</a:t>
              </a:r>
            </a:p>
          </p:txBody>
        </p:sp>
      </p:grpSp>
      <p:grpSp>
        <p:nvGrpSpPr>
          <p:cNvPr id="5" name="Group 4">
            <a:extLst>
              <a:ext uri="{FF2B5EF4-FFF2-40B4-BE49-F238E27FC236}">
                <a16:creationId xmlns:a16="http://schemas.microsoft.com/office/drawing/2014/main" id="{9E89873F-C502-49CE-9A82-440AA7AB82B4}"/>
              </a:ext>
            </a:extLst>
          </p:cNvPr>
          <p:cNvGrpSpPr/>
          <p:nvPr/>
        </p:nvGrpSpPr>
        <p:grpSpPr>
          <a:xfrm>
            <a:off x="8330294" y="2616200"/>
            <a:ext cx="1625600" cy="1625600"/>
            <a:chOff x="8330294" y="2616200"/>
            <a:chExt cx="1625600" cy="1625600"/>
          </a:xfrm>
        </p:grpSpPr>
        <p:sp>
          <p:nvSpPr>
            <p:cNvPr id="9" name="Rectangle 8">
              <a:extLst>
                <a:ext uri="{FF2B5EF4-FFF2-40B4-BE49-F238E27FC236}">
                  <a16:creationId xmlns:a16="http://schemas.microsoft.com/office/drawing/2014/main" id="{03D27A5E-7CC0-4109-A502-B5D916227155}"/>
                </a:ext>
              </a:extLst>
            </p:cNvPr>
            <p:cNvSpPr/>
            <p:nvPr/>
          </p:nvSpPr>
          <p:spPr>
            <a:xfrm>
              <a:off x="8330294" y="2616200"/>
              <a:ext cx="1625600" cy="1625600"/>
            </a:xfrm>
            <a:prstGeom prst="rect">
              <a:avLst/>
            </a:prstGeom>
            <a:gradFill>
              <a:gsLst>
                <a:gs pos="10000">
                  <a:schemeClr val="accent1"/>
                </a:gs>
                <a:gs pos="100000">
                  <a:schemeClr val="accent2"/>
                </a:gs>
              </a:gsLst>
              <a:lin ang="18900000" scaled="1"/>
            </a:gra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2" name="Group 31">
              <a:extLst>
                <a:ext uri="{FF2B5EF4-FFF2-40B4-BE49-F238E27FC236}">
                  <a16:creationId xmlns:a16="http://schemas.microsoft.com/office/drawing/2014/main" id="{14DED487-7D4A-4E8A-A2D6-3E2AD5B24D27}"/>
                </a:ext>
              </a:extLst>
            </p:cNvPr>
            <p:cNvGrpSpPr/>
            <p:nvPr/>
          </p:nvGrpSpPr>
          <p:grpSpPr>
            <a:xfrm>
              <a:off x="8421465" y="3036514"/>
              <a:ext cx="1443259" cy="1064139"/>
              <a:chOff x="6795866" y="3080056"/>
              <a:chExt cx="1443259" cy="1064139"/>
            </a:xfrm>
          </p:grpSpPr>
          <p:sp>
            <p:nvSpPr>
              <p:cNvPr id="33" name="TextBox 32">
                <a:extLst>
                  <a:ext uri="{FF2B5EF4-FFF2-40B4-BE49-F238E27FC236}">
                    <a16:creationId xmlns:a16="http://schemas.microsoft.com/office/drawing/2014/main" id="{197768C5-AE8F-47E8-9EBF-BC552BD3995A}"/>
                  </a:ext>
                </a:extLst>
              </p:cNvPr>
              <p:cNvSpPr txBox="1"/>
              <p:nvPr/>
            </p:nvSpPr>
            <p:spPr>
              <a:xfrm>
                <a:off x="6795866" y="3080056"/>
                <a:ext cx="678991" cy="568682"/>
              </a:xfrm>
              <a:prstGeom prst="rect">
                <a:avLst/>
              </a:prstGeom>
              <a:noFill/>
            </p:spPr>
            <p:txBody>
              <a:bodyPr wrap="square" rtlCol="0">
                <a:spAutoFit/>
              </a:bodyPr>
              <a:lstStyle/>
              <a:p>
                <a:pPr>
                  <a:lnSpc>
                    <a:spcPct val="120000"/>
                  </a:lnSpc>
                </a:pPr>
                <a:r>
                  <a:rPr lang="en-US" sz="2800" b="1" dirty="0">
                    <a:solidFill>
                      <a:schemeClr val="bg1"/>
                    </a:solidFill>
                    <a:latin typeface="+mj-lt"/>
                  </a:rPr>
                  <a:t>02</a:t>
                </a:r>
              </a:p>
            </p:txBody>
          </p:sp>
          <p:sp>
            <p:nvSpPr>
              <p:cNvPr id="34" name="TextBox 33">
                <a:extLst>
                  <a:ext uri="{FF2B5EF4-FFF2-40B4-BE49-F238E27FC236}">
                    <a16:creationId xmlns:a16="http://schemas.microsoft.com/office/drawing/2014/main" id="{285F8DFE-181B-4588-9508-E85ECE40421E}"/>
                  </a:ext>
                </a:extLst>
              </p:cNvPr>
              <p:cNvSpPr txBox="1"/>
              <p:nvPr/>
            </p:nvSpPr>
            <p:spPr>
              <a:xfrm>
                <a:off x="6795867" y="3626168"/>
                <a:ext cx="1443258" cy="518027"/>
              </a:xfrm>
              <a:prstGeom prst="rect">
                <a:avLst/>
              </a:prstGeom>
              <a:noFill/>
            </p:spPr>
            <p:txBody>
              <a:bodyPr wrap="square" rtlCol="0">
                <a:spAutoFit/>
              </a:bodyPr>
              <a:lstStyle/>
              <a:p>
                <a:pPr>
                  <a:lnSpc>
                    <a:spcPct val="120000"/>
                  </a:lnSpc>
                </a:pPr>
                <a:r>
                  <a:rPr lang="en-US" sz="1200" dirty="0">
                    <a:solidFill>
                      <a:schemeClr val="bg1"/>
                    </a:solidFill>
                    <a:latin typeface="Roboto Light" panose="02000000000000000000" pitchFamily="2" charset="0"/>
                    <a:ea typeface="Roboto Light" panose="02000000000000000000" pitchFamily="2" charset="0"/>
                  </a:rPr>
                  <a:t>Medical Subtitle Text Two</a:t>
                </a:r>
              </a:p>
            </p:txBody>
          </p:sp>
        </p:grpSp>
      </p:grpSp>
      <p:sp>
        <p:nvSpPr>
          <p:cNvPr id="8" name="Picture Placeholder 7">
            <a:extLst>
              <a:ext uri="{FF2B5EF4-FFF2-40B4-BE49-F238E27FC236}">
                <a16:creationId xmlns:a16="http://schemas.microsoft.com/office/drawing/2014/main" id="{374EA524-4B34-481A-961A-666089E099F7}"/>
              </a:ext>
            </a:extLst>
          </p:cNvPr>
          <p:cNvSpPr>
            <a:spLocks noGrp="1"/>
          </p:cNvSpPr>
          <p:nvPr>
            <p:ph type="pic" sz="quarter" idx="10"/>
          </p:nvPr>
        </p:nvSpPr>
        <p:spPr/>
      </p:sp>
      <p:sp>
        <p:nvSpPr>
          <p:cNvPr id="11" name="Picture Placeholder 10">
            <a:extLst>
              <a:ext uri="{FF2B5EF4-FFF2-40B4-BE49-F238E27FC236}">
                <a16:creationId xmlns:a16="http://schemas.microsoft.com/office/drawing/2014/main" id="{74BD1111-AC25-48D6-89C1-506C63D056FD}"/>
              </a:ext>
            </a:extLst>
          </p:cNvPr>
          <p:cNvSpPr>
            <a:spLocks noGrp="1"/>
          </p:cNvSpPr>
          <p:nvPr>
            <p:ph type="pic" sz="quarter" idx="12"/>
          </p:nvPr>
        </p:nvSpPr>
        <p:spPr/>
      </p:sp>
      <p:sp>
        <p:nvSpPr>
          <p:cNvPr id="15" name="Picture Placeholder 14">
            <a:extLst>
              <a:ext uri="{FF2B5EF4-FFF2-40B4-BE49-F238E27FC236}">
                <a16:creationId xmlns:a16="http://schemas.microsoft.com/office/drawing/2014/main" id="{D40AB17E-6FFF-40E1-A160-A78715C4DD2C}"/>
              </a:ext>
            </a:extLst>
          </p:cNvPr>
          <p:cNvSpPr>
            <a:spLocks noGrp="1"/>
          </p:cNvSpPr>
          <p:nvPr>
            <p:ph type="pic" sz="quarter" idx="11"/>
          </p:nvPr>
        </p:nvSpPr>
        <p:spPr/>
      </p:sp>
    </p:spTree>
    <p:extLst>
      <p:ext uri="{BB962C8B-B14F-4D97-AF65-F5344CB8AC3E}">
        <p14:creationId xmlns:p14="http://schemas.microsoft.com/office/powerpoint/2010/main" val="59709326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41"/>
                                        </p:tgtEl>
                                        <p:attrNameLst>
                                          <p:attrName>style.visibility</p:attrName>
                                        </p:attrNameLst>
                                      </p:cBhvr>
                                      <p:to>
                                        <p:strVal val="visible"/>
                                      </p:to>
                                    </p:set>
                                    <p:anim calcmode="lin" valueType="num">
                                      <p:cBhvr>
                                        <p:cTn id="11" dur="250" fill="hold"/>
                                        <p:tgtEl>
                                          <p:spTgt spid="41"/>
                                        </p:tgtEl>
                                        <p:attrNameLst>
                                          <p:attrName>ppt_x</p:attrName>
                                        </p:attrNameLst>
                                      </p:cBhvr>
                                      <p:tavLst>
                                        <p:tav tm="0">
                                          <p:val>
                                            <p:strVal val="#ppt_x+#ppt_w/2"/>
                                          </p:val>
                                        </p:tav>
                                        <p:tav tm="100000">
                                          <p:val>
                                            <p:strVal val="#ppt_x"/>
                                          </p:val>
                                        </p:tav>
                                      </p:tavLst>
                                    </p:anim>
                                    <p:anim calcmode="lin" valueType="num">
                                      <p:cBhvr>
                                        <p:cTn id="12" dur="250" fill="hold"/>
                                        <p:tgtEl>
                                          <p:spTgt spid="41"/>
                                        </p:tgtEl>
                                        <p:attrNameLst>
                                          <p:attrName>ppt_y</p:attrName>
                                        </p:attrNameLst>
                                      </p:cBhvr>
                                      <p:tavLst>
                                        <p:tav tm="0">
                                          <p:val>
                                            <p:strVal val="#ppt_y"/>
                                          </p:val>
                                        </p:tav>
                                        <p:tav tm="100000">
                                          <p:val>
                                            <p:strVal val="#ppt_y"/>
                                          </p:val>
                                        </p:tav>
                                      </p:tavLst>
                                    </p:anim>
                                    <p:anim calcmode="lin" valueType="num">
                                      <p:cBhvr>
                                        <p:cTn id="13" dur="250" fill="hold"/>
                                        <p:tgtEl>
                                          <p:spTgt spid="41"/>
                                        </p:tgtEl>
                                        <p:attrNameLst>
                                          <p:attrName>ppt_w</p:attrName>
                                        </p:attrNameLst>
                                      </p:cBhvr>
                                      <p:tavLst>
                                        <p:tav tm="0">
                                          <p:val>
                                            <p:fltVal val="0"/>
                                          </p:val>
                                        </p:tav>
                                        <p:tav tm="100000">
                                          <p:val>
                                            <p:strVal val="#ppt_w"/>
                                          </p:val>
                                        </p:tav>
                                      </p:tavLst>
                                    </p:anim>
                                    <p:anim calcmode="lin" valueType="num">
                                      <p:cBhvr>
                                        <p:cTn id="14" dur="250" fill="hold"/>
                                        <p:tgtEl>
                                          <p:spTgt spid="41"/>
                                        </p:tgtEl>
                                        <p:attrNameLst>
                                          <p:attrName>ppt_h</p:attrName>
                                        </p:attrNameLst>
                                      </p:cBhvr>
                                      <p:tavLst>
                                        <p:tav tm="0">
                                          <p:val>
                                            <p:strVal val="#ppt_h"/>
                                          </p:val>
                                        </p:tav>
                                        <p:tav tm="100000">
                                          <p:val>
                                            <p:strVal val="#ppt_h"/>
                                          </p:val>
                                        </p:tav>
                                      </p:tavLst>
                                    </p:anim>
                                  </p:childTnLst>
                                </p:cTn>
                              </p:par>
                              <p:par>
                                <p:cTn id="15" presetID="2" presetClass="entr" presetSubtype="8" decel="100000" fill="hold" nodeType="withEffect">
                                  <p:stCondLst>
                                    <p:cond delay="2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750" fill="hold"/>
                                        <p:tgtEl>
                                          <p:spTgt spid="2"/>
                                        </p:tgtEl>
                                        <p:attrNameLst>
                                          <p:attrName>ppt_x</p:attrName>
                                        </p:attrNameLst>
                                      </p:cBhvr>
                                      <p:tavLst>
                                        <p:tav tm="0">
                                          <p:val>
                                            <p:strVal val="0-#ppt_w/2"/>
                                          </p:val>
                                        </p:tav>
                                        <p:tav tm="100000">
                                          <p:val>
                                            <p:strVal val="#ppt_x"/>
                                          </p:val>
                                        </p:tav>
                                      </p:tavLst>
                                    </p:anim>
                                    <p:anim calcmode="lin" valueType="num">
                                      <p:cBhvr additive="base">
                                        <p:cTn id="18" dur="750" fill="hold"/>
                                        <p:tgtEl>
                                          <p:spTgt spid="2"/>
                                        </p:tgtEl>
                                        <p:attrNameLst>
                                          <p:attrName>ppt_y</p:attrName>
                                        </p:attrNameLst>
                                      </p:cBhvr>
                                      <p:tavLst>
                                        <p:tav tm="0">
                                          <p:val>
                                            <p:strVal val="#ppt_y"/>
                                          </p:val>
                                        </p:tav>
                                        <p:tav tm="100000">
                                          <p:val>
                                            <p:strVal val="#ppt_y"/>
                                          </p:val>
                                        </p:tav>
                                      </p:tavLst>
                                    </p:anim>
                                  </p:childTnLst>
                                </p:cTn>
                              </p:par>
                              <p:par>
                                <p:cTn id="19" presetID="10" presetClass="entr" presetSubtype="0" fill="hold" nodeType="withEffect">
                                  <p:stCondLst>
                                    <p:cond delay="50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par>
                                <p:cTn id="22" presetID="10" presetClass="entr" presetSubtype="0" fill="hold" nodeType="withEffect">
                                  <p:stCondLst>
                                    <p:cond delay="75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par>
                                <p:cTn id="25" presetID="10" presetClass="entr" presetSubtype="0" fill="hold" nodeType="withEffect">
                                  <p:stCondLst>
                                    <p:cond delay="10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10" presetClass="entr" presetSubtype="0" fill="hold" grpId="0" nodeType="withEffect">
                                  <p:stCondLst>
                                    <p:cond delay="100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childTnLst>
                                </p:cTn>
                              </p:par>
                              <p:par>
                                <p:cTn id="31" presetID="10" presetClass="entr" presetSubtype="0" fill="hold" grpId="0" nodeType="withEffect">
                                  <p:stCondLst>
                                    <p:cond delay="1250"/>
                                  </p:stCondLst>
                                  <p:childTnLst>
                                    <p:set>
                                      <p:cBhvr>
                                        <p:cTn id="32" dur="1" fill="hold">
                                          <p:stCondLst>
                                            <p:cond delay="0"/>
                                          </p:stCondLst>
                                        </p:cTn>
                                        <p:tgtEl>
                                          <p:spTgt spid="27"/>
                                        </p:tgtEl>
                                        <p:attrNameLst>
                                          <p:attrName>style.visibility</p:attrName>
                                        </p:attrNameLst>
                                      </p:cBhvr>
                                      <p:to>
                                        <p:strVal val="visible"/>
                                      </p:to>
                                    </p:set>
                                    <p:animEffect transition="in" filter="fade">
                                      <p:cBhvr>
                                        <p:cTn id="33" dur="500"/>
                                        <p:tgtEl>
                                          <p:spTgt spid="27"/>
                                        </p:tgtEl>
                                      </p:cBhvr>
                                    </p:animEffect>
                                  </p:childTnLst>
                                </p:cTn>
                              </p:par>
                              <p:par>
                                <p:cTn id="34" presetID="10" presetClass="entr" presetSubtype="0" fill="hold" grpId="0" nodeType="withEffect">
                                  <p:stCondLst>
                                    <p:cond delay="750"/>
                                  </p:stCondLst>
                                  <p:childTnLst>
                                    <p:set>
                                      <p:cBhvr>
                                        <p:cTn id="35" dur="1" fill="hold">
                                          <p:stCondLst>
                                            <p:cond delay="0"/>
                                          </p:stCondLst>
                                        </p:cTn>
                                        <p:tgtEl>
                                          <p:spTgt spid="44"/>
                                        </p:tgtEl>
                                        <p:attrNameLst>
                                          <p:attrName>style.visibility</p:attrName>
                                        </p:attrNameLst>
                                      </p:cBhvr>
                                      <p:to>
                                        <p:strVal val="visible"/>
                                      </p:to>
                                    </p:set>
                                    <p:animEffect transition="in" filter="fade">
                                      <p:cBhvr>
                                        <p:cTn id="36" dur="500"/>
                                        <p:tgtEl>
                                          <p:spTgt spid="44"/>
                                        </p:tgtEl>
                                      </p:cBhvr>
                                    </p:animEffect>
                                  </p:childTnLst>
                                </p:cTn>
                              </p:par>
                              <p:par>
                                <p:cTn id="37" presetID="10" presetClass="entr" presetSubtype="0" fill="hold" grpId="0" nodeType="withEffect">
                                  <p:stCondLst>
                                    <p:cond delay="500"/>
                                  </p:stCondLst>
                                  <p:childTnLst>
                                    <p:set>
                                      <p:cBhvr>
                                        <p:cTn id="38" dur="1" fill="hold">
                                          <p:stCondLst>
                                            <p:cond delay="0"/>
                                          </p:stCondLst>
                                        </p:cTn>
                                        <p:tgtEl>
                                          <p:spTgt spid="48"/>
                                        </p:tgtEl>
                                        <p:attrNameLst>
                                          <p:attrName>style.visibility</p:attrName>
                                        </p:attrNameLst>
                                      </p:cBhvr>
                                      <p:to>
                                        <p:strVal val="visible"/>
                                      </p:to>
                                    </p:set>
                                    <p:animEffect transition="in" filter="fade">
                                      <p:cBhvr>
                                        <p:cTn id="39" dur="500"/>
                                        <p:tgtEl>
                                          <p:spTgt spid="48"/>
                                        </p:tgtEl>
                                      </p:cBhvr>
                                    </p:animEffect>
                                  </p:childTnLst>
                                </p:cTn>
                              </p:par>
                              <p:par>
                                <p:cTn id="40" presetID="2" presetClass="entr" presetSubtype="2" decel="100000" fill="hold" grpId="0" nodeType="withEffect">
                                  <p:stCondLst>
                                    <p:cond delay="0"/>
                                  </p:stCondLst>
                                  <p:childTnLst>
                                    <p:set>
                                      <p:cBhvr>
                                        <p:cTn id="41" dur="1" fill="hold">
                                          <p:stCondLst>
                                            <p:cond delay="0"/>
                                          </p:stCondLst>
                                        </p:cTn>
                                        <p:tgtEl>
                                          <p:spTgt spid="45"/>
                                        </p:tgtEl>
                                        <p:attrNameLst>
                                          <p:attrName>style.visibility</p:attrName>
                                        </p:attrNameLst>
                                      </p:cBhvr>
                                      <p:to>
                                        <p:strVal val="visible"/>
                                      </p:to>
                                    </p:set>
                                    <p:anim calcmode="lin" valueType="num">
                                      <p:cBhvr additive="base">
                                        <p:cTn id="42" dur="750" fill="hold"/>
                                        <p:tgtEl>
                                          <p:spTgt spid="45"/>
                                        </p:tgtEl>
                                        <p:attrNameLst>
                                          <p:attrName>ppt_x</p:attrName>
                                        </p:attrNameLst>
                                      </p:cBhvr>
                                      <p:tavLst>
                                        <p:tav tm="0">
                                          <p:val>
                                            <p:strVal val="1+#ppt_w/2"/>
                                          </p:val>
                                        </p:tav>
                                        <p:tav tm="100000">
                                          <p:val>
                                            <p:strVal val="#ppt_x"/>
                                          </p:val>
                                        </p:tav>
                                      </p:tavLst>
                                    </p:anim>
                                    <p:anim calcmode="lin" valueType="num">
                                      <p:cBhvr additive="base">
                                        <p:cTn id="43" dur="75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48" grpId="0" animBg="1"/>
      <p:bldP spid="44" grpId="0"/>
      <p:bldP spid="45" grpId="0" animBg="1"/>
      <p:bldP spid="4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DED86E3-C8FA-4532-941E-1FD96CEFA81D}"/>
              </a:ext>
            </a:extLst>
          </p:cNvPr>
          <p:cNvSpPr/>
          <p:nvPr/>
        </p:nvSpPr>
        <p:spPr>
          <a:xfrm>
            <a:off x="6096000" y="1"/>
            <a:ext cx="6096000" cy="6858000"/>
          </a:xfrm>
          <a:prstGeom prst="rect">
            <a:avLst/>
          </a:prstGeom>
          <a:gradFill flip="none" rotWithShape="1">
            <a:gsLst>
              <a:gs pos="10000">
                <a:schemeClr val="accent1">
                  <a:alpha val="92000"/>
                </a:schemeClr>
              </a:gs>
              <a:gs pos="100000">
                <a:schemeClr val="accent2">
                  <a:alpha val="7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6AD97AC-B81B-4784-B774-78B0CF60DC96}"/>
              </a:ext>
            </a:extLst>
          </p:cNvPr>
          <p:cNvSpPr txBox="1"/>
          <p:nvPr/>
        </p:nvSpPr>
        <p:spPr>
          <a:xfrm>
            <a:off x="2462981" y="2321005"/>
            <a:ext cx="8701548" cy="2215991"/>
          </a:xfrm>
          <a:prstGeom prst="rect">
            <a:avLst/>
          </a:prstGeom>
          <a:noFill/>
        </p:spPr>
        <p:txBody>
          <a:bodyPr wrap="square" rtlCol="0">
            <a:spAutoFit/>
          </a:bodyPr>
          <a:lstStyle/>
          <a:p>
            <a:r>
              <a:rPr lang="en-US" sz="13800" b="1" dirty="0">
                <a:pattFill prst="dkVert">
                  <a:fgClr>
                    <a:schemeClr val="accent1"/>
                  </a:fgClr>
                  <a:bgClr>
                    <a:srgbClr val="091929"/>
                  </a:bgClr>
                </a:pattFill>
                <a:latin typeface="+mj-lt"/>
              </a:rPr>
              <a:t>WEL</a:t>
            </a:r>
            <a:r>
              <a:rPr lang="en-US" sz="13800" b="1" dirty="0">
                <a:solidFill>
                  <a:schemeClr val="bg1"/>
                </a:solidFill>
                <a:latin typeface="+mj-lt"/>
              </a:rPr>
              <a:t>COME</a:t>
            </a:r>
          </a:p>
        </p:txBody>
      </p:sp>
      <p:grpSp>
        <p:nvGrpSpPr>
          <p:cNvPr id="11" name="Group 10">
            <a:extLst>
              <a:ext uri="{FF2B5EF4-FFF2-40B4-BE49-F238E27FC236}">
                <a16:creationId xmlns:a16="http://schemas.microsoft.com/office/drawing/2014/main" id="{5522FD58-1DF9-4482-9999-FA4C1AF3AD24}"/>
              </a:ext>
            </a:extLst>
          </p:cNvPr>
          <p:cNvGrpSpPr/>
          <p:nvPr/>
        </p:nvGrpSpPr>
        <p:grpSpPr>
          <a:xfrm rot="16200000">
            <a:off x="508381" y="3312577"/>
            <a:ext cx="1271025" cy="232845"/>
            <a:chOff x="1304820" y="3012107"/>
            <a:chExt cx="2771403" cy="507705"/>
          </a:xfrm>
          <a:solidFill>
            <a:schemeClr val="accent1"/>
          </a:solidFill>
        </p:grpSpPr>
        <p:sp>
          <p:nvSpPr>
            <p:cNvPr id="12" name="Freeform: Shape 11">
              <a:extLst>
                <a:ext uri="{FF2B5EF4-FFF2-40B4-BE49-F238E27FC236}">
                  <a16:creationId xmlns:a16="http://schemas.microsoft.com/office/drawing/2014/main" id="{B114A635-2F70-44F6-8FA8-4FE332FC104B}"/>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99">
              <a:extLst>
                <a:ext uri="{FF2B5EF4-FFF2-40B4-BE49-F238E27FC236}">
                  <a16:creationId xmlns:a16="http://schemas.microsoft.com/office/drawing/2014/main" id="{17B77A03-623F-42CE-BD55-0AFC9640CF78}"/>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2" name="Group 1">
            <a:extLst>
              <a:ext uri="{FF2B5EF4-FFF2-40B4-BE49-F238E27FC236}">
                <a16:creationId xmlns:a16="http://schemas.microsoft.com/office/drawing/2014/main" id="{DD443EBC-658C-4EA1-ABBB-D8C662269730}"/>
              </a:ext>
            </a:extLst>
          </p:cNvPr>
          <p:cNvGrpSpPr/>
          <p:nvPr/>
        </p:nvGrpSpPr>
        <p:grpSpPr>
          <a:xfrm>
            <a:off x="6568017" y="4566921"/>
            <a:ext cx="4596511" cy="1342227"/>
            <a:chOff x="6568017" y="4566921"/>
            <a:chExt cx="4596511" cy="1342227"/>
          </a:xfrm>
        </p:grpSpPr>
        <p:sp>
          <p:nvSpPr>
            <p:cNvPr id="14" name="TextBox 13">
              <a:extLst>
                <a:ext uri="{FF2B5EF4-FFF2-40B4-BE49-F238E27FC236}">
                  <a16:creationId xmlns:a16="http://schemas.microsoft.com/office/drawing/2014/main" id="{265798D5-3E38-492B-B2DD-238F013550E7}"/>
                </a:ext>
              </a:extLst>
            </p:cNvPr>
            <p:cNvSpPr txBox="1"/>
            <p:nvPr/>
          </p:nvSpPr>
          <p:spPr>
            <a:xfrm>
              <a:off x="6568017" y="4951001"/>
              <a:ext cx="4596511" cy="958147"/>
            </a:xfrm>
            <a:prstGeom prst="rect">
              <a:avLst/>
            </a:prstGeom>
            <a:noFill/>
          </p:spPr>
          <p:txBody>
            <a:bodyPr wrap="square" rtlCol="0">
              <a:spAutoFit/>
            </a:bodyPr>
            <a:lstStyle/>
            <a:p>
              <a:pPr>
                <a:lnSpc>
                  <a:spcPct val="120000"/>
                </a:lnSpc>
              </a:pPr>
              <a:r>
                <a:rPr lang="en-US" sz="1200" dirty="0">
                  <a:solidFill>
                    <a:schemeClr val="bg1"/>
                  </a:solidFill>
                </a:rPr>
                <a:t>Sed ut perspiciatis unde omnis iste natus error sit voluptatem accusantium doloremque laudantium, totam rem aperiam, eaque ipsa quae ab illo inventore veritatis et quasi architecto beatae vitae dicta sunt explicabo.</a:t>
              </a:r>
            </a:p>
          </p:txBody>
        </p:sp>
        <p:sp>
          <p:nvSpPr>
            <p:cNvPr id="15" name="TextBox 14">
              <a:extLst>
                <a:ext uri="{FF2B5EF4-FFF2-40B4-BE49-F238E27FC236}">
                  <a16:creationId xmlns:a16="http://schemas.microsoft.com/office/drawing/2014/main" id="{0E0E55A7-7BBF-42EA-98EA-BBE2F25A9713}"/>
                </a:ext>
              </a:extLst>
            </p:cNvPr>
            <p:cNvSpPr txBox="1"/>
            <p:nvPr/>
          </p:nvSpPr>
          <p:spPr>
            <a:xfrm>
              <a:off x="6568019" y="4566921"/>
              <a:ext cx="2485112" cy="384080"/>
            </a:xfrm>
            <a:prstGeom prst="rect">
              <a:avLst/>
            </a:prstGeom>
            <a:noFill/>
          </p:spPr>
          <p:txBody>
            <a:bodyPr wrap="square" rtlCol="0">
              <a:spAutoFit/>
            </a:bodyPr>
            <a:lstStyle/>
            <a:p>
              <a:pPr>
                <a:lnSpc>
                  <a:spcPct val="113000"/>
                </a:lnSpc>
              </a:pPr>
              <a:r>
                <a:rPr lang="en-US" b="1" dirty="0">
                  <a:solidFill>
                    <a:schemeClr val="bg1"/>
                  </a:solidFill>
                  <a:latin typeface="+mj-lt"/>
                </a:rPr>
                <a:t>About Us</a:t>
              </a:r>
            </a:p>
          </p:txBody>
        </p:sp>
      </p:grpSp>
      <p:cxnSp>
        <p:nvCxnSpPr>
          <p:cNvPr id="17" name="Straight Connector 16">
            <a:extLst>
              <a:ext uri="{FF2B5EF4-FFF2-40B4-BE49-F238E27FC236}">
                <a16:creationId xmlns:a16="http://schemas.microsoft.com/office/drawing/2014/main" id="{35C3CF5D-D910-462F-8D19-045E9B5763DD}"/>
              </a:ext>
            </a:extLst>
          </p:cNvPr>
          <p:cNvCxnSpPr/>
          <p:nvPr/>
        </p:nvCxnSpPr>
        <p:spPr>
          <a:xfrm flipV="1">
            <a:off x="1143893" y="0"/>
            <a:ext cx="0" cy="2536723"/>
          </a:xfrm>
          <a:prstGeom prst="line">
            <a:avLst/>
          </a:prstGeom>
          <a:ln w="12700">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2E54EA2-3369-4273-BB29-AE337DB2C6C8}"/>
              </a:ext>
            </a:extLst>
          </p:cNvPr>
          <p:cNvCxnSpPr/>
          <p:nvPr/>
        </p:nvCxnSpPr>
        <p:spPr>
          <a:xfrm flipV="1">
            <a:off x="1143893" y="4321277"/>
            <a:ext cx="0" cy="2536723"/>
          </a:xfrm>
          <a:prstGeom prst="line">
            <a:avLst/>
          </a:prstGeom>
          <a:ln w="12700">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sp>
        <p:nvSpPr>
          <p:cNvPr id="4" name="Picture Placeholder 3">
            <a:extLst>
              <a:ext uri="{FF2B5EF4-FFF2-40B4-BE49-F238E27FC236}">
                <a16:creationId xmlns:a16="http://schemas.microsoft.com/office/drawing/2014/main" id="{B4DEC177-0321-4353-A57C-D3EA5A892AAE}"/>
              </a:ext>
            </a:extLst>
          </p:cNvPr>
          <p:cNvSpPr>
            <a:spLocks noGrp="1"/>
          </p:cNvSpPr>
          <p:nvPr>
            <p:ph type="pic" sz="quarter" idx="10"/>
          </p:nvPr>
        </p:nvSpPr>
        <p:spPr/>
      </p:sp>
    </p:spTree>
    <p:extLst>
      <p:ext uri="{BB962C8B-B14F-4D97-AF65-F5344CB8AC3E}">
        <p14:creationId xmlns:p14="http://schemas.microsoft.com/office/powerpoint/2010/main" val="920732072"/>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1+#ppt_w/2"/>
                                          </p:val>
                                        </p:tav>
                                        <p:tav tm="100000">
                                          <p:val>
                                            <p:strVal val="#ppt_x"/>
                                          </p:val>
                                        </p:tav>
                                      </p:tavLst>
                                    </p:anim>
                                    <p:anim calcmode="lin" valueType="num">
                                      <p:cBhvr additive="base">
                                        <p:cTn id="12" dur="75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50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750" fill="hold"/>
                                        <p:tgtEl>
                                          <p:spTgt spid="2"/>
                                        </p:tgtEl>
                                        <p:attrNameLst>
                                          <p:attrName>ppt_x</p:attrName>
                                        </p:attrNameLst>
                                      </p:cBhvr>
                                      <p:tavLst>
                                        <p:tav tm="0">
                                          <p:val>
                                            <p:strVal val="1+#ppt_w/2"/>
                                          </p:val>
                                        </p:tav>
                                        <p:tav tm="100000">
                                          <p:val>
                                            <p:strVal val="#ppt_x"/>
                                          </p:val>
                                        </p:tav>
                                      </p:tavLst>
                                    </p:anim>
                                    <p:anim calcmode="lin" valueType="num">
                                      <p:cBhvr additive="base">
                                        <p:cTn id="16" dur="750" fill="hold"/>
                                        <p:tgtEl>
                                          <p:spTgt spid="2"/>
                                        </p:tgtEl>
                                        <p:attrNameLst>
                                          <p:attrName>ppt_y</p:attrName>
                                        </p:attrNameLst>
                                      </p:cBhvr>
                                      <p:tavLst>
                                        <p:tav tm="0">
                                          <p:val>
                                            <p:strVal val="#ppt_y"/>
                                          </p:val>
                                        </p:tav>
                                        <p:tav tm="100000">
                                          <p:val>
                                            <p:strVal val="#ppt_y"/>
                                          </p:val>
                                        </p:tav>
                                      </p:tavLst>
                                    </p:anim>
                                  </p:childTnLst>
                                </p:cTn>
                              </p:par>
                              <p:par>
                                <p:cTn id="17" presetID="2" presetClass="entr" presetSubtype="1" decel="100000" fill="hold" nodeType="withEffect">
                                  <p:stCondLst>
                                    <p:cond delay="50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750" fill="hold"/>
                                        <p:tgtEl>
                                          <p:spTgt spid="17"/>
                                        </p:tgtEl>
                                        <p:attrNameLst>
                                          <p:attrName>ppt_x</p:attrName>
                                        </p:attrNameLst>
                                      </p:cBhvr>
                                      <p:tavLst>
                                        <p:tav tm="0">
                                          <p:val>
                                            <p:strVal val="#ppt_x"/>
                                          </p:val>
                                        </p:tav>
                                        <p:tav tm="100000">
                                          <p:val>
                                            <p:strVal val="#ppt_x"/>
                                          </p:val>
                                        </p:tav>
                                      </p:tavLst>
                                    </p:anim>
                                    <p:anim calcmode="lin" valueType="num">
                                      <p:cBhvr additive="base">
                                        <p:cTn id="20" dur="750" fill="hold"/>
                                        <p:tgtEl>
                                          <p:spTgt spid="17"/>
                                        </p:tgtEl>
                                        <p:attrNameLst>
                                          <p:attrName>ppt_y</p:attrName>
                                        </p:attrNameLst>
                                      </p:cBhvr>
                                      <p:tavLst>
                                        <p:tav tm="0">
                                          <p:val>
                                            <p:strVal val="0-#ppt_h/2"/>
                                          </p:val>
                                        </p:tav>
                                        <p:tav tm="100000">
                                          <p:val>
                                            <p:strVal val="#ppt_y"/>
                                          </p:val>
                                        </p:tav>
                                      </p:tavLst>
                                    </p:anim>
                                  </p:childTnLst>
                                </p:cTn>
                              </p:par>
                              <p:par>
                                <p:cTn id="21" presetID="2" presetClass="entr" presetSubtype="4" decel="100000" fill="hold" nodeType="withEffect">
                                  <p:stCondLst>
                                    <p:cond delay="5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ppt_x"/>
                                          </p:val>
                                        </p:tav>
                                        <p:tav tm="100000">
                                          <p:val>
                                            <p:strVal val="#ppt_x"/>
                                          </p:val>
                                        </p:tav>
                                      </p:tavLst>
                                    </p:anim>
                                    <p:anim calcmode="lin" valueType="num">
                                      <p:cBhvr additive="base">
                                        <p:cTn id="24" dur="750" fill="hold"/>
                                        <p:tgtEl>
                                          <p:spTgt spid="18"/>
                                        </p:tgtEl>
                                        <p:attrNameLst>
                                          <p:attrName>ppt_y</p:attrName>
                                        </p:attrNameLst>
                                      </p:cBhvr>
                                      <p:tavLst>
                                        <p:tav tm="0">
                                          <p:val>
                                            <p:strVal val="1+#ppt_h/2"/>
                                          </p:val>
                                        </p:tav>
                                        <p:tav tm="100000">
                                          <p:val>
                                            <p:strVal val="#ppt_y"/>
                                          </p:val>
                                        </p:tav>
                                      </p:tavLst>
                                    </p:anim>
                                  </p:childTnLst>
                                </p:cTn>
                              </p:par>
                              <p:par>
                                <p:cTn id="25" presetID="10" presetClass="entr" presetSubtype="0" fill="hold" nodeType="withEffect">
                                  <p:stCondLst>
                                    <p:cond delay="75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250218-7D4F-485C-84CD-4972BBD43593}"/>
              </a:ext>
            </a:extLst>
          </p:cNvPr>
          <p:cNvSpPr/>
          <p:nvPr/>
        </p:nvSpPr>
        <p:spPr>
          <a:xfrm>
            <a:off x="5054998" y="2080895"/>
            <a:ext cx="3357482" cy="2412143"/>
          </a:xfrm>
          <a:prstGeom prst="rect">
            <a:avLst/>
          </a:prstGeom>
          <a:gradFill>
            <a:gsLst>
              <a:gs pos="10000">
                <a:schemeClr val="accent1">
                  <a:alpha val="85000"/>
                </a:schemeClr>
              </a:gs>
              <a:gs pos="100000">
                <a:schemeClr val="accent2">
                  <a:alpha val="75000"/>
                </a:schemeClr>
              </a:gs>
            </a:gsLst>
            <a:lin ang="189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479E729F-5B05-47F4-AD48-026E50CB6DAE}"/>
              </a:ext>
            </a:extLst>
          </p:cNvPr>
          <p:cNvSpPr/>
          <p:nvPr/>
        </p:nvSpPr>
        <p:spPr>
          <a:xfrm>
            <a:off x="1601394" y="3848735"/>
            <a:ext cx="3357482" cy="2412143"/>
          </a:xfrm>
          <a:prstGeom prst="rect">
            <a:avLst/>
          </a:prstGeom>
          <a:solidFill>
            <a:srgbClr val="091929">
              <a:alpha val="92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8DC49D7-560A-4B79-B97E-EC2963784CF7}"/>
              </a:ext>
            </a:extLst>
          </p:cNvPr>
          <p:cNvSpPr/>
          <p:nvPr/>
        </p:nvSpPr>
        <p:spPr>
          <a:xfrm>
            <a:off x="8529718" y="297815"/>
            <a:ext cx="3357482" cy="2412143"/>
          </a:xfrm>
          <a:prstGeom prst="rect">
            <a:avLst/>
          </a:prstGeom>
          <a:gradFill>
            <a:gsLst>
              <a:gs pos="10000">
                <a:schemeClr val="accent1">
                  <a:alpha val="85000"/>
                </a:schemeClr>
              </a:gs>
              <a:gs pos="100000">
                <a:schemeClr val="accent2">
                  <a:alpha val="75000"/>
                </a:schemeClr>
              </a:gs>
            </a:gsLst>
            <a:lin ang="189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DA1B2873-FD7F-4AA2-951D-918043A48522}"/>
              </a:ext>
            </a:extLst>
          </p:cNvPr>
          <p:cNvGrpSpPr/>
          <p:nvPr/>
        </p:nvGrpSpPr>
        <p:grpSpPr>
          <a:xfrm>
            <a:off x="5287648" y="3016968"/>
            <a:ext cx="2892182" cy="1276248"/>
            <a:chOff x="5287648" y="3016968"/>
            <a:chExt cx="2892182" cy="1276248"/>
          </a:xfrm>
        </p:grpSpPr>
        <p:sp>
          <p:nvSpPr>
            <p:cNvPr id="26" name="TextBox 25">
              <a:extLst>
                <a:ext uri="{FF2B5EF4-FFF2-40B4-BE49-F238E27FC236}">
                  <a16:creationId xmlns:a16="http://schemas.microsoft.com/office/drawing/2014/main" id="{BBB535DF-35EE-4C4D-BBE5-D5A937C9DD47}"/>
                </a:ext>
              </a:extLst>
            </p:cNvPr>
            <p:cNvSpPr txBox="1"/>
            <p:nvPr/>
          </p:nvSpPr>
          <p:spPr>
            <a:xfrm>
              <a:off x="5287649" y="3336223"/>
              <a:ext cx="2892181" cy="956993"/>
            </a:xfrm>
            <a:prstGeom prst="rect">
              <a:avLst/>
            </a:prstGeom>
            <a:noFill/>
          </p:spPr>
          <p:txBody>
            <a:bodyPr wrap="square" rtlCol="0">
              <a:spAutoFit/>
            </a:bodyPr>
            <a:lstStyle/>
            <a:p>
              <a:pPr marL="171450" indent="-171450">
                <a:lnSpc>
                  <a:spcPct val="113000"/>
                </a:lnSpc>
                <a:spcBef>
                  <a:spcPts val="300"/>
                </a:spcBef>
                <a:buClr>
                  <a:schemeClr val="bg1"/>
                </a:buClr>
                <a:buSzPct val="80000"/>
                <a:buFont typeface="Wingdings 2" panose="05020102010507070707" pitchFamily="18" charset="2"/>
                <a:buChar char=""/>
              </a:pPr>
              <a:r>
                <a:rPr lang="en-US" sz="1100" dirty="0">
                  <a:solidFill>
                    <a:schemeClr val="bg1"/>
                  </a:solidFill>
                </a:rPr>
                <a:t>Sed ut perspiciatis unde omnis</a:t>
              </a:r>
            </a:p>
            <a:p>
              <a:pPr marL="171450" indent="-171450">
                <a:lnSpc>
                  <a:spcPct val="113000"/>
                </a:lnSpc>
                <a:spcBef>
                  <a:spcPts val="300"/>
                </a:spcBef>
                <a:buClr>
                  <a:schemeClr val="bg1"/>
                </a:buClr>
                <a:buSzPct val="80000"/>
                <a:buFont typeface="Wingdings 2" panose="05020102010507070707" pitchFamily="18" charset="2"/>
                <a:buChar char=""/>
              </a:pPr>
              <a:r>
                <a:rPr lang="en-US" sz="1100" dirty="0">
                  <a:solidFill>
                    <a:schemeClr val="bg1"/>
                  </a:solidFill>
                </a:rPr>
                <a:t>Like these sweet mornings of spring.</a:t>
              </a:r>
            </a:p>
            <a:p>
              <a:pPr marL="171450" indent="-171450">
                <a:lnSpc>
                  <a:spcPct val="113000"/>
                </a:lnSpc>
                <a:spcBef>
                  <a:spcPts val="300"/>
                </a:spcBef>
                <a:buClr>
                  <a:schemeClr val="bg1"/>
                </a:buClr>
                <a:buSzPct val="80000"/>
                <a:buFont typeface="Wingdings 2" panose="05020102010507070707" pitchFamily="18" charset="2"/>
                <a:buChar char=""/>
              </a:pPr>
              <a:r>
                <a:rPr lang="en-US" sz="1100" dirty="0">
                  <a:solidFill>
                    <a:schemeClr val="bg1"/>
                  </a:solidFill>
                </a:rPr>
                <a:t>I am alone, and feel the charm</a:t>
              </a:r>
            </a:p>
            <a:p>
              <a:pPr marL="171450" indent="-171450">
                <a:lnSpc>
                  <a:spcPct val="113000"/>
                </a:lnSpc>
                <a:spcBef>
                  <a:spcPts val="300"/>
                </a:spcBef>
                <a:buClr>
                  <a:schemeClr val="bg1"/>
                </a:buClr>
                <a:buSzPct val="80000"/>
                <a:buFont typeface="Wingdings 2" panose="05020102010507070707" pitchFamily="18" charset="2"/>
                <a:buChar char=""/>
              </a:pPr>
              <a:r>
                <a:rPr lang="en-US" sz="1100" dirty="0">
                  <a:solidFill>
                    <a:schemeClr val="bg1"/>
                  </a:solidFill>
                </a:rPr>
                <a:t>Which was created for the bliss</a:t>
              </a:r>
            </a:p>
          </p:txBody>
        </p:sp>
        <p:sp>
          <p:nvSpPr>
            <p:cNvPr id="27" name="TextBox 26">
              <a:extLst>
                <a:ext uri="{FF2B5EF4-FFF2-40B4-BE49-F238E27FC236}">
                  <a16:creationId xmlns:a16="http://schemas.microsoft.com/office/drawing/2014/main" id="{ECB0605F-FF91-41D1-A936-802DB6EDF107}"/>
                </a:ext>
              </a:extLst>
            </p:cNvPr>
            <p:cNvSpPr txBox="1"/>
            <p:nvPr/>
          </p:nvSpPr>
          <p:spPr>
            <a:xfrm>
              <a:off x="5287648" y="3016968"/>
              <a:ext cx="2705977" cy="319255"/>
            </a:xfrm>
            <a:prstGeom prst="rect">
              <a:avLst/>
            </a:prstGeom>
            <a:noFill/>
          </p:spPr>
          <p:txBody>
            <a:bodyPr wrap="square" rtlCol="0">
              <a:spAutoFit/>
            </a:bodyPr>
            <a:lstStyle/>
            <a:p>
              <a:pPr>
                <a:lnSpc>
                  <a:spcPct val="113000"/>
                </a:lnSpc>
              </a:pPr>
              <a:r>
                <a:rPr lang="en-US" sz="1400" dirty="0">
                  <a:solidFill>
                    <a:schemeClr val="bg1"/>
                  </a:solidFill>
                  <a:latin typeface="+mj-lt"/>
                </a:rPr>
                <a:t>Medical Feature Text Two</a:t>
              </a:r>
            </a:p>
          </p:txBody>
        </p:sp>
      </p:grpSp>
      <p:grpSp>
        <p:nvGrpSpPr>
          <p:cNvPr id="4" name="Group 3">
            <a:extLst>
              <a:ext uri="{FF2B5EF4-FFF2-40B4-BE49-F238E27FC236}">
                <a16:creationId xmlns:a16="http://schemas.microsoft.com/office/drawing/2014/main" id="{6F7E3613-80B9-48AA-BD89-515183ED204A}"/>
              </a:ext>
            </a:extLst>
          </p:cNvPr>
          <p:cNvGrpSpPr/>
          <p:nvPr/>
        </p:nvGrpSpPr>
        <p:grpSpPr>
          <a:xfrm>
            <a:off x="1834044" y="4784808"/>
            <a:ext cx="2892182" cy="1276248"/>
            <a:chOff x="1834044" y="4784808"/>
            <a:chExt cx="2892182" cy="1276248"/>
          </a:xfrm>
        </p:grpSpPr>
        <p:sp>
          <p:nvSpPr>
            <p:cNvPr id="35" name="TextBox 34">
              <a:extLst>
                <a:ext uri="{FF2B5EF4-FFF2-40B4-BE49-F238E27FC236}">
                  <a16:creationId xmlns:a16="http://schemas.microsoft.com/office/drawing/2014/main" id="{6605C007-E92E-4E45-9238-3358A7701CC1}"/>
                </a:ext>
              </a:extLst>
            </p:cNvPr>
            <p:cNvSpPr txBox="1"/>
            <p:nvPr/>
          </p:nvSpPr>
          <p:spPr>
            <a:xfrm>
              <a:off x="1834045" y="5104063"/>
              <a:ext cx="2892181" cy="956993"/>
            </a:xfrm>
            <a:prstGeom prst="rect">
              <a:avLst/>
            </a:prstGeom>
            <a:noFill/>
          </p:spPr>
          <p:txBody>
            <a:bodyPr wrap="square" rtlCol="0">
              <a:spAutoFit/>
            </a:bodyPr>
            <a:lstStyle/>
            <a:p>
              <a:pPr marL="171450" indent="-171450">
                <a:lnSpc>
                  <a:spcPct val="113000"/>
                </a:lnSpc>
                <a:spcBef>
                  <a:spcPts val="300"/>
                </a:spcBef>
                <a:buClr>
                  <a:schemeClr val="accent1"/>
                </a:buClr>
                <a:buSzPct val="80000"/>
                <a:buFont typeface="Wingdings 2" panose="05020102010507070707" pitchFamily="18" charset="2"/>
                <a:buChar char=""/>
              </a:pPr>
              <a:r>
                <a:rPr lang="en-US" sz="1100" dirty="0">
                  <a:solidFill>
                    <a:schemeClr val="bg1"/>
                  </a:solidFill>
                </a:rPr>
                <a:t>Sed ut perspiciatis unde omnis</a:t>
              </a:r>
            </a:p>
            <a:p>
              <a:pPr marL="171450" indent="-171450">
                <a:lnSpc>
                  <a:spcPct val="113000"/>
                </a:lnSpc>
                <a:spcBef>
                  <a:spcPts val="300"/>
                </a:spcBef>
                <a:buClr>
                  <a:schemeClr val="accent1"/>
                </a:buClr>
                <a:buSzPct val="80000"/>
                <a:buFont typeface="Wingdings 2" panose="05020102010507070707" pitchFamily="18" charset="2"/>
                <a:buChar char=""/>
              </a:pPr>
              <a:r>
                <a:rPr lang="en-US" sz="1100" dirty="0">
                  <a:solidFill>
                    <a:schemeClr val="bg1"/>
                  </a:solidFill>
                </a:rPr>
                <a:t>Like these sweet mornings of spring.</a:t>
              </a:r>
            </a:p>
            <a:p>
              <a:pPr marL="171450" indent="-171450">
                <a:lnSpc>
                  <a:spcPct val="113000"/>
                </a:lnSpc>
                <a:spcBef>
                  <a:spcPts val="300"/>
                </a:spcBef>
                <a:buClr>
                  <a:schemeClr val="accent1"/>
                </a:buClr>
                <a:buSzPct val="80000"/>
                <a:buFont typeface="Wingdings 2" panose="05020102010507070707" pitchFamily="18" charset="2"/>
                <a:buChar char=""/>
              </a:pPr>
              <a:r>
                <a:rPr lang="en-US" sz="1100" dirty="0">
                  <a:solidFill>
                    <a:schemeClr val="bg1"/>
                  </a:solidFill>
                </a:rPr>
                <a:t>I am alone, and feel the charm</a:t>
              </a:r>
            </a:p>
            <a:p>
              <a:pPr marL="171450" indent="-171450">
                <a:lnSpc>
                  <a:spcPct val="113000"/>
                </a:lnSpc>
                <a:spcBef>
                  <a:spcPts val="300"/>
                </a:spcBef>
                <a:buClr>
                  <a:schemeClr val="accent1"/>
                </a:buClr>
                <a:buSzPct val="80000"/>
                <a:buFont typeface="Wingdings 2" panose="05020102010507070707" pitchFamily="18" charset="2"/>
                <a:buChar char=""/>
              </a:pPr>
              <a:r>
                <a:rPr lang="en-US" sz="1100" dirty="0">
                  <a:solidFill>
                    <a:schemeClr val="bg1"/>
                  </a:solidFill>
                </a:rPr>
                <a:t>Which was created for the bliss</a:t>
              </a:r>
            </a:p>
          </p:txBody>
        </p:sp>
        <p:sp>
          <p:nvSpPr>
            <p:cNvPr id="36" name="TextBox 35">
              <a:extLst>
                <a:ext uri="{FF2B5EF4-FFF2-40B4-BE49-F238E27FC236}">
                  <a16:creationId xmlns:a16="http://schemas.microsoft.com/office/drawing/2014/main" id="{03C750C2-F2D9-46B0-9546-BFB8B8B743CE}"/>
                </a:ext>
              </a:extLst>
            </p:cNvPr>
            <p:cNvSpPr txBox="1"/>
            <p:nvPr/>
          </p:nvSpPr>
          <p:spPr>
            <a:xfrm>
              <a:off x="1834044" y="4784808"/>
              <a:ext cx="2705977" cy="319255"/>
            </a:xfrm>
            <a:prstGeom prst="rect">
              <a:avLst/>
            </a:prstGeom>
            <a:noFill/>
          </p:spPr>
          <p:txBody>
            <a:bodyPr wrap="square" rtlCol="0">
              <a:spAutoFit/>
            </a:bodyPr>
            <a:lstStyle/>
            <a:p>
              <a:pPr>
                <a:lnSpc>
                  <a:spcPct val="113000"/>
                </a:lnSpc>
              </a:pPr>
              <a:r>
                <a:rPr lang="en-US" sz="1400" dirty="0">
                  <a:solidFill>
                    <a:schemeClr val="bg1"/>
                  </a:solidFill>
                  <a:latin typeface="+mj-lt"/>
                </a:rPr>
                <a:t>Medical Feature Text One</a:t>
              </a:r>
            </a:p>
          </p:txBody>
        </p:sp>
      </p:grpSp>
      <p:grpSp>
        <p:nvGrpSpPr>
          <p:cNvPr id="3" name="Group 2">
            <a:extLst>
              <a:ext uri="{FF2B5EF4-FFF2-40B4-BE49-F238E27FC236}">
                <a16:creationId xmlns:a16="http://schemas.microsoft.com/office/drawing/2014/main" id="{C94B0050-93C6-42B6-B249-BABEAF3E7AB7}"/>
              </a:ext>
            </a:extLst>
          </p:cNvPr>
          <p:cNvGrpSpPr/>
          <p:nvPr/>
        </p:nvGrpSpPr>
        <p:grpSpPr>
          <a:xfrm>
            <a:off x="8762368" y="1233888"/>
            <a:ext cx="2892182" cy="1276248"/>
            <a:chOff x="8762368" y="1233888"/>
            <a:chExt cx="2892182" cy="1276248"/>
          </a:xfrm>
        </p:grpSpPr>
        <p:sp>
          <p:nvSpPr>
            <p:cNvPr id="39" name="TextBox 38">
              <a:extLst>
                <a:ext uri="{FF2B5EF4-FFF2-40B4-BE49-F238E27FC236}">
                  <a16:creationId xmlns:a16="http://schemas.microsoft.com/office/drawing/2014/main" id="{C4E2B374-80A3-49D5-B610-F847492CC751}"/>
                </a:ext>
              </a:extLst>
            </p:cNvPr>
            <p:cNvSpPr txBox="1"/>
            <p:nvPr/>
          </p:nvSpPr>
          <p:spPr>
            <a:xfrm>
              <a:off x="8762369" y="1553143"/>
              <a:ext cx="2892181" cy="956993"/>
            </a:xfrm>
            <a:prstGeom prst="rect">
              <a:avLst/>
            </a:prstGeom>
            <a:noFill/>
          </p:spPr>
          <p:txBody>
            <a:bodyPr wrap="square" rtlCol="0">
              <a:spAutoFit/>
            </a:bodyPr>
            <a:lstStyle/>
            <a:p>
              <a:pPr marL="171450" indent="-171450">
                <a:lnSpc>
                  <a:spcPct val="113000"/>
                </a:lnSpc>
                <a:spcBef>
                  <a:spcPts val="300"/>
                </a:spcBef>
                <a:buClr>
                  <a:schemeClr val="bg1"/>
                </a:buClr>
                <a:buSzPct val="80000"/>
                <a:buFont typeface="Wingdings 2" panose="05020102010507070707" pitchFamily="18" charset="2"/>
                <a:buChar char=""/>
              </a:pPr>
              <a:r>
                <a:rPr lang="en-US" sz="1100" dirty="0">
                  <a:solidFill>
                    <a:schemeClr val="bg1"/>
                  </a:solidFill>
                </a:rPr>
                <a:t>Sed ut perspiciatis unde omnis</a:t>
              </a:r>
            </a:p>
            <a:p>
              <a:pPr marL="171450" indent="-171450">
                <a:lnSpc>
                  <a:spcPct val="113000"/>
                </a:lnSpc>
                <a:spcBef>
                  <a:spcPts val="300"/>
                </a:spcBef>
                <a:buClr>
                  <a:schemeClr val="bg1"/>
                </a:buClr>
                <a:buSzPct val="80000"/>
                <a:buFont typeface="Wingdings 2" panose="05020102010507070707" pitchFamily="18" charset="2"/>
                <a:buChar char=""/>
              </a:pPr>
              <a:r>
                <a:rPr lang="en-US" sz="1100" dirty="0">
                  <a:solidFill>
                    <a:schemeClr val="bg1"/>
                  </a:solidFill>
                </a:rPr>
                <a:t>Like these sweet mornings of spring.</a:t>
              </a:r>
            </a:p>
            <a:p>
              <a:pPr marL="171450" indent="-171450">
                <a:lnSpc>
                  <a:spcPct val="113000"/>
                </a:lnSpc>
                <a:spcBef>
                  <a:spcPts val="300"/>
                </a:spcBef>
                <a:buClr>
                  <a:schemeClr val="bg1"/>
                </a:buClr>
                <a:buSzPct val="80000"/>
                <a:buFont typeface="Wingdings 2" panose="05020102010507070707" pitchFamily="18" charset="2"/>
                <a:buChar char=""/>
              </a:pPr>
              <a:r>
                <a:rPr lang="en-US" sz="1100" dirty="0">
                  <a:solidFill>
                    <a:schemeClr val="bg1"/>
                  </a:solidFill>
                </a:rPr>
                <a:t>I am alone, and feel the charm</a:t>
              </a:r>
            </a:p>
            <a:p>
              <a:pPr marL="171450" indent="-171450">
                <a:lnSpc>
                  <a:spcPct val="113000"/>
                </a:lnSpc>
                <a:spcBef>
                  <a:spcPts val="300"/>
                </a:spcBef>
                <a:buClr>
                  <a:schemeClr val="bg1"/>
                </a:buClr>
                <a:buSzPct val="80000"/>
                <a:buFont typeface="Wingdings 2" panose="05020102010507070707" pitchFamily="18" charset="2"/>
                <a:buChar char=""/>
              </a:pPr>
              <a:r>
                <a:rPr lang="en-US" sz="1100" dirty="0">
                  <a:solidFill>
                    <a:schemeClr val="bg1"/>
                  </a:solidFill>
                </a:rPr>
                <a:t>Which was created for the bliss</a:t>
              </a:r>
            </a:p>
          </p:txBody>
        </p:sp>
        <p:sp>
          <p:nvSpPr>
            <p:cNvPr id="40" name="TextBox 39">
              <a:extLst>
                <a:ext uri="{FF2B5EF4-FFF2-40B4-BE49-F238E27FC236}">
                  <a16:creationId xmlns:a16="http://schemas.microsoft.com/office/drawing/2014/main" id="{3715A5BA-58A2-446B-9BB6-9B7EC5534EDC}"/>
                </a:ext>
              </a:extLst>
            </p:cNvPr>
            <p:cNvSpPr txBox="1"/>
            <p:nvPr/>
          </p:nvSpPr>
          <p:spPr>
            <a:xfrm>
              <a:off x="8762368" y="1233888"/>
              <a:ext cx="2705977" cy="319255"/>
            </a:xfrm>
            <a:prstGeom prst="rect">
              <a:avLst/>
            </a:prstGeom>
            <a:noFill/>
          </p:spPr>
          <p:txBody>
            <a:bodyPr wrap="square" rtlCol="0">
              <a:spAutoFit/>
            </a:bodyPr>
            <a:lstStyle/>
            <a:p>
              <a:pPr>
                <a:lnSpc>
                  <a:spcPct val="113000"/>
                </a:lnSpc>
              </a:pPr>
              <a:r>
                <a:rPr lang="en-US" sz="1400" dirty="0">
                  <a:solidFill>
                    <a:schemeClr val="bg1"/>
                  </a:solidFill>
                  <a:latin typeface="+mj-lt"/>
                </a:rPr>
                <a:t>Medical Feature Text Three</a:t>
              </a:r>
            </a:p>
          </p:txBody>
        </p:sp>
      </p:grpSp>
      <p:grpSp>
        <p:nvGrpSpPr>
          <p:cNvPr id="5" name="Group 4">
            <a:extLst>
              <a:ext uri="{FF2B5EF4-FFF2-40B4-BE49-F238E27FC236}">
                <a16:creationId xmlns:a16="http://schemas.microsoft.com/office/drawing/2014/main" id="{B7B9ED49-CF6E-4CD8-B5F2-AEEE9838C60A}"/>
              </a:ext>
            </a:extLst>
          </p:cNvPr>
          <p:cNvGrpSpPr/>
          <p:nvPr/>
        </p:nvGrpSpPr>
        <p:grpSpPr>
          <a:xfrm>
            <a:off x="8762368" y="3566974"/>
            <a:ext cx="3124832" cy="1217834"/>
            <a:chOff x="8762368" y="3566974"/>
            <a:chExt cx="3124832" cy="1217834"/>
          </a:xfrm>
        </p:grpSpPr>
        <p:sp>
          <p:nvSpPr>
            <p:cNvPr id="44" name="TextBox 43">
              <a:extLst>
                <a:ext uri="{FF2B5EF4-FFF2-40B4-BE49-F238E27FC236}">
                  <a16:creationId xmlns:a16="http://schemas.microsoft.com/office/drawing/2014/main" id="{94291C1F-B036-48C3-B3A0-6AAEEB1CD091}"/>
                </a:ext>
              </a:extLst>
            </p:cNvPr>
            <p:cNvSpPr txBox="1"/>
            <p:nvPr/>
          </p:nvSpPr>
          <p:spPr>
            <a:xfrm>
              <a:off x="8762368" y="4048260"/>
              <a:ext cx="3124832" cy="736548"/>
            </a:xfrm>
            <a:prstGeom prst="rect">
              <a:avLst/>
            </a:prstGeom>
            <a:noFill/>
          </p:spPr>
          <p:txBody>
            <a:bodyPr wrap="square" rtlCol="0">
              <a:spAutoFit/>
            </a:bodyPr>
            <a:lstStyle/>
            <a:p>
              <a:pPr>
                <a:lnSpc>
                  <a:spcPct val="120000"/>
                </a:lnSpc>
              </a:pPr>
              <a:r>
                <a:rPr lang="en-US" sz="1200" i="1" dirty="0">
                  <a:solidFill>
                    <a:schemeClr val="bg1">
                      <a:lumMod val="65000"/>
                    </a:schemeClr>
                  </a:solidFill>
                </a:rPr>
                <a:t>“Sed ut perspiciatis unde omnis iste natus error sit </a:t>
              </a:r>
              <a:r>
                <a:rPr lang="en-US" sz="1200" i="1" dirty="0" err="1">
                  <a:solidFill>
                    <a:schemeClr val="bg1">
                      <a:lumMod val="65000"/>
                    </a:schemeClr>
                  </a:solidFill>
                </a:rPr>
                <a:t>volup</a:t>
              </a:r>
              <a:r>
                <a:rPr lang="en-US" sz="1200" i="1" dirty="0">
                  <a:solidFill>
                    <a:schemeClr val="bg1">
                      <a:lumMod val="65000"/>
                    </a:schemeClr>
                  </a:solidFill>
                </a:rPr>
                <a:t> </a:t>
              </a:r>
              <a:r>
                <a:rPr lang="en-US" sz="1200" i="1" dirty="0" err="1">
                  <a:solidFill>
                    <a:schemeClr val="bg1">
                      <a:lumMod val="65000"/>
                    </a:schemeClr>
                  </a:solidFill>
                </a:rPr>
                <a:t>tatem</a:t>
              </a:r>
              <a:r>
                <a:rPr lang="en-US" sz="1200" i="1" dirty="0">
                  <a:solidFill>
                    <a:schemeClr val="bg1">
                      <a:lumMod val="65000"/>
                    </a:schemeClr>
                  </a:solidFill>
                </a:rPr>
                <a:t> accusantium doloremque laudantium, totam rem.</a:t>
              </a:r>
            </a:p>
          </p:txBody>
        </p:sp>
        <p:sp>
          <p:nvSpPr>
            <p:cNvPr id="45" name="TextBox 44">
              <a:extLst>
                <a:ext uri="{FF2B5EF4-FFF2-40B4-BE49-F238E27FC236}">
                  <a16:creationId xmlns:a16="http://schemas.microsoft.com/office/drawing/2014/main" id="{F4C12F5C-C064-4EB9-BF61-010A671B9115}"/>
                </a:ext>
              </a:extLst>
            </p:cNvPr>
            <p:cNvSpPr txBox="1"/>
            <p:nvPr/>
          </p:nvSpPr>
          <p:spPr>
            <a:xfrm>
              <a:off x="8762368" y="3566974"/>
              <a:ext cx="1199985" cy="481286"/>
            </a:xfrm>
            <a:prstGeom prst="rect">
              <a:avLst/>
            </a:prstGeom>
            <a:noFill/>
          </p:spPr>
          <p:txBody>
            <a:bodyPr wrap="square" rtlCol="0">
              <a:spAutoFit/>
            </a:bodyPr>
            <a:lstStyle/>
            <a:p>
              <a:pPr>
                <a:lnSpc>
                  <a:spcPct val="113000"/>
                </a:lnSpc>
              </a:pPr>
              <a:r>
                <a:rPr lang="en-US" sz="2400" b="1" dirty="0">
                  <a:gradFill>
                    <a:gsLst>
                      <a:gs pos="10000">
                        <a:schemeClr val="accent1"/>
                      </a:gs>
                      <a:gs pos="100000">
                        <a:schemeClr val="accent2"/>
                      </a:gs>
                    </a:gsLst>
                    <a:lin ang="18900000" scaled="1"/>
                  </a:gradFill>
                  <a:latin typeface="+mj-lt"/>
                </a:rPr>
                <a:t>2018</a:t>
              </a:r>
            </a:p>
          </p:txBody>
        </p:sp>
      </p:grpSp>
      <p:sp>
        <p:nvSpPr>
          <p:cNvPr id="28" name="Rectangle: Rounded Corners 27">
            <a:extLst>
              <a:ext uri="{FF2B5EF4-FFF2-40B4-BE49-F238E27FC236}">
                <a16:creationId xmlns:a16="http://schemas.microsoft.com/office/drawing/2014/main" id="{8FA2D792-2030-4FDA-82C6-03998259B5E9}"/>
              </a:ext>
            </a:extLst>
          </p:cNvPr>
          <p:cNvSpPr/>
          <p:nvPr/>
        </p:nvSpPr>
        <p:spPr>
          <a:xfrm>
            <a:off x="596742" y="1887530"/>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E7B3EFBF-5E86-4874-9BC6-5720DB068DAA}"/>
              </a:ext>
            </a:extLst>
          </p:cNvPr>
          <p:cNvGrpSpPr/>
          <p:nvPr/>
        </p:nvGrpSpPr>
        <p:grpSpPr>
          <a:xfrm>
            <a:off x="986986" y="1276427"/>
            <a:ext cx="3357482" cy="1477045"/>
            <a:chOff x="986986" y="1276427"/>
            <a:chExt cx="3357482" cy="1477045"/>
          </a:xfrm>
        </p:grpSpPr>
        <p:sp>
          <p:nvSpPr>
            <p:cNvPr id="30" name="TextBox 29">
              <a:extLst>
                <a:ext uri="{FF2B5EF4-FFF2-40B4-BE49-F238E27FC236}">
                  <a16:creationId xmlns:a16="http://schemas.microsoft.com/office/drawing/2014/main" id="{008728F6-08AA-4C48-A982-D8E962D0E9D4}"/>
                </a:ext>
              </a:extLst>
            </p:cNvPr>
            <p:cNvSpPr txBox="1"/>
            <p:nvPr/>
          </p:nvSpPr>
          <p:spPr>
            <a:xfrm>
              <a:off x="986986" y="1553143"/>
              <a:ext cx="3357482" cy="1200329"/>
            </a:xfrm>
            <a:prstGeom prst="rect">
              <a:avLst/>
            </a:prstGeom>
            <a:noFill/>
          </p:spPr>
          <p:txBody>
            <a:bodyPr wrap="square" rtlCol="0">
              <a:spAutoFit/>
            </a:bodyPr>
            <a:lstStyle/>
            <a:p>
              <a:r>
                <a:rPr lang="en-US" sz="3600" b="1" dirty="0">
                  <a:gradFill>
                    <a:gsLst>
                      <a:gs pos="10000">
                        <a:schemeClr val="accent1"/>
                      </a:gs>
                      <a:gs pos="100000">
                        <a:schemeClr val="accent2"/>
                      </a:gs>
                    </a:gsLst>
                    <a:lin ang="18900000" scaled="1"/>
                  </a:gradFill>
                  <a:latin typeface="+mj-lt"/>
                </a:rPr>
                <a:t>Medical</a:t>
              </a:r>
            </a:p>
            <a:p>
              <a:r>
                <a:rPr lang="en-US" sz="3600" dirty="0">
                  <a:solidFill>
                    <a:schemeClr val="bg1"/>
                  </a:solidFill>
                  <a:latin typeface="+mj-lt"/>
                </a:rPr>
                <a:t>Three Feature</a:t>
              </a:r>
            </a:p>
          </p:txBody>
        </p:sp>
        <p:sp>
          <p:nvSpPr>
            <p:cNvPr id="31" name="TextBox 30">
              <a:extLst>
                <a:ext uri="{FF2B5EF4-FFF2-40B4-BE49-F238E27FC236}">
                  <a16:creationId xmlns:a16="http://schemas.microsoft.com/office/drawing/2014/main" id="{FD4AF57B-B7D7-4F77-8797-02C39D18A689}"/>
                </a:ext>
              </a:extLst>
            </p:cNvPr>
            <p:cNvSpPr txBox="1"/>
            <p:nvPr/>
          </p:nvSpPr>
          <p:spPr>
            <a:xfrm>
              <a:off x="986986" y="1276427"/>
              <a:ext cx="3357482" cy="319255"/>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sp>
        <p:nvSpPr>
          <p:cNvPr id="32" name="Freeform 34">
            <a:extLst>
              <a:ext uri="{FF2B5EF4-FFF2-40B4-BE49-F238E27FC236}">
                <a16:creationId xmlns:a16="http://schemas.microsoft.com/office/drawing/2014/main" id="{26223343-A196-46F8-8F0A-D6E71E874093}"/>
              </a:ext>
            </a:extLst>
          </p:cNvPr>
          <p:cNvSpPr>
            <a:spLocks/>
          </p:cNvSpPr>
          <p:nvPr/>
        </p:nvSpPr>
        <p:spPr bwMode="auto">
          <a:xfrm>
            <a:off x="1922668" y="4274686"/>
            <a:ext cx="406818" cy="338441"/>
          </a:xfrm>
          <a:custGeom>
            <a:avLst/>
            <a:gdLst>
              <a:gd name="T0" fmla="*/ 531 w 983"/>
              <a:gd name="T1" fmla="*/ 7 h 819"/>
              <a:gd name="T2" fmla="*/ 0 w 983"/>
              <a:gd name="T3" fmla="*/ 372 h 819"/>
              <a:gd name="T4" fmla="*/ 519 w 983"/>
              <a:gd name="T5" fmla="*/ 686 h 819"/>
              <a:gd name="T6" fmla="*/ 712 w 983"/>
              <a:gd name="T7" fmla="*/ 797 h 819"/>
              <a:gd name="T8" fmla="*/ 541 w 983"/>
              <a:gd name="T9" fmla="*/ 648 h 819"/>
              <a:gd name="T10" fmla="*/ 441 w 983"/>
              <a:gd name="T11" fmla="*/ 595 h 819"/>
              <a:gd name="T12" fmla="*/ 330 w 983"/>
              <a:gd name="T13" fmla="*/ 598 h 819"/>
              <a:gd name="T14" fmla="*/ 187 w 983"/>
              <a:gd name="T15" fmla="*/ 459 h 819"/>
              <a:gd name="T16" fmla="*/ 187 w 983"/>
              <a:gd name="T17" fmla="*/ 417 h 819"/>
              <a:gd name="T18" fmla="*/ 200 w 983"/>
              <a:gd name="T19" fmla="*/ 366 h 819"/>
              <a:gd name="T20" fmla="*/ 219 w 983"/>
              <a:gd name="T21" fmla="*/ 331 h 819"/>
              <a:gd name="T22" fmla="*/ 240 w 983"/>
              <a:gd name="T23" fmla="*/ 308 h 819"/>
              <a:gd name="T24" fmla="*/ 370 w 983"/>
              <a:gd name="T25" fmla="*/ 226 h 819"/>
              <a:gd name="T26" fmla="*/ 149 w 983"/>
              <a:gd name="T27" fmla="*/ 484 h 819"/>
              <a:gd name="T28" fmla="*/ 152 w 983"/>
              <a:gd name="T29" fmla="*/ 562 h 819"/>
              <a:gd name="T30" fmla="*/ 121 w 983"/>
              <a:gd name="T31" fmla="*/ 543 h 819"/>
              <a:gd name="T32" fmla="*/ 97 w 983"/>
              <a:gd name="T33" fmla="*/ 520 h 819"/>
              <a:gd name="T34" fmla="*/ 85 w 983"/>
              <a:gd name="T35" fmla="*/ 506 h 819"/>
              <a:gd name="T36" fmla="*/ 64 w 983"/>
              <a:gd name="T37" fmla="*/ 472 h 819"/>
              <a:gd name="T38" fmla="*/ 59 w 983"/>
              <a:gd name="T39" fmla="*/ 462 h 819"/>
              <a:gd name="T40" fmla="*/ 67 w 983"/>
              <a:gd name="T41" fmla="*/ 256 h 819"/>
              <a:gd name="T42" fmla="*/ 127 w 983"/>
              <a:gd name="T43" fmla="*/ 174 h 819"/>
              <a:gd name="T44" fmla="*/ 815 w 983"/>
              <a:gd name="T45" fmla="*/ 149 h 819"/>
              <a:gd name="T46" fmla="*/ 915 w 983"/>
              <a:gd name="T47" fmla="*/ 272 h 819"/>
              <a:gd name="T48" fmla="*/ 927 w 983"/>
              <a:gd name="T49" fmla="*/ 315 h 819"/>
              <a:gd name="T50" fmla="*/ 929 w 983"/>
              <a:gd name="T51" fmla="*/ 330 h 819"/>
              <a:gd name="T52" fmla="*/ 929 w 983"/>
              <a:gd name="T53" fmla="*/ 385 h 819"/>
              <a:gd name="T54" fmla="*/ 923 w 983"/>
              <a:gd name="T55" fmla="*/ 411 h 819"/>
              <a:gd name="T56" fmla="*/ 916 w 983"/>
              <a:gd name="T57" fmla="*/ 431 h 819"/>
              <a:gd name="T58" fmla="*/ 904 w 983"/>
              <a:gd name="T59" fmla="*/ 452 h 819"/>
              <a:gd name="T60" fmla="*/ 879 w 983"/>
              <a:gd name="T61" fmla="*/ 384 h 819"/>
              <a:gd name="T62" fmla="*/ 854 w 983"/>
              <a:gd name="T63" fmla="*/ 442 h 819"/>
              <a:gd name="T64" fmla="*/ 838 w 983"/>
              <a:gd name="T65" fmla="*/ 487 h 819"/>
              <a:gd name="T66" fmla="*/ 766 w 983"/>
              <a:gd name="T67" fmla="*/ 541 h 819"/>
              <a:gd name="T68" fmla="*/ 763 w 983"/>
              <a:gd name="T69" fmla="*/ 569 h 819"/>
              <a:gd name="T70" fmla="*/ 756 w 983"/>
              <a:gd name="T71" fmla="*/ 594 h 819"/>
              <a:gd name="T72" fmla="*/ 746 w 983"/>
              <a:gd name="T73" fmla="*/ 612 h 819"/>
              <a:gd name="T74" fmla="*/ 733 w 983"/>
              <a:gd name="T75" fmla="*/ 624 h 819"/>
              <a:gd name="T76" fmla="*/ 715 w 983"/>
              <a:gd name="T77" fmla="*/ 634 h 819"/>
              <a:gd name="T78" fmla="*/ 692 w 983"/>
              <a:gd name="T79" fmla="*/ 641 h 819"/>
              <a:gd name="T80" fmla="*/ 643 w 983"/>
              <a:gd name="T81" fmla="*/ 667 h 819"/>
              <a:gd name="T82" fmla="*/ 764 w 983"/>
              <a:gd name="T83" fmla="*/ 742 h 819"/>
              <a:gd name="T84" fmla="*/ 729 w 983"/>
              <a:gd name="T85" fmla="*/ 716 h 819"/>
              <a:gd name="T86" fmla="*/ 778 w 983"/>
              <a:gd name="T87" fmla="*/ 639 h 819"/>
              <a:gd name="T88" fmla="*/ 959 w 983"/>
              <a:gd name="T89" fmla="*/ 437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3" h="819">
                <a:moveTo>
                  <a:pt x="948" y="243"/>
                </a:moveTo>
                <a:cubicBezTo>
                  <a:pt x="915" y="173"/>
                  <a:pt x="854" y="119"/>
                  <a:pt x="788" y="81"/>
                </a:cubicBezTo>
                <a:cubicBezTo>
                  <a:pt x="710" y="36"/>
                  <a:pt x="620" y="13"/>
                  <a:pt x="531" y="7"/>
                </a:cubicBezTo>
                <a:cubicBezTo>
                  <a:pt x="444" y="0"/>
                  <a:pt x="353" y="12"/>
                  <a:pt x="271" y="40"/>
                </a:cubicBezTo>
                <a:cubicBezTo>
                  <a:pt x="198" y="66"/>
                  <a:pt x="128" y="106"/>
                  <a:pt x="77" y="165"/>
                </a:cubicBezTo>
                <a:cubicBezTo>
                  <a:pt x="27" y="223"/>
                  <a:pt x="0" y="296"/>
                  <a:pt x="0" y="372"/>
                </a:cubicBezTo>
                <a:cubicBezTo>
                  <a:pt x="0" y="447"/>
                  <a:pt x="29" y="520"/>
                  <a:pt x="87" y="569"/>
                </a:cubicBezTo>
                <a:cubicBezTo>
                  <a:pt x="177" y="644"/>
                  <a:pt x="306" y="653"/>
                  <a:pt x="417" y="631"/>
                </a:cubicBezTo>
                <a:cubicBezTo>
                  <a:pt x="446" y="657"/>
                  <a:pt x="482" y="675"/>
                  <a:pt x="519" y="686"/>
                </a:cubicBezTo>
                <a:cubicBezTo>
                  <a:pt x="533" y="718"/>
                  <a:pt x="554" y="748"/>
                  <a:pt x="581" y="771"/>
                </a:cubicBezTo>
                <a:cubicBezTo>
                  <a:pt x="613" y="797"/>
                  <a:pt x="651" y="813"/>
                  <a:pt x="691" y="818"/>
                </a:cubicBezTo>
                <a:cubicBezTo>
                  <a:pt x="703" y="819"/>
                  <a:pt x="712" y="807"/>
                  <a:pt x="712" y="797"/>
                </a:cubicBezTo>
                <a:cubicBezTo>
                  <a:pt x="712" y="784"/>
                  <a:pt x="703" y="777"/>
                  <a:pt x="691" y="775"/>
                </a:cubicBezTo>
                <a:cubicBezTo>
                  <a:pt x="630" y="768"/>
                  <a:pt x="578" y="721"/>
                  <a:pt x="556" y="664"/>
                </a:cubicBezTo>
                <a:cubicBezTo>
                  <a:pt x="555" y="657"/>
                  <a:pt x="550" y="650"/>
                  <a:pt x="541" y="648"/>
                </a:cubicBezTo>
                <a:cubicBezTo>
                  <a:pt x="518" y="642"/>
                  <a:pt x="496" y="634"/>
                  <a:pt x="476" y="622"/>
                </a:cubicBezTo>
                <a:cubicBezTo>
                  <a:pt x="467" y="617"/>
                  <a:pt x="459" y="611"/>
                  <a:pt x="452" y="605"/>
                </a:cubicBezTo>
                <a:cubicBezTo>
                  <a:pt x="448" y="602"/>
                  <a:pt x="444" y="598"/>
                  <a:pt x="441" y="595"/>
                </a:cubicBezTo>
                <a:cubicBezTo>
                  <a:pt x="432" y="586"/>
                  <a:pt x="424" y="586"/>
                  <a:pt x="414" y="588"/>
                </a:cubicBezTo>
                <a:cubicBezTo>
                  <a:pt x="387" y="594"/>
                  <a:pt x="361" y="597"/>
                  <a:pt x="333" y="599"/>
                </a:cubicBezTo>
                <a:cubicBezTo>
                  <a:pt x="332" y="598"/>
                  <a:pt x="331" y="598"/>
                  <a:pt x="330" y="598"/>
                </a:cubicBezTo>
                <a:cubicBezTo>
                  <a:pt x="261" y="589"/>
                  <a:pt x="199" y="532"/>
                  <a:pt x="188" y="462"/>
                </a:cubicBezTo>
                <a:cubicBezTo>
                  <a:pt x="188" y="462"/>
                  <a:pt x="188" y="461"/>
                  <a:pt x="187" y="461"/>
                </a:cubicBezTo>
                <a:cubicBezTo>
                  <a:pt x="187" y="460"/>
                  <a:pt x="187" y="460"/>
                  <a:pt x="187" y="459"/>
                </a:cubicBezTo>
                <a:cubicBezTo>
                  <a:pt x="187" y="456"/>
                  <a:pt x="187" y="454"/>
                  <a:pt x="187" y="451"/>
                </a:cubicBezTo>
                <a:cubicBezTo>
                  <a:pt x="186" y="445"/>
                  <a:pt x="186" y="440"/>
                  <a:pt x="186" y="434"/>
                </a:cubicBezTo>
                <a:cubicBezTo>
                  <a:pt x="186" y="428"/>
                  <a:pt x="186" y="422"/>
                  <a:pt x="187" y="417"/>
                </a:cubicBezTo>
                <a:cubicBezTo>
                  <a:pt x="187" y="416"/>
                  <a:pt x="188" y="411"/>
                  <a:pt x="188" y="410"/>
                </a:cubicBezTo>
                <a:cubicBezTo>
                  <a:pt x="188" y="408"/>
                  <a:pt x="189" y="405"/>
                  <a:pt x="189" y="402"/>
                </a:cubicBezTo>
                <a:cubicBezTo>
                  <a:pt x="192" y="390"/>
                  <a:pt x="195" y="378"/>
                  <a:pt x="200" y="366"/>
                </a:cubicBezTo>
                <a:cubicBezTo>
                  <a:pt x="200" y="367"/>
                  <a:pt x="202" y="360"/>
                  <a:pt x="203" y="359"/>
                </a:cubicBezTo>
                <a:cubicBezTo>
                  <a:pt x="204" y="356"/>
                  <a:pt x="206" y="353"/>
                  <a:pt x="208" y="350"/>
                </a:cubicBezTo>
                <a:cubicBezTo>
                  <a:pt x="211" y="344"/>
                  <a:pt x="215" y="337"/>
                  <a:pt x="219" y="331"/>
                </a:cubicBezTo>
                <a:cubicBezTo>
                  <a:pt x="220" y="331"/>
                  <a:pt x="222" y="328"/>
                  <a:pt x="222" y="327"/>
                </a:cubicBezTo>
                <a:cubicBezTo>
                  <a:pt x="224" y="325"/>
                  <a:pt x="226" y="324"/>
                  <a:pt x="227" y="322"/>
                </a:cubicBezTo>
                <a:cubicBezTo>
                  <a:pt x="231" y="317"/>
                  <a:pt x="236" y="312"/>
                  <a:pt x="240" y="308"/>
                </a:cubicBezTo>
                <a:cubicBezTo>
                  <a:pt x="251" y="298"/>
                  <a:pt x="257" y="294"/>
                  <a:pt x="270" y="286"/>
                </a:cubicBezTo>
                <a:cubicBezTo>
                  <a:pt x="297" y="269"/>
                  <a:pt x="324" y="259"/>
                  <a:pt x="355" y="252"/>
                </a:cubicBezTo>
                <a:cubicBezTo>
                  <a:pt x="367" y="250"/>
                  <a:pt x="373" y="237"/>
                  <a:pt x="370" y="226"/>
                </a:cubicBezTo>
                <a:cubicBezTo>
                  <a:pt x="367" y="215"/>
                  <a:pt x="355" y="209"/>
                  <a:pt x="344" y="211"/>
                </a:cubicBezTo>
                <a:cubicBezTo>
                  <a:pt x="272" y="228"/>
                  <a:pt x="204" y="266"/>
                  <a:pt x="169" y="333"/>
                </a:cubicBezTo>
                <a:cubicBezTo>
                  <a:pt x="145" y="379"/>
                  <a:pt x="138" y="434"/>
                  <a:pt x="149" y="484"/>
                </a:cubicBezTo>
                <a:cubicBezTo>
                  <a:pt x="158" y="524"/>
                  <a:pt x="180" y="559"/>
                  <a:pt x="210" y="585"/>
                </a:cubicBezTo>
                <a:cubicBezTo>
                  <a:pt x="205" y="584"/>
                  <a:pt x="201" y="583"/>
                  <a:pt x="196" y="581"/>
                </a:cubicBezTo>
                <a:cubicBezTo>
                  <a:pt x="179" y="576"/>
                  <a:pt x="169" y="571"/>
                  <a:pt x="152" y="562"/>
                </a:cubicBezTo>
                <a:cubicBezTo>
                  <a:pt x="145" y="559"/>
                  <a:pt x="138" y="554"/>
                  <a:pt x="132" y="550"/>
                </a:cubicBezTo>
                <a:cubicBezTo>
                  <a:pt x="128" y="548"/>
                  <a:pt x="125" y="545"/>
                  <a:pt x="122" y="543"/>
                </a:cubicBezTo>
                <a:cubicBezTo>
                  <a:pt x="122" y="543"/>
                  <a:pt x="121" y="543"/>
                  <a:pt x="121" y="543"/>
                </a:cubicBezTo>
                <a:cubicBezTo>
                  <a:pt x="121" y="542"/>
                  <a:pt x="121" y="542"/>
                  <a:pt x="120" y="542"/>
                </a:cubicBezTo>
                <a:cubicBezTo>
                  <a:pt x="118" y="540"/>
                  <a:pt x="116" y="538"/>
                  <a:pt x="114" y="537"/>
                </a:cubicBezTo>
                <a:cubicBezTo>
                  <a:pt x="108" y="531"/>
                  <a:pt x="102" y="526"/>
                  <a:pt x="97" y="520"/>
                </a:cubicBezTo>
                <a:cubicBezTo>
                  <a:pt x="94" y="517"/>
                  <a:pt x="92" y="514"/>
                  <a:pt x="89" y="511"/>
                </a:cubicBezTo>
                <a:cubicBezTo>
                  <a:pt x="88" y="510"/>
                  <a:pt x="86" y="508"/>
                  <a:pt x="85" y="507"/>
                </a:cubicBezTo>
                <a:cubicBezTo>
                  <a:pt x="84" y="505"/>
                  <a:pt x="84" y="505"/>
                  <a:pt x="85" y="506"/>
                </a:cubicBezTo>
                <a:cubicBezTo>
                  <a:pt x="84" y="505"/>
                  <a:pt x="83" y="504"/>
                  <a:pt x="83" y="503"/>
                </a:cubicBezTo>
                <a:cubicBezTo>
                  <a:pt x="78" y="497"/>
                  <a:pt x="74" y="490"/>
                  <a:pt x="70" y="483"/>
                </a:cubicBezTo>
                <a:cubicBezTo>
                  <a:pt x="68" y="479"/>
                  <a:pt x="66" y="476"/>
                  <a:pt x="64" y="472"/>
                </a:cubicBezTo>
                <a:cubicBezTo>
                  <a:pt x="63" y="470"/>
                  <a:pt x="62" y="468"/>
                  <a:pt x="61" y="467"/>
                </a:cubicBezTo>
                <a:cubicBezTo>
                  <a:pt x="61" y="466"/>
                  <a:pt x="60" y="465"/>
                  <a:pt x="60" y="464"/>
                </a:cubicBezTo>
                <a:cubicBezTo>
                  <a:pt x="60" y="463"/>
                  <a:pt x="60" y="463"/>
                  <a:pt x="59" y="462"/>
                </a:cubicBezTo>
                <a:cubicBezTo>
                  <a:pt x="45" y="426"/>
                  <a:pt x="41" y="392"/>
                  <a:pt x="43" y="353"/>
                </a:cubicBezTo>
                <a:cubicBezTo>
                  <a:pt x="44" y="334"/>
                  <a:pt x="46" y="322"/>
                  <a:pt x="51" y="303"/>
                </a:cubicBezTo>
                <a:cubicBezTo>
                  <a:pt x="55" y="286"/>
                  <a:pt x="61" y="269"/>
                  <a:pt x="67" y="256"/>
                </a:cubicBezTo>
                <a:cubicBezTo>
                  <a:pt x="75" y="240"/>
                  <a:pt x="84" y="225"/>
                  <a:pt x="94" y="211"/>
                </a:cubicBezTo>
                <a:cubicBezTo>
                  <a:pt x="99" y="204"/>
                  <a:pt x="102" y="201"/>
                  <a:pt x="108" y="194"/>
                </a:cubicBezTo>
                <a:cubicBezTo>
                  <a:pt x="114" y="187"/>
                  <a:pt x="121" y="180"/>
                  <a:pt x="127" y="174"/>
                </a:cubicBezTo>
                <a:cubicBezTo>
                  <a:pt x="181" y="121"/>
                  <a:pt x="251" y="88"/>
                  <a:pt x="325" y="68"/>
                </a:cubicBezTo>
                <a:cubicBezTo>
                  <a:pt x="408" y="46"/>
                  <a:pt x="497" y="41"/>
                  <a:pt x="583" y="55"/>
                </a:cubicBezTo>
                <a:cubicBezTo>
                  <a:pt x="667" y="68"/>
                  <a:pt x="747" y="98"/>
                  <a:pt x="815" y="149"/>
                </a:cubicBezTo>
                <a:cubicBezTo>
                  <a:pt x="841" y="168"/>
                  <a:pt x="870" y="198"/>
                  <a:pt x="888" y="224"/>
                </a:cubicBezTo>
                <a:cubicBezTo>
                  <a:pt x="898" y="238"/>
                  <a:pt x="906" y="253"/>
                  <a:pt x="913" y="268"/>
                </a:cubicBezTo>
                <a:cubicBezTo>
                  <a:pt x="913" y="269"/>
                  <a:pt x="915" y="272"/>
                  <a:pt x="915" y="272"/>
                </a:cubicBezTo>
                <a:cubicBezTo>
                  <a:pt x="915" y="274"/>
                  <a:pt x="916" y="276"/>
                  <a:pt x="917" y="278"/>
                </a:cubicBezTo>
                <a:cubicBezTo>
                  <a:pt x="918" y="282"/>
                  <a:pt x="919" y="286"/>
                  <a:pt x="921" y="289"/>
                </a:cubicBezTo>
                <a:cubicBezTo>
                  <a:pt x="923" y="298"/>
                  <a:pt x="926" y="306"/>
                  <a:pt x="927" y="315"/>
                </a:cubicBezTo>
                <a:cubicBezTo>
                  <a:pt x="928" y="318"/>
                  <a:pt x="928" y="320"/>
                  <a:pt x="929" y="323"/>
                </a:cubicBezTo>
                <a:cubicBezTo>
                  <a:pt x="929" y="324"/>
                  <a:pt x="929" y="324"/>
                  <a:pt x="929" y="325"/>
                </a:cubicBezTo>
                <a:cubicBezTo>
                  <a:pt x="929" y="326"/>
                  <a:pt x="929" y="328"/>
                  <a:pt x="929" y="330"/>
                </a:cubicBezTo>
                <a:cubicBezTo>
                  <a:pt x="930" y="336"/>
                  <a:pt x="930" y="343"/>
                  <a:pt x="931" y="350"/>
                </a:cubicBezTo>
                <a:cubicBezTo>
                  <a:pt x="931" y="361"/>
                  <a:pt x="930" y="372"/>
                  <a:pt x="929" y="383"/>
                </a:cubicBezTo>
                <a:cubicBezTo>
                  <a:pt x="929" y="383"/>
                  <a:pt x="929" y="384"/>
                  <a:pt x="929" y="385"/>
                </a:cubicBezTo>
                <a:cubicBezTo>
                  <a:pt x="929" y="385"/>
                  <a:pt x="929" y="385"/>
                  <a:pt x="929" y="385"/>
                </a:cubicBezTo>
                <a:cubicBezTo>
                  <a:pt x="928" y="388"/>
                  <a:pt x="928" y="391"/>
                  <a:pt x="927" y="394"/>
                </a:cubicBezTo>
                <a:cubicBezTo>
                  <a:pt x="926" y="400"/>
                  <a:pt x="925" y="405"/>
                  <a:pt x="923" y="411"/>
                </a:cubicBezTo>
                <a:cubicBezTo>
                  <a:pt x="922" y="416"/>
                  <a:pt x="920" y="422"/>
                  <a:pt x="918" y="427"/>
                </a:cubicBezTo>
                <a:cubicBezTo>
                  <a:pt x="918" y="427"/>
                  <a:pt x="918" y="427"/>
                  <a:pt x="918" y="427"/>
                </a:cubicBezTo>
                <a:cubicBezTo>
                  <a:pt x="917" y="429"/>
                  <a:pt x="916" y="430"/>
                  <a:pt x="916" y="431"/>
                </a:cubicBezTo>
                <a:cubicBezTo>
                  <a:pt x="915" y="434"/>
                  <a:pt x="913" y="436"/>
                  <a:pt x="912" y="439"/>
                </a:cubicBezTo>
                <a:cubicBezTo>
                  <a:pt x="909" y="443"/>
                  <a:pt x="907" y="447"/>
                  <a:pt x="904" y="452"/>
                </a:cubicBezTo>
                <a:cubicBezTo>
                  <a:pt x="904" y="452"/>
                  <a:pt x="904" y="452"/>
                  <a:pt x="904" y="452"/>
                </a:cubicBezTo>
                <a:cubicBezTo>
                  <a:pt x="903" y="453"/>
                  <a:pt x="902" y="454"/>
                  <a:pt x="901" y="455"/>
                </a:cubicBezTo>
                <a:cubicBezTo>
                  <a:pt x="899" y="457"/>
                  <a:pt x="897" y="459"/>
                  <a:pt x="895" y="461"/>
                </a:cubicBezTo>
                <a:cubicBezTo>
                  <a:pt x="899" y="434"/>
                  <a:pt x="896" y="407"/>
                  <a:pt x="879" y="384"/>
                </a:cubicBezTo>
                <a:cubicBezTo>
                  <a:pt x="872" y="375"/>
                  <a:pt x="861" y="370"/>
                  <a:pt x="850" y="376"/>
                </a:cubicBezTo>
                <a:cubicBezTo>
                  <a:pt x="841" y="382"/>
                  <a:pt x="835" y="396"/>
                  <a:pt x="842" y="405"/>
                </a:cubicBezTo>
                <a:cubicBezTo>
                  <a:pt x="851" y="417"/>
                  <a:pt x="854" y="428"/>
                  <a:pt x="854" y="442"/>
                </a:cubicBezTo>
                <a:cubicBezTo>
                  <a:pt x="855" y="456"/>
                  <a:pt x="851" y="472"/>
                  <a:pt x="845" y="485"/>
                </a:cubicBezTo>
                <a:cubicBezTo>
                  <a:pt x="844" y="486"/>
                  <a:pt x="843" y="486"/>
                  <a:pt x="843" y="486"/>
                </a:cubicBezTo>
                <a:cubicBezTo>
                  <a:pt x="843" y="486"/>
                  <a:pt x="839" y="486"/>
                  <a:pt x="838" y="487"/>
                </a:cubicBezTo>
                <a:cubicBezTo>
                  <a:pt x="823" y="488"/>
                  <a:pt x="807" y="488"/>
                  <a:pt x="792" y="486"/>
                </a:cubicBezTo>
                <a:cubicBezTo>
                  <a:pt x="779" y="484"/>
                  <a:pt x="764" y="491"/>
                  <a:pt x="765" y="506"/>
                </a:cubicBezTo>
                <a:cubicBezTo>
                  <a:pt x="766" y="518"/>
                  <a:pt x="766" y="529"/>
                  <a:pt x="766" y="541"/>
                </a:cubicBezTo>
                <a:cubicBezTo>
                  <a:pt x="765" y="546"/>
                  <a:pt x="765" y="551"/>
                  <a:pt x="765" y="556"/>
                </a:cubicBezTo>
                <a:cubicBezTo>
                  <a:pt x="765" y="559"/>
                  <a:pt x="764" y="561"/>
                  <a:pt x="764" y="564"/>
                </a:cubicBezTo>
                <a:cubicBezTo>
                  <a:pt x="764" y="561"/>
                  <a:pt x="763" y="568"/>
                  <a:pt x="763" y="569"/>
                </a:cubicBezTo>
                <a:cubicBezTo>
                  <a:pt x="762" y="577"/>
                  <a:pt x="759" y="585"/>
                  <a:pt x="756" y="593"/>
                </a:cubicBezTo>
                <a:cubicBezTo>
                  <a:pt x="756" y="593"/>
                  <a:pt x="756" y="594"/>
                  <a:pt x="756" y="594"/>
                </a:cubicBezTo>
                <a:cubicBezTo>
                  <a:pt x="756" y="594"/>
                  <a:pt x="756" y="594"/>
                  <a:pt x="756" y="594"/>
                </a:cubicBezTo>
                <a:cubicBezTo>
                  <a:pt x="755" y="596"/>
                  <a:pt x="754" y="598"/>
                  <a:pt x="753" y="600"/>
                </a:cubicBezTo>
                <a:cubicBezTo>
                  <a:pt x="751" y="603"/>
                  <a:pt x="749" y="607"/>
                  <a:pt x="747" y="610"/>
                </a:cubicBezTo>
                <a:cubicBezTo>
                  <a:pt x="747" y="610"/>
                  <a:pt x="746" y="611"/>
                  <a:pt x="746" y="612"/>
                </a:cubicBezTo>
                <a:cubicBezTo>
                  <a:pt x="744" y="613"/>
                  <a:pt x="743" y="615"/>
                  <a:pt x="741" y="616"/>
                </a:cubicBezTo>
                <a:cubicBezTo>
                  <a:pt x="739" y="618"/>
                  <a:pt x="737" y="620"/>
                  <a:pt x="735" y="622"/>
                </a:cubicBezTo>
                <a:cubicBezTo>
                  <a:pt x="734" y="623"/>
                  <a:pt x="733" y="624"/>
                  <a:pt x="733" y="624"/>
                </a:cubicBezTo>
                <a:cubicBezTo>
                  <a:pt x="731" y="625"/>
                  <a:pt x="729" y="626"/>
                  <a:pt x="727" y="627"/>
                </a:cubicBezTo>
                <a:cubicBezTo>
                  <a:pt x="723" y="630"/>
                  <a:pt x="719" y="632"/>
                  <a:pt x="715" y="634"/>
                </a:cubicBezTo>
                <a:cubicBezTo>
                  <a:pt x="715" y="634"/>
                  <a:pt x="715" y="634"/>
                  <a:pt x="715" y="634"/>
                </a:cubicBezTo>
                <a:cubicBezTo>
                  <a:pt x="715" y="634"/>
                  <a:pt x="714" y="634"/>
                  <a:pt x="714" y="634"/>
                </a:cubicBezTo>
                <a:cubicBezTo>
                  <a:pt x="712" y="635"/>
                  <a:pt x="709" y="636"/>
                  <a:pt x="707" y="637"/>
                </a:cubicBezTo>
                <a:cubicBezTo>
                  <a:pt x="702" y="638"/>
                  <a:pt x="697" y="640"/>
                  <a:pt x="692" y="641"/>
                </a:cubicBezTo>
                <a:cubicBezTo>
                  <a:pt x="688" y="642"/>
                  <a:pt x="683" y="643"/>
                  <a:pt x="678" y="644"/>
                </a:cubicBezTo>
                <a:cubicBezTo>
                  <a:pt x="671" y="645"/>
                  <a:pt x="671" y="645"/>
                  <a:pt x="664" y="646"/>
                </a:cubicBezTo>
                <a:cubicBezTo>
                  <a:pt x="653" y="647"/>
                  <a:pt x="643" y="654"/>
                  <a:pt x="643" y="667"/>
                </a:cubicBezTo>
                <a:cubicBezTo>
                  <a:pt x="643" y="673"/>
                  <a:pt x="646" y="679"/>
                  <a:pt x="650" y="683"/>
                </a:cubicBezTo>
                <a:cubicBezTo>
                  <a:pt x="668" y="723"/>
                  <a:pt x="697" y="757"/>
                  <a:pt x="742" y="763"/>
                </a:cubicBezTo>
                <a:cubicBezTo>
                  <a:pt x="754" y="765"/>
                  <a:pt x="764" y="752"/>
                  <a:pt x="764" y="742"/>
                </a:cubicBezTo>
                <a:cubicBezTo>
                  <a:pt x="764" y="729"/>
                  <a:pt x="754" y="722"/>
                  <a:pt x="742" y="721"/>
                </a:cubicBezTo>
                <a:cubicBezTo>
                  <a:pt x="746" y="721"/>
                  <a:pt x="737" y="719"/>
                  <a:pt x="736" y="719"/>
                </a:cubicBezTo>
                <a:cubicBezTo>
                  <a:pt x="731" y="717"/>
                  <a:pt x="733" y="718"/>
                  <a:pt x="729" y="716"/>
                </a:cubicBezTo>
                <a:cubicBezTo>
                  <a:pt x="721" y="712"/>
                  <a:pt x="719" y="710"/>
                  <a:pt x="714" y="705"/>
                </a:cubicBezTo>
                <a:cubicBezTo>
                  <a:pt x="707" y="698"/>
                  <a:pt x="702" y="691"/>
                  <a:pt x="697" y="683"/>
                </a:cubicBezTo>
                <a:cubicBezTo>
                  <a:pt x="728" y="676"/>
                  <a:pt x="758" y="664"/>
                  <a:pt x="778" y="639"/>
                </a:cubicBezTo>
                <a:cubicBezTo>
                  <a:pt x="803" y="608"/>
                  <a:pt x="808" y="568"/>
                  <a:pt x="808" y="529"/>
                </a:cubicBezTo>
                <a:cubicBezTo>
                  <a:pt x="840" y="531"/>
                  <a:pt x="871" y="526"/>
                  <a:pt x="900" y="510"/>
                </a:cubicBezTo>
                <a:cubicBezTo>
                  <a:pt x="928" y="494"/>
                  <a:pt x="947" y="467"/>
                  <a:pt x="959" y="437"/>
                </a:cubicBezTo>
                <a:cubicBezTo>
                  <a:pt x="983" y="375"/>
                  <a:pt x="975" y="302"/>
                  <a:pt x="948" y="243"/>
                </a:cubicBez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p>
        </p:txBody>
      </p:sp>
      <p:grpSp>
        <p:nvGrpSpPr>
          <p:cNvPr id="46" name="Group 45">
            <a:extLst>
              <a:ext uri="{FF2B5EF4-FFF2-40B4-BE49-F238E27FC236}">
                <a16:creationId xmlns:a16="http://schemas.microsoft.com/office/drawing/2014/main" id="{30DF727A-49FC-4550-BEA9-5A18894EDF84}"/>
              </a:ext>
            </a:extLst>
          </p:cNvPr>
          <p:cNvGrpSpPr/>
          <p:nvPr/>
        </p:nvGrpSpPr>
        <p:grpSpPr>
          <a:xfrm>
            <a:off x="5353036" y="2458633"/>
            <a:ext cx="428639" cy="444071"/>
            <a:chOff x="7858126" y="3814763"/>
            <a:chExt cx="2557463" cy="2649537"/>
          </a:xfrm>
          <a:solidFill>
            <a:schemeClr val="bg1"/>
          </a:solidFill>
        </p:grpSpPr>
        <p:sp>
          <p:nvSpPr>
            <p:cNvPr id="47" name="Freeform 42">
              <a:extLst>
                <a:ext uri="{FF2B5EF4-FFF2-40B4-BE49-F238E27FC236}">
                  <a16:creationId xmlns:a16="http://schemas.microsoft.com/office/drawing/2014/main" id="{A6A6B597-35FC-4C1C-90D6-B6EA1B22EC5A}"/>
                </a:ext>
              </a:extLst>
            </p:cNvPr>
            <p:cNvSpPr>
              <a:spLocks noEditPoints="1"/>
            </p:cNvSpPr>
            <p:nvPr/>
          </p:nvSpPr>
          <p:spPr bwMode="auto">
            <a:xfrm>
              <a:off x="9383713" y="3814763"/>
              <a:ext cx="633413" cy="625475"/>
            </a:xfrm>
            <a:custGeom>
              <a:avLst/>
              <a:gdLst>
                <a:gd name="T0" fmla="*/ 64 w 255"/>
                <a:gd name="T1" fmla="*/ 225 h 253"/>
                <a:gd name="T2" fmla="*/ 204 w 255"/>
                <a:gd name="T3" fmla="*/ 213 h 253"/>
                <a:gd name="T4" fmla="*/ 236 w 255"/>
                <a:gd name="T5" fmla="*/ 79 h 253"/>
                <a:gd name="T6" fmla="*/ 118 w 255"/>
                <a:gd name="T7" fmla="*/ 4 h 253"/>
                <a:gd name="T8" fmla="*/ 9 w 255"/>
                <a:gd name="T9" fmla="*/ 97 h 253"/>
                <a:gd name="T10" fmla="*/ 9 w 255"/>
                <a:gd name="T11" fmla="*/ 99 h 253"/>
                <a:gd name="T12" fmla="*/ 64 w 255"/>
                <a:gd name="T13" fmla="*/ 225 h 253"/>
                <a:gd name="T14" fmla="*/ 53 w 255"/>
                <a:gd name="T15" fmla="*/ 117 h 253"/>
                <a:gd name="T16" fmla="*/ 54 w 255"/>
                <a:gd name="T17" fmla="*/ 109 h 253"/>
                <a:gd name="T18" fmla="*/ 84 w 255"/>
                <a:gd name="T19" fmla="*/ 63 h 253"/>
                <a:gd name="T20" fmla="*/ 136 w 255"/>
                <a:gd name="T21" fmla="*/ 51 h 253"/>
                <a:gd name="T22" fmla="*/ 183 w 255"/>
                <a:gd name="T23" fmla="*/ 79 h 253"/>
                <a:gd name="T24" fmla="*/ 198 w 255"/>
                <a:gd name="T25" fmla="*/ 131 h 253"/>
                <a:gd name="T26" fmla="*/ 169 w 255"/>
                <a:gd name="T27" fmla="*/ 181 h 253"/>
                <a:gd name="T28" fmla="*/ 117 w 255"/>
                <a:gd name="T29" fmla="*/ 195 h 253"/>
                <a:gd name="T30" fmla="*/ 53 w 255"/>
                <a:gd name="T31" fmla="*/ 117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5" h="253">
                  <a:moveTo>
                    <a:pt x="64" y="225"/>
                  </a:moveTo>
                  <a:cubicBezTo>
                    <a:pt x="108" y="253"/>
                    <a:pt x="165" y="245"/>
                    <a:pt x="204" y="213"/>
                  </a:cubicBezTo>
                  <a:cubicBezTo>
                    <a:pt x="242" y="181"/>
                    <a:pt x="255" y="124"/>
                    <a:pt x="236" y="79"/>
                  </a:cubicBezTo>
                  <a:cubicBezTo>
                    <a:pt x="217" y="31"/>
                    <a:pt x="170" y="0"/>
                    <a:pt x="118" y="4"/>
                  </a:cubicBezTo>
                  <a:cubicBezTo>
                    <a:pt x="66" y="7"/>
                    <a:pt x="20" y="45"/>
                    <a:pt x="9" y="97"/>
                  </a:cubicBezTo>
                  <a:cubicBezTo>
                    <a:pt x="9" y="98"/>
                    <a:pt x="9" y="98"/>
                    <a:pt x="9" y="99"/>
                  </a:cubicBezTo>
                  <a:cubicBezTo>
                    <a:pt x="0" y="149"/>
                    <a:pt x="21" y="198"/>
                    <a:pt x="64" y="225"/>
                  </a:cubicBezTo>
                  <a:close/>
                  <a:moveTo>
                    <a:pt x="53" y="117"/>
                  </a:moveTo>
                  <a:cubicBezTo>
                    <a:pt x="53" y="114"/>
                    <a:pt x="53" y="113"/>
                    <a:pt x="54" y="109"/>
                  </a:cubicBezTo>
                  <a:cubicBezTo>
                    <a:pt x="59" y="90"/>
                    <a:pt x="69" y="74"/>
                    <a:pt x="84" y="63"/>
                  </a:cubicBezTo>
                  <a:cubicBezTo>
                    <a:pt x="100" y="52"/>
                    <a:pt x="119" y="48"/>
                    <a:pt x="136" y="51"/>
                  </a:cubicBezTo>
                  <a:cubicBezTo>
                    <a:pt x="156" y="54"/>
                    <a:pt x="173" y="65"/>
                    <a:pt x="183" y="79"/>
                  </a:cubicBezTo>
                  <a:cubicBezTo>
                    <a:pt x="195" y="94"/>
                    <a:pt x="200" y="114"/>
                    <a:pt x="198" y="131"/>
                  </a:cubicBezTo>
                  <a:cubicBezTo>
                    <a:pt x="195" y="152"/>
                    <a:pt x="185" y="167"/>
                    <a:pt x="169" y="181"/>
                  </a:cubicBezTo>
                  <a:cubicBezTo>
                    <a:pt x="155" y="192"/>
                    <a:pt x="136" y="196"/>
                    <a:pt x="117" y="195"/>
                  </a:cubicBezTo>
                  <a:cubicBezTo>
                    <a:pt x="78" y="192"/>
                    <a:pt x="51" y="154"/>
                    <a:pt x="53" y="1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3">
              <a:extLst>
                <a:ext uri="{FF2B5EF4-FFF2-40B4-BE49-F238E27FC236}">
                  <a16:creationId xmlns:a16="http://schemas.microsoft.com/office/drawing/2014/main" id="{F99DB8A1-462C-4BDE-ABE4-E6B53ADBD46B}"/>
                </a:ext>
              </a:extLst>
            </p:cNvPr>
            <p:cNvSpPr>
              <a:spLocks noEditPoints="1"/>
            </p:cNvSpPr>
            <p:nvPr/>
          </p:nvSpPr>
          <p:spPr bwMode="auto">
            <a:xfrm>
              <a:off x="7858126" y="4292600"/>
              <a:ext cx="2557463" cy="2171700"/>
            </a:xfrm>
            <a:custGeom>
              <a:avLst/>
              <a:gdLst>
                <a:gd name="T0" fmla="*/ 739 w 1032"/>
                <a:gd name="T1" fmla="*/ 101 h 879"/>
                <a:gd name="T2" fmla="*/ 658 w 1032"/>
                <a:gd name="T3" fmla="*/ 47 h 879"/>
                <a:gd name="T4" fmla="*/ 606 w 1032"/>
                <a:gd name="T5" fmla="*/ 27 h 879"/>
                <a:gd name="T6" fmla="*/ 419 w 1032"/>
                <a:gd name="T7" fmla="*/ 4 h 879"/>
                <a:gd name="T8" fmla="*/ 419 w 1032"/>
                <a:gd name="T9" fmla="*/ 4 h 879"/>
                <a:gd name="T10" fmla="*/ 290 w 1032"/>
                <a:gd name="T11" fmla="*/ 64 h 879"/>
                <a:gd name="T12" fmla="*/ 216 w 1032"/>
                <a:gd name="T13" fmla="*/ 53 h 879"/>
                <a:gd name="T14" fmla="*/ 194 w 1032"/>
                <a:gd name="T15" fmla="*/ 29 h 879"/>
                <a:gd name="T16" fmla="*/ 26 w 1032"/>
                <a:gd name="T17" fmla="*/ 90 h 879"/>
                <a:gd name="T18" fmla="*/ 64 w 1032"/>
                <a:gd name="T19" fmla="*/ 222 h 879"/>
                <a:gd name="T20" fmla="*/ 174 w 1032"/>
                <a:gd name="T21" fmla="*/ 334 h 879"/>
                <a:gd name="T22" fmla="*/ 294 w 1032"/>
                <a:gd name="T23" fmla="*/ 256 h 879"/>
                <a:gd name="T24" fmla="*/ 284 w 1032"/>
                <a:gd name="T25" fmla="*/ 167 h 879"/>
                <a:gd name="T26" fmla="*/ 315 w 1032"/>
                <a:gd name="T27" fmla="*/ 104 h 879"/>
                <a:gd name="T28" fmla="*/ 449 w 1032"/>
                <a:gd name="T29" fmla="*/ 48 h 879"/>
                <a:gd name="T30" fmla="*/ 461 w 1032"/>
                <a:gd name="T31" fmla="*/ 50 h 879"/>
                <a:gd name="T32" fmla="*/ 560 w 1032"/>
                <a:gd name="T33" fmla="*/ 66 h 879"/>
                <a:gd name="T34" fmla="*/ 435 w 1032"/>
                <a:gd name="T35" fmla="*/ 334 h 879"/>
                <a:gd name="T36" fmla="*/ 168 w 1032"/>
                <a:gd name="T37" fmla="*/ 456 h 879"/>
                <a:gd name="T38" fmla="*/ 54 w 1032"/>
                <a:gd name="T39" fmla="*/ 504 h 879"/>
                <a:gd name="T40" fmla="*/ 207 w 1032"/>
                <a:gd name="T41" fmla="*/ 629 h 879"/>
                <a:gd name="T42" fmla="*/ 542 w 1032"/>
                <a:gd name="T43" fmla="*/ 465 h 879"/>
                <a:gd name="T44" fmla="*/ 707 w 1032"/>
                <a:gd name="T45" fmla="*/ 879 h 879"/>
                <a:gd name="T46" fmla="*/ 804 w 1032"/>
                <a:gd name="T47" fmla="*/ 830 h 879"/>
                <a:gd name="T48" fmla="*/ 800 w 1032"/>
                <a:gd name="T49" fmla="*/ 515 h 879"/>
                <a:gd name="T50" fmla="*/ 631 w 1032"/>
                <a:gd name="T51" fmla="*/ 339 h 879"/>
                <a:gd name="T52" fmla="*/ 783 w 1032"/>
                <a:gd name="T53" fmla="*/ 344 h 879"/>
                <a:gd name="T54" fmla="*/ 1032 w 1032"/>
                <a:gd name="T55" fmla="*/ 323 h 879"/>
                <a:gd name="T56" fmla="*/ 162 w 1032"/>
                <a:gd name="T57" fmla="*/ 286 h 879"/>
                <a:gd name="T58" fmla="*/ 57 w 1032"/>
                <a:gd name="T59" fmla="*/ 125 h 879"/>
                <a:gd name="T60" fmla="*/ 157 w 1032"/>
                <a:gd name="T61" fmla="*/ 60 h 879"/>
                <a:gd name="T62" fmla="*/ 249 w 1032"/>
                <a:gd name="T63" fmla="*/ 230 h 879"/>
                <a:gd name="T64" fmla="*/ 237 w 1032"/>
                <a:gd name="T65" fmla="*/ 95 h 879"/>
                <a:gd name="T66" fmla="*/ 270 w 1032"/>
                <a:gd name="T67" fmla="*/ 120 h 879"/>
                <a:gd name="T68" fmla="*/ 435 w 1032"/>
                <a:gd name="T69" fmla="*/ 47 h 879"/>
                <a:gd name="T70" fmla="*/ 757 w 1032"/>
                <a:gd name="T71" fmla="*/ 534 h 879"/>
                <a:gd name="T72" fmla="*/ 749 w 1032"/>
                <a:gd name="T73" fmla="*/ 832 h 879"/>
                <a:gd name="T74" fmla="*/ 705 w 1032"/>
                <a:gd name="T75" fmla="*/ 681 h 879"/>
                <a:gd name="T76" fmla="*/ 589 w 1032"/>
                <a:gd name="T77" fmla="*/ 446 h 879"/>
                <a:gd name="T78" fmla="*/ 405 w 1032"/>
                <a:gd name="T79" fmla="*/ 662 h 879"/>
                <a:gd name="T80" fmla="*/ 93 w 1032"/>
                <a:gd name="T81" fmla="*/ 530 h 879"/>
                <a:gd name="T82" fmla="*/ 97 w 1032"/>
                <a:gd name="T83" fmla="*/ 521 h 879"/>
                <a:gd name="T84" fmla="*/ 169 w 1032"/>
                <a:gd name="T85" fmla="*/ 507 h 879"/>
                <a:gd name="T86" fmla="*/ 359 w 1032"/>
                <a:gd name="T87" fmla="*/ 587 h 879"/>
                <a:gd name="T88" fmla="*/ 559 w 1032"/>
                <a:gd name="T89" fmla="*/ 363 h 879"/>
                <a:gd name="T90" fmla="*/ 686 w 1032"/>
                <a:gd name="T91" fmla="*/ 122 h 879"/>
                <a:gd name="T92" fmla="*/ 559 w 1032"/>
                <a:gd name="T93" fmla="*/ 317 h 879"/>
                <a:gd name="T94" fmla="*/ 607 w 1032"/>
                <a:gd name="T95" fmla="*/ 76 h 879"/>
                <a:gd name="T96" fmla="*/ 678 w 1032"/>
                <a:gd name="T97" fmla="*/ 108 h 879"/>
                <a:gd name="T98" fmla="*/ 686 w 1032"/>
                <a:gd name="T99" fmla="*/ 122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32" h="879">
                  <a:moveTo>
                    <a:pt x="1009" y="300"/>
                  </a:moveTo>
                  <a:cubicBezTo>
                    <a:pt x="946" y="304"/>
                    <a:pt x="884" y="309"/>
                    <a:pt x="821" y="313"/>
                  </a:cubicBezTo>
                  <a:cubicBezTo>
                    <a:pt x="794" y="243"/>
                    <a:pt x="767" y="172"/>
                    <a:pt x="739" y="101"/>
                  </a:cubicBezTo>
                  <a:cubicBezTo>
                    <a:pt x="737" y="96"/>
                    <a:pt x="734" y="92"/>
                    <a:pt x="730" y="89"/>
                  </a:cubicBezTo>
                  <a:cubicBezTo>
                    <a:pt x="723" y="77"/>
                    <a:pt x="710" y="72"/>
                    <a:pt x="698" y="66"/>
                  </a:cubicBezTo>
                  <a:cubicBezTo>
                    <a:pt x="685" y="60"/>
                    <a:pt x="671" y="53"/>
                    <a:pt x="658" y="47"/>
                  </a:cubicBezTo>
                  <a:cubicBezTo>
                    <a:pt x="649" y="43"/>
                    <a:pt x="640" y="38"/>
                    <a:pt x="631" y="34"/>
                  </a:cubicBezTo>
                  <a:cubicBezTo>
                    <a:pt x="625" y="31"/>
                    <a:pt x="618" y="29"/>
                    <a:pt x="611" y="29"/>
                  </a:cubicBezTo>
                  <a:cubicBezTo>
                    <a:pt x="610" y="28"/>
                    <a:pt x="608" y="27"/>
                    <a:pt x="606" y="27"/>
                  </a:cubicBezTo>
                  <a:cubicBezTo>
                    <a:pt x="557" y="18"/>
                    <a:pt x="507" y="9"/>
                    <a:pt x="457" y="2"/>
                  </a:cubicBezTo>
                  <a:cubicBezTo>
                    <a:pt x="449" y="1"/>
                    <a:pt x="440" y="0"/>
                    <a:pt x="432" y="0"/>
                  </a:cubicBezTo>
                  <a:cubicBezTo>
                    <a:pt x="427" y="1"/>
                    <a:pt x="424" y="1"/>
                    <a:pt x="419" y="4"/>
                  </a:cubicBezTo>
                  <a:cubicBezTo>
                    <a:pt x="419" y="4"/>
                    <a:pt x="419" y="4"/>
                    <a:pt x="419" y="4"/>
                  </a:cubicBezTo>
                  <a:cubicBezTo>
                    <a:pt x="419" y="4"/>
                    <a:pt x="419" y="4"/>
                    <a:pt x="419" y="4"/>
                  </a:cubicBezTo>
                  <a:cubicBezTo>
                    <a:pt x="419" y="4"/>
                    <a:pt x="419" y="4"/>
                    <a:pt x="419" y="4"/>
                  </a:cubicBezTo>
                  <a:cubicBezTo>
                    <a:pt x="412" y="8"/>
                    <a:pt x="412" y="8"/>
                    <a:pt x="412" y="8"/>
                  </a:cubicBezTo>
                  <a:cubicBezTo>
                    <a:pt x="387" y="19"/>
                    <a:pt x="363" y="30"/>
                    <a:pt x="338" y="42"/>
                  </a:cubicBezTo>
                  <a:cubicBezTo>
                    <a:pt x="322" y="49"/>
                    <a:pt x="306" y="57"/>
                    <a:pt x="290" y="64"/>
                  </a:cubicBezTo>
                  <a:cubicBezTo>
                    <a:pt x="288" y="61"/>
                    <a:pt x="286" y="58"/>
                    <a:pt x="284" y="55"/>
                  </a:cubicBezTo>
                  <a:cubicBezTo>
                    <a:pt x="272" y="38"/>
                    <a:pt x="255" y="31"/>
                    <a:pt x="236" y="40"/>
                  </a:cubicBezTo>
                  <a:cubicBezTo>
                    <a:pt x="229" y="43"/>
                    <a:pt x="222" y="49"/>
                    <a:pt x="216" y="53"/>
                  </a:cubicBezTo>
                  <a:cubicBezTo>
                    <a:pt x="214" y="54"/>
                    <a:pt x="213" y="55"/>
                    <a:pt x="211" y="56"/>
                  </a:cubicBezTo>
                  <a:cubicBezTo>
                    <a:pt x="210" y="54"/>
                    <a:pt x="208" y="51"/>
                    <a:pt x="207" y="49"/>
                  </a:cubicBezTo>
                  <a:cubicBezTo>
                    <a:pt x="202" y="43"/>
                    <a:pt x="198" y="36"/>
                    <a:pt x="194" y="29"/>
                  </a:cubicBezTo>
                  <a:cubicBezTo>
                    <a:pt x="183" y="13"/>
                    <a:pt x="163" y="3"/>
                    <a:pt x="143" y="13"/>
                  </a:cubicBezTo>
                  <a:cubicBezTo>
                    <a:pt x="125" y="23"/>
                    <a:pt x="108" y="36"/>
                    <a:pt x="91" y="47"/>
                  </a:cubicBezTo>
                  <a:cubicBezTo>
                    <a:pt x="69" y="61"/>
                    <a:pt x="48" y="75"/>
                    <a:pt x="26" y="90"/>
                  </a:cubicBezTo>
                  <a:cubicBezTo>
                    <a:pt x="9" y="101"/>
                    <a:pt x="0" y="123"/>
                    <a:pt x="12" y="142"/>
                  </a:cubicBezTo>
                  <a:cubicBezTo>
                    <a:pt x="15" y="146"/>
                    <a:pt x="17" y="150"/>
                    <a:pt x="20" y="154"/>
                  </a:cubicBezTo>
                  <a:cubicBezTo>
                    <a:pt x="35" y="177"/>
                    <a:pt x="49" y="199"/>
                    <a:pt x="64" y="222"/>
                  </a:cubicBezTo>
                  <a:cubicBezTo>
                    <a:pt x="80" y="246"/>
                    <a:pt x="96" y="271"/>
                    <a:pt x="112" y="296"/>
                  </a:cubicBezTo>
                  <a:cubicBezTo>
                    <a:pt x="126" y="316"/>
                    <a:pt x="140" y="345"/>
                    <a:pt x="171" y="335"/>
                  </a:cubicBezTo>
                  <a:cubicBezTo>
                    <a:pt x="172" y="335"/>
                    <a:pt x="173" y="334"/>
                    <a:pt x="174" y="334"/>
                  </a:cubicBezTo>
                  <a:cubicBezTo>
                    <a:pt x="176" y="333"/>
                    <a:pt x="177" y="333"/>
                    <a:pt x="179" y="332"/>
                  </a:cubicBezTo>
                  <a:cubicBezTo>
                    <a:pt x="180" y="331"/>
                    <a:pt x="180" y="331"/>
                    <a:pt x="181" y="330"/>
                  </a:cubicBezTo>
                  <a:cubicBezTo>
                    <a:pt x="219" y="305"/>
                    <a:pt x="257" y="281"/>
                    <a:pt x="294" y="256"/>
                  </a:cubicBezTo>
                  <a:cubicBezTo>
                    <a:pt x="311" y="245"/>
                    <a:pt x="320" y="222"/>
                    <a:pt x="308" y="204"/>
                  </a:cubicBezTo>
                  <a:cubicBezTo>
                    <a:pt x="305" y="199"/>
                    <a:pt x="302" y="195"/>
                    <a:pt x="299" y="191"/>
                  </a:cubicBezTo>
                  <a:cubicBezTo>
                    <a:pt x="294" y="183"/>
                    <a:pt x="289" y="175"/>
                    <a:pt x="284" y="167"/>
                  </a:cubicBezTo>
                  <a:cubicBezTo>
                    <a:pt x="291" y="162"/>
                    <a:pt x="299" y="157"/>
                    <a:pt x="307" y="153"/>
                  </a:cubicBezTo>
                  <a:cubicBezTo>
                    <a:pt x="323" y="142"/>
                    <a:pt x="326" y="120"/>
                    <a:pt x="316" y="104"/>
                  </a:cubicBezTo>
                  <a:cubicBezTo>
                    <a:pt x="315" y="104"/>
                    <a:pt x="315" y="104"/>
                    <a:pt x="315" y="104"/>
                  </a:cubicBezTo>
                  <a:cubicBezTo>
                    <a:pt x="352" y="87"/>
                    <a:pt x="389" y="70"/>
                    <a:pt x="425" y="53"/>
                  </a:cubicBezTo>
                  <a:cubicBezTo>
                    <a:pt x="429" y="51"/>
                    <a:pt x="433" y="49"/>
                    <a:pt x="437" y="47"/>
                  </a:cubicBezTo>
                  <a:cubicBezTo>
                    <a:pt x="441" y="47"/>
                    <a:pt x="445" y="48"/>
                    <a:pt x="449" y="48"/>
                  </a:cubicBezTo>
                  <a:cubicBezTo>
                    <a:pt x="451" y="48"/>
                    <a:pt x="454" y="49"/>
                    <a:pt x="457" y="49"/>
                  </a:cubicBezTo>
                  <a:cubicBezTo>
                    <a:pt x="457" y="49"/>
                    <a:pt x="458" y="49"/>
                    <a:pt x="458" y="49"/>
                  </a:cubicBezTo>
                  <a:cubicBezTo>
                    <a:pt x="459" y="49"/>
                    <a:pt x="460" y="50"/>
                    <a:pt x="461" y="50"/>
                  </a:cubicBezTo>
                  <a:cubicBezTo>
                    <a:pt x="469" y="51"/>
                    <a:pt x="477" y="52"/>
                    <a:pt x="484" y="53"/>
                  </a:cubicBezTo>
                  <a:cubicBezTo>
                    <a:pt x="500" y="56"/>
                    <a:pt x="516" y="58"/>
                    <a:pt x="532" y="61"/>
                  </a:cubicBezTo>
                  <a:cubicBezTo>
                    <a:pt x="541" y="63"/>
                    <a:pt x="551" y="64"/>
                    <a:pt x="560" y="66"/>
                  </a:cubicBezTo>
                  <a:cubicBezTo>
                    <a:pt x="545" y="98"/>
                    <a:pt x="530" y="131"/>
                    <a:pt x="514" y="163"/>
                  </a:cubicBezTo>
                  <a:cubicBezTo>
                    <a:pt x="488" y="218"/>
                    <a:pt x="462" y="274"/>
                    <a:pt x="436" y="329"/>
                  </a:cubicBezTo>
                  <a:cubicBezTo>
                    <a:pt x="436" y="331"/>
                    <a:pt x="435" y="332"/>
                    <a:pt x="435" y="334"/>
                  </a:cubicBezTo>
                  <a:cubicBezTo>
                    <a:pt x="405" y="400"/>
                    <a:pt x="376" y="467"/>
                    <a:pt x="347" y="534"/>
                  </a:cubicBezTo>
                  <a:cubicBezTo>
                    <a:pt x="314" y="520"/>
                    <a:pt x="282" y="506"/>
                    <a:pt x="249" y="491"/>
                  </a:cubicBezTo>
                  <a:cubicBezTo>
                    <a:pt x="222" y="479"/>
                    <a:pt x="195" y="468"/>
                    <a:pt x="168" y="456"/>
                  </a:cubicBezTo>
                  <a:cubicBezTo>
                    <a:pt x="154" y="450"/>
                    <a:pt x="140" y="443"/>
                    <a:pt x="126" y="438"/>
                  </a:cubicBezTo>
                  <a:cubicBezTo>
                    <a:pt x="103" y="429"/>
                    <a:pt x="80" y="445"/>
                    <a:pt x="70" y="466"/>
                  </a:cubicBezTo>
                  <a:cubicBezTo>
                    <a:pt x="65" y="479"/>
                    <a:pt x="59" y="491"/>
                    <a:pt x="54" y="504"/>
                  </a:cubicBezTo>
                  <a:cubicBezTo>
                    <a:pt x="43" y="528"/>
                    <a:pt x="44" y="552"/>
                    <a:pt x="67" y="569"/>
                  </a:cubicBezTo>
                  <a:cubicBezTo>
                    <a:pt x="69" y="571"/>
                    <a:pt x="73" y="572"/>
                    <a:pt x="76" y="573"/>
                  </a:cubicBezTo>
                  <a:cubicBezTo>
                    <a:pt x="120" y="592"/>
                    <a:pt x="164" y="611"/>
                    <a:pt x="207" y="629"/>
                  </a:cubicBezTo>
                  <a:cubicBezTo>
                    <a:pt x="273" y="657"/>
                    <a:pt x="339" y="685"/>
                    <a:pt x="405" y="713"/>
                  </a:cubicBezTo>
                  <a:cubicBezTo>
                    <a:pt x="416" y="717"/>
                    <a:pt x="432" y="717"/>
                    <a:pt x="437" y="704"/>
                  </a:cubicBezTo>
                  <a:cubicBezTo>
                    <a:pt x="472" y="625"/>
                    <a:pt x="507" y="545"/>
                    <a:pt x="542" y="465"/>
                  </a:cubicBezTo>
                  <a:cubicBezTo>
                    <a:pt x="581" y="504"/>
                    <a:pt x="620" y="544"/>
                    <a:pt x="659" y="583"/>
                  </a:cubicBezTo>
                  <a:cubicBezTo>
                    <a:pt x="659" y="667"/>
                    <a:pt x="659" y="752"/>
                    <a:pt x="659" y="836"/>
                  </a:cubicBezTo>
                  <a:cubicBezTo>
                    <a:pt x="659" y="862"/>
                    <a:pt x="683" y="879"/>
                    <a:pt x="707" y="879"/>
                  </a:cubicBezTo>
                  <a:cubicBezTo>
                    <a:pt x="721" y="879"/>
                    <a:pt x="734" y="879"/>
                    <a:pt x="747" y="879"/>
                  </a:cubicBezTo>
                  <a:cubicBezTo>
                    <a:pt x="768" y="879"/>
                    <a:pt x="789" y="874"/>
                    <a:pt x="799" y="854"/>
                  </a:cubicBezTo>
                  <a:cubicBezTo>
                    <a:pt x="803" y="846"/>
                    <a:pt x="804" y="838"/>
                    <a:pt x="804" y="830"/>
                  </a:cubicBezTo>
                  <a:cubicBezTo>
                    <a:pt x="804" y="528"/>
                    <a:pt x="804" y="528"/>
                    <a:pt x="804" y="528"/>
                  </a:cubicBezTo>
                  <a:cubicBezTo>
                    <a:pt x="804" y="528"/>
                    <a:pt x="804" y="528"/>
                    <a:pt x="804" y="527"/>
                  </a:cubicBezTo>
                  <a:cubicBezTo>
                    <a:pt x="804" y="523"/>
                    <a:pt x="802" y="519"/>
                    <a:pt x="800" y="515"/>
                  </a:cubicBezTo>
                  <a:cubicBezTo>
                    <a:pt x="797" y="508"/>
                    <a:pt x="792" y="502"/>
                    <a:pt x="787" y="497"/>
                  </a:cubicBezTo>
                  <a:cubicBezTo>
                    <a:pt x="770" y="477"/>
                    <a:pt x="752" y="459"/>
                    <a:pt x="734" y="441"/>
                  </a:cubicBezTo>
                  <a:cubicBezTo>
                    <a:pt x="700" y="407"/>
                    <a:pt x="665" y="373"/>
                    <a:pt x="631" y="339"/>
                  </a:cubicBezTo>
                  <a:cubicBezTo>
                    <a:pt x="648" y="303"/>
                    <a:pt x="666" y="267"/>
                    <a:pt x="684" y="231"/>
                  </a:cubicBezTo>
                  <a:cubicBezTo>
                    <a:pt x="694" y="210"/>
                    <a:pt x="705" y="189"/>
                    <a:pt x="715" y="168"/>
                  </a:cubicBezTo>
                  <a:cubicBezTo>
                    <a:pt x="738" y="227"/>
                    <a:pt x="761" y="285"/>
                    <a:pt x="783" y="344"/>
                  </a:cubicBezTo>
                  <a:cubicBezTo>
                    <a:pt x="787" y="353"/>
                    <a:pt x="795" y="362"/>
                    <a:pt x="806" y="361"/>
                  </a:cubicBezTo>
                  <a:cubicBezTo>
                    <a:pt x="874" y="356"/>
                    <a:pt x="941" y="352"/>
                    <a:pt x="1009" y="347"/>
                  </a:cubicBezTo>
                  <a:cubicBezTo>
                    <a:pt x="1022" y="346"/>
                    <a:pt x="1032" y="337"/>
                    <a:pt x="1032" y="323"/>
                  </a:cubicBezTo>
                  <a:cubicBezTo>
                    <a:pt x="1032" y="311"/>
                    <a:pt x="1022" y="299"/>
                    <a:pt x="1009" y="300"/>
                  </a:cubicBezTo>
                  <a:close/>
                  <a:moveTo>
                    <a:pt x="249" y="230"/>
                  </a:moveTo>
                  <a:cubicBezTo>
                    <a:pt x="220" y="249"/>
                    <a:pt x="191" y="268"/>
                    <a:pt x="162" y="286"/>
                  </a:cubicBezTo>
                  <a:cubicBezTo>
                    <a:pt x="156" y="277"/>
                    <a:pt x="151" y="269"/>
                    <a:pt x="145" y="260"/>
                  </a:cubicBezTo>
                  <a:cubicBezTo>
                    <a:pt x="128" y="234"/>
                    <a:pt x="111" y="208"/>
                    <a:pt x="94" y="182"/>
                  </a:cubicBezTo>
                  <a:cubicBezTo>
                    <a:pt x="82" y="163"/>
                    <a:pt x="69" y="144"/>
                    <a:pt x="57" y="125"/>
                  </a:cubicBezTo>
                  <a:cubicBezTo>
                    <a:pt x="62" y="122"/>
                    <a:pt x="66" y="119"/>
                    <a:pt x="71" y="116"/>
                  </a:cubicBezTo>
                  <a:cubicBezTo>
                    <a:pt x="96" y="100"/>
                    <a:pt x="121" y="83"/>
                    <a:pt x="147" y="67"/>
                  </a:cubicBezTo>
                  <a:cubicBezTo>
                    <a:pt x="150" y="64"/>
                    <a:pt x="154" y="62"/>
                    <a:pt x="157" y="60"/>
                  </a:cubicBezTo>
                  <a:cubicBezTo>
                    <a:pt x="188" y="105"/>
                    <a:pt x="218" y="151"/>
                    <a:pt x="247" y="197"/>
                  </a:cubicBezTo>
                  <a:cubicBezTo>
                    <a:pt x="253" y="205"/>
                    <a:pt x="258" y="213"/>
                    <a:pt x="263" y="221"/>
                  </a:cubicBezTo>
                  <a:cubicBezTo>
                    <a:pt x="258" y="224"/>
                    <a:pt x="254" y="227"/>
                    <a:pt x="249" y="230"/>
                  </a:cubicBezTo>
                  <a:close/>
                  <a:moveTo>
                    <a:pt x="258" y="128"/>
                  </a:moveTo>
                  <a:cubicBezTo>
                    <a:pt x="257" y="126"/>
                    <a:pt x="256" y="125"/>
                    <a:pt x="255" y="123"/>
                  </a:cubicBezTo>
                  <a:cubicBezTo>
                    <a:pt x="249" y="114"/>
                    <a:pt x="243" y="104"/>
                    <a:pt x="237" y="95"/>
                  </a:cubicBezTo>
                  <a:cubicBezTo>
                    <a:pt x="241" y="92"/>
                    <a:pt x="245" y="90"/>
                    <a:pt x="249" y="87"/>
                  </a:cubicBezTo>
                  <a:cubicBezTo>
                    <a:pt x="252" y="92"/>
                    <a:pt x="255" y="97"/>
                    <a:pt x="258" y="102"/>
                  </a:cubicBezTo>
                  <a:cubicBezTo>
                    <a:pt x="262" y="108"/>
                    <a:pt x="266" y="114"/>
                    <a:pt x="270" y="120"/>
                  </a:cubicBezTo>
                  <a:cubicBezTo>
                    <a:pt x="266" y="123"/>
                    <a:pt x="262" y="126"/>
                    <a:pt x="258" y="128"/>
                  </a:cubicBezTo>
                  <a:close/>
                  <a:moveTo>
                    <a:pt x="435" y="47"/>
                  </a:moveTo>
                  <a:cubicBezTo>
                    <a:pt x="431" y="48"/>
                    <a:pt x="433" y="47"/>
                    <a:pt x="435" y="47"/>
                  </a:cubicBezTo>
                  <a:close/>
                  <a:moveTo>
                    <a:pt x="675" y="448"/>
                  </a:moveTo>
                  <a:cubicBezTo>
                    <a:pt x="696" y="469"/>
                    <a:pt x="717" y="490"/>
                    <a:pt x="738" y="512"/>
                  </a:cubicBezTo>
                  <a:cubicBezTo>
                    <a:pt x="744" y="519"/>
                    <a:pt x="751" y="526"/>
                    <a:pt x="757" y="534"/>
                  </a:cubicBezTo>
                  <a:cubicBezTo>
                    <a:pt x="757" y="832"/>
                    <a:pt x="757" y="832"/>
                    <a:pt x="757" y="832"/>
                  </a:cubicBezTo>
                  <a:cubicBezTo>
                    <a:pt x="756" y="832"/>
                    <a:pt x="756" y="832"/>
                    <a:pt x="755" y="832"/>
                  </a:cubicBezTo>
                  <a:cubicBezTo>
                    <a:pt x="749" y="832"/>
                    <a:pt x="749" y="832"/>
                    <a:pt x="749" y="832"/>
                  </a:cubicBezTo>
                  <a:cubicBezTo>
                    <a:pt x="735" y="832"/>
                    <a:pt x="722" y="832"/>
                    <a:pt x="708" y="832"/>
                  </a:cubicBezTo>
                  <a:cubicBezTo>
                    <a:pt x="705" y="832"/>
                    <a:pt x="709" y="833"/>
                    <a:pt x="705" y="832"/>
                  </a:cubicBezTo>
                  <a:cubicBezTo>
                    <a:pt x="705" y="782"/>
                    <a:pt x="705" y="732"/>
                    <a:pt x="705" y="681"/>
                  </a:cubicBezTo>
                  <a:cubicBezTo>
                    <a:pt x="705" y="599"/>
                    <a:pt x="705" y="599"/>
                    <a:pt x="705" y="599"/>
                  </a:cubicBezTo>
                  <a:cubicBezTo>
                    <a:pt x="705" y="585"/>
                    <a:pt x="708" y="567"/>
                    <a:pt x="698" y="556"/>
                  </a:cubicBezTo>
                  <a:cubicBezTo>
                    <a:pt x="662" y="519"/>
                    <a:pt x="625" y="483"/>
                    <a:pt x="589" y="446"/>
                  </a:cubicBezTo>
                  <a:cubicBezTo>
                    <a:pt x="577" y="433"/>
                    <a:pt x="564" y="420"/>
                    <a:pt x="551" y="407"/>
                  </a:cubicBezTo>
                  <a:cubicBezTo>
                    <a:pt x="542" y="398"/>
                    <a:pt x="521" y="398"/>
                    <a:pt x="514" y="412"/>
                  </a:cubicBezTo>
                  <a:cubicBezTo>
                    <a:pt x="478" y="496"/>
                    <a:pt x="441" y="579"/>
                    <a:pt x="405" y="662"/>
                  </a:cubicBezTo>
                  <a:cubicBezTo>
                    <a:pt x="323" y="628"/>
                    <a:pt x="242" y="593"/>
                    <a:pt x="160" y="559"/>
                  </a:cubicBezTo>
                  <a:cubicBezTo>
                    <a:pt x="141" y="551"/>
                    <a:pt x="123" y="543"/>
                    <a:pt x="104" y="535"/>
                  </a:cubicBezTo>
                  <a:cubicBezTo>
                    <a:pt x="100" y="533"/>
                    <a:pt x="97" y="532"/>
                    <a:pt x="93" y="530"/>
                  </a:cubicBezTo>
                  <a:cubicBezTo>
                    <a:pt x="93" y="530"/>
                    <a:pt x="93" y="530"/>
                    <a:pt x="93" y="530"/>
                  </a:cubicBezTo>
                  <a:cubicBezTo>
                    <a:pt x="93" y="530"/>
                    <a:pt x="93" y="530"/>
                    <a:pt x="93" y="530"/>
                  </a:cubicBezTo>
                  <a:cubicBezTo>
                    <a:pt x="95" y="527"/>
                    <a:pt x="96" y="524"/>
                    <a:pt x="97" y="521"/>
                  </a:cubicBezTo>
                  <a:cubicBezTo>
                    <a:pt x="102" y="510"/>
                    <a:pt x="107" y="498"/>
                    <a:pt x="112" y="487"/>
                  </a:cubicBezTo>
                  <a:cubicBezTo>
                    <a:pt x="113" y="485"/>
                    <a:pt x="113" y="484"/>
                    <a:pt x="114" y="483"/>
                  </a:cubicBezTo>
                  <a:cubicBezTo>
                    <a:pt x="132" y="491"/>
                    <a:pt x="151" y="499"/>
                    <a:pt x="169" y="507"/>
                  </a:cubicBezTo>
                  <a:cubicBezTo>
                    <a:pt x="208" y="524"/>
                    <a:pt x="247" y="541"/>
                    <a:pt x="286" y="558"/>
                  </a:cubicBezTo>
                  <a:cubicBezTo>
                    <a:pt x="300" y="564"/>
                    <a:pt x="315" y="571"/>
                    <a:pt x="329" y="577"/>
                  </a:cubicBezTo>
                  <a:cubicBezTo>
                    <a:pt x="339" y="581"/>
                    <a:pt x="349" y="587"/>
                    <a:pt x="359" y="587"/>
                  </a:cubicBezTo>
                  <a:cubicBezTo>
                    <a:pt x="366" y="587"/>
                    <a:pt x="376" y="583"/>
                    <a:pt x="379" y="576"/>
                  </a:cubicBezTo>
                  <a:cubicBezTo>
                    <a:pt x="410" y="505"/>
                    <a:pt x="441" y="435"/>
                    <a:pt x="472" y="364"/>
                  </a:cubicBezTo>
                  <a:cubicBezTo>
                    <a:pt x="501" y="364"/>
                    <a:pt x="530" y="364"/>
                    <a:pt x="559" y="363"/>
                  </a:cubicBezTo>
                  <a:cubicBezTo>
                    <a:pt x="569" y="363"/>
                    <a:pt x="579" y="363"/>
                    <a:pt x="589" y="364"/>
                  </a:cubicBezTo>
                  <a:cubicBezTo>
                    <a:pt x="617" y="391"/>
                    <a:pt x="646" y="420"/>
                    <a:pt x="675" y="448"/>
                  </a:cubicBezTo>
                  <a:close/>
                  <a:moveTo>
                    <a:pt x="686" y="122"/>
                  </a:moveTo>
                  <a:cubicBezTo>
                    <a:pt x="675" y="145"/>
                    <a:pt x="663" y="167"/>
                    <a:pt x="652" y="190"/>
                  </a:cubicBezTo>
                  <a:cubicBezTo>
                    <a:pt x="631" y="232"/>
                    <a:pt x="610" y="274"/>
                    <a:pt x="590" y="316"/>
                  </a:cubicBezTo>
                  <a:cubicBezTo>
                    <a:pt x="580" y="316"/>
                    <a:pt x="569" y="316"/>
                    <a:pt x="559" y="317"/>
                  </a:cubicBezTo>
                  <a:cubicBezTo>
                    <a:pt x="537" y="317"/>
                    <a:pt x="516" y="316"/>
                    <a:pt x="494" y="316"/>
                  </a:cubicBezTo>
                  <a:cubicBezTo>
                    <a:pt x="529" y="242"/>
                    <a:pt x="564" y="167"/>
                    <a:pt x="599" y="92"/>
                  </a:cubicBezTo>
                  <a:cubicBezTo>
                    <a:pt x="602" y="87"/>
                    <a:pt x="604" y="81"/>
                    <a:pt x="607" y="76"/>
                  </a:cubicBezTo>
                  <a:cubicBezTo>
                    <a:pt x="607" y="76"/>
                    <a:pt x="607" y="75"/>
                    <a:pt x="607" y="75"/>
                  </a:cubicBezTo>
                  <a:cubicBezTo>
                    <a:pt x="608" y="76"/>
                    <a:pt x="611" y="77"/>
                    <a:pt x="608" y="75"/>
                  </a:cubicBezTo>
                  <a:cubicBezTo>
                    <a:pt x="632" y="86"/>
                    <a:pt x="655" y="97"/>
                    <a:pt x="678" y="108"/>
                  </a:cubicBezTo>
                  <a:cubicBezTo>
                    <a:pt x="681" y="109"/>
                    <a:pt x="684" y="111"/>
                    <a:pt x="687" y="112"/>
                  </a:cubicBezTo>
                  <a:cubicBezTo>
                    <a:pt x="687" y="112"/>
                    <a:pt x="689" y="113"/>
                    <a:pt x="690" y="114"/>
                  </a:cubicBezTo>
                  <a:cubicBezTo>
                    <a:pt x="688" y="116"/>
                    <a:pt x="687" y="119"/>
                    <a:pt x="686" y="122"/>
                  </a:cubicBezTo>
                  <a:close/>
                  <a:moveTo>
                    <a:pt x="691" y="115"/>
                  </a:moveTo>
                  <a:cubicBezTo>
                    <a:pt x="693" y="117"/>
                    <a:pt x="692" y="116"/>
                    <a:pt x="691"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4">
              <a:extLst>
                <a:ext uri="{FF2B5EF4-FFF2-40B4-BE49-F238E27FC236}">
                  <a16:creationId xmlns:a16="http://schemas.microsoft.com/office/drawing/2014/main" id="{C36CE625-70D4-410B-9963-0BE5587EB3B5}"/>
                </a:ext>
              </a:extLst>
            </p:cNvPr>
            <p:cNvSpPr>
              <a:spLocks/>
            </p:cNvSpPr>
            <p:nvPr/>
          </p:nvSpPr>
          <p:spPr bwMode="auto">
            <a:xfrm>
              <a:off x="8137526" y="4603750"/>
              <a:ext cx="233363" cy="230188"/>
            </a:xfrm>
            <a:custGeom>
              <a:avLst/>
              <a:gdLst>
                <a:gd name="T0" fmla="*/ 61 w 94"/>
                <a:gd name="T1" fmla="*/ 9 h 93"/>
                <a:gd name="T2" fmla="*/ 53 w 94"/>
                <a:gd name="T3" fmla="*/ 12 h 93"/>
                <a:gd name="T4" fmla="*/ 51 w 94"/>
                <a:gd name="T5" fmla="*/ 13 h 93"/>
                <a:gd name="T6" fmla="*/ 20 w 94"/>
                <a:gd name="T7" fmla="*/ 6 h 93"/>
                <a:gd name="T8" fmla="*/ 12 w 94"/>
                <a:gd name="T9" fmla="*/ 38 h 93"/>
                <a:gd name="T10" fmla="*/ 13 w 94"/>
                <a:gd name="T11" fmla="*/ 39 h 93"/>
                <a:gd name="T12" fmla="*/ 7 w 94"/>
                <a:gd name="T13" fmla="*/ 70 h 93"/>
                <a:gd name="T14" fmla="*/ 38 w 94"/>
                <a:gd name="T15" fmla="*/ 78 h 93"/>
                <a:gd name="T16" fmla="*/ 70 w 94"/>
                <a:gd name="T17" fmla="*/ 87 h 93"/>
                <a:gd name="T18" fmla="*/ 79 w 94"/>
                <a:gd name="T19" fmla="*/ 55 h 93"/>
                <a:gd name="T20" fmla="*/ 77 w 94"/>
                <a:gd name="T21" fmla="*/ 53 h 93"/>
                <a:gd name="T22" fmla="*/ 79 w 94"/>
                <a:gd name="T23" fmla="*/ 52 h 93"/>
                <a:gd name="T24" fmla="*/ 87 w 94"/>
                <a:gd name="T25" fmla="*/ 20 h 93"/>
                <a:gd name="T26" fmla="*/ 61 w 94"/>
                <a:gd name="T27" fmla="*/ 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4" h="93">
                  <a:moveTo>
                    <a:pt x="61" y="9"/>
                  </a:moveTo>
                  <a:cubicBezTo>
                    <a:pt x="58" y="9"/>
                    <a:pt x="55" y="10"/>
                    <a:pt x="53" y="12"/>
                  </a:cubicBezTo>
                  <a:cubicBezTo>
                    <a:pt x="52" y="12"/>
                    <a:pt x="52" y="12"/>
                    <a:pt x="51" y="13"/>
                  </a:cubicBezTo>
                  <a:cubicBezTo>
                    <a:pt x="44" y="3"/>
                    <a:pt x="31" y="0"/>
                    <a:pt x="20" y="6"/>
                  </a:cubicBezTo>
                  <a:cubicBezTo>
                    <a:pt x="10" y="12"/>
                    <a:pt x="5" y="27"/>
                    <a:pt x="12" y="38"/>
                  </a:cubicBezTo>
                  <a:cubicBezTo>
                    <a:pt x="12" y="38"/>
                    <a:pt x="12" y="39"/>
                    <a:pt x="13" y="39"/>
                  </a:cubicBezTo>
                  <a:cubicBezTo>
                    <a:pt x="4" y="47"/>
                    <a:pt x="0" y="59"/>
                    <a:pt x="7" y="70"/>
                  </a:cubicBezTo>
                  <a:cubicBezTo>
                    <a:pt x="13" y="80"/>
                    <a:pt x="28" y="85"/>
                    <a:pt x="38" y="78"/>
                  </a:cubicBezTo>
                  <a:cubicBezTo>
                    <a:pt x="45" y="89"/>
                    <a:pt x="59" y="93"/>
                    <a:pt x="70" y="87"/>
                  </a:cubicBezTo>
                  <a:cubicBezTo>
                    <a:pt x="81" y="80"/>
                    <a:pt x="86" y="65"/>
                    <a:pt x="79" y="55"/>
                  </a:cubicBezTo>
                  <a:cubicBezTo>
                    <a:pt x="78" y="54"/>
                    <a:pt x="78" y="53"/>
                    <a:pt x="77" y="53"/>
                  </a:cubicBezTo>
                  <a:cubicBezTo>
                    <a:pt x="78" y="52"/>
                    <a:pt x="78" y="52"/>
                    <a:pt x="79" y="52"/>
                  </a:cubicBezTo>
                  <a:cubicBezTo>
                    <a:pt x="90" y="45"/>
                    <a:pt x="94" y="31"/>
                    <a:pt x="87" y="20"/>
                  </a:cubicBezTo>
                  <a:cubicBezTo>
                    <a:pt x="82" y="11"/>
                    <a:pt x="71" y="6"/>
                    <a:pt x="6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 name="Group 49">
            <a:extLst>
              <a:ext uri="{FF2B5EF4-FFF2-40B4-BE49-F238E27FC236}">
                <a16:creationId xmlns:a16="http://schemas.microsoft.com/office/drawing/2014/main" id="{C61AB8DE-5BA7-45B8-84A2-E15C0C8C8075}"/>
              </a:ext>
            </a:extLst>
          </p:cNvPr>
          <p:cNvGrpSpPr/>
          <p:nvPr/>
        </p:nvGrpSpPr>
        <p:grpSpPr>
          <a:xfrm>
            <a:off x="8840464" y="655454"/>
            <a:ext cx="412891" cy="456679"/>
            <a:chOff x="6881813" y="5378450"/>
            <a:chExt cx="2544763" cy="2814638"/>
          </a:xfrm>
          <a:solidFill>
            <a:schemeClr val="bg1"/>
          </a:solidFill>
        </p:grpSpPr>
        <p:sp>
          <p:nvSpPr>
            <p:cNvPr id="51" name="Freeform 184">
              <a:extLst>
                <a:ext uri="{FF2B5EF4-FFF2-40B4-BE49-F238E27FC236}">
                  <a16:creationId xmlns:a16="http://schemas.microsoft.com/office/drawing/2014/main" id="{AD27F2A6-EFA0-4E7C-AC26-ACB0EA021720}"/>
                </a:ext>
              </a:extLst>
            </p:cNvPr>
            <p:cNvSpPr>
              <a:spLocks/>
            </p:cNvSpPr>
            <p:nvPr/>
          </p:nvSpPr>
          <p:spPr bwMode="auto">
            <a:xfrm>
              <a:off x="7767638" y="5981700"/>
              <a:ext cx="185738" cy="198438"/>
            </a:xfrm>
            <a:custGeom>
              <a:avLst/>
              <a:gdLst>
                <a:gd name="T0" fmla="*/ 37 w 75"/>
                <a:gd name="T1" fmla="*/ 80 h 80"/>
                <a:gd name="T2" fmla="*/ 63 w 75"/>
                <a:gd name="T3" fmla="*/ 68 h 80"/>
                <a:gd name="T4" fmla="*/ 74 w 75"/>
                <a:gd name="T5" fmla="*/ 42 h 80"/>
                <a:gd name="T6" fmla="*/ 67 w 75"/>
                <a:gd name="T7" fmla="*/ 20 h 80"/>
                <a:gd name="T8" fmla="*/ 63 w 75"/>
                <a:gd name="T9" fmla="*/ 15 h 80"/>
                <a:gd name="T10" fmla="*/ 59 w 75"/>
                <a:gd name="T11" fmla="*/ 10 h 80"/>
                <a:gd name="T12" fmla="*/ 11 w 75"/>
                <a:gd name="T13" fmla="*/ 15 h 80"/>
                <a:gd name="T14" fmla="*/ 0 w 75"/>
                <a:gd name="T15" fmla="*/ 42 h 80"/>
                <a:gd name="T16" fmla="*/ 11 w 75"/>
                <a:gd name="T17" fmla="*/ 68 h 80"/>
                <a:gd name="T18" fmla="*/ 37 w 75"/>
                <a:gd name="T1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80">
                  <a:moveTo>
                    <a:pt x="37" y="80"/>
                  </a:moveTo>
                  <a:cubicBezTo>
                    <a:pt x="46" y="80"/>
                    <a:pt x="57" y="75"/>
                    <a:pt x="63" y="68"/>
                  </a:cubicBezTo>
                  <a:cubicBezTo>
                    <a:pt x="71" y="61"/>
                    <a:pt x="74" y="51"/>
                    <a:pt x="74" y="42"/>
                  </a:cubicBezTo>
                  <a:cubicBezTo>
                    <a:pt x="75" y="33"/>
                    <a:pt x="72" y="26"/>
                    <a:pt x="67" y="20"/>
                  </a:cubicBezTo>
                  <a:cubicBezTo>
                    <a:pt x="66" y="18"/>
                    <a:pt x="65" y="16"/>
                    <a:pt x="63" y="15"/>
                  </a:cubicBezTo>
                  <a:cubicBezTo>
                    <a:pt x="62" y="13"/>
                    <a:pt x="60" y="12"/>
                    <a:pt x="59" y="10"/>
                  </a:cubicBezTo>
                  <a:cubicBezTo>
                    <a:pt x="44" y="0"/>
                    <a:pt x="24" y="2"/>
                    <a:pt x="11" y="15"/>
                  </a:cubicBezTo>
                  <a:cubicBezTo>
                    <a:pt x="4" y="22"/>
                    <a:pt x="1" y="32"/>
                    <a:pt x="0" y="42"/>
                  </a:cubicBezTo>
                  <a:cubicBezTo>
                    <a:pt x="0" y="52"/>
                    <a:pt x="5" y="61"/>
                    <a:pt x="11" y="68"/>
                  </a:cubicBezTo>
                  <a:cubicBezTo>
                    <a:pt x="18" y="76"/>
                    <a:pt x="28" y="79"/>
                    <a:pt x="37"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85">
              <a:extLst>
                <a:ext uri="{FF2B5EF4-FFF2-40B4-BE49-F238E27FC236}">
                  <a16:creationId xmlns:a16="http://schemas.microsoft.com/office/drawing/2014/main" id="{88561840-E670-4E29-B18E-A42D68183B1C}"/>
                </a:ext>
              </a:extLst>
            </p:cNvPr>
            <p:cNvSpPr>
              <a:spLocks/>
            </p:cNvSpPr>
            <p:nvPr/>
          </p:nvSpPr>
          <p:spPr bwMode="auto">
            <a:xfrm>
              <a:off x="7554913" y="6513513"/>
              <a:ext cx="182563" cy="200025"/>
            </a:xfrm>
            <a:custGeom>
              <a:avLst/>
              <a:gdLst>
                <a:gd name="T0" fmla="*/ 63 w 74"/>
                <a:gd name="T1" fmla="*/ 15 h 81"/>
                <a:gd name="T2" fmla="*/ 58 w 74"/>
                <a:gd name="T3" fmla="*/ 11 h 81"/>
                <a:gd name="T4" fmla="*/ 11 w 74"/>
                <a:gd name="T5" fmla="*/ 15 h 81"/>
                <a:gd name="T6" fmla="*/ 0 w 74"/>
                <a:gd name="T7" fmla="*/ 42 h 81"/>
                <a:gd name="T8" fmla="*/ 11 w 74"/>
                <a:gd name="T9" fmla="*/ 69 h 81"/>
                <a:gd name="T10" fmla="*/ 37 w 74"/>
                <a:gd name="T11" fmla="*/ 80 h 81"/>
                <a:gd name="T12" fmla="*/ 63 w 74"/>
                <a:gd name="T13" fmla="*/ 69 h 81"/>
                <a:gd name="T14" fmla="*/ 74 w 74"/>
                <a:gd name="T15" fmla="*/ 42 h 81"/>
                <a:gd name="T16" fmla="*/ 67 w 74"/>
                <a:gd name="T17" fmla="*/ 20 h 81"/>
                <a:gd name="T18" fmla="*/ 63 w 74"/>
                <a:gd name="T19" fmla="*/ 1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81">
                  <a:moveTo>
                    <a:pt x="63" y="15"/>
                  </a:moveTo>
                  <a:cubicBezTo>
                    <a:pt x="62" y="13"/>
                    <a:pt x="60" y="12"/>
                    <a:pt x="58" y="11"/>
                  </a:cubicBezTo>
                  <a:cubicBezTo>
                    <a:pt x="44" y="0"/>
                    <a:pt x="24" y="2"/>
                    <a:pt x="11" y="15"/>
                  </a:cubicBezTo>
                  <a:cubicBezTo>
                    <a:pt x="4" y="22"/>
                    <a:pt x="1" y="32"/>
                    <a:pt x="0" y="42"/>
                  </a:cubicBezTo>
                  <a:cubicBezTo>
                    <a:pt x="0" y="52"/>
                    <a:pt x="5" y="61"/>
                    <a:pt x="11" y="69"/>
                  </a:cubicBezTo>
                  <a:cubicBezTo>
                    <a:pt x="17" y="76"/>
                    <a:pt x="27" y="79"/>
                    <a:pt x="37" y="80"/>
                  </a:cubicBezTo>
                  <a:cubicBezTo>
                    <a:pt x="46" y="81"/>
                    <a:pt x="57" y="75"/>
                    <a:pt x="63" y="69"/>
                  </a:cubicBezTo>
                  <a:cubicBezTo>
                    <a:pt x="70" y="62"/>
                    <a:pt x="74" y="52"/>
                    <a:pt x="74" y="42"/>
                  </a:cubicBezTo>
                  <a:cubicBezTo>
                    <a:pt x="74" y="34"/>
                    <a:pt x="71" y="26"/>
                    <a:pt x="67" y="20"/>
                  </a:cubicBezTo>
                  <a:cubicBezTo>
                    <a:pt x="66" y="18"/>
                    <a:pt x="65" y="16"/>
                    <a:pt x="6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86">
              <a:extLst>
                <a:ext uri="{FF2B5EF4-FFF2-40B4-BE49-F238E27FC236}">
                  <a16:creationId xmlns:a16="http://schemas.microsoft.com/office/drawing/2014/main" id="{1C5C78BB-FB31-46EE-ABB4-3729F7C8AD1C}"/>
                </a:ext>
              </a:extLst>
            </p:cNvPr>
            <p:cNvSpPr>
              <a:spLocks noEditPoints="1"/>
            </p:cNvSpPr>
            <p:nvPr/>
          </p:nvSpPr>
          <p:spPr bwMode="auto">
            <a:xfrm>
              <a:off x="6881813" y="5378450"/>
              <a:ext cx="2544763" cy="2814638"/>
            </a:xfrm>
            <a:custGeom>
              <a:avLst/>
              <a:gdLst>
                <a:gd name="T0" fmla="*/ 921 w 1028"/>
                <a:gd name="T1" fmla="*/ 593 h 1138"/>
                <a:gd name="T2" fmla="*/ 986 w 1028"/>
                <a:gd name="T3" fmla="*/ 557 h 1138"/>
                <a:gd name="T4" fmla="*/ 954 w 1028"/>
                <a:gd name="T5" fmla="*/ 471 h 1138"/>
                <a:gd name="T6" fmla="*/ 867 w 1028"/>
                <a:gd name="T7" fmla="*/ 440 h 1138"/>
                <a:gd name="T8" fmla="*/ 891 w 1028"/>
                <a:gd name="T9" fmla="*/ 313 h 1138"/>
                <a:gd name="T10" fmla="*/ 770 w 1028"/>
                <a:gd name="T11" fmla="*/ 304 h 1138"/>
                <a:gd name="T12" fmla="*/ 815 w 1028"/>
                <a:gd name="T13" fmla="*/ 206 h 1138"/>
                <a:gd name="T14" fmla="*/ 676 w 1028"/>
                <a:gd name="T15" fmla="*/ 217 h 1138"/>
                <a:gd name="T16" fmla="*/ 673 w 1028"/>
                <a:gd name="T17" fmla="*/ 131 h 1138"/>
                <a:gd name="T18" fmla="*/ 570 w 1028"/>
                <a:gd name="T19" fmla="*/ 54 h 1138"/>
                <a:gd name="T20" fmla="*/ 514 w 1028"/>
                <a:gd name="T21" fmla="*/ 132 h 1138"/>
                <a:gd name="T22" fmla="*/ 371 w 1028"/>
                <a:gd name="T23" fmla="*/ 32 h 1138"/>
                <a:gd name="T24" fmla="*/ 305 w 1028"/>
                <a:gd name="T25" fmla="*/ 42 h 1138"/>
                <a:gd name="T26" fmla="*/ 274 w 1028"/>
                <a:gd name="T27" fmla="*/ 155 h 1138"/>
                <a:gd name="T28" fmla="*/ 148 w 1028"/>
                <a:gd name="T29" fmla="*/ 103 h 1138"/>
                <a:gd name="T30" fmla="*/ 159 w 1028"/>
                <a:gd name="T31" fmla="*/ 268 h 1138"/>
                <a:gd name="T32" fmla="*/ 136 w 1028"/>
                <a:gd name="T33" fmla="*/ 313 h 1138"/>
                <a:gd name="T34" fmla="*/ 54 w 1028"/>
                <a:gd name="T35" fmla="*/ 357 h 1138"/>
                <a:gd name="T36" fmla="*/ 102 w 1028"/>
                <a:gd name="T37" fmla="*/ 432 h 1138"/>
                <a:gd name="T38" fmla="*/ 3 w 1028"/>
                <a:gd name="T39" fmla="*/ 527 h 1138"/>
                <a:gd name="T40" fmla="*/ 115 w 1028"/>
                <a:gd name="T41" fmla="*/ 663 h 1138"/>
                <a:gd name="T42" fmla="*/ 34 w 1028"/>
                <a:gd name="T43" fmla="*/ 717 h 1138"/>
                <a:gd name="T44" fmla="*/ 83 w 1028"/>
                <a:gd name="T45" fmla="*/ 808 h 1138"/>
                <a:gd name="T46" fmla="*/ 172 w 1028"/>
                <a:gd name="T47" fmla="*/ 807 h 1138"/>
                <a:gd name="T48" fmla="*/ 175 w 1028"/>
                <a:gd name="T49" fmla="*/ 971 h 1138"/>
                <a:gd name="T50" fmla="*/ 325 w 1028"/>
                <a:gd name="T51" fmla="*/ 968 h 1138"/>
                <a:gd name="T52" fmla="*/ 368 w 1028"/>
                <a:gd name="T53" fmla="*/ 992 h 1138"/>
                <a:gd name="T54" fmla="*/ 429 w 1028"/>
                <a:gd name="T55" fmla="*/ 1122 h 1138"/>
                <a:gd name="T56" fmla="*/ 512 w 1028"/>
                <a:gd name="T57" fmla="*/ 1029 h 1138"/>
                <a:gd name="T58" fmla="*/ 567 w 1028"/>
                <a:gd name="T59" fmla="*/ 1106 h 1138"/>
                <a:gd name="T60" fmla="*/ 649 w 1028"/>
                <a:gd name="T61" fmla="*/ 1093 h 1138"/>
                <a:gd name="T62" fmla="*/ 661 w 1028"/>
                <a:gd name="T63" fmla="*/ 1006 h 1138"/>
                <a:gd name="T64" fmla="*/ 800 w 1028"/>
                <a:gd name="T65" fmla="*/ 1041 h 1138"/>
                <a:gd name="T66" fmla="*/ 826 w 1028"/>
                <a:gd name="T67" fmla="*/ 910 h 1138"/>
                <a:gd name="T68" fmla="*/ 923 w 1028"/>
                <a:gd name="T69" fmla="*/ 915 h 1138"/>
                <a:gd name="T70" fmla="*/ 967 w 1028"/>
                <a:gd name="T71" fmla="*/ 844 h 1138"/>
                <a:gd name="T72" fmla="*/ 910 w 1028"/>
                <a:gd name="T73" fmla="*/ 783 h 1138"/>
                <a:gd name="T74" fmla="*/ 1024 w 1028"/>
                <a:gd name="T75" fmla="*/ 729 h 1138"/>
                <a:gd name="T76" fmla="*/ 875 w 1028"/>
                <a:gd name="T77" fmla="*/ 717 h 1138"/>
                <a:gd name="T78" fmla="*/ 862 w 1028"/>
                <a:gd name="T79" fmla="*/ 770 h 1138"/>
                <a:gd name="T80" fmla="*/ 804 w 1028"/>
                <a:gd name="T81" fmla="*/ 863 h 1138"/>
                <a:gd name="T82" fmla="*/ 652 w 1028"/>
                <a:gd name="T83" fmla="*/ 957 h 1138"/>
                <a:gd name="T84" fmla="*/ 434 w 1028"/>
                <a:gd name="T85" fmla="*/ 965 h 1138"/>
                <a:gd name="T86" fmla="*/ 405 w 1028"/>
                <a:gd name="T87" fmla="*/ 955 h 1138"/>
                <a:gd name="T88" fmla="*/ 202 w 1028"/>
                <a:gd name="T89" fmla="*/ 759 h 1138"/>
                <a:gd name="T90" fmla="*/ 147 w 1028"/>
                <a:gd name="T91" fmla="*/ 546 h 1138"/>
                <a:gd name="T92" fmla="*/ 154 w 1028"/>
                <a:gd name="T93" fmla="*/ 419 h 1138"/>
                <a:gd name="T94" fmla="*/ 253 w 1028"/>
                <a:gd name="T95" fmla="*/ 231 h 1138"/>
                <a:gd name="T96" fmla="*/ 331 w 1028"/>
                <a:gd name="T97" fmla="*/ 183 h 1138"/>
                <a:gd name="T98" fmla="*/ 383 w 1028"/>
                <a:gd name="T99" fmla="*/ 168 h 1138"/>
                <a:gd name="T100" fmla="*/ 449 w 1028"/>
                <a:gd name="T101" fmla="*/ 168 h 1138"/>
                <a:gd name="T102" fmla="*/ 460 w 1028"/>
                <a:gd name="T103" fmla="*/ 170 h 1138"/>
                <a:gd name="T104" fmla="*/ 526 w 1028"/>
                <a:gd name="T105" fmla="*/ 188 h 1138"/>
                <a:gd name="T106" fmla="*/ 682 w 1028"/>
                <a:gd name="T107" fmla="*/ 286 h 1138"/>
                <a:gd name="T108" fmla="*/ 829 w 1028"/>
                <a:gd name="T109" fmla="*/ 473 h 1138"/>
                <a:gd name="T110" fmla="*/ 867 w 1028"/>
                <a:gd name="T111" fmla="*/ 575 h 1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28" h="1138">
                  <a:moveTo>
                    <a:pt x="1007" y="698"/>
                  </a:moveTo>
                  <a:cubicBezTo>
                    <a:pt x="980" y="689"/>
                    <a:pt x="954" y="680"/>
                    <a:pt x="928" y="671"/>
                  </a:cubicBezTo>
                  <a:cubicBezTo>
                    <a:pt x="928" y="645"/>
                    <a:pt x="925" y="619"/>
                    <a:pt x="921" y="593"/>
                  </a:cubicBezTo>
                  <a:cubicBezTo>
                    <a:pt x="938" y="597"/>
                    <a:pt x="956" y="600"/>
                    <a:pt x="973" y="604"/>
                  </a:cubicBezTo>
                  <a:cubicBezTo>
                    <a:pt x="987" y="607"/>
                    <a:pt x="1000" y="600"/>
                    <a:pt x="1004" y="587"/>
                  </a:cubicBezTo>
                  <a:cubicBezTo>
                    <a:pt x="1007" y="575"/>
                    <a:pt x="1000" y="559"/>
                    <a:pt x="986" y="557"/>
                  </a:cubicBezTo>
                  <a:cubicBezTo>
                    <a:pt x="961" y="551"/>
                    <a:pt x="935" y="546"/>
                    <a:pt x="909" y="540"/>
                  </a:cubicBezTo>
                  <a:cubicBezTo>
                    <a:pt x="903" y="522"/>
                    <a:pt x="897" y="504"/>
                    <a:pt x="889" y="486"/>
                  </a:cubicBezTo>
                  <a:cubicBezTo>
                    <a:pt x="911" y="481"/>
                    <a:pt x="932" y="476"/>
                    <a:pt x="954" y="471"/>
                  </a:cubicBezTo>
                  <a:cubicBezTo>
                    <a:pt x="967" y="469"/>
                    <a:pt x="974" y="454"/>
                    <a:pt x="971" y="441"/>
                  </a:cubicBezTo>
                  <a:cubicBezTo>
                    <a:pt x="967" y="428"/>
                    <a:pt x="954" y="421"/>
                    <a:pt x="941" y="424"/>
                  </a:cubicBezTo>
                  <a:cubicBezTo>
                    <a:pt x="916" y="429"/>
                    <a:pt x="892" y="435"/>
                    <a:pt x="867" y="440"/>
                  </a:cubicBezTo>
                  <a:cubicBezTo>
                    <a:pt x="857" y="421"/>
                    <a:pt x="846" y="402"/>
                    <a:pt x="833" y="384"/>
                  </a:cubicBezTo>
                  <a:cubicBezTo>
                    <a:pt x="850" y="371"/>
                    <a:pt x="866" y="359"/>
                    <a:pt x="882" y="346"/>
                  </a:cubicBezTo>
                  <a:cubicBezTo>
                    <a:pt x="893" y="338"/>
                    <a:pt x="898" y="325"/>
                    <a:pt x="891" y="313"/>
                  </a:cubicBezTo>
                  <a:cubicBezTo>
                    <a:pt x="885" y="302"/>
                    <a:pt x="868" y="296"/>
                    <a:pt x="857" y="304"/>
                  </a:cubicBezTo>
                  <a:cubicBezTo>
                    <a:pt x="840" y="317"/>
                    <a:pt x="822" y="331"/>
                    <a:pt x="804" y="344"/>
                  </a:cubicBezTo>
                  <a:cubicBezTo>
                    <a:pt x="793" y="330"/>
                    <a:pt x="782" y="317"/>
                    <a:pt x="770" y="304"/>
                  </a:cubicBezTo>
                  <a:cubicBezTo>
                    <a:pt x="766" y="299"/>
                    <a:pt x="762" y="295"/>
                    <a:pt x="758" y="291"/>
                  </a:cubicBezTo>
                  <a:cubicBezTo>
                    <a:pt x="777" y="274"/>
                    <a:pt x="796" y="257"/>
                    <a:pt x="815" y="241"/>
                  </a:cubicBezTo>
                  <a:cubicBezTo>
                    <a:pt x="825" y="232"/>
                    <a:pt x="824" y="215"/>
                    <a:pt x="815" y="206"/>
                  </a:cubicBezTo>
                  <a:cubicBezTo>
                    <a:pt x="805" y="196"/>
                    <a:pt x="790" y="197"/>
                    <a:pt x="780" y="206"/>
                  </a:cubicBezTo>
                  <a:cubicBezTo>
                    <a:pt x="761" y="223"/>
                    <a:pt x="742" y="239"/>
                    <a:pt x="723" y="256"/>
                  </a:cubicBezTo>
                  <a:cubicBezTo>
                    <a:pt x="708" y="242"/>
                    <a:pt x="692" y="229"/>
                    <a:pt x="676" y="217"/>
                  </a:cubicBezTo>
                  <a:cubicBezTo>
                    <a:pt x="689" y="197"/>
                    <a:pt x="702" y="176"/>
                    <a:pt x="715" y="156"/>
                  </a:cubicBezTo>
                  <a:cubicBezTo>
                    <a:pt x="722" y="145"/>
                    <a:pt x="717" y="129"/>
                    <a:pt x="706" y="122"/>
                  </a:cubicBezTo>
                  <a:cubicBezTo>
                    <a:pt x="694" y="115"/>
                    <a:pt x="680" y="120"/>
                    <a:pt x="673" y="131"/>
                  </a:cubicBezTo>
                  <a:cubicBezTo>
                    <a:pt x="660" y="151"/>
                    <a:pt x="648" y="170"/>
                    <a:pt x="635" y="189"/>
                  </a:cubicBezTo>
                  <a:cubicBezTo>
                    <a:pt x="612" y="174"/>
                    <a:pt x="587" y="161"/>
                    <a:pt x="562" y="150"/>
                  </a:cubicBezTo>
                  <a:cubicBezTo>
                    <a:pt x="564" y="118"/>
                    <a:pt x="567" y="86"/>
                    <a:pt x="570" y="54"/>
                  </a:cubicBezTo>
                  <a:cubicBezTo>
                    <a:pt x="571" y="41"/>
                    <a:pt x="558" y="29"/>
                    <a:pt x="545" y="29"/>
                  </a:cubicBezTo>
                  <a:cubicBezTo>
                    <a:pt x="531" y="29"/>
                    <a:pt x="521" y="41"/>
                    <a:pt x="520" y="54"/>
                  </a:cubicBezTo>
                  <a:cubicBezTo>
                    <a:pt x="518" y="80"/>
                    <a:pt x="516" y="106"/>
                    <a:pt x="514" y="132"/>
                  </a:cubicBezTo>
                  <a:cubicBezTo>
                    <a:pt x="483" y="123"/>
                    <a:pt x="452" y="117"/>
                    <a:pt x="420" y="117"/>
                  </a:cubicBezTo>
                  <a:cubicBezTo>
                    <a:pt x="420" y="32"/>
                    <a:pt x="420" y="32"/>
                    <a:pt x="420" y="32"/>
                  </a:cubicBezTo>
                  <a:cubicBezTo>
                    <a:pt x="420" y="0"/>
                    <a:pt x="371" y="0"/>
                    <a:pt x="371" y="32"/>
                  </a:cubicBezTo>
                  <a:cubicBezTo>
                    <a:pt x="371" y="121"/>
                    <a:pt x="371" y="121"/>
                    <a:pt x="371" y="121"/>
                  </a:cubicBezTo>
                  <a:cubicBezTo>
                    <a:pt x="358" y="123"/>
                    <a:pt x="345" y="126"/>
                    <a:pt x="332" y="130"/>
                  </a:cubicBezTo>
                  <a:cubicBezTo>
                    <a:pt x="323" y="101"/>
                    <a:pt x="314" y="71"/>
                    <a:pt x="305" y="42"/>
                  </a:cubicBezTo>
                  <a:cubicBezTo>
                    <a:pt x="296" y="12"/>
                    <a:pt x="249" y="25"/>
                    <a:pt x="258" y="55"/>
                  </a:cubicBezTo>
                  <a:cubicBezTo>
                    <a:pt x="268" y="86"/>
                    <a:pt x="277" y="118"/>
                    <a:pt x="287" y="149"/>
                  </a:cubicBezTo>
                  <a:cubicBezTo>
                    <a:pt x="283" y="151"/>
                    <a:pt x="278" y="153"/>
                    <a:pt x="274" y="155"/>
                  </a:cubicBezTo>
                  <a:cubicBezTo>
                    <a:pt x="263" y="161"/>
                    <a:pt x="252" y="169"/>
                    <a:pt x="242" y="176"/>
                  </a:cubicBezTo>
                  <a:cubicBezTo>
                    <a:pt x="222" y="152"/>
                    <a:pt x="202" y="127"/>
                    <a:pt x="183" y="103"/>
                  </a:cubicBezTo>
                  <a:cubicBezTo>
                    <a:pt x="174" y="92"/>
                    <a:pt x="156" y="94"/>
                    <a:pt x="148" y="103"/>
                  </a:cubicBezTo>
                  <a:cubicBezTo>
                    <a:pt x="137" y="113"/>
                    <a:pt x="139" y="127"/>
                    <a:pt x="148" y="138"/>
                  </a:cubicBezTo>
                  <a:cubicBezTo>
                    <a:pt x="167" y="161"/>
                    <a:pt x="186" y="185"/>
                    <a:pt x="205" y="209"/>
                  </a:cubicBezTo>
                  <a:cubicBezTo>
                    <a:pt x="188" y="227"/>
                    <a:pt x="173" y="246"/>
                    <a:pt x="159" y="268"/>
                  </a:cubicBezTo>
                  <a:cubicBezTo>
                    <a:pt x="139" y="249"/>
                    <a:pt x="119" y="230"/>
                    <a:pt x="99" y="211"/>
                  </a:cubicBezTo>
                  <a:cubicBezTo>
                    <a:pt x="75" y="190"/>
                    <a:pt x="40" y="225"/>
                    <a:pt x="64" y="246"/>
                  </a:cubicBezTo>
                  <a:cubicBezTo>
                    <a:pt x="88" y="269"/>
                    <a:pt x="112" y="291"/>
                    <a:pt x="136" y="313"/>
                  </a:cubicBezTo>
                  <a:cubicBezTo>
                    <a:pt x="128" y="329"/>
                    <a:pt x="122" y="346"/>
                    <a:pt x="117" y="363"/>
                  </a:cubicBezTo>
                  <a:cubicBezTo>
                    <a:pt x="115" y="370"/>
                    <a:pt x="113" y="376"/>
                    <a:pt x="112" y="383"/>
                  </a:cubicBezTo>
                  <a:cubicBezTo>
                    <a:pt x="93" y="374"/>
                    <a:pt x="73" y="366"/>
                    <a:pt x="54" y="357"/>
                  </a:cubicBezTo>
                  <a:cubicBezTo>
                    <a:pt x="42" y="351"/>
                    <a:pt x="28" y="353"/>
                    <a:pt x="20" y="366"/>
                  </a:cubicBezTo>
                  <a:cubicBezTo>
                    <a:pt x="14" y="377"/>
                    <a:pt x="17" y="394"/>
                    <a:pt x="29" y="400"/>
                  </a:cubicBezTo>
                  <a:cubicBezTo>
                    <a:pt x="54" y="411"/>
                    <a:pt x="78" y="421"/>
                    <a:pt x="102" y="432"/>
                  </a:cubicBezTo>
                  <a:cubicBezTo>
                    <a:pt x="98" y="462"/>
                    <a:pt x="96" y="492"/>
                    <a:pt x="97" y="522"/>
                  </a:cubicBezTo>
                  <a:cubicBezTo>
                    <a:pt x="76" y="518"/>
                    <a:pt x="54" y="514"/>
                    <a:pt x="33" y="510"/>
                  </a:cubicBezTo>
                  <a:cubicBezTo>
                    <a:pt x="20" y="507"/>
                    <a:pt x="7" y="513"/>
                    <a:pt x="3" y="527"/>
                  </a:cubicBezTo>
                  <a:cubicBezTo>
                    <a:pt x="0" y="539"/>
                    <a:pt x="7" y="554"/>
                    <a:pt x="20" y="557"/>
                  </a:cubicBezTo>
                  <a:cubicBezTo>
                    <a:pt x="47" y="562"/>
                    <a:pt x="73" y="567"/>
                    <a:pt x="100" y="573"/>
                  </a:cubicBezTo>
                  <a:cubicBezTo>
                    <a:pt x="103" y="603"/>
                    <a:pt x="108" y="634"/>
                    <a:pt x="115" y="663"/>
                  </a:cubicBezTo>
                  <a:cubicBezTo>
                    <a:pt x="115" y="665"/>
                    <a:pt x="116" y="666"/>
                    <a:pt x="116" y="668"/>
                  </a:cubicBezTo>
                  <a:cubicBezTo>
                    <a:pt x="34" y="668"/>
                    <a:pt x="34" y="668"/>
                    <a:pt x="34" y="668"/>
                  </a:cubicBezTo>
                  <a:cubicBezTo>
                    <a:pt x="2" y="668"/>
                    <a:pt x="2" y="717"/>
                    <a:pt x="34" y="717"/>
                  </a:cubicBezTo>
                  <a:cubicBezTo>
                    <a:pt x="131" y="717"/>
                    <a:pt x="131" y="717"/>
                    <a:pt x="131" y="717"/>
                  </a:cubicBezTo>
                  <a:cubicBezTo>
                    <a:pt x="136" y="733"/>
                    <a:pt x="142" y="748"/>
                    <a:pt x="149" y="763"/>
                  </a:cubicBezTo>
                  <a:cubicBezTo>
                    <a:pt x="127" y="778"/>
                    <a:pt x="105" y="793"/>
                    <a:pt x="83" y="808"/>
                  </a:cubicBezTo>
                  <a:cubicBezTo>
                    <a:pt x="72" y="815"/>
                    <a:pt x="67" y="829"/>
                    <a:pt x="74" y="841"/>
                  </a:cubicBezTo>
                  <a:cubicBezTo>
                    <a:pt x="81" y="852"/>
                    <a:pt x="97" y="858"/>
                    <a:pt x="108" y="850"/>
                  </a:cubicBezTo>
                  <a:cubicBezTo>
                    <a:pt x="129" y="836"/>
                    <a:pt x="151" y="821"/>
                    <a:pt x="172" y="807"/>
                  </a:cubicBezTo>
                  <a:cubicBezTo>
                    <a:pt x="190" y="837"/>
                    <a:pt x="210" y="865"/>
                    <a:pt x="234" y="891"/>
                  </a:cubicBezTo>
                  <a:cubicBezTo>
                    <a:pt x="214" y="906"/>
                    <a:pt x="195" y="921"/>
                    <a:pt x="175" y="936"/>
                  </a:cubicBezTo>
                  <a:cubicBezTo>
                    <a:pt x="165" y="945"/>
                    <a:pt x="167" y="963"/>
                    <a:pt x="175" y="971"/>
                  </a:cubicBezTo>
                  <a:cubicBezTo>
                    <a:pt x="186" y="982"/>
                    <a:pt x="200" y="980"/>
                    <a:pt x="210" y="971"/>
                  </a:cubicBezTo>
                  <a:cubicBezTo>
                    <a:pt x="230" y="956"/>
                    <a:pt x="249" y="941"/>
                    <a:pt x="269" y="925"/>
                  </a:cubicBezTo>
                  <a:cubicBezTo>
                    <a:pt x="286" y="941"/>
                    <a:pt x="305" y="955"/>
                    <a:pt x="325" y="968"/>
                  </a:cubicBezTo>
                  <a:cubicBezTo>
                    <a:pt x="313" y="989"/>
                    <a:pt x="300" y="1010"/>
                    <a:pt x="288" y="1031"/>
                  </a:cubicBezTo>
                  <a:cubicBezTo>
                    <a:pt x="272" y="1058"/>
                    <a:pt x="314" y="1083"/>
                    <a:pt x="330" y="1055"/>
                  </a:cubicBezTo>
                  <a:cubicBezTo>
                    <a:pt x="343" y="1034"/>
                    <a:pt x="355" y="1013"/>
                    <a:pt x="368" y="992"/>
                  </a:cubicBezTo>
                  <a:cubicBezTo>
                    <a:pt x="383" y="999"/>
                    <a:pt x="399" y="1005"/>
                    <a:pt x="414" y="1010"/>
                  </a:cubicBezTo>
                  <a:cubicBezTo>
                    <a:pt x="411" y="1039"/>
                    <a:pt x="408" y="1068"/>
                    <a:pt x="405" y="1097"/>
                  </a:cubicBezTo>
                  <a:cubicBezTo>
                    <a:pt x="403" y="1111"/>
                    <a:pt x="417" y="1122"/>
                    <a:pt x="429" y="1122"/>
                  </a:cubicBezTo>
                  <a:cubicBezTo>
                    <a:pt x="444" y="1122"/>
                    <a:pt x="453" y="1111"/>
                    <a:pt x="454" y="1097"/>
                  </a:cubicBezTo>
                  <a:cubicBezTo>
                    <a:pt x="457" y="1073"/>
                    <a:pt x="459" y="1048"/>
                    <a:pt x="462" y="1023"/>
                  </a:cubicBezTo>
                  <a:cubicBezTo>
                    <a:pt x="479" y="1026"/>
                    <a:pt x="495" y="1028"/>
                    <a:pt x="512" y="1029"/>
                  </a:cubicBezTo>
                  <a:cubicBezTo>
                    <a:pt x="514" y="1029"/>
                    <a:pt x="516" y="1029"/>
                    <a:pt x="518" y="1029"/>
                  </a:cubicBezTo>
                  <a:cubicBezTo>
                    <a:pt x="518" y="1106"/>
                    <a:pt x="518" y="1106"/>
                    <a:pt x="518" y="1106"/>
                  </a:cubicBezTo>
                  <a:cubicBezTo>
                    <a:pt x="518" y="1138"/>
                    <a:pt x="567" y="1138"/>
                    <a:pt x="567" y="1106"/>
                  </a:cubicBezTo>
                  <a:cubicBezTo>
                    <a:pt x="567" y="1027"/>
                    <a:pt x="567" y="1027"/>
                    <a:pt x="567" y="1027"/>
                  </a:cubicBezTo>
                  <a:cubicBezTo>
                    <a:pt x="583" y="1026"/>
                    <a:pt x="598" y="1023"/>
                    <a:pt x="613" y="1020"/>
                  </a:cubicBezTo>
                  <a:cubicBezTo>
                    <a:pt x="625" y="1044"/>
                    <a:pt x="637" y="1069"/>
                    <a:pt x="649" y="1093"/>
                  </a:cubicBezTo>
                  <a:cubicBezTo>
                    <a:pt x="655" y="1105"/>
                    <a:pt x="672" y="1108"/>
                    <a:pt x="683" y="1102"/>
                  </a:cubicBezTo>
                  <a:cubicBezTo>
                    <a:pt x="695" y="1095"/>
                    <a:pt x="698" y="1080"/>
                    <a:pt x="692" y="1068"/>
                  </a:cubicBezTo>
                  <a:cubicBezTo>
                    <a:pt x="682" y="1048"/>
                    <a:pt x="671" y="1027"/>
                    <a:pt x="661" y="1006"/>
                  </a:cubicBezTo>
                  <a:cubicBezTo>
                    <a:pt x="683" y="999"/>
                    <a:pt x="705" y="990"/>
                    <a:pt x="726" y="979"/>
                  </a:cubicBezTo>
                  <a:cubicBezTo>
                    <a:pt x="739" y="997"/>
                    <a:pt x="753" y="1015"/>
                    <a:pt x="766" y="1033"/>
                  </a:cubicBezTo>
                  <a:cubicBezTo>
                    <a:pt x="774" y="1043"/>
                    <a:pt x="787" y="1049"/>
                    <a:pt x="800" y="1041"/>
                  </a:cubicBezTo>
                  <a:cubicBezTo>
                    <a:pt x="810" y="1035"/>
                    <a:pt x="817" y="1018"/>
                    <a:pt x="809" y="1008"/>
                  </a:cubicBezTo>
                  <a:cubicBezTo>
                    <a:pt x="795" y="990"/>
                    <a:pt x="782" y="973"/>
                    <a:pt x="769" y="955"/>
                  </a:cubicBezTo>
                  <a:cubicBezTo>
                    <a:pt x="790" y="942"/>
                    <a:pt x="809" y="927"/>
                    <a:pt x="826" y="910"/>
                  </a:cubicBezTo>
                  <a:cubicBezTo>
                    <a:pt x="850" y="926"/>
                    <a:pt x="874" y="941"/>
                    <a:pt x="898" y="957"/>
                  </a:cubicBezTo>
                  <a:cubicBezTo>
                    <a:pt x="910" y="964"/>
                    <a:pt x="926" y="959"/>
                    <a:pt x="932" y="948"/>
                  </a:cubicBezTo>
                  <a:cubicBezTo>
                    <a:pt x="939" y="936"/>
                    <a:pt x="935" y="922"/>
                    <a:pt x="923" y="915"/>
                  </a:cubicBezTo>
                  <a:cubicBezTo>
                    <a:pt x="902" y="901"/>
                    <a:pt x="881" y="887"/>
                    <a:pt x="859" y="873"/>
                  </a:cubicBezTo>
                  <a:cubicBezTo>
                    <a:pt x="870" y="859"/>
                    <a:pt x="880" y="844"/>
                    <a:pt x="889" y="829"/>
                  </a:cubicBezTo>
                  <a:cubicBezTo>
                    <a:pt x="915" y="834"/>
                    <a:pt x="941" y="839"/>
                    <a:pt x="967" y="844"/>
                  </a:cubicBezTo>
                  <a:cubicBezTo>
                    <a:pt x="981" y="846"/>
                    <a:pt x="994" y="840"/>
                    <a:pt x="998" y="827"/>
                  </a:cubicBezTo>
                  <a:cubicBezTo>
                    <a:pt x="1001" y="814"/>
                    <a:pt x="994" y="799"/>
                    <a:pt x="981" y="796"/>
                  </a:cubicBezTo>
                  <a:cubicBezTo>
                    <a:pt x="957" y="792"/>
                    <a:pt x="933" y="787"/>
                    <a:pt x="910" y="783"/>
                  </a:cubicBezTo>
                  <a:cubicBezTo>
                    <a:pt x="917" y="763"/>
                    <a:pt x="922" y="742"/>
                    <a:pt x="924" y="722"/>
                  </a:cubicBezTo>
                  <a:cubicBezTo>
                    <a:pt x="947" y="730"/>
                    <a:pt x="971" y="738"/>
                    <a:pt x="994" y="746"/>
                  </a:cubicBezTo>
                  <a:cubicBezTo>
                    <a:pt x="1006" y="750"/>
                    <a:pt x="1021" y="741"/>
                    <a:pt x="1024" y="729"/>
                  </a:cubicBezTo>
                  <a:cubicBezTo>
                    <a:pt x="1028" y="715"/>
                    <a:pt x="1019" y="703"/>
                    <a:pt x="1007" y="698"/>
                  </a:cubicBezTo>
                  <a:close/>
                  <a:moveTo>
                    <a:pt x="876" y="712"/>
                  </a:moveTo>
                  <a:cubicBezTo>
                    <a:pt x="876" y="712"/>
                    <a:pt x="875" y="717"/>
                    <a:pt x="875" y="717"/>
                  </a:cubicBezTo>
                  <a:cubicBezTo>
                    <a:pt x="875" y="719"/>
                    <a:pt x="875" y="722"/>
                    <a:pt x="874" y="724"/>
                  </a:cubicBezTo>
                  <a:cubicBezTo>
                    <a:pt x="873" y="729"/>
                    <a:pt x="872" y="734"/>
                    <a:pt x="871" y="739"/>
                  </a:cubicBezTo>
                  <a:cubicBezTo>
                    <a:pt x="869" y="749"/>
                    <a:pt x="865" y="760"/>
                    <a:pt x="862" y="770"/>
                  </a:cubicBezTo>
                  <a:cubicBezTo>
                    <a:pt x="858" y="781"/>
                    <a:pt x="857" y="783"/>
                    <a:pt x="852" y="793"/>
                  </a:cubicBezTo>
                  <a:cubicBezTo>
                    <a:pt x="848" y="802"/>
                    <a:pt x="843" y="811"/>
                    <a:pt x="837" y="820"/>
                  </a:cubicBezTo>
                  <a:cubicBezTo>
                    <a:pt x="826" y="838"/>
                    <a:pt x="818" y="848"/>
                    <a:pt x="804" y="863"/>
                  </a:cubicBezTo>
                  <a:cubicBezTo>
                    <a:pt x="797" y="870"/>
                    <a:pt x="790" y="877"/>
                    <a:pt x="783" y="883"/>
                  </a:cubicBezTo>
                  <a:cubicBezTo>
                    <a:pt x="775" y="891"/>
                    <a:pt x="768" y="896"/>
                    <a:pt x="761" y="901"/>
                  </a:cubicBezTo>
                  <a:cubicBezTo>
                    <a:pt x="727" y="926"/>
                    <a:pt x="690" y="944"/>
                    <a:pt x="652" y="957"/>
                  </a:cubicBezTo>
                  <a:cubicBezTo>
                    <a:pt x="609" y="972"/>
                    <a:pt x="569" y="981"/>
                    <a:pt x="525" y="980"/>
                  </a:cubicBezTo>
                  <a:cubicBezTo>
                    <a:pt x="502" y="980"/>
                    <a:pt x="486" y="978"/>
                    <a:pt x="464" y="973"/>
                  </a:cubicBezTo>
                  <a:cubicBezTo>
                    <a:pt x="454" y="971"/>
                    <a:pt x="444" y="968"/>
                    <a:pt x="434" y="965"/>
                  </a:cubicBezTo>
                  <a:cubicBezTo>
                    <a:pt x="429" y="964"/>
                    <a:pt x="424" y="962"/>
                    <a:pt x="419" y="960"/>
                  </a:cubicBezTo>
                  <a:cubicBezTo>
                    <a:pt x="417" y="959"/>
                    <a:pt x="414" y="958"/>
                    <a:pt x="412" y="957"/>
                  </a:cubicBezTo>
                  <a:cubicBezTo>
                    <a:pt x="411" y="957"/>
                    <a:pt x="405" y="955"/>
                    <a:pt x="405" y="955"/>
                  </a:cubicBezTo>
                  <a:cubicBezTo>
                    <a:pt x="321" y="919"/>
                    <a:pt x="255" y="854"/>
                    <a:pt x="210" y="774"/>
                  </a:cubicBezTo>
                  <a:cubicBezTo>
                    <a:pt x="208" y="771"/>
                    <a:pt x="206" y="767"/>
                    <a:pt x="204" y="763"/>
                  </a:cubicBezTo>
                  <a:cubicBezTo>
                    <a:pt x="204" y="762"/>
                    <a:pt x="203" y="760"/>
                    <a:pt x="202" y="759"/>
                  </a:cubicBezTo>
                  <a:cubicBezTo>
                    <a:pt x="202" y="758"/>
                    <a:pt x="201" y="758"/>
                    <a:pt x="201" y="757"/>
                  </a:cubicBezTo>
                  <a:cubicBezTo>
                    <a:pt x="170" y="695"/>
                    <a:pt x="153" y="626"/>
                    <a:pt x="148" y="556"/>
                  </a:cubicBezTo>
                  <a:cubicBezTo>
                    <a:pt x="148" y="553"/>
                    <a:pt x="148" y="549"/>
                    <a:pt x="147" y="546"/>
                  </a:cubicBezTo>
                  <a:cubicBezTo>
                    <a:pt x="146" y="526"/>
                    <a:pt x="146" y="506"/>
                    <a:pt x="147" y="486"/>
                  </a:cubicBezTo>
                  <a:cubicBezTo>
                    <a:pt x="147" y="466"/>
                    <a:pt x="149" y="447"/>
                    <a:pt x="153" y="427"/>
                  </a:cubicBezTo>
                  <a:cubicBezTo>
                    <a:pt x="154" y="424"/>
                    <a:pt x="154" y="421"/>
                    <a:pt x="154" y="419"/>
                  </a:cubicBezTo>
                  <a:cubicBezTo>
                    <a:pt x="159" y="397"/>
                    <a:pt x="164" y="375"/>
                    <a:pt x="172" y="353"/>
                  </a:cubicBezTo>
                  <a:cubicBezTo>
                    <a:pt x="185" y="317"/>
                    <a:pt x="208" y="278"/>
                    <a:pt x="234" y="250"/>
                  </a:cubicBezTo>
                  <a:cubicBezTo>
                    <a:pt x="240" y="243"/>
                    <a:pt x="246" y="237"/>
                    <a:pt x="253" y="231"/>
                  </a:cubicBezTo>
                  <a:cubicBezTo>
                    <a:pt x="254" y="230"/>
                    <a:pt x="255" y="229"/>
                    <a:pt x="256" y="228"/>
                  </a:cubicBezTo>
                  <a:cubicBezTo>
                    <a:pt x="256" y="228"/>
                    <a:pt x="256" y="228"/>
                    <a:pt x="257" y="227"/>
                  </a:cubicBezTo>
                  <a:cubicBezTo>
                    <a:pt x="279" y="208"/>
                    <a:pt x="305" y="193"/>
                    <a:pt x="331" y="183"/>
                  </a:cubicBezTo>
                  <a:cubicBezTo>
                    <a:pt x="341" y="179"/>
                    <a:pt x="351" y="176"/>
                    <a:pt x="362" y="173"/>
                  </a:cubicBezTo>
                  <a:cubicBezTo>
                    <a:pt x="367" y="172"/>
                    <a:pt x="371" y="171"/>
                    <a:pt x="376" y="170"/>
                  </a:cubicBezTo>
                  <a:cubicBezTo>
                    <a:pt x="379" y="169"/>
                    <a:pt x="381" y="169"/>
                    <a:pt x="383" y="168"/>
                  </a:cubicBezTo>
                  <a:cubicBezTo>
                    <a:pt x="384" y="168"/>
                    <a:pt x="386" y="168"/>
                    <a:pt x="387" y="168"/>
                  </a:cubicBezTo>
                  <a:cubicBezTo>
                    <a:pt x="387" y="168"/>
                    <a:pt x="388" y="168"/>
                    <a:pt x="388" y="168"/>
                  </a:cubicBezTo>
                  <a:cubicBezTo>
                    <a:pt x="409" y="165"/>
                    <a:pt x="429" y="166"/>
                    <a:pt x="449" y="168"/>
                  </a:cubicBezTo>
                  <a:cubicBezTo>
                    <a:pt x="449" y="168"/>
                    <a:pt x="450" y="168"/>
                    <a:pt x="450" y="168"/>
                  </a:cubicBezTo>
                  <a:cubicBezTo>
                    <a:pt x="451" y="168"/>
                    <a:pt x="451" y="169"/>
                    <a:pt x="452" y="169"/>
                  </a:cubicBezTo>
                  <a:cubicBezTo>
                    <a:pt x="455" y="169"/>
                    <a:pt x="457" y="169"/>
                    <a:pt x="460" y="170"/>
                  </a:cubicBezTo>
                  <a:cubicBezTo>
                    <a:pt x="465" y="171"/>
                    <a:pt x="470" y="172"/>
                    <a:pt x="475" y="173"/>
                  </a:cubicBezTo>
                  <a:cubicBezTo>
                    <a:pt x="486" y="175"/>
                    <a:pt x="496" y="178"/>
                    <a:pt x="507" y="182"/>
                  </a:cubicBezTo>
                  <a:cubicBezTo>
                    <a:pt x="514" y="184"/>
                    <a:pt x="520" y="186"/>
                    <a:pt x="526" y="188"/>
                  </a:cubicBezTo>
                  <a:cubicBezTo>
                    <a:pt x="527" y="189"/>
                    <a:pt x="527" y="189"/>
                    <a:pt x="528" y="189"/>
                  </a:cubicBezTo>
                  <a:cubicBezTo>
                    <a:pt x="541" y="194"/>
                    <a:pt x="552" y="199"/>
                    <a:pt x="566" y="206"/>
                  </a:cubicBezTo>
                  <a:cubicBezTo>
                    <a:pt x="608" y="228"/>
                    <a:pt x="647" y="255"/>
                    <a:pt x="682" y="286"/>
                  </a:cubicBezTo>
                  <a:cubicBezTo>
                    <a:pt x="718" y="318"/>
                    <a:pt x="751" y="353"/>
                    <a:pt x="780" y="393"/>
                  </a:cubicBezTo>
                  <a:cubicBezTo>
                    <a:pt x="780" y="393"/>
                    <a:pt x="780" y="393"/>
                    <a:pt x="780" y="393"/>
                  </a:cubicBezTo>
                  <a:cubicBezTo>
                    <a:pt x="799" y="418"/>
                    <a:pt x="815" y="445"/>
                    <a:pt x="829" y="473"/>
                  </a:cubicBezTo>
                  <a:cubicBezTo>
                    <a:pt x="829" y="474"/>
                    <a:pt x="829" y="474"/>
                    <a:pt x="830" y="475"/>
                  </a:cubicBezTo>
                  <a:cubicBezTo>
                    <a:pt x="831" y="478"/>
                    <a:pt x="832" y="482"/>
                    <a:pt x="835" y="484"/>
                  </a:cubicBezTo>
                  <a:cubicBezTo>
                    <a:pt x="848" y="513"/>
                    <a:pt x="859" y="544"/>
                    <a:pt x="867" y="575"/>
                  </a:cubicBezTo>
                  <a:cubicBezTo>
                    <a:pt x="878" y="620"/>
                    <a:pt x="882" y="665"/>
                    <a:pt x="876" y="7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87">
              <a:extLst>
                <a:ext uri="{FF2B5EF4-FFF2-40B4-BE49-F238E27FC236}">
                  <a16:creationId xmlns:a16="http://schemas.microsoft.com/office/drawing/2014/main" id="{8C4D8797-884E-43CF-8172-63627E4A7DCB}"/>
                </a:ext>
              </a:extLst>
            </p:cNvPr>
            <p:cNvSpPr>
              <a:spLocks/>
            </p:cNvSpPr>
            <p:nvPr/>
          </p:nvSpPr>
          <p:spPr bwMode="auto">
            <a:xfrm>
              <a:off x="8577263" y="6624638"/>
              <a:ext cx="184150" cy="198438"/>
            </a:xfrm>
            <a:custGeom>
              <a:avLst/>
              <a:gdLst>
                <a:gd name="T0" fmla="*/ 63 w 74"/>
                <a:gd name="T1" fmla="*/ 14 h 80"/>
                <a:gd name="T2" fmla="*/ 58 w 74"/>
                <a:gd name="T3" fmla="*/ 10 h 80"/>
                <a:gd name="T4" fmla="*/ 11 w 74"/>
                <a:gd name="T5" fmla="*/ 14 h 80"/>
                <a:gd name="T6" fmla="*/ 0 w 74"/>
                <a:gd name="T7" fmla="*/ 41 h 80"/>
                <a:gd name="T8" fmla="*/ 11 w 74"/>
                <a:gd name="T9" fmla="*/ 68 h 80"/>
                <a:gd name="T10" fmla="*/ 37 w 74"/>
                <a:gd name="T11" fmla="*/ 79 h 80"/>
                <a:gd name="T12" fmla="*/ 63 w 74"/>
                <a:gd name="T13" fmla="*/ 68 h 80"/>
                <a:gd name="T14" fmla="*/ 74 w 74"/>
                <a:gd name="T15" fmla="*/ 41 h 80"/>
                <a:gd name="T16" fmla="*/ 67 w 74"/>
                <a:gd name="T17" fmla="*/ 19 h 80"/>
                <a:gd name="T18" fmla="*/ 63 w 74"/>
                <a:gd name="T19" fmla="*/ 1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80">
                  <a:moveTo>
                    <a:pt x="63" y="14"/>
                  </a:moveTo>
                  <a:cubicBezTo>
                    <a:pt x="62" y="12"/>
                    <a:pt x="60" y="11"/>
                    <a:pt x="58" y="10"/>
                  </a:cubicBezTo>
                  <a:cubicBezTo>
                    <a:pt x="44" y="0"/>
                    <a:pt x="24" y="1"/>
                    <a:pt x="11" y="14"/>
                  </a:cubicBezTo>
                  <a:cubicBezTo>
                    <a:pt x="4" y="21"/>
                    <a:pt x="1" y="31"/>
                    <a:pt x="0" y="41"/>
                  </a:cubicBezTo>
                  <a:cubicBezTo>
                    <a:pt x="0" y="51"/>
                    <a:pt x="5" y="60"/>
                    <a:pt x="11" y="68"/>
                  </a:cubicBezTo>
                  <a:cubicBezTo>
                    <a:pt x="18" y="75"/>
                    <a:pt x="28" y="78"/>
                    <a:pt x="37" y="79"/>
                  </a:cubicBezTo>
                  <a:cubicBezTo>
                    <a:pt x="46" y="80"/>
                    <a:pt x="57" y="75"/>
                    <a:pt x="63" y="68"/>
                  </a:cubicBezTo>
                  <a:cubicBezTo>
                    <a:pt x="70" y="61"/>
                    <a:pt x="74" y="51"/>
                    <a:pt x="74" y="41"/>
                  </a:cubicBezTo>
                  <a:cubicBezTo>
                    <a:pt x="74" y="33"/>
                    <a:pt x="71" y="26"/>
                    <a:pt x="67" y="19"/>
                  </a:cubicBezTo>
                  <a:cubicBezTo>
                    <a:pt x="66" y="17"/>
                    <a:pt x="65" y="16"/>
                    <a:pt x="6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88">
              <a:extLst>
                <a:ext uri="{FF2B5EF4-FFF2-40B4-BE49-F238E27FC236}">
                  <a16:creationId xmlns:a16="http://schemas.microsoft.com/office/drawing/2014/main" id="{0346C833-7F79-4605-9F51-02DA5B0EC940}"/>
                </a:ext>
              </a:extLst>
            </p:cNvPr>
            <p:cNvSpPr>
              <a:spLocks noEditPoints="1"/>
            </p:cNvSpPr>
            <p:nvPr/>
          </p:nvSpPr>
          <p:spPr bwMode="auto">
            <a:xfrm>
              <a:off x="7762875" y="6684963"/>
              <a:ext cx="755650" cy="900113"/>
            </a:xfrm>
            <a:custGeom>
              <a:avLst/>
              <a:gdLst>
                <a:gd name="T0" fmla="*/ 72 w 305"/>
                <a:gd name="T1" fmla="*/ 46 h 364"/>
                <a:gd name="T2" fmla="*/ 3 w 305"/>
                <a:gd name="T3" fmla="*/ 167 h 364"/>
                <a:gd name="T4" fmla="*/ 54 w 305"/>
                <a:gd name="T5" fmla="*/ 314 h 364"/>
                <a:gd name="T6" fmla="*/ 135 w 305"/>
                <a:gd name="T7" fmla="*/ 358 h 364"/>
                <a:gd name="T8" fmla="*/ 228 w 305"/>
                <a:gd name="T9" fmla="*/ 343 h 364"/>
                <a:gd name="T10" fmla="*/ 289 w 305"/>
                <a:gd name="T11" fmla="*/ 286 h 364"/>
                <a:gd name="T12" fmla="*/ 298 w 305"/>
                <a:gd name="T13" fmla="*/ 189 h 364"/>
                <a:gd name="T14" fmla="*/ 72 w 305"/>
                <a:gd name="T15" fmla="*/ 46 h 364"/>
                <a:gd name="T16" fmla="*/ 253 w 305"/>
                <a:gd name="T17" fmla="*/ 233 h 364"/>
                <a:gd name="T18" fmla="*/ 253 w 305"/>
                <a:gd name="T19" fmla="*/ 240 h 364"/>
                <a:gd name="T20" fmla="*/ 252 w 305"/>
                <a:gd name="T21" fmla="*/ 244 h 364"/>
                <a:gd name="T22" fmla="*/ 250 w 305"/>
                <a:gd name="T23" fmla="*/ 251 h 364"/>
                <a:gd name="T24" fmla="*/ 248 w 305"/>
                <a:gd name="T25" fmla="*/ 258 h 364"/>
                <a:gd name="T26" fmla="*/ 214 w 305"/>
                <a:gd name="T27" fmla="*/ 294 h 364"/>
                <a:gd name="T28" fmla="*/ 159 w 305"/>
                <a:gd name="T29" fmla="*/ 311 h 364"/>
                <a:gd name="T30" fmla="*/ 105 w 305"/>
                <a:gd name="T31" fmla="*/ 293 h 364"/>
                <a:gd name="T32" fmla="*/ 52 w 305"/>
                <a:gd name="T33" fmla="*/ 176 h 364"/>
                <a:gd name="T34" fmla="*/ 66 w 305"/>
                <a:gd name="T35" fmla="*/ 118 h 364"/>
                <a:gd name="T36" fmla="*/ 105 w 305"/>
                <a:gd name="T37" fmla="*/ 86 h 364"/>
                <a:gd name="T38" fmla="*/ 111 w 305"/>
                <a:gd name="T39" fmla="*/ 84 h 364"/>
                <a:gd name="T40" fmla="*/ 115 w 305"/>
                <a:gd name="T41" fmla="*/ 83 h 364"/>
                <a:gd name="T42" fmla="*/ 125 w 305"/>
                <a:gd name="T43" fmla="*/ 83 h 364"/>
                <a:gd name="T44" fmla="*/ 146 w 305"/>
                <a:gd name="T45" fmla="*/ 87 h 364"/>
                <a:gd name="T46" fmla="*/ 188 w 305"/>
                <a:gd name="T47" fmla="*/ 110 h 364"/>
                <a:gd name="T48" fmla="*/ 250 w 305"/>
                <a:gd name="T49" fmla="*/ 202 h 364"/>
                <a:gd name="T50" fmla="*/ 253 w 305"/>
                <a:gd name="T51" fmla="*/ 233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05" h="364">
                  <a:moveTo>
                    <a:pt x="72" y="46"/>
                  </a:moveTo>
                  <a:cubicBezTo>
                    <a:pt x="26" y="68"/>
                    <a:pt x="6" y="120"/>
                    <a:pt x="3" y="167"/>
                  </a:cubicBezTo>
                  <a:cubicBezTo>
                    <a:pt x="0" y="220"/>
                    <a:pt x="18" y="275"/>
                    <a:pt x="54" y="314"/>
                  </a:cubicBezTo>
                  <a:cubicBezTo>
                    <a:pt x="76" y="336"/>
                    <a:pt x="104" y="353"/>
                    <a:pt x="135" y="358"/>
                  </a:cubicBezTo>
                  <a:cubicBezTo>
                    <a:pt x="167" y="364"/>
                    <a:pt x="198" y="356"/>
                    <a:pt x="228" y="343"/>
                  </a:cubicBezTo>
                  <a:cubicBezTo>
                    <a:pt x="253" y="331"/>
                    <a:pt x="276" y="311"/>
                    <a:pt x="289" y="286"/>
                  </a:cubicBezTo>
                  <a:cubicBezTo>
                    <a:pt x="305" y="256"/>
                    <a:pt x="305" y="221"/>
                    <a:pt x="298" y="189"/>
                  </a:cubicBezTo>
                  <a:cubicBezTo>
                    <a:pt x="275" y="99"/>
                    <a:pt x="168" y="0"/>
                    <a:pt x="72" y="46"/>
                  </a:cubicBezTo>
                  <a:close/>
                  <a:moveTo>
                    <a:pt x="253" y="233"/>
                  </a:moveTo>
                  <a:cubicBezTo>
                    <a:pt x="253" y="235"/>
                    <a:pt x="253" y="238"/>
                    <a:pt x="253" y="240"/>
                  </a:cubicBezTo>
                  <a:cubicBezTo>
                    <a:pt x="253" y="237"/>
                    <a:pt x="252" y="244"/>
                    <a:pt x="252" y="244"/>
                  </a:cubicBezTo>
                  <a:cubicBezTo>
                    <a:pt x="252" y="247"/>
                    <a:pt x="251" y="249"/>
                    <a:pt x="250" y="251"/>
                  </a:cubicBezTo>
                  <a:cubicBezTo>
                    <a:pt x="250" y="252"/>
                    <a:pt x="248" y="259"/>
                    <a:pt x="248" y="258"/>
                  </a:cubicBezTo>
                  <a:cubicBezTo>
                    <a:pt x="240" y="275"/>
                    <a:pt x="229" y="285"/>
                    <a:pt x="214" y="294"/>
                  </a:cubicBezTo>
                  <a:cubicBezTo>
                    <a:pt x="198" y="304"/>
                    <a:pt x="177" y="311"/>
                    <a:pt x="159" y="311"/>
                  </a:cubicBezTo>
                  <a:cubicBezTo>
                    <a:pt x="140" y="311"/>
                    <a:pt x="123" y="305"/>
                    <a:pt x="105" y="293"/>
                  </a:cubicBezTo>
                  <a:cubicBezTo>
                    <a:pt x="69" y="269"/>
                    <a:pt x="52" y="221"/>
                    <a:pt x="52" y="176"/>
                  </a:cubicBezTo>
                  <a:cubicBezTo>
                    <a:pt x="52" y="155"/>
                    <a:pt x="56" y="135"/>
                    <a:pt x="66" y="118"/>
                  </a:cubicBezTo>
                  <a:cubicBezTo>
                    <a:pt x="75" y="102"/>
                    <a:pt x="89" y="91"/>
                    <a:pt x="105" y="86"/>
                  </a:cubicBezTo>
                  <a:cubicBezTo>
                    <a:pt x="107" y="85"/>
                    <a:pt x="109" y="85"/>
                    <a:pt x="111" y="84"/>
                  </a:cubicBezTo>
                  <a:cubicBezTo>
                    <a:pt x="111" y="84"/>
                    <a:pt x="115" y="83"/>
                    <a:pt x="115" y="83"/>
                  </a:cubicBezTo>
                  <a:cubicBezTo>
                    <a:pt x="118" y="83"/>
                    <a:pt x="122" y="83"/>
                    <a:pt x="125" y="83"/>
                  </a:cubicBezTo>
                  <a:cubicBezTo>
                    <a:pt x="133" y="83"/>
                    <a:pt x="136" y="84"/>
                    <a:pt x="146" y="87"/>
                  </a:cubicBezTo>
                  <a:cubicBezTo>
                    <a:pt x="159" y="91"/>
                    <a:pt x="176" y="101"/>
                    <a:pt x="188" y="110"/>
                  </a:cubicBezTo>
                  <a:cubicBezTo>
                    <a:pt x="218" y="134"/>
                    <a:pt x="241" y="166"/>
                    <a:pt x="250" y="202"/>
                  </a:cubicBezTo>
                  <a:cubicBezTo>
                    <a:pt x="253" y="213"/>
                    <a:pt x="254" y="221"/>
                    <a:pt x="253" y="2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Picture Placeholder 8">
            <a:extLst>
              <a:ext uri="{FF2B5EF4-FFF2-40B4-BE49-F238E27FC236}">
                <a16:creationId xmlns:a16="http://schemas.microsoft.com/office/drawing/2014/main" id="{C186E25F-3B5D-41E2-B839-14F799FE6975}"/>
              </a:ext>
            </a:extLst>
          </p:cNvPr>
          <p:cNvSpPr>
            <a:spLocks noGrp="1"/>
          </p:cNvSpPr>
          <p:nvPr>
            <p:ph type="pic" sz="quarter" idx="11"/>
          </p:nvPr>
        </p:nvSpPr>
        <p:spPr/>
      </p:sp>
      <p:sp>
        <p:nvSpPr>
          <p:cNvPr id="11" name="Picture Placeholder 10">
            <a:extLst>
              <a:ext uri="{FF2B5EF4-FFF2-40B4-BE49-F238E27FC236}">
                <a16:creationId xmlns:a16="http://schemas.microsoft.com/office/drawing/2014/main" id="{D41F8B3D-1D34-49D5-A1F2-80BBE38B9799}"/>
              </a:ext>
            </a:extLst>
          </p:cNvPr>
          <p:cNvSpPr>
            <a:spLocks noGrp="1"/>
          </p:cNvSpPr>
          <p:nvPr>
            <p:ph type="pic" sz="quarter" idx="10"/>
          </p:nvPr>
        </p:nvSpPr>
        <p:spPr/>
      </p:sp>
      <p:sp>
        <p:nvSpPr>
          <p:cNvPr id="16" name="Picture Placeholder 15">
            <a:extLst>
              <a:ext uri="{FF2B5EF4-FFF2-40B4-BE49-F238E27FC236}">
                <a16:creationId xmlns:a16="http://schemas.microsoft.com/office/drawing/2014/main" id="{B9600F73-8D48-4D3F-9F9A-92E290BBD7C1}"/>
              </a:ext>
            </a:extLst>
          </p:cNvPr>
          <p:cNvSpPr>
            <a:spLocks noGrp="1"/>
          </p:cNvSpPr>
          <p:nvPr>
            <p:ph type="pic" sz="quarter" idx="12"/>
          </p:nvPr>
        </p:nvSpPr>
        <p:spPr/>
      </p:sp>
    </p:spTree>
    <p:extLst>
      <p:ext uri="{BB962C8B-B14F-4D97-AF65-F5344CB8AC3E}">
        <p14:creationId xmlns:p14="http://schemas.microsoft.com/office/powerpoint/2010/main" val="107035298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0-#ppt_w/2"/>
                                          </p:val>
                                        </p:tav>
                                        <p:tav tm="100000">
                                          <p:val>
                                            <p:strVal val="#ppt_x"/>
                                          </p:val>
                                        </p:tav>
                                      </p:tavLst>
                                    </p:anim>
                                    <p:anim calcmode="lin" valueType="num">
                                      <p:cBhvr additive="base">
                                        <p:cTn id="8" dur="750" fill="hold"/>
                                        <p:tgtEl>
                                          <p:spTgt spid="6"/>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28"/>
                                        </p:tgtEl>
                                        <p:attrNameLst>
                                          <p:attrName>style.visibility</p:attrName>
                                        </p:attrNameLst>
                                      </p:cBhvr>
                                      <p:to>
                                        <p:strVal val="visible"/>
                                      </p:to>
                                    </p:set>
                                    <p:anim calcmode="lin" valueType="num">
                                      <p:cBhvr>
                                        <p:cTn id="11" dur="250" fill="hold"/>
                                        <p:tgtEl>
                                          <p:spTgt spid="28"/>
                                        </p:tgtEl>
                                        <p:attrNameLst>
                                          <p:attrName>ppt_x</p:attrName>
                                        </p:attrNameLst>
                                      </p:cBhvr>
                                      <p:tavLst>
                                        <p:tav tm="0">
                                          <p:val>
                                            <p:strVal val="#ppt_x+#ppt_w/2"/>
                                          </p:val>
                                        </p:tav>
                                        <p:tav tm="100000">
                                          <p:val>
                                            <p:strVal val="#ppt_x"/>
                                          </p:val>
                                        </p:tav>
                                      </p:tavLst>
                                    </p:anim>
                                    <p:anim calcmode="lin" valueType="num">
                                      <p:cBhvr>
                                        <p:cTn id="12" dur="250" fill="hold"/>
                                        <p:tgtEl>
                                          <p:spTgt spid="28"/>
                                        </p:tgtEl>
                                        <p:attrNameLst>
                                          <p:attrName>ppt_y</p:attrName>
                                        </p:attrNameLst>
                                      </p:cBhvr>
                                      <p:tavLst>
                                        <p:tav tm="0">
                                          <p:val>
                                            <p:strVal val="#ppt_y"/>
                                          </p:val>
                                        </p:tav>
                                        <p:tav tm="100000">
                                          <p:val>
                                            <p:strVal val="#ppt_y"/>
                                          </p:val>
                                        </p:tav>
                                      </p:tavLst>
                                    </p:anim>
                                    <p:anim calcmode="lin" valueType="num">
                                      <p:cBhvr>
                                        <p:cTn id="13" dur="250" fill="hold"/>
                                        <p:tgtEl>
                                          <p:spTgt spid="28"/>
                                        </p:tgtEl>
                                        <p:attrNameLst>
                                          <p:attrName>ppt_w</p:attrName>
                                        </p:attrNameLst>
                                      </p:cBhvr>
                                      <p:tavLst>
                                        <p:tav tm="0">
                                          <p:val>
                                            <p:fltVal val="0"/>
                                          </p:val>
                                        </p:tav>
                                        <p:tav tm="100000">
                                          <p:val>
                                            <p:strVal val="#ppt_w"/>
                                          </p:val>
                                        </p:tav>
                                      </p:tavLst>
                                    </p:anim>
                                    <p:anim calcmode="lin" valueType="num">
                                      <p:cBhvr>
                                        <p:cTn id="14" dur="250" fill="hold"/>
                                        <p:tgtEl>
                                          <p:spTgt spid="28"/>
                                        </p:tgtEl>
                                        <p:attrNameLst>
                                          <p:attrName>ppt_h</p:attrName>
                                        </p:attrNameLst>
                                      </p:cBhvr>
                                      <p:tavLst>
                                        <p:tav tm="0">
                                          <p:val>
                                            <p:strVal val="#ppt_h"/>
                                          </p:val>
                                        </p:tav>
                                        <p:tav tm="100000">
                                          <p:val>
                                            <p:strVal val="#ppt_h"/>
                                          </p:val>
                                        </p:tav>
                                      </p:tavLst>
                                    </p:anim>
                                  </p:childTnLst>
                                </p:cTn>
                              </p:par>
                              <p:par>
                                <p:cTn id="15" presetID="2" presetClass="entr" presetSubtype="2" decel="100000" fill="hold" nodeType="withEffect">
                                  <p:stCondLst>
                                    <p:cond delay="75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750" fill="hold"/>
                                        <p:tgtEl>
                                          <p:spTgt spid="5"/>
                                        </p:tgtEl>
                                        <p:attrNameLst>
                                          <p:attrName>ppt_x</p:attrName>
                                        </p:attrNameLst>
                                      </p:cBhvr>
                                      <p:tavLst>
                                        <p:tav tm="0">
                                          <p:val>
                                            <p:strVal val="1+#ppt_w/2"/>
                                          </p:val>
                                        </p:tav>
                                        <p:tav tm="100000">
                                          <p:val>
                                            <p:strVal val="#ppt_x"/>
                                          </p:val>
                                        </p:tav>
                                      </p:tavLst>
                                    </p:anim>
                                    <p:anim calcmode="lin" valueType="num">
                                      <p:cBhvr additive="base">
                                        <p:cTn id="18" dur="750" fill="hold"/>
                                        <p:tgtEl>
                                          <p:spTgt spid="5"/>
                                        </p:tgtEl>
                                        <p:attrNameLst>
                                          <p:attrName>ppt_y</p:attrName>
                                        </p:attrNameLst>
                                      </p:cBhvr>
                                      <p:tavLst>
                                        <p:tav tm="0">
                                          <p:val>
                                            <p:strVal val="#ppt_y"/>
                                          </p:val>
                                        </p:tav>
                                        <p:tav tm="100000">
                                          <p:val>
                                            <p:strVal val="#ppt_y"/>
                                          </p:val>
                                        </p:tav>
                                      </p:tavLst>
                                    </p:anim>
                                  </p:childTnLst>
                                </p:cTn>
                              </p:par>
                              <p:par>
                                <p:cTn id="19" presetID="10" presetClass="entr" presetSubtype="0" fill="hold" grpId="0" nodeType="withEffect">
                                  <p:stCondLst>
                                    <p:cond delay="750"/>
                                  </p:stCondLst>
                                  <p:childTnLst>
                                    <p:set>
                                      <p:cBhvr>
                                        <p:cTn id="20" dur="1" fill="hold">
                                          <p:stCondLst>
                                            <p:cond delay="0"/>
                                          </p:stCondLst>
                                        </p:cTn>
                                        <p:tgtEl>
                                          <p:spTgt spid="33"/>
                                        </p:tgtEl>
                                        <p:attrNameLst>
                                          <p:attrName>style.visibility</p:attrName>
                                        </p:attrNameLst>
                                      </p:cBhvr>
                                      <p:to>
                                        <p:strVal val="visible"/>
                                      </p:to>
                                    </p:set>
                                    <p:animEffect transition="in" filter="fade">
                                      <p:cBhvr>
                                        <p:cTn id="21" dur="500"/>
                                        <p:tgtEl>
                                          <p:spTgt spid="33"/>
                                        </p:tgtEl>
                                      </p:cBhvr>
                                    </p:animEffect>
                                  </p:childTnLst>
                                </p:cTn>
                              </p:par>
                              <p:par>
                                <p:cTn id="22" presetID="10" presetClass="entr" presetSubtype="0" fill="hold" grpId="0" nodeType="withEffect">
                                  <p:stCondLst>
                                    <p:cond delay="10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par>
                                <p:cTn id="25" presetID="10" presetClass="entr" presetSubtype="0" fill="hold" grpId="0" nodeType="withEffect">
                                  <p:stCondLst>
                                    <p:cond delay="125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par>
                                <p:cTn id="28" presetID="10" presetClass="entr" presetSubtype="0" fill="hold" nodeType="withEffect">
                                  <p:stCondLst>
                                    <p:cond delay="100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par>
                                <p:cTn id="31" presetID="10" presetClass="entr" presetSubtype="0" fill="hold" nodeType="withEffect">
                                  <p:stCondLst>
                                    <p:cond delay="125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500"/>
                                        <p:tgtEl>
                                          <p:spTgt spid="2"/>
                                        </p:tgtEl>
                                      </p:cBhvr>
                                    </p:animEffect>
                                  </p:childTnLst>
                                </p:cTn>
                              </p:par>
                              <p:par>
                                <p:cTn id="34" presetID="10" presetClass="entr" presetSubtype="0" fill="hold" nodeType="withEffect">
                                  <p:stCondLst>
                                    <p:cond delay="1500"/>
                                  </p:stCondLst>
                                  <p:childTnLst>
                                    <p:set>
                                      <p:cBhvr>
                                        <p:cTn id="35" dur="1" fill="hold">
                                          <p:stCondLst>
                                            <p:cond delay="0"/>
                                          </p:stCondLst>
                                        </p:cTn>
                                        <p:tgtEl>
                                          <p:spTgt spid="3"/>
                                        </p:tgtEl>
                                        <p:attrNameLst>
                                          <p:attrName>style.visibility</p:attrName>
                                        </p:attrNameLst>
                                      </p:cBhvr>
                                      <p:to>
                                        <p:strVal val="visible"/>
                                      </p:to>
                                    </p:set>
                                    <p:animEffect transition="in" filter="fade">
                                      <p:cBhvr>
                                        <p:cTn id="36" dur="500"/>
                                        <p:tgtEl>
                                          <p:spTgt spid="3"/>
                                        </p:tgtEl>
                                      </p:cBhvr>
                                    </p:animEffect>
                                  </p:childTnLst>
                                </p:cTn>
                              </p:par>
                              <p:par>
                                <p:cTn id="37" presetID="10" presetClass="entr" presetSubtype="0" fill="hold" grpId="0" nodeType="withEffect">
                                  <p:stCondLst>
                                    <p:cond delay="1250"/>
                                  </p:stCondLst>
                                  <p:childTnLst>
                                    <p:set>
                                      <p:cBhvr>
                                        <p:cTn id="38" dur="1" fill="hold">
                                          <p:stCondLst>
                                            <p:cond delay="0"/>
                                          </p:stCondLst>
                                        </p:cTn>
                                        <p:tgtEl>
                                          <p:spTgt spid="32"/>
                                        </p:tgtEl>
                                        <p:attrNameLst>
                                          <p:attrName>style.visibility</p:attrName>
                                        </p:attrNameLst>
                                      </p:cBhvr>
                                      <p:to>
                                        <p:strVal val="visible"/>
                                      </p:to>
                                    </p:set>
                                    <p:animEffect transition="in" filter="fade">
                                      <p:cBhvr>
                                        <p:cTn id="39" dur="500"/>
                                        <p:tgtEl>
                                          <p:spTgt spid="32"/>
                                        </p:tgtEl>
                                      </p:cBhvr>
                                    </p:animEffect>
                                  </p:childTnLst>
                                </p:cTn>
                              </p:par>
                              <p:par>
                                <p:cTn id="40" presetID="10" presetClass="entr" presetSubtype="0" fill="hold" nodeType="withEffect">
                                  <p:stCondLst>
                                    <p:cond delay="1500"/>
                                  </p:stCondLst>
                                  <p:childTnLst>
                                    <p:set>
                                      <p:cBhvr>
                                        <p:cTn id="41" dur="1" fill="hold">
                                          <p:stCondLst>
                                            <p:cond delay="0"/>
                                          </p:stCondLst>
                                        </p:cTn>
                                        <p:tgtEl>
                                          <p:spTgt spid="46"/>
                                        </p:tgtEl>
                                        <p:attrNameLst>
                                          <p:attrName>style.visibility</p:attrName>
                                        </p:attrNameLst>
                                      </p:cBhvr>
                                      <p:to>
                                        <p:strVal val="visible"/>
                                      </p:to>
                                    </p:set>
                                    <p:animEffect transition="in" filter="fade">
                                      <p:cBhvr>
                                        <p:cTn id="42" dur="500"/>
                                        <p:tgtEl>
                                          <p:spTgt spid="46"/>
                                        </p:tgtEl>
                                      </p:cBhvr>
                                    </p:animEffect>
                                  </p:childTnLst>
                                </p:cTn>
                              </p:par>
                              <p:par>
                                <p:cTn id="43" presetID="10" presetClass="entr" presetSubtype="0" fill="hold" nodeType="withEffect">
                                  <p:stCondLst>
                                    <p:cond delay="1750"/>
                                  </p:stCondLst>
                                  <p:childTnLst>
                                    <p:set>
                                      <p:cBhvr>
                                        <p:cTn id="44" dur="1" fill="hold">
                                          <p:stCondLst>
                                            <p:cond delay="0"/>
                                          </p:stCondLst>
                                        </p:cTn>
                                        <p:tgtEl>
                                          <p:spTgt spid="50"/>
                                        </p:tgtEl>
                                        <p:attrNameLst>
                                          <p:attrName>style.visibility</p:attrName>
                                        </p:attrNameLst>
                                      </p:cBhvr>
                                      <p:to>
                                        <p:strVal val="visible"/>
                                      </p:to>
                                    </p:set>
                                    <p:animEffect transition="in" filter="fade">
                                      <p:cBhvr>
                                        <p:cTn id="45"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3" grpId="0" animBg="1"/>
      <p:bldP spid="37" grpId="0" animBg="1"/>
      <p:bldP spid="28" grpId="0" animBg="1"/>
      <p:bldP spid="3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Freeform: Shape 46">
            <a:extLst>
              <a:ext uri="{FF2B5EF4-FFF2-40B4-BE49-F238E27FC236}">
                <a16:creationId xmlns:a16="http://schemas.microsoft.com/office/drawing/2014/main" id="{45BFA05A-26B0-4427-B482-2089C0189703}"/>
              </a:ext>
            </a:extLst>
          </p:cNvPr>
          <p:cNvSpPr/>
          <p:nvPr/>
        </p:nvSpPr>
        <p:spPr>
          <a:xfrm>
            <a:off x="1" y="914399"/>
            <a:ext cx="5707626" cy="5029203"/>
          </a:xfrm>
          <a:custGeom>
            <a:avLst/>
            <a:gdLst>
              <a:gd name="connsiteX0" fmla="*/ 0 w 4663256"/>
              <a:gd name="connsiteY0" fmla="*/ 0 h 3958520"/>
              <a:gd name="connsiteX1" fmla="*/ 4663256 w 4663256"/>
              <a:gd name="connsiteY1" fmla="*/ 0 h 3958520"/>
              <a:gd name="connsiteX2" fmla="*/ 4663256 w 4663256"/>
              <a:gd name="connsiteY2" fmla="*/ 3958520 h 3958520"/>
              <a:gd name="connsiteX3" fmla="*/ 0 w 4663256"/>
              <a:gd name="connsiteY3" fmla="*/ 3958520 h 3958520"/>
            </a:gdLst>
            <a:ahLst/>
            <a:cxnLst>
              <a:cxn ang="0">
                <a:pos x="connsiteX0" y="connsiteY0"/>
              </a:cxn>
              <a:cxn ang="0">
                <a:pos x="connsiteX1" y="connsiteY1"/>
              </a:cxn>
              <a:cxn ang="0">
                <a:pos x="connsiteX2" y="connsiteY2"/>
              </a:cxn>
              <a:cxn ang="0">
                <a:pos x="connsiteX3" y="connsiteY3"/>
              </a:cxn>
            </a:cxnLst>
            <a:rect l="l" t="t" r="r" b="b"/>
            <a:pathLst>
              <a:path w="4663256" h="3958520">
                <a:moveTo>
                  <a:pt x="0" y="0"/>
                </a:moveTo>
                <a:lnTo>
                  <a:pt x="4663256" y="0"/>
                </a:lnTo>
                <a:lnTo>
                  <a:pt x="4663256" y="3958520"/>
                </a:lnTo>
                <a:lnTo>
                  <a:pt x="0" y="3958520"/>
                </a:lnTo>
                <a:close/>
              </a:path>
            </a:pathLst>
          </a:custGeom>
          <a:gradFill flip="none" rotWithShape="1">
            <a:gsLst>
              <a:gs pos="10000">
                <a:schemeClr val="accent1">
                  <a:alpha val="70000"/>
                </a:schemeClr>
              </a:gs>
              <a:gs pos="100000">
                <a:schemeClr val="accent2">
                  <a:alpha val="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260D4773-27E4-429D-8F45-E5F1962C7BA3}"/>
              </a:ext>
            </a:extLst>
          </p:cNvPr>
          <p:cNvSpPr txBox="1"/>
          <p:nvPr/>
        </p:nvSpPr>
        <p:spPr>
          <a:xfrm>
            <a:off x="6126278" y="1170574"/>
            <a:ext cx="2745574" cy="1938992"/>
          </a:xfrm>
          <a:prstGeom prst="rect">
            <a:avLst/>
          </a:prstGeom>
          <a:noFill/>
        </p:spPr>
        <p:txBody>
          <a:bodyPr wrap="square" rtlCol="0">
            <a:spAutoFit/>
          </a:bodyPr>
          <a:lstStyle/>
          <a:p>
            <a:r>
              <a:rPr lang="en-US" sz="4000" dirty="0">
                <a:solidFill>
                  <a:schemeClr val="bg1"/>
                </a:solidFill>
                <a:latin typeface="+mj-lt"/>
              </a:rPr>
              <a:t>Improving</a:t>
            </a:r>
            <a:r>
              <a:rPr lang="en-US" sz="4000" dirty="0">
                <a:solidFill>
                  <a:schemeClr val="tx1">
                    <a:lumMod val="65000"/>
                    <a:lumOff val="35000"/>
                  </a:schemeClr>
                </a:solidFill>
                <a:latin typeface="+mj-lt"/>
              </a:rPr>
              <a:t> </a:t>
            </a:r>
            <a:r>
              <a:rPr lang="en-US" sz="4000" dirty="0">
                <a:gradFill>
                  <a:gsLst>
                    <a:gs pos="10000">
                      <a:schemeClr val="accent1"/>
                    </a:gs>
                    <a:gs pos="100000">
                      <a:schemeClr val="accent2"/>
                    </a:gs>
                  </a:gsLst>
                  <a:lin ang="18900000" scaled="1"/>
                </a:gradFill>
                <a:latin typeface="+mj-lt"/>
              </a:rPr>
              <a:t>Service Quality</a:t>
            </a:r>
          </a:p>
        </p:txBody>
      </p:sp>
      <p:grpSp>
        <p:nvGrpSpPr>
          <p:cNvPr id="16" name="Group 15">
            <a:extLst>
              <a:ext uri="{FF2B5EF4-FFF2-40B4-BE49-F238E27FC236}">
                <a16:creationId xmlns:a16="http://schemas.microsoft.com/office/drawing/2014/main" id="{23F2B113-E3C4-4566-A70C-E95FF4BAEB09}"/>
              </a:ext>
            </a:extLst>
          </p:cNvPr>
          <p:cNvGrpSpPr/>
          <p:nvPr/>
        </p:nvGrpSpPr>
        <p:grpSpPr>
          <a:xfrm>
            <a:off x="8998371" y="914401"/>
            <a:ext cx="2815086" cy="2451339"/>
            <a:chOff x="8998371" y="914401"/>
            <a:chExt cx="2815086" cy="2451339"/>
          </a:xfrm>
        </p:grpSpPr>
        <p:sp>
          <p:nvSpPr>
            <p:cNvPr id="10" name="Rectangle 9">
              <a:extLst>
                <a:ext uri="{FF2B5EF4-FFF2-40B4-BE49-F238E27FC236}">
                  <a16:creationId xmlns:a16="http://schemas.microsoft.com/office/drawing/2014/main" id="{23537618-40ED-4743-AD5A-83E8A1FBD6CE}"/>
                </a:ext>
              </a:extLst>
            </p:cNvPr>
            <p:cNvSpPr/>
            <p:nvPr/>
          </p:nvSpPr>
          <p:spPr>
            <a:xfrm>
              <a:off x="8998371" y="914401"/>
              <a:ext cx="2815086" cy="2451339"/>
            </a:xfrm>
            <a:prstGeom prst="rect">
              <a:avLst/>
            </a:prstGeom>
            <a:solidFill>
              <a:schemeClr val="bg1"/>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04FA74BB-2782-421A-8E2F-68D7E549CB0D}"/>
                </a:ext>
              </a:extLst>
            </p:cNvPr>
            <p:cNvGrpSpPr/>
            <p:nvPr/>
          </p:nvGrpSpPr>
          <p:grpSpPr>
            <a:xfrm>
              <a:off x="10917532" y="1133129"/>
              <a:ext cx="673248" cy="374640"/>
              <a:chOff x="6737350" y="6797675"/>
              <a:chExt cx="2516188" cy="1400175"/>
            </a:xfrm>
            <a:solidFill>
              <a:schemeClr val="tx1">
                <a:lumMod val="65000"/>
                <a:lumOff val="35000"/>
                <a:alpha val="20000"/>
              </a:schemeClr>
            </a:solidFill>
          </p:grpSpPr>
          <p:sp>
            <p:nvSpPr>
              <p:cNvPr id="35" name="Freeform 192">
                <a:extLst>
                  <a:ext uri="{FF2B5EF4-FFF2-40B4-BE49-F238E27FC236}">
                    <a16:creationId xmlns:a16="http://schemas.microsoft.com/office/drawing/2014/main" id="{AC1F39CE-C95A-4373-B402-6F601F2C60E6}"/>
                  </a:ext>
                </a:extLst>
              </p:cNvPr>
              <p:cNvSpPr>
                <a:spLocks/>
              </p:cNvSpPr>
              <p:nvPr/>
            </p:nvSpPr>
            <p:spPr bwMode="auto">
              <a:xfrm>
                <a:off x="7707313" y="6797675"/>
                <a:ext cx="317500" cy="112713"/>
              </a:xfrm>
              <a:custGeom>
                <a:avLst/>
                <a:gdLst>
                  <a:gd name="T0" fmla="*/ 29 w 128"/>
                  <a:gd name="T1" fmla="*/ 45 h 46"/>
                  <a:gd name="T2" fmla="*/ 99 w 128"/>
                  <a:gd name="T3" fmla="*/ 46 h 46"/>
                  <a:gd name="T4" fmla="*/ 99 w 128"/>
                  <a:gd name="T5" fmla="*/ 1 h 46"/>
                  <a:gd name="T6" fmla="*/ 29 w 128"/>
                  <a:gd name="T7" fmla="*/ 0 h 46"/>
                  <a:gd name="T8" fmla="*/ 29 w 128"/>
                  <a:gd name="T9" fmla="*/ 45 h 46"/>
                </a:gdLst>
                <a:ahLst/>
                <a:cxnLst>
                  <a:cxn ang="0">
                    <a:pos x="T0" y="T1"/>
                  </a:cxn>
                  <a:cxn ang="0">
                    <a:pos x="T2" y="T3"/>
                  </a:cxn>
                  <a:cxn ang="0">
                    <a:pos x="T4" y="T5"/>
                  </a:cxn>
                  <a:cxn ang="0">
                    <a:pos x="T6" y="T7"/>
                  </a:cxn>
                  <a:cxn ang="0">
                    <a:pos x="T8" y="T9"/>
                  </a:cxn>
                </a:cxnLst>
                <a:rect l="0" t="0" r="r" b="b"/>
                <a:pathLst>
                  <a:path w="128" h="46">
                    <a:moveTo>
                      <a:pt x="29" y="45"/>
                    </a:moveTo>
                    <a:cubicBezTo>
                      <a:pt x="52" y="45"/>
                      <a:pt x="76" y="45"/>
                      <a:pt x="99" y="46"/>
                    </a:cubicBezTo>
                    <a:cubicBezTo>
                      <a:pt x="128" y="46"/>
                      <a:pt x="128" y="1"/>
                      <a:pt x="99" y="1"/>
                    </a:cubicBezTo>
                    <a:cubicBezTo>
                      <a:pt x="76" y="1"/>
                      <a:pt x="52" y="1"/>
                      <a:pt x="29" y="0"/>
                    </a:cubicBezTo>
                    <a:cubicBezTo>
                      <a:pt x="0" y="0"/>
                      <a:pt x="0" y="45"/>
                      <a:pt x="29"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93">
                <a:extLst>
                  <a:ext uri="{FF2B5EF4-FFF2-40B4-BE49-F238E27FC236}">
                    <a16:creationId xmlns:a16="http://schemas.microsoft.com/office/drawing/2014/main" id="{4B047A94-A7DF-451C-8B18-1B8A5E9710A6}"/>
                  </a:ext>
                </a:extLst>
              </p:cNvPr>
              <p:cNvSpPr>
                <a:spLocks noEditPoints="1"/>
              </p:cNvSpPr>
              <p:nvPr/>
            </p:nvSpPr>
            <p:spPr bwMode="auto">
              <a:xfrm>
                <a:off x="6737350" y="6931025"/>
                <a:ext cx="2516188" cy="1266825"/>
              </a:xfrm>
              <a:custGeom>
                <a:avLst/>
                <a:gdLst>
                  <a:gd name="T0" fmla="*/ 1015 w 1016"/>
                  <a:gd name="T1" fmla="*/ 157 h 511"/>
                  <a:gd name="T2" fmla="*/ 894 w 1016"/>
                  <a:gd name="T3" fmla="*/ 0 h 511"/>
                  <a:gd name="T4" fmla="*/ 254 w 1016"/>
                  <a:gd name="T5" fmla="*/ 34 h 511"/>
                  <a:gd name="T6" fmla="*/ 152 w 1016"/>
                  <a:gd name="T7" fmla="*/ 124 h 511"/>
                  <a:gd name="T8" fmla="*/ 149 w 1016"/>
                  <a:gd name="T9" fmla="*/ 127 h 511"/>
                  <a:gd name="T10" fmla="*/ 47 w 1016"/>
                  <a:gd name="T11" fmla="*/ 211 h 511"/>
                  <a:gd name="T12" fmla="*/ 34 w 1016"/>
                  <a:gd name="T13" fmla="*/ 251 h 511"/>
                  <a:gd name="T14" fmla="*/ 17 w 1016"/>
                  <a:gd name="T15" fmla="*/ 267 h 511"/>
                  <a:gd name="T16" fmla="*/ 1 w 1016"/>
                  <a:gd name="T17" fmla="*/ 351 h 511"/>
                  <a:gd name="T18" fmla="*/ 162 w 1016"/>
                  <a:gd name="T19" fmla="*/ 426 h 511"/>
                  <a:gd name="T20" fmla="*/ 352 w 1016"/>
                  <a:gd name="T21" fmla="*/ 437 h 511"/>
                  <a:gd name="T22" fmla="*/ 689 w 1016"/>
                  <a:gd name="T23" fmla="*/ 426 h 511"/>
                  <a:gd name="T24" fmla="*/ 880 w 1016"/>
                  <a:gd name="T25" fmla="*/ 437 h 511"/>
                  <a:gd name="T26" fmla="*/ 931 w 1016"/>
                  <a:gd name="T27" fmla="*/ 426 h 511"/>
                  <a:gd name="T28" fmla="*/ 1015 w 1016"/>
                  <a:gd name="T29" fmla="*/ 321 h 511"/>
                  <a:gd name="T30" fmla="*/ 203 w 1016"/>
                  <a:gd name="T31" fmla="*/ 404 h 511"/>
                  <a:gd name="T32" fmla="*/ 314 w 1016"/>
                  <a:gd name="T33" fmla="*/ 404 h 511"/>
                  <a:gd name="T34" fmla="*/ 786 w 1016"/>
                  <a:gd name="T35" fmla="*/ 459 h 511"/>
                  <a:gd name="T36" fmla="*/ 786 w 1016"/>
                  <a:gd name="T37" fmla="*/ 349 h 511"/>
                  <a:gd name="T38" fmla="*/ 786 w 1016"/>
                  <a:gd name="T39" fmla="*/ 459 h 511"/>
                  <a:gd name="T40" fmla="*/ 970 w 1016"/>
                  <a:gd name="T41" fmla="*/ 349 h 511"/>
                  <a:gd name="T42" fmla="*/ 967 w 1016"/>
                  <a:gd name="T43" fmla="*/ 360 h 511"/>
                  <a:gd name="T44" fmla="*/ 963 w 1016"/>
                  <a:gd name="T45" fmla="*/ 367 h 511"/>
                  <a:gd name="T46" fmla="*/ 955 w 1016"/>
                  <a:gd name="T47" fmla="*/ 374 h 511"/>
                  <a:gd name="T48" fmla="*/ 948 w 1016"/>
                  <a:gd name="T49" fmla="*/ 378 h 511"/>
                  <a:gd name="T50" fmla="*/ 937 w 1016"/>
                  <a:gd name="T51" fmla="*/ 381 h 511"/>
                  <a:gd name="T52" fmla="*/ 931 w 1016"/>
                  <a:gd name="T53" fmla="*/ 382 h 511"/>
                  <a:gd name="T54" fmla="*/ 835 w 1016"/>
                  <a:gd name="T55" fmla="*/ 317 h 511"/>
                  <a:gd name="T56" fmla="*/ 689 w 1016"/>
                  <a:gd name="T57" fmla="*/ 382 h 511"/>
                  <a:gd name="T58" fmla="*/ 307 w 1016"/>
                  <a:gd name="T59" fmla="*/ 317 h 511"/>
                  <a:gd name="T60" fmla="*/ 162 w 1016"/>
                  <a:gd name="T61" fmla="*/ 382 h 511"/>
                  <a:gd name="T62" fmla="*/ 55 w 1016"/>
                  <a:gd name="T63" fmla="*/ 382 h 511"/>
                  <a:gd name="T64" fmla="*/ 56 w 1016"/>
                  <a:gd name="T65" fmla="*/ 382 h 511"/>
                  <a:gd name="T66" fmla="*/ 54 w 1016"/>
                  <a:gd name="T67" fmla="*/ 381 h 511"/>
                  <a:gd name="T68" fmla="*/ 52 w 1016"/>
                  <a:gd name="T69" fmla="*/ 380 h 511"/>
                  <a:gd name="T70" fmla="*/ 49 w 1016"/>
                  <a:gd name="T71" fmla="*/ 373 h 511"/>
                  <a:gd name="T72" fmla="*/ 46 w 1016"/>
                  <a:gd name="T73" fmla="*/ 361 h 511"/>
                  <a:gd name="T74" fmla="*/ 45 w 1016"/>
                  <a:gd name="T75" fmla="*/ 331 h 511"/>
                  <a:gd name="T76" fmla="*/ 47 w 1016"/>
                  <a:gd name="T77" fmla="*/ 301 h 511"/>
                  <a:gd name="T78" fmla="*/ 47 w 1016"/>
                  <a:gd name="T79" fmla="*/ 300 h 511"/>
                  <a:gd name="T80" fmla="*/ 72 w 1016"/>
                  <a:gd name="T81" fmla="*/ 277 h 511"/>
                  <a:gd name="T82" fmla="*/ 78 w 1016"/>
                  <a:gd name="T83" fmla="*/ 255 h 511"/>
                  <a:gd name="T84" fmla="*/ 79 w 1016"/>
                  <a:gd name="T85" fmla="*/ 252 h 511"/>
                  <a:gd name="T86" fmla="*/ 134 w 1016"/>
                  <a:gd name="T87" fmla="*/ 187 h 511"/>
                  <a:gd name="T88" fmla="*/ 179 w 1016"/>
                  <a:gd name="T89" fmla="*/ 160 h 511"/>
                  <a:gd name="T90" fmla="*/ 306 w 1016"/>
                  <a:gd name="T91" fmla="*/ 55 h 511"/>
                  <a:gd name="T92" fmla="*/ 316 w 1016"/>
                  <a:gd name="T93" fmla="*/ 50 h 511"/>
                  <a:gd name="T94" fmla="*/ 322 w 1016"/>
                  <a:gd name="T95" fmla="*/ 48 h 511"/>
                  <a:gd name="T96" fmla="*/ 332 w 1016"/>
                  <a:gd name="T97" fmla="*/ 45 h 511"/>
                  <a:gd name="T98" fmla="*/ 380 w 1016"/>
                  <a:gd name="T99" fmla="*/ 44 h 511"/>
                  <a:gd name="T100" fmla="*/ 932 w 1016"/>
                  <a:gd name="T101" fmla="*/ 50 h 511"/>
                  <a:gd name="T102" fmla="*/ 943 w 1016"/>
                  <a:gd name="T103" fmla="*/ 56 h 511"/>
                  <a:gd name="T104" fmla="*/ 952 w 1016"/>
                  <a:gd name="T105" fmla="*/ 65 h 511"/>
                  <a:gd name="T106" fmla="*/ 954 w 1016"/>
                  <a:gd name="T107" fmla="*/ 68 h 511"/>
                  <a:gd name="T108" fmla="*/ 960 w 1016"/>
                  <a:gd name="T109" fmla="*/ 79 h 511"/>
                  <a:gd name="T110" fmla="*/ 967 w 1016"/>
                  <a:gd name="T111" fmla="*/ 103 h 511"/>
                  <a:gd name="T112" fmla="*/ 971 w 1016"/>
                  <a:gd name="T113" fmla="*/ 157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16" h="511">
                    <a:moveTo>
                      <a:pt x="1015" y="321"/>
                    </a:moveTo>
                    <a:cubicBezTo>
                      <a:pt x="1015" y="157"/>
                      <a:pt x="1015" y="157"/>
                      <a:pt x="1015" y="157"/>
                    </a:cubicBezTo>
                    <a:cubicBezTo>
                      <a:pt x="1015" y="120"/>
                      <a:pt x="1013" y="79"/>
                      <a:pt x="994" y="47"/>
                    </a:cubicBezTo>
                    <a:cubicBezTo>
                      <a:pt x="972" y="11"/>
                      <a:pt x="933" y="0"/>
                      <a:pt x="894" y="0"/>
                    </a:cubicBezTo>
                    <a:cubicBezTo>
                      <a:pt x="342" y="0"/>
                      <a:pt x="342" y="0"/>
                      <a:pt x="342" y="0"/>
                    </a:cubicBezTo>
                    <a:cubicBezTo>
                      <a:pt x="310" y="0"/>
                      <a:pt x="280" y="16"/>
                      <a:pt x="254" y="34"/>
                    </a:cubicBezTo>
                    <a:cubicBezTo>
                      <a:pt x="226" y="54"/>
                      <a:pt x="199" y="77"/>
                      <a:pt x="174" y="101"/>
                    </a:cubicBezTo>
                    <a:cubicBezTo>
                      <a:pt x="167" y="109"/>
                      <a:pt x="159" y="116"/>
                      <a:pt x="152" y="124"/>
                    </a:cubicBezTo>
                    <a:cubicBezTo>
                      <a:pt x="151" y="125"/>
                      <a:pt x="150" y="126"/>
                      <a:pt x="149" y="127"/>
                    </a:cubicBezTo>
                    <a:cubicBezTo>
                      <a:pt x="149" y="127"/>
                      <a:pt x="149" y="127"/>
                      <a:pt x="149" y="127"/>
                    </a:cubicBezTo>
                    <a:cubicBezTo>
                      <a:pt x="125" y="138"/>
                      <a:pt x="103" y="153"/>
                      <a:pt x="83" y="170"/>
                    </a:cubicBezTo>
                    <a:cubicBezTo>
                      <a:pt x="69" y="182"/>
                      <a:pt x="57" y="196"/>
                      <a:pt x="47" y="211"/>
                    </a:cubicBezTo>
                    <a:cubicBezTo>
                      <a:pt x="43" y="219"/>
                      <a:pt x="39" y="228"/>
                      <a:pt x="37" y="236"/>
                    </a:cubicBezTo>
                    <a:cubicBezTo>
                      <a:pt x="35" y="241"/>
                      <a:pt x="35" y="246"/>
                      <a:pt x="34" y="251"/>
                    </a:cubicBezTo>
                    <a:cubicBezTo>
                      <a:pt x="34" y="252"/>
                      <a:pt x="34" y="253"/>
                      <a:pt x="34" y="253"/>
                    </a:cubicBezTo>
                    <a:cubicBezTo>
                      <a:pt x="29" y="258"/>
                      <a:pt x="23" y="263"/>
                      <a:pt x="17" y="267"/>
                    </a:cubicBezTo>
                    <a:cubicBezTo>
                      <a:pt x="8" y="276"/>
                      <a:pt x="4" y="286"/>
                      <a:pt x="3" y="298"/>
                    </a:cubicBezTo>
                    <a:cubicBezTo>
                      <a:pt x="1" y="316"/>
                      <a:pt x="0" y="333"/>
                      <a:pt x="1" y="351"/>
                    </a:cubicBezTo>
                    <a:cubicBezTo>
                      <a:pt x="2" y="385"/>
                      <a:pt x="16" y="426"/>
                      <a:pt x="58" y="426"/>
                    </a:cubicBezTo>
                    <a:cubicBezTo>
                      <a:pt x="162" y="426"/>
                      <a:pt x="162" y="426"/>
                      <a:pt x="162" y="426"/>
                    </a:cubicBezTo>
                    <a:cubicBezTo>
                      <a:pt x="171" y="464"/>
                      <a:pt x="201" y="495"/>
                      <a:pt x="240" y="502"/>
                    </a:cubicBezTo>
                    <a:cubicBezTo>
                      <a:pt x="289" y="511"/>
                      <a:pt x="335" y="483"/>
                      <a:pt x="352" y="437"/>
                    </a:cubicBezTo>
                    <a:cubicBezTo>
                      <a:pt x="354" y="433"/>
                      <a:pt x="355" y="430"/>
                      <a:pt x="356" y="426"/>
                    </a:cubicBezTo>
                    <a:cubicBezTo>
                      <a:pt x="689" y="426"/>
                      <a:pt x="689" y="426"/>
                      <a:pt x="689" y="426"/>
                    </a:cubicBezTo>
                    <a:cubicBezTo>
                      <a:pt x="698" y="464"/>
                      <a:pt x="728" y="495"/>
                      <a:pt x="767" y="502"/>
                    </a:cubicBezTo>
                    <a:cubicBezTo>
                      <a:pt x="817" y="511"/>
                      <a:pt x="862" y="483"/>
                      <a:pt x="880" y="437"/>
                    </a:cubicBezTo>
                    <a:cubicBezTo>
                      <a:pt x="881" y="433"/>
                      <a:pt x="882" y="430"/>
                      <a:pt x="883" y="426"/>
                    </a:cubicBezTo>
                    <a:cubicBezTo>
                      <a:pt x="931" y="426"/>
                      <a:pt x="931" y="426"/>
                      <a:pt x="931" y="426"/>
                    </a:cubicBezTo>
                    <a:cubicBezTo>
                      <a:pt x="959" y="426"/>
                      <a:pt x="985" y="411"/>
                      <a:pt x="1002" y="389"/>
                    </a:cubicBezTo>
                    <a:cubicBezTo>
                      <a:pt x="1016" y="369"/>
                      <a:pt x="1015" y="345"/>
                      <a:pt x="1015" y="321"/>
                    </a:cubicBezTo>
                    <a:close/>
                    <a:moveTo>
                      <a:pt x="259" y="459"/>
                    </a:moveTo>
                    <a:cubicBezTo>
                      <a:pt x="228" y="460"/>
                      <a:pt x="204" y="434"/>
                      <a:pt x="203" y="404"/>
                    </a:cubicBezTo>
                    <a:cubicBezTo>
                      <a:pt x="204" y="374"/>
                      <a:pt x="228" y="350"/>
                      <a:pt x="259" y="349"/>
                    </a:cubicBezTo>
                    <a:cubicBezTo>
                      <a:pt x="289" y="349"/>
                      <a:pt x="313" y="374"/>
                      <a:pt x="314" y="404"/>
                    </a:cubicBezTo>
                    <a:cubicBezTo>
                      <a:pt x="314" y="435"/>
                      <a:pt x="288" y="459"/>
                      <a:pt x="259" y="459"/>
                    </a:cubicBezTo>
                    <a:close/>
                    <a:moveTo>
                      <a:pt x="786" y="459"/>
                    </a:moveTo>
                    <a:cubicBezTo>
                      <a:pt x="755" y="460"/>
                      <a:pt x="731" y="434"/>
                      <a:pt x="731" y="404"/>
                    </a:cubicBezTo>
                    <a:cubicBezTo>
                      <a:pt x="731" y="374"/>
                      <a:pt x="755" y="350"/>
                      <a:pt x="786" y="349"/>
                    </a:cubicBezTo>
                    <a:cubicBezTo>
                      <a:pt x="816" y="349"/>
                      <a:pt x="841" y="374"/>
                      <a:pt x="841" y="404"/>
                    </a:cubicBezTo>
                    <a:cubicBezTo>
                      <a:pt x="842" y="435"/>
                      <a:pt x="816" y="459"/>
                      <a:pt x="786" y="459"/>
                    </a:cubicBezTo>
                    <a:close/>
                    <a:moveTo>
                      <a:pt x="971" y="342"/>
                    </a:moveTo>
                    <a:cubicBezTo>
                      <a:pt x="971" y="343"/>
                      <a:pt x="970" y="350"/>
                      <a:pt x="970" y="349"/>
                    </a:cubicBezTo>
                    <a:cubicBezTo>
                      <a:pt x="970" y="351"/>
                      <a:pt x="969" y="354"/>
                      <a:pt x="969" y="356"/>
                    </a:cubicBezTo>
                    <a:cubicBezTo>
                      <a:pt x="969" y="356"/>
                      <a:pt x="968" y="359"/>
                      <a:pt x="967" y="360"/>
                    </a:cubicBezTo>
                    <a:cubicBezTo>
                      <a:pt x="967" y="361"/>
                      <a:pt x="966" y="362"/>
                      <a:pt x="965" y="363"/>
                    </a:cubicBezTo>
                    <a:cubicBezTo>
                      <a:pt x="965" y="364"/>
                      <a:pt x="963" y="366"/>
                      <a:pt x="963" y="367"/>
                    </a:cubicBezTo>
                    <a:cubicBezTo>
                      <a:pt x="962" y="368"/>
                      <a:pt x="960" y="370"/>
                      <a:pt x="958" y="371"/>
                    </a:cubicBezTo>
                    <a:cubicBezTo>
                      <a:pt x="958" y="371"/>
                      <a:pt x="956" y="373"/>
                      <a:pt x="955" y="374"/>
                    </a:cubicBezTo>
                    <a:cubicBezTo>
                      <a:pt x="954" y="375"/>
                      <a:pt x="952" y="376"/>
                      <a:pt x="950" y="377"/>
                    </a:cubicBezTo>
                    <a:cubicBezTo>
                      <a:pt x="949" y="377"/>
                      <a:pt x="948" y="377"/>
                      <a:pt x="948" y="378"/>
                    </a:cubicBezTo>
                    <a:cubicBezTo>
                      <a:pt x="948" y="378"/>
                      <a:pt x="946" y="379"/>
                      <a:pt x="945" y="379"/>
                    </a:cubicBezTo>
                    <a:cubicBezTo>
                      <a:pt x="942" y="380"/>
                      <a:pt x="940" y="381"/>
                      <a:pt x="937" y="381"/>
                    </a:cubicBezTo>
                    <a:cubicBezTo>
                      <a:pt x="936" y="381"/>
                      <a:pt x="935" y="382"/>
                      <a:pt x="934" y="382"/>
                    </a:cubicBezTo>
                    <a:cubicBezTo>
                      <a:pt x="933" y="382"/>
                      <a:pt x="932" y="382"/>
                      <a:pt x="931" y="382"/>
                    </a:cubicBezTo>
                    <a:cubicBezTo>
                      <a:pt x="883" y="382"/>
                      <a:pt x="883" y="382"/>
                      <a:pt x="883" y="382"/>
                    </a:cubicBezTo>
                    <a:cubicBezTo>
                      <a:pt x="876" y="355"/>
                      <a:pt x="859" y="331"/>
                      <a:pt x="835" y="317"/>
                    </a:cubicBezTo>
                    <a:cubicBezTo>
                      <a:pt x="794" y="294"/>
                      <a:pt x="739" y="304"/>
                      <a:pt x="709" y="341"/>
                    </a:cubicBezTo>
                    <a:cubicBezTo>
                      <a:pt x="699" y="353"/>
                      <a:pt x="693" y="367"/>
                      <a:pt x="689" y="382"/>
                    </a:cubicBezTo>
                    <a:cubicBezTo>
                      <a:pt x="355" y="382"/>
                      <a:pt x="355" y="382"/>
                      <a:pt x="355" y="382"/>
                    </a:cubicBezTo>
                    <a:cubicBezTo>
                      <a:pt x="349" y="355"/>
                      <a:pt x="331" y="331"/>
                      <a:pt x="307" y="317"/>
                    </a:cubicBezTo>
                    <a:cubicBezTo>
                      <a:pt x="266" y="294"/>
                      <a:pt x="211" y="304"/>
                      <a:pt x="182" y="341"/>
                    </a:cubicBezTo>
                    <a:cubicBezTo>
                      <a:pt x="172" y="353"/>
                      <a:pt x="165" y="367"/>
                      <a:pt x="162" y="382"/>
                    </a:cubicBezTo>
                    <a:cubicBezTo>
                      <a:pt x="58" y="382"/>
                      <a:pt x="58" y="382"/>
                      <a:pt x="58" y="382"/>
                    </a:cubicBezTo>
                    <a:cubicBezTo>
                      <a:pt x="56" y="382"/>
                      <a:pt x="56" y="382"/>
                      <a:pt x="55" y="382"/>
                    </a:cubicBezTo>
                    <a:cubicBezTo>
                      <a:pt x="55" y="382"/>
                      <a:pt x="56" y="382"/>
                      <a:pt x="56" y="382"/>
                    </a:cubicBezTo>
                    <a:cubicBezTo>
                      <a:pt x="56" y="382"/>
                      <a:pt x="56" y="382"/>
                      <a:pt x="56" y="382"/>
                    </a:cubicBezTo>
                    <a:cubicBezTo>
                      <a:pt x="57" y="382"/>
                      <a:pt x="56" y="382"/>
                      <a:pt x="55" y="382"/>
                    </a:cubicBezTo>
                    <a:cubicBezTo>
                      <a:pt x="55" y="381"/>
                      <a:pt x="54" y="381"/>
                      <a:pt x="54" y="381"/>
                    </a:cubicBezTo>
                    <a:cubicBezTo>
                      <a:pt x="54" y="381"/>
                      <a:pt x="53" y="381"/>
                      <a:pt x="53" y="380"/>
                    </a:cubicBezTo>
                    <a:cubicBezTo>
                      <a:pt x="53" y="380"/>
                      <a:pt x="53" y="380"/>
                      <a:pt x="52" y="380"/>
                    </a:cubicBezTo>
                    <a:cubicBezTo>
                      <a:pt x="52" y="379"/>
                      <a:pt x="51" y="377"/>
                      <a:pt x="50" y="376"/>
                    </a:cubicBezTo>
                    <a:cubicBezTo>
                      <a:pt x="50" y="376"/>
                      <a:pt x="49" y="373"/>
                      <a:pt x="49" y="373"/>
                    </a:cubicBezTo>
                    <a:cubicBezTo>
                      <a:pt x="48" y="371"/>
                      <a:pt x="48" y="369"/>
                      <a:pt x="47" y="367"/>
                    </a:cubicBezTo>
                    <a:cubicBezTo>
                      <a:pt x="47" y="365"/>
                      <a:pt x="46" y="363"/>
                      <a:pt x="46" y="361"/>
                    </a:cubicBezTo>
                    <a:cubicBezTo>
                      <a:pt x="46" y="361"/>
                      <a:pt x="46" y="359"/>
                      <a:pt x="46" y="358"/>
                    </a:cubicBezTo>
                    <a:cubicBezTo>
                      <a:pt x="45" y="349"/>
                      <a:pt x="45" y="340"/>
                      <a:pt x="45" y="331"/>
                    </a:cubicBezTo>
                    <a:cubicBezTo>
                      <a:pt x="45" y="323"/>
                      <a:pt x="46" y="314"/>
                      <a:pt x="46" y="306"/>
                    </a:cubicBezTo>
                    <a:cubicBezTo>
                      <a:pt x="47" y="304"/>
                      <a:pt x="47" y="303"/>
                      <a:pt x="47" y="301"/>
                    </a:cubicBezTo>
                    <a:cubicBezTo>
                      <a:pt x="47" y="302"/>
                      <a:pt x="47" y="301"/>
                      <a:pt x="47" y="301"/>
                    </a:cubicBezTo>
                    <a:cubicBezTo>
                      <a:pt x="47" y="301"/>
                      <a:pt x="47" y="300"/>
                      <a:pt x="47" y="300"/>
                    </a:cubicBezTo>
                    <a:cubicBezTo>
                      <a:pt x="49" y="299"/>
                      <a:pt x="50" y="297"/>
                      <a:pt x="52" y="296"/>
                    </a:cubicBezTo>
                    <a:cubicBezTo>
                      <a:pt x="59" y="290"/>
                      <a:pt x="66" y="284"/>
                      <a:pt x="72" y="277"/>
                    </a:cubicBezTo>
                    <a:cubicBezTo>
                      <a:pt x="76" y="272"/>
                      <a:pt x="77" y="266"/>
                      <a:pt x="78" y="260"/>
                    </a:cubicBezTo>
                    <a:cubicBezTo>
                      <a:pt x="78" y="259"/>
                      <a:pt x="78" y="257"/>
                      <a:pt x="78" y="255"/>
                    </a:cubicBezTo>
                    <a:cubicBezTo>
                      <a:pt x="78" y="255"/>
                      <a:pt x="78" y="254"/>
                      <a:pt x="78" y="254"/>
                    </a:cubicBezTo>
                    <a:cubicBezTo>
                      <a:pt x="78" y="253"/>
                      <a:pt x="78" y="252"/>
                      <a:pt x="79" y="252"/>
                    </a:cubicBezTo>
                    <a:cubicBezTo>
                      <a:pt x="81" y="238"/>
                      <a:pt x="89" y="227"/>
                      <a:pt x="99" y="216"/>
                    </a:cubicBezTo>
                    <a:cubicBezTo>
                      <a:pt x="112" y="202"/>
                      <a:pt x="121" y="196"/>
                      <a:pt x="134" y="187"/>
                    </a:cubicBezTo>
                    <a:cubicBezTo>
                      <a:pt x="144" y="180"/>
                      <a:pt x="155" y="174"/>
                      <a:pt x="166" y="168"/>
                    </a:cubicBezTo>
                    <a:cubicBezTo>
                      <a:pt x="171" y="166"/>
                      <a:pt x="175" y="164"/>
                      <a:pt x="179" y="160"/>
                    </a:cubicBezTo>
                    <a:cubicBezTo>
                      <a:pt x="194" y="144"/>
                      <a:pt x="210" y="129"/>
                      <a:pt x="226" y="114"/>
                    </a:cubicBezTo>
                    <a:cubicBezTo>
                      <a:pt x="252" y="90"/>
                      <a:pt x="274" y="72"/>
                      <a:pt x="306" y="55"/>
                    </a:cubicBezTo>
                    <a:cubicBezTo>
                      <a:pt x="309" y="53"/>
                      <a:pt x="312" y="51"/>
                      <a:pt x="316" y="50"/>
                    </a:cubicBezTo>
                    <a:cubicBezTo>
                      <a:pt x="316" y="50"/>
                      <a:pt x="316" y="50"/>
                      <a:pt x="316" y="50"/>
                    </a:cubicBezTo>
                    <a:cubicBezTo>
                      <a:pt x="316" y="50"/>
                      <a:pt x="316" y="50"/>
                      <a:pt x="317" y="49"/>
                    </a:cubicBezTo>
                    <a:cubicBezTo>
                      <a:pt x="318" y="49"/>
                      <a:pt x="320" y="48"/>
                      <a:pt x="322" y="48"/>
                    </a:cubicBezTo>
                    <a:cubicBezTo>
                      <a:pt x="325" y="47"/>
                      <a:pt x="328" y="46"/>
                      <a:pt x="331" y="45"/>
                    </a:cubicBezTo>
                    <a:cubicBezTo>
                      <a:pt x="331" y="45"/>
                      <a:pt x="332" y="45"/>
                      <a:pt x="332" y="45"/>
                    </a:cubicBezTo>
                    <a:cubicBezTo>
                      <a:pt x="332" y="45"/>
                      <a:pt x="336" y="44"/>
                      <a:pt x="337" y="44"/>
                    </a:cubicBezTo>
                    <a:cubicBezTo>
                      <a:pt x="351" y="44"/>
                      <a:pt x="366" y="44"/>
                      <a:pt x="380" y="44"/>
                    </a:cubicBezTo>
                    <a:cubicBezTo>
                      <a:pt x="859" y="44"/>
                      <a:pt x="859" y="44"/>
                      <a:pt x="859" y="44"/>
                    </a:cubicBezTo>
                    <a:cubicBezTo>
                      <a:pt x="885" y="44"/>
                      <a:pt x="910" y="42"/>
                      <a:pt x="932" y="50"/>
                    </a:cubicBezTo>
                    <a:cubicBezTo>
                      <a:pt x="932" y="50"/>
                      <a:pt x="937" y="52"/>
                      <a:pt x="938" y="52"/>
                    </a:cubicBezTo>
                    <a:cubicBezTo>
                      <a:pt x="939" y="53"/>
                      <a:pt x="941" y="55"/>
                      <a:pt x="943" y="56"/>
                    </a:cubicBezTo>
                    <a:cubicBezTo>
                      <a:pt x="942" y="55"/>
                      <a:pt x="946" y="59"/>
                      <a:pt x="947" y="59"/>
                    </a:cubicBezTo>
                    <a:cubicBezTo>
                      <a:pt x="949" y="61"/>
                      <a:pt x="951" y="63"/>
                      <a:pt x="952" y="65"/>
                    </a:cubicBezTo>
                    <a:cubicBezTo>
                      <a:pt x="952" y="65"/>
                      <a:pt x="952" y="65"/>
                      <a:pt x="952" y="65"/>
                    </a:cubicBezTo>
                    <a:cubicBezTo>
                      <a:pt x="953" y="66"/>
                      <a:pt x="954" y="67"/>
                      <a:pt x="954" y="68"/>
                    </a:cubicBezTo>
                    <a:cubicBezTo>
                      <a:pt x="956" y="70"/>
                      <a:pt x="957" y="72"/>
                      <a:pt x="958" y="74"/>
                    </a:cubicBezTo>
                    <a:cubicBezTo>
                      <a:pt x="958" y="75"/>
                      <a:pt x="960" y="79"/>
                      <a:pt x="960" y="79"/>
                    </a:cubicBezTo>
                    <a:cubicBezTo>
                      <a:pt x="961" y="82"/>
                      <a:pt x="962" y="84"/>
                      <a:pt x="963" y="87"/>
                    </a:cubicBezTo>
                    <a:cubicBezTo>
                      <a:pt x="965" y="92"/>
                      <a:pt x="966" y="97"/>
                      <a:pt x="967" y="103"/>
                    </a:cubicBezTo>
                    <a:cubicBezTo>
                      <a:pt x="969" y="111"/>
                      <a:pt x="968" y="110"/>
                      <a:pt x="969" y="118"/>
                    </a:cubicBezTo>
                    <a:cubicBezTo>
                      <a:pt x="970" y="131"/>
                      <a:pt x="971" y="144"/>
                      <a:pt x="971" y="157"/>
                    </a:cubicBezTo>
                    <a:lnTo>
                      <a:pt x="971" y="3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94">
                <a:extLst>
                  <a:ext uri="{FF2B5EF4-FFF2-40B4-BE49-F238E27FC236}">
                    <a16:creationId xmlns:a16="http://schemas.microsoft.com/office/drawing/2014/main" id="{A4FABDD3-AE7D-4EBC-BB44-EF6596CB6001}"/>
                  </a:ext>
                </a:extLst>
              </p:cNvPr>
              <p:cNvSpPr>
                <a:spLocks/>
              </p:cNvSpPr>
              <p:nvPr/>
            </p:nvSpPr>
            <p:spPr bwMode="auto">
              <a:xfrm>
                <a:off x="7308850" y="7062788"/>
                <a:ext cx="477838" cy="309563"/>
              </a:xfrm>
              <a:custGeom>
                <a:avLst/>
                <a:gdLst>
                  <a:gd name="T0" fmla="*/ 192 w 193"/>
                  <a:gd name="T1" fmla="*/ 29 h 125"/>
                  <a:gd name="T2" fmla="*/ 148 w 193"/>
                  <a:gd name="T3" fmla="*/ 29 h 125"/>
                  <a:gd name="T4" fmla="*/ 148 w 193"/>
                  <a:gd name="T5" fmla="*/ 81 h 125"/>
                  <a:gd name="T6" fmla="*/ 28 w 193"/>
                  <a:gd name="T7" fmla="*/ 80 h 125"/>
                  <a:gd name="T8" fmla="*/ 28 w 193"/>
                  <a:gd name="T9" fmla="*/ 125 h 125"/>
                  <a:gd name="T10" fmla="*/ 170 w 193"/>
                  <a:gd name="T11" fmla="*/ 125 h 125"/>
                  <a:gd name="T12" fmla="*/ 191 w 193"/>
                  <a:gd name="T13" fmla="*/ 98 h 125"/>
                  <a:gd name="T14" fmla="*/ 192 w 193"/>
                  <a:gd name="T15" fmla="*/ 91 h 125"/>
                  <a:gd name="T16" fmla="*/ 192 w 193"/>
                  <a:gd name="T17" fmla="*/ 2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25">
                    <a:moveTo>
                      <a:pt x="192" y="29"/>
                    </a:moveTo>
                    <a:cubicBezTo>
                      <a:pt x="192" y="0"/>
                      <a:pt x="148" y="0"/>
                      <a:pt x="148" y="29"/>
                    </a:cubicBezTo>
                    <a:cubicBezTo>
                      <a:pt x="148" y="46"/>
                      <a:pt x="148" y="63"/>
                      <a:pt x="148" y="81"/>
                    </a:cubicBezTo>
                    <a:cubicBezTo>
                      <a:pt x="108" y="81"/>
                      <a:pt x="68" y="81"/>
                      <a:pt x="28" y="80"/>
                    </a:cubicBezTo>
                    <a:cubicBezTo>
                      <a:pt x="0" y="80"/>
                      <a:pt x="0" y="125"/>
                      <a:pt x="28" y="125"/>
                    </a:cubicBezTo>
                    <a:cubicBezTo>
                      <a:pt x="76" y="125"/>
                      <a:pt x="123" y="125"/>
                      <a:pt x="170" y="125"/>
                    </a:cubicBezTo>
                    <a:cubicBezTo>
                      <a:pt x="186" y="125"/>
                      <a:pt x="193" y="111"/>
                      <a:pt x="191" y="98"/>
                    </a:cubicBezTo>
                    <a:cubicBezTo>
                      <a:pt x="192" y="96"/>
                      <a:pt x="192" y="94"/>
                      <a:pt x="192" y="91"/>
                    </a:cubicBezTo>
                    <a:lnTo>
                      <a:pt x="192"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95">
                <a:extLst>
                  <a:ext uri="{FF2B5EF4-FFF2-40B4-BE49-F238E27FC236}">
                    <a16:creationId xmlns:a16="http://schemas.microsoft.com/office/drawing/2014/main" id="{9B230290-9EF6-4E98-82E0-0CFB97F37ABA}"/>
                  </a:ext>
                </a:extLst>
              </p:cNvPr>
              <p:cNvSpPr>
                <a:spLocks/>
              </p:cNvSpPr>
              <p:nvPr/>
            </p:nvSpPr>
            <p:spPr bwMode="auto">
              <a:xfrm>
                <a:off x="7988300" y="7213600"/>
                <a:ext cx="425450" cy="427038"/>
              </a:xfrm>
              <a:custGeom>
                <a:avLst/>
                <a:gdLst>
                  <a:gd name="T0" fmla="*/ 143 w 172"/>
                  <a:gd name="T1" fmla="*/ 64 h 172"/>
                  <a:gd name="T2" fmla="*/ 108 w 172"/>
                  <a:gd name="T3" fmla="*/ 64 h 172"/>
                  <a:gd name="T4" fmla="*/ 108 w 172"/>
                  <a:gd name="T5" fmla="*/ 28 h 172"/>
                  <a:gd name="T6" fmla="*/ 63 w 172"/>
                  <a:gd name="T7" fmla="*/ 28 h 172"/>
                  <a:gd name="T8" fmla="*/ 63 w 172"/>
                  <a:gd name="T9" fmla="*/ 64 h 172"/>
                  <a:gd name="T10" fmla="*/ 28 w 172"/>
                  <a:gd name="T11" fmla="*/ 64 h 172"/>
                  <a:gd name="T12" fmla="*/ 28 w 172"/>
                  <a:gd name="T13" fmla="*/ 108 h 172"/>
                  <a:gd name="T14" fmla="*/ 63 w 172"/>
                  <a:gd name="T15" fmla="*/ 108 h 172"/>
                  <a:gd name="T16" fmla="*/ 63 w 172"/>
                  <a:gd name="T17" fmla="*/ 144 h 172"/>
                  <a:gd name="T18" fmla="*/ 108 w 172"/>
                  <a:gd name="T19" fmla="*/ 144 h 172"/>
                  <a:gd name="T20" fmla="*/ 108 w 172"/>
                  <a:gd name="T21" fmla="*/ 108 h 172"/>
                  <a:gd name="T22" fmla="*/ 143 w 172"/>
                  <a:gd name="T23" fmla="*/ 108 h 172"/>
                  <a:gd name="T24" fmla="*/ 143 w 172"/>
                  <a:gd name="T25" fmla="*/ 64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172">
                    <a:moveTo>
                      <a:pt x="143" y="64"/>
                    </a:moveTo>
                    <a:cubicBezTo>
                      <a:pt x="108" y="64"/>
                      <a:pt x="108" y="64"/>
                      <a:pt x="108" y="64"/>
                    </a:cubicBezTo>
                    <a:cubicBezTo>
                      <a:pt x="108" y="28"/>
                      <a:pt x="108" y="28"/>
                      <a:pt x="108" y="28"/>
                    </a:cubicBezTo>
                    <a:cubicBezTo>
                      <a:pt x="108" y="0"/>
                      <a:pt x="63" y="0"/>
                      <a:pt x="63" y="28"/>
                    </a:cubicBezTo>
                    <a:cubicBezTo>
                      <a:pt x="63" y="64"/>
                      <a:pt x="63" y="64"/>
                      <a:pt x="63" y="64"/>
                    </a:cubicBezTo>
                    <a:cubicBezTo>
                      <a:pt x="28" y="64"/>
                      <a:pt x="28" y="64"/>
                      <a:pt x="28" y="64"/>
                    </a:cubicBezTo>
                    <a:cubicBezTo>
                      <a:pt x="0" y="64"/>
                      <a:pt x="0" y="108"/>
                      <a:pt x="28" y="108"/>
                    </a:cubicBezTo>
                    <a:cubicBezTo>
                      <a:pt x="63" y="108"/>
                      <a:pt x="63" y="108"/>
                      <a:pt x="63" y="108"/>
                    </a:cubicBezTo>
                    <a:cubicBezTo>
                      <a:pt x="63" y="144"/>
                      <a:pt x="63" y="144"/>
                      <a:pt x="63" y="144"/>
                    </a:cubicBezTo>
                    <a:cubicBezTo>
                      <a:pt x="63" y="172"/>
                      <a:pt x="108" y="172"/>
                      <a:pt x="108" y="144"/>
                    </a:cubicBezTo>
                    <a:cubicBezTo>
                      <a:pt x="108" y="108"/>
                      <a:pt x="108" y="108"/>
                      <a:pt x="108" y="108"/>
                    </a:cubicBezTo>
                    <a:cubicBezTo>
                      <a:pt x="143" y="108"/>
                      <a:pt x="143" y="108"/>
                      <a:pt x="143" y="108"/>
                    </a:cubicBezTo>
                    <a:cubicBezTo>
                      <a:pt x="172" y="108"/>
                      <a:pt x="172" y="64"/>
                      <a:pt x="143"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5" name="Group 14">
            <a:extLst>
              <a:ext uri="{FF2B5EF4-FFF2-40B4-BE49-F238E27FC236}">
                <a16:creationId xmlns:a16="http://schemas.microsoft.com/office/drawing/2014/main" id="{B50E821B-A1C4-474F-BAE1-3E62F44C8C45}"/>
              </a:ext>
            </a:extLst>
          </p:cNvPr>
          <p:cNvGrpSpPr/>
          <p:nvPr/>
        </p:nvGrpSpPr>
        <p:grpSpPr>
          <a:xfrm>
            <a:off x="6056765" y="3492260"/>
            <a:ext cx="2815086" cy="2451339"/>
            <a:chOff x="6056765" y="3492260"/>
            <a:chExt cx="2815086" cy="2451339"/>
          </a:xfrm>
        </p:grpSpPr>
        <p:sp>
          <p:nvSpPr>
            <p:cNvPr id="8" name="Rectangle 7">
              <a:extLst>
                <a:ext uri="{FF2B5EF4-FFF2-40B4-BE49-F238E27FC236}">
                  <a16:creationId xmlns:a16="http://schemas.microsoft.com/office/drawing/2014/main" id="{4DC68059-1187-4989-B046-288CE8A8F4C8}"/>
                </a:ext>
              </a:extLst>
            </p:cNvPr>
            <p:cNvSpPr/>
            <p:nvPr/>
          </p:nvSpPr>
          <p:spPr>
            <a:xfrm>
              <a:off x="6056765" y="3492260"/>
              <a:ext cx="2815086" cy="2451339"/>
            </a:xfrm>
            <a:prstGeom prst="rect">
              <a:avLst/>
            </a:prstGeom>
            <a:solidFill>
              <a:schemeClr val="bg1"/>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5">
              <a:extLst>
                <a:ext uri="{FF2B5EF4-FFF2-40B4-BE49-F238E27FC236}">
                  <a16:creationId xmlns:a16="http://schemas.microsoft.com/office/drawing/2014/main" id="{570ADA9F-D8BA-4AB3-B4DA-1AE0DD15207B}"/>
                </a:ext>
              </a:extLst>
            </p:cNvPr>
            <p:cNvSpPr>
              <a:spLocks noEditPoints="1"/>
            </p:cNvSpPr>
            <p:nvPr/>
          </p:nvSpPr>
          <p:spPr bwMode="auto">
            <a:xfrm>
              <a:off x="8094947" y="3653001"/>
              <a:ext cx="536804" cy="661881"/>
            </a:xfrm>
            <a:custGeom>
              <a:avLst/>
              <a:gdLst>
                <a:gd name="T0" fmla="*/ 805 w 838"/>
                <a:gd name="T1" fmla="*/ 804 h 1036"/>
                <a:gd name="T2" fmla="*/ 546 w 838"/>
                <a:gd name="T3" fmla="*/ 534 h 1036"/>
                <a:gd name="T4" fmla="*/ 632 w 838"/>
                <a:gd name="T5" fmla="*/ 418 h 1036"/>
                <a:gd name="T6" fmla="*/ 390 w 838"/>
                <a:gd name="T7" fmla="*/ 9 h 1036"/>
                <a:gd name="T8" fmla="*/ 205 w 838"/>
                <a:gd name="T9" fmla="*/ 450 h 1036"/>
                <a:gd name="T10" fmla="*/ 228 w 838"/>
                <a:gd name="T11" fmla="*/ 480 h 1036"/>
                <a:gd name="T12" fmla="*/ 233 w 838"/>
                <a:gd name="T13" fmla="*/ 486 h 1036"/>
                <a:gd name="T14" fmla="*/ 270 w 838"/>
                <a:gd name="T15" fmla="*/ 534 h 1036"/>
                <a:gd name="T16" fmla="*/ 15 w 838"/>
                <a:gd name="T17" fmla="*/ 796 h 1036"/>
                <a:gd name="T18" fmla="*/ 18 w 838"/>
                <a:gd name="T19" fmla="*/ 866 h 1036"/>
                <a:gd name="T20" fmla="*/ 121 w 838"/>
                <a:gd name="T21" fmla="*/ 982 h 1036"/>
                <a:gd name="T22" fmla="*/ 197 w 838"/>
                <a:gd name="T23" fmla="*/ 990 h 1036"/>
                <a:gd name="T24" fmla="*/ 403 w 838"/>
                <a:gd name="T25" fmla="*/ 707 h 1036"/>
                <a:gd name="T26" fmla="*/ 624 w 838"/>
                <a:gd name="T27" fmla="*/ 995 h 1036"/>
                <a:gd name="T28" fmla="*/ 697 w 838"/>
                <a:gd name="T29" fmla="*/ 1018 h 1036"/>
                <a:gd name="T30" fmla="*/ 815 w 838"/>
                <a:gd name="T31" fmla="*/ 893 h 1036"/>
                <a:gd name="T32" fmla="*/ 822 w 838"/>
                <a:gd name="T33" fmla="*/ 822 h 1036"/>
                <a:gd name="T34" fmla="*/ 790 w 838"/>
                <a:gd name="T35" fmla="*/ 852 h 1036"/>
                <a:gd name="T36" fmla="*/ 163 w 838"/>
                <a:gd name="T37" fmla="*/ 961 h 1036"/>
                <a:gd name="T38" fmla="*/ 50 w 838"/>
                <a:gd name="T39" fmla="*/ 835 h 1036"/>
                <a:gd name="T40" fmla="*/ 46 w 838"/>
                <a:gd name="T41" fmla="*/ 830 h 1036"/>
                <a:gd name="T42" fmla="*/ 46 w 838"/>
                <a:gd name="T43" fmla="*/ 828 h 1036"/>
                <a:gd name="T44" fmla="*/ 45 w 838"/>
                <a:gd name="T45" fmla="*/ 829 h 1036"/>
                <a:gd name="T46" fmla="*/ 84 w 838"/>
                <a:gd name="T47" fmla="*/ 789 h 1036"/>
                <a:gd name="T48" fmla="*/ 375 w 838"/>
                <a:gd name="T49" fmla="*/ 671 h 1036"/>
                <a:gd name="T50" fmla="*/ 671 w 838"/>
                <a:gd name="T51" fmla="*/ 985 h 1036"/>
                <a:gd name="T52" fmla="*/ 674 w 838"/>
                <a:gd name="T53" fmla="*/ 989 h 1036"/>
                <a:gd name="T54" fmla="*/ 778 w 838"/>
                <a:gd name="T55" fmla="*/ 867 h 1036"/>
                <a:gd name="T56" fmla="*/ 670 w 838"/>
                <a:gd name="T57" fmla="*/ 983 h 1036"/>
                <a:gd name="T58" fmla="*/ 572 w 838"/>
                <a:gd name="T59" fmla="*/ 856 h 1036"/>
                <a:gd name="T60" fmla="*/ 283 w 838"/>
                <a:gd name="T61" fmla="*/ 478 h 1036"/>
                <a:gd name="T62" fmla="*/ 248 w 838"/>
                <a:gd name="T63" fmla="*/ 140 h 1036"/>
                <a:gd name="T64" fmla="*/ 617 w 838"/>
                <a:gd name="T65" fmla="*/ 282 h 1036"/>
                <a:gd name="T66" fmla="*/ 539 w 838"/>
                <a:gd name="T67" fmla="*/ 473 h 1036"/>
                <a:gd name="T68" fmla="*/ 477 w 838"/>
                <a:gd name="T69" fmla="*/ 462 h 1036"/>
                <a:gd name="T70" fmla="*/ 470 w 838"/>
                <a:gd name="T71" fmla="*/ 389 h 1036"/>
                <a:gd name="T72" fmla="*/ 453 w 838"/>
                <a:gd name="T73" fmla="*/ 177 h 1036"/>
                <a:gd name="T74" fmla="*/ 300 w 838"/>
                <a:gd name="T75" fmla="*/ 287 h 1036"/>
                <a:gd name="T76" fmla="*/ 391 w 838"/>
                <a:gd name="T77" fmla="*/ 437 h 1036"/>
                <a:gd name="T78" fmla="*/ 551 w 838"/>
                <a:gd name="T79" fmla="*/ 604 h 1036"/>
                <a:gd name="T80" fmla="*/ 790 w 838"/>
                <a:gd name="T81" fmla="*/ 853 h 1036"/>
                <a:gd name="T82" fmla="*/ 790 w 838"/>
                <a:gd name="T83" fmla="*/ 854 h 1036"/>
                <a:gd name="T84" fmla="*/ 778 w 838"/>
                <a:gd name="T85" fmla="*/ 867 h 1036"/>
                <a:gd name="T86" fmla="*/ 371 w 838"/>
                <a:gd name="T87" fmla="*/ 345 h 1036"/>
                <a:gd name="T88" fmla="*/ 351 w 838"/>
                <a:gd name="T89" fmla="*/ 311 h 1036"/>
                <a:gd name="T90" fmla="*/ 350 w 838"/>
                <a:gd name="T91" fmla="*/ 309 h 1036"/>
                <a:gd name="T92" fmla="*/ 345 w 838"/>
                <a:gd name="T93" fmla="*/ 293 h 1036"/>
                <a:gd name="T94" fmla="*/ 345 w 838"/>
                <a:gd name="T95" fmla="*/ 287 h 1036"/>
                <a:gd name="T96" fmla="*/ 380 w 838"/>
                <a:gd name="T97" fmla="*/ 220 h 1036"/>
                <a:gd name="T98" fmla="*/ 397 w 838"/>
                <a:gd name="T99" fmla="*/ 214 h 1036"/>
                <a:gd name="T100" fmla="*/ 448 w 838"/>
                <a:gd name="T101" fmla="*/ 226 h 1036"/>
                <a:gd name="T102" fmla="*/ 474 w 838"/>
                <a:gd name="T103" fmla="*/ 287 h 1036"/>
                <a:gd name="T104" fmla="*/ 474 w 838"/>
                <a:gd name="T105" fmla="*/ 293 h 1036"/>
                <a:gd name="T106" fmla="*/ 469 w 838"/>
                <a:gd name="T107" fmla="*/ 309 h 1036"/>
                <a:gd name="T108" fmla="*/ 467 w 838"/>
                <a:gd name="T109" fmla="*/ 313 h 1036"/>
                <a:gd name="T110" fmla="*/ 436 w 838"/>
                <a:gd name="T111" fmla="*/ 361 h 1036"/>
                <a:gd name="T112" fmla="*/ 424 w 838"/>
                <a:gd name="T113" fmla="*/ 375 h 1036"/>
                <a:gd name="T114" fmla="*/ 385 w 838"/>
                <a:gd name="T115" fmla="*/ 363 h 1036"/>
                <a:gd name="T116" fmla="*/ 379 w 838"/>
                <a:gd name="T117" fmla="*/ 35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38" h="1036">
                  <a:moveTo>
                    <a:pt x="822" y="822"/>
                  </a:moveTo>
                  <a:cubicBezTo>
                    <a:pt x="805" y="804"/>
                    <a:pt x="805" y="804"/>
                    <a:pt x="805" y="804"/>
                  </a:cubicBezTo>
                  <a:cubicBezTo>
                    <a:pt x="714" y="710"/>
                    <a:pt x="714" y="710"/>
                    <a:pt x="714" y="710"/>
                  </a:cubicBezTo>
                  <a:cubicBezTo>
                    <a:pt x="658" y="651"/>
                    <a:pt x="602" y="593"/>
                    <a:pt x="546" y="534"/>
                  </a:cubicBezTo>
                  <a:cubicBezTo>
                    <a:pt x="556" y="522"/>
                    <a:pt x="566" y="510"/>
                    <a:pt x="576" y="498"/>
                  </a:cubicBezTo>
                  <a:cubicBezTo>
                    <a:pt x="597" y="473"/>
                    <a:pt x="618" y="448"/>
                    <a:pt x="632" y="418"/>
                  </a:cubicBezTo>
                  <a:cubicBezTo>
                    <a:pt x="672" y="334"/>
                    <a:pt x="671" y="234"/>
                    <a:pt x="630" y="151"/>
                  </a:cubicBezTo>
                  <a:cubicBezTo>
                    <a:pt x="586" y="62"/>
                    <a:pt x="491" y="0"/>
                    <a:pt x="390" y="9"/>
                  </a:cubicBezTo>
                  <a:cubicBezTo>
                    <a:pt x="288" y="18"/>
                    <a:pt x="207" y="94"/>
                    <a:pt x="174" y="188"/>
                  </a:cubicBezTo>
                  <a:cubicBezTo>
                    <a:pt x="144" y="274"/>
                    <a:pt x="156" y="374"/>
                    <a:pt x="205" y="450"/>
                  </a:cubicBezTo>
                  <a:cubicBezTo>
                    <a:pt x="211" y="460"/>
                    <a:pt x="219" y="469"/>
                    <a:pt x="226" y="478"/>
                  </a:cubicBezTo>
                  <a:cubicBezTo>
                    <a:pt x="227" y="479"/>
                    <a:pt x="232" y="485"/>
                    <a:pt x="228" y="480"/>
                  </a:cubicBezTo>
                  <a:cubicBezTo>
                    <a:pt x="228" y="480"/>
                    <a:pt x="228" y="480"/>
                    <a:pt x="228" y="480"/>
                  </a:cubicBezTo>
                  <a:cubicBezTo>
                    <a:pt x="230" y="482"/>
                    <a:pt x="231" y="484"/>
                    <a:pt x="233" y="486"/>
                  </a:cubicBezTo>
                  <a:cubicBezTo>
                    <a:pt x="241" y="496"/>
                    <a:pt x="248" y="506"/>
                    <a:pt x="255" y="515"/>
                  </a:cubicBezTo>
                  <a:cubicBezTo>
                    <a:pt x="260" y="522"/>
                    <a:pt x="265" y="528"/>
                    <a:pt x="270" y="534"/>
                  </a:cubicBezTo>
                  <a:cubicBezTo>
                    <a:pt x="211" y="595"/>
                    <a:pt x="152" y="655"/>
                    <a:pt x="93" y="715"/>
                  </a:cubicBezTo>
                  <a:cubicBezTo>
                    <a:pt x="67" y="742"/>
                    <a:pt x="41" y="769"/>
                    <a:pt x="15" y="796"/>
                  </a:cubicBezTo>
                  <a:cubicBezTo>
                    <a:pt x="4" y="808"/>
                    <a:pt x="0" y="822"/>
                    <a:pt x="2" y="838"/>
                  </a:cubicBezTo>
                  <a:cubicBezTo>
                    <a:pt x="4" y="849"/>
                    <a:pt x="11" y="858"/>
                    <a:pt x="18" y="866"/>
                  </a:cubicBezTo>
                  <a:cubicBezTo>
                    <a:pt x="34" y="884"/>
                    <a:pt x="50" y="902"/>
                    <a:pt x="66" y="920"/>
                  </a:cubicBezTo>
                  <a:cubicBezTo>
                    <a:pt x="85" y="941"/>
                    <a:pt x="103" y="961"/>
                    <a:pt x="121" y="982"/>
                  </a:cubicBezTo>
                  <a:cubicBezTo>
                    <a:pt x="133" y="995"/>
                    <a:pt x="133" y="995"/>
                    <a:pt x="133" y="995"/>
                  </a:cubicBezTo>
                  <a:cubicBezTo>
                    <a:pt x="150" y="1013"/>
                    <a:pt x="183" y="1012"/>
                    <a:pt x="197" y="990"/>
                  </a:cubicBezTo>
                  <a:cubicBezTo>
                    <a:pt x="227" y="943"/>
                    <a:pt x="259" y="898"/>
                    <a:pt x="291" y="853"/>
                  </a:cubicBezTo>
                  <a:cubicBezTo>
                    <a:pt x="327" y="803"/>
                    <a:pt x="364" y="755"/>
                    <a:pt x="403" y="707"/>
                  </a:cubicBezTo>
                  <a:cubicBezTo>
                    <a:pt x="418" y="727"/>
                    <a:pt x="433" y="747"/>
                    <a:pt x="449" y="767"/>
                  </a:cubicBezTo>
                  <a:cubicBezTo>
                    <a:pt x="507" y="843"/>
                    <a:pt x="565" y="919"/>
                    <a:pt x="624" y="995"/>
                  </a:cubicBezTo>
                  <a:cubicBezTo>
                    <a:pt x="628" y="1001"/>
                    <a:pt x="632" y="1006"/>
                    <a:pt x="636" y="1011"/>
                  </a:cubicBezTo>
                  <a:cubicBezTo>
                    <a:pt x="650" y="1030"/>
                    <a:pt x="679" y="1036"/>
                    <a:pt x="697" y="1018"/>
                  </a:cubicBezTo>
                  <a:cubicBezTo>
                    <a:pt x="701" y="1015"/>
                    <a:pt x="705" y="1011"/>
                    <a:pt x="708" y="1007"/>
                  </a:cubicBezTo>
                  <a:cubicBezTo>
                    <a:pt x="744" y="969"/>
                    <a:pt x="779" y="931"/>
                    <a:pt x="815" y="893"/>
                  </a:cubicBezTo>
                  <a:cubicBezTo>
                    <a:pt x="820" y="888"/>
                    <a:pt x="826" y="882"/>
                    <a:pt x="829" y="875"/>
                  </a:cubicBezTo>
                  <a:cubicBezTo>
                    <a:pt x="838" y="858"/>
                    <a:pt x="835" y="836"/>
                    <a:pt x="822" y="822"/>
                  </a:cubicBezTo>
                  <a:close/>
                  <a:moveTo>
                    <a:pt x="790" y="852"/>
                  </a:moveTo>
                  <a:cubicBezTo>
                    <a:pt x="790" y="852"/>
                    <a:pt x="790" y="851"/>
                    <a:pt x="790" y="852"/>
                  </a:cubicBezTo>
                  <a:close/>
                  <a:moveTo>
                    <a:pt x="200" y="905"/>
                  </a:moveTo>
                  <a:cubicBezTo>
                    <a:pt x="187" y="924"/>
                    <a:pt x="175" y="942"/>
                    <a:pt x="163" y="961"/>
                  </a:cubicBezTo>
                  <a:cubicBezTo>
                    <a:pt x="159" y="957"/>
                    <a:pt x="156" y="954"/>
                    <a:pt x="153" y="950"/>
                  </a:cubicBezTo>
                  <a:cubicBezTo>
                    <a:pt x="118" y="912"/>
                    <a:pt x="84" y="873"/>
                    <a:pt x="50" y="835"/>
                  </a:cubicBezTo>
                  <a:cubicBezTo>
                    <a:pt x="45" y="830"/>
                    <a:pt x="45" y="830"/>
                    <a:pt x="45" y="830"/>
                  </a:cubicBezTo>
                  <a:cubicBezTo>
                    <a:pt x="45" y="830"/>
                    <a:pt x="45" y="829"/>
                    <a:pt x="46" y="830"/>
                  </a:cubicBezTo>
                  <a:cubicBezTo>
                    <a:pt x="46" y="831"/>
                    <a:pt x="46" y="830"/>
                    <a:pt x="46" y="829"/>
                  </a:cubicBezTo>
                  <a:cubicBezTo>
                    <a:pt x="46" y="829"/>
                    <a:pt x="46" y="828"/>
                    <a:pt x="46" y="828"/>
                  </a:cubicBezTo>
                  <a:cubicBezTo>
                    <a:pt x="46" y="828"/>
                    <a:pt x="46" y="828"/>
                    <a:pt x="46" y="828"/>
                  </a:cubicBezTo>
                  <a:cubicBezTo>
                    <a:pt x="45" y="829"/>
                    <a:pt x="45" y="829"/>
                    <a:pt x="45" y="829"/>
                  </a:cubicBezTo>
                  <a:cubicBezTo>
                    <a:pt x="46" y="827"/>
                    <a:pt x="48" y="826"/>
                    <a:pt x="50" y="824"/>
                  </a:cubicBezTo>
                  <a:cubicBezTo>
                    <a:pt x="61" y="812"/>
                    <a:pt x="73" y="801"/>
                    <a:pt x="84" y="789"/>
                  </a:cubicBezTo>
                  <a:cubicBezTo>
                    <a:pt x="155" y="716"/>
                    <a:pt x="226" y="643"/>
                    <a:pt x="297" y="570"/>
                  </a:cubicBezTo>
                  <a:cubicBezTo>
                    <a:pt x="323" y="604"/>
                    <a:pt x="349" y="637"/>
                    <a:pt x="375" y="671"/>
                  </a:cubicBezTo>
                  <a:cubicBezTo>
                    <a:pt x="313" y="747"/>
                    <a:pt x="255" y="825"/>
                    <a:pt x="200" y="905"/>
                  </a:cubicBezTo>
                  <a:close/>
                  <a:moveTo>
                    <a:pt x="671" y="985"/>
                  </a:moveTo>
                  <a:cubicBezTo>
                    <a:pt x="671" y="985"/>
                    <a:pt x="671" y="985"/>
                    <a:pt x="671" y="985"/>
                  </a:cubicBezTo>
                  <a:cubicBezTo>
                    <a:pt x="673" y="986"/>
                    <a:pt x="674" y="988"/>
                    <a:pt x="674" y="989"/>
                  </a:cubicBezTo>
                  <a:cubicBezTo>
                    <a:pt x="673" y="987"/>
                    <a:pt x="672" y="986"/>
                    <a:pt x="671" y="985"/>
                  </a:cubicBezTo>
                  <a:close/>
                  <a:moveTo>
                    <a:pt x="778" y="867"/>
                  </a:moveTo>
                  <a:cubicBezTo>
                    <a:pt x="743" y="905"/>
                    <a:pt x="708" y="942"/>
                    <a:pt x="673" y="980"/>
                  </a:cubicBezTo>
                  <a:cubicBezTo>
                    <a:pt x="672" y="981"/>
                    <a:pt x="671" y="982"/>
                    <a:pt x="670" y="983"/>
                  </a:cubicBezTo>
                  <a:cubicBezTo>
                    <a:pt x="664" y="975"/>
                    <a:pt x="658" y="967"/>
                    <a:pt x="652" y="960"/>
                  </a:cubicBezTo>
                  <a:cubicBezTo>
                    <a:pt x="625" y="925"/>
                    <a:pt x="599" y="890"/>
                    <a:pt x="572" y="856"/>
                  </a:cubicBezTo>
                  <a:cubicBezTo>
                    <a:pt x="500" y="762"/>
                    <a:pt x="429" y="668"/>
                    <a:pt x="357" y="575"/>
                  </a:cubicBezTo>
                  <a:cubicBezTo>
                    <a:pt x="332" y="543"/>
                    <a:pt x="307" y="510"/>
                    <a:pt x="283" y="478"/>
                  </a:cubicBezTo>
                  <a:cubicBezTo>
                    <a:pt x="259" y="447"/>
                    <a:pt x="233" y="417"/>
                    <a:pt x="220" y="381"/>
                  </a:cubicBezTo>
                  <a:cubicBezTo>
                    <a:pt x="189" y="301"/>
                    <a:pt x="199" y="210"/>
                    <a:pt x="248" y="140"/>
                  </a:cubicBezTo>
                  <a:cubicBezTo>
                    <a:pt x="301" y="64"/>
                    <a:pt x="401" y="30"/>
                    <a:pt x="486" y="69"/>
                  </a:cubicBezTo>
                  <a:cubicBezTo>
                    <a:pt x="569" y="107"/>
                    <a:pt x="615" y="195"/>
                    <a:pt x="617" y="282"/>
                  </a:cubicBezTo>
                  <a:cubicBezTo>
                    <a:pt x="618" y="323"/>
                    <a:pt x="609" y="365"/>
                    <a:pt x="590" y="402"/>
                  </a:cubicBezTo>
                  <a:cubicBezTo>
                    <a:pt x="577" y="429"/>
                    <a:pt x="558" y="450"/>
                    <a:pt x="539" y="473"/>
                  </a:cubicBezTo>
                  <a:cubicBezTo>
                    <a:pt x="531" y="483"/>
                    <a:pt x="523" y="492"/>
                    <a:pt x="515" y="502"/>
                  </a:cubicBezTo>
                  <a:cubicBezTo>
                    <a:pt x="502" y="489"/>
                    <a:pt x="490" y="475"/>
                    <a:pt x="477" y="462"/>
                  </a:cubicBezTo>
                  <a:cubicBezTo>
                    <a:pt x="465" y="449"/>
                    <a:pt x="452" y="437"/>
                    <a:pt x="440" y="424"/>
                  </a:cubicBezTo>
                  <a:cubicBezTo>
                    <a:pt x="451" y="413"/>
                    <a:pt x="461" y="401"/>
                    <a:pt x="470" y="389"/>
                  </a:cubicBezTo>
                  <a:cubicBezTo>
                    <a:pt x="493" y="360"/>
                    <a:pt x="517" y="327"/>
                    <a:pt x="519" y="288"/>
                  </a:cubicBezTo>
                  <a:cubicBezTo>
                    <a:pt x="521" y="244"/>
                    <a:pt x="494" y="196"/>
                    <a:pt x="453" y="177"/>
                  </a:cubicBezTo>
                  <a:cubicBezTo>
                    <a:pt x="410" y="158"/>
                    <a:pt x="360" y="169"/>
                    <a:pt x="330" y="205"/>
                  </a:cubicBezTo>
                  <a:cubicBezTo>
                    <a:pt x="311" y="228"/>
                    <a:pt x="301" y="257"/>
                    <a:pt x="300" y="287"/>
                  </a:cubicBezTo>
                  <a:cubicBezTo>
                    <a:pt x="301" y="325"/>
                    <a:pt x="325" y="359"/>
                    <a:pt x="348" y="388"/>
                  </a:cubicBezTo>
                  <a:cubicBezTo>
                    <a:pt x="361" y="405"/>
                    <a:pt x="375" y="421"/>
                    <a:pt x="391" y="437"/>
                  </a:cubicBezTo>
                  <a:cubicBezTo>
                    <a:pt x="392" y="438"/>
                    <a:pt x="392" y="439"/>
                    <a:pt x="393" y="439"/>
                  </a:cubicBezTo>
                  <a:cubicBezTo>
                    <a:pt x="446" y="494"/>
                    <a:pt x="499" y="549"/>
                    <a:pt x="551" y="604"/>
                  </a:cubicBezTo>
                  <a:cubicBezTo>
                    <a:pt x="624" y="680"/>
                    <a:pt x="697" y="756"/>
                    <a:pt x="770" y="832"/>
                  </a:cubicBezTo>
                  <a:cubicBezTo>
                    <a:pt x="777" y="839"/>
                    <a:pt x="783" y="846"/>
                    <a:pt x="790" y="853"/>
                  </a:cubicBezTo>
                  <a:cubicBezTo>
                    <a:pt x="790" y="853"/>
                    <a:pt x="790" y="853"/>
                    <a:pt x="790" y="853"/>
                  </a:cubicBezTo>
                  <a:cubicBezTo>
                    <a:pt x="790" y="853"/>
                    <a:pt x="790" y="854"/>
                    <a:pt x="790" y="854"/>
                  </a:cubicBezTo>
                  <a:cubicBezTo>
                    <a:pt x="790" y="853"/>
                    <a:pt x="789" y="856"/>
                    <a:pt x="790" y="855"/>
                  </a:cubicBezTo>
                  <a:cubicBezTo>
                    <a:pt x="786" y="859"/>
                    <a:pt x="782" y="863"/>
                    <a:pt x="778" y="867"/>
                  </a:cubicBezTo>
                  <a:close/>
                  <a:moveTo>
                    <a:pt x="379" y="355"/>
                  </a:moveTo>
                  <a:cubicBezTo>
                    <a:pt x="376" y="352"/>
                    <a:pt x="373" y="348"/>
                    <a:pt x="371" y="345"/>
                  </a:cubicBezTo>
                  <a:cubicBezTo>
                    <a:pt x="366" y="338"/>
                    <a:pt x="361" y="330"/>
                    <a:pt x="357" y="322"/>
                  </a:cubicBezTo>
                  <a:cubicBezTo>
                    <a:pt x="355" y="319"/>
                    <a:pt x="353" y="315"/>
                    <a:pt x="351" y="311"/>
                  </a:cubicBezTo>
                  <a:cubicBezTo>
                    <a:pt x="351" y="311"/>
                    <a:pt x="351" y="310"/>
                    <a:pt x="351" y="310"/>
                  </a:cubicBezTo>
                  <a:cubicBezTo>
                    <a:pt x="351" y="310"/>
                    <a:pt x="350" y="309"/>
                    <a:pt x="350" y="309"/>
                  </a:cubicBezTo>
                  <a:cubicBezTo>
                    <a:pt x="350" y="307"/>
                    <a:pt x="349" y="305"/>
                    <a:pt x="348" y="304"/>
                  </a:cubicBezTo>
                  <a:cubicBezTo>
                    <a:pt x="347" y="300"/>
                    <a:pt x="346" y="296"/>
                    <a:pt x="345" y="293"/>
                  </a:cubicBezTo>
                  <a:cubicBezTo>
                    <a:pt x="345" y="292"/>
                    <a:pt x="345" y="292"/>
                    <a:pt x="345" y="291"/>
                  </a:cubicBezTo>
                  <a:cubicBezTo>
                    <a:pt x="345" y="289"/>
                    <a:pt x="345" y="288"/>
                    <a:pt x="345" y="287"/>
                  </a:cubicBezTo>
                  <a:cubicBezTo>
                    <a:pt x="345" y="269"/>
                    <a:pt x="351" y="249"/>
                    <a:pt x="361" y="237"/>
                  </a:cubicBezTo>
                  <a:cubicBezTo>
                    <a:pt x="368" y="229"/>
                    <a:pt x="373" y="225"/>
                    <a:pt x="380" y="220"/>
                  </a:cubicBezTo>
                  <a:cubicBezTo>
                    <a:pt x="384" y="218"/>
                    <a:pt x="388" y="216"/>
                    <a:pt x="390" y="216"/>
                  </a:cubicBezTo>
                  <a:cubicBezTo>
                    <a:pt x="392" y="215"/>
                    <a:pt x="394" y="214"/>
                    <a:pt x="397" y="214"/>
                  </a:cubicBezTo>
                  <a:cubicBezTo>
                    <a:pt x="397" y="213"/>
                    <a:pt x="404" y="212"/>
                    <a:pt x="403" y="212"/>
                  </a:cubicBezTo>
                  <a:cubicBezTo>
                    <a:pt x="420" y="211"/>
                    <a:pt x="436" y="216"/>
                    <a:pt x="448" y="226"/>
                  </a:cubicBezTo>
                  <a:cubicBezTo>
                    <a:pt x="462" y="239"/>
                    <a:pt x="470" y="254"/>
                    <a:pt x="473" y="274"/>
                  </a:cubicBezTo>
                  <a:cubicBezTo>
                    <a:pt x="474" y="277"/>
                    <a:pt x="474" y="282"/>
                    <a:pt x="474" y="287"/>
                  </a:cubicBezTo>
                  <a:cubicBezTo>
                    <a:pt x="474" y="288"/>
                    <a:pt x="474" y="289"/>
                    <a:pt x="474" y="289"/>
                  </a:cubicBezTo>
                  <a:cubicBezTo>
                    <a:pt x="474" y="290"/>
                    <a:pt x="474" y="292"/>
                    <a:pt x="474" y="293"/>
                  </a:cubicBezTo>
                  <a:cubicBezTo>
                    <a:pt x="473" y="296"/>
                    <a:pt x="472" y="300"/>
                    <a:pt x="471" y="304"/>
                  </a:cubicBezTo>
                  <a:cubicBezTo>
                    <a:pt x="470" y="305"/>
                    <a:pt x="470" y="307"/>
                    <a:pt x="469" y="309"/>
                  </a:cubicBezTo>
                  <a:cubicBezTo>
                    <a:pt x="469" y="309"/>
                    <a:pt x="469" y="309"/>
                    <a:pt x="469" y="309"/>
                  </a:cubicBezTo>
                  <a:cubicBezTo>
                    <a:pt x="468" y="311"/>
                    <a:pt x="468" y="312"/>
                    <a:pt x="467" y="313"/>
                  </a:cubicBezTo>
                  <a:cubicBezTo>
                    <a:pt x="459" y="329"/>
                    <a:pt x="449" y="344"/>
                    <a:pt x="439" y="358"/>
                  </a:cubicBezTo>
                  <a:cubicBezTo>
                    <a:pt x="439" y="358"/>
                    <a:pt x="436" y="361"/>
                    <a:pt x="436" y="361"/>
                  </a:cubicBezTo>
                  <a:cubicBezTo>
                    <a:pt x="435" y="363"/>
                    <a:pt x="433" y="365"/>
                    <a:pt x="432" y="366"/>
                  </a:cubicBezTo>
                  <a:cubicBezTo>
                    <a:pt x="429" y="369"/>
                    <a:pt x="427" y="372"/>
                    <a:pt x="424" y="375"/>
                  </a:cubicBezTo>
                  <a:cubicBezTo>
                    <a:pt x="419" y="381"/>
                    <a:pt x="414" y="386"/>
                    <a:pt x="409" y="392"/>
                  </a:cubicBezTo>
                  <a:cubicBezTo>
                    <a:pt x="401" y="382"/>
                    <a:pt x="392" y="373"/>
                    <a:pt x="385" y="363"/>
                  </a:cubicBezTo>
                  <a:cubicBezTo>
                    <a:pt x="383" y="362"/>
                    <a:pt x="382" y="360"/>
                    <a:pt x="381" y="359"/>
                  </a:cubicBezTo>
                  <a:cubicBezTo>
                    <a:pt x="382" y="359"/>
                    <a:pt x="379" y="356"/>
                    <a:pt x="379" y="355"/>
                  </a:cubicBezTo>
                  <a:close/>
                </a:path>
              </a:pathLst>
            </a:custGeom>
            <a:solidFill>
              <a:schemeClr val="tx1">
                <a:lumMod val="65000"/>
                <a:lumOff val="35000"/>
                <a:alpha val="20000"/>
              </a:schemeClr>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14" name="Group 13">
            <a:extLst>
              <a:ext uri="{FF2B5EF4-FFF2-40B4-BE49-F238E27FC236}">
                <a16:creationId xmlns:a16="http://schemas.microsoft.com/office/drawing/2014/main" id="{5A41AF24-F31F-47AA-8178-3B934DC1A533}"/>
              </a:ext>
            </a:extLst>
          </p:cNvPr>
          <p:cNvGrpSpPr/>
          <p:nvPr/>
        </p:nvGrpSpPr>
        <p:grpSpPr>
          <a:xfrm>
            <a:off x="8998371" y="3492260"/>
            <a:ext cx="2815086" cy="2451339"/>
            <a:chOff x="8998371" y="3492260"/>
            <a:chExt cx="2815086" cy="2451339"/>
          </a:xfrm>
        </p:grpSpPr>
        <p:sp>
          <p:nvSpPr>
            <p:cNvPr id="9" name="Rectangle 8">
              <a:extLst>
                <a:ext uri="{FF2B5EF4-FFF2-40B4-BE49-F238E27FC236}">
                  <a16:creationId xmlns:a16="http://schemas.microsoft.com/office/drawing/2014/main" id="{DE6EC020-4295-40FD-84A1-30471E006B20}"/>
                </a:ext>
              </a:extLst>
            </p:cNvPr>
            <p:cNvSpPr/>
            <p:nvPr/>
          </p:nvSpPr>
          <p:spPr>
            <a:xfrm>
              <a:off x="8998371" y="3492260"/>
              <a:ext cx="2815086" cy="2451339"/>
            </a:xfrm>
            <a:prstGeom prst="rect">
              <a:avLst/>
            </a:prstGeom>
            <a:gradFill>
              <a:gsLst>
                <a:gs pos="10000">
                  <a:schemeClr val="accent1"/>
                </a:gs>
                <a:gs pos="100000">
                  <a:schemeClr val="accent2"/>
                </a:gs>
              </a:gsLst>
              <a:lin ang="18900000" scaled="1"/>
            </a:gra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1" name="Group 40">
              <a:extLst>
                <a:ext uri="{FF2B5EF4-FFF2-40B4-BE49-F238E27FC236}">
                  <a16:creationId xmlns:a16="http://schemas.microsoft.com/office/drawing/2014/main" id="{409C5702-4EF3-4F81-A331-1842304D06A0}"/>
                </a:ext>
              </a:extLst>
            </p:cNvPr>
            <p:cNvGrpSpPr/>
            <p:nvPr/>
          </p:nvGrpSpPr>
          <p:grpSpPr>
            <a:xfrm>
              <a:off x="10910642" y="3695870"/>
              <a:ext cx="687029" cy="576142"/>
              <a:chOff x="7735888" y="3967163"/>
              <a:chExt cx="2813051" cy="2359025"/>
            </a:xfrm>
            <a:solidFill>
              <a:schemeClr val="bg1">
                <a:alpha val="50000"/>
              </a:schemeClr>
            </a:solidFill>
          </p:grpSpPr>
          <p:sp>
            <p:nvSpPr>
              <p:cNvPr id="42" name="Freeform 107">
                <a:extLst>
                  <a:ext uri="{FF2B5EF4-FFF2-40B4-BE49-F238E27FC236}">
                    <a16:creationId xmlns:a16="http://schemas.microsoft.com/office/drawing/2014/main" id="{6BA4F697-BB66-4E7C-8934-AF47BC6A3596}"/>
                  </a:ext>
                </a:extLst>
              </p:cNvPr>
              <p:cNvSpPr>
                <a:spLocks/>
              </p:cNvSpPr>
              <p:nvPr/>
            </p:nvSpPr>
            <p:spPr bwMode="auto">
              <a:xfrm>
                <a:off x="8004176" y="5311776"/>
                <a:ext cx="573088" cy="752475"/>
              </a:xfrm>
              <a:custGeom>
                <a:avLst/>
                <a:gdLst>
                  <a:gd name="T0" fmla="*/ 187 w 232"/>
                  <a:gd name="T1" fmla="*/ 10 h 304"/>
                  <a:gd name="T2" fmla="*/ 53 w 232"/>
                  <a:gd name="T3" fmla="*/ 143 h 304"/>
                  <a:gd name="T4" fmla="*/ 0 w 232"/>
                  <a:gd name="T5" fmla="*/ 239 h 304"/>
                  <a:gd name="T6" fmla="*/ 24 w 232"/>
                  <a:gd name="T7" fmla="*/ 297 h 304"/>
                  <a:gd name="T8" fmla="*/ 41 w 232"/>
                  <a:gd name="T9" fmla="*/ 304 h 304"/>
                  <a:gd name="T10" fmla="*/ 59 w 232"/>
                  <a:gd name="T11" fmla="*/ 297 h 304"/>
                  <a:gd name="T12" fmla="*/ 59 w 232"/>
                  <a:gd name="T13" fmla="*/ 262 h 304"/>
                  <a:gd name="T14" fmla="*/ 50 w 232"/>
                  <a:gd name="T15" fmla="*/ 241 h 304"/>
                  <a:gd name="T16" fmla="*/ 87 w 232"/>
                  <a:gd name="T17" fmla="*/ 180 h 304"/>
                  <a:gd name="T18" fmla="*/ 88 w 232"/>
                  <a:gd name="T19" fmla="*/ 179 h 304"/>
                  <a:gd name="T20" fmla="*/ 222 w 232"/>
                  <a:gd name="T21" fmla="*/ 45 h 304"/>
                  <a:gd name="T22" fmla="*/ 222 w 232"/>
                  <a:gd name="T23" fmla="*/ 10 h 304"/>
                  <a:gd name="T24" fmla="*/ 187 w 232"/>
                  <a:gd name="T25" fmla="*/ 1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2" h="304">
                    <a:moveTo>
                      <a:pt x="187" y="10"/>
                    </a:moveTo>
                    <a:cubicBezTo>
                      <a:pt x="53" y="143"/>
                      <a:pt x="53" y="143"/>
                      <a:pt x="53" y="143"/>
                    </a:cubicBezTo>
                    <a:cubicBezTo>
                      <a:pt x="46" y="150"/>
                      <a:pt x="2" y="191"/>
                      <a:pt x="0" y="239"/>
                    </a:cubicBezTo>
                    <a:cubicBezTo>
                      <a:pt x="0" y="261"/>
                      <a:pt x="8" y="281"/>
                      <a:pt x="24" y="297"/>
                    </a:cubicBezTo>
                    <a:cubicBezTo>
                      <a:pt x="29" y="302"/>
                      <a:pt x="35" y="304"/>
                      <a:pt x="41" y="304"/>
                    </a:cubicBezTo>
                    <a:cubicBezTo>
                      <a:pt x="48" y="304"/>
                      <a:pt x="54" y="302"/>
                      <a:pt x="59" y="297"/>
                    </a:cubicBezTo>
                    <a:cubicBezTo>
                      <a:pt x="68" y="288"/>
                      <a:pt x="68" y="272"/>
                      <a:pt x="59" y="262"/>
                    </a:cubicBezTo>
                    <a:cubicBezTo>
                      <a:pt x="52" y="256"/>
                      <a:pt x="50" y="249"/>
                      <a:pt x="50" y="241"/>
                    </a:cubicBezTo>
                    <a:cubicBezTo>
                      <a:pt x="50" y="217"/>
                      <a:pt x="77" y="188"/>
                      <a:pt x="87" y="180"/>
                    </a:cubicBezTo>
                    <a:cubicBezTo>
                      <a:pt x="87" y="179"/>
                      <a:pt x="88" y="179"/>
                      <a:pt x="88" y="179"/>
                    </a:cubicBezTo>
                    <a:cubicBezTo>
                      <a:pt x="222" y="45"/>
                      <a:pt x="222" y="45"/>
                      <a:pt x="222" y="45"/>
                    </a:cubicBezTo>
                    <a:cubicBezTo>
                      <a:pt x="232" y="35"/>
                      <a:pt x="232" y="19"/>
                      <a:pt x="222" y="10"/>
                    </a:cubicBezTo>
                    <a:cubicBezTo>
                      <a:pt x="212" y="0"/>
                      <a:pt x="197" y="0"/>
                      <a:pt x="187"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08">
                <a:extLst>
                  <a:ext uri="{FF2B5EF4-FFF2-40B4-BE49-F238E27FC236}">
                    <a16:creationId xmlns:a16="http://schemas.microsoft.com/office/drawing/2014/main" id="{1120CAF0-536C-44B8-A40E-83B44DBBCD46}"/>
                  </a:ext>
                </a:extLst>
              </p:cNvPr>
              <p:cNvSpPr>
                <a:spLocks/>
              </p:cNvSpPr>
              <p:nvPr/>
            </p:nvSpPr>
            <p:spPr bwMode="auto">
              <a:xfrm>
                <a:off x="8597901" y="5073651"/>
                <a:ext cx="215900" cy="211138"/>
              </a:xfrm>
              <a:custGeom>
                <a:avLst/>
                <a:gdLst>
                  <a:gd name="T0" fmla="*/ 43 w 87"/>
                  <a:gd name="T1" fmla="*/ 10 h 85"/>
                  <a:gd name="T2" fmla="*/ 10 w 87"/>
                  <a:gd name="T3" fmla="*/ 43 h 85"/>
                  <a:gd name="T4" fmla="*/ 10 w 87"/>
                  <a:gd name="T5" fmla="*/ 78 h 85"/>
                  <a:gd name="T6" fmla="*/ 27 w 87"/>
                  <a:gd name="T7" fmla="*/ 85 h 85"/>
                  <a:gd name="T8" fmla="*/ 45 w 87"/>
                  <a:gd name="T9" fmla="*/ 78 h 85"/>
                  <a:gd name="T10" fmla="*/ 78 w 87"/>
                  <a:gd name="T11" fmla="*/ 45 h 85"/>
                  <a:gd name="T12" fmla="*/ 78 w 87"/>
                  <a:gd name="T13" fmla="*/ 10 h 85"/>
                  <a:gd name="T14" fmla="*/ 43 w 87"/>
                  <a:gd name="T15" fmla="*/ 10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7" h="85">
                    <a:moveTo>
                      <a:pt x="43" y="10"/>
                    </a:moveTo>
                    <a:cubicBezTo>
                      <a:pt x="10" y="43"/>
                      <a:pt x="10" y="43"/>
                      <a:pt x="10" y="43"/>
                    </a:cubicBezTo>
                    <a:cubicBezTo>
                      <a:pt x="0" y="52"/>
                      <a:pt x="0" y="68"/>
                      <a:pt x="10" y="78"/>
                    </a:cubicBezTo>
                    <a:cubicBezTo>
                      <a:pt x="15" y="82"/>
                      <a:pt x="21" y="85"/>
                      <a:pt x="27" y="85"/>
                    </a:cubicBezTo>
                    <a:cubicBezTo>
                      <a:pt x="34" y="85"/>
                      <a:pt x="40" y="82"/>
                      <a:pt x="45" y="78"/>
                    </a:cubicBezTo>
                    <a:cubicBezTo>
                      <a:pt x="78" y="45"/>
                      <a:pt x="78" y="45"/>
                      <a:pt x="78" y="45"/>
                    </a:cubicBezTo>
                    <a:cubicBezTo>
                      <a:pt x="87" y="35"/>
                      <a:pt x="87" y="19"/>
                      <a:pt x="78" y="10"/>
                    </a:cubicBezTo>
                    <a:cubicBezTo>
                      <a:pt x="68" y="0"/>
                      <a:pt x="52" y="0"/>
                      <a:pt x="4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09">
                <a:extLst>
                  <a:ext uri="{FF2B5EF4-FFF2-40B4-BE49-F238E27FC236}">
                    <a16:creationId xmlns:a16="http://schemas.microsoft.com/office/drawing/2014/main" id="{4F32A414-D937-406E-9DF2-3A48D302ADC0}"/>
                  </a:ext>
                </a:extLst>
              </p:cNvPr>
              <p:cNvSpPr>
                <a:spLocks noEditPoints="1"/>
              </p:cNvSpPr>
              <p:nvPr/>
            </p:nvSpPr>
            <p:spPr bwMode="auto">
              <a:xfrm>
                <a:off x="9791701" y="4891088"/>
                <a:ext cx="757238" cy="1063625"/>
              </a:xfrm>
              <a:custGeom>
                <a:avLst/>
                <a:gdLst>
                  <a:gd name="T0" fmla="*/ 239 w 306"/>
                  <a:gd name="T1" fmla="*/ 112 h 430"/>
                  <a:gd name="T2" fmla="*/ 173 w 306"/>
                  <a:gd name="T3" fmla="*/ 11 h 430"/>
                  <a:gd name="T4" fmla="*/ 153 w 306"/>
                  <a:gd name="T5" fmla="*/ 0 h 430"/>
                  <a:gd name="T6" fmla="*/ 133 w 306"/>
                  <a:gd name="T7" fmla="*/ 11 h 430"/>
                  <a:gd name="T8" fmla="*/ 68 w 306"/>
                  <a:gd name="T9" fmla="*/ 112 h 430"/>
                  <a:gd name="T10" fmla="*/ 0 w 306"/>
                  <a:gd name="T11" fmla="*/ 277 h 430"/>
                  <a:gd name="T12" fmla="*/ 153 w 306"/>
                  <a:gd name="T13" fmla="*/ 430 h 430"/>
                  <a:gd name="T14" fmla="*/ 306 w 306"/>
                  <a:gd name="T15" fmla="*/ 277 h 430"/>
                  <a:gd name="T16" fmla="*/ 239 w 306"/>
                  <a:gd name="T17" fmla="*/ 112 h 430"/>
                  <a:gd name="T18" fmla="*/ 153 w 306"/>
                  <a:gd name="T19" fmla="*/ 381 h 430"/>
                  <a:gd name="T20" fmla="*/ 50 w 306"/>
                  <a:gd name="T21" fmla="*/ 277 h 430"/>
                  <a:gd name="T22" fmla="*/ 153 w 306"/>
                  <a:gd name="T23" fmla="*/ 69 h 430"/>
                  <a:gd name="T24" fmla="*/ 257 w 306"/>
                  <a:gd name="T25" fmla="*/ 277 h 430"/>
                  <a:gd name="T26" fmla="*/ 153 w 306"/>
                  <a:gd name="T27" fmla="*/ 381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6" h="430">
                    <a:moveTo>
                      <a:pt x="239" y="112"/>
                    </a:moveTo>
                    <a:cubicBezTo>
                      <a:pt x="206" y="57"/>
                      <a:pt x="175" y="12"/>
                      <a:pt x="173" y="11"/>
                    </a:cubicBezTo>
                    <a:cubicBezTo>
                      <a:pt x="169" y="4"/>
                      <a:pt x="161" y="0"/>
                      <a:pt x="153" y="0"/>
                    </a:cubicBezTo>
                    <a:cubicBezTo>
                      <a:pt x="145" y="0"/>
                      <a:pt x="138" y="4"/>
                      <a:pt x="133" y="11"/>
                    </a:cubicBezTo>
                    <a:cubicBezTo>
                      <a:pt x="132" y="12"/>
                      <a:pt x="100" y="57"/>
                      <a:pt x="68" y="112"/>
                    </a:cubicBezTo>
                    <a:cubicBezTo>
                      <a:pt x="22" y="189"/>
                      <a:pt x="0" y="243"/>
                      <a:pt x="0" y="277"/>
                    </a:cubicBezTo>
                    <a:cubicBezTo>
                      <a:pt x="0" y="361"/>
                      <a:pt x="69" y="430"/>
                      <a:pt x="153" y="430"/>
                    </a:cubicBezTo>
                    <a:cubicBezTo>
                      <a:pt x="237" y="430"/>
                      <a:pt x="306" y="361"/>
                      <a:pt x="306" y="277"/>
                    </a:cubicBezTo>
                    <a:cubicBezTo>
                      <a:pt x="306" y="243"/>
                      <a:pt x="284" y="189"/>
                      <a:pt x="239" y="112"/>
                    </a:cubicBezTo>
                    <a:close/>
                    <a:moveTo>
                      <a:pt x="153" y="381"/>
                    </a:moveTo>
                    <a:cubicBezTo>
                      <a:pt x="96" y="381"/>
                      <a:pt x="50" y="334"/>
                      <a:pt x="50" y="277"/>
                    </a:cubicBezTo>
                    <a:cubicBezTo>
                      <a:pt x="50" y="237"/>
                      <a:pt x="107" y="138"/>
                      <a:pt x="153" y="69"/>
                    </a:cubicBezTo>
                    <a:cubicBezTo>
                      <a:pt x="199" y="138"/>
                      <a:pt x="257" y="237"/>
                      <a:pt x="257" y="277"/>
                    </a:cubicBezTo>
                    <a:cubicBezTo>
                      <a:pt x="257" y="334"/>
                      <a:pt x="210" y="381"/>
                      <a:pt x="15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110">
                <a:extLst>
                  <a:ext uri="{FF2B5EF4-FFF2-40B4-BE49-F238E27FC236}">
                    <a16:creationId xmlns:a16="http://schemas.microsoft.com/office/drawing/2014/main" id="{1D5931B8-5028-431A-8A04-26B6659B9E85}"/>
                  </a:ext>
                </a:extLst>
              </p:cNvPr>
              <p:cNvSpPr>
                <a:spLocks/>
              </p:cNvSpPr>
              <p:nvPr/>
            </p:nvSpPr>
            <p:spPr bwMode="auto">
              <a:xfrm>
                <a:off x="9963151" y="5383213"/>
                <a:ext cx="177800" cy="239713"/>
              </a:xfrm>
              <a:custGeom>
                <a:avLst/>
                <a:gdLst>
                  <a:gd name="T0" fmla="*/ 53 w 72"/>
                  <a:gd name="T1" fmla="*/ 5 h 97"/>
                  <a:gd name="T2" fmla="*/ 21 w 72"/>
                  <a:gd name="T3" fmla="*/ 20 h 97"/>
                  <a:gd name="T4" fmla="*/ 5 w 72"/>
                  <a:gd name="T5" fmla="*/ 63 h 97"/>
                  <a:gd name="T6" fmla="*/ 19 w 72"/>
                  <a:gd name="T7" fmla="*/ 95 h 97"/>
                  <a:gd name="T8" fmla="*/ 28 w 72"/>
                  <a:gd name="T9" fmla="*/ 97 h 97"/>
                  <a:gd name="T10" fmla="*/ 51 w 72"/>
                  <a:gd name="T11" fmla="*/ 81 h 97"/>
                  <a:gd name="T12" fmla="*/ 67 w 72"/>
                  <a:gd name="T13" fmla="*/ 37 h 97"/>
                  <a:gd name="T14" fmla="*/ 53 w 72"/>
                  <a:gd name="T15" fmla="*/ 5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97">
                    <a:moveTo>
                      <a:pt x="53" y="5"/>
                    </a:moveTo>
                    <a:cubicBezTo>
                      <a:pt x="41" y="0"/>
                      <a:pt x="26" y="7"/>
                      <a:pt x="21" y="20"/>
                    </a:cubicBezTo>
                    <a:cubicBezTo>
                      <a:pt x="5" y="63"/>
                      <a:pt x="5" y="63"/>
                      <a:pt x="5" y="63"/>
                    </a:cubicBezTo>
                    <a:cubicBezTo>
                      <a:pt x="0" y="76"/>
                      <a:pt x="6" y="90"/>
                      <a:pt x="19" y="95"/>
                    </a:cubicBezTo>
                    <a:cubicBezTo>
                      <a:pt x="22" y="96"/>
                      <a:pt x="25" y="97"/>
                      <a:pt x="28" y="97"/>
                    </a:cubicBezTo>
                    <a:cubicBezTo>
                      <a:pt x="38" y="97"/>
                      <a:pt x="47" y="91"/>
                      <a:pt x="51" y="81"/>
                    </a:cubicBezTo>
                    <a:cubicBezTo>
                      <a:pt x="67" y="37"/>
                      <a:pt x="67" y="37"/>
                      <a:pt x="67" y="37"/>
                    </a:cubicBezTo>
                    <a:cubicBezTo>
                      <a:pt x="72" y="25"/>
                      <a:pt x="66" y="10"/>
                      <a:pt x="5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11">
                <a:extLst>
                  <a:ext uri="{FF2B5EF4-FFF2-40B4-BE49-F238E27FC236}">
                    <a16:creationId xmlns:a16="http://schemas.microsoft.com/office/drawing/2014/main" id="{2691C703-3A02-44AA-B486-6FC9EC938FF7}"/>
                  </a:ext>
                </a:extLst>
              </p:cNvPr>
              <p:cNvSpPr>
                <a:spLocks noEditPoints="1"/>
              </p:cNvSpPr>
              <p:nvPr/>
            </p:nvSpPr>
            <p:spPr bwMode="auto">
              <a:xfrm>
                <a:off x="7735888" y="3967163"/>
                <a:ext cx="2395538" cy="2359025"/>
              </a:xfrm>
              <a:custGeom>
                <a:avLst/>
                <a:gdLst>
                  <a:gd name="T0" fmla="*/ 874 w 967"/>
                  <a:gd name="T1" fmla="*/ 360 h 954"/>
                  <a:gd name="T2" fmla="*/ 896 w 967"/>
                  <a:gd name="T3" fmla="*/ 353 h 954"/>
                  <a:gd name="T4" fmla="*/ 939 w 967"/>
                  <a:gd name="T5" fmla="*/ 309 h 954"/>
                  <a:gd name="T6" fmla="*/ 946 w 967"/>
                  <a:gd name="T7" fmla="*/ 230 h 954"/>
                  <a:gd name="T8" fmla="*/ 730 w 967"/>
                  <a:gd name="T9" fmla="*/ 14 h 954"/>
                  <a:gd name="T10" fmla="*/ 697 w 967"/>
                  <a:gd name="T11" fmla="*/ 0 h 954"/>
                  <a:gd name="T12" fmla="*/ 651 w 967"/>
                  <a:gd name="T13" fmla="*/ 21 h 954"/>
                  <a:gd name="T14" fmla="*/ 609 w 967"/>
                  <a:gd name="T15" fmla="*/ 62 h 954"/>
                  <a:gd name="T16" fmla="*/ 602 w 967"/>
                  <a:gd name="T17" fmla="*/ 83 h 954"/>
                  <a:gd name="T18" fmla="*/ 608 w 967"/>
                  <a:gd name="T19" fmla="*/ 126 h 954"/>
                  <a:gd name="T20" fmla="*/ 103 w 967"/>
                  <a:gd name="T21" fmla="*/ 631 h 954"/>
                  <a:gd name="T22" fmla="*/ 1 w 967"/>
                  <a:gd name="T23" fmla="*/ 812 h 954"/>
                  <a:gd name="T24" fmla="*/ 42 w 967"/>
                  <a:gd name="T25" fmla="*/ 912 h 954"/>
                  <a:gd name="T26" fmla="*/ 141 w 967"/>
                  <a:gd name="T27" fmla="*/ 954 h 954"/>
                  <a:gd name="T28" fmla="*/ 327 w 967"/>
                  <a:gd name="T29" fmla="*/ 859 h 954"/>
                  <a:gd name="T30" fmla="*/ 834 w 967"/>
                  <a:gd name="T31" fmla="*/ 352 h 954"/>
                  <a:gd name="T32" fmla="*/ 874 w 967"/>
                  <a:gd name="T33" fmla="*/ 360 h 954"/>
                  <a:gd name="T34" fmla="*/ 291 w 967"/>
                  <a:gd name="T35" fmla="*/ 825 h 954"/>
                  <a:gd name="T36" fmla="*/ 291 w 967"/>
                  <a:gd name="T37" fmla="*/ 825 h 954"/>
                  <a:gd name="T38" fmla="*/ 141 w 967"/>
                  <a:gd name="T39" fmla="*/ 905 h 954"/>
                  <a:gd name="T40" fmla="*/ 77 w 967"/>
                  <a:gd name="T41" fmla="*/ 877 h 954"/>
                  <a:gd name="T42" fmla="*/ 51 w 967"/>
                  <a:gd name="T43" fmla="*/ 814 h 954"/>
                  <a:gd name="T44" fmla="*/ 137 w 967"/>
                  <a:gd name="T45" fmla="*/ 668 h 954"/>
                  <a:gd name="T46" fmla="*/ 138 w 967"/>
                  <a:gd name="T47" fmla="*/ 667 h 954"/>
                  <a:gd name="T48" fmla="*/ 426 w 967"/>
                  <a:gd name="T49" fmla="*/ 378 h 954"/>
                  <a:gd name="T50" fmla="*/ 738 w 967"/>
                  <a:gd name="T51" fmla="*/ 378 h 954"/>
                  <a:gd name="T52" fmla="*/ 291 w 967"/>
                  <a:gd name="T53" fmla="*/ 825 h 954"/>
                  <a:gd name="T54" fmla="*/ 808 w 967"/>
                  <a:gd name="T55" fmla="*/ 308 h 954"/>
                  <a:gd name="T56" fmla="*/ 787 w 967"/>
                  <a:gd name="T57" fmla="*/ 329 h 954"/>
                  <a:gd name="T58" fmla="*/ 476 w 967"/>
                  <a:gd name="T59" fmla="*/ 329 h 954"/>
                  <a:gd name="T60" fmla="*/ 652 w 967"/>
                  <a:gd name="T61" fmla="*/ 152 h 954"/>
                  <a:gd name="T62" fmla="*/ 659 w 967"/>
                  <a:gd name="T63" fmla="*/ 131 h 954"/>
                  <a:gd name="T64" fmla="*/ 653 w 967"/>
                  <a:gd name="T65" fmla="*/ 88 h 954"/>
                  <a:gd name="T66" fmla="*/ 686 w 967"/>
                  <a:gd name="T67" fmla="*/ 56 h 954"/>
                  <a:gd name="T68" fmla="*/ 697 w 967"/>
                  <a:gd name="T69" fmla="*/ 50 h 954"/>
                  <a:gd name="T70" fmla="*/ 910 w 967"/>
                  <a:gd name="T71" fmla="*/ 263 h 954"/>
                  <a:gd name="T72" fmla="*/ 904 w 967"/>
                  <a:gd name="T73" fmla="*/ 274 h 954"/>
                  <a:gd name="T74" fmla="*/ 870 w 967"/>
                  <a:gd name="T75" fmla="*/ 309 h 954"/>
                  <a:gd name="T76" fmla="*/ 830 w 967"/>
                  <a:gd name="T77" fmla="*/ 301 h 954"/>
                  <a:gd name="T78" fmla="*/ 808 w 967"/>
                  <a:gd name="T79" fmla="*/ 308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67" h="954">
                    <a:moveTo>
                      <a:pt x="874" y="360"/>
                    </a:moveTo>
                    <a:cubicBezTo>
                      <a:pt x="882" y="361"/>
                      <a:pt x="890" y="359"/>
                      <a:pt x="896" y="353"/>
                    </a:cubicBezTo>
                    <a:cubicBezTo>
                      <a:pt x="939" y="309"/>
                      <a:pt x="939" y="309"/>
                      <a:pt x="939" y="309"/>
                    </a:cubicBezTo>
                    <a:cubicBezTo>
                      <a:pt x="964" y="285"/>
                      <a:pt x="967" y="250"/>
                      <a:pt x="946" y="230"/>
                    </a:cubicBezTo>
                    <a:cubicBezTo>
                      <a:pt x="730" y="14"/>
                      <a:pt x="730" y="14"/>
                      <a:pt x="730" y="14"/>
                    </a:cubicBezTo>
                    <a:cubicBezTo>
                      <a:pt x="722" y="5"/>
                      <a:pt x="710" y="0"/>
                      <a:pt x="697" y="0"/>
                    </a:cubicBezTo>
                    <a:cubicBezTo>
                      <a:pt x="680" y="0"/>
                      <a:pt x="664" y="8"/>
                      <a:pt x="651" y="21"/>
                    </a:cubicBezTo>
                    <a:cubicBezTo>
                      <a:pt x="609" y="62"/>
                      <a:pt x="609" y="62"/>
                      <a:pt x="609" y="62"/>
                    </a:cubicBezTo>
                    <a:cubicBezTo>
                      <a:pt x="604" y="68"/>
                      <a:pt x="601" y="75"/>
                      <a:pt x="602" y="83"/>
                    </a:cubicBezTo>
                    <a:cubicBezTo>
                      <a:pt x="608" y="126"/>
                      <a:pt x="608" y="126"/>
                      <a:pt x="608" y="126"/>
                    </a:cubicBezTo>
                    <a:cubicBezTo>
                      <a:pt x="103" y="631"/>
                      <a:pt x="103" y="631"/>
                      <a:pt x="103" y="631"/>
                    </a:cubicBezTo>
                    <a:cubicBezTo>
                      <a:pt x="94" y="639"/>
                      <a:pt x="4" y="722"/>
                      <a:pt x="1" y="812"/>
                    </a:cubicBezTo>
                    <a:cubicBezTo>
                      <a:pt x="0" y="850"/>
                      <a:pt x="14" y="884"/>
                      <a:pt x="42" y="912"/>
                    </a:cubicBezTo>
                    <a:cubicBezTo>
                      <a:pt x="70" y="940"/>
                      <a:pt x="104" y="954"/>
                      <a:pt x="141" y="954"/>
                    </a:cubicBezTo>
                    <a:cubicBezTo>
                      <a:pt x="234" y="954"/>
                      <a:pt x="320" y="866"/>
                      <a:pt x="327" y="859"/>
                    </a:cubicBezTo>
                    <a:cubicBezTo>
                      <a:pt x="834" y="352"/>
                      <a:pt x="834" y="352"/>
                      <a:pt x="834" y="352"/>
                    </a:cubicBezTo>
                    <a:lnTo>
                      <a:pt x="874" y="360"/>
                    </a:lnTo>
                    <a:close/>
                    <a:moveTo>
                      <a:pt x="291" y="825"/>
                    </a:moveTo>
                    <a:cubicBezTo>
                      <a:pt x="291" y="825"/>
                      <a:pt x="291" y="825"/>
                      <a:pt x="291" y="825"/>
                    </a:cubicBezTo>
                    <a:cubicBezTo>
                      <a:pt x="290" y="826"/>
                      <a:pt x="214" y="905"/>
                      <a:pt x="141" y="905"/>
                    </a:cubicBezTo>
                    <a:cubicBezTo>
                      <a:pt x="117" y="905"/>
                      <a:pt x="96" y="896"/>
                      <a:pt x="77" y="877"/>
                    </a:cubicBezTo>
                    <a:cubicBezTo>
                      <a:pt x="59" y="859"/>
                      <a:pt x="50" y="838"/>
                      <a:pt x="51" y="814"/>
                    </a:cubicBezTo>
                    <a:cubicBezTo>
                      <a:pt x="53" y="742"/>
                      <a:pt x="136" y="668"/>
                      <a:pt x="137" y="668"/>
                    </a:cubicBezTo>
                    <a:cubicBezTo>
                      <a:pt x="137" y="667"/>
                      <a:pt x="137" y="667"/>
                      <a:pt x="138" y="667"/>
                    </a:cubicBezTo>
                    <a:cubicBezTo>
                      <a:pt x="426" y="378"/>
                      <a:pt x="426" y="378"/>
                      <a:pt x="426" y="378"/>
                    </a:cubicBezTo>
                    <a:cubicBezTo>
                      <a:pt x="738" y="378"/>
                      <a:pt x="738" y="378"/>
                      <a:pt x="738" y="378"/>
                    </a:cubicBezTo>
                    <a:lnTo>
                      <a:pt x="291" y="825"/>
                    </a:lnTo>
                    <a:close/>
                    <a:moveTo>
                      <a:pt x="808" y="308"/>
                    </a:moveTo>
                    <a:cubicBezTo>
                      <a:pt x="787" y="329"/>
                      <a:pt x="787" y="329"/>
                      <a:pt x="787" y="329"/>
                    </a:cubicBezTo>
                    <a:cubicBezTo>
                      <a:pt x="476" y="329"/>
                      <a:pt x="476" y="329"/>
                      <a:pt x="476" y="329"/>
                    </a:cubicBezTo>
                    <a:cubicBezTo>
                      <a:pt x="652" y="152"/>
                      <a:pt x="652" y="152"/>
                      <a:pt x="652" y="152"/>
                    </a:cubicBezTo>
                    <a:cubicBezTo>
                      <a:pt x="657" y="147"/>
                      <a:pt x="660" y="139"/>
                      <a:pt x="659" y="131"/>
                    </a:cubicBezTo>
                    <a:cubicBezTo>
                      <a:pt x="653" y="88"/>
                      <a:pt x="653" y="88"/>
                      <a:pt x="653" y="88"/>
                    </a:cubicBezTo>
                    <a:cubicBezTo>
                      <a:pt x="686" y="56"/>
                      <a:pt x="686" y="56"/>
                      <a:pt x="686" y="56"/>
                    </a:cubicBezTo>
                    <a:cubicBezTo>
                      <a:pt x="690" y="52"/>
                      <a:pt x="694" y="50"/>
                      <a:pt x="697" y="50"/>
                    </a:cubicBezTo>
                    <a:cubicBezTo>
                      <a:pt x="910" y="263"/>
                      <a:pt x="910" y="263"/>
                      <a:pt x="910" y="263"/>
                    </a:cubicBezTo>
                    <a:cubicBezTo>
                      <a:pt x="910" y="265"/>
                      <a:pt x="909" y="270"/>
                      <a:pt x="904" y="274"/>
                    </a:cubicBezTo>
                    <a:cubicBezTo>
                      <a:pt x="870" y="309"/>
                      <a:pt x="870" y="309"/>
                      <a:pt x="870" y="309"/>
                    </a:cubicBezTo>
                    <a:cubicBezTo>
                      <a:pt x="830" y="301"/>
                      <a:pt x="830" y="301"/>
                      <a:pt x="830" y="301"/>
                    </a:cubicBezTo>
                    <a:cubicBezTo>
                      <a:pt x="822" y="300"/>
                      <a:pt x="813" y="302"/>
                      <a:pt x="808" y="3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 name="Group 2">
            <a:extLst>
              <a:ext uri="{FF2B5EF4-FFF2-40B4-BE49-F238E27FC236}">
                <a16:creationId xmlns:a16="http://schemas.microsoft.com/office/drawing/2014/main" id="{96993357-F021-4298-B842-DB623136C799}"/>
              </a:ext>
            </a:extLst>
          </p:cNvPr>
          <p:cNvGrpSpPr/>
          <p:nvPr/>
        </p:nvGrpSpPr>
        <p:grpSpPr>
          <a:xfrm>
            <a:off x="6221752" y="4032564"/>
            <a:ext cx="2485112" cy="1690449"/>
            <a:chOff x="6221752" y="4032564"/>
            <a:chExt cx="2485112" cy="1690449"/>
          </a:xfrm>
        </p:grpSpPr>
        <p:sp>
          <p:nvSpPr>
            <p:cNvPr id="17" name="TextBox 16">
              <a:extLst>
                <a:ext uri="{FF2B5EF4-FFF2-40B4-BE49-F238E27FC236}">
                  <a16:creationId xmlns:a16="http://schemas.microsoft.com/office/drawing/2014/main" id="{1B4831C5-C7CA-4CED-91DE-9A7BF0D1C335}"/>
                </a:ext>
              </a:extLst>
            </p:cNvPr>
            <p:cNvSpPr txBox="1"/>
            <p:nvPr/>
          </p:nvSpPr>
          <p:spPr>
            <a:xfrm>
              <a:off x="6221752" y="4986465"/>
              <a:ext cx="2485112"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voluptatem accu santium doloremque.</a:t>
              </a:r>
            </a:p>
          </p:txBody>
        </p:sp>
        <p:sp>
          <p:nvSpPr>
            <p:cNvPr id="18" name="TextBox 17">
              <a:extLst>
                <a:ext uri="{FF2B5EF4-FFF2-40B4-BE49-F238E27FC236}">
                  <a16:creationId xmlns:a16="http://schemas.microsoft.com/office/drawing/2014/main" id="{C9B4AF92-F802-49D8-A009-969B0E7616E4}"/>
                </a:ext>
              </a:extLst>
            </p:cNvPr>
            <p:cNvSpPr txBox="1"/>
            <p:nvPr/>
          </p:nvSpPr>
          <p:spPr>
            <a:xfrm>
              <a:off x="6221752" y="4705196"/>
              <a:ext cx="2485112" cy="319255"/>
            </a:xfrm>
            <a:prstGeom prst="rect">
              <a:avLst/>
            </a:prstGeom>
            <a:noFill/>
          </p:spPr>
          <p:txBody>
            <a:bodyPr wrap="square" rtlCol="0">
              <a:spAutoFit/>
            </a:bodyPr>
            <a:lstStyle/>
            <a:p>
              <a:pPr>
                <a:lnSpc>
                  <a:spcPct val="113000"/>
                </a:lnSpc>
              </a:pPr>
              <a:r>
                <a:rPr lang="en-US" sz="1400" dirty="0">
                  <a:solidFill>
                    <a:schemeClr val="tx1">
                      <a:lumMod val="65000"/>
                      <a:lumOff val="35000"/>
                    </a:schemeClr>
                  </a:solidFill>
                  <a:latin typeface="+mj-lt"/>
                </a:rPr>
                <a:t>Medical Text Here</a:t>
              </a:r>
            </a:p>
          </p:txBody>
        </p:sp>
        <p:sp>
          <p:nvSpPr>
            <p:cNvPr id="23" name="TextBox 22">
              <a:extLst>
                <a:ext uri="{FF2B5EF4-FFF2-40B4-BE49-F238E27FC236}">
                  <a16:creationId xmlns:a16="http://schemas.microsoft.com/office/drawing/2014/main" id="{BC932687-3504-4701-B66F-E0B503906349}"/>
                </a:ext>
              </a:extLst>
            </p:cNvPr>
            <p:cNvSpPr txBox="1"/>
            <p:nvPr/>
          </p:nvSpPr>
          <p:spPr>
            <a:xfrm>
              <a:off x="6221752" y="4032564"/>
              <a:ext cx="1329422" cy="546112"/>
            </a:xfrm>
            <a:prstGeom prst="rect">
              <a:avLst/>
            </a:prstGeom>
            <a:noFill/>
          </p:spPr>
          <p:txBody>
            <a:bodyPr wrap="square" rtlCol="0">
              <a:spAutoFit/>
            </a:bodyPr>
            <a:lstStyle/>
            <a:p>
              <a:pPr>
                <a:lnSpc>
                  <a:spcPct val="113000"/>
                </a:lnSpc>
              </a:pPr>
              <a:r>
                <a:rPr lang="en-US" sz="2800" b="1" dirty="0">
                  <a:gradFill>
                    <a:gsLst>
                      <a:gs pos="10000">
                        <a:schemeClr val="accent1"/>
                      </a:gs>
                      <a:gs pos="100000">
                        <a:schemeClr val="accent2"/>
                      </a:gs>
                    </a:gsLst>
                    <a:lin ang="18900000" scaled="1"/>
                  </a:gradFill>
                  <a:latin typeface="+mj-lt"/>
                </a:rPr>
                <a:t>325+</a:t>
              </a:r>
            </a:p>
          </p:txBody>
        </p:sp>
      </p:grpSp>
      <p:grpSp>
        <p:nvGrpSpPr>
          <p:cNvPr id="2" name="Group 1">
            <a:extLst>
              <a:ext uri="{FF2B5EF4-FFF2-40B4-BE49-F238E27FC236}">
                <a16:creationId xmlns:a16="http://schemas.microsoft.com/office/drawing/2014/main" id="{26AB37A6-FE6E-4B19-AC1B-48E710DC430A}"/>
              </a:ext>
            </a:extLst>
          </p:cNvPr>
          <p:cNvGrpSpPr/>
          <p:nvPr/>
        </p:nvGrpSpPr>
        <p:grpSpPr>
          <a:xfrm>
            <a:off x="9163358" y="1454704"/>
            <a:ext cx="2485112" cy="1690449"/>
            <a:chOff x="9163358" y="1454704"/>
            <a:chExt cx="2485112" cy="1690449"/>
          </a:xfrm>
        </p:grpSpPr>
        <p:sp>
          <p:nvSpPr>
            <p:cNvPr id="21" name="TextBox 20">
              <a:extLst>
                <a:ext uri="{FF2B5EF4-FFF2-40B4-BE49-F238E27FC236}">
                  <a16:creationId xmlns:a16="http://schemas.microsoft.com/office/drawing/2014/main" id="{97E1F1A4-9390-44C5-8451-3E3A6285CDC0}"/>
                </a:ext>
              </a:extLst>
            </p:cNvPr>
            <p:cNvSpPr txBox="1"/>
            <p:nvPr/>
          </p:nvSpPr>
          <p:spPr>
            <a:xfrm>
              <a:off x="9163358" y="2408605"/>
              <a:ext cx="2485112"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voluptatem accu santium doloremque.</a:t>
              </a:r>
            </a:p>
          </p:txBody>
        </p:sp>
        <p:sp>
          <p:nvSpPr>
            <p:cNvPr id="22" name="TextBox 21">
              <a:extLst>
                <a:ext uri="{FF2B5EF4-FFF2-40B4-BE49-F238E27FC236}">
                  <a16:creationId xmlns:a16="http://schemas.microsoft.com/office/drawing/2014/main" id="{EE889AD7-C974-44BC-8D7F-F57813CC51E2}"/>
                </a:ext>
              </a:extLst>
            </p:cNvPr>
            <p:cNvSpPr txBox="1"/>
            <p:nvPr/>
          </p:nvSpPr>
          <p:spPr>
            <a:xfrm>
              <a:off x="9163358" y="2127336"/>
              <a:ext cx="2485112" cy="319255"/>
            </a:xfrm>
            <a:prstGeom prst="rect">
              <a:avLst/>
            </a:prstGeom>
            <a:noFill/>
          </p:spPr>
          <p:txBody>
            <a:bodyPr wrap="square" rtlCol="0">
              <a:spAutoFit/>
            </a:bodyPr>
            <a:lstStyle/>
            <a:p>
              <a:pPr>
                <a:lnSpc>
                  <a:spcPct val="113000"/>
                </a:lnSpc>
              </a:pPr>
              <a:r>
                <a:rPr lang="en-US" sz="1400" dirty="0">
                  <a:solidFill>
                    <a:schemeClr val="tx1">
                      <a:lumMod val="65000"/>
                      <a:lumOff val="35000"/>
                    </a:schemeClr>
                  </a:solidFill>
                  <a:latin typeface="+mj-lt"/>
                </a:rPr>
                <a:t>Medical Text Here</a:t>
              </a:r>
            </a:p>
          </p:txBody>
        </p:sp>
        <p:sp>
          <p:nvSpPr>
            <p:cNvPr id="25" name="TextBox 24">
              <a:extLst>
                <a:ext uri="{FF2B5EF4-FFF2-40B4-BE49-F238E27FC236}">
                  <a16:creationId xmlns:a16="http://schemas.microsoft.com/office/drawing/2014/main" id="{AA1A79F2-D8BA-4F6E-800F-06F14C59A3B9}"/>
                </a:ext>
              </a:extLst>
            </p:cNvPr>
            <p:cNvSpPr txBox="1"/>
            <p:nvPr/>
          </p:nvSpPr>
          <p:spPr>
            <a:xfrm>
              <a:off x="9163358" y="1454704"/>
              <a:ext cx="1329422" cy="546112"/>
            </a:xfrm>
            <a:prstGeom prst="rect">
              <a:avLst/>
            </a:prstGeom>
            <a:noFill/>
          </p:spPr>
          <p:txBody>
            <a:bodyPr wrap="square" rtlCol="0">
              <a:spAutoFit/>
            </a:bodyPr>
            <a:lstStyle/>
            <a:p>
              <a:pPr>
                <a:lnSpc>
                  <a:spcPct val="113000"/>
                </a:lnSpc>
              </a:pPr>
              <a:r>
                <a:rPr lang="en-US" sz="2800" b="1" dirty="0">
                  <a:gradFill>
                    <a:gsLst>
                      <a:gs pos="10000">
                        <a:schemeClr val="accent1"/>
                      </a:gs>
                      <a:gs pos="100000">
                        <a:schemeClr val="accent2"/>
                      </a:gs>
                    </a:gsLst>
                    <a:lin ang="18900000" scaled="1"/>
                  </a:gradFill>
                  <a:latin typeface="+mj-lt"/>
                </a:rPr>
                <a:t>24/7</a:t>
              </a:r>
            </a:p>
          </p:txBody>
        </p:sp>
      </p:grpSp>
      <p:grpSp>
        <p:nvGrpSpPr>
          <p:cNvPr id="4" name="Group 3">
            <a:extLst>
              <a:ext uri="{FF2B5EF4-FFF2-40B4-BE49-F238E27FC236}">
                <a16:creationId xmlns:a16="http://schemas.microsoft.com/office/drawing/2014/main" id="{E31EDA0C-2323-4BE5-BCE4-0E79ECC1BA6F}"/>
              </a:ext>
            </a:extLst>
          </p:cNvPr>
          <p:cNvGrpSpPr/>
          <p:nvPr/>
        </p:nvGrpSpPr>
        <p:grpSpPr>
          <a:xfrm>
            <a:off x="9163358" y="4032564"/>
            <a:ext cx="2485112" cy="1690449"/>
            <a:chOff x="9163358" y="4032564"/>
            <a:chExt cx="2485112" cy="1690449"/>
          </a:xfrm>
        </p:grpSpPr>
        <p:sp>
          <p:nvSpPr>
            <p:cNvPr id="19" name="TextBox 18">
              <a:extLst>
                <a:ext uri="{FF2B5EF4-FFF2-40B4-BE49-F238E27FC236}">
                  <a16:creationId xmlns:a16="http://schemas.microsoft.com/office/drawing/2014/main" id="{7EB714D5-AAF2-4B02-80B5-360E5B84CD80}"/>
                </a:ext>
              </a:extLst>
            </p:cNvPr>
            <p:cNvSpPr txBox="1"/>
            <p:nvPr/>
          </p:nvSpPr>
          <p:spPr>
            <a:xfrm>
              <a:off x="9163358" y="4986465"/>
              <a:ext cx="2485112" cy="736548"/>
            </a:xfrm>
            <a:prstGeom prst="rect">
              <a:avLst/>
            </a:prstGeom>
            <a:noFill/>
          </p:spPr>
          <p:txBody>
            <a:bodyPr wrap="square" rtlCol="0">
              <a:spAutoFit/>
            </a:bodyPr>
            <a:lstStyle/>
            <a:p>
              <a:pPr>
                <a:lnSpc>
                  <a:spcPct val="120000"/>
                </a:lnSpc>
              </a:pPr>
              <a:r>
                <a:rPr lang="en-US" sz="1200" dirty="0">
                  <a:solidFill>
                    <a:schemeClr val="bg1"/>
                  </a:solidFill>
                </a:rPr>
                <a:t>Sed ut perspiciatis unde omnis iste natus error sit voluptatem accu santium doloremque.</a:t>
              </a:r>
            </a:p>
          </p:txBody>
        </p:sp>
        <p:sp>
          <p:nvSpPr>
            <p:cNvPr id="20" name="TextBox 19">
              <a:extLst>
                <a:ext uri="{FF2B5EF4-FFF2-40B4-BE49-F238E27FC236}">
                  <a16:creationId xmlns:a16="http://schemas.microsoft.com/office/drawing/2014/main" id="{B33447BD-42C9-4798-AAE9-2AD399C7FB10}"/>
                </a:ext>
              </a:extLst>
            </p:cNvPr>
            <p:cNvSpPr txBox="1"/>
            <p:nvPr/>
          </p:nvSpPr>
          <p:spPr>
            <a:xfrm>
              <a:off x="9163358" y="4705196"/>
              <a:ext cx="2485112" cy="319255"/>
            </a:xfrm>
            <a:prstGeom prst="rect">
              <a:avLst/>
            </a:prstGeom>
            <a:noFill/>
          </p:spPr>
          <p:txBody>
            <a:bodyPr wrap="square" rtlCol="0">
              <a:spAutoFit/>
            </a:bodyPr>
            <a:lstStyle/>
            <a:p>
              <a:pPr>
                <a:lnSpc>
                  <a:spcPct val="113000"/>
                </a:lnSpc>
              </a:pPr>
              <a:r>
                <a:rPr lang="en-US" sz="1400" dirty="0">
                  <a:solidFill>
                    <a:schemeClr val="bg1"/>
                  </a:solidFill>
                  <a:latin typeface="+mj-lt"/>
                </a:rPr>
                <a:t>Medical Text Here</a:t>
              </a:r>
            </a:p>
          </p:txBody>
        </p:sp>
        <p:sp>
          <p:nvSpPr>
            <p:cNvPr id="24" name="TextBox 23">
              <a:extLst>
                <a:ext uri="{FF2B5EF4-FFF2-40B4-BE49-F238E27FC236}">
                  <a16:creationId xmlns:a16="http://schemas.microsoft.com/office/drawing/2014/main" id="{493E30F8-CE4C-4FB5-BA85-2844B75E9A35}"/>
                </a:ext>
              </a:extLst>
            </p:cNvPr>
            <p:cNvSpPr txBox="1"/>
            <p:nvPr/>
          </p:nvSpPr>
          <p:spPr>
            <a:xfrm>
              <a:off x="9163358" y="4032564"/>
              <a:ext cx="1329422" cy="546112"/>
            </a:xfrm>
            <a:prstGeom prst="rect">
              <a:avLst/>
            </a:prstGeom>
            <a:noFill/>
          </p:spPr>
          <p:txBody>
            <a:bodyPr wrap="square" rtlCol="0">
              <a:spAutoFit/>
            </a:bodyPr>
            <a:lstStyle/>
            <a:p>
              <a:pPr>
                <a:lnSpc>
                  <a:spcPct val="113000"/>
                </a:lnSpc>
              </a:pPr>
              <a:r>
                <a:rPr lang="en-US" sz="2800" b="1" dirty="0">
                  <a:solidFill>
                    <a:schemeClr val="bg1"/>
                  </a:solidFill>
                  <a:latin typeface="+mj-lt"/>
                </a:rPr>
                <a:t>2018</a:t>
              </a:r>
            </a:p>
          </p:txBody>
        </p:sp>
      </p:grpSp>
      <p:sp>
        <p:nvSpPr>
          <p:cNvPr id="48" name="TextBox 47">
            <a:extLst>
              <a:ext uri="{FF2B5EF4-FFF2-40B4-BE49-F238E27FC236}">
                <a16:creationId xmlns:a16="http://schemas.microsoft.com/office/drawing/2014/main" id="{A773F35E-4034-4A2E-BFEB-1B87D5BB8438}"/>
              </a:ext>
            </a:extLst>
          </p:cNvPr>
          <p:cNvSpPr txBox="1"/>
          <p:nvPr/>
        </p:nvSpPr>
        <p:spPr>
          <a:xfrm>
            <a:off x="272024" y="4939240"/>
            <a:ext cx="4263458" cy="830997"/>
          </a:xfrm>
          <a:prstGeom prst="rect">
            <a:avLst/>
          </a:prstGeom>
          <a:noFill/>
        </p:spPr>
        <p:txBody>
          <a:bodyPr wrap="square" rtlCol="0">
            <a:spAutoFit/>
          </a:bodyPr>
          <a:lstStyle/>
          <a:p>
            <a:r>
              <a:rPr lang="en-US" sz="4800" dirty="0">
                <a:solidFill>
                  <a:schemeClr val="bg1">
                    <a:alpha val="21000"/>
                  </a:schemeClr>
                </a:solidFill>
                <a:latin typeface="Roboto Black" panose="02000000000000000000" pitchFamily="2" charset="0"/>
                <a:ea typeface="Roboto Black" panose="02000000000000000000" pitchFamily="2" charset="0"/>
              </a:rPr>
              <a:t>CLARICINE</a:t>
            </a:r>
          </a:p>
        </p:txBody>
      </p:sp>
      <p:sp>
        <p:nvSpPr>
          <p:cNvPr id="6" name="Picture Placeholder 5">
            <a:extLst>
              <a:ext uri="{FF2B5EF4-FFF2-40B4-BE49-F238E27FC236}">
                <a16:creationId xmlns:a16="http://schemas.microsoft.com/office/drawing/2014/main" id="{5E39AC71-DBA7-4C78-81A1-170DB4A37E5E}"/>
              </a:ext>
            </a:extLst>
          </p:cNvPr>
          <p:cNvSpPr>
            <a:spLocks noGrp="1"/>
          </p:cNvSpPr>
          <p:nvPr>
            <p:ph type="pic" sz="quarter" idx="10"/>
          </p:nvPr>
        </p:nvSpPr>
        <p:spPr/>
      </p:sp>
    </p:spTree>
    <p:extLst>
      <p:ext uri="{BB962C8B-B14F-4D97-AF65-F5344CB8AC3E}">
        <p14:creationId xmlns:p14="http://schemas.microsoft.com/office/powerpoint/2010/main" val="1430561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750" fill="hold"/>
                                        <p:tgtEl>
                                          <p:spTgt spid="31"/>
                                        </p:tgtEl>
                                        <p:attrNameLst>
                                          <p:attrName>ppt_x</p:attrName>
                                        </p:attrNameLst>
                                      </p:cBhvr>
                                      <p:tavLst>
                                        <p:tav tm="0">
                                          <p:val>
                                            <p:strVal val="1+#ppt_w/2"/>
                                          </p:val>
                                        </p:tav>
                                        <p:tav tm="100000">
                                          <p:val>
                                            <p:strVal val="#ppt_x"/>
                                          </p:val>
                                        </p:tav>
                                      </p:tavLst>
                                    </p:anim>
                                    <p:anim calcmode="lin" valueType="num">
                                      <p:cBhvr additive="base">
                                        <p:cTn id="8" dur="750" fill="hold"/>
                                        <p:tgtEl>
                                          <p:spTgt spid="31"/>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1+#ppt_w/2"/>
                                          </p:val>
                                        </p:tav>
                                        <p:tav tm="100000">
                                          <p:val>
                                            <p:strVal val="#ppt_x"/>
                                          </p:val>
                                        </p:tav>
                                      </p:tavLst>
                                    </p:anim>
                                    <p:anim calcmode="lin" valueType="num">
                                      <p:cBhvr additive="base">
                                        <p:cTn id="12" dur="10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750" fill="hold"/>
                                        <p:tgtEl>
                                          <p:spTgt spid="15"/>
                                        </p:tgtEl>
                                        <p:attrNameLst>
                                          <p:attrName>ppt_x</p:attrName>
                                        </p:attrNameLst>
                                      </p:cBhvr>
                                      <p:tavLst>
                                        <p:tav tm="0">
                                          <p:val>
                                            <p:strVal val="1+#ppt_w/2"/>
                                          </p:val>
                                        </p:tav>
                                        <p:tav tm="100000">
                                          <p:val>
                                            <p:strVal val="#ppt_x"/>
                                          </p:val>
                                        </p:tav>
                                      </p:tavLst>
                                    </p:anim>
                                    <p:anim calcmode="lin" valueType="num">
                                      <p:cBhvr additive="base">
                                        <p:cTn id="16" dur="750" fill="hold"/>
                                        <p:tgtEl>
                                          <p:spTgt spid="15"/>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1+#ppt_w/2"/>
                                          </p:val>
                                        </p:tav>
                                        <p:tav tm="100000">
                                          <p:val>
                                            <p:strVal val="#ppt_x"/>
                                          </p:val>
                                        </p:tav>
                                      </p:tavLst>
                                    </p:anim>
                                    <p:anim calcmode="lin" valueType="num">
                                      <p:cBhvr additive="base">
                                        <p:cTn id="20" dur="1000" fill="hold"/>
                                        <p:tgtEl>
                                          <p:spTgt spid="14"/>
                                        </p:tgtEl>
                                        <p:attrNameLst>
                                          <p:attrName>ppt_y</p:attrName>
                                        </p:attrNameLst>
                                      </p:cBhvr>
                                      <p:tavLst>
                                        <p:tav tm="0">
                                          <p:val>
                                            <p:strVal val="#ppt_y"/>
                                          </p:val>
                                        </p:tav>
                                        <p:tav tm="100000">
                                          <p:val>
                                            <p:strVal val="#ppt_y"/>
                                          </p:val>
                                        </p:tav>
                                      </p:tavLst>
                                    </p:anim>
                                  </p:childTnLst>
                                </p:cTn>
                              </p:par>
                              <p:par>
                                <p:cTn id="21" presetID="10" presetClass="entr" presetSubtype="0" fill="hold" nodeType="withEffect">
                                  <p:stCondLst>
                                    <p:cond delay="75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par>
                                <p:cTn id="24" presetID="10" presetClass="entr" presetSubtype="0" fill="hold" nodeType="withEffect">
                                  <p:stCondLst>
                                    <p:cond delay="100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par>
                                <p:cTn id="27" presetID="10" presetClass="entr" presetSubtype="0" fill="hold" nodeType="withEffect">
                                  <p:stCondLst>
                                    <p:cond delay="125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par>
                                <p:cTn id="30" presetID="10" presetClass="entr" presetSubtype="0" fill="hold" grpId="0" nodeType="withEffect">
                                  <p:stCondLst>
                                    <p:cond delay="750"/>
                                  </p:stCondLst>
                                  <p:childTnLst>
                                    <p:set>
                                      <p:cBhvr>
                                        <p:cTn id="31" dur="1" fill="hold">
                                          <p:stCondLst>
                                            <p:cond delay="0"/>
                                          </p:stCondLst>
                                        </p:cTn>
                                        <p:tgtEl>
                                          <p:spTgt spid="47"/>
                                        </p:tgtEl>
                                        <p:attrNameLst>
                                          <p:attrName>style.visibility</p:attrName>
                                        </p:attrNameLst>
                                      </p:cBhvr>
                                      <p:to>
                                        <p:strVal val="visible"/>
                                      </p:to>
                                    </p:set>
                                    <p:animEffect transition="in" filter="fade">
                                      <p:cBhvr>
                                        <p:cTn id="32" dur="500"/>
                                        <p:tgtEl>
                                          <p:spTgt spid="47"/>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48"/>
                                        </p:tgtEl>
                                        <p:attrNameLst>
                                          <p:attrName>style.visibility</p:attrName>
                                        </p:attrNameLst>
                                      </p:cBhvr>
                                      <p:to>
                                        <p:strVal val="visible"/>
                                      </p:to>
                                    </p:set>
                                    <p:animEffect transition="in" filter="fade">
                                      <p:cBhvr>
                                        <p:cTn id="35"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31" grpId="0"/>
      <p:bldP spid="4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CB232CB-125F-47B2-A93C-C7F33B0A49BF}"/>
              </a:ext>
            </a:extLst>
          </p:cNvPr>
          <p:cNvSpPr/>
          <p:nvPr/>
        </p:nvSpPr>
        <p:spPr>
          <a:xfrm>
            <a:off x="4734232" y="1592826"/>
            <a:ext cx="5928852" cy="3657600"/>
          </a:xfrm>
          <a:prstGeom prst="rect">
            <a:avLst/>
          </a:prstGeom>
          <a:gradFill>
            <a:gsLst>
              <a:gs pos="0">
                <a:schemeClr val="accent1">
                  <a:alpha val="85000"/>
                </a:schemeClr>
              </a:gs>
              <a:gs pos="100000">
                <a:schemeClr val="accent2">
                  <a:alpha val="70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3CBE50DC-CF74-4875-8606-8D5E2026C2EC}"/>
              </a:ext>
            </a:extLst>
          </p:cNvPr>
          <p:cNvSpPr/>
          <p:nvPr/>
        </p:nvSpPr>
        <p:spPr>
          <a:xfrm>
            <a:off x="2012570" y="2439948"/>
            <a:ext cx="280219" cy="457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2" name="Group 1">
            <a:extLst>
              <a:ext uri="{FF2B5EF4-FFF2-40B4-BE49-F238E27FC236}">
                <a16:creationId xmlns:a16="http://schemas.microsoft.com/office/drawing/2014/main" id="{5C050D9A-4603-4263-9C39-AE65E7170E01}"/>
              </a:ext>
            </a:extLst>
          </p:cNvPr>
          <p:cNvGrpSpPr/>
          <p:nvPr/>
        </p:nvGrpSpPr>
        <p:grpSpPr>
          <a:xfrm>
            <a:off x="2402814" y="1828845"/>
            <a:ext cx="6278768" cy="1600155"/>
            <a:chOff x="2402814" y="1828845"/>
            <a:chExt cx="6278768" cy="1600155"/>
          </a:xfrm>
        </p:grpSpPr>
        <p:sp>
          <p:nvSpPr>
            <p:cNvPr id="12" name="TextBox 11">
              <a:extLst>
                <a:ext uri="{FF2B5EF4-FFF2-40B4-BE49-F238E27FC236}">
                  <a16:creationId xmlns:a16="http://schemas.microsoft.com/office/drawing/2014/main" id="{7A3CCADC-82CC-4152-8E45-982DE4785999}"/>
                </a:ext>
              </a:extLst>
            </p:cNvPr>
            <p:cNvSpPr txBox="1"/>
            <p:nvPr/>
          </p:nvSpPr>
          <p:spPr>
            <a:xfrm>
              <a:off x="2402814" y="2105561"/>
              <a:ext cx="6278768" cy="1323439"/>
            </a:xfrm>
            <a:prstGeom prst="rect">
              <a:avLst/>
            </a:prstGeom>
            <a:noFill/>
          </p:spPr>
          <p:txBody>
            <a:bodyPr wrap="square" rtlCol="0">
              <a:spAutoFit/>
            </a:bodyPr>
            <a:lstStyle/>
            <a:p>
              <a:r>
                <a:rPr lang="en-US" sz="4000" dirty="0">
                  <a:solidFill>
                    <a:schemeClr val="bg1"/>
                  </a:solidFill>
                  <a:latin typeface="+mj-lt"/>
                </a:rPr>
                <a:t>Medical</a:t>
              </a:r>
            </a:p>
            <a:p>
              <a:r>
                <a:rPr lang="en-US" sz="4000" dirty="0">
                  <a:solidFill>
                    <a:schemeClr val="bg1"/>
                  </a:solidFill>
                  <a:latin typeface="+mj-lt"/>
                </a:rPr>
                <a:t>Transparent Image Slide</a:t>
              </a:r>
            </a:p>
          </p:txBody>
        </p:sp>
        <p:sp>
          <p:nvSpPr>
            <p:cNvPr id="13" name="TextBox 12">
              <a:extLst>
                <a:ext uri="{FF2B5EF4-FFF2-40B4-BE49-F238E27FC236}">
                  <a16:creationId xmlns:a16="http://schemas.microsoft.com/office/drawing/2014/main" id="{59280AAC-7FE7-426A-B467-E3CFFE2DF8FB}"/>
                </a:ext>
              </a:extLst>
            </p:cNvPr>
            <p:cNvSpPr txBox="1"/>
            <p:nvPr/>
          </p:nvSpPr>
          <p:spPr>
            <a:xfrm>
              <a:off x="2402814" y="1828845"/>
              <a:ext cx="3947350" cy="307777"/>
            </a:xfrm>
            <a:prstGeom prst="rect">
              <a:avLst/>
            </a:prstGeom>
            <a:noFill/>
          </p:spPr>
          <p:txBody>
            <a:bodyPr wrap="square" rtlCol="0">
              <a:spAutoFit/>
            </a:bodyPr>
            <a:lstStyle/>
            <a:p>
              <a:r>
                <a:rPr lang="en-US" sz="1400" dirty="0">
                  <a:solidFill>
                    <a:schemeClr val="bg1"/>
                  </a:solidFill>
                  <a:ea typeface="Roboto Light" panose="02000000000000000000" pitchFamily="2" charset="0"/>
                </a:rPr>
                <a:t>Claricine Template</a:t>
              </a:r>
            </a:p>
          </p:txBody>
        </p:sp>
      </p:grpSp>
      <p:grpSp>
        <p:nvGrpSpPr>
          <p:cNvPr id="4" name="Group 3">
            <a:extLst>
              <a:ext uri="{FF2B5EF4-FFF2-40B4-BE49-F238E27FC236}">
                <a16:creationId xmlns:a16="http://schemas.microsoft.com/office/drawing/2014/main" id="{29A09392-C052-41E0-A680-D2A329BE8B1D}"/>
              </a:ext>
            </a:extLst>
          </p:cNvPr>
          <p:cNvGrpSpPr/>
          <p:nvPr/>
        </p:nvGrpSpPr>
        <p:grpSpPr>
          <a:xfrm>
            <a:off x="4964105" y="4236702"/>
            <a:ext cx="5433506" cy="834204"/>
            <a:chOff x="4964105" y="4236702"/>
            <a:chExt cx="5433506" cy="834204"/>
          </a:xfrm>
        </p:grpSpPr>
        <p:sp>
          <p:nvSpPr>
            <p:cNvPr id="14" name="TextBox 13">
              <a:extLst>
                <a:ext uri="{FF2B5EF4-FFF2-40B4-BE49-F238E27FC236}">
                  <a16:creationId xmlns:a16="http://schemas.microsoft.com/office/drawing/2014/main" id="{F37BBDC3-F4E9-4B9A-BC13-A743C2905EFA}"/>
                </a:ext>
              </a:extLst>
            </p:cNvPr>
            <p:cNvSpPr txBox="1"/>
            <p:nvPr/>
          </p:nvSpPr>
          <p:spPr>
            <a:xfrm>
              <a:off x="4964105" y="4555957"/>
              <a:ext cx="5433506" cy="514949"/>
            </a:xfrm>
            <a:prstGeom prst="rect">
              <a:avLst/>
            </a:prstGeom>
            <a:noFill/>
          </p:spPr>
          <p:txBody>
            <a:bodyPr wrap="square" rtlCol="0">
              <a:spAutoFit/>
            </a:bodyPr>
            <a:lstStyle/>
            <a:p>
              <a:pPr>
                <a:lnSpc>
                  <a:spcPct val="120000"/>
                </a:lnSpc>
              </a:pPr>
              <a:r>
                <a:rPr lang="en-US" sz="1200" dirty="0">
                  <a:solidFill>
                    <a:schemeClr val="bg1"/>
                  </a:solidFill>
                </a:rPr>
                <a:t>Sed ut perspiciatis unde omnis iste natus error sit voluptatem accusantium doloremque laudantium, totam rem aperiam, eaque ipsa quae ab </a:t>
              </a:r>
              <a:r>
                <a:rPr lang="en-US" sz="1200" dirty="0" err="1">
                  <a:solidFill>
                    <a:schemeClr val="bg1"/>
                  </a:solidFill>
                </a:rPr>
                <a:t>illo</a:t>
              </a:r>
              <a:r>
                <a:rPr lang="en-US" sz="1200" dirty="0">
                  <a:solidFill>
                    <a:schemeClr val="bg1"/>
                  </a:solidFill>
                </a:rPr>
                <a:t> </a:t>
              </a:r>
              <a:r>
                <a:rPr lang="en-US" sz="1200" dirty="0" err="1">
                  <a:solidFill>
                    <a:schemeClr val="bg1"/>
                  </a:solidFill>
                </a:rPr>
                <a:t>inventore</a:t>
              </a:r>
              <a:r>
                <a:rPr lang="en-US" sz="1200" dirty="0">
                  <a:solidFill>
                    <a:schemeClr val="bg1"/>
                  </a:solidFill>
                </a:rPr>
                <a:t>.</a:t>
              </a:r>
            </a:p>
          </p:txBody>
        </p:sp>
        <p:sp>
          <p:nvSpPr>
            <p:cNvPr id="15" name="TextBox 14">
              <a:extLst>
                <a:ext uri="{FF2B5EF4-FFF2-40B4-BE49-F238E27FC236}">
                  <a16:creationId xmlns:a16="http://schemas.microsoft.com/office/drawing/2014/main" id="{C7B77673-9102-4735-9310-216E7D1A7C94}"/>
                </a:ext>
              </a:extLst>
            </p:cNvPr>
            <p:cNvSpPr txBox="1"/>
            <p:nvPr/>
          </p:nvSpPr>
          <p:spPr>
            <a:xfrm>
              <a:off x="4964106" y="4236702"/>
              <a:ext cx="2907598" cy="319255"/>
            </a:xfrm>
            <a:prstGeom prst="rect">
              <a:avLst/>
            </a:prstGeom>
            <a:noFill/>
          </p:spPr>
          <p:txBody>
            <a:bodyPr wrap="square" rtlCol="0">
              <a:spAutoFit/>
            </a:bodyPr>
            <a:lstStyle/>
            <a:p>
              <a:pPr>
                <a:lnSpc>
                  <a:spcPct val="113000"/>
                </a:lnSpc>
              </a:pPr>
              <a:r>
                <a:rPr lang="en-US" sz="1400" dirty="0">
                  <a:solidFill>
                    <a:schemeClr val="bg1"/>
                  </a:solidFill>
                  <a:latin typeface="+mj-lt"/>
                </a:rPr>
                <a:t>Better Health, Better Life!</a:t>
              </a:r>
            </a:p>
          </p:txBody>
        </p:sp>
      </p:grpSp>
      <p:grpSp>
        <p:nvGrpSpPr>
          <p:cNvPr id="5" name="Group 4">
            <a:extLst>
              <a:ext uri="{FF2B5EF4-FFF2-40B4-BE49-F238E27FC236}">
                <a16:creationId xmlns:a16="http://schemas.microsoft.com/office/drawing/2014/main" id="{4C57B9AF-123E-48BB-A1DE-50CB91DDA165}"/>
              </a:ext>
            </a:extLst>
          </p:cNvPr>
          <p:cNvGrpSpPr/>
          <p:nvPr/>
        </p:nvGrpSpPr>
        <p:grpSpPr>
          <a:xfrm>
            <a:off x="1530005" y="5813999"/>
            <a:ext cx="1820309" cy="339272"/>
            <a:chOff x="1530005" y="5813999"/>
            <a:chExt cx="1820309" cy="339272"/>
          </a:xfrm>
        </p:grpSpPr>
        <p:grpSp>
          <p:nvGrpSpPr>
            <p:cNvPr id="23" name="Group 22">
              <a:extLst>
                <a:ext uri="{FF2B5EF4-FFF2-40B4-BE49-F238E27FC236}">
                  <a16:creationId xmlns:a16="http://schemas.microsoft.com/office/drawing/2014/main" id="{8B99A34C-73A4-4398-A550-CDEECBC8713E}"/>
                </a:ext>
              </a:extLst>
            </p:cNvPr>
            <p:cNvGrpSpPr/>
            <p:nvPr/>
          </p:nvGrpSpPr>
          <p:grpSpPr>
            <a:xfrm>
              <a:off x="1530005" y="5813999"/>
              <a:ext cx="372614" cy="339272"/>
              <a:chOff x="1530005" y="5835516"/>
              <a:chExt cx="372614" cy="339272"/>
            </a:xfrm>
          </p:grpSpPr>
          <p:sp>
            <p:nvSpPr>
              <p:cNvPr id="17" name="Oval 16">
                <a:extLst>
                  <a:ext uri="{FF2B5EF4-FFF2-40B4-BE49-F238E27FC236}">
                    <a16:creationId xmlns:a16="http://schemas.microsoft.com/office/drawing/2014/main" id="{4B30147C-9E15-4198-BCF5-A938356D8D9A}"/>
                  </a:ext>
                </a:extLst>
              </p:cNvPr>
              <p:cNvSpPr/>
              <p:nvPr/>
            </p:nvSpPr>
            <p:spPr>
              <a:xfrm>
                <a:off x="1546675" y="5835516"/>
                <a:ext cx="339274" cy="339272"/>
              </a:xfrm>
              <a:prstGeom prst="ellipse">
                <a:avLst/>
              </a:prstGeom>
              <a:solidFill>
                <a:schemeClr val="bg1">
                  <a:alpha val="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DCE17B24-5603-4381-A58A-1B13F58A729D}"/>
                  </a:ext>
                </a:extLst>
              </p:cNvPr>
              <p:cNvSpPr txBox="1"/>
              <p:nvPr/>
            </p:nvSpPr>
            <p:spPr>
              <a:xfrm>
                <a:off x="1530005" y="5869859"/>
                <a:ext cx="372614" cy="270587"/>
              </a:xfrm>
              <a:prstGeom prst="rect">
                <a:avLst/>
              </a:prstGeom>
              <a:noFill/>
            </p:spPr>
            <p:txBody>
              <a:bodyPr wrap="square" rtlCol="0">
                <a:spAutoFit/>
              </a:bodyPr>
              <a:lstStyle/>
              <a:p>
                <a:pPr algn="ctr">
                  <a:lnSpc>
                    <a:spcPct val="113000"/>
                  </a:lnSpc>
                </a:pPr>
                <a:r>
                  <a:rPr lang="en-US" sz="1100" dirty="0">
                    <a:solidFill>
                      <a:schemeClr val="bg1"/>
                    </a:solidFill>
                    <a:latin typeface="+mj-lt"/>
                  </a:rPr>
                  <a:t>01</a:t>
                </a:r>
              </a:p>
            </p:txBody>
          </p:sp>
        </p:grpSp>
        <p:grpSp>
          <p:nvGrpSpPr>
            <p:cNvPr id="24" name="Group 23">
              <a:extLst>
                <a:ext uri="{FF2B5EF4-FFF2-40B4-BE49-F238E27FC236}">
                  <a16:creationId xmlns:a16="http://schemas.microsoft.com/office/drawing/2014/main" id="{C23EF7EF-A480-4BD6-89BE-65A26E4E008F}"/>
                </a:ext>
              </a:extLst>
            </p:cNvPr>
            <p:cNvGrpSpPr/>
            <p:nvPr/>
          </p:nvGrpSpPr>
          <p:grpSpPr>
            <a:xfrm>
              <a:off x="2012570" y="5813999"/>
              <a:ext cx="372614" cy="339272"/>
              <a:chOff x="1530005" y="5835516"/>
              <a:chExt cx="372614" cy="339272"/>
            </a:xfrm>
          </p:grpSpPr>
          <p:sp>
            <p:nvSpPr>
              <p:cNvPr id="25" name="Oval 24">
                <a:extLst>
                  <a:ext uri="{FF2B5EF4-FFF2-40B4-BE49-F238E27FC236}">
                    <a16:creationId xmlns:a16="http://schemas.microsoft.com/office/drawing/2014/main" id="{6E20E09D-AE5E-452C-BD80-10F9EF81AC48}"/>
                  </a:ext>
                </a:extLst>
              </p:cNvPr>
              <p:cNvSpPr/>
              <p:nvPr/>
            </p:nvSpPr>
            <p:spPr>
              <a:xfrm>
                <a:off x="1546675" y="5835516"/>
                <a:ext cx="339274" cy="33927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78E3EB81-B565-44C9-BBC7-E8D80D620E67}"/>
                  </a:ext>
                </a:extLst>
              </p:cNvPr>
              <p:cNvSpPr txBox="1"/>
              <p:nvPr/>
            </p:nvSpPr>
            <p:spPr>
              <a:xfrm>
                <a:off x="1530005" y="5869859"/>
                <a:ext cx="372614" cy="270587"/>
              </a:xfrm>
              <a:prstGeom prst="rect">
                <a:avLst/>
              </a:prstGeom>
              <a:noFill/>
            </p:spPr>
            <p:txBody>
              <a:bodyPr wrap="square" rtlCol="0">
                <a:spAutoFit/>
              </a:bodyPr>
              <a:lstStyle/>
              <a:p>
                <a:pPr algn="ctr">
                  <a:lnSpc>
                    <a:spcPct val="113000"/>
                  </a:lnSpc>
                </a:pPr>
                <a:r>
                  <a:rPr lang="en-US" sz="1100" dirty="0">
                    <a:solidFill>
                      <a:schemeClr val="accent1"/>
                    </a:solidFill>
                    <a:latin typeface="+mj-lt"/>
                  </a:rPr>
                  <a:t>02</a:t>
                </a:r>
              </a:p>
            </p:txBody>
          </p:sp>
        </p:grpSp>
        <p:grpSp>
          <p:nvGrpSpPr>
            <p:cNvPr id="27" name="Group 26">
              <a:extLst>
                <a:ext uri="{FF2B5EF4-FFF2-40B4-BE49-F238E27FC236}">
                  <a16:creationId xmlns:a16="http://schemas.microsoft.com/office/drawing/2014/main" id="{10C846A4-CAB5-4ED6-9A25-26C362D78763}"/>
                </a:ext>
              </a:extLst>
            </p:cNvPr>
            <p:cNvGrpSpPr/>
            <p:nvPr/>
          </p:nvGrpSpPr>
          <p:grpSpPr>
            <a:xfrm>
              <a:off x="2495135" y="5813999"/>
              <a:ext cx="372614" cy="339272"/>
              <a:chOff x="1530005" y="5835516"/>
              <a:chExt cx="372614" cy="339272"/>
            </a:xfrm>
          </p:grpSpPr>
          <p:sp>
            <p:nvSpPr>
              <p:cNvPr id="28" name="Oval 27">
                <a:extLst>
                  <a:ext uri="{FF2B5EF4-FFF2-40B4-BE49-F238E27FC236}">
                    <a16:creationId xmlns:a16="http://schemas.microsoft.com/office/drawing/2014/main" id="{DCAEDA21-436F-40C3-8CBD-CA8292F5801F}"/>
                  </a:ext>
                </a:extLst>
              </p:cNvPr>
              <p:cNvSpPr/>
              <p:nvPr/>
            </p:nvSpPr>
            <p:spPr>
              <a:xfrm>
                <a:off x="1546675" y="5835516"/>
                <a:ext cx="339274" cy="339272"/>
              </a:xfrm>
              <a:prstGeom prst="ellipse">
                <a:avLst/>
              </a:prstGeom>
              <a:solidFill>
                <a:schemeClr val="bg1">
                  <a:alpha val="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4B55DD8-F366-4E47-8469-FC8FDF345D54}"/>
                  </a:ext>
                </a:extLst>
              </p:cNvPr>
              <p:cNvSpPr txBox="1"/>
              <p:nvPr/>
            </p:nvSpPr>
            <p:spPr>
              <a:xfrm>
                <a:off x="1530005" y="5869859"/>
                <a:ext cx="372614" cy="270587"/>
              </a:xfrm>
              <a:prstGeom prst="rect">
                <a:avLst/>
              </a:prstGeom>
              <a:noFill/>
            </p:spPr>
            <p:txBody>
              <a:bodyPr wrap="square" rtlCol="0">
                <a:spAutoFit/>
              </a:bodyPr>
              <a:lstStyle/>
              <a:p>
                <a:pPr algn="ctr">
                  <a:lnSpc>
                    <a:spcPct val="113000"/>
                  </a:lnSpc>
                </a:pPr>
                <a:r>
                  <a:rPr lang="en-US" sz="1100" dirty="0">
                    <a:solidFill>
                      <a:schemeClr val="bg1"/>
                    </a:solidFill>
                    <a:latin typeface="+mj-lt"/>
                  </a:rPr>
                  <a:t>03</a:t>
                </a:r>
              </a:p>
            </p:txBody>
          </p:sp>
        </p:grpSp>
        <p:grpSp>
          <p:nvGrpSpPr>
            <p:cNvPr id="30" name="Group 29">
              <a:extLst>
                <a:ext uri="{FF2B5EF4-FFF2-40B4-BE49-F238E27FC236}">
                  <a16:creationId xmlns:a16="http://schemas.microsoft.com/office/drawing/2014/main" id="{B3AC4715-0D90-495A-8271-915D56C24F6F}"/>
                </a:ext>
              </a:extLst>
            </p:cNvPr>
            <p:cNvGrpSpPr/>
            <p:nvPr/>
          </p:nvGrpSpPr>
          <p:grpSpPr>
            <a:xfrm>
              <a:off x="2977700" y="5813999"/>
              <a:ext cx="372614" cy="339272"/>
              <a:chOff x="1530005" y="5835516"/>
              <a:chExt cx="372614" cy="339272"/>
            </a:xfrm>
          </p:grpSpPr>
          <p:sp>
            <p:nvSpPr>
              <p:cNvPr id="31" name="Oval 30">
                <a:extLst>
                  <a:ext uri="{FF2B5EF4-FFF2-40B4-BE49-F238E27FC236}">
                    <a16:creationId xmlns:a16="http://schemas.microsoft.com/office/drawing/2014/main" id="{A66EF5C0-9E85-4D40-98B1-FE16F2D4E65C}"/>
                  </a:ext>
                </a:extLst>
              </p:cNvPr>
              <p:cNvSpPr/>
              <p:nvPr/>
            </p:nvSpPr>
            <p:spPr>
              <a:xfrm>
                <a:off x="1546675" y="5835516"/>
                <a:ext cx="339274" cy="339272"/>
              </a:xfrm>
              <a:prstGeom prst="ellipse">
                <a:avLst/>
              </a:prstGeom>
              <a:solidFill>
                <a:schemeClr val="bg1">
                  <a:alpha val="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CC5695DE-DFCC-41CC-9CBD-3EEBBF78A336}"/>
                  </a:ext>
                </a:extLst>
              </p:cNvPr>
              <p:cNvSpPr txBox="1"/>
              <p:nvPr/>
            </p:nvSpPr>
            <p:spPr>
              <a:xfrm>
                <a:off x="1530005" y="5869859"/>
                <a:ext cx="372614" cy="270587"/>
              </a:xfrm>
              <a:prstGeom prst="rect">
                <a:avLst/>
              </a:prstGeom>
              <a:noFill/>
            </p:spPr>
            <p:txBody>
              <a:bodyPr wrap="square" rtlCol="0">
                <a:spAutoFit/>
              </a:bodyPr>
              <a:lstStyle/>
              <a:p>
                <a:pPr algn="ctr">
                  <a:lnSpc>
                    <a:spcPct val="113000"/>
                  </a:lnSpc>
                </a:pPr>
                <a:r>
                  <a:rPr lang="en-US" sz="1100" dirty="0">
                    <a:solidFill>
                      <a:schemeClr val="bg1"/>
                    </a:solidFill>
                    <a:latin typeface="+mj-lt"/>
                  </a:rPr>
                  <a:t>04</a:t>
                </a:r>
              </a:p>
            </p:txBody>
          </p:sp>
        </p:grpSp>
      </p:grpSp>
      <p:sp>
        <p:nvSpPr>
          <p:cNvPr id="9" name="Picture Placeholder 8">
            <a:extLst>
              <a:ext uri="{FF2B5EF4-FFF2-40B4-BE49-F238E27FC236}">
                <a16:creationId xmlns:a16="http://schemas.microsoft.com/office/drawing/2014/main" id="{4C6F26FA-2F9E-40EF-A4C9-F05A32FAB5F7}"/>
              </a:ext>
            </a:extLst>
          </p:cNvPr>
          <p:cNvSpPr>
            <a:spLocks noGrp="1"/>
          </p:cNvSpPr>
          <p:nvPr>
            <p:ph type="pic" sz="quarter" idx="11"/>
          </p:nvPr>
        </p:nvSpPr>
        <p:spPr/>
      </p:sp>
      <p:sp>
        <p:nvSpPr>
          <p:cNvPr id="16" name="Picture Placeholder 15">
            <a:extLst>
              <a:ext uri="{FF2B5EF4-FFF2-40B4-BE49-F238E27FC236}">
                <a16:creationId xmlns:a16="http://schemas.microsoft.com/office/drawing/2014/main" id="{EC097BD6-8E9F-48AC-B9C5-EC662198E61E}"/>
              </a:ext>
            </a:extLst>
          </p:cNvPr>
          <p:cNvSpPr>
            <a:spLocks noGrp="1"/>
          </p:cNvSpPr>
          <p:nvPr>
            <p:ph type="pic" sz="quarter" idx="10"/>
          </p:nvPr>
        </p:nvSpPr>
        <p:spPr/>
      </p:sp>
    </p:spTree>
    <p:extLst>
      <p:ext uri="{BB962C8B-B14F-4D97-AF65-F5344CB8AC3E}">
        <p14:creationId xmlns:p14="http://schemas.microsoft.com/office/powerpoint/2010/main" val="631484381"/>
      </p:ext>
    </p:extLst>
  </p:cSld>
  <p:clrMapOvr>
    <a:masterClrMapping/>
  </p:clrMapOvr>
  <mc:AlternateContent xmlns:mc="http://schemas.openxmlformats.org/markup-compatibility/2006" xmlns:p14="http://schemas.microsoft.com/office/powerpoint/2010/main">
    <mc:Choice Requires="p14">
      <p:transition spd="slow">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 calcmode="lin" valueType="num">
                                      <p:cBhvr>
                                        <p:cTn id="11" dur="250" fill="hold"/>
                                        <p:tgtEl>
                                          <p:spTgt spid="11"/>
                                        </p:tgtEl>
                                        <p:attrNameLst>
                                          <p:attrName>ppt_x</p:attrName>
                                        </p:attrNameLst>
                                      </p:cBhvr>
                                      <p:tavLst>
                                        <p:tav tm="0">
                                          <p:val>
                                            <p:strVal val="#ppt_x+#ppt_w/2"/>
                                          </p:val>
                                        </p:tav>
                                        <p:tav tm="100000">
                                          <p:val>
                                            <p:strVal val="#ppt_x"/>
                                          </p:val>
                                        </p:tav>
                                      </p:tavLst>
                                    </p:anim>
                                    <p:anim calcmode="lin" valueType="num">
                                      <p:cBhvr>
                                        <p:cTn id="12" dur="250" fill="hold"/>
                                        <p:tgtEl>
                                          <p:spTgt spid="11"/>
                                        </p:tgtEl>
                                        <p:attrNameLst>
                                          <p:attrName>ppt_y</p:attrName>
                                        </p:attrNameLst>
                                      </p:cBhvr>
                                      <p:tavLst>
                                        <p:tav tm="0">
                                          <p:val>
                                            <p:strVal val="#ppt_y"/>
                                          </p:val>
                                        </p:tav>
                                        <p:tav tm="100000">
                                          <p:val>
                                            <p:strVal val="#ppt_y"/>
                                          </p:val>
                                        </p:tav>
                                      </p:tavLst>
                                    </p:anim>
                                    <p:anim calcmode="lin" valueType="num">
                                      <p:cBhvr>
                                        <p:cTn id="13" dur="250" fill="hold"/>
                                        <p:tgtEl>
                                          <p:spTgt spid="11"/>
                                        </p:tgtEl>
                                        <p:attrNameLst>
                                          <p:attrName>ppt_w</p:attrName>
                                        </p:attrNameLst>
                                      </p:cBhvr>
                                      <p:tavLst>
                                        <p:tav tm="0">
                                          <p:val>
                                            <p:fltVal val="0"/>
                                          </p:val>
                                        </p:tav>
                                        <p:tav tm="100000">
                                          <p:val>
                                            <p:strVal val="#ppt_w"/>
                                          </p:val>
                                        </p:tav>
                                      </p:tavLst>
                                    </p:anim>
                                    <p:anim calcmode="lin" valueType="num">
                                      <p:cBhvr>
                                        <p:cTn id="14" dur="250" fill="hold"/>
                                        <p:tgtEl>
                                          <p:spTgt spid="11"/>
                                        </p:tgtEl>
                                        <p:attrNameLst>
                                          <p:attrName>ppt_h</p:attrName>
                                        </p:attrNameLst>
                                      </p:cBhvr>
                                      <p:tavLst>
                                        <p:tav tm="0">
                                          <p:val>
                                            <p:strVal val="#ppt_h"/>
                                          </p:val>
                                        </p:tav>
                                        <p:tav tm="100000">
                                          <p:val>
                                            <p:strVal val="#ppt_h"/>
                                          </p:val>
                                        </p:tav>
                                      </p:tavLst>
                                    </p:anim>
                                  </p:childTnLst>
                                </p:cTn>
                              </p:par>
                              <p:par>
                                <p:cTn id="15" presetID="2" presetClass="entr" presetSubtype="2" decel="100000" fill="hold" nodeType="withEffect">
                                  <p:stCondLst>
                                    <p:cond delay="25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750" fill="hold"/>
                                        <p:tgtEl>
                                          <p:spTgt spid="4"/>
                                        </p:tgtEl>
                                        <p:attrNameLst>
                                          <p:attrName>ppt_x</p:attrName>
                                        </p:attrNameLst>
                                      </p:cBhvr>
                                      <p:tavLst>
                                        <p:tav tm="0">
                                          <p:val>
                                            <p:strVal val="1+#ppt_w/2"/>
                                          </p:val>
                                        </p:tav>
                                        <p:tav tm="100000">
                                          <p:val>
                                            <p:strVal val="#ppt_x"/>
                                          </p:val>
                                        </p:tav>
                                      </p:tavLst>
                                    </p:anim>
                                    <p:anim calcmode="lin" valueType="num">
                                      <p:cBhvr additive="base">
                                        <p:cTn id="18" dur="750" fill="hold"/>
                                        <p:tgtEl>
                                          <p:spTgt spid="4"/>
                                        </p:tgtEl>
                                        <p:attrNameLst>
                                          <p:attrName>ppt_y</p:attrName>
                                        </p:attrNameLst>
                                      </p:cBhvr>
                                      <p:tavLst>
                                        <p:tav tm="0">
                                          <p:val>
                                            <p:strVal val="#ppt_y"/>
                                          </p:val>
                                        </p:tav>
                                        <p:tav tm="100000">
                                          <p:val>
                                            <p:strVal val="#ppt_y"/>
                                          </p:val>
                                        </p:tav>
                                      </p:tavLst>
                                    </p:anim>
                                  </p:childTnLst>
                                </p:cTn>
                              </p:par>
                              <p:par>
                                <p:cTn id="19" presetID="10" presetClass="entr" presetSubtype="0" fill="hold" grpId="0" nodeType="withEffect">
                                  <p:stCondLst>
                                    <p:cond delay="75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22" presetClass="entr" presetSubtype="8" fill="hold" nodeType="withEffect">
                                  <p:stCondLst>
                                    <p:cond delay="500"/>
                                  </p:stCondLst>
                                  <p:childTnLst>
                                    <p:set>
                                      <p:cBhvr>
                                        <p:cTn id="23" dur="1" fill="hold">
                                          <p:stCondLst>
                                            <p:cond delay="0"/>
                                          </p:stCondLst>
                                        </p:cTn>
                                        <p:tgtEl>
                                          <p:spTgt spid="5"/>
                                        </p:tgtEl>
                                        <p:attrNameLst>
                                          <p:attrName>style.visibility</p:attrName>
                                        </p:attrNameLst>
                                      </p:cBhvr>
                                      <p:to>
                                        <p:strVal val="visible"/>
                                      </p:to>
                                    </p:set>
                                    <p:animEffect transition="in" filter="wipe(left)">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FF39D92-0255-45B0-9234-F2D00BD8B769}"/>
              </a:ext>
            </a:extLst>
          </p:cNvPr>
          <p:cNvSpPr/>
          <p:nvPr/>
        </p:nvSpPr>
        <p:spPr>
          <a:xfrm>
            <a:off x="7965343" y="2012426"/>
            <a:ext cx="3205480" cy="1910321"/>
          </a:xfrm>
          <a:prstGeom prst="rect">
            <a:avLst/>
          </a:prstGeom>
          <a:solidFill>
            <a:schemeClr val="bg1"/>
          </a:solidFill>
          <a:ln>
            <a:noFill/>
          </a:ln>
          <a:effectLst>
            <a:outerShdw blurRad="622300" dist="292100" dir="2700000" sx="89000" sy="89000" algn="tl"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514994CE-7865-409D-868E-BA0CEC3497ED}"/>
              </a:ext>
            </a:extLst>
          </p:cNvPr>
          <p:cNvGrpSpPr/>
          <p:nvPr/>
        </p:nvGrpSpPr>
        <p:grpSpPr>
          <a:xfrm>
            <a:off x="8102478" y="2132758"/>
            <a:ext cx="2931210" cy="1669657"/>
            <a:chOff x="8102478" y="2132758"/>
            <a:chExt cx="2931210" cy="1669657"/>
          </a:xfrm>
        </p:grpSpPr>
        <p:sp>
          <p:nvSpPr>
            <p:cNvPr id="18" name="TextBox 17">
              <a:extLst>
                <a:ext uri="{FF2B5EF4-FFF2-40B4-BE49-F238E27FC236}">
                  <a16:creationId xmlns:a16="http://schemas.microsoft.com/office/drawing/2014/main" id="{9C71A58C-D3AB-4FED-B95B-AF4519C0C0A3}"/>
                </a:ext>
              </a:extLst>
            </p:cNvPr>
            <p:cNvSpPr txBox="1"/>
            <p:nvPr/>
          </p:nvSpPr>
          <p:spPr>
            <a:xfrm>
              <a:off x="10658896" y="2132758"/>
              <a:ext cx="374792" cy="286745"/>
            </a:xfrm>
            <a:prstGeom prst="rect">
              <a:avLst/>
            </a:prstGeom>
            <a:noFill/>
          </p:spPr>
          <p:txBody>
            <a:bodyPr wrap="square" rtlCol="0">
              <a:spAutoFit/>
            </a:bodyPr>
            <a:lstStyle/>
            <a:p>
              <a:pPr algn="ctr">
                <a:lnSpc>
                  <a:spcPct val="113000"/>
                </a:lnSpc>
              </a:pPr>
              <a:r>
                <a:rPr lang="en-US" sz="1200" dirty="0">
                  <a:solidFill>
                    <a:schemeClr val="tx1">
                      <a:lumMod val="65000"/>
                      <a:lumOff val="35000"/>
                    </a:schemeClr>
                  </a:solidFill>
                  <a:latin typeface="+mj-lt"/>
                </a:rPr>
                <a:t>03</a:t>
              </a:r>
            </a:p>
          </p:txBody>
        </p:sp>
        <p:grpSp>
          <p:nvGrpSpPr>
            <p:cNvPr id="2" name="Group 1">
              <a:extLst>
                <a:ext uri="{FF2B5EF4-FFF2-40B4-BE49-F238E27FC236}">
                  <a16:creationId xmlns:a16="http://schemas.microsoft.com/office/drawing/2014/main" id="{19649861-E3E3-4B67-B104-F1610A9C74B0}"/>
                </a:ext>
              </a:extLst>
            </p:cNvPr>
            <p:cNvGrpSpPr/>
            <p:nvPr/>
          </p:nvGrpSpPr>
          <p:grpSpPr>
            <a:xfrm>
              <a:off x="8102478" y="3067698"/>
              <a:ext cx="2834834" cy="734717"/>
              <a:chOff x="8102478" y="3067698"/>
              <a:chExt cx="2834834" cy="734717"/>
            </a:xfrm>
          </p:grpSpPr>
          <p:sp>
            <p:nvSpPr>
              <p:cNvPr id="20" name="TextBox 19">
                <a:extLst>
                  <a:ext uri="{FF2B5EF4-FFF2-40B4-BE49-F238E27FC236}">
                    <a16:creationId xmlns:a16="http://schemas.microsoft.com/office/drawing/2014/main" id="{4BEC4F8A-AC9C-4297-A8B1-FD6EFDFB798E}"/>
                  </a:ext>
                </a:extLst>
              </p:cNvPr>
              <p:cNvSpPr txBox="1"/>
              <p:nvPr/>
            </p:nvSpPr>
            <p:spPr>
              <a:xfrm>
                <a:off x="8102480" y="3343379"/>
                <a:ext cx="2834832" cy="459036"/>
              </a:xfrm>
              <a:prstGeom prst="rect">
                <a:avLst/>
              </a:prstGeom>
              <a:noFill/>
            </p:spPr>
            <p:txBody>
              <a:bodyPr wrap="square" rtlCol="0">
                <a:spAutoFit/>
              </a:bodyPr>
              <a:lstStyle/>
              <a:p>
                <a:pPr>
                  <a:lnSpc>
                    <a:spcPct val="113000"/>
                  </a:lnSpc>
                </a:pPr>
                <a:r>
                  <a:rPr lang="en-US" sz="1100" dirty="0">
                    <a:solidFill>
                      <a:schemeClr val="bg1">
                        <a:lumMod val="65000"/>
                      </a:schemeClr>
                    </a:solidFill>
                  </a:rPr>
                  <a:t>Sed ut perspiciatis unde omnis iste natus error sit voluptatem accusantium</a:t>
                </a:r>
              </a:p>
            </p:txBody>
          </p:sp>
          <p:sp>
            <p:nvSpPr>
              <p:cNvPr id="21" name="TextBox 20">
                <a:extLst>
                  <a:ext uri="{FF2B5EF4-FFF2-40B4-BE49-F238E27FC236}">
                    <a16:creationId xmlns:a16="http://schemas.microsoft.com/office/drawing/2014/main" id="{55786D6F-8504-4957-AE81-3274E1410C72}"/>
                  </a:ext>
                </a:extLst>
              </p:cNvPr>
              <p:cNvSpPr txBox="1"/>
              <p:nvPr/>
            </p:nvSpPr>
            <p:spPr>
              <a:xfrm>
                <a:off x="8102478" y="3067698"/>
                <a:ext cx="2834834" cy="320675"/>
              </a:xfrm>
              <a:prstGeom prst="rect">
                <a:avLst/>
              </a:prstGeom>
              <a:noFill/>
            </p:spPr>
            <p:txBody>
              <a:bodyPr wrap="square" rtlCol="0">
                <a:spAutoFit/>
              </a:bodyPr>
              <a:lstStyle/>
              <a:p>
                <a:pPr>
                  <a:lnSpc>
                    <a:spcPct val="113000"/>
                  </a:lnSpc>
                </a:pPr>
                <a:r>
                  <a:rPr lang="en-US" sz="1400" dirty="0">
                    <a:solidFill>
                      <a:schemeClr val="tx1">
                        <a:lumMod val="65000"/>
                        <a:lumOff val="35000"/>
                      </a:schemeClr>
                    </a:solidFill>
                    <a:latin typeface="+mj-lt"/>
                  </a:rPr>
                  <a:t>Medical Subtitle Text Three</a:t>
                </a:r>
              </a:p>
            </p:txBody>
          </p:sp>
        </p:grpSp>
      </p:grpSp>
      <p:sp>
        <p:nvSpPr>
          <p:cNvPr id="91" name="Rectangle 90">
            <a:extLst>
              <a:ext uri="{FF2B5EF4-FFF2-40B4-BE49-F238E27FC236}">
                <a16:creationId xmlns:a16="http://schemas.microsoft.com/office/drawing/2014/main" id="{C37E9DD2-142D-490B-A761-E01027E2EB88}"/>
              </a:ext>
            </a:extLst>
          </p:cNvPr>
          <p:cNvSpPr/>
          <p:nvPr/>
        </p:nvSpPr>
        <p:spPr>
          <a:xfrm>
            <a:off x="7965343" y="4172431"/>
            <a:ext cx="3205480" cy="1910321"/>
          </a:xfrm>
          <a:prstGeom prst="rect">
            <a:avLst/>
          </a:prstGeom>
          <a:solidFill>
            <a:schemeClr val="bg1">
              <a:alpha val="15000"/>
            </a:schemeClr>
          </a:solidFill>
          <a:ln>
            <a:solidFill>
              <a:schemeClr val="bg1">
                <a:alpha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DA7BC36E-0D2D-4780-B64E-D2CB7D2158C0}"/>
              </a:ext>
            </a:extLst>
          </p:cNvPr>
          <p:cNvSpPr/>
          <p:nvPr/>
        </p:nvSpPr>
        <p:spPr>
          <a:xfrm>
            <a:off x="4493260" y="4172431"/>
            <a:ext cx="3205480" cy="1910321"/>
          </a:xfrm>
          <a:prstGeom prst="rect">
            <a:avLst/>
          </a:prstGeom>
          <a:solidFill>
            <a:schemeClr val="bg1">
              <a:alpha val="15000"/>
            </a:schemeClr>
          </a:solidFill>
          <a:ln>
            <a:solidFill>
              <a:schemeClr val="bg1">
                <a:alpha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29060905-8070-4588-A8E7-9F7C0DB35DCC}"/>
              </a:ext>
            </a:extLst>
          </p:cNvPr>
          <p:cNvSpPr/>
          <p:nvPr/>
        </p:nvSpPr>
        <p:spPr>
          <a:xfrm>
            <a:off x="1017045" y="4172431"/>
            <a:ext cx="3205480" cy="1910321"/>
          </a:xfrm>
          <a:prstGeom prst="rect">
            <a:avLst/>
          </a:prstGeom>
          <a:solidFill>
            <a:schemeClr val="bg1">
              <a:alpha val="15000"/>
            </a:schemeClr>
          </a:solidFill>
          <a:ln>
            <a:solidFill>
              <a:schemeClr val="bg1">
                <a:alpha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8D3EEF07-09E8-4068-BDDF-09ECC0FF5C5B}"/>
              </a:ext>
            </a:extLst>
          </p:cNvPr>
          <p:cNvSpPr/>
          <p:nvPr/>
        </p:nvSpPr>
        <p:spPr>
          <a:xfrm>
            <a:off x="1017045" y="2012426"/>
            <a:ext cx="3205480" cy="1910321"/>
          </a:xfrm>
          <a:prstGeom prst="rect">
            <a:avLst/>
          </a:prstGeom>
          <a:solidFill>
            <a:schemeClr val="bg1">
              <a:alpha val="15000"/>
            </a:schemeClr>
          </a:solidFill>
          <a:ln>
            <a:solidFill>
              <a:schemeClr val="bg1">
                <a:alpha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7DFBBC1D-64C6-4E45-85ED-A143D4973676}"/>
              </a:ext>
            </a:extLst>
          </p:cNvPr>
          <p:cNvSpPr/>
          <p:nvPr/>
        </p:nvSpPr>
        <p:spPr>
          <a:xfrm>
            <a:off x="4493260" y="2012426"/>
            <a:ext cx="3205480" cy="1910321"/>
          </a:xfrm>
          <a:prstGeom prst="rect">
            <a:avLst/>
          </a:prstGeom>
          <a:solidFill>
            <a:schemeClr val="bg1">
              <a:alpha val="15000"/>
            </a:schemeClr>
          </a:solidFill>
          <a:ln>
            <a:solidFill>
              <a:schemeClr val="bg1">
                <a:alpha val="3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Rounded Corners 62">
            <a:extLst>
              <a:ext uri="{FF2B5EF4-FFF2-40B4-BE49-F238E27FC236}">
                <a16:creationId xmlns:a16="http://schemas.microsoft.com/office/drawing/2014/main" id="{EFCEA1ED-09E4-41CD-860E-E54B36CE98C4}"/>
              </a:ext>
            </a:extLst>
          </p:cNvPr>
          <p:cNvSpPr/>
          <p:nvPr/>
        </p:nvSpPr>
        <p:spPr>
          <a:xfrm>
            <a:off x="493486" y="1386351"/>
            <a:ext cx="280219" cy="457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1" name="Group 10">
            <a:extLst>
              <a:ext uri="{FF2B5EF4-FFF2-40B4-BE49-F238E27FC236}">
                <a16:creationId xmlns:a16="http://schemas.microsoft.com/office/drawing/2014/main" id="{C79C0C25-73B8-47B6-A2C0-6B5D98C4BA27}"/>
              </a:ext>
            </a:extLst>
          </p:cNvPr>
          <p:cNvGrpSpPr/>
          <p:nvPr/>
        </p:nvGrpSpPr>
        <p:grpSpPr>
          <a:xfrm>
            <a:off x="883730" y="775248"/>
            <a:ext cx="5212270" cy="984602"/>
            <a:chOff x="883730" y="775248"/>
            <a:chExt cx="5212270" cy="984602"/>
          </a:xfrm>
        </p:grpSpPr>
        <p:sp>
          <p:nvSpPr>
            <p:cNvPr id="64" name="TextBox 63">
              <a:extLst>
                <a:ext uri="{FF2B5EF4-FFF2-40B4-BE49-F238E27FC236}">
                  <a16:creationId xmlns:a16="http://schemas.microsoft.com/office/drawing/2014/main" id="{5601C96B-06B3-4510-8A8D-8CA3106647BA}"/>
                </a:ext>
              </a:extLst>
            </p:cNvPr>
            <p:cNvSpPr txBox="1"/>
            <p:nvPr/>
          </p:nvSpPr>
          <p:spPr>
            <a:xfrm>
              <a:off x="883730" y="1051964"/>
              <a:ext cx="5212270" cy="707886"/>
            </a:xfrm>
            <a:prstGeom prst="rect">
              <a:avLst/>
            </a:prstGeom>
            <a:noFill/>
          </p:spPr>
          <p:txBody>
            <a:bodyPr wrap="square" rtlCol="0">
              <a:spAutoFit/>
            </a:bodyPr>
            <a:lstStyle/>
            <a:p>
              <a:r>
                <a:rPr lang="en-US" sz="4000" dirty="0">
                  <a:solidFill>
                    <a:schemeClr val="bg1"/>
                  </a:solidFill>
                  <a:latin typeface="+mj-lt"/>
                </a:rPr>
                <a:t>Medical Services</a:t>
              </a:r>
            </a:p>
          </p:txBody>
        </p:sp>
        <p:sp>
          <p:nvSpPr>
            <p:cNvPr id="65" name="TextBox 64">
              <a:extLst>
                <a:ext uri="{FF2B5EF4-FFF2-40B4-BE49-F238E27FC236}">
                  <a16:creationId xmlns:a16="http://schemas.microsoft.com/office/drawing/2014/main" id="{DD832C63-698C-4AA7-BDD4-C84A3B5779EA}"/>
                </a:ext>
              </a:extLst>
            </p:cNvPr>
            <p:cNvSpPr txBox="1"/>
            <p:nvPr/>
          </p:nvSpPr>
          <p:spPr>
            <a:xfrm>
              <a:off x="883730" y="775248"/>
              <a:ext cx="3947350" cy="307777"/>
            </a:xfrm>
            <a:prstGeom prst="rect">
              <a:avLst/>
            </a:prstGeom>
            <a:noFill/>
          </p:spPr>
          <p:txBody>
            <a:bodyPr wrap="square" rtlCol="0">
              <a:spAutoFit/>
            </a:bodyPr>
            <a:lstStyle/>
            <a:p>
              <a:r>
                <a:rPr lang="en-US" sz="1400" dirty="0">
                  <a:solidFill>
                    <a:schemeClr val="bg1"/>
                  </a:solidFill>
                  <a:ea typeface="Roboto Light" panose="02000000000000000000" pitchFamily="2" charset="0"/>
                </a:rPr>
                <a:t>Claricine Template</a:t>
              </a:r>
            </a:p>
          </p:txBody>
        </p:sp>
      </p:grpSp>
      <p:grpSp>
        <p:nvGrpSpPr>
          <p:cNvPr id="5" name="Group 4">
            <a:extLst>
              <a:ext uri="{FF2B5EF4-FFF2-40B4-BE49-F238E27FC236}">
                <a16:creationId xmlns:a16="http://schemas.microsoft.com/office/drawing/2014/main" id="{B0BE03AC-FD21-4E2F-BBF1-74623654FFEE}"/>
              </a:ext>
            </a:extLst>
          </p:cNvPr>
          <p:cNvGrpSpPr/>
          <p:nvPr/>
        </p:nvGrpSpPr>
        <p:grpSpPr>
          <a:xfrm>
            <a:off x="4630395" y="2132758"/>
            <a:ext cx="2931210" cy="1669657"/>
            <a:chOff x="4630395" y="2132758"/>
            <a:chExt cx="2931210" cy="1669657"/>
          </a:xfrm>
        </p:grpSpPr>
        <p:sp>
          <p:nvSpPr>
            <p:cNvPr id="68" name="TextBox 67">
              <a:extLst>
                <a:ext uri="{FF2B5EF4-FFF2-40B4-BE49-F238E27FC236}">
                  <a16:creationId xmlns:a16="http://schemas.microsoft.com/office/drawing/2014/main" id="{76CED5B4-B0C8-411D-955A-32270211839B}"/>
                </a:ext>
              </a:extLst>
            </p:cNvPr>
            <p:cNvSpPr txBox="1"/>
            <p:nvPr/>
          </p:nvSpPr>
          <p:spPr>
            <a:xfrm>
              <a:off x="7186813" y="2132758"/>
              <a:ext cx="374792" cy="286745"/>
            </a:xfrm>
            <a:prstGeom prst="rect">
              <a:avLst/>
            </a:prstGeom>
            <a:noFill/>
          </p:spPr>
          <p:txBody>
            <a:bodyPr wrap="square" rtlCol="0">
              <a:spAutoFit/>
            </a:bodyPr>
            <a:lstStyle/>
            <a:p>
              <a:pPr algn="ctr">
                <a:lnSpc>
                  <a:spcPct val="113000"/>
                </a:lnSpc>
              </a:pPr>
              <a:r>
                <a:rPr lang="en-US" sz="1200" dirty="0">
                  <a:solidFill>
                    <a:schemeClr val="bg1"/>
                  </a:solidFill>
                  <a:latin typeface="+mj-lt"/>
                </a:rPr>
                <a:t>02</a:t>
              </a:r>
            </a:p>
          </p:txBody>
        </p:sp>
        <p:sp>
          <p:nvSpPr>
            <p:cNvPr id="69" name="TextBox 68">
              <a:extLst>
                <a:ext uri="{FF2B5EF4-FFF2-40B4-BE49-F238E27FC236}">
                  <a16:creationId xmlns:a16="http://schemas.microsoft.com/office/drawing/2014/main" id="{63427491-7018-4216-89C1-0CECF455F461}"/>
                </a:ext>
              </a:extLst>
            </p:cNvPr>
            <p:cNvSpPr txBox="1"/>
            <p:nvPr/>
          </p:nvSpPr>
          <p:spPr>
            <a:xfrm>
              <a:off x="4630397" y="3343379"/>
              <a:ext cx="2834832" cy="459036"/>
            </a:xfrm>
            <a:prstGeom prst="rect">
              <a:avLst/>
            </a:prstGeom>
            <a:noFill/>
          </p:spPr>
          <p:txBody>
            <a:bodyPr wrap="square" rtlCol="0">
              <a:spAutoFit/>
            </a:bodyPr>
            <a:lstStyle/>
            <a:p>
              <a:pPr>
                <a:lnSpc>
                  <a:spcPct val="113000"/>
                </a:lnSpc>
              </a:pPr>
              <a:r>
                <a:rPr lang="en-US" sz="1100" dirty="0">
                  <a:solidFill>
                    <a:schemeClr val="bg1"/>
                  </a:solidFill>
                </a:rPr>
                <a:t>Sed ut perspiciatis unde omnis iste natus error sit voluptatem accusantium</a:t>
              </a:r>
            </a:p>
          </p:txBody>
        </p:sp>
        <p:sp>
          <p:nvSpPr>
            <p:cNvPr id="70" name="TextBox 69">
              <a:extLst>
                <a:ext uri="{FF2B5EF4-FFF2-40B4-BE49-F238E27FC236}">
                  <a16:creationId xmlns:a16="http://schemas.microsoft.com/office/drawing/2014/main" id="{70193614-163E-4103-9D3A-00D2298F3E06}"/>
                </a:ext>
              </a:extLst>
            </p:cNvPr>
            <p:cNvSpPr txBox="1"/>
            <p:nvPr/>
          </p:nvSpPr>
          <p:spPr>
            <a:xfrm>
              <a:off x="4630395" y="3067698"/>
              <a:ext cx="2834834" cy="320675"/>
            </a:xfrm>
            <a:prstGeom prst="rect">
              <a:avLst/>
            </a:prstGeom>
            <a:noFill/>
          </p:spPr>
          <p:txBody>
            <a:bodyPr wrap="square" rtlCol="0">
              <a:spAutoFit/>
            </a:bodyPr>
            <a:lstStyle/>
            <a:p>
              <a:pPr>
                <a:lnSpc>
                  <a:spcPct val="113000"/>
                </a:lnSpc>
              </a:pPr>
              <a:r>
                <a:rPr lang="en-US" sz="1400" dirty="0">
                  <a:solidFill>
                    <a:schemeClr val="bg1"/>
                  </a:solidFill>
                  <a:latin typeface="+mj-lt"/>
                </a:rPr>
                <a:t>Medical Subtitle Text Two</a:t>
              </a:r>
            </a:p>
          </p:txBody>
        </p:sp>
      </p:grpSp>
      <p:grpSp>
        <p:nvGrpSpPr>
          <p:cNvPr id="4" name="Group 3">
            <a:extLst>
              <a:ext uri="{FF2B5EF4-FFF2-40B4-BE49-F238E27FC236}">
                <a16:creationId xmlns:a16="http://schemas.microsoft.com/office/drawing/2014/main" id="{5B61B472-1F25-46A4-8084-4B9C6A9CD037}"/>
              </a:ext>
            </a:extLst>
          </p:cNvPr>
          <p:cNvGrpSpPr/>
          <p:nvPr/>
        </p:nvGrpSpPr>
        <p:grpSpPr>
          <a:xfrm>
            <a:off x="1154180" y="2132758"/>
            <a:ext cx="2931210" cy="1669657"/>
            <a:chOff x="1154180" y="2132758"/>
            <a:chExt cx="2931210" cy="1669657"/>
          </a:xfrm>
        </p:grpSpPr>
        <p:sp>
          <p:nvSpPr>
            <p:cNvPr id="72" name="TextBox 71">
              <a:extLst>
                <a:ext uri="{FF2B5EF4-FFF2-40B4-BE49-F238E27FC236}">
                  <a16:creationId xmlns:a16="http://schemas.microsoft.com/office/drawing/2014/main" id="{6B1380DB-7EDE-48E3-885D-634B186DEA7F}"/>
                </a:ext>
              </a:extLst>
            </p:cNvPr>
            <p:cNvSpPr txBox="1"/>
            <p:nvPr/>
          </p:nvSpPr>
          <p:spPr>
            <a:xfrm>
              <a:off x="3710598" y="2132758"/>
              <a:ext cx="374792" cy="286745"/>
            </a:xfrm>
            <a:prstGeom prst="rect">
              <a:avLst/>
            </a:prstGeom>
            <a:noFill/>
          </p:spPr>
          <p:txBody>
            <a:bodyPr wrap="square" rtlCol="0">
              <a:spAutoFit/>
            </a:bodyPr>
            <a:lstStyle/>
            <a:p>
              <a:pPr algn="ctr">
                <a:lnSpc>
                  <a:spcPct val="113000"/>
                </a:lnSpc>
              </a:pPr>
              <a:r>
                <a:rPr lang="en-US" sz="1200" dirty="0">
                  <a:solidFill>
                    <a:schemeClr val="bg1"/>
                  </a:solidFill>
                  <a:latin typeface="+mj-lt"/>
                </a:rPr>
                <a:t>01</a:t>
              </a:r>
            </a:p>
          </p:txBody>
        </p:sp>
        <p:grpSp>
          <p:nvGrpSpPr>
            <p:cNvPr id="3" name="Group 2">
              <a:extLst>
                <a:ext uri="{FF2B5EF4-FFF2-40B4-BE49-F238E27FC236}">
                  <a16:creationId xmlns:a16="http://schemas.microsoft.com/office/drawing/2014/main" id="{3D8B8928-BF1F-46A7-AAA7-17063E8C0A7C}"/>
                </a:ext>
              </a:extLst>
            </p:cNvPr>
            <p:cNvGrpSpPr/>
            <p:nvPr/>
          </p:nvGrpSpPr>
          <p:grpSpPr>
            <a:xfrm>
              <a:off x="1154180" y="3067698"/>
              <a:ext cx="2834834" cy="734717"/>
              <a:chOff x="1154180" y="3067698"/>
              <a:chExt cx="2834834" cy="734717"/>
            </a:xfrm>
          </p:grpSpPr>
          <p:sp>
            <p:nvSpPr>
              <p:cNvPr id="73" name="TextBox 72">
                <a:extLst>
                  <a:ext uri="{FF2B5EF4-FFF2-40B4-BE49-F238E27FC236}">
                    <a16:creationId xmlns:a16="http://schemas.microsoft.com/office/drawing/2014/main" id="{3D90F800-93A4-46A8-B5FE-F92E504A85BB}"/>
                  </a:ext>
                </a:extLst>
              </p:cNvPr>
              <p:cNvSpPr txBox="1"/>
              <p:nvPr/>
            </p:nvSpPr>
            <p:spPr>
              <a:xfrm>
                <a:off x="1154182" y="3343379"/>
                <a:ext cx="2834832" cy="459036"/>
              </a:xfrm>
              <a:prstGeom prst="rect">
                <a:avLst/>
              </a:prstGeom>
              <a:noFill/>
            </p:spPr>
            <p:txBody>
              <a:bodyPr wrap="square" rtlCol="0">
                <a:spAutoFit/>
              </a:bodyPr>
              <a:lstStyle/>
              <a:p>
                <a:pPr>
                  <a:lnSpc>
                    <a:spcPct val="113000"/>
                  </a:lnSpc>
                </a:pPr>
                <a:r>
                  <a:rPr lang="en-US" sz="1100" dirty="0">
                    <a:solidFill>
                      <a:schemeClr val="bg1"/>
                    </a:solidFill>
                  </a:rPr>
                  <a:t>Sed ut perspiciatis unde omnis iste natus error sit voluptatem accusantium</a:t>
                </a:r>
              </a:p>
            </p:txBody>
          </p:sp>
          <p:sp>
            <p:nvSpPr>
              <p:cNvPr id="74" name="TextBox 73">
                <a:extLst>
                  <a:ext uri="{FF2B5EF4-FFF2-40B4-BE49-F238E27FC236}">
                    <a16:creationId xmlns:a16="http://schemas.microsoft.com/office/drawing/2014/main" id="{3339AE7F-A09C-4BD9-99BF-ED53DB9F9343}"/>
                  </a:ext>
                </a:extLst>
              </p:cNvPr>
              <p:cNvSpPr txBox="1"/>
              <p:nvPr/>
            </p:nvSpPr>
            <p:spPr>
              <a:xfrm>
                <a:off x="1154180" y="3067698"/>
                <a:ext cx="2834834" cy="320675"/>
              </a:xfrm>
              <a:prstGeom prst="rect">
                <a:avLst/>
              </a:prstGeom>
              <a:noFill/>
            </p:spPr>
            <p:txBody>
              <a:bodyPr wrap="square" rtlCol="0">
                <a:spAutoFit/>
              </a:bodyPr>
              <a:lstStyle/>
              <a:p>
                <a:pPr>
                  <a:lnSpc>
                    <a:spcPct val="113000"/>
                  </a:lnSpc>
                </a:pPr>
                <a:r>
                  <a:rPr lang="en-US" sz="1400" dirty="0">
                    <a:solidFill>
                      <a:schemeClr val="bg1"/>
                    </a:solidFill>
                    <a:latin typeface="+mj-lt"/>
                  </a:rPr>
                  <a:t>Medical Subtitle Text One</a:t>
                </a:r>
              </a:p>
            </p:txBody>
          </p:sp>
        </p:grpSp>
      </p:grpSp>
      <p:grpSp>
        <p:nvGrpSpPr>
          <p:cNvPr id="9" name="Group 8">
            <a:extLst>
              <a:ext uri="{FF2B5EF4-FFF2-40B4-BE49-F238E27FC236}">
                <a16:creationId xmlns:a16="http://schemas.microsoft.com/office/drawing/2014/main" id="{26F3683F-78BD-41CF-95FC-87C3B03717E6}"/>
              </a:ext>
            </a:extLst>
          </p:cNvPr>
          <p:cNvGrpSpPr/>
          <p:nvPr/>
        </p:nvGrpSpPr>
        <p:grpSpPr>
          <a:xfrm>
            <a:off x="8102478" y="4292763"/>
            <a:ext cx="2931210" cy="1669657"/>
            <a:chOff x="8102478" y="4292763"/>
            <a:chExt cx="2931210" cy="1669657"/>
          </a:xfrm>
        </p:grpSpPr>
        <p:sp>
          <p:nvSpPr>
            <p:cNvPr id="76" name="TextBox 75">
              <a:extLst>
                <a:ext uri="{FF2B5EF4-FFF2-40B4-BE49-F238E27FC236}">
                  <a16:creationId xmlns:a16="http://schemas.microsoft.com/office/drawing/2014/main" id="{5AECFEA6-1A14-47AC-9ACB-A10D2333AE1C}"/>
                </a:ext>
              </a:extLst>
            </p:cNvPr>
            <p:cNvSpPr txBox="1"/>
            <p:nvPr/>
          </p:nvSpPr>
          <p:spPr>
            <a:xfrm>
              <a:off x="10658896" y="4292763"/>
              <a:ext cx="374792" cy="286745"/>
            </a:xfrm>
            <a:prstGeom prst="rect">
              <a:avLst/>
            </a:prstGeom>
            <a:noFill/>
          </p:spPr>
          <p:txBody>
            <a:bodyPr wrap="square" rtlCol="0">
              <a:spAutoFit/>
            </a:bodyPr>
            <a:lstStyle/>
            <a:p>
              <a:pPr algn="ctr">
                <a:lnSpc>
                  <a:spcPct val="113000"/>
                </a:lnSpc>
              </a:pPr>
              <a:r>
                <a:rPr lang="en-US" sz="1200" dirty="0">
                  <a:solidFill>
                    <a:schemeClr val="bg1"/>
                  </a:solidFill>
                  <a:latin typeface="+mj-lt"/>
                </a:rPr>
                <a:t>06</a:t>
              </a:r>
            </a:p>
          </p:txBody>
        </p:sp>
        <p:sp>
          <p:nvSpPr>
            <p:cNvPr id="77" name="TextBox 76">
              <a:extLst>
                <a:ext uri="{FF2B5EF4-FFF2-40B4-BE49-F238E27FC236}">
                  <a16:creationId xmlns:a16="http://schemas.microsoft.com/office/drawing/2014/main" id="{7FD1D90B-319F-4D86-8AF6-03C2A06DCAC3}"/>
                </a:ext>
              </a:extLst>
            </p:cNvPr>
            <p:cNvSpPr txBox="1"/>
            <p:nvPr/>
          </p:nvSpPr>
          <p:spPr>
            <a:xfrm>
              <a:off x="8102480" y="5503384"/>
              <a:ext cx="2834832" cy="459036"/>
            </a:xfrm>
            <a:prstGeom prst="rect">
              <a:avLst/>
            </a:prstGeom>
            <a:noFill/>
          </p:spPr>
          <p:txBody>
            <a:bodyPr wrap="square" rtlCol="0">
              <a:spAutoFit/>
            </a:bodyPr>
            <a:lstStyle/>
            <a:p>
              <a:pPr>
                <a:lnSpc>
                  <a:spcPct val="113000"/>
                </a:lnSpc>
              </a:pPr>
              <a:r>
                <a:rPr lang="en-US" sz="1100" dirty="0">
                  <a:solidFill>
                    <a:schemeClr val="bg1"/>
                  </a:solidFill>
                </a:rPr>
                <a:t>Sed ut perspiciatis unde omnis iste natus error sit voluptatem accusantium</a:t>
              </a:r>
            </a:p>
          </p:txBody>
        </p:sp>
        <p:sp>
          <p:nvSpPr>
            <p:cNvPr id="78" name="TextBox 77">
              <a:extLst>
                <a:ext uri="{FF2B5EF4-FFF2-40B4-BE49-F238E27FC236}">
                  <a16:creationId xmlns:a16="http://schemas.microsoft.com/office/drawing/2014/main" id="{8389C663-37E5-4039-B7C8-DCC2A5802DAA}"/>
                </a:ext>
              </a:extLst>
            </p:cNvPr>
            <p:cNvSpPr txBox="1"/>
            <p:nvPr/>
          </p:nvSpPr>
          <p:spPr>
            <a:xfrm>
              <a:off x="8102478" y="5227703"/>
              <a:ext cx="2834834" cy="320675"/>
            </a:xfrm>
            <a:prstGeom prst="rect">
              <a:avLst/>
            </a:prstGeom>
            <a:noFill/>
          </p:spPr>
          <p:txBody>
            <a:bodyPr wrap="square" rtlCol="0">
              <a:spAutoFit/>
            </a:bodyPr>
            <a:lstStyle/>
            <a:p>
              <a:pPr>
                <a:lnSpc>
                  <a:spcPct val="113000"/>
                </a:lnSpc>
              </a:pPr>
              <a:r>
                <a:rPr lang="en-US" sz="1400" dirty="0">
                  <a:solidFill>
                    <a:schemeClr val="bg1"/>
                  </a:solidFill>
                  <a:latin typeface="+mj-lt"/>
                </a:rPr>
                <a:t>Medical Subtitle Text Six</a:t>
              </a:r>
            </a:p>
          </p:txBody>
        </p:sp>
      </p:grpSp>
      <p:grpSp>
        <p:nvGrpSpPr>
          <p:cNvPr id="8" name="Group 7">
            <a:extLst>
              <a:ext uri="{FF2B5EF4-FFF2-40B4-BE49-F238E27FC236}">
                <a16:creationId xmlns:a16="http://schemas.microsoft.com/office/drawing/2014/main" id="{1F3269BC-D4F4-4B36-B9CC-080F3BCE433C}"/>
              </a:ext>
            </a:extLst>
          </p:cNvPr>
          <p:cNvGrpSpPr/>
          <p:nvPr/>
        </p:nvGrpSpPr>
        <p:grpSpPr>
          <a:xfrm>
            <a:off x="4630395" y="4292763"/>
            <a:ext cx="2931210" cy="1669657"/>
            <a:chOff x="4630395" y="4292763"/>
            <a:chExt cx="2931210" cy="1669657"/>
          </a:xfrm>
        </p:grpSpPr>
        <p:sp>
          <p:nvSpPr>
            <p:cNvPr id="80" name="TextBox 79">
              <a:extLst>
                <a:ext uri="{FF2B5EF4-FFF2-40B4-BE49-F238E27FC236}">
                  <a16:creationId xmlns:a16="http://schemas.microsoft.com/office/drawing/2014/main" id="{40AF7780-603F-4E96-A1D0-F57E24D23FB0}"/>
                </a:ext>
              </a:extLst>
            </p:cNvPr>
            <p:cNvSpPr txBox="1"/>
            <p:nvPr/>
          </p:nvSpPr>
          <p:spPr>
            <a:xfrm>
              <a:off x="7186813" y="4292763"/>
              <a:ext cx="374792" cy="286745"/>
            </a:xfrm>
            <a:prstGeom prst="rect">
              <a:avLst/>
            </a:prstGeom>
            <a:noFill/>
          </p:spPr>
          <p:txBody>
            <a:bodyPr wrap="square" rtlCol="0">
              <a:spAutoFit/>
            </a:bodyPr>
            <a:lstStyle/>
            <a:p>
              <a:pPr algn="ctr">
                <a:lnSpc>
                  <a:spcPct val="113000"/>
                </a:lnSpc>
              </a:pPr>
              <a:r>
                <a:rPr lang="en-US" sz="1200" dirty="0">
                  <a:solidFill>
                    <a:schemeClr val="bg1"/>
                  </a:solidFill>
                  <a:latin typeface="+mj-lt"/>
                </a:rPr>
                <a:t>05</a:t>
              </a:r>
            </a:p>
          </p:txBody>
        </p:sp>
        <p:sp>
          <p:nvSpPr>
            <p:cNvPr id="81" name="TextBox 80">
              <a:extLst>
                <a:ext uri="{FF2B5EF4-FFF2-40B4-BE49-F238E27FC236}">
                  <a16:creationId xmlns:a16="http://schemas.microsoft.com/office/drawing/2014/main" id="{A1F8C32C-4A7D-471D-BE75-C511F82C0F0B}"/>
                </a:ext>
              </a:extLst>
            </p:cNvPr>
            <p:cNvSpPr txBox="1"/>
            <p:nvPr/>
          </p:nvSpPr>
          <p:spPr>
            <a:xfrm>
              <a:off x="4630397" y="5503384"/>
              <a:ext cx="2834832" cy="459036"/>
            </a:xfrm>
            <a:prstGeom prst="rect">
              <a:avLst/>
            </a:prstGeom>
            <a:noFill/>
          </p:spPr>
          <p:txBody>
            <a:bodyPr wrap="square" rtlCol="0">
              <a:spAutoFit/>
            </a:bodyPr>
            <a:lstStyle/>
            <a:p>
              <a:pPr>
                <a:lnSpc>
                  <a:spcPct val="113000"/>
                </a:lnSpc>
              </a:pPr>
              <a:r>
                <a:rPr lang="en-US" sz="1100" dirty="0">
                  <a:solidFill>
                    <a:schemeClr val="bg1"/>
                  </a:solidFill>
                </a:rPr>
                <a:t>Sed ut perspiciatis unde omnis iste natus error sit voluptatem accusantium</a:t>
              </a:r>
            </a:p>
          </p:txBody>
        </p:sp>
        <p:sp>
          <p:nvSpPr>
            <p:cNvPr id="82" name="TextBox 81">
              <a:extLst>
                <a:ext uri="{FF2B5EF4-FFF2-40B4-BE49-F238E27FC236}">
                  <a16:creationId xmlns:a16="http://schemas.microsoft.com/office/drawing/2014/main" id="{041E3630-F121-4EF0-B4CB-09858797EB52}"/>
                </a:ext>
              </a:extLst>
            </p:cNvPr>
            <p:cNvSpPr txBox="1"/>
            <p:nvPr/>
          </p:nvSpPr>
          <p:spPr>
            <a:xfrm>
              <a:off x="4630395" y="5227703"/>
              <a:ext cx="2834834" cy="320675"/>
            </a:xfrm>
            <a:prstGeom prst="rect">
              <a:avLst/>
            </a:prstGeom>
            <a:noFill/>
          </p:spPr>
          <p:txBody>
            <a:bodyPr wrap="square" rtlCol="0">
              <a:spAutoFit/>
            </a:bodyPr>
            <a:lstStyle/>
            <a:p>
              <a:pPr>
                <a:lnSpc>
                  <a:spcPct val="113000"/>
                </a:lnSpc>
              </a:pPr>
              <a:r>
                <a:rPr lang="en-US" sz="1400" dirty="0">
                  <a:solidFill>
                    <a:schemeClr val="bg1"/>
                  </a:solidFill>
                  <a:latin typeface="+mj-lt"/>
                </a:rPr>
                <a:t>Medical Subtitle Text Five</a:t>
              </a:r>
            </a:p>
          </p:txBody>
        </p:sp>
      </p:grpSp>
      <p:grpSp>
        <p:nvGrpSpPr>
          <p:cNvPr id="7" name="Group 6">
            <a:extLst>
              <a:ext uri="{FF2B5EF4-FFF2-40B4-BE49-F238E27FC236}">
                <a16:creationId xmlns:a16="http://schemas.microsoft.com/office/drawing/2014/main" id="{7DF5CDBB-09F1-4E10-AF2B-34D499B9E573}"/>
              </a:ext>
            </a:extLst>
          </p:cNvPr>
          <p:cNvGrpSpPr/>
          <p:nvPr/>
        </p:nvGrpSpPr>
        <p:grpSpPr>
          <a:xfrm>
            <a:off x="1154180" y="4292763"/>
            <a:ext cx="2931210" cy="1669657"/>
            <a:chOff x="1154180" y="4292763"/>
            <a:chExt cx="2931210" cy="1669657"/>
          </a:xfrm>
        </p:grpSpPr>
        <p:sp>
          <p:nvSpPr>
            <p:cNvPr id="84" name="TextBox 83">
              <a:extLst>
                <a:ext uri="{FF2B5EF4-FFF2-40B4-BE49-F238E27FC236}">
                  <a16:creationId xmlns:a16="http://schemas.microsoft.com/office/drawing/2014/main" id="{5D4D7580-6A0A-44E5-A7CB-E4D685A56207}"/>
                </a:ext>
              </a:extLst>
            </p:cNvPr>
            <p:cNvSpPr txBox="1"/>
            <p:nvPr/>
          </p:nvSpPr>
          <p:spPr>
            <a:xfrm>
              <a:off x="3710598" y="4292763"/>
              <a:ext cx="374792" cy="286745"/>
            </a:xfrm>
            <a:prstGeom prst="rect">
              <a:avLst/>
            </a:prstGeom>
            <a:noFill/>
          </p:spPr>
          <p:txBody>
            <a:bodyPr wrap="square" rtlCol="0">
              <a:spAutoFit/>
            </a:bodyPr>
            <a:lstStyle/>
            <a:p>
              <a:pPr algn="ctr">
                <a:lnSpc>
                  <a:spcPct val="113000"/>
                </a:lnSpc>
              </a:pPr>
              <a:r>
                <a:rPr lang="en-US" sz="1200" dirty="0">
                  <a:solidFill>
                    <a:schemeClr val="bg1"/>
                  </a:solidFill>
                  <a:latin typeface="+mj-lt"/>
                </a:rPr>
                <a:t>04</a:t>
              </a:r>
            </a:p>
          </p:txBody>
        </p:sp>
        <p:sp>
          <p:nvSpPr>
            <p:cNvPr id="85" name="TextBox 84">
              <a:extLst>
                <a:ext uri="{FF2B5EF4-FFF2-40B4-BE49-F238E27FC236}">
                  <a16:creationId xmlns:a16="http://schemas.microsoft.com/office/drawing/2014/main" id="{291B7F04-51D5-4AE4-ABFF-35A6D2991D24}"/>
                </a:ext>
              </a:extLst>
            </p:cNvPr>
            <p:cNvSpPr txBox="1"/>
            <p:nvPr/>
          </p:nvSpPr>
          <p:spPr>
            <a:xfrm>
              <a:off x="1154182" y="5503384"/>
              <a:ext cx="2834832" cy="459036"/>
            </a:xfrm>
            <a:prstGeom prst="rect">
              <a:avLst/>
            </a:prstGeom>
            <a:noFill/>
          </p:spPr>
          <p:txBody>
            <a:bodyPr wrap="square" rtlCol="0">
              <a:spAutoFit/>
            </a:bodyPr>
            <a:lstStyle/>
            <a:p>
              <a:pPr>
                <a:lnSpc>
                  <a:spcPct val="113000"/>
                </a:lnSpc>
              </a:pPr>
              <a:r>
                <a:rPr lang="en-US" sz="1100" dirty="0">
                  <a:solidFill>
                    <a:schemeClr val="bg1"/>
                  </a:solidFill>
                </a:rPr>
                <a:t>Sed ut perspiciatis unde omnis iste natus error sit voluptatem accusantium</a:t>
              </a:r>
            </a:p>
          </p:txBody>
        </p:sp>
        <p:sp>
          <p:nvSpPr>
            <p:cNvPr id="86" name="TextBox 85">
              <a:extLst>
                <a:ext uri="{FF2B5EF4-FFF2-40B4-BE49-F238E27FC236}">
                  <a16:creationId xmlns:a16="http://schemas.microsoft.com/office/drawing/2014/main" id="{228A76EC-A859-4FB4-A20E-F9B4AF2BF42F}"/>
                </a:ext>
              </a:extLst>
            </p:cNvPr>
            <p:cNvSpPr txBox="1"/>
            <p:nvPr/>
          </p:nvSpPr>
          <p:spPr>
            <a:xfrm>
              <a:off x="1154180" y="5227703"/>
              <a:ext cx="2834834" cy="320675"/>
            </a:xfrm>
            <a:prstGeom prst="rect">
              <a:avLst/>
            </a:prstGeom>
            <a:noFill/>
          </p:spPr>
          <p:txBody>
            <a:bodyPr wrap="square" rtlCol="0">
              <a:spAutoFit/>
            </a:bodyPr>
            <a:lstStyle/>
            <a:p>
              <a:pPr>
                <a:lnSpc>
                  <a:spcPct val="113000"/>
                </a:lnSpc>
              </a:pPr>
              <a:r>
                <a:rPr lang="en-US" sz="1400" dirty="0">
                  <a:solidFill>
                    <a:schemeClr val="bg1"/>
                  </a:solidFill>
                  <a:latin typeface="+mj-lt"/>
                </a:rPr>
                <a:t>Medical Subtitle Text Four</a:t>
              </a:r>
            </a:p>
          </p:txBody>
        </p:sp>
      </p:grpSp>
      <p:grpSp>
        <p:nvGrpSpPr>
          <p:cNvPr id="87" name="Group 86">
            <a:extLst>
              <a:ext uri="{FF2B5EF4-FFF2-40B4-BE49-F238E27FC236}">
                <a16:creationId xmlns:a16="http://schemas.microsoft.com/office/drawing/2014/main" id="{FEABC516-EC4C-41D1-A9D2-E0D2634BC2FB}"/>
              </a:ext>
            </a:extLst>
          </p:cNvPr>
          <p:cNvGrpSpPr/>
          <p:nvPr/>
        </p:nvGrpSpPr>
        <p:grpSpPr>
          <a:xfrm>
            <a:off x="1244533" y="2583050"/>
            <a:ext cx="431755" cy="376964"/>
            <a:chOff x="7894638" y="4051300"/>
            <a:chExt cx="2501900" cy="2184400"/>
          </a:xfrm>
          <a:solidFill>
            <a:schemeClr val="bg1"/>
          </a:solidFill>
        </p:grpSpPr>
        <p:sp>
          <p:nvSpPr>
            <p:cNvPr id="88" name="Freeform 13">
              <a:extLst>
                <a:ext uri="{FF2B5EF4-FFF2-40B4-BE49-F238E27FC236}">
                  <a16:creationId xmlns:a16="http://schemas.microsoft.com/office/drawing/2014/main" id="{ED2492D2-CBBF-4BD1-9F0F-1C01D64E89CD}"/>
                </a:ext>
              </a:extLst>
            </p:cNvPr>
            <p:cNvSpPr>
              <a:spLocks/>
            </p:cNvSpPr>
            <p:nvPr/>
          </p:nvSpPr>
          <p:spPr bwMode="auto">
            <a:xfrm>
              <a:off x="8115301" y="4511675"/>
              <a:ext cx="153988" cy="212725"/>
            </a:xfrm>
            <a:custGeom>
              <a:avLst/>
              <a:gdLst>
                <a:gd name="T0" fmla="*/ 47 w 62"/>
                <a:gd name="T1" fmla="*/ 5 h 86"/>
                <a:gd name="T2" fmla="*/ 17 w 62"/>
                <a:gd name="T3" fmla="*/ 15 h 86"/>
                <a:gd name="T4" fmla="*/ 3 w 62"/>
                <a:gd name="T5" fmla="*/ 59 h 86"/>
                <a:gd name="T6" fmla="*/ 20 w 62"/>
                <a:gd name="T7" fmla="*/ 85 h 86"/>
                <a:gd name="T8" fmla="*/ 24 w 62"/>
                <a:gd name="T9" fmla="*/ 86 h 86"/>
                <a:gd name="T10" fmla="*/ 46 w 62"/>
                <a:gd name="T11" fmla="*/ 68 h 86"/>
                <a:gd name="T12" fmla="*/ 57 w 62"/>
                <a:gd name="T13" fmla="*/ 34 h 86"/>
                <a:gd name="T14" fmla="*/ 47 w 62"/>
                <a:gd name="T15" fmla="*/ 5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86">
                  <a:moveTo>
                    <a:pt x="47" y="5"/>
                  </a:moveTo>
                  <a:cubicBezTo>
                    <a:pt x="36" y="0"/>
                    <a:pt x="22" y="4"/>
                    <a:pt x="17" y="15"/>
                  </a:cubicBezTo>
                  <a:cubicBezTo>
                    <a:pt x="11" y="29"/>
                    <a:pt x="6" y="44"/>
                    <a:pt x="3" y="59"/>
                  </a:cubicBezTo>
                  <a:cubicBezTo>
                    <a:pt x="0" y="71"/>
                    <a:pt x="8" y="83"/>
                    <a:pt x="20" y="85"/>
                  </a:cubicBezTo>
                  <a:cubicBezTo>
                    <a:pt x="22" y="85"/>
                    <a:pt x="23" y="86"/>
                    <a:pt x="24" y="86"/>
                  </a:cubicBezTo>
                  <a:cubicBezTo>
                    <a:pt x="35" y="86"/>
                    <a:pt x="44" y="78"/>
                    <a:pt x="46" y="68"/>
                  </a:cubicBezTo>
                  <a:cubicBezTo>
                    <a:pt x="48" y="56"/>
                    <a:pt x="52" y="45"/>
                    <a:pt x="57" y="34"/>
                  </a:cubicBezTo>
                  <a:cubicBezTo>
                    <a:pt x="62" y="23"/>
                    <a:pt x="58" y="10"/>
                    <a:pt x="4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4">
              <a:extLst>
                <a:ext uri="{FF2B5EF4-FFF2-40B4-BE49-F238E27FC236}">
                  <a16:creationId xmlns:a16="http://schemas.microsoft.com/office/drawing/2014/main" id="{75B7F4C2-1E39-4A6F-ABAF-ADF638BD4896}"/>
                </a:ext>
              </a:extLst>
            </p:cNvPr>
            <p:cNvSpPr>
              <a:spLocks/>
            </p:cNvSpPr>
            <p:nvPr/>
          </p:nvSpPr>
          <p:spPr bwMode="auto">
            <a:xfrm>
              <a:off x="8264526" y="4254500"/>
              <a:ext cx="460375" cy="222250"/>
            </a:xfrm>
            <a:custGeom>
              <a:avLst/>
              <a:gdLst>
                <a:gd name="T0" fmla="*/ 166 w 186"/>
                <a:gd name="T1" fmla="*/ 10 h 90"/>
                <a:gd name="T2" fmla="*/ 11 w 186"/>
                <a:gd name="T3" fmla="*/ 51 h 90"/>
                <a:gd name="T4" fmla="*/ 8 w 186"/>
                <a:gd name="T5" fmla="*/ 82 h 90"/>
                <a:gd name="T6" fmla="*/ 25 w 186"/>
                <a:gd name="T7" fmla="*/ 90 h 90"/>
                <a:gd name="T8" fmla="*/ 39 w 186"/>
                <a:gd name="T9" fmla="*/ 86 h 90"/>
                <a:gd name="T10" fmla="*/ 159 w 186"/>
                <a:gd name="T11" fmla="*/ 53 h 90"/>
                <a:gd name="T12" fmla="*/ 184 w 186"/>
                <a:gd name="T13" fmla="*/ 35 h 90"/>
                <a:gd name="T14" fmla="*/ 166 w 186"/>
                <a:gd name="T15" fmla="*/ 1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90">
                  <a:moveTo>
                    <a:pt x="166" y="10"/>
                  </a:moveTo>
                  <a:cubicBezTo>
                    <a:pt x="113" y="0"/>
                    <a:pt x="55" y="16"/>
                    <a:pt x="11" y="51"/>
                  </a:cubicBezTo>
                  <a:cubicBezTo>
                    <a:pt x="2" y="59"/>
                    <a:pt x="0" y="73"/>
                    <a:pt x="8" y="82"/>
                  </a:cubicBezTo>
                  <a:cubicBezTo>
                    <a:pt x="12" y="88"/>
                    <a:pt x="18" y="90"/>
                    <a:pt x="25" y="90"/>
                  </a:cubicBezTo>
                  <a:cubicBezTo>
                    <a:pt x="30" y="90"/>
                    <a:pt x="35" y="89"/>
                    <a:pt x="39" y="86"/>
                  </a:cubicBezTo>
                  <a:cubicBezTo>
                    <a:pt x="73" y="58"/>
                    <a:pt x="118" y="46"/>
                    <a:pt x="159" y="53"/>
                  </a:cubicBezTo>
                  <a:cubicBezTo>
                    <a:pt x="170" y="55"/>
                    <a:pt x="182" y="47"/>
                    <a:pt x="184" y="35"/>
                  </a:cubicBezTo>
                  <a:cubicBezTo>
                    <a:pt x="186" y="23"/>
                    <a:pt x="178" y="12"/>
                    <a:pt x="16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5">
              <a:extLst>
                <a:ext uri="{FF2B5EF4-FFF2-40B4-BE49-F238E27FC236}">
                  <a16:creationId xmlns:a16="http://schemas.microsoft.com/office/drawing/2014/main" id="{DA26E48B-2815-46AD-BD67-C7AAF4BD6474}"/>
                </a:ext>
              </a:extLst>
            </p:cNvPr>
            <p:cNvSpPr>
              <a:spLocks noEditPoints="1"/>
            </p:cNvSpPr>
            <p:nvPr/>
          </p:nvSpPr>
          <p:spPr bwMode="auto">
            <a:xfrm>
              <a:off x="7894638" y="4051300"/>
              <a:ext cx="2501900" cy="2184400"/>
            </a:xfrm>
            <a:custGeom>
              <a:avLst/>
              <a:gdLst>
                <a:gd name="T0" fmla="*/ 729 w 1009"/>
                <a:gd name="T1" fmla="*/ 0 h 883"/>
                <a:gd name="T2" fmla="*/ 505 w 1009"/>
                <a:gd name="T3" fmla="*/ 150 h 883"/>
                <a:gd name="T4" fmla="*/ 281 w 1009"/>
                <a:gd name="T5" fmla="*/ 0 h 883"/>
                <a:gd name="T6" fmla="*/ 0 w 1009"/>
                <a:gd name="T7" fmla="*/ 281 h 883"/>
                <a:gd name="T8" fmla="*/ 249 w 1009"/>
                <a:gd name="T9" fmla="*/ 698 h 883"/>
                <a:gd name="T10" fmla="*/ 504 w 1009"/>
                <a:gd name="T11" fmla="*/ 883 h 883"/>
                <a:gd name="T12" fmla="*/ 516 w 1009"/>
                <a:gd name="T13" fmla="*/ 880 h 883"/>
                <a:gd name="T14" fmla="*/ 930 w 1009"/>
                <a:gd name="T15" fmla="*/ 508 h 883"/>
                <a:gd name="T16" fmla="*/ 921 w 1009"/>
                <a:gd name="T17" fmla="*/ 76 h 883"/>
                <a:gd name="T18" fmla="*/ 505 w 1009"/>
                <a:gd name="T19" fmla="*/ 836 h 883"/>
                <a:gd name="T20" fmla="*/ 174 w 1009"/>
                <a:gd name="T21" fmla="*/ 504 h 883"/>
                <a:gd name="T22" fmla="*/ 217 w 1009"/>
                <a:gd name="T23" fmla="*/ 405 h 883"/>
                <a:gd name="T24" fmla="*/ 294 w 1009"/>
                <a:gd name="T25" fmla="*/ 616 h 883"/>
                <a:gd name="T26" fmla="*/ 369 w 1009"/>
                <a:gd name="T27" fmla="*/ 357 h 883"/>
                <a:gd name="T28" fmla="*/ 458 w 1009"/>
                <a:gd name="T29" fmla="*/ 726 h 883"/>
                <a:gd name="T30" fmla="*/ 480 w 1009"/>
                <a:gd name="T31" fmla="*/ 710 h 883"/>
                <a:gd name="T32" fmla="*/ 600 w 1009"/>
                <a:gd name="T33" fmla="*/ 551 h 883"/>
                <a:gd name="T34" fmla="*/ 641 w 1009"/>
                <a:gd name="T35" fmla="*/ 550 h 883"/>
                <a:gd name="T36" fmla="*/ 723 w 1009"/>
                <a:gd name="T37" fmla="*/ 464 h 883"/>
                <a:gd name="T38" fmla="*/ 723 w 1009"/>
                <a:gd name="T39" fmla="*/ 420 h 883"/>
                <a:gd name="T40" fmla="*/ 637 w 1009"/>
                <a:gd name="T41" fmla="*/ 434 h 883"/>
                <a:gd name="T42" fmla="*/ 571 w 1009"/>
                <a:gd name="T43" fmla="*/ 372 h 883"/>
                <a:gd name="T44" fmla="*/ 530 w 1009"/>
                <a:gd name="T45" fmla="*/ 375 h 883"/>
                <a:gd name="T46" fmla="*/ 392 w 1009"/>
                <a:gd name="T47" fmla="*/ 245 h 883"/>
                <a:gd name="T48" fmla="*/ 371 w 1009"/>
                <a:gd name="T49" fmla="*/ 227 h 883"/>
                <a:gd name="T50" fmla="*/ 291 w 1009"/>
                <a:gd name="T51" fmla="*/ 504 h 883"/>
                <a:gd name="T52" fmla="*/ 217 w 1009"/>
                <a:gd name="T53" fmla="*/ 300 h 883"/>
                <a:gd name="T54" fmla="*/ 195 w 1009"/>
                <a:gd name="T55" fmla="*/ 316 h 883"/>
                <a:gd name="T56" fmla="*/ 101 w 1009"/>
                <a:gd name="T57" fmla="*/ 460 h 883"/>
                <a:gd name="T58" fmla="*/ 281 w 1009"/>
                <a:gd name="T59" fmla="*/ 44 h 883"/>
                <a:gd name="T60" fmla="*/ 495 w 1009"/>
                <a:gd name="T61" fmla="*/ 241 h 883"/>
                <a:gd name="T62" fmla="*/ 520 w 1009"/>
                <a:gd name="T63" fmla="*/ 237 h 883"/>
                <a:gd name="T64" fmla="*/ 729 w 1009"/>
                <a:gd name="T65" fmla="*/ 44 h 883"/>
                <a:gd name="T66" fmla="*/ 732 w 1009"/>
                <a:gd name="T67" fmla="*/ 665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09" h="883">
                  <a:moveTo>
                    <a:pt x="921" y="76"/>
                  </a:moveTo>
                  <a:cubicBezTo>
                    <a:pt x="868" y="28"/>
                    <a:pt x="798" y="0"/>
                    <a:pt x="729" y="0"/>
                  </a:cubicBezTo>
                  <a:cubicBezTo>
                    <a:pt x="672" y="0"/>
                    <a:pt x="620" y="18"/>
                    <a:pt x="578" y="52"/>
                  </a:cubicBezTo>
                  <a:cubicBezTo>
                    <a:pt x="547" y="77"/>
                    <a:pt x="522" y="110"/>
                    <a:pt x="505" y="150"/>
                  </a:cubicBezTo>
                  <a:cubicBezTo>
                    <a:pt x="487" y="110"/>
                    <a:pt x="462" y="77"/>
                    <a:pt x="432" y="52"/>
                  </a:cubicBezTo>
                  <a:cubicBezTo>
                    <a:pt x="389" y="18"/>
                    <a:pt x="337" y="0"/>
                    <a:pt x="281" y="0"/>
                  </a:cubicBezTo>
                  <a:cubicBezTo>
                    <a:pt x="211" y="0"/>
                    <a:pt x="141" y="28"/>
                    <a:pt x="89" y="76"/>
                  </a:cubicBezTo>
                  <a:cubicBezTo>
                    <a:pt x="32" y="129"/>
                    <a:pt x="0" y="202"/>
                    <a:pt x="0" y="281"/>
                  </a:cubicBezTo>
                  <a:cubicBezTo>
                    <a:pt x="0" y="353"/>
                    <a:pt x="27" y="429"/>
                    <a:pt x="79" y="508"/>
                  </a:cubicBezTo>
                  <a:cubicBezTo>
                    <a:pt x="120" y="570"/>
                    <a:pt x="177" y="634"/>
                    <a:pt x="249" y="698"/>
                  </a:cubicBezTo>
                  <a:cubicBezTo>
                    <a:pt x="369" y="806"/>
                    <a:pt x="488" y="877"/>
                    <a:pt x="493" y="880"/>
                  </a:cubicBezTo>
                  <a:cubicBezTo>
                    <a:pt x="496" y="882"/>
                    <a:pt x="500" y="883"/>
                    <a:pt x="504" y="883"/>
                  </a:cubicBezTo>
                  <a:cubicBezTo>
                    <a:pt x="504" y="883"/>
                    <a:pt x="505" y="883"/>
                    <a:pt x="505" y="883"/>
                  </a:cubicBezTo>
                  <a:cubicBezTo>
                    <a:pt x="509" y="883"/>
                    <a:pt x="513" y="882"/>
                    <a:pt x="516" y="880"/>
                  </a:cubicBezTo>
                  <a:cubicBezTo>
                    <a:pt x="521" y="877"/>
                    <a:pt x="640" y="806"/>
                    <a:pt x="761" y="698"/>
                  </a:cubicBezTo>
                  <a:cubicBezTo>
                    <a:pt x="832" y="634"/>
                    <a:pt x="889" y="570"/>
                    <a:pt x="930" y="508"/>
                  </a:cubicBezTo>
                  <a:cubicBezTo>
                    <a:pt x="983" y="429"/>
                    <a:pt x="1009" y="353"/>
                    <a:pt x="1009" y="281"/>
                  </a:cubicBezTo>
                  <a:cubicBezTo>
                    <a:pt x="1009" y="202"/>
                    <a:pt x="978" y="129"/>
                    <a:pt x="921" y="76"/>
                  </a:cubicBezTo>
                  <a:close/>
                  <a:moveTo>
                    <a:pt x="732" y="665"/>
                  </a:moveTo>
                  <a:cubicBezTo>
                    <a:pt x="635" y="752"/>
                    <a:pt x="537" y="815"/>
                    <a:pt x="505" y="836"/>
                  </a:cubicBezTo>
                  <a:cubicBezTo>
                    <a:pt x="455" y="804"/>
                    <a:pt x="249" y="670"/>
                    <a:pt x="130" y="504"/>
                  </a:cubicBezTo>
                  <a:cubicBezTo>
                    <a:pt x="174" y="504"/>
                    <a:pt x="174" y="504"/>
                    <a:pt x="174" y="504"/>
                  </a:cubicBezTo>
                  <a:cubicBezTo>
                    <a:pt x="184" y="504"/>
                    <a:pt x="193" y="497"/>
                    <a:pt x="195" y="488"/>
                  </a:cubicBezTo>
                  <a:cubicBezTo>
                    <a:pt x="217" y="405"/>
                    <a:pt x="217" y="405"/>
                    <a:pt x="217" y="405"/>
                  </a:cubicBezTo>
                  <a:cubicBezTo>
                    <a:pt x="273" y="600"/>
                    <a:pt x="273" y="600"/>
                    <a:pt x="273" y="600"/>
                  </a:cubicBezTo>
                  <a:cubicBezTo>
                    <a:pt x="275" y="610"/>
                    <a:pt x="284" y="616"/>
                    <a:pt x="294" y="616"/>
                  </a:cubicBezTo>
                  <a:cubicBezTo>
                    <a:pt x="304" y="616"/>
                    <a:pt x="313" y="608"/>
                    <a:pt x="315" y="599"/>
                  </a:cubicBezTo>
                  <a:cubicBezTo>
                    <a:pt x="369" y="357"/>
                    <a:pt x="369" y="357"/>
                    <a:pt x="369" y="357"/>
                  </a:cubicBezTo>
                  <a:cubicBezTo>
                    <a:pt x="437" y="708"/>
                    <a:pt x="437" y="708"/>
                    <a:pt x="437" y="708"/>
                  </a:cubicBezTo>
                  <a:cubicBezTo>
                    <a:pt x="439" y="718"/>
                    <a:pt x="448" y="726"/>
                    <a:pt x="458" y="726"/>
                  </a:cubicBezTo>
                  <a:cubicBezTo>
                    <a:pt x="458" y="726"/>
                    <a:pt x="459" y="726"/>
                    <a:pt x="459" y="726"/>
                  </a:cubicBezTo>
                  <a:cubicBezTo>
                    <a:pt x="469" y="726"/>
                    <a:pt x="477" y="720"/>
                    <a:pt x="480" y="710"/>
                  </a:cubicBezTo>
                  <a:cubicBezTo>
                    <a:pt x="555" y="446"/>
                    <a:pt x="555" y="446"/>
                    <a:pt x="555" y="446"/>
                  </a:cubicBezTo>
                  <a:cubicBezTo>
                    <a:pt x="600" y="551"/>
                    <a:pt x="600" y="551"/>
                    <a:pt x="600" y="551"/>
                  </a:cubicBezTo>
                  <a:cubicBezTo>
                    <a:pt x="604" y="559"/>
                    <a:pt x="612" y="565"/>
                    <a:pt x="621" y="564"/>
                  </a:cubicBezTo>
                  <a:cubicBezTo>
                    <a:pt x="630" y="564"/>
                    <a:pt x="638" y="558"/>
                    <a:pt x="641" y="550"/>
                  </a:cubicBezTo>
                  <a:cubicBezTo>
                    <a:pt x="673" y="464"/>
                    <a:pt x="673" y="464"/>
                    <a:pt x="673" y="464"/>
                  </a:cubicBezTo>
                  <a:cubicBezTo>
                    <a:pt x="723" y="464"/>
                    <a:pt x="723" y="464"/>
                    <a:pt x="723" y="464"/>
                  </a:cubicBezTo>
                  <a:cubicBezTo>
                    <a:pt x="735" y="464"/>
                    <a:pt x="745" y="454"/>
                    <a:pt x="745" y="442"/>
                  </a:cubicBezTo>
                  <a:cubicBezTo>
                    <a:pt x="745" y="430"/>
                    <a:pt x="735" y="420"/>
                    <a:pt x="723" y="420"/>
                  </a:cubicBezTo>
                  <a:cubicBezTo>
                    <a:pt x="657" y="420"/>
                    <a:pt x="657" y="420"/>
                    <a:pt x="657" y="420"/>
                  </a:cubicBezTo>
                  <a:cubicBezTo>
                    <a:pt x="648" y="420"/>
                    <a:pt x="640" y="425"/>
                    <a:pt x="637" y="434"/>
                  </a:cubicBezTo>
                  <a:cubicBezTo>
                    <a:pt x="619" y="483"/>
                    <a:pt x="619" y="483"/>
                    <a:pt x="619" y="483"/>
                  </a:cubicBezTo>
                  <a:cubicBezTo>
                    <a:pt x="571" y="372"/>
                    <a:pt x="571" y="372"/>
                    <a:pt x="571" y="372"/>
                  </a:cubicBezTo>
                  <a:cubicBezTo>
                    <a:pt x="567" y="364"/>
                    <a:pt x="559" y="358"/>
                    <a:pt x="549" y="359"/>
                  </a:cubicBezTo>
                  <a:cubicBezTo>
                    <a:pt x="540" y="359"/>
                    <a:pt x="532" y="366"/>
                    <a:pt x="530" y="375"/>
                  </a:cubicBezTo>
                  <a:cubicBezTo>
                    <a:pt x="463" y="609"/>
                    <a:pt x="463" y="609"/>
                    <a:pt x="463" y="609"/>
                  </a:cubicBezTo>
                  <a:cubicBezTo>
                    <a:pt x="392" y="245"/>
                    <a:pt x="392" y="245"/>
                    <a:pt x="392" y="245"/>
                  </a:cubicBezTo>
                  <a:cubicBezTo>
                    <a:pt x="390" y="235"/>
                    <a:pt x="382" y="228"/>
                    <a:pt x="371" y="228"/>
                  </a:cubicBezTo>
                  <a:cubicBezTo>
                    <a:pt x="371" y="228"/>
                    <a:pt x="371" y="227"/>
                    <a:pt x="371" y="227"/>
                  </a:cubicBezTo>
                  <a:cubicBezTo>
                    <a:pt x="361" y="227"/>
                    <a:pt x="352" y="235"/>
                    <a:pt x="349" y="245"/>
                  </a:cubicBezTo>
                  <a:cubicBezTo>
                    <a:pt x="291" y="504"/>
                    <a:pt x="291" y="504"/>
                    <a:pt x="291" y="504"/>
                  </a:cubicBezTo>
                  <a:cubicBezTo>
                    <a:pt x="238" y="316"/>
                    <a:pt x="238" y="316"/>
                    <a:pt x="238" y="316"/>
                  </a:cubicBezTo>
                  <a:cubicBezTo>
                    <a:pt x="235" y="307"/>
                    <a:pt x="226" y="300"/>
                    <a:pt x="217" y="300"/>
                  </a:cubicBezTo>
                  <a:cubicBezTo>
                    <a:pt x="216" y="300"/>
                    <a:pt x="216" y="300"/>
                    <a:pt x="216" y="300"/>
                  </a:cubicBezTo>
                  <a:cubicBezTo>
                    <a:pt x="207" y="300"/>
                    <a:pt x="198" y="307"/>
                    <a:pt x="195" y="316"/>
                  </a:cubicBezTo>
                  <a:cubicBezTo>
                    <a:pt x="157" y="460"/>
                    <a:pt x="157" y="460"/>
                    <a:pt x="157" y="460"/>
                  </a:cubicBezTo>
                  <a:cubicBezTo>
                    <a:pt x="101" y="460"/>
                    <a:pt x="101" y="460"/>
                    <a:pt x="101" y="460"/>
                  </a:cubicBezTo>
                  <a:cubicBezTo>
                    <a:pt x="66" y="402"/>
                    <a:pt x="44" y="342"/>
                    <a:pt x="44" y="281"/>
                  </a:cubicBezTo>
                  <a:cubicBezTo>
                    <a:pt x="44" y="135"/>
                    <a:pt x="167" y="44"/>
                    <a:pt x="281" y="44"/>
                  </a:cubicBezTo>
                  <a:cubicBezTo>
                    <a:pt x="382" y="44"/>
                    <a:pt x="457" y="111"/>
                    <a:pt x="483" y="224"/>
                  </a:cubicBezTo>
                  <a:cubicBezTo>
                    <a:pt x="484" y="232"/>
                    <a:pt x="488" y="238"/>
                    <a:pt x="495" y="241"/>
                  </a:cubicBezTo>
                  <a:cubicBezTo>
                    <a:pt x="503" y="245"/>
                    <a:pt x="512" y="244"/>
                    <a:pt x="519" y="238"/>
                  </a:cubicBezTo>
                  <a:cubicBezTo>
                    <a:pt x="520" y="237"/>
                    <a:pt x="520" y="237"/>
                    <a:pt x="520" y="237"/>
                  </a:cubicBezTo>
                  <a:cubicBezTo>
                    <a:pt x="523" y="234"/>
                    <a:pt x="525" y="230"/>
                    <a:pt x="527" y="226"/>
                  </a:cubicBezTo>
                  <a:cubicBezTo>
                    <a:pt x="551" y="112"/>
                    <a:pt x="627" y="44"/>
                    <a:pt x="729" y="44"/>
                  </a:cubicBezTo>
                  <a:cubicBezTo>
                    <a:pt x="842" y="44"/>
                    <a:pt x="965" y="135"/>
                    <a:pt x="965" y="281"/>
                  </a:cubicBezTo>
                  <a:cubicBezTo>
                    <a:pt x="965" y="425"/>
                    <a:pt x="838" y="569"/>
                    <a:pt x="732" y="6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6">
              <a:extLst>
                <a:ext uri="{FF2B5EF4-FFF2-40B4-BE49-F238E27FC236}">
                  <a16:creationId xmlns:a16="http://schemas.microsoft.com/office/drawing/2014/main" id="{F7E5E787-BDFE-45CA-89D5-4C7EAC017D9A}"/>
                </a:ext>
              </a:extLst>
            </p:cNvPr>
            <p:cNvSpPr>
              <a:spLocks/>
            </p:cNvSpPr>
            <p:nvPr/>
          </p:nvSpPr>
          <p:spPr bwMode="auto">
            <a:xfrm>
              <a:off x="9798051" y="5091113"/>
              <a:ext cx="141288" cy="107950"/>
            </a:xfrm>
            <a:custGeom>
              <a:avLst/>
              <a:gdLst>
                <a:gd name="T0" fmla="*/ 29 w 57"/>
                <a:gd name="T1" fmla="*/ 0 h 44"/>
                <a:gd name="T2" fmla="*/ 29 w 57"/>
                <a:gd name="T3" fmla="*/ 44 h 44"/>
                <a:gd name="T4" fmla="*/ 29 w 57"/>
                <a:gd name="T5" fmla="*/ 0 h 44"/>
              </a:gdLst>
              <a:ahLst/>
              <a:cxnLst>
                <a:cxn ang="0">
                  <a:pos x="T0" y="T1"/>
                </a:cxn>
                <a:cxn ang="0">
                  <a:pos x="T2" y="T3"/>
                </a:cxn>
                <a:cxn ang="0">
                  <a:pos x="T4" y="T5"/>
                </a:cxn>
              </a:cxnLst>
              <a:rect l="0" t="0" r="r" b="b"/>
              <a:pathLst>
                <a:path w="57" h="44">
                  <a:moveTo>
                    <a:pt x="29" y="0"/>
                  </a:moveTo>
                  <a:cubicBezTo>
                    <a:pt x="0" y="0"/>
                    <a:pt x="0" y="44"/>
                    <a:pt x="29" y="44"/>
                  </a:cubicBezTo>
                  <a:cubicBezTo>
                    <a:pt x="57" y="44"/>
                    <a:pt x="57" y="0"/>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3" name="Group 92">
            <a:extLst>
              <a:ext uri="{FF2B5EF4-FFF2-40B4-BE49-F238E27FC236}">
                <a16:creationId xmlns:a16="http://schemas.microsoft.com/office/drawing/2014/main" id="{6A548446-455C-49E6-AA4D-1F2BCACD7B69}"/>
              </a:ext>
            </a:extLst>
          </p:cNvPr>
          <p:cNvGrpSpPr/>
          <p:nvPr/>
        </p:nvGrpSpPr>
        <p:grpSpPr>
          <a:xfrm>
            <a:off x="4697838" y="4743450"/>
            <a:ext cx="384630" cy="389642"/>
            <a:chOff x="7985126" y="3973513"/>
            <a:chExt cx="2314575" cy="2344738"/>
          </a:xfrm>
          <a:solidFill>
            <a:schemeClr val="bg1"/>
          </a:solidFill>
        </p:grpSpPr>
        <p:sp>
          <p:nvSpPr>
            <p:cNvPr id="94" name="Freeform 20">
              <a:extLst>
                <a:ext uri="{FF2B5EF4-FFF2-40B4-BE49-F238E27FC236}">
                  <a16:creationId xmlns:a16="http://schemas.microsoft.com/office/drawing/2014/main" id="{7802F435-C5DB-4BD1-8A5B-707EFEC9032C}"/>
                </a:ext>
              </a:extLst>
            </p:cNvPr>
            <p:cNvSpPr>
              <a:spLocks noEditPoints="1"/>
            </p:cNvSpPr>
            <p:nvPr/>
          </p:nvSpPr>
          <p:spPr bwMode="auto">
            <a:xfrm>
              <a:off x="7985126" y="3973513"/>
              <a:ext cx="2314575" cy="2344738"/>
            </a:xfrm>
            <a:custGeom>
              <a:avLst/>
              <a:gdLst>
                <a:gd name="T0" fmla="*/ 861 w 934"/>
                <a:gd name="T1" fmla="*/ 550 h 947"/>
                <a:gd name="T2" fmla="*/ 813 w 934"/>
                <a:gd name="T3" fmla="*/ 503 h 947"/>
                <a:gd name="T4" fmla="*/ 602 w 934"/>
                <a:gd name="T5" fmla="*/ 291 h 947"/>
                <a:gd name="T6" fmla="*/ 410 w 934"/>
                <a:gd name="T7" fmla="*/ 100 h 947"/>
                <a:gd name="T8" fmla="*/ 347 w 934"/>
                <a:gd name="T9" fmla="*/ 45 h 947"/>
                <a:gd name="T10" fmla="*/ 114 w 934"/>
                <a:gd name="T11" fmla="*/ 43 h 947"/>
                <a:gd name="T12" fmla="*/ 8 w 934"/>
                <a:gd name="T13" fmla="*/ 210 h 947"/>
                <a:gd name="T14" fmla="*/ 72 w 934"/>
                <a:gd name="T15" fmla="*/ 392 h 947"/>
                <a:gd name="T16" fmla="*/ 424 w 934"/>
                <a:gd name="T17" fmla="*/ 744 h 947"/>
                <a:gd name="T18" fmla="*/ 549 w 934"/>
                <a:gd name="T19" fmla="*/ 868 h 947"/>
                <a:gd name="T20" fmla="*/ 777 w 934"/>
                <a:gd name="T21" fmla="*/ 920 h 947"/>
                <a:gd name="T22" fmla="*/ 926 w 934"/>
                <a:gd name="T23" fmla="*/ 733 h 947"/>
                <a:gd name="T24" fmla="*/ 861 w 934"/>
                <a:gd name="T25" fmla="*/ 550 h 947"/>
                <a:gd name="T26" fmla="*/ 146 w 934"/>
                <a:gd name="T27" fmla="*/ 408 h 947"/>
                <a:gd name="T28" fmla="*/ 101 w 934"/>
                <a:gd name="T29" fmla="*/ 363 h 947"/>
                <a:gd name="T30" fmla="*/ 49 w 934"/>
                <a:gd name="T31" fmla="*/ 264 h 947"/>
                <a:gd name="T32" fmla="*/ 48 w 934"/>
                <a:gd name="T33" fmla="*/ 210 h 947"/>
                <a:gd name="T34" fmla="*/ 63 w 934"/>
                <a:gd name="T35" fmla="*/ 160 h 947"/>
                <a:gd name="T36" fmla="*/ 139 w 934"/>
                <a:gd name="T37" fmla="*/ 76 h 947"/>
                <a:gd name="T38" fmla="*/ 244 w 934"/>
                <a:gd name="T39" fmla="*/ 52 h 947"/>
                <a:gd name="T40" fmla="*/ 298 w 934"/>
                <a:gd name="T41" fmla="*/ 65 h 947"/>
                <a:gd name="T42" fmla="*/ 344 w 934"/>
                <a:gd name="T43" fmla="*/ 92 h 947"/>
                <a:gd name="T44" fmla="*/ 365 w 934"/>
                <a:gd name="T45" fmla="*/ 112 h 947"/>
                <a:gd name="T46" fmla="*/ 426 w 934"/>
                <a:gd name="T47" fmla="*/ 172 h 947"/>
                <a:gd name="T48" fmla="*/ 582 w 934"/>
                <a:gd name="T49" fmla="*/ 328 h 947"/>
                <a:gd name="T50" fmla="*/ 430 w 934"/>
                <a:gd name="T51" fmla="*/ 480 h 947"/>
                <a:gd name="T52" fmla="*/ 324 w 934"/>
                <a:gd name="T53" fmla="*/ 586 h 947"/>
                <a:gd name="T54" fmla="*/ 146 w 934"/>
                <a:gd name="T55" fmla="*/ 408 h 947"/>
                <a:gd name="T56" fmla="*/ 876 w 934"/>
                <a:gd name="T57" fmla="*/ 771 h 947"/>
                <a:gd name="T58" fmla="*/ 810 w 934"/>
                <a:gd name="T59" fmla="*/ 858 h 947"/>
                <a:gd name="T60" fmla="*/ 602 w 934"/>
                <a:gd name="T61" fmla="*/ 860 h 947"/>
                <a:gd name="T62" fmla="*/ 550 w 934"/>
                <a:gd name="T63" fmla="*/ 812 h 947"/>
                <a:gd name="T64" fmla="*/ 355 w 934"/>
                <a:gd name="T65" fmla="*/ 618 h 947"/>
                <a:gd name="T66" fmla="*/ 352 w 934"/>
                <a:gd name="T67" fmla="*/ 615 h 947"/>
                <a:gd name="T68" fmla="*/ 504 w 934"/>
                <a:gd name="T69" fmla="*/ 463 h 947"/>
                <a:gd name="T70" fmla="*/ 610 w 934"/>
                <a:gd name="T71" fmla="*/ 357 h 947"/>
                <a:gd name="T72" fmla="*/ 646 w 934"/>
                <a:gd name="T73" fmla="*/ 393 h 947"/>
                <a:gd name="T74" fmla="*/ 821 w 934"/>
                <a:gd name="T75" fmla="*/ 568 h 947"/>
                <a:gd name="T76" fmla="*/ 833 w 934"/>
                <a:gd name="T77" fmla="*/ 580 h 947"/>
                <a:gd name="T78" fmla="*/ 881 w 934"/>
                <a:gd name="T79" fmla="*/ 663 h 947"/>
                <a:gd name="T80" fmla="*/ 876 w 934"/>
                <a:gd name="T81" fmla="*/ 771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34" h="947">
                  <a:moveTo>
                    <a:pt x="861" y="550"/>
                  </a:moveTo>
                  <a:cubicBezTo>
                    <a:pt x="845" y="534"/>
                    <a:pt x="829" y="518"/>
                    <a:pt x="813" y="503"/>
                  </a:cubicBezTo>
                  <a:cubicBezTo>
                    <a:pt x="743" y="432"/>
                    <a:pt x="672" y="361"/>
                    <a:pt x="602" y="291"/>
                  </a:cubicBezTo>
                  <a:cubicBezTo>
                    <a:pt x="410" y="100"/>
                    <a:pt x="410" y="100"/>
                    <a:pt x="410" y="100"/>
                  </a:cubicBezTo>
                  <a:cubicBezTo>
                    <a:pt x="390" y="80"/>
                    <a:pt x="371" y="60"/>
                    <a:pt x="347" y="45"/>
                  </a:cubicBezTo>
                  <a:cubicBezTo>
                    <a:pt x="277" y="0"/>
                    <a:pt x="185" y="1"/>
                    <a:pt x="114" y="43"/>
                  </a:cubicBezTo>
                  <a:cubicBezTo>
                    <a:pt x="54" y="79"/>
                    <a:pt x="17" y="141"/>
                    <a:pt x="8" y="210"/>
                  </a:cubicBezTo>
                  <a:cubicBezTo>
                    <a:pt x="0" y="276"/>
                    <a:pt x="25" y="344"/>
                    <a:pt x="72" y="392"/>
                  </a:cubicBezTo>
                  <a:cubicBezTo>
                    <a:pt x="424" y="744"/>
                    <a:pt x="424" y="744"/>
                    <a:pt x="424" y="744"/>
                  </a:cubicBezTo>
                  <a:cubicBezTo>
                    <a:pt x="466" y="786"/>
                    <a:pt x="507" y="827"/>
                    <a:pt x="549" y="868"/>
                  </a:cubicBezTo>
                  <a:cubicBezTo>
                    <a:pt x="608" y="927"/>
                    <a:pt x="698" y="947"/>
                    <a:pt x="777" y="920"/>
                  </a:cubicBezTo>
                  <a:cubicBezTo>
                    <a:pt x="859" y="892"/>
                    <a:pt x="915" y="818"/>
                    <a:pt x="926" y="733"/>
                  </a:cubicBezTo>
                  <a:cubicBezTo>
                    <a:pt x="934" y="666"/>
                    <a:pt x="908" y="598"/>
                    <a:pt x="861" y="550"/>
                  </a:cubicBezTo>
                  <a:close/>
                  <a:moveTo>
                    <a:pt x="146" y="408"/>
                  </a:moveTo>
                  <a:cubicBezTo>
                    <a:pt x="131" y="393"/>
                    <a:pt x="116" y="378"/>
                    <a:pt x="101" y="363"/>
                  </a:cubicBezTo>
                  <a:cubicBezTo>
                    <a:pt x="73" y="335"/>
                    <a:pt x="56" y="302"/>
                    <a:pt x="49" y="264"/>
                  </a:cubicBezTo>
                  <a:cubicBezTo>
                    <a:pt x="47" y="249"/>
                    <a:pt x="46" y="228"/>
                    <a:pt x="48" y="210"/>
                  </a:cubicBezTo>
                  <a:cubicBezTo>
                    <a:pt x="50" y="196"/>
                    <a:pt x="56" y="174"/>
                    <a:pt x="63" y="160"/>
                  </a:cubicBezTo>
                  <a:cubicBezTo>
                    <a:pt x="79" y="124"/>
                    <a:pt x="105" y="95"/>
                    <a:pt x="139" y="76"/>
                  </a:cubicBezTo>
                  <a:cubicBezTo>
                    <a:pt x="171" y="57"/>
                    <a:pt x="207" y="50"/>
                    <a:pt x="244" y="52"/>
                  </a:cubicBezTo>
                  <a:cubicBezTo>
                    <a:pt x="261" y="53"/>
                    <a:pt x="280" y="58"/>
                    <a:pt x="298" y="65"/>
                  </a:cubicBezTo>
                  <a:cubicBezTo>
                    <a:pt x="312" y="70"/>
                    <a:pt x="331" y="81"/>
                    <a:pt x="344" y="92"/>
                  </a:cubicBezTo>
                  <a:cubicBezTo>
                    <a:pt x="352" y="98"/>
                    <a:pt x="358" y="105"/>
                    <a:pt x="365" y="112"/>
                  </a:cubicBezTo>
                  <a:cubicBezTo>
                    <a:pt x="385" y="132"/>
                    <a:pt x="406" y="152"/>
                    <a:pt x="426" y="172"/>
                  </a:cubicBezTo>
                  <a:cubicBezTo>
                    <a:pt x="478" y="224"/>
                    <a:pt x="530" y="276"/>
                    <a:pt x="582" y="328"/>
                  </a:cubicBezTo>
                  <a:cubicBezTo>
                    <a:pt x="430" y="480"/>
                    <a:pt x="430" y="480"/>
                    <a:pt x="430" y="480"/>
                  </a:cubicBezTo>
                  <a:cubicBezTo>
                    <a:pt x="395" y="515"/>
                    <a:pt x="359" y="551"/>
                    <a:pt x="324" y="586"/>
                  </a:cubicBezTo>
                  <a:cubicBezTo>
                    <a:pt x="264" y="527"/>
                    <a:pt x="205" y="467"/>
                    <a:pt x="146" y="408"/>
                  </a:cubicBezTo>
                  <a:close/>
                  <a:moveTo>
                    <a:pt x="876" y="771"/>
                  </a:moveTo>
                  <a:cubicBezTo>
                    <a:pt x="865" y="805"/>
                    <a:pt x="840" y="837"/>
                    <a:pt x="810" y="858"/>
                  </a:cubicBezTo>
                  <a:cubicBezTo>
                    <a:pt x="747" y="902"/>
                    <a:pt x="665" y="902"/>
                    <a:pt x="602" y="860"/>
                  </a:cubicBezTo>
                  <a:cubicBezTo>
                    <a:pt x="583" y="847"/>
                    <a:pt x="566" y="829"/>
                    <a:pt x="550" y="812"/>
                  </a:cubicBezTo>
                  <a:cubicBezTo>
                    <a:pt x="485" y="747"/>
                    <a:pt x="420" y="683"/>
                    <a:pt x="355" y="618"/>
                  </a:cubicBezTo>
                  <a:cubicBezTo>
                    <a:pt x="352" y="615"/>
                    <a:pt x="352" y="615"/>
                    <a:pt x="352" y="615"/>
                  </a:cubicBezTo>
                  <a:cubicBezTo>
                    <a:pt x="504" y="463"/>
                    <a:pt x="504" y="463"/>
                    <a:pt x="504" y="463"/>
                  </a:cubicBezTo>
                  <a:cubicBezTo>
                    <a:pt x="539" y="428"/>
                    <a:pt x="575" y="392"/>
                    <a:pt x="610" y="357"/>
                  </a:cubicBezTo>
                  <a:cubicBezTo>
                    <a:pt x="622" y="369"/>
                    <a:pt x="634" y="381"/>
                    <a:pt x="646" y="393"/>
                  </a:cubicBezTo>
                  <a:cubicBezTo>
                    <a:pt x="705" y="451"/>
                    <a:pt x="763" y="510"/>
                    <a:pt x="821" y="568"/>
                  </a:cubicBezTo>
                  <a:cubicBezTo>
                    <a:pt x="825" y="572"/>
                    <a:pt x="829" y="576"/>
                    <a:pt x="833" y="580"/>
                  </a:cubicBezTo>
                  <a:cubicBezTo>
                    <a:pt x="857" y="603"/>
                    <a:pt x="873" y="632"/>
                    <a:pt x="881" y="663"/>
                  </a:cubicBezTo>
                  <a:cubicBezTo>
                    <a:pt x="891" y="699"/>
                    <a:pt x="889" y="735"/>
                    <a:pt x="876" y="7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21">
              <a:extLst>
                <a:ext uri="{FF2B5EF4-FFF2-40B4-BE49-F238E27FC236}">
                  <a16:creationId xmlns:a16="http://schemas.microsoft.com/office/drawing/2014/main" id="{1DACF1B3-D91F-49D9-B453-4ADA012F2C49}"/>
                </a:ext>
              </a:extLst>
            </p:cNvPr>
            <p:cNvSpPr>
              <a:spLocks/>
            </p:cNvSpPr>
            <p:nvPr/>
          </p:nvSpPr>
          <p:spPr bwMode="auto">
            <a:xfrm>
              <a:off x="8280401" y="4233863"/>
              <a:ext cx="839788" cy="490538"/>
            </a:xfrm>
            <a:custGeom>
              <a:avLst/>
              <a:gdLst>
                <a:gd name="T0" fmla="*/ 321 w 339"/>
                <a:gd name="T1" fmla="*/ 151 h 198"/>
                <a:gd name="T2" fmla="*/ 232 w 339"/>
                <a:gd name="T3" fmla="*/ 62 h 198"/>
                <a:gd name="T4" fmla="*/ 182 w 339"/>
                <a:gd name="T5" fmla="*/ 21 h 198"/>
                <a:gd name="T6" fmla="*/ 58 w 339"/>
                <a:gd name="T7" fmla="*/ 18 h 198"/>
                <a:gd name="T8" fmla="*/ 18 w 339"/>
                <a:gd name="T9" fmla="*/ 45 h 198"/>
                <a:gd name="T10" fmla="*/ 47 w 339"/>
                <a:gd name="T11" fmla="*/ 74 h 198"/>
                <a:gd name="T12" fmla="*/ 144 w 339"/>
                <a:gd name="T13" fmla="*/ 49 h 198"/>
                <a:gd name="T14" fmla="*/ 197 w 339"/>
                <a:gd name="T15" fmla="*/ 85 h 198"/>
                <a:gd name="T16" fmla="*/ 291 w 339"/>
                <a:gd name="T17" fmla="*/ 179 h 198"/>
                <a:gd name="T18" fmla="*/ 292 w 339"/>
                <a:gd name="T19" fmla="*/ 180 h 198"/>
                <a:gd name="T20" fmla="*/ 321 w 339"/>
                <a:gd name="T21" fmla="*/ 15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9" h="198">
                  <a:moveTo>
                    <a:pt x="321" y="151"/>
                  </a:moveTo>
                  <a:cubicBezTo>
                    <a:pt x="291" y="122"/>
                    <a:pt x="261" y="92"/>
                    <a:pt x="232" y="62"/>
                  </a:cubicBezTo>
                  <a:cubicBezTo>
                    <a:pt x="216" y="47"/>
                    <a:pt x="201" y="31"/>
                    <a:pt x="182" y="21"/>
                  </a:cubicBezTo>
                  <a:cubicBezTo>
                    <a:pt x="143" y="0"/>
                    <a:pt x="98" y="0"/>
                    <a:pt x="58" y="18"/>
                  </a:cubicBezTo>
                  <a:cubicBezTo>
                    <a:pt x="43" y="24"/>
                    <a:pt x="30" y="34"/>
                    <a:pt x="18" y="45"/>
                  </a:cubicBezTo>
                  <a:cubicBezTo>
                    <a:pt x="0" y="64"/>
                    <a:pt x="28" y="92"/>
                    <a:pt x="47" y="74"/>
                  </a:cubicBezTo>
                  <a:cubicBezTo>
                    <a:pt x="74" y="48"/>
                    <a:pt x="110" y="39"/>
                    <a:pt x="144" y="49"/>
                  </a:cubicBezTo>
                  <a:cubicBezTo>
                    <a:pt x="166" y="55"/>
                    <a:pt x="181" y="69"/>
                    <a:pt x="197" y="85"/>
                  </a:cubicBezTo>
                  <a:cubicBezTo>
                    <a:pt x="229" y="116"/>
                    <a:pt x="260" y="148"/>
                    <a:pt x="291" y="179"/>
                  </a:cubicBezTo>
                  <a:cubicBezTo>
                    <a:pt x="292" y="180"/>
                    <a:pt x="292" y="180"/>
                    <a:pt x="292" y="180"/>
                  </a:cubicBezTo>
                  <a:cubicBezTo>
                    <a:pt x="311" y="198"/>
                    <a:pt x="339" y="170"/>
                    <a:pt x="321" y="1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6" name="Group 95">
            <a:extLst>
              <a:ext uri="{FF2B5EF4-FFF2-40B4-BE49-F238E27FC236}">
                <a16:creationId xmlns:a16="http://schemas.microsoft.com/office/drawing/2014/main" id="{056F1519-65C8-4848-A1D9-66B43AD05A8F}"/>
              </a:ext>
            </a:extLst>
          </p:cNvPr>
          <p:cNvGrpSpPr/>
          <p:nvPr/>
        </p:nvGrpSpPr>
        <p:grpSpPr>
          <a:xfrm>
            <a:off x="8196582" y="2562735"/>
            <a:ext cx="420109" cy="418759"/>
            <a:chOff x="7910513" y="3911601"/>
            <a:chExt cx="2470150" cy="2462213"/>
          </a:xfrm>
          <a:gradFill>
            <a:gsLst>
              <a:gs pos="10000">
                <a:schemeClr val="accent1"/>
              </a:gs>
              <a:gs pos="100000">
                <a:schemeClr val="accent2"/>
              </a:gs>
            </a:gsLst>
            <a:lin ang="18900000" scaled="1"/>
          </a:gradFill>
        </p:grpSpPr>
        <p:sp>
          <p:nvSpPr>
            <p:cNvPr id="98" name="Freeform 60">
              <a:extLst>
                <a:ext uri="{FF2B5EF4-FFF2-40B4-BE49-F238E27FC236}">
                  <a16:creationId xmlns:a16="http://schemas.microsoft.com/office/drawing/2014/main" id="{AA1CA819-2553-46E2-868F-53194CBEEDF1}"/>
                </a:ext>
              </a:extLst>
            </p:cNvPr>
            <p:cNvSpPr>
              <a:spLocks/>
            </p:cNvSpPr>
            <p:nvPr/>
          </p:nvSpPr>
          <p:spPr bwMode="auto">
            <a:xfrm>
              <a:off x="9251950" y="5059363"/>
              <a:ext cx="138113"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61">
              <a:extLst>
                <a:ext uri="{FF2B5EF4-FFF2-40B4-BE49-F238E27FC236}">
                  <a16:creationId xmlns:a16="http://schemas.microsoft.com/office/drawing/2014/main" id="{E2290EB2-B687-409F-B1E1-EB310B8BCBB3}"/>
                </a:ext>
              </a:extLst>
            </p:cNvPr>
            <p:cNvSpPr>
              <a:spLocks/>
            </p:cNvSpPr>
            <p:nvPr/>
          </p:nvSpPr>
          <p:spPr bwMode="auto">
            <a:xfrm>
              <a:off x="8689975" y="5081588"/>
              <a:ext cx="134938" cy="106363"/>
            </a:xfrm>
            <a:custGeom>
              <a:avLst/>
              <a:gdLst>
                <a:gd name="T0" fmla="*/ 27 w 55"/>
                <a:gd name="T1" fmla="*/ 0 h 43"/>
                <a:gd name="T2" fmla="*/ 27 w 55"/>
                <a:gd name="T3" fmla="*/ 43 h 43"/>
                <a:gd name="T4" fmla="*/ 27 w 55"/>
                <a:gd name="T5" fmla="*/ 0 h 43"/>
              </a:gdLst>
              <a:ahLst/>
              <a:cxnLst>
                <a:cxn ang="0">
                  <a:pos x="T0" y="T1"/>
                </a:cxn>
                <a:cxn ang="0">
                  <a:pos x="T2" y="T3"/>
                </a:cxn>
                <a:cxn ang="0">
                  <a:pos x="T4" y="T5"/>
                </a:cxn>
              </a:cxnLst>
              <a:rect l="0" t="0" r="r" b="b"/>
              <a:pathLst>
                <a:path w="55" h="43">
                  <a:moveTo>
                    <a:pt x="27" y="0"/>
                  </a:moveTo>
                  <a:cubicBezTo>
                    <a:pt x="0" y="0"/>
                    <a:pt x="0" y="43"/>
                    <a:pt x="27" y="43"/>
                  </a:cubicBezTo>
                  <a:cubicBezTo>
                    <a:pt x="55" y="43"/>
                    <a:pt x="55"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62">
              <a:extLst>
                <a:ext uri="{FF2B5EF4-FFF2-40B4-BE49-F238E27FC236}">
                  <a16:creationId xmlns:a16="http://schemas.microsoft.com/office/drawing/2014/main" id="{24B786F1-B932-44CA-8E09-81965009040C}"/>
                </a:ext>
              </a:extLst>
            </p:cNvPr>
            <p:cNvSpPr>
              <a:spLocks/>
            </p:cNvSpPr>
            <p:nvPr/>
          </p:nvSpPr>
          <p:spPr bwMode="auto">
            <a:xfrm>
              <a:off x="9269413" y="4775201"/>
              <a:ext cx="138113"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63">
              <a:extLst>
                <a:ext uri="{FF2B5EF4-FFF2-40B4-BE49-F238E27FC236}">
                  <a16:creationId xmlns:a16="http://schemas.microsoft.com/office/drawing/2014/main" id="{D92FE809-ACE3-4B31-8360-F282641581D2}"/>
                </a:ext>
              </a:extLst>
            </p:cNvPr>
            <p:cNvSpPr>
              <a:spLocks noEditPoints="1"/>
            </p:cNvSpPr>
            <p:nvPr/>
          </p:nvSpPr>
          <p:spPr bwMode="auto">
            <a:xfrm>
              <a:off x="7910513" y="3911601"/>
              <a:ext cx="2470150" cy="2462213"/>
            </a:xfrm>
            <a:custGeom>
              <a:avLst/>
              <a:gdLst>
                <a:gd name="T0" fmla="*/ 933 w 996"/>
                <a:gd name="T1" fmla="*/ 626 h 995"/>
                <a:gd name="T2" fmla="*/ 961 w 996"/>
                <a:gd name="T3" fmla="*/ 342 h 995"/>
                <a:gd name="T4" fmla="*/ 972 w 996"/>
                <a:gd name="T5" fmla="*/ 246 h 995"/>
                <a:gd name="T6" fmla="*/ 750 w 996"/>
                <a:gd name="T7" fmla="*/ 24 h 995"/>
                <a:gd name="T8" fmla="*/ 627 w 996"/>
                <a:gd name="T9" fmla="*/ 63 h 995"/>
                <a:gd name="T10" fmla="*/ 337 w 996"/>
                <a:gd name="T11" fmla="*/ 31 h 995"/>
                <a:gd name="T12" fmla="*/ 249 w 996"/>
                <a:gd name="T13" fmla="*/ 22 h 995"/>
                <a:gd name="T14" fmla="*/ 146 w 996"/>
                <a:gd name="T15" fmla="*/ 125 h 995"/>
                <a:gd name="T16" fmla="*/ 26 w 996"/>
                <a:gd name="T17" fmla="*/ 245 h 995"/>
                <a:gd name="T18" fmla="*/ 24 w 996"/>
                <a:gd name="T19" fmla="*/ 330 h 995"/>
                <a:gd name="T20" fmla="*/ 192 w 996"/>
                <a:gd name="T21" fmla="*/ 498 h 995"/>
                <a:gd name="T22" fmla="*/ 31 w 996"/>
                <a:gd name="T23" fmla="*/ 659 h 995"/>
                <a:gd name="T24" fmla="*/ 22 w 996"/>
                <a:gd name="T25" fmla="*/ 747 h 995"/>
                <a:gd name="T26" fmla="*/ 125 w 996"/>
                <a:gd name="T27" fmla="*/ 851 h 995"/>
                <a:gd name="T28" fmla="*/ 245 w 996"/>
                <a:gd name="T29" fmla="*/ 971 h 995"/>
                <a:gd name="T30" fmla="*/ 330 w 996"/>
                <a:gd name="T31" fmla="*/ 972 h 995"/>
                <a:gd name="T32" fmla="*/ 498 w 996"/>
                <a:gd name="T33" fmla="*/ 804 h 995"/>
                <a:gd name="T34" fmla="*/ 666 w 996"/>
                <a:gd name="T35" fmla="*/ 972 h 995"/>
                <a:gd name="T36" fmla="*/ 947 w 996"/>
                <a:gd name="T37" fmla="*/ 774 h 995"/>
                <a:gd name="T38" fmla="*/ 972 w 996"/>
                <a:gd name="T39" fmla="*/ 665 h 995"/>
                <a:gd name="T40" fmla="*/ 279 w 996"/>
                <a:gd name="T41" fmla="*/ 53 h 995"/>
                <a:gd name="T42" fmla="*/ 54 w 996"/>
                <a:gd name="T43" fmla="*/ 300 h 995"/>
                <a:gd name="T44" fmla="*/ 55 w 996"/>
                <a:gd name="T45" fmla="*/ 277 h 995"/>
                <a:gd name="T46" fmla="*/ 106 w 996"/>
                <a:gd name="T47" fmla="*/ 226 h 995"/>
                <a:gd name="T48" fmla="*/ 268 w 996"/>
                <a:gd name="T49" fmla="*/ 63 h 995"/>
                <a:gd name="T50" fmla="*/ 277 w 996"/>
                <a:gd name="T51" fmla="*/ 54 h 995"/>
                <a:gd name="T52" fmla="*/ 283 w 996"/>
                <a:gd name="T53" fmla="*/ 50 h 995"/>
                <a:gd name="T54" fmla="*/ 330 w 996"/>
                <a:gd name="T55" fmla="*/ 85 h 995"/>
                <a:gd name="T56" fmla="*/ 427 w 996"/>
                <a:gd name="T57" fmla="*/ 263 h 995"/>
                <a:gd name="T58" fmla="*/ 99 w 996"/>
                <a:gd name="T59" fmla="*/ 344 h 995"/>
                <a:gd name="T60" fmla="*/ 300 w 996"/>
                <a:gd name="T61" fmla="*/ 942 h 995"/>
                <a:gd name="T62" fmla="*/ 277 w 996"/>
                <a:gd name="T63" fmla="*/ 941 h 995"/>
                <a:gd name="T64" fmla="*/ 226 w 996"/>
                <a:gd name="T65" fmla="*/ 891 h 995"/>
                <a:gd name="T66" fmla="*/ 63 w 996"/>
                <a:gd name="T67" fmla="*/ 728 h 995"/>
                <a:gd name="T68" fmla="*/ 54 w 996"/>
                <a:gd name="T69" fmla="*/ 719 h 995"/>
                <a:gd name="T70" fmla="*/ 51 w 996"/>
                <a:gd name="T71" fmla="*/ 713 h 995"/>
                <a:gd name="T72" fmla="*/ 85 w 996"/>
                <a:gd name="T73" fmla="*/ 666 h 995"/>
                <a:gd name="T74" fmla="*/ 522 w 996"/>
                <a:gd name="T75" fmla="*/ 229 h 995"/>
                <a:gd name="T76" fmla="*/ 696 w 996"/>
                <a:gd name="T77" fmla="*/ 55 h 995"/>
                <a:gd name="T78" fmla="*/ 723 w 996"/>
                <a:gd name="T79" fmla="*/ 58 h 995"/>
                <a:gd name="T80" fmla="*/ 926 w 996"/>
                <a:gd name="T81" fmla="*/ 261 h 995"/>
                <a:gd name="T82" fmla="*/ 947 w 996"/>
                <a:gd name="T83" fmla="*/ 286 h 995"/>
                <a:gd name="T84" fmla="*/ 946 w 996"/>
                <a:gd name="T85" fmla="*/ 294 h 995"/>
                <a:gd name="T86" fmla="*/ 942 w 996"/>
                <a:gd name="T87" fmla="*/ 300 h 995"/>
                <a:gd name="T88" fmla="*/ 937 w 996"/>
                <a:gd name="T89" fmla="*/ 304 h 995"/>
                <a:gd name="T90" fmla="*/ 547 w 996"/>
                <a:gd name="T91" fmla="*/ 694 h 995"/>
                <a:gd name="T92" fmla="*/ 946 w 996"/>
                <a:gd name="T93" fmla="*/ 713 h 995"/>
                <a:gd name="T94" fmla="*/ 845 w 996"/>
                <a:gd name="T95" fmla="*/ 816 h 995"/>
                <a:gd name="T96" fmla="*/ 722 w 996"/>
                <a:gd name="T97" fmla="*/ 939 h 995"/>
                <a:gd name="T98" fmla="*/ 706 w 996"/>
                <a:gd name="T99" fmla="*/ 946 h 995"/>
                <a:gd name="T100" fmla="*/ 698 w 996"/>
                <a:gd name="T101" fmla="*/ 943 h 995"/>
                <a:gd name="T102" fmla="*/ 696 w 996"/>
                <a:gd name="T103" fmla="*/ 941 h 995"/>
                <a:gd name="T104" fmla="*/ 529 w 996"/>
                <a:gd name="T105" fmla="*/ 774 h 995"/>
                <a:gd name="T106" fmla="*/ 774 w 996"/>
                <a:gd name="T107" fmla="*/ 528 h 995"/>
                <a:gd name="T108" fmla="*/ 946 w 996"/>
                <a:gd name="T109" fmla="*/ 713 h 9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96" h="995">
                  <a:moveTo>
                    <a:pt x="972" y="665"/>
                  </a:moveTo>
                  <a:cubicBezTo>
                    <a:pt x="959" y="652"/>
                    <a:pt x="946" y="639"/>
                    <a:pt x="933" y="626"/>
                  </a:cubicBezTo>
                  <a:cubicBezTo>
                    <a:pt x="890" y="584"/>
                    <a:pt x="847" y="541"/>
                    <a:pt x="804" y="498"/>
                  </a:cubicBezTo>
                  <a:cubicBezTo>
                    <a:pt x="961" y="342"/>
                    <a:pt x="961" y="342"/>
                    <a:pt x="961" y="342"/>
                  </a:cubicBezTo>
                  <a:cubicBezTo>
                    <a:pt x="964" y="338"/>
                    <a:pt x="968" y="334"/>
                    <a:pt x="972" y="330"/>
                  </a:cubicBezTo>
                  <a:cubicBezTo>
                    <a:pt x="995" y="307"/>
                    <a:pt x="995" y="269"/>
                    <a:pt x="972" y="246"/>
                  </a:cubicBezTo>
                  <a:cubicBezTo>
                    <a:pt x="906" y="180"/>
                    <a:pt x="840" y="114"/>
                    <a:pt x="775" y="49"/>
                  </a:cubicBezTo>
                  <a:cubicBezTo>
                    <a:pt x="750" y="24"/>
                    <a:pt x="750" y="24"/>
                    <a:pt x="750" y="24"/>
                  </a:cubicBezTo>
                  <a:cubicBezTo>
                    <a:pt x="727" y="1"/>
                    <a:pt x="689" y="1"/>
                    <a:pt x="666" y="25"/>
                  </a:cubicBezTo>
                  <a:cubicBezTo>
                    <a:pt x="627" y="63"/>
                    <a:pt x="627" y="63"/>
                    <a:pt x="627" y="63"/>
                  </a:cubicBezTo>
                  <a:cubicBezTo>
                    <a:pt x="584" y="106"/>
                    <a:pt x="541" y="149"/>
                    <a:pt x="498" y="192"/>
                  </a:cubicBezTo>
                  <a:cubicBezTo>
                    <a:pt x="337" y="31"/>
                    <a:pt x="337" y="31"/>
                    <a:pt x="337" y="31"/>
                  </a:cubicBezTo>
                  <a:cubicBezTo>
                    <a:pt x="331" y="25"/>
                    <a:pt x="326" y="20"/>
                    <a:pt x="320" y="16"/>
                  </a:cubicBezTo>
                  <a:cubicBezTo>
                    <a:pt x="298" y="0"/>
                    <a:pt x="268" y="6"/>
                    <a:pt x="249" y="22"/>
                  </a:cubicBezTo>
                  <a:cubicBezTo>
                    <a:pt x="246" y="24"/>
                    <a:pt x="244" y="27"/>
                    <a:pt x="242" y="29"/>
                  </a:cubicBezTo>
                  <a:cubicBezTo>
                    <a:pt x="210" y="61"/>
                    <a:pt x="178" y="93"/>
                    <a:pt x="146" y="125"/>
                  </a:cubicBezTo>
                  <a:cubicBezTo>
                    <a:pt x="113" y="157"/>
                    <a:pt x="81" y="189"/>
                    <a:pt x="49" y="222"/>
                  </a:cubicBezTo>
                  <a:cubicBezTo>
                    <a:pt x="41" y="229"/>
                    <a:pt x="33" y="237"/>
                    <a:pt x="26" y="245"/>
                  </a:cubicBezTo>
                  <a:cubicBezTo>
                    <a:pt x="2" y="268"/>
                    <a:pt x="1" y="303"/>
                    <a:pt x="22" y="328"/>
                  </a:cubicBezTo>
                  <a:cubicBezTo>
                    <a:pt x="23" y="329"/>
                    <a:pt x="23" y="329"/>
                    <a:pt x="24" y="330"/>
                  </a:cubicBezTo>
                  <a:cubicBezTo>
                    <a:pt x="61" y="367"/>
                    <a:pt x="97" y="403"/>
                    <a:pt x="134" y="440"/>
                  </a:cubicBezTo>
                  <a:cubicBezTo>
                    <a:pt x="192" y="498"/>
                    <a:pt x="192" y="498"/>
                    <a:pt x="192" y="498"/>
                  </a:cubicBezTo>
                  <a:cubicBezTo>
                    <a:pt x="182" y="508"/>
                    <a:pt x="182" y="508"/>
                    <a:pt x="182" y="508"/>
                  </a:cubicBezTo>
                  <a:cubicBezTo>
                    <a:pt x="132" y="558"/>
                    <a:pt x="81" y="609"/>
                    <a:pt x="31" y="659"/>
                  </a:cubicBezTo>
                  <a:cubicBezTo>
                    <a:pt x="25" y="665"/>
                    <a:pt x="20" y="670"/>
                    <a:pt x="16" y="676"/>
                  </a:cubicBezTo>
                  <a:cubicBezTo>
                    <a:pt x="0" y="698"/>
                    <a:pt x="6" y="728"/>
                    <a:pt x="22" y="747"/>
                  </a:cubicBezTo>
                  <a:cubicBezTo>
                    <a:pt x="24" y="750"/>
                    <a:pt x="27" y="752"/>
                    <a:pt x="29" y="755"/>
                  </a:cubicBezTo>
                  <a:cubicBezTo>
                    <a:pt x="61" y="787"/>
                    <a:pt x="93" y="819"/>
                    <a:pt x="125" y="851"/>
                  </a:cubicBezTo>
                  <a:cubicBezTo>
                    <a:pt x="157" y="883"/>
                    <a:pt x="190" y="915"/>
                    <a:pt x="222" y="947"/>
                  </a:cubicBezTo>
                  <a:cubicBezTo>
                    <a:pt x="230" y="955"/>
                    <a:pt x="237" y="963"/>
                    <a:pt x="245" y="971"/>
                  </a:cubicBezTo>
                  <a:cubicBezTo>
                    <a:pt x="268" y="994"/>
                    <a:pt x="304" y="995"/>
                    <a:pt x="328" y="974"/>
                  </a:cubicBezTo>
                  <a:cubicBezTo>
                    <a:pt x="329" y="973"/>
                    <a:pt x="329" y="973"/>
                    <a:pt x="330" y="972"/>
                  </a:cubicBezTo>
                  <a:cubicBezTo>
                    <a:pt x="440" y="862"/>
                    <a:pt x="440" y="862"/>
                    <a:pt x="440" y="862"/>
                  </a:cubicBezTo>
                  <a:cubicBezTo>
                    <a:pt x="459" y="843"/>
                    <a:pt x="479" y="824"/>
                    <a:pt x="498" y="804"/>
                  </a:cubicBezTo>
                  <a:cubicBezTo>
                    <a:pt x="530" y="835"/>
                    <a:pt x="561" y="867"/>
                    <a:pt x="592" y="898"/>
                  </a:cubicBezTo>
                  <a:cubicBezTo>
                    <a:pt x="666" y="972"/>
                    <a:pt x="666" y="972"/>
                    <a:pt x="666" y="972"/>
                  </a:cubicBezTo>
                  <a:cubicBezTo>
                    <a:pt x="689" y="995"/>
                    <a:pt x="727" y="995"/>
                    <a:pt x="750" y="971"/>
                  </a:cubicBezTo>
                  <a:cubicBezTo>
                    <a:pt x="816" y="906"/>
                    <a:pt x="882" y="840"/>
                    <a:pt x="947" y="774"/>
                  </a:cubicBezTo>
                  <a:cubicBezTo>
                    <a:pt x="956" y="766"/>
                    <a:pt x="964" y="758"/>
                    <a:pt x="972" y="750"/>
                  </a:cubicBezTo>
                  <a:cubicBezTo>
                    <a:pt x="996" y="726"/>
                    <a:pt x="995" y="688"/>
                    <a:pt x="972" y="665"/>
                  </a:cubicBezTo>
                  <a:close/>
                  <a:moveTo>
                    <a:pt x="279" y="53"/>
                  </a:moveTo>
                  <a:cubicBezTo>
                    <a:pt x="280" y="52"/>
                    <a:pt x="279" y="52"/>
                    <a:pt x="279" y="53"/>
                  </a:cubicBezTo>
                  <a:close/>
                  <a:moveTo>
                    <a:pt x="99" y="344"/>
                  </a:moveTo>
                  <a:cubicBezTo>
                    <a:pt x="54" y="300"/>
                    <a:pt x="54" y="300"/>
                    <a:pt x="54" y="300"/>
                  </a:cubicBezTo>
                  <a:cubicBezTo>
                    <a:pt x="50" y="295"/>
                    <a:pt x="49" y="289"/>
                    <a:pt x="50" y="284"/>
                  </a:cubicBezTo>
                  <a:cubicBezTo>
                    <a:pt x="51" y="282"/>
                    <a:pt x="52" y="279"/>
                    <a:pt x="55" y="277"/>
                  </a:cubicBezTo>
                  <a:cubicBezTo>
                    <a:pt x="58" y="274"/>
                    <a:pt x="61" y="271"/>
                    <a:pt x="63" y="268"/>
                  </a:cubicBezTo>
                  <a:cubicBezTo>
                    <a:pt x="77" y="254"/>
                    <a:pt x="92" y="240"/>
                    <a:pt x="106" y="226"/>
                  </a:cubicBezTo>
                  <a:cubicBezTo>
                    <a:pt x="146" y="186"/>
                    <a:pt x="186" y="146"/>
                    <a:pt x="226" y="105"/>
                  </a:cubicBezTo>
                  <a:cubicBezTo>
                    <a:pt x="268" y="63"/>
                    <a:pt x="268" y="63"/>
                    <a:pt x="268" y="63"/>
                  </a:cubicBezTo>
                  <a:cubicBezTo>
                    <a:pt x="271" y="60"/>
                    <a:pt x="274" y="57"/>
                    <a:pt x="277" y="55"/>
                  </a:cubicBezTo>
                  <a:cubicBezTo>
                    <a:pt x="277" y="54"/>
                    <a:pt x="277" y="54"/>
                    <a:pt x="277" y="54"/>
                  </a:cubicBezTo>
                  <a:cubicBezTo>
                    <a:pt x="278" y="53"/>
                    <a:pt x="278" y="53"/>
                    <a:pt x="279" y="53"/>
                  </a:cubicBezTo>
                  <a:cubicBezTo>
                    <a:pt x="279" y="53"/>
                    <a:pt x="284" y="50"/>
                    <a:pt x="283" y="50"/>
                  </a:cubicBezTo>
                  <a:cubicBezTo>
                    <a:pt x="289" y="48"/>
                    <a:pt x="295" y="49"/>
                    <a:pt x="300" y="54"/>
                  </a:cubicBezTo>
                  <a:cubicBezTo>
                    <a:pt x="310" y="64"/>
                    <a:pt x="320" y="74"/>
                    <a:pt x="330" y="85"/>
                  </a:cubicBezTo>
                  <a:cubicBezTo>
                    <a:pt x="468" y="222"/>
                    <a:pt x="468" y="222"/>
                    <a:pt x="468" y="222"/>
                  </a:cubicBezTo>
                  <a:cubicBezTo>
                    <a:pt x="427" y="263"/>
                    <a:pt x="427" y="263"/>
                    <a:pt x="427" y="263"/>
                  </a:cubicBezTo>
                  <a:cubicBezTo>
                    <a:pt x="359" y="331"/>
                    <a:pt x="291" y="399"/>
                    <a:pt x="222" y="468"/>
                  </a:cubicBezTo>
                  <a:cubicBezTo>
                    <a:pt x="181" y="426"/>
                    <a:pt x="140" y="385"/>
                    <a:pt x="99" y="344"/>
                  </a:cubicBezTo>
                  <a:close/>
                  <a:moveTo>
                    <a:pt x="344" y="898"/>
                  </a:moveTo>
                  <a:cubicBezTo>
                    <a:pt x="329" y="912"/>
                    <a:pt x="315" y="927"/>
                    <a:pt x="300" y="942"/>
                  </a:cubicBezTo>
                  <a:cubicBezTo>
                    <a:pt x="295" y="946"/>
                    <a:pt x="290" y="947"/>
                    <a:pt x="285" y="946"/>
                  </a:cubicBezTo>
                  <a:cubicBezTo>
                    <a:pt x="282" y="945"/>
                    <a:pt x="280" y="944"/>
                    <a:pt x="277" y="941"/>
                  </a:cubicBezTo>
                  <a:cubicBezTo>
                    <a:pt x="268" y="933"/>
                    <a:pt x="268" y="933"/>
                    <a:pt x="268" y="933"/>
                  </a:cubicBezTo>
                  <a:cubicBezTo>
                    <a:pt x="254" y="919"/>
                    <a:pt x="240" y="905"/>
                    <a:pt x="226" y="891"/>
                  </a:cubicBezTo>
                  <a:cubicBezTo>
                    <a:pt x="186" y="850"/>
                    <a:pt x="146" y="810"/>
                    <a:pt x="106" y="770"/>
                  </a:cubicBezTo>
                  <a:cubicBezTo>
                    <a:pt x="92" y="756"/>
                    <a:pt x="77" y="742"/>
                    <a:pt x="63" y="728"/>
                  </a:cubicBezTo>
                  <a:cubicBezTo>
                    <a:pt x="55" y="719"/>
                    <a:pt x="55" y="719"/>
                    <a:pt x="55" y="719"/>
                  </a:cubicBezTo>
                  <a:cubicBezTo>
                    <a:pt x="55" y="719"/>
                    <a:pt x="55" y="719"/>
                    <a:pt x="54" y="719"/>
                  </a:cubicBezTo>
                  <a:cubicBezTo>
                    <a:pt x="52" y="717"/>
                    <a:pt x="52" y="716"/>
                    <a:pt x="53" y="717"/>
                  </a:cubicBezTo>
                  <a:cubicBezTo>
                    <a:pt x="53" y="718"/>
                    <a:pt x="51" y="713"/>
                    <a:pt x="51" y="713"/>
                  </a:cubicBezTo>
                  <a:cubicBezTo>
                    <a:pt x="49" y="707"/>
                    <a:pt x="49" y="702"/>
                    <a:pt x="54" y="696"/>
                  </a:cubicBezTo>
                  <a:cubicBezTo>
                    <a:pt x="64" y="686"/>
                    <a:pt x="75" y="676"/>
                    <a:pt x="85" y="666"/>
                  </a:cubicBezTo>
                  <a:cubicBezTo>
                    <a:pt x="275" y="476"/>
                    <a:pt x="275" y="476"/>
                    <a:pt x="275" y="476"/>
                  </a:cubicBezTo>
                  <a:cubicBezTo>
                    <a:pt x="357" y="393"/>
                    <a:pt x="440" y="311"/>
                    <a:pt x="522" y="229"/>
                  </a:cubicBezTo>
                  <a:cubicBezTo>
                    <a:pt x="576" y="175"/>
                    <a:pt x="631" y="120"/>
                    <a:pt x="685" y="66"/>
                  </a:cubicBezTo>
                  <a:cubicBezTo>
                    <a:pt x="689" y="62"/>
                    <a:pt x="693" y="58"/>
                    <a:pt x="696" y="55"/>
                  </a:cubicBezTo>
                  <a:cubicBezTo>
                    <a:pt x="702" y="49"/>
                    <a:pt x="709" y="48"/>
                    <a:pt x="713" y="50"/>
                  </a:cubicBezTo>
                  <a:cubicBezTo>
                    <a:pt x="718" y="52"/>
                    <a:pt x="720" y="55"/>
                    <a:pt x="723" y="58"/>
                  </a:cubicBezTo>
                  <a:cubicBezTo>
                    <a:pt x="754" y="89"/>
                    <a:pt x="786" y="121"/>
                    <a:pt x="817" y="152"/>
                  </a:cubicBezTo>
                  <a:cubicBezTo>
                    <a:pt x="926" y="261"/>
                    <a:pt x="926" y="261"/>
                    <a:pt x="926" y="261"/>
                  </a:cubicBezTo>
                  <a:cubicBezTo>
                    <a:pt x="930" y="265"/>
                    <a:pt x="935" y="270"/>
                    <a:pt x="939" y="274"/>
                  </a:cubicBezTo>
                  <a:cubicBezTo>
                    <a:pt x="944" y="279"/>
                    <a:pt x="945" y="281"/>
                    <a:pt x="947" y="286"/>
                  </a:cubicBezTo>
                  <a:cubicBezTo>
                    <a:pt x="946" y="285"/>
                    <a:pt x="946" y="288"/>
                    <a:pt x="947" y="290"/>
                  </a:cubicBezTo>
                  <a:cubicBezTo>
                    <a:pt x="946" y="290"/>
                    <a:pt x="946" y="293"/>
                    <a:pt x="946" y="294"/>
                  </a:cubicBezTo>
                  <a:cubicBezTo>
                    <a:pt x="945" y="294"/>
                    <a:pt x="943" y="298"/>
                    <a:pt x="943" y="298"/>
                  </a:cubicBezTo>
                  <a:cubicBezTo>
                    <a:pt x="944" y="298"/>
                    <a:pt x="947" y="294"/>
                    <a:pt x="942" y="300"/>
                  </a:cubicBezTo>
                  <a:cubicBezTo>
                    <a:pt x="942" y="300"/>
                    <a:pt x="942" y="300"/>
                    <a:pt x="941" y="300"/>
                  </a:cubicBezTo>
                  <a:cubicBezTo>
                    <a:pt x="940" y="302"/>
                    <a:pt x="939" y="303"/>
                    <a:pt x="937" y="304"/>
                  </a:cubicBezTo>
                  <a:cubicBezTo>
                    <a:pt x="889" y="353"/>
                    <a:pt x="840" y="401"/>
                    <a:pt x="792" y="450"/>
                  </a:cubicBezTo>
                  <a:cubicBezTo>
                    <a:pt x="547" y="694"/>
                    <a:pt x="547" y="694"/>
                    <a:pt x="547" y="694"/>
                  </a:cubicBezTo>
                  <a:cubicBezTo>
                    <a:pt x="480" y="762"/>
                    <a:pt x="412" y="830"/>
                    <a:pt x="344" y="898"/>
                  </a:cubicBezTo>
                  <a:close/>
                  <a:moveTo>
                    <a:pt x="946" y="713"/>
                  </a:moveTo>
                  <a:cubicBezTo>
                    <a:pt x="944" y="717"/>
                    <a:pt x="942" y="719"/>
                    <a:pt x="938" y="723"/>
                  </a:cubicBezTo>
                  <a:cubicBezTo>
                    <a:pt x="907" y="754"/>
                    <a:pt x="876" y="785"/>
                    <a:pt x="845" y="816"/>
                  </a:cubicBezTo>
                  <a:cubicBezTo>
                    <a:pt x="808" y="853"/>
                    <a:pt x="771" y="889"/>
                    <a:pt x="735" y="926"/>
                  </a:cubicBezTo>
                  <a:cubicBezTo>
                    <a:pt x="731" y="930"/>
                    <a:pt x="726" y="935"/>
                    <a:pt x="722" y="939"/>
                  </a:cubicBezTo>
                  <a:cubicBezTo>
                    <a:pt x="718" y="943"/>
                    <a:pt x="715" y="945"/>
                    <a:pt x="710" y="946"/>
                  </a:cubicBezTo>
                  <a:cubicBezTo>
                    <a:pt x="711" y="946"/>
                    <a:pt x="708" y="946"/>
                    <a:pt x="706" y="946"/>
                  </a:cubicBezTo>
                  <a:cubicBezTo>
                    <a:pt x="706" y="946"/>
                    <a:pt x="704" y="946"/>
                    <a:pt x="702" y="945"/>
                  </a:cubicBezTo>
                  <a:cubicBezTo>
                    <a:pt x="703" y="945"/>
                    <a:pt x="698" y="943"/>
                    <a:pt x="698" y="943"/>
                  </a:cubicBezTo>
                  <a:cubicBezTo>
                    <a:pt x="699" y="943"/>
                    <a:pt x="702" y="947"/>
                    <a:pt x="697" y="942"/>
                  </a:cubicBezTo>
                  <a:cubicBezTo>
                    <a:pt x="696" y="941"/>
                    <a:pt x="696" y="941"/>
                    <a:pt x="696" y="941"/>
                  </a:cubicBezTo>
                  <a:cubicBezTo>
                    <a:pt x="695" y="940"/>
                    <a:pt x="693" y="938"/>
                    <a:pt x="692" y="937"/>
                  </a:cubicBezTo>
                  <a:cubicBezTo>
                    <a:pt x="529" y="774"/>
                    <a:pt x="529" y="774"/>
                    <a:pt x="529" y="774"/>
                  </a:cubicBezTo>
                  <a:cubicBezTo>
                    <a:pt x="578" y="725"/>
                    <a:pt x="627" y="675"/>
                    <a:pt x="676" y="626"/>
                  </a:cubicBezTo>
                  <a:cubicBezTo>
                    <a:pt x="774" y="528"/>
                    <a:pt x="774" y="528"/>
                    <a:pt x="774" y="528"/>
                  </a:cubicBezTo>
                  <a:cubicBezTo>
                    <a:pt x="942" y="696"/>
                    <a:pt x="942" y="696"/>
                    <a:pt x="942" y="696"/>
                  </a:cubicBezTo>
                  <a:cubicBezTo>
                    <a:pt x="947" y="701"/>
                    <a:pt x="948" y="709"/>
                    <a:pt x="946" y="7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64">
              <a:extLst>
                <a:ext uri="{FF2B5EF4-FFF2-40B4-BE49-F238E27FC236}">
                  <a16:creationId xmlns:a16="http://schemas.microsoft.com/office/drawing/2014/main" id="{BB88D35F-75AC-4560-9923-DB911891312B}"/>
                </a:ext>
              </a:extLst>
            </p:cNvPr>
            <p:cNvSpPr>
              <a:spLocks/>
            </p:cNvSpPr>
            <p:nvPr/>
          </p:nvSpPr>
          <p:spPr bwMode="auto">
            <a:xfrm>
              <a:off x="8824913" y="5219701"/>
              <a:ext cx="139700"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65">
              <a:extLst>
                <a:ext uri="{FF2B5EF4-FFF2-40B4-BE49-F238E27FC236}">
                  <a16:creationId xmlns:a16="http://schemas.microsoft.com/office/drawing/2014/main" id="{B5D69481-E517-4C74-AED1-483811E7A05E}"/>
                </a:ext>
              </a:extLst>
            </p:cNvPr>
            <p:cNvSpPr>
              <a:spLocks/>
            </p:cNvSpPr>
            <p:nvPr/>
          </p:nvSpPr>
          <p:spPr bwMode="auto">
            <a:xfrm>
              <a:off x="9539288" y="5046663"/>
              <a:ext cx="139700"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66">
              <a:extLst>
                <a:ext uri="{FF2B5EF4-FFF2-40B4-BE49-F238E27FC236}">
                  <a16:creationId xmlns:a16="http://schemas.microsoft.com/office/drawing/2014/main" id="{9E047856-14CD-47E6-98E2-C52BD34FF44D}"/>
                </a:ext>
              </a:extLst>
            </p:cNvPr>
            <p:cNvSpPr>
              <a:spLocks/>
            </p:cNvSpPr>
            <p:nvPr/>
          </p:nvSpPr>
          <p:spPr bwMode="auto">
            <a:xfrm>
              <a:off x="9402763" y="4908551"/>
              <a:ext cx="136525" cy="106363"/>
            </a:xfrm>
            <a:custGeom>
              <a:avLst/>
              <a:gdLst>
                <a:gd name="T0" fmla="*/ 28 w 55"/>
                <a:gd name="T1" fmla="*/ 43 h 43"/>
                <a:gd name="T2" fmla="*/ 28 w 55"/>
                <a:gd name="T3" fmla="*/ 0 h 43"/>
                <a:gd name="T4" fmla="*/ 28 w 55"/>
                <a:gd name="T5" fmla="*/ 43 h 43"/>
              </a:gdLst>
              <a:ahLst/>
              <a:cxnLst>
                <a:cxn ang="0">
                  <a:pos x="T0" y="T1"/>
                </a:cxn>
                <a:cxn ang="0">
                  <a:pos x="T2" y="T3"/>
                </a:cxn>
                <a:cxn ang="0">
                  <a:pos x="T4" y="T5"/>
                </a:cxn>
              </a:cxnLst>
              <a:rect l="0" t="0" r="r" b="b"/>
              <a:pathLst>
                <a:path w="55" h="43">
                  <a:moveTo>
                    <a:pt x="28" y="43"/>
                  </a:moveTo>
                  <a:cubicBezTo>
                    <a:pt x="55" y="43"/>
                    <a:pt x="55"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67">
              <a:extLst>
                <a:ext uri="{FF2B5EF4-FFF2-40B4-BE49-F238E27FC236}">
                  <a16:creationId xmlns:a16="http://schemas.microsoft.com/office/drawing/2014/main" id="{4FFFE254-C0D7-430E-8B70-619430E94235}"/>
                </a:ext>
              </a:extLst>
            </p:cNvPr>
            <p:cNvSpPr>
              <a:spLocks/>
            </p:cNvSpPr>
            <p:nvPr/>
          </p:nvSpPr>
          <p:spPr bwMode="auto">
            <a:xfrm>
              <a:off x="9390063" y="5195888"/>
              <a:ext cx="136525" cy="106363"/>
            </a:xfrm>
            <a:custGeom>
              <a:avLst/>
              <a:gdLst>
                <a:gd name="T0" fmla="*/ 27 w 55"/>
                <a:gd name="T1" fmla="*/ 43 h 43"/>
                <a:gd name="T2" fmla="*/ 27 w 55"/>
                <a:gd name="T3" fmla="*/ 0 h 43"/>
                <a:gd name="T4" fmla="*/ 27 w 55"/>
                <a:gd name="T5" fmla="*/ 43 h 43"/>
              </a:gdLst>
              <a:ahLst/>
              <a:cxnLst>
                <a:cxn ang="0">
                  <a:pos x="T0" y="T1"/>
                </a:cxn>
                <a:cxn ang="0">
                  <a:pos x="T2" y="T3"/>
                </a:cxn>
                <a:cxn ang="0">
                  <a:pos x="T4" y="T5"/>
                </a:cxn>
              </a:cxnLst>
              <a:rect l="0" t="0" r="r" b="b"/>
              <a:pathLst>
                <a:path w="55" h="43">
                  <a:moveTo>
                    <a:pt x="27" y="43"/>
                  </a:moveTo>
                  <a:cubicBezTo>
                    <a:pt x="55" y="43"/>
                    <a:pt x="55" y="0"/>
                    <a:pt x="27" y="0"/>
                  </a:cubicBezTo>
                  <a:cubicBezTo>
                    <a:pt x="0" y="0"/>
                    <a:pt x="0" y="43"/>
                    <a:pt x="27"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68">
              <a:extLst>
                <a:ext uri="{FF2B5EF4-FFF2-40B4-BE49-F238E27FC236}">
                  <a16:creationId xmlns:a16="http://schemas.microsoft.com/office/drawing/2014/main" id="{10DBA027-D694-44F7-95CC-035A8C74A154}"/>
                </a:ext>
              </a:extLst>
            </p:cNvPr>
            <p:cNvSpPr>
              <a:spLocks/>
            </p:cNvSpPr>
            <p:nvPr/>
          </p:nvSpPr>
          <p:spPr bwMode="auto">
            <a:xfrm>
              <a:off x="8959850" y="5351463"/>
              <a:ext cx="136525" cy="106363"/>
            </a:xfrm>
            <a:custGeom>
              <a:avLst/>
              <a:gdLst>
                <a:gd name="T0" fmla="*/ 27 w 55"/>
                <a:gd name="T1" fmla="*/ 0 h 43"/>
                <a:gd name="T2" fmla="*/ 27 w 55"/>
                <a:gd name="T3" fmla="*/ 43 h 43"/>
                <a:gd name="T4" fmla="*/ 27 w 55"/>
                <a:gd name="T5" fmla="*/ 0 h 43"/>
              </a:gdLst>
              <a:ahLst/>
              <a:cxnLst>
                <a:cxn ang="0">
                  <a:pos x="T0" y="T1"/>
                </a:cxn>
                <a:cxn ang="0">
                  <a:pos x="T2" y="T3"/>
                </a:cxn>
                <a:cxn ang="0">
                  <a:pos x="T4" y="T5"/>
                </a:cxn>
              </a:cxnLst>
              <a:rect l="0" t="0" r="r" b="b"/>
              <a:pathLst>
                <a:path w="55" h="43">
                  <a:moveTo>
                    <a:pt x="27" y="0"/>
                  </a:moveTo>
                  <a:cubicBezTo>
                    <a:pt x="0" y="0"/>
                    <a:pt x="0" y="43"/>
                    <a:pt x="27" y="43"/>
                  </a:cubicBezTo>
                  <a:cubicBezTo>
                    <a:pt x="55" y="43"/>
                    <a:pt x="55"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69">
              <a:extLst>
                <a:ext uri="{FF2B5EF4-FFF2-40B4-BE49-F238E27FC236}">
                  <a16:creationId xmlns:a16="http://schemas.microsoft.com/office/drawing/2014/main" id="{62B754A9-DB23-4FDC-8EBB-F455B5BADBE1}"/>
                </a:ext>
              </a:extLst>
            </p:cNvPr>
            <p:cNvSpPr>
              <a:spLocks/>
            </p:cNvSpPr>
            <p:nvPr/>
          </p:nvSpPr>
          <p:spPr bwMode="auto">
            <a:xfrm>
              <a:off x="9118600" y="4926013"/>
              <a:ext cx="138113"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70">
              <a:extLst>
                <a:ext uri="{FF2B5EF4-FFF2-40B4-BE49-F238E27FC236}">
                  <a16:creationId xmlns:a16="http://schemas.microsoft.com/office/drawing/2014/main" id="{1DF2228D-AA0E-4F8A-A8B2-C4B4A0CE18D9}"/>
                </a:ext>
              </a:extLst>
            </p:cNvPr>
            <p:cNvSpPr>
              <a:spLocks/>
            </p:cNvSpPr>
            <p:nvPr/>
          </p:nvSpPr>
          <p:spPr bwMode="auto">
            <a:xfrm>
              <a:off x="9132888" y="4638676"/>
              <a:ext cx="136525" cy="106363"/>
            </a:xfrm>
            <a:custGeom>
              <a:avLst/>
              <a:gdLst>
                <a:gd name="T0" fmla="*/ 28 w 55"/>
                <a:gd name="T1" fmla="*/ 0 h 43"/>
                <a:gd name="T2" fmla="*/ 28 w 55"/>
                <a:gd name="T3" fmla="*/ 43 h 43"/>
                <a:gd name="T4" fmla="*/ 28 w 55"/>
                <a:gd name="T5" fmla="*/ 0 h 43"/>
              </a:gdLst>
              <a:ahLst/>
              <a:cxnLst>
                <a:cxn ang="0">
                  <a:pos x="T0" y="T1"/>
                </a:cxn>
                <a:cxn ang="0">
                  <a:pos x="T2" y="T3"/>
                </a:cxn>
                <a:cxn ang="0">
                  <a:pos x="T4" y="T5"/>
                </a:cxn>
              </a:cxnLst>
              <a:rect l="0" t="0" r="r" b="b"/>
              <a:pathLst>
                <a:path w="55" h="43">
                  <a:moveTo>
                    <a:pt x="28" y="0"/>
                  </a:moveTo>
                  <a:cubicBezTo>
                    <a:pt x="0" y="0"/>
                    <a:pt x="0" y="43"/>
                    <a:pt x="28" y="43"/>
                  </a:cubicBezTo>
                  <a:cubicBezTo>
                    <a:pt x="55" y="43"/>
                    <a:pt x="55"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71">
              <a:extLst>
                <a:ext uri="{FF2B5EF4-FFF2-40B4-BE49-F238E27FC236}">
                  <a16:creationId xmlns:a16="http://schemas.microsoft.com/office/drawing/2014/main" id="{9EDA520C-D0AC-49B9-ABA7-198B88AD989F}"/>
                </a:ext>
              </a:extLst>
            </p:cNvPr>
            <p:cNvSpPr>
              <a:spLocks/>
            </p:cNvSpPr>
            <p:nvPr/>
          </p:nvSpPr>
          <p:spPr bwMode="auto">
            <a:xfrm>
              <a:off x="9242425" y="5343526"/>
              <a:ext cx="138113"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72">
              <a:extLst>
                <a:ext uri="{FF2B5EF4-FFF2-40B4-BE49-F238E27FC236}">
                  <a16:creationId xmlns:a16="http://schemas.microsoft.com/office/drawing/2014/main" id="{FF2B15EA-2C28-4994-8593-16F226B9F7AC}"/>
                </a:ext>
              </a:extLst>
            </p:cNvPr>
            <p:cNvSpPr>
              <a:spLocks/>
            </p:cNvSpPr>
            <p:nvPr/>
          </p:nvSpPr>
          <p:spPr bwMode="auto">
            <a:xfrm>
              <a:off x="9105900" y="5205413"/>
              <a:ext cx="136525" cy="106363"/>
            </a:xfrm>
            <a:custGeom>
              <a:avLst/>
              <a:gdLst>
                <a:gd name="T0" fmla="*/ 27 w 55"/>
                <a:gd name="T1" fmla="*/ 0 h 43"/>
                <a:gd name="T2" fmla="*/ 27 w 55"/>
                <a:gd name="T3" fmla="*/ 43 h 43"/>
                <a:gd name="T4" fmla="*/ 27 w 55"/>
                <a:gd name="T5" fmla="*/ 0 h 43"/>
              </a:gdLst>
              <a:ahLst/>
              <a:cxnLst>
                <a:cxn ang="0">
                  <a:pos x="T0" y="T1"/>
                </a:cxn>
                <a:cxn ang="0">
                  <a:pos x="T2" y="T3"/>
                </a:cxn>
                <a:cxn ang="0">
                  <a:pos x="T4" y="T5"/>
                </a:cxn>
              </a:cxnLst>
              <a:rect l="0" t="0" r="r" b="b"/>
              <a:pathLst>
                <a:path w="55" h="43">
                  <a:moveTo>
                    <a:pt x="27" y="0"/>
                  </a:moveTo>
                  <a:cubicBezTo>
                    <a:pt x="0" y="0"/>
                    <a:pt x="0" y="43"/>
                    <a:pt x="27" y="43"/>
                  </a:cubicBezTo>
                  <a:cubicBezTo>
                    <a:pt x="55" y="43"/>
                    <a:pt x="55"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73">
              <a:extLst>
                <a:ext uri="{FF2B5EF4-FFF2-40B4-BE49-F238E27FC236}">
                  <a16:creationId xmlns:a16="http://schemas.microsoft.com/office/drawing/2014/main" id="{DEB079D7-002C-441C-85CA-015DE4DFEBAC}"/>
                </a:ext>
              </a:extLst>
            </p:cNvPr>
            <p:cNvSpPr>
              <a:spLocks/>
            </p:cNvSpPr>
            <p:nvPr/>
          </p:nvSpPr>
          <p:spPr bwMode="auto">
            <a:xfrm>
              <a:off x="8972550" y="5073651"/>
              <a:ext cx="134938" cy="106363"/>
            </a:xfrm>
            <a:custGeom>
              <a:avLst/>
              <a:gdLst>
                <a:gd name="T0" fmla="*/ 28 w 55"/>
                <a:gd name="T1" fmla="*/ 0 h 43"/>
                <a:gd name="T2" fmla="*/ 28 w 55"/>
                <a:gd name="T3" fmla="*/ 43 h 43"/>
                <a:gd name="T4" fmla="*/ 28 w 55"/>
                <a:gd name="T5" fmla="*/ 0 h 43"/>
              </a:gdLst>
              <a:ahLst/>
              <a:cxnLst>
                <a:cxn ang="0">
                  <a:pos x="T0" y="T1"/>
                </a:cxn>
                <a:cxn ang="0">
                  <a:pos x="T2" y="T3"/>
                </a:cxn>
                <a:cxn ang="0">
                  <a:pos x="T4" y="T5"/>
                </a:cxn>
              </a:cxnLst>
              <a:rect l="0" t="0" r="r" b="b"/>
              <a:pathLst>
                <a:path w="55" h="43">
                  <a:moveTo>
                    <a:pt x="28" y="0"/>
                  </a:moveTo>
                  <a:cubicBezTo>
                    <a:pt x="0" y="0"/>
                    <a:pt x="0" y="43"/>
                    <a:pt x="28" y="43"/>
                  </a:cubicBezTo>
                  <a:cubicBezTo>
                    <a:pt x="55" y="43"/>
                    <a:pt x="55"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74">
              <a:extLst>
                <a:ext uri="{FF2B5EF4-FFF2-40B4-BE49-F238E27FC236}">
                  <a16:creationId xmlns:a16="http://schemas.microsoft.com/office/drawing/2014/main" id="{26EA6E2C-72E2-4077-89EE-4E0EC39CE2FE}"/>
                </a:ext>
              </a:extLst>
            </p:cNvPr>
            <p:cNvSpPr>
              <a:spLocks/>
            </p:cNvSpPr>
            <p:nvPr/>
          </p:nvSpPr>
          <p:spPr bwMode="auto">
            <a:xfrm>
              <a:off x="9096375" y="5489576"/>
              <a:ext cx="138113"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75">
              <a:extLst>
                <a:ext uri="{FF2B5EF4-FFF2-40B4-BE49-F238E27FC236}">
                  <a16:creationId xmlns:a16="http://schemas.microsoft.com/office/drawing/2014/main" id="{C3E870D3-9D63-4EE5-A2FF-E8955C472FD8}"/>
                </a:ext>
              </a:extLst>
            </p:cNvPr>
            <p:cNvSpPr>
              <a:spLocks/>
            </p:cNvSpPr>
            <p:nvPr/>
          </p:nvSpPr>
          <p:spPr bwMode="auto">
            <a:xfrm>
              <a:off x="8832850" y="4935538"/>
              <a:ext cx="139700"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76">
              <a:extLst>
                <a:ext uri="{FF2B5EF4-FFF2-40B4-BE49-F238E27FC236}">
                  <a16:creationId xmlns:a16="http://schemas.microsoft.com/office/drawing/2014/main" id="{A6786FB6-6E00-4607-A34B-F485BDDC59FF}"/>
                </a:ext>
              </a:extLst>
            </p:cNvPr>
            <p:cNvSpPr>
              <a:spLocks/>
            </p:cNvSpPr>
            <p:nvPr/>
          </p:nvSpPr>
          <p:spPr bwMode="auto">
            <a:xfrm>
              <a:off x="8982075" y="4789488"/>
              <a:ext cx="136525" cy="106363"/>
            </a:xfrm>
            <a:custGeom>
              <a:avLst/>
              <a:gdLst>
                <a:gd name="T0" fmla="*/ 28 w 55"/>
                <a:gd name="T1" fmla="*/ 0 h 43"/>
                <a:gd name="T2" fmla="*/ 28 w 55"/>
                <a:gd name="T3" fmla="*/ 43 h 43"/>
                <a:gd name="T4" fmla="*/ 28 w 55"/>
                <a:gd name="T5" fmla="*/ 0 h 43"/>
              </a:gdLst>
              <a:ahLst/>
              <a:cxnLst>
                <a:cxn ang="0">
                  <a:pos x="T0" y="T1"/>
                </a:cxn>
                <a:cxn ang="0">
                  <a:pos x="T2" y="T3"/>
                </a:cxn>
                <a:cxn ang="0">
                  <a:pos x="T4" y="T5"/>
                </a:cxn>
              </a:cxnLst>
              <a:rect l="0" t="0" r="r" b="b"/>
              <a:pathLst>
                <a:path w="55" h="43">
                  <a:moveTo>
                    <a:pt x="28" y="0"/>
                  </a:moveTo>
                  <a:cubicBezTo>
                    <a:pt x="0" y="0"/>
                    <a:pt x="0" y="43"/>
                    <a:pt x="28" y="43"/>
                  </a:cubicBezTo>
                  <a:cubicBezTo>
                    <a:pt x="55" y="43"/>
                    <a:pt x="55"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16" name="Freeform 82">
            <a:extLst>
              <a:ext uri="{FF2B5EF4-FFF2-40B4-BE49-F238E27FC236}">
                <a16:creationId xmlns:a16="http://schemas.microsoft.com/office/drawing/2014/main" id="{86AE82A0-93E3-40DE-B349-7D894EA7FDD6}"/>
              </a:ext>
            </a:extLst>
          </p:cNvPr>
          <p:cNvSpPr>
            <a:spLocks noEditPoints="1"/>
          </p:cNvSpPr>
          <p:nvPr/>
        </p:nvSpPr>
        <p:spPr bwMode="auto">
          <a:xfrm>
            <a:off x="1256768" y="4721350"/>
            <a:ext cx="379712" cy="435113"/>
          </a:xfrm>
          <a:custGeom>
            <a:avLst/>
            <a:gdLst>
              <a:gd name="T0" fmla="*/ 674 w 961"/>
              <a:gd name="T1" fmla="*/ 5 h 1104"/>
              <a:gd name="T2" fmla="*/ 366 w 961"/>
              <a:gd name="T3" fmla="*/ 158 h 1104"/>
              <a:gd name="T4" fmla="*/ 89 w 961"/>
              <a:gd name="T5" fmla="*/ 274 h 1104"/>
              <a:gd name="T6" fmla="*/ 264 w 961"/>
              <a:gd name="T7" fmla="*/ 1024 h 1104"/>
              <a:gd name="T8" fmla="*/ 832 w 961"/>
              <a:gd name="T9" fmla="*/ 726 h 1104"/>
              <a:gd name="T10" fmla="*/ 836 w 961"/>
              <a:gd name="T11" fmla="*/ 33 h 1104"/>
              <a:gd name="T12" fmla="*/ 737 w 961"/>
              <a:gd name="T13" fmla="*/ 80 h 1104"/>
              <a:gd name="T14" fmla="*/ 382 w 961"/>
              <a:gd name="T15" fmla="*/ 1003 h 1104"/>
              <a:gd name="T16" fmla="*/ 332 w 961"/>
              <a:gd name="T17" fmla="*/ 1002 h 1104"/>
              <a:gd name="T18" fmla="*/ 277 w 961"/>
              <a:gd name="T19" fmla="*/ 973 h 1104"/>
              <a:gd name="T20" fmla="*/ 121 w 961"/>
              <a:gd name="T21" fmla="*/ 319 h 1104"/>
              <a:gd name="T22" fmla="*/ 265 w 961"/>
              <a:gd name="T23" fmla="*/ 628 h 1104"/>
              <a:gd name="T24" fmla="*/ 294 w 961"/>
              <a:gd name="T25" fmla="*/ 695 h 1104"/>
              <a:gd name="T26" fmla="*/ 295 w 961"/>
              <a:gd name="T27" fmla="*/ 706 h 1104"/>
              <a:gd name="T28" fmla="*/ 331 w 961"/>
              <a:gd name="T29" fmla="*/ 850 h 1104"/>
              <a:gd name="T30" fmla="*/ 337 w 961"/>
              <a:gd name="T31" fmla="*/ 730 h 1104"/>
              <a:gd name="T32" fmla="*/ 397 w 961"/>
              <a:gd name="T33" fmla="*/ 718 h 1104"/>
              <a:gd name="T34" fmla="*/ 486 w 961"/>
              <a:gd name="T35" fmla="*/ 720 h 1104"/>
              <a:gd name="T36" fmla="*/ 515 w 961"/>
              <a:gd name="T37" fmla="*/ 760 h 1104"/>
              <a:gd name="T38" fmla="*/ 523 w 961"/>
              <a:gd name="T39" fmla="*/ 785 h 1104"/>
              <a:gd name="T40" fmla="*/ 436 w 961"/>
              <a:gd name="T41" fmla="*/ 635 h 1104"/>
              <a:gd name="T42" fmla="*/ 291 w 961"/>
              <a:gd name="T43" fmla="*/ 586 h 1104"/>
              <a:gd name="T44" fmla="*/ 262 w 961"/>
              <a:gd name="T45" fmla="*/ 566 h 1104"/>
              <a:gd name="T46" fmla="*/ 250 w 961"/>
              <a:gd name="T47" fmla="*/ 534 h 1104"/>
              <a:gd name="T48" fmla="*/ 252 w 961"/>
              <a:gd name="T49" fmla="*/ 450 h 1104"/>
              <a:gd name="T50" fmla="*/ 623 w 961"/>
              <a:gd name="T51" fmla="*/ 471 h 1104"/>
              <a:gd name="T52" fmla="*/ 651 w 961"/>
              <a:gd name="T53" fmla="*/ 499 h 1104"/>
              <a:gd name="T54" fmla="*/ 671 w 961"/>
              <a:gd name="T55" fmla="*/ 534 h 1104"/>
              <a:gd name="T56" fmla="*/ 683 w 961"/>
              <a:gd name="T57" fmla="*/ 582 h 1104"/>
              <a:gd name="T58" fmla="*/ 680 w 961"/>
              <a:gd name="T59" fmla="*/ 663 h 1104"/>
              <a:gd name="T60" fmla="*/ 508 w 961"/>
              <a:gd name="T61" fmla="*/ 944 h 1104"/>
              <a:gd name="T62" fmla="*/ 890 w 961"/>
              <a:gd name="T63" fmla="*/ 130 h 1104"/>
              <a:gd name="T64" fmla="*/ 729 w 961"/>
              <a:gd name="T65" fmla="*/ 298 h 1104"/>
              <a:gd name="T66" fmla="*/ 544 w 961"/>
              <a:gd name="T67" fmla="*/ 1029 h 1104"/>
              <a:gd name="T68" fmla="*/ 487 w 961"/>
              <a:gd name="T69" fmla="*/ 1046 h 1104"/>
              <a:gd name="T70" fmla="*/ 428 w 961"/>
              <a:gd name="T71" fmla="*/ 1047 h 1104"/>
              <a:gd name="T72" fmla="*/ 606 w 961"/>
              <a:gd name="T73" fmla="*/ 407 h 1104"/>
              <a:gd name="T74" fmla="*/ 344 w 961"/>
              <a:gd name="T75" fmla="*/ 382 h 1104"/>
              <a:gd name="T76" fmla="*/ 256 w 961"/>
              <a:gd name="T77" fmla="*/ 360 h 1104"/>
              <a:gd name="T78" fmla="*/ 196 w 961"/>
              <a:gd name="T79" fmla="*/ 325 h 1104"/>
              <a:gd name="T80" fmla="*/ 139 w 961"/>
              <a:gd name="T81" fmla="*/ 262 h 1104"/>
              <a:gd name="T82" fmla="*/ 127 w 961"/>
              <a:gd name="T83" fmla="*/ 243 h 1104"/>
              <a:gd name="T84" fmla="*/ 123 w 961"/>
              <a:gd name="T85" fmla="*/ 220 h 1104"/>
              <a:gd name="T86" fmla="*/ 154 w 961"/>
              <a:gd name="T87" fmla="*/ 176 h 1104"/>
              <a:gd name="T88" fmla="*/ 237 w 961"/>
              <a:gd name="T89" fmla="*/ 127 h 1104"/>
              <a:gd name="T90" fmla="*/ 280 w 961"/>
              <a:gd name="T91" fmla="*/ 119 h 1104"/>
              <a:gd name="T92" fmla="*/ 300 w 961"/>
              <a:gd name="T93" fmla="*/ 125 h 1104"/>
              <a:gd name="T94" fmla="*/ 313 w 961"/>
              <a:gd name="T95" fmla="*/ 143 h 1104"/>
              <a:gd name="T96" fmla="*/ 467 w 961"/>
              <a:gd name="T97" fmla="*/ 196 h 1104"/>
              <a:gd name="T98" fmla="*/ 681 w 961"/>
              <a:gd name="T99" fmla="*/ 52 h 1104"/>
              <a:gd name="T100" fmla="*/ 733 w 961"/>
              <a:gd name="T101" fmla="*/ 85 h 1104"/>
              <a:gd name="T102" fmla="*/ 849 w 961"/>
              <a:gd name="T103" fmla="*/ 79 h 1104"/>
              <a:gd name="T104" fmla="*/ 868 w 961"/>
              <a:gd name="T105" fmla="*/ 86 h 1104"/>
              <a:gd name="T106" fmla="*/ 887 w 961"/>
              <a:gd name="T107" fmla="*/ 106 h 1104"/>
              <a:gd name="T108" fmla="*/ 892 w 961"/>
              <a:gd name="T109" fmla="*/ 126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1" h="1104">
                <a:moveTo>
                  <a:pt x="836" y="33"/>
                </a:moveTo>
                <a:cubicBezTo>
                  <a:pt x="835" y="33"/>
                  <a:pt x="834" y="34"/>
                  <a:pt x="833" y="34"/>
                </a:cubicBezTo>
                <a:cubicBezTo>
                  <a:pt x="813" y="40"/>
                  <a:pt x="793" y="49"/>
                  <a:pt x="774" y="58"/>
                </a:cubicBezTo>
                <a:cubicBezTo>
                  <a:pt x="767" y="46"/>
                  <a:pt x="756" y="36"/>
                  <a:pt x="746" y="27"/>
                </a:cubicBezTo>
                <a:cubicBezTo>
                  <a:pt x="726" y="9"/>
                  <a:pt x="701" y="0"/>
                  <a:pt x="674" y="5"/>
                </a:cubicBezTo>
                <a:cubicBezTo>
                  <a:pt x="667" y="6"/>
                  <a:pt x="660" y="9"/>
                  <a:pt x="654" y="13"/>
                </a:cubicBezTo>
                <a:cubicBezTo>
                  <a:pt x="650" y="15"/>
                  <a:pt x="639" y="23"/>
                  <a:pt x="650" y="16"/>
                </a:cubicBezTo>
                <a:cubicBezTo>
                  <a:pt x="610" y="42"/>
                  <a:pt x="571" y="69"/>
                  <a:pt x="531" y="96"/>
                </a:cubicBezTo>
                <a:cubicBezTo>
                  <a:pt x="503" y="115"/>
                  <a:pt x="475" y="134"/>
                  <a:pt x="447" y="153"/>
                </a:cubicBezTo>
                <a:cubicBezTo>
                  <a:pt x="420" y="153"/>
                  <a:pt x="393" y="155"/>
                  <a:pt x="366" y="158"/>
                </a:cubicBezTo>
                <a:cubicBezTo>
                  <a:pt x="361" y="127"/>
                  <a:pt x="348" y="96"/>
                  <a:pt x="319" y="80"/>
                </a:cubicBezTo>
                <a:cubicBezTo>
                  <a:pt x="286" y="64"/>
                  <a:pt x="248" y="71"/>
                  <a:pt x="216" y="84"/>
                </a:cubicBezTo>
                <a:cubicBezTo>
                  <a:pt x="197" y="92"/>
                  <a:pt x="179" y="102"/>
                  <a:pt x="161" y="113"/>
                </a:cubicBezTo>
                <a:cubicBezTo>
                  <a:pt x="140" y="126"/>
                  <a:pt x="119" y="140"/>
                  <a:pt x="103" y="158"/>
                </a:cubicBezTo>
                <a:cubicBezTo>
                  <a:pt x="73" y="191"/>
                  <a:pt x="67" y="235"/>
                  <a:pt x="89" y="274"/>
                </a:cubicBezTo>
                <a:cubicBezTo>
                  <a:pt x="90" y="276"/>
                  <a:pt x="91" y="278"/>
                  <a:pt x="92" y="280"/>
                </a:cubicBezTo>
                <a:cubicBezTo>
                  <a:pt x="28" y="347"/>
                  <a:pt x="0" y="438"/>
                  <a:pt x="4" y="531"/>
                </a:cubicBezTo>
                <a:cubicBezTo>
                  <a:pt x="8" y="625"/>
                  <a:pt x="39" y="717"/>
                  <a:pt x="82" y="800"/>
                </a:cubicBezTo>
                <a:cubicBezTo>
                  <a:pt x="125" y="882"/>
                  <a:pt x="183" y="959"/>
                  <a:pt x="255" y="1017"/>
                </a:cubicBezTo>
                <a:cubicBezTo>
                  <a:pt x="258" y="1019"/>
                  <a:pt x="261" y="1021"/>
                  <a:pt x="264" y="1024"/>
                </a:cubicBezTo>
                <a:cubicBezTo>
                  <a:pt x="265" y="1025"/>
                  <a:pt x="267" y="1026"/>
                  <a:pt x="268" y="1027"/>
                </a:cubicBezTo>
                <a:cubicBezTo>
                  <a:pt x="268" y="1027"/>
                  <a:pt x="268" y="1027"/>
                  <a:pt x="269" y="1027"/>
                </a:cubicBezTo>
                <a:cubicBezTo>
                  <a:pt x="330" y="1072"/>
                  <a:pt x="404" y="1104"/>
                  <a:pt x="482" y="1095"/>
                </a:cubicBezTo>
                <a:cubicBezTo>
                  <a:pt x="567" y="1085"/>
                  <a:pt x="640" y="1035"/>
                  <a:pt x="696" y="972"/>
                </a:cubicBezTo>
                <a:cubicBezTo>
                  <a:pt x="758" y="902"/>
                  <a:pt x="803" y="816"/>
                  <a:pt x="832" y="726"/>
                </a:cubicBezTo>
                <a:cubicBezTo>
                  <a:pt x="878" y="581"/>
                  <a:pt x="883" y="404"/>
                  <a:pt x="780" y="283"/>
                </a:cubicBezTo>
                <a:cubicBezTo>
                  <a:pt x="802" y="260"/>
                  <a:pt x="826" y="241"/>
                  <a:pt x="852" y="222"/>
                </a:cubicBezTo>
                <a:cubicBezTo>
                  <a:pt x="867" y="212"/>
                  <a:pt x="882" y="202"/>
                  <a:pt x="896" y="191"/>
                </a:cubicBezTo>
                <a:cubicBezTo>
                  <a:pt x="910" y="180"/>
                  <a:pt x="924" y="169"/>
                  <a:pt x="932" y="153"/>
                </a:cubicBezTo>
                <a:cubicBezTo>
                  <a:pt x="961" y="97"/>
                  <a:pt x="897" y="20"/>
                  <a:pt x="836" y="33"/>
                </a:cubicBezTo>
                <a:close/>
                <a:moveTo>
                  <a:pt x="741" y="77"/>
                </a:moveTo>
                <a:cubicBezTo>
                  <a:pt x="740" y="79"/>
                  <a:pt x="738" y="80"/>
                  <a:pt x="737" y="81"/>
                </a:cubicBezTo>
                <a:cubicBezTo>
                  <a:pt x="737" y="80"/>
                  <a:pt x="737" y="80"/>
                  <a:pt x="738" y="80"/>
                </a:cubicBezTo>
                <a:cubicBezTo>
                  <a:pt x="738" y="79"/>
                  <a:pt x="740" y="79"/>
                  <a:pt x="741" y="77"/>
                </a:cubicBezTo>
                <a:close/>
                <a:moveTo>
                  <a:pt x="737" y="80"/>
                </a:moveTo>
                <a:cubicBezTo>
                  <a:pt x="736" y="82"/>
                  <a:pt x="735" y="82"/>
                  <a:pt x="737" y="80"/>
                </a:cubicBezTo>
                <a:close/>
                <a:moveTo>
                  <a:pt x="735" y="83"/>
                </a:moveTo>
                <a:cubicBezTo>
                  <a:pt x="736" y="80"/>
                  <a:pt x="736" y="81"/>
                  <a:pt x="735" y="83"/>
                </a:cubicBezTo>
                <a:close/>
                <a:moveTo>
                  <a:pt x="389" y="1002"/>
                </a:moveTo>
                <a:cubicBezTo>
                  <a:pt x="387" y="1002"/>
                  <a:pt x="384" y="1003"/>
                  <a:pt x="382" y="1003"/>
                </a:cubicBezTo>
                <a:cubicBezTo>
                  <a:pt x="384" y="1003"/>
                  <a:pt x="377" y="1004"/>
                  <a:pt x="376" y="1004"/>
                </a:cubicBezTo>
                <a:cubicBezTo>
                  <a:pt x="366" y="1005"/>
                  <a:pt x="355" y="1005"/>
                  <a:pt x="344" y="1004"/>
                </a:cubicBezTo>
                <a:cubicBezTo>
                  <a:pt x="343" y="1004"/>
                  <a:pt x="342" y="1004"/>
                  <a:pt x="341" y="1004"/>
                </a:cubicBezTo>
                <a:cubicBezTo>
                  <a:pt x="341" y="1003"/>
                  <a:pt x="341" y="1003"/>
                  <a:pt x="340" y="1003"/>
                </a:cubicBezTo>
                <a:cubicBezTo>
                  <a:pt x="338" y="1003"/>
                  <a:pt x="335" y="1002"/>
                  <a:pt x="332" y="1002"/>
                </a:cubicBezTo>
                <a:cubicBezTo>
                  <a:pt x="327" y="1001"/>
                  <a:pt x="322" y="999"/>
                  <a:pt x="317" y="998"/>
                </a:cubicBezTo>
                <a:cubicBezTo>
                  <a:pt x="315" y="997"/>
                  <a:pt x="313" y="996"/>
                  <a:pt x="311" y="996"/>
                </a:cubicBezTo>
                <a:cubicBezTo>
                  <a:pt x="313" y="996"/>
                  <a:pt x="307" y="994"/>
                  <a:pt x="306" y="993"/>
                </a:cubicBezTo>
                <a:cubicBezTo>
                  <a:pt x="301" y="991"/>
                  <a:pt x="297" y="988"/>
                  <a:pt x="292" y="986"/>
                </a:cubicBezTo>
                <a:cubicBezTo>
                  <a:pt x="287" y="982"/>
                  <a:pt x="282" y="978"/>
                  <a:pt x="277" y="973"/>
                </a:cubicBezTo>
                <a:cubicBezTo>
                  <a:pt x="243" y="945"/>
                  <a:pt x="212" y="911"/>
                  <a:pt x="187" y="877"/>
                </a:cubicBezTo>
                <a:cubicBezTo>
                  <a:pt x="130" y="802"/>
                  <a:pt x="89" y="717"/>
                  <a:pt x="67" y="627"/>
                </a:cubicBezTo>
                <a:cubicBezTo>
                  <a:pt x="59" y="598"/>
                  <a:pt x="55" y="572"/>
                  <a:pt x="53" y="544"/>
                </a:cubicBezTo>
                <a:cubicBezTo>
                  <a:pt x="50" y="513"/>
                  <a:pt x="51" y="481"/>
                  <a:pt x="57" y="450"/>
                </a:cubicBezTo>
                <a:cubicBezTo>
                  <a:pt x="66" y="400"/>
                  <a:pt x="88" y="356"/>
                  <a:pt x="121" y="319"/>
                </a:cubicBezTo>
                <a:cubicBezTo>
                  <a:pt x="147" y="350"/>
                  <a:pt x="180" y="375"/>
                  <a:pt x="216" y="393"/>
                </a:cubicBezTo>
                <a:cubicBezTo>
                  <a:pt x="216" y="394"/>
                  <a:pt x="216" y="395"/>
                  <a:pt x="215" y="396"/>
                </a:cubicBezTo>
                <a:cubicBezTo>
                  <a:pt x="208" y="422"/>
                  <a:pt x="204" y="449"/>
                  <a:pt x="201" y="476"/>
                </a:cubicBezTo>
                <a:cubicBezTo>
                  <a:pt x="197" y="518"/>
                  <a:pt x="200" y="565"/>
                  <a:pt x="228" y="599"/>
                </a:cubicBezTo>
                <a:cubicBezTo>
                  <a:pt x="238" y="611"/>
                  <a:pt x="251" y="621"/>
                  <a:pt x="265" y="628"/>
                </a:cubicBezTo>
                <a:cubicBezTo>
                  <a:pt x="270" y="636"/>
                  <a:pt x="274" y="645"/>
                  <a:pt x="278" y="653"/>
                </a:cubicBezTo>
                <a:cubicBezTo>
                  <a:pt x="281" y="658"/>
                  <a:pt x="282" y="662"/>
                  <a:pt x="285" y="667"/>
                </a:cubicBezTo>
                <a:cubicBezTo>
                  <a:pt x="285" y="667"/>
                  <a:pt x="287" y="672"/>
                  <a:pt x="287" y="672"/>
                </a:cubicBezTo>
                <a:cubicBezTo>
                  <a:pt x="288" y="675"/>
                  <a:pt x="289" y="678"/>
                  <a:pt x="290" y="680"/>
                </a:cubicBezTo>
                <a:cubicBezTo>
                  <a:pt x="292" y="685"/>
                  <a:pt x="293" y="690"/>
                  <a:pt x="294" y="695"/>
                </a:cubicBezTo>
                <a:cubicBezTo>
                  <a:pt x="295" y="697"/>
                  <a:pt x="295" y="698"/>
                  <a:pt x="295" y="699"/>
                </a:cubicBezTo>
                <a:cubicBezTo>
                  <a:pt x="295" y="699"/>
                  <a:pt x="295" y="703"/>
                  <a:pt x="296" y="704"/>
                </a:cubicBezTo>
                <a:cubicBezTo>
                  <a:pt x="296" y="705"/>
                  <a:pt x="296" y="705"/>
                  <a:pt x="296" y="706"/>
                </a:cubicBezTo>
                <a:cubicBezTo>
                  <a:pt x="295" y="706"/>
                  <a:pt x="295" y="706"/>
                  <a:pt x="295" y="706"/>
                </a:cubicBezTo>
                <a:cubicBezTo>
                  <a:pt x="295" y="703"/>
                  <a:pt x="294" y="708"/>
                  <a:pt x="295" y="706"/>
                </a:cubicBezTo>
                <a:cubicBezTo>
                  <a:pt x="294" y="709"/>
                  <a:pt x="291" y="712"/>
                  <a:pt x="290" y="715"/>
                </a:cubicBezTo>
                <a:cubicBezTo>
                  <a:pt x="283" y="727"/>
                  <a:pt x="279" y="741"/>
                  <a:pt x="276" y="754"/>
                </a:cubicBezTo>
                <a:cubicBezTo>
                  <a:pt x="268" y="790"/>
                  <a:pt x="272" y="828"/>
                  <a:pt x="285" y="863"/>
                </a:cubicBezTo>
                <a:cubicBezTo>
                  <a:pt x="290" y="875"/>
                  <a:pt x="301" y="883"/>
                  <a:pt x="314" y="879"/>
                </a:cubicBezTo>
                <a:cubicBezTo>
                  <a:pt x="326" y="876"/>
                  <a:pt x="336" y="862"/>
                  <a:pt x="331" y="850"/>
                </a:cubicBezTo>
                <a:cubicBezTo>
                  <a:pt x="319" y="819"/>
                  <a:pt x="316" y="787"/>
                  <a:pt x="324" y="757"/>
                </a:cubicBezTo>
                <a:cubicBezTo>
                  <a:pt x="325" y="754"/>
                  <a:pt x="326" y="750"/>
                  <a:pt x="327" y="747"/>
                </a:cubicBezTo>
                <a:cubicBezTo>
                  <a:pt x="328" y="746"/>
                  <a:pt x="328" y="745"/>
                  <a:pt x="328" y="745"/>
                </a:cubicBezTo>
                <a:cubicBezTo>
                  <a:pt x="329" y="744"/>
                  <a:pt x="329" y="744"/>
                  <a:pt x="329" y="743"/>
                </a:cubicBezTo>
                <a:cubicBezTo>
                  <a:pt x="331" y="738"/>
                  <a:pt x="334" y="734"/>
                  <a:pt x="337" y="730"/>
                </a:cubicBezTo>
                <a:cubicBezTo>
                  <a:pt x="343" y="721"/>
                  <a:pt x="344" y="709"/>
                  <a:pt x="343" y="699"/>
                </a:cubicBezTo>
                <a:cubicBezTo>
                  <a:pt x="342" y="683"/>
                  <a:pt x="337" y="667"/>
                  <a:pt x="331" y="652"/>
                </a:cubicBezTo>
                <a:cubicBezTo>
                  <a:pt x="333" y="653"/>
                  <a:pt x="336" y="653"/>
                  <a:pt x="339" y="654"/>
                </a:cubicBezTo>
                <a:cubicBezTo>
                  <a:pt x="360" y="660"/>
                  <a:pt x="380" y="666"/>
                  <a:pt x="400" y="673"/>
                </a:cubicBezTo>
                <a:cubicBezTo>
                  <a:pt x="401" y="688"/>
                  <a:pt x="399" y="703"/>
                  <a:pt x="397" y="718"/>
                </a:cubicBezTo>
                <a:cubicBezTo>
                  <a:pt x="396" y="731"/>
                  <a:pt x="410" y="742"/>
                  <a:pt x="421" y="742"/>
                </a:cubicBezTo>
                <a:cubicBezTo>
                  <a:pt x="436" y="742"/>
                  <a:pt x="443" y="731"/>
                  <a:pt x="445" y="718"/>
                </a:cubicBezTo>
                <a:cubicBezTo>
                  <a:pt x="446" y="709"/>
                  <a:pt x="447" y="701"/>
                  <a:pt x="448" y="693"/>
                </a:cubicBezTo>
                <a:cubicBezTo>
                  <a:pt x="455" y="697"/>
                  <a:pt x="462" y="701"/>
                  <a:pt x="469" y="706"/>
                </a:cubicBezTo>
                <a:cubicBezTo>
                  <a:pt x="475" y="710"/>
                  <a:pt x="480" y="715"/>
                  <a:pt x="486" y="720"/>
                </a:cubicBezTo>
                <a:cubicBezTo>
                  <a:pt x="489" y="722"/>
                  <a:pt x="491" y="725"/>
                  <a:pt x="494" y="728"/>
                </a:cubicBezTo>
                <a:cubicBezTo>
                  <a:pt x="495" y="729"/>
                  <a:pt x="496" y="731"/>
                  <a:pt x="498" y="732"/>
                </a:cubicBezTo>
                <a:cubicBezTo>
                  <a:pt x="497" y="732"/>
                  <a:pt x="501" y="736"/>
                  <a:pt x="501" y="736"/>
                </a:cubicBezTo>
                <a:cubicBezTo>
                  <a:pt x="505" y="741"/>
                  <a:pt x="508" y="747"/>
                  <a:pt x="512" y="753"/>
                </a:cubicBezTo>
                <a:cubicBezTo>
                  <a:pt x="513" y="755"/>
                  <a:pt x="514" y="758"/>
                  <a:pt x="515" y="760"/>
                </a:cubicBezTo>
                <a:cubicBezTo>
                  <a:pt x="516" y="761"/>
                  <a:pt x="516" y="761"/>
                  <a:pt x="516" y="761"/>
                </a:cubicBezTo>
                <a:cubicBezTo>
                  <a:pt x="516" y="763"/>
                  <a:pt x="517" y="764"/>
                  <a:pt x="517" y="765"/>
                </a:cubicBezTo>
                <a:cubicBezTo>
                  <a:pt x="519" y="770"/>
                  <a:pt x="520" y="775"/>
                  <a:pt x="521" y="779"/>
                </a:cubicBezTo>
                <a:cubicBezTo>
                  <a:pt x="522" y="781"/>
                  <a:pt x="522" y="783"/>
                  <a:pt x="522" y="785"/>
                </a:cubicBezTo>
                <a:cubicBezTo>
                  <a:pt x="523" y="785"/>
                  <a:pt x="523" y="785"/>
                  <a:pt x="523" y="785"/>
                </a:cubicBezTo>
                <a:cubicBezTo>
                  <a:pt x="523" y="788"/>
                  <a:pt x="523" y="792"/>
                  <a:pt x="523" y="795"/>
                </a:cubicBezTo>
                <a:cubicBezTo>
                  <a:pt x="522" y="808"/>
                  <a:pt x="534" y="818"/>
                  <a:pt x="547" y="818"/>
                </a:cubicBezTo>
                <a:cubicBezTo>
                  <a:pt x="561" y="818"/>
                  <a:pt x="570" y="808"/>
                  <a:pt x="571" y="795"/>
                </a:cubicBezTo>
                <a:cubicBezTo>
                  <a:pt x="572" y="771"/>
                  <a:pt x="563" y="747"/>
                  <a:pt x="552" y="727"/>
                </a:cubicBezTo>
                <a:cubicBezTo>
                  <a:pt x="527" y="682"/>
                  <a:pt x="482" y="654"/>
                  <a:pt x="436" y="635"/>
                </a:cubicBezTo>
                <a:cubicBezTo>
                  <a:pt x="434" y="634"/>
                  <a:pt x="432" y="634"/>
                  <a:pt x="430" y="633"/>
                </a:cubicBezTo>
                <a:cubicBezTo>
                  <a:pt x="429" y="633"/>
                  <a:pt x="429" y="632"/>
                  <a:pt x="428" y="632"/>
                </a:cubicBezTo>
                <a:cubicBezTo>
                  <a:pt x="388" y="617"/>
                  <a:pt x="345" y="608"/>
                  <a:pt x="304" y="593"/>
                </a:cubicBezTo>
                <a:cubicBezTo>
                  <a:pt x="302" y="592"/>
                  <a:pt x="298" y="590"/>
                  <a:pt x="294" y="588"/>
                </a:cubicBezTo>
                <a:cubicBezTo>
                  <a:pt x="293" y="587"/>
                  <a:pt x="292" y="587"/>
                  <a:pt x="291" y="586"/>
                </a:cubicBezTo>
                <a:cubicBezTo>
                  <a:pt x="288" y="585"/>
                  <a:pt x="285" y="584"/>
                  <a:pt x="282" y="582"/>
                </a:cubicBezTo>
                <a:cubicBezTo>
                  <a:pt x="279" y="580"/>
                  <a:pt x="276" y="578"/>
                  <a:pt x="273" y="576"/>
                </a:cubicBezTo>
                <a:cubicBezTo>
                  <a:pt x="273" y="576"/>
                  <a:pt x="271" y="574"/>
                  <a:pt x="270" y="574"/>
                </a:cubicBezTo>
                <a:cubicBezTo>
                  <a:pt x="268" y="572"/>
                  <a:pt x="266" y="570"/>
                  <a:pt x="264" y="568"/>
                </a:cubicBezTo>
                <a:cubicBezTo>
                  <a:pt x="264" y="568"/>
                  <a:pt x="262" y="566"/>
                  <a:pt x="262" y="566"/>
                </a:cubicBezTo>
                <a:cubicBezTo>
                  <a:pt x="261" y="565"/>
                  <a:pt x="261" y="564"/>
                  <a:pt x="260" y="563"/>
                </a:cubicBezTo>
                <a:cubicBezTo>
                  <a:pt x="259" y="561"/>
                  <a:pt x="258" y="559"/>
                  <a:pt x="257" y="557"/>
                </a:cubicBezTo>
                <a:cubicBezTo>
                  <a:pt x="257" y="557"/>
                  <a:pt x="255" y="554"/>
                  <a:pt x="255" y="553"/>
                </a:cubicBezTo>
                <a:cubicBezTo>
                  <a:pt x="254" y="549"/>
                  <a:pt x="253" y="545"/>
                  <a:pt x="252" y="541"/>
                </a:cubicBezTo>
                <a:cubicBezTo>
                  <a:pt x="251" y="539"/>
                  <a:pt x="251" y="537"/>
                  <a:pt x="250" y="534"/>
                </a:cubicBezTo>
                <a:cubicBezTo>
                  <a:pt x="250" y="534"/>
                  <a:pt x="249" y="527"/>
                  <a:pt x="249" y="527"/>
                </a:cubicBezTo>
                <a:cubicBezTo>
                  <a:pt x="247" y="514"/>
                  <a:pt x="248" y="500"/>
                  <a:pt x="248" y="486"/>
                </a:cubicBezTo>
                <a:cubicBezTo>
                  <a:pt x="249" y="479"/>
                  <a:pt x="249" y="473"/>
                  <a:pt x="250" y="466"/>
                </a:cubicBezTo>
                <a:cubicBezTo>
                  <a:pt x="250" y="466"/>
                  <a:pt x="251" y="461"/>
                  <a:pt x="251" y="460"/>
                </a:cubicBezTo>
                <a:cubicBezTo>
                  <a:pt x="251" y="457"/>
                  <a:pt x="252" y="453"/>
                  <a:pt x="252" y="450"/>
                </a:cubicBezTo>
                <a:cubicBezTo>
                  <a:pt x="255" y="437"/>
                  <a:pt x="257" y="424"/>
                  <a:pt x="261" y="411"/>
                </a:cubicBezTo>
                <a:cubicBezTo>
                  <a:pt x="291" y="422"/>
                  <a:pt x="323" y="428"/>
                  <a:pt x="355" y="431"/>
                </a:cubicBezTo>
                <a:cubicBezTo>
                  <a:pt x="404" y="435"/>
                  <a:pt x="453" y="427"/>
                  <a:pt x="502" y="431"/>
                </a:cubicBezTo>
                <a:cubicBezTo>
                  <a:pt x="537" y="433"/>
                  <a:pt x="575" y="443"/>
                  <a:pt x="604" y="460"/>
                </a:cubicBezTo>
                <a:cubicBezTo>
                  <a:pt x="611" y="463"/>
                  <a:pt x="617" y="467"/>
                  <a:pt x="623" y="471"/>
                </a:cubicBezTo>
                <a:cubicBezTo>
                  <a:pt x="624" y="472"/>
                  <a:pt x="625" y="473"/>
                  <a:pt x="626" y="474"/>
                </a:cubicBezTo>
                <a:cubicBezTo>
                  <a:pt x="627" y="475"/>
                  <a:pt x="629" y="476"/>
                  <a:pt x="630" y="477"/>
                </a:cubicBezTo>
                <a:cubicBezTo>
                  <a:pt x="633" y="480"/>
                  <a:pt x="637" y="483"/>
                  <a:pt x="640" y="487"/>
                </a:cubicBezTo>
                <a:cubicBezTo>
                  <a:pt x="642" y="489"/>
                  <a:pt x="645" y="492"/>
                  <a:pt x="647" y="495"/>
                </a:cubicBezTo>
                <a:cubicBezTo>
                  <a:pt x="649" y="496"/>
                  <a:pt x="650" y="498"/>
                  <a:pt x="651" y="499"/>
                </a:cubicBezTo>
                <a:cubicBezTo>
                  <a:pt x="651" y="499"/>
                  <a:pt x="651" y="499"/>
                  <a:pt x="651" y="499"/>
                </a:cubicBezTo>
                <a:cubicBezTo>
                  <a:pt x="651" y="500"/>
                  <a:pt x="651" y="500"/>
                  <a:pt x="652" y="500"/>
                </a:cubicBezTo>
                <a:cubicBezTo>
                  <a:pt x="657" y="507"/>
                  <a:pt x="661" y="514"/>
                  <a:pt x="665" y="521"/>
                </a:cubicBezTo>
                <a:cubicBezTo>
                  <a:pt x="667" y="524"/>
                  <a:pt x="668" y="528"/>
                  <a:pt x="670" y="531"/>
                </a:cubicBezTo>
                <a:cubicBezTo>
                  <a:pt x="670" y="532"/>
                  <a:pt x="670" y="533"/>
                  <a:pt x="671" y="534"/>
                </a:cubicBezTo>
                <a:cubicBezTo>
                  <a:pt x="671" y="535"/>
                  <a:pt x="672" y="537"/>
                  <a:pt x="673" y="538"/>
                </a:cubicBezTo>
                <a:cubicBezTo>
                  <a:pt x="676" y="546"/>
                  <a:pt x="678" y="554"/>
                  <a:pt x="680" y="562"/>
                </a:cubicBezTo>
                <a:cubicBezTo>
                  <a:pt x="681" y="566"/>
                  <a:pt x="682" y="570"/>
                  <a:pt x="682" y="574"/>
                </a:cubicBezTo>
                <a:cubicBezTo>
                  <a:pt x="682" y="575"/>
                  <a:pt x="683" y="577"/>
                  <a:pt x="683" y="578"/>
                </a:cubicBezTo>
                <a:cubicBezTo>
                  <a:pt x="683" y="579"/>
                  <a:pt x="683" y="582"/>
                  <a:pt x="683" y="582"/>
                </a:cubicBezTo>
                <a:cubicBezTo>
                  <a:pt x="684" y="591"/>
                  <a:pt x="685" y="601"/>
                  <a:pt x="685" y="610"/>
                </a:cubicBezTo>
                <a:cubicBezTo>
                  <a:pt x="685" y="619"/>
                  <a:pt x="684" y="628"/>
                  <a:pt x="684" y="636"/>
                </a:cubicBezTo>
                <a:cubicBezTo>
                  <a:pt x="683" y="639"/>
                  <a:pt x="683" y="641"/>
                  <a:pt x="683" y="643"/>
                </a:cubicBezTo>
                <a:cubicBezTo>
                  <a:pt x="683" y="644"/>
                  <a:pt x="683" y="647"/>
                  <a:pt x="682" y="648"/>
                </a:cubicBezTo>
                <a:cubicBezTo>
                  <a:pt x="682" y="653"/>
                  <a:pt x="681" y="658"/>
                  <a:pt x="680" y="663"/>
                </a:cubicBezTo>
                <a:cubicBezTo>
                  <a:pt x="676" y="684"/>
                  <a:pt x="670" y="704"/>
                  <a:pt x="664" y="724"/>
                </a:cubicBezTo>
                <a:cubicBezTo>
                  <a:pt x="648" y="769"/>
                  <a:pt x="626" y="811"/>
                  <a:pt x="598" y="850"/>
                </a:cubicBezTo>
                <a:cubicBezTo>
                  <a:pt x="585" y="868"/>
                  <a:pt x="571" y="885"/>
                  <a:pt x="555" y="902"/>
                </a:cubicBezTo>
                <a:cubicBezTo>
                  <a:pt x="548" y="909"/>
                  <a:pt x="540" y="917"/>
                  <a:pt x="532" y="924"/>
                </a:cubicBezTo>
                <a:cubicBezTo>
                  <a:pt x="525" y="931"/>
                  <a:pt x="513" y="940"/>
                  <a:pt x="508" y="944"/>
                </a:cubicBezTo>
                <a:cubicBezTo>
                  <a:pt x="492" y="957"/>
                  <a:pt x="474" y="968"/>
                  <a:pt x="456" y="978"/>
                </a:cubicBezTo>
                <a:cubicBezTo>
                  <a:pt x="438" y="988"/>
                  <a:pt x="426" y="992"/>
                  <a:pt x="406" y="998"/>
                </a:cubicBezTo>
                <a:cubicBezTo>
                  <a:pt x="400" y="1000"/>
                  <a:pt x="395" y="1001"/>
                  <a:pt x="389" y="1002"/>
                </a:cubicBezTo>
                <a:close/>
                <a:moveTo>
                  <a:pt x="892" y="126"/>
                </a:moveTo>
                <a:cubicBezTo>
                  <a:pt x="891" y="128"/>
                  <a:pt x="891" y="130"/>
                  <a:pt x="890" y="130"/>
                </a:cubicBezTo>
                <a:cubicBezTo>
                  <a:pt x="889" y="132"/>
                  <a:pt x="888" y="135"/>
                  <a:pt x="888" y="134"/>
                </a:cubicBezTo>
                <a:cubicBezTo>
                  <a:pt x="886" y="137"/>
                  <a:pt x="884" y="139"/>
                  <a:pt x="882" y="141"/>
                </a:cubicBezTo>
                <a:cubicBezTo>
                  <a:pt x="861" y="160"/>
                  <a:pt x="837" y="174"/>
                  <a:pt x="814" y="191"/>
                </a:cubicBezTo>
                <a:cubicBezTo>
                  <a:pt x="786" y="211"/>
                  <a:pt x="761" y="232"/>
                  <a:pt x="738" y="257"/>
                </a:cubicBezTo>
                <a:cubicBezTo>
                  <a:pt x="723" y="262"/>
                  <a:pt x="716" y="285"/>
                  <a:pt x="729" y="298"/>
                </a:cubicBezTo>
                <a:cubicBezTo>
                  <a:pt x="863" y="432"/>
                  <a:pt x="822" y="660"/>
                  <a:pt x="744" y="815"/>
                </a:cubicBezTo>
                <a:cubicBezTo>
                  <a:pt x="724" y="855"/>
                  <a:pt x="699" y="894"/>
                  <a:pt x="672" y="926"/>
                </a:cubicBezTo>
                <a:cubicBezTo>
                  <a:pt x="645" y="959"/>
                  <a:pt x="615" y="987"/>
                  <a:pt x="582" y="1008"/>
                </a:cubicBezTo>
                <a:cubicBezTo>
                  <a:pt x="574" y="1013"/>
                  <a:pt x="565" y="1018"/>
                  <a:pt x="557" y="1022"/>
                </a:cubicBezTo>
                <a:cubicBezTo>
                  <a:pt x="553" y="1025"/>
                  <a:pt x="548" y="1027"/>
                  <a:pt x="544" y="1029"/>
                </a:cubicBezTo>
                <a:cubicBezTo>
                  <a:pt x="542" y="1029"/>
                  <a:pt x="541" y="1030"/>
                  <a:pt x="539" y="1031"/>
                </a:cubicBezTo>
                <a:cubicBezTo>
                  <a:pt x="540" y="1031"/>
                  <a:pt x="533" y="1033"/>
                  <a:pt x="533" y="1033"/>
                </a:cubicBezTo>
                <a:cubicBezTo>
                  <a:pt x="524" y="1037"/>
                  <a:pt x="515" y="1039"/>
                  <a:pt x="507" y="1042"/>
                </a:cubicBezTo>
                <a:cubicBezTo>
                  <a:pt x="502" y="1043"/>
                  <a:pt x="498" y="1044"/>
                  <a:pt x="493" y="1045"/>
                </a:cubicBezTo>
                <a:cubicBezTo>
                  <a:pt x="491" y="1045"/>
                  <a:pt x="489" y="1046"/>
                  <a:pt x="487" y="1046"/>
                </a:cubicBezTo>
                <a:cubicBezTo>
                  <a:pt x="486" y="1046"/>
                  <a:pt x="481" y="1047"/>
                  <a:pt x="480" y="1047"/>
                </a:cubicBezTo>
                <a:cubicBezTo>
                  <a:pt x="472" y="1048"/>
                  <a:pt x="463" y="1048"/>
                  <a:pt x="454" y="1048"/>
                </a:cubicBezTo>
                <a:cubicBezTo>
                  <a:pt x="450" y="1048"/>
                  <a:pt x="445" y="1048"/>
                  <a:pt x="441" y="1048"/>
                </a:cubicBezTo>
                <a:cubicBezTo>
                  <a:pt x="439" y="1048"/>
                  <a:pt x="437" y="1048"/>
                  <a:pt x="434" y="1048"/>
                </a:cubicBezTo>
                <a:cubicBezTo>
                  <a:pt x="434" y="1047"/>
                  <a:pt x="429" y="1047"/>
                  <a:pt x="428" y="1047"/>
                </a:cubicBezTo>
                <a:cubicBezTo>
                  <a:pt x="424" y="1046"/>
                  <a:pt x="419" y="1045"/>
                  <a:pt x="415" y="1044"/>
                </a:cubicBezTo>
                <a:cubicBezTo>
                  <a:pt x="440" y="1038"/>
                  <a:pt x="464" y="1028"/>
                  <a:pt x="486" y="1016"/>
                </a:cubicBezTo>
                <a:cubicBezTo>
                  <a:pt x="567" y="971"/>
                  <a:pt x="633" y="896"/>
                  <a:pt x="676" y="815"/>
                </a:cubicBezTo>
                <a:cubicBezTo>
                  <a:pt x="716" y="739"/>
                  <a:pt x="742" y="650"/>
                  <a:pt x="729" y="563"/>
                </a:cubicBezTo>
                <a:cubicBezTo>
                  <a:pt x="717" y="494"/>
                  <a:pt x="671" y="435"/>
                  <a:pt x="606" y="407"/>
                </a:cubicBezTo>
                <a:cubicBezTo>
                  <a:pt x="566" y="390"/>
                  <a:pt x="524" y="383"/>
                  <a:pt x="481" y="382"/>
                </a:cubicBezTo>
                <a:cubicBezTo>
                  <a:pt x="456" y="381"/>
                  <a:pt x="431" y="384"/>
                  <a:pt x="406" y="385"/>
                </a:cubicBezTo>
                <a:cubicBezTo>
                  <a:pt x="393" y="385"/>
                  <a:pt x="381" y="385"/>
                  <a:pt x="369" y="384"/>
                </a:cubicBezTo>
                <a:cubicBezTo>
                  <a:pt x="363" y="384"/>
                  <a:pt x="358" y="384"/>
                  <a:pt x="352" y="383"/>
                </a:cubicBezTo>
                <a:cubicBezTo>
                  <a:pt x="349" y="383"/>
                  <a:pt x="346" y="383"/>
                  <a:pt x="344" y="382"/>
                </a:cubicBezTo>
                <a:cubicBezTo>
                  <a:pt x="339" y="382"/>
                  <a:pt x="340" y="382"/>
                  <a:pt x="337" y="381"/>
                </a:cubicBezTo>
                <a:cubicBezTo>
                  <a:pt x="316" y="378"/>
                  <a:pt x="296" y="374"/>
                  <a:pt x="277" y="367"/>
                </a:cubicBezTo>
                <a:cubicBezTo>
                  <a:pt x="272" y="366"/>
                  <a:pt x="268" y="364"/>
                  <a:pt x="264" y="363"/>
                </a:cubicBezTo>
                <a:cubicBezTo>
                  <a:pt x="262" y="362"/>
                  <a:pt x="260" y="361"/>
                  <a:pt x="258" y="360"/>
                </a:cubicBezTo>
                <a:cubicBezTo>
                  <a:pt x="257" y="360"/>
                  <a:pt x="257" y="360"/>
                  <a:pt x="256" y="360"/>
                </a:cubicBezTo>
                <a:cubicBezTo>
                  <a:pt x="256" y="360"/>
                  <a:pt x="256" y="360"/>
                  <a:pt x="256" y="359"/>
                </a:cubicBezTo>
                <a:cubicBezTo>
                  <a:pt x="248" y="356"/>
                  <a:pt x="240" y="352"/>
                  <a:pt x="232" y="348"/>
                </a:cubicBezTo>
                <a:cubicBezTo>
                  <a:pt x="225" y="344"/>
                  <a:pt x="219" y="340"/>
                  <a:pt x="212" y="336"/>
                </a:cubicBezTo>
                <a:cubicBezTo>
                  <a:pt x="209" y="334"/>
                  <a:pt x="206" y="332"/>
                  <a:pt x="203" y="330"/>
                </a:cubicBezTo>
                <a:cubicBezTo>
                  <a:pt x="202" y="329"/>
                  <a:pt x="197" y="325"/>
                  <a:pt x="196" y="325"/>
                </a:cubicBezTo>
                <a:cubicBezTo>
                  <a:pt x="186" y="317"/>
                  <a:pt x="177" y="309"/>
                  <a:pt x="169" y="300"/>
                </a:cubicBezTo>
                <a:cubicBezTo>
                  <a:pt x="163" y="295"/>
                  <a:pt x="158" y="289"/>
                  <a:pt x="154" y="283"/>
                </a:cubicBezTo>
                <a:cubicBezTo>
                  <a:pt x="153" y="282"/>
                  <a:pt x="149" y="277"/>
                  <a:pt x="149" y="276"/>
                </a:cubicBezTo>
                <a:cubicBezTo>
                  <a:pt x="148" y="275"/>
                  <a:pt x="147" y="274"/>
                  <a:pt x="146" y="273"/>
                </a:cubicBezTo>
                <a:cubicBezTo>
                  <a:pt x="145" y="269"/>
                  <a:pt x="142" y="265"/>
                  <a:pt x="139" y="262"/>
                </a:cubicBezTo>
                <a:cubicBezTo>
                  <a:pt x="138" y="262"/>
                  <a:pt x="138" y="261"/>
                  <a:pt x="137" y="261"/>
                </a:cubicBezTo>
                <a:cubicBezTo>
                  <a:pt x="137" y="260"/>
                  <a:pt x="136" y="259"/>
                  <a:pt x="135" y="258"/>
                </a:cubicBezTo>
                <a:cubicBezTo>
                  <a:pt x="134" y="257"/>
                  <a:pt x="133" y="255"/>
                  <a:pt x="132" y="254"/>
                </a:cubicBezTo>
                <a:cubicBezTo>
                  <a:pt x="131" y="251"/>
                  <a:pt x="129" y="249"/>
                  <a:pt x="128" y="246"/>
                </a:cubicBezTo>
                <a:cubicBezTo>
                  <a:pt x="128" y="245"/>
                  <a:pt x="127" y="244"/>
                  <a:pt x="127" y="243"/>
                </a:cubicBezTo>
                <a:cubicBezTo>
                  <a:pt x="126" y="242"/>
                  <a:pt x="126" y="242"/>
                  <a:pt x="126" y="241"/>
                </a:cubicBezTo>
                <a:cubicBezTo>
                  <a:pt x="125" y="238"/>
                  <a:pt x="124" y="236"/>
                  <a:pt x="124" y="233"/>
                </a:cubicBezTo>
                <a:cubicBezTo>
                  <a:pt x="123" y="232"/>
                  <a:pt x="123" y="230"/>
                  <a:pt x="123" y="229"/>
                </a:cubicBezTo>
                <a:cubicBezTo>
                  <a:pt x="123" y="227"/>
                  <a:pt x="123" y="224"/>
                  <a:pt x="123" y="221"/>
                </a:cubicBezTo>
                <a:cubicBezTo>
                  <a:pt x="123" y="221"/>
                  <a:pt x="123" y="221"/>
                  <a:pt x="123" y="220"/>
                </a:cubicBezTo>
                <a:cubicBezTo>
                  <a:pt x="123" y="220"/>
                  <a:pt x="123" y="220"/>
                  <a:pt x="123" y="219"/>
                </a:cubicBezTo>
                <a:cubicBezTo>
                  <a:pt x="124" y="217"/>
                  <a:pt x="124" y="215"/>
                  <a:pt x="125" y="213"/>
                </a:cubicBezTo>
                <a:cubicBezTo>
                  <a:pt x="125" y="213"/>
                  <a:pt x="126" y="209"/>
                  <a:pt x="126" y="209"/>
                </a:cubicBezTo>
                <a:cubicBezTo>
                  <a:pt x="127" y="207"/>
                  <a:pt x="128" y="205"/>
                  <a:pt x="129" y="203"/>
                </a:cubicBezTo>
                <a:cubicBezTo>
                  <a:pt x="135" y="192"/>
                  <a:pt x="144" y="184"/>
                  <a:pt x="154" y="176"/>
                </a:cubicBezTo>
                <a:cubicBezTo>
                  <a:pt x="169" y="163"/>
                  <a:pt x="187" y="153"/>
                  <a:pt x="204" y="143"/>
                </a:cubicBezTo>
                <a:cubicBezTo>
                  <a:pt x="212" y="139"/>
                  <a:pt x="220" y="134"/>
                  <a:pt x="229" y="131"/>
                </a:cubicBezTo>
                <a:cubicBezTo>
                  <a:pt x="229" y="130"/>
                  <a:pt x="229" y="130"/>
                  <a:pt x="230" y="130"/>
                </a:cubicBezTo>
                <a:cubicBezTo>
                  <a:pt x="230" y="130"/>
                  <a:pt x="230" y="130"/>
                  <a:pt x="231" y="130"/>
                </a:cubicBezTo>
                <a:cubicBezTo>
                  <a:pt x="233" y="129"/>
                  <a:pt x="235" y="128"/>
                  <a:pt x="237" y="127"/>
                </a:cubicBezTo>
                <a:cubicBezTo>
                  <a:pt x="242" y="126"/>
                  <a:pt x="246" y="124"/>
                  <a:pt x="251" y="123"/>
                </a:cubicBezTo>
                <a:cubicBezTo>
                  <a:pt x="255" y="122"/>
                  <a:pt x="258" y="121"/>
                  <a:pt x="262" y="120"/>
                </a:cubicBezTo>
                <a:cubicBezTo>
                  <a:pt x="263" y="120"/>
                  <a:pt x="264" y="120"/>
                  <a:pt x="265" y="119"/>
                </a:cubicBezTo>
                <a:cubicBezTo>
                  <a:pt x="265" y="119"/>
                  <a:pt x="268" y="119"/>
                  <a:pt x="269" y="119"/>
                </a:cubicBezTo>
                <a:cubicBezTo>
                  <a:pt x="273" y="119"/>
                  <a:pt x="276" y="119"/>
                  <a:pt x="280" y="119"/>
                </a:cubicBezTo>
                <a:cubicBezTo>
                  <a:pt x="281" y="119"/>
                  <a:pt x="283" y="119"/>
                  <a:pt x="285" y="119"/>
                </a:cubicBezTo>
                <a:cubicBezTo>
                  <a:pt x="285" y="119"/>
                  <a:pt x="286" y="119"/>
                  <a:pt x="287" y="119"/>
                </a:cubicBezTo>
                <a:cubicBezTo>
                  <a:pt x="289" y="120"/>
                  <a:pt x="292" y="121"/>
                  <a:pt x="294" y="122"/>
                </a:cubicBezTo>
                <a:cubicBezTo>
                  <a:pt x="291" y="120"/>
                  <a:pt x="298" y="124"/>
                  <a:pt x="300" y="125"/>
                </a:cubicBezTo>
                <a:cubicBezTo>
                  <a:pt x="300" y="125"/>
                  <a:pt x="300" y="125"/>
                  <a:pt x="300" y="125"/>
                </a:cubicBezTo>
                <a:cubicBezTo>
                  <a:pt x="302" y="126"/>
                  <a:pt x="303" y="127"/>
                  <a:pt x="304" y="128"/>
                </a:cubicBezTo>
                <a:cubicBezTo>
                  <a:pt x="305" y="129"/>
                  <a:pt x="306" y="130"/>
                  <a:pt x="306" y="131"/>
                </a:cubicBezTo>
                <a:cubicBezTo>
                  <a:pt x="304" y="129"/>
                  <a:pt x="308" y="134"/>
                  <a:pt x="309" y="135"/>
                </a:cubicBezTo>
                <a:cubicBezTo>
                  <a:pt x="310" y="136"/>
                  <a:pt x="311" y="138"/>
                  <a:pt x="311" y="140"/>
                </a:cubicBezTo>
                <a:cubicBezTo>
                  <a:pt x="312" y="140"/>
                  <a:pt x="313" y="143"/>
                  <a:pt x="313" y="143"/>
                </a:cubicBezTo>
                <a:cubicBezTo>
                  <a:pt x="314" y="147"/>
                  <a:pt x="315" y="150"/>
                  <a:pt x="316" y="154"/>
                </a:cubicBezTo>
                <a:cubicBezTo>
                  <a:pt x="320" y="166"/>
                  <a:pt x="320" y="172"/>
                  <a:pt x="320" y="185"/>
                </a:cubicBezTo>
                <a:cubicBezTo>
                  <a:pt x="321" y="202"/>
                  <a:pt x="335" y="211"/>
                  <a:pt x="351" y="208"/>
                </a:cubicBezTo>
                <a:cubicBezTo>
                  <a:pt x="381" y="203"/>
                  <a:pt x="412" y="201"/>
                  <a:pt x="443" y="200"/>
                </a:cubicBezTo>
                <a:cubicBezTo>
                  <a:pt x="451" y="200"/>
                  <a:pt x="460" y="201"/>
                  <a:pt x="467" y="196"/>
                </a:cubicBezTo>
                <a:cubicBezTo>
                  <a:pt x="469" y="195"/>
                  <a:pt x="471" y="194"/>
                  <a:pt x="473" y="193"/>
                </a:cubicBezTo>
                <a:cubicBezTo>
                  <a:pt x="530" y="154"/>
                  <a:pt x="530" y="154"/>
                  <a:pt x="530" y="154"/>
                </a:cubicBezTo>
                <a:cubicBezTo>
                  <a:pt x="576" y="123"/>
                  <a:pt x="622" y="92"/>
                  <a:pt x="668" y="61"/>
                </a:cubicBezTo>
                <a:cubicBezTo>
                  <a:pt x="671" y="59"/>
                  <a:pt x="674" y="57"/>
                  <a:pt x="678" y="55"/>
                </a:cubicBezTo>
                <a:cubicBezTo>
                  <a:pt x="679" y="54"/>
                  <a:pt x="680" y="53"/>
                  <a:pt x="681" y="52"/>
                </a:cubicBezTo>
                <a:cubicBezTo>
                  <a:pt x="680" y="53"/>
                  <a:pt x="684" y="52"/>
                  <a:pt x="686" y="51"/>
                </a:cubicBezTo>
                <a:cubicBezTo>
                  <a:pt x="687" y="51"/>
                  <a:pt x="689" y="51"/>
                  <a:pt x="689" y="51"/>
                </a:cubicBezTo>
                <a:cubicBezTo>
                  <a:pt x="690" y="51"/>
                  <a:pt x="693" y="51"/>
                  <a:pt x="693" y="51"/>
                </a:cubicBezTo>
                <a:cubicBezTo>
                  <a:pt x="710" y="55"/>
                  <a:pt x="726" y="70"/>
                  <a:pt x="734" y="85"/>
                </a:cubicBezTo>
                <a:cubicBezTo>
                  <a:pt x="734" y="85"/>
                  <a:pt x="734" y="85"/>
                  <a:pt x="733" y="85"/>
                </a:cubicBezTo>
                <a:cubicBezTo>
                  <a:pt x="733" y="85"/>
                  <a:pt x="733" y="85"/>
                  <a:pt x="733" y="85"/>
                </a:cubicBezTo>
                <a:cubicBezTo>
                  <a:pt x="729" y="92"/>
                  <a:pt x="727" y="102"/>
                  <a:pt x="732" y="110"/>
                </a:cubicBezTo>
                <a:cubicBezTo>
                  <a:pt x="739" y="121"/>
                  <a:pt x="754" y="126"/>
                  <a:pt x="765" y="119"/>
                </a:cubicBezTo>
                <a:cubicBezTo>
                  <a:pt x="790" y="103"/>
                  <a:pt x="817" y="89"/>
                  <a:pt x="846" y="80"/>
                </a:cubicBezTo>
                <a:cubicBezTo>
                  <a:pt x="846" y="80"/>
                  <a:pt x="848" y="79"/>
                  <a:pt x="849" y="79"/>
                </a:cubicBezTo>
                <a:cubicBezTo>
                  <a:pt x="850" y="79"/>
                  <a:pt x="851" y="79"/>
                  <a:pt x="852" y="79"/>
                </a:cubicBezTo>
                <a:cubicBezTo>
                  <a:pt x="851" y="79"/>
                  <a:pt x="856" y="80"/>
                  <a:pt x="857" y="81"/>
                </a:cubicBezTo>
                <a:cubicBezTo>
                  <a:pt x="858" y="81"/>
                  <a:pt x="859" y="81"/>
                  <a:pt x="860" y="82"/>
                </a:cubicBezTo>
                <a:cubicBezTo>
                  <a:pt x="860" y="82"/>
                  <a:pt x="861" y="82"/>
                  <a:pt x="861" y="82"/>
                </a:cubicBezTo>
                <a:cubicBezTo>
                  <a:pt x="863" y="83"/>
                  <a:pt x="866" y="85"/>
                  <a:pt x="868" y="86"/>
                </a:cubicBezTo>
                <a:cubicBezTo>
                  <a:pt x="869" y="87"/>
                  <a:pt x="870" y="88"/>
                  <a:pt x="872" y="88"/>
                </a:cubicBezTo>
                <a:cubicBezTo>
                  <a:pt x="872" y="89"/>
                  <a:pt x="872" y="89"/>
                  <a:pt x="872" y="89"/>
                </a:cubicBezTo>
                <a:cubicBezTo>
                  <a:pt x="874" y="91"/>
                  <a:pt x="876" y="93"/>
                  <a:pt x="878" y="95"/>
                </a:cubicBezTo>
                <a:cubicBezTo>
                  <a:pt x="879" y="95"/>
                  <a:pt x="882" y="99"/>
                  <a:pt x="882" y="99"/>
                </a:cubicBezTo>
                <a:cubicBezTo>
                  <a:pt x="884" y="101"/>
                  <a:pt x="885" y="103"/>
                  <a:pt x="887" y="106"/>
                </a:cubicBezTo>
                <a:cubicBezTo>
                  <a:pt x="887" y="106"/>
                  <a:pt x="890" y="112"/>
                  <a:pt x="890" y="111"/>
                </a:cubicBezTo>
                <a:cubicBezTo>
                  <a:pt x="890" y="113"/>
                  <a:pt x="891" y="115"/>
                  <a:pt x="891" y="117"/>
                </a:cubicBezTo>
                <a:cubicBezTo>
                  <a:pt x="892" y="118"/>
                  <a:pt x="892" y="119"/>
                  <a:pt x="892" y="120"/>
                </a:cubicBezTo>
                <a:cubicBezTo>
                  <a:pt x="892" y="120"/>
                  <a:pt x="892" y="121"/>
                  <a:pt x="892" y="121"/>
                </a:cubicBezTo>
                <a:cubicBezTo>
                  <a:pt x="892" y="122"/>
                  <a:pt x="892" y="125"/>
                  <a:pt x="892" y="12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nvGrpSpPr>
          <p:cNvPr id="117" name="Group 116">
            <a:extLst>
              <a:ext uri="{FF2B5EF4-FFF2-40B4-BE49-F238E27FC236}">
                <a16:creationId xmlns:a16="http://schemas.microsoft.com/office/drawing/2014/main" id="{9846C735-AFDA-4CEB-AD65-E4C9DC6DC492}"/>
              </a:ext>
            </a:extLst>
          </p:cNvPr>
          <p:cNvGrpSpPr/>
          <p:nvPr/>
        </p:nvGrpSpPr>
        <p:grpSpPr>
          <a:xfrm>
            <a:off x="4697838" y="2539784"/>
            <a:ext cx="392290" cy="465981"/>
            <a:chOff x="8002588" y="3773488"/>
            <a:chExt cx="2273300" cy="2700338"/>
          </a:xfrm>
          <a:solidFill>
            <a:schemeClr val="bg1"/>
          </a:solidFill>
        </p:grpSpPr>
        <p:sp>
          <p:nvSpPr>
            <p:cNvPr id="118" name="Freeform 139">
              <a:extLst>
                <a:ext uri="{FF2B5EF4-FFF2-40B4-BE49-F238E27FC236}">
                  <a16:creationId xmlns:a16="http://schemas.microsoft.com/office/drawing/2014/main" id="{551D3153-F3BE-4D67-89C1-D107C8D2CCCE}"/>
                </a:ext>
              </a:extLst>
            </p:cNvPr>
            <p:cNvSpPr>
              <a:spLocks/>
            </p:cNvSpPr>
            <p:nvPr/>
          </p:nvSpPr>
          <p:spPr bwMode="auto">
            <a:xfrm>
              <a:off x="8002588" y="3773488"/>
              <a:ext cx="2273300" cy="2700338"/>
            </a:xfrm>
            <a:custGeom>
              <a:avLst/>
              <a:gdLst>
                <a:gd name="T0" fmla="*/ 859 w 917"/>
                <a:gd name="T1" fmla="*/ 501 h 1092"/>
                <a:gd name="T2" fmla="*/ 830 w 917"/>
                <a:gd name="T3" fmla="*/ 421 h 1092"/>
                <a:gd name="T4" fmla="*/ 828 w 917"/>
                <a:gd name="T5" fmla="*/ 411 h 1092"/>
                <a:gd name="T6" fmla="*/ 735 w 917"/>
                <a:gd name="T7" fmla="*/ 166 h 1092"/>
                <a:gd name="T8" fmla="*/ 70 w 917"/>
                <a:gd name="T9" fmla="*/ 225 h 1092"/>
                <a:gd name="T10" fmla="*/ 134 w 917"/>
                <a:gd name="T11" fmla="*/ 745 h 1092"/>
                <a:gd name="T12" fmla="*/ 196 w 917"/>
                <a:gd name="T13" fmla="*/ 805 h 1092"/>
                <a:gd name="T14" fmla="*/ 206 w 917"/>
                <a:gd name="T15" fmla="*/ 817 h 1092"/>
                <a:gd name="T16" fmla="*/ 221 w 917"/>
                <a:gd name="T17" fmla="*/ 900 h 1092"/>
                <a:gd name="T18" fmla="*/ 198 w 917"/>
                <a:gd name="T19" fmla="*/ 1010 h 1092"/>
                <a:gd name="T20" fmla="*/ 196 w 917"/>
                <a:gd name="T21" fmla="*/ 1015 h 1092"/>
                <a:gd name="T22" fmla="*/ 183 w 917"/>
                <a:gd name="T23" fmla="*/ 1043 h 1092"/>
                <a:gd name="T24" fmla="*/ 256 w 917"/>
                <a:gd name="T25" fmla="*/ 821 h 1092"/>
                <a:gd name="T26" fmla="*/ 214 w 917"/>
                <a:gd name="T27" fmla="*/ 760 h 1092"/>
                <a:gd name="T28" fmla="*/ 69 w 917"/>
                <a:gd name="T29" fmla="*/ 544 h 1092"/>
                <a:gd name="T30" fmla="*/ 88 w 917"/>
                <a:gd name="T31" fmla="*/ 287 h 1092"/>
                <a:gd name="T32" fmla="*/ 255 w 917"/>
                <a:gd name="T33" fmla="*/ 117 h 1092"/>
                <a:gd name="T34" fmla="*/ 436 w 917"/>
                <a:gd name="T35" fmla="*/ 79 h 1092"/>
                <a:gd name="T36" fmla="*/ 497 w 917"/>
                <a:gd name="T37" fmla="*/ 85 h 1092"/>
                <a:gd name="T38" fmla="*/ 656 w 917"/>
                <a:gd name="T39" fmla="*/ 154 h 1092"/>
                <a:gd name="T40" fmla="*/ 665 w 917"/>
                <a:gd name="T41" fmla="*/ 161 h 1092"/>
                <a:gd name="T42" fmla="*/ 697 w 917"/>
                <a:gd name="T43" fmla="*/ 191 h 1092"/>
                <a:gd name="T44" fmla="*/ 744 w 917"/>
                <a:gd name="T45" fmla="*/ 259 h 1092"/>
                <a:gd name="T46" fmla="*/ 782 w 917"/>
                <a:gd name="T47" fmla="*/ 402 h 1092"/>
                <a:gd name="T48" fmla="*/ 844 w 917"/>
                <a:gd name="T49" fmla="*/ 575 h 1092"/>
                <a:gd name="T50" fmla="*/ 860 w 917"/>
                <a:gd name="T51" fmla="*/ 609 h 1092"/>
                <a:gd name="T52" fmla="*/ 861 w 917"/>
                <a:gd name="T53" fmla="*/ 610 h 1092"/>
                <a:gd name="T54" fmla="*/ 864 w 917"/>
                <a:gd name="T55" fmla="*/ 619 h 1092"/>
                <a:gd name="T56" fmla="*/ 800 w 917"/>
                <a:gd name="T57" fmla="*/ 622 h 1092"/>
                <a:gd name="T58" fmla="*/ 778 w 917"/>
                <a:gd name="T59" fmla="*/ 675 h 1092"/>
                <a:gd name="T60" fmla="*/ 696 w 917"/>
                <a:gd name="T61" fmla="*/ 715 h 1092"/>
                <a:gd name="T62" fmla="*/ 781 w 917"/>
                <a:gd name="T63" fmla="*/ 760 h 1092"/>
                <a:gd name="T64" fmla="*/ 779 w 917"/>
                <a:gd name="T65" fmla="*/ 830 h 1092"/>
                <a:gd name="T66" fmla="*/ 776 w 917"/>
                <a:gd name="T67" fmla="*/ 846 h 1092"/>
                <a:gd name="T68" fmla="*/ 772 w 917"/>
                <a:gd name="T69" fmla="*/ 860 h 1092"/>
                <a:gd name="T70" fmla="*/ 768 w 917"/>
                <a:gd name="T71" fmla="*/ 868 h 1092"/>
                <a:gd name="T72" fmla="*/ 767 w 917"/>
                <a:gd name="T73" fmla="*/ 870 h 1092"/>
                <a:gd name="T74" fmla="*/ 762 w 917"/>
                <a:gd name="T75" fmla="*/ 872 h 1092"/>
                <a:gd name="T76" fmla="*/ 601 w 917"/>
                <a:gd name="T77" fmla="*/ 860 h 1092"/>
                <a:gd name="T78" fmla="*/ 533 w 917"/>
                <a:gd name="T79" fmla="*/ 907 h 1092"/>
                <a:gd name="T80" fmla="*/ 526 w 917"/>
                <a:gd name="T81" fmla="*/ 1055 h 1092"/>
                <a:gd name="T82" fmla="*/ 571 w 917"/>
                <a:gd name="T83" fmla="*/ 998 h 1092"/>
                <a:gd name="T84" fmla="*/ 575 w 917"/>
                <a:gd name="T85" fmla="*/ 928 h 1092"/>
                <a:gd name="T86" fmla="*/ 576 w 917"/>
                <a:gd name="T87" fmla="*/ 923 h 1092"/>
                <a:gd name="T88" fmla="*/ 579 w 917"/>
                <a:gd name="T89" fmla="*/ 908 h 1092"/>
                <a:gd name="T90" fmla="*/ 587 w 917"/>
                <a:gd name="T91" fmla="*/ 906 h 1092"/>
                <a:gd name="T92" fmla="*/ 603 w 917"/>
                <a:gd name="T93" fmla="*/ 906 h 1092"/>
                <a:gd name="T94" fmla="*/ 705 w 917"/>
                <a:gd name="T95" fmla="*/ 919 h 1092"/>
                <a:gd name="T96" fmla="*/ 780 w 917"/>
                <a:gd name="T97" fmla="*/ 914 h 1092"/>
                <a:gd name="T98" fmla="*/ 823 w 917"/>
                <a:gd name="T99" fmla="*/ 669 h 1092"/>
                <a:gd name="T100" fmla="*/ 823 w 917"/>
                <a:gd name="T101" fmla="*/ 664 h 1092"/>
                <a:gd name="T102" fmla="*/ 909 w 917"/>
                <a:gd name="T103" fmla="*/ 646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17" h="1092">
                  <a:moveTo>
                    <a:pt x="907" y="604"/>
                  </a:moveTo>
                  <a:cubicBezTo>
                    <a:pt x="894" y="569"/>
                    <a:pt x="875" y="535"/>
                    <a:pt x="859" y="501"/>
                  </a:cubicBezTo>
                  <a:cubicBezTo>
                    <a:pt x="850" y="482"/>
                    <a:pt x="844" y="467"/>
                    <a:pt x="837" y="447"/>
                  </a:cubicBezTo>
                  <a:cubicBezTo>
                    <a:pt x="834" y="438"/>
                    <a:pt x="831" y="430"/>
                    <a:pt x="830" y="421"/>
                  </a:cubicBezTo>
                  <a:cubicBezTo>
                    <a:pt x="829" y="419"/>
                    <a:pt x="829" y="417"/>
                    <a:pt x="828" y="415"/>
                  </a:cubicBezTo>
                  <a:cubicBezTo>
                    <a:pt x="828" y="414"/>
                    <a:pt x="828" y="412"/>
                    <a:pt x="828" y="411"/>
                  </a:cubicBezTo>
                  <a:cubicBezTo>
                    <a:pt x="827" y="406"/>
                    <a:pt x="827" y="402"/>
                    <a:pt x="827" y="397"/>
                  </a:cubicBezTo>
                  <a:cubicBezTo>
                    <a:pt x="822" y="312"/>
                    <a:pt x="791" y="231"/>
                    <a:pt x="735" y="166"/>
                  </a:cubicBezTo>
                  <a:cubicBezTo>
                    <a:pt x="624" y="38"/>
                    <a:pt x="422" y="0"/>
                    <a:pt x="267" y="62"/>
                  </a:cubicBezTo>
                  <a:cubicBezTo>
                    <a:pt x="186" y="94"/>
                    <a:pt x="117" y="151"/>
                    <a:pt x="70" y="225"/>
                  </a:cubicBezTo>
                  <a:cubicBezTo>
                    <a:pt x="22" y="300"/>
                    <a:pt x="0" y="394"/>
                    <a:pt x="10" y="483"/>
                  </a:cubicBezTo>
                  <a:cubicBezTo>
                    <a:pt x="21" y="581"/>
                    <a:pt x="70" y="671"/>
                    <a:pt x="134" y="745"/>
                  </a:cubicBezTo>
                  <a:cubicBezTo>
                    <a:pt x="147" y="760"/>
                    <a:pt x="162" y="775"/>
                    <a:pt x="176" y="788"/>
                  </a:cubicBezTo>
                  <a:cubicBezTo>
                    <a:pt x="183" y="794"/>
                    <a:pt x="189" y="800"/>
                    <a:pt x="196" y="805"/>
                  </a:cubicBezTo>
                  <a:cubicBezTo>
                    <a:pt x="198" y="807"/>
                    <a:pt x="205" y="814"/>
                    <a:pt x="203" y="810"/>
                  </a:cubicBezTo>
                  <a:cubicBezTo>
                    <a:pt x="204" y="811"/>
                    <a:pt x="206" y="817"/>
                    <a:pt x="206" y="817"/>
                  </a:cubicBezTo>
                  <a:cubicBezTo>
                    <a:pt x="209" y="823"/>
                    <a:pt x="211" y="829"/>
                    <a:pt x="212" y="835"/>
                  </a:cubicBezTo>
                  <a:cubicBezTo>
                    <a:pt x="219" y="857"/>
                    <a:pt x="221" y="877"/>
                    <a:pt x="221" y="900"/>
                  </a:cubicBezTo>
                  <a:cubicBezTo>
                    <a:pt x="222" y="934"/>
                    <a:pt x="214" y="968"/>
                    <a:pt x="202" y="1000"/>
                  </a:cubicBezTo>
                  <a:cubicBezTo>
                    <a:pt x="201" y="1004"/>
                    <a:pt x="200" y="1007"/>
                    <a:pt x="198" y="1010"/>
                  </a:cubicBezTo>
                  <a:cubicBezTo>
                    <a:pt x="198" y="1011"/>
                    <a:pt x="197" y="1013"/>
                    <a:pt x="197" y="1014"/>
                  </a:cubicBezTo>
                  <a:cubicBezTo>
                    <a:pt x="197" y="1014"/>
                    <a:pt x="197" y="1015"/>
                    <a:pt x="196" y="1015"/>
                  </a:cubicBezTo>
                  <a:cubicBezTo>
                    <a:pt x="194" y="1020"/>
                    <a:pt x="192" y="1026"/>
                    <a:pt x="189" y="1031"/>
                  </a:cubicBezTo>
                  <a:cubicBezTo>
                    <a:pt x="187" y="1035"/>
                    <a:pt x="185" y="1039"/>
                    <a:pt x="183" y="1043"/>
                  </a:cubicBezTo>
                  <a:cubicBezTo>
                    <a:pt x="168" y="1069"/>
                    <a:pt x="207" y="1092"/>
                    <a:pt x="222" y="1066"/>
                  </a:cubicBezTo>
                  <a:cubicBezTo>
                    <a:pt x="264" y="993"/>
                    <a:pt x="279" y="903"/>
                    <a:pt x="256" y="821"/>
                  </a:cubicBezTo>
                  <a:cubicBezTo>
                    <a:pt x="253" y="809"/>
                    <a:pt x="248" y="798"/>
                    <a:pt x="242" y="787"/>
                  </a:cubicBezTo>
                  <a:cubicBezTo>
                    <a:pt x="237" y="776"/>
                    <a:pt x="223" y="769"/>
                    <a:pt x="214" y="760"/>
                  </a:cubicBezTo>
                  <a:cubicBezTo>
                    <a:pt x="183" y="733"/>
                    <a:pt x="155" y="702"/>
                    <a:pt x="132" y="669"/>
                  </a:cubicBezTo>
                  <a:cubicBezTo>
                    <a:pt x="105" y="630"/>
                    <a:pt x="83" y="588"/>
                    <a:pt x="69" y="544"/>
                  </a:cubicBezTo>
                  <a:cubicBezTo>
                    <a:pt x="55" y="498"/>
                    <a:pt x="50" y="451"/>
                    <a:pt x="55" y="403"/>
                  </a:cubicBezTo>
                  <a:cubicBezTo>
                    <a:pt x="59" y="366"/>
                    <a:pt x="72" y="321"/>
                    <a:pt x="88" y="287"/>
                  </a:cubicBezTo>
                  <a:cubicBezTo>
                    <a:pt x="106" y="249"/>
                    <a:pt x="129" y="217"/>
                    <a:pt x="157" y="188"/>
                  </a:cubicBezTo>
                  <a:cubicBezTo>
                    <a:pt x="186" y="158"/>
                    <a:pt x="217" y="136"/>
                    <a:pt x="255" y="117"/>
                  </a:cubicBezTo>
                  <a:cubicBezTo>
                    <a:pt x="289" y="100"/>
                    <a:pt x="333" y="86"/>
                    <a:pt x="370" y="82"/>
                  </a:cubicBezTo>
                  <a:cubicBezTo>
                    <a:pt x="392" y="79"/>
                    <a:pt x="414" y="78"/>
                    <a:pt x="436" y="79"/>
                  </a:cubicBezTo>
                  <a:cubicBezTo>
                    <a:pt x="447" y="79"/>
                    <a:pt x="457" y="80"/>
                    <a:pt x="467" y="81"/>
                  </a:cubicBezTo>
                  <a:cubicBezTo>
                    <a:pt x="479" y="82"/>
                    <a:pt x="485" y="83"/>
                    <a:pt x="497" y="85"/>
                  </a:cubicBezTo>
                  <a:cubicBezTo>
                    <a:pt x="537" y="93"/>
                    <a:pt x="574" y="105"/>
                    <a:pt x="608" y="123"/>
                  </a:cubicBezTo>
                  <a:cubicBezTo>
                    <a:pt x="625" y="132"/>
                    <a:pt x="641" y="142"/>
                    <a:pt x="656" y="154"/>
                  </a:cubicBezTo>
                  <a:cubicBezTo>
                    <a:pt x="656" y="154"/>
                    <a:pt x="660" y="157"/>
                    <a:pt x="660" y="157"/>
                  </a:cubicBezTo>
                  <a:cubicBezTo>
                    <a:pt x="662" y="158"/>
                    <a:pt x="664" y="160"/>
                    <a:pt x="665" y="161"/>
                  </a:cubicBezTo>
                  <a:cubicBezTo>
                    <a:pt x="669" y="164"/>
                    <a:pt x="672" y="167"/>
                    <a:pt x="676" y="170"/>
                  </a:cubicBezTo>
                  <a:cubicBezTo>
                    <a:pt x="683" y="177"/>
                    <a:pt x="690" y="184"/>
                    <a:pt x="697" y="191"/>
                  </a:cubicBezTo>
                  <a:cubicBezTo>
                    <a:pt x="711" y="206"/>
                    <a:pt x="719" y="217"/>
                    <a:pt x="730" y="234"/>
                  </a:cubicBezTo>
                  <a:cubicBezTo>
                    <a:pt x="735" y="242"/>
                    <a:pt x="739" y="250"/>
                    <a:pt x="744" y="259"/>
                  </a:cubicBezTo>
                  <a:cubicBezTo>
                    <a:pt x="748" y="266"/>
                    <a:pt x="754" y="278"/>
                    <a:pt x="756" y="283"/>
                  </a:cubicBezTo>
                  <a:cubicBezTo>
                    <a:pt x="772" y="322"/>
                    <a:pt x="780" y="362"/>
                    <a:pt x="782" y="402"/>
                  </a:cubicBezTo>
                  <a:cubicBezTo>
                    <a:pt x="784" y="444"/>
                    <a:pt x="800" y="482"/>
                    <a:pt x="817" y="520"/>
                  </a:cubicBezTo>
                  <a:cubicBezTo>
                    <a:pt x="826" y="538"/>
                    <a:pt x="835" y="557"/>
                    <a:pt x="844" y="575"/>
                  </a:cubicBezTo>
                  <a:cubicBezTo>
                    <a:pt x="848" y="583"/>
                    <a:pt x="852" y="591"/>
                    <a:pt x="856" y="599"/>
                  </a:cubicBezTo>
                  <a:cubicBezTo>
                    <a:pt x="857" y="602"/>
                    <a:pt x="859" y="606"/>
                    <a:pt x="860" y="609"/>
                  </a:cubicBezTo>
                  <a:cubicBezTo>
                    <a:pt x="861" y="609"/>
                    <a:pt x="861" y="610"/>
                    <a:pt x="861" y="610"/>
                  </a:cubicBezTo>
                  <a:cubicBezTo>
                    <a:pt x="861" y="610"/>
                    <a:pt x="861" y="610"/>
                    <a:pt x="861" y="610"/>
                  </a:cubicBezTo>
                  <a:cubicBezTo>
                    <a:pt x="862" y="612"/>
                    <a:pt x="863" y="614"/>
                    <a:pt x="863" y="616"/>
                  </a:cubicBezTo>
                  <a:cubicBezTo>
                    <a:pt x="864" y="617"/>
                    <a:pt x="864" y="618"/>
                    <a:pt x="864" y="619"/>
                  </a:cubicBezTo>
                  <a:cubicBezTo>
                    <a:pt x="857" y="619"/>
                    <a:pt x="849" y="619"/>
                    <a:pt x="842" y="618"/>
                  </a:cubicBezTo>
                  <a:cubicBezTo>
                    <a:pt x="828" y="618"/>
                    <a:pt x="813" y="617"/>
                    <a:pt x="800" y="622"/>
                  </a:cubicBezTo>
                  <a:cubicBezTo>
                    <a:pt x="792" y="625"/>
                    <a:pt x="784" y="630"/>
                    <a:pt x="780" y="638"/>
                  </a:cubicBezTo>
                  <a:cubicBezTo>
                    <a:pt x="775" y="650"/>
                    <a:pt x="777" y="662"/>
                    <a:pt x="778" y="675"/>
                  </a:cubicBezTo>
                  <a:cubicBezTo>
                    <a:pt x="778" y="688"/>
                    <a:pt x="779" y="702"/>
                    <a:pt x="780" y="715"/>
                  </a:cubicBezTo>
                  <a:cubicBezTo>
                    <a:pt x="696" y="715"/>
                    <a:pt x="696" y="715"/>
                    <a:pt x="696" y="715"/>
                  </a:cubicBezTo>
                  <a:cubicBezTo>
                    <a:pt x="666" y="715"/>
                    <a:pt x="666" y="760"/>
                    <a:pt x="696" y="760"/>
                  </a:cubicBezTo>
                  <a:cubicBezTo>
                    <a:pt x="781" y="760"/>
                    <a:pt x="781" y="760"/>
                    <a:pt x="781" y="760"/>
                  </a:cubicBezTo>
                  <a:cubicBezTo>
                    <a:pt x="782" y="781"/>
                    <a:pt x="781" y="802"/>
                    <a:pt x="780" y="823"/>
                  </a:cubicBezTo>
                  <a:cubicBezTo>
                    <a:pt x="780" y="825"/>
                    <a:pt x="779" y="828"/>
                    <a:pt x="779" y="830"/>
                  </a:cubicBezTo>
                  <a:cubicBezTo>
                    <a:pt x="779" y="830"/>
                    <a:pt x="779" y="833"/>
                    <a:pt x="778" y="834"/>
                  </a:cubicBezTo>
                  <a:cubicBezTo>
                    <a:pt x="778" y="838"/>
                    <a:pt x="777" y="842"/>
                    <a:pt x="776" y="846"/>
                  </a:cubicBezTo>
                  <a:cubicBezTo>
                    <a:pt x="776" y="850"/>
                    <a:pt x="775" y="853"/>
                    <a:pt x="773" y="857"/>
                  </a:cubicBezTo>
                  <a:cubicBezTo>
                    <a:pt x="773" y="858"/>
                    <a:pt x="773" y="859"/>
                    <a:pt x="772" y="860"/>
                  </a:cubicBezTo>
                  <a:cubicBezTo>
                    <a:pt x="773" y="859"/>
                    <a:pt x="771" y="864"/>
                    <a:pt x="770" y="864"/>
                  </a:cubicBezTo>
                  <a:cubicBezTo>
                    <a:pt x="770" y="866"/>
                    <a:pt x="769" y="867"/>
                    <a:pt x="768" y="868"/>
                  </a:cubicBezTo>
                  <a:cubicBezTo>
                    <a:pt x="768" y="868"/>
                    <a:pt x="768" y="868"/>
                    <a:pt x="768" y="868"/>
                  </a:cubicBezTo>
                  <a:cubicBezTo>
                    <a:pt x="768" y="869"/>
                    <a:pt x="767" y="869"/>
                    <a:pt x="767" y="870"/>
                  </a:cubicBezTo>
                  <a:cubicBezTo>
                    <a:pt x="766" y="870"/>
                    <a:pt x="766" y="870"/>
                    <a:pt x="765" y="871"/>
                  </a:cubicBezTo>
                  <a:cubicBezTo>
                    <a:pt x="764" y="871"/>
                    <a:pt x="763" y="871"/>
                    <a:pt x="762" y="872"/>
                  </a:cubicBezTo>
                  <a:cubicBezTo>
                    <a:pt x="755" y="873"/>
                    <a:pt x="748" y="873"/>
                    <a:pt x="741" y="873"/>
                  </a:cubicBezTo>
                  <a:cubicBezTo>
                    <a:pt x="693" y="876"/>
                    <a:pt x="648" y="862"/>
                    <a:pt x="601" y="860"/>
                  </a:cubicBezTo>
                  <a:cubicBezTo>
                    <a:pt x="583" y="859"/>
                    <a:pt x="561" y="862"/>
                    <a:pt x="547" y="875"/>
                  </a:cubicBezTo>
                  <a:cubicBezTo>
                    <a:pt x="538" y="882"/>
                    <a:pt x="535" y="896"/>
                    <a:pt x="533" y="907"/>
                  </a:cubicBezTo>
                  <a:cubicBezTo>
                    <a:pt x="527" y="938"/>
                    <a:pt x="526" y="970"/>
                    <a:pt x="526" y="1002"/>
                  </a:cubicBezTo>
                  <a:cubicBezTo>
                    <a:pt x="526" y="1020"/>
                    <a:pt x="526" y="1037"/>
                    <a:pt x="526" y="1055"/>
                  </a:cubicBezTo>
                  <a:cubicBezTo>
                    <a:pt x="527" y="1084"/>
                    <a:pt x="572" y="1084"/>
                    <a:pt x="571" y="1055"/>
                  </a:cubicBezTo>
                  <a:cubicBezTo>
                    <a:pt x="571" y="1036"/>
                    <a:pt x="571" y="1017"/>
                    <a:pt x="571" y="998"/>
                  </a:cubicBezTo>
                  <a:cubicBezTo>
                    <a:pt x="572" y="982"/>
                    <a:pt x="572" y="966"/>
                    <a:pt x="573" y="950"/>
                  </a:cubicBezTo>
                  <a:cubicBezTo>
                    <a:pt x="574" y="943"/>
                    <a:pt x="575" y="936"/>
                    <a:pt x="575" y="928"/>
                  </a:cubicBezTo>
                  <a:cubicBezTo>
                    <a:pt x="576" y="928"/>
                    <a:pt x="576" y="927"/>
                    <a:pt x="576" y="927"/>
                  </a:cubicBezTo>
                  <a:cubicBezTo>
                    <a:pt x="576" y="926"/>
                    <a:pt x="576" y="924"/>
                    <a:pt x="576" y="923"/>
                  </a:cubicBezTo>
                  <a:cubicBezTo>
                    <a:pt x="577" y="920"/>
                    <a:pt x="577" y="917"/>
                    <a:pt x="578" y="914"/>
                  </a:cubicBezTo>
                  <a:cubicBezTo>
                    <a:pt x="579" y="912"/>
                    <a:pt x="579" y="910"/>
                    <a:pt x="579" y="908"/>
                  </a:cubicBezTo>
                  <a:cubicBezTo>
                    <a:pt x="581" y="908"/>
                    <a:pt x="582" y="907"/>
                    <a:pt x="583" y="907"/>
                  </a:cubicBezTo>
                  <a:cubicBezTo>
                    <a:pt x="584" y="907"/>
                    <a:pt x="585" y="906"/>
                    <a:pt x="587" y="906"/>
                  </a:cubicBezTo>
                  <a:cubicBezTo>
                    <a:pt x="585" y="907"/>
                    <a:pt x="589" y="906"/>
                    <a:pt x="590" y="906"/>
                  </a:cubicBezTo>
                  <a:cubicBezTo>
                    <a:pt x="594" y="905"/>
                    <a:pt x="599" y="906"/>
                    <a:pt x="603" y="906"/>
                  </a:cubicBezTo>
                  <a:cubicBezTo>
                    <a:pt x="614" y="906"/>
                    <a:pt x="622" y="907"/>
                    <a:pt x="631" y="909"/>
                  </a:cubicBezTo>
                  <a:cubicBezTo>
                    <a:pt x="656" y="912"/>
                    <a:pt x="680" y="917"/>
                    <a:pt x="705" y="919"/>
                  </a:cubicBezTo>
                  <a:cubicBezTo>
                    <a:pt x="718" y="920"/>
                    <a:pt x="731" y="920"/>
                    <a:pt x="744" y="919"/>
                  </a:cubicBezTo>
                  <a:cubicBezTo>
                    <a:pt x="756" y="918"/>
                    <a:pt x="769" y="918"/>
                    <a:pt x="780" y="914"/>
                  </a:cubicBezTo>
                  <a:cubicBezTo>
                    <a:pt x="818" y="898"/>
                    <a:pt x="823" y="853"/>
                    <a:pt x="826" y="818"/>
                  </a:cubicBezTo>
                  <a:cubicBezTo>
                    <a:pt x="829" y="768"/>
                    <a:pt x="825" y="718"/>
                    <a:pt x="823" y="669"/>
                  </a:cubicBezTo>
                  <a:cubicBezTo>
                    <a:pt x="823" y="667"/>
                    <a:pt x="823" y="665"/>
                    <a:pt x="823" y="664"/>
                  </a:cubicBezTo>
                  <a:cubicBezTo>
                    <a:pt x="823" y="664"/>
                    <a:pt x="823" y="664"/>
                    <a:pt x="823" y="664"/>
                  </a:cubicBezTo>
                  <a:cubicBezTo>
                    <a:pt x="837" y="663"/>
                    <a:pt x="852" y="665"/>
                    <a:pt x="866" y="665"/>
                  </a:cubicBezTo>
                  <a:cubicBezTo>
                    <a:pt x="883" y="664"/>
                    <a:pt x="899" y="661"/>
                    <a:pt x="909" y="646"/>
                  </a:cubicBezTo>
                  <a:cubicBezTo>
                    <a:pt x="917" y="634"/>
                    <a:pt x="912" y="617"/>
                    <a:pt x="907" y="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40">
              <a:extLst>
                <a:ext uri="{FF2B5EF4-FFF2-40B4-BE49-F238E27FC236}">
                  <a16:creationId xmlns:a16="http://schemas.microsoft.com/office/drawing/2014/main" id="{7B357635-19BF-47AB-BC2A-72E17FDD0073}"/>
                </a:ext>
              </a:extLst>
            </p:cNvPr>
            <p:cNvSpPr>
              <a:spLocks noEditPoints="1"/>
            </p:cNvSpPr>
            <p:nvPr/>
          </p:nvSpPr>
          <p:spPr bwMode="auto">
            <a:xfrm>
              <a:off x="8259763" y="4119563"/>
              <a:ext cx="1571625" cy="1320800"/>
            </a:xfrm>
            <a:custGeom>
              <a:avLst/>
              <a:gdLst>
                <a:gd name="T0" fmla="*/ 555 w 634"/>
                <a:gd name="T1" fmla="*/ 86 h 534"/>
                <a:gd name="T2" fmla="*/ 63 w 634"/>
                <a:gd name="T3" fmla="*/ 132 h 534"/>
                <a:gd name="T4" fmla="*/ 130 w 634"/>
                <a:gd name="T5" fmla="*/ 408 h 534"/>
                <a:gd name="T6" fmla="*/ 188 w 634"/>
                <a:gd name="T7" fmla="*/ 471 h 534"/>
                <a:gd name="T8" fmla="*/ 179 w 634"/>
                <a:gd name="T9" fmla="*/ 484 h 534"/>
                <a:gd name="T10" fmla="*/ 177 w 634"/>
                <a:gd name="T11" fmla="*/ 486 h 534"/>
                <a:gd name="T12" fmla="*/ 158 w 634"/>
                <a:gd name="T13" fmla="*/ 515 h 534"/>
                <a:gd name="T14" fmla="*/ 190 w 634"/>
                <a:gd name="T15" fmla="*/ 534 h 534"/>
                <a:gd name="T16" fmla="*/ 315 w 634"/>
                <a:gd name="T17" fmla="*/ 456 h 534"/>
                <a:gd name="T18" fmla="*/ 336 w 634"/>
                <a:gd name="T19" fmla="*/ 456 h 534"/>
                <a:gd name="T20" fmla="*/ 587 w 634"/>
                <a:gd name="T21" fmla="*/ 329 h 534"/>
                <a:gd name="T22" fmla="*/ 556 w 634"/>
                <a:gd name="T23" fmla="*/ 290 h 534"/>
                <a:gd name="T24" fmla="*/ 548 w 634"/>
                <a:gd name="T25" fmla="*/ 306 h 534"/>
                <a:gd name="T26" fmla="*/ 482 w 634"/>
                <a:gd name="T27" fmla="*/ 361 h 534"/>
                <a:gd name="T28" fmla="*/ 477 w 634"/>
                <a:gd name="T29" fmla="*/ 364 h 534"/>
                <a:gd name="T30" fmla="*/ 424 w 634"/>
                <a:gd name="T31" fmla="*/ 378 h 534"/>
                <a:gd name="T32" fmla="*/ 418 w 634"/>
                <a:gd name="T33" fmla="*/ 379 h 534"/>
                <a:gd name="T34" fmla="*/ 386 w 634"/>
                <a:gd name="T35" fmla="*/ 381 h 534"/>
                <a:gd name="T36" fmla="*/ 347 w 634"/>
                <a:gd name="T37" fmla="*/ 401 h 534"/>
                <a:gd name="T38" fmla="*/ 340 w 634"/>
                <a:gd name="T39" fmla="*/ 408 h 534"/>
                <a:gd name="T40" fmla="*/ 332 w 634"/>
                <a:gd name="T41" fmla="*/ 411 h 534"/>
                <a:gd name="T42" fmla="*/ 284 w 634"/>
                <a:gd name="T43" fmla="*/ 417 h 534"/>
                <a:gd name="T44" fmla="*/ 271 w 634"/>
                <a:gd name="T45" fmla="*/ 442 h 534"/>
                <a:gd name="T46" fmla="*/ 269 w 634"/>
                <a:gd name="T47" fmla="*/ 449 h 534"/>
                <a:gd name="T48" fmla="*/ 261 w 634"/>
                <a:gd name="T49" fmla="*/ 462 h 534"/>
                <a:gd name="T50" fmla="*/ 254 w 634"/>
                <a:gd name="T51" fmla="*/ 470 h 534"/>
                <a:gd name="T52" fmla="*/ 249 w 634"/>
                <a:gd name="T53" fmla="*/ 474 h 534"/>
                <a:gd name="T54" fmla="*/ 236 w 634"/>
                <a:gd name="T55" fmla="*/ 481 h 534"/>
                <a:gd name="T56" fmla="*/ 238 w 634"/>
                <a:gd name="T57" fmla="*/ 463 h 534"/>
                <a:gd name="T58" fmla="*/ 218 w 634"/>
                <a:gd name="T59" fmla="*/ 429 h 534"/>
                <a:gd name="T60" fmla="*/ 199 w 634"/>
                <a:gd name="T61" fmla="*/ 428 h 534"/>
                <a:gd name="T62" fmla="*/ 190 w 634"/>
                <a:gd name="T63" fmla="*/ 423 h 534"/>
                <a:gd name="T64" fmla="*/ 188 w 634"/>
                <a:gd name="T65" fmla="*/ 422 h 534"/>
                <a:gd name="T66" fmla="*/ 183 w 634"/>
                <a:gd name="T67" fmla="*/ 417 h 534"/>
                <a:gd name="T68" fmla="*/ 177 w 634"/>
                <a:gd name="T69" fmla="*/ 406 h 534"/>
                <a:gd name="T70" fmla="*/ 176 w 634"/>
                <a:gd name="T71" fmla="*/ 405 h 534"/>
                <a:gd name="T72" fmla="*/ 172 w 634"/>
                <a:gd name="T73" fmla="*/ 387 h 534"/>
                <a:gd name="T74" fmla="*/ 142 w 634"/>
                <a:gd name="T75" fmla="*/ 359 h 534"/>
                <a:gd name="T76" fmla="*/ 133 w 634"/>
                <a:gd name="T77" fmla="*/ 362 h 534"/>
                <a:gd name="T78" fmla="*/ 125 w 634"/>
                <a:gd name="T79" fmla="*/ 362 h 534"/>
                <a:gd name="T80" fmla="*/ 95 w 634"/>
                <a:gd name="T81" fmla="*/ 352 h 534"/>
                <a:gd name="T82" fmla="*/ 59 w 634"/>
                <a:gd name="T83" fmla="*/ 312 h 534"/>
                <a:gd name="T84" fmla="*/ 54 w 634"/>
                <a:gd name="T85" fmla="*/ 293 h 534"/>
                <a:gd name="T86" fmla="*/ 54 w 634"/>
                <a:gd name="T87" fmla="*/ 257 h 534"/>
                <a:gd name="T88" fmla="*/ 54 w 634"/>
                <a:gd name="T89" fmla="*/ 254 h 534"/>
                <a:gd name="T90" fmla="*/ 59 w 634"/>
                <a:gd name="T91" fmla="*/ 234 h 534"/>
                <a:gd name="T92" fmla="*/ 275 w 634"/>
                <a:gd name="T93" fmla="*/ 58 h 534"/>
                <a:gd name="T94" fmla="*/ 402 w 634"/>
                <a:gd name="T95" fmla="*/ 56 h 534"/>
                <a:gd name="T96" fmla="*/ 458 w 634"/>
                <a:gd name="T97" fmla="*/ 73 h 534"/>
                <a:gd name="T98" fmla="*/ 506 w 634"/>
                <a:gd name="T99" fmla="*/ 103 h 534"/>
                <a:gd name="T100" fmla="*/ 566 w 634"/>
                <a:gd name="T101" fmla="*/ 226 h 534"/>
                <a:gd name="T102" fmla="*/ 566 w 634"/>
                <a:gd name="T103" fmla="*/ 249 h 534"/>
                <a:gd name="T104" fmla="*/ 559 w 634"/>
                <a:gd name="T105" fmla="*/ 28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4" h="534">
                  <a:moveTo>
                    <a:pt x="587" y="329"/>
                  </a:moveTo>
                  <a:cubicBezTo>
                    <a:pt x="634" y="253"/>
                    <a:pt x="612" y="149"/>
                    <a:pt x="555" y="86"/>
                  </a:cubicBezTo>
                  <a:cubicBezTo>
                    <a:pt x="496" y="21"/>
                    <a:pt x="401" y="0"/>
                    <a:pt x="316" y="7"/>
                  </a:cubicBezTo>
                  <a:cubicBezTo>
                    <a:pt x="220" y="14"/>
                    <a:pt x="125" y="57"/>
                    <a:pt x="63" y="132"/>
                  </a:cubicBezTo>
                  <a:cubicBezTo>
                    <a:pt x="24" y="180"/>
                    <a:pt x="0" y="240"/>
                    <a:pt x="10" y="303"/>
                  </a:cubicBezTo>
                  <a:cubicBezTo>
                    <a:pt x="18" y="357"/>
                    <a:pt x="73" y="410"/>
                    <a:pt x="130" y="408"/>
                  </a:cubicBezTo>
                  <a:cubicBezTo>
                    <a:pt x="133" y="419"/>
                    <a:pt x="137" y="430"/>
                    <a:pt x="144" y="440"/>
                  </a:cubicBezTo>
                  <a:cubicBezTo>
                    <a:pt x="155" y="456"/>
                    <a:pt x="170" y="467"/>
                    <a:pt x="188" y="471"/>
                  </a:cubicBezTo>
                  <a:cubicBezTo>
                    <a:pt x="187" y="473"/>
                    <a:pt x="186" y="474"/>
                    <a:pt x="185" y="476"/>
                  </a:cubicBezTo>
                  <a:cubicBezTo>
                    <a:pt x="183" y="480"/>
                    <a:pt x="183" y="480"/>
                    <a:pt x="179" y="484"/>
                  </a:cubicBezTo>
                  <a:cubicBezTo>
                    <a:pt x="178" y="484"/>
                    <a:pt x="178" y="485"/>
                    <a:pt x="178" y="485"/>
                  </a:cubicBezTo>
                  <a:cubicBezTo>
                    <a:pt x="178" y="485"/>
                    <a:pt x="177" y="485"/>
                    <a:pt x="177" y="486"/>
                  </a:cubicBezTo>
                  <a:cubicBezTo>
                    <a:pt x="176" y="486"/>
                    <a:pt x="170" y="489"/>
                    <a:pt x="174" y="487"/>
                  </a:cubicBezTo>
                  <a:cubicBezTo>
                    <a:pt x="163" y="491"/>
                    <a:pt x="155" y="502"/>
                    <a:pt x="158" y="515"/>
                  </a:cubicBezTo>
                  <a:cubicBezTo>
                    <a:pt x="161" y="524"/>
                    <a:pt x="170" y="532"/>
                    <a:pt x="180" y="532"/>
                  </a:cubicBezTo>
                  <a:cubicBezTo>
                    <a:pt x="183" y="534"/>
                    <a:pt x="186" y="534"/>
                    <a:pt x="190" y="534"/>
                  </a:cubicBezTo>
                  <a:cubicBezTo>
                    <a:pt x="232" y="534"/>
                    <a:pt x="273" y="522"/>
                    <a:pt x="299" y="488"/>
                  </a:cubicBezTo>
                  <a:cubicBezTo>
                    <a:pt x="306" y="478"/>
                    <a:pt x="311" y="467"/>
                    <a:pt x="315" y="456"/>
                  </a:cubicBezTo>
                  <a:cubicBezTo>
                    <a:pt x="316" y="456"/>
                    <a:pt x="316" y="456"/>
                    <a:pt x="317" y="456"/>
                  </a:cubicBezTo>
                  <a:cubicBezTo>
                    <a:pt x="323" y="456"/>
                    <a:pt x="330" y="457"/>
                    <a:pt x="336" y="456"/>
                  </a:cubicBezTo>
                  <a:cubicBezTo>
                    <a:pt x="357" y="454"/>
                    <a:pt x="372" y="442"/>
                    <a:pt x="385" y="426"/>
                  </a:cubicBezTo>
                  <a:cubicBezTo>
                    <a:pt x="463" y="426"/>
                    <a:pt x="545" y="397"/>
                    <a:pt x="587" y="329"/>
                  </a:cubicBezTo>
                  <a:close/>
                  <a:moveTo>
                    <a:pt x="556" y="289"/>
                  </a:moveTo>
                  <a:cubicBezTo>
                    <a:pt x="556" y="290"/>
                    <a:pt x="556" y="290"/>
                    <a:pt x="556" y="290"/>
                  </a:cubicBezTo>
                  <a:cubicBezTo>
                    <a:pt x="556" y="290"/>
                    <a:pt x="556" y="291"/>
                    <a:pt x="555" y="292"/>
                  </a:cubicBezTo>
                  <a:cubicBezTo>
                    <a:pt x="553" y="297"/>
                    <a:pt x="551" y="301"/>
                    <a:pt x="548" y="306"/>
                  </a:cubicBezTo>
                  <a:cubicBezTo>
                    <a:pt x="536" y="326"/>
                    <a:pt x="519" y="341"/>
                    <a:pt x="498" y="353"/>
                  </a:cubicBezTo>
                  <a:cubicBezTo>
                    <a:pt x="493" y="356"/>
                    <a:pt x="487" y="359"/>
                    <a:pt x="482" y="361"/>
                  </a:cubicBezTo>
                  <a:cubicBezTo>
                    <a:pt x="481" y="362"/>
                    <a:pt x="479" y="363"/>
                    <a:pt x="478" y="363"/>
                  </a:cubicBezTo>
                  <a:cubicBezTo>
                    <a:pt x="480" y="362"/>
                    <a:pt x="479" y="363"/>
                    <a:pt x="477" y="364"/>
                  </a:cubicBezTo>
                  <a:cubicBezTo>
                    <a:pt x="473" y="365"/>
                    <a:pt x="470" y="366"/>
                    <a:pt x="466" y="368"/>
                  </a:cubicBezTo>
                  <a:cubicBezTo>
                    <a:pt x="452" y="372"/>
                    <a:pt x="438" y="376"/>
                    <a:pt x="424" y="378"/>
                  </a:cubicBezTo>
                  <a:cubicBezTo>
                    <a:pt x="423" y="378"/>
                    <a:pt x="421" y="379"/>
                    <a:pt x="420" y="379"/>
                  </a:cubicBezTo>
                  <a:cubicBezTo>
                    <a:pt x="420" y="379"/>
                    <a:pt x="419" y="379"/>
                    <a:pt x="418" y="379"/>
                  </a:cubicBezTo>
                  <a:cubicBezTo>
                    <a:pt x="415" y="379"/>
                    <a:pt x="412" y="380"/>
                    <a:pt x="408" y="380"/>
                  </a:cubicBezTo>
                  <a:cubicBezTo>
                    <a:pt x="401" y="381"/>
                    <a:pt x="394" y="381"/>
                    <a:pt x="386" y="381"/>
                  </a:cubicBezTo>
                  <a:cubicBezTo>
                    <a:pt x="373" y="381"/>
                    <a:pt x="362" y="380"/>
                    <a:pt x="354" y="392"/>
                  </a:cubicBezTo>
                  <a:cubicBezTo>
                    <a:pt x="352" y="395"/>
                    <a:pt x="350" y="398"/>
                    <a:pt x="347" y="401"/>
                  </a:cubicBezTo>
                  <a:cubicBezTo>
                    <a:pt x="346" y="402"/>
                    <a:pt x="345" y="403"/>
                    <a:pt x="344" y="405"/>
                  </a:cubicBezTo>
                  <a:cubicBezTo>
                    <a:pt x="344" y="405"/>
                    <a:pt x="341" y="407"/>
                    <a:pt x="340" y="408"/>
                  </a:cubicBezTo>
                  <a:cubicBezTo>
                    <a:pt x="339" y="408"/>
                    <a:pt x="337" y="409"/>
                    <a:pt x="336" y="410"/>
                  </a:cubicBezTo>
                  <a:cubicBezTo>
                    <a:pt x="334" y="410"/>
                    <a:pt x="332" y="411"/>
                    <a:pt x="332" y="411"/>
                  </a:cubicBezTo>
                  <a:cubicBezTo>
                    <a:pt x="328" y="411"/>
                    <a:pt x="324" y="411"/>
                    <a:pt x="320" y="411"/>
                  </a:cubicBezTo>
                  <a:cubicBezTo>
                    <a:pt x="307" y="410"/>
                    <a:pt x="296" y="412"/>
                    <a:pt x="284" y="417"/>
                  </a:cubicBezTo>
                  <a:cubicBezTo>
                    <a:pt x="276" y="420"/>
                    <a:pt x="273" y="428"/>
                    <a:pt x="273" y="436"/>
                  </a:cubicBezTo>
                  <a:cubicBezTo>
                    <a:pt x="272" y="438"/>
                    <a:pt x="272" y="440"/>
                    <a:pt x="271" y="442"/>
                  </a:cubicBezTo>
                  <a:cubicBezTo>
                    <a:pt x="271" y="443"/>
                    <a:pt x="270" y="445"/>
                    <a:pt x="270" y="446"/>
                  </a:cubicBezTo>
                  <a:cubicBezTo>
                    <a:pt x="270" y="447"/>
                    <a:pt x="269" y="448"/>
                    <a:pt x="269" y="449"/>
                  </a:cubicBezTo>
                  <a:cubicBezTo>
                    <a:pt x="267" y="453"/>
                    <a:pt x="265" y="457"/>
                    <a:pt x="262" y="461"/>
                  </a:cubicBezTo>
                  <a:cubicBezTo>
                    <a:pt x="262" y="461"/>
                    <a:pt x="262" y="462"/>
                    <a:pt x="261" y="462"/>
                  </a:cubicBezTo>
                  <a:cubicBezTo>
                    <a:pt x="261" y="462"/>
                    <a:pt x="261" y="463"/>
                    <a:pt x="260" y="463"/>
                  </a:cubicBezTo>
                  <a:cubicBezTo>
                    <a:pt x="258" y="466"/>
                    <a:pt x="256" y="468"/>
                    <a:pt x="254" y="470"/>
                  </a:cubicBezTo>
                  <a:cubicBezTo>
                    <a:pt x="253" y="470"/>
                    <a:pt x="253" y="471"/>
                    <a:pt x="252" y="471"/>
                  </a:cubicBezTo>
                  <a:cubicBezTo>
                    <a:pt x="252" y="472"/>
                    <a:pt x="250" y="473"/>
                    <a:pt x="249" y="474"/>
                  </a:cubicBezTo>
                  <a:cubicBezTo>
                    <a:pt x="246" y="476"/>
                    <a:pt x="243" y="477"/>
                    <a:pt x="240" y="479"/>
                  </a:cubicBezTo>
                  <a:cubicBezTo>
                    <a:pt x="238" y="480"/>
                    <a:pt x="237" y="480"/>
                    <a:pt x="236" y="481"/>
                  </a:cubicBezTo>
                  <a:cubicBezTo>
                    <a:pt x="236" y="481"/>
                    <a:pt x="234" y="482"/>
                    <a:pt x="232" y="482"/>
                  </a:cubicBezTo>
                  <a:cubicBezTo>
                    <a:pt x="235" y="476"/>
                    <a:pt x="237" y="469"/>
                    <a:pt x="238" y="463"/>
                  </a:cubicBezTo>
                  <a:cubicBezTo>
                    <a:pt x="240" y="460"/>
                    <a:pt x="241" y="456"/>
                    <a:pt x="241" y="451"/>
                  </a:cubicBezTo>
                  <a:cubicBezTo>
                    <a:pt x="241" y="440"/>
                    <a:pt x="231" y="428"/>
                    <a:pt x="218" y="429"/>
                  </a:cubicBezTo>
                  <a:cubicBezTo>
                    <a:pt x="213" y="429"/>
                    <a:pt x="209" y="429"/>
                    <a:pt x="204" y="428"/>
                  </a:cubicBezTo>
                  <a:cubicBezTo>
                    <a:pt x="205" y="428"/>
                    <a:pt x="199" y="428"/>
                    <a:pt x="199" y="428"/>
                  </a:cubicBezTo>
                  <a:cubicBezTo>
                    <a:pt x="199" y="427"/>
                    <a:pt x="194" y="426"/>
                    <a:pt x="194" y="426"/>
                  </a:cubicBezTo>
                  <a:cubicBezTo>
                    <a:pt x="192" y="425"/>
                    <a:pt x="191" y="424"/>
                    <a:pt x="190" y="423"/>
                  </a:cubicBezTo>
                  <a:cubicBezTo>
                    <a:pt x="189" y="423"/>
                    <a:pt x="189" y="423"/>
                    <a:pt x="189" y="423"/>
                  </a:cubicBezTo>
                  <a:cubicBezTo>
                    <a:pt x="189" y="423"/>
                    <a:pt x="188" y="423"/>
                    <a:pt x="188" y="422"/>
                  </a:cubicBezTo>
                  <a:cubicBezTo>
                    <a:pt x="187" y="421"/>
                    <a:pt x="186" y="420"/>
                    <a:pt x="184" y="418"/>
                  </a:cubicBezTo>
                  <a:cubicBezTo>
                    <a:pt x="184" y="418"/>
                    <a:pt x="183" y="417"/>
                    <a:pt x="183" y="417"/>
                  </a:cubicBezTo>
                  <a:cubicBezTo>
                    <a:pt x="183" y="417"/>
                    <a:pt x="182" y="416"/>
                    <a:pt x="182" y="416"/>
                  </a:cubicBezTo>
                  <a:cubicBezTo>
                    <a:pt x="180" y="413"/>
                    <a:pt x="178" y="410"/>
                    <a:pt x="177" y="406"/>
                  </a:cubicBezTo>
                  <a:cubicBezTo>
                    <a:pt x="177" y="406"/>
                    <a:pt x="177" y="406"/>
                    <a:pt x="177" y="406"/>
                  </a:cubicBezTo>
                  <a:cubicBezTo>
                    <a:pt x="177" y="406"/>
                    <a:pt x="177" y="406"/>
                    <a:pt x="176" y="405"/>
                  </a:cubicBezTo>
                  <a:cubicBezTo>
                    <a:pt x="176" y="403"/>
                    <a:pt x="175" y="401"/>
                    <a:pt x="174" y="399"/>
                  </a:cubicBezTo>
                  <a:cubicBezTo>
                    <a:pt x="173" y="395"/>
                    <a:pt x="172" y="391"/>
                    <a:pt x="172" y="387"/>
                  </a:cubicBezTo>
                  <a:cubicBezTo>
                    <a:pt x="171" y="385"/>
                    <a:pt x="169" y="373"/>
                    <a:pt x="170" y="381"/>
                  </a:cubicBezTo>
                  <a:cubicBezTo>
                    <a:pt x="169" y="368"/>
                    <a:pt x="157" y="354"/>
                    <a:pt x="142" y="359"/>
                  </a:cubicBezTo>
                  <a:cubicBezTo>
                    <a:pt x="139" y="360"/>
                    <a:pt x="137" y="361"/>
                    <a:pt x="135" y="361"/>
                  </a:cubicBezTo>
                  <a:cubicBezTo>
                    <a:pt x="134" y="361"/>
                    <a:pt x="134" y="362"/>
                    <a:pt x="133" y="362"/>
                  </a:cubicBezTo>
                  <a:cubicBezTo>
                    <a:pt x="133" y="362"/>
                    <a:pt x="132" y="362"/>
                    <a:pt x="132" y="362"/>
                  </a:cubicBezTo>
                  <a:cubicBezTo>
                    <a:pt x="130" y="362"/>
                    <a:pt x="127" y="362"/>
                    <a:pt x="125" y="362"/>
                  </a:cubicBezTo>
                  <a:cubicBezTo>
                    <a:pt x="125" y="362"/>
                    <a:pt x="119" y="361"/>
                    <a:pt x="121" y="362"/>
                  </a:cubicBezTo>
                  <a:cubicBezTo>
                    <a:pt x="110" y="360"/>
                    <a:pt x="104" y="357"/>
                    <a:pt x="95" y="352"/>
                  </a:cubicBezTo>
                  <a:cubicBezTo>
                    <a:pt x="87" y="347"/>
                    <a:pt x="81" y="342"/>
                    <a:pt x="74" y="334"/>
                  </a:cubicBezTo>
                  <a:cubicBezTo>
                    <a:pt x="68" y="328"/>
                    <a:pt x="61" y="318"/>
                    <a:pt x="59" y="312"/>
                  </a:cubicBezTo>
                  <a:cubicBezTo>
                    <a:pt x="57" y="307"/>
                    <a:pt x="56" y="303"/>
                    <a:pt x="55" y="298"/>
                  </a:cubicBezTo>
                  <a:cubicBezTo>
                    <a:pt x="55" y="298"/>
                    <a:pt x="54" y="293"/>
                    <a:pt x="54" y="293"/>
                  </a:cubicBezTo>
                  <a:cubicBezTo>
                    <a:pt x="54" y="291"/>
                    <a:pt x="54" y="289"/>
                    <a:pt x="54" y="288"/>
                  </a:cubicBezTo>
                  <a:cubicBezTo>
                    <a:pt x="53" y="278"/>
                    <a:pt x="53" y="267"/>
                    <a:pt x="54" y="257"/>
                  </a:cubicBezTo>
                  <a:cubicBezTo>
                    <a:pt x="54" y="257"/>
                    <a:pt x="54" y="256"/>
                    <a:pt x="54" y="256"/>
                  </a:cubicBezTo>
                  <a:cubicBezTo>
                    <a:pt x="54" y="255"/>
                    <a:pt x="54" y="255"/>
                    <a:pt x="54" y="254"/>
                  </a:cubicBezTo>
                  <a:cubicBezTo>
                    <a:pt x="55" y="252"/>
                    <a:pt x="55" y="250"/>
                    <a:pt x="56" y="247"/>
                  </a:cubicBezTo>
                  <a:cubicBezTo>
                    <a:pt x="56" y="243"/>
                    <a:pt x="58" y="238"/>
                    <a:pt x="59" y="234"/>
                  </a:cubicBezTo>
                  <a:cubicBezTo>
                    <a:pt x="62" y="223"/>
                    <a:pt x="65" y="215"/>
                    <a:pt x="68" y="208"/>
                  </a:cubicBezTo>
                  <a:cubicBezTo>
                    <a:pt x="105" y="128"/>
                    <a:pt x="189" y="77"/>
                    <a:pt x="275" y="58"/>
                  </a:cubicBezTo>
                  <a:cubicBezTo>
                    <a:pt x="297" y="54"/>
                    <a:pt x="317" y="52"/>
                    <a:pt x="340" y="51"/>
                  </a:cubicBezTo>
                  <a:cubicBezTo>
                    <a:pt x="362" y="51"/>
                    <a:pt x="383" y="52"/>
                    <a:pt x="402" y="56"/>
                  </a:cubicBezTo>
                  <a:cubicBezTo>
                    <a:pt x="412" y="58"/>
                    <a:pt x="422" y="61"/>
                    <a:pt x="432" y="63"/>
                  </a:cubicBezTo>
                  <a:cubicBezTo>
                    <a:pt x="441" y="66"/>
                    <a:pt x="452" y="70"/>
                    <a:pt x="458" y="73"/>
                  </a:cubicBezTo>
                  <a:cubicBezTo>
                    <a:pt x="467" y="77"/>
                    <a:pt x="476" y="82"/>
                    <a:pt x="484" y="87"/>
                  </a:cubicBezTo>
                  <a:cubicBezTo>
                    <a:pt x="493" y="92"/>
                    <a:pt x="500" y="97"/>
                    <a:pt x="506" y="103"/>
                  </a:cubicBezTo>
                  <a:cubicBezTo>
                    <a:pt x="536" y="128"/>
                    <a:pt x="553" y="159"/>
                    <a:pt x="562" y="197"/>
                  </a:cubicBezTo>
                  <a:cubicBezTo>
                    <a:pt x="564" y="208"/>
                    <a:pt x="565" y="216"/>
                    <a:pt x="566" y="226"/>
                  </a:cubicBezTo>
                  <a:cubicBezTo>
                    <a:pt x="566" y="231"/>
                    <a:pt x="566" y="237"/>
                    <a:pt x="566" y="242"/>
                  </a:cubicBezTo>
                  <a:cubicBezTo>
                    <a:pt x="566" y="244"/>
                    <a:pt x="566" y="247"/>
                    <a:pt x="566" y="249"/>
                  </a:cubicBezTo>
                  <a:cubicBezTo>
                    <a:pt x="566" y="250"/>
                    <a:pt x="565" y="256"/>
                    <a:pt x="565" y="256"/>
                  </a:cubicBezTo>
                  <a:cubicBezTo>
                    <a:pt x="564" y="265"/>
                    <a:pt x="562" y="274"/>
                    <a:pt x="559" y="283"/>
                  </a:cubicBezTo>
                  <a:cubicBezTo>
                    <a:pt x="558" y="285"/>
                    <a:pt x="557" y="287"/>
                    <a:pt x="556" y="2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0" name="Group 119">
            <a:extLst>
              <a:ext uri="{FF2B5EF4-FFF2-40B4-BE49-F238E27FC236}">
                <a16:creationId xmlns:a16="http://schemas.microsoft.com/office/drawing/2014/main" id="{51DCE1DB-4CC8-4D46-8E3F-195D102950FD}"/>
              </a:ext>
            </a:extLst>
          </p:cNvPr>
          <p:cNvGrpSpPr/>
          <p:nvPr/>
        </p:nvGrpSpPr>
        <p:grpSpPr>
          <a:xfrm>
            <a:off x="8310276" y="4727840"/>
            <a:ext cx="198901" cy="421760"/>
            <a:chOff x="7966075" y="5732463"/>
            <a:chExt cx="1133475" cy="2403475"/>
          </a:xfrm>
          <a:solidFill>
            <a:schemeClr val="bg1"/>
          </a:solidFill>
        </p:grpSpPr>
        <p:sp>
          <p:nvSpPr>
            <p:cNvPr id="121" name="Freeform 156">
              <a:extLst>
                <a:ext uri="{FF2B5EF4-FFF2-40B4-BE49-F238E27FC236}">
                  <a16:creationId xmlns:a16="http://schemas.microsoft.com/office/drawing/2014/main" id="{455416A4-FDB0-411C-8533-6C5BB37057FF}"/>
                </a:ext>
              </a:extLst>
            </p:cNvPr>
            <p:cNvSpPr>
              <a:spLocks/>
            </p:cNvSpPr>
            <p:nvPr/>
          </p:nvSpPr>
          <p:spPr bwMode="auto">
            <a:xfrm>
              <a:off x="8453438" y="5802313"/>
              <a:ext cx="104775" cy="274638"/>
            </a:xfrm>
            <a:custGeom>
              <a:avLst/>
              <a:gdLst>
                <a:gd name="T0" fmla="*/ 21 w 42"/>
                <a:gd name="T1" fmla="*/ 111 h 111"/>
                <a:gd name="T2" fmla="*/ 42 w 42"/>
                <a:gd name="T3" fmla="*/ 90 h 111"/>
                <a:gd name="T4" fmla="*/ 42 w 42"/>
                <a:gd name="T5" fmla="*/ 21 h 111"/>
                <a:gd name="T6" fmla="*/ 21 w 42"/>
                <a:gd name="T7" fmla="*/ 0 h 111"/>
                <a:gd name="T8" fmla="*/ 0 w 42"/>
                <a:gd name="T9" fmla="*/ 21 h 111"/>
                <a:gd name="T10" fmla="*/ 0 w 42"/>
                <a:gd name="T11" fmla="*/ 90 h 111"/>
                <a:gd name="T12" fmla="*/ 21 w 42"/>
                <a:gd name="T13" fmla="*/ 111 h 111"/>
              </a:gdLst>
              <a:ahLst/>
              <a:cxnLst>
                <a:cxn ang="0">
                  <a:pos x="T0" y="T1"/>
                </a:cxn>
                <a:cxn ang="0">
                  <a:pos x="T2" y="T3"/>
                </a:cxn>
                <a:cxn ang="0">
                  <a:pos x="T4" y="T5"/>
                </a:cxn>
                <a:cxn ang="0">
                  <a:pos x="T6" y="T7"/>
                </a:cxn>
                <a:cxn ang="0">
                  <a:pos x="T8" y="T9"/>
                </a:cxn>
                <a:cxn ang="0">
                  <a:pos x="T10" y="T11"/>
                </a:cxn>
                <a:cxn ang="0">
                  <a:pos x="T12" y="T13"/>
                </a:cxn>
              </a:cxnLst>
              <a:rect l="0" t="0" r="r" b="b"/>
              <a:pathLst>
                <a:path w="42" h="111">
                  <a:moveTo>
                    <a:pt x="21" y="111"/>
                  </a:moveTo>
                  <a:cubicBezTo>
                    <a:pt x="32" y="111"/>
                    <a:pt x="42" y="102"/>
                    <a:pt x="42" y="90"/>
                  </a:cubicBezTo>
                  <a:cubicBezTo>
                    <a:pt x="42" y="21"/>
                    <a:pt x="42" y="21"/>
                    <a:pt x="42" y="21"/>
                  </a:cubicBezTo>
                  <a:cubicBezTo>
                    <a:pt x="42" y="9"/>
                    <a:pt x="32" y="0"/>
                    <a:pt x="21" y="0"/>
                  </a:cubicBezTo>
                  <a:cubicBezTo>
                    <a:pt x="9" y="0"/>
                    <a:pt x="0" y="9"/>
                    <a:pt x="0" y="21"/>
                  </a:cubicBezTo>
                  <a:cubicBezTo>
                    <a:pt x="0" y="90"/>
                    <a:pt x="0" y="90"/>
                    <a:pt x="0" y="90"/>
                  </a:cubicBezTo>
                  <a:cubicBezTo>
                    <a:pt x="0" y="102"/>
                    <a:pt x="9" y="111"/>
                    <a:pt x="21" y="1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57">
              <a:extLst>
                <a:ext uri="{FF2B5EF4-FFF2-40B4-BE49-F238E27FC236}">
                  <a16:creationId xmlns:a16="http://schemas.microsoft.com/office/drawing/2014/main" id="{8A100227-FA2C-48F7-8903-3996BEEA67BD}"/>
                </a:ext>
              </a:extLst>
            </p:cNvPr>
            <p:cNvSpPr>
              <a:spLocks/>
            </p:cNvSpPr>
            <p:nvPr/>
          </p:nvSpPr>
          <p:spPr bwMode="auto">
            <a:xfrm>
              <a:off x="8940800" y="5732463"/>
              <a:ext cx="104775" cy="344488"/>
            </a:xfrm>
            <a:custGeom>
              <a:avLst/>
              <a:gdLst>
                <a:gd name="T0" fmla="*/ 21 w 42"/>
                <a:gd name="T1" fmla="*/ 139 h 139"/>
                <a:gd name="T2" fmla="*/ 42 w 42"/>
                <a:gd name="T3" fmla="*/ 118 h 139"/>
                <a:gd name="T4" fmla="*/ 42 w 42"/>
                <a:gd name="T5" fmla="*/ 21 h 139"/>
                <a:gd name="T6" fmla="*/ 21 w 42"/>
                <a:gd name="T7" fmla="*/ 0 h 139"/>
                <a:gd name="T8" fmla="*/ 0 w 42"/>
                <a:gd name="T9" fmla="*/ 21 h 139"/>
                <a:gd name="T10" fmla="*/ 0 w 42"/>
                <a:gd name="T11" fmla="*/ 118 h 139"/>
                <a:gd name="T12" fmla="*/ 21 w 42"/>
                <a:gd name="T13" fmla="*/ 139 h 139"/>
              </a:gdLst>
              <a:ahLst/>
              <a:cxnLst>
                <a:cxn ang="0">
                  <a:pos x="T0" y="T1"/>
                </a:cxn>
                <a:cxn ang="0">
                  <a:pos x="T2" y="T3"/>
                </a:cxn>
                <a:cxn ang="0">
                  <a:pos x="T4" y="T5"/>
                </a:cxn>
                <a:cxn ang="0">
                  <a:pos x="T6" y="T7"/>
                </a:cxn>
                <a:cxn ang="0">
                  <a:pos x="T8" y="T9"/>
                </a:cxn>
                <a:cxn ang="0">
                  <a:pos x="T10" y="T11"/>
                </a:cxn>
                <a:cxn ang="0">
                  <a:pos x="T12" y="T13"/>
                </a:cxn>
              </a:cxnLst>
              <a:rect l="0" t="0" r="r" b="b"/>
              <a:pathLst>
                <a:path w="42" h="139">
                  <a:moveTo>
                    <a:pt x="21" y="139"/>
                  </a:moveTo>
                  <a:cubicBezTo>
                    <a:pt x="33" y="139"/>
                    <a:pt x="42" y="130"/>
                    <a:pt x="42" y="118"/>
                  </a:cubicBezTo>
                  <a:cubicBezTo>
                    <a:pt x="42" y="21"/>
                    <a:pt x="42" y="21"/>
                    <a:pt x="42" y="21"/>
                  </a:cubicBezTo>
                  <a:cubicBezTo>
                    <a:pt x="42" y="9"/>
                    <a:pt x="33" y="0"/>
                    <a:pt x="21" y="0"/>
                  </a:cubicBezTo>
                  <a:cubicBezTo>
                    <a:pt x="9" y="0"/>
                    <a:pt x="0" y="9"/>
                    <a:pt x="0" y="21"/>
                  </a:cubicBezTo>
                  <a:cubicBezTo>
                    <a:pt x="0" y="118"/>
                    <a:pt x="0" y="118"/>
                    <a:pt x="0" y="118"/>
                  </a:cubicBezTo>
                  <a:cubicBezTo>
                    <a:pt x="0" y="130"/>
                    <a:pt x="9" y="139"/>
                    <a:pt x="21" y="1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58">
              <a:extLst>
                <a:ext uri="{FF2B5EF4-FFF2-40B4-BE49-F238E27FC236}">
                  <a16:creationId xmlns:a16="http://schemas.microsoft.com/office/drawing/2014/main" id="{F0A84CE2-650D-44B4-8809-B8AE069FE777}"/>
                </a:ext>
              </a:extLst>
            </p:cNvPr>
            <p:cNvSpPr>
              <a:spLocks/>
            </p:cNvSpPr>
            <p:nvPr/>
          </p:nvSpPr>
          <p:spPr bwMode="auto">
            <a:xfrm>
              <a:off x="8694738" y="5802313"/>
              <a:ext cx="104775" cy="274638"/>
            </a:xfrm>
            <a:custGeom>
              <a:avLst/>
              <a:gdLst>
                <a:gd name="T0" fmla="*/ 21 w 42"/>
                <a:gd name="T1" fmla="*/ 111 h 111"/>
                <a:gd name="T2" fmla="*/ 42 w 42"/>
                <a:gd name="T3" fmla="*/ 90 h 111"/>
                <a:gd name="T4" fmla="*/ 42 w 42"/>
                <a:gd name="T5" fmla="*/ 21 h 111"/>
                <a:gd name="T6" fmla="*/ 21 w 42"/>
                <a:gd name="T7" fmla="*/ 0 h 111"/>
                <a:gd name="T8" fmla="*/ 0 w 42"/>
                <a:gd name="T9" fmla="*/ 21 h 111"/>
                <a:gd name="T10" fmla="*/ 0 w 42"/>
                <a:gd name="T11" fmla="*/ 90 h 111"/>
                <a:gd name="T12" fmla="*/ 21 w 42"/>
                <a:gd name="T13" fmla="*/ 111 h 111"/>
              </a:gdLst>
              <a:ahLst/>
              <a:cxnLst>
                <a:cxn ang="0">
                  <a:pos x="T0" y="T1"/>
                </a:cxn>
                <a:cxn ang="0">
                  <a:pos x="T2" y="T3"/>
                </a:cxn>
                <a:cxn ang="0">
                  <a:pos x="T4" y="T5"/>
                </a:cxn>
                <a:cxn ang="0">
                  <a:pos x="T6" y="T7"/>
                </a:cxn>
                <a:cxn ang="0">
                  <a:pos x="T8" y="T9"/>
                </a:cxn>
                <a:cxn ang="0">
                  <a:pos x="T10" y="T11"/>
                </a:cxn>
                <a:cxn ang="0">
                  <a:pos x="T12" y="T13"/>
                </a:cxn>
              </a:cxnLst>
              <a:rect l="0" t="0" r="r" b="b"/>
              <a:pathLst>
                <a:path w="42" h="111">
                  <a:moveTo>
                    <a:pt x="21" y="111"/>
                  </a:moveTo>
                  <a:cubicBezTo>
                    <a:pt x="33" y="111"/>
                    <a:pt x="42" y="102"/>
                    <a:pt x="42" y="90"/>
                  </a:cubicBezTo>
                  <a:cubicBezTo>
                    <a:pt x="42" y="21"/>
                    <a:pt x="42" y="21"/>
                    <a:pt x="42" y="21"/>
                  </a:cubicBezTo>
                  <a:cubicBezTo>
                    <a:pt x="42" y="9"/>
                    <a:pt x="33" y="0"/>
                    <a:pt x="21" y="0"/>
                  </a:cubicBezTo>
                  <a:cubicBezTo>
                    <a:pt x="9" y="0"/>
                    <a:pt x="0" y="9"/>
                    <a:pt x="0" y="21"/>
                  </a:cubicBezTo>
                  <a:cubicBezTo>
                    <a:pt x="0" y="90"/>
                    <a:pt x="0" y="90"/>
                    <a:pt x="0" y="90"/>
                  </a:cubicBezTo>
                  <a:cubicBezTo>
                    <a:pt x="0" y="102"/>
                    <a:pt x="9" y="111"/>
                    <a:pt x="21" y="1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59">
              <a:extLst>
                <a:ext uri="{FF2B5EF4-FFF2-40B4-BE49-F238E27FC236}">
                  <a16:creationId xmlns:a16="http://schemas.microsoft.com/office/drawing/2014/main" id="{76A85DAF-EC93-415C-8989-9FD349DC223D}"/>
                </a:ext>
              </a:extLst>
            </p:cNvPr>
            <p:cNvSpPr>
              <a:spLocks/>
            </p:cNvSpPr>
            <p:nvPr/>
          </p:nvSpPr>
          <p:spPr bwMode="auto">
            <a:xfrm>
              <a:off x="8216900" y="5802313"/>
              <a:ext cx="104775" cy="274638"/>
            </a:xfrm>
            <a:custGeom>
              <a:avLst/>
              <a:gdLst>
                <a:gd name="T0" fmla="*/ 21 w 42"/>
                <a:gd name="T1" fmla="*/ 111 h 111"/>
                <a:gd name="T2" fmla="*/ 42 w 42"/>
                <a:gd name="T3" fmla="*/ 90 h 111"/>
                <a:gd name="T4" fmla="*/ 42 w 42"/>
                <a:gd name="T5" fmla="*/ 21 h 111"/>
                <a:gd name="T6" fmla="*/ 21 w 42"/>
                <a:gd name="T7" fmla="*/ 0 h 111"/>
                <a:gd name="T8" fmla="*/ 0 w 42"/>
                <a:gd name="T9" fmla="*/ 21 h 111"/>
                <a:gd name="T10" fmla="*/ 0 w 42"/>
                <a:gd name="T11" fmla="*/ 90 h 111"/>
                <a:gd name="T12" fmla="*/ 21 w 42"/>
                <a:gd name="T13" fmla="*/ 111 h 111"/>
              </a:gdLst>
              <a:ahLst/>
              <a:cxnLst>
                <a:cxn ang="0">
                  <a:pos x="T0" y="T1"/>
                </a:cxn>
                <a:cxn ang="0">
                  <a:pos x="T2" y="T3"/>
                </a:cxn>
                <a:cxn ang="0">
                  <a:pos x="T4" y="T5"/>
                </a:cxn>
                <a:cxn ang="0">
                  <a:pos x="T6" y="T7"/>
                </a:cxn>
                <a:cxn ang="0">
                  <a:pos x="T8" y="T9"/>
                </a:cxn>
                <a:cxn ang="0">
                  <a:pos x="T10" y="T11"/>
                </a:cxn>
                <a:cxn ang="0">
                  <a:pos x="T12" y="T13"/>
                </a:cxn>
              </a:cxnLst>
              <a:rect l="0" t="0" r="r" b="b"/>
              <a:pathLst>
                <a:path w="42" h="111">
                  <a:moveTo>
                    <a:pt x="21" y="111"/>
                  </a:moveTo>
                  <a:cubicBezTo>
                    <a:pt x="33" y="111"/>
                    <a:pt x="42" y="102"/>
                    <a:pt x="42" y="90"/>
                  </a:cubicBezTo>
                  <a:cubicBezTo>
                    <a:pt x="42" y="21"/>
                    <a:pt x="42" y="21"/>
                    <a:pt x="42" y="21"/>
                  </a:cubicBezTo>
                  <a:cubicBezTo>
                    <a:pt x="42" y="9"/>
                    <a:pt x="33" y="0"/>
                    <a:pt x="21" y="0"/>
                  </a:cubicBezTo>
                  <a:cubicBezTo>
                    <a:pt x="9" y="0"/>
                    <a:pt x="0" y="9"/>
                    <a:pt x="0" y="21"/>
                  </a:cubicBezTo>
                  <a:cubicBezTo>
                    <a:pt x="0" y="90"/>
                    <a:pt x="0" y="90"/>
                    <a:pt x="0" y="90"/>
                  </a:cubicBezTo>
                  <a:cubicBezTo>
                    <a:pt x="0" y="102"/>
                    <a:pt x="9" y="111"/>
                    <a:pt x="21" y="1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60">
              <a:extLst>
                <a:ext uri="{FF2B5EF4-FFF2-40B4-BE49-F238E27FC236}">
                  <a16:creationId xmlns:a16="http://schemas.microsoft.com/office/drawing/2014/main" id="{52F39B59-F84E-46D7-AE6F-4D958E9B709B}"/>
                </a:ext>
              </a:extLst>
            </p:cNvPr>
            <p:cNvSpPr>
              <a:spLocks/>
            </p:cNvSpPr>
            <p:nvPr/>
          </p:nvSpPr>
          <p:spPr bwMode="auto">
            <a:xfrm>
              <a:off x="7991475" y="5886451"/>
              <a:ext cx="103188" cy="204788"/>
            </a:xfrm>
            <a:custGeom>
              <a:avLst/>
              <a:gdLst>
                <a:gd name="T0" fmla="*/ 21 w 42"/>
                <a:gd name="T1" fmla="*/ 83 h 83"/>
                <a:gd name="T2" fmla="*/ 42 w 42"/>
                <a:gd name="T3" fmla="*/ 62 h 83"/>
                <a:gd name="T4" fmla="*/ 42 w 42"/>
                <a:gd name="T5" fmla="*/ 22 h 83"/>
                <a:gd name="T6" fmla="*/ 21 w 42"/>
                <a:gd name="T7" fmla="*/ 0 h 83"/>
                <a:gd name="T8" fmla="*/ 0 w 42"/>
                <a:gd name="T9" fmla="*/ 22 h 83"/>
                <a:gd name="T10" fmla="*/ 0 w 42"/>
                <a:gd name="T11" fmla="*/ 62 h 83"/>
                <a:gd name="T12" fmla="*/ 21 w 42"/>
                <a:gd name="T13" fmla="*/ 83 h 83"/>
              </a:gdLst>
              <a:ahLst/>
              <a:cxnLst>
                <a:cxn ang="0">
                  <a:pos x="T0" y="T1"/>
                </a:cxn>
                <a:cxn ang="0">
                  <a:pos x="T2" y="T3"/>
                </a:cxn>
                <a:cxn ang="0">
                  <a:pos x="T4" y="T5"/>
                </a:cxn>
                <a:cxn ang="0">
                  <a:pos x="T6" y="T7"/>
                </a:cxn>
                <a:cxn ang="0">
                  <a:pos x="T8" y="T9"/>
                </a:cxn>
                <a:cxn ang="0">
                  <a:pos x="T10" y="T11"/>
                </a:cxn>
                <a:cxn ang="0">
                  <a:pos x="T12" y="T13"/>
                </a:cxn>
              </a:cxnLst>
              <a:rect l="0" t="0" r="r" b="b"/>
              <a:pathLst>
                <a:path w="42" h="83">
                  <a:moveTo>
                    <a:pt x="21" y="83"/>
                  </a:moveTo>
                  <a:cubicBezTo>
                    <a:pt x="33" y="83"/>
                    <a:pt x="42" y="73"/>
                    <a:pt x="42" y="62"/>
                  </a:cubicBezTo>
                  <a:cubicBezTo>
                    <a:pt x="42" y="22"/>
                    <a:pt x="42" y="22"/>
                    <a:pt x="42" y="22"/>
                  </a:cubicBezTo>
                  <a:cubicBezTo>
                    <a:pt x="42" y="10"/>
                    <a:pt x="33" y="0"/>
                    <a:pt x="21" y="0"/>
                  </a:cubicBezTo>
                  <a:cubicBezTo>
                    <a:pt x="9" y="0"/>
                    <a:pt x="0" y="10"/>
                    <a:pt x="0" y="22"/>
                  </a:cubicBezTo>
                  <a:cubicBezTo>
                    <a:pt x="0" y="62"/>
                    <a:pt x="0" y="62"/>
                    <a:pt x="0" y="62"/>
                  </a:cubicBezTo>
                  <a:cubicBezTo>
                    <a:pt x="0" y="73"/>
                    <a:pt x="9" y="83"/>
                    <a:pt x="21"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61">
              <a:extLst>
                <a:ext uri="{FF2B5EF4-FFF2-40B4-BE49-F238E27FC236}">
                  <a16:creationId xmlns:a16="http://schemas.microsoft.com/office/drawing/2014/main" id="{20AB5E26-B50B-4BAB-A371-C01EC589E604}"/>
                </a:ext>
              </a:extLst>
            </p:cNvPr>
            <p:cNvSpPr>
              <a:spLocks noEditPoints="1"/>
            </p:cNvSpPr>
            <p:nvPr/>
          </p:nvSpPr>
          <p:spPr bwMode="auto">
            <a:xfrm>
              <a:off x="7966075" y="6215063"/>
              <a:ext cx="1133475" cy="1920875"/>
            </a:xfrm>
            <a:custGeom>
              <a:avLst/>
              <a:gdLst>
                <a:gd name="T0" fmla="*/ 328 w 456"/>
                <a:gd name="T1" fmla="*/ 0 h 776"/>
                <a:gd name="T2" fmla="*/ 128 w 456"/>
                <a:gd name="T3" fmla="*/ 0 h 776"/>
                <a:gd name="T4" fmla="*/ 38 w 456"/>
                <a:gd name="T5" fmla="*/ 40 h 776"/>
                <a:gd name="T6" fmla="*/ 0 w 456"/>
                <a:gd name="T7" fmla="*/ 128 h 776"/>
                <a:gd name="T8" fmla="*/ 20 w 456"/>
                <a:gd name="T9" fmla="*/ 563 h 776"/>
                <a:gd name="T10" fmla="*/ 25 w 456"/>
                <a:gd name="T11" fmla="*/ 647 h 776"/>
                <a:gd name="T12" fmla="*/ 128 w 456"/>
                <a:gd name="T13" fmla="*/ 776 h 776"/>
                <a:gd name="T14" fmla="*/ 223 w 456"/>
                <a:gd name="T15" fmla="*/ 776 h 776"/>
                <a:gd name="T16" fmla="*/ 307 w 456"/>
                <a:gd name="T17" fmla="*/ 739 h 776"/>
                <a:gd name="T18" fmla="*/ 325 w 456"/>
                <a:gd name="T19" fmla="*/ 643 h 776"/>
                <a:gd name="T20" fmla="*/ 306 w 456"/>
                <a:gd name="T21" fmla="*/ 578 h 776"/>
                <a:gd name="T22" fmla="*/ 261 w 456"/>
                <a:gd name="T23" fmla="*/ 420 h 776"/>
                <a:gd name="T24" fmla="*/ 254 w 456"/>
                <a:gd name="T25" fmla="*/ 324 h 776"/>
                <a:gd name="T26" fmla="*/ 275 w 456"/>
                <a:gd name="T27" fmla="*/ 324 h 776"/>
                <a:gd name="T28" fmla="*/ 283 w 456"/>
                <a:gd name="T29" fmla="*/ 325 h 776"/>
                <a:gd name="T30" fmla="*/ 328 w 456"/>
                <a:gd name="T31" fmla="*/ 324 h 776"/>
                <a:gd name="T32" fmla="*/ 434 w 456"/>
                <a:gd name="T33" fmla="*/ 269 h 776"/>
                <a:gd name="T34" fmla="*/ 456 w 456"/>
                <a:gd name="T35" fmla="*/ 170 h 776"/>
                <a:gd name="T36" fmla="*/ 456 w 456"/>
                <a:gd name="T37" fmla="*/ 128 h 776"/>
                <a:gd name="T38" fmla="*/ 328 w 456"/>
                <a:gd name="T39" fmla="*/ 0 h 776"/>
                <a:gd name="T40" fmla="*/ 414 w 456"/>
                <a:gd name="T41" fmla="*/ 170 h 776"/>
                <a:gd name="T42" fmla="*/ 327 w 456"/>
                <a:gd name="T43" fmla="*/ 281 h 776"/>
                <a:gd name="T44" fmla="*/ 289 w 456"/>
                <a:gd name="T45" fmla="*/ 283 h 776"/>
                <a:gd name="T46" fmla="*/ 285 w 456"/>
                <a:gd name="T47" fmla="*/ 282 h 776"/>
                <a:gd name="T48" fmla="*/ 279 w 456"/>
                <a:gd name="T49" fmla="*/ 281 h 776"/>
                <a:gd name="T50" fmla="*/ 254 w 456"/>
                <a:gd name="T51" fmla="*/ 281 h 776"/>
                <a:gd name="T52" fmla="*/ 220 w 456"/>
                <a:gd name="T53" fmla="*/ 298 h 776"/>
                <a:gd name="T54" fmla="*/ 266 w 456"/>
                <a:gd name="T55" fmla="*/ 591 h 776"/>
                <a:gd name="T56" fmla="*/ 284 w 456"/>
                <a:gd name="T57" fmla="*/ 652 h 776"/>
                <a:gd name="T58" fmla="*/ 274 w 456"/>
                <a:gd name="T59" fmla="*/ 713 h 776"/>
                <a:gd name="T60" fmla="*/ 223 w 456"/>
                <a:gd name="T61" fmla="*/ 733 h 776"/>
                <a:gd name="T62" fmla="*/ 128 w 456"/>
                <a:gd name="T63" fmla="*/ 733 h 776"/>
                <a:gd name="T64" fmla="*/ 68 w 456"/>
                <a:gd name="T65" fmla="*/ 647 h 776"/>
                <a:gd name="T66" fmla="*/ 62 w 456"/>
                <a:gd name="T67" fmla="*/ 559 h 776"/>
                <a:gd name="T68" fmla="*/ 42 w 456"/>
                <a:gd name="T69" fmla="*/ 128 h 776"/>
                <a:gd name="T70" fmla="*/ 128 w 456"/>
                <a:gd name="T71" fmla="*/ 42 h 776"/>
                <a:gd name="T72" fmla="*/ 328 w 456"/>
                <a:gd name="T73" fmla="*/ 42 h 776"/>
                <a:gd name="T74" fmla="*/ 392 w 456"/>
                <a:gd name="T75" fmla="*/ 74 h 776"/>
                <a:gd name="T76" fmla="*/ 414 w 456"/>
                <a:gd name="T77" fmla="*/ 128 h 776"/>
                <a:gd name="T78" fmla="*/ 414 w 456"/>
                <a:gd name="T79" fmla="*/ 170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6" h="776">
                  <a:moveTo>
                    <a:pt x="328" y="0"/>
                  </a:moveTo>
                  <a:cubicBezTo>
                    <a:pt x="128" y="0"/>
                    <a:pt x="128" y="0"/>
                    <a:pt x="128" y="0"/>
                  </a:cubicBezTo>
                  <a:cubicBezTo>
                    <a:pt x="96" y="0"/>
                    <a:pt x="63" y="14"/>
                    <a:pt x="38" y="40"/>
                  </a:cubicBezTo>
                  <a:cubicBezTo>
                    <a:pt x="14" y="65"/>
                    <a:pt x="0" y="97"/>
                    <a:pt x="0" y="128"/>
                  </a:cubicBezTo>
                  <a:cubicBezTo>
                    <a:pt x="0" y="317"/>
                    <a:pt x="12" y="471"/>
                    <a:pt x="20" y="563"/>
                  </a:cubicBezTo>
                  <a:cubicBezTo>
                    <a:pt x="23" y="603"/>
                    <a:pt x="25" y="632"/>
                    <a:pt x="25" y="647"/>
                  </a:cubicBezTo>
                  <a:cubicBezTo>
                    <a:pt x="25" y="712"/>
                    <a:pt x="76" y="776"/>
                    <a:pt x="128" y="776"/>
                  </a:cubicBezTo>
                  <a:cubicBezTo>
                    <a:pt x="223" y="776"/>
                    <a:pt x="223" y="776"/>
                    <a:pt x="223" y="776"/>
                  </a:cubicBezTo>
                  <a:cubicBezTo>
                    <a:pt x="269" y="776"/>
                    <a:pt x="294" y="756"/>
                    <a:pt x="307" y="739"/>
                  </a:cubicBezTo>
                  <a:cubicBezTo>
                    <a:pt x="327" y="715"/>
                    <a:pt x="334" y="679"/>
                    <a:pt x="325" y="643"/>
                  </a:cubicBezTo>
                  <a:cubicBezTo>
                    <a:pt x="323" y="630"/>
                    <a:pt x="315" y="607"/>
                    <a:pt x="306" y="578"/>
                  </a:cubicBezTo>
                  <a:cubicBezTo>
                    <a:pt x="292" y="534"/>
                    <a:pt x="273" y="472"/>
                    <a:pt x="261" y="420"/>
                  </a:cubicBezTo>
                  <a:cubicBezTo>
                    <a:pt x="244" y="345"/>
                    <a:pt x="252" y="327"/>
                    <a:pt x="254" y="324"/>
                  </a:cubicBezTo>
                  <a:cubicBezTo>
                    <a:pt x="265" y="324"/>
                    <a:pt x="271" y="324"/>
                    <a:pt x="275" y="324"/>
                  </a:cubicBezTo>
                  <a:cubicBezTo>
                    <a:pt x="278" y="325"/>
                    <a:pt x="280" y="325"/>
                    <a:pt x="283" y="325"/>
                  </a:cubicBezTo>
                  <a:cubicBezTo>
                    <a:pt x="286" y="325"/>
                    <a:pt x="294" y="325"/>
                    <a:pt x="328" y="324"/>
                  </a:cubicBezTo>
                  <a:cubicBezTo>
                    <a:pt x="378" y="322"/>
                    <a:pt x="414" y="304"/>
                    <a:pt x="434" y="269"/>
                  </a:cubicBezTo>
                  <a:cubicBezTo>
                    <a:pt x="454" y="237"/>
                    <a:pt x="456" y="197"/>
                    <a:pt x="456" y="170"/>
                  </a:cubicBezTo>
                  <a:cubicBezTo>
                    <a:pt x="456" y="128"/>
                    <a:pt x="456" y="128"/>
                    <a:pt x="456" y="128"/>
                  </a:cubicBezTo>
                  <a:cubicBezTo>
                    <a:pt x="456" y="82"/>
                    <a:pt x="413" y="0"/>
                    <a:pt x="328" y="0"/>
                  </a:cubicBezTo>
                  <a:close/>
                  <a:moveTo>
                    <a:pt x="414" y="170"/>
                  </a:moveTo>
                  <a:cubicBezTo>
                    <a:pt x="414" y="247"/>
                    <a:pt x="389" y="279"/>
                    <a:pt x="327" y="281"/>
                  </a:cubicBezTo>
                  <a:cubicBezTo>
                    <a:pt x="308" y="282"/>
                    <a:pt x="296" y="282"/>
                    <a:pt x="289" y="283"/>
                  </a:cubicBezTo>
                  <a:cubicBezTo>
                    <a:pt x="288" y="282"/>
                    <a:pt x="287" y="282"/>
                    <a:pt x="285" y="282"/>
                  </a:cubicBezTo>
                  <a:cubicBezTo>
                    <a:pt x="284" y="282"/>
                    <a:pt x="282" y="282"/>
                    <a:pt x="279" y="281"/>
                  </a:cubicBezTo>
                  <a:cubicBezTo>
                    <a:pt x="274" y="281"/>
                    <a:pt x="266" y="281"/>
                    <a:pt x="254" y="281"/>
                  </a:cubicBezTo>
                  <a:cubicBezTo>
                    <a:pt x="240" y="281"/>
                    <a:pt x="228" y="287"/>
                    <a:pt x="220" y="298"/>
                  </a:cubicBezTo>
                  <a:cubicBezTo>
                    <a:pt x="193" y="336"/>
                    <a:pt x="215" y="430"/>
                    <a:pt x="266" y="591"/>
                  </a:cubicBezTo>
                  <a:cubicBezTo>
                    <a:pt x="274" y="618"/>
                    <a:pt x="282" y="641"/>
                    <a:pt x="284" y="652"/>
                  </a:cubicBezTo>
                  <a:cubicBezTo>
                    <a:pt x="289" y="676"/>
                    <a:pt x="286" y="698"/>
                    <a:pt x="274" y="713"/>
                  </a:cubicBezTo>
                  <a:cubicBezTo>
                    <a:pt x="263" y="726"/>
                    <a:pt x="246" y="733"/>
                    <a:pt x="223" y="733"/>
                  </a:cubicBezTo>
                  <a:cubicBezTo>
                    <a:pt x="128" y="733"/>
                    <a:pt x="128" y="733"/>
                    <a:pt x="128" y="733"/>
                  </a:cubicBezTo>
                  <a:cubicBezTo>
                    <a:pt x="102" y="733"/>
                    <a:pt x="68" y="691"/>
                    <a:pt x="68" y="647"/>
                  </a:cubicBezTo>
                  <a:cubicBezTo>
                    <a:pt x="68" y="630"/>
                    <a:pt x="65" y="600"/>
                    <a:pt x="62" y="559"/>
                  </a:cubicBezTo>
                  <a:cubicBezTo>
                    <a:pt x="54" y="468"/>
                    <a:pt x="42" y="315"/>
                    <a:pt x="42" y="128"/>
                  </a:cubicBezTo>
                  <a:cubicBezTo>
                    <a:pt x="42" y="85"/>
                    <a:pt x="85" y="42"/>
                    <a:pt x="128" y="42"/>
                  </a:cubicBezTo>
                  <a:cubicBezTo>
                    <a:pt x="328" y="42"/>
                    <a:pt x="328" y="42"/>
                    <a:pt x="328" y="42"/>
                  </a:cubicBezTo>
                  <a:cubicBezTo>
                    <a:pt x="360" y="42"/>
                    <a:pt x="380" y="60"/>
                    <a:pt x="392" y="74"/>
                  </a:cubicBezTo>
                  <a:cubicBezTo>
                    <a:pt x="407" y="93"/>
                    <a:pt x="414" y="116"/>
                    <a:pt x="414" y="128"/>
                  </a:cubicBezTo>
                  <a:lnTo>
                    <a:pt x="414"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62">
              <a:extLst>
                <a:ext uri="{FF2B5EF4-FFF2-40B4-BE49-F238E27FC236}">
                  <a16:creationId xmlns:a16="http://schemas.microsoft.com/office/drawing/2014/main" id="{8C85C929-1118-4022-9DAF-08CF5585BA72}"/>
                </a:ext>
              </a:extLst>
            </p:cNvPr>
            <p:cNvSpPr>
              <a:spLocks/>
            </p:cNvSpPr>
            <p:nvPr/>
          </p:nvSpPr>
          <p:spPr bwMode="auto">
            <a:xfrm>
              <a:off x="8215313" y="6454776"/>
              <a:ext cx="252413" cy="219075"/>
            </a:xfrm>
            <a:custGeom>
              <a:avLst/>
              <a:gdLst>
                <a:gd name="T0" fmla="*/ 81 w 102"/>
                <a:gd name="T1" fmla="*/ 2 h 88"/>
                <a:gd name="T2" fmla="*/ 40 w 102"/>
                <a:gd name="T3" fmla="*/ 5 h 88"/>
                <a:gd name="T4" fmla="*/ 9 w 102"/>
                <a:gd name="T5" fmla="*/ 27 h 88"/>
                <a:gd name="T6" fmla="*/ 2 w 102"/>
                <a:gd name="T7" fmla="*/ 70 h 88"/>
                <a:gd name="T8" fmla="*/ 28 w 102"/>
                <a:gd name="T9" fmla="*/ 85 h 88"/>
                <a:gd name="T10" fmla="*/ 43 w 102"/>
                <a:gd name="T11" fmla="*/ 59 h 88"/>
                <a:gd name="T12" fmla="*/ 43 w 102"/>
                <a:gd name="T13" fmla="*/ 55 h 88"/>
                <a:gd name="T14" fmla="*/ 43 w 102"/>
                <a:gd name="T15" fmla="*/ 53 h 88"/>
                <a:gd name="T16" fmla="*/ 43 w 102"/>
                <a:gd name="T17" fmla="*/ 52 h 88"/>
                <a:gd name="T18" fmla="*/ 44 w 102"/>
                <a:gd name="T19" fmla="*/ 51 h 88"/>
                <a:gd name="T20" fmla="*/ 44 w 102"/>
                <a:gd name="T21" fmla="*/ 51 h 88"/>
                <a:gd name="T22" fmla="*/ 44 w 102"/>
                <a:gd name="T23" fmla="*/ 50 h 88"/>
                <a:gd name="T24" fmla="*/ 45 w 102"/>
                <a:gd name="T25" fmla="*/ 50 h 88"/>
                <a:gd name="T26" fmla="*/ 45 w 102"/>
                <a:gd name="T27" fmla="*/ 49 h 88"/>
                <a:gd name="T28" fmla="*/ 46 w 102"/>
                <a:gd name="T29" fmla="*/ 49 h 88"/>
                <a:gd name="T30" fmla="*/ 48 w 102"/>
                <a:gd name="T31" fmla="*/ 48 h 88"/>
                <a:gd name="T32" fmla="*/ 51 w 102"/>
                <a:gd name="T33" fmla="*/ 46 h 88"/>
                <a:gd name="T34" fmla="*/ 57 w 102"/>
                <a:gd name="T35" fmla="*/ 45 h 88"/>
                <a:gd name="T36" fmla="*/ 60 w 102"/>
                <a:gd name="T37" fmla="*/ 44 h 88"/>
                <a:gd name="T38" fmla="*/ 63 w 102"/>
                <a:gd name="T39" fmla="*/ 44 h 88"/>
                <a:gd name="T40" fmla="*/ 72 w 102"/>
                <a:gd name="T41" fmla="*/ 44 h 88"/>
                <a:gd name="T42" fmla="*/ 81 w 102"/>
                <a:gd name="T43" fmla="*/ 44 h 88"/>
                <a:gd name="T44" fmla="*/ 102 w 102"/>
                <a:gd name="T45" fmla="*/ 23 h 88"/>
                <a:gd name="T46" fmla="*/ 81 w 102"/>
                <a:gd name="T47" fmla="*/ 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2" h="88">
                  <a:moveTo>
                    <a:pt x="81" y="2"/>
                  </a:moveTo>
                  <a:cubicBezTo>
                    <a:pt x="68" y="0"/>
                    <a:pt x="53" y="2"/>
                    <a:pt x="40" y="5"/>
                  </a:cubicBezTo>
                  <a:cubicBezTo>
                    <a:pt x="27" y="9"/>
                    <a:pt x="17" y="16"/>
                    <a:pt x="9" y="27"/>
                  </a:cubicBezTo>
                  <a:cubicBezTo>
                    <a:pt x="0" y="39"/>
                    <a:pt x="0" y="56"/>
                    <a:pt x="2" y="70"/>
                  </a:cubicBezTo>
                  <a:cubicBezTo>
                    <a:pt x="4" y="82"/>
                    <a:pt x="18" y="88"/>
                    <a:pt x="28" y="85"/>
                  </a:cubicBezTo>
                  <a:cubicBezTo>
                    <a:pt x="40" y="82"/>
                    <a:pt x="45" y="70"/>
                    <a:pt x="43" y="59"/>
                  </a:cubicBezTo>
                  <a:cubicBezTo>
                    <a:pt x="44" y="63"/>
                    <a:pt x="43" y="56"/>
                    <a:pt x="43" y="55"/>
                  </a:cubicBezTo>
                  <a:cubicBezTo>
                    <a:pt x="43" y="54"/>
                    <a:pt x="43" y="54"/>
                    <a:pt x="43" y="53"/>
                  </a:cubicBezTo>
                  <a:cubicBezTo>
                    <a:pt x="43" y="53"/>
                    <a:pt x="43" y="53"/>
                    <a:pt x="43" y="52"/>
                  </a:cubicBezTo>
                  <a:cubicBezTo>
                    <a:pt x="44" y="52"/>
                    <a:pt x="44" y="52"/>
                    <a:pt x="44" y="51"/>
                  </a:cubicBezTo>
                  <a:cubicBezTo>
                    <a:pt x="44" y="51"/>
                    <a:pt x="44" y="51"/>
                    <a:pt x="44" y="51"/>
                  </a:cubicBezTo>
                  <a:cubicBezTo>
                    <a:pt x="44" y="51"/>
                    <a:pt x="44" y="50"/>
                    <a:pt x="44" y="50"/>
                  </a:cubicBezTo>
                  <a:cubicBezTo>
                    <a:pt x="44" y="50"/>
                    <a:pt x="45" y="50"/>
                    <a:pt x="45" y="50"/>
                  </a:cubicBezTo>
                  <a:cubicBezTo>
                    <a:pt x="45" y="50"/>
                    <a:pt x="45" y="49"/>
                    <a:pt x="45" y="49"/>
                  </a:cubicBezTo>
                  <a:cubicBezTo>
                    <a:pt x="45" y="49"/>
                    <a:pt x="45" y="49"/>
                    <a:pt x="46" y="49"/>
                  </a:cubicBezTo>
                  <a:cubicBezTo>
                    <a:pt x="46" y="49"/>
                    <a:pt x="47" y="48"/>
                    <a:pt x="48" y="48"/>
                  </a:cubicBezTo>
                  <a:cubicBezTo>
                    <a:pt x="48" y="47"/>
                    <a:pt x="51" y="46"/>
                    <a:pt x="51" y="46"/>
                  </a:cubicBezTo>
                  <a:cubicBezTo>
                    <a:pt x="53" y="46"/>
                    <a:pt x="55" y="45"/>
                    <a:pt x="57" y="45"/>
                  </a:cubicBezTo>
                  <a:cubicBezTo>
                    <a:pt x="57" y="45"/>
                    <a:pt x="59" y="44"/>
                    <a:pt x="60" y="44"/>
                  </a:cubicBezTo>
                  <a:cubicBezTo>
                    <a:pt x="61" y="44"/>
                    <a:pt x="62" y="44"/>
                    <a:pt x="63" y="44"/>
                  </a:cubicBezTo>
                  <a:cubicBezTo>
                    <a:pt x="66" y="44"/>
                    <a:pt x="69" y="44"/>
                    <a:pt x="72" y="44"/>
                  </a:cubicBezTo>
                  <a:cubicBezTo>
                    <a:pt x="75" y="44"/>
                    <a:pt x="78" y="44"/>
                    <a:pt x="81" y="44"/>
                  </a:cubicBezTo>
                  <a:cubicBezTo>
                    <a:pt x="92" y="46"/>
                    <a:pt x="102" y="34"/>
                    <a:pt x="102" y="23"/>
                  </a:cubicBezTo>
                  <a:cubicBezTo>
                    <a:pt x="102" y="11"/>
                    <a:pt x="92" y="4"/>
                    <a:pt x="8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20354975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0-#ppt_w/2"/>
                                          </p:val>
                                        </p:tav>
                                        <p:tav tm="100000">
                                          <p:val>
                                            <p:strVal val="#ppt_x"/>
                                          </p:val>
                                        </p:tav>
                                      </p:tavLst>
                                    </p:anim>
                                    <p:anim calcmode="lin" valueType="num">
                                      <p:cBhvr additive="base">
                                        <p:cTn id="8" dur="750" fill="hold"/>
                                        <p:tgtEl>
                                          <p:spTgt spid="11"/>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63"/>
                                        </p:tgtEl>
                                        <p:attrNameLst>
                                          <p:attrName>style.visibility</p:attrName>
                                        </p:attrNameLst>
                                      </p:cBhvr>
                                      <p:to>
                                        <p:strVal val="visible"/>
                                      </p:to>
                                    </p:set>
                                    <p:anim calcmode="lin" valueType="num">
                                      <p:cBhvr>
                                        <p:cTn id="11" dur="250" fill="hold"/>
                                        <p:tgtEl>
                                          <p:spTgt spid="63"/>
                                        </p:tgtEl>
                                        <p:attrNameLst>
                                          <p:attrName>ppt_x</p:attrName>
                                        </p:attrNameLst>
                                      </p:cBhvr>
                                      <p:tavLst>
                                        <p:tav tm="0">
                                          <p:val>
                                            <p:strVal val="#ppt_x+#ppt_w/2"/>
                                          </p:val>
                                        </p:tav>
                                        <p:tav tm="100000">
                                          <p:val>
                                            <p:strVal val="#ppt_x"/>
                                          </p:val>
                                        </p:tav>
                                      </p:tavLst>
                                    </p:anim>
                                    <p:anim calcmode="lin" valueType="num">
                                      <p:cBhvr>
                                        <p:cTn id="12" dur="250" fill="hold"/>
                                        <p:tgtEl>
                                          <p:spTgt spid="63"/>
                                        </p:tgtEl>
                                        <p:attrNameLst>
                                          <p:attrName>ppt_y</p:attrName>
                                        </p:attrNameLst>
                                      </p:cBhvr>
                                      <p:tavLst>
                                        <p:tav tm="0">
                                          <p:val>
                                            <p:strVal val="#ppt_y"/>
                                          </p:val>
                                        </p:tav>
                                        <p:tav tm="100000">
                                          <p:val>
                                            <p:strVal val="#ppt_y"/>
                                          </p:val>
                                        </p:tav>
                                      </p:tavLst>
                                    </p:anim>
                                    <p:anim calcmode="lin" valueType="num">
                                      <p:cBhvr>
                                        <p:cTn id="13" dur="250" fill="hold"/>
                                        <p:tgtEl>
                                          <p:spTgt spid="63"/>
                                        </p:tgtEl>
                                        <p:attrNameLst>
                                          <p:attrName>ppt_w</p:attrName>
                                        </p:attrNameLst>
                                      </p:cBhvr>
                                      <p:tavLst>
                                        <p:tav tm="0">
                                          <p:val>
                                            <p:fltVal val="0"/>
                                          </p:val>
                                        </p:tav>
                                        <p:tav tm="100000">
                                          <p:val>
                                            <p:strVal val="#ppt_w"/>
                                          </p:val>
                                        </p:tav>
                                      </p:tavLst>
                                    </p:anim>
                                    <p:anim calcmode="lin" valueType="num">
                                      <p:cBhvr>
                                        <p:cTn id="14" dur="250" fill="hold"/>
                                        <p:tgtEl>
                                          <p:spTgt spid="63"/>
                                        </p:tgtEl>
                                        <p:attrNameLst>
                                          <p:attrName>ppt_h</p:attrName>
                                        </p:attrNameLst>
                                      </p:cBhvr>
                                      <p:tavLst>
                                        <p:tav tm="0">
                                          <p:val>
                                            <p:strVal val="#ppt_h"/>
                                          </p:val>
                                        </p:tav>
                                        <p:tav tm="100000">
                                          <p:val>
                                            <p:strVal val="#ppt_h"/>
                                          </p:val>
                                        </p:tav>
                                      </p:tavLst>
                                    </p:anim>
                                  </p:childTnLst>
                                </p:cTn>
                              </p:par>
                              <p:par>
                                <p:cTn id="15" presetID="37" presetClass="entr" presetSubtype="0" fill="hold" grpId="0" nodeType="withEffect">
                                  <p:stCondLst>
                                    <p:cond delay="0"/>
                                  </p:stCondLst>
                                  <p:childTnLst>
                                    <p:set>
                                      <p:cBhvr>
                                        <p:cTn id="16" dur="1" fill="hold">
                                          <p:stCondLst>
                                            <p:cond delay="0"/>
                                          </p:stCondLst>
                                        </p:cTn>
                                        <p:tgtEl>
                                          <p:spTgt spid="67"/>
                                        </p:tgtEl>
                                        <p:attrNameLst>
                                          <p:attrName>style.visibility</p:attrName>
                                        </p:attrNameLst>
                                      </p:cBhvr>
                                      <p:to>
                                        <p:strVal val="visible"/>
                                      </p:to>
                                    </p:set>
                                    <p:animEffect transition="in" filter="fade">
                                      <p:cBhvr>
                                        <p:cTn id="17" dur="750"/>
                                        <p:tgtEl>
                                          <p:spTgt spid="67"/>
                                        </p:tgtEl>
                                      </p:cBhvr>
                                    </p:animEffect>
                                    <p:anim calcmode="lin" valueType="num">
                                      <p:cBhvr>
                                        <p:cTn id="18" dur="750" fill="hold"/>
                                        <p:tgtEl>
                                          <p:spTgt spid="67"/>
                                        </p:tgtEl>
                                        <p:attrNameLst>
                                          <p:attrName>ppt_x</p:attrName>
                                        </p:attrNameLst>
                                      </p:cBhvr>
                                      <p:tavLst>
                                        <p:tav tm="0">
                                          <p:val>
                                            <p:strVal val="#ppt_x"/>
                                          </p:val>
                                        </p:tav>
                                        <p:tav tm="100000">
                                          <p:val>
                                            <p:strVal val="#ppt_x"/>
                                          </p:val>
                                        </p:tav>
                                      </p:tavLst>
                                    </p:anim>
                                    <p:anim calcmode="lin" valueType="num">
                                      <p:cBhvr>
                                        <p:cTn id="19" dur="675" decel="100000" fill="hold"/>
                                        <p:tgtEl>
                                          <p:spTgt spid="67"/>
                                        </p:tgtEl>
                                        <p:attrNameLst>
                                          <p:attrName>ppt_y</p:attrName>
                                        </p:attrNameLst>
                                      </p:cBhvr>
                                      <p:tavLst>
                                        <p:tav tm="0">
                                          <p:val>
                                            <p:strVal val="#ppt_y+1"/>
                                          </p:val>
                                        </p:tav>
                                        <p:tav tm="100000">
                                          <p:val>
                                            <p:strVal val="#ppt_y-.03"/>
                                          </p:val>
                                        </p:tav>
                                      </p:tavLst>
                                    </p:anim>
                                    <p:anim calcmode="lin" valueType="num">
                                      <p:cBhvr>
                                        <p:cTn id="20" dur="75" accel="100000" fill="hold">
                                          <p:stCondLst>
                                            <p:cond delay="675"/>
                                          </p:stCondLst>
                                        </p:cTn>
                                        <p:tgtEl>
                                          <p:spTgt spid="67"/>
                                        </p:tgtEl>
                                        <p:attrNameLst>
                                          <p:attrName>ppt_y</p:attrName>
                                        </p:attrNameLst>
                                      </p:cBhvr>
                                      <p:tavLst>
                                        <p:tav tm="0">
                                          <p:val>
                                            <p:strVal val="#ppt_y-.03"/>
                                          </p:val>
                                        </p:tav>
                                        <p:tav tm="100000">
                                          <p:val>
                                            <p:strVal val="#ppt_y"/>
                                          </p:val>
                                        </p:tav>
                                      </p:tavLst>
                                    </p:anim>
                                  </p:childTnLst>
                                </p:cTn>
                              </p:par>
                              <p:par>
                                <p:cTn id="21" presetID="37" presetClass="entr" presetSubtype="0" fill="hold" grpId="0" nodeType="withEffect">
                                  <p:stCondLst>
                                    <p:cond delay="25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750"/>
                                        <p:tgtEl>
                                          <p:spTgt spid="43"/>
                                        </p:tgtEl>
                                      </p:cBhvr>
                                    </p:animEffect>
                                    <p:anim calcmode="lin" valueType="num">
                                      <p:cBhvr>
                                        <p:cTn id="24" dur="750" fill="hold"/>
                                        <p:tgtEl>
                                          <p:spTgt spid="43"/>
                                        </p:tgtEl>
                                        <p:attrNameLst>
                                          <p:attrName>ppt_x</p:attrName>
                                        </p:attrNameLst>
                                      </p:cBhvr>
                                      <p:tavLst>
                                        <p:tav tm="0">
                                          <p:val>
                                            <p:strVal val="#ppt_x"/>
                                          </p:val>
                                        </p:tav>
                                        <p:tav tm="100000">
                                          <p:val>
                                            <p:strVal val="#ppt_x"/>
                                          </p:val>
                                        </p:tav>
                                      </p:tavLst>
                                    </p:anim>
                                    <p:anim calcmode="lin" valueType="num">
                                      <p:cBhvr>
                                        <p:cTn id="25" dur="675" decel="100000" fill="hold"/>
                                        <p:tgtEl>
                                          <p:spTgt spid="43"/>
                                        </p:tgtEl>
                                        <p:attrNameLst>
                                          <p:attrName>ppt_y</p:attrName>
                                        </p:attrNameLst>
                                      </p:cBhvr>
                                      <p:tavLst>
                                        <p:tav tm="0">
                                          <p:val>
                                            <p:strVal val="#ppt_y+1"/>
                                          </p:val>
                                        </p:tav>
                                        <p:tav tm="100000">
                                          <p:val>
                                            <p:strVal val="#ppt_y-.03"/>
                                          </p:val>
                                        </p:tav>
                                      </p:tavLst>
                                    </p:anim>
                                    <p:anim calcmode="lin" valueType="num">
                                      <p:cBhvr>
                                        <p:cTn id="26" dur="75" accel="100000" fill="hold">
                                          <p:stCondLst>
                                            <p:cond delay="675"/>
                                          </p:stCondLst>
                                        </p:cTn>
                                        <p:tgtEl>
                                          <p:spTgt spid="43"/>
                                        </p:tgtEl>
                                        <p:attrNameLst>
                                          <p:attrName>ppt_y</p:attrName>
                                        </p:attrNameLst>
                                      </p:cBhvr>
                                      <p:tavLst>
                                        <p:tav tm="0">
                                          <p:val>
                                            <p:strVal val="#ppt_y-.03"/>
                                          </p:val>
                                        </p:tav>
                                        <p:tav tm="100000">
                                          <p:val>
                                            <p:strVal val="#ppt_y"/>
                                          </p:val>
                                        </p:tav>
                                      </p:tavLst>
                                    </p:anim>
                                  </p:childTnLst>
                                </p:cTn>
                              </p:par>
                              <p:par>
                                <p:cTn id="27" presetID="37" presetClass="entr" presetSubtype="0" fill="hold" grpId="0" nodeType="withEffect">
                                  <p:stCondLst>
                                    <p:cond delay="50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750"/>
                                        <p:tgtEl>
                                          <p:spTgt spid="10"/>
                                        </p:tgtEl>
                                      </p:cBhvr>
                                    </p:animEffect>
                                    <p:anim calcmode="lin" valueType="num">
                                      <p:cBhvr>
                                        <p:cTn id="30" dur="750" fill="hold"/>
                                        <p:tgtEl>
                                          <p:spTgt spid="10"/>
                                        </p:tgtEl>
                                        <p:attrNameLst>
                                          <p:attrName>ppt_x</p:attrName>
                                        </p:attrNameLst>
                                      </p:cBhvr>
                                      <p:tavLst>
                                        <p:tav tm="0">
                                          <p:val>
                                            <p:strVal val="#ppt_x"/>
                                          </p:val>
                                        </p:tav>
                                        <p:tav tm="100000">
                                          <p:val>
                                            <p:strVal val="#ppt_x"/>
                                          </p:val>
                                        </p:tav>
                                      </p:tavLst>
                                    </p:anim>
                                    <p:anim calcmode="lin" valueType="num">
                                      <p:cBhvr>
                                        <p:cTn id="31" dur="675" decel="100000" fill="hold"/>
                                        <p:tgtEl>
                                          <p:spTgt spid="10"/>
                                        </p:tgtEl>
                                        <p:attrNameLst>
                                          <p:attrName>ppt_y</p:attrName>
                                        </p:attrNameLst>
                                      </p:cBhvr>
                                      <p:tavLst>
                                        <p:tav tm="0">
                                          <p:val>
                                            <p:strVal val="#ppt_y+1"/>
                                          </p:val>
                                        </p:tav>
                                        <p:tav tm="100000">
                                          <p:val>
                                            <p:strVal val="#ppt_y-.03"/>
                                          </p:val>
                                        </p:tav>
                                      </p:tavLst>
                                    </p:anim>
                                    <p:anim calcmode="lin" valueType="num">
                                      <p:cBhvr>
                                        <p:cTn id="32" dur="75" accel="100000" fill="hold">
                                          <p:stCondLst>
                                            <p:cond delay="675"/>
                                          </p:stCondLst>
                                        </p:cTn>
                                        <p:tgtEl>
                                          <p:spTgt spid="10"/>
                                        </p:tgtEl>
                                        <p:attrNameLst>
                                          <p:attrName>ppt_y</p:attrName>
                                        </p:attrNameLst>
                                      </p:cBhvr>
                                      <p:tavLst>
                                        <p:tav tm="0">
                                          <p:val>
                                            <p:strVal val="#ppt_y-.03"/>
                                          </p:val>
                                        </p:tav>
                                        <p:tav tm="100000">
                                          <p:val>
                                            <p:strVal val="#ppt_y"/>
                                          </p:val>
                                        </p:tav>
                                      </p:tavLst>
                                    </p:anim>
                                  </p:childTnLst>
                                </p:cTn>
                              </p:par>
                              <p:par>
                                <p:cTn id="33" presetID="37" presetClass="entr" presetSubtype="0" fill="hold" grpId="0" nodeType="withEffect">
                                  <p:stCondLst>
                                    <p:cond delay="750"/>
                                  </p:stCondLst>
                                  <p:childTnLst>
                                    <p:set>
                                      <p:cBhvr>
                                        <p:cTn id="34" dur="1" fill="hold">
                                          <p:stCondLst>
                                            <p:cond delay="0"/>
                                          </p:stCondLst>
                                        </p:cTn>
                                        <p:tgtEl>
                                          <p:spTgt spid="103"/>
                                        </p:tgtEl>
                                        <p:attrNameLst>
                                          <p:attrName>style.visibility</p:attrName>
                                        </p:attrNameLst>
                                      </p:cBhvr>
                                      <p:to>
                                        <p:strVal val="visible"/>
                                      </p:to>
                                    </p:set>
                                    <p:animEffect transition="in" filter="fade">
                                      <p:cBhvr>
                                        <p:cTn id="35" dur="750"/>
                                        <p:tgtEl>
                                          <p:spTgt spid="103"/>
                                        </p:tgtEl>
                                      </p:cBhvr>
                                    </p:animEffect>
                                    <p:anim calcmode="lin" valueType="num">
                                      <p:cBhvr>
                                        <p:cTn id="36" dur="750" fill="hold"/>
                                        <p:tgtEl>
                                          <p:spTgt spid="103"/>
                                        </p:tgtEl>
                                        <p:attrNameLst>
                                          <p:attrName>ppt_x</p:attrName>
                                        </p:attrNameLst>
                                      </p:cBhvr>
                                      <p:tavLst>
                                        <p:tav tm="0">
                                          <p:val>
                                            <p:strVal val="#ppt_x"/>
                                          </p:val>
                                        </p:tav>
                                        <p:tav tm="100000">
                                          <p:val>
                                            <p:strVal val="#ppt_x"/>
                                          </p:val>
                                        </p:tav>
                                      </p:tavLst>
                                    </p:anim>
                                    <p:anim calcmode="lin" valueType="num">
                                      <p:cBhvr>
                                        <p:cTn id="37" dur="675" decel="100000" fill="hold"/>
                                        <p:tgtEl>
                                          <p:spTgt spid="103"/>
                                        </p:tgtEl>
                                        <p:attrNameLst>
                                          <p:attrName>ppt_y</p:attrName>
                                        </p:attrNameLst>
                                      </p:cBhvr>
                                      <p:tavLst>
                                        <p:tav tm="0">
                                          <p:val>
                                            <p:strVal val="#ppt_y+1"/>
                                          </p:val>
                                        </p:tav>
                                        <p:tav tm="100000">
                                          <p:val>
                                            <p:strVal val="#ppt_y-.03"/>
                                          </p:val>
                                        </p:tav>
                                      </p:tavLst>
                                    </p:anim>
                                    <p:anim calcmode="lin" valueType="num">
                                      <p:cBhvr>
                                        <p:cTn id="38" dur="75" accel="100000" fill="hold">
                                          <p:stCondLst>
                                            <p:cond delay="675"/>
                                          </p:stCondLst>
                                        </p:cTn>
                                        <p:tgtEl>
                                          <p:spTgt spid="103"/>
                                        </p:tgtEl>
                                        <p:attrNameLst>
                                          <p:attrName>ppt_y</p:attrName>
                                        </p:attrNameLst>
                                      </p:cBhvr>
                                      <p:tavLst>
                                        <p:tav tm="0">
                                          <p:val>
                                            <p:strVal val="#ppt_y-.03"/>
                                          </p:val>
                                        </p:tav>
                                        <p:tav tm="100000">
                                          <p:val>
                                            <p:strVal val="#ppt_y"/>
                                          </p:val>
                                        </p:tav>
                                      </p:tavLst>
                                    </p:anim>
                                  </p:childTnLst>
                                </p:cTn>
                              </p:par>
                              <p:par>
                                <p:cTn id="39" presetID="37" presetClass="entr" presetSubtype="0" fill="hold" grpId="0" nodeType="withEffect">
                                  <p:stCondLst>
                                    <p:cond delay="1000"/>
                                  </p:stCondLst>
                                  <p:childTnLst>
                                    <p:set>
                                      <p:cBhvr>
                                        <p:cTn id="40" dur="1" fill="hold">
                                          <p:stCondLst>
                                            <p:cond delay="0"/>
                                          </p:stCondLst>
                                        </p:cTn>
                                        <p:tgtEl>
                                          <p:spTgt spid="97"/>
                                        </p:tgtEl>
                                        <p:attrNameLst>
                                          <p:attrName>style.visibility</p:attrName>
                                        </p:attrNameLst>
                                      </p:cBhvr>
                                      <p:to>
                                        <p:strVal val="visible"/>
                                      </p:to>
                                    </p:set>
                                    <p:animEffect transition="in" filter="fade">
                                      <p:cBhvr>
                                        <p:cTn id="41" dur="750"/>
                                        <p:tgtEl>
                                          <p:spTgt spid="97"/>
                                        </p:tgtEl>
                                      </p:cBhvr>
                                    </p:animEffect>
                                    <p:anim calcmode="lin" valueType="num">
                                      <p:cBhvr>
                                        <p:cTn id="42" dur="750" fill="hold"/>
                                        <p:tgtEl>
                                          <p:spTgt spid="97"/>
                                        </p:tgtEl>
                                        <p:attrNameLst>
                                          <p:attrName>ppt_x</p:attrName>
                                        </p:attrNameLst>
                                      </p:cBhvr>
                                      <p:tavLst>
                                        <p:tav tm="0">
                                          <p:val>
                                            <p:strVal val="#ppt_x"/>
                                          </p:val>
                                        </p:tav>
                                        <p:tav tm="100000">
                                          <p:val>
                                            <p:strVal val="#ppt_x"/>
                                          </p:val>
                                        </p:tav>
                                      </p:tavLst>
                                    </p:anim>
                                    <p:anim calcmode="lin" valueType="num">
                                      <p:cBhvr>
                                        <p:cTn id="43" dur="675" decel="100000" fill="hold"/>
                                        <p:tgtEl>
                                          <p:spTgt spid="97"/>
                                        </p:tgtEl>
                                        <p:attrNameLst>
                                          <p:attrName>ppt_y</p:attrName>
                                        </p:attrNameLst>
                                      </p:cBhvr>
                                      <p:tavLst>
                                        <p:tav tm="0">
                                          <p:val>
                                            <p:strVal val="#ppt_y+1"/>
                                          </p:val>
                                        </p:tav>
                                        <p:tav tm="100000">
                                          <p:val>
                                            <p:strVal val="#ppt_y-.03"/>
                                          </p:val>
                                        </p:tav>
                                      </p:tavLst>
                                    </p:anim>
                                    <p:anim calcmode="lin" valueType="num">
                                      <p:cBhvr>
                                        <p:cTn id="44" dur="75" accel="100000" fill="hold">
                                          <p:stCondLst>
                                            <p:cond delay="675"/>
                                          </p:stCondLst>
                                        </p:cTn>
                                        <p:tgtEl>
                                          <p:spTgt spid="97"/>
                                        </p:tgtEl>
                                        <p:attrNameLst>
                                          <p:attrName>ppt_y</p:attrName>
                                        </p:attrNameLst>
                                      </p:cBhvr>
                                      <p:tavLst>
                                        <p:tav tm="0">
                                          <p:val>
                                            <p:strVal val="#ppt_y-.03"/>
                                          </p:val>
                                        </p:tav>
                                        <p:tav tm="100000">
                                          <p:val>
                                            <p:strVal val="#ppt_y"/>
                                          </p:val>
                                        </p:tav>
                                      </p:tavLst>
                                    </p:anim>
                                  </p:childTnLst>
                                </p:cTn>
                              </p:par>
                              <p:par>
                                <p:cTn id="45" presetID="37" presetClass="entr" presetSubtype="0" fill="hold" grpId="0" nodeType="withEffect">
                                  <p:stCondLst>
                                    <p:cond delay="1250"/>
                                  </p:stCondLst>
                                  <p:childTnLst>
                                    <p:set>
                                      <p:cBhvr>
                                        <p:cTn id="46" dur="1" fill="hold">
                                          <p:stCondLst>
                                            <p:cond delay="0"/>
                                          </p:stCondLst>
                                        </p:cTn>
                                        <p:tgtEl>
                                          <p:spTgt spid="91"/>
                                        </p:tgtEl>
                                        <p:attrNameLst>
                                          <p:attrName>style.visibility</p:attrName>
                                        </p:attrNameLst>
                                      </p:cBhvr>
                                      <p:to>
                                        <p:strVal val="visible"/>
                                      </p:to>
                                    </p:set>
                                    <p:animEffect transition="in" filter="fade">
                                      <p:cBhvr>
                                        <p:cTn id="47" dur="750"/>
                                        <p:tgtEl>
                                          <p:spTgt spid="91"/>
                                        </p:tgtEl>
                                      </p:cBhvr>
                                    </p:animEffect>
                                    <p:anim calcmode="lin" valueType="num">
                                      <p:cBhvr>
                                        <p:cTn id="48" dur="750" fill="hold"/>
                                        <p:tgtEl>
                                          <p:spTgt spid="91"/>
                                        </p:tgtEl>
                                        <p:attrNameLst>
                                          <p:attrName>ppt_x</p:attrName>
                                        </p:attrNameLst>
                                      </p:cBhvr>
                                      <p:tavLst>
                                        <p:tav tm="0">
                                          <p:val>
                                            <p:strVal val="#ppt_x"/>
                                          </p:val>
                                        </p:tav>
                                        <p:tav tm="100000">
                                          <p:val>
                                            <p:strVal val="#ppt_x"/>
                                          </p:val>
                                        </p:tav>
                                      </p:tavLst>
                                    </p:anim>
                                    <p:anim calcmode="lin" valueType="num">
                                      <p:cBhvr>
                                        <p:cTn id="49" dur="675" decel="100000" fill="hold"/>
                                        <p:tgtEl>
                                          <p:spTgt spid="91"/>
                                        </p:tgtEl>
                                        <p:attrNameLst>
                                          <p:attrName>ppt_y</p:attrName>
                                        </p:attrNameLst>
                                      </p:cBhvr>
                                      <p:tavLst>
                                        <p:tav tm="0">
                                          <p:val>
                                            <p:strVal val="#ppt_y+1"/>
                                          </p:val>
                                        </p:tav>
                                        <p:tav tm="100000">
                                          <p:val>
                                            <p:strVal val="#ppt_y-.03"/>
                                          </p:val>
                                        </p:tav>
                                      </p:tavLst>
                                    </p:anim>
                                    <p:anim calcmode="lin" valueType="num">
                                      <p:cBhvr>
                                        <p:cTn id="50" dur="75" accel="100000" fill="hold">
                                          <p:stCondLst>
                                            <p:cond delay="675"/>
                                          </p:stCondLst>
                                        </p:cTn>
                                        <p:tgtEl>
                                          <p:spTgt spid="91"/>
                                        </p:tgtEl>
                                        <p:attrNameLst>
                                          <p:attrName>ppt_y</p:attrName>
                                        </p:attrNameLst>
                                      </p:cBhvr>
                                      <p:tavLst>
                                        <p:tav tm="0">
                                          <p:val>
                                            <p:strVal val="#ppt_y-.03"/>
                                          </p:val>
                                        </p:tav>
                                        <p:tav tm="100000">
                                          <p:val>
                                            <p:strVal val="#ppt_y"/>
                                          </p:val>
                                        </p:tav>
                                      </p:tavLst>
                                    </p:anim>
                                  </p:childTnLst>
                                </p:cTn>
                              </p:par>
                              <p:par>
                                <p:cTn id="51" presetID="10" presetClass="entr" presetSubtype="0" fill="hold" nodeType="withEffect">
                                  <p:stCondLst>
                                    <p:cond delay="500"/>
                                  </p:stCondLst>
                                  <p:childTnLst>
                                    <p:set>
                                      <p:cBhvr>
                                        <p:cTn id="52" dur="1" fill="hold">
                                          <p:stCondLst>
                                            <p:cond delay="0"/>
                                          </p:stCondLst>
                                        </p:cTn>
                                        <p:tgtEl>
                                          <p:spTgt spid="87"/>
                                        </p:tgtEl>
                                        <p:attrNameLst>
                                          <p:attrName>style.visibility</p:attrName>
                                        </p:attrNameLst>
                                      </p:cBhvr>
                                      <p:to>
                                        <p:strVal val="visible"/>
                                      </p:to>
                                    </p:set>
                                    <p:animEffect transition="in" filter="fade">
                                      <p:cBhvr>
                                        <p:cTn id="53" dur="500"/>
                                        <p:tgtEl>
                                          <p:spTgt spid="87"/>
                                        </p:tgtEl>
                                      </p:cBhvr>
                                    </p:animEffect>
                                  </p:childTnLst>
                                </p:cTn>
                              </p:par>
                              <p:par>
                                <p:cTn id="54" presetID="10" presetClass="entr" presetSubtype="0" fill="hold" nodeType="withEffect">
                                  <p:stCondLst>
                                    <p:cond delay="750"/>
                                  </p:stCondLst>
                                  <p:childTnLst>
                                    <p:set>
                                      <p:cBhvr>
                                        <p:cTn id="55" dur="1" fill="hold">
                                          <p:stCondLst>
                                            <p:cond delay="0"/>
                                          </p:stCondLst>
                                        </p:cTn>
                                        <p:tgtEl>
                                          <p:spTgt spid="117"/>
                                        </p:tgtEl>
                                        <p:attrNameLst>
                                          <p:attrName>style.visibility</p:attrName>
                                        </p:attrNameLst>
                                      </p:cBhvr>
                                      <p:to>
                                        <p:strVal val="visible"/>
                                      </p:to>
                                    </p:set>
                                    <p:animEffect transition="in" filter="fade">
                                      <p:cBhvr>
                                        <p:cTn id="56" dur="500"/>
                                        <p:tgtEl>
                                          <p:spTgt spid="117"/>
                                        </p:tgtEl>
                                      </p:cBhvr>
                                    </p:animEffect>
                                  </p:childTnLst>
                                </p:cTn>
                              </p:par>
                              <p:par>
                                <p:cTn id="57" presetID="10" presetClass="entr" presetSubtype="0" fill="hold" nodeType="withEffect">
                                  <p:stCondLst>
                                    <p:cond delay="1000"/>
                                  </p:stCondLst>
                                  <p:childTnLst>
                                    <p:set>
                                      <p:cBhvr>
                                        <p:cTn id="58" dur="1" fill="hold">
                                          <p:stCondLst>
                                            <p:cond delay="0"/>
                                          </p:stCondLst>
                                        </p:cTn>
                                        <p:tgtEl>
                                          <p:spTgt spid="96"/>
                                        </p:tgtEl>
                                        <p:attrNameLst>
                                          <p:attrName>style.visibility</p:attrName>
                                        </p:attrNameLst>
                                      </p:cBhvr>
                                      <p:to>
                                        <p:strVal val="visible"/>
                                      </p:to>
                                    </p:set>
                                    <p:animEffect transition="in" filter="fade">
                                      <p:cBhvr>
                                        <p:cTn id="59" dur="500"/>
                                        <p:tgtEl>
                                          <p:spTgt spid="96"/>
                                        </p:tgtEl>
                                      </p:cBhvr>
                                    </p:animEffect>
                                  </p:childTnLst>
                                </p:cTn>
                              </p:par>
                              <p:par>
                                <p:cTn id="60" presetID="10" presetClass="entr" presetSubtype="0" fill="hold" grpId="0" nodeType="withEffect">
                                  <p:stCondLst>
                                    <p:cond delay="1250"/>
                                  </p:stCondLst>
                                  <p:childTnLst>
                                    <p:set>
                                      <p:cBhvr>
                                        <p:cTn id="61" dur="1" fill="hold">
                                          <p:stCondLst>
                                            <p:cond delay="0"/>
                                          </p:stCondLst>
                                        </p:cTn>
                                        <p:tgtEl>
                                          <p:spTgt spid="116"/>
                                        </p:tgtEl>
                                        <p:attrNameLst>
                                          <p:attrName>style.visibility</p:attrName>
                                        </p:attrNameLst>
                                      </p:cBhvr>
                                      <p:to>
                                        <p:strVal val="visible"/>
                                      </p:to>
                                    </p:set>
                                    <p:animEffect transition="in" filter="fade">
                                      <p:cBhvr>
                                        <p:cTn id="62" dur="500"/>
                                        <p:tgtEl>
                                          <p:spTgt spid="116"/>
                                        </p:tgtEl>
                                      </p:cBhvr>
                                    </p:animEffect>
                                  </p:childTnLst>
                                </p:cTn>
                              </p:par>
                              <p:par>
                                <p:cTn id="63" presetID="10" presetClass="entr" presetSubtype="0" fill="hold" nodeType="withEffect">
                                  <p:stCondLst>
                                    <p:cond delay="1500"/>
                                  </p:stCondLst>
                                  <p:childTnLst>
                                    <p:set>
                                      <p:cBhvr>
                                        <p:cTn id="64" dur="1" fill="hold">
                                          <p:stCondLst>
                                            <p:cond delay="0"/>
                                          </p:stCondLst>
                                        </p:cTn>
                                        <p:tgtEl>
                                          <p:spTgt spid="93"/>
                                        </p:tgtEl>
                                        <p:attrNameLst>
                                          <p:attrName>style.visibility</p:attrName>
                                        </p:attrNameLst>
                                      </p:cBhvr>
                                      <p:to>
                                        <p:strVal val="visible"/>
                                      </p:to>
                                    </p:set>
                                    <p:animEffect transition="in" filter="fade">
                                      <p:cBhvr>
                                        <p:cTn id="65" dur="500"/>
                                        <p:tgtEl>
                                          <p:spTgt spid="93"/>
                                        </p:tgtEl>
                                      </p:cBhvr>
                                    </p:animEffect>
                                  </p:childTnLst>
                                </p:cTn>
                              </p:par>
                              <p:par>
                                <p:cTn id="66" presetID="10" presetClass="entr" presetSubtype="0" fill="hold" nodeType="withEffect">
                                  <p:stCondLst>
                                    <p:cond delay="1750"/>
                                  </p:stCondLst>
                                  <p:childTnLst>
                                    <p:set>
                                      <p:cBhvr>
                                        <p:cTn id="67" dur="1" fill="hold">
                                          <p:stCondLst>
                                            <p:cond delay="0"/>
                                          </p:stCondLst>
                                        </p:cTn>
                                        <p:tgtEl>
                                          <p:spTgt spid="120"/>
                                        </p:tgtEl>
                                        <p:attrNameLst>
                                          <p:attrName>style.visibility</p:attrName>
                                        </p:attrNameLst>
                                      </p:cBhvr>
                                      <p:to>
                                        <p:strVal val="visible"/>
                                      </p:to>
                                    </p:set>
                                    <p:animEffect transition="in" filter="fade">
                                      <p:cBhvr>
                                        <p:cTn id="68" dur="500"/>
                                        <p:tgtEl>
                                          <p:spTgt spid="120"/>
                                        </p:tgtEl>
                                      </p:cBhvr>
                                    </p:animEffect>
                                  </p:childTnLst>
                                </p:cTn>
                              </p:par>
                              <p:par>
                                <p:cTn id="69" presetID="10" presetClass="entr" presetSubtype="0" fill="hold" nodeType="withEffect">
                                  <p:stCondLst>
                                    <p:cond delay="750"/>
                                  </p:stCondLst>
                                  <p:childTnLst>
                                    <p:set>
                                      <p:cBhvr>
                                        <p:cTn id="70" dur="1" fill="hold">
                                          <p:stCondLst>
                                            <p:cond delay="0"/>
                                          </p:stCondLst>
                                        </p:cTn>
                                        <p:tgtEl>
                                          <p:spTgt spid="4"/>
                                        </p:tgtEl>
                                        <p:attrNameLst>
                                          <p:attrName>style.visibility</p:attrName>
                                        </p:attrNameLst>
                                      </p:cBhvr>
                                      <p:to>
                                        <p:strVal val="visible"/>
                                      </p:to>
                                    </p:set>
                                    <p:animEffect transition="in" filter="fade">
                                      <p:cBhvr>
                                        <p:cTn id="71" dur="500"/>
                                        <p:tgtEl>
                                          <p:spTgt spid="4"/>
                                        </p:tgtEl>
                                      </p:cBhvr>
                                    </p:animEffect>
                                  </p:childTnLst>
                                </p:cTn>
                              </p:par>
                              <p:par>
                                <p:cTn id="72" presetID="10" presetClass="entr" presetSubtype="0" fill="hold" nodeType="withEffect">
                                  <p:stCondLst>
                                    <p:cond delay="1000"/>
                                  </p:stCondLst>
                                  <p:childTnLst>
                                    <p:set>
                                      <p:cBhvr>
                                        <p:cTn id="73" dur="1" fill="hold">
                                          <p:stCondLst>
                                            <p:cond delay="0"/>
                                          </p:stCondLst>
                                        </p:cTn>
                                        <p:tgtEl>
                                          <p:spTgt spid="5"/>
                                        </p:tgtEl>
                                        <p:attrNameLst>
                                          <p:attrName>style.visibility</p:attrName>
                                        </p:attrNameLst>
                                      </p:cBhvr>
                                      <p:to>
                                        <p:strVal val="visible"/>
                                      </p:to>
                                    </p:set>
                                    <p:animEffect transition="in" filter="fade">
                                      <p:cBhvr>
                                        <p:cTn id="74" dur="500"/>
                                        <p:tgtEl>
                                          <p:spTgt spid="5"/>
                                        </p:tgtEl>
                                      </p:cBhvr>
                                    </p:animEffect>
                                  </p:childTnLst>
                                </p:cTn>
                              </p:par>
                              <p:par>
                                <p:cTn id="75" presetID="10" presetClass="entr" presetSubtype="0" fill="hold" nodeType="withEffect">
                                  <p:stCondLst>
                                    <p:cond delay="1250"/>
                                  </p:stCondLst>
                                  <p:childTnLst>
                                    <p:set>
                                      <p:cBhvr>
                                        <p:cTn id="76" dur="1" fill="hold">
                                          <p:stCondLst>
                                            <p:cond delay="0"/>
                                          </p:stCondLst>
                                        </p:cTn>
                                        <p:tgtEl>
                                          <p:spTgt spid="6"/>
                                        </p:tgtEl>
                                        <p:attrNameLst>
                                          <p:attrName>style.visibility</p:attrName>
                                        </p:attrNameLst>
                                      </p:cBhvr>
                                      <p:to>
                                        <p:strVal val="visible"/>
                                      </p:to>
                                    </p:set>
                                    <p:animEffect transition="in" filter="fade">
                                      <p:cBhvr>
                                        <p:cTn id="77" dur="500"/>
                                        <p:tgtEl>
                                          <p:spTgt spid="6"/>
                                        </p:tgtEl>
                                      </p:cBhvr>
                                    </p:animEffect>
                                  </p:childTnLst>
                                </p:cTn>
                              </p:par>
                              <p:par>
                                <p:cTn id="78" presetID="10" presetClass="entr" presetSubtype="0" fill="hold" nodeType="withEffect">
                                  <p:stCondLst>
                                    <p:cond delay="1500"/>
                                  </p:stCondLst>
                                  <p:childTnLst>
                                    <p:set>
                                      <p:cBhvr>
                                        <p:cTn id="79" dur="1" fill="hold">
                                          <p:stCondLst>
                                            <p:cond delay="0"/>
                                          </p:stCondLst>
                                        </p:cTn>
                                        <p:tgtEl>
                                          <p:spTgt spid="7"/>
                                        </p:tgtEl>
                                        <p:attrNameLst>
                                          <p:attrName>style.visibility</p:attrName>
                                        </p:attrNameLst>
                                      </p:cBhvr>
                                      <p:to>
                                        <p:strVal val="visible"/>
                                      </p:to>
                                    </p:set>
                                    <p:animEffect transition="in" filter="fade">
                                      <p:cBhvr>
                                        <p:cTn id="80" dur="500"/>
                                        <p:tgtEl>
                                          <p:spTgt spid="7"/>
                                        </p:tgtEl>
                                      </p:cBhvr>
                                    </p:animEffect>
                                  </p:childTnLst>
                                </p:cTn>
                              </p:par>
                              <p:par>
                                <p:cTn id="81" presetID="10" presetClass="entr" presetSubtype="0" fill="hold" nodeType="withEffect">
                                  <p:stCondLst>
                                    <p:cond delay="1750"/>
                                  </p:stCondLst>
                                  <p:childTnLst>
                                    <p:set>
                                      <p:cBhvr>
                                        <p:cTn id="82" dur="1" fill="hold">
                                          <p:stCondLst>
                                            <p:cond delay="0"/>
                                          </p:stCondLst>
                                        </p:cTn>
                                        <p:tgtEl>
                                          <p:spTgt spid="8"/>
                                        </p:tgtEl>
                                        <p:attrNameLst>
                                          <p:attrName>style.visibility</p:attrName>
                                        </p:attrNameLst>
                                      </p:cBhvr>
                                      <p:to>
                                        <p:strVal val="visible"/>
                                      </p:to>
                                    </p:set>
                                    <p:animEffect transition="in" filter="fade">
                                      <p:cBhvr>
                                        <p:cTn id="83" dur="500"/>
                                        <p:tgtEl>
                                          <p:spTgt spid="8"/>
                                        </p:tgtEl>
                                      </p:cBhvr>
                                    </p:animEffect>
                                  </p:childTnLst>
                                </p:cTn>
                              </p:par>
                              <p:par>
                                <p:cTn id="84" presetID="10" presetClass="entr" presetSubtype="0" fill="hold" nodeType="withEffect">
                                  <p:stCondLst>
                                    <p:cond delay="2000"/>
                                  </p:stCondLst>
                                  <p:childTnLst>
                                    <p:set>
                                      <p:cBhvr>
                                        <p:cTn id="85" dur="1" fill="hold">
                                          <p:stCondLst>
                                            <p:cond delay="0"/>
                                          </p:stCondLst>
                                        </p:cTn>
                                        <p:tgtEl>
                                          <p:spTgt spid="9"/>
                                        </p:tgtEl>
                                        <p:attrNameLst>
                                          <p:attrName>style.visibility</p:attrName>
                                        </p:attrNameLst>
                                      </p:cBhvr>
                                      <p:to>
                                        <p:strVal val="visible"/>
                                      </p:to>
                                    </p:set>
                                    <p:animEffect transition="in" filter="fade">
                                      <p:cBhvr>
                                        <p:cTn id="8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1" grpId="0" animBg="1"/>
      <p:bldP spid="97" grpId="0" animBg="1"/>
      <p:bldP spid="103" grpId="0" animBg="1"/>
      <p:bldP spid="67" grpId="0" animBg="1"/>
      <p:bldP spid="43" grpId="0" animBg="1"/>
      <p:bldP spid="63" grpId="0" animBg="1"/>
      <p:bldP spid="11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E576C4D-1044-4173-9385-C0EEC1497C25}"/>
              </a:ext>
            </a:extLst>
          </p:cNvPr>
          <p:cNvGrpSpPr/>
          <p:nvPr/>
        </p:nvGrpSpPr>
        <p:grpSpPr>
          <a:xfrm>
            <a:off x="6587614" y="1415846"/>
            <a:ext cx="4261043" cy="1088182"/>
            <a:chOff x="6587614" y="1415846"/>
            <a:chExt cx="4261043" cy="1088182"/>
          </a:xfrm>
        </p:grpSpPr>
        <p:sp>
          <p:nvSpPr>
            <p:cNvPr id="4" name="TextBox 3">
              <a:extLst>
                <a:ext uri="{FF2B5EF4-FFF2-40B4-BE49-F238E27FC236}">
                  <a16:creationId xmlns:a16="http://schemas.microsoft.com/office/drawing/2014/main" id="{AFA00370-F72E-4F40-A7E8-FF8A13C854AF}"/>
                </a:ext>
              </a:extLst>
            </p:cNvPr>
            <p:cNvSpPr txBox="1"/>
            <p:nvPr/>
          </p:nvSpPr>
          <p:spPr>
            <a:xfrm>
              <a:off x="6587614" y="1415846"/>
              <a:ext cx="3724629"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5" name="TextBox 4">
              <a:extLst>
                <a:ext uri="{FF2B5EF4-FFF2-40B4-BE49-F238E27FC236}">
                  <a16:creationId xmlns:a16="http://schemas.microsoft.com/office/drawing/2014/main" id="{F2DAFF1B-C3BF-44FC-AAD4-316F4699E5EE}"/>
                </a:ext>
              </a:extLst>
            </p:cNvPr>
            <p:cNvSpPr txBox="1"/>
            <p:nvPr/>
          </p:nvSpPr>
          <p:spPr>
            <a:xfrm>
              <a:off x="6587614" y="1767480"/>
              <a:ext cx="4261043"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a:t>
              </a:r>
              <a:r>
                <a:rPr lang="en-US" sz="1200" dirty="0" err="1">
                  <a:solidFill>
                    <a:schemeClr val="bg1">
                      <a:lumMod val="65000"/>
                    </a:schemeClr>
                  </a:solidFill>
                </a:rPr>
                <a:t>volup</a:t>
              </a:r>
              <a:r>
                <a:rPr lang="en-US" sz="1200" dirty="0">
                  <a:solidFill>
                    <a:schemeClr val="bg1">
                      <a:lumMod val="65000"/>
                    </a:schemeClr>
                  </a:solidFill>
                </a:rPr>
                <a:t> </a:t>
              </a:r>
              <a:r>
                <a:rPr lang="en-US" sz="1200" dirty="0" err="1">
                  <a:solidFill>
                    <a:schemeClr val="bg1">
                      <a:lumMod val="65000"/>
                    </a:schemeClr>
                  </a:solidFill>
                </a:rPr>
                <a:t>tatem</a:t>
              </a:r>
              <a:r>
                <a:rPr lang="en-US" sz="1200" dirty="0">
                  <a:solidFill>
                    <a:schemeClr val="bg1">
                      <a:lumMod val="65000"/>
                    </a:schemeClr>
                  </a:solidFill>
                </a:rPr>
                <a:t> accusantium doloremque laudantium, totam rem aperiam, eaque ipsa quae ab illo.</a:t>
              </a:r>
            </a:p>
          </p:txBody>
        </p:sp>
      </p:grpSp>
      <p:sp>
        <p:nvSpPr>
          <p:cNvPr id="6" name="Rectangle: Rounded Corners 5">
            <a:extLst>
              <a:ext uri="{FF2B5EF4-FFF2-40B4-BE49-F238E27FC236}">
                <a16:creationId xmlns:a16="http://schemas.microsoft.com/office/drawing/2014/main" id="{0AE4EF2B-8935-44FB-A56B-A4BE3E3DFDC4}"/>
              </a:ext>
            </a:extLst>
          </p:cNvPr>
          <p:cNvSpPr/>
          <p:nvPr/>
        </p:nvSpPr>
        <p:spPr>
          <a:xfrm>
            <a:off x="966609" y="1588716"/>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95DF621B-156F-4F10-8EE1-2D28CBC1ED09}"/>
              </a:ext>
            </a:extLst>
          </p:cNvPr>
          <p:cNvGrpSpPr/>
          <p:nvPr/>
        </p:nvGrpSpPr>
        <p:grpSpPr>
          <a:xfrm>
            <a:off x="1356852" y="977614"/>
            <a:ext cx="3828717" cy="1600154"/>
            <a:chOff x="1356852" y="977614"/>
            <a:chExt cx="3828717" cy="1600154"/>
          </a:xfrm>
        </p:grpSpPr>
        <p:sp>
          <p:nvSpPr>
            <p:cNvPr id="7" name="TextBox 6">
              <a:extLst>
                <a:ext uri="{FF2B5EF4-FFF2-40B4-BE49-F238E27FC236}">
                  <a16:creationId xmlns:a16="http://schemas.microsoft.com/office/drawing/2014/main" id="{6472C6D6-D4B4-4703-97C1-67AB43C631AC}"/>
                </a:ext>
              </a:extLst>
            </p:cNvPr>
            <p:cNvSpPr txBox="1"/>
            <p:nvPr/>
          </p:nvSpPr>
          <p:spPr>
            <a:xfrm>
              <a:off x="1356852" y="1254329"/>
              <a:ext cx="3828717"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endParaRPr lang="en-US" sz="4000" dirty="0">
                <a:solidFill>
                  <a:schemeClr val="bg1"/>
                </a:solidFill>
                <a:latin typeface="+mj-lt"/>
              </a:endParaRPr>
            </a:p>
            <a:p>
              <a:r>
                <a:rPr lang="en-US" sz="4000" dirty="0">
                  <a:solidFill>
                    <a:schemeClr val="bg1"/>
                  </a:solidFill>
                  <a:latin typeface="+mj-lt"/>
                </a:rPr>
                <a:t>Schedule Slide</a:t>
              </a:r>
            </a:p>
          </p:txBody>
        </p:sp>
        <p:sp>
          <p:nvSpPr>
            <p:cNvPr id="8" name="TextBox 7">
              <a:extLst>
                <a:ext uri="{FF2B5EF4-FFF2-40B4-BE49-F238E27FC236}">
                  <a16:creationId xmlns:a16="http://schemas.microsoft.com/office/drawing/2014/main" id="{112364FB-3EDF-4BBE-9651-78A98998D91D}"/>
                </a:ext>
              </a:extLst>
            </p:cNvPr>
            <p:cNvSpPr txBox="1"/>
            <p:nvPr/>
          </p:nvSpPr>
          <p:spPr>
            <a:xfrm>
              <a:off x="1356852" y="977614"/>
              <a:ext cx="3828717"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sp>
        <p:nvSpPr>
          <p:cNvPr id="22" name="TextBox 21">
            <a:extLst>
              <a:ext uri="{FF2B5EF4-FFF2-40B4-BE49-F238E27FC236}">
                <a16:creationId xmlns:a16="http://schemas.microsoft.com/office/drawing/2014/main" id="{3A3E2F4B-301B-4194-9C87-79484E2E016E}"/>
              </a:ext>
            </a:extLst>
          </p:cNvPr>
          <p:cNvSpPr txBox="1"/>
          <p:nvPr/>
        </p:nvSpPr>
        <p:spPr>
          <a:xfrm>
            <a:off x="1356851" y="5544677"/>
            <a:ext cx="4247533" cy="514949"/>
          </a:xfrm>
          <a:prstGeom prst="rect">
            <a:avLst/>
          </a:prstGeom>
          <a:noFill/>
        </p:spPr>
        <p:txBody>
          <a:bodyPr wrap="square" rtlCol="0">
            <a:spAutoFit/>
          </a:bodyPr>
          <a:lstStyle/>
          <a:p>
            <a:pPr>
              <a:lnSpc>
                <a:spcPct val="120000"/>
              </a:lnSpc>
            </a:pPr>
            <a:r>
              <a:rPr lang="en-US" sz="1200" i="1" dirty="0">
                <a:solidFill>
                  <a:schemeClr val="bg1">
                    <a:lumMod val="65000"/>
                  </a:schemeClr>
                </a:solidFill>
              </a:rPr>
              <a:t>“Sed ut perspiciatis unde omnis iste natus error sit voluptatem accu santium doloremque.</a:t>
            </a:r>
          </a:p>
        </p:txBody>
      </p:sp>
      <p:sp>
        <p:nvSpPr>
          <p:cNvPr id="23" name="TextBox 22">
            <a:extLst>
              <a:ext uri="{FF2B5EF4-FFF2-40B4-BE49-F238E27FC236}">
                <a16:creationId xmlns:a16="http://schemas.microsoft.com/office/drawing/2014/main" id="{94477D37-A718-44C2-9EA6-C74AB16FF0F7}"/>
              </a:ext>
            </a:extLst>
          </p:cNvPr>
          <p:cNvSpPr txBox="1"/>
          <p:nvPr/>
        </p:nvSpPr>
        <p:spPr>
          <a:xfrm>
            <a:off x="6587614" y="5544677"/>
            <a:ext cx="4247533" cy="514949"/>
          </a:xfrm>
          <a:prstGeom prst="rect">
            <a:avLst/>
          </a:prstGeom>
          <a:noFill/>
        </p:spPr>
        <p:txBody>
          <a:bodyPr wrap="square" rtlCol="0">
            <a:spAutoFit/>
          </a:bodyPr>
          <a:lstStyle/>
          <a:p>
            <a:pPr>
              <a:lnSpc>
                <a:spcPct val="120000"/>
              </a:lnSpc>
            </a:pPr>
            <a:r>
              <a:rPr lang="en-US" sz="1200" i="1" dirty="0">
                <a:solidFill>
                  <a:schemeClr val="bg1">
                    <a:lumMod val="65000"/>
                  </a:schemeClr>
                </a:solidFill>
              </a:rPr>
              <a:t>“Sed ut perspiciatis unde omnis iste natus error sit voluptatem accu santium doloremque.</a:t>
            </a:r>
          </a:p>
        </p:txBody>
      </p:sp>
      <p:sp>
        <p:nvSpPr>
          <p:cNvPr id="10" name="Picture Placeholder 9">
            <a:extLst>
              <a:ext uri="{FF2B5EF4-FFF2-40B4-BE49-F238E27FC236}">
                <a16:creationId xmlns:a16="http://schemas.microsoft.com/office/drawing/2014/main" id="{E5538879-6617-40B9-B431-2443E5DCB891}"/>
              </a:ext>
            </a:extLst>
          </p:cNvPr>
          <p:cNvSpPr>
            <a:spLocks noGrp="1"/>
          </p:cNvSpPr>
          <p:nvPr>
            <p:ph type="pic" sz="quarter" idx="10"/>
          </p:nvPr>
        </p:nvSpPr>
        <p:spPr/>
      </p:sp>
      <p:sp>
        <p:nvSpPr>
          <p:cNvPr id="12" name="Picture Placeholder 11">
            <a:extLst>
              <a:ext uri="{FF2B5EF4-FFF2-40B4-BE49-F238E27FC236}">
                <a16:creationId xmlns:a16="http://schemas.microsoft.com/office/drawing/2014/main" id="{B8B45414-C090-4BA5-B936-49197F23270E}"/>
              </a:ext>
            </a:extLst>
          </p:cNvPr>
          <p:cNvSpPr>
            <a:spLocks noGrp="1"/>
          </p:cNvSpPr>
          <p:nvPr>
            <p:ph type="pic" sz="quarter" idx="11"/>
          </p:nvPr>
        </p:nvSpPr>
        <p:spPr/>
      </p:sp>
      <p:sp>
        <p:nvSpPr>
          <p:cNvPr id="18" name="Rectangle 17">
            <a:extLst>
              <a:ext uri="{FF2B5EF4-FFF2-40B4-BE49-F238E27FC236}">
                <a16:creationId xmlns:a16="http://schemas.microsoft.com/office/drawing/2014/main" id="{A582B16C-9D6E-4251-985B-BD0B5C292342}"/>
              </a:ext>
            </a:extLst>
          </p:cNvPr>
          <p:cNvSpPr/>
          <p:nvPr/>
        </p:nvSpPr>
        <p:spPr>
          <a:xfrm>
            <a:off x="3937818" y="5043948"/>
            <a:ext cx="1666567" cy="341752"/>
          </a:xfrm>
          <a:prstGeom prst="rect">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Roboto Light" panose="02000000000000000000" pitchFamily="2" charset="0"/>
                <a:ea typeface="Roboto Light" panose="02000000000000000000" pitchFamily="2" charset="0"/>
              </a:rPr>
              <a:t>August 24, 2018</a:t>
            </a:r>
          </a:p>
        </p:txBody>
      </p:sp>
      <p:sp>
        <p:nvSpPr>
          <p:cNvPr id="19" name="Rectangle 18">
            <a:extLst>
              <a:ext uri="{FF2B5EF4-FFF2-40B4-BE49-F238E27FC236}">
                <a16:creationId xmlns:a16="http://schemas.microsoft.com/office/drawing/2014/main" id="{67D3D05B-AF56-4888-97E3-1525086D7EF0}"/>
              </a:ext>
            </a:extLst>
          </p:cNvPr>
          <p:cNvSpPr/>
          <p:nvPr/>
        </p:nvSpPr>
        <p:spPr>
          <a:xfrm>
            <a:off x="9168581" y="5043948"/>
            <a:ext cx="1666567" cy="341752"/>
          </a:xfrm>
          <a:prstGeom prst="rect">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Roboto Light" panose="02000000000000000000" pitchFamily="2" charset="0"/>
                <a:ea typeface="Roboto Light" panose="02000000000000000000" pitchFamily="2" charset="0"/>
              </a:rPr>
              <a:t>October 15, 2018</a:t>
            </a:r>
          </a:p>
        </p:txBody>
      </p:sp>
    </p:spTree>
    <p:extLst>
      <p:ext uri="{BB962C8B-B14F-4D97-AF65-F5344CB8AC3E}">
        <p14:creationId xmlns:p14="http://schemas.microsoft.com/office/powerpoint/2010/main" val="1441771412"/>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6"/>
                                        </p:tgtEl>
                                        <p:attrNameLst>
                                          <p:attrName>style.visibility</p:attrName>
                                        </p:attrNameLst>
                                      </p:cBhvr>
                                      <p:to>
                                        <p:strVal val="visible"/>
                                      </p:to>
                                    </p:set>
                                    <p:anim calcmode="lin" valueType="num">
                                      <p:cBhvr>
                                        <p:cTn id="11" dur="250" fill="hold"/>
                                        <p:tgtEl>
                                          <p:spTgt spid="6"/>
                                        </p:tgtEl>
                                        <p:attrNameLst>
                                          <p:attrName>ppt_x</p:attrName>
                                        </p:attrNameLst>
                                      </p:cBhvr>
                                      <p:tavLst>
                                        <p:tav tm="0">
                                          <p:val>
                                            <p:strVal val="#ppt_x+#ppt_w/2"/>
                                          </p:val>
                                        </p:tav>
                                        <p:tav tm="100000">
                                          <p:val>
                                            <p:strVal val="#ppt_x"/>
                                          </p:val>
                                        </p:tav>
                                      </p:tavLst>
                                    </p:anim>
                                    <p:anim calcmode="lin" valueType="num">
                                      <p:cBhvr>
                                        <p:cTn id="12" dur="250" fill="hold"/>
                                        <p:tgtEl>
                                          <p:spTgt spid="6"/>
                                        </p:tgtEl>
                                        <p:attrNameLst>
                                          <p:attrName>ppt_y</p:attrName>
                                        </p:attrNameLst>
                                      </p:cBhvr>
                                      <p:tavLst>
                                        <p:tav tm="0">
                                          <p:val>
                                            <p:strVal val="#ppt_y"/>
                                          </p:val>
                                        </p:tav>
                                        <p:tav tm="100000">
                                          <p:val>
                                            <p:strVal val="#ppt_y"/>
                                          </p:val>
                                        </p:tav>
                                      </p:tavLst>
                                    </p:anim>
                                    <p:anim calcmode="lin" valueType="num">
                                      <p:cBhvr>
                                        <p:cTn id="13" dur="250" fill="hold"/>
                                        <p:tgtEl>
                                          <p:spTgt spid="6"/>
                                        </p:tgtEl>
                                        <p:attrNameLst>
                                          <p:attrName>ppt_w</p:attrName>
                                        </p:attrNameLst>
                                      </p:cBhvr>
                                      <p:tavLst>
                                        <p:tav tm="0">
                                          <p:val>
                                            <p:fltVal val="0"/>
                                          </p:val>
                                        </p:tav>
                                        <p:tav tm="100000">
                                          <p:val>
                                            <p:strVal val="#ppt_w"/>
                                          </p:val>
                                        </p:tav>
                                      </p:tavLst>
                                    </p:anim>
                                    <p:anim calcmode="lin" valueType="num">
                                      <p:cBhvr>
                                        <p:cTn id="14" dur="250" fill="hold"/>
                                        <p:tgtEl>
                                          <p:spTgt spid="6"/>
                                        </p:tgtEl>
                                        <p:attrNameLst>
                                          <p:attrName>ppt_h</p:attrName>
                                        </p:attrNameLst>
                                      </p:cBhvr>
                                      <p:tavLst>
                                        <p:tav tm="0">
                                          <p:val>
                                            <p:strVal val="#ppt_h"/>
                                          </p:val>
                                        </p:tav>
                                        <p:tav tm="100000">
                                          <p:val>
                                            <p:strVal val="#ppt_h"/>
                                          </p:val>
                                        </p:tav>
                                      </p:tavLst>
                                    </p:anim>
                                  </p:childTnLst>
                                </p:cTn>
                              </p:par>
                              <p:par>
                                <p:cTn id="15" presetID="2" presetClass="entr" presetSubtype="2" decel="100000" fill="hold"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750" fill="hold"/>
                                        <p:tgtEl>
                                          <p:spTgt spid="2"/>
                                        </p:tgtEl>
                                        <p:attrNameLst>
                                          <p:attrName>ppt_x</p:attrName>
                                        </p:attrNameLst>
                                      </p:cBhvr>
                                      <p:tavLst>
                                        <p:tav tm="0">
                                          <p:val>
                                            <p:strVal val="1+#ppt_w/2"/>
                                          </p:val>
                                        </p:tav>
                                        <p:tav tm="100000">
                                          <p:val>
                                            <p:strVal val="#ppt_x"/>
                                          </p:val>
                                        </p:tav>
                                      </p:tavLst>
                                    </p:anim>
                                    <p:anim calcmode="lin" valueType="num">
                                      <p:cBhvr additive="base">
                                        <p:cTn id="18" dur="750" fill="hold"/>
                                        <p:tgtEl>
                                          <p:spTgt spid="2"/>
                                        </p:tgtEl>
                                        <p:attrNameLst>
                                          <p:attrName>ppt_y</p:attrName>
                                        </p:attrNameLst>
                                      </p:cBhvr>
                                      <p:tavLst>
                                        <p:tav tm="0">
                                          <p:val>
                                            <p:strVal val="#ppt_y"/>
                                          </p:val>
                                        </p:tav>
                                        <p:tav tm="100000">
                                          <p:val>
                                            <p:strVal val="#ppt_y"/>
                                          </p:val>
                                        </p:tav>
                                      </p:tavLst>
                                    </p:anim>
                                  </p:childTnLst>
                                </p:cTn>
                              </p:par>
                              <p:par>
                                <p:cTn id="19" presetID="10" presetClass="entr" presetSubtype="0" fill="hold" grpId="0" nodeType="withEffect">
                                  <p:stCondLst>
                                    <p:cond delay="50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500"/>
                                        <p:tgtEl>
                                          <p:spTgt spid="19"/>
                                        </p:tgtEl>
                                      </p:cBhvr>
                                    </p:animEffect>
                                  </p:childTnLst>
                                </p:cTn>
                              </p:par>
                              <p:par>
                                <p:cTn id="25" presetID="10" presetClass="entr" presetSubtype="0" fill="hold" grpId="0" nodeType="withEffect">
                                  <p:stCondLst>
                                    <p:cond delay="75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10" presetClass="entr" presetSubtype="0" fill="hold" grpId="0" nodeType="withEffect">
                                  <p:stCondLst>
                                    <p:cond delay="75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2" grpId="0"/>
      <p:bldP spid="23" grpId="0"/>
      <p:bldP spid="18" grpId="0" animBg="1"/>
      <p:bldP spid="1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8F77B81-03E6-4F14-9A71-891CDA5E3945}"/>
              </a:ext>
            </a:extLst>
          </p:cNvPr>
          <p:cNvSpPr>
            <a:spLocks noGrp="1"/>
          </p:cNvSpPr>
          <p:nvPr>
            <p:ph type="pic" sz="quarter" idx="10"/>
          </p:nvPr>
        </p:nvSpPr>
        <p:spPr/>
      </p:sp>
      <p:sp>
        <p:nvSpPr>
          <p:cNvPr id="17" name="Picture Placeholder 16">
            <a:extLst>
              <a:ext uri="{FF2B5EF4-FFF2-40B4-BE49-F238E27FC236}">
                <a16:creationId xmlns:a16="http://schemas.microsoft.com/office/drawing/2014/main" id="{7EDA5CBB-B85E-49FB-B2FC-87417B6D82E8}"/>
              </a:ext>
            </a:extLst>
          </p:cNvPr>
          <p:cNvSpPr>
            <a:spLocks noGrp="1"/>
          </p:cNvSpPr>
          <p:nvPr>
            <p:ph type="pic" sz="quarter" idx="13"/>
          </p:nvPr>
        </p:nvSpPr>
        <p:spPr/>
      </p:sp>
      <p:sp>
        <p:nvSpPr>
          <p:cNvPr id="19" name="Picture Placeholder 18">
            <a:extLst>
              <a:ext uri="{FF2B5EF4-FFF2-40B4-BE49-F238E27FC236}">
                <a16:creationId xmlns:a16="http://schemas.microsoft.com/office/drawing/2014/main" id="{7BB35331-DEF1-44D6-9FA7-73082135D628}"/>
              </a:ext>
            </a:extLst>
          </p:cNvPr>
          <p:cNvSpPr>
            <a:spLocks noGrp="1"/>
          </p:cNvSpPr>
          <p:nvPr>
            <p:ph type="pic" sz="quarter" idx="11"/>
          </p:nvPr>
        </p:nvSpPr>
        <p:spPr/>
      </p:sp>
      <p:sp>
        <p:nvSpPr>
          <p:cNvPr id="43" name="Picture Placeholder 42">
            <a:extLst>
              <a:ext uri="{FF2B5EF4-FFF2-40B4-BE49-F238E27FC236}">
                <a16:creationId xmlns:a16="http://schemas.microsoft.com/office/drawing/2014/main" id="{D3335944-CE7C-456A-86B5-1DCEDB8374EE}"/>
              </a:ext>
            </a:extLst>
          </p:cNvPr>
          <p:cNvSpPr>
            <a:spLocks noGrp="1"/>
          </p:cNvSpPr>
          <p:nvPr>
            <p:ph type="pic" sz="quarter" idx="12"/>
          </p:nvPr>
        </p:nvSpPr>
        <p:spPr/>
      </p:sp>
      <p:sp>
        <p:nvSpPr>
          <p:cNvPr id="3" name="Rectangle 2">
            <a:extLst>
              <a:ext uri="{FF2B5EF4-FFF2-40B4-BE49-F238E27FC236}">
                <a16:creationId xmlns:a16="http://schemas.microsoft.com/office/drawing/2014/main" id="{29C6579C-A004-469F-90D6-BB93428EE529}"/>
              </a:ext>
            </a:extLst>
          </p:cNvPr>
          <p:cNvSpPr/>
          <p:nvPr/>
        </p:nvSpPr>
        <p:spPr>
          <a:xfrm>
            <a:off x="631970" y="4362758"/>
            <a:ext cx="5380701" cy="1754670"/>
          </a:xfrm>
          <a:prstGeom prst="rect">
            <a:avLst/>
          </a:prstGeom>
          <a:gradFill>
            <a:gsLst>
              <a:gs pos="10000">
                <a:schemeClr val="accent1">
                  <a:alpha val="92000"/>
                </a:schemeClr>
              </a:gs>
              <a:gs pos="100000">
                <a:schemeClr val="accent2">
                  <a:alpha val="83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6AF7D75F-35B4-4A1D-8E76-95C368EDC029}"/>
              </a:ext>
            </a:extLst>
          </p:cNvPr>
          <p:cNvSpPr/>
          <p:nvPr/>
        </p:nvSpPr>
        <p:spPr>
          <a:xfrm>
            <a:off x="6114681" y="2496457"/>
            <a:ext cx="5445350" cy="851550"/>
          </a:xfrm>
          <a:prstGeom prst="rect">
            <a:avLst/>
          </a:prstGeom>
          <a:solidFill>
            <a:srgbClr val="091929">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9B89CFE-B7F3-431F-98DF-7FC36360F5DD}"/>
              </a:ext>
            </a:extLst>
          </p:cNvPr>
          <p:cNvSpPr/>
          <p:nvPr/>
        </p:nvSpPr>
        <p:spPr>
          <a:xfrm>
            <a:off x="6114680" y="5250034"/>
            <a:ext cx="2671671" cy="871243"/>
          </a:xfrm>
          <a:prstGeom prst="rect">
            <a:avLst/>
          </a:prstGeom>
          <a:solidFill>
            <a:srgbClr val="091929">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13B3D03-8AE6-4B1E-9799-1199843B4B0C}"/>
              </a:ext>
            </a:extLst>
          </p:cNvPr>
          <p:cNvSpPr/>
          <p:nvPr/>
        </p:nvSpPr>
        <p:spPr>
          <a:xfrm>
            <a:off x="8888360" y="5250034"/>
            <a:ext cx="2671671" cy="871243"/>
          </a:xfrm>
          <a:prstGeom prst="rect">
            <a:avLst/>
          </a:prstGeom>
          <a:solidFill>
            <a:srgbClr val="091929">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5E718082-406C-47E9-A728-34CA1F5FF620}"/>
              </a:ext>
            </a:extLst>
          </p:cNvPr>
          <p:cNvGrpSpPr/>
          <p:nvPr/>
        </p:nvGrpSpPr>
        <p:grpSpPr>
          <a:xfrm>
            <a:off x="5315986" y="736724"/>
            <a:ext cx="696686" cy="696686"/>
            <a:chOff x="5315986" y="736724"/>
            <a:chExt cx="696686" cy="696686"/>
          </a:xfrm>
        </p:grpSpPr>
        <p:sp>
          <p:nvSpPr>
            <p:cNvPr id="21" name="Rectangle 20">
              <a:extLst>
                <a:ext uri="{FF2B5EF4-FFF2-40B4-BE49-F238E27FC236}">
                  <a16:creationId xmlns:a16="http://schemas.microsoft.com/office/drawing/2014/main" id="{391597D2-B854-4069-86CF-CD2895EB6475}"/>
                </a:ext>
              </a:extLst>
            </p:cNvPr>
            <p:cNvSpPr/>
            <p:nvPr/>
          </p:nvSpPr>
          <p:spPr>
            <a:xfrm>
              <a:off x="5315986" y="736724"/>
              <a:ext cx="696686" cy="696686"/>
            </a:xfrm>
            <a:prstGeom prst="rect">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0354BD04-9CBA-46DA-894A-F70409DF2B48}"/>
                </a:ext>
              </a:extLst>
            </p:cNvPr>
            <p:cNvGrpSpPr/>
            <p:nvPr/>
          </p:nvGrpSpPr>
          <p:grpSpPr>
            <a:xfrm>
              <a:off x="5366673" y="760771"/>
              <a:ext cx="595313" cy="648593"/>
              <a:chOff x="5366673" y="765812"/>
              <a:chExt cx="595313" cy="648593"/>
            </a:xfrm>
          </p:grpSpPr>
          <p:sp>
            <p:nvSpPr>
              <p:cNvPr id="22" name="TextBox 21">
                <a:extLst>
                  <a:ext uri="{FF2B5EF4-FFF2-40B4-BE49-F238E27FC236}">
                    <a16:creationId xmlns:a16="http://schemas.microsoft.com/office/drawing/2014/main" id="{17733019-3E7C-4F82-B89A-52678D39B3B1}"/>
                  </a:ext>
                </a:extLst>
              </p:cNvPr>
              <p:cNvSpPr txBox="1"/>
              <p:nvPr/>
            </p:nvSpPr>
            <p:spPr>
              <a:xfrm>
                <a:off x="5366673" y="765812"/>
                <a:ext cx="595313" cy="481286"/>
              </a:xfrm>
              <a:prstGeom prst="rect">
                <a:avLst/>
              </a:prstGeom>
              <a:noFill/>
            </p:spPr>
            <p:txBody>
              <a:bodyPr wrap="square" rtlCol="0">
                <a:spAutoFit/>
              </a:bodyPr>
              <a:lstStyle/>
              <a:p>
                <a:pPr algn="ctr">
                  <a:lnSpc>
                    <a:spcPct val="113000"/>
                  </a:lnSpc>
                </a:pPr>
                <a:r>
                  <a:rPr lang="en-US" sz="2400" b="1" dirty="0">
                    <a:solidFill>
                      <a:schemeClr val="bg1"/>
                    </a:solidFill>
                    <a:latin typeface="+mj-lt"/>
                  </a:rPr>
                  <a:t>24</a:t>
                </a:r>
              </a:p>
            </p:txBody>
          </p:sp>
          <p:sp>
            <p:nvSpPr>
              <p:cNvPr id="23" name="TextBox 22">
                <a:extLst>
                  <a:ext uri="{FF2B5EF4-FFF2-40B4-BE49-F238E27FC236}">
                    <a16:creationId xmlns:a16="http://schemas.microsoft.com/office/drawing/2014/main" id="{85129A0F-4F01-4581-944A-D3DB362D1633}"/>
                  </a:ext>
                </a:extLst>
              </p:cNvPr>
              <p:cNvSpPr txBox="1"/>
              <p:nvPr/>
            </p:nvSpPr>
            <p:spPr>
              <a:xfrm>
                <a:off x="5366673" y="1127660"/>
                <a:ext cx="595313" cy="286745"/>
              </a:xfrm>
              <a:prstGeom prst="rect">
                <a:avLst/>
              </a:prstGeom>
              <a:noFill/>
            </p:spPr>
            <p:txBody>
              <a:bodyPr wrap="square" rtlCol="0">
                <a:spAutoFit/>
              </a:bodyPr>
              <a:lstStyle/>
              <a:p>
                <a:pPr algn="ctr">
                  <a:lnSpc>
                    <a:spcPct val="113000"/>
                  </a:lnSpc>
                </a:pPr>
                <a:r>
                  <a:rPr lang="en-US" sz="1200" b="1" dirty="0">
                    <a:solidFill>
                      <a:schemeClr val="bg1"/>
                    </a:solidFill>
                    <a:latin typeface="+mj-lt"/>
                  </a:rPr>
                  <a:t>JUL</a:t>
                </a:r>
              </a:p>
            </p:txBody>
          </p:sp>
        </p:grpSp>
      </p:grpSp>
      <p:grpSp>
        <p:nvGrpSpPr>
          <p:cNvPr id="26" name="Group 25">
            <a:extLst>
              <a:ext uri="{FF2B5EF4-FFF2-40B4-BE49-F238E27FC236}">
                <a16:creationId xmlns:a16="http://schemas.microsoft.com/office/drawing/2014/main" id="{CCCB39FF-6497-447A-ABF1-7EF23CF54539}"/>
              </a:ext>
            </a:extLst>
          </p:cNvPr>
          <p:cNvGrpSpPr/>
          <p:nvPr/>
        </p:nvGrpSpPr>
        <p:grpSpPr>
          <a:xfrm>
            <a:off x="10863343" y="736721"/>
            <a:ext cx="696686" cy="696686"/>
            <a:chOff x="5315986" y="736724"/>
            <a:chExt cx="696686" cy="696686"/>
          </a:xfrm>
        </p:grpSpPr>
        <p:sp>
          <p:nvSpPr>
            <p:cNvPr id="27" name="Rectangle 26">
              <a:extLst>
                <a:ext uri="{FF2B5EF4-FFF2-40B4-BE49-F238E27FC236}">
                  <a16:creationId xmlns:a16="http://schemas.microsoft.com/office/drawing/2014/main" id="{E14D477E-3C3D-42E2-89D8-4E36BC953076}"/>
                </a:ext>
              </a:extLst>
            </p:cNvPr>
            <p:cNvSpPr/>
            <p:nvPr/>
          </p:nvSpPr>
          <p:spPr>
            <a:xfrm>
              <a:off x="5315986" y="736724"/>
              <a:ext cx="696686" cy="696686"/>
            </a:xfrm>
            <a:prstGeom prst="rect">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8" name="Group 27">
              <a:extLst>
                <a:ext uri="{FF2B5EF4-FFF2-40B4-BE49-F238E27FC236}">
                  <a16:creationId xmlns:a16="http://schemas.microsoft.com/office/drawing/2014/main" id="{B7B45448-B39D-467E-AB0B-5622A9CB7687}"/>
                </a:ext>
              </a:extLst>
            </p:cNvPr>
            <p:cNvGrpSpPr/>
            <p:nvPr/>
          </p:nvGrpSpPr>
          <p:grpSpPr>
            <a:xfrm>
              <a:off x="5366673" y="760771"/>
              <a:ext cx="595313" cy="648593"/>
              <a:chOff x="5366673" y="765812"/>
              <a:chExt cx="595313" cy="648593"/>
            </a:xfrm>
          </p:grpSpPr>
          <p:sp>
            <p:nvSpPr>
              <p:cNvPr id="29" name="TextBox 28">
                <a:extLst>
                  <a:ext uri="{FF2B5EF4-FFF2-40B4-BE49-F238E27FC236}">
                    <a16:creationId xmlns:a16="http://schemas.microsoft.com/office/drawing/2014/main" id="{0A793965-B43B-44F4-83DE-CC8EFAC7B5EB}"/>
                  </a:ext>
                </a:extLst>
              </p:cNvPr>
              <p:cNvSpPr txBox="1"/>
              <p:nvPr/>
            </p:nvSpPr>
            <p:spPr>
              <a:xfrm>
                <a:off x="5366673" y="765812"/>
                <a:ext cx="595313" cy="481286"/>
              </a:xfrm>
              <a:prstGeom prst="rect">
                <a:avLst/>
              </a:prstGeom>
              <a:noFill/>
            </p:spPr>
            <p:txBody>
              <a:bodyPr wrap="square" rtlCol="0">
                <a:spAutoFit/>
              </a:bodyPr>
              <a:lstStyle/>
              <a:p>
                <a:pPr algn="ctr">
                  <a:lnSpc>
                    <a:spcPct val="113000"/>
                  </a:lnSpc>
                </a:pPr>
                <a:r>
                  <a:rPr lang="en-US" sz="2400" b="1" dirty="0">
                    <a:solidFill>
                      <a:schemeClr val="bg1"/>
                    </a:solidFill>
                    <a:latin typeface="+mj-lt"/>
                  </a:rPr>
                  <a:t>18</a:t>
                </a:r>
              </a:p>
            </p:txBody>
          </p:sp>
          <p:sp>
            <p:nvSpPr>
              <p:cNvPr id="30" name="TextBox 29">
                <a:extLst>
                  <a:ext uri="{FF2B5EF4-FFF2-40B4-BE49-F238E27FC236}">
                    <a16:creationId xmlns:a16="http://schemas.microsoft.com/office/drawing/2014/main" id="{73881F9E-663B-447B-B6F8-794C393D3773}"/>
                  </a:ext>
                </a:extLst>
              </p:cNvPr>
              <p:cNvSpPr txBox="1"/>
              <p:nvPr/>
            </p:nvSpPr>
            <p:spPr>
              <a:xfrm>
                <a:off x="5366673" y="1127660"/>
                <a:ext cx="595313" cy="286745"/>
              </a:xfrm>
              <a:prstGeom prst="rect">
                <a:avLst/>
              </a:prstGeom>
              <a:noFill/>
            </p:spPr>
            <p:txBody>
              <a:bodyPr wrap="square" rtlCol="0">
                <a:spAutoFit/>
              </a:bodyPr>
              <a:lstStyle/>
              <a:p>
                <a:pPr algn="ctr">
                  <a:lnSpc>
                    <a:spcPct val="113000"/>
                  </a:lnSpc>
                </a:pPr>
                <a:r>
                  <a:rPr lang="en-US" sz="1200" b="1" dirty="0">
                    <a:solidFill>
                      <a:schemeClr val="bg1"/>
                    </a:solidFill>
                    <a:latin typeface="+mj-lt"/>
                  </a:rPr>
                  <a:t>AUG</a:t>
                </a:r>
              </a:p>
            </p:txBody>
          </p:sp>
        </p:grpSp>
      </p:grpSp>
      <p:grpSp>
        <p:nvGrpSpPr>
          <p:cNvPr id="31" name="Group 30">
            <a:extLst>
              <a:ext uri="{FF2B5EF4-FFF2-40B4-BE49-F238E27FC236}">
                <a16:creationId xmlns:a16="http://schemas.microsoft.com/office/drawing/2014/main" id="{F3FD6B4F-29CD-430E-980C-F147ED41F04F}"/>
              </a:ext>
            </a:extLst>
          </p:cNvPr>
          <p:cNvGrpSpPr/>
          <p:nvPr/>
        </p:nvGrpSpPr>
        <p:grpSpPr>
          <a:xfrm>
            <a:off x="8089666" y="3449608"/>
            <a:ext cx="696686" cy="696686"/>
            <a:chOff x="5315986" y="736724"/>
            <a:chExt cx="696686" cy="696686"/>
          </a:xfrm>
        </p:grpSpPr>
        <p:sp>
          <p:nvSpPr>
            <p:cNvPr id="32" name="Rectangle 31">
              <a:extLst>
                <a:ext uri="{FF2B5EF4-FFF2-40B4-BE49-F238E27FC236}">
                  <a16:creationId xmlns:a16="http://schemas.microsoft.com/office/drawing/2014/main" id="{02798B5D-5C69-441E-89F4-A8078CEDD9E4}"/>
                </a:ext>
              </a:extLst>
            </p:cNvPr>
            <p:cNvSpPr/>
            <p:nvPr/>
          </p:nvSpPr>
          <p:spPr>
            <a:xfrm>
              <a:off x="5315986" y="736724"/>
              <a:ext cx="696686" cy="696686"/>
            </a:xfrm>
            <a:prstGeom prst="rect">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3" name="Group 32">
              <a:extLst>
                <a:ext uri="{FF2B5EF4-FFF2-40B4-BE49-F238E27FC236}">
                  <a16:creationId xmlns:a16="http://schemas.microsoft.com/office/drawing/2014/main" id="{ABFC8573-8686-4689-B529-90E85A3A8294}"/>
                </a:ext>
              </a:extLst>
            </p:cNvPr>
            <p:cNvGrpSpPr/>
            <p:nvPr/>
          </p:nvGrpSpPr>
          <p:grpSpPr>
            <a:xfrm>
              <a:off x="5366673" y="760771"/>
              <a:ext cx="595313" cy="648593"/>
              <a:chOff x="5366673" y="765812"/>
              <a:chExt cx="595313" cy="648593"/>
            </a:xfrm>
          </p:grpSpPr>
          <p:sp>
            <p:nvSpPr>
              <p:cNvPr id="34" name="TextBox 33">
                <a:extLst>
                  <a:ext uri="{FF2B5EF4-FFF2-40B4-BE49-F238E27FC236}">
                    <a16:creationId xmlns:a16="http://schemas.microsoft.com/office/drawing/2014/main" id="{D570373A-CC05-4697-9FA1-DC8097F0772B}"/>
                  </a:ext>
                </a:extLst>
              </p:cNvPr>
              <p:cNvSpPr txBox="1"/>
              <p:nvPr/>
            </p:nvSpPr>
            <p:spPr>
              <a:xfrm>
                <a:off x="5366673" y="765812"/>
                <a:ext cx="595313" cy="481286"/>
              </a:xfrm>
              <a:prstGeom prst="rect">
                <a:avLst/>
              </a:prstGeom>
              <a:noFill/>
            </p:spPr>
            <p:txBody>
              <a:bodyPr wrap="square" rtlCol="0">
                <a:spAutoFit/>
              </a:bodyPr>
              <a:lstStyle/>
              <a:p>
                <a:pPr algn="ctr">
                  <a:lnSpc>
                    <a:spcPct val="113000"/>
                  </a:lnSpc>
                </a:pPr>
                <a:r>
                  <a:rPr lang="en-US" sz="2400" b="1" dirty="0">
                    <a:solidFill>
                      <a:schemeClr val="bg1"/>
                    </a:solidFill>
                    <a:latin typeface="+mj-lt"/>
                  </a:rPr>
                  <a:t>02</a:t>
                </a:r>
              </a:p>
            </p:txBody>
          </p:sp>
          <p:sp>
            <p:nvSpPr>
              <p:cNvPr id="35" name="TextBox 34">
                <a:extLst>
                  <a:ext uri="{FF2B5EF4-FFF2-40B4-BE49-F238E27FC236}">
                    <a16:creationId xmlns:a16="http://schemas.microsoft.com/office/drawing/2014/main" id="{EA69CA2C-574C-4C0D-A552-AD13876DD94A}"/>
                  </a:ext>
                </a:extLst>
              </p:cNvPr>
              <p:cNvSpPr txBox="1"/>
              <p:nvPr/>
            </p:nvSpPr>
            <p:spPr>
              <a:xfrm>
                <a:off x="5366673" y="1127660"/>
                <a:ext cx="595313" cy="286745"/>
              </a:xfrm>
              <a:prstGeom prst="rect">
                <a:avLst/>
              </a:prstGeom>
              <a:noFill/>
            </p:spPr>
            <p:txBody>
              <a:bodyPr wrap="square" rtlCol="0">
                <a:spAutoFit/>
              </a:bodyPr>
              <a:lstStyle/>
              <a:p>
                <a:pPr algn="ctr">
                  <a:lnSpc>
                    <a:spcPct val="113000"/>
                  </a:lnSpc>
                </a:pPr>
                <a:r>
                  <a:rPr lang="en-US" sz="1200" b="1" dirty="0">
                    <a:solidFill>
                      <a:schemeClr val="bg1"/>
                    </a:solidFill>
                    <a:latin typeface="+mj-lt"/>
                  </a:rPr>
                  <a:t>OCT</a:t>
                </a:r>
              </a:p>
            </p:txBody>
          </p:sp>
        </p:grpSp>
      </p:grpSp>
      <p:grpSp>
        <p:nvGrpSpPr>
          <p:cNvPr id="36" name="Group 35">
            <a:extLst>
              <a:ext uri="{FF2B5EF4-FFF2-40B4-BE49-F238E27FC236}">
                <a16:creationId xmlns:a16="http://schemas.microsoft.com/office/drawing/2014/main" id="{F28D0E6D-5833-4A53-8C85-71A56463175B}"/>
              </a:ext>
            </a:extLst>
          </p:cNvPr>
          <p:cNvGrpSpPr/>
          <p:nvPr/>
        </p:nvGrpSpPr>
        <p:grpSpPr>
          <a:xfrm>
            <a:off x="10863346" y="3449608"/>
            <a:ext cx="696686" cy="696686"/>
            <a:chOff x="5315986" y="736724"/>
            <a:chExt cx="696686" cy="696686"/>
          </a:xfrm>
        </p:grpSpPr>
        <p:sp>
          <p:nvSpPr>
            <p:cNvPr id="37" name="Rectangle 36">
              <a:extLst>
                <a:ext uri="{FF2B5EF4-FFF2-40B4-BE49-F238E27FC236}">
                  <a16:creationId xmlns:a16="http://schemas.microsoft.com/office/drawing/2014/main" id="{6D4A97AC-D6E4-4815-BFD7-CF44EF04F205}"/>
                </a:ext>
              </a:extLst>
            </p:cNvPr>
            <p:cNvSpPr/>
            <p:nvPr/>
          </p:nvSpPr>
          <p:spPr>
            <a:xfrm>
              <a:off x="5315986" y="736724"/>
              <a:ext cx="696686" cy="696686"/>
            </a:xfrm>
            <a:prstGeom prst="rect">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8" name="Group 37">
              <a:extLst>
                <a:ext uri="{FF2B5EF4-FFF2-40B4-BE49-F238E27FC236}">
                  <a16:creationId xmlns:a16="http://schemas.microsoft.com/office/drawing/2014/main" id="{BE74E111-EA00-4AC9-B804-54C3AD71EB65}"/>
                </a:ext>
              </a:extLst>
            </p:cNvPr>
            <p:cNvGrpSpPr/>
            <p:nvPr/>
          </p:nvGrpSpPr>
          <p:grpSpPr>
            <a:xfrm>
              <a:off x="5366673" y="760771"/>
              <a:ext cx="595313" cy="648593"/>
              <a:chOff x="5366673" y="765812"/>
              <a:chExt cx="595313" cy="648593"/>
            </a:xfrm>
          </p:grpSpPr>
          <p:sp>
            <p:nvSpPr>
              <p:cNvPr id="39" name="TextBox 38">
                <a:extLst>
                  <a:ext uri="{FF2B5EF4-FFF2-40B4-BE49-F238E27FC236}">
                    <a16:creationId xmlns:a16="http://schemas.microsoft.com/office/drawing/2014/main" id="{BB385A4E-276F-4D72-8454-095EC7BC55D8}"/>
                  </a:ext>
                </a:extLst>
              </p:cNvPr>
              <p:cNvSpPr txBox="1"/>
              <p:nvPr/>
            </p:nvSpPr>
            <p:spPr>
              <a:xfrm>
                <a:off x="5366673" y="765812"/>
                <a:ext cx="595313" cy="481286"/>
              </a:xfrm>
              <a:prstGeom prst="rect">
                <a:avLst/>
              </a:prstGeom>
              <a:noFill/>
            </p:spPr>
            <p:txBody>
              <a:bodyPr wrap="square" rtlCol="0">
                <a:spAutoFit/>
              </a:bodyPr>
              <a:lstStyle/>
              <a:p>
                <a:pPr algn="ctr">
                  <a:lnSpc>
                    <a:spcPct val="113000"/>
                  </a:lnSpc>
                </a:pPr>
                <a:r>
                  <a:rPr lang="en-US" sz="2400" b="1" dirty="0">
                    <a:solidFill>
                      <a:schemeClr val="bg1"/>
                    </a:solidFill>
                    <a:latin typeface="+mj-lt"/>
                  </a:rPr>
                  <a:t>27</a:t>
                </a:r>
              </a:p>
            </p:txBody>
          </p:sp>
          <p:sp>
            <p:nvSpPr>
              <p:cNvPr id="40" name="TextBox 39">
                <a:extLst>
                  <a:ext uri="{FF2B5EF4-FFF2-40B4-BE49-F238E27FC236}">
                    <a16:creationId xmlns:a16="http://schemas.microsoft.com/office/drawing/2014/main" id="{74F8C6C6-E2F8-4B32-BE39-DE9298487A8F}"/>
                  </a:ext>
                </a:extLst>
              </p:cNvPr>
              <p:cNvSpPr txBox="1"/>
              <p:nvPr/>
            </p:nvSpPr>
            <p:spPr>
              <a:xfrm>
                <a:off x="5366673" y="1127660"/>
                <a:ext cx="595313" cy="286745"/>
              </a:xfrm>
              <a:prstGeom prst="rect">
                <a:avLst/>
              </a:prstGeom>
              <a:noFill/>
            </p:spPr>
            <p:txBody>
              <a:bodyPr wrap="square" rtlCol="0">
                <a:spAutoFit/>
              </a:bodyPr>
              <a:lstStyle/>
              <a:p>
                <a:pPr algn="ctr">
                  <a:lnSpc>
                    <a:spcPct val="113000"/>
                  </a:lnSpc>
                </a:pPr>
                <a:r>
                  <a:rPr lang="en-US" sz="1200" b="1" dirty="0">
                    <a:solidFill>
                      <a:schemeClr val="bg1"/>
                    </a:solidFill>
                    <a:latin typeface="+mj-lt"/>
                  </a:rPr>
                  <a:t>NOV</a:t>
                </a:r>
              </a:p>
            </p:txBody>
          </p:sp>
        </p:grpSp>
      </p:grpSp>
      <p:grpSp>
        <p:nvGrpSpPr>
          <p:cNvPr id="2" name="Group 1">
            <a:extLst>
              <a:ext uri="{FF2B5EF4-FFF2-40B4-BE49-F238E27FC236}">
                <a16:creationId xmlns:a16="http://schemas.microsoft.com/office/drawing/2014/main" id="{D6F2FF0D-F959-4B55-B758-B97778071104}"/>
              </a:ext>
            </a:extLst>
          </p:cNvPr>
          <p:cNvGrpSpPr/>
          <p:nvPr/>
        </p:nvGrpSpPr>
        <p:grpSpPr>
          <a:xfrm>
            <a:off x="996791" y="4628831"/>
            <a:ext cx="4651058" cy="1277402"/>
            <a:chOff x="996791" y="4628831"/>
            <a:chExt cx="4651058" cy="1277402"/>
          </a:xfrm>
        </p:grpSpPr>
        <p:sp>
          <p:nvSpPr>
            <p:cNvPr id="41" name="TextBox 40">
              <a:extLst>
                <a:ext uri="{FF2B5EF4-FFF2-40B4-BE49-F238E27FC236}">
                  <a16:creationId xmlns:a16="http://schemas.microsoft.com/office/drawing/2014/main" id="{840917FC-871D-450A-822E-365665DFB926}"/>
                </a:ext>
              </a:extLst>
            </p:cNvPr>
            <p:cNvSpPr txBox="1"/>
            <p:nvPr/>
          </p:nvSpPr>
          <p:spPr>
            <a:xfrm>
              <a:off x="996791" y="4948086"/>
              <a:ext cx="4651058" cy="958147"/>
            </a:xfrm>
            <a:prstGeom prst="rect">
              <a:avLst/>
            </a:prstGeom>
            <a:noFill/>
          </p:spPr>
          <p:txBody>
            <a:bodyPr wrap="square" rtlCol="0">
              <a:spAutoFit/>
            </a:bodyPr>
            <a:lstStyle/>
            <a:p>
              <a:pPr>
                <a:lnSpc>
                  <a:spcPct val="120000"/>
                </a:lnSpc>
              </a:pPr>
              <a:r>
                <a:rPr lang="en-US" sz="1200" dirty="0">
                  <a:solidFill>
                    <a:schemeClr val="bg1"/>
                  </a:solidFill>
                </a:rPr>
                <a:t>Sed ut perspiciatis unde omnis iste natus error sit voluptatem accusantium doloremque laudantium, totam rem aperiam, eaque ipsa quae ab illo inventore veritatis et quasi architecto beatae vitae dicta sunt explicabo. </a:t>
              </a:r>
            </a:p>
          </p:txBody>
        </p:sp>
        <p:sp>
          <p:nvSpPr>
            <p:cNvPr id="42" name="TextBox 41">
              <a:extLst>
                <a:ext uri="{FF2B5EF4-FFF2-40B4-BE49-F238E27FC236}">
                  <a16:creationId xmlns:a16="http://schemas.microsoft.com/office/drawing/2014/main" id="{CDCD655F-9D3A-4EE4-AF79-3E09E3A17BAD}"/>
                </a:ext>
              </a:extLst>
            </p:cNvPr>
            <p:cNvSpPr txBox="1"/>
            <p:nvPr/>
          </p:nvSpPr>
          <p:spPr>
            <a:xfrm>
              <a:off x="996792" y="4628831"/>
              <a:ext cx="2907598" cy="319255"/>
            </a:xfrm>
            <a:prstGeom prst="rect">
              <a:avLst/>
            </a:prstGeom>
            <a:noFill/>
          </p:spPr>
          <p:txBody>
            <a:bodyPr wrap="square" rtlCol="0">
              <a:spAutoFit/>
            </a:bodyPr>
            <a:lstStyle/>
            <a:p>
              <a:pPr>
                <a:lnSpc>
                  <a:spcPct val="113000"/>
                </a:lnSpc>
              </a:pPr>
              <a:r>
                <a:rPr lang="en-US" sz="1400" dirty="0">
                  <a:solidFill>
                    <a:schemeClr val="bg1"/>
                  </a:solidFill>
                  <a:latin typeface="+mj-lt"/>
                </a:rPr>
                <a:t>Medical Schedule #1</a:t>
              </a:r>
            </a:p>
          </p:txBody>
        </p:sp>
      </p:grpSp>
      <p:grpSp>
        <p:nvGrpSpPr>
          <p:cNvPr id="5" name="Group 4">
            <a:extLst>
              <a:ext uri="{FF2B5EF4-FFF2-40B4-BE49-F238E27FC236}">
                <a16:creationId xmlns:a16="http://schemas.microsoft.com/office/drawing/2014/main" id="{04F79E2B-9EC8-4FA8-B2F5-4353782A3F78}"/>
              </a:ext>
            </a:extLst>
          </p:cNvPr>
          <p:cNvGrpSpPr/>
          <p:nvPr/>
        </p:nvGrpSpPr>
        <p:grpSpPr>
          <a:xfrm>
            <a:off x="6262972" y="2639764"/>
            <a:ext cx="5086788" cy="564936"/>
            <a:chOff x="6262972" y="2639764"/>
            <a:chExt cx="5086788" cy="564936"/>
          </a:xfrm>
        </p:grpSpPr>
        <p:sp>
          <p:nvSpPr>
            <p:cNvPr id="44" name="TextBox 43">
              <a:extLst>
                <a:ext uri="{FF2B5EF4-FFF2-40B4-BE49-F238E27FC236}">
                  <a16:creationId xmlns:a16="http://schemas.microsoft.com/office/drawing/2014/main" id="{1C4B8C92-89F0-461F-914C-4890465FE6E9}"/>
                </a:ext>
              </a:extLst>
            </p:cNvPr>
            <p:cNvSpPr txBox="1"/>
            <p:nvPr/>
          </p:nvSpPr>
          <p:spPr>
            <a:xfrm>
              <a:off x="6262972" y="2921033"/>
              <a:ext cx="5086788" cy="283667"/>
            </a:xfrm>
            <a:prstGeom prst="rect">
              <a:avLst/>
            </a:prstGeom>
            <a:noFill/>
          </p:spPr>
          <p:txBody>
            <a:bodyPr wrap="square" rtlCol="0">
              <a:spAutoFit/>
            </a:bodyPr>
            <a:lstStyle/>
            <a:p>
              <a:pPr>
                <a:lnSpc>
                  <a:spcPct val="113000"/>
                </a:lnSpc>
              </a:pPr>
              <a:r>
                <a:rPr lang="en-US" sz="1200" dirty="0">
                  <a:solidFill>
                    <a:schemeClr val="bg1"/>
                  </a:solidFill>
                </a:rPr>
                <a:t>Sed ut perspiciatis unde omnis iste natus error sit voluptatem accusantium</a:t>
              </a:r>
            </a:p>
          </p:txBody>
        </p:sp>
        <p:sp>
          <p:nvSpPr>
            <p:cNvPr id="45" name="TextBox 44">
              <a:extLst>
                <a:ext uri="{FF2B5EF4-FFF2-40B4-BE49-F238E27FC236}">
                  <a16:creationId xmlns:a16="http://schemas.microsoft.com/office/drawing/2014/main" id="{FE3C6678-34CD-4A7B-BF97-670DA5A34237}"/>
                </a:ext>
              </a:extLst>
            </p:cNvPr>
            <p:cNvSpPr txBox="1"/>
            <p:nvPr/>
          </p:nvSpPr>
          <p:spPr>
            <a:xfrm>
              <a:off x="6262973" y="2639764"/>
              <a:ext cx="2907598" cy="319255"/>
            </a:xfrm>
            <a:prstGeom prst="rect">
              <a:avLst/>
            </a:prstGeom>
            <a:noFill/>
          </p:spPr>
          <p:txBody>
            <a:bodyPr wrap="square" rtlCol="0">
              <a:spAutoFit/>
            </a:bodyPr>
            <a:lstStyle/>
            <a:p>
              <a:pPr>
                <a:lnSpc>
                  <a:spcPct val="113000"/>
                </a:lnSpc>
              </a:pPr>
              <a:r>
                <a:rPr lang="en-US" sz="1400" dirty="0">
                  <a:solidFill>
                    <a:schemeClr val="bg1"/>
                  </a:solidFill>
                  <a:latin typeface="+mj-lt"/>
                </a:rPr>
                <a:t>Medical Schedule #2</a:t>
              </a:r>
            </a:p>
          </p:txBody>
        </p:sp>
      </p:grpSp>
      <p:grpSp>
        <p:nvGrpSpPr>
          <p:cNvPr id="8" name="Group 7">
            <a:extLst>
              <a:ext uri="{FF2B5EF4-FFF2-40B4-BE49-F238E27FC236}">
                <a16:creationId xmlns:a16="http://schemas.microsoft.com/office/drawing/2014/main" id="{3B1038C4-3A08-4402-8092-D82021B10D65}"/>
              </a:ext>
            </a:extLst>
          </p:cNvPr>
          <p:cNvGrpSpPr/>
          <p:nvPr/>
        </p:nvGrpSpPr>
        <p:grpSpPr>
          <a:xfrm>
            <a:off x="6262972" y="5403187"/>
            <a:ext cx="2309189" cy="564936"/>
            <a:chOff x="6262972" y="5403187"/>
            <a:chExt cx="2309189" cy="564936"/>
          </a:xfrm>
        </p:grpSpPr>
        <p:sp>
          <p:nvSpPr>
            <p:cNvPr id="49" name="TextBox 48">
              <a:extLst>
                <a:ext uri="{FF2B5EF4-FFF2-40B4-BE49-F238E27FC236}">
                  <a16:creationId xmlns:a16="http://schemas.microsoft.com/office/drawing/2014/main" id="{FF77CC75-B05C-4142-B7DB-26B621093243}"/>
                </a:ext>
              </a:extLst>
            </p:cNvPr>
            <p:cNvSpPr txBox="1"/>
            <p:nvPr/>
          </p:nvSpPr>
          <p:spPr>
            <a:xfrm>
              <a:off x="6262972" y="5684456"/>
              <a:ext cx="2309188" cy="283667"/>
            </a:xfrm>
            <a:prstGeom prst="rect">
              <a:avLst/>
            </a:prstGeom>
            <a:noFill/>
          </p:spPr>
          <p:txBody>
            <a:bodyPr wrap="square" rtlCol="0">
              <a:spAutoFit/>
            </a:bodyPr>
            <a:lstStyle/>
            <a:p>
              <a:pPr>
                <a:lnSpc>
                  <a:spcPct val="113000"/>
                </a:lnSpc>
              </a:pPr>
              <a:r>
                <a:rPr lang="en-US" sz="1200" dirty="0">
                  <a:solidFill>
                    <a:schemeClr val="bg1"/>
                  </a:solidFill>
                </a:rPr>
                <a:t>Sed ut perspiciatis unde omnis</a:t>
              </a:r>
            </a:p>
          </p:txBody>
        </p:sp>
        <p:sp>
          <p:nvSpPr>
            <p:cNvPr id="50" name="TextBox 49">
              <a:extLst>
                <a:ext uri="{FF2B5EF4-FFF2-40B4-BE49-F238E27FC236}">
                  <a16:creationId xmlns:a16="http://schemas.microsoft.com/office/drawing/2014/main" id="{D469A890-933E-497B-99CF-65AE7A828D72}"/>
                </a:ext>
              </a:extLst>
            </p:cNvPr>
            <p:cNvSpPr txBox="1"/>
            <p:nvPr/>
          </p:nvSpPr>
          <p:spPr>
            <a:xfrm>
              <a:off x="6262973" y="5403187"/>
              <a:ext cx="2309188" cy="322653"/>
            </a:xfrm>
            <a:prstGeom prst="rect">
              <a:avLst/>
            </a:prstGeom>
            <a:noFill/>
          </p:spPr>
          <p:txBody>
            <a:bodyPr wrap="square" rtlCol="0">
              <a:spAutoFit/>
            </a:bodyPr>
            <a:lstStyle/>
            <a:p>
              <a:pPr>
                <a:lnSpc>
                  <a:spcPct val="113000"/>
                </a:lnSpc>
              </a:pPr>
              <a:r>
                <a:rPr lang="en-US" sz="1400" dirty="0">
                  <a:solidFill>
                    <a:schemeClr val="bg1"/>
                  </a:solidFill>
                  <a:latin typeface="+mj-lt"/>
                </a:rPr>
                <a:t>Medical Schedule #3</a:t>
              </a:r>
            </a:p>
          </p:txBody>
        </p:sp>
      </p:grpSp>
      <p:grpSp>
        <p:nvGrpSpPr>
          <p:cNvPr id="9" name="Group 8">
            <a:extLst>
              <a:ext uri="{FF2B5EF4-FFF2-40B4-BE49-F238E27FC236}">
                <a16:creationId xmlns:a16="http://schemas.microsoft.com/office/drawing/2014/main" id="{8C4A44DC-981F-47F1-921B-3324C298D4C1}"/>
              </a:ext>
            </a:extLst>
          </p:cNvPr>
          <p:cNvGrpSpPr/>
          <p:nvPr/>
        </p:nvGrpSpPr>
        <p:grpSpPr>
          <a:xfrm>
            <a:off x="9040572" y="5403187"/>
            <a:ext cx="2309189" cy="564936"/>
            <a:chOff x="9040572" y="5403187"/>
            <a:chExt cx="2309189" cy="564936"/>
          </a:xfrm>
        </p:grpSpPr>
        <p:sp>
          <p:nvSpPr>
            <p:cNvPr id="52" name="TextBox 51">
              <a:extLst>
                <a:ext uri="{FF2B5EF4-FFF2-40B4-BE49-F238E27FC236}">
                  <a16:creationId xmlns:a16="http://schemas.microsoft.com/office/drawing/2014/main" id="{85A3D611-1E62-488C-9EA3-863C4731A525}"/>
                </a:ext>
              </a:extLst>
            </p:cNvPr>
            <p:cNvSpPr txBox="1"/>
            <p:nvPr/>
          </p:nvSpPr>
          <p:spPr>
            <a:xfrm>
              <a:off x="9040572" y="5684456"/>
              <a:ext cx="2309188" cy="283667"/>
            </a:xfrm>
            <a:prstGeom prst="rect">
              <a:avLst/>
            </a:prstGeom>
            <a:noFill/>
          </p:spPr>
          <p:txBody>
            <a:bodyPr wrap="square" rtlCol="0">
              <a:spAutoFit/>
            </a:bodyPr>
            <a:lstStyle/>
            <a:p>
              <a:pPr>
                <a:lnSpc>
                  <a:spcPct val="113000"/>
                </a:lnSpc>
              </a:pPr>
              <a:r>
                <a:rPr lang="en-US" sz="1200" dirty="0">
                  <a:solidFill>
                    <a:schemeClr val="bg1"/>
                  </a:solidFill>
                </a:rPr>
                <a:t>Sed ut perspiciatis unde omnis</a:t>
              </a:r>
            </a:p>
          </p:txBody>
        </p:sp>
        <p:sp>
          <p:nvSpPr>
            <p:cNvPr id="53" name="TextBox 52">
              <a:extLst>
                <a:ext uri="{FF2B5EF4-FFF2-40B4-BE49-F238E27FC236}">
                  <a16:creationId xmlns:a16="http://schemas.microsoft.com/office/drawing/2014/main" id="{2DAD9703-6BCB-4C98-920B-DF28CE1E108B}"/>
                </a:ext>
              </a:extLst>
            </p:cNvPr>
            <p:cNvSpPr txBox="1"/>
            <p:nvPr/>
          </p:nvSpPr>
          <p:spPr>
            <a:xfrm>
              <a:off x="9040573" y="5403187"/>
              <a:ext cx="2309188" cy="322653"/>
            </a:xfrm>
            <a:prstGeom prst="rect">
              <a:avLst/>
            </a:prstGeom>
            <a:noFill/>
          </p:spPr>
          <p:txBody>
            <a:bodyPr wrap="square" rtlCol="0">
              <a:spAutoFit/>
            </a:bodyPr>
            <a:lstStyle/>
            <a:p>
              <a:pPr>
                <a:lnSpc>
                  <a:spcPct val="113000"/>
                </a:lnSpc>
              </a:pPr>
              <a:r>
                <a:rPr lang="en-US" sz="1400" dirty="0">
                  <a:solidFill>
                    <a:schemeClr val="bg1"/>
                  </a:solidFill>
                  <a:latin typeface="+mj-lt"/>
                </a:rPr>
                <a:t>Medical Schedule #4</a:t>
              </a:r>
            </a:p>
          </p:txBody>
        </p:sp>
      </p:grpSp>
    </p:spTree>
    <p:extLst>
      <p:ext uri="{BB962C8B-B14F-4D97-AF65-F5344CB8AC3E}">
        <p14:creationId xmlns:p14="http://schemas.microsoft.com/office/powerpoint/2010/main" val="365845588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75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22" presetClass="entr" presetSubtype="8" fill="hold" grpId="0" nodeType="withEffect">
                                  <p:stCondLst>
                                    <p:cond delay="100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par>
                                <p:cTn id="14" presetID="22" presetClass="entr" presetSubtype="8" fill="hold" grpId="0" nodeType="withEffect">
                                  <p:stCondLst>
                                    <p:cond delay="1250"/>
                                  </p:stCondLst>
                                  <p:childTnLst>
                                    <p:set>
                                      <p:cBhvr>
                                        <p:cTn id="15" dur="1" fill="hold">
                                          <p:stCondLst>
                                            <p:cond delay="0"/>
                                          </p:stCondLst>
                                        </p:cTn>
                                        <p:tgtEl>
                                          <p:spTgt spid="7"/>
                                        </p:tgtEl>
                                        <p:attrNameLst>
                                          <p:attrName>style.visibility</p:attrName>
                                        </p:attrNameLst>
                                      </p:cBhvr>
                                      <p:to>
                                        <p:strVal val="visible"/>
                                      </p:to>
                                    </p:set>
                                    <p:animEffect transition="in" filter="wipe(left)">
                                      <p:cBhvr>
                                        <p:cTn id="16" dur="500"/>
                                        <p:tgtEl>
                                          <p:spTgt spid="7"/>
                                        </p:tgtEl>
                                      </p:cBhvr>
                                    </p:animEffect>
                                  </p:childTnLst>
                                </p:cTn>
                              </p:par>
                              <p:par>
                                <p:cTn id="17" presetID="10" presetClass="entr" presetSubtype="0" fill="hold" nodeType="withEffect">
                                  <p:stCondLst>
                                    <p:cond delay="50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nodeType="withEffect">
                                  <p:stCondLst>
                                    <p:cond delay="75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500"/>
                                        <p:tgtEl>
                                          <p:spTgt spid="26"/>
                                        </p:tgtEl>
                                      </p:cBhvr>
                                    </p:animEffect>
                                  </p:childTnLst>
                                </p:cTn>
                              </p:par>
                              <p:par>
                                <p:cTn id="23" presetID="10" presetClass="entr" presetSubtype="0" fill="hold" nodeType="withEffect">
                                  <p:stCondLst>
                                    <p:cond delay="1000"/>
                                  </p:stCondLst>
                                  <p:childTnLst>
                                    <p:set>
                                      <p:cBhvr>
                                        <p:cTn id="24" dur="1" fill="hold">
                                          <p:stCondLst>
                                            <p:cond delay="0"/>
                                          </p:stCondLst>
                                        </p:cTn>
                                        <p:tgtEl>
                                          <p:spTgt spid="31"/>
                                        </p:tgtEl>
                                        <p:attrNameLst>
                                          <p:attrName>style.visibility</p:attrName>
                                        </p:attrNameLst>
                                      </p:cBhvr>
                                      <p:to>
                                        <p:strVal val="visible"/>
                                      </p:to>
                                    </p:set>
                                    <p:animEffect transition="in" filter="fade">
                                      <p:cBhvr>
                                        <p:cTn id="25" dur="500"/>
                                        <p:tgtEl>
                                          <p:spTgt spid="31"/>
                                        </p:tgtEl>
                                      </p:cBhvr>
                                    </p:animEffect>
                                  </p:childTnLst>
                                </p:cTn>
                              </p:par>
                              <p:par>
                                <p:cTn id="26" presetID="10" presetClass="entr" presetSubtype="0" fill="hold" nodeType="withEffect">
                                  <p:stCondLst>
                                    <p:cond delay="125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500"/>
                                        <p:tgtEl>
                                          <p:spTgt spid="36"/>
                                        </p:tgtEl>
                                      </p:cBhvr>
                                    </p:animEffect>
                                  </p:childTnLst>
                                </p:cTn>
                              </p:par>
                              <p:par>
                                <p:cTn id="29" presetID="10" presetClass="entr" presetSubtype="0" fill="hold" nodeType="withEffect">
                                  <p:stCondLst>
                                    <p:cond delay="75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par>
                                <p:cTn id="32" presetID="10" presetClass="entr" presetSubtype="0" fill="hold" nodeType="withEffect">
                                  <p:stCondLst>
                                    <p:cond delay="100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par>
                                <p:cTn id="35" presetID="10" presetClass="entr" presetSubtype="0" fill="hold" nodeType="withEffect">
                                  <p:stCondLst>
                                    <p:cond delay="125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nodeType="withEffect">
                                  <p:stCondLst>
                                    <p:cond delay="150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Freeform: Shape 38">
            <a:extLst>
              <a:ext uri="{FF2B5EF4-FFF2-40B4-BE49-F238E27FC236}">
                <a16:creationId xmlns:a16="http://schemas.microsoft.com/office/drawing/2014/main" id="{68706BFA-EE9B-44EE-8BE2-36EEE66831A8}"/>
              </a:ext>
            </a:extLst>
          </p:cNvPr>
          <p:cNvSpPr/>
          <p:nvPr/>
        </p:nvSpPr>
        <p:spPr>
          <a:xfrm>
            <a:off x="2" y="1"/>
            <a:ext cx="12191999" cy="3854122"/>
          </a:xfrm>
          <a:custGeom>
            <a:avLst/>
            <a:gdLst>
              <a:gd name="connsiteX0" fmla="*/ 0 w 12191999"/>
              <a:gd name="connsiteY0" fmla="*/ 0 h 3854122"/>
              <a:gd name="connsiteX1" fmla="*/ 12191999 w 12191999"/>
              <a:gd name="connsiteY1" fmla="*/ 0 h 3854122"/>
              <a:gd name="connsiteX2" fmla="*/ 12191999 w 12191999"/>
              <a:gd name="connsiteY2" fmla="*/ 2910188 h 3854122"/>
              <a:gd name="connsiteX3" fmla="*/ 11540257 w 12191999"/>
              <a:gd name="connsiteY3" fmla="*/ 2887920 h 3854122"/>
              <a:gd name="connsiteX4" fmla="*/ 10071099 w 12191999"/>
              <a:gd name="connsiteY4" fmla="*/ 2867892 h 3854122"/>
              <a:gd name="connsiteX5" fmla="*/ 254789 w 12191999"/>
              <a:gd name="connsiteY5" fmla="*/ 3801899 h 3854122"/>
              <a:gd name="connsiteX6" fmla="*/ 0 w 12191999"/>
              <a:gd name="connsiteY6" fmla="*/ 3854122 h 3854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1999" h="3854122">
                <a:moveTo>
                  <a:pt x="0" y="0"/>
                </a:moveTo>
                <a:lnTo>
                  <a:pt x="12191999" y="0"/>
                </a:lnTo>
                <a:lnTo>
                  <a:pt x="12191999" y="2910188"/>
                </a:lnTo>
                <a:lnTo>
                  <a:pt x="11540257" y="2887920"/>
                </a:lnTo>
                <a:cubicBezTo>
                  <a:pt x="11053652" y="2874622"/>
                  <a:pt x="10563833" y="2867892"/>
                  <a:pt x="10071099" y="2867892"/>
                </a:cubicBezTo>
                <a:cubicBezTo>
                  <a:pt x="6621956" y="2867892"/>
                  <a:pt x="3315671" y="3197657"/>
                  <a:pt x="254789" y="3801899"/>
                </a:cubicBezTo>
                <a:lnTo>
                  <a:pt x="0" y="3854122"/>
                </a:lnTo>
                <a:close/>
              </a:path>
            </a:pathLst>
          </a:custGeom>
          <a:solidFill>
            <a:srgbClr val="091929">
              <a:alpha val="8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18613A14-E8FE-4E1E-8E07-95E728195BF7}"/>
              </a:ext>
            </a:extLst>
          </p:cNvPr>
          <p:cNvGrpSpPr/>
          <p:nvPr/>
        </p:nvGrpSpPr>
        <p:grpSpPr>
          <a:xfrm>
            <a:off x="1201423" y="4401734"/>
            <a:ext cx="2804158" cy="1431371"/>
            <a:chOff x="1201423" y="4401734"/>
            <a:chExt cx="2804158" cy="1431371"/>
          </a:xfrm>
        </p:grpSpPr>
        <p:sp>
          <p:nvSpPr>
            <p:cNvPr id="13" name="TextBox 12">
              <a:extLst>
                <a:ext uri="{FF2B5EF4-FFF2-40B4-BE49-F238E27FC236}">
                  <a16:creationId xmlns:a16="http://schemas.microsoft.com/office/drawing/2014/main" id="{14C7DAE3-96CE-48D4-AE83-20F2227187C9}"/>
                </a:ext>
              </a:extLst>
            </p:cNvPr>
            <p:cNvSpPr txBox="1"/>
            <p:nvPr/>
          </p:nvSpPr>
          <p:spPr>
            <a:xfrm>
              <a:off x="1201423" y="4874958"/>
              <a:ext cx="2804158" cy="958147"/>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ut perspiciatis unde omnis iste natus error sit voluptatem accusantium doloremque laudantium, totam rem aperiam, eaque ipsa quae.</a:t>
              </a:r>
            </a:p>
          </p:txBody>
        </p:sp>
        <p:sp>
          <p:nvSpPr>
            <p:cNvPr id="14" name="TextBox 13">
              <a:extLst>
                <a:ext uri="{FF2B5EF4-FFF2-40B4-BE49-F238E27FC236}">
                  <a16:creationId xmlns:a16="http://schemas.microsoft.com/office/drawing/2014/main" id="{7269393C-78AF-465A-AAAE-12592C11902F}"/>
                </a:ext>
              </a:extLst>
            </p:cNvPr>
            <p:cNvSpPr txBox="1"/>
            <p:nvPr/>
          </p:nvSpPr>
          <p:spPr>
            <a:xfrm>
              <a:off x="1813645" y="4401734"/>
              <a:ext cx="1579714" cy="481286"/>
            </a:xfrm>
            <a:prstGeom prst="rect">
              <a:avLst/>
            </a:prstGeom>
            <a:noFill/>
          </p:spPr>
          <p:txBody>
            <a:bodyPr wrap="square" rtlCol="0">
              <a:spAutoFit/>
            </a:bodyPr>
            <a:lstStyle/>
            <a:p>
              <a:pPr algn="ctr">
                <a:lnSpc>
                  <a:spcPct val="113000"/>
                </a:lnSpc>
              </a:pPr>
              <a:r>
                <a:rPr lang="en-US" sz="2400" dirty="0">
                  <a:solidFill>
                    <a:schemeClr val="bg1"/>
                  </a:solidFill>
                  <a:latin typeface="+mj-lt"/>
                </a:rPr>
                <a:t>2017</a:t>
              </a:r>
            </a:p>
          </p:txBody>
        </p:sp>
      </p:grpSp>
      <p:grpSp>
        <p:nvGrpSpPr>
          <p:cNvPr id="8" name="Group 7">
            <a:extLst>
              <a:ext uri="{FF2B5EF4-FFF2-40B4-BE49-F238E27FC236}">
                <a16:creationId xmlns:a16="http://schemas.microsoft.com/office/drawing/2014/main" id="{505C6EF6-88B5-4147-BD47-B8DAAAD835B4}"/>
              </a:ext>
            </a:extLst>
          </p:cNvPr>
          <p:cNvGrpSpPr/>
          <p:nvPr/>
        </p:nvGrpSpPr>
        <p:grpSpPr>
          <a:xfrm>
            <a:off x="4693921" y="4372238"/>
            <a:ext cx="2804158" cy="1460867"/>
            <a:chOff x="4693921" y="4372238"/>
            <a:chExt cx="2804158" cy="1460867"/>
          </a:xfrm>
        </p:grpSpPr>
        <p:sp>
          <p:nvSpPr>
            <p:cNvPr id="22" name="TextBox 21">
              <a:extLst>
                <a:ext uri="{FF2B5EF4-FFF2-40B4-BE49-F238E27FC236}">
                  <a16:creationId xmlns:a16="http://schemas.microsoft.com/office/drawing/2014/main" id="{7B4A306F-5445-4F2E-B197-EB90C7013118}"/>
                </a:ext>
              </a:extLst>
            </p:cNvPr>
            <p:cNvSpPr txBox="1"/>
            <p:nvPr/>
          </p:nvSpPr>
          <p:spPr>
            <a:xfrm>
              <a:off x="4693921" y="4874958"/>
              <a:ext cx="2804158" cy="958147"/>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ut perspiciatis unde omnis iste natus error sit voluptatem accusantium doloremque laudantium, totam rem aperiam, eaque ipsa quae.</a:t>
              </a:r>
            </a:p>
          </p:txBody>
        </p:sp>
        <p:sp>
          <p:nvSpPr>
            <p:cNvPr id="23" name="TextBox 22">
              <a:extLst>
                <a:ext uri="{FF2B5EF4-FFF2-40B4-BE49-F238E27FC236}">
                  <a16:creationId xmlns:a16="http://schemas.microsoft.com/office/drawing/2014/main" id="{6B20015F-B8E8-4F31-8475-5846D0C1617D}"/>
                </a:ext>
              </a:extLst>
            </p:cNvPr>
            <p:cNvSpPr txBox="1"/>
            <p:nvPr/>
          </p:nvSpPr>
          <p:spPr>
            <a:xfrm>
              <a:off x="5306143" y="4372238"/>
              <a:ext cx="1579714" cy="546112"/>
            </a:xfrm>
            <a:prstGeom prst="rect">
              <a:avLst/>
            </a:prstGeom>
            <a:noFill/>
          </p:spPr>
          <p:txBody>
            <a:bodyPr wrap="square" rtlCol="0">
              <a:spAutoFit/>
            </a:bodyPr>
            <a:lstStyle/>
            <a:p>
              <a:pPr algn="ctr">
                <a:lnSpc>
                  <a:spcPct val="113000"/>
                </a:lnSpc>
              </a:pPr>
              <a:r>
                <a:rPr lang="en-US" sz="2800" b="1" dirty="0">
                  <a:gradFill>
                    <a:gsLst>
                      <a:gs pos="10000">
                        <a:schemeClr val="accent1"/>
                      </a:gs>
                      <a:gs pos="100000">
                        <a:schemeClr val="accent2"/>
                      </a:gs>
                    </a:gsLst>
                    <a:lin ang="18900000" scaled="1"/>
                  </a:gradFill>
                  <a:latin typeface="+mj-lt"/>
                </a:rPr>
                <a:t>2018</a:t>
              </a:r>
            </a:p>
          </p:txBody>
        </p:sp>
      </p:grpSp>
      <p:grpSp>
        <p:nvGrpSpPr>
          <p:cNvPr id="7" name="Group 6">
            <a:extLst>
              <a:ext uri="{FF2B5EF4-FFF2-40B4-BE49-F238E27FC236}">
                <a16:creationId xmlns:a16="http://schemas.microsoft.com/office/drawing/2014/main" id="{6D7506FC-108A-4E22-9E01-31EEF43332A6}"/>
              </a:ext>
            </a:extLst>
          </p:cNvPr>
          <p:cNvGrpSpPr/>
          <p:nvPr/>
        </p:nvGrpSpPr>
        <p:grpSpPr>
          <a:xfrm>
            <a:off x="8186419" y="4401734"/>
            <a:ext cx="2804158" cy="1431371"/>
            <a:chOff x="8186419" y="4401734"/>
            <a:chExt cx="2804158" cy="1431371"/>
          </a:xfrm>
        </p:grpSpPr>
        <p:sp>
          <p:nvSpPr>
            <p:cNvPr id="32" name="TextBox 31">
              <a:extLst>
                <a:ext uri="{FF2B5EF4-FFF2-40B4-BE49-F238E27FC236}">
                  <a16:creationId xmlns:a16="http://schemas.microsoft.com/office/drawing/2014/main" id="{8D8AE896-6E40-48AC-81E3-A813E36CA2A0}"/>
                </a:ext>
              </a:extLst>
            </p:cNvPr>
            <p:cNvSpPr txBox="1"/>
            <p:nvPr/>
          </p:nvSpPr>
          <p:spPr>
            <a:xfrm>
              <a:off x="8186419" y="4874958"/>
              <a:ext cx="2804158" cy="958147"/>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ut perspiciatis unde omnis iste natus error sit voluptatem accusantium doloremque laudantium, totam rem aperiam, eaque ipsa quae.</a:t>
              </a:r>
            </a:p>
          </p:txBody>
        </p:sp>
        <p:sp>
          <p:nvSpPr>
            <p:cNvPr id="33" name="TextBox 32">
              <a:extLst>
                <a:ext uri="{FF2B5EF4-FFF2-40B4-BE49-F238E27FC236}">
                  <a16:creationId xmlns:a16="http://schemas.microsoft.com/office/drawing/2014/main" id="{A3D8C100-E63C-4C9C-8C10-C4C5DE36C55E}"/>
                </a:ext>
              </a:extLst>
            </p:cNvPr>
            <p:cNvSpPr txBox="1"/>
            <p:nvPr/>
          </p:nvSpPr>
          <p:spPr>
            <a:xfrm>
              <a:off x="8798641" y="4401734"/>
              <a:ext cx="1579714" cy="481286"/>
            </a:xfrm>
            <a:prstGeom prst="rect">
              <a:avLst/>
            </a:prstGeom>
            <a:noFill/>
          </p:spPr>
          <p:txBody>
            <a:bodyPr wrap="square" rtlCol="0">
              <a:spAutoFit/>
            </a:bodyPr>
            <a:lstStyle/>
            <a:p>
              <a:pPr algn="ctr">
                <a:lnSpc>
                  <a:spcPct val="113000"/>
                </a:lnSpc>
              </a:pPr>
              <a:r>
                <a:rPr lang="en-US" sz="2400" dirty="0">
                  <a:solidFill>
                    <a:schemeClr val="bg1"/>
                  </a:solidFill>
                  <a:latin typeface="+mj-lt"/>
                </a:rPr>
                <a:t>2019</a:t>
              </a:r>
            </a:p>
          </p:txBody>
        </p:sp>
      </p:grpSp>
      <p:grpSp>
        <p:nvGrpSpPr>
          <p:cNvPr id="2" name="Group 1">
            <a:extLst>
              <a:ext uri="{FF2B5EF4-FFF2-40B4-BE49-F238E27FC236}">
                <a16:creationId xmlns:a16="http://schemas.microsoft.com/office/drawing/2014/main" id="{61B8A6D5-3DB5-4B63-BF82-D2FF7839547D}"/>
              </a:ext>
            </a:extLst>
          </p:cNvPr>
          <p:cNvGrpSpPr/>
          <p:nvPr/>
        </p:nvGrpSpPr>
        <p:grpSpPr>
          <a:xfrm>
            <a:off x="1950720" y="518380"/>
            <a:ext cx="8290560" cy="984602"/>
            <a:chOff x="1950720" y="518380"/>
            <a:chExt cx="8290560" cy="984602"/>
          </a:xfrm>
        </p:grpSpPr>
        <p:sp>
          <p:nvSpPr>
            <p:cNvPr id="49" name="TextBox 48">
              <a:extLst>
                <a:ext uri="{FF2B5EF4-FFF2-40B4-BE49-F238E27FC236}">
                  <a16:creationId xmlns:a16="http://schemas.microsoft.com/office/drawing/2014/main" id="{1F692B44-289B-4B70-A94B-9D99CA1DCCC8}"/>
                </a:ext>
              </a:extLst>
            </p:cNvPr>
            <p:cNvSpPr txBox="1"/>
            <p:nvPr/>
          </p:nvSpPr>
          <p:spPr>
            <a:xfrm>
              <a:off x="1950720" y="795096"/>
              <a:ext cx="8290560" cy="707886"/>
            </a:xfrm>
            <a:prstGeom prst="rect">
              <a:avLst/>
            </a:prstGeom>
            <a:noFill/>
          </p:spPr>
          <p:txBody>
            <a:bodyPr wrap="square" rtlCol="0">
              <a:spAutoFit/>
            </a:bodyPr>
            <a:lstStyle/>
            <a:p>
              <a:pPr algn="ctr"/>
              <a:r>
                <a:rPr lang="en-US" sz="4000" dirty="0">
                  <a:gradFill>
                    <a:gsLst>
                      <a:gs pos="10000">
                        <a:schemeClr val="accent1"/>
                      </a:gs>
                      <a:gs pos="100000">
                        <a:schemeClr val="accent2"/>
                      </a:gs>
                    </a:gsLst>
                    <a:lin ang="18900000" scaled="1"/>
                  </a:gradFill>
                  <a:latin typeface="+mj-lt"/>
                </a:rPr>
                <a:t>Medical Three Point Slide</a:t>
              </a:r>
            </a:p>
          </p:txBody>
        </p:sp>
        <p:sp>
          <p:nvSpPr>
            <p:cNvPr id="50" name="TextBox 49">
              <a:extLst>
                <a:ext uri="{FF2B5EF4-FFF2-40B4-BE49-F238E27FC236}">
                  <a16:creationId xmlns:a16="http://schemas.microsoft.com/office/drawing/2014/main" id="{5FF934C8-4E74-40F6-9A0C-2E8A3C8AEE0D}"/>
                </a:ext>
              </a:extLst>
            </p:cNvPr>
            <p:cNvSpPr txBox="1"/>
            <p:nvPr/>
          </p:nvSpPr>
          <p:spPr>
            <a:xfrm>
              <a:off x="4180575" y="518380"/>
              <a:ext cx="3830850" cy="307777"/>
            </a:xfrm>
            <a:prstGeom prst="rect">
              <a:avLst/>
            </a:prstGeom>
            <a:noFill/>
          </p:spPr>
          <p:txBody>
            <a:bodyPr wrap="square" rtlCol="0">
              <a:spAutoFit/>
            </a:bodyPr>
            <a:lstStyle/>
            <a:p>
              <a:pPr algn="ctr"/>
              <a:r>
                <a:rPr lang="en-US" sz="1400" dirty="0">
                  <a:solidFill>
                    <a:schemeClr val="bg1"/>
                  </a:solidFill>
                  <a:ea typeface="Roboto Light" panose="02000000000000000000" pitchFamily="2" charset="0"/>
                </a:rPr>
                <a:t>Claricine Template</a:t>
              </a:r>
            </a:p>
          </p:txBody>
        </p:sp>
      </p:grpSp>
      <p:sp>
        <p:nvSpPr>
          <p:cNvPr id="11" name="Picture Placeholder 10">
            <a:extLst>
              <a:ext uri="{FF2B5EF4-FFF2-40B4-BE49-F238E27FC236}">
                <a16:creationId xmlns:a16="http://schemas.microsoft.com/office/drawing/2014/main" id="{CD1D542C-DC74-423B-8641-AAD6C23C5E60}"/>
              </a:ext>
            </a:extLst>
          </p:cNvPr>
          <p:cNvSpPr>
            <a:spLocks noGrp="1"/>
          </p:cNvSpPr>
          <p:nvPr>
            <p:ph type="pic" sz="quarter" idx="10"/>
          </p:nvPr>
        </p:nvSpPr>
        <p:spPr/>
      </p:sp>
      <p:grpSp>
        <p:nvGrpSpPr>
          <p:cNvPr id="6" name="Group 5">
            <a:extLst>
              <a:ext uri="{FF2B5EF4-FFF2-40B4-BE49-F238E27FC236}">
                <a16:creationId xmlns:a16="http://schemas.microsoft.com/office/drawing/2014/main" id="{36E90F94-B91D-4507-8E56-51C5FA2839A3}"/>
              </a:ext>
            </a:extLst>
          </p:cNvPr>
          <p:cNvGrpSpPr/>
          <p:nvPr/>
        </p:nvGrpSpPr>
        <p:grpSpPr>
          <a:xfrm>
            <a:off x="8722357" y="2322830"/>
            <a:ext cx="1732280" cy="1732280"/>
            <a:chOff x="8722357" y="2322830"/>
            <a:chExt cx="1732280" cy="1732280"/>
          </a:xfrm>
        </p:grpSpPr>
        <p:sp>
          <p:nvSpPr>
            <p:cNvPr id="27" name="Oval 26">
              <a:extLst>
                <a:ext uri="{FF2B5EF4-FFF2-40B4-BE49-F238E27FC236}">
                  <a16:creationId xmlns:a16="http://schemas.microsoft.com/office/drawing/2014/main" id="{C3900994-8B1B-44D5-9EF0-01D85B21211A}"/>
                </a:ext>
              </a:extLst>
            </p:cNvPr>
            <p:cNvSpPr/>
            <p:nvPr/>
          </p:nvSpPr>
          <p:spPr>
            <a:xfrm>
              <a:off x="8722357" y="2322830"/>
              <a:ext cx="1732280" cy="1732280"/>
            </a:xfrm>
            <a:prstGeom prst="ellipse">
              <a:avLst/>
            </a:prstGeom>
            <a:solidFill>
              <a:schemeClr val="bg1"/>
            </a:solidFill>
            <a:ln>
              <a:noFill/>
            </a:ln>
            <a:effectLst>
              <a:outerShdw blurRad="1003300" dist="368300" dir="3300000" sx="85000" sy="85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TextBox 30">
              <a:extLst>
                <a:ext uri="{FF2B5EF4-FFF2-40B4-BE49-F238E27FC236}">
                  <a16:creationId xmlns:a16="http://schemas.microsoft.com/office/drawing/2014/main" id="{B1B2DFE7-0FC4-4A2D-8AE4-24E152B9F42B}"/>
                </a:ext>
              </a:extLst>
            </p:cNvPr>
            <p:cNvSpPr txBox="1"/>
            <p:nvPr/>
          </p:nvSpPr>
          <p:spPr>
            <a:xfrm>
              <a:off x="8798640" y="3188604"/>
              <a:ext cx="1579714" cy="495392"/>
            </a:xfrm>
            <a:prstGeom prst="rect">
              <a:avLst/>
            </a:prstGeom>
            <a:noFill/>
          </p:spPr>
          <p:txBody>
            <a:bodyPr wrap="square" rtlCol="0">
              <a:spAutoFit/>
            </a:bodyPr>
            <a:lstStyle/>
            <a:p>
              <a:pPr algn="ctr">
                <a:lnSpc>
                  <a:spcPct val="113000"/>
                </a:lnSpc>
              </a:pPr>
              <a:r>
                <a:rPr lang="en-US" sz="1200" dirty="0">
                  <a:solidFill>
                    <a:schemeClr val="tx1">
                      <a:lumMod val="65000"/>
                      <a:lumOff val="35000"/>
                    </a:schemeClr>
                  </a:solidFill>
                  <a:latin typeface="Roboto Light" panose="02000000000000000000" pitchFamily="2" charset="0"/>
                  <a:ea typeface="Roboto Light" panose="02000000000000000000" pitchFamily="2" charset="0"/>
                </a:rPr>
                <a:t>Medical Feature Text</a:t>
              </a:r>
            </a:p>
          </p:txBody>
        </p:sp>
        <p:sp>
          <p:nvSpPr>
            <p:cNvPr id="51" name="Freeform 99">
              <a:extLst>
                <a:ext uri="{FF2B5EF4-FFF2-40B4-BE49-F238E27FC236}">
                  <a16:creationId xmlns:a16="http://schemas.microsoft.com/office/drawing/2014/main" id="{3A1BD413-9051-42AE-A63C-1811DF9090AD}"/>
                </a:ext>
              </a:extLst>
            </p:cNvPr>
            <p:cNvSpPr>
              <a:spLocks noEditPoints="1"/>
            </p:cNvSpPr>
            <p:nvPr/>
          </p:nvSpPr>
          <p:spPr bwMode="auto">
            <a:xfrm>
              <a:off x="9352467" y="2632445"/>
              <a:ext cx="472062" cy="470494"/>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5" name="Group 4">
            <a:extLst>
              <a:ext uri="{FF2B5EF4-FFF2-40B4-BE49-F238E27FC236}">
                <a16:creationId xmlns:a16="http://schemas.microsoft.com/office/drawing/2014/main" id="{83D3E964-C6AD-4A66-9995-36171CCED084}"/>
              </a:ext>
            </a:extLst>
          </p:cNvPr>
          <p:cNvGrpSpPr/>
          <p:nvPr/>
        </p:nvGrpSpPr>
        <p:grpSpPr>
          <a:xfrm>
            <a:off x="5229859" y="2322830"/>
            <a:ext cx="1732280" cy="1732280"/>
            <a:chOff x="5229859" y="2322830"/>
            <a:chExt cx="1732280" cy="1732280"/>
          </a:xfrm>
        </p:grpSpPr>
        <p:sp>
          <p:nvSpPr>
            <p:cNvPr id="17" name="Oval 16">
              <a:extLst>
                <a:ext uri="{FF2B5EF4-FFF2-40B4-BE49-F238E27FC236}">
                  <a16:creationId xmlns:a16="http://schemas.microsoft.com/office/drawing/2014/main" id="{9C94F421-FEE3-4CDD-8DE3-632CAAAA9959}"/>
                </a:ext>
              </a:extLst>
            </p:cNvPr>
            <p:cNvSpPr/>
            <p:nvPr/>
          </p:nvSpPr>
          <p:spPr>
            <a:xfrm>
              <a:off x="5229859" y="2322830"/>
              <a:ext cx="1732280" cy="1732280"/>
            </a:xfrm>
            <a:prstGeom prst="ellipse">
              <a:avLst/>
            </a:prstGeom>
            <a:gradFill>
              <a:gsLst>
                <a:gs pos="10000">
                  <a:schemeClr val="accent1"/>
                </a:gs>
                <a:gs pos="100000">
                  <a:schemeClr val="accent2"/>
                </a:gs>
              </a:gsLst>
              <a:lin ang="18900000" scaled="1"/>
            </a:gradFill>
            <a:ln>
              <a:noFill/>
            </a:ln>
            <a:effectLst>
              <a:outerShdw blurRad="1003300" dist="368300" dir="3300000" sx="85000" sy="85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TextBox 20">
              <a:extLst>
                <a:ext uri="{FF2B5EF4-FFF2-40B4-BE49-F238E27FC236}">
                  <a16:creationId xmlns:a16="http://schemas.microsoft.com/office/drawing/2014/main" id="{7E1B5E28-B252-4652-A125-E064862462EB}"/>
                </a:ext>
              </a:extLst>
            </p:cNvPr>
            <p:cNvSpPr txBox="1"/>
            <p:nvPr/>
          </p:nvSpPr>
          <p:spPr>
            <a:xfrm>
              <a:off x="5306142" y="3188604"/>
              <a:ext cx="1579714" cy="495392"/>
            </a:xfrm>
            <a:prstGeom prst="rect">
              <a:avLst/>
            </a:prstGeom>
            <a:noFill/>
          </p:spPr>
          <p:txBody>
            <a:bodyPr wrap="square" rtlCol="0">
              <a:spAutoFit/>
            </a:bodyPr>
            <a:lstStyle/>
            <a:p>
              <a:pPr algn="ctr">
                <a:lnSpc>
                  <a:spcPct val="113000"/>
                </a:lnSpc>
              </a:pPr>
              <a:r>
                <a:rPr lang="en-US" sz="1200" dirty="0">
                  <a:solidFill>
                    <a:schemeClr val="bg1"/>
                  </a:solidFill>
                  <a:latin typeface="Roboto Light" panose="02000000000000000000" pitchFamily="2" charset="0"/>
                  <a:ea typeface="Roboto Light" panose="02000000000000000000" pitchFamily="2" charset="0"/>
                </a:rPr>
                <a:t>Medical Feature Text</a:t>
              </a:r>
            </a:p>
          </p:txBody>
        </p:sp>
        <p:grpSp>
          <p:nvGrpSpPr>
            <p:cNvPr id="52" name="Group 51">
              <a:extLst>
                <a:ext uri="{FF2B5EF4-FFF2-40B4-BE49-F238E27FC236}">
                  <a16:creationId xmlns:a16="http://schemas.microsoft.com/office/drawing/2014/main" id="{6BD16A4E-4248-440C-80F0-D86E6AA0FCC8}"/>
                </a:ext>
              </a:extLst>
            </p:cNvPr>
            <p:cNvGrpSpPr/>
            <p:nvPr/>
          </p:nvGrpSpPr>
          <p:grpSpPr>
            <a:xfrm>
              <a:off x="5867502" y="2649581"/>
              <a:ext cx="456996" cy="436222"/>
              <a:chOff x="7942263" y="6156325"/>
              <a:chExt cx="2584450" cy="2466975"/>
            </a:xfrm>
            <a:solidFill>
              <a:schemeClr val="bg1"/>
            </a:solidFill>
          </p:grpSpPr>
          <p:sp>
            <p:nvSpPr>
              <p:cNvPr id="53" name="Freeform 152">
                <a:extLst>
                  <a:ext uri="{FF2B5EF4-FFF2-40B4-BE49-F238E27FC236}">
                    <a16:creationId xmlns:a16="http://schemas.microsoft.com/office/drawing/2014/main" id="{39551534-19FE-4C86-A5A3-BCCC06E5CA6E}"/>
                  </a:ext>
                </a:extLst>
              </p:cNvPr>
              <p:cNvSpPr>
                <a:spLocks noEditPoints="1"/>
              </p:cNvSpPr>
              <p:nvPr/>
            </p:nvSpPr>
            <p:spPr bwMode="auto">
              <a:xfrm>
                <a:off x="9545638" y="6289675"/>
                <a:ext cx="981075" cy="433388"/>
              </a:xfrm>
              <a:custGeom>
                <a:avLst/>
                <a:gdLst>
                  <a:gd name="T0" fmla="*/ 373 w 396"/>
                  <a:gd name="T1" fmla="*/ 0 h 175"/>
                  <a:gd name="T2" fmla="*/ 52 w 396"/>
                  <a:gd name="T3" fmla="*/ 0 h 175"/>
                  <a:gd name="T4" fmla="*/ 37 w 396"/>
                  <a:gd name="T5" fmla="*/ 5 h 175"/>
                  <a:gd name="T6" fmla="*/ 29 w 396"/>
                  <a:gd name="T7" fmla="*/ 17 h 175"/>
                  <a:gd name="T8" fmla="*/ 3 w 396"/>
                  <a:gd name="T9" fmla="*/ 146 h 175"/>
                  <a:gd name="T10" fmla="*/ 25 w 396"/>
                  <a:gd name="T11" fmla="*/ 175 h 175"/>
                  <a:gd name="T12" fmla="*/ 282 w 396"/>
                  <a:gd name="T13" fmla="*/ 135 h 175"/>
                  <a:gd name="T14" fmla="*/ 396 w 396"/>
                  <a:gd name="T15" fmla="*/ 23 h 175"/>
                  <a:gd name="T16" fmla="*/ 373 w 396"/>
                  <a:gd name="T17" fmla="*/ 0 h 175"/>
                  <a:gd name="T18" fmla="*/ 339 w 396"/>
                  <a:gd name="T19" fmla="*/ 47 h 175"/>
                  <a:gd name="T20" fmla="*/ 327 w 396"/>
                  <a:gd name="T21" fmla="*/ 59 h 175"/>
                  <a:gd name="T22" fmla="*/ 323 w 396"/>
                  <a:gd name="T23" fmla="*/ 62 h 175"/>
                  <a:gd name="T24" fmla="*/ 317 w 396"/>
                  <a:gd name="T25" fmla="*/ 66 h 175"/>
                  <a:gd name="T26" fmla="*/ 300 w 396"/>
                  <a:gd name="T27" fmla="*/ 77 h 175"/>
                  <a:gd name="T28" fmla="*/ 260 w 396"/>
                  <a:gd name="T29" fmla="*/ 94 h 175"/>
                  <a:gd name="T30" fmla="*/ 53 w 396"/>
                  <a:gd name="T31" fmla="*/ 129 h 175"/>
                  <a:gd name="T32" fmla="*/ 70 w 396"/>
                  <a:gd name="T33" fmla="*/ 46 h 175"/>
                  <a:gd name="T34" fmla="*/ 341 w 396"/>
                  <a:gd name="T35" fmla="*/ 46 h 175"/>
                  <a:gd name="T36" fmla="*/ 339 w 396"/>
                  <a:gd name="T37" fmla="*/ 4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96" h="175">
                    <a:moveTo>
                      <a:pt x="373" y="0"/>
                    </a:moveTo>
                    <a:cubicBezTo>
                      <a:pt x="52" y="0"/>
                      <a:pt x="52" y="0"/>
                      <a:pt x="52" y="0"/>
                    </a:cubicBezTo>
                    <a:cubicBezTo>
                      <a:pt x="45" y="0"/>
                      <a:pt x="40" y="2"/>
                      <a:pt x="37" y="5"/>
                    </a:cubicBezTo>
                    <a:cubicBezTo>
                      <a:pt x="33" y="8"/>
                      <a:pt x="30" y="12"/>
                      <a:pt x="29" y="17"/>
                    </a:cubicBezTo>
                    <a:cubicBezTo>
                      <a:pt x="21" y="60"/>
                      <a:pt x="12" y="103"/>
                      <a:pt x="3" y="146"/>
                    </a:cubicBezTo>
                    <a:cubicBezTo>
                      <a:pt x="0" y="161"/>
                      <a:pt x="9" y="175"/>
                      <a:pt x="25" y="175"/>
                    </a:cubicBezTo>
                    <a:cubicBezTo>
                      <a:pt x="111" y="175"/>
                      <a:pt x="201" y="166"/>
                      <a:pt x="282" y="135"/>
                    </a:cubicBezTo>
                    <a:cubicBezTo>
                      <a:pt x="330" y="116"/>
                      <a:pt x="395" y="83"/>
                      <a:pt x="396" y="23"/>
                    </a:cubicBezTo>
                    <a:cubicBezTo>
                      <a:pt x="396" y="10"/>
                      <a:pt x="385" y="0"/>
                      <a:pt x="373" y="0"/>
                    </a:cubicBezTo>
                    <a:close/>
                    <a:moveTo>
                      <a:pt x="339" y="47"/>
                    </a:moveTo>
                    <a:cubicBezTo>
                      <a:pt x="336" y="51"/>
                      <a:pt x="332" y="55"/>
                      <a:pt x="327" y="59"/>
                    </a:cubicBezTo>
                    <a:cubicBezTo>
                      <a:pt x="327" y="59"/>
                      <a:pt x="324" y="61"/>
                      <a:pt x="323" y="62"/>
                    </a:cubicBezTo>
                    <a:cubicBezTo>
                      <a:pt x="321" y="63"/>
                      <a:pt x="319" y="65"/>
                      <a:pt x="317" y="66"/>
                    </a:cubicBezTo>
                    <a:cubicBezTo>
                      <a:pt x="311" y="70"/>
                      <a:pt x="306" y="74"/>
                      <a:pt x="300" y="77"/>
                    </a:cubicBezTo>
                    <a:cubicBezTo>
                      <a:pt x="285" y="85"/>
                      <a:pt x="275" y="89"/>
                      <a:pt x="260" y="94"/>
                    </a:cubicBezTo>
                    <a:cubicBezTo>
                      <a:pt x="194" y="118"/>
                      <a:pt x="123" y="127"/>
                      <a:pt x="53" y="129"/>
                    </a:cubicBezTo>
                    <a:cubicBezTo>
                      <a:pt x="59" y="101"/>
                      <a:pt x="64" y="73"/>
                      <a:pt x="70" y="46"/>
                    </a:cubicBezTo>
                    <a:cubicBezTo>
                      <a:pt x="341" y="46"/>
                      <a:pt x="341" y="46"/>
                      <a:pt x="341" y="46"/>
                    </a:cubicBezTo>
                    <a:cubicBezTo>
                      <a:pt x="340" y="46"/>
                      <a:pt x="340" y="47"/>
                      <a:pt x="339"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53">
                <a:extLst>
                  <a:ext uri="{FF2B5EF4-FFF2-40B4-BE49-F238E27FC236}">
                    <a16:creationId xmlns:a16="http://schemas.microsoft.com/office/drawing/2014/main" id="{15BFC955-0AC8-48C2-A405-D33EA06B731E}"/>
                  </a:ext>
                </a:extLst>
              </p:cNvPr>
              <p:cNvSpPr>
                <a:spLocks noEditPoints="1"/>
              </p:cNvSpPr>
              <p:nvPr/>
            </p:nvSpPr>
            <p:spPr bwMode="auto">
              <a:xfrm>
                <a:off x="8967788" y="6156325"/>
                <a:ext cx="565150" cy="585788"/>
              </a:xfrm>
              <a:custGeom>
                <a:avLst/>
                <a:gdLst>
                  <a:gd name="T0" fmla="*/ 80 w 228"/>
                  <a:gd name="T1" fmla="*/ 223 h 237"/>
                  <a:gd name="T2" fmla="*/ 203 w 228"/>
                  <a:gd name="T3" fmla="*/ 173 h 237"/>
                  <a:gd name="T4" fmla="*/ 186 w 228"/>
                  <a:gd name="T5" fmla="*/ 41 h 237"/>
                  <a:gd name="T6" fmla="*/ 54 w 228"/>
                  <a:gd name="T7" fmla="*/ 24 h 237"/>
                  <a:gd name="T8" fmla="*/ 0 w 228"/>
                  <a:gd name="T9" fmla="*/ 118 h 237"/>
                  <a:gd name="T10" fmla="*/ 0 w 228"/>
                  <a:gd name="T11" fmla="*/ 121 h 237"/>
                  <a:gd name="T12" fmla="*/ 80 w 228"/>
                  <a:gd name="T13" fmla="*/ 223 h 237"/>
                  <a:gd name="T14" fmla="*/ 109 w 228"/>
                  <a:gd name="T15" fmla="*/ 55 h 237"/>
                  <a:gd name="T16" fmla="*/ 172 w 228"/>
                  <a:gd name="T17" fmla="*/ 118 h 237"/>
                  <a:gd name="T18" fmla="*/ 109 w 228"/>
                  <a:gd name="T19" fmla="*/ 181 h 237"/>
                  <a:gd name="T20" fmla="*/ 45 w 228"/>
                  <a:gd name="T21" fmla="*/ 118 h 237"/>
                  <a:gd name="T22" fmla="*/ 109 w 228"/>
                  <a:gd name="T23" fmla="*/ 5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237">
                    <a:moveTo>
                      <a:pt x="80" y="223"/>
                    </a:moveTo>
                    <a:cubicBezTo>
                      <a:pt x="127" y="237"/>
                      <a:pt x="178" y="214"/>
                      <a:pt x="203" y="173"/>
                    </a:cubicBezTo>
                    <a:cubicBezTo>
                      <a:pt x="228" y="131"/>
                      <a:pt x="220" y="76"/>
                      <a:pt x="186" y="41"/>
                    </a:cubicBezTo>
                    <a:cubicBezTo>
                      <a:pt x="152" y="6"/>
                      <a:pt x="96" y="0"/>
                      <a:pt x="54" y="24"/>
                    </a:cubicBezTo>
                    <a:cubicBezTo>
                      <a:pt x="20" y="43"/>
                      <a:pt x="0" y="80"/>
                      <a:pt x="0" y="118"/>
                    </a:cubicBezTo>
                    <a:cubicBezTo>
                      <a:pt x="0" y="119"/>
                      <a:pt x="0" y="120"/>
                      <a:pt x="0" y="121"/>
                    </a:cubicBezTo>
                    <a:cubicBezTo>
                      <a:pt x="2" y="169"/>
                      <a:pt x="34" y="210"/>
                      <a:pt x="80" y="223"/>
                    </a:cubicBezTo>
                    <a:close/>
                    <a:moveTo>
                      <a:pt x="109" y="55"/>
                    </a:moveTo>
                    <a:cubicBezTo>
                      <a:pt x="144" y="54"/>
                      <a:pt x="172" y="84"/>
                      <a:pt x="172" y="118"/>
                    </a:cubicBezTo>
                    <a:cubicBezTo>
                      <a:pt x="173" y="153"/>
                      <a:pt x="143" y="181"/>
                      <a:pt x="109" y="181"/>
                    </a:cubicBezTo>
                    <a:cubicBezTo>
                      <a:pt x="74" y="182"/>
                      <a:pt x="46" y="152"/>
                      <a:pt x="45" y="118"/>
                    </a:cubicBezTo>
                    <a:cubicBezTo>
                      <a:pt x="46" y="83"/>
                      <a:pt x="74" y="55"/>
                      <a:pt x="109"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4">
                <a:extLst>
                  <a:ext uri="{FF2B5EF4-FFF2-40B4-BE49-F238E27FC236}">
                    <a16:creationId xmlns:a16="http://schemas.microsoft.com/office/drawing/2014/main" id="{0B780631-DDDD-42CB-8D84-59EA7123DA42}"/>
                  </a:ext>
                </a:extLst>
              </p:cNvPr>
              <p:cNvSpPr>
                <a:spLocks noEditPoints="1"/>
              </p:cNvSpPr>
              <p:nvPr/>
            </p:nvSpPr>
            <p:spPr bwMode="auto">
              <a:xfrm>
                <a:off x="8716963" y="6727825"/>
                <a:ext cx="1049338" cy="1895475"/>
              </a:xfrm>
              <a:custGeom>
                <a:avLst/>
                <a:gdLst>
                  <a:gd name="T0" fmla="*/ 314 w 423"/>
                  <a:gd name="T1" fmla="*/ 103 h 767"/>
                  <a:gd name="T2" fmla="*/ 342 w 423"/>
                  <a:gd name="T3" fmla="*/ 115 h 767"/>
                  <a:gd name="T4" fmla="*/ 359 w 423"/>
                  <a:gd name="T5" fmla="*/ 129 h 767"/>
                  <a:gd name="T6" fmla="*/ 367 w 423"/>
                  <a:gd name="T7" fmla="*/ 143 h 767"/>
                  <a:gd name="T8" fmla="*/ 371 w 423"/>
                  <a:gd name="T9" fmla="*/ 159 h 767"/>
                  <a:gd name="T10" fmla="*/ 369 w 423"/>
                  <a:gd name="T11" fmla="*/ 183 h 767"/>
                  <a:gd name="T12" fmla="*/ 360 w 423"/>
                  <a:gd name="T13" fmla="*/ 195 h 767"/>
                  <a:gd name="T14" fmla="*/ 346 w 423"/>
                  <a:gd name="T15" fmla="*/ 203 h 767"/>
                  <a:gd name="T16" fmla="*/ 311 w 423"/>
                  <a:gd name="T17" fmla="*/ 212 h 767"/>
                  <a:gd name="T18" fmla="*/ 267 w 423"/>
                  <a:gd name="T19" fmla="*/ 214 h 767"/>
                  <a:gd name="T20" fmla="*/ 187 w 423"/>
                  <a:gd name="T21" fmla="*/ 214 h 767"/>
                  <a:gd name="T22" fmla="*/ 109 w 423"/>
                  <a:gd name="T23" fmla="*/ 212 h 767"/>
                  <a:gd name="T24" fmla="*/ 77 w 423"/>
                  <a:gd name="T25" fmla="*/ 204 h 767"/>
                  <a:gd name="T26" fmla="*/ 59 w 423"/>
                  <a:gd name="T27" fmla="*/ 195 h 767"/>
                  <a:gd name="T28" fmla="*/ 51 w 423"/>
                  <a:gd name="T29" fmla="*/ 183 h 767"/>
                  <a:gd name="T30" fmla="*/ 50 w 423"/>
                  <a:gd name="T31" fmla="*/ 151 h 767"/>
                  <a:gd name="T32" fmla="*/ 59 w 423"/>
                  <a:gd name="T33" fmla="*/ 131 h 767"/>
                  <a:gd name="T34" fmla="*/ 71 w 423"/>
                  <a:gd name="T35" fmla="*/ 119 h 767"/>
                  <a:gd name="T36" fmla="*/ 94 w 423"/>
                  <a:gd name="T37" fmla="*/ 107 h 767"/>
                  <a:gd name="T38" fmla="*/ 138 w 423"/>
                  <a:gd name="T39" fmla="*/ 78 h 767"/>
                  <a:gd name="T40" fmla="*/ 53 w 423"/>
                  <a:gd name="T41" fmla="*/ 244 h 767"/>
                  <a:gd name="T42" fmla="*/ 166 w 423"/>
                  <a:gd name="T43" fmla="*/ 439 h 767"/>
                  <a:gd name="T44" fmla="*/ 174 w 423"/>
                  <a:gd name="T45" fmla="*/ 668 h 767"/>
                  <a:gd name="T46" fmla="*/ 187 w 423"/>
                  <a:gd name="T47" fmla="*/ 715 h 767"/>
                  <a:gd name="T48" fmla="*/ 243 w 423"/>
                  <a:gd name="T49" fmla="*/ 722 h 767"/>
                  <a:gd name="T50" fmla="*/ 246 w 423"/>
                  <a:gd name="T51" fmla="*/ 668 h 767"/>
                  <a:gd name="T52" fmla="*/ 253 w 423"/>
                  <a:gd name="T53" fmla="*/ 439 h 767"/>
                  <a:gd name="T54" fmla="*/ 411 w 423"/>
                  <a:gd name="T55" fmla="*/ 199 h 767"/>
                  <a:gd name="T56" fmla="*/ 184 w 423"/>
                  <a:gd name="T57" fmla="*/ 612 h 767"/>
                  <a:gd name="T58" fmla="*/ 154 w 423"/>
                  <a:gd name="T59" fmla="*/ 569 h 767"/>
                  <a:gd name="T60" fmla="*/ 146 w 423"/>
                  <a:gd name="T61" fmla="*/ 543 h 767"/>
                  <a:gd name="T62" fmla="*/ 146 w 423"/>
                  <a:gd name="T63" fmla="*/ 526 h 767"/>
                  <a:gd name="T64" fmla="*/ 155 w 423"/>
                  <a:gd name="T65" fmla="*/ 507 h 767"/>
                  <a:gd name="T66" fmla="*/ 171 w 423"/>
                  <a:gd name="T67" fmla="*/ 491 h 767"/>
                  <a:gd name="T68" fmla="*/ 187 w 423"/>
                  <a:gd name="T69" fmla="*/ 615 h 767"/>
                  <a:gd name="T70" fmla="*/ 163 w 423"/>
                  <a:gd name="T71" fmla="*/ 375 h 767"/>
                  <a:gd name="T72" fmla="*/ 147 w 423"/>
                  <a:gd name="T73" fmla="*/ 300 h 767"/>
                  <a:gd name="T74" fmla="*/ 154 w 423"/>
                  <a:gd name="T75" fmla="*/ 287 h 767"/>
                  <a:gd name="T76" fmla="*/ 187 w 423"/>
                  <a:gd name="T77" fmla="*/ 263 h 767"/>
                  <a:gd name="T78" fmla="*/ 265 w 423"/>
                  <a:gd name="T79" fmla="*/ 508 h 767"/>
                  <a:gd name="T80" fmla="*/ 274 w 423"/>
                  <a:gd name="T81" fmla="*/ 529 h 767"/>
                  <a:gd name="T82" fmla="*/ 270 w 423"/>
                  <a:gd name="T83" fmla="*/ 557 h 767"/>
                  <a:gd name="T84" fmla="*/ 242 w 423"/>
                  <a:gd name="T85" fmla="*/ 487 h 767"/>
                  <a:gd name="T86" fmla="*/ 257 w 423"/>
                  <a:gd name="T87" fmla="*/ 499 h 767"/>
                  <a:gd name="T88" fmla="*/ 233 w 423"/>
                  <a:gd name="T89" fmla="*/ 398 h 767"/>
                  <a:gd name="T90" fmla="*/ 243 w 423"/>
                  <a:gd name="T91" fmla="*/ 268 h 767"/>
                  <a:gd name="T92" fmla="*/ 264 w 423"/>
                  <a:gd name="T93" fmla="*/ 286 h 767"/>
                  <a:gd name="T94" fmla="*/ 272 w 423"/>
                  <a:gd name="T95" fmla="*/ 299 h 767"/>
                  <a:gd name="T96" fmla="*/ 275 w 423"/>
                  <a:gd name="T97" fmla="*/ 335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3" h="767">
                    <a:moveTo>
                      <a:pt x="304" y="56"/>
                    </a:moveTo>
                    <a:cubicBezTo>
                      <a:pt x="291" y="55"/>
                      <a:pt x="281" y="67"/>
                      <a:pt x="281" y="78"/>
                    </a:cubicBezTo>
                    <a:cubicBezTo>
                      <a:pt x="281" y="92"/>
                      <a:pt x="291" y="100"/>
                      <a:pt x="304" y="101"/>
                    </a:cubicBezTo>
                    <a:cubicBezTo>
                      <a:pt x="307" y="102"/>
                      <a:pt x="310" y="102"/>
                      <a:pt x="314" y="103"/>
                    </a:cubicBezTo>
                    <a:cubicBezTo>
                      <a:pt x="319" y="104"/>
                      <a:pt x="324" y="106"/>
                      <a:pt x="328" y="108"/>
                    </a:cubicBezTo>
                    <a:cubicBezTo>
                      <a:pt x="329" y="108"/>
                      <a:pt x="329" y="108"/>
                      <a:pt x="330" y="108"/>
                    </a:cubicBezTo>
                    <a:cubicBezTo>
                      <a:pt x="330" y="109"/>
                      <a:pt x="332" y="109"/>
                      <a:pt x="332" y="110"/>
                    </a:cubicBezTo>
                    <a:cubicBezTo>
                      <a:pt x="336" y="111"/>
                      <a:pt x="339" y="113"/>
                      <a:pt x="342" y="115"/>
                    </a:cubicBezTo>
                    <a:cubicBezTo>
                      <a:pt x="343" y="115"/>
                      <a:pt x="348" y="119"/>
                      <a:pt x="349" y="119"/>
                    </a:cubicBezTo>
                    <a:cubicBezTo>
                      <a:pt x="351" y="121"/>
                      <a:pt x="353" y="123"/>
                      <a:pt x="355" y="125"/>
                    </a:cubicBezTo>
                    <a:cubicBezTo>
                      <a:pt x="356" y="126"/>
                      <a:pt x="357" y="127"/>
                      <a:pt x="358" y="129"/>
                    </a:cubicBezTo>
                    <a:cubicBezTo>
                      <a:pt x="359" y="129"/>
                      <a:pt x="359" y="129"/>
                      <a:pt x="359" y="129"/>
                    </a:cubicBezTo>
                    <a:cubicBezTo>
                      <a:pt x="359" y="129"/>
                      <a:pt x="359" y="130"/>
                      <a:pt x="359" y="130"/>
                    </a:cubicBezTo>
                    <a:cubicBezTo>
                      <a:pt x="362" y="133"/>
                      <a:pt x="364" y="137"/>
                      <a:pt x="366" y="141"/>
                    </a:cubicBezTo>
                    <a:cubicBezTo>
                      <a:pt x="366" y="141"/>
                      <a:pt x="366" y="142"/>
                      <a:pt x="366" y="142"/>
                    </a:cubicBezTo>
                    <a:cubicBezTo>
                      <a:pt x="366" y="142"/>
                      <a:pt x="367" y="142"/>
                      <a:pt x="367" y="143"/>
                    </a:cubicBezTo>
                    <a:cubicBezTo>
                      <a:pt x="368" y="145"/>
                      <a:pt x="368" y="147"/>
                      <a:pt x="369" y="149"/>
                    </a:cubicBezTo>
                    <a:cubicBezTo>
                      <a:pt x="369" y="151"/>
                      <a:pt x="370" y="153"/>
                      <a:pt x="370" y="156"/>
                    </a:cubicBezTo>
                    <a:cubicBezTo>
                      <a:pt x="370" y="156"/>
                      <a:pt x="370" y="157"/>
                      <a:pt x="371" y="157"/>
                    </a:cubicBezTo>
                    <a:cubicBezTo>
                      <a:pt x="371" y="157"/>
                      <a:pt x="371" y="158"/>
                      <a:pt x="371" y="159"/>
                    </a:cubicBezTo>
                    <a:cubicBezTo>
                      <a:pt x="371" y="163"/>
                      <a:pt x="371" y="168"/>
                      <a:pt x="371" y="172"/>
                    </a:cubicBezTo>
                    <a:cubicBezTo>
                      <a:pt x="371" y="173"/>
                      <a:pt x="371" y="174"/>
                      <a:pt x="371" y="175"/>
                    </a:cubicBezTo>
                    <a:cubicBezTo>
                      <a:pt x="370" y="177"/>
                      <a:pt x="370" y="179"/>
                      <a:pt x="370" y="181"/>
                    </a:cubicBezTo>
                    <a:cubicBezTo>
                      <a:pt x="369" y="181"/>
                      <a:pt x="369" y="182"/>
                      <a:pt x="369" y="183"/>
                    </a:cubicBezTo>
                    <a:cubicBezTo>
                      <a:pt x="369" y="182"/>
                      <a:pt x="368" y="185"/>
                      <a:pt x="367" y="186"/>
                    </a:cubicBezTo>
                    <a:cubicBezTo>
                      <a:pt x="367" y="187"/>
                      <a:pt x="366" y="188"/>
                      <a:pt x="365" y="190"/>
                    </a:cubicBezTo>
                    <a:cubicBezTo>
                      <a:pt x="365" y="190"/>
                      <a:pt x="365" y="190"/>
                      <a:pt x="365" y="190"/>
                    </a:cubicBezTo>
                    <a:cubicBezTo>
                      <a:pt x="363" y="192"/>
                      <a:pt x="361" y="194"/>
                      <a:pt x="360" y="195"/>
                    </a:cubicBezTo>
                    <a:cubicBezTo>
                      <a:pt x="359" y="195"/>
                      <a:pt x="358" y="197"/>
                      <a:pt x="357" y="197"/>
                    </a:cubicBezTo>
                    <a:cubicBezTo>
                      <a:pt x="355" y="198"/>
                      <a:pt x="353" y="199"/>
                      <a:pt x="351" y="200"/>
                    </a:cubicBezTo>
                    <a:cubicBezTo>
                      <a:pt x="350" y="201"/>
                      <a:pt x="348" y="202"/>
                      <a:pt x="347" y="203"/>
                    </a:cubicBezTo>
                    <a:cubicBezTo>
                      <a:pt x="346" y="203"/>
                      <a:pt x="346" y="203"/>
                      <a:pt x="346" y="203"/>
                    </a:cubicBezTo>
                    <a:cubicBezTo>
                      <a:pt x="346" y="203"/>
                      <a:pt x="346" y="203"/>
                      <a:pt x="346" y="203"/>
                    </a:cubicBezTo>
                    <a:cubicBezTo>
                      <a:pt x="343" y="205"/>
                      <a:pt x="339" y="206"/>
                      <a:pt x="336" y="207"/>
                    </a:cubicBezTo>
                    <a:cubicBezTo>
                      <a:pt x="328" y="209"/>
                      <a:pt x="320" y="211"/>
                      <a:pt x="312" y="212"/>
                    </a:cubicBezTo>
                    <a:cubicBezTo>
                      <a:pt x="311" y="212"/>
                      <a:pt x="311" y="212"/>
                      <a:pt x="311" y="212"/>
                    </a:cubicBezTo>
                    <a:cubicBezTo>
                      <a:pt x="311" y="212"/>
                      <a:pt x="310" y="212"/>
                      <a:pt x="310" y="212"/>
                    </a:cubicBezTo>
                    <a:cubicBezTo>
                      <a:pt x="308" y="212"/>
                      <a:pt x="306" y="213"/>
                      <a:pt x="304" y="213"/>
                    </a:cubicBezTo>
                    <a:cubicBezTo>
                      <a:pt x="300" y="213"/>
                      <a:pt x="296" y="213"/>
                      <a:pt x="292" y="214"/>
                    </a:cubicBezTo>
                    <a:cubicBezTo>
                      <a:pt x="284" y="214"/>
                      <a:pt x="275" y="214"/>
                      <a:pt x="267" y="214"/>
                    </a:cubicBezTo>
                    <a:cubicBezTo>
                      <a:pt x="255" y="214"/>
                      <a:pt x="244" y="214"/>
                      <a:pt x="233" y="214"/>
                    </a:cubicBezTo>
                    <a:cubicBezTo>
                      <a:pt x="233" y="29"/>
                      <a:pt x="233" y="29"/>
                      <a:pt x="233" y="29"/>
                    </a:cubicBezTo>
                    <a:cubicBezTo>
                      <a:pt x="233" y="0"/>
                      <a:pt x="187" y="0"/>
                      <a:pt x="187" y="29"/>
                    </a:cubicBezTo>
                    <a:cubicBezTo>
                      <a:pt x="187" y="214"/>
                      <a:pt x="187" y="214"/>
                      <a:pt x="187" y="214"/>
                    </a:cubicBezTo>
                    <a:cubicBezTo>
                      <a:pt x="183" y="214"/>
                      <a:pt x="179" y="214"/>
                      <a:pt x="175" y="214"/>
                    </a:cubicBezTo>
                    <a:cubicBezTo>
                      <a:pt x="159" y="215"/>
                      <a:pt x="143" y="215"/>
                      <a:pt x="127" y="214"/>
                    </a:cubicBezTo>
                    <a:cubicBezTo>
                      <a:pt x="123" y="213"/>
                      <a:pt x="119" y="213"/>
                      <a:pt x="115" y="213"/>
                    </a:cubicBezTo>
                    <a:cubicBezTo>
                      <a:pt x="113" y="213"/>
                      <a:pt x="111" y="212"/>
                      <a:pt x="109" y="212"/>
                    </a:cubicBezTo>
                    <a:cubicBezTo>
                      <a:pt x="109" y="212"/>
                      <a:pt x="109" y="212"/>
                      <a:pt x="109" y="212"/>
                    </a:cubicBezTo>
                    <a:cubicBezTo>
                      <a:pt x="108" y="212"/>
                      <a:pt x="108" y="212"/>
                      <a:pt x="108" y="212"/>
                    </a:cubicBezTo>
                    <a:cubicBezTo>
                      <a:pt x="100" y="211"/>
                      <a:pt x="92" y="209"/>
                      <a:pt x="84" y="207"/>
                    </a:cubicBezTo>
                    <a:cubicBezTo>
                      <a:pt x="81" y="206"/>
                      <a:pt x="79" y="205"/>
                      <a:pt x="77" y="204"/>
                    </a:cubicBezTo>
                    <a:cubicBezTo>
                      <a:pt x="76" y="204"/>
                      <a:pt x="74" y="203"/>
                      <a:pt x="73" y="203"/>
                    </a:cubicBezTo>
                    <a:cubicBezTo>
                      <a:pt x="69" y="201"/>
                      <a:pt x="65" y="199"/>
                      <a:pt x="61" y="196"/>
                    </a:cubicBezTo>
                    <a:cubicBezTo>
                      <a:pt x="61" y="196"/>
                      <a:pt x="61" y="196"/>
                      <a:pt x="61" y="196"/>
                    </a:cubicBezTo>
                    <a:cubicBezTo>
                      <a:pt x="60" y="196"/>
                      <a:pt x="60" y="195"/>
                      <a:pt x="59" y="195"/>
                    </a:cubicBezTo>
                    <a:cubicBezTo>
                      <a:pt x="58" y="193"/>
                      <a:pt x="56" y="192"/>
                      <a:pt x="55" y="190"/>
                    </a:cubicBezTo>
                    <a:cubicBezTo>
                      <a:pt x="55" y="190"/>
                      <a:pt x="55" y="190"/>
                      <a:pt x="55" y="190"/>
                    </a:cubicBezTo>
                    <a:cubicBezTo>
                      <a:pt x="54" y="189"/>
                      <a:pt x="54" y="189"/>
                      <a:pt x="54" y="188"/>
                    </a:cubicBezTo>
                    <a:cubicBezTo>
                      <a:pt x="53" y="188"/>
                      <a:pt x="51" y="184"/>
                      <a:pt x="51" y="183"/>
                    </a:cubicBezTo>
                    <a:cubicBezTo>
                      <a:pt x="50" y="182"/>
                      <a:pt x="50" y="180"/>
                      <a:pt x="49" y="179"/>
                    </a:cubicBezTo>
                    <a:cubicBezTo>
                      <a:pt x="49" y="178"/>
                      <a:pt x="48" y="174"/>
                      <a:pt x="48" y="174"/>
                    </a:cubicBezTo>
                    <a:cubicBezTo>
                      <a:pt x="48" y="168"/>
                      <a:pt x="48" y="163"/>
                      <a:pt x="49" y="157"/>
                    </a:cubicBezTo>
                    <a:cubicBezTo>
                      <a:pt x="49" y="159"/>
                      <a:pt x="50" y="152"/>
                      <a:pt x="50" y="151"/>
                    </a:cubicBezTo>
                    <a:cubicBezTo>
                      <a:pt x="51" y="148"/>
                      <a:pt x="52" y="146"/>
                      <a:pt x="52" y="143"/>
                    </a:cubicBezTo>
                    <a:cubicBezTo>
                      <a:pt x="53" y="142"/>
                      <a:pt x="53" y="142"/>
                      <a:pt x="53" y="142"/>
                    </a:cubicBezTo>
                    <a:cubicBezTo>
                      <a:pt x="53" y="141"/>
                      <a:pt x="54" y="140"/>
                      <a:pt x="54" y="139"/>
                    </a:cubicBezTo>
                    <a:cubicBezTo>
                      <a:pt x="56" y="137"/>
                      <a:pt x="57" y="134"/>
                      <a:pt x="59" y="131"/>
                    </a:cubicBezTo>
                    <a:cubicBezTo>
                      <a:pt x="59" y="131"/>
                      <a:pt x="60" y="130"/>
                      <a:pt x="60" y="130"/>
                    </a:cubicBezTo>
                    <a:cubicBezTo>
                      <a:pt x="60" y="129"/>
                      <a:pt x="61" y="129"/>
                      <a:pt x="61" y="129"/>
                    </a:cubicBezTo>
                    <a:cubicBezTo>
                      <a:pt x="62" y="127"/>
                      <a:pt x="64" y="125"/>
                      <a:pt x="66" y="124"/>
                    </a:cubicBezTo>
                    <a:cubicBezTo>
                      <a:pt x="67" y="122"/>
                      <a:pt x="69" y="120"/>
                      <a:pt x="71" y="119"/>
                    </a:cubicBezTo>
                    <a:cubicBezTo>
                      <a:pt x="72" y="118"/>
                      <a:pt x="73" y="117"/>
                      <a:pt x="74" y="117"/>
                    </a:cubicBezTo>
                    <a:cubicBezTo>
                      <a:pt x="78" y="114"/>
                      <a:pt x="82" y="112"/>
                      <a:pt x="85" y="110"/>
                    </a:cubicBezTo>
                    <a:cubicBezTo>
                      <a:pt x="86" y="110"/>
                      <a:pt x="88" y="109"/>
                      <a:pt x="89" y="108"/>
                    </a:cubicBezTo>
                    <a:cubicBezTo>
                      <a:pt x="91" y="108"/>
                      <a:pt x="92" y="107"/>
                      <a:pt x="94" y="107"/>
                    </a:cubicBezTo>
                    <a:cubicBezTo>
                      <a:pt x="100" y="105"/>
                      <a:pt x="106" y="103"/>
                      <a:pt x="113" y="102"/>
                    </a:cubicBezTo>
                    <a:cubicBezTo>
                      <a:pt x="114" y="102"/>
                      <a:pt x="115" y="101"/>
                      <a:pt x="115" y="101"/>
                    </a:cubicBezTo>
                    <a:cubicBezTo>
                      <a:pt x="116" y="101"/>
                      <a:pt x="116" y="101"/>
                      <a:pt x="116" y="101"/>
                    </a:cubicBezTo>
                    <a:cubicBezTo>
                      <a:pt x="128" y="100"/>
                      <a:pt x="138" y="92"/>
                      <a:pt x="138" y="78"/>
                    </a:cubicBezTo>
                    <a:cubicBezTo>
                      <a:pt x="138" y="67"/>
                      <a:pt x="128" y="55"/>
                      <a:pt x="116" y="56"/>
                    </a:cubicBezTo>
                    <a:cubicBezTo>
                      <a:pt x="96" y="57"/>
                      <a:pt x="77" y="63"/>
                      <a:pt x="60" y="72"/>
                    </a:cubicBezTo>
                    <a:cubicBezTo>
                      <a:pt x="25" y="90"/>
                      <a:pt x="6" y="123"/>
                      <a:pt x="3" y="161"/>
                    </a:cubicBezTo>
                    <a:cubicBezTo>
                      <a:pt x="0" y="197"/>
                      <a:pt x="20" y="229"/>
                      <a:pt x="53" y="244"/>
                    </a:cubicBezTo>
                    <a:cubicBezTo>
                      <a:pt x="74" y="253"/>
                      <a:pt x="96" y="257"/>
                      <a:pt x="119" y="259"/>
                    </a:cubicBezTo>
                    <a:cubicBezTo>
                      <a:pt x="109" y="272"/>
                      <a:pt x="102" y="287"/>
                      <a:pt x="99" y="303"/>
                    </a:cubicBezTo>
                    <a:cubicBezTo>
                      <a:pt x="95" y="329"/>
                      <a:pt x="101" y="354"/>
                      <a:pt x="112" y="378"/>
                    </a:cubicBezTo>
                    <a:cubicBezTo>
                      <a:pt x="123" y="403"/>
                      <a:pt x="144" y="423"/>
                      <a:pt x="166" y="439"/>
                    </a:cubicBezTo>
                    <a:cubicBezTo>
                      <a:pt x="149" y="449"/>
                      <a:pt x="134" y="461"/>
                      <a:pt x="121" y="476"/>
                    </a:cubicBezTo>
                    <a:cubicBezTo>
                      <a:pt x="102" y="501"/>
                      <a:pt x="96" y="530"/>
                      <a:pt x="103" y="561"/>
                    </a:cubicBezTo>
                    <a:cubicBezTo>
                      <a:pt x="110" y="591"/>
                      <a:pt x="129" y="617"/>
                      <a:pt x="149" y="640"/>
                    </a:cubicBezTo>
                    <a:cubicBezTo>
                      <a:pt x="157" y="650"/>
                      <a:pt x="165" y="659"/>
                      <a:pt x="174" y="668"/>
                    </a:cubicBezTo>
                    <a:cubicBezTo>
                      <a:pt x="167" y="673"/>
                      <a:pt x="160" y="678"/>
                      <a:pt x="153" y="683"/>
                    </a:cubicBezTo>
                    <a:cubicBezTo>
                      <a:pt x="142" y="690"/>
                      <a:pt x="138" y="703"/>
                      <a:pt x="145" y="714"/>
                    </a:cubicBezTo>
                    <a:cubicBezTo>
                      <a:pt x="151" y="724"/>
                      <a:pt x="165" y="729"/>
                      <a:pt x="176" y="722"/>
                    </a:cubicBezTo>
                    <a:cubicBezTo>
                      <a:pt x="180" y="720"/>
                      <a:pt x="183" y="717"/>
                      <a:pt x="187" y="715"/>
                    </a:cubicBezTo>
                    <a:cubicBezTo>
                      <a:pt x="187" y="738"/>
                      <a:pt x="187" y="738"/>
                      <a:pt x="187" y="738"/>
                    </a:cubicBezTo>
                    <a:cubicBezTo>
                      <a:pt x="187" y="767"/>
                      <a:pt x="233" y="767"/>
                      <a:pt x="233" y="738"/>
                    </a:cubicBezTo>
                    <a:cubicBezTo>
                      <a:pt x="233" y="715"/>
                      <a:pt x="233" y="715"/>
                      <a:pt x="233" y="715"/>
                    </a:cubicBezTo>
                    <a:cubicBezTo>
                      <a:pt x="236" y="717"/>
                      <a:pt x="240" y="720"/>
                      <a:pt x="243" y="722"/>
                    </a:cubicBezTo>
                    <a:cubicBezTo>
                      <a:pt x="254" y="729"/>
                      <a:pt x="269" y="724"/>
                      <a:pt x="275" y="714"/>
                    </a:cubicBezTo>
                    <a:cubicBezTo>
                      <a:pt x="281" y="703"/>
                      <a:pt x="277" y="690"/>
                      <a:pt x="267" y="683"/>
                    </a:cubicBezTo>
                    <a:cubicBezTo>
                      <a:pt x="262" y="680"/>
                      <a:pt x="257" y="677"/>
                      <a:pt x="253" y="673"/>
                    </a:cubicBezTo>
                    <a:cubicBezTo>
                      <a:pt x="251" y="672"/>
                      <a:pt x="248" y="670"/>
                      <a:pt x="246" y="668"/>
                    </a:cubicBezTo>
                    <a:cubicBezTo>
                      <a:pt x="246" y="668"/>
                      <a:pt x="246" y="668"/>
                      <a:pt x="245" y="668"/>
                    </a:cubicBezTo>
                    <a:cubicBezTo>
                      <a:pt x="267" y="647"/>
                      <a:pt x="286" y="624"/>
                      <a:pt x="301" y="599"/>
                    </a:cubicBezTo>
                    <a:cubicBezTo>
                      <a:pt x="320" y="566"/>
                      <a:pt x="327" y="525"/>
                      <a:pt x="308" y="489"/>
                    </a:cubicBezTo>
                    <a:cubicBezTo>
                      <a:pt x="295" y="468"/>
                      <a:pt x="275" y="452"/>
                      <a:pt x="253" y="439"/>
                    </a:cubicBezTo>
                    <a:cubicBezTo>
                      <a:pt x="286" y="415"/>
                      <a:pt x="314" y="381"/>
                      <a:pt x="320" y="339"/>
                    </a:cubicBezTo>
                    <a:cubicBezTo>
                      <a:pt x="325" y="309"/>
                      <a:pt x="317" y="281"/>
                      <a:pt x="300" y="259"/>
                    </a:cubicBezTo>
                    <a:cubicBezTo>
                      <a:pt x="318" y="258"/>
                      <a:pt x="335" y="255"/>
                      <a:pt x="351" y="250"/>
                    </a:cubicBezTo>
                    <a:cubicBezTo>
                      <a:pt x="378" y="241"/>
                      <a:pt x="400" y="225"/>
                      <a:pt x="411" y="199"/>
                    </a:cubicBezTo>
                    <a:cubicBezTo>
                      <a:pt x="423" y="172"/>
                      <a:pt x="417" y="136"/>
                      <a:pt x="402" y="111"/>
                    </a:cubicBezTo>
                    <a:cubicBezTo>
                      <a:pt x="382" y="78"/>
                      <a:pt x="342" y="59"/>
                      <a:pt x="304" y="56"/>
                    </a:cubicBezTo>
                    <a:close/>
                    <a:moveTo>
                      <a:pt x="187" y="615"/>
                    </a:moveTo>
                    <a:cubicBezTo>
                      <a:pt x="186" y="614"/>
                      <a:pt x="185" y="613"/>
                      <a:pt x="184" y="612"/>
                    </a:cubicBezTo>
                    <a:cubicBezTo>
                      <a:pt x="181" y="608"/>
                      <a:pt x="178" y="605"/>
                      <a:pt x="175" y="601"/>
                    </a:cubicBezTo>
                    <a:cubicBezTo>
                      <a:pt x="175" y="601"/>
                      <a:pt x="173" y="599"/>
                      <a:pt x="172" y="598"/>
                    </a:cubicBezTo>
                    <a:cubicBezTo>
                      <a:pt x="171" y="596"/>
                      <a:pt x="170" y="595"/>
                      <a:pt x="169" y="593"/>
                    </a:cubicBezTo>
                    <a:cubicBezTo>
                      <a:pt x="163" y="585"/>
                      <a:pt x="159" y="577"/>
                      <a:pt x="154" y="569"/>
                    </a:cubicBezTo>
                    <a:cubicBezTo>
                      <a:pt x="153" y="567"/>
                      <a:pt x="153" y="566"/>
                      <a:pt x="152" y="564"/>
                    </a:cubicBezTo>
                    <a:cubicBezTo>
                      <a:pt x="153" y="565"/>
                      <a:pt x="151" y="561"/>
                      <a:pt x="151" y="561"/>
                    </a:cubicBezTo>
                    <a:cubicBezTo>
                      <a:pt x="149" y="557"/>
                      <a:pt x="148" y="553"/>
                      <a:pt x="147" y="549"/>
                    </a:cubicBezTo>
                    <a:cubicBezTo>
                      <a:pt x="147" y="547"/>
                      <a:pt x="146" y="545"/>
                      <a:pt x="146" y="543"/>
                    </a:cubicBezTo>
                    <a:cubicBezTo>
                      <a:pt x="146" y="543"/>
                      <a:pt x="146" y="543"/>
                      <a:pt x="146" y="543"/>
                    </a:cubicBezTo>
                    <a:cubicBezTo>
                      <a:pt x="146" y="542"/>
                      <a:pt x="146" y="542"/>
                      <a:pt x="146" y="541"/>
                    </a:cubicBezTo>
                    <a:cubicBezTo>
                      <a:pt x="145" y="537"/>
                      <a:pt x="145" y="533"/>
                      <a:pt x="146" y="529"/>
                    </a:cubicBezTo>
                    <a:cubicBezTo>
                      <a:pt x="146" y="530"/>
                      <a:pt x="146" y="526"/>
                      <a:pt x="146" y="526"/>
                    </a:cubicBezTo>
                    <a:cubicBezTo>
                      <a:pt x="147" y="524"/>
                      <a:pt x="147" y="522"/>
                      <a:pt x="148" y="520"/>
                    </a:cubicBezTo>
                    <a:cubicBezTo>
                      <a:pt x="148" y="520"/>
                      <a:pt x="149" y="517"/>
                      <a:pt x="149" y="517"/>
                    </a:cubicBezTo>
                    <a:cubicBezTo>
                      <a:pt x="149" y="516"/>
                      <a:pt x="150" y="515"/>
                      <a:pt x="150" y="514"/>
                    </a:cubicBezTo>
                    <a:cubicBezTo>
                      <a:pt x="152" y="511"/>
                      <a:pt x="153" y="509"/>
                      <a:pt x="155" y="507"/>
                    </a:cubicBezTo>
                    <a:cubicBezTo>
                      <a:pt x="154" y="508"/>
                      <a:pt x="157" y="505"/>
                      <a:pt x="157" y="504"/>
                    </a:cubicBezTo>
                    <a:cubicBezTo>
                      <a:pt x="159" y="502"/>
                      <a:pt x="161" y="500"/>
                      <a:pt x="162" y="499"/>
                    </a:cubicBezTo>
                    <a:cubicBezTo>
                      <a:pt x="165" y="496"/>
                      <a:pt x="168" y="494"/>
                      <a:pt x="171" y="491"/>
                    </a:cubicBezTo>
                    <a:cubicBezTo>
                      <a:pt x="171" y="491"/>
                      <a:pt x="171" y="491"/>
                      <a:pt x="171" y="491"/>
                    </a:cubicBezTo>
                    <a:cubicBezTo>
                      <a:pt x="172" y="491"/>
                      <a:pt x="172" y="490"/>
                      <a:pt x="172" y="490"/>
                    </a:cubicBezTo>
                    <a:cubicBezTo>
                      <a:pt x="174" y="489"/>
                      <a:pt x="176" y="488"/>
                      <a:pt x="177" y="487"/>
                    </a:cubicBezTo>
                    <a:cubicBezTo>
                      <a:pt x="180" y="484"/>
                      <a:pt x="184" y="482"/>
                      <a:pt x="187" y="480"/>
                    </a:cubicBezTo>
                    <a:lnTo>
                      <a:pt x="187" y="615"/>
                    </a:lnTo>
                    <a:close/>
                    <a:moveTo>
                      <a:pt x="187" y="398"/>
                    </a:moveTo>
                    <a:cubicBezTo>
                      <a:pt x="186" y="397"/>
                      <a:pt x="183" y="395"/>
                      <a:pt x="183" y="394"/>
                    </a:cubicBezTo>
                    <a:cubicBezTo>
                      <a:pt x="176" y="389"/>
                      <a:pt x="170" y="382"/>
                      <a:pt x="164" y="376"/>
                    </a:cubicBezTo>
                    <a:cubicBezTo>
                      <a:pt x="164" y="375"/>
                      <a:pt x="163" y="375"/>
                      <a:pt x="163" y="375"/>
                    </a:cubicBezTo>
                    <a:cubicBezTo>
                      <a:pt x="163" y="374"/>
                      <a:pt x="163" y="374"/>
                      <a:pt x="162" y="373"/>
                    </a:cubicBezTo>
                    <a:cubicBezTo>
                      <a:pt x="161" y="371"/>
                      <a:pt x="159" y="369"/>
                      <a:pt x="158" y="368"/>
                    </a:cubicBezTo>
                    <a:cubicBezTo>
                      <a:pt x="155" y="362"/>
                      <a:pt x="152" y="357"/>
                      <a:pt x="150" y="352"/>
                    </a:cubicBezTo>
                    <a:cubicBezTo>
                      <a:pt x="141" y="333"/>
                      <a:pt x="141" y="317"/>
                      <a:pt x="147" y="300"/>
                    </a:cubicBezTo>
                    <a:cubicBezTo>
                      <a:pt x="147" y="299"/>
                      <a:pt x="147" y="299"/>
                      <a:pt x="148" y="299"/>
                    </a:cubicBezTo>
                    <a:cubicBezTo>
                      <a:pt x="148" y="299"/>
                      <a:pt x="148" y="298"/>
                      <a:pt x="148" y="297"/>
                    </a:cubicBezTo>
                    <a:cubicBezTo>
                      <a:pt x="149" y="295"/>
                      <a:pt x="150" y="293"/>
                      <a:pt x="152" y="292"/>
                    </a:cubicBezTo>
                    <a:cubicBezTo>
                      <a:pt x="152" y="290"/>
                      <a:pt x="153" y="289"/>
                      <a:pt x="154" y="287"/>
                    </a:cubicBezTo>
                    <a:cubicBezTo>
                      <a:pt x="153" y="289"/>
                      <a:pt x="157" y="285"/>
                      <a:pt x="157" y="284"/>
                    </a:cubicBezTo>
                    <a:cubicBezTo>
                      <a:pt x="164" y="276"/>
                      <a:pt x="166" y="274"/>
                      <a:pt x="175" y="269"/>
                    </a:cubicBezTo>
                    <a:cubicBezTo>
                      <a:pt x="178" y="268"/>
                      <a:pt x="181" y="266"/>
                      <a:pt x="184" y="264"/>
                    </a:cubicBezTo>
                    <a:cubicBezTo>
                      <a:pt x="184" y="265"/>
                      <a:pt x="186" y="264"/>
                      <a:pt x="187" y="263"/>
                    </a:cubicBezTo>
                    <a:lnTo>
                      <a:pt x="187" y="398"/>
                    </a:lnTo>
                    <a:close/>
                    <a:moveTo>
                      <a:pt x="257" y="499"/>
                    </a:moveTo>
                    <a:cubicBezTo>
                      <a:pt x="259" y="501"/>
                      <a:pt x="261" y="503"/>
                      <a:pt x="263" y="505"/>
                    </a:cubicBezTo>
                    <a:cubicBezTo>
                      <a:pt x="264" y="506"/>
                      <a:pt x="265" y="507"/>
                      <a:pt x="265" y="508"/>
                    </a:cubicBezTo>
                    <a:cubicBezTo>
                      <a:pt x="267" y="510"/>
                      <a:pt x="268" y="512"/>
                      <a:pt x="269" y="514"/>
                    </a:cubicBezTo>
                    <a:cubicBezTo>
                      <a:pt x="269" y="515"/>
                      <a:pt x="271" y="517"/>
                      <a:pt x="271" y="518"/>
                    </a:cubicBezTo>
                    <a:cubicBezTo>
                      <a:pt x="272" y="520"/>
                      <a:pt x="272" y="522"/>
                      <a:pt x="273" y="524"/>
                    </a:cubicBezTo>
                    <a:cubicBezTo>
                      <a:pt x="273" y="525"/>
                      <a:pt x="274" y="529"/>
                      <a:pt x="274" y="529"/>
                    </a:cubicBezTo>
                    <a:cubicBezTo>
                      <a:pt x="274" y="532"/>
                      <a:pt x="274" y="535"/>
                      <a:pt x="274" y="537"/>
                    </a:cubicBezTo>
                    <a:cubicBezTo>
                      <a:pt x="274" y="538"/>
                      <a:pt x="273" y="543"/>
                      <a:pt x="273" y="543"/>
                    </a:cubicBezTo>
                    <a:cubicBezTo>
                      <a:pt x="273" y="545"/>
                      <a:pt x="273" y="547"/>
                      <a:pt x="272" y="549"/>
                    </a:cubicBezTo>
                    <a:cubicBezTo>
                      <a:pt x="272" y="551"/>
                      <a:pt x="271" y="554"/>
                      <a:pt x="270" y="557"/>
                    </a:cubicBezTo>
                    <a:cubicBezTo>
                      <a:pt x="270" y="558"/>
                      <a:pt x="267" y="565"/>
                      <a:pt x="267" y="564"/>
                    </a:cubicBezTo>
                    <a:cubicBezTo>
                      <a:pt x="258" y="585"/>
                      <a:pt x="247" y="599"/>
                      <a:pt x="233" y="615"/>
                    </a:cubicBezTo>
                    <a:cubicBezTo>
                      <a:pt x="233" y="480"/>
                      <a:pt x="233" y="480"/>
                      <a:pt x="233" y="480"/>
                    </a:cubicBezTo>
                    <a:cubicBezTo>
                      <a:pt x="236" y="482"/>
                      <a:pt x="239" y="484"/>
                      <a:pt x="242" y="487"/>
                    </a:cubicBezTo>
                    <a:cubicBezTo>
                      <a:pt x="244" y="488"/>
                      <a:pt x="245" y="489"/>
                      <a:pt x="247" y="490"/>
                    </a:cubicBezTo>
                    <a:cubicBezTo>
                      <a:pt x="247" y="490"/>
                      <a:pt x="247" y="490"/>
                      <a:pt x="248" y="490"/>
                    </a:cubicBezTo>
                    <a:cubicBezTo>
                      <a:pt x="248" y="491"/>
                      <a:pt x="248" y="491"/>
                      <a:pt x="249" y="491"/>
                    </a:cubicBezTo>
                    <a:cubicBezTo>
                      <a:pt x="252" y="494"/>
                      <a:pt x="254" y="496"/>
                      <a:pt x="257" y="499"/>
                    </a:cubicBezTo>
                    <a:close/>
                    <a:moveTo>
                      <a:pt x="275" y="335"/>
                    </a:moveTo>
                    <a:cubicBezTo>
                      <a:pt x="273" y="345"/>
                      <a:pt x="269" y="355"/>
                      <a:pt x="263" y="364"/>
                    </a:cubicBezTo>
                    <a:cubicBezTo>
                      <a:pt x="258" y="373"/>
                      <a:pt x="256" y="376"/>
                      <a:pt x="248" y="384"/>
                    </a:cubicBezTo>
                    <a:cubicBezTo>
                      <a:pt x="243" y="389"/>
                      <a:pt x="238" y="394"/>
                      <a:pt x="233" y="398"/>
                    </a:cubicBezTo>
                    <a:cubicBezTo>
                      <a:pt x="233" y="263"/>
                      <a:pt x="233" y="263"/>
                      <a:pt x="233" y="263"/>
                    </a:cubicBezTo>
                    <a:cubicBezTo>
                      <a:pt x="233" y="263"/>
                      <a:pt x="233" y="264"/>
                      <a:pt x="234" y="264"/>
                    </a:cubicBezTo>
                    <a:cubicBezTo>
                      <a:pt x="233" y="264"/>
                      <a:pt x="237" y="265"/>
                      <a:pt x="238" y="265"/>
                    </a:cubicBezTo>
                    <a:cubicBezTo>
                      <a:pt x="239" y="266"/>
                      <a:pt x="241" y="267"/>
                      <a:pt x="243" y="268"/>
                    </a:cubicBezTo>
                    <a:cubicBezTo>
                      <a:pt x="246" y="270"/>
                      <a:pt x="249" y="272"/>
                      <a:pt x="252" y="274"/>
                    </a:cubicBezTo>
                    <a:cubicBezTo>
                      <a:pt x="251" y="273"/>
                      <a:pt x="255" y="277"/>
                      <a:pt x="255" y="277"/>
                    </a:cubicBezTo>
                    <a:cubicBezTo>
                      <a:pt x="257" y="278"/>
                      <a:pt x="258" y="280"/>
                      <a:pt x="260" y="281"/>
                    </a:cubicBezTo>
                    <a:cubicBezTo>
                      <a:pt x="261" y="283"/>
                      <a:pt x="263" y="284"/>
                      <a:pt x="264" y="286"/>
                    </a:cubicBezTo>
                    <a:cubicBezTo>
                      <a:pt x="264" y="286"/>
                      <a:pt x="264" y="286"/>
                      <a:pt x="264" y="286"/>
                    </a:cubicBezTo>
                    <a:cubicBezTo>
                      <a:pt x="265" y="287"/>
                      <a:pt x="266" y="289"/>
                      <a:pt x="267" y="290"/>
                    </a:cubicBezTo>
                    <a:cubicBezTo>
                      <a:pt x="268" y="292"/>
                      <a:pt x="269" y="293"/>
                      <a:pt x="270" y="295"/>
                    </a:cubicBezTo>
                    <a:cubicBezTo>
                      <a:pt x="270" y="295"/>
                      <a:pt x="272" y="299"/>
                      <a:pt x="272" y="299"/>
                    </a:cubicBezTo>
                    <a:cubicBezTo>
                      <a:pt x="273" y="303"/>
                      <a:pt x="274" y="307"/>
                      <a:pt x="275" y="310"/>
                    </a:cubicBezTo>
                    <a:cubicBezTo>
                      <a:pt x="275" y="311"/>
                      <a:pt x="276" y="314"/>
                      <a:pt x="276" y="315"/>
                    </a:cubicBezTo>
                    <a:cubicBezTo>
                      <a:pt x="276" y="317"/>
                      <a:pt x="276" y="319"/>
                      <a:pt x="276" y="321"/>
                    </a:cubicBezTo>
                    <a:cubicBezTo>
                      <a:pt x="276" y="327"/>
                      <a:pt x="276" y="330"/>
                      <a:pt x="275"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55">
                <a:extLst>
                  <a:ext uri="{FF2B5EF4-FFF2-40B4-BE49-F238E27FC236}">
                    <a16:creationId xmlns:a16="http://schemas.microsoft.com/office/drawing/2014/main" id="{AABEC57A-9C27-4474-B426-41630AFBE707}"/>
                  </a:ext>
                </a:extLst>
              </p:cNvPr>
              <p:cNvSpPr>
                <a:spLocks noEditPoints="1"/>
              </p:cNvSpPr>
              <p:nvPr/>
            </p:nvSpPr>
            <p:spPr bwMode="auto">
              <a:xfrm>
                <a:off x="7942263" y="6281738"/>
                <a:ext cx="977900" cy="433388"/>
              </a:xfrm>
              <a:custGeom>
                <a:avLst/>
                <a:gdLst>
                  <a:gd name="T0" fmla="*/ 392 w 395"/>
                  <a:gd name="T1" fmla="*/ 146 h 175"/>
                  <a:gd name="T2" fmla="*/ 366 w 395"/>
                  <a:gd name="T3" fmla="*/ 16 h 175"/>
                  <a:gd name="T4" fmla="*/ 344 w 395"/>
                  <a:gd name="T5" fmla="*/ 0 h 175"/>
                  <a:gd name="T6" fmla="*/ 23 w 395"/>
                  <a:gd name="T7" fmla="*/ 0 h 175"/>
                  <a:gd name="T8" fmla="*/ 8 w 395"/>
                  <a:gd name="T9" fmla="*/ 5 h 175"/>
                  <a:gd name="T10" fmla="*/ 0 w 395"/>
                  <a:gd name="T11" fmla="*/ 22 h 175"/>
                  <a:gd name="T12" fmla="*/ 114 w 395"/>
                  <a:gd name="T13" fmla="*/ 134 h 175"/>
                  <a:gd name="T14" fmla="*/ 370 w 395"/>
                  <a:gd name="T15" fmla="*/ 175 h 175"/>
                  <a:gd name="T16" fmla="*/ 392 w 395"/>
                  <a:gd name="T17" fmla="*/ 146 h 175"/>
                  <a:gd name="T18" fmla="*/ 135 w 395"/>
                  <a:gd name="T19" fmla="*/ 94 h 175"/>
                  <a:gd name="T20" fmla="*/ 98 w 395"/>
                  <a:gd name="T21" fmla="*/ 77 h 175"/>
                  <a:gd name="T22" fmla="*/ 80 w 395"/>
                  <a:gd name="T23" fmla="*/ 67 h 175"/>
                  <a:gd name="T24" fmla="*/ 72 w 395"/>
                  <a:gd name="T25" fmla="*/ 62 h 175"/>
                  <a:gd name="T26" fmla="*/ 71 w 395"/>
                  <a:gd name="T27" fmla="*/ 61 h 175"/>
                  <a:gd name="T28" fmla="*/ 68 w 395"/>
                  <a:gd name="T29" fmla="*/ 58 h 175"/>
                  <a:gd name="T30" fmla="*/ 57 w 395"/>
                  <a:gd name="T31" fmla="*/ 48 h 175"/>
                  <a:gd name="T32" fmla="*/ 55 w 395"/>
                  <a:gd name="T33" fmla="*/ 45 h 175"/>
                  <a:gd name="T34" fmla="*/ 325 w 395"/>
                  <a:gd name="T35" fmla="*/ 45 h 175"/>
                  <a:gd name="T36" fmla="*/ 343 w 395"/>
                  <a:gd name="T37" fmla="*/ 129 h 175"/>
                  <a:gd name="T38" fmla="*/ 135 w 395"/>
                  <a:gd name="T39" fmla="*/ 9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5" h="175">
                    <a:moveTo>
                      <a:pt x="392" y="146"/>
                    </a:moveTo>
                    <a:cubicBezTo>
                      <a:pt x="384" y="103"/>
                      <a:pt x="375" y="59"/>
                      <a:pt x="366" y="16"/>
                    </a:cubicBezTo>
                    <a:cubicBezTo>
                      <a:pt x="364" y="6"/>
                      <a:pt x="354" y="0"/>
                      <a:pt x="344" y="0"/>
                    </a:cubicBezTo>
                    <a:cubicBezTo>
                      <a:pt x="23" y="0"/>
                      <a:pt x="23" y="0"/>
                      <a:pt x="23" y="0"/>
                    </a:cubicBezTo>
                    <a:cubicBezTo>
                      <a:pt x="16" y="0"/>
                      <a:pt x="11" y="2"/>
                      <a:pt x="8" y="5"/>
                    </a:cubicBezTo>
                    <a:cubicBezTo>
                      <a:pt x="3" y="9"/>
                      <a:pt x="0" y="15"/>
                      <a:pt x="0" y="22"/>
                    </a:cubicBezTo>
                    <a:cubicBezTo>
                      <a:pt x="1" y="82"/>
                      <a:pt x="66" y="115"/>
                      <a:pt x="114" y="134"/>
                    </a:cubicBezTo>
                    <a:cubicBezTo>
                      <a:pt x="194" y="166"/>
                      <a:pt x="285" y="175"/>
                      <a:pt x="370" y="175"/>
                    </a:cubicBezTo>
                    <a:cubicBezTo>
                      <a:pt x="386" y="175"/>
                      <a:pt x="395" y="160"/>
                      <a:pt x="392" y="146"/>
                    </a:cubicBezTo>
                    <a:close/>
                    <a:moveTo>
                      <a:pt x="135" y="94"/>
                    </a:moveTo>
                    <a:cubicBezTo>
                      <a:pt x="120" y="88"/>
                      <a:pt x="112" y="85"/>
                      <a:pt x="98" y="77"/>
                    </a:cubicBezTo>
                    <a:cubicBezTo>
                      <a:pt x="92" y="74"/>
                      <a:pt x="86" y="71"/>
                      <a:pt x="80" y="67"/>
                    </a:cubicBezTo>
                    <a:cubicBezTo>
                      <a:pt x="77" y="65"/>
                      <a:pt x="75" y="63"/>
                      <a:pt x="72" y="62"/>
                    </a:cubicBezTo>
                    <a:cubicBezTo>
                      <a:pt x="72" y="61"/>
                      <a:pt x="71" y="61"/>
                      <a:pt x="71" y="61"/>
                    </a:cubicBezTo>
                    <a:cubicBezTo>
                      <a:pt x="70" y="60"/>
                      <a:pt x="69" y="59"/>
                      <a:pt x="68" y="58"/>
                    </a:cubicBezTo>
                    <a:cubicBezTo>
                      <a:pt x="64" y="55"/>
                      <a:pt x="61" y="52"/>
                      <a:pt x="57" y="48"/>
                    </a:cubicBezTo>
                    <a:cubicBezTo>
                      <a:pt x="57" y="47"/>
                      <a:pt x="56" y="46"/>
                      <a:pt x="55" y="45"/>
                    </a:cubicBezTo>
                    <a:cubicBezTo>
                      <a:pt x="325" y="45"/>
                      <a:pt x="325" y="45"/>
                      <a:pt x="325" y="45"/>
                    </a:cubicBezTo>
                    <a:cubicBezTo>
                      <a:pt x="331" y="73"/>
                      <a:pt x="337" y="101"/>
                      <a:pt x="343" y="129"/>
                    </a:cubicBezTo>
                    <a:cubicBezTo>
                      <a:pt x="272" y="127"/>
                      <a:pt x="202" y="117"/>
                      <a:pt x="135"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 name="Group 2">
            <a:extLst>
              <a:ext uri="{FF2B5EF4-FFF2-40B4-BE49-F238E27FC236}">
                <a16:creationId xmlns:a16="http://schemas.microsoft.com/office/drawing/2014/main" id="{2E5E96FD-DD85-498B-8C58-C761EBE89FF9}"/>
              </a:ext>
            </a:extLst>
          </p:cNvPr>
          <p:cNvGrpSpPr/>
          <p:nvPr/>
        </p:nvGrpSpPr>
        <p:grpSpPr>
          <a:xfrm>
            <a:off x="1737361" y="2322830"/>
            <a:ext cx="1732280" cy="1732280"/>
            <a:chOff x="1737361" y="2322830"/>
            <a:chExt cx="1732280" cy="1732280"/>
          </a:xfrm>
        </p:grpSpPr>
        <p:sp>
          <p:nvSpPr>
            <p:cNvPr id="4" name="Oval 3">
              <a:extLst>
                <a:ext uri="{FF2B5EF4-FFF2-40B4-BE49-F238E27FC236}">
                  <a16:creationId xmlns:a16="http://schemas.microsoft.com/office/drawing/2014/main" id="{A3F401E7-0ACF-42A0-ACC2-AEB74BC21736}"/>
                </a:ext>
              </a:extLst>
            </p:cNvPr>
            <p:cNvSpPr/>
            <p:nvPr/>
          </p:nvSpPr>
          <p:spPr>
            <a:xfrm>
              <a:off x="1737361" y="2322830"/>
              <a:ext cx="1732280" cy="1732280"/>
            </a:xfrm>
            <a:prstGeom prst="ellipse">
              <a:avLst/>
            </a:prstGeom>
            <a:solidFill>
              <a:schemeClr val="bg1"/>
            </a:solidFill>
            <a:ln>
              <a:noFill/>
            </a:ln>
            <a:effectLst>
              <a:outerShdw blurRad="1003300" dist="368300" dir="3300000" sx="85000" sy="85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TextBox 11">
              <a:extLst>
                <a:ext uri="{FF2B5EF4-FFF2-40B4-BE49-F238E27FC236}">
                  <a16:creationId xmlns:a16="http://schemas.microsoft.com/office/drawing/2014/main" id="{EDFE0256-B73B-49BC-ADB0-BD178F10AC33}"/>
                </a:ext>
              </a:extLst>
            </p:cNvPr>
            <p:cNvSpPr txBox="1"/>
            <p:nvPr/>
          </p:nvSpPr>
          <p:spPr>
            <a:xfrm>
              <a:off x="1813644" y="3188604"/>
              <a:ext cx="1579714" cy="495392"/>
            </a:xfrm>
            <a:prstGeom prst="rect">
              <a:avLst/>
            </a:prstGeom>
            <a:noFill/>
          </p:spPr>
          <p:txBody>
            <a:bodyPr wrap="square" rtlCol="0">
              <a:spAutoFit/>
            </a:bodyPr>
            <a:lstStyle/>
            <a:p>
              <a:pPr algn="ctr">
                <a:lnSpc>
                  <a:spcPct val="113000"/>
                </a:lnSpc>
              </a:pPr>
              <a:r>
                <a:rPr lang="en-US" sz="1200" dirty="0">
                  <a:solidFill>
                    <a:schemeClr val="tx1">
                      <a:lumMod val="65000"/>
                      <a:lumOff val="35000"/>
                    </a:schemeClr>
                  </a:solidFill>
                  <a:latin typeface="Roboto Light" panose="02000000000000000000" pitchFamily="2" charset="0"/>
                  <a:ea typeface="Roboto Light" panose="02000000000000000000" pitchFamily="2" charset="0"/>
                </a:rPr>
                <a:t>Medical Feature Text</a:t>
              </a:r>
            </a:p>
          </p:txBody>
        </p:sp>
        <p:grpSp>
          <p:nvGrpSpPr>
            <p:cNvPr id="57" name="Group 56">
              <a:extLst>
                <a:ext uri="{FF2B5EF4-FFF2-40B4-BE49-F238E27FC236}">
                  <a16:creationId xmlns:a16="http://schemas.microsoft.com/office/drawing/2014/main" id="{F0F7A77F-F7AF-4776-B5EC-8CF8E08EE66B}"/>
                </a:ext>
              </a:extLst>
            </p:cNvPr>
            <p:cNvGrpSpPr/>
            <p:nvPr/>
          </p:nvGrpSpPr>
          <p:grpSpPr>
            <a:xfrm>
              <a:off x="2372852" y="2689220"/>
              <a:ext cx="461300" cy="356944"/>
              <a:chOff x="6523037" y="5888038"/>
              <a:chExt cx="2336801" cy="1808163"/>
            </a:xfrm>
            <a:gradFill>
              <a:gsLst>
                <a:gs pos="10000">
                  <a:schemeClr val="accent1"/>
                </a:gs>
                <a:gs pos="100000">
                  <a:schemeClr val="accent2"/>
                </a:gs>
              </a:gsLst>
              <a:lin ang="18900000" scaled="1"/>
            </a:gradFill>
          </p:grpSpPr>
          <p:sp>
            <p:nvSpPr>
              <p:cNvPr id="58" name="Freeform 159">
                <a:extLst>
                  <a:ext uri="{FF2B5EF4-FFF2-40B4-BE49-F238E27FC236}">
                    <a16:creationId xmlns:a16="http://schemas.microsoft.com/office/drawing/2014/main" id="{C1C37675-22C5-417B-9CF0-FE8B22A5F356}"/>
                  </a:ext>
                </a:extLst>
              </p:cNvPr>
              <p:cNvSpPr>
                <a:spLocks/>
              </p:cNvSpPr>
              <p:nvPr/>
            </p:nvSpPr>
            <p:spPr bwMode="auto">
              <a:xfrm>
                <a:off x="6523037" y="6353176"/>
                <a:ext cx="1108075" cy="1343025"/>
              </a:xfrm>
              <a:custGeom>
                <a:avLst/>
                <a:gdLst>
                  <a:gd name="T0" fmla="*/ 432 w 447"/>
                  <a:gd name="T1" fmla="*/ 362 h 542"/>
                  <a:gd name="T2" fmla="*/ 392 w 447"/>
                  <a:gd name="T3" fmla="*/ 349 h 542"/>
                  <a:gd name="T4" fmla="*/ 351 w 447"/>
                  <a:gd name="T5" fmla="*/ 331 h 542"/>
                  <a:gd name="T6" fmla="*/ 262 w 447"/>
                  <a:gd name="T7" fmla="*/ 277 h 542"/>
                  <a:gd name="T8" fmla="*/ 259 w 447"/>
                  <a:gd name="T9" fmla="*/ 274 h 542"/>
                  <a:gd name="T10" fmla="*/ 254 w 447"/>
                  <a:gd name="T11" fmla="*/ 270 h 542"/>
                  <a:gd name="T12" fmla="*/ 244 w 447"/>
                  <a:gd name="T13" fmla="*/ 262 h 542"/>
                  <a:gd name="T14" fmla="*/ 224 w 447"/>
                  <a:gd name="T15" fmla="*/ 242 h 542"/>
                  <a:gd name="T16" fmla="*/ 193 w 447"/>
                  <a:gd name="T17" fmla="*/ 204 h 542"/>
                  <a:gd name="T18" fmla="*/ 159 w 447"/>
                  <a:gd name="T19" fmla="*/ 114 h 542"/>
                  <a:gd name="T20" fmla="*/ 159 w 447"/>
                  <a:gd name="T21" fmla="*/ 99 h 542"/>
                  <a:gd name="T22" fmla="*/ 144 w 447"/>
                  <a:gd name="T23" fmla="*/ 80 h 542"/>
                  <a:gd name="T24" fmla="*/ 137 w 447"/>
                  <a:gd name="T25" fmla="*/ 78 h 542"/>
                  <a:gd name="T26" fmla="*/ 128 w 447"/>
                  <a:gd name="T27" fmla="*/ 77 h 542"/>
                  <a:gd name="T28" fmla="*/ 98 w 447"/>
                  <a:gd name="T29" fmla="*/ 67 h 542"/>
                  <a:gd name="T30" fmla="*/ 98 w 447"/>
                  <a:gd name="T31" fmla="*/ 67 h 542"/>
                  <a:gd name="T32" fmla="*/ 93 w 447"/>
                  <a:gd name="T33" fmla="*/ 65 h 542"/>
                  <a:gd name="T34" fmla="*/ 84 w 447"/>
                  <a:gd name="T35" fmla="*/ 60 h 542"/>
                  <a:gd name="T36" fmla="*/ 74 w 447"/>
                  <a:gd name="T37" fmla="*/ 55 h 542"/>
                  <a:gd name="T38" fmla="*/ 71 w 447"/>
                  <a:gd name="T39" fmla="*/ 52 h 542"/>
                  <a:gd name="T40" fmla="*/ 68 w 447"/>
                  <a:gd name="T41" fmla="*/ 50 h 542"/>
                  <a:gd name="T42" fmla="*/ 54 w 447"/>
                  <a:gd name="T43" fmla="*/ 35 h 542"/>
                  <a:gd name="T44" fmla="*/ 51 w 447"/>
                  <a:gd name="T45" fmla="*/ 32 h 542"/>
                  <a:gd name="T46" fmla="*/ 48 w 447"/>
                  <a:gd name="T47" fmla="*/ 27 h 542"/>
                  <a:gd name="T48" fmla="*/ 45 w 447"/>
                  <a:gd name="T49" fmla="*/ 21 h 542"/>
                  <a:gd name="T50" fmla="*/ 43 w 447"/>
                  <a:gd name="T51" fmla="*/ 18 h 542"/>
                  <a:gd name="T52" fmla="*/ 18 w 447"/>
                  <a:gd name="T53" fmla="*/ 4 h 542"/>
                  <a:gd name="T54" fmla="*/ 4 w 447"/>
                  <a:gd name="T55" fmla="*/ 29 h 542"/>
                  <a:gd name="T56" fmla="*/ 119 w 447"/>
                  <a:gd name="T57" fmla="*/ 116 h 542"/>
                  <a:gd name="T58" fmla="*/ 394 w 447"/>
                  <a:gd name="T59" fmla="*/ 393 h 542"/>
                  <a:gd name="T60" fmla="*/ 406 w 447"/>
                  <a:gd name="T61" fmla="*/ 397 h 542"/>
                  <a:gd name="T62" fmla="*/ 406 w 447"/>
                  <a:gd name="T63" fmla="*/ 516 h 542"/>
                  <a:gd name="T64" fmla="*/ 447 w 447"/>
                  <a:gd name="T65" fmla="*/ 516 h 542"/>
                  <a:gd name="T66" fmla="*/ 447 w 447"/>
                  <a:gd name="T67" fmla="*/ 382 h 542"/>
                  <a:gd name="T68" fmla="*/ 432 w 447"/>
                  <a:gd name="T69" fmla="*/ 36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7" h="542">
                    <a:moveTo>
                      <a:pt x="432" y="362"/>
                    </a:moveTo>
                    <a:cubicBezTo>
                      <a:pt x="418" y="358"/>
                      <a:pt x="405" y="354"/>
                      <a:pt x="392" y="349"/>
                    </a:cubicBezTo>
                    <a:cubicBezTo>
                      <a:pt x="377" y="343"/>
                      <a:pt x="367" y="339"/>
                      <a:pt x="351" y="331"/>
                    </a:cubicBezTo>
                    <a:cubicBezTo>
                      <a:pt x="320" y="316"/>
                      <a:pt x="290" y="298"/>
                      <a:pt x="262" y="277"/>
                    </a:cubicBezTo>
                    <a:cubicBezTo>
                      <a:pt x="262" y="276"/>
                      <a:pt x="259" y="274"/>
                      <a:pt x="259" y="274"/>
                    </a:cubicBezTo>
                    <a:cubicBezTo>
                      <a:pt x="257" y="273"/>
                      <a:pt x="256" y="271"/>
                      <a:pt x="254" y="270"/>
                    </a:cubicBezTo>
                    <a:cubicBezTo>
                      <a:pt x="251" y="267"/>
                      <a:pt x="247" y="264"/>
                      <a:pt x="244" y="262"/>
                    </a:cubicBezTo>
                    <a:cubicBezTo>
                      <a:pt x="237" y="255"/>
                      <a:pt x="230" y="249"/>
                      <a:pt x="224" y="242"/>
                    </a:cubicBezTo>
                    <a:cubicBezTo>
                      <a:pt x="211" y="229"/>
                      <a:pt x="202" y="218"/>
                      <a:pt x="193" y="204"/>
                    </a:cubicBezTo>
                    <a:cubicBezTo>
                      <a:pt x="174" y="176"/>
                      <a:pt x="162" y="145"/>
                      <a:pt x="159" y="114"/>
                    </a:cubicBezTo>
                    <a:cubicBezTo>
                      <a:pt x="159" y="109"/>
                      <a:pt x="159" y="104"/>
                      <a:pt x="159" y="99"/>
                    </a:cubicBezTo>
                    <a:cubicBezTo>
                      <a:pt x="159" y="89"/>
                      <a:pt x="152" y="82"/>
                      <a:pt x="144" y="80"/>
                    </a:cubicBezTo>
                    <a:cubicBezTo>
                      <a:pt x="142" y="79"/>
                      <a:pt x="140" y="79"/>
                      <a:pt x="137" y="78"/>
                    </a:cubicBezTo>
                    <a:cubicBezTo>
                      <a:pt x="134" y="78"/>
                      <a:pt x="131" y="77"/>
                      <a:pt x="128" y="77"/>
                    </a:cubicBezTo>
                    <a:cubicBezTo>
                      <a:pt x="118" y="74"/>
                      <a:pt x="108" y="71"/>
                      <a:pt x="98" y="67"/>
                    </a:cubicBezTo>
                    <a:cubicBezTo>
                      <a:pt x="98" y="67"/>
                      <a:pt x="98" y="67"/>
                      <a:pt x="98" y="67"/>
                    </a:cubicBezTo>
                    <a:cubicBezTo>
                      <a:pt x="96" y="67"/>
                      <a:pt x="95" y="66"/>
                      <a:pt x="93" y="65"/>
                    </a:cubicBezTo>
                    <a:cubicBezTo>
                      <a:pt x="90" y="64"/>
                      <a:pt x="87" y="62"/>
                      <a:pt x="84" y="60"/>
                    </a:cubicBezTo>
                    <a:cubicBezTo>
                      <a:pt x="81" y="59"/>
                      <a:pt x="78" y="57"/>
                      <a:pt x="74" y="55"/>
                    </a:cubicBezTo>
                    <a:cubicBezTo>
                      <a:pt x="73" y="54"/>
                      <a:pt x="72" y="53"/>
                      <a:pt x="71" y="52"/>
                    </a:cubicBezTo>
                    <a:cubicBezTo>
                      <a:pt x="72" y="53"/>
                      <a:pt x="68" y="50"/>
                      <a:pt x="68" y="50"/>
                    </a:cubicBezTo>
                    <a:cubicBezTo>
                      <a:pt x="63" y="46"/>
                      <a:pt x="58" y="41"/>
                      <a:pt x="54" y="35"/>
                    </a:cubicBezTo>
                    <a:cubicBezTo>
                      <a:pt x="54" y="36"/>
                      <a:pt x="51" y="32"/>
                      <a:pt x="51" y="32"/>
                    </a:cubicBezTo>
                    <a:cubicBezTo>
                      <a:pt x="50" y="30"/>
                      <a:pt x="49" y="28"/>
                      <a:pt x="48" y="27"/>
                    </a:cubicBezTo>
                    <a:cubicBezTo>
                      <a:pt x="47" y="25"/>
                      <a:pt x="46" y="23"/>
                      <a:pt x="45" y="21"/>
                    </a:cubicBezTo>
                    <a:cubicBezTo>
                      <a:pt x="45" y="21"/>
                      <a:pt x="42" y="15"/>
                      <a:pt x="43" y="18"/>
                    </a:cubicBezTo>
                    <a:cubicBezTo>
                      <a:pt x="39" y="8"/>
                      <a:pt x="30" y="0"/>
                      <a:pt x="18" y="4"/>
                    </a:cubicBezTo>
                    <a:cubicBezTo>
                      <a:pt x="8" y="6"/>
                      <a:pt x="0" y="18"/>
                      <a:pt x="4" y="29"/>
                    </a:cubicBezTo>
                    <a:cubicBezTo>
                      <a:pt x="24" y="77"/>
                      <a:pt x="69" y="107"/>
                      <a:pt x="119" y="116"/>
                    </a:cubicBezTo>
                    <a:cubicBezTo>
                      <a:pt x="130" y="257"/>
                      <a:pt x="272" y="350"/>
                      <a:pt x="394" y="393"/>
                    </a:cubicBezTo>
                    <a:cubicBezTo>
                      <a:pt x="398" y="394"/>
                      <a:pt x="402" y="396"/>
                      <a:pt x="406" y="397"/>
                    </a:cubicBezTo>
                    <a:cubicBezTo>
                      <a:pt x="406" y="516"/>
                      <a:pt x="406" y="516"/>
                      <a:pt x="406" y="516"/>
                    </a:cubicBezTo>
                    <a:cubicBezTo>
                      <a:pt x="406" y="542"/>
                      <a:pt x="447" y="542"/>
                      <a:pt x="447" y="516"/>
                    </a:cubicBezTo>
                    <a:cubicBezTo>
                      <a:pt x="447" y="382"/>
                      <a:pt x="447" y="382"/>
                      <a:pt x="447" y="382"/>
                    </a:cubicBezTo>
                    <a:cubicBezTo>
                      <a:pt x="447" y="373"/>
                      <a:pt x="440" y="365"/>
                      <a:pt x="432" y="3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60">
                <a:extLst>
                  <a:ext uri="{FF2B5EF4-FFF2-40B4-BE49-F238E27FC236}">
                    <a16:creationId xmlns:a16="http://schemas.microsoft.com/office/drawing/2014/main" id="{F7F63216-8563-4378-8379-1E2E92BBD34A}"/>
                  </a:ext>
                </a:extLst>
              </p:cNvPr>
              <p:cNvSpPr>
                <a:spLocks/>
              </p:cNvSpPr>
              <p:nvPr/>
            </p:nvSpPr>
            <p:spPr bwMode="auto">
              <a:xfrm>
                <a:off x="6999288" y="6157913"/>
                <a:ext cx="490538" cy="477838"/>
              </a:xfrm>
              <a:custGeom>
                <a:avLst/>
                <a:gdLst>
                  <a:gd name="T0" fmla="*/ 48 w 198"/>
                  <a:gd name="T1" fmla="*/ 145 h 193"/>
                  <a:gd name="T2" fmla="*/ 49 w 198"/>
                  <a:gd name="T3" fmla="*/ 140 h 193"/>
                  <a:gd name="T4" fmla="*/ 53 w 198"/>
                  <a:gd name="T5" fmla="*/ 127 h 193"/>
                  <a:gd name="T6" fmla="*/ 62 w 198"/>
                  <a:gd name="T7" fmla="*/ 107 h 193"/>
                  <a:gd name="T8" fmla="*/ 77 w 198"/>
                  <a:gd name="T9" fmla="*/ 87 h 193"/>
                  <a:gd name="T10" fmla="*/ 120 w 198"/>
                  <a:gd name="T11" fmla="*/ 53 h 193"/>
                  <a:gd name="T12" fmla="*/ 172 w 198"/>
                  <a:gd name="T13" fmla="*/ 42 h 193"/>
                  <a:gd name="T14" fmla="*/ 172 w 198"/>
                  <a:gd name="T15" fmla="*/ 2 h 193"/>
                  <a:gd name="T16" fmla="*/ 46 w 198"/>
                  <a:gd name="T17" fmla="*/ 59 h 193"/>
                  <a:gd name="T18" fmla="*/ 9 w 198"/>
                  <a:gd name="T19" fmla="*/ 176 h 193"/>
                  <a:gd name="T20" fmla="*/ 34 w 198"/>
                  <a:gd name="T21" fmla="*/ 191 h 193"/>
                  <a:gd name="T22" fmla="*/ 49 w 198"/>
                  <a:gd name="T23" fmla="*/ 165 h 193"/>
                  <a:gd name="T24" fmla="*/ 48 w 198"/>
                  <a:gd name="T25" fmla="*/ 163 h 193"/>
                  <a:gd name="T26" fmla="*/ 48 w 198"/>
                  <a:gd name="T27" fmla="*/ 160 h 193"/>
                  <a:gd name="T28" fmla="*/ 48 w 198"/>
                  <a:gd name="T29" fmla="*/ 148 h 193"/>
                  <a:gd name="T30" fmla="*/ 48 w 198"/>
                  <a:gd name="T31" fmla="*/ 14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8" h="193">
                    <a:moveTo>
                      <a:pt x="48" y="145"/>
                    </a:moveTo>
                    <a:cubicBezTo>
                      <a:pt x="48" y="143"/>
                      <a:pt x="49" y="141"/>
                      <a:pt x="49" y="140"/>
                    </a:cubicBezTo>
                    <a:cubicBezTo>
                      <a:pt x="50" y="135"/>
                      <a:pt x="51" y="131"/>
                      <a:pt x="53" y="127"/>
                    </a:cubicBezTo>
                    <a:cubicBezTo>
                      <a:pt x="55" y="120"/>
                      <a:pt x="57" y="116"/>
                      <a:pt x="62" y="107"/>
                    </a:cubicBezTo>
                    <a:cubicBezTo>
                      <a:pt x="67" y="98"/>
                      <a:pt x="71" y="93"/>
                      <a:pt x="77" y="87"/>
                    </a:cubicBezTo>
                    <a:cubicBezTo>
                      <a:pt x="90" y="71"/>
                      <a:pt x="102" y="62"/>
                      <a:pt x="120" y="53"/>
                    </a:cubicBezTo>
                    <a:cubicBezTo>
                      <a:pt x="135" y="45"/>
                      <a:pt x="153" y="42"/>
                      <a:pt x="172" y="42"/>
                    </a:cubicBezTo>
                    <a:cubicBezTo>
                      <a:pt x="198" y="43"/>
                      <a:pt x="198" y="2"/>
                      <a:pt x="172" y="2"/>
                    </a:cubicBezTo>
                    <a:cubicBezTo>
                      <a:pt x="124" y="0"/>
                      <a:pt x="78" y="23"/>
                      <a:pt x="46" y="59"/>
                    </a:cubicBezTo>
                    <a:cubicBezTo>
                      <a:pt x="19" y="91"/>
                      <a:pt x="0" y="134"/>
                      <a:pt x="9" y="176"/>
                    </a:cubicBezTo>
                    <a:cubicBezTo>
                      <a:pt x="12" y="187"/>
                      <a:pt x="24" y="193"/>
                      <a:pt x="34" y="191"/>
                    </a:cubicBezTo>
                    <a:cubicBezTo>
                      <a:pt x="45" y="188"/>
                      <a:pt x="51" y="176"/>
                      <a:pt x="49" y="165"/>
                    </a:cubicBezTo>
                    <a:cubicBezTo>
                      <a:pt x="48" y="165"/>
                      <a:pt x="48" y="164"/>
                      <a:pt x="48" y="163"/>
                    </a:cubicBezTo>
                    <a:cubicBezTo>
                      <a:pt x="48" y="162"/>
                      <a:pt x="48" y="160"/>
                      <a:pt x="48" y="160"/>
                    </a:cubicBezTo>
                    <a:cubicBezTo>
                      <a:pt x="47" y="156"/>
                      <a:pt x="47" y="152"/>
                      <a:pt x="48" y="148"/>
                    </a:cubicBezTo>
                    <a:cubicBezTo>
                      <a:pt x="48" y="148"/>
                      <a:pt x="48" y="146"/>
                      <a:pt x="48"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61">
                <a:extLst>
                  <a:ext uri="{FF2B5EF4-FFF2-40B4-BE49-F238E27FC236}">
                    <a16:creationId xmlns:a16="http://schemas.microsoft.com/office/drawing/2014/main" id="{DB8BA3C4-9263-44A5-A50C-31FEA90936F0}"/>
                  </a:ext>
                </a:extLst>
              </p:cNvPr>
              <p:cNvSpPr>
                <a:spLocks/>
              </p:cNvSpPr>
              <p:nvPr/>
            </p:nvSpPr>
            <p:spPr bwMode="auto">
              <a:xfrm>
                <a:off x="7751763" y="6338888"/>
                <a:ext cx="1108075" cy="1357313"/>
              </a:xfrm>
              <a:custGeom>
                <a:avLst/>
                <a:gdLst>
                  <a:gd name="T0" fmla="*/ 429 w 447"/>
                  <a:gd name="T1" fmla="*/ 3 h 548"/>
                  <a:gd name="T2" fmla="*/ 403 w 447"/>
                  <a:gd name="T3" fmla="*/ 17 h 548"/>
                  <a:gd name="T4" fmla="*/ 403 w 447"/>
                  <a:gd name="T5" fmla="*/ 18 h 548"/>
                  <a:gd name="T6" fmla="*/ 400 w 447"/>
                  <a:gd name="T7" fmla="*/ 24 h 548"/>
                  <a:gd name="T8" fmla="*/ 394 w 447"/>
                  <a:gd name="T9" fmla="*/ 34 h 548"/>
                  <a:gd name="T10" fmla="*/ 391 w 447"/>
                  <a:gd name="T11" fmla="*/ 37 h 548"/>
                  <a:gd name="T12" fmla="*/ 387 w 447"/>
                  <a:gd name="T13" fmla="*/ 41 h 548"/>
                  <a:gd name="T14" fmla="*/ 379 w 447"/>
                  <a:gd name="T15" fmla="*/ 49 h 548"/>
                  <a:gd name="T16" fmla="*/ 377 w 447"/>
                  <a:gd name="T17" fmla="*/ 51 h 548"/>
                  <a:gd name="T18" fmla="*/ 374 w 447"/>
                  <a:gd name="T19" fmla="*/ 53 h 548"/>
                  <a:gd name="T20" fmla="*/ 364 w 447"/>
                  <a:gd name="T21" fmla="*/ 59 h 548"/>
                  <a:gd name="T22" fmla="*/ 355 w 447"/>
                  <a:gd name="T23" fmla="*/ 64 h 548"/>
                  <a:gd name="T24" fmla="*/ 350 w 447"/>
                  <a:gd name="T25" fmla="*/ 66 h 548"/>
                  <a:gd name="T26" fmla="*/ 349 w 447"/>
                  <a:gd name="T27" fmla="*/ 66 h 548"/>
                  <a:gd name="T28" fmla="*/ 349 w 447"/>
                  <a:gd name="T29" fmla="*/ 67 h 548"/>
                  <a:gd name="T30" fmla="*/ 318 w 447"/>
                  <a:gd name="T31" fmla="*/ 76 h 548"/>
                  <a:gd name="T32" fmla="*/ 313 w 447"/>
                  <a:gd name="T33" fmla="*/ 77 h 548"/>
                  <a:gd name="T34" fmla="*/ 290 w 447"/>
                  <a:gd name="T35" fmla="*/ 97 h 548"/>
                  <a:gd name="T36" fmla="*/ 263 w 447"/>
                  <a:gd name="T37" fmla="*/ 191 h 548"/>
                  <a:gd name="T38" fmla="*/ 196 w 447"/>
                  <a:gd name="T39" fmla="*/ 270 h 548"/>
                  <a:gd name="T40" fmla="*/ 110 w 447"/>
                  <a:gd name="T41" fmla="*/ 329 h 548"/>
                  <a:gd name="T42" fmla="*/ 65 w 447"/>
                  <a:gd name="T43" fmla="*/ 351 h 548"/>
                  <a:gd name="T44" fmla="*/ 62 w 447"/>
                  <a:gd name="T45" fmla="*/ 352 h 548"/>
                  <a:gd name="T46" fmla="*/ 58 w 447"/>
                  <a:gd name="T47" fmla="*/ 354 h 548"/>
                  <a:gd name="T48" fmla="*/ 48 w 447"/>
                  <a:gd name="T49" fmla="*/ 358 h 548"/>
                  <a:gd name="T50" fmla="*/ 27 w 447"/>
                  <a:gd name="T51" fmla="*/ 365 h 548"/>
                  <a:gd name="T52" fmla="*/ 15 w 447"/>
                  <a:gd name="T53" fmla="*/ 369 h 548"/>
                  <a:gd name="T54" fmla="*/ 0 w 447"/>
                  <a:gd name="T55" fmla="*/ 388 h 548"/>
                  <a:gd name="T56" fmla="*/ 0 w 447"/>
                  <a:gd name="T57" fmla="*/ 522 h 548"/>
                  <a:gd name="T58" fmla="*/ 41 w 447"/>
                  <a:gd name="T59" fmla="*/ 522 h 548"/>
                  <a:gd name="T60" fmla="*/ 41 w 447"/>
                  <a:gd name="T61" fmla="*/ 404 h 548"/>
                  <a:gd name="T62" fmla="*/ 205 w 447"/>
                  <a:gd name="T63" fmla="*/ 316 h 548"/>
                  <a:gd name="T64" fmla="*/ 327 w 447"/>
                  <a:gd name="T65" fmla="*/ 138 h 548"/>
                  <a:gd name="T66" fmla="*/ 330 w 447"/>
                  <a:gd name="T67" fmla="*/ 115 h 548"/>
                  <a:gd name="T68" fmla="*/ 443 w 447"/>
                  <a:gd name="T69" fmla="*/ 28 h 548"/>
                  <a:gd name="T70" fmla="*/ 429 w 447"/>
                  <a:gd name="T71" fmla="*/ 3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7" h="548">
                    <a:moveTo>
                      <a:pt x="429" y="3"/>
                    </a:moveTo>
                    <a:cubicBezTo>
                      <a:pt x="417" y="0"/>
                      <a:pt x="408" y="7"/>
                      <a:pt x="403" y="17"/>
                    </a:cubicBezTo>
                    <a:cubicBezTo>
                      <a:pt x="404" y="16"/>
                      <a:pt x="404" y="16"/>
                      <a:pt x="403" y="18"/>
                    </a:cubicBezTo>
                    <a:cubicBezTo>
                      <a:pt x="402" y="20"/>
                      <a:pt x="401" y="22"/>
                      <a:pt x="400" y="24"/>
                    </a:cubicBezTo>
                    <a:cubicBezTo>
                      <a:pt x="398" y="27"/>
                      <a:pt x="396" y="31"/>
                      <a:pt x="394" y="34"/>
                    </a:cubicBezTo>
                    <a:cubicBezTo>
                      <a:pt x="394" y="33"/>
                      <a:pt x="391" y="37"/>
                      <a:pt x="391" y="37"/>
                    </a:cubicBezTo>
                    <a:cubicBezTo>
                      <a:pt x="390" y="38"/>
                      <a:pt x="389" y="40"/>
                      <a:pt x="387" y="41"/>
                    </a:cubicBezTo>
                    <a:cubicBezTo>
                      <a:pt x="385" y="44"/>
                      <a:pt x="382" y="47"/>
                      <a:pt x="379" y="49"/>
                    </a:cubicBezTo>
                    <a:cubicBezTo>
                      <a:pt x="378" y="50"/>
                      <a:pt x="377" y="50"/>
                      <a:pt x="377" y="51"/>
                    </a:cubicBezTo>
                    <a:cubicBezTo>
                      <a:pt x="378" y="50"/>
                      <a:pt x="374" y="53"/>
                      <a:pt x="374" y="53"/>
                    </a:cubicBezTo>
                    <a:cubicBezTo>
                      <a:pt x="371" y="55"/>
                      <a:pt x="368" y="57"/>
                      <a:pt x="364" y="59"/>
                    </a:cubicBezTo>
                    <a:cubicBezTo>
                      <a:pt x="361" y="61"/>
                      <a:pt x="358" y="62"/>
                      <a:pt x="355" y="64"/>
                    </a:cubicBezTo>
                    <a:cubicBezTo>
                      <a:pt x="353" y="65"/>
                      <a:pt x="352" y="65"/>
                      <a:pt x="350" y="66"/>
                    </a:cubicBezTo>
                    <a:cubicBezTo>
                      <a:pt x="350" y="66"/>
                      <a:pt x="350" y="66"/>
                      <a:pt x="349" y="66"/>
                    </a:cubicBezTo>
                    <a:cubicBezTo>
                      <a:pt x="349" y="66"/>
                      <a:pt x="349" y="66"/>
                      <a:pt x="349" y="67"/>
                    </a:cubicBezTo>
                    <a:cubicBezTo>
                      <a:pt x="339" y="71"/>
                      <a:pt x="329" y="74"/>
                      <a:pt x="318" y="76"/>
                    </a:cubicBezTo>
                    <a:cubicBezTo>
                      <a:pt x="317" y="76"/>
                      <a:pt x="315" y="77"/>
                      <a:pt x="313" y="77"/>
                    </a:cubicBezTo>
                    <a:cubicBezTo>
                      <a:pt x="302" y="76"/>
                      <a:pt x="290" y="82"/>
                      <a:pt x="290" y="97"/>
                    </a:cubicBezTo>
                    <a:cubicBezTo>
                      <a:pt x="290" y="130"/>
                      <a:pt x="280" y="161"/>
                      <a:pt x="263" y="191"/>
                    </a:cubicBezTo>
                    <a:cubicBezTo>
                      <a:pt x="246" y="222"/>
                      <a:pt x="224" y="246"/>
                      <a:pt x="196" y="270"/>
                    </a:cubicBezTo>
                    <a:cubicBezTo>
                      <a:pt x="171" y="292"/>
                      <a:pt x="141" y="312"/>
                      <a:pt x="110" y="329"/>
                    </a:cubicBezTo>
                    <a:cubicBezTo>
                      <a:pt x="96" y="337"/>
                      <a:pt x="81" y="344"/>
                      <a:pt x="65" y="351"/>
                    </a:cubicBezTo>
                    <a:cubicBezTo>
                      <a:pt x="65" y="351"/>
                      <a:pt x="63" y="352"/>
                      <a:pt x="62" y="352"/>
                    </a:cubicBezTo>
                    <a:cubicBezTo>
                      <a:pt x="61" y="353"/>
                      <a:pt x="60" y="353"/>
                      <a:pt x="58" y="354"/>
                    </a:cubicBezTo>
                    <a:cubicBezTo>
                      <a:pt x="55" y="355"/>
                      <a:pt x="51" y="356"/>
                      <a:pt x="48" y="358"/>
                    </a:cubicBezTo>
                    <a:cubicBezTo>
                      <a:pt x="41" y="360"/>
                      <a:pt x="34" y="363"/>
                      <a:pt x="27" y="365"/>
                    </a:cubicBezTo>
                    <a:cubicBezTo>
                      <a:pt x="23" y="366"/>
                      <a:pt x="19" y="368"/>
                      <a:pt x="15" y="369"/>
                    </a:cubicBezTo>
                    <a:cubicBezTo>
                      <a:pt x="6" y="371"/>
                      <a:pt x="0" y="379"/>
                      <a:pt x="0" y="388"/>
                    </a:cubicBezTo>
                    <a:cubicBezTo>
                      <a:pt x="0" y="522"/>
                      <a:pt x="0" y="522"/>
                      <a:pt x="0" y="522"/>
                    </a:cubicBezTo>
                    <a:cubicBezTo>
                      <a:pt x="0" y="548"/>
                      <a:pt x="41" y="548"/>
                      <a:pt x="41" y="522"/>
                    </a:cubicBezTo>
                    <a:cubicBezTo>
                      <a:pt x="41" y="404"/>
                      <a:pt x="41" y="404"/>
                      <a:pt x="41" y="404"/>
                    </a:cubicBezTo>
                    <a:cubicBezTo>
                      <a:pt x="100" y="385"/>
                      <a:pt x="156" y="354"/>
                      <a:pt x="205" y="316"/>
                    </a:cubicBezTo>
                    <a:cubicBezTo>
                      <a:pt x="262" y="271"/>
                      <a:pt x="312" y="211"/>
                      <a:pt x="327" y="138"/>
                    </a:cubicBezTo>
                    <a:cubicBezTo>
                      <a:pt x="328" y="131"/>
                      <a:pt x="329" y="123"/>
                      <a:pt x="330" y="115"/>
                    </a:cubicBezTo>
                    <a:cubicBezTo>
                      <a:pt x="379" y="105"/>
                      <a:pt x="423" y="75"/>
                      <a:pt x="443" y="28"/>
                    </a:cubicBezTo>
                    <a:cubicBezTo>
                      <a:pt x="447" y="18"/>
                      <a:pt x="438" y="5"/>
                      <a:pt x="429"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62">
                <a:extLst>
                  <a:ext uri="{FF2B5EF4-FFF2-40B4-BE49-F238E27FC236}">
                    <a16:creationId xmlns:a16="http://schemas.microsoft.com/office/drawing/2014/main" id="{5DE7EFA7-1A45-4B14-8E9A-D41CFA6FE056}"/>
                  </a:ext>
                </a:extLst>
              </p:cNvPr>
              <p:cNvSpPr>
                <a:spLocks/>
              </p:cNvSpPr>
              <p:nvPr/>
            </p:nvSpPr>
            <p:spPr bwMode="auto">
              <a:xfrm>
                <a:off x="6553200" y="5888038"/>
                <a:ext cx="2270125" cy="536575"/>
              </a:xfrm>
              <a:custGeom>
                <a:avLst/>
                <a:gdLst>
                  <a:gd name="T0" fmla="*/ 761 w 916"/>
                  <a:gd name="T1" fmla="*/ 199 h 217"/>
                  <a:gd name="T2" fmla="*/ 793 w 916"/>
                  <a:gd name="T3" fmla="*/ 210 h 217"/>
                  <a:gd name="T4" fmla="*/ 916 w 916"/>
                  <a:gd name="T5" fmla="*/ 27 h 217"/>
                  <a:gd name="T6" fmla="*/ 871 w 916"/>
                  <a:gd name="T7" fmla="*/ 66 h 217"/>
                  <a:gd name="T8" fmla="*/ 863 w 916"/>
                  <a:gd name="T9" fmla="*/ 93 h 217"/>
                  <a:gd name="T10" fmla="*/ 852 w 916"/>
                  <a:gd name="T11" fmla="*/ 113 h 217"/>
                  <a:gd name="T12" fmla="*/ 845 w 916"/>
                  <a:gd name="T13" fmla="*/ 123 h 217"/>
                  <a:gd name="T14" fmla="*/ 844 w 916"/>
                  <a:gd name="T15" fmla="*/ 124 h 217"/>
                  <a:gd name="T16" fmla="*/ 819 w 916"/>
                  <a:gd name="T17" fmla="*/ 149 h 217"/>
                  <a:gd name="T18" fmla="*/ 817 w 916"/>
                  <a:gd name="T19" fmla="*/ 151 h 217"/>
                  <a:gd name="T20" fmla="*/ 791 w 916"/>
                  <a:gd name="T21" fmla="*/ 166 h 217"/>
                  <a:gd name="T22" fmla="*/ 641 w 916"/>
                  <a:gd name="T23" fmla="*/ 48 h 217"/>
                  <a:gd name="T24" fmla="*/ 387 w 916"/>
                  <a:gd name="T25" fmla="*/ 28 h 217"/>
                  <a:gd name="T26" fmla="*/ 128 w 916"/>
                  <a:gd name="T27" fmla="*/ 169 h 217"/>
                  <a:gd name="T28" fmla="*/ 104 w 916"/>
                  <a:gd name="T29" fmla="*/ 155 h 217"/>
                  <a:gd name="T30" fmla="*/ 97 w 916"/>
                  <a:gd name="T31" fmla="*/ 151 h 217"/>
                  <a:gd name="T32" fmla="*/ 74 w 916"/>
                  <a:gd name="T33" fmla="*/ 129 h 217"/>
                  <a:gd name="T34" fmla="*/ 67 w 916"/>
                  <a:gd name="T35" fmla="*/ 120 h 217"/>
                  <a:gd name="T36" fmla="*/ 55 w 916"/>
                  <a:gd name="T37" fmla="*/ 98 h 217"/>
                  <a:gd name="T38" fmla="*/ 53 w 916"/>
                  <a:gd name="T39" fmla="*/ 94 h 217"/>
                  <a:gd name="T40" fmla="*/ 46 w 916"/>
                  <a:gd name="T41" fmla="*/ 73 h 217"/>
                  <a:gd name="T42" fmla="*/ 0 w 916"/>
                  <a:gd name="T43" fmla="*/ 30 h 217"/>
                  <a:gd name="T44" fmla="*/ 127 w 916"/>
                  <a:gd name="T45" fmla="*/ 213 h 217"/>
                  <a:gd name="T46" fmla="*/ 146 w 916"/>
                  <a:gd name="T47" fmla="*/ 215 h 217"/>
                  <a:gd name="T48" fmla="*/ 167 w 916"/>
                  <a:gd name="T49" fmla="*/ 181 h 217"/>
                  <a:gd name="T50" fmla="*/ 183 w 916"/>
                  <a:gd name="T51" fmla="*/ 155 h 217"/>
                  <a:gd name="T52" fmla="*/ 194 w 916"/>
                  <a:gd name="T53" fmla="*/ 142 h 217"/>
                  <a:gd name="T54" fmla="*/ 216 w 916"/>
                  <a:gd name="T55" fmla="*/ 123 h 217"/>
                  <a:gd name="T56" fmla="*/ 231 w 916"/>
                  <a:gd name="T57" fmla="*/ 113 h 217"/>
                  <a:gd name="T58" fmla="*/ 276 w 916"/>
                  <a:gd name="T59" fmla="*/ 92 h 217"/>
                  <a:gd name="T60" fmla="*/ 423 w 916"/>
                  <a:gd name="T61" fmla="*/ 67 h 217"/>
                  <a:gd name="T62" fmla="*/ 685 w 916"/>
                  <a:gd name="T63" fmla="*/ 11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6" h="217">
                    <a:moveTo>
                      <a:pt x="685" y="110"/>
                    </a:moveTo>
                    <a:cubicBezTo>
                      <a:pt x="720" y="131"/>
                      <a:pt x="748" y="162"/>
                      <a:pt x="761" y="199"/>
                    </a:cubicBezTo>
                    <a:cubicBezTo>
                      <a:pt x="765" y="210"/>
                      <a:pt x="775" y="216"/>
                      <a:pt x="786" y="213"/>
                    </a:cubicBezTo>
                    <a:cubicBezTo>
                      <a:pt x="789" y="213"/>
                      <a:pt x="791" y="212"/>
                      <a:pt x="793" y="210"/>
                    </a:cubicBezTo>
                    <a:cubicBezTo>
                      <a:pt x="815" y="202"/>
                      <a:pt x="836" y="188"/>
                      <a:pt x="853" y="173"/>
                    </a:cubicBezTo>
                    <a:cubicBezTo>
                      <a:pt x="896" y="137"/>
                      <a:pt x="916" y="82"/>
                      <a:pt x="916" y="27"/>
                    </a:cubicBezTo>
                    <a:cubicBezTo>
                      <a:pt x="916" y="0"/>
                      <a:pt x="875" y="0"/>
                      <a:pt x="875" y="27"/>
                    </a:cubicBezTo>
                    <a:cubicBezTo>
                      <a:pt x="875" y="42"/>
                      <a:pt x="874" y="53"/>
                      <a:pt x="871" y="66"/>
                    </a:cubicBezTo>
                    <a:cubicBezTo>
                      <a:pt x="870" y="72"/>
                      <a:pt x="868" y="78"/>
                      <a:pt x="866" y="84"/>
                    </a:cubicBezTo>
                    <a:cubicBezTo>
                      <a:pt x="865" y="87"/>
                      <a:pt x="864" y="90"/>
                      <a:pt x="863" y="93"/>
                    </a:cubicBezTo>
                    <a:cubicBezTo>
                      <a:pt x="863" y="91"/>
                      <a:pt x="860" y="98"/>
                      <a:pt x="860" y="99"/>
                    </a:cubicBezTo>
                    <a:cubicBezTo>
                      <a:pt x="858" y="104"/>
                      <a:pt x="855" y="108"/>
                      <a:pt x="852" y="113"/>
                    </a:cubicBezTo>
                    <a:cubicBezTo>
                      <a:pt x="850" y="116"/>
                      <a:pt x="849" y="118"/>
                      <a:pt x="847" y="120"/>
                    </a:cubicBezTo>
                    <a:cubicBezTo>
                      <a:pt x="846" y="121"/>
                      <a:pt x="846" y="122"/>
                      <a:pt x="845" y="123"/>
                    </a:cubicBezTo>
                    <a:cubicBezTo>
                      <a:pt x="845" y="123"/>
                      <a:pt x="845" y="123"/>
                      <a:pt x="845" y="123"/>
                    </a:cubicBezTo>
                    <a:cubicBezTo>
                      <a:pt x="845" y="124"/>
                      <a:pt x="844" y="124"/>
                      <a:pt x="844" y="124"/>
                    </a:cubicBezTo>
                    <a:cubicBezTo>
                      <a:pt x="838" y="132"/>
                      <a:pt x="831" y="139"/>
                      <a:pt x="824" y="145"/>
                    </a:cubicBezTo>
                    <a:cubicBezTo>
                      <a:pt x="822" y="147"/>
                      <a:pt x="821" y="148"/>
                      <a:pt x="819" y="149"/>
                    </a:cubicBezTo>
                    <a:cubicBezTo>
                      <a:pt x="819" y="149"/>
                      <a:pt x="819" y="149"/>
                      <a:pt x="819" y="149"/>
                    </a:cubicBezTo>
                    <a:cubicBezTo>
                      <a:pt x="818" y="150"/>
                      <a:pt x="817" y="150"/>
                      <a:pt x="817" y="151"/>
                    </a:cubicBezTo>
                    <a:cubicBezTo>
                      <a:pt x="814" y="153"/>
                      <a:pt x="810" y="155"/>
                      <a:pt x="807" y="157"/>
                    </a:cubicBezTo>
                    <a:cubicBezTo>
                      <a:pt x="802" y="161"/>
                      <a:pt x="797" y="164"/>
                      <a:pt x="791" y="166"/>
                    </a:cubicBezTo>
                    <a:cubicBezTo>
                      <a:pt x="779" y="141"/>
                      <a:pt x="762" y="118"/>
                      <a:pt x="740" y="99"/>
                    </a:cubicBezTo>
                    <a:cubicBezTo>
                      <a:pt x="711" y="75"/>
                      <a:pt x="677" y="59"/>
                      <a:pt x="641" y="48"/>
                    </a:cubicBezTo>
                    <a:cubicBezTo>
                      <a:pt x="601" y="35"/>
                      <a:pt x="560" y="30"/>
                      <a:pt x="518" y="27"/>
                    </a:cubicBezTo>
                    <a:cubicBezTo>
                      <a:pt x="475" y="24"/>
                      <a:pt x="431" y="25"/>
                      <a:pt x="387" y="28"/>
                    </a:cubicBezTo>
                    <a:cubicBezTo>
                      <a:pt x="329" y="33"/>
                      <a:pt x="271" y="45"/>
                      <a:pt x="219" y="73"/>
                    </a:cubicBezTo>
                    <a:cubicBezTo>
                      <a:pt x="179" y="95"/>
                      <a:pt x="147" y="128"/>
                      <a:pt x="128" y="169"/>
                    </a:cubicBezTo>
                    <a:cubicBezTo>
                      <a:pt x="123" y="167"/>
                      <a:pt x="118" y="164"/>
                      <a:pt x="114" y="162"/>
                    </a:cubicBezTo>
                    <a:cubicBezTo>
                      <a:pt x="110" y="160"/>
                      <a:pt x="107" y="158"/>
                      <a:pt x="104" y="155"/>
                    </a:cubicBezTo>
                    <a:cubicBezTo>
                      <a:pt x="102" y="154"/>
                      <a:pt x="100" y="153"/>
                      <a:pt x="98" y="152"/>
                    </a:cubicBezTo>
                    <a:cubicBezTo>
                      <a:pt x="98" y="151"/>
                      <a:pt x="97" y="151"/>
                      <a:pt x="97" y="151"/>
                    </a:cubicBezTo>
                    <a:cubicBezTo>
                      <a:pt x="97" y="150"/>
                      <a:pt x="96" y="150"/>
                      <a:pt x="96" y="149"/>
                    </a:cubicBezTo>
                    <a:cubicBezTo>
                      <a:pt x="88" y="143"/>
                      <a:pt x="81" y="136"/>
                      <a:pt x="74" y="129"/>
                    </a:cubicBezTo>
                    <a:cubicBezTo>
                      <a:pt x="73" y="128"/>
                      <a:pt x="72" y="126"/>
                      <a:pt x="71" y="125"/>
                    </a:cubicBezTo>
                    <a:cubicBezTo>
                      <a:pt x="71" y="125"/>
                      <a:pt x="68" y="120"/>
                      <a:pt x="67" y="120"/>
                    </a:cubicBezTo>
                    <a:cubicBezTo>
                      <a:pt x="64" y="115"/>
                      <a:pt x="61" y="110"/>
                      <a:pt x="58" y="104"/>
                    </a:cubicBezTo>
                    <a:cubicBezTo>
                      <a:pt x="57" y="102"/>
                      <a:pt x="56" y="100"/>
                      <a:pt x="55" y="98"/>
                    </a:cubicBezTo>
                    <a:cubicBezTo>
                      <a:pt x="54" y="97"/>
                      <a:pt x="53" y="95"/>
                      <a:pt x="53" y="94"/>
                    </a:cubicBezTo>
                    <a:cubicBezTo>
                      <a:pt x="53" y="94"/>
                      <a:pt x="53" y="94"/>
                      <a:pt x="53" y="94"/>
                    </a:cubicBezTo>
                    <a:cubicBezTo>
                      <a:pt x="52" y="93"/>
                      <a:pt x="52" y="93"/>
                      <a:pt x="52" y="92"/>
                    </a:cubicBezTo>
                    <a:cubicBezTo>
                      <a:pt x="49" y="86"/>
                      <a:pt x="47" y="79"/>
                      <a:pt x="46" y="73"/>
                    </a:cubicBezTo>
                    <a:cubicBezTo>
                      <a:pt x="42" y="57"/>
                      <a:pt x="41" y="46"/>
                      <a:pt x="41" y="30"/>
                    </a:cubicBezTo>
                    <a:cubicBezTo>
                      <a:pt x="41" y="4"/>
                      <a:pt x="0" y="4"/>
                      <a:pt x="0" y="30"/>
                    </a:cubicBezTo>
                    <a:cubicBezTo>
                      <a:pt x="0" y="86"/>
                      <a:pt x="21" y="140"/>
                      <a:pt x="64" y="176"/>
                    </a:cubicBezTo>
                    <a:cubicBezTo>
                      <a:pt x="82" y="192"/>
                      <a:pt x="104" y="206"/>
                      <a:pt x="127" y="213"/>
                    </a:cubicBezTo>
                    <a:cubicBezTo>
                      <a:pt x="129" y="215"/>
                      <a:pt x="131" y="216"/>
                      <a:pt x="133" y="216"/>
                    </a:cubicBezTo>
                    <a:cubicBezTo>
                      <a:pt x="138" y="217"/>
                      <a:pt x="142" y="217"/>
                      <a:pt x="146" y="215"/>
                    </a:cubicBezTo>
                    <a:cubicBezTo>
                      <a:pt x="153" y="213"/>
                      <a:pt x="158" y="206"/>
                      <a:pt x="159" y="199"/>
                    </a:cubicBezTo>
                    <a:cubicBezTo>
                      <a:pt x="162" y="192"/>
                      <a:pt x="163" y="188"/>
                      <a:pt x="167" y="181"/>
                    </a:cubicBezTo>
                    <a:cubicBezTo>
                      <a:pt x="171" y="173"/>
                      <a:pt x="176" y="166"/>
                      <a:pt x="181" y="158"/>
                    </a:cubicBezTo>
                    <a:cubicBezTo>
                      <a:pt x="181" y="158"/>
                      <a:pt x="183" y="156"/>
                      <a:pt x="183" y="155"/>
                    </a:cubicBezTo>
                    <a:cubicBezTo>
                      <a:pt x="184" y="154"/>
                      <a:pt x="185" y="153"/>
                      <a:pt x="186" y="151"/>
                    </a:cubicBezTo>
                    <a:cubicBezTo>
                      <a:pt x="189" y="148"/>
                      <a:pt x="191" y="145"/>
                      <a:pt x="194" y="142"/>
                    </a:cubicBezTo>
                    <a:cubicBezTo>
                      <a:pt x="200" y="136"/>
                      <a:pt x="206" y="131"/>
                      <a:pt x="212" y="126"/>
                    </a:cubicBezTo>
                    <a:cubicBezTo>
                      <a:pt x="213" y="126"/>
                      <a:pt x="216" y="123"/>
                      <a:pt x="216" y="123"/>
                    </a:cubicBezTo>
                    <a:cubicBezTo>
                      <a:pt x="217" y="122"/>
                      <a:pt x="219" y="121"/>
                      <a:pt x="221" y="120"/>
                    </a:cubicBezTo>
                    <a:cubicBezTo>
                      <a:pt x="224" y="117"/>
                      <a:pt x="227" y="115"/>
                      <a:pt x="231" y="113"/>
                    </a:cubicBezTo>
                    <a:cubicBezTo>
                      <a:pt x="239" y="108"/>
                      <a:pt x="247" y="104"/>
                      <a:pt x="255" y="100"/>
                    </a:cubicBezTo>
                    <a:cubicBezTo>
                      <a:pt x="262" y="97"/>
                      <a:pt x="267" y="95"/>
                      <a:pt x="276" y="92"/>
                    </a:cubicBezTo>
                    <a:cubicBezTo>
                      <a:pt x="285" y="88"/>
                      <a:pt x="295" y="86"/>
                      <a:pt x="304" y="83"/>
                    </a:cubicBezTo>
                    <a:cubicBezTo>
                      <a:pt x="344" y="72"/>
                      <a:pt x="382" y="69"/>
                      <a:pt x="423" y="67"/>
                    </a:cubicBezTo>
                    <a:cubicBezTo>
                      <a:pt x="467" y="65"/>
                      <a:pt x="511" y="66"/>
                      <a:pt x="554" y="71"/>
                    </a:cubicBezTo>
                    <a:cubicBezTo>
                      <a:pt x="598" y="76"/>
                      <a:pt x="646" y="88"/>
                      <a:pt x="685" y="1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250032690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750" fill="hold"/>
                                        <p:tgtEl>
                                          <p:spTgt spid="39"/>
                                        </p:tgtEl>
                                        <p:attrNameLst>
                                          <p:attrName>ppt_x</p:attrName>
                                        </p:attrNameLst>
                                      </p:cBhvr>
                                      <p:tavLst>
                                        <p:tav tm="0">
                                          <p:val>
                                            <p:strVal val="#ppt_x"/>
                                          </p:val>
                                        </p:tav>
                                        <p:tav tm="100000">
                                          <p:val>
                                            <p:strVal val="#ppt_x"/>
                                          </p:val>
                                        </p:tav>
                                      </p:tavLst>
                                    </p:anim>
                                    <p:anim calcmode="lin" valueType="num">
                                      <p:cBhvr additive="base">
                                        <p:cTn id="8" dur="750" fill="hold"/>
                                        <p:tgtEl>
                                          <p:spTgt spid="39"/>
                                        </p:tgtEl>
                                        <p:attrNameLst>
                                          <p:attrName>ppt_y</p:attrName>
                                        </p:attrNameLst>
                                      </p:cBhvr>
                                      <p:tavLst>
                                        <p:tav tm="0">
                                          <p:val>
                                            <p:strVal val="0-#ppt_h/2"/>
                                          </p:val>
                                        </p:tav>
                                        <p:tav tm="100000">
                                          <p:val>
                                            <p:strVal val="#ppt_y"/>
                                          </p:val>
                                        </p:tav>
                                      </p:tavLst>
                                    </p:anim>
                                  </p:childTnLst>
                                </p:cTn>
                              </p:par>
                              <p:par>
                                <p:cTn id="9" presetID="2" presetClass="entr" presetSubtype="1" decel="100000" fill="hold" nodeType="withEffect">
                                  <p:stCondLst>
                                    <p:cond delay="25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0-#ppt_h/2"/>
                                          </p:val>
                                        </p:tav>
                                        <p:tav tm="100000">
                                          <p:val>
                                            <p:strVal val="#ppt_y"/>
                                          </p:val>
                                        </p:tav>
                                      </p:tavLst>
                                    </p:anim>
                                  </p:childTnLst>
                                </p:cTn>
                              </p:par>
                              <p:par>
                                <p:cTn id="13" presetID="37"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750"/>
                                        <p:tgtEl>
                                          <p:spTgt spid="3"/>
                                        </p:tgtEl>
                                      </p:cBhvr>
                                    </p:animEffect>
                                    <p:anim calcmode="lin" valueType="num">
                                      <p:cBhvr>
                                        <p:cTn id="16" dur="750" fill="hold"/>
                                        <p:tgtEl>
                                          <p:spTgt spid="3"/>
                                        </p:tgtEl>
                                        <p:attrNameLst>
                                          <p:attrName>ppt_x</p:attrName>
                                        </p:attrNameLst>
                                      </p:cBhvr>
                                      <p:tavLst>
                                        <p:tav tm="0">
                                          <p:val>
                                            <p:strVal val="#ppt_x"/>
                                          </p:val>
                                        </p:tav>
                                        <p:tav tm="100000">
                                          <p:val>
                                            <p:strVal val="#ppt_x"/>
                                          </p:val>
                                        </p:tav>
                                      </p:tavLst>
                                    </p:anim>
                                    <p:anim calcmode="lin" valueType="num">
                                      <p:cBhvr>
                                        <p:cTn id="17" dur="675" decel="100000" fill="hold"/>
                                        <p:tgtEl>
                                          <p:spTgt spid="3"/>
                                        </p:tgtEl>
                                        <p:attrNameLst>
                                          <p:attrName>ppt_y</p:attrName>
                                        </p:attrNameLst>
                                      </p:cBhvr>
                                      <p:tavLst>
                                        <p:tav tm="0">
                                          <p:val>
                                            <p:strVal val="#ppt_y+1"/>
                                          </p:val>
                                        </p:tav>
                                        <p:tav tm="100000">
                                          <p:val>
                                            <p:strVal val="#ppt_y-.03"/>
                                          </p:val>
                                        </p:tav>
                                      </p:tavLst>
                                    </p:anim>
                                    <p:anim calcmode="lin" valueType="num">
                                      <p:cBhvr>
                                        <p:cTn id="18" dur="75" accel="100000" fill="hold">
                                          <p:stCondLst>
                                            <p:cond delay="675"/>
                                          </p:stCondLst>
                                        </p:cTn>
                                        <p:tgtEl>
                                          <p:spTgt spid="3"/>
                                        </p:tgtEl>
                                        <p:attrNameLst>
                                          <p:attrName>ppt_y</p:attrName>
                                        </p:attrNameLst>
                                      </p:cBhvr>
                                      <p:tavLst>
                                        <p:tav tm="0">
                                          <p:val>
                                            <p:strVal val="#ppt_y-.03"/>
                                          </p:val>
                                        </p:tav>
                                        <p:tav tm="100000">
                                          <p:val>
                                            <p:strVal val="#ppt_y"/>
                                          </p:val>
                                        </p:tav>
                                      </p:tavLst>
                                    </p:anim>
                                  </p:childTnLst>
                                </p:cTn>
                              </p:par>
                              <p:par>
                                <p:cTn id="19" presetID="37" presetClass="entr" presetSubtype="0" fill="hold" nodeType="withEffect">
                                  <p:stCondLst>
                                    <p:cond delay="25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750"/>
                                        <p:tgtEl>
                                          <p:spTgt spid="5"/>
                                        </p:tgtEl>
                                      </p:cBhvr>
                                    </p:animEffect>
                                    <p:anim calcmode="lin" valueType="num">
                                      <p:cBhvr>
                                        <p:cTn id="22" dur="750" fill="hold"/>
                                        <p:tgtEl>
                                          <p:spTgt spid="5"/>
                                        </p:tgtEl>
                                        <p:attrNameLst>
                                          <p:attrName>ppt_x</p:attrName>
                                        </p:attrNameLst>
                                      </p:cBhvr>
                                      <p:tavLst>
                                        <p:tav tm="0">
                                          <p:val>
                                            <p:strVal val="#ppt_x"/>
                                          </p:val>
                                        </p:tav>
                                        <p:tav tm="100000">
                                          <p:val>
                                            <p:strVal val="#ppt_x"/>
                                          </p:val>
                                        </p:tav>
                                      </p:tavLst>
                                    </p:anim>
                                    <p:anim calcmode="lin" valueType="num">
                                      <p:cBhvr>
                                        <p:cTn id="23" dur="675" decel="100000" fill="hold"/>
                                        <p:tgtEl>
                                          <p:spTgt spid="5"/>
                                        </p:tgtEl>
                                        <p:attrNameLst>
                                          <p:attrName>ppt_y</p:attrName>
                                        </p:attrNameLst>
                                      </p:cBhvr>
                                      <p:tavLst>
                                        <p:tav tm="0">
                                          <p:val>
                                            <p:strVal val="#ppt_y+1"/>
                                          </p:val>
                                        </p:tav>
                                        <p:tav tm="100000">
                                          <p:val>
                                            <p:strVal val="#ppt_y-.03"/>
                                          </p:val>
                                        </p:tav>
                                      </p:tavLst>
                                    </p:anim>
                                    <p:anim calcmode="lin" valueType="num">
                                      <p:cBhvr>
                                        <p:cTn id="24" dur="75" accel="100000" fill="hold">
                                          <p:stCondLst>
                                            <p:cond delay="675"/>
                                          </p:stCondLst>
                                        </p:cTn>
                                        <p:tgtEl>
                                          <p:spTgt spid="5"/>
                                        </p:tgtEl>
                                        <p:attrNameLst>
                                          <p:attrName>ppt_y</p:attrName>
                                        </p:attrNameLst>
                                      </p:cBhvr>
                                      <p:tavLst>
                                        <p:tav tm="0">
                                          <p:val>
                                            <p:strVal val="#ppt_y-.03"/>
                                          </p:val>
                                        </p:tav>
                                        <p:tav tm="100000">
                                          <p:val>
                                            <p:strVal val="#ppt_y"/>
                                          </p:val>
                                        </p:tav>
                                      </p:tavLst>
                                    </p:anim>
                                  </p:childTnLst>
                                </p:cTn>
                              </p:par>
                              <p:par>
                                <p:cTn id="25" presetID="37" presetClass="entr" presetSubtype="0" fill="hold" nodeType="withEffect">
                                  <p:stCondLst>
                                    <p:cond delay="50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750"/>
                                        <p:tgtEl>
                                          <p:spTgt spid="6"/>
                                        </p:tgtEl>
                                      </p:cBhvr>
                                    </p:animEffect>
                                    <p:anim calcmode="lin" valueType="num">
                                      <p:cBhvr>
                                        <p:cTn id="28" dur="750" fill="hold"/>
                                        <p:tgtEl>
                                          <p:spTgt spid="6"/>
                                        </p:tgtEl>
                                        <p:attrNameLst>
                                          <p:attrName>ppt_x</p:attrName>
                                        </p:attrNameLst>
                                      </p:cBhvr>
                                      <p:tavLst>
                                        <p:tav tm="0">
                                          <p:val>
                                            <p:strVal val="#ppt_x"/>
                                          </p:val>
                                        </p:tav>
                                        <p:tav tm="100000">
                                          <p:val>
                                            <p:strVal val="#ppt_x"/>
                                          </p:val>
                                        </p:tav>
                                      </p:tavLst>
                                    </p:anim>
                                    <p:anim calcmode="lin" valueType="num">
                                      <p:cBhvr>
                                        <p:cTn id="29" dur="675" decel="100000" fill="hold"/>
                                        <p:tgtEl>
                                          <p:spTgt spid="6"/>
                                        </p:tgtEl>
                                        <p:attrNameLst>
                                          <p:attrName>ppt_y</p:attrName>
                                        </p:attrNameLst>
                                      </p:cBhvr>
                                      <p:tavLst>
                                        <p:tav tm="0">
                                          <p:val>
                                            <p:strVal val="#ppt_y+1"/>
                                          </p:val>
                                        </p:tav>
                                        <p:tav tm="100000">
                                          <p:val>
                                            <p:strVal val="#ppt_y-.03"/>
                                          </p:val>
                                        </p:tav>
                                      </p:tavLst>
                                    </p:anim>
                                    <p:anim calcmode="lin" valueType="num">
                                      <p:cBhvr>
                                        <p:cTn id="30" dur="75" accel="100000" fill="hold">
                                          <p:stCondLst>
                                            <p:cond delay="675"/>
                                          </p:stCondLst>
                                        </p:cTn>
                                        <p:tgtEl>
                                          <p:spTgt spid="6"/>
                                        </p:tgtEl>
                                        <p:attrNameLst>
                                          <p:attrName>ppt_y</p:attrName>
                                        </p:attrNameLst>
                                      </p:cBhvr>
                                      <p:tavLst>
                                        <p:tav tm="0">
                                          <p:val>
                                            <p:strVal val="#ppt_y-.03"/>
                                          </p:val>
                                        </p:tav>
                                        <p:tav tm="100000">
                                          <p:val>
                                            <p:strVal val="#ppt_y"/>
                                          </p:val>
                                        </p:tav>
                                      </p:tavLst>
                                    </p:anim>
                                  </p:childTnLst>
                                </p:cTn>
                              </p:par>
                              <p:par>
                                <p:cTn id="31" presetID="37" presetClass="entr" presetSubtype="0" fill="hold" nodeType="withEffect">
                                  <p:stCondLst>
                                    <p:cond delay="25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750"/>
                                        <p:tgtEl>
                                          <p:spTgt spid="9"/>
                                        </p:tgtEl>
                                      </p:cBhvr>
                                    </p:animEffect>
                                    <p:anim calcmode="lin" valueType="num">
                                      <p:cBhvr>
                                        <p:cTn id="34" dur="750" fill="hold"/>
                                        <p:tgtEl>
                                          <p:spTgt spid="9"/>
                                        </p:tgtEl>
                                        <p:attrNameLst>
                                          <p:attrName>ppt_x</p:attrName>
                                        </p:attrNameLst>
                                      </p:cBhvr>
                                      <p:tavLst>
                                        <p:tav tm="0">
                                          <p:val>
                                            <p:strVal val="#ppt_x"/>
                                          </p:val>
                                        </p:tav>
                                        <p:tav tm="100000">
                                          <p:val>
                                            <p:strVal val="#ppt_x"/>
                                          </p:val>
                                        </p:tav>
                                      </p:tavLst>
                                    </p:anim>
                                    <p:anim calcmode="lin" valueType="num">
                                      <p:cBhvr>
                                        <p:cTn id="35" dur="675" decel="100000" fill="hold"/>
                                        <p:tgtEl>
                                          <p:spTgt spid="9"/>
                                        </p:tgtEl>
                                        <p:attrNameLst>
                                          <p:attrName>ppt_y</p:attrName>
                                        </p:attrNameLst>
                                      </p:cBhvr>
                                      <p:tavLst>
                                        <p:tav tm="0">
                                          <p:val>
                                            <p:strVal val="#ppt_y+1"/>
                                          </p:val>
                                        </p:tav>
                                        <p:tav tm="100000">
                                          <p:val>
                                            <p:strVal val="#ppt_y-.03"/>
                                          </p:val>
                                        </p:tav>
                                      </p:tavLst>
                                    </p:anim>
                                    <p:anim calcmode="lin" valueType="num">
                                      <p:cBhvr>
                                        <p:cTn id="36" dur="75" accel="100000" fill="hold">
                                          <p:stCondLst>
                                            <p:cond delay="675"/>
                                          </p:stCondLst>
                                        </p:cTn>
                                        <p:tgtEl>
                                          <p:spTgt spid="9"/>
                                        </p:tgtEl>
                                        <p:attrNameLst>
                                          <p:attrName>ppt_y</p:attrName>
                                        </p:attrNameLst>
                                      </p:cBhvr>
                                      <p:tavLst>
                                        <p:tav tm="0">
                                          <p:val>
                                            <p:strVal val="#ppt_y-.03"/>
                                          </p:val>
                                        </p:tav>
                                        <p:tav tm="100000">
                                          <p:val>
                                            <p:strVal val="#ppt_y"/>
                                          </p:val>
                                        </p:tav>
                                      </p:tavLst>
                                    </p:anim>
                                  </p:childTnLst>
                                </p:cTn>
                              </p:par>
                              <p:par>
                                <p:cTn id="37" presetID="37" presetClass="entr" presetSubtype="0" fill="hold" nodeType="withEffect">
                                  <p:stCondLst>
                                    <p:cond delay="50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750"/>
                                        <p:tgtEl>
                                          <p:spTgt spid="8"/>
                                        </p:tgtEl>
                                      </p:cBhvr>
                                    </p:animEffect>
                                    <p:anim calcmode="lin" valueType="num">
                                      <p:cBhvr>
                                        <p:cTn id="40" dur="750" fill="hold"/>
                                        <p:tgtEl>
                                          <p:spTgt spid="8"/>
                                        </p:tgtEl>
                                        <p:attrNameLst>
                                          <p:attrName>ppt_x</p:attrName>
                                        </p:attrNameLst>
                                      </p:cBhvr>
                                      <p:tavLst>
                                        <p:tav tm="0">
                                          <p:val>
                                            <p:strVal val="#ppt_x"/>
                                          </p:val>
                                        </p:tav>
                                        <p:tav tm="100000">
                                          <p:val>
                                            <p:strVal val="#ppt_x"/>
                                          </p:val>
                                        </p:tav>
                                      </p:tavLst>
                                    </p:anim>
                                    <p:anim calcmode="lin" valueType="num">
                                      <p:cBhvr>
                                        <p:cTn id="41" dur="675" decel="100000" fill="hold"/>
                                        <p:tgtEl>
                                          <p:spTgt spid="8"/>
                                        </p:tgtEl>
                                        <p:attrNameLst>
                                          <p:attrName>ppt_y</p:attrName>
                                        </p:attrNameLst>
                                      </p:cBhvr>
                                      <p:tavLst>
                                        <p:tav tm="0">
                                          <p:val>
                                            <p:strVal val="#ppt_y+1"/>
                                          </p:val>
                                        </p:tav>
                                        <p:tav tm="100000">
                                          <p:val>
                                            <p:strVal val="#ppt_y-.03"/>
                                          </p:val>
                                        </p:tav>
                                      </p:tavLst>
                                    </p:anim>
                                    <p:anim calcmode="lin" valueType="num">
                                      <p:cBhvr>
                                        <p:cTn id="42" dur="75" accel="100000" fill="hold">
                                          <p:stCondLst>
                                            <p:cond delay="675"/>
                                          </p:stCondLst>
                                        </p:cTn>
                                        <p:tgtEl>
                                          <p:spTgt spid="8"/>
                                        </p:tgtEl>
                                        <p:attrNameLst>
                                          <p:attrName>ppt_y</p:attrName>
                                        </p:attrNameLst>
                                      </p:cBhvr>
                                      <p:tavLst>
                                        <p:tav tm="0">
                                          <p:val>
                                            <p:strVal val="#ppt_y-.03"/>
                                          </p:val>
                                        </p:tav>
                                        <p:tav tm="100000">
                                          <p:val>
                                            <p:strVal val="#ppt_y"/>
                                          </p:val>
                                        </p:tav>
                                      </p:tavLst>
                                    </p:anim>
                                  </p:childTnLst>
                                </p:cTn>
                              </p:par>
                              <p:par>
                                <p:cTn id="43" presetID="37" presetClass="entr" presetSubtype="0" fill="hold" nodeType="withEffect">
                                  <p:stCondLst>
                                    <p:cond delay="75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750"/>
                                        <p:tgtEl>
                                          <p:spTgt spid="7"/>
                                        </p:tgtEl>
                                      </p:cBhvr>
                                    </p:animEffect>
                                    <p:anim calcmode="lin" valueType="num">
                                      <p:cBhvr>
                                        <p:cTn id="46" dur="750" fill="hold"/>
                                        <p:tgtEl>
                                          <p:spTgt spid="7"/>
                                        </p:tgtEl>
                                        <p:attrNameLst>
                                          <p:attrName>ppt_x</p:attrName>
                                        </p:attrNameLst>
                                      </p:cBhvr>
                                      <p:tavLst>
                                        <p:tav tm="0">
                                          <p:val>
                                            <p:strVal val="#ppt_x"/>
                                          </p:val>
                                        </p:tav>
                                        <p:tav tm="100000">
                                          <p:val>
                                            <p:strVal val="#ppt_x"/>
                                          </p:val>
                                        </p:tav>
                                      </p:tavLst>
                                    </p:anim>
                                    <p:anim calcmode="lin" valueType="num">
                                      <p:cBhvr>
                                        <p:cTn id="47" dur="675" decel="100000" fill="hold"/>
                                        <p:tgtEl>
                                          <p:spTgt spid="7"/>
                                        </p:tgtEl>
                                        <p:attrNameLst>
                                          <p:attrName>ppt_y</p:attrName>
                                        </p:attrNameLst>
                                      </p:cBhvr>
                                      <p:tavLst>
                                        <p:tav tm="0">
                                          <p:val>
                                            <p:strVal val="#ppt_y+1"/>
                                          </p:val>
                                        </p:tav>
                                        <p:tav tm="100000">
                                          <p:val>
                                            <p:strVal val="#ppt_y-.03"/>
                                          </p:val>
                                        </p:tav>
                                      </p:tavLst>
                                    </p:anim>
                                    <p:anim calcmode="lin" valueType="num">
                                      <p:cBhvr>
                                        <p:cTn id="48" dur="75" accel="100000" fill="hold">
                                          <p:stCondLst>
                                            <p:cond delay="675"/>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Arc 29">
            <a:extLst>
              <a:ext uri="{FF2B5EF4-FFF2-40B4-BE49-F238E27FC236}">
                <a16:creationId xmlns:a16="http://schemas.microsoft.com/office/drawing/2014/main" id="{05924BA4-3AEC-4213-AF7F-6B12BACAF44B}"/>
              </a:ext>
            </a:extLst>
          </p:cNvPr>
          <p:cNvSpPr/>
          <p:nvPr/>
        </p:nvSpPr>
        <p:spPr>
          <a:xfrm>
            <a:off x="1812060" y="3486583"/>
            <a:ext cx="1600836" cy="1600836"/>
          </a:xfrm>
          <a:prstGeom prst="arc">
            <a:avLst>
              <a:gd name="adj1" fmla="val 11000057"/>
              <a:gd name="adj2" fmla="val 18520509"/>
            </a:avLst>
          </a:prstGeom>
          <a:ln w="12700">
            <a:solidFill>
              <a:schemeClr val="bg1">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Arc 31">
            <a:extLst>
              <a:ext uri="{FF2B5EF4-FFF2-40B4-BE49-F238E27FC236}">
                <a16:creationId xmlns:a16="http://schemas.microsoft.com/office/drawing/2014/main" id="{BC32CAEF-6A2F-4F4A-BBC6-6EF3E9753C7B}"/>
              </a:ext>
            </a:extLst>
          </p:cNvPr>
          <p:cNvSpPr/>
          <p:nvPr/>
        </p:nvSpPr>
        <p:spPr>
          <a:xfrm>
            <a:off x="4751929" y="2695143"/>
            <a:ext cx="1600836" cy="1600836"/>
          </a:xfrm>
          <a:prstGeom prst="arc">
            <a:avLst>
              <a:gd name="adj1" fmla="val 12148531"/>
              <a:gd name="adj2" fmla="val 19479916"/>
            </a:avLst>
          </a:prstGeom>
          <a:ln w="12700">
            <a:solidFill>
              <a:schemeClr val="bg1">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3" name="Group 2">
            <a:extLst>
              <a:ext uri="{FF2B5EF4-FFF2-40B4-BE49-F238E27FC236}">
                <a16:creationId xmlns:a16="http://schemas.microsoft.com/office/drawing/2014/main" id="{15BAAA38-F694-460B-886E-0C51A2210000}"/>
              </a:ext>
            </a:extLst>
          </p:cNvPr>
          <p:cNvGrpSpPr/>
          <p:nvPr/>
        </p:nvGrpSpPr>
        <p:grpSpPr>
          <a:xfrm>
            <a:off x="3112771" y="3169880"/>
            <a:ext cx="2156458" cy="2156458"/>
            <a:chOff x="3112771" y="3169880"/>
            <a:chExt cx="2156458" cy="2156458"/>
          </a:xfrm>
        </p:grpSpPr>
        <p:sp>
          <p:nvSpPr>
            <p:cNvPr id="13" name="Oval 12">
              <a:extLst>
                <a:ext uri="{FF2B5EF4-FFF2-40B4-BE49-F238E27FC236}">
                  <a16:creationId xmlns:a16="http://schemas.microsoft.com/office/drawing/2014/main" id="{208543A4-D772-4B0B-8DE8-6A670A1CBBDD}"/>
                </a:ext>
              </a:extLst>
            </p:cNvPr>
            <p:cNvSpPr/>
            <p:nvPr/>
          </p:nvSpPr>
          <p:spPr>
            <a:xfrm>
              <a:off x="3112771" y="3169880"/>
              <a:ext cx="2156458" cy="2156458"/>
            </a:xfrm>
            <a:prstGeom prst="ellipse">
              <a:avLst/>
            </a:prstGeom>
            <a:solidFill>
              <a:srgbClr val="0D243B"/>
            </a:solidFill>
            <a:ln>
              <a:noFill/>
            </a:ln>
            <a:effectLst>
              <a:outerShdw blurRad="1003300" dist="368300" dir="3300000" sx="85000" sy="85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TextBox 20">
              <a:extLst>
                <a:ext uri="{FF2B5EF4-FFF2-40B4-BE49-F238E27FC236}">
                  <a16:creationId xmlns:a16="http://schemas.microsoft.com/office/drawing/2014/main" id="{272DEBC0-DCCE-40EF-895B-20EAF2540DB6}"/>
                </a:ext>
              </a:extLst>
            </p:cNvPr>
            <p:cNvSpPr txBox="1"/>
            <p:nvPr/>
          </p:nvSpPr>
          <p:spPr>
            <a:xfrm>
              <a:off x="3290280" y="4182966"/>
              <a:ext cx="1801441" cy="700961"/>
            </a:xfrm>
            <a:prstGeom prst="rect">
              <a:avLst/>
            </a:prstGeom>
            <a:noFill/>
          </p:spPr>
          <p:txBody>
            <a:bodyPr wrap="square" rtlCol="0">
              <a:spAutoFit/>
            </a:bodyPr>
            <a:lstStyle/>
            <a:p>
              <a:pPr algn="ctr">
                <a:lnSpc>
                  <a:spcPct val="113000"/>
                </a:lnSpc>
              </a:pPr>
              <a:r>
                <a:rPr lang="en-US" sz="1200" i="1" dirty="0">
                  <a:solidFill>
                    <a:schemeClr val="bg1"/>
                  </a:solidFill>
                </a:rPr>
                <a:t>“Sed ut perspiciatis unde omnis iste natus error sit voluptatem</a:t>
              </a:r>
            </a:p>
          </p:txBody>
        </p:sp>
        <p:sp>
          <p:nvSpPr>
            <p:cNvPr id="22" name="TextBox 21">
              <a:extLst>
                <a:ext uri="{FF2B5EF4-FFF2-40B4-BE49-F238E27FC236}">
                  <a16:creationId xmlns:a16="http://schemas.microsoft.com/office/drawing/2014/main" id="{B5DA34D9-DA4D-46A0-BCF8-6416BF091518}"/>
                </a:ext>
              </a:extLst>
            </p:cNvPr>
            <p:cNvSpPr txBox="1"/>
            <p:nvPr/>
          </p:nvSpPr>
          <p:spPr>
            <a:xfrm>
              <a:off x="3526289" y="3616658"/>
              <a:ext cx="1329422" cy="546112"/>
            </a:xfrm>
            <a:prstGeom prst="rect">
              <a:avLst/>
            </a:prstGeom>
            <a:noFill/>
          </p:spPr>
          <p:txBody>
            <a:bodyPr wrap="square" rtlCol="0">
              <a:spAutoFit/>
            </a:bodyPr>
            <a:lstStyle/>
            <a:p>
              <a:pPr algn="ctr">
                <a:lnSpc>
                  <a:spcPct val="113000"/>
                </a:lnSpc>
              </a:pPr>
              <a:r>
                <a:rPr lang="en-US" sz="2800" b="1" dirty="0">
                  <a:solidFill>
                    <a:schemeClr val="bg1"/>
                  </a:solidFill>
                  <a:latin typeface="+mj-lt"/>
                </a:rPr>
                <a:t>2.60%</a:t>
              </a:r>
            </a:p>
          </p:txBody>
        </p:sp>
      </p:grpSp>
      <p:sp>
        <p:nvSpPr>
          <p:cNvPr id="33" name="Rectangle: Rounded Corners 32">
            <a:extLst>
              <a:ext uri="{FF2B5EF4-FFF2-40B4-BE49-F238E27FC236}">
                <a16:creationId xmlns:a16="http://schemas.microsoft.com/office/drawing/2014/main" id="{209F33D4-46B6-49DB-BD79-FEA154B8E884}"/>
              </a:ext>
            </a:extLst>
          </p:cNvPr>
          <p:cNvSpPr/>
          <p:nvPr/>
        </p:nvSpPr>
        <p:spPr>
          <a:xfrm>
            <a:off x="493486" y="1781550"/>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05C616D5-3F92-4DC3-B2C5-80E891052A90}"/>
              </a:ext>
            </a:extLst>
          </p:cNvPr>
          <p:cNvGrpSpPr/>
          <p:nvPr/>
        </p:nvGrpSpPr>
        <p:grpSpPr>
          <a:xfrm>
            <a:off x="883730" y="1170447"/>
            <a:ext cx="3947350" cy="1600155"/>
            <a:chOff x="883730" y="1170447"/>
            <a:chExt cx="3947350" cy="1600155"/>
          </a:xfrm>
        </p:grpSpPr>
        <p:sp>
          <p:nvSpPr>
            <p:cNvPr id="34" name="TextBox 33">
              <a:extLst>
                <a:ext uri="{FF2B5EF4-FFF2-40B4-BE49-F238E27FC236}">
                  <a16:creationId xmlns:a16="http://schemas.microsoft.com/office/drawing/2014/main" id="{D962F960-DE98-46A4-BC58-1F1009CE7C24}"/>
                </a:ext>
              </a:extLst>
            </p:cNvPr>
            <p:cNvSpPr txBox="1"/>
            <p:nvPr/>
          </p:nvSpPr>
          <p:spPr>
            <a:xfrm>
              <a:off x="883730" y="1447163"/>
              <a:ext cx="3947350"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Progress Slide</a:t>
              </a:r>
            </a:p>
          </p:txBody>
        </p:sp>
        <p:sp>
          <p:nvSpPr>
            <p:cNvPr id="35" name="TextBox 34">
              <a:extLst>
                <a:ext uri="{FF2B5EF4-FFF2-40B4-BE49-F238E27FC236}">
                  <a16:creationId xmlns:a16="http://schemas.microsoft.com/office/drawing/2014/main" id="{2860B7EC-E13B-4FB6-AC5B-7368A46383BA}"/>
                </a:ext>
              </a:extLst>
            </p:cNvPr>
            <p:cNvSpPr txBox="1"/>
            <p:nvPr/>
          </p:nvSpPr>
          <p:spPr>
            <a:xfrm>
              <a:off x="883730" y="1170447"/>
              <a:ext cx="3947350"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2" name="Group 1">
            <a:extLst>
              <a:ext uri="{FF2B5EF4-FFF2-40B4-BE49-F238E27FC236}">
                <a16:creationId xmlns:a16="http://schemas.microsoft.com/office/drawing/2014/main" id="{ADD86DA3-803A-4792-BB06-94B3FFA58EBE}"/>
              </a:ext>
            </a:extLst>
          </p:cNvPr>
          <p:cNvGrpSpPr/>
          <p:nvPr/>
        </p:nvGrpSpPr>
        <p:grpSpPr>
          <a:xfrm>
            <a:off x="1048385" y="4373840"/>
            <a:ext cx="1600836" cy="1600836"/>
            <a:chOff x="1048385" y="4373840"/>
            <a:chExt cx="1600836" cy="1600836"/>
          </a:xfrm>
        </p:grpSpPr>
        <p:sp>
          <p:nvSpPr>
            <p:cNvPr id="14" name="Oval 13">
              <a:extLst>
                <a:ext uri="{FF2B5EF4-FFF2-40B4-BE49-F238E27FC236}">
                  <a16:creationId xmlns:a16="http://schemas.microsoft.com/office/drawing/2014/main" id="{61DCC41A-C6A6-447E-A910-AB96645BB09B}"/>
                </a:ext>
              </a:extLst>
            </p:cNvPr>
            <p:cNvSpPr/>
            <p:nvPr/>
          </p:nvSpPr>
          <p:spPr>
            <a:xfrm>
              <a:off x="1048385" y="4373840"/>
              <a:ext cx="1600836" cy="1600836"/>
            </a:xfrm>
            <a:prstGeom prst="ellipse">
              <a:avLst/>
            </a:prstGeom>
            <a:solidFill>
              <a:schemeClr val="bg1"/>
            </a:solidFill>
            <a:ln>
              <a:noFill/>
            </a:ln>
            <a:effectLst>
              <a:outerShdw blurRad="1003300" dist="368300" dir="3300000" sx="85000" sy="85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TextBox 18">
              <a:extLst>
                <a:ext uri="{FF2B5EF4-FFF2-40B4-BE49-F238E27FC236}">
                  <a16:creationId xmlns:a16="http://schemas.microsoft.com/office/drawing/2014/main" id="{AD5E0C5B-D817-4032-AE6C-0132EFB934A3}"/>
                </a:ext>
              </a:extLst>
            </p:cNvPr>
            <p:cNvSpPr txBox="1"/>
            <p:nvPr/>
          </p:nvSpPr>
          <p:spPr>
            <a:xfrm>
              <a:off x="1155082" y="5148816"/>
              <a:ext cx="1387443" cy="562718"/>
            </a:xfrm>
            <a:prstGeom prst="rect">
              <a:avLst/>
            </a:prstGeom>
            <a:noFill/>
          </p:spPr>
          <p:txBody>
            <a:bodyPr wrap="square" rtlCol="0">
              <a:spAutoFit/>
            </a:bodyPr>
            <a:lstStyle/>
            <a:p>
              <a:pPr algn="ctr">
                <a:lnSpc>
                  <a:spcPct val="113000"/>
                </a:lnSpc>
              </a:pPr>
              <a:r>
                <a:rPr lang="en-US" sz="1400" dirty="0">
                  <a:solidFill>
                    <a:schemeClr val="tx1">
                      <a:lumMod val="65000"/>
                      <a:lumOff val="35000"/>
                    </a:schemeClr>
                  </a:solidFill>
                  <a:latin typeface="Roboto Light" panose="02000000000000000000" pitchFamily="2" charset="0"/>
                  <a:ea typeface="Roboto Light" panose="02000000000000000000" pitchFamily="2" charset="0"/>
                </a:rPr>
                <a:t>Medical Text Here</a:t>
              </a:r>
            </a:p>
          </p:txBody>
        </p:sp>
        <p:grpSp>
          <p:nvGrpSpPr>
            <p:cNvPr id="39" name="Group 38">
              <a:extLst>
                <a:ext uri="{FF2B5EF4-FFF2-40B4-BE49-F238E27FC236}">
                  <a16:creationId xmlns:a16="http://schemas.microsoft.com/office/drawing/2014/main" id="{8451E5D6-A298-4F9B-8D66-1FBC164B31C2}"/>
                </a:ext>
              </a:extLst>
            </p:cNvPr>
            <p:cNvGrpSpPr/>
            <p:nvPr/>
          </p:nvGrpSpPr>
          <p:grpSpPr>
            <a:xfrm>
              <a:off x="1676284" y="4670919"/>
              <a:ext cx="345039" cy="343930"/>
              <a:chOff x="7910513" y="3911601"/>
              <a:chExt cx="2470150" cy="2462213"/>
            </a:xfrm>
            <a:gradFill>
              <a:gsLst>
                <a:gs pos="10000">
                  <a:schemeClr val="accent1"/>
                </a:gs>
                <a:gs pos="100000">
                  <a:schemeClr val="accent2"/>
                </a:gs>
              </a:gsLst>
              <a:lin ang="18900000" scaled="1"/>
            </a:gradFill>
          </p:grpSpPr>
          <p:sp>
            <p:nvSpPr>
              <p:cNvPr id="40" name="Freeform 60">
                <a:extLst>
                  <a:ext uri="{FF2B5EF4-FFF2-40B4-BE49-F238E27FC236}">
                    <a16:creationId xmlns:a16="http://schemas.microsoft.com/office/drawing/2014/main" id="{820F2542-FB32-4537-86FA-FE661766249C}"/>
                  </a:ext>
                </a:extLst>
              </p:cNvPr>
              <p:cNvSpPr>
                <a:spLocks/>
              </p:cNvSpPr>
              <p:nvPr/>
            </p:nvSpPr>
            <p:spPr bwMode="auto">
              <a:xfrm>
                <a:off x="9251950" y="5059363"/>
                <a:ext cx="138113"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61">
                <a:extLst>
                  <a:ext uri="{FF2B5EF4-FFF2-40B4-BE49-F238E27FC236}">
                    <a16:creationId xmlns:a16="http://schemas.microsoft.com/office/drawing/2014/main" id="{AB161483-956A-444B-B307-65392FA1E034}"/>
                  </a:ext>
                </a:extLst>
              </p:cNvPr>
              <p:cNvSpPr>
                <a:spLocks/>
              </p:cNvSpPr>
              <p:nvPr/>
            </p:nvSpPr>
            <p:spPr bwMode="auto">
              <a:xfrm>
                <a:off x="8689975" y="5081588"/>
                <a:ext cx="134938" cy="106363"/>
              </a:xfrm>
              <a:custGeom>
                <a:avLst/>
                <a:gdLst>
                  <a:gd name="T0" fmla="*/ 27 w 55"/>
                  <a:gd name="T1" fmla="*/ 0 h 43"/>
                  <a:gd name="T2" fmla="*/ 27 w 55"/>
                  <a:gd name="T3" fmla="*/ 43 h 43"/>
                  <a:gd name="T4" fmla="*/ 27 w 55"/>
                  <a:gd name="T5" fmla="*/ 0 h 43"/>
                </a:gdLst>
                <a:ahLst/>
                <a:cxnLst>
                  <a:cxn ang="0">
                    <a:pos x="T0" y="T1"/>
                  </a:cxn>
                  <a:cxn ang="0">
                    <a:pos x="T2" y="T3"/>
                  </a:cxn>
                  <a:cxn ang="0">
                    <a:pos x="T4" y="T5"/>
                  </a:cxn>
                </a:cxnLst>
                <a:rect l="0" t="0" r="r" b="b"/>
                <a:pathLst>
                  <a:path w="55" h="43">
                    <a:moveTo>
                      <a:pt x="27" y="0"/>
                    </a:moveTo>
                    <a:cubicBezTo>
                      <a:pt x="0" y="0"/>
                      <a:pt x="0" y="43"/>
                      <a:pt x="27" y="43"/>
                    </a:cubicBezTo>
                    <a:cubicBezTo>
                      <a:pt x="55" y="43"/>
                      <a:pt x="55"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62">
                <a:extLst>
                  <a:ext uri="{FF2B5EF4-FFF2-40B4-BE49-F238E27FC236}">
                    <a16:creationId xmlns:a16="http://schemas.microsoft.com/office/drawing/2014/main" id="{53B8C842-A77F-43A7-A17A-0515AAF35BAE}"/>
                  </a:ext>
                </a:extLst>
              </p:cNvPr>
              <p:cNvSpPr>
                <a:spLocks/>
              </p:cNvSpPr>
              <p:nvPr/>
            </p:nvSpPr>
            <p:spPr bwMode="auto">
              <a:xfrm>
                <a:off x="9269413" y="4775201"/>
                <a:ext cx="138113"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63">
                <a:extLst>
                  <a:ext uri="{FF2B5EF4-FFF2-40B4-BE49-F238E27FC236}">
                    <a16:creationId xmlns:a16="http://schemas.microsoft.com/office/drawing/2014/main" id="{0AAE9995-DDC2-47D5-8157-EF35192933D5}"/>
                  </a:ext>
                </a:extLst>
              </p:cNvPr>
              <p:cNvSpPr>
                <a:spLocks noEditPoints="1"/>
              </p:cNvSpPr>
              <p:nvPr/>
            </p:nvSpPr>
            <p:spPr bwMode="auto">
              <a:xfrm>
                <a:off x="7910513" y="3911601"/>
                <a:ext cx="2470150" cy="2462213"/>
              </a:xfrm>
              <a:custGeom>
                <a:avLst/>
                <a:gdLst>
                  <a:gd name="T0" fmla="*/ 933 w 996"/>
                  <a:gd name="T1" fmla="*/ 626 h 995"/>
                  <a:gd name="T2" fmla="*/ 961 w 996"/>
                  <a:gd name="T3" fmla="*/ 342 h 995"/>
                  <a:gd name="T4" fmla="*/ 972 w 996"/>
                  <a:gd name="T5" fmla="*/ 246 h 995"/>
                  <a:gd name="T6" fmla="*/ 750 w 996"/>
                  <a:gd name="T7" fmla="*/ 24 h 995"/>
                  <a:gd name="T8" fmla="*/ 627 w 996"/>
                  <a:gd name="T9" fmla="*/ 63 h 995"/>
                  <a:gd name="T10" fmla="*/ 337 w 996"/>
                  <a:gd name="T11" fmla="*/ 31 h 995"/>
                  <a:gd name="T12" fmla="*/ 249 w 996"/>
                  <a:gd name="T13" fmla="*/ 22 h 995"/>
                  <a:gd name="T14" fmla="*/ 146 w 996"/>
                  <a:gd name="T15" fmla="*/ 125 h 995"/>
                  <a:gd name="T16" fmla="*/ 26 w 996"/>
                  <a:gd name="T17" fmla="*/ 245 h 995"/>
                  <a:gd name="T18" fmla="*/ 24 w 996"/>
                  <a:gd name="T19" fmla="*/ 330 h 995"/>
                  <a:gd name="T20" fmla="*/ 192 w 996"/>
                  <a:gd name="T21" fmla="*/ 498 h 995"/>
                  <a:gd name="T22" fmla="*/ 31 w 996"/>
                  <a:gd name="T23" fmla="*/ 659 h 995"/>
                  <a:gd name="T24" fmla="*/ 22 w 996"/>
                  <a:gd name="T25" fmla="*/ 747 h 995"/>
                  <a:gd name="T26" fmla="*/ 125 w 996"/>
                  <a:gd name="T27" fmla="*/ 851 h 995"/>
                  <a:gd name="T28" fmla="*/ 245 w 996"/>
                  <a:gd name="T29" fmla="*/ 971 h 995"/>
                  <a:gd name="T30" fmla="*/ 330 w 996"/>
                  <a:gd name="T31" fmla="*/ 972 h 995"/>
                  <a:gd name="T32" fmla="*/ 498 w 996"/>
                  <a:gd name="T33" fmla="*/ 804 h 995"/>
                  <a:gd name="T34" fmla="*/ 666 w 996"/>
                  <a:gd name="T35" fmla="*/ 972 h 995"/>
                  <a:gd name="T36" fmla="*/ 947 w 996"/>
                  <a:gd name="T37" fmla="*/ 774 h 995"/>
                  <a:gd name="T38" fmla="*/ 972 w 996"/>
                  <a:gd name="T39" fmla="*/ 665 h 995"/>
                  <a:gd name="T40" fmla="*/ 279 w 996"/>
                  <a:gd name="T41" fmla="*/ 53 h 995"/>
                  <a:gd name="T42" fmla="*/ 54 w 996"/>
                  <a:gd name="T43" fmla="*/ 300 h 995"/>
                  <a:gd name="T44" fmla="*/ 55 w 996"/>
                  <a:gd name="T45" fmla="*/ 277 h 995"/>
                  <a:gd name="T46" fmla="*/ 106 w 996"/>
                  <a:gd name="T47" fmla="*/ 226 h 995"/>
                  <a:gd name="T48" fmla="*/ 268 w 996"/>
                  <a:gd name="T49" fmla="*/ 63 h 995"/>
                  <a:gd name="T50" fmla="*/ 277 w 996"/>
                  <a:gd name="T51" fmla="*/ 54 h 995"/>
                  <a:gd name="T52" fmla="*/ 283 w 996"/>
                  <a:gd name="T53" fmla="*/ 50 h 995"/>
                  <a:gd name="T54" fmla="*/ 330 w 996"/>
                  <a:gd name="T55" fmla="*/ 85 h 995"/>
                  <a:gd name="T56" fmla="*/ 427 w 996"/>
                  <a:gd name="T57" fmla="*/ 263 h 995"/>
                  <a:gd name="T58" fmla="*/ 99 w 996"/>
                  <a:gd name="T59" fmla="*/ 344 h 995"/>
                  <a:gd name="T60" fmla="*/ 300 w 996"/>
                  <a:gd name="T61" fmla="*/ 942 h 995"/>
                  <a:gd name="T62" fmla="*/ 277 w 996"/>
                  <a:gd name="T63" fmla="*/ 941 h 995"/>
                  <a:gd name="T64" fmla="*/ 226 w 996"/>
                  <a:gd name="T65" fmla="*/ 891 h 995"/>
                  <a:gd name="T66" fmla="*/ 63 w 996"/>
                  <a:gd name="T67" fmla="*/ 728 h 995"/>
                  <a:gd name="T68" fmla="*/ 54 w 996"/>
                  <a:gd name="T69" fmla="*/ 719 h 995"/>
                  <a:gd name="T70" fmla="*/ 51 w 996"/>
                  <a:gd name="T71" fmla="*/ 713 h 995"/>
                  <a:gd name="T72" fmla="*/ 85 w 996"/>
                  <a:gd name="T73" fmla="*/ 666 h 995"/>
                  <a:gd name="T74" fmla="*/ 522 w 996"/>
                  <a:gd name="T75" fmla="*/ 229 h 995"/>
                  <a:gd name="T76" fmla="*/ 696 w 996"/>
                  <a:gd name="T77" fmla="*/ 55 h 995"/>
                  <a:gd name="T78" fmla="*/ 723 w 996"/>
                  <a:gd name="T79" fmla="*/ 58 h 995"/>
                  <a:gd name="T80" fmla="*/ 926 w 996"/>
                  <a:gd name="T81" fmla="*/ 261 h 995"/>
                  <a:gd name="T82" fmla="*/ 947 w 996"/>
                  <a:gd name="T83" fmla="*/ 286 h 995"/>
                  <a:gd name="T84" fmla="*/ 946 w 996"/>
                  <a:gd name="T85" fmla="*/ 294 h 995"/>
                  <a:gd name="T86" fmla="*/ 942 w 996"/>
                  <a:gd name="T87" fmla="*/ 300 h 995"/>
                  <a:gd name="T88" fmla="*/ 937 w 996"/>
                  <a:gd name="T89" fmla="*/ 304 h 995"/>
                  <a:gd name="T90" fmla="*/ 547 w 996"/>
                  <a:gd name="T91" fmla="*/ 694 h 995"/>
                  <a:gd name="T92" fmla="*/ 946 w 996"/>
                  <a:gd name="T93" fmla="*/ 713 h 995"/>
                  <a:gd name="T94" fmla="*/ 845 w 996"/>
                  <a:gd name="T95" fmla="*/ 816 h 995"/>
                  <a:gd name="T96" fmla="*/ 722 w 996"/>
                  <a:gd name="T97" fmla="*/ 939 h 995"/>
                  <a:gd name="T98" fmla="*/ 706 w 996"/>
                  <a:gd name="T99" fmla="*/ 946 h 995"/>
                  <a:gd name="T100" fmla="*/ 698 w 996"/>
                  <a:gd name="T101" fmla="*/ 943 h 995"/>
                  <a:gd name="T102" fmla="*/ 696 w 996"/>
                  <a:gd name="T103" fmla="*/ 941 h 995"/>
                  <a:gd name="T104" fmla="*/ 529 w 996"/>
                  <a:gd name="T105" fmla="*/ 774 h 995"/>
                  <a:gd name="T106" fmla="*/ 774 w 996"/>
                  <a:gd name="T107" fmla="*/ 528 h 995"/>
                  <a:gd name="T108" fmla="*/ 946 w 996"/>
                  <a:gd name="T109" fmla="*/ 713 h 9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96" h="995">
                    <a:moveTo>
                      <a:pt x="972" y="665"/>
                    </a:moveTo>
                    <a:cubicBezTo>
                      <a:pt x="959" y="652"/>
                      <a:pt x="946" y="639"/>
                      <a:pt x="933" y="626"/>
                    </a:cubicBezTo>
                    <a:cubicBezTo>
                      <a:pt x="890" y="584"/>
                      <a:pt x="847" y="541"/>
                      <a:pt x="804" y="498"/>
                    </a:cubicBezTo>
                    <a:cubicBezTo>
                      <a:pt x="961" y="342"/>
                      <a:pt x="961" y="342"/>
                      <a:pt x="961" y="342"/>
                    </a:cubicBezTo>
                    <a:cubicBezTo>
                      <a:pt x="964" y="338"/>
                      <a:pt x="968" y="334"/>
                      <a:pt x="972" y="330"/>
                    </a:cubicBezTo>
                    <a:cubicBezTo>
                      <a:pt x="995" y="307"/>
                      <a:pt x="995" y="269"/>
                      <a:pt x="972" y="246"/>
                    </a:cubicBezTo>
                    <a:cubicBezTo>
                      <a:pt x="906" y="180"/>
                      <a:pt x="840" y="114"/>
                      <a:pt x="775" y="49"/>
                    </a:cubicBezTo>
                    <a:cubicBezTo>
                      <a:pt x="750" y="24"/>
                      <a:pt x="750" y="24"/>
                      <a:pt x="750" y="24"/>
                    </a:cubicBezTo>
                    <a:cubicBezTo>
                      <a:pt x="727" y="1"/>
                      <a:pt x="689" y="1"/>
                      <a:pt x="666" y="25"/>
                    </a:cubicBezTo>
                    <a:cubicBezTo>
                      <a:pt x="627" y="63"/>
                      <a:pt x="627" y="63"/>
                      <a:pt x="627" y="63"/>
                    </a:cubicBezTo>
                    <a:cubicBezTo>
                      <a:pt x="584" y="106"/>
                      <a:pt x="541" y="149"/>
                      <a:pt x="498" y="192"/>
                    </a:cubicBezTo>
                    <a:cubicBezTo>
                      <a:pt x="337" y="31"/>
                      <a:pt x="337" y="31"/>
                      <a:pt x="337" y="31"/>
                    </a:cubicBezTo>
                    <a:cubicBezTo>
                      <a:pt x="331" y="25"/>
                      <a:pt x="326" y="20"/>
                      <a:pt x="320" y="16"/>
                    </a:cubicBezTo>
                    <a:cubicBezTo>
                      <a:pt x="298" y="0"/>
                      <a:pt x="268" y="6"/>
                      <a:pt x="249" y="22"/>
                    </a:cubicBezTo>
                    <a:cubicBezTo>
                      <a:pt x="246" y="24"/>
                      <a:pt x="244" y="27"/>
                      <a:pt x="242" y="29"/>
                    </a:cubicBezTo>
                    <a:cubicBezTo>
                      <a:pt x="210" y="61"/>
                      <a:pt x="178" y="93"/>
                      <a:pt x="146" y="125"/>
                    </a:cubicBezTo>
                    <a:cubicBezTo>
                      <a:pt x="113" y="157"/>
                      <a:pt x="81" y="189"/>
                      <a:pt x="49" y="222"/>
                    </a:cubicBezTo>
                    <a:cubicBezTo>
                      <a:pt x="41" y="229"/>
                      <a:pt x="33" y="237"/>
                      <a:pt x="26" y="245"/>
                    </a:cubicBezTo>
                    <a:cubicBezTo>
                      <a:pt x="2" y="268"/>
                      <a:pt x="1" y="303"/>
                      <a:pt x="22" y="328"/>
                    </a:cubicBezTo>
                    <a:cubicBezTo>
                      <a:pt x="23" y="329"/>
                      <a:pt x="23" y="329"/>
                      <a:pt x="24" y="330"/>
                    </a:cubicBezTo>
                    <a:cubicBezTo>
                      <a:pt x="61" y="367"/>
                      <a:pt x="97" y="403"/>
                      <a:pt x="134" y="440"/>
                    </a:cubicBezTo>
                    <a:cubicBezTo>
                      <a:pt x="192" y="498"/>
                      <a:pt x="192" y="498"/>
                      <a:pt x="192" y="498"/>
                    </a:cubicBezTo>
                    <a:cubicBezTo>
                      <a:pt x="182" y="508"/>
                      <a:pt x="182" y="508"/>
                      <a:pt x="182" y="508"/>
                    </a:cubicBezTo>
                    <a:cubicBezTo>
                      <a:pt x="132" y="558"/>
                      <a:pt x="81" y="609"/>
                      <a:pt x="31" y="659"/>
                    </a:cubicBezTo>
                    <a:cubicBezTo>
                      <a:pt x="25" y="665"/>
                      <a:pt x="20" y="670"/>
                      <a:pt x="16" y="676"/>
                    </a:cubicBezTo>
                    <a:cubicBezTo>
                      <a:pt x="0" y="698"/>
                      <a:pt x="6" y="728"/>
                      <a:pt x="22" y="747"/>
                    </a:cubicBezTo>
                    <a:cubicBezTo>
                      <a:pt x="24" y="750"/>
                      <a:pt x="27" y="752"/>
                      <a:pt x="29" y="755"/>
                    </a:cubicBezTo>
                    <a:cubicBezTo>
                      <a:pt x="61" y="787"/>
                      <a:pt x="93" y="819"/>
                      <a:pt x="125" y="851"/>
                    </a:cubicBezTo>
                    <a:cubicBezTo>
                      <a:pt x="157" y="883"/>
                      <a:pt x="190" y="915"/>
                      <a:pt x="222" y="947"/>
                    </a:cubicBezTo>
                    <a:cubicBezTo>
                      <a:pt x="230" y="955"/>
                      <a:pt x="237" y="963"/>
                      <a:pt x="245" y="971"/>
                    </a:cubicBezTo>
                    <a:cubicBezTo>
                      <a:pt x="268" y="994"/>
                      <a:pt x="304" y="995"/>
                      <a:pt x="328" y="974"/>
                    </a:cubicBezTo>
                    <a:cubicBezTo>
                      <a:pt x="329" y="973"/>
                      <a:pt x="329" y="973"/>
                      <a:pt x="330" y="972"/>
                    </a:cubicBezTo>
                    <a:cubicBezTo>
                      <a:pt x="440" y="862"/>
                      <a:pt x="440" y="862"/>
                      <a:pt x="440" y="862"/>
                    </a:cubicBezTo>
                    <a:cubicBezTo>
                      <a:pt x="459" y="843"/>
                      <a:pt x="479" y="824"/>
                      <a:pt x="498" y="804"/>
                    </a:cubicBezTo>
                    <a:cubicBezTo>
                      <a:pt x="530" y="835"/>
                      <a:pt x="561" y="867"/>
                      <a:pt x="592" y="898"/>
                    </a:cubicBezTo>
                    <a:cubicBezTo>
                      <a:pt x="666" y="972"/>
                      <a:pt x="666" y="972"/>
                      <a:pt x="666" y="972"/>
                    </a:cubicBezTo>
                    <a:cubicBezTo>
                      <a:pt x="689" y="995"/>
                      <a:pt x="727" y="995"/>
                      <a:pt x="750" y="971"/>
                    </a:cubicBezTo>
                    <a:cubicBezTo>
                      <a:pt x="816" y="906"/>
                      <a:pt x="882" y="840"/>
                      <a:pt x="947" y="774"/>
                    </a:cubicBezTo>
                    <a:cubicBezTo>
                      <a:pt x="956" y="766"/>
                      <a:pt x="964" y="758"/>
                      <a:pt x="972" y="750"/>
                    </a:cubicBezTo>
                    <a:cubicBezTo>
                      <a:pt x="996" y="726"/>
                      <a:pt x="995" y="688"/>
                      <a:pt x="972" y="665"/>
                    </a:cubicBezTo>
                    <a:close/>
                    <a:moveTo>
                      <a:pt x="279" y="53"/>
                    </a:moveTo>
                    <a:cubicBezTo>
                      <a:pt x="280" y="52"/>
                      <a:pt x="279" y="52"/>
                      <a:pt x="279" y="53"/>
                    </a:cubicBezTo>
                    <a:close/>
                    <a:moveTo>
                      <a:pt x="99" y="344"/>
                    </a:moveTo>
                    <a:cubicBezTo>
                      <a:pt x="54" y="300"/>
                      <a:pt x="54" y="300"/>
                      <a:pt x="54" y="300"/>
                    </a:cubicBezTo>
                    <a:cubicBezTo>
                      <a:pt x="50" y="295"/>
                      <a:pt x="49" y="289"/>
                      <a:pt x="50" y="284"/>
                    </a:cubicBezTo>
                    <a:cubicBezTo>
                      <a:pt x="51" y="282"/>
                      <a:pt x="52" y="279"/>
                      <a:pt x="55" y="277"/>
                    </a:cubicBezTo>
                    <a:cubicBezTo>
                      <a:pt x="58" y="274"/>
                      <a:pt x="61" y="271"/>
                      <a:pt x="63" y="268"/>
                    </a:cubicBezTo>
                    <a:cubicBezTo>
                      <a:pt x="77" y="254"/>
                      <a:pt x="92" y="240"/>
                      <a:pt x="106" y="226"/>
                    </a:cubicBezTo>
                    <a:cubicBezTo>
                      <a:pt x="146" y="186"/>
                      <a:pt x="186" y="146"/>
                      <a:pt x="226" y="105"/>
                    </a:cubicBezTo>
                    <a:cubicBezTo>
                      <a:pt x="268" y="63"/>
                      <a:pt x="268" y="63"/>
                      <a:pt x="268" y="63"/>
                    </a:cubicBezTo>
                    <a:cubicBezTo>
                      <a:pt x="271" y="60"/>
                      <a:pt x="274" y="57"/>
                      <a:pt x="277" y="55"/>
                    </a:cubicBezTo>
                    <a:cubicBezTo>
                      <a:pt x="277" y="54"/>
                      <a:pt x="277" y="54"/>
                      <a:pt x="277" y="54"/>
                    </a:cubicBezTo>
                    <a:cubicBezTo>
                      <a:pt x="278" y="53"/>
                      <a:pt x="278" y="53"/>
                      <a:pt x="279" y="53"/>
                    </a:cubicBezTo>
                    <a:cubicBezTo>
                      <a:pt x="279" y="53"/>
                      <a:pt x="284" y="50"/>
                      <a:pt x="283" y="50"/>
                    </a:cubicBezTo>
                    <a:cubicBezTo>
                      <a:pt x="289" y="48"/>
                      <a:pt x="295" y="49"/>
                      <a:pt x="300" y="54"/>
                    </a:cubicBezTo>
                    <a:cubicBezTo>
                      <a:pt x="310" y="64"/>
                      <a:pt x="320" y="74"/>
                      <a:pt x="330" y="85"/>
                    </a:cubicBezTo>
                    <a:cubicBezTo>
                      <a:pt x="468" y="222"/>
                      <a:pt x="468" y="222"/>
                      <a:pt x="468" y="222"/>
                    </a:cubicBezTo>
                    <a:cubicBezTo>
                      <a:pt x="427" y="263"/>
                      <a:pt x="427" y="263"/>
                      <a:pt x="427" y="263"/>
                    </a:cubicBezTo>
                    <a:cubicBezTo>
                      <a:pt x="359" y="331"/>
                      <a:pt x="291" y="399"/>
                      <a:pt x="222" y="468"/>
                    </a:cubicBezTo>
                    <a:cubicBezTo>
                      <a:pt x="181" y="426"/>
                      <a:pt x="140" y="385"/>
                      <a:pt x="99" y="344"/>
                    </a:cubicBezTo>
                    <a:close/>
                    <a:moveTo>
                      <a:pt x="344" y="898"/>
                    </a:moveTo>
                    <a:cubicBezTo>
                      <a:pt x="329" y="912"/>
                      <a:pt x="315" y="927"/>
                      <a:pt x="300" y="942"/>
                    </a:cubicBezTo>
                    <a:cubicBezTo>
                      <a:pt x="295" y="946"/>
                      <a:pt x="290" y="947"/>
                      <a:pt x="285" y="946"/>
                    </a:cubicBezTo>
                    <a:cubicBezTo>
                      <a:pt x="282" y="945"/>
                      <a:pt x="280" y="944"/>
                      <a:pt x="277" y="941"/>
                    </a:cubicBezTo>
                    <a:cubicBezTo>
                      <a:pt x="268" y="933"/>
                      <a:pt x="268" y="933"/>
                      <a:pt x="268" y="933"/>
                    </a:cubicBezTo>
                    <a:cubicBezTo>
                      <a:pt x="254" y="919"/>
                      <a:pt x="240" y="905"/>
                      <a:pt x="226" y="891"/>
                    </a:cubicBezTo>
                    <a:cubicBezTo>
                      <a:pt x="186" y="850"/>
                      <a:pt x="146" y="810"/>
                      <a:pt x="106" y="770"/>
                    </a:cubicBezTo>
                    <a:cubicBezTo>
                      <a:pt x="92" y="756"/>
                      <a:pt x="77" y="742"/>
                      <a:pt x="63" y="728"/>
                    </a:cubicBezTo>
                    <a:cubicBezTo>
                      <a:pt x="55" y="719"/>
                      <a:pt x="55" y="719"/>
                      <a:pt x="55" y="719"/>
                    </a:cubicBezTo>
                    <a:cubicBezTo>
                      <a:pt x="55" y="719"/>
                      <a:pt x="55" y="719"/>
                      <a:pt x="54" y="719"/>
                    </a:cubicBezTo>
                    <a:cubicBezTo>
                      <a:pt x="52" y="717"/>
                      <a:pt x="52" y="716"/>
                      <a:pt x="53" y="717"/>
                    </a:cubicBezTo>
                    <a:cubicBezTo>
                      <a:pt x="53" y="718"/>
                      <a:pt x="51" y="713"/>
                      <a:pt x="51" y="713"/>
                    </a:cubicBezTo>
                    <a:cubicBezTo>
                      <a:pt x="49" y="707"/>
                      <a:pt x="49" y="702"/>
                      <a:pt x="54" y="696"/>
                    </a:cubicBezTo>
                    <a:cubicBezTo>
                      <a:pt x="64" y="686"/>
                      <a:pt x="75" y="676"/>
                      <a:pt x="85" y="666"/>
                    </a:cubicBezTo>
                    <a:cubicBezTo>
                      <a:pt x="275" y="476"/>
                      <a:pt x="275" y="476"/>
                      <a:pt x="275" y="476"/>
                    </a:cubicBezTo>
                    <a:cubicBezTo>
                      <a:pt x="357" y="393"/>
                      <a:pt x="440" y="311"/>
                      <a:pt x="522" y="229"/>
                    </a:cubicBezTo>
                    <a:cubicBezTo>
                      <a:pt x="576" y="175"/>
                      <a:pt x="631" y="120"/>
                      <a:pt x="685" y="66"/>
                    </a:cubicBezTo>
                    <a:cubicBezTo>
                      <a:pt x="689" y="62"/>
                      <a:pt x="693" y="58"/>
                      <a:pt x="696" y="55"/>
                    </a:cubicBezTo>
                    <a:cubicBezTo>
                      <a:pt x="702" y="49"/>
                      <a:pt x="709" y="48"/>
                      <a:pt x="713" y="50"/>
                    </a:cubicBezTo>
                    <a:cubicBezTo>
                      <a:pt x="718" y="52"/>
                      <a:pt x="720" y="55"/>
                      <a:pt x="723" y="58"/>
                    </a:cubicBezTo>
                    <a:cubicBezTo>
                      <a:pt x="754" y="89"/>
                      <a:pt x="786" y="121"/>
                      <a:pt x="817" y="152"/>
                    </a:cubicBezTo>
                    <a:cubicBezTo>
                      <a:pt x="926" y="261"/>
                      <a:pt x="926" y="261"/>
                      <a:pt x="926" y="261"/>
                    </a:cubicBezTo>
                    <a:cubicBezTo>
                      <a:pt x="930" y="265"/>
                      <a:pt x="935" y="270"/>
                      <a:pt x="939" y="274"/>
                    </a:cubicBezTo>
                    <a:cubicBezTo>
                      <a:pt x="944" y="279"/>
                      <a:pt x="945" y="281"/>
                      <a:pt x="947" y="286"/>
                    </a:cubicBezTo>
                    <a:cubicBezTo>
                      <a:pt x="946" y="285"/>
                      <a:pt x="946" y="288"/>
                      <a:pt x="947" y="290"/>
                    </a:cubicBezTo>
                    <a:cubicBezTo>
                      <a:pt x="946" y="290"/>
                      <a:pt x="946" y="293"/>
                      <a:pt x="946" y="294"/>
                    </a:cubicBezTo>
                    <a:cubicBezTo>
                      <a:pt x="945" y="294"/>
                      <a:pt x="943" y="298"/>
                      <a:pt x="943" y="298"/>
                    </a:cubicBezTo>
                    <a:cubicBezTo>
                      <a:pt x="944" y="298"/>
                      <a:pt x="947" y="294"/>
                      <a:pt x="942" y="300"/>
                    </a:cubicBezTo>
                    <a:cubicBezTo>
                      <a:pt x="942" y="300"/>
                      <a:pt x="942" y="300"/>
                      <a:pt x="941" y="300"/>
                    </a:cubicBezTo>
                    <a:cubicBezTo>
                      <a:pt x="940" y="302"/>
                      <a:pt x="939" y="303"/>
                      <a:pt x="937" y="304"/>
                    </a:cubicBezTo>
                    <a:cubicBezTo>
                      <a:pt x="889" y="353"/>
                      <a:pt x="840" y="401"/>
                      <a:pt x="792" y="450"/>
                    </a:cubicBezTo>
                    <a:cubicBezTo>
                      <a:pt x="547" y="694"/>
                      <a:pt x="547" y="694"/>
                      <a:pt x="547" y="694"/>
                    </a:cubicBezTo>
                    <a:cubicBezTo>
                      <a:pt x="480" y="762"/>
                      <a:pt x="412" y="830"/>
                      <a:pt x="344" y="898"/>
                    </a:cubicBezTo>
                    <a:close/>
                    <a:moveTo>
                      <a:pt x="946" y="713"/>
                    </a:moveTo>
                    <a:cubicBezTo>
                      <a:pt x="944" y="717"/>
                      <a:pt x="942" y="719"/>
                      <a:pt x="938" y="723"/>
                    </a:cubicBezTo>
                    <a:cubicBezTo>
                      <a:pt x="907" y="754"/>
                      <a:pt x="876" y="785"/>
                      <a:pt x="845" y="816"/>
                    </a:cubicBezTo>
                    <a:cubicBezTo>
                      <a:pt x="808" y="853"/>
                      <a:pt x="771" y="889"/>
                      <a:pt x="735" y="926"/>
                    </a:cubicBezTo>
                    <a:cubicBezTo>
                      <a:pt x="731" y="930"/>
                      <a:pt x="726" y="935"/>
                      <a:pt x="722" y="939"/>
                    </a:cubicBezTo>
                    <a:cubicBezTo>
                      <a:pt x="718" y="943"/>
                      <a:pt x="715" y="945"/>
                      <a:pt x="710" y="946"/>
                    </a:cubicBezTo>
                    <a:cubicBezTo>
                      <a:pt x="711" y="946"/>
                      <a:pt x="708" y="946"/>
                      <a:pt x="706" y="946"/>
                    </a:cubicBezTo>
                    <a:cubicBezTo>
                      <a:pt x="706" y="946"/>
                      <a:pt x="704" y="946"/>
                      <a:pt x="702" y="945"/>
                    </a:cubicBezTo>
                    <a:cubicBezTo>
                      <a:pt x="703" y="945"/>
                      <a:pt x="698" y="943"/>
                      <a:pt x="698" y="943"/>
                    </a:cubicBezTo>
                    <a:cubicBezTo>
                      <a:pt x="699" y="943"/>
                      <a:pt x="702" y="947"/>
                      <a:pt x="697" y="942"/>
                    </a:cubicBezTo>
                    <a:cubicBezTo>
                      <a:pt x="696" y="941"/>
                      <a:pt x="696" y="941"/>
                      <a:pt x="696" y="941"/>
                    </a:cubicBezTo>
                    <a:cubicBezTo>
                      <a:pt x="695" y="940"/>
                      <a:pt x="693" y="938"/>
                      <a:pt x="692" y="937"/>
                    </a:cubicBezTo>
                    <a:cubicBezTo>
                      <a:pt x="529" y="774"/>
                      <a:pt x="529" y="774"/>
                      <a:pt x="529" y="774"/>
                    </a:cubicBezTo>
                    <a:cubicBezTo>
                      <a:pt x="578" y="725"/>
                      <a:pt x="627" y="675"/>
                      <a:pt x="676" y="626"/>
                    </a:cubicBezTo>
                    <a:cubicBezTo>
                      <a:pt x="774" y="528"/>
                      <a:pt x="774" y="528"/>
                      <a:pt x="774" y="528"/>
                    </a:cubicBezTo>
                    <a:cubicBezTo>
                      <a:pt x="942" y="696"/>
                      <a:pt x="942" y="696"/>
                      <a:pt x="942" y="696"/>
                    </a:cubicBezTo>
                    <a:cubicBezTo>
                      <a:pt x="947" y="701"/>
                      <a:pt x="948" y="709"/>
                      <a:pt x="946" y="7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64">
                <a:extLst>
                  <a:ext uri="{FF2B5EF4-FFF2-40B4-BE49-F238E27FC236}">
                    <a16:creationId xmlns:a16="http://schemas.microsoft.com/office/drawing/2014/main" id="{146E6104-BA77-45B5-A308-2390C34652C9}"/>
                  </a:ext>
                </a:extLst>
              </p:cNvPr>
              <p:cNvSpPr>
                <a:spLocks/>
              </p:cNvSpPr>
              <p:nvPr/>
            </p:nvSpPr>
            <p:spPr bwMode="auto">
              <a:xfrm>
                <a:off x="8824913" y="5219701"/>
                <a:ext cx="139700"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65">
                <a:extLst>
                  <a:ext uri="{FF2B5EF4-FFF2-40B4-BE49-F238E27FC236}">
                    <a16:creationId xmlns:a16="http://schemas.microsoft.com/office/drawing/2014/main" id="{EB94141E-DE5F-407F-8486-F93F3632FB76}"/>
                  </a:ext>
                </a:extLst>
              </p:cNvPr>
              <p:cNvSpPr>
                <a:spLocks/>
              </p:cNvSpPr>
              <p:nvPr/>
            </p:nvSpPr>
            <p:spPr bwMode="auto">
              <a:xfrm>
                <a:off x="9539288" y="5046663"/>
                <a:ext cx="139700"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6">
                <a:extLst>
                  <a:ext uri="{FF2B5EF4-FFF2-40B4-BE49-F238E27FC236}">
                    <a16:creationId xmlns:a16="http://schemas.microsoft.com/office/drawing/2014/main" id="{AE682B16-AD7F-4F71-BE64-2DBEB2C9FC36}"/>
                  </a:ext>
                </a:extLst>
              </p:cNvPr>
              <p:cNvSpPr>
                <a:spLocks/>
              </p:cNvSpPr>
              <p:nvPr/>
            </p:nvSpPr>
            <p:spPr bwMode="auto">
              <a:xfrm>
                <a:off x="9402763" y="4908551"/>
                <a:ext cx="136525" cy="106363"/>
              </a:xfrm>
              <a:custGeom>
                <a:avLst/>
                <a:gdLst>
                  <a:gd name="T0" fmla="*/ 28 w 55"/>
                  <a:gd name="T1" fmla="*/ 43 h 43"/>
                  <a:gd name="T2" fmla="*/ 28 w 55"/>
                  <a:gd name="T3" fmla="*/ 0 h 43"/>
                  <a:gd name="T4" fmla="*/ 28 w 55"/>
                  <a:gd name="T5" fmla="*/ 43 h 43"/>
                </a:gdLst>
                <a:ahLst/>
                <a:cxnLst>
                  <a:cxn ang="0">
                    <a:pos x="T0" y="T1"/>
                  </a:cxn>
                  <a:cxn ang="0">
                    <a:pos x="T2" y="T3"/>
                  </a:cxn>
                  <a:cxn ang="0">
                    <a:pos x="T4" y="T5"/>
                  </a:cxn>
                </a:cxnLst>
                <a:rect l="0" t="0" r="r" b="b"/>
                <a:pathLst>
                  <a:path w="55" h="43">
                    <a:moveTo>
                      <a:pt x="28" y="43"/>
                    </a:moveTo>
                    <a:cubicBezTo>
                      <a:pt x="55" y="43"/>
                      <a:pt x="55"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67">
                <a:extLst>
                  <a:ext uri="{FF2B5EF4-FFF2-40B4-BE49-F238E27FC236}">
                    <a16:creationId xmlns:a16="http://schemas.microsoft.com/office/drawing/2014/main" id="{7AB8F328-BD1F-468A-8FD1-CF8A1BACA98E}"/>
                  </a:ext>
                </a:extLst>
              </p:cNvPr>
              <p:cNvSpPr>
                <a:spLocks/>
              </p:cNvSpPr>
              <p:nvPr/>
            </p:nvSpPr>
            <p:spPr bwMode="auto">
              <a:xfrm>
                <a:off x="9390063" y="5195888"/>
                <a:ext cx="136525" cy="106363"/>
              </a:xfrm>
              <a:custGeom>
                <a:avLst/>
                <a:gdLst>
                  <a:gd name="T0" fmla="*/ 27 w 55"/>
                  <a:gd name="T1" fmla="*/ 43 h 43"/>
                  <a:gd name="T2" fmla="*/ 27 w 55"/>
                  <a:gd name="T3" fmla="*/ 0 h 43"/>
                  <a:gd name="T4" fmla="*/ 27 w 55"/>
                  <a:gd name="T5" fmla="*/ 43 h 43"/>
                </a:gdLst>
                <a:ahLst/>
                <a:cxnLst>
                  <a:cxn ang="0">
                    <a:pos x="T0" y="T1"/>
                  </a:cxn>
                  <a:cxn ang="0">
                    <a:pos x="T2" y="T3"/>
                  </a:cxn>
                  <a:cxn ang="0">
                    <a:pos x="T4" y="T5"/>
                  </a:cxn>
                </a:cxnLst>
                <a:rect l="0" t="0" r="r" b="b"/>
                <a:pathLst>
                  <a:path w="55" h="43">
                    <a:moveTo>
                      <a:pt x="27" y="43"/>
                    </a:moveTo>
                    <a:cubicBezTo>
                      <a:pt x="55" y="43"/>
                      <a:pt x="55" y="0"/>
                      <a:pt x="27" y="0"/>
                    </a:cubicBezTo>
                    <a:cubicBezTo>
                      <a:pt x="0" y="0"/>
                      <a:pt x="0" y="43"/>
                      <a:pt x="27"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68">
                <a:extLst>
                  <a:ext uri="{FF2B5EF4-FFF2-40B4-BE49-F238E27FC236}">
                    <a16:creationId xmlns:a16="http://schemas.microsoft.com/office/drawing/2014/main" id="{75E854AB-32AF-4A44-9AD5-E0098EFE07F0}"/>
                  </a:ext>
                </a:extLst>
              </p:cNvPr>
              <p:cNvSpPr>
                <a:spLocks/>
              </p:cNvSpPr>
              <p:nvPr/>
            </p:nvSpPr>
            <p:spPr bwMode="auto">
              <a:xfrm>
                <a:off x="8959850" y="5351463"/>
                <a:ext cx="136525" cy="106363"/>
              </a:xfrm>
              <a:custGeom>
                <a:avLst/>
                <a:gdLst>
                  <a:gd name="T0" fmla="*/ 27 w 55"/>
                  <a:gd name="T1" fmla="*/ 0 h 43"/>
                  <a:gd name="T2" fmla="*/ 27 w 55"/>
                  <a:gd name="T3" fmla="*/ 43 h 43"/>
                  <a:gd name="T4" fmla="*/ 27 w 55"/>
                  <a:gd name="T5" fmla="*/ 0 h 43"/>
                </a:gdLst>
                <a:ahLst/>
                <a:cxnLst>
                  <a:cxn ang="0">
                    <a:pos x="T0" y="T1"/>
                  </a:cxn>
                  <a:cxn ang="0">
                    <a:pos x="T2" y="T3"/>
                  </a:cxn>
                  <a:cxn ang="0">
                    <a:pos x="T4" y="T5"/>
                  </a:cxn>
                </a:cxnLst>
                <a:rect l="0" t="0" r="r" b="b"/>
                <a:pathLst>
                  <a:path w="55" h="43">
                    <a:moveTo>
                      <a:pt x="27" y="0"/>
                    </a:moveTo>
                    <a:cubicBezTo>
                      <a:pt x="0" y="0"/>
                      <a:pt x="0" y="43"/>
                      <a:pt x="27" y="43"/>
                    </a:cubicBezTo>
                    <a:cubicBezTo>
                      <a:pt x="55" y="43"/>
                      <a:pt x="55"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69">
                <a:extLst>
                  <a:ext uri="{FF2B5EF4-FFF2-40B4-BE49-F238E27FC236}">
                    <a16:creationId xmlns:a16="http://schemas.microsoft.com/office/drawing/2014/main" id="{887BC7BB-2373-4637-800C-DE9C82DC3470}"/>
                  </a:ext>
                </a:extLst>
              </p:cNvPr>
              <p:cNvSpPr>
                <a:spLocks/>
              </p:cNvSpPr>
              <p:nvPr/>
            </p:nvSpPr>
            <p:spPr bwMode="auto">
              <a:xfrm>
                <a:off x="9118600" y="4926013"/>
                <a:ext cx="138113"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70">
                <a:extLst>
                  <a:ext uri="{FF2B5EF4-FFF2-40B4-BE49-F238E27FC236}">
                    <a16:creationId xmlns:a16="http://schemas.microsoft.com/office/drawing/2014/main" id="{3815660A-C7EE-48F6-8C08-7AF758782BC4}"/>
                  </a:ext>
                </a:extLst>
              </p:cNvPr>
              <p:cNvSpPr>
                <a:spLocks/>
              </p:cNvSpPr>
              <p:nvPr/>
            </p:nvSpPr>
            <p:spPr bwMode="auto">
              <a:xfrm>
                <a:off x="9132888" y="4638676"/>
                <a:ext cx="136525" cy="106363"/>
              </a:xfrm>
              <a:custGeom>
                <a:avLst/>
                <a:gdLst>
                  <a:gd name="T0" fmla="*/ 28 w 55"/>
                  <a:gd name="T1" fmla="*/ 0 h 43"/>
                  <a:gd name="T2" fmla="*/ 28 w 55"/>
                  <a:gd name="T3" fmla="*/ 43 h 43"/>
                  <a:gd name="T4" fmla="*/ 28 w 55"/>
                  <a:gd name="T5" fmla="*/ 0 h 43"/>
                </a:gdLst>
                <a:ahLst/>
                <a:cxnLst>
                  <a:cxn ang="0">
                    <a:pos x="T0" y="T1"/>
                  </a:cxn>
                  <a:cxn ang="0">
                    <a:pos x="T2" y="T3"/>
                  </a:cxn>
                  <a:cxn ang="0">
                    <a:pos x="T4" y="T5"/>
                  </a:cxn>
                </a:cxnLst>
                <a:rect l="0" t="0" r="r" b="b"/>
                <a:pathLst>
                  <a:path w="55" h="43">
                    <a:moveTo>
                      <a:pt x="28" y="0"/>
                    </a:moveTo>
                    <a:cubicBezTo>
                      <a:pt x="0" y="0"/>
                      <a:pt x="0" y="43"/>
                      <a:pt x="28" y="43"/>
                    </a:cubicBezTo>
                    <a:cubicBezTo>
                      <a:pt x="55" y="43"/>
                      <a:pt x="55"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71">
                <a:extLst>
                  <a:ext uri="{FF2B5EF4-FFF2-40B4-BE49-F238E27FC236}">
                    <a16:creationId xmlns:a16="http://schemas.microsoft.com/office/drawing/2014/main" id="{2A9C24B9-7A60-4833-BB71-A07B30350BB4}"/>
                  </a:ext>
                </a:extLst>
              </p:cNvPr>
              <p:cNvSpPr>
                <a:spLocks/>
              </p:cNvSpPr>
              <p:nvPr/>
            </p:nvSpPr>
            <p:spPr bwMode="auto">
              <a:xfrm>
                <a:off x="9242425" y="5343526"/>
                <a:ext cx="138113" cy="106363"/>
              </a:xfrm>
              <a:custGeom>
                <a:avLst/>
                <a:gdLst>
                  <a:gd name="T0" fmla="*/ 28 w 56"/>
                  <a:gd name="T1" fmla="*/ 43 h 43"/>
                  <a:gd name="T2" fmla="*/ 28 w 56"/>
                  <a:gd name="T3" fmla="*/ 0 h 43"/>
                  <a:gd name="T4" fmla="*/ 28 w 56"/>
                  <a:gd name="T5" fmla="*/ 43 h 43"/>
                </a:gdLst>
                <a:ahLst/>
                <a:cxnLst>
                  <a:cxn ang="0">
                    <a:pos x="T0" y="T1"/>
                  </a:cxn>
                  <a:cxn ang="0">
                    <a:pos x="T2" y="T3"/>
                  </a:cxn>
                  <a:cxn ang="0">
                    <a:pos x="T4" y="T5"/>
                  </a:cxn>
                </a:cxnLst>
                <a:rect l="0" t="0" r="r" b="b"/>
                <a:pathLst>
                  <a:path w="56" h="43">
                    <a:moveTo>
                      <a:pt x="28" y="43"/>
                    </a:moveTo>
                    <a:cubicBezTo>
                      <a:pt x="56" y="43"/>
                      <a:pt x="56" y="0"/>
                      <a:pt x="28" y="0"/>
                    </a:cubicBezTo>
                    <a:cubicBezTo>
                      <a:pt x="0" y="0"/>
                      <a:pt x="0" y="43"/>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72">
                <a:extLst>
                  <a:ext uri="{FF2B5EF4-FFF2-40B4-BE49-F238E27FC236}">
                    <a16:creationId xmlns:a16="http://schemas.microsoft.com/office/drawing/2014/main" id="{9ABFB36D-50A7-4AC1-8A48-D8DBEF22F165}"/>
                  </a:ext>
                </a:extLst>
              </p:cNvPr>
              <p:cNvSpPr>
                <a:spLocks/>
              </p:cNvSpPr>
              <p:nvPr/>
            </p:nvSpPr>
            <p:spPr bwMode="auto">
              <a:xfrm>
                <a:off x="9105900" y="5205413"/>
                <a:ext cx="136525" cy="106363"/>
              </a:xfrm>
              <a:custGeom>
                <a:avLst/>
                <a:gdLst>
                  <a:gd name="T0" fmla="*/ 27 w 55"/>
                  <a:gd name="T1" fmla="*/ 0 h 43"/>
                  <a:gd name="T2" fmla="*/ 27 w 55"/>
                  <a:gd name="T3" fmla="*/ 43 h 43"/>
                  <a:gd name="T4" fmla="*/ 27 w 55"/>
                  <a:gd name="T5" fmla="*/ 0 h 43"/>
                </a:gdLst>
                <a:ahLst/>
                <a:cxnLst>
                  <a:cxn ang="0">
                    <a:pos x="T0" y="T1"/>
                  </a:cxn>
                  <a:cxn ang="0">
                    <a:pos x="T2" y="T3"/>
                  </a:cxn>
                  <a:cxn ang="0">
                    <a:pos x="T4" y="T5"/>
                  </a:cxn>
                </a:cxnLst>
                <a:rect l="0" t="0" r="r" b="b"/>
                <a:pathLst>
                  <a:path w="55" h="43">
                    <a:moveTo>
                      <a:pt x="27" y="0"/>
                    </a:moveTo>
                    <a:cubicBezTo>
                      <a:pt x="0" y="0"/>
                      <a:pt x="0" y="43"/>
                      <a:pt x="27" y="43"/>
                    </a:cubicBezTo>
                    <a:cubicBezTo>
                      <a:pt x="55" y="43"/>
                      <a:pt x="55" y="0"/>
                      <a:pt x="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73">
                <a:extLst>
                  <a:ext uri="{FF2B5EF4-FFF2-40B4-BE49-F238E27FC236}">
                    <a16:creationId xmlns:a16="http://schemas.microsoft.com/office/drawing/2014/main" id="{210803C9-6A80-49FC-810C-528975FFFC82}"/>
                  </a:ext>
                </a:extLst>
              </p:cNvPr>
              <p:cNvSpPr>
                <a:spLocks/>
              </p:cNvSpPr>
              <p:nvPr/>
            </p:nvSpPr>
            <p:spPr bwMode="auto">
              <a:xfrm>
                <a:off x="8972550" y="5073651"/>
                <a:ext cx="134938" cy="106363"/>
              </a:xfrm>
              <a:custGeom>
                <a:avLst/>
                <a:gdLst>
                  <a:gd name="T0" fmla="*/ 28 w 55"/>
                  <a:gd name="T1" fmla="*/ 0 h 43"/>
                  <a:gd name="T2" fmla="*/ 28 w 55"/>
                  <a:gd name="T3" fmla="*/ 43 h 43"/>
                  <a:gd name="T4" fmla="*/ 28 w 55"/>
                  <a:gd name="T5" fmla="*/ 0 h 43"/>
                </a:gdLst>
                <a:ahLst/>
                <a:cxnLst>
                  <a:cxn ang="0">
                    <a:pos x="T0" y="T1"/>
                  </a:cxn>
                  <a:cxn ang="0">
                    <a:pos x="T2" y="T3"/>
                  </a:cxn>
                  <a:cxn ang="0">
                    <a:pos x="T4" y="T5"/>
                  </a:cxn>
                </a:cxnLst>
                <a:rect l="0" t="0" r="r" b="b"/>
                <a:pathLst>
                  <a:path w="55" h="43">
                    <a:moveTo>
                      <a:pt x="28" y="0"/>
                    </a:moveTo>
                    <a:cubicBezTo>
                      <a:pt x="0" y="0"/>
                      <a:pt x="0" y="43"/>
                      <a:pt x="28" y="43"/>
                    </a:cubicBezTo>
                    <a:cubicBezTo>
                      <a:pt x="55" y="43"/>
                      <a:pt x="55"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74">
                <a:extLst>
                  <a:ext uri="{FF2B5EF4-FFF2-40B4-BE49-F238E27FC236}">
                    <a16:creationId xmlns:a16="http://schemas.microsoft.com/office/drawing/2014/main" id="{5DFFC680-AE45-47C8-8510-77A6CA33685D}"/>
                  </a:ext>
                </a:extLst>
              </p:cNvPr>
              <p:cNvSpPr>
                <a:spLocks/>
              </p:cNvSpPr>
              <p:nvPr/>
            </p:nvSpPr>
            <p:spPr bwMode="auto">
              <a:xfrm>
                <a:off x="9096375" y="5489576"/>
                <a:ext cx="138113"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5">
                <a:extLst>
                  <a:ext uri="{FF2B5EF4-FFF2-40B4-BE49-F238E27FC236}">
                    <a16:creationId xmlns:a16="http://schemas.microsoft.com/office/drawing/2014/main" id="{C229FBA0-4425-426C-B0EC-6D2264858B0E}"/>
                  </a:ext>
                </a:extLst>
              </p:cNvPr>
              <p:cNvSpPr>
                <a:spLocks/>
              </p:cNvSpPr>
              <p:nvPr/>
            </p:nvSpPr>
            <p:spPr bwMode="auto">
              <a:xfrm>
                <a:off x="8832850" y="4935538"/>
                <a:ext cx="139700" cy="106363"/>
              </a:xfrm>
              <a:custGeom>
                <a:avLst/>
                <a:gdLst>
                  <a:gd name="T0" fmla="*/ 28 w 56"/>
                  <a:gd name="T1" fmla="*/ 0 h 43"/>
                  <a:gd name="T2" fmla="*/ 28 w 56"/>
                  <a:gd name="T3" fmla="*/ 43 h 43"/>
                  <a:gd name="T4" fmla="*/ 28 w 56"/>
                  <a:gd name="T5" fmla="*/ 0 h 43"/>
                </a:gdLst>
                <a:ahLst/>
                <a:cxnLst>
                  <a:cxn ang="0">
                    <a:pos x="T0" y="T1"/>
                  </a:cxn>
                  <a:cxn ang="0">
                    <a:pos x="T2" y="T3"/>
                  </a:cxn>
                  <a:cxn ang="0">
                    <a:pos x="T4" y="T5"/>
                  </a:cxn>
                </a:cxnLst>
                <a:rect l="0" t="0" r="r" b="b"/>
                <a:pathLst>
                  <a:path w="56" h="43">
                    <a:moveTo>
                      <a:pt x="28" y="0"/>
                    </a:moveTo>
                    <a:cubicBezTo>
                      <a:pt x="0" y="0"/>
                      <a:pt x="0" y="43"/>
                      <a:pt x="28" y="43"/>
                    </a:cubicBezTo>
                    <a:cubicBezTo>
                      <a:pt x="56" y="43"/>
                      <a:pt x="56"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76">
                <a:extLst>
                  <a:ext uri="{FF2B5EF4-FFF2-40B4-BE49-F238E27FC236}">
                    <a16:creationId xmlns:a16="http://schemas.microsoft.com/office/drawing/2014/main" id="{7C7415DC-A82D-4069-A1E8-617AF77D096F}"/>
                  </a:ext>
                </a:extLst>
              </p:cNvPr>
              <p:cNvSpPr>
                <a:spLocks/>
              </p:cNvSpPr>
              <p:nvPr/>
            </p:nvSpPr>
            <p:spPr bwMode="auto">
              <a:xfrm>
                <a:off x="8982075" y="4789488"/>
                <a:ext cx="136525" cy="106363"/>
              </a:xfrm>
              <a:custGeom>
                <a:avLst/>
                <a:gdLst>
                  <a:gd name="T0" fmla="*/ 28 w 55"/>
                  <a:gd name="T1" fmla="*/ 0 h 43"/>
                  <a:gd name="T2" fmla="*/ 28 w 55"/>
                  <a:gd name="T3" fmla="*/ 43 h 43"/>
                  <a:gd name="T4" fmla="*/ 28 w 55"/>
                  <a:gd name="T5" fmla="*/ 0 h 43"/>
                </a:gdLst>
                <a:ahLst/>
                <a:cxnLst>
                  <a:cxn ang="0">
                    <a:pos x="T0" y="T1"/>
                  </a:cxn>
                  <a:cxn ang="0">
                    <a:pos x="T2" y="T3"/>
                  </a:cxn>
                  <a:cxn ang="0">
                    <a:pos x="T4" y="T5"/>
                  </a:cxn>
                </a:cxnLst>
                <a:rect l="0" t="0" r="r" b="b"/>
                <a:pathLst>
                  <a:path w="55" h="43">
                    <a:moveTo>
                      <a:pt x="28" y="0"/>
                    </a:moveTo>
                    <a:cubicBezTo>
                      <a:pt x="0" y="0"/>
                      <a:pt x="0" y="43"/>
                      <a:pt x="28" y="43"/>
                    </a:cubicBezTo>
                    <a:cubicBezTo>
                      <a:pt x="55" y="43"/>
                      <a:pt x="55"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 name="Picture Placeholder 6">
            <a:extLst>
              <a:ext uri="{FF2B5EF4-FFF2-40B4-BE49-F238E27FC236}">
                <a16:creationId xmlns:a16="http://schemas.microsoft.com/office/drawing/2014/main" id="{DFD52302-5F38-4711-B505-B27DB81C6EEA}"/>
              </a:ext>
            </a:extLst>
          </p:cNvPr>
          <p:cNvSpPr>
            <a:spLocks noGrp="1"/>
          </p:cNvSpPr>
          <p:nvPr>
            <p:ph type="pic" sz="quarter" idx="10"/>
          </p:nvPr>
        </p:nvSpPr>
        <p:spPr/>
      </p:sp>
      <p:grpSp>
        <p:nvGrpSpPr>
          <p:cNvPr id="4" name="Group 3">
            <a:extLst>
              <a:ext uri="{FF2B5EF4-FFF2-40B4-BE49-F238E27FC236}">
                <a16:creationId xmlns:a16="http://schemas.microsoft.com/office/drawing/2014/main" id="{2D5A0727-A913-45D2-A0E9-35B75B111610}"/>
              </a:ext>
            </a:extLst>
          </p:cNvPr>
          <p:cNvGrpSpPr/>
          <p:nvPr/>
        </p:nvGrpSpPr>
        <p:grpSpPr>
          <a:xfrm>
            <a:off x="5732779" y="2636480"/>
            <a:ext cx="3498850" cy="3498850"/>
            <a:chOff x="5732779" y="2636480"/>
            <a:chExt cx="3498850" cy="3498850"/>
          </a:xfrm>
        </p:grpSpPr>
        <p:sp>
          <p:nvSpPr>
            <p:cNvPr id="12" name="Oval 11">
              <a:extLst>
                <a:ext uri="{FF2B5EF4-FFF2-40B4-BE49-F238E27FC236}">
                  <a16:creationId xmlns:a16="http://schemas.microsoft.com/office/drawing/2014/main" id="{0657A3CD-E849-46D9-862D-9D3364D21AE9}"/>
                </a:ext>
              </a:extLst>
            </p:cNvPr>
            <p:cNvSpPr/>
            <p:nvPr/>
          </p:nvSpPr>
          <p:spPr>
            <a:xfrm>
              <a:off x="5732779" y="2636480"/>
              <a:ext cx="3498850" cy="3498850"/>
            </a:xfrm>
            <a:prstGeom prst="ellipse">
              <a:avLst/>
            </a:prstGeom>
            <a:gradFill>
              <a:gsLst>
                <a:gs pos="10000">
                  <a:schemeClr val="accent1"/>
                </a:gs>
                <a:gs pos="100000">
                  <a:schemeClr val="accent2"/>
                </a:gs>
              </a:gsLst>
              <a:lin ang="18900000" scaled="1"/>
            </a:gradFill>
            <a:ln>
              <a:noFill/>
            </a:ln>
            <a:effectLst>
              <a:outerShdw blurRad="1003300" dist="368300" dir="3300000" sx="85000" sy="85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TextBox 27">
              <a:extLst>
                <a:ext uri="{FF2B5EF4-FFF2-40B4-BE49-F238E27FC236}">
                  <a16:creationId xmlns:a16="http://schemas.microsoft.com/office/drawing/2014/main" id="{5756C022-C3E7-4AEC-967A-CD1DFC2CBF1C}"/>
                </a:ext>
              </a:extLst>
            </p:cNvPr>
            <p:cNvSpPr txBox="1"/>
            <p:nvPr/>
          </p:nvSpPr>
          <p:spPr>
            <a:xfrm>
              <a:off x="6067151" y="4405459"/>
              <a:ext cx="2830106" cy="909608"/>
            </a:xfrm>
            <a:prstGeom prst="rect">
              <a:avLst/>
            </a:prstGeom>
            <a:noFill/>
          </p:spPr>
          <p:txBody>
            <a:bodyPr wrap="square" rtlCol="0">
              <a:spAutoFit/>
            </a:bodyPr>
            <a:lstStyle/>
            <a:p>
              <a:pPr algn="ctr">
                <a:lnSpc>
                  <a:spcPct val="113000"/>
                </a:lnSpc>
              </a:pPr>
              <a:r>
                <a:rPr lang="en-US" sz="1200" dirty="0">
                  <a:solidFill>
                    <a:schemeClr val="bg1"/>
                  </a:solidFill>
                </a:rPr>
                <a:t>Sed ut perspiciatis unde omnis iste natus error sit voluptatem accusantium doloremque laudantium, totam rem aperiam, eaque ipsa quae.</a:t>
              </a:r>
            </a:p>
          </p:txBody>
        </p:sp>
        <p:sp>
          <p:nvSpPr>
            <p:cNvPr id="29" name="TextBox 28">
              <a:extLst>
                <a:ext uri="{FF2B5EF4-FFF2-40B4-BE49-F238E27FC236}">
                  <a16:creationId xmlns:a16="http://schemas.microsoft.com/office/drawing/2014/main" id="{9CF438EE-F451-459F-9FC3-AE23FA628EAB}"/>
                </a:ext>
              </a:extLst>
            </p:cNvPr>
            <p:cNvSpPr txBox="1"/>
            <p:nvPr/>
          </p:nvSpPr>
          <p:spPr>
            <a:xfrm>
              <a:off x="6067151" y="4096003"/>
              <a:ext cx="2830106" cy="351635"/>
            </a:xfrm>
            <a:prstGeom prst="rect">
              <a:avLst/>
            </a:prstGeom>
            <a:noFill/>
          </p:spPr>
          <p:txBody>
            <a:bodyPr wrap="square" rtlCol="0">
              <a:spAutoFit/>
            </a:bodyPr>
            <a:lstStyle/>
            <a:p>
              <a:pPr algn="ctr">
                <a:lnSpc>
                  <a:spcPct val="113000"/>
                </a:lnSpc>
              </a:pPr>
              <a:r>
                <a:rPr lang="en-US" sz="1600" dirty="0">
                  <a:solidFill>
                    <a:schemeClr val="bg1"/>
                  </a:solidFill>
                  <a:latin typeface="+mj-lt"/>
                </a:rPr>
                <a:t>Medical Text Here</a:t>
              </a:r>
            </a:p>
          </p:txBody>
        </p:sp>
        <p:grpSp>
          <p:nvGrpSpPr>
            <p:cNvPr id="36" name="Group 35">
              <a:extLst>
                <a:ext uri="{FF2B5EF4-FFF2-40B4-BE49-F238E27FC236}">
                  <a16:creationId xmlns:a16="http://schemas.microsoft.com/office/drawing/2014/main" id="{03915760-E4CA-4915-9EB7-BCF1AF82FED7}"/>
                </a:ext>
              </a:extLst>
            </p:cNvPr>
            <p:cNvGrpSpPr/>
            <p:nvPr/>
          </p:nvGrpSpPr>
          <p:grpSpPr>
            <a:xfrm>
              <a:off x="7116237" y="3121080"/>
              <a:ext cx="731934" cy="741472"/>
              <a:chOff x="7985126" y="3973513"/>
              <a:chExt cx="2314575" cy="2344738"/>
            </a:xfrm>
            <a:solidFill>
              <a:schemeClr val="bg1"/>
            </a:solidFill>
          </p:grpSpPr>
          <p:sp>
            <p:nvSpPr>
              <p:cNvPr id="37" name="Freeform 20">
                <a:extLst>
                  <a:ext uri="{FF2B5EF4-FFF2-40B4-BE49-F238E27FC236}">
                    <a16:creationId xmlns:a16="http://schemas.microsoft.com/office/drawing/2014/main" id="{EA4C838A-626A-4C4F-82DE-F8F87C8D2135}"/>
                  </a:ext>
                </a:extLst>
              </p:cNvPr>
              <p:cNvSpPr>
                <a:spLocks noEditPoints="1"/>
              </p:cNvSpPr>
              <p:nvPr/>
            </p:nvSpPr>
            <p:spPr bwMode="auto">
              <a:xfrm>
                <a:off x="7985126" y="3973513"/>
                <a:ext cx="2314575" cy="2344738"/>
              </a:xfrm>
              <a:custGeom>
                <a:avLst/>
                <a:gdLst>
                  <a:gd name="T0" fmla="*/ 861 w 934"/>
                  <a:gd name="T1" fmla="*/ 550 h 947"/>
                  <a:gd name="T2" fmla="*/ 813 w 934"/>
                  <a:gd name="T3" fmla="*/ 503 h 947"/>
                  <a:gd name="T4" fmla="*/ 602 w 934"/>
                  <a:gd name="T5" fmla="*/ 291 h 947"/>
                  <a:gd name="T6" fmla="*/ 410 w 934"/>
                  <a:gd name="T7" fmla="*/ 100 h 947"/>
                  <a:gd name="T8" fmla="*/ 347 w 934"/>
                  <a:gd name="T9" fmla="*/ 45 h 947"/>
                  <a:gd name="T10" fmla="*/ 114 w 934"/>
                  <a:gd name="T11" fmla="*/ 43 h 947"/>
                  <a:gd name="T12" fmla="*/ 8 w 934"/>
                  <a:gd name="T13" fmla="*/ 210 h 947"/>
                  <a:gd name="T14" fmla="*/ 72 w 934"/>
                  <a:gd name="T15" fmla="*/ 392 h 947"/>
                  <a:gd name="T16" fmla="*/ 424 w 934"/>
                  <a:gd name="T17" fmla="*/ 744 h 947"/>
                  <a:gd name="T18" fmla="*/ 549 w 934"/>
                  <a:gd name="T19" fmla="*/ 868 h 947"/>
                  <a:gd name="T20" fmla="*/ 777 w 934"/>
                  <a:gd name="T21" fmla="*/ 920 h 947"/>
                  <a:gd name="T22" fmla="*/ 926 w 934"/>
                  <a:gd name="T23" fmla="*/ 733 h 947"/>
                  <a:gd name="T24" fmla="*/ 861 w 934"/>
                  <a:gd name="T25" fmla="*/ 550 h 947"/>
                  <a:gd name="T26" fmla="*/ 146 w 934"/>
                  <a:gd name="T27" fmla="*/ 408 h 947"/>
                  <a:gd name="T28" fmla="*/ 101 w 934"/>
                  <a:gd name="T29" fmla="*/ 363 h 947"/>
                  <a:gd name="T30" fmla="*/ 49 w 934"/>
                  <a:gd name="T31" fmla="*/ 264 h 947"/>
                  <a:gd name="T32" fmla="*/ 48 w 934"/>
                  <a:gd name="T33" fmla="*/ 210 h 947"/>
                  <a:gd name="T34" fmla="*/ 63 w 934"/>
                  <a:gd name="T35" fmla="*/ 160 h 947"/>
                  <a:gd name="T36" fmla="*/ 139 w 934"/>
                  <a:gd name="T37" fmla="*/ 76 h 947"/>
                  <a:gd name="T38" fmla="*/ 244 w 934"/>
                  <a:gd name="T39" fmla="*/ 52 h 947"/>
                  <a:gd name="T40" fmla="*/ 298 w 934"/>
                  <a:gd name="T41" fmla="*/ 65 h 947"/>
                  <a:gd name="T42" fmla="*/ 344 w 934"/>
                  <a:gd name="T43" fmla="*/ 92 h 947"/>
                  <a:gd name="T44" fmla="*/ 365 w 934"/>
                  <a:gd name="T45" fmla="*/ 112 h 947"/>
                  <a:gd name="T46" fmla="*/ 426 w 934"/>
                  <a:gd name="T47" fmla="*/ 172 h 947"/>
                  <a:gd name="T48" fmla="*/ 582 w 934"/>
                  <a:gd name="T49" fmla="*/ 328 h 947"/>
                  <a:gd name="T50" fmla="*/ 430 w 934"/>
                  <a:gd name="T51" fmla="*/ 480 h 947"/>
                  <a:gd name="T52" fmla="*/ 324 w 934"/>
                  <a:gd name="T53" fmla="*/ 586 h 947"/>
                  <a:gd name="T54" fmla="*/ 146 w 934"/>
                  <a:gd name="T55" fmla="*/ 408 h 947"/>
                  <a:gd name="T56" fmla="*/ 876 w 934"/>
                  <a:gd name="T57" fmla="*/ 771 h 947"/>
                  <a:gd name="T58" fmla="*/ 810 w 934"/>
                  <a:gd name="T59" fmla="*/ 858 h 947"/>
                  <a:gd name="T60" fmla="*/ 602 w 934"/>
                  <a:gd name="T61" fmla="*/ 860 h 947"/>
                  <a:gd name="T62" fmla="*/ 550 w 934"/>
                  <a:gd name="T63" fmla="*/ 812 h 947"/>
                  <a:gd name="T64" fmla="*/ 355 w 934"/>
                  <a:gd name="T65" fmla="*/ 618 h 947"/>
                  <a:gd name="T66" fmla="*/ 352 w 934"/>
                  <a:gd name="T67" fmla="*/ 615 h 947"/>
                  <a:gd name="T68" fmla="*/ 504 w 934"/>
                  <a:gd name="T69" fmla="*/ 463 h 947"/>
                  <a:gd name="T70" fmla="*/ 610 w 934"/>
                  <a:gd name="T71" fmla="*/ 357 h 947"/>
                  <a:gd name="T72" fmla="*/ 646 w 934"/>
                  <a:gd name="T73" fmla="*/ 393 h 947"/>
                  <a:gd name="T74" fmla="*/ 821 w 934"/>
                  <a:gd name="T75" fmla="*/ 568 h 947"/>
                  <a:gd name="T76" fmla="*/ 833 w 934"/>
                  <a:gd name="T77" fmla="*/ 580 h 947"/>
                  <a:gd name="T78" fmla="*/ 881 w 934"/>
                  <a:gd name="T79" fmla="*/ 663 h 947"/>
                  <a:gd name="T80" fmla="*/ 876 w 934"/>
                  <a:gd name="T81" fmla="*/ 771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34" h="947">
                    <a:moveTo>
                      <a:pt x="861" y="550"/>
                    </a:moveTo>
                    <a:cubicBezTo>
                      <a:pt x="845" y="534"/>
                      <a:pt x="829" y="518"/>
                      <a:pt x="813" y="503"/>
                    </a:cubicBezTo>
                    <a:cubicBezTo>
                      <a:pt x="743" y="432"/>
                      <a:pt x="672" y="361"/>
                      <a:pt x="602" y="291"/>
                    </a:cubicBezTo>
                    <a:cubicBezTo>
                      <a:pt x="410" y="100"/>
                      <a:pt x="410" y="100"/>
                      <a:pt x="410" y="100"/>
                    </a:cubicBezTo>
                    <a:cubicBezTo>
                      <a:pt x="390" y="80"/>
                      <a:pt x="371" y="60"/>
                      <a:pt x="347" y="45"/>
                    </a:cubicBezTo>
                    <a:cubicBezTo>
                      <a:pt x="277" y="0"/>
                      <a:pt x="185" y="1"/>
                      <a:pt x="114" y="43"/>
                    </a:cubicBezTo>
                    <a:cubicBezTo>
                      <a:pt x="54" y="79"/>
                      <a:pt x="17" y="141"/>
                      <a:pt x="8" y="210"/>
                    </a:cubicBezTo>
                    <a:cubicBezTo>
                      <a:pt x="0" y="276"/>
                      <a:pt x="25" y="344"/>
                      <a:pt x="72" y="392"/>
                    </a:cubicBezTo>
                    <a:cubicBezTo>
                      <a:pt x="424" y="744"/>
                      <a:pt x="424" y="744"/>
                      <a:pt x="424" y="744"/>
                    </a:cubicBezTo>
                    <a:cubicBezTo>
                      <a:pt x="466" y="786"/>
                      <a:pt x="507" y="827"/>
                      <a:pt x="549" y="868"/>
                    </a:cubicBezTo>
                    <a:cubicBezTo>
                      <a:pt x="608" y="927"/>
                      <a:pt x="698" y="947"/>
                      <a:pt x="777" y="920"/>
                    </a:cubicBezTo>
                    <a:cubicBezTo>
                      <a:pt x="859" y="892"/>
                      <a:pt x="915" y="818"/>
                      <a:pt x="926" y="733"/>
                    </a:cubicBezTo>
                    <a:cubicBezTo>
                      <a:pt x="934" y="666"/>
                      <a:pt x="908" y="598"/>
                      <a:pt x="861" y="550"/>
                    </a:cubicBezTo>
                    <a:close/>
                    <a:moveTo>
                      <a:pt x="146" y="408"/>
                    </a:moveTo>
                    <a:cubicBezTo>
                      <a:pt x="131" y="393"/>
                      <a:pt x="116" y="378"/>
                      <a:pt x="101" y="363"/>
                    </a:cubicBezTo>
                    <a:cubicBezTo>
                      <a:pt x="73" y="335"/>
                      <a:pt x="56" y="302"/>
                      <a:pt x="49" y="264"/>
                    </a:cubicBezTo>
                    <a:cubicBezTo>
                      <a:pt x="47" y="249"/>
                      <a:pt x="46" y="228"/>
                      <a:pt x="48" y="210"/>
                    </a:cubicBezTo>
                    <a:cubicBezTo>
                      <a:pt x="50" y="196"/>
                      <a:pt x="56" y="174"/>
                      <a:pt x="63" y="160"/>
                    </a:cubicBezTo>
                    <a:cubicBezTo>
                      <a:pt x="79" y="124"/>
                      <a:pt x="105" y="95"/>
                      <a:pt x="139" y="76"/>
                    </a:cubicBezTo>
                    <a:cubicBezTo>
                      <a:pt x="171" y="57"/>
                      <a:pt x="207" y="50"/>
                      <a:pt x="244" y="52"/>
                    </a:cubicBezTo>
                    <a:cubicBezTo>
                      <a:pt x="261" y="53"/>
                      <a:pt x="280" y="58"/>
                      <a:pt x="298" y="65"/>
                    </a:cubicBezTo>
                    <a:cubicBezTo>
                      <a:pt x="312" y="70"/>
                      <a:pt x="331" y="81"/>
                      <a:pt x="344" y="92"/>
                    </a:cubicBezTo>
                    <a:cubicBezTo>
                      <a:pt x="352" y="98"/>
                      <a:pt x="358" y="105"/>
                      <a:pt x="365" y="112"/>
                    </a:cubicBezTo>
                    <a:cubicBezTo>
                      <a:pt x="385" y="132"/>
                      <a:pt x="406" y="152"/>
                      <a:pt x="426" y="172"/>
                    </a:cubicBezTo>
                    <a:cubicBezTo>
                      <a:pt x="478" y="224"/>
                      <a:pt x="530" y="276"/>
                      <a:pt x="582" y="328"/>
                    </a:cubicBezTo>
                    <a:cubicBezTo>
                      <a:pt x="430" y="480"/>
                      <a:pt x="430" y="480"/>
                      <a:pt x="430" y="480"/>
                    </a:cubicBezTo>
                    <a:cubicBezTo>
                      <a:pt x="395" y="515"/>
                      <a:pt x="359" y="551"/>
                      <a:pt x="324" y="586"/>
                    </a:cubicBezTo>
                    <a:cubicBezTo>
                      <a:pt x="264" y="527"/>
                      <a:pt x="205" y="467"/>
                      <a:pt x="146" y="408"/>
                    </a:cubicBezTo>
                    <a:close/>
                    <a:moveTo>
                      <a:pt x="876" y="771"/>
                    </a:moveTo>
                    <a:cubicBezTo>
                      <a:pt x="865" y="805"/>
                      <a:pt x="840" y="837"/>
                      <a:pt x="810" y="858"/>
                    </a:cubicBezTo>
                    <a:cubicBezTo>
                      <a:pt x="747" y="902"/>
                      <a:pt x="665" y="902"/>
                      <a:pt x="602" y="860"/>
                    </a:cubicBezTo>
                    <a:cubicBezTo>
                      <a:pt x="583" y="847"/>
                      <a:pt x="566" y="829"/>
                      <a:pt x="550" y="812"/>
                    </a:cubicBezTo>
                    <a:cubicBezTo>
                      <a:pt x="485" y="747"/>
                      <a:pt x="420" y="683"/>
                      <a:pt x="355" y="618"/>
                    </a:cubicBezTo>
                    <a:cubicBezTo>
                      <a:pt x="352" y="615"/>
                      <a:pt x="352" y="615"/>
                      <a:pt x="352" y="615"/>
                    </a:cubicBezTo>
                    <a:cubicBezTo>
                      <a:pt x="504" y="463"/>
                      <a:pt x="504" y="463"/>
                      <a:pt x="504" y="463"/>
                    </a:cubicBezTo>
                    <a:cubicBezTo>
                      <a:pt x="539" y="428"/>
                      <a:pt x="575" y="392"/>
                      <a:pt x="610" y="357"/>
                    </a:cubicBezTo>
                    <a:cubicBezTo>
                      <a:pt x="622" y="369"/>
                      <a:pt x="634" y="381"/>
                      <a:pt x="646" y="393"/>
                    </a:cubicBezTo>
                    <a:cubicBezTo>
                      <a:pt x="705" y="451"/>
                      <a:pt x="763" y="510"/>
                      <a:pt x="821" y="568"/>
                    </a:cubicBezTo>
                    <a:cubicBezTo>
                      <a:pt x="825" y="572"/>
                      <a:pt x="829" y="576"/>
                      <a:pt x="833" y="580"/>
                    </a:cubicBezTo>
                    <a:cubicBezTo>
                      <a:pt x="857" y="603"/>
                      <a:pt x="873" y="632"/>
                      <a:pt x="881" y="663"/>
                    </a:cubicBezTo>
                    <a:cubicBezTo>
                      <a:pt x="891" y="699"/>
                      <a:pt x="889" y="735"/>
                      <a:pt x="876" y="7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1">
                <a:extLst>
                  <a:ext uri="{FF2B5EF4-FFF2-40B4-BE49-F238E27FC236}">
                    <a16:creationId xmlns:a16="http://schemas.microsoft.com/office/drawing/2014/main" id="{BC2131B0-447D-49E4-B1D0-791BCF7F090D}"/>
                  </a:ext>
                </a:extLst>
              </p:cNvPr>
              <p:cNvSpPr>
                <a:spLocks/>
              </p:cNvSpPr>
              <p:nvPr/>
            </p:nvSpPr>
            <p:spPr bwMode="auto">
              <a:xfrm>
                <a:off x="8280401" y="4233863"/>
                <a:ext cx="839788" cy="490538"/>
              </a:xfrm>
              <a:custGeom>
                <a:avLst/>
                <a:gdLst>
                  <a:gd name="T0" fmla="*/ 321 w 339"/>
                  <a:gd name="T1" fmla="*/ 151 h 198"/>
                  <a:gd name="T2" fmla="*/ 232 w 339"/>
                  <a:gd name="T3" fmla="*/ 62 h 198"/>
                  <a:gd name="T4" fmla="*/ 182 w 339"/>
                  <a:gd name="T5" fmla="*/ 21 h 198"/>
                  <a:gd name="T6" fmla="*/ 58 w 339"/>
                  <a:gd name="T7" fmla="*/ 18 h 198"/>
                  <a:gd name="T8" fmla="*/ 18 w 339"/>
                  <a:gd name="T9" fmla="*/ 45 h 198"/>
                  <a:gd name="T10" fmla="*/ 47 w 339"/>
                  <a:gd name="T11" fmla="*/ 74 h 198"/>
                  <a:gd name="T12" fmla="*/ 144 w 339"/>
                  <a:gd name="T13" fmla="*/ 49 h 198"/>
                  <a:gd name="T14" fmla="*/ 197 w 339"/>
                  <a:gd name="T15" fmla="*/ 85 h 198"/>
                  <a:gd name="T16" fmla="*/ 291 w 339"/>
                  <a:gd name="T17" fmla="*/ 179 h 198"/>
                  <a:gd name="T18" fmla="*/ 292 w 339"/>
                  <a:gd name="T19" fmla="*/ 180 h 198"/>
                  <a:gd name="T20" fmla="*/ 321 w 339"/>
                  <a:gd name="T21" fmla="*/ 15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9" h="198">
                    <a:moveTo>
                      <a:pt x="321" y="151"/>
                    </a:moveTo>
                    <a:cubicBezTo>
                      <a:pt x="291" y="122"/>
                      <a:pt x="261" y="92"/>
                      <a:pt x="232" y="62"/>
                    </a:cubicBezTo>
                    <a:cubicBezTo>
                      <a:pt x="216" y="47"/>
                      <a:pt x="201" y="31"/>
                      <a:pt x="182" y="21"/>
                    </a:cubicBezTo>
                    <a:cubicBezTo>
                      <a:pt x="143" y="0"/>
                      <a:pt x="98" y="0"/>
                      <a:pt x="58" y="18"/>
                    </a:cubicBezTo>
                    <a:cubicBezTo>
                      <a:pt x="43" y="24"/>
                      <a:pt x="30" y="34"/>
                      <a:pt x="18" y="45"/>
                    </a:cubicBezTo>
                    <a:cubicBezTo>
                      <a:pt x="0" y="64"/>
                      <a:pt x="28" y="92"/>
                      <a:pt x="47" y="74"/>
                    </a:cubicBezTo>
                    <a:cubicBezTo>
                      <a:pt x="74" y="48"/>
                      <a:pt x="110" y="39"/>
                      <a:pt x="144" y="49"/>
                    </a:cubicBezTo>
                    <a:cubicBezTo>
                      <a:pt x="166" y="55"/>
                      <a:pt x="181" y="69"/>
                      <a:pt x="197" y="85"/>
                    </a:cubicBezTo>
                    <a:cubicBezTo>
                      <a:pt x="229" y="116"/>
                      <a:pt x="260" y="148"/>
                      <a:pt x="291" y="179"/>
                    </a:cubicBezTo>
                    <a:cubicBezTo>
                      <a:pt x="292" y="180"/>
                      <a:pt x="292" y="180"/>
                      <a:pt x="292" y="180"/>
                    </a:cubicBezTo>
                    <a:cubicBezTo>
                      <a:pt x="311" y="198"/>
                      <a:pt x="339" y="170"/>
                      <a:pt x="321" y="1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244612812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0-#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33"/>
                                        </p:tgtEl>
                                        <p:attrNameLst>
                                          <p:attrName>style.visibility</p:attrName>
                                        </p:attrNameLst>
                                      </p:cBhvr>
                                      <p:to>
                                        <p:strVal val="visible"/>
                                      </p:to>
                                    </p:set>
                                    <p:anim calcmode="lin" valueType="num">
                                      <p:cBhvr>
                                        <p:cTn id="11" dur="250" fill="hold"/>
                                        <p:tgtEl>
                                          <p:spTgt spid="33"/>
                                        </p:tgtEl>
                                        <p:attrNameLst>
                                          <p:attrName>ppt_x</p:attrName>
                                        </p:attrNameLst>
                                      </p:cBhvr>
                                      <p:tavLst>
                                        <p:tav tm="0">
                                          <p:val>
                                            <p:strVal val="#ppt_x+#ppt_w/2"/>
                                          </p:val>
                                        </p:tav>
                                        <p:tav tm="100000">
                                          <p:val>
                                            <p:strVal val="#ppt_x"/>
                                          </p:val>
                                        </p:tav>
                                      </p:tavLst>
                                    </p:anim>
                                    <p:anim calcmode="lin" valueType="num">
                                      <p:cBhvr>
                                        <p:cTn id="12" dur="250" fill="hold"/>
                                        <p:tgtEl>
                                          <p:spTgt spid="33"/>
                                        </p:tgtEl>
                                        <p:attrNameLst>
                                          <p:attrName>ppt_y</p:attrName>
                                        </p:attrNameLst>
                                      </p:cBhvr>
                                      <p:tavLst>
                                        <p:tav tm="0">
                                          <p:val>
                                            <p:strVal val="#ppt_y"/>
                                          </p:val>
                                        </p:tav>
                                        <p:tav tm="100000">
                                          <p:val>
                                            <p:strVal val="#ppt_y"/>
                                          </p:val>
                                        </p:tav>
                                      </p:tavLst>
                                    </p:anim>
                                    <p:anim calcmode="lin" valueType="num">
                                      <p:cBhvr>
                                        <p:cTn id="13" dur="250" fill="hold"/>
                                        <p:tgtEl>
                                          <p:spTgt spid="33"/>
                                        </p:tgtEl>
                                        <p:attrNameLst>
                                          <p:attrName>ppt_w</p:attrName>
                                        </p:attrNameLst>
                                      </p:cBhvr>
                                      <p:tavLst>
                                        <p:tav tm="0">
                                          <p:val>
                                            <p:fltVal val="0"/>
                                          </p:val>
                                        </p:tav>
                                        <p:tav tm="100000">
                                          <p:val>
                                            <p:strVal val="#ppt_w"/>
                                          </p:val>
                                        </p:tav>
                                      </p:tavLst>
                                    </p:anim>
                                    <p:anim calcmode="lin" valueType="num">
                                      <p:cBhvr>
                                        <p:cTn id="14" dur="250" fill="hold"/>
                                        <p:tgtEl>
                                          <p:spTgt spid="33"/>
                                        </p:tgtEl>
                                        <p:attrNameLst>
                                          <p:attrName>ppt_h</p:attrName>
                                        </p:attrNameLst>
                                      </p:cBhvr>
                                      <p:tavLst>
                                        <p:tav tm="0">
                                          <p:val>
                                            <p:strVal val="#ppt_h"/>
                                          </p:val>
                                        </p:tav>
                                        <p:tav tm="100000">
                                          <p:val>
                                            <p:strVal val="#ppt_h"/>
                                          </p:val>
                                        </p:tav>
                                      </p:tavLst>
                                    </p:anim>
                                  </p:childTnLst>
                                </p:cTn>
                              </p:par>
                              <p:par>
                                <p:cTn id="15" presetID="37" presetClass="entr" presetSubtype="0" fill="hold"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750"/>
                                        <p:tgtEl>
                                          <p:spTgt spid="2"/>
                                        </p:tgtEl>
                                      </p:cBhvr>
                                    </p:animEffect>
                                    <p:anim calcmode="lin" valueType="num">
                                      <p:cBhvr>
                                        <p:cTn id="18" dur="750" fill="hold"/>
                                        <p:tgtEl>
                                          <p:spTgt spid="2"/>
                                        </p:tgtEl>
                                        <p:attrNameLst>
                                          <p:attrName>ppt_x</p:attrName>
                                        </p:attrNameLst>
                                      </p:cBhvr>
                                      <p:tavLst>
                                        <p:tav tm="0">
                                          <p:val>
                                            <p:strVal val="#ppt_x"/>
                                          </p:val>
                                        </p:tav>
                                        <p:tav tm="100000">
                                          <p:val>
                                            <p:strVal val="#ppt_x"/>
                                          </p:val>
                                        </p:tav>
                                      </p:tavLst>
                                    </p:anim>
                                    <p:anim calcmode="lin" valueType="num">
                                      <p:cBhvr>
                                        <p:cTn id="19" dur="675" decel="100000" fill="hold"/>
                                        <p:tgtEl>
                                          <p:spTgt spid="2"/>
                                        </p:tgtEl>
                                        <p:attrNameLst>
                                          <p:attrName>ppt_y</p:attrName>
                                        </p:attrNameLst>
                                      </p:cBhvr>
                                      <p:tavLst>
                                        <p:tav tm="0">
                                          <p:val>
                                            <p:strVal val="#ppt_y+1"/>
                                          </p:val>
                                        </p:tav>
                                        <p:tav tm="100000">
                                          <p:val>
                                            <p:strVal val="#ppt_y-.03"/>
                                          </p:val>
                                        </p:tav>
                                      </p:tavLst>
                                    </p:anim>
                                    <p:anim calcmode="lin" valueType="num">
                                      <p:cBhvr>
                                        <p:cTn id="20" dur="75" accel="100000" fill="hold">
                                          <p:stCondLst>
                                            <p:cond delay="675"/>
                                          </p:stCondLst>
                                        </p:cTn>
                                        <p:tgtEl>
                                          <p:spTgt spid="2"/>
                                        </p:tgtEl>
                                        <p:attrNameLst>
                                          <p:attrName>ppt_y</p:attrName>
                                        </p:attrNameLst>
                                      </p:cBhvr>
                                      <p:tavLst>
                                        <p:tav tm="0">
                                          <p:val>
                                            <p:strVal val="#ppt_y-.03"/>
                                          </p:val>
                                        </p:tav>
                                        <p:tav tm="100000">
                                          <p:val>
                                            <p:strVal val="#ppt_y"/>
                                          </p:val>
                                        </p:tav>
                                      </p:tavLst>
                                    </p:anim>
                                  </p:childTnLst>
                                </p:cTn>
                              </p:par>
                              <p:par>
                                <p:cTn id="21" presetID="37" presetClass="entr" presetSubtype="0" fill="hold" nodeType="withEffect">
                                  <p:stCondLst>
                                    <p:cond delay="25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750"/>
                                        <p:tgtEl>
                                          <p:spTgt spid="3"/>
                                        </p:tgtEl>
                                      </p:cBhvr>
                                    </p:animEffect>
                                    <p:anim calcmode="lin" valueType="num">
                                      <p:cBhvr>
                                        <p:cTn id="24" dur="750" fill="hold"/>
                                        <p:tgtEl>
                                          <p:spTgt spid="3"/>
                                        </p:tgtEl>
                                        <p:attrNameLst>
                                          <p:attrName>ppt_x</p:attrName>
                                        </p:attrNameLst>
                                      </p:cBhvr>
                                      <p:tavLst>
                                        <p:tav tm="0">
                                          <p:val>
                                            <p:strVal val="#ppt_x"/>
                                          </p:val>
                                        </p:tav>
                                        <p:tav tm="100000">
                                          <p:val>
                                            <p:strVal val="#ppt_x"/>
                                          </p:val>
                                        </p:tav>
                                      </p:tavLst>
                                    </p:anim>
                                    <p:anim calcmode="lin" valueType="num">
                                      <p:cBhvr>
                                        <p:cTn id="25" dur="675" decel="100000" fill="hold"/>
                                        <p:tgtEl>
                                          <p:spTgt spid="3"/>
                                        </p:tgtEl>
                                        <p:attrNameLst>
                                          <p:attrName>ppt_y</p:attrName>
                                        </p:attrNameLst>
                                      </p:cBhvr>
                                      <p:tavLst>
                                        <p:tav tm="0">
                                          <p:val>
                                            <p:strVal val="#ppt_y+1"/>
                                          </p:val>
                                        </p:tav>
                                        <p:tav tm="100000">
                                          <p:val>
                                            <p:strVal val="#ppt_y-.03"/>
                                          </p:val>
                                        </p:tav>
                                      </p:tavLst>
                                    </p:anim>
                                    <p:anim calcmode="lin" valueType="num">
                                      <p:cBhvr>
                                        <p:cTn id="26" dur="75" accel="100000" fill="hold">
                                          <p:stCondLst>
                                            <p:cond delay="675"/>
                                          </p:stCondLst>
                                        </p:cTn>
                                        <p:tgtEl>
                                          <p:spTgt spid="3"/>
                                        </p:tgtEl>
                                        <p:attrNameLst>
                                          <p:attrName>ppt_y</p:attrName>
                                        </p:attrNameLst>
                                      </p:cBhvr>
                                      <p:tavLst>
                                        <p:tav tm="0">
                                          <p:val>
                                            <p:strVal val="#ppt_y-.03"/>
                                          </p:val>
                                        </p:tav>
                                        <p:tav tm="100000">
                                          <p:val>
                                            <p:strVal val="#ppt_y"/>
                                          </p:val>
                                        </p:tav>
                                      </p:tavLst>
                                    </p:anim>
                                  </p:childTnLst>
                                </p:cTn>
                              </p:par>
                              <p:par>
                                <p:cTn id="27" presetID="37" presetClass="entr" presetSubtype="0" fill="hold" nodeType="withEffect">
                                  <p:stCondLst>
                                    <p:cond delay="5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750"/>
                                        <p:tgtEl>
                                          <p:spTgt spid="4"/>
                                        </p:tgtEl>
                                      </p:cBhvr>
                                    </p:animEffect>
                                    <p:anim calcmode="lin" valueType="num">
                                      <p:cBhvr>
                                        <p:cTn id="30" dur="750" fill="hold"/>
                                        <p:tgtEl>
                                          <p:spTgt spid="4"/>
                                        </p:tgtEl>
                                        <p:attrNameLst>
                                          <p:attrName>ppt_x</p:attrName>
                                        </p:attrNameLst>
                                      </p:cBhvr>
                                      <p:tavLst>
                                        <p:tav tm="0">
                                          <p:val>
                                            <p:strVal val="#ppt_x"/>
                                          </p:val>
                                        </p:tav>
                                        <p:tav tm="100000">
                                          <p:val>
                                            <p:strVal val="#ppt_x"/>
                                          </p:val>
                                        </p:tav>
                                      </p:tavLst>
                                    </p:anim>
                                    <p:anim calcmode="lin" valueType="num">
                                      <p:cBhvr>
                                        <p:cTn id="31" dur="675" decel="100000" fill="hold"/>
                                        <p:tgtEl>
                                          <p:spTgt spid="4"/>
                                        </p:tgtEl>
                                        <p:attrNameLst>
                                          <p:attrName>ppt_y</p:attrName>
                                        </p:attrNameLst>
                                      </p:cBhvr>
                                      <p:tavLst>
                                        <p:tav tm="0">
                                          <p:val>
                                            <p:strVal val="#ppt_y+1"/>
                                          </p:val>
                                        </p:tav>
                                        <p:tav tm="100000">
                                          <p:val>
                                            <p:strVal val="#ppt_y-.03"/>
                                          </p:val>
                                        </p:tav>
                                      </p:tavLst>
                                    </p:anim>
                                    <p:anim calcmode="lin" valueType="num">
                                      <p:cBhvr>
                                        <p:cTn id="32" dur="75" accel="100000" fill="hold">
                                          <p:stCondLst>
                                            <p:cond delay="675"/>
                                          </p:stCondLst>
                                        </p:cTn>
                                        <p:tgtEl>
                                          <p:spTgt spid="4"/>
                                        </p:tgtEl>
                                        <p:attrNameLst>
                                          <p:attrName>ppt_y</p:attrName>
                                        </p:attrNameLst>
                                      </p:cBhvr>
                                      <p:tavLst>
                                        <p:tav tm="0">
                                          <p:val>
                                            <p:strVal val="#ppt_y-.03"/>
                                          </p:val>
                                        </p:tav>
                                        <p:tav tm="100000">
                                          <p:val>
                                            <p:strVal val="#ppt_y"/>
                                          </p:val>
                                        </p:tav>
                                      </p:tavLst>
                                    </p:anim>
                                  </p:childTnLst>
                                </p:cTn>
                              </p:par>
                              <p:par>
                                <p:cTn id="33" presetID="22" presetClass="entr" presetSubtype="8" fill="hold" grpId="0" nodeType="withEffect">
                                  <p:stCondLst>
                                    <p:cond delay="500"/>
                                  </p:stCondLst>
                                  <p:childTnLst>
                                    <p:set>
                                      <p:cBhvr>
                                        <p:cTn id="34" dur="1" fill="hold">
                                          <p:stCondLst>
                                            <p:cond delay="0"/>
                                          </p:stCondLst>
                                        </p:cTn>
                                        <p:tgtEl>
                                          <p:spTgt spid="30"/>
                                        </p:tgtEl>
                                        <p:attrNameLst>
                                          <p:attrName>style.visibility</p:attrName>
                                        </p:attrNameLst>
                                      </p:cBhvr>
                                      <p:to>
                                        <p:strVal val="visible"/>
                                      </p:to>
                                    </p:set>
                                    <p:animEffect transition="in" filter="wipe(left)">
                                      <p:cBhvr>
                                        <p:cTn id="35" dur="500"/>
                                        <p:tgtEl>
                                          <p:spTgt spid="30"/>
                                        </p:tgtEl>
                                      </p:cBhvr>
                                    </p:animEffect>
                                  </p:childTnLst>
                                </p:cTn>
                              </p:par>
                              <p:par>
                                <p:cTn id="36" presetID="22" presetClass="entr" presetSubtype="8" fill="hold" grpId="0" nodeType="withEffect">
                                  <p:stCondLst>
                                    <p:cond delay="750"/>
                                  </p:stCondLst>
                                  <p:childTnLst>
                                    <p:set>
                                      <p:cBhvr>
                                        <p:cTn id="37" dur="1" fill="hold">
                                          <p:stCondLst>
                                            <p:cond delay="0"/>
                                          </p:stCondLst>
                                        </p:cTn>
                                        <p:tgtEl>
                                          <p:spTgt spid="32"/>
                                        </p:tgtEl>
                                        <p:attrNameLst>
                                          <p:attrName>style.visibility</p:attrName>
                                        </p:attrNameLst>
                                      </p:cBhvr>
                                      <p:to>
                                        <p:strVal val="visible"/>
                                      </p:to>
                                    </p:set>
                                    <p:animEffect transition="in" filter="wipe(left)">
                                      <p:cBhvr>
                                        <p:cTn id="3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2" grpId="0" animBg="1"/>
      <p:bldP spid="3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ACA18CFC-337C-4332-8CD4-45051B9F4A71}"/>
              </a:ext>
            </a:extLst>
          </p:cNvPr>
          <p:cNvSpPr txBox="1"/>
          <p:nvPr/>
        </p:nvSpPr>
        <p:spPr>
          <a:xfrm>
            <a:off x="7039475" y="3123111"/>
            <a:ext cx="4513896"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voluptatem accusantium doloremque laudantium, totam rem aperiam, eaque ipsa quae ab illo inventore.</a:t>
            </a:r>
          </a:p>
        </p:txBody>
      </p:sp>
      <p:sp>
        <p:nvSpPr>
          <p:cNvPr id="15" name="TextBox 14">
            <a:extLst>
              <a:ext uri="{FF2B5EF4-FFF2-40B4-BE49-F238E27FC236}">
                <a16:creationId xmlns:a16="http://schemas.microsoft.com/office/drawing/2014/main" id="{67651879-B3DA-44EF-874E-2B5DA602BF5B}"/>
              </a:ext>
            </a:extLst>
          </p:cNvPr>
          <p:cNvSpPr txBox="1"/>
          <p:nvPr/>
        </p:nvSpPr>
        <p:spPr>
          <a:xfrm>
            <a:off x="7039475" y="4027093"/>
            <a:ext cx="4513896"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voluptatem accusantium doloremque laudantium, totam rem aperiam, eaque ipsa quae ab illo inventore.</a:t>
            </a:r>
          </a:p>
        </p:txBody>
      </p:sp>
      <p:sp>
        <p:nvSpPr>
          <p:cNvPr id="18" name="TextBox 17">
            <a:extLst>
              <a:ext uri="{FF2B5EF4-FFF2-40B4-BE49-F238E27FC236}">
                <a16:creationId xmlns:a16="http://schemas.microsoft.com/office/drawing/2014/main" id="{720E8A61-E2C1-4D49-AFB9-DEF885EA007E}"/>
              </a:ext>
            </a:extLst>
          </p:cNvPr>
          <p:cNvSpPr txBox="1"/>
          <p:nvPr/>
        </p:nvSpPr>
        <p:spPr>
          <a:xfrm>
            <a:off x="7039475" y="4931075"/>
            <a:ext cx="4513896"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voluptatem accusantium doloremque laudantium, totam rem aperiam, eaque ipsa quae ab illo inventore.</a:t>
            </a:r>
          </a:p>
        </p:txBody>
      </p:sp>
      <p:grpSp>
        <p:nvGrpSpPr>
          <p:cNvPr id="24" name="Group 23">
            <a:extLst>
              <a:ext uri="{FF2B5EF4-FFF2-40B4-BE49-F238E27FC236}">
                <a16:creationId xmlns:a16="http://schemas.microsoft.com/office/drawing/2014/main" id="{27EBC2B2-9C96-4D38-9A36-613D7DF2ED69}"/>
              </a:ext>
            </a:extLst>
          </p:cNvPr>
          <p:cNvGrpSpPr/>
          <p:nvPr/>
        </p:nvGrpSpPr>
        <p:grpSpPr>
          <a:xfrm>
            <a:off x="6509122" y="3222846"/>
            <a:ext cx="449430" cy="449430"/>
            <a:chOff x="6813922" y="3335334"/>
            <a:chExt cx="449430" cy="449430"/>
          </a:xfrm>
        </p:grpSpPr>
        <p:sp>
          <p:nvSpPr>
            <p:cNvPr id="22" name="Oval 21">
              <a:extLst>
                <a:ext uri="{FF2B5EF4-FFF2-40B4-BE49-F238E27FC236}">
                  <a16:creationId xmlns:a16="http://schemas.microsoft.com/office/drawing/2014/main" id="{97C3C65F-8576-41B0-A5FE-3626E26E028B}"/>
                </a:ext>
              </a:extLst>
            </p:cNvPr>
            <p:cNvSpPr/>
            <p:nvPr/>
          </p:nvSpPr>
          <p:spPr>
            <a:xfrm>
              <a:off x="6813922" y="3335334"/>
              <a:ext cx="449430" cy="449430"/>
            </a:xfrm>
            <a:prstGeom prst="ellipse">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4BF3BF78-C563-44DC-8786-521E982564A3}"/>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01</a:t>
              </a:r>
            </a:p>
          </p:txBody>
        </p:sp>
      </p:grpSp>
      <p:grpSp>
        <p:nvGrpSpPr>
          <p:cNvPr id="25" name="Group 24">
            <a:extLst>
              <a:ext uri="{FF2B5EF4-FFF2-40B4-BE49-F238E27FC236}">
                <a16:creationId xmlns:a16="http://schemas.microsoft.com/office/drawing/2014/main" id="{DF4ACAFA-1202-4B4C-8F5A-744788722A1D}"/>
              </a:ext>
            </a:extLst>
          </p:cNvPr>
          <p:cNvGrpSpPr/>
          <p:nvPr/>
        </p:nvGrpSpPr>
        <p:grpSpPr>
          <a:xfrm>
            <a:off x="6509122" y="4113887"/>
            <a:ext cx="449430" cy="449430"/>
            <a:chOff x="6813922" y="3335334"/>
            <a:chExt cx="449430" cy="449430"/>
          </a:xfrm>
        </p:grpSpPr>
        <p:sp>
          <p:nvSpPr>
            <p:cNvPr id="26" name="Oval 25">
              <a:extLst>
                <a:ext uri="{FF2B5EF4-FFF2-40B4-BE49-F238E27FC236}">
                  <a16:creationId xmlns:a16="http://schemas.microsoft.com/office/drawing/2014/main" id="{F4D23B68-4FCA-48DE-8890-9D1B07FF6F93}"/>
                </a:ext>
              </a:extLst>
            </p:cNvPr>
            <p:cNvSpPr/>
            <p:nvPr/>
          </p:nvSpPr>
          <p:spPr>
            <a:xfrm>
              <a:off x="6813922" y="3335334"/>
              <a:ext cx="449430" cy="449430"/>
            </a:xfrm>
            <a:prstGeom prst="ellipse">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29D38FFB-4E77-4591-BDFF-8E09DD791246}"/>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02</a:t>
              </a:r>
            </a:p>
          </p:txBody>
        </p:sp>
      </p:grpSp>
      <p:grpSp>
        <p:nvGrpSpPr>
          <p:cNvPr id="28" name="Group 27">
            <a:extLst>
              <a:ext uri="{FF2B5EF4-FFF2-40B4-BE49-F238E27FC236}">
                <a16:creationId xmlns:a16="http://schemas.microsoft.com/office/drawing/2014/main" id="{9EDF0B9F-9533-48A2-892F-AA1A360DCBC0}"/>
              </a:ext>
            </a:extLst>
          </p:cNvPr>
          <p:cNvGrpSpPr/>
          <p:nvPr/>
        </p:nvGrpSpPr>
        <p:grpSpPr>
          <a:xfrm>
            <a:off x="6509122" y="5004928"/>
            <a:ext cx="449430" cy="449430"/>
            <a:chOff x="6813922" y="3335334"/>
            <a:chExt cx="449430" cy="449430"/>
          </a:xfrm>
        </p:grpSpPr>
        <p:sp>
          <p:nvSpPr>
            <p:cNvPr id="29" name="Oval 28">
              <a:extLst>
                <a:ext uri="{FF2B5EF4-FFF2-40B4-BE49-F238E27FC236}">
                  <a16:creationId xmlns:a16="http://schemas.microsoft.com/office/drawing/2014/main" id="{80DD7AB0-2B8D-4FCB-83DE-0EF86C438AD8}"/>
                </a:ext>
              </a:extLst>
            </p:cNvPr>
            <p:cNvSpPr/>
            <p:nvPr/>
          </p:nvSpPr>
          <p:spPr>
            <a:xfrm>
              <a:off x="6813922" y="3335334"/>
              <a:ext cx="449430" cy="449430"/>
            </a:xfrm>
            <a:prstGeom prst="ellipse">
              <a:avLst/>
            </a:prstGeom>
            <a:gradFill>
              <a:gsLst>
                <a:gs pos="10000">
                  <a:schemeClr val="accent1"/>
                </a:gs>
                <a:gs pos="100000">
                  <a:schemeClr val="accent2"/>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9BA5BB11-E391-487D-AAC3-7111552C6A18}"/>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03</a:t>
              </a:r>
            </a:p>
          </p:txBody>
        </p:sp>
      </p:grpSp>
      <p:sp>
        <p:nvSpPr>
          <p:cNvPr id="35" name="Rectangle: Rounded Corners 34">
            <a:extLst>
              <a:ext uri="{FF2B5EF4-FFF2-40B4-BE49-F238E27FC236}">
                <a16:creationId xmlns:a16="http://schemas.microsoft.com/office/drawing/2014/main" id="{1FC34F6E-2623-4FF3-B4CC-331CEAAECF32}"/>
              </a:ext>
            </a:extLst>
          </p:cNvPr>
          <p:cNvSpPr/>
          <p:nvPr/>
        </p:nvSpPr>
        <p:spPr>
          <a:xfrm>
            <a:off x="6649231" y="1721476"/>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0CA017AE-1BF0-43D1-8415-7EE4B53BC3CB}"/>
              </a:ext>
            </a:extLst>
          </p:cNvPr>
          <p:cNvGrpSpPr/>
          <p:nvPr/>
        </p:nvGrpSpPr>
        <p:grpSpPr>
          <a:xfrm>
            <a:off x="7039474" y="1110373"/>
            <a:ext cx="4630011" cy="1600155"/>
            <a:chOff x="7039474" y="1110373"/>
            <a:chExt cx="4630011" cy="1600155"/>
          </a:xfrm>
        </p:grpSpPr>
        <p:sp>
          <p:nvSpPr>
            <p:cNvPr id="36" name="TextBox 35">
              <a:extLst>
                <a:ext uri="{FF2B5EF4-FFF2-40B4-BE49-F238E27FC236}">
                  <a16:creationId xmlns:a16="http://schemas.microsoft.com/office/drawing/2014/main" id="{7396CAD1-4FB9-4D8A-B664-38208227041C}"/>
                </a:ext>
              </a:extLst>
            </p:cNvPr>
            <p:cNvSpPr txBox="1"/>
            <p:nvPr/>
          </p:nvSpPr>
          <p:spPr>
            <a:xfrm>
              <a:off x="7039474" y="1387089"/>
              <a:ext cx="4630011"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Single Result</a:t>
              </a:r>
            </a:p>
          </p:txBody>
        </p:sp>
        <p:sp>
          <p:nvSpPr>
            <p:cNvPr id="37" name="TextBox 36">
              <a:extLst>
                <a:ext uri="{FF2B5EF4-FFF2-40B4-BE49-F238E27FC236}">
                  <a16:creationId xmlns:a16="http://schemas.microsoft.com/office/drawing/2014/main" id="{C4EF3FC7-8E03-4EE4-9B2A-26677879F496}"/>
                </a:ext>
              </a:extLst>
            </p:cNvPr>
            <p:cNvSpPr txBox="1"/>
            <p:nvPr/>
          </p:nvSpPr>
          <p:spPr>
            <a:xfrm>
              <a:off x="7039475" y="1110373"/>
              <a:ext cx="3947350"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sp>
        <p:nvSpPr>
          <p:cNvPr id="5" name="Picture Placeholder 4">
            <a:extLst>
              <a:ext uri="{FF2B5EF4-FFF2-40B4-BE49-F238E27FC236}">
                <a16:creationId xmlns:a16="http://schemas.microsoft.com/office/drawing/2014/main" id="{7E43EFDE-0D9A-42C6-8B2D-3E06A156813B}"/>
              </a:ext>
            </a:extLst>
          </p:cNvPr>
          <p:cNvSpPr>
            <a:spLocks noGrp="1"/>
          </p:cNvSpPr>
          <p:nvPr>
            <p:ph type="pic" sz="quarter" idx="10"/>
          </p:nvPr>
        </p:nvSpPr>
        <p:spPr/>
      </p:sp>
      <p:grpSp>
        <p:nvGrpSpPr>
          <p:cNvPr id="2" name="Group 1">
            <a:extLst>
              <a:ext uri="{FF2B5EF4-FFF2-40B4-BE49-F238E27FC236}">
                <a16:creationId xmlns:a16="http://schemas.microsoft.com/office/drawing/2014/main" id="{8BB60C7D-54AB-414B-BDB7-0156EE27D893}"/>
              </a:ext>
            </a:extLst>
          </p:cNvPr>
          <p:cNvGrpSpPr/>
          <p:nvPr/>
        </p:nvGrpSpPr>
        <p:grpSpPr>
          <a:xfrm>
            <a:off x="1935479" y="3746461"/>
            <a:ext cx="2388869" cy="2388869"/>
            <a:chOff x="1935479" y="3746461"/>
            <a:chExt cx="2388869" cy="2388869"/>
          </a:xfrm>
        </p:grpSpPr>
        <p:sp>
          <p:nvSpPr>
            <p:cNvPr id="38" name="Oval 37">
              <a:extLst>
                <a:ext uri="{FF2B5EF4-FFF2-40B4-BE49-F238E27FC236}">
                  <a16:creationId xmlns:a16="http://schemas.microsoft.com/office/drawing/2014/main" id="{B72F3EF8-1392-46A8-935F-984B879C0B08}"/>
                </a:ext>
              </a:extLst>
            </p:cNvPr>
            <p:cNvSpPr/>
            <p:nvPr/>
          </p:nvSpPr>
          <p:spPr>
            <a:xfrm>
              <a:off x="1935479" y="3746461"/>
              <a:ext cx="2388869" cy="2388869"/>
            </a:xfrm>
            <a:prstGeom prst="ellipse">
              <a:avLst/>
            </a:prstGeom>
            <a:solidFill>
              <a:schemeClr val="bg1"/>
            </a:solidFill>
            <a:ln w="60325">
              <a:gradFill flip="none" rotWithShape="1">
                <a:gsLst>
                  <a:gs pos="10000">
                    <a:schemeClr val="accent1"/>
                  </a:gs>
                  <a:gs pos="100000">
                    <a:schemeClr val="accent2"/>
                  </a:gs>
                </a:gsLst>
                <a:lin ang="18900000" scaled="1"/>
                <a:tileRect/>
              </a:gradFill>
            </a:ln>
            <a:effectLst>
              <a:outerShdw blurRad="1003300" dist="1079500" dir="3300000" sx="85000" sy="85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9" name="Group 38">
              <a:extLst>
                <a:ext uri="{FF2B5EF4-FFF2-40B4-BE49-F238E27FC236}">
                  <a16:creationId xmlns:a16="http://schemas.microsoft.com/office/drawing/2014/main" id="{1437149F-7AF6-429D-A42C-75D66DA637CA}"/>
                </a:ext>
              </a:extLst>
            </p:cNvPr>
            <p:cNvGrpSpPr/>
            <p:nvPr/>
          </p:nvGrpSpPr>
          <p:grpSpPr>
            <a:xfrm>
              <a:off x="2899050" y="4235807"/>
              <a:ext cx="461727" cy="560941"/>
              <a:chOff x="8374063" y="4210050"/>
              <a:chExt cx="1536700" cy="1866900"/>
            </a:xfrm>
            <a:gradFill>
              <a:gsLst>
                <a:gs pos="10000">
                  <a:schemeClr val="accent1"/>
                </a:gs>
                <a:gs pos="100000">
                  <a:schemeClr val="accent2"/>
                </a:gs>
              </a:gsLst>
              <a:lin ang="18900000" scaled="1"/>
            </a:gradFill>
          </p:grpSpPr>
          <p:sp>
            <p:nvSpPr>
              <p:cNvPr id="40" name="Freeform 206">
                <a:extLst>
                  <a:ext uri="{FF2B5EF4-FFF2-40B4-BE49-F238E27FC236}">
                    <a16:creationId xmlns:a16="http://schemas.microsoft.com/office/drawing/2014/main" id="{3C236517-A84A-43CB-8412-8031ED2CECDC}"/>
                  </a:ext>
                </a:extLst>
              </p:cNvPr>
              <p:cNvSpPr>
                <a:spLocks noEditPoints="1"/>
              </p:cNvSpPr>
              <p:nvPr/>
            </p:nvSpPr>
            <p:spPr bwMode="auto">
              <a:xfrm>
                <a:off x="8374063" y="4210050"/>
                <a:ext cx="1536700" cy="1866900"/>
              </a:xfrm>
              <a:custGeom>
                <a:avLst/>
                <a:gdLst>
                  <a:gd name="T0" fmla="*/ 545 w 619"/>
                  <a:gd name="T1" fmla="*/ 0 h 754"/>
                  <a:gd name="T2" fmla="*/ 525 w 619"/>
                  <a:gd name="T3" fmla="*/ 30 h 754"/>
                  <a:gd name="T4" fmla="*/ 516 w 619"/>
                  <a:gd name="T5" fmla="*/ 46 h 754"/>
                  <a:gd name="T6" fmla="*/ 500 w 619"/>
                  <a:gd name="T7" fmla="*/ 61 h 754"/>
                  <a:gd name="T8" fmla="*/ 475 w 619"/>
                  <a:gd name="T9" fmla="*/ 15 h 754"/>
                  <a:gd name="T10" fmla="*/ 124 w 619"/>
                  <a:gd name="T11" fmla="*/ 66 h 754"/>
                  <a:gd name="T12" fmla="*/ 102 w 619"/>
                  <a:gd name="T13" fmla="*/ 46 h 754"/>
                  <a:gd name="T14" fmla="*/ 93 w 619"/>
                  <a:gd name="T15" fmla="*/ 31 h 754"/>
                  <a:gd name="T16" fmla="*/ 89 w 619"/>
                  <a:gd name="T17" fmla="*/ 19 h 754"/>
                  <a:gd name="T18" fmla="*/ 4 w 619"/>
                  <a:gd name="T19" fmla="*/ 6 h 754"/>
                  <a:gd name="T20" fmla="*/ 189 w 619"/>
                  <a:gd name="T21" fmla="*/ 372 h 754"/>
                  <a:gd name="T22" fmla="*/ 205 w 619"/>
                  <a:gd name="T23" fmla="*/ 402 h 754"/>
                  <a:gd name="T24" fmla="*/ 248 w 619"/>
                  <a:gd name="T25" fmla="*/ 505 h 754"/>
                  <a:gd name="T26" fmla="*/ 204 w 619"/>
                  <a:gd name="T27" fmla="*/ 557 h 754"/>
                  <a:gd name="T28" fmla="*/ 164 w 619"/>
                  <a:gd name="T29" fmla="*/ 584 h 754"/>
                  <a:gd name="T30" fmla="*/ 141 w 619"/>
                  <a:gd name="T31" fmla="*/ 605 h 754"/>
                  <a:gd name="T32" fmla="*/ 540 w 619"/>
                  <a:gd name="T33" fmla="*/ 754 h 754"/>
                  <a:gd name="T34" fmla="*/ 466 w 619"/>
                  <a:gd name="T35" fmla="*/ 590 h 754"/>
                  <a:gd name="T36" fmla="*/ 384 w 619"/>
                  <a:gd name="T37" fmla="*/ 529 h 754"/>
                  <a:gd name="T38" fmla="*/ 372 w 619"/>
                  <a:gd name="T39" fmla="*/ 472 h 754"/>
                  <a:gd name="T40" fmla="*/ 426 w 619"/>
                  <a:gd name="T41" fmla="*/ 406 h 754"/>
                  <a:gd name="T42" fmla="*/ 490 w 619"/>
                  <a:gd name="T43" fmla="*/ 346 h 754"/>
                  <a:gd name="T44" fmla="*/ 171 w 619"/>
                  <a:gd name="T45" fmla="*/ 330 h 754"/>
                  <a:gd name="T46" fmla="*/ 130 w 619"/>
                  <a:gd name="T47" fmla="*/ 306 h 754"/>
                  <a:gd name="T48" fmla="*/ 94 w 619"/>
                  <a:gd name="T49" fmla="*/ 271 h 754"/>
                  <a:gd name="T50" fmla="*/ 70 w 619"/>
                  <a:gd name="T51" fmla="*/ 233 h 754"/>
                  <a:gd name="T52" fmla="*/ 59 w 619"/>
                  <a:gd name="T53" fmla="*/ 207 h 754"/>
                  <a:gd name="T54" fmla="*/ 39 w 619"/>
                  <a:gd name="T55" fmla="*/ 126 h 754"/>
                  <a:gd name="T56" fmla="*/ 59 w 619"/>
                  <a:gd name="T57" fmla="*/ 34 h 754"/>
                  <a:gd name="T58" fmla="*/ 178 w 619"/>
                  <a:gd name="T59" fmla="*/ 333 h 754"/>
                  <a:gd name="T60" fmla="*/ 112 w 619"/>
                  <a:gd name="T61" fmla="*/ 721 h 754"/>
                  <a:gd name="T62" fmla="*/ 445 w 619"/>
                  <a:gd name="T63" fmla="*/ 616 h 754"/>
                  <a:gd name="T64" fmla="*/ 213 w 619"/>
                  <a:gd name="T65" fmla="*/ 591 h 754"/>
                  <a:gd name="T66" fmla="*/ 371 w 619"/>
                  <a:gd name="T67" fmla="*/ 414 h 754"/>
                  <a:gd name="T68" fmla="*/ 349 w 619"/>
                  <a:gd name="T69" fmla="*/ 448 h 754"/>
                  <a:gd name="T70" fmla="*/ 326 w 619"/>
                  <a:gd name="T71" fmla="*/ 470 h 754"/>
                  <a:gd name="T72" fmla="*/ 323 w 619"/>
                  <a:gd name="T73" fmla="*/ 472 h 754"/>
                  <a:gd name="T74" fmla="*/ 287 w 619"/>
                  <a:gd name="T75" fmla="*/ 466 h 754"/>
                  <a:gd name="T76" fmla="*/ 269 w 619"/>
                  <a:gd name="T77" fmla="*/ 446 h 754"/>
                  <a:gd name="T78" fmla="*/ 171 w 619"/>
                  <a:gd name="T79" fmla="*/ 159 h 754"/>
                  <a:gd name="T80" fmla="*/ 371 w 619"/>
                  <a:gd name="T81" fmla="*/ 414 h 754"/>
                  <a:gd name="T82" fmla="*/ 441 w 619"/>
                  <a:gd name="T83" fmla="*/ 334 h 754"/>
                  <a:gd name="T84" fmla="*/ 552 w 619"/>
                  <a:gd name="T85" fmla="*/ 49 h 754"/>
                  <a:gd name="T86" fmla="*/ 582 w 619"/>
                  <a:gd name="T87" fmla="*/ 106 h 754"/>
                  <a:gd name="T88" fmla="*/ 579 w 619"/>
                  <a:gd name="T89" fmla="*/ 133 h 754"/>
                  <a:gd name="T90" fmla="*/ 557 w 619"/>
                  <a:gd name="T91" fmla="*/ 218 h 754"/>
                  <a:gd name="T92" fmla="*/ 528 w 619"/>
                  <a:gd name="T93" fmla="*/ 268 h 754"/>
                  <a:gd name="T94" fmla="*/ 496 w 619"/>
                  <a:gd name="T95" fmla="*/ 301 h 754"/>
                  <a:gd name="T96" fmla="*/ 446 w 619"/>
                  <a:gd name="T97" fmla="*/ 332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19" h="754">
                    <a:moveTo>
                      <a:pt x="580" y="247"/>
                    </a:moveTo>
                    <a:cubicBezTo>
                      <a:pt x="614" y="176"/>
                      <a:pt x="619" y="95"/>
                      <a:pt x="619" y="17"/>
                    </a:cubicBezTo>
                    <a:cubicBezTo>
                      <a:pt x="619" y="8"/>
                      <a:pt x="611" y="0"/>
                      <a:pt x="602" y="0"/>
                    </a:cubicBezTo>
                    <a:cubicBezTo>
                      <a:pt x="583" y="0"/>
                      <a:pt x="564" y="0"/>
                      <a:pt x="545" y="0"/>
                    </a:cubicBezTo>
                    <a:cubicBezTo>
                      <a:pt x="536" y="0"/>
                      <a:pt x="529" y="8"/>
                      <a:pt x="529" y="17"/>
                    </a:cubicBezTo>
                    <a:cubicBezTo>
                      <a:pt x="529" y="17"/>
                      <a:pt x="529" y="17"/>
                      <a:pt x="529" y="18"/>
                    </a:cubicBezTo>
                    <a:cubicBezTo>
                      <a:pt x="529" y="19"/>
                      <a:pt x="528" y="20"/>
                      <a:pt x="528" y="21"/>
                    </a:cubicBezTo>
                    <a:cubicBezTo>
                      <a:pt x="527" y="24"/>
                      <a:pt x="526" y="27"/>
                      <a:pt x="525" y="30"/>
                    </a:cubicBezTo>
                    <a:cubicBezTo>
                      <a:pt x="525" y="31"/>
                      <a:pt x="524" y="32"/>
                      <a:pt x="524" y="33"/>
                    </a:cubicBezTo>
                    <a:cubicBezTo>
                      <a:pt x="523" y="35"/>
                      <a:pt x="522" y="37"/>
                      <a:pt x="520" y="39"/>
                    </a:cubicBezTo>
                    <a:cubicBezTo>
                      <a:pt x="519" y="41"/>
                      <a:pt x="518" y="43"/>
                      <a:pt x="516" y="45"/>
                    </a:cubicBezTo>
                    <a:cubicBezTo>
                      <a:pt x="516" y="45"/>
                      <a:pt x="516" y="45"/>
                      <a:pt x="516" y="46"/>
                    </a:cubicBezTo>
                    <a:cubicBezTo>
                      <a:pt x="515" y="47"/>
                      <a:pt x="514" y="48"/>
                      <a:pt x="512" y="49"/>
                    </a:cubicBezTo>
                    <a:cubicBezTo>
                      <a:pt x="510" y="52"/>
                      <a:pt x="508" y="54"/>
                      <a:pt x="506" y="56"/>
                    </a:cubicBezTo>
                    <a:cubicBezTo>
                      <a:pt x="505" y="57"/>
                      <a:pt x="503" y="58"/>
                      <a:pt x="502" y="59"/>
                    </a:cubicBezTo>
                    <a:cubicBezTo>
                      <a:pt x="501" y="60"/>
                      <a:pt x="501" y="60"/>
                      <a:pt x="500" y="61"/>
                    </a:cubicBezTo>
                    <a:cubicBezTo>
                      <a:pt x="500" y="61"/>
                      <a:pt x="500" y="61"/>
                      <a:pt x="500" y="61"/>
                    </a:cubicBezTo>
                    <a:cubicBezTo>
                      <a:pt x="497" y="64"/>
                      <a:pt x="494" y="66"/>
                      <a:pt x="490" y="68"/>
                    </a:cubicBezTo>
                    <a:cubicBezTo>
                      <a:pt x="491" y="56"/>
                      <a:pt x="491" y="44"/>
                      <a:pt x="491" y="31"/>
                    </a:cubicBezTo>
                    <a:cubicBezTo>
                      <a:pt x="491" y="23"/>
                      <a:pt x="484" y="15"/>
                      <a:pt x="475" y="15"/>
                    </a:cubicBezTo>
                    <a:cubicBezTo>
                      <a:pt x="144" y="15"/>
                      <a:pt x="144" y="15"/>
                      <a:pt x="144" y="15"/>
                    </a:cubicBezTo>
                    <a:cubicBezTo>
                      <a:pt x="135" y="15"/>
                      <a:pt x="128" y="23"/>
                      <a:pt x="128" y="31"/>
                    </a:cubicBezTo>
                    <a:cubicBezTo>
                      <a:pt x="128" y="44"/>
                      <a:pt x="128" y="56"/>
                      <a:pt x="129" y="69"/>
                    </a:cubicBezTo>
                    <a:cubicBezTo>
                      <a:pt x="127" y="68"/>
                      <a:pt x="125" y="67"/>
                      <a:pt x="124" y="66"/>
                    </a:cubicBezTo>
                    <a:cubicBezTo>
                      <a:pt x="122" y="65"/>
                      <a:pt x="121" y="64"/>
                      <a:pt x="120" y="64"/>
                    </a:cubicBezTo>
                    <a:cubicBezTo>
                      <a:pt x="120" y="63"/>
                      <a:pt x="119" y="62"/>
                      <a:pt x="118" y="62"/>
                    </a:cubicBezTo>
                    <a:cubicBezTo>
                      <a:pt x="116" y="60"/>
                      <a:pt x="115" y="59"/>
                      <a:pt x="113" y="57"/>
                    </a:cubicBezTo>
                    <a:cubicBezTo>
                      <a:pt x="109" y="54"/>
                      <a:pt x="106" y="50"/>
                      <a:pt x="102" y="46"/>
                    </a:cubicBezTo>
                    <a:cubicBezTo>
                      <a:pt x="102" y="46"/>
                      <a:pt x="102" y="46"/>
                      <a:pt x="102" y="46"/>
                    </a:cubicBezTo>
                    <a:cubicBezTo>
                      <a:pt x="101" y="45"/>
                      <a:pt x="101" y="45"/>
                      <a:pt x="101" y="44"/>
                    </a:cubicBezTo>
                    <a:cubicBezTo>
                      <a:pt x="100" y="43"/>
                      <a:pt x="98" y="41"/>
                      <a:pt x="97" y="39"/>
                    </a:cubicBezTo>
                    <a:cubicBezTo>
                      <a:pt x="96" y="37"/>
                      <a:pt x="94" y="34"/>
                      <a:pt x="93" y="31"/>
                    </a:cubicBezTo>
                    <a:cubicBezTo>
                      <a:pt x="92" y="30"/>
                      <a:pt x="92" y="30"/>
                      <a:pt x="92" y="29"/>
                    </a:cubicBezTo>
                    <a:cubicBezTo>
                      <a:pt x="92" y="28"/>
                      <a:pt x="91" y="27"/>
                      <a:pt x="91" y="25"/>
                    </a:cubicBezTo>
                    <a:cubicBezTo>
                      <a:pt x="90" y="23"/>
                      <a:pt x="90" y="21"/>
                      <a:pt x="89" y="19"/>
                    </a:cubicBezTo>
                    <a:cubicBezTo>
                      <a:pt x="89" y="19"/>
                      <a:pt x="89" y="19"/>
                      <a:pt x="89" y="19"/>
                    </a:cubicBezTo>
                    <a:cubicBezTo>
                      <a:pt x="89" y="18"/>
                      <a:pt x="89" y="18"/>
                      <a:pt x="89" y="17"/>
                    </a:cubicBezTo>
                    <a:cubicBezTo>
                      <a:pt x="89" y="8"/>
                      <a:pt x="82" y="1"/>
                      <a:pt x="73" y="1"/>
                    </a:cubicBezTo>
                    <a:cubicBezTo>
                      <a:pt x="54" y="1"/>
                      <a:pt x="35" y="1"/>
                      <a:pt x="17" y="0"/>
                    </a:cubicBezTo>
                    <a:cubicBezTo>
                      <a:pt x="11" y="0"/>
                      <a:pt x="7" y="3"/>
                      <a:pt x="4" y="6"/>
                    </a:cubicBezTo>
                    <a:cubicBezTo>
                      <a:pt x="2" y="8"/>
                      <a:pt x="0" y="12"/>
                      <a:pt x="0" y="17"/>
                    </a:cubicBezTo>
                    <a:cubicBezTo>
                      <a:pt x="0" y="99"/>
                      <a:pt x="6" y="185"/>
                      <a:pt x="46" y="258"/>
                    </a:cubicBezTo>
                    <a:cubicBezTo>
                      <a:pt x="68" y="298"/>
                      <a:pt x="102" y="332"/>
                      <a:pt x="143" y="353"/>
                    </a:cubicBezTo>
                    <a:cubicBezTo>
                      <a:pt x="158" y="361"/>
                      <a:pt x="173" y="367"/>
                      <a:pt x="189" y="372"/>
                    </a:cubicBezTo>
                    <a:cubicBezTo>
                      <a:pt x="183" y="377"/>
                      <a:pt x="183" y="377"/>
                      <a:pt x="183" y="377"/>
                    </a:cubicBezTo>
                    <a:cubicBezTo>
                      <a:pt x="176" y="383"/>
                      <a:pt x="175" y="393"/>
                      <a:pt x="180" y="400"/>
                    </a:cubicBezTo>
                    <a:cubicBezTo>
                      <a:pt x="186" y="407"/>
                      <a:pt x="196" y="409"/>
                      <a:pt x="204" y="403"/>
                    </a:cubicBezTo>
                    <a:cubicBezTo>
                      <a:pt x="205" y="402"/>
                      <a:pt x="205" y="402"/>
                      <a:pt x="205" y="402"/>
                    </a:cubicBezTo>
                    <a:cubicBezTo>
                      <a:pt x="209" y="410"/>
                      <a:pt x="212" y="418"/>
                      <a:pt x="216" y="425"/>
                    </a:cubicBezTo>
                    <a:cubicBezTo>
                      <a:pt x="225" y="441"/>
                      <a:pt x="235" y="458"/>
                      <a:pt x="247" y="472"/>
                    </a:cubicBezTo>
                    <a:cubicBezTo>
                      <a:pt x="238" y="473"/>
                      <a:pt x="232" y="480"/>
                      <a:pt x="232" y="489"/>
                    </a:cubicBezTo>
                    <a:cubicBezTo>
                      <a:pt x="232" y="498"/>
                      <a:pt x="239" y="505"/>
                      <a:pt x="248" y="505"/>
                    </a:cubicBezTo>
                    <a:cubicBezTo>
                      <a:pt x="252" y="505"/>
                      <a:pt x="252" y="505"/>
                      <a:pt x="252" y="505"/>
                    </a:cubicBezTo>
                    <a:cubicBezTo>
                      <a:pt x="247" y="513"/>
                      <a:pt x="241" y="521"/>
                      <a:pt x="235" y="528"/>
                    </a:cubicBezTo>
                    <a:cubicBezTo>
                      <a:pt x="228" y="535"/>
                      <a:pt x="221" y="542"/>
                      <a:pt x="214" y="548"/>
                    </a:cubicBezTo>
                    <a:cubicBezTo>
                      <a:pt x="211" y="551"/>
                      <a:pt x="208" y="554"/>
                      <a:pt x="204" y="557"/>
                    </a:cubicBezTo>
                    <a:cubicBezTo>
                      <a:pt x="203" y="558"/>
                      <a:pt x="201" y="559"/>
                      <a:pt x="199" y="561"/>
                    </a:cubicBezTo>
                    <a:cubicBezTo>
                      <a:pt x="199" y="561"/>
                      <a:pt x="199" y="561"/>
                      <a:pt x="199" y="561"/>
                    </a:cubicBezTo>
                    <a:cubicBezTo>
                      <a:pt x="198" y="562"/>
                      <a:pt x="197" y="563"/>
                      <a:pt x="196" y="564"/>
                    </a:cubicBezTo>
                    <a:cubicBezTo>
                      <a:pt x="185" y="571"/>
                      <a:pt x="175" y="578"/>
                      <a:pt x="164" y="584"/>
                    </a:cubicBezTo>
                    <a:cubicBezTo>
                      <a:pt x="160" y="586"/>
                      <a:pt x="157" y="587"/>
                      <a:pt x="154" y="589"/>
                    </a:cubicBezTo>
                    <a:cubicBezTo>
                      <a:pt x="153" y="589"/>
                      <a:pt x="152" y="590"/>
                      <a:pt x="151" y="590"/>
                    </a:cubicBezTo>
                    <a:cubicBezTo>
                      <a:pt x="150" y="591"/>
                      <a:pt x="151" y="590"/>
                      <a:pt x="152" y="590"/>
                    </a:cubicBezTo>
                    <a:cubicBezTo>
                      <a:pt x="146" y="593"/>
                      <a:pt x="141" y="598"/>
                      <a:pt x="141" y="605"/>
                    </a:cubicBezTo>
                    <a:cubicBezTo>
                      <a:pt x="141" y="630"/>
                      <a:pt x="141" y="630"/>
                      <a:pt x="141" y="630"/>
                    </a:cubicBezTo>
                    <a:cubicBezTo>
                      <a:pt x="79" y="630"/>
                      <a:pt x="79" y="630"/>
                      <a:pt x="79" y="630"/>
                    </a:cubicBezTo>
                    <a:cubicBezTo>
                      <a:pt x="79" y="754"/>
                      <a:pt x="79" y="754"/>
                      <a:pt x="79" y="754"/>
                    </a:cubicBezTo>
                    <a:cubicBezTo>
                      <a:pt x="540" y="754"/>
                      <a:pt x="540" y="754"/>
                      <a:pt x="540" y="754"/>
                    </a:cubicBezTo>
                    <a:cubicBezTo>
                      <a:pt x="540" y="630"/>
                      <a:pt x="540" y="630"/>
                      <a:pt x="540" y="630"/>
                    </a:cubicBezTo>
                    <a:cubicBezTo>
                      <a:pt x="478" y="630"/>
                      <a:pt x="478" y="630"/>
                      <a:pt x="478" y="630"/>
                    </a:cubicBezTo>
                    <a:cubicBezTo>
                      <a:pt x="478" y="605"/>
                      <a:pt x="478" y="605"/>
                      <a:pt x="478" y="605"/>
                    </a:cubicBezTo>
                    <a:cubicBezTo>
                      <a:pt x="478" y="597"/>
                      <a:pt x="473" y="592"/>
                      <a:pt x="466" y="590"/>
                    </a:cubicBezTo>
                    <a:cubicBezTo>
                      <a:pt x="466" y="589"/>
                      <a:pt x="466" y="589"/>
                      <a:pt x="466" y="589"/>
                    </a:cubicBezTo>
                    <a:cubicBezTo>
                      <a:pt x="462" y="588"/>
                      <a:pt x="459" y="586"/>
                      <a:pt x="456" y="585"/>
                    </a:cubicBezTo>
                    <a:cubicBezTo>
                      <a:pt x="445" y="579"/>
                      <a:pt x="434" y="572"/>
                      <a:pt x="423" y="564"/>
                    </a:cubicBezTo>
                    <a:cubicBezTo>
                      <a:pt x="411" y="556"/>
                      <a:pt x="396" y="542"/>
                      <a:pt x="384" y="529"/>
                    </a:cubicBezTo>
                    <a:cubicBezTo>
                      <a:pt x="378" y="522"/>
                      <a:pt x="371" y="514"/>
                      <a:pt x="365" y="505"/>
                    </a:cubicBezTo>
                    <a:cubicBezTo>
                      <a:pt x="371" y="505"/>
                      <a:pt x="371" y="505"/>
                      <a:pt x="371" y="505"/>
                    </a:cubicBezTo>
                    <a:cubicBezTo>
                      <a:pt x="380" y="505"/>
                      <a:pt x="387" y="498"/>
                      <a:pt x="387" y="489"/>
                    </a:cubicBezTo>
                    <a:cubicBezTo>
                      <a:pt x="387" y="480"/>
                      <a:pt x="380" y="473"/>
                      <a:pt x="372" y="472"/>
                    </a:cubicBezTo>
                    <a:cubicBezTo>
                      <a:pt x="377" y="466"/>
                      <a:pt x="382" y="459"/>
                      <a:pt x="387" y="452"/>
                    </a:cubicBezTo>
                    <a:cubicBezTo>
                      <a:pt x="397" y="436"/>
                      <a:pt x="406" y="419"/>
                      <a:pt x="414" y="402"/>
                    </a:cubicBezTo>
                    <a:cubicBezTo>
                      <a:pt x="416" y="403"/>
                      <a:pt x="416" y="403"/>
                      <a:pt x="416" y="403"/>
                    </a:cubicBezTo>
                    <a:cubicBezTo>
                      <a:pt x="419" y="405"/>
                      <a:pt x="422" y="406"/>
                      <a:pt x="426" y="406"/>
                    </a:cubicBezTo>
                    <a:cubicBezTo>
                      <a:pt x="430" y="406"/>
                      <a:pt x="435" y="404"/>
                      <a:pt x="439" y="400"/>
                    </a:cubicBezTo>
                    <a:cubicBezTo>
                      <a:pt x="444" y="393"/>
                      <a:pt x="443" y="383"/>
                      <a:pt x="436" y="377"/>
                    </a:cubicBezTo>
                    <a:cubicBezTo>
                      <a:pt x="430" y="372"/>
                      <a:pt x="430" y="372"/>
                      <a:pt x="430" y="372"/>
                    </a:cubicBezTo>
                    <a:cubicBezTo>
                      <a:pt x="451" y="366"/>
                      <a:pt x="471" y="357"/>
                      <a:pt x="490" y="346"/>
                    </a:cubicBezTo>
                    <a:cubicBezTo>
                      <a:pt x="529" y="323"/>
                      <a:pt x="560" y="288"/>
                      <a:pt x="580" y="247"/>
                    </a:cubicBezTo>
                    <a:close/>
                    <a:moveTo>
                      <a:pt x="177" y="333"/>
                    </a:moveTo>
                    <a:cubicBezTo>
                      <a:pt x="177" y="333"/>
                      <a:pt x="175" y="332"/>
                      <a:pt x="175" y="332"/>
                    </a:cubicBezTo>
                    <a:cubicBezTo>
                      <a:pt x="174" y="331"/>
                      <a:pt x="172" y="331"/>
                      <a:pt x="171" y="330"/>
                    </a:cubicBezTo>
                    <a:cubicBezTo>
                      <a:pt x="166" y="328"/>
                      <a:pt x="160" y="325"/>
                      <a:pt x="154" y="322"/>
                    </a:cubicBezTo>
                    <a:cubicBezTo>
                      <a:pt x="149" y="319"/>
                      <a:pt x="145" y="316"/>
                      <a:pt x="140" y="313"/>
                    </a:cubicBezTo>
                    <a:cubicBezTo>
                      <a:pt x="138" y="312"/>
                      <a:pt x="135" y="310"/>
                      <a:pt x="133" y="309"/>
                    </a:cubicBezTo>
                    <a:cubicBezTo>
                      <a:pt x="132" y="308"/>
                      <a:pt x="131" y="307"/>
                      <a:pt x="130" y="306"/>
                    </a:cubicBezTo>
                    <a:cubicBezTo>
                      <a:pt x="129" y="306"/>
                      <a:pt x="129" y="305"/>
                      <a:pt x="128" y="305"/>
                    </a:cubicBezTo>
                    <a:cubicBezTo>
                      <a:pt x="128" y="305"/>
                      <a:pt x="128" y="305"/>
                      <a:pt x="128" y="305"/>
                    </a:cubicBezTo>
                    <a:cubicBezTo>
                      <a:pt x="119" y="298"/>
                      <a:pt x="111" y="290"/>
                      <a:pt x="104" y="282"/>
                    </a:cubicBezTo>
                    <a:cubicBezTo>
                      <a:pt x="100" y="279"/>
                      <a:pt x="97" y="275"/>
                      <a:pt x="94" y="271"/>
                    </a:cubicBezTo>
                    <a:cubicBezTo>
                      <a:pt x="94" y="270"/>
                      <a:pt x="93" y="270"/>
                      <a:pt x="92" y="269"/>
                    </a:cubicBezTo>
                    <a:cubicBezTo>
                      <a:pt x="92" y="268"/>
                      <a:pt x="91" y="268"/>
                      <a:pt x="91" y="267"/>
                    </a:cubicBezTo>
                    <a:cubicBezTo>
                      <a:pt x="89" y="265"/>
                      <a:pt x="87" y="262"/>
                      <a:pt x="86" y="260"/>
                    </a:cubicBezTo>
                    <a:cubicBezTo>
                      <a:pt x="80" y="251"/>
                      <a:pt x="75" y="242"/>
                      <a:pt x="70" y="233"/>
                    </a:cubicBezTo>
                    <a:cubicBezTo>
                      <a:pt x="68" y="228"/>
                      <a:pt x="65" y="224"/>
                      <a:pt x="63" y="219"/>
                    </a:cubicBezTo>
                    <a:cubicBezTo>
                      <a:pt x="63" y="219"/>
                      <a:pt x="63" y="218"/>
                      <a:pt x="63" y="217"/>
                    </a:cubicBezTo>
                    <a:cubicBezTo>
                      <a:pt x="62" y="217"/>
                      <a:pt x="62" y="216"/>
                      <a:pt x="62" y="215"/>
                    </a:cubicBezTo>
                    <a:cubicBezTo>
                      <a:pt x="61" y="212"/>
                      <a:pt x="60" y="210"/>
                      <a:pt x="59" y="207"/>
                    </a:cubicBezTo>
                    <a:cubicBezTo>
                      <a:pt x="53" y="191"/>
                      <a:pt x="48" y="175"/>
                      <a:pt x="45" y="159"/>
                    </a:cubicBezTo>
                    <a:cubicBezTo>
                      <a:pt x="43" y="151"/>
                      <a:pt x="42" y="143"/>
                      <a:pt x="40" y="134"/>
                    </a:cubicBezTo>
                    <a:cubicBezTo>
                      <a:pt x="40" y="132"/>
                      <a:pt x="40" y="130"/>
                      <a:pt x="39" y="128"/>
                    </a:cubicBezTo>
                    <a:cubicBezTo>
                      <a:pt x="39" y="127"/>
                      <a:pt x="39" y="127"/>
                      <a:pt x="39" y="126"/>
                    </a:cubicBezTo>
                    <a:cubicBezTo>
                      <a:pt x="39" y="126"/>
                      <a:pt x="39" y="125"/>
                      <a:pt x="39" y="125"/>
                    </a:cubicBezTo>
                    <a:cubicBezTo>
                      <a:pt x="38" y="121"/>
                      <a:pt x="38" y="116"/>
                      <a:pt x="37" y="112"/>
                    </a:cubicBezTo>
                    <a:cubicBezTo>
                      <a:pt x="34" y="86"/>
                      <a:pt x="34" y="60"/>
                      <a:pt x="33" y="33"/>
                    </a:cubicBezTo>
                    <a:cubicBezTo>
                      <a:pt x="42" y="34"/>
                      <a:pt x="50" y="34"/>
                      <a:pt x="59" y="34"/>
                    </a:cubicBezTo>
                    <a:cubicBezTo>
                      <a:pt x="61" y="41"/>
                      <a:pt x="64" y="48"/>
                      <a:pt x="68" y="54"/>
                    </a:cubicBezTo>
                    <a:cubicBezTo>
                      <a:pt x="82" y="79"/>
                      <a:pt x="106" y="96"/>
                      <a:pt x="131" y="107"/>
                    </a:cubicBezTo>
                    <a:cubicBezTo>
                      <a:pt x="136" y="153"/>
                      <a:pt x="143" y="199"/>
                      <a:pt x="153" y="243"/>
                    </a:cubicBezTo>
                    <a:cubicBezTo>
                      <a:pt x="160" y="273"/>
                      <a:pt x="168" y="304"/>
                      <a:pt x="178" y="333"/>
                    </a:cubicBezTo>
                    <a:cubicBezTo>
                      <a:pt x="178" y="333"/>
                      <a:pt x="177" y="333"/>
                      <a:pt x="177" y="333"/>
                    </a:cubicBezTo>
                    <a:close/>
                    <a:moveTo>
                      <a:pt x="507" y="663"/>
                    </a:moveTo>
                    <a:cubicBezTo>
                      <a:pt x="507" y="721"/>
                      <a:pt x="507" y="721"/>
                      <a:pt x="507" y="721"/>
                    </a:cubicBezTo>
                    <a:cubicBezTo>
                      <a:pt x="112" y="721"/>
                      <a:pt x="112" y="721"/>
                      <a:pt x="112" y="721"/>
                    </a:cubicBezTo>
                    <a:cubicBezTo>
                      <a:pt x="112" y="663"/>
                      <a:pt x="112" y="663"/>
                      <a:pt x="112" y="663"/>
                    </a:cubicBezTo>
                    <a:lnTo>
                      <a:pt x="507" y="663"/>
                    </a:lnTo>
                    <a:close/>
                    <a:moveTo>
                      <a:pt x="404" y="591"/>
                    </a:moveTo>
                    <a:cubicBezTo>
                      <a:pt x="417" y="600"/>
                      <a:pt x="430" y="609"/>
                      <a:pt x="445" y="616"/>
                    </a:cubicBezTo>
                    <a:cubicBezTo>
                      <a:pt x="445" y="630"/>
                      <a:pt x="445" y="630"/>
                      <a:pt x="445" y="630"/>
                    </a:cubicBezTo>
                    <a:cubicBezTo>
                      <a:pt x="174" y="630"/>
                      <a:pt x="174" y="630"/>
                      <a:pt x="174" y="630"/>
                    </a:cubicBezTo>
                    <a:cubicBezTo>
                      <a:pt x="174" y="615"/>
                      <a:pt x="174" y="615"/>
                      <a:pt x="174" y="615"/>
                    </a:cubicBezTo>
                    <a:cubicBezTo>
                      <a:pt x="188" y="609"/>
                      <a:pt x="201" y="600"/>
                      <a:pt x="213" y="591"/>
                    </a:cubicBezTo>
                    <a:cubicBezTo>
                      <a:pt x="245" y="568"/>
                      <a:pt x="271" y="539"/>
                      <a:pt x="291" y="505"/>
                    </a:cubicBezTo>
                    <a:cubicBezTo>
                      <a:pt x="327" y="505"/>
                      <a:pt x="327" y="505"/>
                      <a:pt x="327" y="505"/>
                    </a:cubicBezTo>
                    <a:cubicBezTo>
                      <a:pt x="346" y="539"/>
                      <a:pt x="373" y="568"/>
                      <a:pt x="404" y="591"/>
                    </a:cubicBezTo>
                    <a:close/>
                    <a:moveTo>
                      <a:pt x="371" y="414"/>
                    </a:moveTo>
                    <a:cubicBezTo>
                      <a:pt x="367" y="421"/>
                      <a:pt x="364" y="427"/>
                      <a:pt x="360" y="433"/>
                    </a:cubicBezTo>
                    <a:cubicBezTo>
                      <a:pt x="358" y="436"/>
                      <a:pt x="356" y="439"/>
                      <a:pt x="354" y="442"/>
                    </a:cubicBezTo>
                    <a:cubicBezTo>
                      <a:pt x="353" y="443"/>
                      <a:pt x="352" y="444"/>
                      <a:pt x="351" y="445"/>
                    </a:cubicBezTo>
                    <a:cubicBezTo>
                      <a:pt x="351" y="446"/>
                      <a:pt x="349" y="448"/>
                      <a:pt x="349" y="448"/>
                    </a:cubicBezTo>
                    <a:cubicBezTo>
                      <a:pt x="345" y="453"/>
                      <a:pt x="341" y="458"/>
                      <a:pt x="336" y="462"/>
                    </a:cubicBezTo>
                    <a:cubicBezTo>
                      <a:pt x="335" y="463"/>
                      <a:pt x="334" y="464"/>
                      <a:pt x="333" y="465"/>
                    </a:cubicBezTo>
                    <a:cubicBezTo>
                      <a:pt x="333" y="465"/>
                      <a:pt x="332" y="465"/>
                      <a:pt x="332" y="465"/>
                    </a:cubicBezTo>
                    <a:cubicBezTo>
                      <a:pt x="330" y="467"/>
                      <a:pt x="328" y="468"/>
                      <a:pt x="326" y="470"/>
                    </a:cubicBezTo>
                    <a:cubicBezTo>
                      <a:pt x="325" y="470"/>
                      <a:pt x="325" y="470"/>
                      <a:pt x="324" y="471"/>
                    </a:cubicBezTo>
                    <a:cubicBezTo>
                      <a:pt x="324" y="471"/>
                      <a:pt x="324" y="471"/>
                      <a:pt x="323" y="471"/>
                    </a:cubicBezTo>
                    <a:cubicBezTo>
                      <a:pt x="323" y="471"/>
                      <a:pt x="323" y="472"/>
                      <a:pt x="323" y="472"/>
                    </a:cubicBezTo>
                    <a:cubicBezTo>
                      <a:pt x="323" y="472"/>
                      <a:pt x="323" y="472"/>
                      <a:pt x="323" y="472"/>
                    </a:cubicBezTo>
                    <a:cubicBezTo>
                      <a:pt x="296" y="472"/>
                      <a:pt x="296" y="472"/>
                      <a:pt x="296" y="472"/>
                    </a:cubicBezTo>
                    <a:cubicBezTo>
                      <a:pt x="295" y="471"/>
                      <a:pt x="294" y="470"/>
                      <a:pt x="292" y="469"/>
                    </a:cubicBezTo>
                    <a:cubicBezTo>
                      <a:pt x="290" y="468"/>
                      <a:pt x="289" y="467"/>
                      <a:pt x="287" y="466"/>
                    </a:cubicBezTo>
                    <a:cubicBezTo>
                      <a:pt x="287" y="466"/>
                      <a:pt x="287" y="466"/>
                      <a:pt x="287" y="466"/>
                    </a:cubicBezTo>
                    <a:cubicBezTo>
                      <a:pt x="286" y="465"/>
                      <a:pt x="286" y="464"/>
                      <a:pt x="285" y="464"/>
                    </a:cubicBezTo>
                    <a:cubicBezTo>
                      <a:pt x="281" y="461"/>
                      <a:pt x="278" y="457"/>
                      <a:pt x="275" y="454"/>
                    </a:cubicBezTo>
                    <a:cubicBezTo>
                      <a:pt x="273" y="452"/>
                      <a:pt x="271" y="450"/>
                      <a:pt x="270" y="448"/>
                    </a:cubicBezTo>
                    <a:cubicBezTo>
                      <a:pt x="269" y="447"/>
                      <a:pt x="269" y="447"/>
                      <a:pt x="269" y="446"/>
                    </a:cubicBezTo>
                    <a:cubicBezTo>
                      <a:pt x="268" y="446"/>
                      <a:pt x="267" y="445"/>
                      <a:pt x="267" y="444"/>
                    </a:cubicBezTo>
                    <a:cubicBezTo>
                      <a:pt x="263" y="440"/>
                      <a:pt x="260" y="435"/>
                      <a:pt x="257" y="430"/>
                    </a:cubicBezTo>
                    <a:cubicBezTo>
                      <a:pt x="242" y="407"/>
                      <a:pt x="231" y="381"/>
                      <a:pt x="222" y="358"/>
                    </a:cubicBezTo>
                    <a:cubicBezTo>
                      <a:pt x="197" y="294"/>
                      <a:pt x="181" y="226"/>
                      <a:pt x="171" y="159"/>
                    </a:cubicBezTo>
                    <a:cubicBezTo>
                      <a:pt x="165" y="122"/>
                      <a:pt x="162" y="85"/>
                      <a:pt x="161" y="48"/>
                    </a:cubicBezTo>
                    <a:cubicBezTo>
                      <a:pt x="458" y="48"/>
                      <a:pt x="458" y="48"/>
                      <a:pt x="458" y="48"/>
                    </a:cubicBezTo>
                    <a:cubicBezTo>
                      <a:pt x="457" y="112"/>
                      <a:pt x="448" y="176"/>
                      <a:pt x="433" y="239"/>
                    </a:cubicBezTo>
                    <a:cubicBezTo>
                      <a:pt x="419" y="300"/>
                      <a:pt x="401" y="361"/>
                      <a:pt x="371" y="414"/>
                    </a:cubicBezTo>
                    <a:close/>
                    <a:moveTo>
                      <a:pt x="446" y="332"/>
                    </a:moveTo>
                    <a:cubicBezTo>
                      <a:pt x="445" y="332"/>
                      <a:pt x="445" y="332"/>
                      <a:pt x="445" y="332"/>
                    </a:cubicBezTo>
                    <a:cubicBezTo>
                      <a:pt x="445" y="332"/>
                      <a:pt x="444" y="332"/>
                      <a:pt x="444" y="332"/>
                    </a:cubicBezTo>
                    <a:cubicBezTo>
                      <a:pt x="443" y="333"/>
                      <a:pt x="442" y="333"/>
                      <a:pt x="441" y="334"/>
                    </a:cubicBezTo>
                    <a:cubicBezTo>
                      <a:pt x="457" y="285"/>
                      <a:pt x="469" y="233"/>
                      <a:pt x="478" y="182"/>
                    </a:cubicBezTo>
                    <a:cubicBezTo>
                      <a:pt x="482" y="157"/>
                      <a:pt x="485" y="132"/>
                      <a:pt x="488" y="107"/>
                    </a:cubicBezTo>
                    <a:cubicBezTo>
                      <a:pt x="491" y="105"/>
                      <a:pt x="494" y="104"/>
                      <a:pt x="497" y="102"/>
                    </a:cubicBezTo>
                    <a:cubicBezTo>
                      <a:pt x="520" y="90"/>
                      <a:pt x="541" y="72"/>
                      <a:pt x="552" y="49"/>
                    </a:cubicBezTo>
                    <a:cubicBezTo>
                      <a:pt x="555" y="44"/>
                      <a:pt x="557" y="39"/>
                      <a:pt x="559" y="33"/>
                    </a:cubicBezTo>
                    <a:cubicBezTo>
                      <a:pt x="568" y="33"/>
                      <a:pt x="577" y="33"/>
                      <a:pt x="586" y="33"/>
                    </a:cubicBezTo>
                    <a:cubicBezTo>
                      <a:pt x="586" y="47"/>
                      <a:pt x="585" y="61"/>
                      <a:pt x="585" y="75"/>
                    </a:cubicBezTo>
                    <a:cubicBezTo>
                      <a:pt x="584" y="85"/>
                      <a:pt x="583" y="95"/>
                      <a:pt x="582" y="106"/>
                    </a:cubicBezTo>
                    <a:cubicBezTo>
                      <a:pt x="582" y="111"/>
                      <a:pt x="582" y="116"/>
                      <a:pt x="581" y="120"/>
                    </a:cubicBezTo>
                    <a:cubicBezTo>
                      <a:pt x="581" y="123"/>
                      <a:pt x="580" y="125"/>
                      <a:pt x="580" y="127"/>
                    </a:cubicBezTo>
                    <a:cubicBezTo>
                      <a:pt x="580" y="128"/>
                      <a:pt x="580" y="128"/>
                      <a:pt x="580" y="129"/>
                    </a:cubicBezTo>
                    <a:cubicBezTo>
                      <a:pt x="580" y="130"/>
                      <a:pt x="579" y="132"/>
                      <a:pt x="579" y="133"/>
                    </a:cubicBezTo>
                    <a:cubicBezTo>
                      <a:pt x="576" y="154"/>
                      <a:pt x="572" y="175"/>
                      <a:pt x="565" y="195"/>
                    </a:cubicBezTo>
                    <a:cubicBezTo>
                      <a:pt x="564" y="200"/>
                      <a:pt x="562" y="204"/>
                      <a:pt x="560" y="209"/>
                    </a:cubicBezTo>
                    <a:cubicBezTo>
                      <a:pt x="559" y="211"/>
                      <a:pt x="559" y="214"/>
                      <a:pt x="558" y="216"/>
                    </a:cubicBezTo>
                    <a:cubicBezTo>
                      <a:pt x="557" y="217"/>
                      <a:pt x="557" y="217"/>
                      <a:pt x="557" y="218"/>
                    </a:cubicBezTo>
                    <a:cubicBezTo>
                      <a:pt x="557" y="218"/>
                      <a:pt x="556" y="221"/>
                      <a:pt x="555" y="221"/>
                    </a:cubicBezTo>
                    <a:cubicBezTo>
                      <a:pt x="551" y="231"/>
                      <a:pt x="546" y="240"/>
                      <a:pt x="541" y="249"/>
                    </a:cubicBezTo>
                    <a:cubicBezTo>
                      <a:pt x="538" y="254"/>
                      <a:pt x="536" y="258"/>
                      <a:pt x="533" y="262"/>
                    </a:cubicBezTo>
                    <a:cubicBezTo>
                      <a:pt x="531" y="264"/>
                      <a:pt x="530" y="266"/>
                      <a:pt x="528" y="268"/>
                    </a:cubicBezTo>
                    <a:cubicBezTo>
                      <a:pt x="528" y="268"/>
                      <a:pt x="528" y="269"/>
                      <a:pt x="527" y="270"/>
                    </a:cubicBezTo>
                    <a:cubicBezTo>
                      <a:pt x="526" y="271"/>
                      <a:pt x="526" y="272"/>
                      <a:pt x="525" y="273"/>
                    </a:cubicBezTo>
                    <a:cubicBezTo>
                      <a:pt x="518" y="281"/>
                      <a:pt x="510" y="289"/>
                      <a:pt x="502" y="296"/>
                    </a:cubicBezTo>
                    <a:cubicBezTo>
                      <a:pt x="500" y="298"/>
                      <a:pt x="498" y="300"/>
                      <a:pt x="496" y="301"/>
                    </a:cubicBezTo>
                    <a:cubicBezTo>
                      <a:pt x="495" y="302"/>
                      <a:pt x="494" y="303"/>
                      <a:pt x="493" y="304"/>
                    </a:cubicBezTo>
                    <a:cubicBezTo>
                      <a:pt x="493" y="304"/>
                      <a:pt x="492" y="305"/>
                      <a:pt x="492" y="305"/>
                    </a:cubicBezTo>
                    <a:cubicBezTo>
                      <a:pt x="487" y="309"/>
                      <a:pt x="483" y="312"/>
                      <a:pt x="478" y="315"/>
                    </a:cubicBezTo>
                    <a:cubicBezTo>
                      <a:pt x="468" y="321"/>
                      <a:pt x="457" y="327"/>
                      <a:pt x="446" y="3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07">
                <a:extLst>
                  <a:ext uri="{FF2B5EF4-FFF2-40B4-BE49-F238E27FC236}">
                    <a16:creationId xmlns:a16="http://schemas.microsoft.com/office/drawing/2014/main" id="{90DEA0E1-FDD2-43D0-B660-AB1ED41A4ED3}"/>
                  </a:ext>
                </a:extLst>
              </p:cNvPr>
              <p:cNvSpPr>
                <a:spLocks/>
              </p:cNvSpPr>
              <p:nvPr/>
            </p:nvSpPr>
            <p:spPr bwMode="auto">
              <a:xfrm>
                <a:off x="8990013" y="5029200"/>
                <a:ext cx="104775" cy="82550"/>
              </a:xfrm>
              <a:custGeom>
                <a:avLst/>
                <a:gdLst>
                  <a:gd name="T0" fmla="*/ 21 w 42"/>
                  <a:gd name="T1" fmla="*/ 0 h 33"/>
                  <a:gd name="T2" fmla="*/ 21 w 42"/>
                  <a:gd name="T3" fmla="*/ 33 h 33"/>
                  <a:gd name="T4" fmla="*/ 21 w 42"/>
                  <a:gd name="T5" fmla="*/ 0 h 33"/>
                </a:gdLst>
                <a:ahLst/>
                <a:cxnLst>
                  <a:cxn ang="0">
                    <a:pos x="T0" y="T1"/>
                  </a:cxn>
                  <a:cxn ang="0">
                    <a:pos x="T2" y="T3"/>
                  </a:cxn>
                  <a:cxn ang="0">
                    <a:pos x="T4" y="T5"/>
                  </a:cxn>
                </a:cxnLst>
                <a:rect l="0" t="0" r="r" b="b"/>
                <a:pathLst>
                  <a:path w="42" h="33">
                    <a:moveTo>
                      <a:pt x="21" y="0"/>
                    </a:moveTo>
                    <a:cubicBezTo>
                      <a:pt x="0" y="0"/>
                      <a:pt x="0" y="33"/>
                      <a:pt x="21" y="33"/>
                    </a:cubicBezTo>
                    <a:cubicBezTo>
                      <a:pt x="42" y="33"/>
                      <a:pt x="42"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208">
                <a:extLst>
                  <a:ext uri="{FF2B5EF4-FFF2-40B4-BE49-F238E27FC236}">
                    <a16:creationId xmlns:a16="http://schemas.microsoft.com/office/drawing/2014/main" id="{2960CA4E-AC0E-4F68-822D-38F079B21ECA}"/>
                  </a:ext>
                </a:extLst>
              </p:cNvPr>
              <p:cNvSpPr>
                <a:spLocks/>
              </p:cNvSpPr>
              <p:nvPr/>
            </p:nvSpPr>
            <p:spPr bwMode="auto">
              <a:xfrm>
                <a:off x="8867776" y="4410075"/>
                <a:ext cx="176213" cy="579438"/>
              </a:xfrm>
              <a:custGeom>
                <a:avLst/>
                <a:gdLst>
                  <a:gd name="T0" fmla="*/ 68 w 71"/>
                  <a:gd name="T1" fmla="*/ 212 h 234"/>
                  <a:gd name="T2" fmla="*/ 33 w 71"/>
                  <a:gd name="T3" fmla="*/ 21 h 234"/>
                  <a:gd name="T4" fmla="*/ 0 w 71"/>
                  <a:gd name="T5" fmla="*/ 21 h 234"/>
                  <a:gd name="T6" fmla="*/ 36 w 71"/>
                  <a:gd name="T7" fmla="*/ 220 h 234"/>
                  <a:gd name="T8" fmla="*/ 56 w 71"/>
                  <a:gd name="T9" fmla="*/ 232 h 234"/>
                  <a:gd name="T10" fmla="*/ 68 w 71"/>
                  <a:gd name="T11" fmla="*/ 212 h 234"/>
                </a:gdLst>
                <a:ahLst/>
                <a:cxnLst>
                  <a:cxn ang="0">
                    <a:pos x="T0" y="T1"/>
                  </a:cxn>
                  <a:cxn ang="0">
                    <a:pos x="T2" y="T3"/>
                  </a:cxn>
                  <a:cxn ang="0">
                    <a:pos x="T4" y="T5"/>
                  </a:cxn>
                  <a:cxn ang="0">
                    <a:pos x="T6" y="T7"/>
                  </a:cxn>
                  <a:cxn ang="0">
                    <a:pos x="T8" y="T9"/>
                  </a:cxn>
                  <a:cxn ang="0">
                    <a:pos x="T10" y="T11"/>
                  </a:cxn>
                </a:cxnLst>
                <a:rect l="0" t="0" r="r" b="b"/>
                <a:pathLst>
                  <a:path w="71" h="234">
                    <a:moveTo>
                      <a:pt x="68" y="212"/>
                    </a:moveTo>
                    <a:cubicBezTo>
                      <a:pt x="46" y="151"/>
                      <a:pt x="33" y="85"/>
                      <a:pt x="33" y="21"/>
                    </a:cubicBezTo>
                    <a:cubicBezTo>
                      <a:pt x="33" y="0"/>
                      <a:pt x="0" y="0"/>
                      <a:pt x="0" y="21"/>
                    </a:cubicBezTo>
                    <a:cubicBezTo>
                      <a:pt x="0" y="88"/>
                      <a:pt x="13" y="157"/>
                      <a:pt x="36" y="220"/>
                    </a:cubicBezTo>
                    <a:cubicBezTo>
                      <a:pt x="39" y="229"/>
                      <a:pt x="47" y="234"/>
                      <a:pt x="56" y="232"/>
                    </a:cubicBezTo>
                    <a:cubicBezTo>
                      <a:pt x="64" y="230"/>
                      <a:pt x="71" y="220"/>
                      <a:pt x="68"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3" name="TextBox 42">
              <a:extLst>
                <a:ext uri="{FF2B5EF4-FFF2-40B4-BE49-F238E27FC236}">
                  <a16:creationId xmlns:a16="http://schemas.microsoft.com/office/drawing/2014/main" id="{DCC30E2D-D600-4EBA-85CF-0ECE196F1517}"/>
                </a:ext>
              </a:extLst>
            </p:cNvPr>
            <p:cNvSpPr txBox="1"/>
            <p:nvPr/>
          </p:nvSpPr>
          <p:spPr>
            <a:xfrm>
              <a:off x="2108226" y="5012395"/>
              <a:ext cx="2043374" cy="629852"/>
            </a:xfrm>
            <a:prstGeom prst="rect">
              <a:avLst/>
            </a:prstGeom>
            <a:noFill/>
          </p:spPr>
          <p:txBody>
            <a:bodyPr wrap="square" rtlCol="0">
              <a:spAutoFit/>
            </a:bodyPr>
            <a:lstStyle/>
            <a:p>
              <a:pPr algn="ctr">
                <a:lnSpc>
                  <a:spcPct val="113000"/>
                </a:lnSpc>
              </a:pPr>
              <a:r>
                <a:rPr lang="en-US" sz="1600" dirty="0">
                  <a:solidFill>
                    <a:schemeClr val="tx1">
                      <a:lumMod val="65000"/>
                      <a:lumOff val="35000"/>
                    </a:schemeClr>
                  </a:solidFill>
                  <a:latin typeface="Roboto Light" panose="02000000000000000000" pitchFamily="2" charset="0"/>
                  <a:ea typeface="Roboto Light" panose="02000000000000000000" pitchFamily="2" charset="0"/>
                </a:rPr>
                <a:t>Medical Text Goes Here</a:t>
              </a:r>
            </a:p>
          </p:txBody>
        </p:sp>
      </p:grpSp>
    </p:spTree>
    <p:extLst>
      <p:ext uri="{BB962C8B-B14F-4D97-AF65-F5344CB8AC3E}">
        <p14:creationId xmlns:p14="http://schemas.microsoft.com/office/powerpoint/2010/main" val="291741473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anim calcmode="lin" valueType="num">
                                      <p:cBhvr>
                                        <p:cTn id="8" dur="750" fill="hold"/>
                                        <p:tgtEl>
                                          <p:spTgt spid="2"/>
                                        </p:tgtEl>
                                        <p:attrNameLst>
                                          <p:attrName>ppt_x</p:attrName>
                                        </p:attrNameLst>
                                      </p:cBhvr>
                                      <p:tavLst>
                                        <p:tav tm="0">
                                          <p:val>
                                            <p:strVal val="#ppt_x"/>
                                          </p:val>
                                        </p:tav>
                                        <p:tav tm="100000">
                                          <p:val>
                                            <p:strVal val="#ppt_x"/>
                                          </p:val>
                                        </p:tav>
                                      </p:tavLst>
                                    </p:anim>
                                    <p:anim calcmode="lin" valueType="num">
                                      <p:cBhvr>
                                        <p:cTn id="9" dur="675" decel="100000" fill="hold"/>
                                        <p:tgtEl>
                                          <p:spTgt spid="2"/>
                                        </p:tgtEl>
                                        <p:attrNameLst>
                                          <p:attrName>ppt_y</p:attrName>
                                        </p:attrNameLst>
                                      </p:cBhvr>
                                      <p:tavLst>
                                        <p:tav tm="0">
                                          <p:val>
                                            <p:strVal val="#ppt_y+1"/>
                                          </p:val>
                                        </p:tav>
                                        <p:tav tm="100000">
                                          <p:val>
                                            <p:strVal val="#ppt_y-.03"/>
                                          </p:val>
                                        </p:tav>
                                      </p:tavLst>
                                    </p:anim>
                                    <p:anim calcmode="lin" valueType="num">
                                      <p:cBhvr>
                                        <p:cTn id="10" dur="75" accel="100000" fill="hold">
                                          <p:stCondLst>
                                            <p:cond delay="675"/>
                                          </p:stCondLst>
                                        </p:cTn>
                                        <p:tgtEl>
                                          <p:spTgt spid="2"/>
                                        </p:tgtEl>
                                        <p:attrNameLst>
                                          <p:attrName>ppt_y</p:attrName>
                                        </p:attrNameLst>
                                      </p:cBhvr>
                                      <p:tavLst>
                                        <p:tav tm="0">
                                          <p:val>
                                            <p:strVal val="#ppt_y-.03"/>
                                          </p:val>
                                        </p:tav>
                                        <p:tav tm="100000">
                                          <p:val>
                                            <p:strVal val="#ppt_y"/>
                                          </p:val>
                                        </p:tav>
                                      </p:tavLst>
                                    </p:anim>
                                  </p:childTnLst>
                                </p:cTn>
                              </p:par>
                              <p:par>
                                <p:cTn id="11" presetID="2" presetClass="entr" presetSubtype="2" decel="10000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750" fill="hold"/>
                                        <p:tgtEl>
                                          <p:spTgt spid="7"/>
                                        </p:tgtEl>
                                        <p:attrNameLst>
                                          <p:attrName>ppt_x</p:attrName>
                                        </p:attrNameLst>
                                      </p:cBhvr>
                                      <p:tavLst>
                                        <p:tav tm="0">
                                          <p:val>
                                            <p:strVal val="1+#ppt_w/2"/>
                                          </p:val>
                                        </p:tav>
                                        <p:tav tm="100000">
                                          <p:val>
                                            <p:strVal val="#ppt_x"/>
                                          </p:val>
                                        </p:tav>
                                      </p:tavLst>
                                    </p:anim>
                                    <p:anim calcmode="lin" valueType="num">
                                      <p:cBhvr additive="base">
                                        <p:cTn id="14" dur="750" fill="hold"/>
                                        <p:tgtEl>
                                          <p:spTgt spid="7"/>
                                        </p:tgtEl>
                                        <p:attrNameLst>
                                          <p:attrName>ppt_y</p:attrName>
                                        </p:attrNameLst>
                                      </p:cBhvr>
                                      <p:tavLst>
                                        <p:tav tm="0">
                                          <p:val>
                                            <p:strVal val="#ppt_y"/>
                                          </p:val>
                                        </p:tav>
                                        <p:tav tm="100000">
                                          <p:val>
                                            <p:strVal val="#ppt_y"/>
                                          </p:val>
                                        </p:tav>
                                      </p:tavLst>
                                    </p:anim>
                                  </p:childTnLst>
                                </p:cTn>
                              </p:par>
                              <p:par>
                                <p:cTn id="15" presetID="17" presetClass="entr" presetSubtype="2" fill="hold" grpId="0" nodeType="withEffect">
                                  <p:stCondLst>
                                    <p:cond delay="500"/>
                                  </p:stCondLst>
                                  <p:childTnLst>
                                    <p:set>
                                      <p:cBhvr>
                                        <p:cTn id="16" dur="1" fill="hold">
                                          <p:stCondLst>
                                            <p:cond delay="0"/>
                                          </p:stCondLst>
                                        </p:cTn>
                                        <p:tgtEl>
                                          <p:spTgt spid="35"/>
                                        </p:tgtEl>
                                        <p:attrNameLst>
                                          <p:attrName>style.visibility</p:attrName>
                                        </p:attrNameLst>
                                      </p:cBhvr>
                                      <p:to>
                                        <p:strVal val="visible"/>
                                      </p:to>
                                    </p:set>
                                    <p:anim calcmode="lin" valueType="num">
                                      <p:cBhvr>
                                        <p:cTn id="17" dur="250" fill="hold"/>
                                        <p:tgtEl>
                                          <p:spTgt spid="35"/>
                                        </p:tgtEl>
                                        <p:attrNameLst>
                                          <p:attrName>ppt_x</p:attrName>
                                        </p:attrNameLst>
                                      </p:cBhvr>
                                      <p:tavLst>
                                        <p:tav tm="0">
                                          <p:val>
                                            <p:strVal val="#ppt_x+#ppt_w/2"/>
                                          </p:val>
                                        </p:tav>
                                        <p:tav tm="100000">
                                          <p:val>
                                            <p:strVal val="#ppt_x"/>
                                          </p:val>
                                        </p:tav>
                                      </p:tavLst>
                                    </p:anim>
                                    <p:anim calcmode="lin" valueType="num">
                                      <p:cBhvr>
                                        <p:cTn id="18" dur="250" fill="hold"/>
                                        <p:tgtEl>
                                          <p:spTgt spid="35"/>
                                        </p:tgtEl>
                                        <p:attrNameLst>
                                          <p:attrName>ppt_y</p:attrName>
                                        </p:attrNameLst>
                                      </p:cBhvr>
                                      <p:tavLst>
                                        <p:tav tm="0">
                                          <p:val>
                                            <p:strVal val="#ppt_y"/>
                                          </p:val>
                                        </p:tav>
                                        <p:tav tm="100000">
                                          <p:val>
                                            <p:strVal val="#ppt_y"/>
                                          </p:val>
                                        </p:tav>
                                      </p:tavLst>
                                    </p:anim>
                                    <p:anim calcmode="lin" valueType="num">
                                      <p:cBhvr>
                                        <p:cTn id="19" dur="250" fill="hold"/>
                                        <p:tgtEl>
                                          <p:spTgt spid="35"/>
                                        </p:tgtEl>
                                        <p:attrNameLst>
                                          <p:attrName>ppt_w</p:attrName>
                                        </p:attrNameLst>
                                      </p:cBhvr>
                                      <p:tavLst>
                                        <p:tav tm="0">
                                          <p:val>
                                            <p:fltVal val="0"/>
                                          </p:val>
                                        </p:tav>
                                        <p:tav tm="100000">
                                          <p:val>
                                            <p:strVal val="#ppt_w"/>
                                          </p:val>
                                        </p:tav>
                                      </p:tavLst>
                                    </p:anim>
                                    <p:anim calcmode="lin" valueType="num">
                                      <p:cBhvr>
                                        <p:cTn id="20" dur="250" fill="hold"/>
                                        <p:tgtEl>
                                          <p:spTgt spid="35"/>
                                        </p:tgtEl>
                                        <p:attrNameLst>
                                          <p:attrName>ppt_h</p:attrName>
                                        </p:attrNameLst>
                                      </p:cBhvr>
                                      <p:tavLst>
                                        <p:tav tm="0">
                                          <p:val>
                                            <p:strVal val="#ppt_h"/>
                                          </p:val>
                                        </p:tav>
                                        <p:tav tm="100000">
                                          <p:val>
                                            <p:strVal val="#ppt_h"/>
                                          </p:val>
                                        </p:tav>
                                      </p:tavLst>
                                    </p:anim>
                                  </p:childTnLst>
                                </p:cTn>
                              </p:par>
                              <p:par>
                                <p:cTn id="21" presetID="2" presetClass="entr" presetSubtype="2" decel="100000" fill="hold" grpId="0" nodeType="withEffect">
                                  <p:stCondLst>
                                    <p:cond delay="25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750" fill="hold"/>
                                        <p:tgtEl>
                                          <p:spTgt spid="12"/>
                                        </p:tgtEl>
                                        <p:attrNameLst>
                                          <p:attrName>ppt_x</p:attrName>
                                        </p:attrNameLst>
                                      </p:cBhvr>
                                      <p:tavLst>
                                        <p:tav tm="0">
                                          <p:val>
                                            <p:strVal val="1+#ppt_w/2"/>
                                          </p:val>
                                        </p:tav>
                                        <p:tav tm="100000">
                                          <p:val>
                                            <p:strVal val="#ppt_x"/>
                                          </p:val>
                                        </p:tav>
                                      </p:tavLst>
                                    </p:anim>
                                    <p:anim calcmode="lin" valueType="num">
                                      <p:cBhvr additive="base">
                                        <p:cTn id="24" dur="750" fill="hold"/>
                                        <p:tgtEl>
                                          <p:spTgt spid="12"/>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2" decel="100000" fill="hold" grpId="0" nodeType="withEffect">
                                  <p:stCondLst>
                                    <p:cond delay="75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750" fill="hold"/>
                                        <p:tgtEl>
                                          <p:spTgt spid="18"/>
                                        </p:tgtEl>
                                        <p:attrNameLst>
                                          <p:attrName>ppt_x</p:attrName>
                                        </p:attrNameLst>
                                      </p:cBhvr>
                                      <p:tavLst>
                                        <p:tav tm="0">
                                          <p:val>
                                            <p:strVal val="1+#ppt_w/2"/>
                                          </p:val>
                                        </p:tav>
                                        <p:tav tm="100000">
                                          <p:val>
                                            <p:strVal val="#ppt_x"/>
                                          </p:val>
                                        </p:tav>
                                      </p:tavLst>
                                    </p:anim>
                                    <p:anim calcmode="lin" valueType="num">
                                      <p:cBhvr additive="base">
                                        <p:cTn id="32" dur="750" fill="hold"/>
                                        <p:tgtEl>
                                          <p:spTgt spid="18"/>
                                        </p:tgtEl>
                                        <p:attrNameLst>
                                          <p:attrName>ppt_y</p:attrName>
                                        </p:attrNameLst>
                                      </p:cBhvr>
                                      <p:tavLst>
                                        <p:tav tm="0">
                                          <p:val>
                                            <p:strVal val="#ppt_y"/>
                                          </p:val>
                                        </p:tav>
                                        <p:tav tm="100000">
                                          <p:val>
                                            <p:strVal val="#ppt_y"/>
                                          </p:val>
                                        </p:tav>
                                      </p:tavLst>
                                    </p:anim>
                                  </p:childTnLst>
                                </p:cTn>
                              </p:par>
                              <p:par>
                                <p:cTn id="33" presetID="10" presetClass="entr" presetSubtype="0" fill="hold" nodeType="withEffect">
                                  <p:stCondLst>
                                    <p:cond delay="25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par>
                                <p:cTn id="36" presetID="10" presetClass="entr" presetSubtype="0" fill="hold" nodeType="withEffect">
                                  <p:stCondLst>
                                    <p:cond delay="500"/>
                                  </p:stCondLst>
                                  <p:childTnLst>
                                    <p:set>
                                      <p:cBhvr>
                                        <p:cTn id="37" dur="1" fill="hold">
                                          <p:stCondLst>
                                            <p:cond delay="0"/>
                                          </p:stCondLst>
                                        </p:cTn>
                                        <p:tgtEl>
                                          <p:spTgt spid="25"/>
                                        </p:tgtEl>
                                        <p:attrNameLst>
                                          <p:attrName>style.visibility</p:attrName>
                                        </p:attrNameLst>
                                      </p:cBhvr>
                                      <p:to>
                                        <p:strVal val="visible"/>
                                      </p:to>
                                    </p:set>
                                    <p:animEffect transition="in" filter="fade">
                                      <p:cBhvr>
                                        <p:cTn id="38" dur="500"/>
                                        <p:tgtEl>
                                          <p:spTgt spid="25"/>
                                        </p:tgtEl>
                                      </p:cBhvr>
                                    </p:animEffect>
                                  </p:childTnLst>
                                </p:cTn>
                              </p:par>
                              <p:par>
                                <p:cTn id="39" presetID="10" presetClass="entr" presetSubtype="0" fill="hold" nodeType="withEffect">
                                  <p:stCondLst>
                                    <p:cond delay="75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p:bldP spid="18" grpId="0"/>
      <p:bldP spid="3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1A3FC5B-AE7A-41C9-BD02-466F7DFA50A3}"/>
              </a:ext>
            </a:extLst>
          </p:cNvPr>
          <p:cNvGrpSpPr/>
          <p:nvPr/>
        </p:nvGrpSpPr>
        <p:grpSpPr>
          <a:xfrm>
            <a:off x="3716594" y="1794747"/>
            <a:ext cx="2222729" cy="1088183"/>
            <a:chOff x="3716594" y="1794747"/>
            <a:chExt cx="2222729" cy="1088183"/>
          </a:xfrm>
        </p:grpSpPr>
        <p:sp>
          <p:nvSpPr>
            <p:cNvPr id="22" name="TextBox 21">
              <a:extLst>
                <a:ext uri="{FF2B5EF4-FFF2-40B4-BE49-F238E27FC236}">
                  <a16:creationId xmlns:a16="http://schemas.microsoft.com/office/drawing/2014/main" id="{01FA24FE-86FC-4D60-83FD-256388ED1979}"/>
                </a:ext>
              </a:extLst>
            </p:cNvPr>
            <p:cNvSpPr txBox="1"/>
            <p:nvPr/>
          </p:nvSpPr>
          <p:spPr>
            <a:xfrm>
              <a:off x="3716594" y="1794747"/>
              <a:ext cx="2222729" cy="351635"/>
            </a:xfrm>
            <a:prstGeom prst="rect">
              <a:avLst/>
            </a:prstGeom>
            <a:noFill/>
          </p:spPr>
          <p:txBody>
            <a:bodyPr wrap="square" rtlCol="0">
              <a:spAutoFit/>
            </a:bodyPr>
            <a:lstStyle/>
            <a:p>
              <a:pPr>
                <a:lnSpc>
                  <a:spcPct val="113000"/>
                </a:lnSpc>
              </a:pPr>
              <a:r>
                <a:rPr lang="en-US" sz="1600" dirty="0">
                  <a:solidFill>
                    <a:schemeClr val="bg1"/>
                  </a:solidFill>
                  <a:latin typeface="+mj-lt"/>
                </a:rPr>
                <a:t>Medical Text #1</a:t>
              </a:r>
            </a:p>
          </p:txBody>
        </p:sp>
        <p:sp>
          <p:nvSpPr>
            <p:cNvPr id="23" name="TextBox 22">
              <a:extLst>
                <a:ext uri="{FF2B5EF4-FFF2-40B4-BE49-F238E27FC236}">
                  <a16:creationId xmlns:a16="http://schemas.microsoft.com/office/drawing/2014/main" id="{FCA3EFE4-0B81-46C8-A9CB-82FC87BB2FBC}"/>
                </a:ext>
              </a:extLst>
            </p:cNvPr>
            <p:cNvSpPr txBox="1"/>
            <p:nvPr/>
          </p:nvSpPr>
          <p:spPr>
            <a:xfrm>
              <a:off x="3716594" y="2146382"/>
              <a:ext cx="2222729"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a:t>
              </a:r>
            </a:p>
          </p:txBody>
        </p:sp>
      </p:grpSp>
      <p:sp>
        <p:nvSpPr>
          <p:cNvPr id="26" name="TextBox 25">
            <a:extLst>
              <a:ext uri="{FF2B5EF4-FFF2-40B4-BE49-F238E27FC236}">
                <a16:creationId xmlns:a16="http://schemas.microsoft.com/office/drawing/2014/main" id="{E061F81D-3FDA-497C-A6F8-DCDA0AD919F1}"/>
              </a:ext>
            </a:extLst>
          </p:cNvPr>
          <p:cNvSpPr txBox="1"/>
          <p:nvPr/>
        </p:nvSpPr>
        <p:spPr>
          <a:xfrm>
            <a:off x="3716594" y="790115"/>
            <a:ext cx="1062523" cy="675698"/>
          </a:xfrm>
          <a:prstGeom prst="rect">
            <a:avLst/>
          </a:prstGeom>
          <a:noFill/>
        </p:spPr>
        <p:txBody>
          <a:bodyPr wrap="square" rtlCol="0">
            <a:spAutoFit/>
          </a:bodyPr>
          <a:lstStyle/>
          <a:p>
            <a:pPr>
              <a:lnSpc>
                <a:spcPct val="113000"/>
              </a:lnSpc>
            </a:pPr>
            <a:r>
              <a:rPr lang="en-US" sz="3600" dirty="0">
                <a:gradFill flip="none" rotWithShape="1">
                  <a:gsLst>
                    <a:gs pos="10000">
                      <a:schemeClr val="accent1"/>
                    </a:gs>
                    <a:gs pos="100000">
                      <a:schemeClr val="accent2"/>
                    </a:gs>
                  </a:gsLst>
                  <a:lin ang="18900000" scaled="1"/>
                  <a:tileRect/>
                </a:gradFill>
                <a:latin typeface="Roboto Black" panose="02000000000000000000" pitchFamily="2" charset="0"/>
                <a:ea typeface="Roboto Black" panose="02000000000000000000" pitchFamily="2" charset="0"/>
              </a:rPr>
              <a:t>01</a:t>
            </a:r>
          </a:p>
        </p:txBody>
      </p:sp>
      <p:grpSp>
        <p:nvGrpSpPr>
          <p:cNvPr id="4" name="Group 3">
            <a:extLst>
              <a:ext uri="{FF2B5EF4-FFF2-40B4-BE49-F238E27FC236}">
                <a16:creationId xmlns:a16="http://schemas.microsoft.com/office/drawing/2014/main" id="{99E02D41-5B30-46CF-9C9D-F83AF920497B}"/>
              </a:ext>
            </a:extLst>
          </p:cNvPr>
          <p:cNvGrpSpPr/>
          <p:nvPr/>
        </p:nvGrpSpPr>
        <p:grpSpPr>
          <a:xfrm>
            <a:off x="8676968" y="1794747"/>
            <a:ext cx="2222729" cy="1088183"/>
            <a:chOff x="8676968" y="1794747"/>
            <a:chExt cx="2222729" cy="1088183"/>
          </a:xfrm>
        </p:grpSpPr>
        <p:sp>
          <p:nvSpPr>
            <p:cNvPr id="27" name="TextBox 26">
              <a:extLst>
                <a:ext uri="{FF2B5EF4-FFF2-40B4-BE49-F238E27FC236}">
                  <a16:creationId xmlns:a16="http://schemas.microsoft.com/office/drawing/2014/main" id="{B364203A-FC67-4BD1-99BE-B563649265F8}"/>
                </a:ext>
              </a:extLst>
            </p:cNvPr>
            <p:cNvSpPr txBox="1"/>
            <p:nvPr/>
          </p:nvSpPr>
          <p:spPr>
            <a:xfrm>
              <a:off x="8676968" y="1794747"/>
              <a:ext cx="2222729" cy="351635"/>
            </a:xfrm>
            <a:prstGeom prst="rect">
              <a:avLst/>
            </a:prstGeom>
            <a:noFill/>
          </p:spPr>
          <p:txBody>
            <a:bodyPr wrap="square" rtlCol="0">
              <a:spAutoFit/>
            </a:bodyPr>
            <a:lstStyle/>
            <a:p>
              <a:pPr>
                <a:lnSpc>
                  <a:spcPct val="113000"/>
                </a:lnSpc>
              </a:pPr>
              <a:r>
                <a:rPr lang="en-US" sz="1600" dirty="0">
                  <a:solidFill>
                    <a:schemeClr val="bg1"/>
                  </a:solidFill>
                  <a:latin typeface="+mj-lt"/>
                </a:rPr>
                <a:t>Medical Text #2</a:t>
              </a:r>
            </a:p>
          </p:txBody>
        </p:sp>
        <p:sp>
          <p:nvSpPr>
            <p:cNvPr id="28" name="TextBox 27">
              <a:extLst>
                <a:ext uri="{FF2B5EF4-FFF2-40B4-BE49-F238E27FC236}">
                  <a16:creationId xmlns:a16="http://schemas.microsoft.com/office/drawing/2014/main" id="{8A7557CE-D81C-442C-A4A0-1849DC9AA18C}"/>
                </a:ext>
              </a:extLst>
            </p:cNvPr>
            <p:cNvSpPr txBox="1"/>
            <p:nvPr/>
          </p:nvSpPr>
          <p:spPr>
            <a:xfrm>
              <a:off x="8676968" y="2146382"/>
              <a:ext cx="2222729"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a:t>
              </a:r>
            </a:p>
          </p:txBody>
        </p:sp>
      </p:grpSp>
      <p:sp>
        <p:nvSpPr>
          <p:cNvPr id="29" name="TextBox 28">
            <a:extLst>
              <a:ext uri="{FF2B5EF4-FFF2-40B4-BE49-F238E27FC236}">
                <a16:creationId xmlns:a16="http://schemas.microsoft.com/office/drawing/2014/main" id="{CA88DC28-639A-447D-9E63-3BCDE3360043}"/>
              </a:ext>
            </a:extLst>
          </p:cNvPr>
          <p:cNvSpPr txBox="1"/>
          <p:nvPr/>
        </p:nvSpPr>
        <p:spPr>
          <a:xfrm>
            <a:off x="8676968" y="790115"/>
            <a:ext cx="1062523" cy="675698"/>
          </a:xfrm>
          <a:prstGeom prst="rect">
            <a:avLst/>
          </a:prstGeom>
          <a:noFill/>
        </p:spPr>
        <p:txBody>
          <a:bodyPr wrap="square" rtlCol="0">
            <a:spAutoFit/>
          </a:bodyPr>
          <a:lstStyle/>
          <a:p>
            <a:pPr>
              <a:lnSpc>
                <a:spcPct val="113000"/>
              </a:lnSpc>
            </a:pPr>
            <a:r>
              <a:rPr lang="en-US" sz="3600" dirty="0">
                <a:gradFill flip="none" rotWithShape="1">
                  <a:gsLst>
                    <a:gs pos="10000">
                      <a:schemeClr val="accent1"/>
                    </a:gs>
                    <a:gs pos="100000">
                      <a:schemeClr val="accent2"/>
                    </a:gs>
                  </a:gsLst>
                  <a:lin ang="18900000" scaled="1"/>
                  <a:tileRect/>
                </a:gradFill>
                <a:latin typeface="Roboto Black" panose="02000000000000000000" pitchFamily="2" charset="0"/>
                <a:ea typeface="Roboto Black" panose="02000000000000000000" pitchFamily="2" charset="0"/>
              </a:rPr>
              <a:t>02</a:t>
            </a:r>
          </a:p>
        </p:txBody>
      </p:sp>
      <p:grpSp>
        <p:nvGrpSpPr>
          <p:cNvPr id="6" name="Group 5">
            <a:extLst>
              <a:ext uri="{FF2B5EF4-FFF2-40B4-BE49-F238E27FC236}">
                <a16:creationId xmlns:a16="http://schemas.microsoft.com/office/drawing/2014/main" id="{3852E06E-9B49-481C-9BB7-931FBE2DF215}"/>
              </a:ext>
            </a:extLst>
          </p:cNvPr>
          <p:cNvGrpSpPr/>
          <p:nvPr/>
        </p:nvGrpSpPr>
        <p:grpSpPr>
          <a:xfrm>
            <a:off x="1257890" y="4839214"/>
            <a:ext cx="2222729" cy="1088183"/>
            <a:chOff x="1257890" y="4839214"/>
            <a:chExt cx="2222729" cy="1088183"/>
          </a:xfrm>
        </p:grpSpPr>
        <p:sp>
          <p:nvSpPr>
            <p:cNvPr id="30" name="TextBox 29">
              <a:extLst>
                <a:ext uri="{FF2B5EF4-FFF2-40B4-BE49-F238E27FC236}">
                  <a16:creationId xmlns:a16="http://schemas.microsoft.com/office/drawing/2014/main" id="{B842CEFB-40CF-46FD-8C90-6A4031797DEF}"/>
                </a:ext>
              </a:extLst>
            </p:cNvPr>
            <p:cNvSpPr txBox="1"/>
            <p:nvPr/>
          </p:nvSpPr>
          <p:spPr>
            <a:xfrm>
              <a:off x="1257890" y="4839214"/>
              <a:ext cx="2222729" cy="351635"/>
            </a:xfrm>
            <a:prstGeom prst="rect">
              <a:avLst/>
            </a:prstGeom>
            <a:noFill/>
          </p:spPr>
          <p:txBody>
            <a:bodyPr wrap="square" rtlCol="0">
              <a:spAutoFit/>
            </a:bodyPr>
            <a:lstStyle/>
            <a:p>
              <a:pPr algn="r">
                <a:lnSpc>
                  <a:spcPct val="113000"/>
                </a:lnSpc>
              </a:pPr>
              <a:r>
                <a:rPr lang="en-US" sz="1600" dirty="0">
                  <a:solidFill>
                    <a:schemeClr val="bg1"/>
                  </a:solidFill>
                  <a:latin typeface="+mj-lt"/>
                </a:rPr>
                <a:t>Medical Text #3</a:t>
              </a:r>
            </a:p>
          </p:txBody>
        </p:sp>
        <p:sp>
          <p:nvSpPr>
            <p:cNvPr id="31" name="TextBox 30">
              <a:extLst>
                <a:ext uri="{FF2B5EF4-FFF2-40B4-BE49-F238E27FC236}">
                  <a16:creationId xmlns:a16="http://schemas.microsoft.com/office/drawing/2014/main" id="{3FB7C084-94E1-4781-BC09-2E47610437C9}"/>
                </a:ext>
              </a:extLst>
            </p:cNvPr>
            <p:cNvSpPr txBox="1"/>
            <p:nvPr/>
          </p:nvSpPr>
          <p:spPr>
            <a:xfrm>
              <a:off x="1257890" y="5190849"/>
              <a:ext cx="2222729" cy="736548"/>
            </a:xfrm>
            <a:prstGeom prst="rect">
              <a:avLst/>
            </a:prstGeom>
            <a:noFill/>
          </p:spPr>
          <p:txBody>
            <a:bodyPr wrap="square" rtlCol="0">
              <a:spAutoFit/>
            </a:bodyPr>
            <a:lstStyle/>
            <a:p>
              <a:pPr algn="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a:t>
              </a:r>
            </a:p>
          </p:txBody>
        </p:sp>
      </p:grpSp>
      <p:sp>
        <p:nvSpPr>
          <p:cNvPr id="32" name="TextBox 31">
            <a:extLst>
              <a:ext uri="{FF2B5EF4-FFF2-40B4-BE49-F238E27FC236}">
                <a16:creationId xmlns:a16="http://schemas.microsoft.com/office/drawing/2014/main" id="{22BEBBEB-BDD7-494F-A16F-AF620A279920}"/>
              </a:ext>
            </a:extLst>
          </p:cNvPr>
          <p:cNvSpPr txBox="1"/>
          <p:nvPr/>
        </p:nvSpPr>
        <p:spPr>
          <a:xfrm>
            <a:off x="2418096" y="3834582"/>
            <a:ext cx="1062523" cy="675698"/>
          </a:xfrm>
          <a:prstGeom prst="rect">
            <a:avLst/>
          </a:prstGeom>
          <a:noFill/>
        </p:spPr>
        <p:txBody>
          <a:bodyPr wrap="square" rtlCol="0">
            <a:spAutoFit/>
          </a:bodyPr>
          <a:lstStyle/>
          <a:p>
            <a:pPr algn="r">
              <a:lnSpc>
                <a:spcPct val="113000"/>
              </a:lnSpc>
            </a:pPr>
            <a:r>
              <a:rPr lang="en-US" sz="3600" dirty="0">
                <a:gradFill flip="none" rotWithShape="1">
                  <a:gsLst>
                    <a:gs pos="10000">
                      <a:schemeClr val="accent1"/>
                    </a:gs>
                    <a:gs pos="100000">
                      <a:schemeClr val="accent2"/>
                    </a:gs>
                  </a:gsLst>
                  <a:lin ang="18900000" scaled="1"/>
                  <a:tileRect/>
                </a:gradFill>
                <a:latin typeface="Roboto Black" panose="02000000000000000000" pitchFamily="2" charset="0"/>
                <a:ea typeface="Roboto Black" panose="02000000000000000000" pitchFamily="2" charset="0"/>
              </a:rPr>
              <a:t>03</a:t>
            </a:r>
          </a:p>
        </p:txBody>
      </p:sp>
      <p:grpSp>
        <p:nvGrpSpPr>
          <p:cNvPr id="5" name="Group 4">
            <a:extLst>
              <a:ext uri="{FF2B5EF4-FFF2-40B4-BE49-F238E27FC236}">
                <a16:creationId xmlns:a16="http://schemas.microsoft.com/office/drawing/2014/main" id="{665DA153-25FA-453A-92A4-0CEC87178DEC}"/>
              </a:ext>
            </a:extLst>
          </p:cNvPr>
          <p:cNvGrpSpPr/>
          <p:nvPr/>
        </p:nvGrpSpPr>
        <p:grpSpPr>
          <a:xfrm>
            <a:off x="6218264" y="4839214"/>
            <a:ext cx="2222729" cy="1088183"/>
            <a:chOff x="6218264" y="4839214"/>
            <a:chExt cx="2222729" cy="1088183"/>
          </a:xfrm>
        </p:grpSpPr>
        <p:sp>
          <p:nvSpPr>
            <p:cNvPr id="33" name="TextBox 32">
              <a:extLst>
                <a:ext uri="{FF2B5EF4-FFF2-40B4-BE49-F238E27FC236}">
                  <a16:creationId xmlns:a16="http://schemas.microsoft.com/office/drawing/2014/main" id="{50D388FA-17B4-45C1-948E-6ADEBDA63174}"/>
                </a:ext>
              </a:extLst>
            </p:cNvPr>
            <p:cNvSpPr txBox="1"/>
            <p:nvPr/>
          </p:nvSpPr>
          <p:spPr>
            <a:xfrm>
              <a:off x="6218264" y="4839214"/>
              <a:ext cx="2222729" cy="351635"/>
            </a:xfrm>
            <a:prstGeom prst="rect">
              <a:avLst/>
            </a:prstGeom>
            <a:noFill/>
          </p:spPr>
          <p:txBody>
            <a:bodyPr wrap="square" rtlCol="0">
              <a:spAutoFit/>
            </a:bodyPr>
            <a:lstStyle/>
            <a:p>
              <a:pPr algn="r">
                <a:lnSpc>
                  <a:spcPct val="113000"/>
                </a:lnSpc>
              </a:pPr>
              <a:r>
                <a:rPr lang="en-US" sz="1600" dirty="0">
                  <a:solidFill>
                    <a:schemeClr val="bg1"/>
                  </a:solidFill>
                  <a:latin typeface="+mj-lt"/>
                </a:rPr>
                <a:t>Medical Text #4</a:t>
              </a:r>
            </a:p>
          </p:txBody>
        </p:sp>
        <p:sp>
          <p:nvSpPr>
            <p:cNvPr id="34" name="TextBox 33">
              <a:extLst>
                <a:ext uri="{FF2B5EF4-FFF2-40B4-BE49-F238E27FC236}">
                  <a16:creationId xmlns:a16="http://schemas.microsoft.com/office/drawing/2014/main" id="{BC49E711-FF47-4C35-A078-4F9D39387D7C}"/>
                </a:ext>
              </a:extLst>
            </p:cNvPr>
            <p:cNvSpPr txBox="1"/>
            <p:nvPr/>
          </p:nvSpPr>
          <p:spPr>
            <a:xfrm>
              <a:off x="6218264" y="5190849"/>
              <a:ext cx="2222729" cy="736548"/>
            </a:xfrm>
            <a:prstGeom prst="rect">
              <a:avLst/>
            </a:prstGeom>
            <a:noFill/>
          </p:spPr>
          <p:txBody>
            <a:bodyPr wrap="square" rtlCol="0">
              <a:spAutoFit/>
            </a:bodyPr>
            <a:lstStyle/>
            <a:p>
              <a:pPr algn="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a:t>
              </a:r>
            </a:p>
          </p:txBody>
        </p:sp>
      </p:grpSp>
      <p:sp>
        <p:nvSpPr>
          <p:cNvPr id="35" name="TextBox 34">
            <a:extLst>
              <a:ext uri="{FF2B5EF4-FFF2-40B4-BE49-F238E27FC236}">
                <a16:creationId xmlns:a16="http://schemas.microsoft.com/office/drawing/2014/main" id="{B2D32D66-F207-4110-B49F-87797798D725}"/>
              </a:ext>
            </a:extLst>
          </p:cNvPr>
          <p:cNvSpPr txBox="1"/>
          <p:nvPr/>
        </p:nvSpPr>
        <p:spPr>
          <a:xfrm>
            <a:off x="7378470" y="3834582"/>
            <a:ext cx="1062523" cy="675698"/>
          </a:xfrm>
          <a:prstGeom prst="rect">
            <a:avLst/>
          </a:prstGeom>
          <a:noFill/>
        </p:spPr>
        <p:txBody>
          <a:bodyPr wrap="square" rtlCol="0">
            <a:spAutoFit/>
          </a:bodyPr>
          <a:lstStyle/>
          <a:p>
            <a:pPr algn="r">
              <a:lnSpc>
                <a:spcPct val="113000"/>
              </a:lnSpc>
            </a:pPr>
            <a:r>
              <a:rPr lang="en-US" sz="3600" dirty="0">
                <a:gradFill flip="none" rotWithShape="1">
                  <a:gsLst>
                    <a:gs pos="10000">
                      <a:schemeClr val="accent1"/>
                    </a:gs>
                    <a:gs pos="100000">
                      <a:schemeClr val="accent2"/>
                    </a:gs>
                  </a:gsLst>
                  <a:lin ang="18900000" scaled="1"/>
                  <a:tileRect/>
                </a:gradFill>
                <a:latin typeface="Roboto Black" panose="02000000000000000000" pitchFamily="2" charset="0"/>
                <a:ea typeface="Roboto Black" panose="02000000000000000000" pitchFamily="2" charset="0"/>
              </a:rPr>
              <a:t>04</a:t>
            </a:r>
          </a:p>
        </p:txBody>
      </p:sp>
      <p:sp>
        <p:nvSpPr>
          <p:cNvPr id="7" name="Picture Placeholder 6">
            <a:extLst>
              <a:ext uri="{FF2B5EF4-FFF2-40B4-BE49-F238E27FC236}">
                <a16:creationId xmlns:a16="http://schemas.microsoft.com/office/drawing/2014/main" id="{58229A55-5936-4487-B7CC-499D5126F8FE}"/>
              </a:ext>
            </a:extLst>
          </p:cNvPr>
          <p:cNvSpPr>
            <a:spLocks noGrp="1"/>
          </p:cNvSpPr>
          <p:nvPr>
            <p:ph type="pic" sz="quarter" idx="10"/>
          </p:nvPr>
        </p:nvSpPr>
        <p:spPr/>
      </p:sp>
      <p:sp>
        <p:nvSpPr>
          <p:cNvPr id="9" name="Picture Placeholder 8">
            <a:extLst>
              <a:ext uri="{FF2B5EF4-FFF2-40B4-BE49-F238E27FC236}">
                <a16:creationId xmlns:a16="http://schemas.microsoft.com/office/drawing/2014/main" id="{145E2D35-EE22-4F2C-9872-B9DE294D753E}"/>
              </a:ext>
            </a:extLst>
          </p:cNvPr>
          <p:cNvSpPr>
            <a:spLocks noGrp="1"/>
          </p:cNvSpPr>
          <p:nvPr>
            <p:ph type="pic" sz="quarter" idx="12"/>
          </p:nvPr>
        </p:nvSpPr>
        <p:spPr/>
      </p:sp>
      <p:sp>
        <p:nvSpPr>
          <p:cNvPr id="11" name="Picture Placeholder 10">
            <a:extLst>
              <a:ext uri="{FF2B5EF4-FFF2-40B4-BE49-F238E27FC236}">
                <a16:creationId xmlns:a16="http://schemas.microsoft.com/office/drawing/2014/main" id="{8E6BB4C2-E3BA-45BB-8CC6-D546CC92774D}"/>
              </a:ext>
            </a:extLst>
          </p:cNvPr>
          <p:cNvSpPr>
            <a:spLocks noGrp="1"/>
          </p:cNvSpPr>
          <p:nvPr>
            <p:ph type="pic" sz="quarter" idx="11"/>
          </p:nvPr>
        </p:nvSpPr>
        <p:spPr/>
      </p:sp>
      <p:sp>
        <p:nvSpPr>
          <p:cNvPr id="13" name="Picture Placeholder 12">
            <a:extLst>
              <a:ext uri="{FF2B5EF4-FFF2-40B4-BE49-F238E27FC236}">
                <a16:creationId xmlns:a16="http://schemas.microsoft.com/office/drawing/2014/main" id="{399C48F2-6A01-4320-90DA-3BC9FED6420C}"/>
              </a:ext>
            </a:extLst>
          </p:cNvPr>
          <p:cNvSpPr>
            <a:spLocks noGrp="1"/>
          </p:cNvSpPr>
          <p:nvPr>
            <p:ph type="pic" sz="quarter" idx="13"/>
          </p:nvPr>
        </p:nvSpPr>
        <p:spPr/>
      </p:sp>
    </p:spTree>
    <p:extLst>
      <p:ext uri="{BB962C8B-B14F-4D97-AF65-F5344CB8AC3E}">
        <p14:creationId xmlns:p14="http://schemas.microsoft.com/office/powerpoint/2010/main" val="3574865808"/>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25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ppt_x"/>
                                          </p:val>
                                        </p:tav>
                                        <p:tav tm="100000">
                                          <p:val>
                                            <p:strVal val="#ppt_x"/>
                                          </p:val>
                                        </p:tav>
                                      </p:tavLst>
                                    </p:anim>
                                    <p:anim calcmode="lin" valueType="num">
                                      <p:cBhvr additive="base">
                                        <p:cTn id="8" dur="75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1" decel="100000" fill="hold" nodeType="withEffect">
                                  <p:stCondLst>
                                    <p:cond delay="50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ppt_x"/>
                                          </p:val>
                                        </p:tav>
                                        <p:tav tm="100000">
                                          <p:val>
                                            <p:strVal val="#ppt_x"/>
                                          </p:val>
                                        </p:tav>
                                      </p:tavLst>
                                    </p:anim>
                                    <p:anim calcmode="lin" valueType="num">
                                      <p:cBhvr additive="base">
                                        <p:cTn id="12" dur="750" fill="hold"/>
                                        <p:tgtEl>
                                          <p:spTgt spid="4"/>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75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750" fill="hold"/>
                                        <p:tgtEl>
                                          <p:spTgt spid="6"/>
                                        </p:tgtEl>
                                        <p:attrNameLst>
                                          <p:attrName>ppt_x</p:attrName>
                                        </p:attrNameLst>
                                      </p:cBhvr>
                                      <p:tavLst>
                                        <p:tav tm="0">
                                          <p:val>
                                            <p:strVal val="#ppt_x"/>
                                          </p:val>
                                        </p:tav>
                                        <p:tav tm="100000">
                                          <p:val>
                                            <p:strVal val="#ppt_x"/>
                                          </p:val>
                                        </p:tav>
                                      </p:tavLst>
                                    </p:anim>
                                    <p:anim calcmode="lin" valueType="num">
                                      <p:cBhvr additive="base">
                                        <p:cTn id="16" dur="75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100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750" fill="hold"/>
                                        <p:tgtEl>
                                          <p:spTgt spid="5"/>
                                        </p:tgtEl>
                                        <p:attrNameLst>
                                          <p:attrName>ppt_x</p:attrName>
                                        </p:attrNameLst>
                                      </p:cBhvr>
                                      <p:tavLst>
                                        <p:tav tm="0">
                                          <p:val>
                                            <p:strVal val="#ppt_x"/>
                                          </p:val>
                                        </p:tav>
                                        <p:tav tm="100000">
                                          <p:val>
                                            <p:strVal val="#ppt_x"/>
                                          </p:val>
                                        </p:tav>
                                      </p:tavLst>
                                    </p:anim>
                                    <p:anim calcmode="lin" valueType="num">
                                      <p:cBhvr additive="base">
                                        <p:cTn id="20" dur="750" fill="hold"/>
                                        <p:tgtEl>
                                          <p:spTgt spid="5"/>
                                        </p:tgtEl>
                                        <p:attrNameLst>
                                          <p:attrName>ppt_y</p:attrName>
                                        </p:attrNameLst>
                                      </p:cBhvr>
                                      <p:tavLst>
                                        <p:tav tm="0">
                                          <p:val>
                                            <p:strVal val="1+#ppt_h/2"/>
                                          </p:val>
                                        </p:tav>
                                        <p:tav tm="100000">
                                          <p:val>
                                            <p:strVal val="#ppt_y"/>
                                          </p:val>
                                        </p:tav>
                                      </p:tavLst>
                                    </p:anim>
                                  </p:childTnLst>
                                </p:cTn>
                              </p:par>
                              <p:par>
                                <p:cTn id="21" presetID="10" presetClass="entr" presetSubtype="0" fill="hold" grpId="0" nodeType="withEffect">
                                  <p:stCondLst>
                                    <p:cond delay="25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par>
                                <p:cTn id="27" presetID="10" presetClass="entr" presetSubtype="0" fill="hold" grpId="0" nodeType="withEffect">
                                  <p:stCondLst>
                                    <p:cond delay="75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500"/>
                                        <p:tgtEl>
                                          <p:spTgt spid="32"/>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9" grpId="0"/>
      <p:bldP spid="32" grpId="0"/>
      <p:bldP spid="3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Shape 30">
            <a:extLst>
              <a:ext uri="{FF2B5EF4-FFF2-40B4-BE49-F238E27FC236}">
                <a16:creationId xmlns:a16="http://schemas.microsoft.com/office/drawing/2014/main" id="{39FFA8A0-8C59-47CF-8772-DFDD45DAA551}"/>
              </a:ext>
            </a:extLst>
          </p:cNvPr>
          <p:cNvSpPr/>
          <p:nvPr/>
        </p:nvSpPr>
        <p:spPr>
          <a:xfrm>
            <a:off x="2" y="0"/>
            <a:ext cx="12191999" cy="6858000"/>
          </a:xfrm>
          <a:custGeom>
            <a:avLst/>
            <a:gdLst>
              <a:gd name="connsiteX0" fmla="*/ 8938692 w 12191999"/>
              <a:gd name="connsiteY0" fmla="*/ 3619017 h 6858000"/>
              <a:gd name="connsiteX1" fmla="*/ 9147210 w 12191999"/>
              <a:gd name="connsiteY1" fmla="*/ 3703097 h 6858000"/>
              <a:gd name="connsiteX2" fmla="*/ 9226242 w 12191999"/>
              <a:gd name="connsiteY2" fmla="*/ 3933472 h 6858000"/>
              <a:gd name="connsiteX3" fmla="*/ 9148049 w 12191999"/>
              <a:gd name="connsiteY3" fmla="*/ 4166364 h 6858000"/>
              <a:gd name="connsiteX4" fmla="*/ 8942056 w 12191999"/>
              <a:gd name="connsiteY4" fmla="*/ 4251283 h 6858000"/>
              <a:gd name="connsiteX5" fmla="*/ 8733538 w 12191999"/>
              <a:gd name="connsiteY5" fmla="*/ 4166364 h 6858000"/>
              <a:gd name="connsiteX6" fmla="*/ 8656191 w 12191999"/>
              <a:gd name="connsiteY6" fmla="*/ 3933472 h 6858000"/>
              <a:gd name="connsiteX7" fmla="*/ 8732698 w 12191999"/>
              <a:gd name="connsiteY7" fmla="*/ 3703097 h 6858000"/>
              <a:gd name="connsiteX8" fmla="*/ 8938692 w 12191999"/>
              <a:gd name="connsiteY8" fmla="*/ 3619017 h 6858000"/>
              <a:gd name="connsiteX9" fmla="*/ 8938692 w 12191999"/>
              <a:gd name="connsiteY9" fmla="*/ 2606712 h 6858000"/>
              <a:gd name="connsiteX10" fmla="*/ 9115256 w 12191999"/>
              <a:gd name="connsiteY10" fmla="*/ 2682381 h 6858000"/>
              <a:gd name="connsiteX11" fmla="*/ 9175794 w 12191999"/>
              <a:gd name="connsiteY11" fmla="*/ 2889212 h 6858000"/>
              <a:gd name="connsiteX12" fmla="*/ 9116096 w 12191999"/>
              <a:gd name="connsiteY12" fmla="*/ 3103618 h 6858000"/>
              <a:gd name="connsiteX13" fmla="*/ 8942056 w 12191999"/>
              <a:gd name="connsiteY13" fmla="*/ 3181810 h 6858000"/>
              <a:gd name="connsiteX14" fmla="*/ 8767170 w 12191999"/>
              <a:gd name="connsiteY14" fmla="*/ 3102772 h 6858000"/>
              <a:gd name="connsiteX15" fmla="*/ 8706639 w 12191999"/>
              <a:gd name="connsiteY15" fmla="*/ 2889212 h 6858000"/>
              <a:gd name="connsiteX16" fmla="*/ 8766330 w 12191999"/>
              <a:gd name="connsiteY16" fmla="*/ 2681540 h 6858000"/>
              <a:gd name="connsiteX17" fmla="*/ 8938692 w 12191999"/>
              <a:gd name="connsiteY17" fmla="*/ 2606712 h 6858000"/>
              <a:gd name="connsiteX18" fmla="*/ 5169940 w 12191999"/>
              <a:gd name="connsiteY18" fmla="*/ 2606711 h 6858000"/>
              <a:gd name="connsiteX19" fmla="*/ 5383500 w 12191999"/>
              <a:gd name="connsiteY19" fmla="*/ 2729464 h 6858000"/>
              <a:gd name="connsiteX20" fmla="*/ 5457489 w 12191999"/>
              <a:gd name="connsiteY20" fmla="*/ 3133040 h 6858000"/>
              <a:gd name="connsiteX21" fmla="*/ 5457489 w 12191999"/>
              <a:gd name="connsiteY21" fmla="*/ 3721592 h 6858000"/>
              <a:gd name="connsiteX22" fmla="*/ 5385184 w 12191999"/>
              <a:gd name="connsiteY22" fmla="*/ 4129370 h 6858000"/>
              <a:gd name="connsiteX23" fmla="*/ 5173303 w 12191999"/>
              <a:gd name="connsiteY23" fmla="*/ 4251284 h 6858000"/>
              <a:gd name="connsiteX24" fmla="*/ 4958066 w 12191999"/>
              <a:gd name="connsiteY24" fmla="*/ 4129370 h 6858000"/>
              <a:gd name="connsiteX25" fmla="*/ 4885754 w 12191999"/>
              <a:gd name="connsiteY25" fmla="*/ 3721592 h 6858000"/>
              <a:gd name="connsiteX26" fmla="*/ 4885754 w 12191999"/>
              <a:gd name="connsiteY26" fmla="*/ 3133040 h 6858000"/>
              <a:gd name="connsiteX27" fmla="*/ 4957221 w 12191999"/>
              <a:gd name="connsiteY27" fmla="*/ 2729464 h 6858000"/>
              <a:gd name="connsiteX28" fmla="*/ 5169940 w 12191999"/>
              <a:gd name="connsiteY28" fmla="*/ 2606711 h 6858000"/>
              <a:gd name="connsiteX29" fmla="*/ 7414170 w 12191999"/>
              <a:gd name="connsiteY29" fmla="*/ 2203134 h 6858000"/>
              <a:gd name="connsiteX30" fmla="*/ 6300974 w 12191999"/>
              <a:gd name="connsiteY30" fmla="*/ 2374650 h 6858000"/>
              <a:gd name="connsiteX31" fmla="*/ 6300974 w 12191999"/>
              <a:gd name="connsiteY31" fmla="*/ 2774863 h 6858000"/>
              <a:gd name="connsiteX32" fmla="*/ 6847482 w 12191999"/>
              <a:gd name="connsiteY32" fmla="*/ 2774863 h 6858000"/>
              <a:gd name="connsiteX33" fmla="*/ 6847482 w 12191999"/>
              <a:gd name="connsiteY33" fmla="*/ 4653181 h 6858000"/>
              <a:gd name="connsiteX34" fmla="*/ 7414170 w 12191999"/>
              <a:gd name="connsiteY34" fmla="*/ 4653181 h 6858000"/>
              <a:gd name="connsiteX35" fmla="*/ 8938691 w 12191999"/>
              <a:gd name="connsiteY35" fmla="*/ 2169503 h 6858000"/>
              <a:gd name="connsiteX36" fmla="*/ 8357712 w 12191999"/>
              <a:gd name="connsiteY36" fmla="*/ 2350270 h 6858000"/>
              <a:gd name="connsiteX37" fmla="*/ 8136581 w 12191999"/>
              <a:gd name="connsiteY37" fmla="*/ 2858943 h 6858000"/>
              <a:gd name="connsiteX38" fmla="*/ 8228226 w 12191999"/>
              <a:gd name="connsiteY38" fmla="*/ 3179285 h 6858000"/>
              <a:gd name="connsiteX39" fmla="*/ 8486345 w 12191999"/>
              <a:gd name="connsiteY39" fmla="*/ 3400410 h 6858000"/>
              <a:gd name="connsiteX40" fmla="*/ 8193755 w 12191999"/>
              <a:gd name="connsiteY40" fmla="*/ 3635833 h 6858000"/>
              <a:gd name="connsiteX41" fmla="*/ 8087818 w 12191999"/>
              <a:gd name="connsiteY41" fmla="*/ 3978872 h 6858000"/>
              <a:gd name="connsiteX42" fmla="*/ 8324919 w 12191999"/>
              <a:gd name="connsiteY42" fmla="*/ 4504362 h 6858000"/>
              <a:gd name="connsiteX43" fmla="*/ 8942055 w 12191999"/>
              <a:gd name="connsiteY43" fmla="*/ 4688498 h 6858000"/>
              <a:gd name="connsiteX44" fmla="*/ 9557511 w 12191999"/>
              <a:gd name="connsiteY44" fmla="*/ 4505201 h 6858000"/>
              <a:gd name="connsiteX45" fmla="*/ 9792928 w 12191999"/>
              <a:gd name="connsiteY45" fmla="*/ 3978872 h 6858000"/>
              <a:gd name="connsiteX46" fmla="*/ 9686991 w 12191999"/>
              <a:gd name="connsiteY46" fmla="*/ 3635833 h 6858000"/>
              <a:gd name="connsiteX47" fmla="*/ 9394400 w 12191999"/>
              <a:gd name="connsiteY47" fmla="*/ 3400410 h 6858000"/>
              <a:gd name="connsiteX48" fmla="*/ 9649996 w 12191999"/>
              <a:gd name="connsiteY48" fmla="*/ 3179285 h 6858000"/>
              <a:gd name="connsiteX49" fmla="*/ 9742480 w 12191999"/>
              <a:gd name="connsiteY49" fmla="*/ 2858943 h 6858000"/>
              <a:gd name="connsiteX50" fmla="*/ 9522201 w 12191999"/>
              <a:gd name="connsiteY50" fmla="*/ 2350270 h 6858000"/>
              <a:gd name="connsiteX51" fmla="*/ 8938691 w 12191999"/>
              <a:gd name="connsiteY51" fmla="*/ 2169503 h 6858000"/>
              <a:gd name="connsiteX52" fmla="*/ 5169939 w 12191999"/>
              <a:gd name="connsiteY52" fmla="*/ 2169503 h 6858000"/>
              <a:gd name="connsiteX53" fmla="*/ 4547755 w 12191999"/>
              <a:gd name="connsiteY53" fmla="*/ 2422574 h 6858000"/>
              <a:gd name="connsiteX54" fmla="*/ 4319065 w 12191999"/>
              <a:gd name="connsiteY54" fmla="*/ 3171719 h 6858000"/>
              <a:gd name="connsiteX55" fmla="*/ 4319065 w 12191999"/>
              <a:gd name="connsiteY55" fmla="*/ 3686281 h 6858000"/>
              <a:gd name="connsiteX56" fmla="*/ 4549442 w 12191999"/>
              <a:gd name="connsiteY56" fmla="*/ 4435420 h 6858000"/>
              <a:gd name="connsiteX57" fmla="*/ 5173303 w 12191999"/>
              <a:gd name="connsiteY57" fmla="*/ 4688498 h 6858000"/>
              <a:gd name="connsiteX58" fmla="*/ 5793801 w 12191999"/>
              <a:gd name="connsiteY58" fmla="*/ 4435420 h 6858000"/>
              <a:gd name="connsiteX59" fmla="*/ 6024177 w 12191999"/>
              <a:gd name="connsiteY59" fmla="*/ 3686281 h 6858000"/>
              <a:gd name="connsiteX60" fmla="*/ 6024177 w 12191999"/>
              <a:gd name="connsiteY60" fmla="*/ 3171719 h 6858000"/>
              <a:gd name="connsiteX61" fmla="*/ 5792963 w 12191999"/>
              <a:gd name="connsiteY61" fmla="*/ 2423420 h 6858000"/>
              <a:gd name="connsiteX62" fmla="*/ 5169939 w 12191999"/>
              <a:gd name="connsiteY62" fmla="*/ 2169503 h 6858000"/>
              <a:gd name="connsiteX63" fmla="*/ 3231753 w 12191999"/>
              <a:gd name="connsiteY63" fmla="*/ 2169503 h 6858000"/>
              <a:gd name="connsiteX64" fmla="*/ 2621344 w 12191999"/>
              <a:gd name="connsiteY64" fmla="*/ 2405759 h 6858000"/>
              <a:gd name="connsiteX65" fmla="*/ 2399373 w 12191999"/>
              <a:gd name="connsiteY65" fmla="*/ 2981703 h 6858000"/>
              <a:gd name="connsiteX66" fmla="*/ 2402736 w 12191999"/>
              <a:gd name="connsiteY66" fmla="*/ 2991792 h 6858000"/>
              <a:gd name="connsiteX67" fmla="*/ 2957656 w 12191999"/>
              <a:gd name="connsiteY67" fmla="*/ 2991792 h 6858000"/>
              <a:gd name="connsiteX68" fmla="*/ 3030807 w 12191999"/>
              <a:gd name="connsiteY68" fmla="*/ 2715171 h 6858000"/>
              <a:gd name="connsiteX69" fmla="*/ 3231753 w 12191999"/>
              <a:gd name="connsiteY69" fmla="*/ 2606710 h 6858000"/>
              <a:gd name="connsiteX70" fmla="*/ 3446157 w 12191999"/>
              <a:gd name="connsiteY70" fmla="*/ 2690791 h 6858000"/>
              <a:gd name="connsiteX71" fmla="*/ 3517624 w 12191999"/>
              <a:gd name="connsiteY71" fmla="*/ 2916117 h 6858000"/>
              <a:gd name="connsiteX72" fmla="*/ 3446997 w 12191999"/>
              <a:gd name="connsiteY72" fmla="*/ 3149855 h 6858000"/>
              <a:gd name="connsiteX73" fmla="*/ 3226711 w 12191999"/>
              <a:gd name="connsiteY73" fmla="*/ 3455906 h 6858000"/>
              <a:gd name="connsiteX74" fmla="*/ 2439732 w 12191999"/>
              <a:gd name="connsiteY74" fmla="*/ 4283237 h 6858000"/>
              <a:gd name="connsiteX75" fmla="*/ 2439732 w 12191999"/>
              <a:gd name="connsiteY75" fmla="*/ 4653181 h 6858000"/>
              <a:gd name="connsiteX76" fmla="*/ 4153253 w 12191999"/>
              <a:gd name="connsiteY76" fmla="*/ 4653181 h 6858000"/>
              <a:gd name="connsiteX77" fmla="*/ 4153253 w 12191999"/>
              <a:gd name="connsiteY77" fmla="*/ 4215973 h 6858000"/>
              <a:gd name="connsiteX78" fmla="*/ 3198120 w 12191999"/>
              <a:gd name="connsiteY78" fmla="*/ 4215973 h 6858000"/>
              <a:gd name="connsiteX79" fmla="*/ 3193080 w 12191999"/>
              <a:gd name="connsiteY79" fmla="*/ 4205884 h 6858000"/>
              <a:gd name="connsiteX80" fmla="*/ 3524351 w 12191999"/>
              <a:gd name="connsiteY80" fmla="*/ 3851070 h 6858000"/>
              <a:gd name="connsiteX81" fmla="*/ 3967446 w 12191999"/>
              <a:gd name="connsiteY81" fmla="*/ 3321378 h 6858000"/>
              <a:gd name="connsiteX82" fmla="*/ 4087675 w 12191999"/>
              <a:gd name="connsiteY82" fmla="*/ 2911076 h 6858000"/>
              <a:gd name="connsiteX83" fmla="*/ 3861502 w 12191999"/>
              <a:gd name="connsiteY83" fmla="*/ 2367925 h 6858000"/>
              <a:gd name="connsiteX84" fmla="*/ 3231753 w 12191999"/>
              <a:gd name="connsiteY84" fmla="*/ 2169503 h 6858000"/>
              <a:gd name="connsiteX85" fmla="*/ 0 w 12191999"/>
              <a:gd name="connsiteY85" fmla="*/ 0 h 6858000"/>
              <a:gd name="connsiteX86" fmla="*/ 12191999 w 12191999"/>
              <a:gd name="connsiteY86" fmla="*/ 0 h 6858000"/>
              <a:gd name="connsiteX87" fmla="*/ 12191999 w 12191999"/>
              <a:gd name="connsiteY87" fmla="*/ 6858000 h 6858000"/>
              <a:gd name="connsiteX88" fmla="*/ 0 w 12191999"/>
              <a:gd name="connsiteY8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2191999" h="6858000">
                <a:moveTo>
                  <a:pt x="8938692" y="3619017"/>
                </a:moveTo>
                <a:cubicBezTo>
                  <a:pt x="9025016" y="3619017"/>
                  <a:pt x="9094518" y="3647041"/>
                  <a:pt x="9147210" y="3703097"/>
                </a:cubicBezTo>
                <a:cubicBezTo>
                  <a:pt x="9199896" y="3759145"/>
                  <a:pt x="9226242" y="3835939"/>
                  <a:pt x="9226242" y="3933472"/>
                </a:cubicBezTo>
                <a:cubicBezTo>
                  <a:pt x="9226242" y="4032123"/>
                  <a:pt x="9200175" y="4109756"/>
                  <a:pt x="9148049" y="4166364"/>
                </a:cubicBezTo>
                <a:cubicBezTo>
                  <a:pt x="9095923" y="4222979"/>
                  <a:pt x="9027254" y="4251283"/>
                  <a:pt x="8942056" y="4251283"/>
                </a:cubicBezTo>
                <a:cubicBezTo>
                  <a:pt x="8854612" y="4251283"/>
                  <a:pt x="8785111" y="4222979"/>
                  <a:pt x="8733538" y="4166364"/>
                </a:cubicBezTo>
                <a:cubicBezTo>
                  <a:pt x="8681971" y="4109756"/>
                  <a:pt x="8656191" y="4032123"/>
                  <a:pt x="8656191" y="3933472"/>
                </a:cubicBezTo>
                <a:cubicBezTo>
                  <a:pt x="8656191" y="3835939"/>
                  <a:pt x="8681691" y="3759145"/>
                  <a:pt x="8732698" y="3703097"/>
                </a:cubicBezTo>
                <a:cubicBezTo>
                  <a:pt x="8783706" y="3647041"/>
                  <a:pt x="8852375" y="3619017"/>
                  <a:pt x="8938692" y="3619017"/>
                </a:cubicBezTo>
                <a:close/>
                <a:moveTo>
                  <a:pt x="8938692" y="2606712"/>
                </a:moveTo>
                <a:cubicBezTo>
                  <a:pt x="9016046" y="2606712"/>
                  <a:pt x="9074898" y="2631932"/>
                  <a:pt x="9115256" y="2682381"/>
                </a:cubicBezTo>
                <a:cubicBezTo>
                  <a:pt x="9155614" y="2732827"/>
                  <a:pt x="9175794" y="2801769"/>
                  <a:pt x="9175794" y="2889212"/>
                </a:cubicBezTo>
                <a:cubicBezTo>
                  <a:pt x="9175794" y="2980019"/>
                  <a:pt x="9155894" y="3051486"/>
                  <a:pt x="9116096" y="3103618"/>
                </a:cubicBezTo>
                <a:cubicBezTo>
                  <a:pt x="9076304" y="3155745"/>
                  <a:pt x="9018290" y="3181810"/>
                  <a:pt x="8942056" y="3181810"/>
                </a:cubicBezTo>
                <a:cubicBezTo>
                  <a:pt x="8865828" y="3181810"/>
                  <a:pt x="8807528" y="3155465"/>
                  <a:pt x="8767170" y="3102772"/>
                </a:cubicBezTo>
                <a:cubicBezTo>
                  <a:pt x="8726818" y="3050087"/>
                  <a:pt x="8706639" y="2978900"/>
                  <a:pt x="8706639" y="2889212"/>
                </a:cubicBezTo>
                <a:cubicBezTo>
                  <a:pt x="8706639" y="2800651"/>
                  <a:pt x="8726538" y="2731429"/>
                  <a:pt x="8766330" y="2681540"/>
                </a:cubicBezTo>
                <a:cubicBezTo>
                  <a:pt x="8806129" y="2631652"/>
                  <a:pt x="8863583" y="2606712"/>
                  <a:pt x="8938692" y="2606712"/>
                </a:cubicBezTo>
                <a:close/>
                <a:moveTo>
                  <a:pt x="5169940" y="2606711"/>
                </a:moveTo>
                <a:cubicBezTo>
                  <a:pt x="5262991" y="2606711"/>
                  <a:pt x="5334177" y="2647629"/>
                  <a:pt x="5383500" y="2729464"/>
                </a:cubicBezTo>
                <a:cubicBezTo>
                  <a:pt x="5432828" y="2811300"/>
                  <a:pt x="5457489" y="2945827"/>
                  <a:pt x="5457489" y="3133040"/>
                </a:cubicBezTo>
                <a:lnTo>
                  <a:pt x="5457489" y="3721592"/>
                </a:lnTo>
                <a:cubicBezTo>
                  <a:pt x="5457489" y="3912168"/>
                  <a:pt x="5433388" y="4048094"/>
                  <a:pt x="5385184" y="4129370"/>
                </a:cubicBezTo>
                <a:cubicBezTo>
                  <a:pt x="5336981" y="4210646"/>
                  <a:pt x="5266354" y="4251284"/>
                  <a:pt x="5173303" y="4251284"/>
                </a:cubicBezTo>
                <a:cubicBezTo>
                  <a:pt x="5078015" y="4251284"/>
                  <a:pt x="5006269" y="4210646"/>
                  <a:pt x="4958066" y="4129370"/>
                </a:cubicBezTo>
                <a:cubicBezTo>
                  <a:pt x="4909856" y="4048094"/>
                  <a:pt x="4885754" y="3912168"/>
                  <a:pt x="4885754" y="3721592"/>
                </a:cubicBezTo>
                <a:lnTo>
                  <a:pt x="4885754" y="3133040"/>
                </a:lnTo>
                <a:cubicBezTo>
                  <a:pt x="4885754" y="2945827"/>
                  <a:pt x="4909576" y="2811300"/>
                  <a:pt x="4957221" y="2729464"/>
                </a:cubicBezTo>
                <a:cubicBezTo>
                  <a:pt x="5004864" y="2647629"/>
                  <a:pt x="5075771" y="2606711"/>
                  <a:pt x="5169940" y="2606711"/>
                </a:cubicBezTo>
                <a:close/>
                <a:moveTo>
                  <a:pt x="7414170" y="2203134"/>
                </a:moveTo>
                <a:lnTo>
                  <a:pt x="6300974" y="2374650"/>
                </a:lnTo>
                <a:lnTo>
                  <a:pt x="6300974" y="2774863"/>
                </a:lnTo>
                <a:lnTo>
                  <a:pt x="6847482" y="2774863"/>
                </a:lnTo>
                <a:lnTo>
                  <a:pt x="6847482" y="4653181"/>
                </a:lnTo>
                <a:lnTo>
                  <a:pt x="7414170" y="4653181"/>
                </a:lnTo>
                <a:close/>
                <a:moveTo>
                  <a:pt x="8938691" y="2169503"/>
                </a:moveTo>
                <a:cubicBezTo>
                  <a:pt x="8698786" y="2169503"/>
                  <a:pt x="8505126" y="2229753"/>
                  <a:pt x="8357712" y="2350270"/>
                </a:cubicBezTo>
                <a:cubicBezTo>
                  <a:pt x="8210291" y="2470785"/>
                  <a:pt x="8136581" y="2640342"/>
                  <a:pt x="8136581" y="2858943"/>
                </a:cubicBezTo>
                <a:cubicBezTo>
                  <a:pt x="8136581" y="2978899"/>
                  <a:pt x="8167129" y="3085675"/>
                  <a:pt x="8228226" y="3179285"/>
                </a:cubicBezTo>
                <a:cubicBezTo>
                  <a:pt x="8289323" y="3272896"/>
                  <a:pt x="8375367" y="3346600"/>
                  <a:pt x="8486345" y="3400410"/>
                </a:cubicBezTo>
                <a:cubicBezTo>
                  <a:pt x="8361914" y="3457584"/>
                  <a:pt x="8264382" y="3536056"/>
                  <a:pt x="8193755" y="3635833"/>
                </a:cubicBezTo>
                <a:cubicBezTo>
                  <a:pt x="8123128" y="3735603"/>
                  <a:pt x="8087818" y="3849952"/>
                  <a:pt x="8087818" y="3978872"/>
                </a:cubicBezTo>
                <a:cubicBezTo>
                  <a:pt x="8087818" y="4206443"/>
                  <a:pt x="8166849" y="4381609"/>
                  <a:pt x="8324919" y="4504362"/>
                </a:cubicBezTo>
                <a:cubicBezTo>
                  <a:pt x="8482989" y="4627115"/>
                  <a:pt x="8688696" y="4688498"/>
                  <a:pt x="8942055" y="4688498"/>
                </a:cubicBezTo>
                <a:cubicBezTo>
                  <a:pt x="9195413" y="4688498"/>
                  <a:pt x="9400567" y="4627401"/>
                  <a:pt x="9557511" y="4505201"/>
                </a:cubicBezTo>
                <a:cubicBezTo>
                  <a:pt x="9714456" y="4383007"/>
                  <a:pt x="9792928" y="4207569"/>
                  <a:pt x="9792928" y="3978872"/>
                </a:cubicBezTo>
                <a:cubicBezTo>
                  <a:pt x="9792928" y="3849952"/>
                  <a:pt x="9757618" y="3735603"/>
                  <a:pt x="9686991" y="3635833"/>
                </a:cubicBezTo>
                <a:cubicBezTo>
                  <a:pt x="9616364" y="3536056"/>
                  <a:pt x="9518838" y="3457584"/>
                  <a:pt x="9394400" y="3400410"/>
                </a:cubicBezTo>
                <a:cubicBezTo>
                  <a:pt x="9503141" y="3346600"/>
                  <a:pt x="9588339" y="3272896"/>
                  <a:pt x="9649996" y="3179285"/>
                </a:cubicBezTo>
                <a:cubicBezTo>
                  <a:pt x="9711652" y="3085675"/>
                  <a:pt x="9742480" y="2978899"/>
                  <a:pt x="9742480" y="2858943"/>
                </a:cubicBezTo>
                <a:cubicBezTo>
                  <a:pt x="9742480" y="2640342"/>
                  <a:pt x="9669056" y="2470785"/>
                  <a:pt x="9522201" y="2350270"/>
                </a:cubicBezTo>
                <a:cubicBezTo>
                  <a:pt x="9375339" y="2229753"/>
                  <a:pt x="9180841" y="2169503"/>
                  <a:pt x="8938691" y="2169503"/>
                </a:cubicBezTo>
                <a:close/>
                <a:moveTo>
                  <a:pt x="5169939" y="2169503"/>
                </a:moveTo>
                <a:cubicBezTo>
                  <a:pt x="4907617" y="2169503"/>
                  <a:pt x="4700218" y="2253862"/>
                  <a:pt x="4547755" y="2422574"/>
                </a:cubicBezTo>
                <a:cubicBezTo>
                  <a:pt x="4395294" y="2591294"/>
                  <a:pt x="4319065" y="2841008"/>
                  <a:pt x="4319065" y="3171719"/>
                </a:cubicBezTo>
                <a:lnTo>
                  <a:pt x="4319065" y="3686281"/>
                </a:lnTo>
                <a:cubicBezTo>
                  <a:pt x="4319065" y="4016986"/>
                  <a:pt x="4395859" y="4266701"/>
                  <a:pt x="4549442" y="4435420"/>
                </a:cubicBezTo>
                <a:cubicBezTo>
                  <a:pt x="4703023" y="4604139"/>
                  <a:pt x="4910980" y="4688498"/>
                  <a:pt x="5173303" y="4688498"/>
                </a:cubicBezTo>
                <a:cubicBezTo>
                  <a:pt x="5433387" y="4688498"/>
                  <a:pt x="5640220" y="4604139"/>
                  <a:pt x="5793801" y="4435420"/>
                </a:cubicBezTo>
                <a:cubicBezTo>
                  <a:pt x="5947390" y="4266701"/>
                  <a:pt x="6024177" y="4016986"/>
                  <a:pt x="6024177" y="3686281"/>
                </a:cubicBezTo>
                <a:lnTo>
                  <a:pt x="6024177" y="3171719"/>
                </a:lnTo>
                <a:cubicBezTo>
                  <a:pt x="6024177" y="2842127"/>
                  <a:pt x="5947109" y="2592699"/>
                  <a:pt x="5792963" y="2423420"/>
                </a:cubicBezTo>
                <a:cubicBezTo>
                  <a:pt x="5638822" y="2254142"/>
                  <a:pt x="5431143" y="2169503"/>
                  <a:pt x="5169939" y="2169503"/>
                </a:cubicBezTo>
                <a:close/>
                <a:moveTo>
                  <a:pt x="3231753" y="2169503"/>
                </a:moveTo>
                <a:cubicBezTo>
                  <a:pt x="2978402" y="2169503"/>
                  <a:pt x="2774925" y="2248254"/>
                  <a:pt x="2621344" y="2405759"/>
                </a:cubicBezTo>
                <a:cubicBezTo>
                  <a:pt x="2467763" y="2563269"/>
                  <a:pt x="2393773" y="2755251"/>
                  <a:pt x="2399373" y="2981703"/>
                </a:cubicBezTo>
                <a:lnTo>
                  <a:pt x="2402736" y="2991792"/>
                </a:lnTo>
                <a:lnTo>
                  <a:pt x="2957656" y="2991792"/>
                </a:lnTo>
                <a:cubicBezTo>
                  <a:pt x="2957656" y="2879681"/>
                  <a:pt x="2982044" y="2787477"/>
                  <a:pt x="3030807" y="2715171"/>
                </a:cubicBezTo>
                <a:cubicBezTo>
                  <a:pt x="3079570" y="2642859"/>
                  <a:pt x="3146554" y="2606710"/>
                  <a:pt x="3231753" y="2606710"/>
                </a:cubicBezTo>
                <a:cubicBezTo>
                  <a:pt x="3327040" y="2606710"/>
                  <a:pt x="3398514" y="2634734"/>
                  <a:pt x="3446157" y="2690791"/>
                </a:cubicBezTo>
                <a:cubicBezTo>
                  <a:pt x="3493802" y="2746839"/>
                  <a:pt x="3517624" y="2821948"/>
                  <a:pt x="3517624" y="2916117"/>
                </a:cubicBezTo>
                <a:cubicBezTo>
                  <a:pt x="3517624" y="2982262"/>
                  <a:pt x="3494082" y="3060175"/>
                  <a:pt x="3446997" y="3149855"/>
                </a:cubicBezTo>
                <a:cubicBezTo>
                  <a:pt x="3399912" y="3239544"/>
                  <a:pt x="3326481" y="3341558"/>
                  <a:pt x="3226711" y="3455906"/>
                </a:cubicBezTo>
                <a:lnTo>
                  <a:pt x="2439732" y="4283237"/>
                </a:lnTo>
                <a:lnTo>
                  <a:pt x="2439732" y="4653181"/>
                </a:lnTo>
                <a:lnTo>
                  <a:pt x="4153253" y="4653181"/>
                </a:lnTo>
                <a:lnTo>
                  <a:pt x="4153253" y="4215973"/>
                </a:lnTo>
                <a:lnTo>
                  <a:pt x="3198120" y="4215973"/>
                </a:lnTo>
                <a:lnTo>
                  <a:pt x="3193080" y="4205884"/>
                </a:lnTo>
                <a:lnTo>
                  <a:pt x="3524351" y="3851070"/>
                </a:lnTo>
                <a:cubicBezTo>
                  <a:pt x="3739588" y="3616773"/>
                  <a:pt x="3887289" y="3440209"/>
                  <a:pt x="3967446" y="3321378"/>
                </a:cubicBezTo>
                <a:cubicBezTo>
                  <a:pt x="4047596" y="3202548"/>
                  <a:pt x="4087675" y="3065776"/>
                  <a:pt x="4087675" y="2911076"/>
                </a:cubicBezTo>
                <a:cubicBezTo>
                  <a:pt x="4087675" y="2681260"/>
                  <a:pt x="4012286" y="2500207"/>
                  <a:pt x="3861502" y="2367925"/>
                </a:cubicBezTo>
                <a:cubicBezTo>
                  <a:pt x="3710724" y="2235640"/>
                  <a:pt x="3500808" y="2169503"/>
                  <a:pt x="3231753" y="2169503"/>
                </a:cubicBezTo>
                <a:close/>
                <a:moveTo>
                  <a:pt x="0" y="0"/>
                </a:moveTo>
                <a:lnTo>
                  <a:pt x="12191999" y="0"/>
                </a:lnTo>
                <a:lnTo>
                  <a:pt x="12191999" y="6858000"/>
                </a:lnTo>
                <a:lnTo>
                  <a:pt x="0" y="6858000"/>
                </a:lnTo>
                <a:close/>
              </a:path>
            </a:pathLst>
          </a:custGeom>
          <a:gradFill flip="none" rotWithShape="1">
            <a:gsLst>
              <a:gs pos="10000">
                <a:schemeClr val="accent1">
                  <a:alpha val="92000"/>
                </a:schemeClr>
              </a:gs>
              <a:gs pos="100000">
                <a:schemeClr val="accent2">
                  <a:alpha val="7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6A19D1CA-B133-44EC-871E-9D5FDC683DD9}"/>
              </a:ext>
            </a:extLst>
          </p:cNvPr>
          <p:cNvGrpSpPr/>
          <p:nvPr/>
        </p:nvGrpSpPr>
        <p:grpSpPr>
          <a:xfrm>
            <a:off x="2399078" y="2169502"/>
            <a:ext cx="7393851" cy="2518996"/>
            <a:chOff x="2399078" y="2169502"/>
            <a:chExt cx="7393851" cy="2518996"/>
          </a:xfrm>
          <a:solidFill>
            <a:schemeClr val="bg1">
              <a:alpha val="70000"/>
            </a:schemeClr>
          </a:solidFill>
          <a:effectLst>
            <a:outerShdw blurRad="330200" dist="63500" dir="2700000" algn="tl" rotWithShape="0">
              <a:prstClr val="black">
                <a:alpha val="25000"/>
              </a:prstClr>
            </a:outerShdw>
          </a:effectLst>
        </p:grpSpPr>
        <p:sp>
          <p:nvSpPr>
            <p:cNvPr id="30" name="Freeform: Shape 29">
              <a:extLst>
                <a:ext uri="{FF2B5EF4-FFF2-40B4-BE49-F238E27FC236}">
                  <a16:creationId xmlns:a16="http://schemas.microsoft.com/office/drawing/2014/main" id="{E006A015-D5AD-419D-B635-A6F4B39A2C84}"/>
                </a:ext>
              </a:extLst>
            </p:cNvPr>
            <p:cNvSpPr/>
            <p:nvPr/>
          </p:nvSpPr>
          <p:spPr>
            <a:xfrm>
              <a:off x="2399078" y="2169503"/>
              <a:ext cx="1754177" cy="2483679"/>
            </a:xfrm>
            <a:custGeom>
              <a:avLst/>
              <a:gdLst>
                <a:gd name="connsiteX0" fmla="*/ 832676 w 1754177"/>
                <a:gd name="connsiteY0" fmla="*/ 0 h 2483679"/>
                <a:gd name="connsiteX1" fmla="*/ 1462425 w 1754177"/>
                <a:gd name="connsiteY1" fmla="*/ 198422 h 2483679"/>
                <a:gd name="connsiteX2" fmla="*/ 1688598 w 1754177"/>
                <a:gd name="connsiteY2" fmla="*/ 741574 h 2483679"/>
                <a:gd name="connsiteX3" fmla="*/ 1568369 w 1754177"/>
                <a:gd name="connsiteY3" fmla="*/ 1151876 h 2483679"/>
                <a:gd name="connsiteX4" fmla="*/ 1125274 w 1754177"/>
                <a:gd name="connsiteY4" fmla="*/ 1681568 h 2483679"/>
                <a:gd name="connsiteX5" fmla="*/ 794003 w 1754177"/>
                <a:gd name="connsiteY5" fmla="*/ 2036382 h 2483679"/>
                <a:gd name="connsiteX6" fmla="*/ 799044 w 1754177"/>
                <a:gd name="connsiteY6" fmla="*/ 2046471 h 2483679"/>
                <a:gd name="connsiteX7" fmla="*/ 1754177 w 1754177"/>
                <a:gd name="connsiteY7" fmla="*/ 2046471 h 2483679"/>
                <a:gd name="connsiteX8" fmla="*/ 1754177 w 1754177"/>
                <a:gd name="connsiteY8" fmla="*/ 2483679 h 2483679"/>
                <a:gd name="connsiteX9" fmla="*/ 40655 w 1754177"/>
                <a:gd name="connsiteY9" fmla="*/ 2483679 h 2483679"/>
                <a:gd name="connsiteX10" fmla="*/ 40655 w 1754177"/>
                <a:gd name="connsiteY10" fmla="*/ 2113735 h 2483679"/>
                <a:gd name="connsiteX11" fmla="*/ 827634 w 1754177"/>
                <a:gd name="connsiteY11" fmla="*/ 1286404 h 2483679"/>
                <a:gd name="connsiteX12" fmla="*/ 1047920 w 1754177"/>
                <a:gd name="connsiteY12" fmla="*/ 980353 h 2483679"/>
                <a:gd name="connsiteX13" fmla="*/ 1118547 w 1754177"/>
                <a:gd name="connsiteY13" fmla="*/ 746615 h 2483679"/>
                <a:gd name="connsiteX14" fmla="*/ 1047081 w 1754177"/>
                <a:gd name="connsiteY14" fmla="*/ 521288 h 2483679"/>
                <a:gd name="connsiteX15" fmla="*/ 832676 w 1754177"/>
                <a:gd name="connsiteY15" fmla="*/ 437208 h 2483679"/>
                <a:gd name="connsiteX16" fmla="*/ 631730 w 1754177"/>
                <a:gd name="connsiteY16" fmla="*/ 545669 h 2483679"/>
                <a:gd name="connsiteX17" fmla="*/ 558579 w 1754177"/>
                <a:gd name="connsiteY17" fmla="*/ 822290 h 2483679"/>
                <a:gd name="connsiteX18" fmla="*/ 3659 w 1754177"/>
                <a:gd name="connsiteY18" fmla="*/ 822290 h 2483679"/>
                <a:gd name="connsiteX19" fmla="*/ 296 w 1754177"/>
                <a:gd name="connsiteY19" fmla="*/ 812201 h 2483679"/>
                <a:gd name="connsiteX20" fmla="*/ 222267 w 1754177"/>
                <a:gd name="connsiteY20" fmla="*/ 236256 h 2483679"/>
                <a:gd name="connsiteX21" fmla="*/ 832676 w 1754177"/>
                <a:gd name="connsiteY21" fmla="*/ 0 h 2483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54177" h="2483679">
                  <a:moveTo>
                    <a:pt x="832676" y="0"/>
                  </a:moveTo>
                  <a:cubicBezTo>
                    <a:pt x="1101731" y="0"/>
                    <a:pt x="1311647" y="66138"/>
                    <a:pt x="1462425" y="198422"/>
                  </a:cubicBezTo>
                  <a:cubicBezTo>
                    <a:pt x="1613209" y="330705"/>
                    <a:pt x="1688598" y="511758"/>
                    <a:pt x="1688598" y="741574"/>
                  </a:cubicBezTo>
                  <a:cubicBezTo>
                    <a:pt x="1688598" y="896274"/>
                    <a:pt x="1648519" y="1033046"/>
                    <a:pt x="1568369" y="1151876"/>
                  </a:cubicBezTo>
                  <a:cubicBezTo>
                    <a:pt x="1488212" y="1270707"/>
                    <a:pt x="1340511" y="1447271"/>
                    <a:pt x="1125274" y="1681568"/>
                  </a:cubicBezTo>
                  <a:lnTo>
                    <a:pt x="794003" y="2036382"/>
                  </a:lnTo>
                  <a:lnTo>
                    <a:pt x="799044" y="2046471"/>
                  </a:lnTo>
                  <a:lnTo>
                    <a:pt x="1754177" y="2046471"/>
                  </a:lnTo>
                  <a:lnTo>
                    <a:pt x="1754177" y="2483679"/>
                  </a:lnTo>
                  <a:lnTo>
                    <a:pt x="40655" y="2483679"/>
                  </a:lnTo>
                  <a:lnTo>
                    <a:pt x="40655" y="2113735"/>
                  </a:lnTo>
                  <a:lnTo>
                    <a:pt x="827634" y="1286404"/>
                  </a:lnTo>
                  <a:cubicBezTo>
                    <a:pt x="927405" y="1172055"/>
                    <a:pt x="1000835" y="1070041"/>
                    <a:pt x="1047920" y="980353"/>
                  </a:cubicBezTo>
                  <a:cubicBezTo>
                    <a:pt x="1095005" y="890673"/>
                    <a:pt x="1118547" y="812760"/>
                    <a:pt x="1118547" y="746615"/>
                  </a:cubicBezTo>
                  <a:cubicBezTo>
                    <a:pt x="1118547" y="652446"/>
                    <a:pt x="1094725" y="577337"/>
                    <a:pt x="1047081" y="521288"/>
                  </a:cubicBezTo>
                  <a:cubicBezTo>
                    <a:pt x="999437" y="465232"/>
                    <a:pt x="927964" y="437208"/>
                    <a:pt x="832676" y="437208"/>
                  </a:cubicBezTo>
                  <a:cubicBezTo>
                    <a:pt x="747477" y="437208"/>
                    <a:pt x="680493" y="473357"/>
                    <a:pt x="631730" y="545669"/>
                  </a:cubicBezTo>
                  <a:cubicBezTo>
                    <a:pt x="582967" y="617975"/>
                    <a:pt x="558579" y="710179"/>
                    <a:pt x="558579" y="822290"/>
                  </a:cubicBezTo>
                  <a:lnTo>
                    <a:pt x="3659" y="822290"/>
                  </a:lnTo>
                  <a:lnTo>
                    <a:pt x="296" y="812201"/>
                  </a:lnTo>
                  <a:cubicBezTo>
                    <a:pt x="-5304" y="585748"/>
                    <a:pt x="68686" y="393766"/>
                    <a:pt x="222267" y="236256"/>
                  </a:cubicBezTo>
                  <a:cubicBezTo>
                    <a:pt x="375848" y="78752"/>
                    <a:pt x="579325" y="0"/>
                    <a:pt x="832676"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3F47E3DC-4B6C-46CC-BDD2-85A4421E4365}"/>
                </a:ext>
              </a:extLst>
            </p:cNvPr>
            <p:cNvSpPr/>
            <p:nvPr/>
          </p:nvSpPr>
          <p:spPr>
            <a:xfrm>
              <a:off x="4319067" y="2169502"/>
              <a:ext cx="1705111" cy="2518996"/>
            </a:xfrm>
            <a:custGeom>
              <a:avLst/>
              <a:gdLst>
                <a:gd name="connsiteX0" fmla="*/ 850874 w 1705111"/>
                <a:gd name="connsiteY0" fmla="*/ 0 h 2518996"/>
                <a:gd name="connsiteX1" fmla="*/ 1473897 w 1705111"/>
                <a:gd name="connsiteY1" fmla="*/ 253918 h 2518996"/>
                <a:gd name="connsiteX2" fmla="*/ 1705111 w 1705111"/>
                <a:gd name="connsiteY2" fmla="*/ 1002217 h 2518996"/>
                <a:gd name="connsiteX3" fmla="*/ 1705111 w 1705111"/>
                <a:gd name="connsiteY3" fmla="*/ 1516779 h 2518996"/>
                <a:gd name="connsiteX4" fmla="*/ 1474736 w 1705111"/>
                <a:gd name="connsiteY4" fmla="*/ 2265918 h 2518996"/>
                <a:gd name="connsiteX5" fmla="*/ 854237 w 1705111"/>
                <a:gd name="connsiteY5" fmla="*/ 2518996 h 2518996"/>
                <a:gd name="connsiteX6" fmla="*/ 230376 w 1705111"/>
                <a:gd name="connsiteY6" fmla="*/ 2265918 h 2518996"/>
                <a:gd name="connsiteX7" fmla="*/ 0 w 1705111"/>
                <a:gd name="connsiteY7" fmla="*/ 1516779 h 2518996"/>
                <a:gd name="connsiteX8" fmla="*/ 0 w 1705111"/>
                <a:gd name="connsiteY8" fmla="*/ 1002217 h 2518996"/>
                <a:gd name="connsiteX9" fmla="*/ 228690 w 1705111"/>
                <a:gd name="connsiteY9" fmla="*/ 253072 h 2518996"/>
                <a:gd name="connsiteX10" fmla="*/ 850874 w 1705111"/>
                <a:gd name="connsiteY10" fmla="*/ 0 h 2518996"/>
                <a:gd name="connsiteX11" fmla="*/ 850874 w 1705111"/>
                <a:gd name="connsiteY11" fmla="*/ 437208 h 2518996"/>
                <a:gd name="connsiteX12" fmla="*/ 638154 w 1705111"/>
                <a:gd name="connsiteY12" fmla="*/ 559961 h 2518996"/>
                <a:gd name="connsiteX13" fmla="*/ 566688 w 1705111"/>
                <a:gd name="connsiteY13" fmla="*/ 963537 h 2518996"/>
                <a:gd name="connsiteX14" fmla="*/ 566688 w 1705111"/>
                <a:gd name="connsiteY14" fmla="*/ 1552089 h 2518996"/>
                <a:gd name="connsiteX15" fmla="*/ 639000 w 1705111"/>
                <a:gd name="connsiteY15" fmla="*/ 1959867 h 2518996"/>
                <a:gd name="connsiteX16" fmla="*/ 854237 w 1705111"/>
                <a:gd name="connsiteY16" fmla="*/ 2081781 h 2518996"/>
                <a:gd name="connsiteX17" fmla="*/ 1066118 w 1705111"/>
                <a:gd name="connsiteY17" fmla="*/ 1959867 h 2518996"/>
                <a:gd name="connsiteX18" fmla="*/ 1138423 w 1705111"/>
                <a:gd name="connsiteY18" fmla="*/ 1552089 h 2518996"/>
                <a:gd name="connsiteX19" fmla="*/ 1138423 w 1705111"/>
                <a:gd name="connsiteY19" fmla="*/ 963537 h 2518996"/>
                <a:gd name="connsiteX20" fmla="*/ 1064433 w 1705111"/>
                <a:gd name="connsiteY20" fmla="*/ 559961 h 2518996"/>
                <a:gd name="connsiteX21" fmla="*/ 850874 w 1705111"/>
                <a:gd name="connsiteY21" fmla="*/ 437208 h 251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05111" h="2518996">
                  <a:moveTo>
                    <a:pt x="850874" y="0"/>
                  </a:moveTo>
                  <a:cubicBezTo>
                    <a:pt x="1112077" y="0"/>
                    <a:pt x="1319756" y="84639"/>
                    <a:pt x="1473897" y="253918"/>
                  </a:cubicBezTo>
                  <a:cubicBezTo>
                    <a:pt x="1628044" y="423196"/>
                    <a:pt x="1705111" y="672625"/>
                    <a:pt x="1705111" y="1002217"/>
                  </a:cubicBezTo>
                  <a:lnTo>
                    <a:pt x="1705111" y="1516779"/>
                  </a:lnTo>
                  <a:cubicBezTo>
                    <a:pt x="1705111" y="1847484"/>
                    <a:pt x="1628324" y="2097199"/>
                    <a:pt x="1474736" y="2265918"/>
                  </a:cubicBezTo>
                  <a:cubicBezTo>
                    <a:pt x="1321155" y="2434637"/>
                    <a:pt x="1114322" y="2518996"/>
                    <a:pt x="854237" y="2518996"/>
                  </a:cubicBezTo>
                  <a:cubicBezTo>
                    <a:pt x="591915" y="2518996"/>
                    <a:pt x="383957" y="2434637"/>
                    <a:pt x="230376" y="2265918"/>
                  </a:cubicBezTo>
                  <a:cubicBezTo>
                    <a:pt x="76794" y="2097199"/>
                    <a:pt x="0" y="1847484"/>
                    <a:pt x="0" y="1516779"/>
                  </a:cubicBezTo>
                  <a:lnTo>
                    <a:pt x="0" y="1002217"/>
                  </a:lnTo>
                  <a:cubicBezTo>
                    <a:pt x="0" y="671506"/>
                    <a:pt x="76228" y="421791"/>
                    <a:pt x="228690" y="253072"/>
                  </a:cubicBezTo>
                  <a:cubicBezTo>
                    <a:pt x="381153" y="84360"/>
                    <a:pt x="588552" y="0"/>
                    <a:pt x="850874" y="0"/>
                  </a:cubicBezTo>
                  <a:close/>
                  <a:moveTo>
                    <a:pt x="850874" y="437208"/>
                  </a:moveTo>
                  <a:cubicBezTo>
                    <a:pt x="756705" y="437208"/>
                    <a:pt x="685798" y="478126"/>
                    <a:pt x="638154" y="559961"/>
                  </a:cubicBezTo>
                  <a:cubicBezTo>
                    <a:pt x="590510" y="641797"/>
                    <a:pt x="566688" y="776324"/>
                    <a:pt x="566688" y="963537"/>
                  </a:cubicBezTo>
                  <a:lnTo>
                    <a:pt x="566688" y="1552089"/>
                  </a:lnTo>
                  <a:cubicBezTo>
                    <a:pt x="566688" y="1742665"/>
                    <a:pt x="590790" y="1878591"/>
                    <a:pt x="639000" y="1959867"/>
                  </a:cubicBezTo>
                  <a:cubicBezTo>
                    <a:pt x="687203" y="2041143"/>
                    <a:pt x="758949" y="2081781"/>
                    <a:pt x="854237" y="2081781"/>
                  </a:cubicBezTo>
                  <a:cubicBezTo>
                    <a:pt x="947288" y="2081781"/>
                    <a:pt x="1017915" y="2041143"/>
                    <a:pt x="1066118" y="1959867"/>
                  </a:cubicBezTo>
                  <a:cubicBezTo>
                    <a:pt x="1114322" y="1878591"/>
                    <a:pt x="1138423" y="1742665"/>
                    <a:pt x="1138423" y="1552089"/>
                  </a:cubicBezTo>
                  <a:lnTo>
                    <a:pt x="1138423" y="963537"/>
                  </a:lnTo>
                  <a:cubicBezTo>
                    <a:pt x="1138423" y="776324"/>
                    <a:pt x="1113762" y="641797"/>
                    <a:pt x="1064433" y="559961"/>
                  </a:cubicBezTo>
                  <a:cubicBezTo>
                    <a:pt x="1015111" y="478126"/>
                    <a:pt x="943925" y="437208"/>
                    <a:pt x="850874" y="4372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E0A64317-5E10-49C0-BFBE-BEA08341B3F5}"/>
                </a:ext>
              </a:extLst>
            </p:cNvPr>
            <p:cNvSpPr/>
            <p:nvPr/>
          </p:nvSpPr>
          <p:spPr>
            <a:xfrm>
              <a:off x="8087819" y="2169502"/>
              <a:ext cx="1705110" cy="2518996"/>
            </a:xfrm>
            <a:custGeom>
              <a:avLst/>
              <a:gdLst>
                <a:gd name="connsiteX0" fmla="*/ 850873 w 1705110"/>
                <a:gd name="connsiteY0" fmla="*/ 0 h 2518996"/>
                <a:gd name="connsiteX1" fmla="*/ 1434383 w 1705110"/>
                <a:gd name="connsiteY1" fmla="*/ 180767 h 2518996"/>
                <a:gd name="connsiteX2" fmla="*/ 1654662 w 1705110"/>
                <a:gd name="connsiteY2" fmla="*/ 689441 h 2518996"/>
                <a:gd name="connsiteX3" fmla="*/ 1562178 w 1705110"/>
                <a:gd name="connsiteY3" fmla="*/ 1009783 h 2518996"/>
                <a:gd name="connsiteX4" fmla="*/ 1306582 w 1705110"/>
                <a:gd name="connsiteY4" fmla="*/ 1230908 h 2518996"/>
                <a:gd name="connsiteX5" fmla="*/ 1599173 w 1705110"/>
                <a:gd name="connsiteY5" fmla="*/ 1466331 h 2518996"/>
                <a:gd name="connsiteX6" fmla="*/ 1705110 w 1705110"/>
                <a:gd name="connsiteY6" fmla="*/ 1809370 h 2518996"/>
                <a:gd name="connsiteX7" fmla="*/ 1469693 w 1705110"/>
                <a:gd name="connsiteY7" fmla="*/ 2335699 h 2518996"/>
                <a:gd name="connsiteX8" fmla="*/ 854237 w 1705110"/>
                <a:gd name="connsiteY8" fmla="*/ 2518996 h 2518996"/>
                <a:gd name="connsiteX9" fmla="*/ 237101 w 1705110"/>
                <a:gd name="connsiteY9" fmla="*/ 2334860 h 2518996"/>
                <a:gd name="connsiteX10" fmla="*/ 0 w 1705110"/>
                <a:gd name="connsiteY10" fmla="*/ 1809370 h 2518996"/>
                <a:gd name="connsiteX11" fmla="*/ 105937 w 1705110"/>
                <a:gd name="connsiteY11" fmla="*/ 1466331 h 2518996"/>
                <a:gd name="connsiteX12" fmla="*/ 398527 w 1705110"/>
                <a:gd name="connsiteY12" fmla="*/ 1230908 h 2518996"/>
                <a:gd name="connsiteX13" fmla="*/ 140408 w 1705110"/>
                <a:gd name="connsiteY13" fmla="*/ 1009783 h 2518996"/>
                <a:gd name="connsiteX14" fmla="*/ 48763 w 1705110"/>
                <a:gd name="connsiteY14" fmla="*/ 689441 h 2518996"/>
                <a:gd name="connsiteX15" fmla="*/ 269894 w 1705110"/>
                <a:gd name="connsiteY15" fmla="*/ 180767 h 2518996"/>
                <a:gd name="connsiteX16" fmla="*/ 850873 w 1705110"/>
                <a:gd name="connsiteY16" fmla="*/ 0 h 2518996"/>
                <a:gd name="connsiteX17" fmla="*/ 850873 w 1705110"/>
                <a:gd name="connsiteY17" fmla="*/ 437208 h 2518996"/>
                <a:gd name="connsiteX18" fmla="*/ 678511 w 1705110"/>
                <a:gd name="connsiteY18" fmla="*/ 512037 h 2518996"/>
                <a:gd name="connsiteX19" fmla="*/ 618820 w 1705110"/>
                <a:gd name="connsiteY19" fmla="*/ 719709 h 2518996"/>
                <a:gd name="connsiteX20" fmla="*/ 679351 w 1705110"/>
                <a:gd name="connsiteY20" fmla="*/ 933269 h 2518996"/>
                <a:gd name="connsiteX21" fmla="*/ 854237 w 1705110"/>
                <a:gd name="connsiteY21" fmla="*/ 1012307 h 2518996"/>
                <a:gd name="connsiteX22" fmla="*/ 1028277 w 1705110"/>
                <a:gd name="connsiteY22" fmla="*/ 934115 h 2518996"/>
                <a:gd name="connsiteX23" fmla="*/ 1087975 w 1705110"/>
                <a:gd name="connsiteY23" fmla="*/ 719709 h 2518996"/>
                <a:gd name="connsiteX24" fmla="*/ 1027437 w 1705110"/>
                <a:gd name="connsiteY24" fmla="*/ 512877 h 2518996"/>
                <a:gd name="connsiteX25" fmla="*/ 850873 w 1705110"/>
                <a:gd name="connsiteY25" fmla="*/ 437208 h 2518996"/>
                <a:gd name="connsiteX26" fmla="*/ 850873 w 1705110"/>
                <a:gd name="connsiteY26" fmla="*/ 1449515 h 2518996"/>
                <a:gd name="connsiteX27" fmla="*/ 644879 w 1705110"/>
                <a:gd name="connsiteY27" fmla="*/ 1533595 h 2518996"/>
                <a:gd name="connsiteX28" fmla="*/ 568372 w 1705110"/>
                <a:gd name="connsiteY28" fmla="*/ 1763970 h 2518996"/>
                <a:gd name="connsiteX29" fmla="*/ 645719 w 1705110"/>
                <a:gd name="connsiteY29" fmla="*/ 1996862 h 2518996"/>
                <a:gd name="connsiteX30" fmla="*/ 854237 w 1705110"/>
                <a:gd name="connsiteY30" fmla="*/ 2081781 h 2518996"/>
                <a:gd name="connsiteX31" fmla="*/ 1060230 w 1705110"/>
                <a:gd name="connsiteY31" fmla="*/ 1996862 h 2518996"/>
                <a:gd name="connsiteX32" fmla="*/ 1138423 w 1705110"/>
                <a:gd name="connsiteY32" fmla="*/ 1763970 h 2518996"/>
                <a:gd name="connsiteX33" fmla="*/ 1059391 w 1705110"/>
                <a:gd name="connsiteY33" fmla="*/ 1533595 h 2518996"/>
                <a:gd name="connsiteX34" fmla="*/ 850873 w 1705110"/>
                <a:gd name="connsiteY34" fmla="*/ 1449515 h 251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705110" h="2518996">
                  <a:moveTo>
                    <a:pt x="850873" y="0"/>
                  </a:moveTo>
                  <a:cubicBezTo>
                    <a:pt x="1093023" y="0"/>
                    <a:pt x="1287521" y="60251"/>
                    <a:pt x="1434383" y="180767"/>
                  </a:cubicBezTo>
                  <a:cubicBezTo>
                    <a:pt x="1581238" y="301282"/>
                    <a:pt x="1654662" y="470840"/>
                    <a:pt x="1654662" y="689441"/>
                  </a:cubicBezTo>
                  <a:cubicBezTo>
                    <a:pt x="1654662" y="809397"/>
                    <a:pt x="1623834" y="916173"/>
                    <a:pt x="1562178" y="1009783"/>
                  </a:cubicBezTo>
                  <a:cubicBezTo>
                    <a:pt x="1500521" y="1103393"/>
                    <a:pt x="1415323" y="1177097"/>
                    <a:pt x="1306582" y="1230908"/>
                  </a:cubicBezTo>
                  <a:cubicBezTo>
                    <a:pt x="1431020" y="1288082"/>
                    <a:pt x="1528546" y="1366554"/>
                    <a:pt x="1599173" y="1466331"/>
                  </a:cubicBezTo>
                  <a:cubicBezTo>
                    <a:pt x="1669800" y="1566101"/>
                    <a:pt x="1705110" y="1680450"/>
                    <a:pt x="1705110" y="1809370"/>
                  </a:cubicBezTo>
                  <a:cubicBezTo>
                    <a:pt x="1705110" y="2038067"/>
                    <a:pt x="1626638" y="2213505"/>
                    <a:pt x="1469693" y="2335699"/>
                  </a:cubicBezTo>
                  <a:cubicBezTo>
                    <a:pt x="1312749" y="2457899"/>
                    <a:pt x="1107595" y="2518996"/>
                    <a:pt x="854237" y="2518996"/>
                  </a:cubicBezTo>
                  <a:cubicBezTo>
                    <a:pt x="600878" y="2518996"/>
                    <a:pt x="395171" y="2457613"/>
                    <a:pt x="237101" y="2334860"/>
                  </a:cubicBezTo>
                  <a:cubicBezTo>
                    <a:pt x="79031" y="2212107"/>
                    <a:pt x="0" y="2036941"/>
                    <a:pt x="0" y="1809370"/>
                  </a:cubicBezTo>
                  <a:cubicBezTo>
                    <a:pt x="0" y="1680450"/>
                    <a:pt x="35310" y="1566101"/>
                    <a:pt x="105937" y="1466331"/>
                  </a:cubicBezTo>
                  <a:cubicBezTo>
                    <a:pt x="176564" y="1366554"/>
                    <a:pt x="274096" y="1288082"/>
                    <a:pt x="398527" y="1230908"/>
                  </a:cubicBezTo>
                  <a:cubicBezTo>
                    <a:pt x="287549" y="1177097"/>
                    <a:pt x="201505" y="1103393"/>
                    <a:pt x="140408" y="1009783"/>
                  </a:cubicBezTo>
                  <a:cubicBezTo>
                    <a:pt x="79311" y="916173"/>
                    <a:pt x="48763" y="809397"/>
                    <a:pt x="48763" y="689441"/>
                  </a:cubicBezTo>
                  <a:cubicBezTo>
                    <a:pt x="48763" y="470840"/>
                    <a:pt x="122473" y="301282"/>
                    <a:pt x="269894" y="180767"/>
                  </a:cubicBezTo>
                  <a:cubicBezTo>
                    <a:pt x="417308" y="60251"/>
                    <a:pt x="610968" y="0"/>
                    <a:pt x="850873" y="0"/>
                  </a:cubicBezTo>
                  <a:close/>
                  <a:moveTo>
                    <a:pt x="850873" y="437208"/>
                  </a:moveTo>
                  <a:cubicBezTo>
                    <a:pt x="775764" y="437208"/>
                    <a:pt x="718310" y="462149"/>
                    <a:pt x="678511" y="512037"/>
                  </a:cubicBezTo>
                  <a:cubicBezTo>
                    <a:pt x="638719" y="561926"/>
                    <a:pt x="618820" y="631148"/>
                    <a:pt x="618820" y="719709"/>
                  </a:cubicBezTo>
                  <a:cubicBezTo>
                    <a:pt x="618820" y="809397"/>
                    <a:pt x="638999" y="880583"/>
                    <a:pt x="679351" y="933269"/>
                  </a:cubicBezTo>
                  <a:cubicBezTo>
                    <a:pt x="719709" y="985961"/>
                    <a:pt x="778009" y="1012307"/>
                    <a:pt x="854237" y="1012307"/>
                  </a:cubicBezTo>
                  <a:cubicBezTo>
                    <a:pt x="930471" y="1012307"/>
                    <a:pt x="988485" y="986241"/>
                    <a:pt x="1028277" y="934115"/>
                  </a:cubicBezTo>
                  <a:cubicBezTo>
                    <a:pt x="1068075" y="881982"/>
                    <a:pt x="1087975" y="810516"/>
                    <a:pt x="1087975" y="719709"/>
                  </a:cubicBezTo>
                  <a:cubicBezTo>
                    <a:pt x="1087975" y="632266"/>
                    <a:pt x="1067795" y="563324"/>
                    <a:pt x="1027437" y="512877"/>
                  </a:cubicBezTo>
                  <a:cubicBezTo>
                    <a:pt x="987079" y="462429"/>
                    <a:pt x="928227" y="437208"/>
                    <a:pt x="850873" y="437208"/>
                  </a:cubicBezTo>
                  <a:close/>
                  <a:moveTo>
                    <a:pt x="850873" y="1449515"/>
                  </a:moveTo>
                  <a:cubicBezTo>
                    <a:pt x="764556" y="1449515"/>
                    <a:pt x="695887" y="1477539"/>
                    <a:pt x="644879" y="1533595"/>
                  </a:cubicBezTo>
                  <a:cubicBezTo>
                    <a:pt x="593872" y="1589643"/>
                    <a:pt x="568372" y="1666437"/>
                    <a:pt x="568372" y="1763970"/>
                  </a:cubicBezTo>
                  <a:cubicBezTo>
                    <a:pt x="568372" y="1862621"/>
                    <a:pt x="594152" y="1940254"/>
                    <a:pt x="645719" y="1996862"/>
                  </a:cubicBezTo>
                  <a:cubicBezTo>
                    <a:pt x="697292" y="2053477"/>
                    <a:pt x="766793" y="2081781"/>
                    <a:pt x="854237" y="2081781"/>
                  </a:cubicBezTo>
                  <a:cubicBezTo>
                    <a:pt x="939435" y="2081781"/>
                    <a:pt x="1008104" y="2053477"/>
                    <a:pt x="1060230" y="1996862"/>
                  </a:cubicBezTo>
                  <a:cubicBezTo>
                    <a:pt x="1112356" y="1940254"/>
                    <a:pt x="1138423" y="1862621"/>
                    <a:pt x="1138423" y="1763970"/>
                  </a:cubicBezTo>
                  <a:cubicBezTo>
                    <a:pt x="1138423" y="1666437"/>
                    <a:pt x="1112077" y="1589643"/>
                    <a:pt x="1059391" y="1533595"/>
                  </a:cubicBezTo>
                  <a:cubicBezTo>
                    <a:pt x="1006699" y="1477539"/>
                    <a:pt x="937197" y="1449515"/>
                    <a:pt x="850873" y="14495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E960580E-7FC1-43BA-97B4-B217AFB653BB}"/>
                </a:ext>
              </a:extLst>
            </p:cNvPr>
            <p:cNvSpPr/>
            <p:nvPr/>
          </p:nvSpPr>
          <p:spPr>
            <a:xfrm>
              <a:off x="6300975" y="2203135"/>
              <a:ext cx="1113196" cy="2450047"/>
            </a:xfrm>
            <a:custGeom>
              <a:avLst/>
              <a:gdLst>
                <a:gd name="connsiteX0" fmla="*/ 1113196 w 1113196"/>
                <a:gd name="connsiteY0" fmla="*/ 0 h 2450047"/>
                <a:gd name="connsiteX1" fmla="*/ 1113196 w 1113196"/>
                <a:gd name="connsiteY1" fmla="*/ 2450047 h 2450047"/>
                <a:gd name="connsiteX2" fmla="*/ 546508 w 1113196"/>
                <a:gd name="connsiteY2" fmla="*/ 2450047 h 2450047"/>
                <a:gd name="connsiteX3" fmla="*/ 546508 w 1113196"/>
                <a:gd name="connsiteY3" fmla="*/ 571729 h 2450047"/>
                <a:gd name="connsiteX4" fmla="*/ 0 w 1113196"/>
                <a:gd name="connsiteY4" fmla="*/ 571729 h 2450047"/>
                <a:gd name="connsiteX5" fmla="*/ 0 w 1113196"/>
                <a:gd name="connsiteY5" fmla="*/ 171516 h 2450047"/>
                <a:gd name="connsiteX6" fmla="*/ 1113196 w 1113196"/>
                <a:gd name="connsiteY6" fmla="*/ 0 h 2450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196" h="2450047">
                  <a:moveTo>
                    <a:pt x="1113196" y="0"/>
                  </a:moveTo>
                  <a:lnTo>
                    <a:pt x="1113196" y="2450047"/>
                  </a:lnTo>
                  <a:lnTo>
                    <a:pt x="546508" y="2450047"/>
                  </a:lnTo>
                  <a:lnTo>
                    <a:pt x="546508" y="571729"/>
                  </a:lnTo>
                  <a:lnTo>
                    <a:pt x="0" y="571729"/>
                  </a:lnTo>
                  <a:lnTo>
                    <a:pt x="0" y="171516"/>
                  </a:lnTo>
                  <a:lnTo>
                    <a:pt x="111319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 name="TextBox 34">
            <a:extLst>
              <a:ext uri="{FF2B5EF4-FFF2-40B4-BE49-F238E27FC236}">
                <a16:creationId xmlns:a16="http://schemas.microsoft.com/office/drawing/2014/main" id="{DB60803A-B8BC-4EB9-817F-078296B24F70}"/>
              </a:ext>
            </a:extLst>
          </p:cNvPr>
          <p:cNvSpPr txBox="1"/>
          <p:nvPr/>
        </p:nvSpPr>
        <p:spPr>
          <a:xfrm>
            <a:off x="2118852" y="1245920"/>
            <a:ext cx="7954296" cy="461665"/>
          </a:xfrm>
          <a:prstGeom prst="rect">
            <a:avLst/>
          </a:prstGeom>
          <a:noFill/>
        </p:spPr>
        <p:txBody>
          <a:bodyPr wrap="square" rtlCol="0">
            <a:spAutoFit/>
          </a:bodyPr>
          <a:lstStyle/>
          <a:p>
            <a:pPr algn="ctr"/>
            <a:r>
              <a:rPr lang="en-US" sz="2400" spc="1800" dirty="0">
                <a:solidFill>
                  <a:schemeClr val="bg1"/>
                </a:solidFill>
                <a:latin typeface="Roboto Light" panose="02000000000000000000" pitchFamily="2" charset="0"/>
                <a:ea typeface="Roboto Light" panose="02000000000000000000" pitchFamily="2" charset="0"/>
              </a:rPr>
              <a:t>INTRODUCING</a:t>
            </a:r>
            <a:endParaRPr lang="en-US" sz="2400" b="1" spc="1800" dirty="0">
              <a:solidFill>
                <a:schemeClr val="bg1"/>
              </a:solidFill>
              <a:latin typeface="+mj-lt"/>
            </a:endParaRPr>
          </a:p>
        </p:txBody>
      </p:sp>
      <p:grpSp>
        <p:nvGrpSpPr>
          <p:cNvPr id="2" name="Group 1">
            <a:extLst>
              <a:ext uri="{FF2B5EF4-FFF2-40B4-BE49-F238E27FC236}">
                <a16:creationId xmlns:a16="http://schemas.microsoft.com/office/drawing/2014/main" id="{991CD937-7372-4762-B56C-64D43A5392D3}"/>
              </a:ext>
            </a:extLst>
          </p:cNvPr>
          <p:cNvGrpSpPr/>
          <p:nvPr/>
        </p:nvGrpSpPr>
        <p:grpSpPr>
          <a:xfrm>
            <a:off x="2118852" y="5072413"/>
            <a:ext cx="7954296" cy="1136658"/>
            <a:chOff x="2118852" y="5072413"/>
            <a:chExt cx="7954296" cy="1136658"/>
          </a:xfrm>
        </p:grpSpPr>
        <p:sp>
          <p:nvSpPr>
            <p:cNvPr id="34" name="TextBox 33">
              <a:extLst>
                <a:ext uri="{FF2B5EF4-FFF2-40B4-BE49-F238E27FC236}">
                  <a16:creationId xmlns:a16="http://schemas.microsoft.com/office/drawing/2014/main" id="{890C029E-CE26-4765-BEB4-31294F501F35}"/>
                </a:ext>
              </a:extLst>
            </p:cNvPr>
            <p:cNvSpPr txBox="1"/>
            <p:nvPr/>
          </p:nvSpPr>
          <p:spPr>
            <a:xfrm>
              <a:off x="2118852" y="5072413"/>
              <a:ext cx="7954296" cy="400110"/>
            </a:xfrm>
            <a:prstGeom prst="rect">
              <a:avLst/>
            </a:prstGeom>
            <a:noFill/>
          </p:spPr>
          <p:txBody>
            <a:bodyPr wrap="square" rtlCol="0">
              <a:spAutoFit/>
            </a:bodyPr>
            <a:lstStyle/>
            <a:p>
              <a:pPr algn="ctr"/>
              <a:r>
                <a:rPr lang="en-US" sz="2000" dirty="0">
                  <a:solidFill>
                    <a:schemeClr val="bg1"/>
                  </a:solidFill>
                  <a:latin typeface="Roboto Light" panose="02000000000000000000" pitchFamily="2" charset="0"/>
                  <a:ea typeface="Roboto Light" panose="02000000000000000000" pitchFamily="2" charset="0"/>
                </a:rPr>
                <a:t>CLARICINE</a:t>
              </a:r>
              <a:r>
                <a:rPr lang="en-US" sz="2000" b="1" dirty="0">
                  <a:solidFill>
                    <a:schemeClr val="bg1"/>
                  </a:solidFill>
                  <a:latin typeface="+mj-lt"/>
                </a:rPr>
                <a:t> Medical Template</a:t>
              </a:r>
            </a:p>
          </p:txBody>
        </p:sp>
        <p:sp>
          <p:nvSpPr>
            <p:cNvPr id="36" name="TextBox 35">
              <a:extLst>
                <a:ext uri="{FF2B5EF4-FFF2-40B4-BE49-F238E27FC236}">
                  <a16:creationId xmlns:a16="http://schemas.microsoft.com/office/drawing/2014/main" id="{DAC24189-65AA-44E5-B042-05A386AA6402}"/>
                </a:ext>
              </a:extLst>
            </p:cNvPr>
            <p:cNvSpPr txBox="1"/>
            <p:nvPr/>
          </p:nvSpPr>
          <p:spPr>
            <a:xfrm>
              <a:off x="2118852" y="5472523"/>
              <a:ext cx="7954296" cy="736548"/>
            </a:xfrm>
            <a:prstGeom prst="rect">
              <a:avLst/>
            </a:prstGeom>
            <a:noFill/>
          </p:spPr>
          <p:txBody>
            <a:bodyPr wrap="square" rtlCol="0">
              <a:spAutoFit/>
            </a:bodyPr>
            <a:lstStyle/>
            <a:p>
              <a:pPr algn="ctr">
                <a:lnSpc>
                  <a:spcPct val="120000"/>
                </a:lnSpc>
              </a:pPr>
              <a:r>
                <a:rPr lang="en-US" sz="1200" dirty="0">
                  <a:solidFill>
                    <a:schemeClr val="bg1"/>
                  </a:solidFill>
                </a:rPr>
                <a:t>Sed ut perspiciatis unde omnis iste natus error sit voluptatem accusantium doloremque laudantium, totam rem aperiam, eaque ipsa quae ab illo inventore veritatis et quasi architecto beatae vitae dicta sunt explicabo. Nemo enim ipsam voluptatem quia voluptas sit aspernatur.</a:t>
              </a:r>
            </a:p>
          </p:txBody>
        </p:sp>
      </p:grpSp>
      <p:sp>
        <p:nvSpPr>
          <p:cNvPr id="4" name="Picture Placeholder 3">
            <a:extLst>
              <a:ext uri="{FF2B5EF4-FFF2-40B4-BE49-F238E27FC236}">
                <a16:creationId xmlns:a16="http://schemas.microsoft.com/office/drawing/2014/main" id="{E704858E-53EE-41B3-B713-D9F49049623D}"/>
              </a:ext>
            </a:extLst>
          </p:cNvPr>
          <p:cNvSpPr>
            <a:spLocks noGrp="1"/>
          </p:cNvSpPr>
          <p:nvPr>
            <p:ph type="pic" sz="quarter" idx="10"/>
          </p:nvPr>
        </p:nvSpPr>
        <p:spPr/>
      </p:sp>
    </p:spTree>
    <p:extLst>
      <p:ext uri="{BB962C8B-B14F-4D97-AF65-F5344CB8AC3E}">
        <p14:creationId xmlns:p14="http://schemas.microsoft.com/office/powerpoint/2010/main" val="1325374087"/>
      </p:ext>
    </p:extLst>
  </p:cSld>
  <p:clrMapOvr>
    <a:masterClrMapping/>
  </p:clrMapOvr>
  <mc:AlternateContent xmlns:mc="http://schemas.openxmlformats.org/markup-compatibility/2006" xmlns:p14="http://schemas.microsoft.com/office/powerpoint/2010/main">
    <mc:Choice Requires="p14">
      <p:transition spd="slow">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22" presetClass="entr" presetSubtype="4" fill="hold" nodeType="withEffect">
                                  <p:stCondLst>
                                    <p:cond delay="750"/>
                                  </p:stCondLst>
                                  <p:childTnLst>
                                    <p:set>
                                      <p:cBhvr>
                                        <p:cTn id="9" dur="1" fill="hold">
                                          <p:stCondLst>
                                            <p:cond delay="0"/>
                                          </p:stCondLst>
                                        </p:cTn>
                                        <p:tgtEl>
                                          <p:spTgt spid="32"/>
                                        </p:tgtEl>
                                        <p:attrNameLst>
                                          <p:attrName>style.visibility</p:attrName>
                                        </p:attrNameLst>
                                      </p:cBhvr>
                                      <p:to>
                                        <p:strVal val="visible"/>
                                      </p:to>
                                    </p:set>
                                    <p:animEffect transition="in" filter="wipe(down)">
                                      <p:cBhvr>
                                        <p:cTn id="10" dur="500"/>
                                        <p:tgtEl>
                                          <p:spTgt spid="32"/>
                                        </p:tgtEl>
                                      </p:cBhvr>
                                    </p:animEffect>
                                  </p:childTnLst>
                                </p:cTn>
                              </p:par>
                              <p:par>
                                <p:cTn id="11" presetID="2" presetClass="entr" presetSubtype="1" decel="100000" fill="hold" grpId="0" nodeType="withEffect">
                                  <p:stCondLst>
                                    <p:cond delay="750"/>
                                  </p:stCondLst>
                                  <p:childTnLst>
                                    <p:set>
                                      <p:cBhvr>
                                        <p:cTn id="12" dur="1" fill="hold">
                                          <p:stCondLst>
                                            <p:cond delay="0"/>
                                          </p:stCondLst>
                                        </p:cTn>
                                        <p:tgtEl>
                                          <p:spTgt spid="35"/>
                                        </p:tgtEl>
                                        <p:attrNameLst>
                                          <p:attrName>style.visibility</p:attrName>
                                        </p:attrNameLst>
                                      </p:cBhvr>
                                      <p:to>
                                        <p:strVal val="visible"/>
                                      </p:to>
                                    </p:set>
                                    <p:anim calcmode="lin" valueType="num">
                                      <p:cBhvr additive="base">
                                        <p:cTn id="13" dur="750" fill="hold"/>
                                        <p:tgtEl>
                                          <p:spTgt spid="35"/>
                                        </p:tgtEl>
                                        <p:attrNameLst>
                                          <p:attrName>ppt_x</p:attrName>
                                        </p:attrNameLst>
                                      </p:cBhvr>
                                      <p:tavLst>
                                        <p:tav tm="0">
                                          <p:val>
                                            <p:strVal val="#ppt_x"/>
                                          </p:val>
                                        </p:tav>
                                        <p:tav tm="100000">
                                          <p:val>
                                            <p:strVal val="#ppt_x"/>
                                          </p:val>
                                        </p:tav>
                                      </p:tavLst>
                                    </p:anim>
                                    <p:anim calcmode="lin" valueType="num">
                                      <p:cBhvr additive="base">
                                        <p:cTn id="14" dur="750" fill="hold"/>
                                        <p:tgtEl>
                                          <p:spTgt spid="35"/>
                                        </p:tgtEl>
                                        <p:attrNameLst>
                                          <p:attrName>ppt_y</p:attrName>
                                        </p:attrNameLst>
                                      </p:cBhvr>
                                      <p:tavLst>
                                        <p:tav tm="0">
                                          <p:val>
                                            <p:strVal val="0-#ppt_h/2"/>
                                          </p:val>
                                        </p:tav>
                                        <p:tav tm="100000">
                                          <p:val>
                                            <p:strVal val="#ppt_y"/>
                                          </p:val>
                                        </p:tav>
                                      </p:tavLst>
                                    </p:anim>
                                  </p:childTnLst>
                                </p:cTn>
                              </p:par>
                              <p:par>
                                <p:cTn id="15" presetID="2" presetClass="entr" presetSubtype="4" decel="100000" fill="hold" nodeType="withEffect">
                                  <p:stCondLst>
                                    <p:cond delay="75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750" fill="hold"/>
                                        <p:tgtEl>
                                          <p:spTgt spid="2"/>
                                        </p:tgtEl>
                                        <p:attrNameLst>
                                          <p:attrName>ppt_x</p:attrName>
                                        </p:attrNameLst>
                                      </p:cBhvr>
                                      <p:tavLst>
                                        <p:tav tm="0">
                                          <p:val>
                                            <p:strVal val="#ppt_x"/>
                                          </p:val>
                                        </p:tav>
                                        <p:tav tm="100000">
                                          <p:val>
                                            <p:strVal val="#ppt_x"/>
                                          </p:val>
                                        </p:tav>
                                      </p:tavLst>
                                    </p:anim>
                                    <p:anim calcmode="lin" valueType="num">
                                      <p:cBhvr additive="base">
                                        <p:cTn id="18" dur="75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692F48-D5C5-4F6B-8B48-0985C2EBAE17}"/>
              </a:ext>
            </a:extLst>
          </p:cNvPr>
          <p:cNvSpPr/>
          <p:nvPr/>
        </p:nvSpPr>
        <p:spPr>
          <a:xfrm>
            <a:off x="4265768" y="438341"/>
            <a:ext cx="1844929" cy="2938044"/>
          </a:xfrm>
          <a:prstGeom prst="rect">
            <a:avLst/>
          </a:prstGeom>
          <a:gradFill>
            <a:gsLst>
              <a:gs pos="10000">
                <a:schemeClr val="accent1"/>
              </a:gs>
              <a:gs pos="100000">
                <a:schemeClr val="accent2"/>
              </a:gs>
            </a:gsLst>
            <a:lin ang="18900000" scaled="1"/>
          </a:gradFill>
          <a:ln>
            <a:noFill/>
          </a:ln>
          <a:effectLst>
            <a:outerShdw blurRad="381000" dist="127000" dir="5400000" sx="94000" sy="94000" algn="t"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30" name="Rectangle 29">
            <a:extLst>
              <a:ext uri="{FF2B5EF4-FFF2-40B4-BE49-F238E27FC236}">
                <a16:creationId xmlns:a16="http://schemas.microsoft.com/office/drawing/2014/main" id="{9E026ED1-74A2-45E7-9952-44A3E7E72F35}"/>
              </a:ext>
            </a:extLst>
          </p:cNvPr>
          <p:cNvSpPr/>
          <p:nvPr/>
        </p:nvSpPr>
        <p:spPr>
          <a:xfrm>
            <a:off x="4265768" y="3481615"/>
            <a:ext cx="1844929" cy="2938044"/>
          </a:xfrm>
          <a:prstGeom prst="rect">
            <a:avLst/>
          </a:prstGeom>
          <a:solidFill>
            <a:schemeClr val="bg1">
              <a:alpha val="98000"/>
            </a:schemeClr>
          </a:solidFill>
          <a:ln>
            <a:noFill/>
          </a:ln>
          <a:effectLst>
            <a:outerShdw blurRad="381000" dist="127000" dir="5400000" sx="94000" sy="94000" algn="t"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77" name="Rectangle 76">
            <a:extLst>
              <a:ext uri="{FF2B5EF4-FFF2-40B4-BE49-F238E27FC236}">
                <a16:creationId xmlns:a16="http://schemas.microsoft.com/office/drawing/2014/main" id="{FADD0A2D-C193-46C4-9E62-B4AA3F32D5CB}"/>
              </a:ext>
            </a:extLst>
          </p:cNvPr>
          <p:cNvSpPr/>
          <p:nvPr/>
        </p:nvSpPr>
        <p:spPr>
          <a:xfrm>
            <a:off x="6196107" y="438341"/>
            <a:ext cx="1844929" cy="2938044"/>
          </a:xfrm>
          <a:prstGeom prst="rect">
            <a:avLst/>
          </a:prstGeom>
          <a:gradFill>
            <a:gsLst>
              <a:gs pos="10000">
                <a:schemeClr val="accent1"/>
              </a:gs>
              <a:gs pos="100000">
                <a:schemeClr val="accent2"/>
              </a:gs>
            </a:gsLst>
            <a:lin ang="18900000" scaled="1"/>
          </a:gradFill>
          <a:ln>
            <a:noFill/>
          </a:ln>
          <a:effectLst>
            <a:outerShdw blurRad="381000" dist="127000" dir="5400000" sx="94000" sy="94000" algn="t"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67" name="Rectangle 66">
            <a:extLst>
              <a:ext uri="{FF2B5EF4-FFF2-40B4-BE49-F238E27FC236}">
                <a16:creationId xmlns:a16="http://schemas.microsoft.com/office/drawing/2014/main" id="{57EC6C67-11D9-43CE-8B48-79E72C7F7372}"/>
              </a:ext>
            </a:extLst>
          </p:cNvPr>
          <p:cNvSpPr/>
          <p:nvPr/>
        </p:nvSpPr>
        <p:spPr>
          <a:xfrm>
            <a:off x="6196107" y="3481615"/>
            <a:ext cx="1844929" cy="2938044"/>
          </a:xfrm>
          <a:prstGeom prst="rect">
            <a:avLst/>
          </a:prstGeom>
          <a:solidFill>
            <a:schemeClr val="bg1">
              <a:alpha val="98000"/>
            </a:schemeClr>
          </a:solidFill>
          <a:ln>
            <a:noFill/>
          </a:ln>
          <a:effectLst>
            <a:outerShdw blurRad="381000" dist="127000" dir="5400000" sx="94000" sy="94000" algn="t"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100" name="Rectangle 99">
            <a:extLst>
              <a:ext uri="{FF2B5EF4-FFF2-40B4-BE49-F238E27FC236}">
                <a16:creationId xmlns:a16="http://schemas.microsoft.com/office/drawing/2014/main" id="{025BC6FA-F863-4836-828A-E7C2DA34BF6C}"/>
              </a:ext>
            </a:extLst>
          </p:cNvPr>
          <p:cNvSpPr/>
          <p:nvPr/>
        </p:nvSpPr>
        <p:spPr>
          <a:xfrm>
            <a:off x="8126445" y="438341"/>
            <a:ext cx="1844929" cy="2938044"/>
          </a:xfrm>
          <a:prstGeom prst="rect">
            <a:avLst/>
          </a:prstGeom>
          <a:solidFill>
            <a:schemeClr val="bg1">
              <a:alpha val="98000"/>
            </a:schemeClr>
          </a:solidFill>
          <a:ln>
            <a:noFill/>
          </a:ln>
          <a:effectLst>
            <a:outerShdw blurRad="381000" dist="127000" dir="5400000" sx="94000" sy="94000" algn="t"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90" name="Rectangle 89">
            <a:extLst>
              <a:ext uri="{FF2B5EF4-FFF2-40B4-BE49-F238E27FC236}">
                <a16:creationId xmlns:a16="http://schemas.microsoft.com/office/drawing/2014/main" id="{C799E9F8-6BC0-4FF3-A4FE-D5BF6A5FE5DD}"/>
              </a:ext>
            </a:extLst>
          </p:cNvPr>
          <p:cNvSpPr/>
          <p:nvPr/>
        </p:nvSpPr>
        <p:spPr>
          <a:xfrm>
            <a:off x="8126445" y="3481615"/>
            <a:ext cx="1844929" cy="2938044"/>
          </a:xfrm>
          <a:prstGeom prst="rect">
            <a:avLst/>
          </a:prstGeom>
          <a:solidFill>
            <a:schemeClr val="bg1">
              <a:alpha val="98000"/>
            </a:schemeClr>
          </a:solidFill>
          <a:ln>
            <a:noFill/>
          </a:ln>
          <a:effectLst>
            <a:outerShdw blurRad="381000" dist="127000" dir="5400000" sx="94000" sy="94000" algn="t"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123" name="Rectangle 122">
            <a:extLst>
              <a:ext uri="{FF2B5EF4-FFF2-40B4-BE49-F238E27FC236}">
                <a16:creationId xmlns:a16="http://schemas.microsoft.com/office/drawing/2014/main" id="{3C7CC95A-1384-45DD-B310-0466FADF86CF}"/>
              </a:ext>
            </a:extLst>
          </p:cNvPr>
          <p:cNvSpPr/>
          <p:nvPr/>
        </p:nvSpPr>
        <p:spPr>
          <a:xfrm>
            <a:off x="10056784" y="438341"/>
            <a:ext cx="1844929" cy="2938044"/>
          </a:xfrm>
          <a:prstGeom prst="rect">
            <a:avLst/>
          </a:prstGeom>
          <a:solidFill>
            <a:schemeClr val="bg1">
              <a:alpha val="98000"/>
            </a:schemeClr>
          </a:solidFill>
          <a:ln>
            <a:noFill/>
          </a:ln>
          <a:effectLst>
            <a:outerShdw blurRad="381000" dist="127000" dir="5400000" sx="94000" sy="94000" algn="t"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113" name="Rectangle 112">
            <a:extLst>
              <a:ext uri="{FF2B5EF4-FFF2-40B4-BE49-F238E27FC236}">
                <a16:creationId xmlns:a16="http://schemas.microsoft.com/office/drawing/2014/main" id="{C62A0E8C-FB24-4824-B320-FB3D7711565B}"/>
              </a:ext>
            </a:extLst>
          </p:cNvPr>
          <p:cNvSpPr/>
          <p:nvPr/>
        </p:nvSpPr>
        <p:spPr>
          <a:xfrm>
            <a:off x="10056784" y="3481615"/>
            <a:ext cx="1844929" cy="2938044"/>
          </a:xfrm>
          <a:prstGeom prst="rect">
            <a:avLst/>
          </a:prstGeom>
          <a:solidFill>
            <a:schemeClr val="bg1">
              <a:alpha val="98000"/>
            </a:schemeClr>
          </a:solidFill>
          <a:ln>
            <a:noFill/>
          </a:ln>
          <a:effectLst>
            <a:outerShdw blurRad="381000" dist="127000" dir="5400000" sx="94000" sy="94000" algn="t" rotWithShape="0">
              <a:schemeClr val="tx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5" name="Rectangle: Rounded Corners 4">
            <a:extLst>
              <a:ext uri="{FF2B5EF4-FFF2-40B4-BE49-F238E27FC236}">
                <a16:creationId xmlns:a16="http://schemas.microsoft.com/office/drawing/2014/main" id="{5ACFB338-2629-4FB9-88DD-F607CD90FB11}"/>
              </a:ext>
            </a:extLst>
          </p:cNvPr>
          <p:cNvSpPr/>
          <p:nvPr/>
        </p:nvSpPr>
        <p:spPr>
          <a:xfrm>
            <a:off x="362858" y="1634340"/>
            <a:ext cx="216491"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AB8B1E1E-2F5B-40BE-8F02-2EDB593FCAF9}"/>
              </a:ext>
            </a:extLst>
          </p:cNvPr>
          <p:cNvGrpSpPr/>
          <p:nvPr/>
        </p:nvGrpSpPr>
        <p:grpSpPr>
          <a:xfrm>
            <a:off x="753102" y="1023237"/>
            <a:ext cx="3049642" cy="2031042"/>
            <a:chOff x="753102" y="1023237"/>
            <a:chExt cx="3049642" cy="2031042"/>
          </a:xfrm>
        </p:grpSpPr>
        <p:sp>
          <p:nvSpPr>
            <p:cNvPr id="6" name="TextBox 5">
              <a:extLst>
                <a:ext uri="{FF2B5EF4-FFF2-40B4-BE49-F238E27FC236}">
                  <a16:creationId xmlns:a16="http://schemas.microsoft.com/office/drawing/2014/main" id="{591DB952-21B5-4E93-950A-1B1759F019BC}"/>
                </a:ext>
              </a:extLst>
            </p:cNvPr>
            <p:cNvSpPr txBox="1"/>
            <p:nvPr/>
          </p:nvSpPr>
          <p:spPr>
            <a:xfrm>
              <a:off x="753102" y="1299953"/>
              <a:ext cx="3049642" cy="1754326"/>
            </a:xfrm>
            <a:prstGeom prst="rect">
              <a:avLst/>
            </a:prstGeom>
            <a:noFill/>
          </p:spPr>
          <p:txBody>
            <a:bodyPr wrap="square" rtlCol="0">
              <a:spAutoFit/>
            </a:bodyPr>
            <a:lstStyle/>
            <a:p>
              <a:r>
                <a:rPr lang="en-US" sz="3600" dirty="0">
                  <a:gradFill>
                    <a:gsLst>
                      <a:gs pos="10000">
                        <a:schemeClr val="accent1"/>
                      </a:gs>
                      <a:gs pos="100000">
                        <a:schemeClr val="accent2"/>
                      </a:gs>
                    </a:gsLst>
                    <a:lin ang="18900000" scaled="1"/>
                  </a:gradFill>
                  <a:latin typeface="+mj-lt"/>
                </a:rPr>
                <a:t>Professional</a:t>
              </a:r>
            </a:p>
            <a:p>
              <a:r>
                <a:rPr lang="en-US" sz="3600" dirty="0">
                  <a:solidFill>
                    <a:schemeClr val="bg1"/>
                  </a:solidFill>
                  <a:latin typeface="+mj-lt"/>
                </a:rPr>
                <a:t>Medical Team</a:t>
              </a:r>
            </a:p>
          </p:txBody>
        </p:sp>
        <p:sp>
          <p:nvSpPr>
            <p:cNvPr id="7" name="TextBox 6">
              <a:extLst>
                <a:ext uri="{FF2B5EF4-FFF2-40B4-BE49-F238E27FC236}">
                  <a16:creationId xmlns:a16="http://schemas.microsoft.com/office/drawing/2014/main" id="{291A035F-4780-40E8-8813-F5BD6C7A0204}"/>
                </a:ext>
              </a:extLst>
            </p:cNvPr>
            <p:cNvSpPr txBox="1"/>
            <p:nvPr/>
          </p:nvSpPr>
          <p:spPr>
            <a:xfrm>
              <a:off x="753102" y="1023237"/>
              <a:ext cx="3049642"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16" name="Group 15">
            <a:extLst>
              <a:ext uri="{FF2B5EF4-FFF2-40B4-BE49-F238E27FC236}">
                <a16:creationId xmlns:a16="http://schemas.microsoft.com/office/drawing/2014/main" id="{2618DC74-0723-46F9-931E-56E7C77E6F5E}"/>
              </a:ext>
            </a:extLst>
          </p:cNvPr>
          <p:cNvGrpSpPr/>
          <p:nvPr/>
        </p:nvGrpSpPr>
        <p:grpSpPr>
          <a:xfrm>
            <a:off x="4354503" y="2354464"/>
            <a:ext cx="1667460" cy="840002"/>
            <a:chOff x="4354503" y="2339224"/>
            <a:chExt cx="1667460" cy="840002"/>
          </a:xfrm>
        </p:grpSpPr>
        <p:grpSp>
          <p:nvGrpSpPr>
            <p:cNvPr id="4" name="Group 3">
              <a:extLst>
                <a:ext uri="{FF2B5EF4-FFF2-40B4-BE49-F238E27FC236}">
                  <a16:creationId xmlns:a16="http://schemas.microsoft.com/office/drawing/2014/main" id="{DB86533D-154F-4FE8-BA55-97AD8754B22D}"/>
                </a:ext>
              </a:extLst>
            </p:cNvPr>
            <p:cNvGrpSpPr/>
            <p:nvPr/>
          </p:nvGrpSpPr>
          <p:grpSpPr>
            <a:xfrm>
              <a:off x="4354503" y="2339224"/>
              <a:ext cx="1667460" cy="511270"/>
              <a:chOff x="4354503" y="2339224"/>
              <a:chExt cx="1667460" cy="511270"/>
            </a:xfrm>
          </p:grpSpPr>
          <p:sp>
            <p:nvSpPr>
              <p:cNvPr id="18" name="TextBox 17">
                <a:extLst>
                  <a:ext uri="{FF2B5EF4-FFF2-40B4-BE49-F238E27FC236}">
                    <a16:creationId xmlns:a16="http://schemas.microsoft.com/office/drawing/2014/main" id="{61F673C5-FA5A-41DF-93EE-9F32499B6716}"/>
                  </a:ext>
                </a:extLst>
              </p:cNvPr>
              <p:cNvSpPr txBox="1"/>
              <p:nvPr/>
            </p:nvSpPr>
            <p:spPr>
              <a:xfrm>
                <a:off x="4354503" y="2339224"/>
                <a:ext cx="1667460" cy="319255"/>
              </a:xfrm>
              <a:prstGeom prst="rect">
                <a:avLst/>
              </a:prstGeom>
              <a:noFill/>
            </p:spPr>
            <p:txBody>
              <a:bodyPr wrap="square" rtlCol="0">
                <a:spAutoFit/>
              </a:bodyPr>
              <a:lstStyle/>
              <a:p>
                <a:pPr algn="ctr">
                  <a:lnSpc>
                    <a:spcPct val="113000"/>
                  </a:lnSpc>
                </a:pPr>
                <a:r>
                  <a:rPr lang="en-US" sz="1400" dirty="0" err="1">
                    <a:solidFill>
                      <a:schemeClr val="bg1"/>
                    </a:solidFill>
                    <a:latin typeface="+mj-lt"/>
                  </a:rPr>
                  <a:t>Vasko</a:t>
                </a:r>
                <a:r>
                  <a:rPr lang="en-US" sz="1400" dirty="0">
                    <a:solidFill>
                      <a:schemeClr val="bg1"/>
                    </a:solidFill>
                    <a:latin typeface="+mj-lt"/>
                  </a:rPr>
                  <a:t> </a:t>
                </a:r>
                <a:r>
                  <a:rPr lang="en-US" sz="1400" dirty="0" err="1">
                    <a:solidFill>
                      <a:schemeClr val="bg1"/>
                    </a:solidFill>
                    <a:latin typeface="+mj-lt"/>
                  </a:rPr>
                  <a:t>Gunna</a:t>
                </a:r>
                <a:endParaRPr lang="en-US" sz="1400" dirty="0">
                  <a:solidFill>
                    <a:schemeClr val="bg1"/>
                  </a:solidFill>
                  <a:latin typeface="+mj-lt"/>
                </a:endParaRPr>
              </a:p>
            </p:txBody>
          </p:sp>
          <p:sp>
            <p:nvSpPr>
              <p:cNvPr id="19" name="TextBox 18">
                <a:extLst>
                  <a:ext uri="{FF2B5EF4-FFF2-40B4-BE49-F238E27FC236}">
                    <a16:creationId xmlns:a16="http://schemas.microsoft.com/office/drawing/2014/main" id="{44669331-914A-4880-842F-5C99529DD477}"/>
                  </a:ext>
                </a:extLst>
              </p:cNvPr>
              <p:cNvSpPr txBox="1"/>
              <p:nvPr/>
            </p:nvSpPr>
            <p:spPr>
              <a:xfrm>
                <a:off x="4354503" y="2582279"/>
                <a:ext cx="1667460" cy="268215"/>
              </a:xfrm>
              <a:prstGeom prst="rect">
                <a:avLst/>
              </a:prstGeom>
              <a:noFill/>
            </p:spPr>
            <p:txBody>
              <a:bodyPr wrap="square" rtlCol="0">
                <a:spAutoFit/>
              </a:bodyPr>
              <a:lstStyle/>
              <a:p>
                <a:pPr algn="ctr">
                  <a:lnSpc>
                    <a:spcPct val="120000"/>
                  </a:lnSpc>
                </a:pPr>
                <a:r>
                  <a:rPr lang="en-US" sz="1000" i="1" dirty="0">
                    <a:solidFill>
                      <a:schemeClr val="bg1"/>
                    </a:solidFill>
                  </a:rPr>
                  <a:t>Doctor, Founder</a:t>
                </a:r>
              </a:p>
            </p:txBody>
          </p:sp>
        </p:grpSp>
        <p:grpSp>
          <p:nvGrpSpPr>
            <p:cNvPr id="24" name="Group 23">
              <a:extLst>
                <a:ext uri="{FF2B5EF4-FFF2-40B4-BE49-F238E27FC236}">
                  <a16:creationId xmlns:a16="http://schemas.microsoft.com/office/drawing/2014/main" id="{A834F97D-EA13-4D4C-9FFB-F6A2ACF5C6A5}"/>
                </a:ext>
              </a:extLst>
            </p:cNvPr>
            <p:cNvGrpSpPr/>
            <p:nvPr/>
          </p:nvGrpSpPr>
          <p:grpSpPr>
            <a:xfrm>
              <a:off x="4663430" y="3031409"/>
              <a:ext cx="1049604" cy="147817"/>
              <a:chOff x="4538753" y="3012178"/>
              <a:chExt cx="1049604" cy="147817"/>
            </a:xfrm>
            <a:solidFill>
              <a:schemeClr val="bg1">
                <a:alpha val="40000"/>
              </a:schemeClr>
            </a:solidFill>
          </p:grpSpPr>
          <p:sp>
            <p:nvSpPr>
              <p:cNvPr id="20" name="Freeform 8">
                <a:extLst>
                  <a:ext uri="{FF2B5EF4-FFF2-40B4-BE49-F238E27FC236}">
                    <a16:creationId xmlns:a16="http://schemas.microsoft.com/office/drawing/2014/main" id="{0E80286E-CC97-4E18-99A9-A7C41894D8E2}"/>
                  </a:ext>
                </a:extLst>
              </p:cNvPr>
              <p:cNvSpPr>
                <a:spLocks noEditPoints="1"/>
              </p:cNvSpPr>
              <p:nvPr/>
            </p:nvSpPr>
            <p:spPr bwMode="auto">
              <a:xfrm>
                <a:off x="4837962" y="3035048"/>
                <a:ext cx="148374" cy="102077"/>
              </a:xfrm>
              <a:custGeom>
                <a:avLst/>
                <a:gdLst>
                  <a:gd name="T0" fmla="*/ 357944 w 256"/>
                  <a:gd name="T1" fmla="*/ 0 h 176"/>
                  <a:gd name="T2" fmla="*/ 219385 w 256"/>
                  <a:gd name="T3" fmla="*/ 0 h 176"/>
                  <a:gd name="T4" fmla="*/ 75878 w 256"/>
                  <a:gd name="T5" fmla="*/ 0 h 176"/>
                  <a:gd name="T6" fmla="*/ 0 w 256"/>
                  <a:gd name="T7" fmla="*/ 59423 h 176"/>
                  <a:gd name="T8" fmla="*/ 0 w 256"/>
                  <a:gd name="T9" fmla="*/ 234390 h 176"/>
                  <a:gd name="T10" fmla="*/ 75878 w 256"/>
                  <a:gd name="T11" fmla="*/ 290512 h 176"/>
                  <a:gd name="T12" fmla="*/ 222684 w 256"/>
                  <a:gd name="T13" fmla="*/ 290512 h 176"/>
                  <a:gd name="T14" fmla="*/ 357944 w 256"/>
                  <a:gd name="T15" fmla="*/ 290512 h 176"/>
                  <a:gd name="T16" fmla="*/ 422275 w 256"/>
                  <a:gd name="T17" fmla="*/ 234390 h 176"/>
                  <a:gd name="T18" fmla="*/ 422275 w 256"/>
                  <a:gd name="T19" fmla="*/ 59423 h 176"/>
                  <a:gd name="T20" fmla="*/ 357944 w 256"/>
                  <a:gd name="T21" fmla="*/ 0 h 176"/>
                  <a:gd name="T22" fmla="*/ 183096 w 256"/>
                  <a:gd name="T23" fmla="*/ 212932 h 176"/>
                  <a:gd name="T24" fmla="*/ 183096 w 256"/>
                  <a:gd name="T25" fmla="*/ 79231 h 176"/>
                  <a:gd name="T26" fmla="*/ 275468 w 256"/>
                  <a:gd name="T27" fmla="*/ 146907 h 176"/>
                  <a:gd name="T28" fmla="*/ 183096 w 256"/>
                  <a:gd name="T29" fmla="*/ 212932 h 17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176">
                    <a:moveTo>
                      <a:pt x="217" y="0"/>
                    </a:moveTo>
                    <a:cubicBezTo>
                      <a:pt x="133" y="0"/>
                      <a:pt x="133" y="0"/>
                      <a:pt x="133" y="0"/>
                    </a:cubicBezTo>
                    <a:cubicBezTo>
                      <a:pt x="46" y="0"/>
                      <a:pt x="46" y="0"/>
                      <a:pt x="46" y="0"/>
                    </a:cubicBezTo>
                    <a:cubicBezTo>
                      <a:pt x="24" y="0"/>
                      <a:pt x="0" y="15"/>
                      <a:pt x="0" y="36"/>
                    </a:cubicBezTo>
                    <a:cubicBezTo>
                      <a:pt x="0" y="142"/>
                      <a:pt x="0" y="142"/>
                      <a:pt x="0" y="142"/>
                    </a:cubicBezTo>
                    <a:cubicBezTo>
                      <a:pt x="0" y="163"/>
                      <a:pt x="24" y="176"/>
                      <a:pt x="46" y="176"/>
                    </a:cubicBezTo>
                    <a:cubicBezTo>
                      <a:pt x="135" y="176"/>
                      <a:pt x="135" y="176"/>
                      <a:pt x="135" y="176"/>
                    </a:cubicBezTo>
                    <a:cubicBezTo>
                      <a:pt x="217" y="176"/>
                      <a:pt x="217" y="176"/>
                      <a:pt x="217" y="176"/>
                    </a:cubicBezTo>
                    <a:cubicBezTo>
                      <a:pt x="238" y="176"/>
                      <a:pt x="256" y="163"/>
                      <a:pt x="256" y="142"/>
                    </a:cubicBezTo>
                    <a:cubicBezTo>
                      <a:pt x="256" y="36"/>
                      <a:pt x="256" y="36"/>
                      <a:pt x="256" y="36"/>
                    </a:cubicBezTo>
                    <a:cubicBezTo>
                      <a:pt x="256" y="15"/>
                      <a:pt x="238" y="0"/>
                      <a:pt x="217" y="0"/>
                    </a:cubicBezTo>
                    <a:moveTo>
                      <a:pt x="111" y="129"/>
                    </a:moveTo>
                    <a:cubicBezTo>
                      <a:pt x="111" y="48"/>
                      <a:pt x="111" y="48"/>
                      <a:pt x="111" y="48"/>
                    </a:cubicBezTo>
                    <a:cubicBezTo>
                      <a:pt x="167" y="89"/>
                      <a:pt x="167" y="89"/>
                      <a:pt x="167" y="89"/>
                    </a:cubicBezTo>
                    <a:lnTo>
                      <a:pt x="111" y="129"/>
                    </a:lnTo>
                    <a:close/>
                  </a:path>
                </a:pathLst>
              </a:custGeom>
              <a:grpFill/>
              <a:ln>
                <a:noFill/>
              </a:ln>
            </p:spPr>
            <p:txBody>
              <a:bodyPr/>
              <a:lstStyle/>
              <a:p>
                <a:endParaRPr lang="en-US" dirty="0"/>
              </a:p>
            </p:txBody>
          </p:sp>
          <p:sp>
            <p:nvSpPr>
              <p:cNvPr id="21" name="Freeform 15">
                <a:extLst>
                  <a:ext uri="{FF2B5EF4-FFF2-40B4-BE49-F238E27FC236}">
                    <a16:creationId xmlns:a16="http://schemas.microsoft.com/office/drawing/2014/main" id="{19094B60-FBD4-465F-A37B-11FEC1BD937C}"/>
                  </a:ext>
                </a:extLst>
              </p:cNvPr>
              <p:cNvSpPr>
                <a:spLocks noEditPoints="1"/>
              </p:cNvSpPr>
              <p:nvPr/>
            </p:nvSpPr>
            <p:spPr bwMode="auto">
              <a:xfrm>
                <a:off x="5440540" y="3012178"/>
                <a:ext cx="147817" cy="147817"/>
              </a:xfrm>
              <a:custGeom>
                <a:avLst/>
                <a:gdLst>
                  <a:gd name="T0" fmla="*/ 368101 w 256"/>
                  <a:gd name="T1" fmla="*/ 420688 h 256"/>
                  <a:gd name="T2" fmla="*/ 52586 w 256"/>
                  <a:gd name="T3" fmla="*/ 420688 h 256"/>
                  <a:gd name="T4" fmla="*/ 0 w 256"/>
                  <a:gd name="T5" fmla="*/ 368102 h 256"/>
                  <a:gd name="T6" fmla="*/ 0 w 256"/>
                  <a:gd name="T7" fmla="*/ 52586 h 256"/>
                  <a:gd name="T8" fmla="*/ 52586 w 256"/>
                  <a:gd name="T9" fmla="*/ 0 h 256"/>
                  <a:gd name="T10" fmla="*/ 368101 w 256"/>
                  <a:gd name="T11" fmla="*/ 0 h 256"/>
                  <a:gd name="T12" fmla="*/ 420687 w 256"/>
                  <a:gd name="T13" fmla="*/ 52586 h 256"/>
                  <a:gd name="T14" fmla="*/ 420687 w 256"/>
                  <a:gd name="T15" fmla="*/ 368102 h 256"/>
                  <a:gd name="T16" fmla="*/ 368101 w 256"/>
                  <a:gd name="T17" fmla="*/ 420688 h 256"/>
                  <a:gd name="T18" fmla="*/ 210344 w 256"/>
                  <a:gd name="T19" fmla="*/ 128178 h 256"/>
                  <a:gd name="T20" fmla="*/ 136395 w 256"/>
                  <a:gd name="T21" fmla="*/ 175834 h 256"/>
                  <a:gd name="T22" fmla="*/ 136395 w 256"/>
                  <a:gd name="T23" fmla="*/ 175834 h 256"/>
                  <a:gd name="T24" fmla="*/ 136395 w 256"/>
                  <a:gd name="T25" fmla="*/ 177478 h 256"/>
                  <a:gd name="T26" fmla="*/ 133108 w 256"/>
                  <a:gd name="T27" fmla="*/ 182408 h 256"/>
                  <a:gd name="T28" fmla="*/ 133108 w 256"/>
                  <a:gd name="T29" fmla="*/ 185694 h 256"/>
                  <a:gd name="T30" fmla="*/ 131465 w 256"/>
                  <a:gd name="T31" fmla="*/ 190624 h 256"/>
                  <a:gd name="T32" fmla="*/ 131465 w 256"/>
                  <a:gd name="T33" fmla="*/ 193911 h 256"/>
                  <a:gd name="T34" fmla="*/ 129821 w 256"/>
                  <a:gd name="T35" fmla="*/ 198841 h 256"/>
                  <a:gd name="T36" fmla="*/ 129821 w 256"/>
                  <a:gd name="T37" fmla="*/ 202127 h 256"/>
                  <a:gd name="T38" fmla="*/ 128178 w 256"/>
                  <a:gd name="T39" fmla="*/ 210344 h 256"/>
                  <a:gd name="T40" fmla="*/ 210344 w 256"/>
                  <a:gd name="T41" fmla="*/ 292510 h 256"/>
                  <a:gd name="T42" fmla="*/ 292509 w 256"/>
                  <a:gd name="T43" fmla="*/ 210344 h 256"/>
                  <a:gd name="T44" fmla="*/ 290866 w 256"/>
                  <a:gd name="T45" fmla="*/ 202127 h 256"/>
                  <a:gd name="T46" fmla="*/ 290866 w 256"/>
                  <a:gd name="T47" fmla="*/ 198841 h 256"/>
                  <a:gd name="T48" fmla="*/ 289222 w 256"/>
                  <a:gd name="T49" fmla="*/ 193911 h 256"/>
                  <a:gd name="T50" fmla="*/ 289222 w 256"/>
                  <a:gd name="T51" fmla="*/ 190624 h 256"/>
                  <a:gd name="T52" fmla="*/ 287579 w 256"/>
                  <a:gd name="T53" fmla="*/ 185694 h 256"/>
                  <a:gd name="T54" fmla="*/ 287579 w 256"/>
                  <a:gd name="T55" fmla="*/ 182408 h 256"/>
                  <a:gd name="T56" fmla="*/ 284292 w 256"/>
                  <a:gd name="T57" fmla="*/ 177478 h 256"/>
                  <a:gd name="T58" fmla="*/ 284292 w 256"/>
                  <a:gd name="T59" fmla="*/ 175834 h 256"/>
                  <a:gd name="T60" fmla="*/ 284292 w 256"/>
                  <a:gd name="T61" fmla="*/ 175834 h 256"/>
                  <a:gd name="T62" fmla="*/ 210344 w 256"/>
                  <a:gd name="T63" fmla="*/ 128178 h 256"/>
                  <a:gd name="T64" fmla="*/ 373031 w 256"/>
                  <a:gd name="T65" fmla="*/ 69019 h 256"/>
                  <a:gd name="T66" fmla="*/ 351668 w 256"/>
                  <a:gd name="T67" fmla="*/ 47656 h 256"/>
                  <a:gd name="T68" fmla="*/ 310585 w 256"/>
                  <a:gd name="T69" fmla="*/ 47656 h 256"/>
                  <a:gd name="T70" fmla="*/ 289222 w 256"/>
                  <a:gd name="T71" fmla="*/ 69019 h 256"/>
                  <a:gd name="T72" fmla="*/ 289222 w 256"/>
                  <a:gd name="T73" fmla="*/ 110102 h 256"/>
                  <a:gd name="T74" fmla="*/ 310585 w 256"/>
                  <a:gd name="T75" fmla="*/ 131465 h 256"/>
                  <a:gd name="T76" fmla="*/ 351668 w 256"/>
                  <a:gd name="T77" fmla="*/ 131465 h 256"/>
                  <a:gd name="T78" fmla="*/ 373031 w 256"/>
                  <a:gd name="T79" fmla="*/ 110102 h 256"/>
                  <a:gd name="T80" fmla="*/ 373031 w 256"/>
                  <a:gd name="T81" fmla="*/ 69019 h 256"/>
                  <a:gd name="T82" fmla="*/ 373031 w 256"/>
                  <a:gd name="T83" fmla="*/ 175834 h 256"/>
                  <a:gd name="T84" fmla="*/ 335235 w 256"/>
                  <a:gd name="T85" fmla="*/ 175834 h 256"/>
                  <a:gd name="T86" fmla="*/ 338522 w 256"/>
                  <a:gd name="T87" fmla="*/ 210344 h 256"/>
                  <a:gd name="T88" fmla="*/ 210344 w 256"/>
                  <a:gd name="T89" fmla="*/ 338522 h 256"/>
                  <a:gd name="T90" fmla="*/ 82165 w 256"/>
                  <a:gd name="T91" fmla="*/ 210344 h 256"/>
                  <a:gd name="T92" fmla="*/ 85452 w 256"/>
                  <a:gd name="T93" fmla="*/ 175834 h 256"/>
                  <a:gd name="T94" fmla="*/ 47656 w 256"/>
                  <a:gd name="T95" fmla="*/ 175834 h 256"/>
                  <a:gd name="T96" fmla="*/ 47656 w 256"/>
                  <a:gd name="T97" fmla="*/ 351669 h 256"/>
                  <a:gd name="T98" fmla="*/ 69019 w 256"/>
                  <a:gd name="T99" fmla="*/ 373032 h 256"/>
                  <a:gd name="T100" fmla="*/ 351668 w 256"/>
                  <a:gd name="T101" fmla="*/ 373032 h 256"/>
                  <a:gd name="T102" fmla="*/ 373031 w 256"/>
                  <a:gd name="T103" fmla="*/ 351669 h 256"/>
                  <a:gd name="T104" fmla="*/ 373031 w 256"/>
                  <a:gd name="T105" fmla="*/ 175834 h 2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6" h="256">
                    <a:moveTo>
                      <a:pt x="224" y="256"/>
                    </a:moveTo>
                    <a:cubicBezTo>
                      <a:pt x="32" y="256"/>
                      <a:pt x="32" y="256"/>
                      <a:pt x="32" y="256"/>
                    </a:cubicBezTo>
                    <a:cubicBezTo>
                      <a:pt x="14" y="256"/>
                      <a:pt x="0" y="242"/>
                      <a:pt x="0" y="224"/>
                    </a:cubicBezTo>
                    <a:cubicBezTo>
                      <a:pt x="0" y="32"/>
                      <a:pt x="0" y="32"/>
                      <a:pt x="0" y="32"/>
                    </a:cubicBezTo>
                    <a:cubicBezTo>
                      <a:pt x="0" y="14"/>
                      <a:pt x="14" y="0"/>
                      <a:pt x="32" y="0"/>
                    </a:cubicBezTo>
                    <a:cubicBezTo>
                      <a:pt x="224" y="0"/>
                      <a:pt x="224" y="0"/>
                      <a:pt x="224" y="0"/>
                    </a:cubicBezTo>
                    <a:cubicBezTo>
                      <a:pt x="242" y="0"/>
                      <a:pt x="256" y="14"/>
                      <a:pt x="256" y="32"/>
                    </a:cubicBezTo>
                    <a:cubicBezTo>
                      <a:pt x="256" y="224"/>
                      <a:pt x="256" y="224"/>
                      <a:pt x="256" y="224"/>
                    </a:cubicBezTo>
                    <a:cubicBezTo>
                      <a:pt x="256" y="242"/>
                      <a:pt x="242" y="256"/>
                      <a:pt x="224" y="256"/>
                    </a:cubicBezTo>
                    <a:moveTo>
                      <a:pt x="128" y="78"/>
                    </a:moveTo>
                    <a:cubicBezTo>
                      <a:pt x="108" y="78"/>
                      <a:pt x="91" y="90"/>
                      <a:pt x="83" y="107"/>
                    </a:cubicBezTo>
                    <a:cubicBezTo>
                      <a:pt x="83" y="107"/>
                      <a:pt x="83" y="107"/>
                      <a:pt x="83" y="107"/>
                    </a:cubicBezTo>
                    <a:cubicBezTo>
                      <a:pt x="83" y="107"/>
                      <a:pt x="83" y="108"/>
                      <a:pt x="83" y="108"/>
                    </a:cubicBezTo>
                    <a:cubicBezTo>
                      <a:pt x="82" y="109"/>
                      <a:pt x="82" y="110"/>
                      <a:pt x="81" y="111"/>
                    </a:cubicBezTo>
                    <a:cubicBezTo>
                      <a:pt x="81" y="111"/>
                      <a:pt x="81" y="112"/>
                      <a:pt x="81" y="113"/>
                    </a:cubicBezTo>
                    <a:cubicBezTo>
                      <a:pt x="81" y="114"/>
                      <a:pt x="80" y="115"/>
                      <a:pt x="80" y="116"/>
                    </a:cubicBezTo>
                    <a:cubicBezTo>
                      <a:pt x="80" y="116"/>
                      <a:pt x="80" y="117"/>
                      <a:pt x="80" y="118"/>
                    </a:cubicBezTo>
                    <a:cubicBezTo>
                      <a:pt x="79" y="119"/>
                      <a:pt x="79" y="120"/>
                      <a:pt x="79" y="121"/>
                    </a:cubicBezTo>
                    <a:cubicBezTo>
                      <a:pt x="79" y="122"/>
                      <a:pt x="79" y="122"/>
                      <a:pt x="79" y="123"/>
                    </a:cubicBezTo>
                    <a:cubicBezTo>
                      <a:pt x="79" y="124"/>
                      <a:pt x="78" y="126"/>
                      <a:pt x="78" y="128"/>
                    </a:cubicBezTo>
                    <a:cubicBezTo>
                      <a:pt x="78" y="155"/>
                      <a:pt x="101" y="178"/>
                      <a:pt x="128" y="178"/>
                    </a:cubicBezTo>
                    <a:cubicBezTo>
                      <a:pt x="155" y="178"/>
                      <a:pt x="178" y="155"/>
                      <a:pt x="178" y="128"/>
                    </a:cubicBezTo>
                    <a:cubicBezTo>
                      <a:pt x="178" y="126"/>
                      <a:pt x="177" y="124"/>
                      <a:pt x="177" y="123"/>
                    </a:cubicBezTo>
                    <a:cubicBezTo>
                      <a:pt x="177" y="122"/>
                      <a:pt x="177" y="122"/>
                      <a:pt x="177" y="121"/>
                    </a:cubicBezTo>
                    <a:cubicBezTo>
                      <a:pt x="177" y="120"/>
                      <a:pt x="177" y="119"/>
                      <a:pt x="176" y="118"/>
                    </a:cubicBezTo>
                    <a:cubicBezTo>
                      <a:pt x="176" y="117"/>
                      <a:pt x="176" y="116"/>
                      <a:pt x="176" y="116"/>
                    </a:cubicBezTo>
                    <a:cubicBezTo>
                      <a:pt x="176" y="115"/>
                      <a:pt x="175" y="114"/>
                      <a:pt x="175" y="113"/>
                    </a:cubicBezTo>
                    <a:cubicBezTo>
                      <a:pt x="175" y="112"/>
                      <a:pt x="175" y="111"/>
                      <a:pt x="175" y="111"/>
                    </a:cubicBezTo>
                    <a:cubicBezTo>
                      <a:pt x="174" y="110"/>
                      <a:pt x="174" y="109"/>
                      <a:pt x="173" y="108"/>
                    </a:cubicBezTo>
                    <a:cubicBezTo>
                      <a:pt x="173" y="108"/>
                      <a:pt x="173" y="107"/>
                      <a:pt x="173" y="107"/>
                    </a:cubicBezTo>
                    <a:cubicBezTo>
                      <a:pt x="173" y="107"/>
                      <a:pt x="173" y="107"/>
                      <a:pt x="173" y="107"/>
                    </a:cubicBezTo>
                    <a:cubicBezTo>
                      <a:pt x="165" y="90"/>
                      <a:pt x="148" y="78"/>
                      <a:pt x="128" y="78"/>
                    </a:cubicBezTo>
                    <a:moveTo>
                      <a:pt x="227" y="42"/>
                    </a:moveTo>
                    <a:cubicBezTo>
                      <a:pt x="227" y="35"/>
                      <a:pt x="221" y="29"/>
                      <a:pt x="214" y="29"/>
                    </a:cubicBezTo>
                    <a:cubicBezTo>
                      <a:pt x="189" y="29"/>
                      <a:pt x="189" y="29"/>
                      <a:pt x="189" y="29"/>
                    </a:cubicBezTo>
                    <a:cubicBezTo>
                      <a:pt x="182" y="29"/>
                      <a:pt x="176" y="35"/>
                      <a:pt x="176" y="42"/>
                    </a:cubicBezTo>
                    <a:cubicBezTo>
                      <a:pt x="176" y="67"/>
                      <a:pt x="176" y="67"/>
                      <a:pt x="176" y="67"/>
                    </a:cubicBezTo>
                    <a:cubicBezTo>
                      <a:pt x="176" y="74"/>
                      <a:pt x="182" y="80"/>
                      <a:pt x="189" y="80"/>
                    </a:cubicBezTo>
                    <a:cubicBezTo>
                      <a:pt x="214" y="80"/>
                      <a:pt x="214" y="80"/>
                      <a:pt x="214" y="80"/>
                    </a:cubicBezTo>
                    <a:cubicBezTo>
                      <a:pt x="221" y="80"/>
                      <a:pt x="227" y="74"/>
                      <a:pt x="227" y="67"/>
                    </a:cubicBezTo>
                    <a:lnTo>
                      <a:pt x="227" y="42"/>
                    </a:lnTo>
                    <a:close/>
                    <a:moveTo>
                      <a:pt x="227" y="107"/>
                    </a:moveTo>
                    <a:cubicBezTo>
                      <a:pt x="204" y="107"/>
                      <a:pt x="204" y="107"/>
                      <a:pt x="204" y="107"/>
                    </a:cubicBezTo>
                    <a:cubicBezTo>
                      <a:pt x="205" y="114"/>
                      <a:pt x="206" y="121"/>
                      <a:pt x="206" y="128"/>
                    </a:cubicBezTo>
                    <a:cubicBezTo>
                      <a:pt x="206" y="171"/>
                      <a:pt x="171" y="206"/>
                      <a:pt x="128" y="206"/>
                    </a:cubicBezTo>
                    <a:cubicBezTo>
                      <a:pt x="85" y="206"/>
                      <a:pt x="50" y="171"/>
                      <a:pt x="50" y="128"/>
                    </a:cubicBezTo>
                    <a:cubicBezTo>
                      <a:pt x="50" y="121"/>
                      <a:pt x="51" y="114"/>
                      <a:pt x="52" y="107"/>
                    </a:cubicBezTo>
                    <a:cubicBezTo>
                      <a:pt x="29" y="107"/>
                      <a:pt x="29" y="107"/>
                      <a:pt x="29" y="107"/>
                    </a:cubicBezTo>
                    <a:cubicBezTo>
                      <a:pt x="29" y="214"/>
                      <a:pt x="29" y="214"/>
                      <a:pt x="29" y="214"/>
                    </a:cubicBezTo>
                    <a:cubicBezTo>
                      <a:pt x="29" y="221"/>
                      <a:pt x="35" y="227"/>
                      <a:pt x="42" y="227"/>
                    </a:cubicBezTo>
                    <a:cubicBezTo>
                      <a:pt x="214" y="227"/>
                      <a:pt x="214" y="227"/>
                      <a:pt x="214" y="227"/>
                    </a:cubicBezTo>
                    <a:cubicBezTo>
                      <a:pt x="221" y="227"/>
                      <a:pt x="227" y="221"/>
                      <a:pt x="227" y="214"/>
                    </a:cubicBezTo>
                    <a:lnTo>
                      <a:pt x="227" y="107"/>
                    </a:lnTo>
                    <a:close/>
                  </a:path>
                </a:pathLst>
              </a:custGeom>
              <a:grpFill/>
              <a:ln>
                <a:noFill/>
              </a:ln>
            </p:spPr>
            <p:txBody>
              <a:bodyPr/>
              <a:lstStyle/>
              <a:p>
                <a:endParaRPr lang="en-US" dirty="0"/>
              </a:p>
            </p:txBody>
          </p:sp>
          <p:sp>
            <p:nvSpPr>
              <p:cNvPr id="22" name="Freeform 16">
                <a:extLst>
                  <a:ext uri="{FF2B5EF4-FFF2-40B4-BE49-F238E27FC236}">
                    <a16:creationId xmlns:a16="http://schemas.microsoft.com/office/drawing/2014/main" id="{C81BDEC3-8C13-4216-AF86-BBDBCAB20B14}"/>
                  </a:ext>
                </a:extLst>
              </p:cNvPr>
              <p:cNvSpPr>
                <a:spLocks/>
              </p:cNvSpPr>
              <p:nvPr/>
            </p:nvSpPr>
            <p:spPr bwMode="auto">
              <a:xfrm>
                <a:off x="5139529" y="3025286"/>
                <a:ext cx="147818" cy="121601"/>
              </a:xfrm>
              <a:custGeom>
                <a:avLst/>
                <a:gdLst>
                  <a:gd name="T0" fmla="*/ 285936 w 256"/>
                  <a:gd name="T1" fmla="*/ 0 h 210"/>
                  <a:gd name="T2" fmla="*/ 354955 w 256"/>
                  <a:gd name="T3" fmla="*/ 26368 h 210"/>
                  <a:gd name="T4" fmla="*/ 399324 w 256"/>
                  <a:gd name="T5" fmla="*/ 11536 h 210"/>
                  <a:gd name="T6" fmla="*/ 409184 w 256"/>
                  <a:gd name="T7" fmla="*/ 6592 h 210"/>
                  <a:gd name="T8" fmla="*/ 381248 w 256"/>
                  <a:gd name="T9" fmla="*/ 47791 h 210"/>
                  <a:gd name="T10" fmla="*/ 371388 w 256"/>
                  <a:gd name="T11" fmla="*/ 54383 h 210"/>
                  <a:gd name="T12" fmla="*/ 371388 w 256"/>
                  <a:gd name="T13" fmla="*/ 54383 h 210"/>
                  <a:gd name="T14" fmla="*/ 420687 w 256"/>
                  <a:gd name="T15" fmla="*/ 41199 h 210"/>
                  <a:gd name="T16" fmla="*/ 420687 w 256"/>
                  <a:gd name="T17" fmla="*/ 41199 h 210"/>
                  <a:gd name="T18" fmla="*/ 391107 w 256"/>
                  <a:gd name="T19" fmla="*/ 74159 h 210"/>
                  <a:gd name="T20" fmla="*/ 377961 w 256"/>
                  <a:gd name="T21" fmla="*/ 85695 h 210"/>
                  <a:gd name="T22" fmla="*/ 374674 w 256"/>
                  <a:gd name="T23" fmla="*/ 140078 h 210"/>
                  <a:gd name="T24" fmla="*/ 205414 w 256"/>
                  <a:gd name="T25" fmla="*/ 332891 h 210"/>
                  <a:gd name="T26" fmla="*/ 82165 w 256"/>
                  <a:gd name="T27" fmla="*/ 337835 h 210"/>
                  <a:gd name="T28" fmla="*/ 31223 w 256"/>
                  <a:gd name="T29" fmla="*/ 321355 h 210"/>
                  <a:gd name="T30" fmla="*/ 8217 w 256"/>
                  <a:gd name="T31" fmla="*/ 308172 h 210"/>
                  <a:gd name="T32" fmla="*/ 0 w 256"/>
                  <a:gd name="T33" fmla="*/ 303228 h 210"/>
                  <a:gd name="T34" fmla="*/ 27936 w 256"/>
                  <a:gd name="T35" fmla="*/ 304876 h 210"/>
                  <a:gd name="T36" fmla="*/ 52586 w 256"/>
                  <a:gd name="T37" fmla="*/ 301580 h 210"/>
                  <a:gd name="T38" fmla="*/ 103528 w 256"/>
                  <a:gd name="T39" fmla="*/ 283452 h 210"/>
                  <a:gd name="T40" fmla="*/ 128178 w 256"/>
                  <a:gd name="T41" fmla="*/ 266972 h 210"/>
                  <a:gd name="T42" fmla="*/ 101885 w 256"/>
                  <a:gd name="T43" fmla="*/ 263676 h 210"/>
                  <a:gd name="T44" fmla="*/ 47656 w 256"/>
                  <a:gd name="T45" fmla="*/ 207645 h 210"/>
                  <a:gd name="T46" fmla="*/ 85452 w 256"/>
                  <a:gd name="T47" fmla="*/ 205997 h 210"/>
                  <a:gd name="T48" fmla="*/ 57516 w 256"/>
                  <a:gd name="T49" fmla="*/ 194461 h 210"/>
                  <a:gd name="T50" fmla="*/ 16433 w 256"/>
                  <a:gd name="T51" fmla="*/ 120302 h 210"/>
                  <a:gd name="T52" fmla="*/ 26293 w 256"/>
                  <a:gd name="T53" fmla="*/ 125246 h 210"/>
                  <a:gd name="T54" fmla="*/ 44369 w 256"/>
                  <a:gd name="T55" fmla="*/ 130190 h 210"/>
                  <a:gd name="T56" fmla="*/ 55872 w 256"/>
                  <a:gd name="T57" fmla="*/ 130190 h 210"/>
                  <a:gd name="T58" fmla="*/ 54229 w 256"/>
                  <a:gd name="T59" fmla="*/ 130190 h 210"/>
                  <a:gd name="T60" fmla="*/ 39439 w 256"/>
                  <a:gd name="T61" fmla="*/ 117006 h 210"/>
                  <a:gd name="T62" fmla="*/ 19720 w 256"/>
                  <a:gd name="T63" fmla="*/ 37903 h 210"/>
                  <a:gd name="T64" fmla="*/ 29580 w 256"/>
                  <a:gd name="T65" fmla="*/ 16480 h 210"/>
                  <a:gd name="T66" fmla="*/ 29580 w 256"/>
                  <a:gd name="T67" fmla="*/ 16480 h 210"/>
                  <a:gd name="T68" fmla="*/ 37796 w 256"/>
                  <a:gd name="T69" fmla="*/ 24720 h 210"/>
                  <a:gd name="T70" fmla="*/ 62446 w 256"/>
                  <a:gd name="T71" fmla="*/ 49439 h 210"/>
                  <a:gd name="T72" fmla="*/ 169261 w 256"/>
                  <a:gd name="T73" fmla="*/ 100527 h 210"/>
                  <a:gd name="T74" fmla="*/ 207057 w 256"/>
                  <a:gd name="T75" fmla="*/ 105470 h 210"/>
                  <a:gd name="T76" fmla="*/ 207057 w 256"/>
                  <a:gd name="T77" fmla="*/ 65919 h 210"/>
                  <a:gd name="T78" fmla="*/ 256356 w 256"/>
                  <a:gd name="T79" fmla="*/ 6592 h 210"/>
                  <a:gd name="T80" fmla="*/ 276076 w 256"/>
                  <a:gd name="T81" fmla="*/ 1648 h 210"/>
                  <a:gd name="T82" fmla="*/ 285936 w 256"/>
                  <a:gd name="T83" fmla="*/ 0 h 2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grpFill/>
              <a:ln>
                <a:noFill/>
              </a:ln>
            </p:spPr>
            <p:txBody>
              <a:bodyPr/>
              <a:lstStyle/>
              <a:p>
                <a:endParaRPr lang="en-US" dirty="0"/>
              </a:p>
            </p:txBody>
          </p:sp>
          <p:sp>
            <p:nvSpPr>
              <p:cNvPr id="23" name="Freeform 17">
                <a:extLst>
                  <a:ext uri="{FF2B5EF4-FFF2-40B4-BE49-F238E27FC236}">
                    <a16:creationId xmlns:a16="http://schemas.microsoft.com/office/drawing/2014/main" id="{1B621058-218A-49C1-8C4C-84144D6A9216}"/>
                  </a:ext>
                </a:extLst>
              </p:cNvPr>
              <p:cNvSpPr>
                <a:spLocks noEditPoints="1"/>
              </p:cNvSpPr>
              <p:nvPr/>
            </p:nvSpPr>
            <p:spPr bwMode="auto">
              <a:xfrm>
                <a:off x="4538753" y="3012178"/>
                <a:ext cx="147817" cy="147817"/>
              </a:xfrm>
              <a:custGeom>
                <a:avLst/>
                <a:gdLst>
                  <a:gd name="T0" fmla="*/ 387821 w 256"/>
                  <a:gd name="T1" fmla="*/ 420687 h 256"/>
                  <a:gd name="T2" fmla="*/ 32866 w 256"/>
                  <a:gd name="T3" fmla="*/ 420687 h 256"/>
                  <a:gd name="T4" fmla="*/ 0 w 256"/>
                  <a:gd name="T5" fmla="*/ 389464 h 256"/>
                  <a:gd name="T6" fmla="*/ 0 w 256"/>
                  <a:gd name="T7" fmla="*/ 32866 h 256"/>
                  <a:gd name="T8" fmla="*/ 32866 w 256"/>
                  <a:gd name="T9" fmla="*/ 0 h 256"/>
                  <a:gd name="T10" fmla="*/ 387821 w 256"/>
                  <a:gd name="T11" fmla="*/ 0 h 256"/>
                  <a:gd name="T12" fmla="*/ 420687 w 256"/>
                  <a:gd name="T13" fmla="*/ 32866 h 256"/>
                  <a:gd name="T14" fmla="*/ 420687 w 256"/>
                  <a:gd name="T15" fmla="*/ 389464 h 256"/>
                  <a:gd name="T16" fmla="*/ 387821 w 256"/>
                  <a:gd name="T17" fmla="*/ 420687 h 256"/>
                  <a:gd name="T18" fmla="*/ 179121 w 256"/>
                  <a:gd name="T19" fmla="*/ 80522 h 256"/>
                  <a:gd name="T20" fmla="*/ 128178 w 256"/>
                  <a:gd name="T21" fmla="*/ 90382 h 256"/>
                  <a:gd name="T22" fmla="*/ 101885 w 256"/>
                  <a:gd name="T23" fmla="*/ 116675 h 256"/>
                  <a:gd name="T24" fmla="*/ 95312 w 256"/>
                  <a:gd name="T25" fmla="*/ 157758 h 256"/>
                  <a:gd name="T26" fmla="*/ 95312 w 256"/>
                  <a:gd name="T27" fmla="*/ 177477 h 256"/>
                  <a:gd name="T28" fmla="*/ 64089 w 256"/>
                  <a:gd name="T29" fmla="*/ 177477 h 256"/>
                  <a:gd name="T30" fmla="*/ 64089 w 256"/>
                  <a:gd name="T31" fmla="*/ 226777 h 256"/>
                  <a:gd name="T32" fmla="*/ 95312 w 256"/>
                  <a:gd name="T33" fmla="*/ 226777 h 256"/>
                  <a:gd name="T34" fmla="*/ 95312 w 256"/>
                  <a:gd name="T35" fmla="*/ 389464 h 256"/>
                  <a:gd name="T36" fmla="*/ 162688 w 256"/>
                  <a:gd name="T37" fmla="*/ 389464 h 256"/>
                  <a:gd name="T38" fmla="*/ 162688 w 256"/>
                  <a:gd name="T39" fmla="*/ 226777 h 256"/>
                  <a:gd name="T40" fmla="*/ 205414 w 256"/>
                  <a:gd name="T41" fmla="*/ 226777 h 256"/>
                  <a:gd name="T42" fmla="*/ 216917 w 256"/>
                  <a:gd name="T43" fmla="*/ 177477 h 256"/>
                  <a:gd name="T44" fmla="*/ 162688 w 256"/>
                  <a:gd name="T45" fmla="*/ 177477 h 256"/>
                  <a:gd name="T46" fmla="*/ 162688 w 256"/>
                  <a:gd name="T47" fmla="*/ 159401 h 256"/>
                  <a:gd name="T48" fmla="*/ 169261 w 256"/>
                  <a:gd name="T49" fmla="*/ 134751 h 256"/>
                  <a:gd name="T50" fmla="*/ 192267 w 256"/>
                  <a:gd name="T51" fmla="*/ 128178 h 256"/>
                  <a:gd name="T52" fmla="*/ 220203 w 256"/>
                  <a:gd name="T53" fmla="*/ 139681 h 256"/>
                  <a:gd name="T54" fmla="*/ 233350 w 256"/>
                  <a:gd name="T55" fmla="*/ 93669 h 256"/>
                  <a:gd name="T56" fmla="*/ 179121 w 256"/>
                  <a:gd name="T57" fmla="*/ 80522 h 2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56" h="256">
                    <a:moveTo>
                      <a:pt x="236" y="256"/>
                    </a:moveTo>
                    <a:cubicBezTo>
                      <a:pt x="20" y="256"/>
                      <a:pt x="20" y="256"/>
                      <a:pt x="20" y="256"/>
                    </a:cubicBezTo>
                    <a:cubicBezTo>
                      <a:pt x="9" y="256"/>
                      <a:pt x="0" y="248"/>
                      <a:pt x="0" y="237"/>
                    </a:cubicBezTo>
                    <a:cubicBezTo>
                      <a:pt x="0" y="20"/>
                      <a:pt x="0" y="20"/>
                      <a:pt x="0" y="20"/>
                    </a:cubicBezTo>
                    <a:cubicBezTo>
                      <a:pt x="0" y="9"/>
                      <a:pt x="9" y="0"/>
                      <a:pt x="20" y="0"/>
                    </a:cubicBezTo>
                    <a:cubicBezTo>
                      <a:pt x="236" y="0"/>
                      <a:pt x="236" y="0"/>
                      <a:pt x="236" y="0"/>
                    </a:cubicBezTo>
                    <a:cubicBezTo>
                      <a:pt x="247" y="0"/>
                      <a:pt x="256" y="9"/>
                      <a:pt x="256" y="20"/>
                    </a:cubicBezTo>
                    <a:cubicBezTo>
                      <a:pt x="256" y="237"/>
                      <a:pt x="256" y="237"/>
                      <a:pt x="256" y="237"/>
                    </a:cubicBezTo>
                    <a:cubicBezTo>
                      <a:pt x="256" y="248"/>
                      <a:pt x="247" y="256"/>
                      <a:pt x="236" y="256"/>
                    </a:cubicBezTo>
                    <a:moveTo>
                      <a:pt x="109" y="49"/>
                    </a:moveTo>
                    <a:cubicBezTo>
                      <a:pt x="97" y="49"/>
                      <a:pt x="86" y="51"/>
                      <a:pt x="78" y="55"/>
                    </a:cubicBezTo>
                    <a:cubicBezTo>
                      <a:pt x="71" y="59"/>
                      <a:pt x="65" y="65"/>
                      <a:pt x="62" y="71"/>
                    </a:cubicBezTo>
                    <a:cubicBezTo>
                      <a:pt x="60" y="77"/>
                      <a:pt x="58" y="84"/>
                      <a:pt x="58" y="96"/>
                    </a:cubicBezTo>
                    <a:cubicBezTo>
                      <a:pt x="58" y="108"/>
                      <a:pt x="58" y="108"/>
                      <a:pt x="58" y="108"/>
                    </a:cubicBezTo>
                    <a:cubicBezTo>
                      <a:pt x="39" y="108"/>
                      <a:pt x="39" y="108"/>
                      <a:pt x="39" y="108"/>
                    </a:cubicBezTo>
                    <a:cubicBezTo>
                      <a:pt x="39" y="138"/>
                      <a:pt x="39" y="138"/>
                      <a:pt x="39" y="138"/>
                    </a:cubicBezTo>
                    <a:cubicBezTo>
                      <a:pt x="58" y="138"/>
                      <a:pt x="58" y="138"/>
                      <a:pt x="58" y="138"/>
                    </a:cubicBezTo>
                    <a:cubicBezTo>
                      <a:pt x="58" y="237"/>
                      <a:pt x="58" y="237"/>
                      <a:pt x="58" y="237"/>
                    </a:cubicBezTo>
                    <a:cubicBezTo>
                      <a:pt x="99" y="237"/>
                      <a:pt x="99" y="237"/>
                      <a:pt x="99" y="237"/>
                    </a:cubicBezTo>
                    <a:cubicBezTo>
                      <a:pt x="99" y="138"/>
                      <a:pt x="99" y="138"/>
                      <a:pt x="99" y="138"/>
                    </a:cubicBezTo>
                    <a:cubicBezTo>
                      <a:pt x="125" y="138"/>
                      <a:pt x="125" y="138"/>
                      <a:pt x="125" y="138"/>
                    </a:cubicBezTo>
                    <a:cubicBezTo>
                      <a:pt x="132" y="108"/>
                      <a:pt x="132" y="108"/>
                      <a:pt x="132" y="108"/>
                    </a:cubicBezTo>
                    <a:cubicBezTo>
                      <a:pt x="99" y="108"/>
                      <a:pt x="99" y="108"/>
                      <a:pt x="99" y="108"/>
                    </a:cubicBezTo>
                    <a:cubicBezTo>
                      <a:pt x="99" y="97"/>
                      <a:pt x="99" y="97"/>
                      <a:pt x="99" y="97"/>
                    </a:cubicBezTo>
                    <a:cubicBezTo>
                      <a:pt x="99" y="90"/>
                      <a:pt x="100" y="85"/>
                      <a:pt x="103" y="82"/>
                    </a:cubicBezTo>
                    <a:cubicBezTo>
                      <a:pt x="106" y="80"/>
                      <a:pt x="111" y="78"/>
                      <a:pt x="117" y="78"/>
                    </a:cubicBezTo>
                    <a:cubicBezTo>
                      <a:pt x="123" y="78"/>
                      <a:pt x="128" y="81"/>
                      <a:pt x="134" y="85"/>
                    </a:cubicBezTo>
                    <a:cubicBezTo>
                      <a:pt x="142" y="57"/>
                      <a:pt x="142" y="57"/>
                      <a:pt x="142" y="57"/>
                    </a:cubicBezTo>
                    <a:cubicBezTo>
                      <a:pt x="130" y="53"/>
                      <a:pt x="121" y="49"/>
                      <a:pt x="109" y="49"/>
                    </a:cubicBezTo>
                  </a:path>
                </a:pathLst>
              </a:custGeom>
              <a:grpFill/>
              <a:ln>
                <a:noFill/>
              </a:ln>
            </p:spPr>
            <p:txBody>
              <a:bodyPr/>
              <a:lstStyle/>
              <a:p>
                <a:endParaRPr lang="en-US" dirty="0"/>
              </a:p>
            </p:txBody>
          </p:sp>
        </p:grpSp>
      </p:grpSp>
      <p:grpSp>
        <p:nvGrpSpPr>
          <p:cNvPr id="27" name="Group 26">
            <a:extLst>
              <a:ext uri="{FF2B5EF4-FFF2-40B4-BE49-F238E27FC236}">
                <a16:creationId xmlns:a16="http://schemas.microsoft.com/office/drawing/2014/main" id="{F0E89C82-E87C-4956-893D-2635E931E4EB}"/>
              </a:ext>
            </a:extLst>
          </p:cNvPr>
          <p:cNvGrpSpPr/>
          <p:nvPr/>
        </p:nvGrpSpPr>
        <p:grpSpPr>
          <a:xfrm>
            <a:off x="4354503" y="5397738"/>
            <a:ext cx="1667460" cy="840002"/>
            <a:chOff x="4354503" y="5382498"/>
            <a:chExt cx="1667460" cy="840002"/>
          </a:xfrm>
        </p:grpSpPr>
        <p:grpSp>
          <p:nvGrpSpPr>
            <p:cNvPr id="12" name="Group 11">
              <a:extLst>
                <a:ext uri="{FF2B5EF4-FFF2-40B4-BE49-F238E27FC236}">
                  <a16:creationId xmlns:a16="http://schemas.microsoft.com/office/drawing/2014/main" id="{D1CD64F7-D7B4-4C37-8459-A084212ED75E}"/>
                </a:ext>
              </a:extLst>
            </p:cNvPr>
            <p:cNvGrpSpPr/>
            <p:nvPr/>
          </p:nvGrpSpPr>
          <p:grpSpPr>
            <a:xfrm>
              <a:off x="4354503" y="5382498"/>
              <a:ext cx="1667460" cy="511270"/>
              <a:chOff x="4354503" y="5382498"/>
              <a:chExt cx="1667460" cy="511270"/>
            </a:xfrm>
          </p:grpSpPr>
          <p:sp>
            <p:nvSpPr>
              <p:cNvPr id="33" name="TextBox 32">
                <a:extLst>
                  <a:ext uri="{FF2B5EF4-FFF2-40B4-BE49-F238E27FC236}">
                    <a16:creationId xmlns:a16="http://schemas.microsoft.com/office/drawing/2014/main" id="{54988D82-27C3-43E9-AA2E-DB590D085DEB}"/>
                  </a:ext>
                </a:extLst>
              </p:cNvPr>
              <p:cNvSpPr txBox="1"/>
              <p:nvPr/>
            </p:nvSpPr>
            <p:spPr>
              <a:xfrm>
                <a:off x="4354503" y="5382498"/>
                <a:ext cx="1667460" cy="319255"/>
              </a:xfrm>
              <a:prstGeom prst="rect">
                <a:avLst/>
              </a:prstGeom>
              <a:noFill/>
            </p:spPr>
            <p:txBody>
              <a:bodyPr wrap="square" rtlCol="0">
                <a:spAutoFit/>
              </a:bodyPr>
              <a:lstStyle/>
              <a:p>
                <a:pPr algn="ctr">
                  <a:lnSpc>
                    <a:spcPct val="113000"/>
                  </a:lnSpc>
                </a:pPr>
                <a:r>
                  <a:rPr lang="en-US" sz="1400" dirty="0">
                    <a:solidFill>
                      <a:schemeClr val="tx1">
                        <a:lumMod val="65000"/>
                        <a:lumOff val="35000"/>
                      </a:schemeClr>
                    </a:solidFill>
                    <a:latin typeface="+mj-lt"/>
                  </a:rPr>
                  <a:t>Pistis Hana</a:t>
                </a:r>
              </a:p>
            </p:txBody>
          </p:sp>
          <p:sp>
            <p:nvSpPr>
              <p:cNvPr id="34" name="TextBox 33">
                <a:extLst>
                  <a:ext uri="{FF2B5EF4-FFF2-40B4-BE49-F238E27FC236}">
                    <a16:creationId xmlns:a16="http://schemas.microsoft.com/office/drawing/2014/main" id="{AF70DE64-9D25-4A86-B942-76C7B5106A22}"/>
                  </a:ext>
                </a:extLst>
              </p:cNvPr>
              <p:cNvSpPr txBox="1"/>
              <p:nvPr/>
            </p:nvSpPr>
            <p:spPr>
              <a:xfrm>
                <a:off x="4354503" y="5625553"/>
                <a:ext cx="1667460" cy="268215"/>
              </a:xfrm>
              <a:prstGeom prst="rect">
                <a:avLst/>
              </a:prstGeom>
              <a:noFill/>
            </p:spPr>
            <p:txBody>
              <a:bodyPr wrap="square" rtlCol="0">
                <a:spAutoFit/>
              </a:bodyPr>
              <a:lstStyle/>
              <a:p>
                <a:pPr algn="ctr">
                  <a:lnSpc>
                    <a:spcPct val="120000"/>
                  </a:lnSpc>
                </a:pPr>
                <a:r>
                  <a:rPr lang="en-US" sz="1000" i="1" dirty="0">
                    <a:solidFill>
                      <a:schemeClr val="bg1">
                        <a:lumMod val="65000"/>
                      </a:schemeClr>
                    </a:solidFill>
                  </a:rPr>
                  <a:t>Doctor Assistant</a:t>
                </a:r>
              </a:p>
            </p:txBody>
          </p:sp>
        </p:grpSp>
        <p:grpSp>
          <p:nvGrpSpPr>
            <p:cNvPr id="35" name="Group 34">
              <a:extLst>
                <a:ext uri="{FF2B5EF4-FFF2-40B4-BE49-F238E27FC236}">
                  <a16:creationId xmlns:a16="http://schemas.microsoft.com/office/drawing/2014/main" id="{28490137-734D-4431-97CE-5AB6D41809A0}"/>
                </a:ext>
              </a:extLst>
            </p:cNvPr>
            <p:cNvGrpSpPr/>
            <p:nvPr/>
          </p:nvGrpSpPr>
          <p:grpSpPr>
            <a:xfrm>
              <a:off x="4663430" y="6074683"/>
              <a:ext cx="1049604" cy="147817"/>
              <a:chOff x="4538753" y="3012178"/>
              <a:chExt cx="1049604" cy="147817"/>
            </a:xfrm>
          </p:grpSpPr>
          <p:sp>
            <p:nvSpPr>
              <p:cNvPr id="36" name="Freeform 8">
                <a:extLst>
                  <a:ext uri="{FF2B5EF4-FFF2-40B4-BE49-F238E27FC236}">
                    <a16:creationId xmlns:a16="http://schemas.microsoft.com/office/drawing/2014/main" id="{2487A57C-C969-4B7F-A9AD-4FB235FF81AD}"/>
                  </a:ext>
                </a:extLst>
              </p:cNvPr>
              <p:cNvSpPr>
                <a:spLocks noEditPoints="1"/>
              </p:cNvSpPr>
              <p:nvPr/>
            </p:nvSpPr>
            <p:spPr bwMode="auto">
              <a:xfrm>
                <a:off x="4837962" y="3035048"/>
                <a:ext cx="148374" cy="102077"/>
              </a:xfrm>
              <a:custGeom>
                <a:avLst/>
                <a:gdLst>
                  <a:gd name="T0" fmla="*/ 357944 w 256"/>
                  <a:gd name="T1" fmla="*/ 0 h 176"/>
                  <a:gd name="T2" fmla="*/ 219385 w 256"/>
                  <a:gd name="T3" fmla="*/ 0 h 176"/>
                  <a:gd name="T4" fmla="*/ 75878 w 256"/>
                  <a:gd name="T5" fmla="*/ 0 h 176"/>
                  <a:gd name="T6" fmla="*/ 0 w 256"/>
                  <a:gd name="T7" fmla="*/ 59423 h 176"/>
                  <a:gd name="T8" fmla="*/ 0 w 256"/>
                  <a:gd name="T9" fmla="*/ 234390 h 176"/>
                  <a:gd name="T10" fmla="*/ 75878 w 256"/>
                  <a:gd name="T11" fmla="*/ 290512 h 176"/>
                  <a:gd name="T12" fmla="*/ 222684 w 256"/>
                  <a:gd name="T13" fmla="*/ 290512 h 176"/>
                  <a:gd name="T14" fmla="*/ 357944 w 256"/>
                  <a:gd name="T15" fmla="*/ 290512 h 176"/>
                  <a:gd name="T16" fmla="*/ 422275 w 256"/>
                  <a:gd name="T17" fmla="*/ 234390 h 176"/>
                  <a:gd name="T18" fmla="*/ 422275 w 256"/>
                  <a:gd name="T19" fmla="*/ 59423 h 176"/>
                  <a:gd name="T20" fmla="*/ 357944 w 256"/>
                  <a:gd name="T21" fmla="*/ 0 h 176"/>
                  <a:gd name="T22" fmla="*/ 183096 w 256"/>
                  <a:gd name="T23" fmla="*/ 212932 h 176"/>
                  <a:gd name="T24" fmla="*/ 183096 w 256"/>
                  <a:gd name="T25" fmla="*/ 79231 h 176"/>
                  <a:gd name="T26" fmla="*/ 275468 w 256"/>
                  <a:gd name="T27" fmla="*/ 146907 h 176"/>
                  <a:gd name="T28" fmla="*/ 183096 w 256"/>
                  <a:gd name="T29" fmla="*/ 212932 h 17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176">
                    <a:moveTo>
                      <a:pt x="217" y="0"/>
                    </a:moveTo>
                    <a:cubicBezTo>
                      <a:pt x="133" y="0"/>
                      <a:pt x="133" y="0"/>
                      <a:pt x="133" y="0"/>
                    </a:cubicBezTo>
                    <a:cubicBezTo>
                      <a:pt x="46" y="0"/>
                      <a:pt x="46" y="0"/>
                      <a:pt x="46" y="0"/>
                    </a:cubicBezTo>
                    <a:cubicBezTo>
                      <a:pt x="24" y="0"/>
                      <a:pt x="0" y="15"/>
                      <a:pt x="0" y="36"/>
                    </a:cubicBezTo>
                    <a:cubicBezTo>
                      <a:pt x="0" y="142"/>
                      <a:pt x="0" y="142"/>
                      <a:pt x="0" y="142"/>
                    </a:cubicBezTo>
                    <a:cubicBezTo>
                      <a:pt x="0" y="163"/>
                      <a:pt x="24" y="176"/>
                      <a:pt x="46" y="176"/>
                    </a:cubicBezTo>
                    <a:cubicBezTo>
                      <a:pt x="135" y="176"/>
                      <a:pt x="135" y="176"/>
                      <a:pt x="135" y="176"/>
                    </a:cubicBezTo>
                    <a:cubicBezTo>
                      <a:pt x="217" y="176"/>
                      <a:pt x="217" y="176"/>
                      <a:pt x="217" y="176"/>
                    </a:cubicBezTo>
                    <a:cubicBezTo>
                      <a:pt x="238" y="176"/>
                      <a:pt x="256" y="163"/>
                      <a:pt x="256" y="142"/>
                    </a:cubicBezTo>
                    <a:cubicBezTo>
                      <a:pt x="256" y="36"/>
                      <a:pt x="256" y="36"/>
                      <a:pt x="256" y="36"/>
                    </a:cubicBezTo>
                    <a:cubicBezTo>
                      <a:pt x="256" y="15"/>
                      <a:pt x="238" y="0"/>
                      <a:pt x="217" y="0"/>
                    </a:cubicBezTo>
                    <a:moveTo>
                      <a:pt x="111" y="129"/>
                    </a:moveTo>
                    <a:cubicBezTo>
                      <a:pt x="111" y="48"/>
                      <a:pt x="111" y="48"/>
                      <a:pt x="111" y="48"/>
                    </a:cubicBezTo>
                    <a:cubicBezTo>
                      <a:pt x="167" y="89"/>
                      <a:pt x="167" y="89"/>
                      <a:pt x="167" y="89"/>
                    </a:cubicBezTo>
                    <a:lnTo>
                      <a:pt x="111" y="129"/>
                    </a:lnTo>
                    <a:close/>
                  </a:path>
                </a:pathLst>
              </a:custGeom>
              <a:solidFill>
                <a:schemeClr val="bg1">
                  <a:lumMod val="85000"/>
                </a:schemeClr>
              </a:solidFill>
              <a:ln>
                <a:noFill/>
              </a:ln>
            </p:spPr>
            <p:txBody>
              <a:bodyPr/>
              <a:lstStyle/>
              <a:p>
                <a:endParaRPr lang="en-US" dirty="0"/>
              </a:p>
            </p:txBody>
          </p:sp>
          <p:sp>
            <p:nvSpPr>
              <p:cNvPr id="37" name="Freeform 15">
                <a:extLst>
                  <a:ext uri="{FF2B5EF4-FFF2-40B4-BE49-F238E27FC236}">
                    <a16:creationId xmlns:a16="http://schemas.microsoft.com/office/drawing/2014/main" id="{F5AA60C4-9DC4-4632-9C91-B50C9AEB0E4B}"/>
                  </a:ext>
                </a:extLst>
              </p:cNvPr>
              <p:cNvSpPr>
                <a:spLocks noEditPoints="1"/>
              </p:cNvSpPr>
              <p:nvPr/>
            </p:nvSpPr>
            <p:spPr bwMode="auto">
              <a:xfrm>
                <a:off x="5440540" y="3012178"/>
                <a:ext cx="147817" cy="147817"/>
              </a:xfrm>
              <a:custGeom>
                <a:avLst/>
                <a:gdLst>
                  <a:gd name="T0" fmla="*/ 368101 w 256"/>
                  <a:gd name="T1" fmla="*/ 420688 h 256"/>
                  <a:gd name="T2" fmla="*/ 52586 w 256"/>
                  <a:gd name="T3" fmla="*/ 420688 h 256"/>
                  <a:gd name="T4" fmla="*/ 0 w 256"/>
                  <a:gd name="T5" fmla="*/ 368102 h 256"/>
                  <a:gd name="T6" fmla="*/ 0 w 256"/>
                  <a:gd name="T7" fmla="*/ 52586 h 256"/>
                  <a:gd name="T8" fmla="*/ 52586 w 256"/>
                  <a:gd name="T9" fmla="*/ 0 h 256"/>
                  <a:gd name="T10" fmla="*/ 368101 w 256"/>
                  <a:gd name="T11" fmla="*/ 0 h 256"/>
                  <a:gd name="T12" fmla="*/ 420687 w 256"/>
                  <a:gd name="T13" fmla="*/ 52586 h 256"/>
                  <a:gd name="T14" fmla="*/ 420687 w 256"/>
                  <a:gd name="T15" fmla="*/ 368102 h 256"/>
                  <a:gd name="T16" fmla="*/ 368101 w 256"/>
                  <a:gd name="T17" fmla="*/ 420688 h 256"/>
                  <a:gd name="T18" fmla="*/ 210344 w 256"/>
                  <a:gd name="T19" fmla="*/ 128178 h 256"/>
                  <a:gd name="T20" fmla="*/ 136395 w 256"/>
                  <a:gd name="T21" fmla="*/ 175834 h 256"/>
                  <a:gd name="T22" fmla="*/ 136395 w 256"/>
                  <a:gd name="T23" fmla="*/ 175834 h 256"/>
                  <a:gd name="T24" fmla="*/ 136395 w 256"/>
                  <a:gd name="T25" fmla="*/ 177478 h 256"/>
                  <a:gd name="T26" fmla="*/ 133108 w 256"/>
                  <a:gd name="T27" fmla="*/ 182408 h 256"/>
                  <a:gd name="T28" fmla="*/ 133108 w 256"/>
                  <a:gd name="T29" fmla="*/ 185694 h 256"/>
                  <a:gd name="T30" fmla="*/ 131465 w 256"/>
                  <a:gd name="T31" fmla="*/ 190624 h 256"/>
                  <a:gd name="T32" fmla="*/ 131465 w 256"/>
                  <a:gd name="T33" fmla="*/ 193911 h 256"/>
                  <a:gd name="T34" fmla="*/ 129821 w 256"/>
                  <a:gd name="T35" fmla="*/ 198841 h 256"/>
                  <a:gd name="T36" fmla="*/ 129821 w 256"/>
                  <a:gd name="T37" fmla="*/ 202127 h 256"/>
                  <a:gd name="T38" fmla="*/ 128178 w 256"/>
                  <a:gd name="T39" fmla="*/ 210344 h 256"/>
                  <a:gd name="T40" fmla="*/ 210344 w 256"/>
                  <a:gd name="T41" fmla="*/ 292510 h 256"/>
                  <a:gd name="T42" fmla="*/ 292509 w 256"/>
                  <a:gd name="T43" fmla="*/ 210344 h 256"/>
                  <a:gd name="T44" fmla="*/ 290866 w 256"/>
                  <a:gd name="T45" fmla="*/ 202127 h 256"/>
                  <a:gd name="T46" fmla="*/ 290866 w 256"/>
                  <a:gd name="T47" fmla="*/ 198841 h 256"/>
                  <a:gd name="T48" fmla="*/ 289222 w 256"/>
                  <a:gd name="T49" fmla="*/ 193911 h 256"/>
                  <a:gd name="T50" fmla="*/ 289222 w 256"/>
                  <a:gd name="T51" fmla="*/ 190624 h 256"/>
                  <a:gd name="T52" fmla="*/ 287579 w 256"/>
                  <a:gd name="T53" fmla="*/ 185694 h 256"/>
                  <a:gd name="T54" fmla="*/ 287579 w 256"/>
                  <a:gd name="T55" fmla="*/ 182408 h 256"/>
                  <a:gd name="T56" fmla="*/ 284292 w 256"/>
                  <a:gd name="T57" fmla="*/ 177478 h 256"/>
                  <a:gd name="T58" fmla="*/ 284292 w 256"/>
                  <a:gd name="T59" fmla="*/ 175834 h 256"/>
                  <a:gd name="T60" fmla="*/ 284292 w 256"/>
                  <a:gd name="T61" fmla="*/ 175834 h 256"/>
                  <a:gd name="T62" fmla="*/ 210344 w 256"/>
                  <a:gd name="T63" fmla="*/ 128178 h 256"/>
                  <a:gd name="T64" fmla="*/ 373031 w 256"/>
                  <a:gd name="T65" fmla="*/ 69019 h 256"/>
                  <a:gd name="T66" fmla="*/ 351668 w 256"/>
                  <a:gd name="T67" fmla="*/ 47656 h 256"/>
                  <a:gd name="T68" fmla="*/ 310585 w 256"/>
                  <a:gd name="T69" fmla="*/ 47656 h 256"/>
                  <a:gd name="T70" fmla="*/ 289222 w 256"/>
                  <a:gd name="T71" fmla="*/ 69019 h 256"/>
                  <a:gd name="T72" fmla="*/ 289222 w 256"/>
                  <a:gd name="T73" fmla="*/ 110102 h 256"/>
                  <a:gd name="T74" fmla="*/ 310585 w 256"/>
                  <a:gd name="T75" fmla="*/ 131465 h 256"/>
                  <a:gd name="T76" fmla="*/ 351668 w 256"/>
                  <a:gd name="T77" fmla="*/ 131465 h 256"/>
                  <a:gd name="T78" fmla="*/ 373031 w 256"/>
                  <a:gd name="T79" fmla="*/ 110102 h 256"/>
                  <a:gd name="T80" fmla="*/ 373031 w 256"/>
                  <a:gd name="T81" fmla="*/ 69019 h 256"/>
                  <a:gd name="T82" fmla="*/ 373031 w 256"/>
                  <a:gd name="T83" fmla="*/ 175834 h 256"/>
                  <a:gd name="T84" fmla="*/ 335235 w 256"/>
                  <a:gd name="T85" fmla="*/ 175834 h 256"/>
                  <a:gd name="T86" fmla="*/ 338522 w 256"/>
                  <a:gd name="T87" fmla="*/ 210344 h 256"/>
                  <a:gd name="T88" fmla="*/ 210344 w 256"/>
                  <a:gd name="T89" fmla="*/ 338522 h 256"/>
                  <a:gd name="T90" fmla="*/ 82165 w 256"/>
                  <a:gd name="T91" fmla="*/ 210344 h 256"/>
                  <a:gd name="T92" fmla="*/ 85452 w 256"/>
                  <a:gd name="T93" fmla="*/ 175834 h 256"/>
                  <a:gd name="T94" fmla="*/ 47656 w 256"/>
                  <a:gd name="T95" fmla="*/ 175834 h 256"/>
                  <a:gd name="T96" fmla="*/ 47656 w 256"/>
                  <a:gd name="T97" fmla="*/ 351669 h 256"/>
                  <a:gd name="T98" fmla="*/ 69019 w 256"/>
                  <a:gd name="T99" fmla="*/ 373032 h 256"/>
                  <a:gd name="T100" fmla="*/ 351668 w 256"/>
                  <a:gd name="T101" fmla="*/ 373032 h 256"/>
                  <a:gd name="T102" fmla="*/ 373031 w 256"/>
                  <a:gd name="T103" fmla="*/ 351669 h 256"/>
                  <a:gd name="T104" fmla="*/ 373031 w 256"/>
                  <a:gd name="T105" fmla="*/ 175834 h 2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6" h="256">
                    <a:moveTo>
                      <a:pt x="224" y="256"/>
                    </a:moveTo>
                    <a:cubicBezTo>
                      <a:pt x="32" y="256"/>
                      <a:pt x="32" y="256"/>
                      <a:pt x="32" y="256"/>
                    </a:cubicBezTo>
                    <a:cubicBezTo>
                      <a:pt x="14" y="256"/>
                      <a:pt x="0" y="242"/>
                      <a:pt x="0" y="224"/>
                    </a:cubicBezTo>
                    <a:cubicBezTo>
                      <a:pt x="0" y="32"/>
                      <a:pt x="0" y="32"/>
                      <a:pt x="0" y="32"/>
                    </a:cubicBezTo>
                    <a:cubicBezTo>
                      <a:pt x="0" y="14"/>
                      <a:pt x="14" y="0"/>
                      <a:pt x="32" y="0"/>
                    </a:cubicBezTo>
                    <a:cubicBezTo>
                      <a:pt x="224" y="0"/>
                      <a:pt x="224" y="0"/>
                      <a:pt x="224" y="0"/>
                    </a:cubicBezTo>
                    <a:cubicBezTo>
                      <a:pt x="242" y="0"/>
                      <a:pt x="256" y="14"/>
                      <a:pt x="256" y="32"/>
                    </a:cubicBezTo>
                    <a:cubicBezTo>
                      <a:pt x="256" y="224"/>
                      <a:pt x="256" y="224"/>
                      <a:pt x="256" y="224"/>
                    </a:cubicBezTo>
                    <a:cubicBezTo>
                      <a:pt x="256" y="242"/>
                      <a:pt x="242" y="256"/>
                      <a:pt x="224" y="256"/>
                    </a:cubicBezTo>
                    <a:moveTo>
                      <a:pt x="128" y="78"/>
                    </a:moveTo>
                    <a:cubicBezTo>
                      <a:pt x="108" y="78"/>
                      <a:pt x="91" y="90"/>
                      <a:pt x="83" y="107"/>
                    </a:cubicBezTo>
                    <a:cubicBezTo>
                      <a:pt x="83" y="107"/>
                      <a:pt x="83" y="107"/>
                      <a:pt x="83" y="107"/>
                    </a:cubicBezTo>
                    <a:cubicBezTo>
                      <a:pt x="83" y="107"/>
                      <a:pt x="83" y="108"/>
                      <a:pt x="83" y="108"/>
                    </a:cubicBezTo>
                    <a:cubicBezTo>
                      <a:pt x="82" y="109"/>
                      <a:pt x="82" y="110"/>
                      <a:pt x="81" y="111"/>
                    </a:cubicBezTo>
                    <a:cubicBezTo>
                      <a:pt x="81" y="111"/>
                      <a:pt x="81" y="112"/>
                      <a:pt x="81" y="113"/>
                    </a:cubicBezTo>
                    <a:cubicBezTo>
                      <a:pt x="81" y="114"/>
                      <a:pt x="80" y="115"/>
                      <a:pt x="80" y="116"/>
                    </a:cubicBezTo>
                    <a:cubicBezTo>
                      <a:pt x="80" y="116"/>
                      <a:pt x="80" y="117"/>
                      <a:pt x="80" y="118"/>
                    </a:cubicBezTo>
                    <a:cubicBezTo>
                      <a:pt x="79" y="119"/>
                      <a:pt x="79" y="120"/>
                      <a:pt x="79" y="121"/>
                    </a:cubicBezTo>
                    <a:cubicBezTo>
                      <a:pt x="79" y="122"/>
                      <a:pt x="79" y="122"/>
                      <a:pt x="79" y="123"/>
                    </a:cubicBezTo>
                    <a:cubicBezTo>
                      <a:pt x="79" y="124"/>
                      <a:pt x="78" y="126"/>
                      <a:pt x="78" y="128"/>
                    </a:cubicBezTo>
                    <a:cubicBezTo>
                      <a:pt x="78" y="155"/>
                      <a:pt x="101" y="178"/>
                      <a:pt x="128" y="178"/>
                    </a:cubicBezTo>
                    <a:cubicBezTo>
                      <a:pt x="155" y="178"/>
                      <a:pt x="178" y="155"/>
                      <a:pt x="178" y="128"/>
                    </a:cubicBezTo>
                    <a:cubicBezTo>
                      <a:pt x="178" y="126"/>
                      <a:pt x="177" y="124"/>
                      <a:pt x="177" y="123"/>
                    </a:cubicBezTo>
                    <a:cubicBezTo>
                      <a:pt x="177" y="122"/>
                      <a:pt x="177" y="122"/>
                      <a:pt x="177" y="121"/>
                    </a:cubicBezTo>
                    <a:cubicBezTo>
                      <a:pt x="177" y="120"/>
                      <a:pt x="177" y="119"/>
                      <a:pt x="176" y="118"/>
                    </a:cubicBezTo>
                    <a:cubicBezTo>
                      <a:pt x="176" y="117"/>
                      <a:pt x="176" y="116"/>
                      <a:pt x="176" y="116"/>
                    </a:cubicBezTo>
                    <a:cubicBezTo>
                      <a:pt x="176" y="115"/>
                      <a:pt x="175" y="114"/>
                      <a:pt x="175" y="113"/>
                    </a:cubicBezTo>
                    <a:cubicBezTo>
                      <a:pt x="175" y="112"/>
                      <a:pt x="175" y="111"/>
                      <a:pt x="175" y="111"/>
                    </a:cubicBezTo>
                    <a:cubicBezTo>
                      <a:pt x="174" y="110"/>
                      <a:pt x="174" y="109"/>
                      <a:pt x="173" y="108"/>
                    </a:cubicBezTo>
                    <a:cubicBezTo>
                      <a:pt x="173" y="108"/>
                      <a:pt x="173" y="107"/>
                      <a:pt x="173" y="107"/>
                    </a:cubicBezTo>
                    <a:cubicBezTo>
                      <a:pt x="173" y="107"/>
                      <a:pt x="173" y="107"/>
                      <a:pt x="173" y="107"/>
                    </a:cubicBezTo>
                    <a:cubicBezTo>
                      <a:pt x="165" y="90"/>
                      <a:pt x="148" y="78"/>
                      <a:pt x="128" y="78"/>
                    </a:cubicBezTo>
                    <a:moveTo>
                      <a:pt x="227" y="42"/>
                    </a:moveTo>
                    <a:cubicBezTo>
                      <a:pt x="227" y="35"/>
                      <a:pt x="221" y="29"/>
                      <a:pt x="214" y="29"/>
                    </a:cubicBezTo>
                    <a:cubicBezTo>
                      <a:pt x="189" y="29"/>
                      <a:pt x="189" y="29"/>
                      <a:pt x="189" y="29"/>
                    </a:cubicBezTo>
                    <a:cubicBezTo>
                      <a:pt x="182" y="29"/>
                      <a:pt x="176" y="35"/>
                      <a:pt x="176" y="42"/>
                    </a:cubicBezTo>
                    <a:cubicBezTo>
                      <a:pt x="176" y="67"/>
                      <a:pt x="176" y="67"/>
                      <a:pt x="176" y="67"/>
                    </a:cubicBezTo>
                    <a:cubicBezTo>
                      <a:pt x="176" y="74"/>
                      <a:pt x="182" y="80"/>
                      <a:pt x="189" y="80"/>
                    </a:cubicBezTo>
                    <a:cubicBezTo>
                      <a:pt x="214" y="80"/>
                      <a:pt x="214" y="80"/>
                      <a:pt x="214" y="80"/>
                    </a:cubicBezTo>
                    <a:cubicBezTo>
                      <a:pt x="221" y="80"/>
                      <a:pt x="227" y="74"/>
                      <a:pt x="227" y="67"/>
                    </a:cubicBezTo>
                    <a:lnTo>
                      <a:pt x="227" y="42"/>
                    </a:lnTo>
                    <a:close/>
                    <a:moveTo>
                      <a:pt x="227" y="107"/>
                    </a:moveTo>
                    <a:cubicBezTo>
                      <a:pt x="204" y="107"/>
                      <a:pt x="204" y="107"/>
                      <a:pt x="204" y="107"/>
                    </a:cubicBezTo>
                    <a:cubicBezTo>
                      <a:pt x="205" y="114"/>
                      <a:pt x="206" y="121"/>
                      <a:pt x="206" y="128"/>
                    </a:cubicBezTo>
                    <a:cubicBezTo>
                      <a:pt x="206" y="171"/>
                      <a:pt x="171" y="206"/>
                      <a:pt x="128" y="206"/>
                    </a:cubicBezTo>
                    <a:cubicBezTo>
                      <a:pt x="85" y="206"/>
                      <a:pt x="50" y="171"/>
                      <a:pt x="50" y="128"/>
                    </a:cubicBezTo>
                    <a:cubicBezTo>
                      <a:pt x="50" y="121"/>
                      <a:pt x="51" y="114"/>
                      <a:pt x="52" y="107"/>
                    </a:cubicBezTo>
                    <a:cubicBezTo>
                      <a:pt x="29" y="107"/>
                      <a:pt x="29" y="107"/>
                      <a:pt x="29" y="107"/>
                    </a:cubicBezTo>
                    <a:cubicBezTo>
                      <a:pt x="29" y="214"/>
                      <a:pt x="29" y="214"/>
                      <a:pt x="29" y="214"/>
                    </a:cubicBezTo>
                    <a:cubicBezTo>
                      <a:pt x="29" y="221"/>
                      <a:pt x="35" y="227"/>
                      <a:pt x="42" y="227"/>
                    </a:cubicBezTo>
                    <a:cubicBezTo>
                      <a:pt x="214" y="227"/>
                      <a:pt x="214" y="227"/>
                      <a:pt x="214" y="227"/>
                    </a:cubicBezTo>
                    <a:cubicBezTo>
                      <a:pt x="221" y="227"/>
                      <a:pt x="227" y="221"/>
                      <a:pt x="227" y="214"/>
                    </a:cubicBezTo>
                    <a:lnTo>
                      <a:pt x="227" y="107"/>
                    </a:lnTo>
                    <a:close/>
                  </a:path>
                </a:pathLst>
              </a:custGeom>
              <a:solidFill>
                <a:schemeClr val="bg1">
                  <a:lumMod val="85000"/>
                </a:schemeClr>
              </a:solidFill>
              <a:ln>
                <a:noFill/>
              </a:ln>
            </p:spPr>
            <p:txBody>
              <a:bodyPr/>
              <a:lstStyle/>
              <a:p>
                <a:endParaRPr lang="en-US" dirty="0"/>
              </a:p>
            </p:txBody>
          </p:sp>
          <p:sp>
            <p:nvSpPr>
              <p:cNvPr id="38" name="Freeform 16">
                <a:extLst>
                  <a:ext uri="{FF2B5EF4-FFF2-40B4-BE49-F238E27FC236}">
                    <a16:creationId xmlns:a16="http://schemas.microsoft.com/office/drawing/2014/main" id="{85B2EA79-3995-4565-A2A7-67CC3EEF1D0C}"/>
                  </a:ext>
                </a:extLst>
              </p:cNvPr>
              <p:cNvSpPr>
                <a:spLocks/>
              </p:cNvSpPr>
              <p:nvPr/>
            </p:nvSpPr>
            <p:spPr bwMode="auto">
              <a:xfrm>
                <a:off x="5139529" y="3025286"/>
                <a:ext cx="147818" cy="121601"/>
              </a:xfrm>
              <a:custGeom>
                <a:avLst/>
                <a:gdLst>
                  <a:gd name="T0" fmla="*/ 285936 w 256"/>
                  <a:gd name="T1" fmla="*/ 0 h 210"/>
                  <a:gd name="T2" fmla="*/ 354955 w 256"/>
                  <a:gd name="T3" fmla="*/ 26368 h 210"/>
                  <a:gd name="T4" fmla="*/ 399324 w 256"/>
                  <a:gd name="T5" fmla="*/ 11536 h 210"/>
                  <a:gd name="T6" fmla="*/ 409184 w 256"/>
                  <a:gd name="T7" fmla="*/ 6592 h 210"/>
                  <a:gd name="T8" fmla="*/ 381248 w 256"/>
                  <a:gd name="T9" fmla="*/ 47791 h 210"/>
                  <a:gd name="T10" fmla="*/ 371388 w 256"/>
                  <a:gd name="T11" fmla="*/ 54383 h 210"/>
                  <a:gd name="T12" fmla="*/ 371388 w 256"/>
                  <a:gd name="T13" fmla="*/ 54383 h 210"/>
                  <a:gd name="T14" fmla="*/ 420687 w 256"/>
                  <a:gd name="T15" fmla="*/ 41199 h 210"/>
                  <a:gd name="T16" fmla="*/ 420687 w 256"/>
                  <a:gd name="T17" fmla="*/ 41199 h 210"/>
                  <a:gd name="T18" fmla="*/ 391107 w 256"/>
                  <a:gd name="T19" fmla="*/ 74159 h 210"/>
                  <a:gd name="T20" fmla="*/ 377961 w 256"/>
                  <a:gd name="T21" fmla="*/ 85695 h 210"/>
                  <a:gd name="T22" fmla="*/ 374674 w 256"/>
                  <a:gd name="T23" fmla="*/ 140078 h 210"/>
                  <a:gd name="T24" fmla="*/ 205414 w 256"/>
                  <a:gd name="T25" fmla="*/ 332891 h 210"/>
                  <a:gd name="T26" fmla="*/ 82165 w 256"/>
                  <a:gd name="T27" fmla="*/ 337835 h 210"/>
                  <a:gd name="T28" fmla="*/ 31223 w 256"/>
                  <a:gd name="T29" fmla="*/ 321355 h 210"/>
                  <a:gd name="T30" fmla="*/ 8217 w 256"/>
                  <a:gd name="T31" fmla="*/ 308172 h 210"/>
                  <a:gd name="T32" fmla="*/ 0 w 256"/>
                  <a:gd name="T33" fmla="*/ 303228 h 210"/>
                  <a:gd name="T34" fmla="*/ 27936 w 256"/>
                  <a:gd name="T35" fmla="*/ 304876 h 210"/>
                  <a:gd name="T36" fmla="*/ 52586 w 256"/>
                  <a:gd name="T37" fmla="*/ 301580 h 210"/>
                  <a:gd name="T38" fmla="*/ 103528 w 256"/>
                  <a:gd name="T39" fmla="*/ 283452 h 210"/>
                  <a:gd name="T40" fmla="*/ 128178 w 256"/>
                  <a:gd name="T41" fmla="*/ 266972 h 210"/>
                  <a:gd name="T42" fmla="*/ 101885 w 256"/>
                  <a:gd name="T43" fmla="*/ 263676 h 210"/>
                  <a:gd name="T44" fmla="*/ 47656 w 256"/>
                  <a:gd name="T45" fmla="*/ 207645 h 210"/>
                  <a:gd name="T46" fmla="*/ 85452 w 256"/>
                  <a:gd name="T47" fmla="*/ 205997 h 210"/>
                  <a:gd name="T48" fmla="*/ 57516 w 256"/>
                  <a:gd name="T49" fmla="*/ 194461 h 210"/>
                  <a:gd name="T50" fmla="*/ 16433 w 256"/>
                  <a:gd name="T51" fmla="*/ 120302 h 210"/>
                  <a:gd name="T52" fmla="*/ 26293 w 256"/>
                  <a:gd name="T53" fmla="*/ 125246 h 210"/>
                  <a:gd name="T54" fmla="*/ 44369 w 256"/>
                  <a:gd name="T55" fmla="*/ 130190 h 210"/>
                  <a:gd name="T56" fmla="*/ 55872 w 256"/>
                  <a:gd name="T57" fmla="*/ 130190 h 210"/>
                  <a:gd name="T58" fmla="*/ 54229 w 256"/>
                  <a:gd name="T59" fmla="*/ 130190 h 210"/>
                  <a:gd name="T60" fmla="*/ 39439 w 256"/>
                  <a:gd name="T61" fmla="*/ 117006 h 210"/>
                  <a:gd name="T62" fmla="*/ 19720 w 256"/>
                  <a:gd name="T63" fmla="*/ 37903 h 210"/>
                  <a:gd name="T64" fmla="*/ 29580 w 256"/>
                  <a:gd name="T65" fmla="*/ 16480 h 210"/>
                  <a:gd name="T66" fmla="*/ 29580 w 256"/>
                  <a:gd name="T67" fmla="*/ 16480 h 210"/>
                  <a:gd name="T68" fmla="*/ 37796 w 256"/>
                  <a:gd name="T69" fmla="*/ 24720 h 210"/>
                  <a:gd name="T70" fmla="*/ 62446 w 256"/>
                  <a:gd name="T71" fmla="*/ 49439 h 210"/>
                  <a:gd name="T72" fmla="*/ 169261 w 256"/>
                  <a:gd name="T73" fmla="*/ 100527 h 210"/>
                  <a:gd name="T74" fmla="*/ 207057 w 256"/>
                  <a:gd name="T75" fmla="*/ 105470 h 210"/>
                  <a:gd name="T76" fmla="*/ 207057 w 256"/>
                  <a:gd name="T77" fmla="*/ 65919 h 210"/>
                  <a:gd name="T78" fmla="*/ 256356 w 256"/>
                  <a:gd name="T79" fmla="*/ 6592 h 210"/>
                  <a:gd name="T80" fmla="*/ 276076 w 256"/>
                  <a:gd name="T81" fmla="*/ 1648 h 210"/>
                  <a:gd name="T82" fmla="*/ 285936 w 256"/>
                  <a:gd name="T83" fmla="*/ 0 h 2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solidFill>
                <a:schemeClr val="bg1">
                  <a:lumMod val="85000"/>
                </a:schemeClr>
              </a:solidFill>
              <a:ln>
                <a:noFill/>
              </a:ln>
            </p:spPr>
            <p:txBody>
              <a:bodyPr/>
              <a:lstStyle/>
              <a:p>
                <a:endParaRPr lang="en-US" dirty="0"/>
              </a:p>
            </p:txBody>
          </p:sp>
          <p:sp>
            <p:nvSpPr>
              <p:cNvPr id="39" name="Freeform 17">
                <a:extLst>
                  <a:ext uri="{FF2B5EF4-FFF2-40B4-BE49-F238E27FC236}">
                    <a16:creationId xmlns:a16="http://schemas.microsoft.com/office/drawing/2014/main" id="{43F69E30-B7AD-4B04-8B2A-A17C52282394}"/>
                  </a:ext>
                </a:extLst>
              </p:cNvPr>
              <p:cNvSpPr>
                <a:spLocks noEditPoints="1"/>
              </p:cNvSpPr>
              <p:nvPr/>
            </p:nvSpPr>
            <p:spPr bwMode="auto">
              <a:xfrm>
                <a:off x="4538753" y="3012178"/>
                <a:ext cx="147817" cy="147817"/>
              </a:xfrm>
              <a:custGeom>
                <a:avLst/>
                <a:gdLst>
                  <a:gd name="T0" fmla="*/ 387821 w 256"/>
                  <a:gd name="T1" fmla="*/ 420687 h 256"/>
                  <a:gd name="T2" fmla="*/ 32866 w 256"/>
                  <a:gd name="T3" fmla="*/ 420687 h 256"/>
                  <a:gd name="T4" fmla="*/ 0 w 256"/>
                  <a:gd name="T5" fmla="*/ 389464 h 256"/>
                  <a:gd name="T6" fmla="*/ 0 w 256"/>
                  <a:gd name="T7" fmla="*/ 32866 h 256"/>
                  <a:gd name="T8" fmla="*/ 32866 w 256"/>
                  <a:gd name="T9" fmla="*/ 0 h 256"/>
                  <a:gd name="T10" fmla="*/ 387821 w 256"/>
                  <a:gd name="T11" fmla="*/ 0 h 256"/>
                  <a:gd name="T12" fmla="*/ 420687 w 256"/>
                  <a:gd name="T13" fmla="*/ 32866 h 256"/>
                  <a:gd name="T14" fmla="*/ 420687 w 256"/>
                  <a:gd name="T15" fmla="*/ 389464 h 256"/>
                  <a:gd name="T16" fmla="*/ 387821 w 256"/>
                  <a:gd name="T17" fmla="*/ 420687 h 256"/>
                  <a:gd name="T18" fmla="*/ 179121 w 256"/>
                  <a:gd name="T19" fmla="*/ 80522 h 256"/>
                  <a:gd name="T20" fmla="*/ 128178 w 256"/>
                  <a:gd name="T21" fmla="*/ 90382 h 256"/>
                  <a:gd name="T22" fmla="*/ 101885 w 256"/>
                  <a:gd name="T23" fmla="*/ 116675 h 256"/>
                  <a:gd name="T24" fmla="*/ 95312 w 256"/>
                  <a:gd name="T25" fmla="*/ 157758 h 256"/>
                  <a:gd name="T26" fmla="*/ 95312 w 256"/>
                  <a:gd name="T27" fmla="*/ 177477 h 256"/>
                  <a:gd name="T28" fmla="*/ 64089 w 256"/>
                  <a:gd name="T29" fmla="*/ 177477 h 256"/>
                  <a:gd name="T30" fmla="*/ 64089 w 256"/>
                  <a:gd name="T31" fmla="*/ 226777 h 256"/>
                  <a:gd name="T32" fmla="*/ 95312 w 256"/>
                  <a:gd name="T33" fmla="*/ 226777 h 256"/>
                  <a:gd name="T34" fmla="*/ 95312 w 256"/>
                  <a:gd name="T35" fmla="*/ 389464 h 256"/>
                  <a:gd name="T36" fmla="*/ 162688 w 256"/>
                  <a:gd name="T37" fmla="*/ 389464 h 256"/>
                  <a:gd name="T38" fmla="*/ 162688 w 256"/>
                  <a:gd name="T39" fmla="*/ 226777 h 256"/>
                  <a:gd name="T40" fmla="*/ 205414 w 256"/>
                  <a:gd name="T41" fmla="*/ 226777 h 256"/>
                  <a:gd name="T42" fmla="*/ 216917 w 256"/>
                  <a:gd name="T43" fmla="*/ 177477 h 256"/>
                  <a:gd name="T44" fmla="*/ 162688 w 256"/>
                  <a:gd name="T45" fmla="*/ 177477 h 256"/>
                  <a:gd name="T46" fmla="*/ 162688 w 256"/>
                  <a:gd name="T47" fmla="*/ 159401 h 256"/>
                  <a:gd name="T48" fmla="*/ 169261 w 256"/>
                  <a:gd name="T49" fmla="*/ 134751 h 256"/>
                  <a:gd name="T50" fmla="*/ 192267 w 256"/>
                  <a:gd name="T51" fmla="*/ 128178 h 256"/>
                  <a:gd name="T52" fmla="*/ 220203 w 256"/>
                  <a:gd name="T53" fmla="*/ 139681 h 256"/>
                  <a:gd name="T54" fmla="*/ 233350 w 256"/>
                  <a:gd name="T55" fmla="*/ 93669 h 256"/>
                  <a:gd name="T56" fmla="*/ 179121 w 256"/>
                  <a:gd name="T57" fmla="*/ 80522 h 2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56" h="256">
                    <a:moveTo>
                      <a:pt x="236" y="256"/>
                    </a:moveTo>
                    <a:cubicBezTo>
                      <a:pt x="20" y="256"/>
                      <a:pt x="20" y="256"/>
                      <a:pt x="20" y="256"/>
                    </a:cubicBezTo>
                    <a:cubicBezTo>
                      <a:pt x="9" y="256"/>
                      <a:pt x="0" y="248"/>
                      <a:pt x="0" y="237"/>
                    </a:cubicBezTo>
                    <a:cubicBezTo>
                      <a:pt x="0" y="20"/>
                      <a:pt x="0" y="20"/>
                      <a:pt x="0" y="20"/>
                    </a:cubicBezTo>
                    <a:cubicBezTo>
                      <a:pt x="0" y="9"/>
                      <a:pt x="9" y="0"/>
                      <a:pt x="20" y="0"/>
                    </a:cubicBezTo>
                    <a:cubicBezTo>
                      <a:pt x="236" y="0"/>
                      <a:pt x="236" y="0"/>
                      <a:pt x="236" y="0"/>
                    </a:cubicBezTo>
                    <a:cubicBezTo>
                      <a:pt x="247" y="0"/>
                      <a:pt x="256" y="9"/>
                      <a:pt x="256" y="20"/>
                    </a:cubicBezTo>
                    <a:cubicBezTo>
                      <a:pt x="256" y="237"/>
                      <a:pt x="256" y="237"/>
                      <a:pt x="256" y="237"/>
                    </a:cubicBezTo>
                    <a:cubicBezTo>
                      <a:pt x="256" y="248"/>
                      <a:pt x="247" y="256"/>
                      <a:pt x="236" y="256"/>
                    </a:cubicBezTo>
                    <a:moveTo>
                      <a:pt x="109" y="49"/>
                    </a:moveTo>
                    <a:cubicBezTo>
                      <a:pt x="97" y="49"/>
                      <a:pt x="86" y="51"/>
                      <a:pt x="78" y="55"/>
                    </a:cubicBezTo>
                    <a:cubicBezTo>
                      <a:pt x="71" y="59"/>
                      <a:pt x="65" y="65"/>
                      <a:pt x="62" y="71"/>
                    </a:cubicBezTo>
                    <a:cubicBezTo>
                      <a:pt x="60" y="77"/>
                      <a:pt x="58" y="84"/>
                      <a:pt x="58" y="96"/>
                    </a:cubicBezTo>
                    <a:cubicBezTo>
                      <a:pt x="58" y="108"/>
                      <a:pt x="58" y="108"/>
                      <a:pt x="58" y="108"/>
                    </a:cubicBezTo>
                    <a:cubicBezTo>
                      <a:pt x="39" y="108"/>
                      <a:pt x="39" y="108"/>
                      <a:pt x="39" y="108"/>
                    </a:cubicBezTo>
                    <a:cubicBezTo>
                      <a:pt x="39" y="138"/>
                      <a:pt x="39" y="138"/>
                      <a:pt x="39" y="138"/>
                    </a:cubicBezTo>
                    <a:cubicBezTo>
                      <a:pt x="58" y="138"/>
                      <a:pt x="58" y="138"/>
                      <a:pt x="58" y="138"/>
                    </a:cubicBezTo>
                    <a:cubicBezTo>
                      <a:pt x="58" y="237"/>
                      <a:pt x="58" y="237"/>
                      <a:pt x="58" y="237"/>
                    </a:cubicBezTo>
                    <a:cubicBezTo>
                      <a:pt x="99" y="237"/>
                      <a:pt x="99" y="237"/>
                      <a:pt x="99" y="237"/>
                    </a:cubicBezTo>
                    <a:cubicBezTo>
                      <a:pt x="99" y="138"/>
                      <a:pt x="99" y="138"/>
                      <a:pt x="99" y="138"/>
                    </a:cubicBezTo>
                    <a:cubicBezTo>
                      <a:pt x="125" y="138"/>
                      <a:pt x="125" y="138"/>
                      <a:pt x="125" y="138"/>
                    </a:cubicBezTo>
                    <a:cubicBezTo>
                      <a:pt x="132" y="108"/>
                      <a:pt x="132" y="108"/>
                      <a:pt x="132" y="108"/>
                    </a:cubicBezTo>
                    <a:cubicBezTo>
                      <a:pt x="99" y="108"/>
                      <a:pt x="99" y="108"/>
                      <a:pt x="99" y="108"/>
                    </a:cubicBezTo>
                    <a:cubicBezTo>
                      <a:pt x="99" y="97"/>
                      <a:pt x="99" y="97"/>
                      <a:pt x="99" y="97"/>
                    </a:cubicBezTo>
                    <a:cubicBezTo>
                      <a:pt x="99" y="90"/>
                      <a:pt x="100" y="85"/>
                      <a:pt x="103" y="82"/>
                    </a:cubicBezTo>
                    <a:cubicBezTo>
                      <a:pt x="106" y="80"/>
                      <a:pt x="111" y="78"/>
                      <a:pt x="117" y="78"/>
                    </a:cubicBezTo>
                    <a:cubicBezTo>
                      <a:pt x="123" y="78"/>
                      <a:pt x="128" y="81"/>
                      <a:pt x="134" y="85"/>
                    </a:cubicBezTo>
                    <a:cubicBezTo>
                      <a:pt x="142" y="57"/>
                      <a:pt x="142" y="57"/>
                      <a:pt x="142" y="57"/>
                    </a:cubicBezTo>
                    <a:cubicBezTo>
                      <a:pt x="130" y="53"/>
                      <a:pt x="121" y="49"/>
                      <a:pt x="109" y="49"/>
                    </a:cubicBezTo>
                  </a:path>
                </a:pathLst>
              </a:custGeom>
              <a:solidFill>
                <a:schemeClr val="bg1">
                  <a:lumMod val="85000"/>
                </a:schemeClr>
              </a:solidFill>
              <a:ln>
                <a:noFill/>
              </a:ln>
            </p:spPr>
            <p:txBody>
              <a:bodyPr/>
              <a:lstStyle/>
              <a:p>
                <a:endParaRPr lang="en-US" dirty="0"/>
              </a:p>
            </p:txBody>
          </p:sp>
        </p:grpSp>
      </p:grpSp>
      <p:grpSp>
        <p:nvGrpSpPr>
          <p:cNvPr id="17" name="Group 16">
            <a:extLst>
              <a:ext uri="{FF2B5EF4-FFF2-40B4-BE49-F238E27FC236}">
                <a16:creationId xmlns:a16="http://schemas.microsoft.com/office/drawing/2014/main" id="{3107B710-BA8A-484F-8891-192807E76BD1}"/>
              </a:ext>
            </a:extLst>
          </p:cNvPr>
          <p:cNvGrpSpPr/>
          <p:nvPr/>
        </p:nvGrpSpPr>
        <p:grpSpPr>
          <a:xfrm>
            <a:off x="6284842" y="2354464"/>
            <a:ext cx="1667460" cy="840002"/>
            <a:chOff x="6284842" y="2339224"/>
            <a:chExt cx="1667460" cy="840002"/>
          </a:xfrm>
        </p:grpSpPr>
        <p:grpSp>
          <p:nvGrpSpPr>
            <p:cNvPr id="9" name="Group 8">
              <a:extLst>
                <a:ext uri="{FF2B5EF4-FFF2-40B4-BE49-F238E27FC236}">
                  <a16:creationId xmlns:a16="http://schemas.microsoft.com/office/drawing/2014/main" id="{0E98989E-1C56-4A92-8843-90B579F92BD6}"/>
                </a:ext>
              </a:extLst>
            </p:cNvPr>
            <p:cNvGrpSpPr/>
            <p:nvPr/>
          </p:nvGrpSpPr>
          <p:grpSpPr>
            <a:xfrm>
              <a:off x="6284842" y="2339224"/>
              <a:ext cx="1667460" cy="511270"/>
              <a:chOff x="6284842" y="2339224"/>
              <a:chExt cx="1667460" cy="511270"/>
            </a:xfrm>
          </p:grpSpPr>
          <p:sp>
            <p:nvSpPr>
              <p:cNvPr id="80" name="TextBox 79">
                <a:extLst>
                  <a:ext uri="{FF2B5EF4-FFF2-40B4-BE49-F238E27FC236}">
                    <a16:creationId xmlns:a16="http://schemas.microsoft.com/office/drawing/2014/main" id="{4D0D4888-1841-4146-84C6-8014D066C3BE}"/>
                  </a:ext>
                </a:extLst>
              </p:cNvPr>
              <p:cNvSpPr txBox="1"/>
              <p:nvPr/>
            </p:nvSpPr>
            <p:spPr>
              <a:xfrm>
                <a:off x="6284842" y="2339224"/>
                <a:ext cx="1667460"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Delfina </a:t>
                </a:r>
                <a:r>
                  <a:rPr lang="en-US" sz="1400" dirty="0" err="1">
                    <a:solidFill>
                      <a:schemeClr val="bg1"/>
                    </a:solidFill>
                    <a:latin typeface="+mj-lt"/>
                  </a:rPr>
                  <a:t>Vilen</a:t>
                </a:r>
                <a:endParaRPr lang="en-US" sz="1400" dirty="0">
                  <a:solidFill>
                    <a:schemeClr val="bg1"/>
                  </a:solidFill>
                  <a:latin typeface="+mj-lt"/>
                </a:endParaRPr>
              </a:p>
            </p:txBody>
          </p:sp>
          <p:sp>
            <p:nvSpPr>
              <p:cNvPr id="81" name="TextBox 80">
                <a:extLst>
                  <a:ext uri="{FF2B5EF4-FFF2-40B4-BE49-F238E27FC236}">
                    <a16:creationId xmlns:a16="http://schemas.microsoft.com/office/drawing/2014/main" id="{86E9898D-E486-4D61-9E2F-FB3E08CB2786}"/>
                  </a:ext>
                </a:extLst>
              </p:cNvPr>
              <p:cNvSpPr txBox="1"/>
              <p:nvPr/>
            </p:nvSpPr>
            <p:spPr>
              <a:xfrm>
                <a:off x="6284842" y="2582279"/>
                <a:ext cx="1667460" cy="268215"/>
              </a:xfrm>
              <a:prstGeom prst="rect">
                <a:avLst/>
              </a:prstGeom>
              <a:noFill/>
            </p:spPr>
            <p:txBody>
              <a:bodyPr wrap="square" rtlCol="0">
                <a:spAutoFit/>
              </a:bodyPr>
              <a:lstStyle/>
              <a:p>
                <a:pPr algn="ctr">
                  <a:lnSpc>
                    <a:spcPct val="120000"/>
                  </a:lnSpc>
                </a:pPr>
                <a:r>
                  <a:rPr lang="en-US" sz="1000" i="1" dirty="0">
                    <a:solidFill>
                      <a:schemeClr val="bg1"/>
                    </a:solidFill>
                  </a:rPr>
                  <a:t>Doctor, Co-Founder</a:t>
                </a:r>
              </a:p>
            </p:txBody>
          </p:sp>
        </p:grpSp>
        <p:grpSp>
          <p:nvGrpSpPr>
            <p:cNvPr id="82" name="Group 81">
              <a:extLst>
                <a:ext uri="{FF2B5EF4-FFF2-40B4-BE49-F238E27FC236}">
                  <a16:creationId xmlns:a16="http://schemas.microsoft.com/office/drawing/2014/main" id="{1D8E1E92-4D94-42B3-9AC1-ACE3E39F13E7}"/>
                </a:ext>
              </a:extLst>
            </p:cNvPr>
            <p:cNvGrpSpPr/>
            <p:nvPr/>
          </p:nvGrpSpPr>
          <p:grpSpPr>
            <a:xfrm>
              <a:off x="6593769" y="3031409"/>
              <a:ext cx="1049604" cy="147817"/>
              <a:chOff x="4538753" y="3012178"/>
              <a:chExt cx="1049604" cy="147817"/>
            </a:xfrm>
            <a:solidFill>
              <a:schemeClr val="bg1">
                <a:alpha val="40000"/>
              </a:schemeClr>
            </a:solidFill>
          </p:grpSpPr>
          <p:sp>
            <p:nvSpPr>
              <p:cNvPr id="83" name="Freeform 8">
                <a:extLst>
                  <a:ext uri="{FF2B5EF4-FFF2-40B4-BE49-F238E27FC236}">
                    <a16:creationId xmlns:a16="http://schemas.microsoft.com/office/drawing/2014/main" id="{5B4DDA02-6348-46D1-81A2-DE3359DBADE1}"/>
                  </a:ext>
                </a:extLst>
              </p:cNvPr>
              <p:cNvSpPr>
                <a:spLocks noEditPoints="1"/>
              </p:cNvSpPr>
              <p:nvPr/>
            </p:nvSpPr>
            <p:spPr bwMode="auto">
              <a:xfrm>
                <a:off x="4837962" y="3035048"/>
                <a:ext cx="148374" cy="102077"/>
              </a:xfrm>
              <a:custGeom>
                <a:avLst/>
                <a:gdLst>
                  <a:gd name="T0" fmla="*/ 357944 w 256"/>
                  <a:gd name="T1" fmla="*/ 0 h 176"/>
                  <a:gd name="T2" fmla="*/ 219385 w 256"/>
                  <a:gd name="T3" fmla="*/ 0 h 176"/>
                  <a:gd name="T4" fmla="*/ 75878 w 256"/>
                  <a:gd name="T5" fmla="*/ 0 h 176"/>
                  <a:gd name="T6" fmla="*/ 0 w 256"/>
                  <a:gd name="T7" fmla="*/ 59423 h 176"/>
                  <a:gd name="T8" fmla="*/ 0 w 256"/>
                  <a:gd name="T9" fmla="*/ 234390 h 176"/>
                  <a:gd name="T10" fmla="*/ 75878 w 256"/>
                  <a:gd name="T11" fmla="*/ 290512 h 176"/>
                  <a:gd name="T12" fmla="*/ 222684 w 256"/>
                  <a:gd name="T13" fmla="*/ 290512 h 176"/>
                  <a:gd name="T14" fmla="*/ 357944 w 256"/>
                  <a:gd name="T15" fmla="*/ 290512 h 176"/>
                  <a:gd name="T16" fmla="*/ 422275 w 256"/>
                  <a:gd name="T17" fmla="*/ 234390 h 176"/>
                  <a:gd name="T18" fmla="*/ 422275 w 256"/>
                  <a:gd name="T19" fmla="*/ 59423 h 176"/>
                  <a:gd name="T20" fmla="*/ 357944 w 256"/>
                  <a:gd name="T21" fmla="*/ 0 h 176"/>
                  <a:gd name="T22" fmla="*/ 183096 w 256"/>
                  <a:gd name="T23" fmla="*/ 212932 h 176"/>
                  <a:gd name="T24" fmla="*/ 183096 w 256"/>
                  <a:gd name="T25" fmla="*/ 79231 h 176"/>
                  <a:gd name="T26" fmla="*/ 275468 w 256"/>
                  <a:gd name="T27" fmla="*/ 146907 h 176"/>
                  <a:gd name="T28" fmla="*/ 183096 w 256"/>
                  <a:gd name="T29" fmla="*/ 212932 h 17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176">
                    <a:moveTo>
                      <a:pt x="217" y="0"/>
                    </a:moveTo>
                    <a:cubicBezTo>
                      <a:pt x="133" y="0"/>
                      <a:pt x="133" y="0"/>
                      <a:pt x="133" y="0"/>
                    </a:cubicBezTo>
                    <a:cubicBezTo>
                      <a:pt x="46" y="0"/>
                      <a:pt x="46" y="0"/>
                      <a:pt x="46" y="0"/>
                    </a:cubicBezTo>
                    <a:cubicBezTo>
                      <a:pt x="24" y="0"/>
                      <a:pt x="0" y="15"/>
                      <a:pt x="0" y="36"/>
                    </a:cubicBezTo>
                    <a:cubicBezTo>
                      <a:pt x="0" y="142"/>
                      <a:pt x="0" y="142"/>
                      <a:pt x="0" y="142"/>
                    </a:cubicBezTo>
                    <a:cubicBezTo>
                      <a:pt x="0" y="163"/>
                      <a:pt x="24" y="176"/>
                      <a:pt x="46" y="176"/>
                    </a:cubicBezTo>
                    <a:cubicBezTo>
                      <a:pt x="135" y="176"/>
                      <a:pt x="135" y="176"/>
                      <a:pt x="135" y="176"/>
                    </a:cubicBezTo>
                    <a:cubicBezTo>
                      <a:pt x="217" y="176"/>
                      <a:pt x="217" y="176"/>
                      <a:pt x="217" y="176"/>
                    </a:cubicBezTo>
                    <a:cubicBezTo>
                      <a:pt x="238" y="176"/>
                      <a:pt x="256" y="163"/>
                      <a:pt x="256" y="142"/>
                    </a:cubicBezTo>
                    <a:cubicBezTo>
                      <a:pt x="256" y="36"/>
                      <a:pt x="256" y="36"/>
                      <a:pt x="256" y="36"/>
                    </a:cubicBezTo>
                    <a:cubicBezTo>
                      <a:pt x="256" y="15"/>
                      <a:pt x="238" y="0"/>
                      <a:pt x="217" y="0"/>
                    </a:cubicBezTo>
                    <a:moveTo>
                      <a:pt x="111" y="129"/>
                    </a:moveTo>
                    <a:cubicBezTo>
                      <a:pt x="111" y="48"/>
                      <a:pt x="111" y="48"/>
                      <a:pt x="111" y="48"/>
                    </a:cubicBezTo>
                    <a:cubicBezTo>
                      <a:pt x="167" y="89"/>
                      <a:pt x="167" y="89"/>
                      <a:pt x="167" y="89"/>
                    </a:cubicBezTo>
                    <a:lnTo>
                      <a:pt x="111" y="129"/>
                    </a:lnTo>
                    <a:close/>
                  </a:path>
                </a:pathLst>
              </a:custGeom>
              <a:grpFill/>
              <a:ln>
                <a:noFill/>
              </a:ln>
            </p:spPr>
            <p:txBody>
              <a:bodyPr/>
              <a:lstStyle/>
              <a:p>
                <a:endParaRPr lang="en-US" dirty="0"/>
              </a:p>
            </p:txBody>
          </p:sp>
          <p:sp>
            <p:nvSpPr>
              <p:cNvPr id="84" name="Freeform 15">
                <a:extLst>
                  <a:ext uri="{FF2B5EF4-FFF2-40B4-BE49-F238E27FC236}">
                    <a16:creationId xmlns:a16="http://schemas.microsoft.com/office/drawing/2014/main" id="{7B0EA346-4837-4C81-AC0C-B9C827CAAB92}"/>
                  </a:ext>
                </a:extLst>
              </p:cNvPr>
              <p:cNvSpPr>
                <a:spLocks noEditPoints="1"/>
              </p:cNvSpPr>
              <p:nvPr/>
            </p:nvSpPr>
            <p:spPr bwMode="auto">
              <a:xfrm>
                <a:off x="5440540" y="3012178"/>
                <a:ext cx="147817" cy="147817"/>
              </a:xfrm>
              <a:custGeom>
                <a:avLst/>
                <a:gdLst>
                  <a:gd name="T0" fmla="*/ 368101 w 256"/>
                  <a:gd name="T1" fmla="*/ 420688 h 256"/>
                  <a:gd name="T2" fmla="*/ 52586 w 256"/>
                  <a:gd name="T3" fmla="*/ 420688 h 256"/>
                  <a:gd name="T4" fmla="*/ 0 w 256"/>
                  <a:gd name="T5" fmla="*/ 368102 h 256"/>
                  <a:gd name="T6" fmla="*/ 0 w 256"/>
                  <a:gd name="T7" fmla="*/ 52586 h 256"/>
                  <a:gd name="T8" fmla="*/ 52586 w 256"/>
                  <a:gd name="T9" fmla="*/ 0 h 256"/>
                  <a:gd name="T10" fmla="*/ 368101 w 256"/>
                  <a:gd name="T11" fmla="*/ 0 h 256"/>
                  <a:gd name="T12" fmla="*/ 420687 w 256"/>
                  <a:gd name="T13" fmla="*/ 52586 h 256"/>
                  <a:gd name="T14" fmla="*/ 420687 w 256"/>
                  <a:gd name="T15" fmla="*/ 368102 h 256"/>
                  <a:gd name="T16" fmla="*/ 368101 w 256"/>
                  <a:gd name="T17" fmla="*/ 420688 h 256"/>
                  <a:gd name="T18" fmla="*/ 210344 w 256"/>
                  <a:gd name="T19" fmla="*/ 128178 h 256"/>
                  <a:gd name="T20" fmla="*/ 136395 w 256"/>
                  <a:gd name="T21" fmla="*/ 175834 h 256"/>
                  <a:gd name="T22" fmla="*/ 136395 w 256"/>
                  <a:gd name="T23" fmla="*/ 175834 h 256"/>
                  <a:gd name="T24" fmla="*/ 136395 w 256"/>
                  <a:gd name="T25" fmla="*/ 177478 h 256"/>
                  <a:gd name="T26" fmla="*/ 133108 w 256"/>
                  <a:gd name="T27" fmla="*/ 182408 h 256"/>
                  <a:gd name="T28" fmla="*/ 133108 w 256"/>
                  <a:gd name="T29" fmla="*/ 185694 h 256"/>
                  <a:gd name="T30" fmla="*/ 131465 w 256"/>
                  <a:gd name="T31" fmla="*/ 190624 h 256"/>
                  <a:gd name="T32" fmla="*/ 131465 w 256"/>
                  <a:gd name="T33" fmla="*/ 193911 h 256"/>
                  <a:gd name="T34" fmla="*/ 129821 w 256"/>
                  <a:gd name="T35" fmla="*/ 198841 h 256"/>
                  <a:gd name="T36" fmla="*/ 129821 w 256"/>
                  <a:gd name="T37" fmla="*/ 202127 h 256"/>
                  <a:gd name="T38" fmla="*/ 128178 w 256"/>
                  <a:gd name="T39" fmla="*/ 210344 h 256"/>
                  <a:gd name="T40" fmla="*/ 210344 w 256"/>
                  <a:gd name="T41" fmla="*/ 292510 h 256"/>
                  <a:gd name="T42" fmla="*/ 292509 w 256"/>
                  <a:gd name="T43" fmla="*/ 210344 h 256"/>
                  <a:gd name="T44" fmla="*/ 290866 w 256"/>
                  <a:gd name="T45" fmla="*/ 202127 h 256"/>
                  <a:gd name="T46" fmla="*/ 290866 w 256"/>
                  <a:gd name="T47" fmla="*/ 198841 h 256"/>
                  <a:gd name="T48" fmla="*/ 289222 w 256"/>
                  <a:gd name="T49" fmla="*/ 193911 h 256"/>
                  <a:gd name="T50" fmla="*/ 289222 w 256"/>
                  <a:gd name="T51" fmla="*/ 190624 h 256"/>
                  <a:gd name="T52" fmla="*/ 287579 w 256"/>
                  <a:gd name="T53" fmla="*/ 185694 h 256"/>
                  <a:gd name="T54" fmla="*/ 287579 w 256"/>
                  <a:gd name="T55" fmla="*/ 182408 h 256"/>
                  <a:gd name="T56" fmla="*/ 284292 w 256"/>
                  <a:gd name="T57" fmla="*/ 177478 h 256"/>
                  <a:gd name="T58" fmla="*/ 284292 w 256"/>
                  <a:gd name="T59" fmla="*/ 175834 h 256"/>
                  <a:gd name="T60" fmla="*/ 284292 w 256"/>
                  <a:gd name="T61" fmla="*/ 175834 h 256"/>
                  <a:gd name="T62" fmla="*/ 210344 w 256"/>
                  <a:gd name="T63" fmla="*/ 128178 h 256"/>
                  <a:gd name="T64" fmla="*/ 373031 w 256"/>
                  <a:gd name="T65" fmla="*/ 69019 h 256"/>
                  <a:gd name="T66" fmla="*/ 351668 w 256"/>
                  <a:gd name="T67" fmla="*/ 47656 h 256"/>
                  <a:gd name="T68" fmla="*/ 310585 w 256"/>
                  <a:gd name="T69" fmla="*/ 47656 h 256"/>
                  <a:gd name="T70" fmla="*/ 289222 w 256"/>
                  <a:gd name="T71" fmla="*/ 69019 h 256"/>
                  <a:gd name="T72" fmla="*/ 289222 w 256"/>
                  <a:gd name="T73" fmla="*/ 110102 h 256"/>
                  <a:gd name="T74" fmla="*/ 310585 w 256"/>
                  <a:gd name="T75" fmla="*/ 131465 h 256"/>
                  <a:gd name="T76" fmla="*/ 351668 w 256"/>
                  <a:gd name="T77" fmla="*/ 131465 h 256"/>
                  <a:gd name="T78" fmla="*/ 373031 w 256"/>
                  <a:gd name="T79" fmla="*/ 110102 h 256"/>
                  <a:gd name="T80" fmla="*/ 373031 w 256"/>
                  <a:gd name="T81" fmla="*/ 69019 h 256"/>
                  <a:gd name="T82" fmla="*/ 373031 w 256"/>
                  <a:gd name="T83" fmla="*/ 175834 h 256"/>
                  <a:gd name="T84" fmla="*/ 335235 w 256"/>
                  <a:gd name="T85" fmla="*/ 175834 h 256"/>
                  <a:gd name="T86" fmla="*/ 338522 w 256"/>
                  <a:gd name="T87" fmla="*/ 210344 h 256"/>
                  <a:gd name="T88" fmla="*/ 210344 w 256"/>
                  <a:gd name="T89" fmla="*/ 338522 h 256"/>
                  <a:gd name="T90" fmla="*/ 82165 w 256"/>
                  <a:gd name="T91" fmla="*/ 210344 h 256"/>
                  <a:gd name="T92" fmla="*/ 85452 w 256"/>
                  <a:gd name="T93" fmla="*/ 175834 h 256"/>
                  <a:gd name="T94" fmla="*/ 47656 w 256"/>
                  <a:gd name="T95" fmla="*/ 175834 h 256"/>
                  <a:gd name="T96" fmla="*/ 47656 w 256"/>
                  <a:gd name="T97" fmla="*/ 351669 h 256"/>
                  <a:gd name="T98" fmla="*/ 69019 w 256"/>
                  <a:gd name="T99" fmla="*/ 373032 h 256"/>
                  <a:gd name="T100" fmla="*/ 351668 w 256"/>
                  <a:gd name="T101" fmla="*/ 373032 h 256"/>
                  <a:gd name="T102" fmla="*/ 373031 w 256"/>
                  <a:gd name="T103" fmla="*/ 351669 h 256"/>
                  <a:gd name="T104" fmla="*/ 373031 w 256"/>
                  <a:gd name="T105" fmla="*/ 175834 h 2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6" h="256">
                    <a:moveTo>
                      <a:pt x="224" y="256"/>
                    </a:moveTo>
                    <a:cubicBezTo>
                      <a:pt x="32" y="256"/>
                      <a:pt x="32" y="256"/>
                      <a:pt x="32" y="256"/>
                    </a:cubicBezTo>
                    <a:cubicBezTo>
                      <a:pt x="14" y="256"/>
                      <a:pt x="0" y="242"/>
                      <a:pt x="0" y="224"/>
                    </a:cubicBezTo>
                    <a:cubicBezTo>
                      <a:pt x="0" y="32"/>
                      <a:pt x="0" y="32"/>
                      <a:pt x="0" y="32"/>
                    </a:cubicBezTo>
                    <a:cubicBezTo>
                      <a:pt x="0" y="14"/>
                      <a:pt x="14" y="0"/>
                      <a:pt x="32" y="0"/>
                    </a:cubicBezTo>
                    <a:cubicBezTo>
                      <a:pt x="224" y="0"/>
                      <a:pt x="224" y="0"/>
                      <a:pt x="224" y="0"/>
                    </a:cubicBezTo>
                    <a:cubicBezTo>
                      <a:pt x="242" y="0"/>
                      <a:pt x="256" y="14"/>
                      <a:pt x="256" y="32"/>
                    </a:cubicBezTo>
                    <a:cubicBezTo>
                      <a:pt x="256" y="224"/>
                      <a:pt x="256" y="224"/>
                      <a:pt x="256" y="224"/>
                    </a:cubicBezTo>
                    <a:cubicBezTo>
                      <a:pt x="256" y="242"/>
                      <a:pt x="242" y="256"/>
                      <a:pt x="224" y="256"/>
                    </a:cubicBezTo>
                    <a:moveTo>
                      <a:pt x="128" y="78"/>
                    </a:moveTo>
                    <a:cubicBezTo>
                      <a:pt x="108" y="78"/>
                      <a:pt x="91" y="90"/>
                      <a:pt x="83" y="107"/>
                    </a:cubicBezTo>
                    <a:cubicBezTo>
                      <a:pt x="83" y="107"/>
                      <a:pt x="83" y="107"/>
                      <a:pt x="83" y="107"/>
                    </a:cubicBezTo>
                    <a:cubicBezTo>
                      <a:pt x="83" y="107"/>
                      <a:pt x="83" y="108"/>
                      <a:pt x="83" y="108"/>
                    </a:cubicBezTo>
                    <a:cubicBezTo>
                      <a:pt x="82" y="109"/>
                      <a:pt x="82" y="110"/>
                      <a:pt x="81" y="111"/>
                    </a:cubicBezTo>
                    <a:cubicBezTo>
                      <a:pt x="81" y="111"/>
                      <a:pt x="81" y="112"/>
                      <a:pt x="81" y="113"/>
                    </a:cubicBezTo>
                    <a:cubicBezTo>
                      <a:pt x="81" y="114"/>
                      <a:pt x="80" y="115"/>
                      <a:pt x="80" y="116"/>
                    </a:cubicBezTo>
                    <a:cubicBezTo>
                      <a:pt x="80" y="116"/>
                      <a:pt x="80" y="117"/>
                      <a:pt x="80" y="118"/>
                    </a:cubicBezTo>
                    <a:cubicBezTo>
                      <a:pt x="79" y="119"/>
                      <a:pt x="79" y="120"/>
                      <a:pt x="79" y="121"/>
                    </a:cubicBezTo>
                    <a:cubicBezTo>
                      <a:pt x="79" y="122"/>
                      <a:pt x="79" y="122"/>
                      <a:pt x="79" y="123"/>
                    </a:cubicBezTo>
                    <a:cubicBezTo>
                      <a:pt x="79" y="124"/>
                      <a:pt x="78" y="126"/>
                      <a:pt x="78" y="128"/>
                    </a:cubicBezTo>
                    <a:cubicBezTo>
                      <a:pt x="78" y="155"/>
                      <a:pt x="101" y="178"/>
                      <a:pt x="128" y="178"/>
                    </a:cubicBezTo>
                    <a:cubicBezTo>
                      <a:pt x="155" y="178"/>
                      <a:pt x="178" y="155"/>
                      <a:pt x="178" y="128"/>
                    </a:cubicBezTo>
                    <a:cubicBezTo>
                      <a:pt x="178" y="126"/>
                      <a:pt x="177" y="124"/>
                      <a:pt x="177" y="123"/>
                    </a:cubicBezTo>
                    <a:cubicBezTo>
                      <a:pt x="177" y="122"/>
                      <a:pt x="177" y="122"/>
                      <a:pt x="177" y="121"/>
                    </a:cubicBezTo>
                    <a:cubicBezTo>
                      <a:pt x="177" y="120"/>
                      <a:pt x="177" y="119"/>
                      <a:pt x="176" y="118"/>
                    </a:cubicBezTo>
                    <a:cubicBezTo>
                      <a:pt x="176" y="117"/>
                      <a:pt x="176" y="116"/>
                      <a:pt x="176" y="116"/>
                    </a:cubicBezTo>
                    <a:cubicBezTo>
                      <a:pt x="176" y="115"/>
                      <a:pt x="175" y="114"/>
                      <a:pt x="175" y="113"/>
                    </a:cubicBezTo>
                    <a:cubicBezTo>
                      <a:pt x="175" y="112"/>
                      <a:pt x="175" y="111"/>
                      <a:pt x="175" y="111"/>
                    </a:cubicBezTo>
                    <a:cubicBezTo>
                      <a:pt x="174" y="110"/>
                      <a:pt x="174" y="109"/>
                      <a:pt x="173" y="108"/>
                    </a:cubicBezTo>
                    <a:cubicBezTo>
                      <a:pt x="173" y="108"/>
                      <a:pt x="173" y="107"/>
                      <a:pt x="173" y="107"/>
                    </a:cubicBezTo>
                    <a:cubicBezTo>
                      <a:pt x="173" y="107"/>
                      <a:pt x="173" y="107"/>
                      <a:pt x="173" y="107"/>
                    </a:cubicBezTo>
                    <a:cubicBezTo>
                      <a:pt x="165" y="90"/>
                      <a:pt x="148" y="78"/>
                      <a:pt x="128" y="78"/>
                    </a:cubicBezTo>
                    <a:moveTo>
                      <a:pt x="227" y="42"/>
                    </a:moveTo>
                    <a:cubicBezTo>
                      <a:pt x="227" y="35"/>
                      <a:pt x="221" y="29"/>
                      <a:pt x="214" y="29"/>
                    </a:cubicBezTo>
                    <a:cubicBezTo>
                      <a:pt x="189" y="29"/>
                      <a:pt x="189" y="29"/>
                      <a:pt x="189" y="29"/>
                    </a:cubicBezTo>
                    <a:cubicBezTo>
                      <a:pt x="182" y="29"/>
                      <a:pt x="176" y="35"/>
                      <a:pt x="176" y="42"/>
                    </a:cubicBezTo>
                    <a:cubicBezTo>
                      <a:pt x="176" y="67"/>
                      <a:pt x="176" y="67"/>
                      <a:pt x="176" y="67"/>
                    </a:cubicBezTo>
                    <a:cubicBezTo>
                      <a:pt x="176" y="74"/>
                      <a:pt x="182" y="80"/>
                      <a:pt x="189" y="80"/>
                    </a:cubicBezTo>
                    <a:cubicBezTo>
                      <a:pt x="214" y="80"/>
                      <a:pt x="214" y="80"/>
                      <a:pt x="214" y="80"/>
                    </a:cubicBezTo>
                    <a:cubicBezTo>
                      <a:pt x="221" y="80"/>
                      <a:pt x="227" y="74"/>
                      <a:pt x="227" y="67"/>
                    </a:cubicBezTo>
                    <a:lnTo>
                      <a:pt x="227" y="42"/>
                    </a:lnTo>
                    <a:close/>
                    <a:moveTo>
                      <a:pt x="227" y="107"/>
                    </a:moveTo>
                    <a:cubicBezTo>
                      <a:pt x="204" y="107"/>
                      <a:pt x="204" y="107"/>
                      <a:pt x="204" y="107"/>
                    </a:cubicBezTo>
                    <a:cubicBezTo>
                      <a:pt x="205" y="114"/>
                      <a:pt x="206" y="121"/>
                      <a:pt x="206" y="128"/>
                    </a:cubicBezTo>
                    <a:cubicBezTo>
                      <a:pt x="206" y="171"/>
                      <a:pt x="171" y="206"/>
                      <a:pt x="128" y="206"/>
                    </a:cubicBezTo>
                    <a:cubicBezTo>
                      <a:pt x="85" y="206"/>
                      <a:pt x="50" y="171"/>
                      <a:pt x="50" y="128"/>
                    </a:cubicBezTo>
                    <a:cubicBezTo>
                      <a:pt x="50" y="121"/>
                      <a:pt x="51" y="114"/>
                      <a:pt x="52" y="107"/>
                    </a:cubicBezTo>
                    <a:cubicBezTo>
                      <a:pt x="29" y="107"/>
                      <a:pt x="29" y="107"/>
                      <a:pt x="29" y="107"/>
                    </a:cubicBezTo>
                    <a:cubicBezTo>
                      <a:pt x="29" y="214"/>
                      <a:pt x="29" y="214"/>
                      <a:pt x="29" y="214"/>
                    </a:cubicBezTo>
                    <a:cubicBezTo>
                      <a:pt x="29" y="221"/>
                      <a:pt x="35" y="227"/>
                      <a:pt x="42" y="227"/>
                    </a:cubicBezTo>
                    <a:cubicBezTo>
                      <a:pt x="214" y="227"/>
                      <a:pt x="214" y="227"/>
                      <a:pt x="214" y="227"/>
                    </a:cubicBezTo>
                    <a:cubicBezTo>
                      <a:pt x="221" y="227"/>
                      <a:pt x="227" y="221"/>
                      <a:pt x="227" y="214"/>
                    </a:cubicBezTo>
                    <a:lnTo>
                      <a:pt x="227" y="107"/>
                    </a:lnTo>
                    <a:close/>
                  </a:path>
                </a:pathLst>
              </a:custGeom>
              <a:grpFill/>
              <a:ln>
                <a:noFill/>
              </a:ln>
            </p:spPr>
            <p:txBody>
              <a:bodyPr/>
              <a:lstStyle/>
              <a:p>
                <a:endParaRPr lang="en-US" dirty="0"/>
              </a:p>
            </p:txBody>
          </p:sp>
          <p:sp>
            <p:nvSpPr>
              <p:cNvPr id="85" name="Freeform 16">
                <a:extLst>
                  <a:ext uri="{FF2B5EF4-FFF2-40B4-BE49-F238E27FC236}">
                    <a16:creationId xmlns:a16="http://schemas.microsoft.com/office/drawing/2014/main" id="{76C45D3A-5F57-4F9B-A4BE-9704826B2410}"/>
                  </a:ext>
                </a:extLst>
              </p:cNvPr>
              <p:cNvSpPr>
                <a:spLocks/>
              </p:cNvSpPr>
              <p:nvPr/>
            </p:nvSpPr>
            <p:spPr bwMode="auto">
              <a:xfrm>
                <a:off x="5139529" y="3025286"/>
                <a:ext cx="147818" cy="121601"/>
              </a:xfrm>
              <a:custGeom>
                <a:avLst/>
                <a:gdLst>
                  <a:gd name="T0" fmla="*/ 285936 w 256"/>
                  <a:gd name="T1" fmla="*/ 0 h 210"/>
                  <a:gd name="T2" fmla="*/ 354955 w 256"/>
                  <a:gd name="T3" fmla="*/ 26368 h 210"/>
                  <a:gd name="T4" fmla="*/ 399324 w 256"/>
                  <a:gd name="T5" fmla="*/ 11536 h 210"/>
                  <a:gd name="T6" fmla="*/ 409184 w 256"/>
                  <a:gd name="T7" fmla="*/ 6592 h 210"/>
                  <a:gd name="T8" fmla="*/ 381248 w 256"/>
                  <a:gd name="T9" fmla="*/ 47791 h 210"/>
                  <a:gd name="T10" fmla="*/ 371388 w 256"/>
                  <a:gd name="T11" fmla="*/ 54383 h 210"/>
                  <a:gd name="T12" fmla="*/ 371388 w 256"/>
                  <a:gd name="T13" fmla="*/ 54383 h 210"/>
                  <a:gd name="T14" fmla="*/ 420687 w 256"/>
                  <a:gd name="T15" fmla="*/ 41199 h 210"/>
                  <a:gd name="T16" fmla="*/ 420687 w 256"/>
                  <a:gd name="T17" fmla="*/ 41199 h 210"/>
                  <a:gd name="T18" fmla="*/ 391107 w 256"/>
                  <a:gd name="T19" fmla="*/ 74159 h 210"/>
                  <a:gd name="T20" fmla="*/ 377961 w 256"/>
                  <a:gd name="T21" fmla="*/ 85695 h 210"/>
                  <a:gd name="T22" fmla="*/ 374674 w 256"/>
                  <a:gd name="T23" fmla="*/ 140078 h 210"/>
                  <a:gd name="T24" fmla="*/ 205414 w 256"/>
                  <a:gd name="T25" fmla="*/ 332891 h 210"/>
                  <a:gd name="T26" fmla="*/ 82165 w 256"/>
                  <a:gd name="T27" fmla="*/ 337835 h 210"/>
                  <a:gd name="T28" fmla="*/ 31223 w 256"/>
                  <a:gd name="T29" fmla="*/ 321355 h 210"/>
                  <a:gd name="T30" fmla="*/ 8217 w 256"/>
                  <a:gd name="T31" fmla="*/ 308172 h 210"/>
                  <a:gd name="T32" fmla="*/ 0 w 256"/>
                  <a:gd name="T33" fmla="*/ 303228 h 210"/>
                  <a:gd name="T34" fmla="*/ 27936 w 256"/>
                  <a:gd name="T35" fmla="*/ 304876 h 210"/>
                  <a:gd name="T36" fmla="*/ 52586 w 256"/>
                  <a:gd name="T37" fmla="*/ 301580 h 210"/>
                  <a:gd name="T38" fmla="*/ 103528 w 256"/>
                  <a:gd name="T39" fmla="*/ 283452 h 210"/>
                  <a:gd name="T40" fmla="*/ 128178 w 256"/>
                  <a:gd name="T41" fmla="*/ 266972 h 210"/>
                  <a:gd name="T42" fmla="*/ 101885 w 256"/>
                  <a:gd name="T43" fmla="*/ 263676 h 210"/>
                  <a:gd name="T44" fmla="*/ 47656 w 256"/>
                  <a:gd name="T45" fmla="*/ 207645 h 210"/>
                  <a:gd name="T46" fmla="*/ 85452 w 256"/>
                  <a:gd name="T47" fmla="*/ 205997 h 210"/>
                  <a:gd name="T48" fmla="*/ 57516 w 256"/>
                  <a:gd name="T49" fmla="*/ 194461 h 210"/>
                  <a:gd name="T50" fmla="*/ 16433 w 256"/>
                  <a:gd name="T51" fmla="*/ 120302 h 210"/>
                  <a:gd name="T52" fmla="*/ 26293 w 256"/>
                  <a:gd name="T53" fmla="*/ 125246 h 210"/>
                  <a:gd name="T54" fmla="*/ 44369 w 256"/>
                  <a:gd name="T55" fmla="*/ 130190 h 210"/>
                  <a:gd name="T56" fmla="*/ 55872 w 256"/>
                  <a:gd name="T57" fmla="*/ 130190 h 210"/>
                  <a:gd name="T58" fmla="*/ 54229 w 256"/>
                  <a:gd name="T59" fmla="*/ 130190 h 210"/>
                  <a:gd name="T60" fmla="*/ 39439 w 256"/>
                  <a:gd name="T61" fmla="*/ 117006 h 210"/>
                  <a:gd name="T62" fmla="*/ 19720 w 256"/>
                  <a:gd name="T63" fmla="*/ 37903 h 210"/>
                  <a:gd name="T64" fmla="*/ 29580 w 256"/>
                  <a:gd name="T65" fmla="*/ 16480 h 210"/>
                  <a:gd name="T66" fmla="*/ 29580 w 256"/>
                  <a:gd name="T67" fmla="*/ 16480 h 210"/>
                  <a:gd name="T68" fmla="*/ 37796 w 256"/>
                  <a:gd name="T69" fmla="*/ 24720 h 210"/>
                  <a:gd name="T70" fmla="*/ 62446 w 256"/>
                  <a:gd name="T71" fmla="*/ 49439 h 210"/>
                  <a:gd name="T72" fmla="*/ 169261 w 256"/>
                  <a:gd name="T73" fmla="*/ 100527 h 210"/>
                  <a:gd name="T74" fmla="*/ 207057 w 256"/>
                  <a:gd name="T75" fmla="*/ 105470 h 210"/>
                  <a:gd name="T76" fmla="*/ 207057 w 256"/>
                  <a:gd name="T77" fmla="*/ 65919 h 210"/>
                  <a:gd name="T78" fmla="*/ 256356 w 256"/>
                  <a:gd name="T79" fmla="*/ 6592 h 210"/>
                  <a:gd name="T80" fmla="*/ 276076 w 256"/>
                  <a:gd name="T81" fmla="*/ 1648 h 210"/>
                  <a:gd name="T82" fmla="*/ 285936 w 256"/>
                  <a:gd name="T83" fmla="*/ 0 h 2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grpFill/>
              <a:ln>
                <a:noFill/>
              </a:ln>
            </p:spPr>
            <p:txBody>
              <a:bodyPr/>
              <a:lstStyle/>
              <a:p>
                <a:endParaRPr lang="en-US" dirty="0"/>
              </a:p>
            </p:txBody>
          </p:sp>
          <p:sp>
            <p:nvSpPr>
              <p:cNvPr id="86" name="Freeform 17">
                <a:extLst>
                  <a:ext uri="{FF2B5EF4-FFF2-40B4-BE49-F238E27FC236}">
                    <a16:creationId xmlns:a16="http://schemas.microsoft.com/office/drawing/2014/main" id="{D7EE8C57-3582-44DC-A694-76AC56E4B487}"/>
                  </a:ext>
                </a:extLst>
              </p:cNvPr>
              <p:cNvSpPr>
                <a:spLocks noEditPoints="1"/>
              </p:cNvSpPr>
              <p:nvPr/>
            </p:nvSpPr>
            <p:spPr bwMode="auto">
              <a:xfrm>
                <a:off x="4538753" y="3012178"/>
                <a:ext cx="147817" cy="147817"/>
              </a:xfrm>
              <a:custGeom>
                <a:avLst/>
                <a:gdLst>
                  <a:gd name="T0" fmla="*/ 387821 w 256"/>
                  <a:gd name="T1" fmla="*/ 420687 h 256"/>
                  <a:gd name="T2" fmla="*/ 32866 w 256"/>
                  <a:gd name="T3" fmla="*/ 420687 h 256"/>
                  <a:gd name="T4" fmla="*/ 0 w 256"/>
                  <a:gd name="T5" fmla="*/ 389464 h 256"/>
                  <a:gd name="T6" fmla="*/ 0 w 256"/>
                  <a:gd name="T7" fmla="*/ 32866 h 256"/>
                  <a:gd name="T8" fmla="*/ 32866 w 256"/>
                  <a:gd name="T9" fmla="*/ 0 h 256"/>
                  <a:gd name="T10" fmla="*/ 387821 w 256"/>
                  <a:gd name="T11" fmla="*/ 0 h 256"/>
                  <a:gd name="T12" fmla="*/ 420687 w 256"/>
                  <a:gd name="T13" fmla="*/ 32866 h 256"/>
                  <a:gd name="T14" fmla="*/ 420687 w 256"/>
                  <a:gd name="T15" fmla="*/ 389464 h 256"/>
                  <a:gd name="T16" fmla="*/ 387821 w 256"/>
                  <a:gd name="T17" fmla="*/ 420687 h 256"/>
                  <a:gd name="T18" fmla="*/ 179121 w 256"/>
                  <a:gd name="T19" fmla="*/ 80522 h 256"/>
                  <a:gd name="T20" fmla="*/ 128178 w 256"/>
                  <a:gd name="T21" fmla="*/ 90382 h 256"/>
                  <a:gd name="T22" fmla="*/ 101885 w 256"/>
                  <a:gd name="T23" fmla="*/ 116675 h 256"/>
                  <a:gd name="T24" fmla="*/ 95312 w 256"/>
                  <a:gd name="T25" fmla="*/ 157758 h 256"/>
                  <a:gd name="T26" fmla="*/ 95312 w 256"/>
                  <a:gd name="T27" fmla="*/ 177477 h 256"/>
                  <a:gd name="T28" fmla="*/ 64089 w 256"/>
                  <a:gd name="T29" fmla="*/ 177477 h 256"/>
                  <a:gd name="T30" fmla="*/ 64089 w 256"/>
                  <a:gd name="T31" fmla="*/ 226777 h 256"/>
                  <a:gd name="T32" fmla="*/ 95312 w 256"/>
                  <a:gd name="T33" fmla="*/ 226777 h 256"/>
                  <a:gd name="T34" fmla="*/ 95312 w 256"/>
                  <a:gd name="T35" fmla="*/ 389464 h 256"/>
                  <a:gd name="T36" fmla="*/ 162688 w 256"/>
                  <a:gd name="T37" fmla="*/ 389464 h 256"/>
                  <a:gd name="T38" fmla="*/ 162688 w 256"/>
                  <a:gd name="T39" fmla="*/ 226777 h 256"/>
                  <a:gd name="T40" fmla="*/ 205414 w 256"/>
                  <a:gd name="T41" fmla="*/ 226777 h 256"/>
                  <a:gd name="T42" fmla="*/ 216917 w 256"/>
                  <a:gd name="T43" fmla="*/ 177477 h 256"/>
                  <a:gd name="T44" fmla="*/ 162688 w 256"/>
                  <a:gd name="T45" fmla="*/ 177477 h 256"/>
                  <a:gd name="T46" fmla="*/ 162688 w 256"/>
                  <a:gd name="T47" fmla="*/ 159401 h 256"/>
                  <a:gd name="T48" fmla="*/ 169261 w 256"/>
                  <a:gd name="T49" fmla="*/ 134751 h 256"/>
                  <a:gd name="T50" fmla="*/ 192267 w 256"/>
                  <a:gd name="T51" fmla="*/ 128178 h 256"/>
                  <a:gd name="T52" fmla="*/ 220203 w 256"/>
                  <a:gd name="T53" fmla="*/ 139681 h 256"/>
                  <a:gd name="T54" fmla="*/ 233350 w 256"/>
                  <a:gd name="T55" fmla="*/ 93669 h 256"/>
                  <a:gd name="T56" fmla="*/ 179121 w 256"/>
                  <a:gd name="T57" fmla="*/ 80522 h 2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56" h="256">
                    <a:moveTo>
                      <a:pt x="236" y="256"/>
                    </a:moveTo>
                    <a:cubicBezTo>
                      <a:pt x="20" y="256"/>
                      <a:pt x="20" y="256"/>
                      <a:pt x="20" y="256"/>
                    </a:cubicBezTo>
                    <a:cubicBezTo>
                      <a:pt x="9" y="256"/>
                      <a:pt x="0" y="248"/>
                      <a:pt x="0" y="237"/>
                    </a:cubicBezTo>
                    <a:cubicBezTo>
                      <a:pt x="0" y="20"/>
                      <a:pt x="0" y="20"/>
                      <a:pt x="0" y="20"/>
                    </a:cubicBezTo>
                    <a:cubicBezTo>
                      <a:pt x="0" y="9"/>
                      <a:pt x="9" y="0"/>
                      <a:pt x="20" y="0"/>
                    </a:cubicBezTo>
                    <a:cubicBezTo>
                      <a:pt x="236" y="0"/>
                      <a:pt x="236" y="0"/>
                      <a:pt x="236" y="0"/>
                    </a:cubicBezTo>
                    <a:cubicBezTo>
                      <a:pt x="247" y="0"/>
                      <a:pt x="256" y="9"/>
                      <a:pt x="256" y="20"/>
                    </a:cubicBezTo>
                    <a:cubicBezTo>
                      <a:pt x="256" y="237"/>
                      <a:pt x="256" y="237"/>
                      <a:pt x="256" y="237"/>
                    </a:cubicBezTo>
                    <a:cubicBezTo>
                      <a:pt x="256" y="248"/>
                      <a:pt x="247" y="256"/>
                      <a:pt x="236" y="256"/>
                    </a:cubicBezTo>
                    <a:moveTo>
                      <a:pt x="109" y="49"/>
                    </a:moveTo>
                    <a:cubicBezTo>
                      <a:pt x="97" y="49"/>
                      <a:pt x="86" y="51"/>
                      <a:pt x="78" y="55"/>
                    </a:cubicBezTo>
                    <a:cubicBezTo>
                      <a:pt x="71" y="59"/>
                      <a:pt x="65" y="65"/>
                      <a:pt x="62" y="71"/>
                    </a:cubicBezTo>
                    <a:cubicBezTo>
                      <a:pt x="60" y="77"/>
                      <a:pt x="58" y="84"/>
                      <a:pt x="58" y="96"/>
                    </a:cubicBezTo>
                    <a:cubicBezTo>
                      <a:pt x="58" y="108"/>
                      <a:pt x="58" y="108"/>
                      <a:pt x="58" y="108"/>
                    </a:cubicBezTo>
                    <a:cubicBezTo>
                      <a:pt x="39" y="108"/>
                      <a:pt x="39" y="108"/>
                      <a:pt x="39" y="108"/>
                    </a:cubicBezTo>
                    <a:cubicBezTo>
                      <a:pt x="39" y="138"/>
                      <a:pt x="39" y="138"/>
                      <a:pt x="39" y="138"/>
                    </a:cubicBezTo>
                    <a:cubicBezTo>
                      <a:pt x="58" y="138"/>
                      <a:pt x="58" y="138"/>
                      <a:pt x="58" y="138"/>
                    </a:cubicBezTo>
                    <a:cubicBezTo>
                      <a:pt x="58" y="237"/>
                      <a:pt x="58" y="237"/>
                      <a:pt x="58" y="237"/>
                    </a:cubicBezTo>
                    <a:cubicBezTo>
                      <a:pt x="99" y="237"/>
                      <a:pt x="99" y="237"/>
                      <a:pt x="99" y="237"/>
                    </a:cubicBezTo>
                    <a:cubicBezTo>
                      <a:pt x="99" y="138"/>
                      <a:pt x="99" y="138"/>
                      <a:pt x="99" y="138"/>
                    </a:cubicBezTo>
                    <a:cubicBezTo>
                      <a:pt x="125" y="138"/>
                      <a:pt x="125" y="138"/>
                      <a:pt x="125" y="138"/>
                    </a:cubicBezTo>
                    <a:cubicBezTo>
                      <a:pt x="132" y="108"/>
                      <a:pt x="132" y="108"/>
                      <a:pt x="132" y="108"/>
                    </a:cubicBezTo>
                    <a:cubicBezTo>
                      <a:pt x="99" y="108"/>
                      <a:pt x="99" y="108"/>
                      <a:pt x="99" y="108"/>
                    </a:cubicBezTo>
                    <a:cubicBezTo>
                      <a:pt x="99" y="97"/>
                      <a:pt x="99" y="97"/>
                      <a:pt x="99" y="97"/>
                    </a:cubicBezTo>
                    <a:cubicBezTo>
                      <a:pt x="99" y="90"/>
                      <a:pt x="100" y="85"/>
                      <a:pt x="103" y="82"/>
                    </a:cubicBezTo>
                    <a:cubicBezTo>
                      <a:pt x="106" y="80"/>
                      <a:pt x="111" y="78"/>
                      <a:pt x="117" y="78"/>
                    </a:cubicBezTo>
                    <a:cubicBezTo>
                      <a:pt x="123" y="78"/>
                      <a:pt x="128" y="81"/>
                      <a:pt x="134" y="85"/>
                    </a:cubicBezTo>
                    <a:cubicBezTo>
                      <a:pt x="142" y="57"/>
                      <a:pt x="142" y="57"/>
                      <a:pt x="142" y="57"/>
                    </a:cubicBezTo>
                    <a:cubicBezTo>
                      <a:pt x="130" y="53"/>
                      <a:pt x="121" y="49"/>
                      <a:pt x="109" y="49"/>
                    </a:cubicBezTo>
                  </a:path>
                </a:pathLst>
              </a:custGeom>
              <a:grpFill/>
              <a:ln>
                <a:noFill/>
              </a:ln>
            </p:spPr>
            <p:txBody>
              <a:bodyPr/>
              <a:lstStyle/>
              <a:p>
                <a:endParaRPr lang="en-US" dirty="0"/>
              </a:p>
            </p:txBody>
          </p:sp>
        </p:grpSp>
      </p:grpSp>
      <p:grpSp>
        <p:nvGrpSpPr>
          <p:cNvPr id="28" name="Group 27">
            <a:extLst>
              <a:ext uri="{FF2B5EF4-FFF2-40B4-BE49-F238E27FC236}">
                <a16:creationId xmlns:a16="http://schemas.microsoft.com/office/drawing/2014/main" id="{32EE4CAB-AA11-4250-BB76-8A401B46523C}"/>
              </a:ext>
            </a:extLst>
          </p:cNvPr>
          <p:cNvGrpSpPr/>
          <p:nvPr/>
        </p:nvGrpSpPr>
        <p:grpSpPr>
          <a:xfrm>
            <a:off x="6284842" y="5397738"/>
            <a:ext cx="1667460" cy="840002"/>
            <a:chOff x="6284842" y="5382498"/>
            <a:chExt cx="1667460" cy="840002"/>
          </a:xfrm>
        </p:grpSpPr>
        <p:grpSp>
          <p:nvGrpSpPr>
            <p:cNvPr id="13" name="Group 12">
              <a:extLst>
                <a:ext uri="{FF2B5EF4-FFF2-40B4-BE49-F238E27FC236}">
                  <a16:creationId xmlns:a16="http://schemas.microsoft.com/office/drawing/2014/main" id="{03F6AFFD-19ED-4B62-B29E-00FF2D0CFF1C}"/>
                </a:ext>
              </a:extLst>
            </p:cNvPr>
            <p:cNvGrpSpPr/>
            <p:nvPr/>
          </p:nvGrpSpPr>
          <p:grpSpPr>
            <a:xfrm>
              <a:off x="6284842" y="5382498"/>
              <a:ext cx="1667460" cy="511270"/>
              <a:chOff x="6284842" y="5382498"/>
              <a:chExt cx="1667460" cy="511270"/>
            </a:xfrm>
          </p:grpSpPr>
          <p:sp>
            <p:nvSpPr>
              <p:cNvPr id="70" name="TextBox 69">
                <a:extLst>
                  <a:ext uri="{FF2B5EF4-FFF2-40B4-BE49-F238E27FC236}">
                    <a16:creationId xmlns:a16="http://schemas.microsoft.com/office/drawing/2014/main" id="{9A98F1AE-7ABD-495E-9E7C-DB0BF2DE2460}"/>
                  </a:ext>
                </a:extLst>
              </p:cNvPr>
              <p:cNvSpPr txBox="1"/>
              <p:nvPr/>
            </p:nvSpPr>
            <p:spPr>
              <a:xfrm>
                <a:off x="6284842" y="5382498"/>
                <a:ext cx="1667460" cy="319255"/>
              </a:xfrm>
              <a:prstGeom prst="rect">
                <a:avLst/>
              </a:prstGeom>
              <a:noFill/>
            </p:spPr>
            <p:txBody>
              <a:bodyPr wrap="square" rtlCol="0">
                <a:spAutoFit/>
              </a:bodyPr>
              <a:lstStyle/>
              <a:p>
                <a:pPr algn="ctr">
                  <a:lnSpc>
                    <a:spcPct val="113000"/>
                  </a:lnSpc>
                </a:pPr>
                <a:r>
                  <a:rPr lang="en-US" sz="1400" dirty="0" err="1">
                    <a:solidFill>
                      <a:schemeClr val="tx1">
                        <a:lumMod val="65000"/>
                        <a:lumOff val="35000"/>
                      </a:schemeClr>
                    </a:solidFill>
                    <a:latin typeface="+mj-lt"/>
                  </a:rPr>
                  <a:t>Fearchar</a:t>
                </a:r>
                <a:r>
                  <a:rPr lang="en-US" sz="1400" dirty="0">
                    <a:solidFill>
                      <a:schemeClr val="tx1">
                        <a:lumMod val="65000"/>
                        <a:lumOff val="35000"/>
                      </a:schemeClr>
                    </a:solidFill>
                    <a:latin typeface="+mj-lt"/>
                  </a:rPr>
                  <a:t> Mahesh</a:t>
                </a:r>
              </a:p>
            </p:txBody>
          </p:sp>
          <p:sp>
            <p:nvSpPr>
              <p:cNvPr id="71" name="TextBox 70">
                <a:extLst>
                  <a:ext uri="{FF2B5EF4-FFF2-40B4-BE49-F238E27FC236}">
                    <a16:creationId xmlns:a16="http://schemas.microsoft.com/office/drawing/2014/main" id="{6914626F-710A-4D38-B150-7E36F4BD5719}"/>
                  </a:ext>
                </a:extLst>
              </p:cNvPr>
              <p:cNvSpPr txBox="1"/>
              <p:nvPr/>
            </p:nvSpPr>
            <p:spPr>
              <a:xfrm>
                <a:off x="6284842" y="5625553"/>
                <a:ext cx="1667460" cy="268215"/>
              </a:xfrm>
              <a:prstGeom prst="rect">
                <a:avLst/>
              </a:prstGeom>
              <a:noFill/>
            </p:spPr>
            <p:txBody>
              <a:bodyPr wrap="square" rtlCol="0">
                <a:spAutoFit/>
              </a:bodyPr>
              <a:lstStyle/>
              <a:p>
                <a:pPr algn="ctr">
                  <a:lnSpc>
                    <a:spcPct val="120000"/>
                  </a:lnSpc>
                </a:pPr>
                <a:r>
                  <a:rPr lang="en-US" sz="1000" i="1" dirty="0">
                    <a:solidFill>
                      <a:schemeClr val="bg1">
                        <a:lumMod val="65000"/>
                      </a:schemeClr>
                    </a:solidFill>
                  </a:rPr>
                  <a:t>Doctor Assistant</a:t>
                </a:r>
              </a:p>
            </p:txBody>
          </p:sp>
        </p:grpSp>
        <p:grpSp>
          <p:nvGrpSpPr>
            <p:cNvPr id="72" name="Group 71">
              <a:extLst>
                <a:ext uri="{FF2B5EF4-FFF2-40B4-BE49-F238E27FC236}">
                  <a16:creationId xmlns:a16="http://schemas.microsoft.com/office/drawing/2014/main" id="{D27F7F1B-28A0-4D12-B3B3-777DCEF55A95}"/>
                </a:ext>
              </a:extLst>
            </p:cNvPr>
            <p:cNvGrpSpPr/>
            <p:nvPr/>
          </p:nvGrpSpPr>
          <p:grpSpPr>
            <a:xfrm>
              <a:off x="6593769" y="6074683"/>
              <a:ext cx="1049604" cy="147817"/>
              <a:chOff x="4538753" y="3012178"/>
              <a:chExt cx="1049604" cy="147817"/>
            </a:xfrm>
          </p:grpSpPr>
          <p:sp>
            <p:nvSpPr>
              <p:cNvPr id="73" name="Freeform 8">
                <a:extLst>
                  <a:ext uri="{FF2B5EF4-FFF2-40B4-BE49-F238E27FC236}">
                    <a16:creationId xmlns:a16="http://schemas.microsoft.com/office/drawing/2014/main" id="{5DBC1109-C465-47F7-8E94-9D186339CC74}"/>
                  </a:ext>
                </a:extLst>
              </p:cNvPr>
              <p:cNvSpPr>
                <a:spLocks noEditPoints="1"/>
              </p:cNvSpPr>
              <p:nvPr/>
            </p:nvSpPr>
            <p:spPr bwMode="auto">
              <a:xfrm>
                <a:off x="4837962" y="3035048"/>
                <a:ext cx="148374" cy="102077"/>
              </a:xfrm>
              <a:custGeom>
                <a:avLst/>
                <a:gdLst>
                  <a:gd name="T0" fmla="*/ 357944 w 256"/>
                  <a:gd name="T1" fmla="*/ 0 h 176"/>
                  <a:gd name="T2" fmla="*/ 219385 w 256"/>
                  <a:gd name="T3" fmla="*/ 0 h 176"/>
                  <a:gd name="T4" fmla="*/ 75878 w 256"/>
                  <a:gd name="T5" fmla="*/ 0 h 176"/>
                  <a:gd name="T6" fmla="*/ 0 w 256"/>
                  <a:gd name="T7" fmla="*/ 59423 h 176"/>
                  <a:gd name="T8" fmla="*/ 0 w 256"/>
                  <a:gd name="T9" fmla="*/ 234390 h 176"/>
                  <a:gd name="T10" fmla="*/ 75878 w 256"/>
                  <a:gd name="T11" fmla="*/ 290512 h 176"/>
                  <a:gd name="T12" fmla="*/ 222684 w 256"/>
                  <a:gd name="T13" fmla="*/ 290512 h 176"/>
                  <a:gd name="T14" fmla="*/ 357944 w 256"/>
                  <a:gd name="T15" fmla="*/ 290512 h 176"/>
                  <a:gd name="T16" fmla="*/ 422275 w 256"/>
                  <a:gd name="T17" fmla="*/ 234390 h 176"/>
                  <a:gd name="T18" fmla="*/ 422275 w 256"/>
                  <a:gd name="T19" fmla="*/ 59423 h 176"/>
                  <a:gd name="T20" fmla="*/ 357944 w 256"/>
                  <a:gd name="T21" fmla="*/ 0 h 176"/>
                  <a:gd name="T22" fmla="*/ 183096 w 256"/>
                  <a:gd name="T23" fmla="*/ 212932 h 176"/>
                  <a:gd name="T24" fmla="*/ 183096 w 256"/>
                  <a:gd name="T25" fmla="*/ 79231 h 176"/>
                  <a:gd name="T26" fmla="*/ 275468 w 256"/>
                  <a:gd name="T27" fmla="*/ 146907 h 176"/>
                  <a:gd name="T28" fmla="*/ 183096 w 256"/>
                  <a:gd name="T29" fmla="*/ 212932 h 17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176">
                    <a:moveTo>
                      <a:pt x="217" y="0"/>
                    </a:moveTo>
                    <a:cubicBezTo>
                      <a:pt x="133" y="0"/>
                      <a:pt x="133" y="0"/>
                      <a:pt x="133" y="0"/>
                    </a:cubicBezTo>
                    <a:cubicBezTo>
                      <a:pt x="46" y="0"/>
                      <a:pt x="46" y="0"/>
                      <a:pt x="46" y="0"/>
                    </a:cubicBezTo>
                    <a:cubicBezTo>
                      <a:pt x="24" y="0"/>
                      <a:pt x="0" y="15"/>
                      <a:pt x="0" y="36"/>
                    </a:cubicBezTo>
                    <a:cubicBezTo>
                      <a:pt x="0" y="142"/>
                      <a:pt x="0" y="142"/>
                      <a:pt x="0" y="142"/>
                    </a:cubicBezTo>
                    <a:cubicBezTo>
                      <a:pt x="0" y="163"/>
                      <a:pt x="24" y="176"/>
                      <a:pt x="46" y="176"/>
                    </a:cubicBezTo>
                    <a:cubicBezTo>
                      <a:pt x="135" y="176"/>
                      <a:pt x="135" y="176"/>
                      <a:pt x="135" y="176"/>
                    </a:cubicBezTo>
                    <a:cubicBezTo>
                      <a:pt x="217" y="176"/>
                      <a:pt x="217" y="176"/>
                      <a:pt x="217" y="176"/>
                    </a:cubicBezTo>
                    <a:cubicBezTo>
                      <a:pt x="238" y="176"/>
                      <a:pt x="256" y="163"/>
                      <a:pt x="256" y="142"/>
                    </a:cubicBezTo>
                    <a:cubicBezTo>
                      <a:pt x="256" y="36"/>
                      <a:pt x="256" y="36"/>
                      <a:pt x="256" y="36"/>
                    </a:cubicBezTo>
                    <a:cubicBezTo>
                      <a:pt x="256" y="15"/>
                      <a:pt x="238" y="0"/>
                      <a:pt x="217" y="0"/>
                    </a:cubicBezTo>
                    <a:moveTo>
                      <a:pt x="111" y="129"/>
                    </a:moveTo>
                    <a:cubicBezTo>
                      <a:pt x="111" y="48"/>
                      <a:pt x="111" y="48"/>
                      <a:pt x="111" y="48"/>
                    </a:cubicBezTo>
                    <a:cubicBezTo>
                      <a:pt x="167" y="89"/>
                      <a:pt x="167" y="89"/>
                      <a:pt x="167" y="89"/>
                    </a:cubicBezTo>
                    <a:lnTo>
                      <a:pt x="111" y="129"/>
                    </a:lnTo>
                    <a:close/>
                  </a:path>
                </a:pathLst>
              </a:custGeom>
              <a:solidFill>
                <a:schemeClr val="bg1">
                  <a:lumMod val="85000"/>
                </a:schemeClr>
              </a:solidFill>
              <a:ln>
                <a:noFill/>
              </a:ln>
            </p:spPr>
            <p:txBody>
              <a:bodyPr/>
              <a:lstStyle/>
              <a:p>
                <a:endParaRPr lang="en-US" dirty="0"/>
              </a:p>
            </p:txBody>
          </p:sp>
          <p:sp>
            <p:nvSpPr>
              <p:cNvPr id="74" name="Freeform 15">
                <a:extLst>
                  <a:ext uri="{FF2B5EF4-FFF2-40B4-BE49-F238E27FC236}">
                    <a16:creationId xmlns:a16="http://schemas.microsoft.com/office/drawing/2014/main" id="{DE5ACF45-75DF-4845-9D6F-4D3D89C0964B}"/>
                  </a:ext>
                </a:extLst>
              </p:cNvPr>
              <p:cNvSpPr>
                <a:spLocks noEditPoints="1"/>
              </p:cNvSpPr>
              <p:nvPr/>
            </p:nvSpPr>
            <p:spPr bwMode="auto">
              <a:xfrm>
                <a:off x="5440540" y="3012178"/>
                <a:ext cx="147817" cy="147817"/>
              </a:xfrm>
              <a:custGeom>
                <a:avLst/>
                <a:gdLst>
                  <a:gd name="T0" fmla="*/ 368101 w 256"/>
                  <a:gd name="T1" fmla="*/ 420688 h 256"/>
                  <a:gd name="T2" fmla="*/ 52586 w 256"/>
                  <a:gd name="T3" fmla="*/ 420688 h 256"/>
                  <a:gd name="T4" fmla="*/ 0 w 256"/>
                  <a:gd name="T5" fmla="*/ 368102 h 256"/>
                  <a:gd name="T6" fmla="*/ 0 w 256"/>
                  <a:gd name="T7" fmla="*/ 52586 h 256"/>
                  <a:gd name="T8" fmla="*/ 52586 w 256"/>
                  <a:gd name="T9" fmla="*/ 0 h 256"/>
                  <a:gd name="T10" fmla="*/ 368101 w 256"/>
                  <a:gd name="T11" fmla="*/ 0 h 256"/>
                  <a:gd name="T12" fmla="*/ 420687 w 256"/>
                  <a:gd name="T13" fmla="*/ 52586 h 256"/>
                  <a:gd name="T14" fmla="*/ 420687 w 256"/>
                  <a:gd name="T15" fmla="*/ 368102 h 256"/>
                  <a:gd name="T16" fmla="*/ 368101 w 256"/>
                  <a:gd name="T17" fmla="*/ 420688 h 256"/>
                  <a:gd name="T18" fmla="*/ 210344 w 256"/>
                  <a:gd name="T19" fmla="*/ 128178 h 256"/>
                  <a:gd name="T20" fmla="*/ 136395 w 256"/>
                  <a:gd name="T21" fmla="*/ 175834 h 256"/>
                  <a:gd name="T22" fmla="*/ 136395 w 256"/>
                  <a:gd name="T23" fmla="*/ 175834 h 256"/>
                  <a:gd name="T24" fmla="*/ 136395 w 256"/>
                  <a:gd name="T25" fmla="*/ 177478 h 256"/>
                  <a:gd name="T26" fmla="*/ 133108 w 256"/>
                  <a:gd name="T27" fmla="*/ 182408 h 256"/>
                  <a:gd name="T28" fmla="*/ 133108 w 256"/>
                  <a:gd name="T29" fmla="*/ 185694 h 256"/>
                  <a:gd name="T30" fmla="*/ 131465 w 256"/>
                  <a:gd name="T31" fmla="*/ 190624 h 256"/>
                  <a:gd name="T32" fmla="*/ 131465 w 256"/>
                  <a:gd name="T33" fmla="*/ 193911 h 256"/>
                  <a:gd name="T34" fmla="*/ 129821 w 256"/>
                  <a:gd name="T35" fmla="*/ 198841 h 256"/>
                  <a:gd name="T36" fmla="*/ 129821 w 256"/>
                  <a:gd name="T37" fmla="*/ 202127 h 256"/>
                  <a:gd name="T38" fmla="*/ 128178 w 256"/>
                  <a:gd name="T39" fmla="*/ 210344 h 256"/>
                  <a:gd name="T40" fmla="*/ 210344 w 256"/>
                  <a:gd name="T41" fmla="*/ 292510 h 256"/>
                  <a:gd name="T42" fmla="*/ 292509 w 256"/>
                  <a:gd name="T43" fmla="*/ 210344 h 256"/>
                  <a:gd name="T44" fmla="*/ 290866 w 256"/>
                  <a:gd name="T45" fmla="*/ 202127 h 256"/>
                  <a:gd name="T46" fmla="*/ 290866 w 256"/>
                  <a:gd name="T47" fmla="*/ 198841 h 256"/>
                  <a:gd name="T48" fmla="*/ 289222 w 256"/>
                  <a:gd name="T49" fmla="*/ 193911 h 256"/>
                  <a:gd name="T50" fmla="*/ 289222 w 256"/>
                  <a:gd name="T51" fmla="*/ 190624 h 256"/>
                  <a:gd name="T52" fmla="*/ 287579 w 256"/>
                  <a:gd name="T53" fmla="*/ 185694 h 256"/>
                  <a:gd name="T54" fmla="*/ 287579 w 256"/>
                  <a:gd name="T55" fmla="*/ 182408 h 256"/>
                  <a:gd name="T56" fmla="*/ 284292 w 256"/>
                  <a:gd name="T57" fmla="*/ 177478 h 256"/>
                  <a:gd name="T58" fmla="*/ 284292 w 256"/>
                  <a:gd name="T59" fmla="*/ 175834 h 256"/>
                  <a:gd name="T60" fmla="*/ 284292 w 256"/>
                  <a:gd name="T61" fmla="*/ 175834 h 256"/>
                  <a:gd name="T62" fmla="*/ 210344 w 256"/>
                  <a:gd name="T63" fmla="*/ 128178 h 256"/>
                  <a:gd name="T64" fmla="*/ 373031 w 256"/>
                  <a:gd name="T65" fmla="*/ 69019 h 256"/>
                  <a:gd name="T66" fmla="*/ 351668 w 256"/>
                  <a:gd name="T67" fmla="*/ 47656 h 256"/>
                  <a:gd name="T68" fmla="*/ 310585 w 256"/>
                  <a:gd name="T69" fmla="*/ 47656 h 256"/>
                  <a:gd name="T70" fmla="*/ 289222 w 256"/>
                  <a:gd name="T71" fmla="*/ 69019 h 256"/>
                  <a:gd name="T72" fmla="*/ 289222 w 256"/>
                  <a:gd name="T73" fmla="*/ 110102 h 256"/>
                  <a:gd name="T74" fmla="*/ 310585 w 256"/>
                  <a:gd name="T75" fmla="*/ 131465 h 256"/>
                  <a:gd name="T76" fmla="*/ 351668 w 256"/>
                  <a:gd name="T77" fmla="*/ 131465 h 256"/>
                  <a:gd name="T78" fmla="*/ 373031 w 256"/>
                  <a:gd name="T79" fmla="*/ 110102 h 256"/>
                  <a:gd name="T80" fmla="*/ 373031 w 256"/>
                  <a:gd name="T81" fmla="*/ 69019 h 256"/>
                  <a:gd name="T82" fmla="*/ 373031 w 256"/>
                  <a:gd name="T83" fmla="*/ 175834 h 256"/>
                  <a:gd name="T84" fmla="*/ 335235 w 256"/>
                  <a:gd name="T85" fmla="*/ 175834 h 256"/>
                  <a:gd name="T86" fmla="*/ 338522 w 256"/>
                  <a:gd name="T87" fmla="*/ 210344 h 256"/>
                  <a:gd name="T88" fmla="*/ 210344 w 256"/>
                  <a:gd name="T89" fmla="*/ 338522 h 256"/>
                  <a:gd name="T90" fmla="*/ 82165 w 256"/>
                  <a:gd name="T91" fmla="*/ 210344 h 256"/>
                  <a:gd name="T92" fmla="*/ 85452 w 256"/>
                  <a:gd name="T93" fmla="*/ 175834 h 256"/>
                  <a:gd name="T94" fmla="*/ 47656 w 256"/>
                  <a:gd name="T95" fmla="*/ 175834 h 256"/>
                  <a:gd name="T96" fmla="*/ 47656 w 256"/>
                  <a:gd name="T97" fmla="*/ 351669 h 256"/>
                  <a:gd name="T98" fmla="*/ 69019 w 256"/>
                  <a:gd name="T99" fmla="*/ 373032 h 256"/>
                  <a:gd name="T100" fmla="*/ 351668 w 256"/>
                  <a:gd name="T101" fmla="*/ 373032 h 256"/>
                  <a:gd name="T102" fmla="*/ 373031 w 256"/>
                  <a:gd name="T103" fmla="*/ 351669 h 256"/>
                  <a:gd name="T104" fmla="*/ 373031 w 256"/>
                  <a:gd name="T105" fmla="*/ 175834 h 2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6" h="256">
                    <a:moveTo>
                      <a:pt x="224" y="256"/>
                    </a:moveTo>
                    <a:cubicBezTo>
                      <a:pt x="32" y="256"/>
                      <a:pt x="32" y="256"/>
                      <a:pt x="32" y="256"/>
                    </a:cubicBezTo>
                    <a:cubicBezTo>
                      <a:pt x="14" y="256"/>
                      <a:pt x="0" y="242"/>
                      <a:pt x="0" y="224"/>
                    </a:cubicBezTo>
                    <a:cubicBezTo>
                      <a:pt x="0" y="32"/>
                      <a:pt x="0" y="32"/>
                      <a:pt x="0" y="32"/>
                    </a:cubicBezTo>
                    <a:cubicBezTo>
                      <a:pt x="0" y="14"/>
                      <a:pt x="14" y="0"/>
                      <a:pt x="32" y="0"/>
                    </a:cubicBezTo>
                    <a:cubicBezTo>
                      <a:pt x="224" y="0"/>
                      <a:pt x="224" y="0"/>
                      <a:pt x="224" y="0"/>
                    </a:cubicBezTo>
                    <a:cubicBezTo>
                      <a:pt x="242" y="0"/>
                      <a:pt x="256" y="14"/>
                      <a:pt x="256" y="32"/>
                    </a:cubicBezTo>
                    <a:cubicBezTo>
                      <a:pt x="256" y="224"/>
                      <a:pt x="256" y="224"/>
                      <a:pt x="256" y="224"/>
                    </a:cubicBezTo>
                    <a:cubicBezTo>
                      <a:pt x="256" y="242"/>
                      <a:pt x="242" y="256"/>
                      <a:pt x="224" y="256"/>
                    </a:cubicBezTo>
                    <a:moveTo>
                      <a:pt x="128" y="78"/>
                    </a:moveTo>
                    <a:cubicBezTo>
                      <a:pt x="108" y="78"/>
                      <a:pt x="91" y="90"/>
                      <a:pt x="83" y="107"/>
                    </a:cubicBezTo>
                    <a:cubicBezTo>
                      <a:pt x="83" y="107"/>
                      <a:pt x="83" y="107"/>
                      <a:pt x="83" y="107"/>
                    </a:cubicBezTo>
                    <a:cubicBezTo>
                      <a:pt x="83" y="107"/>
                      <a:pt x="83" y="108"/>
                      <a:pt x="83" y="108"/>
                    </a:cubicBezTo>
                    <a:cubicBezTo>
                      <a:pt x="82" y="109"/>
                      <a:pt x="82" y="110"/>
                      <a:pt x="81" y="111"/>
                    </a:cubicBezTo>
                    <a:cubicBezTo>
                      <a:pt x="81" y="111"/>
                      <a:pt x="81" y="112"/>
                      <a:pt x="81" y="113"/>
                    </a:cubicBezTo>
                    <a:cubicBezTo>
                      <a:pt x="81" y="114"/>
                      <a:pt x="80" y="115"/>
                      <a:pt x="80" y="116"/>
                    </a:cubicBezTo>
                    <a:cubicBezTo>
                      <a:pt x="80" y="116"/>
                      <a:pt x="80" y="117"/>
                      <a:pt x="80" y="118"/>
                    </a:cubicBezTo>
                    <a:cubicBezTo>
                      <a:pt x="79" y="119"/>
                      <a:pt x="79" y="120"/>
                      <a:pt x="79" y="121"/>
                    </a:cubicBezTo>
                    <a:cubicBezTo>
                      <a:pt x="79" y="122"/>
                      <a:pt x="79" y="122"/>
                      <a:pt x="79" y="123"/>
                    </a:cubicBezTo>
                    <a:cubicBezTo>
                      <a:pt x="79" y="124"/>
                      <a:pt x="78" y="126"/>
                      <a:pt x="78" y="128"/>
                    </a:cubicBezTo>
                    <a:cubicBezTo>
                      <a:pt x="78" y="155"/>
                      <a:pt x="101" y="178"/>
                      <a:pt x="128" y="178"/>
                    </a:cubicBezTo>
                    <a:cubicBezTo>
                      <a:pt x="155" y="178"/>
                      <a:pt x="178" y="155"/>
                      <a:pt x="178" y="128"/>
                    </a:cubicBezTo>
                    <a:cubicBezTo>
                      <a:pt x="178" y="126"/>
                      <a:pt x="177" y="124"/>
                      <a:pt x="177" y="123"/>
                    </a:cubicBezTo>
                    <a:cubicBezTo>
                      <a:pt x="177" y="122"/>
                      <a:pt x="177" y="122"/>
                      <a:pt x="177" y="121"/>
                    </a:cubicBezTo>
                    <a:cubicBezTo>
                      <a:pt x="177" y="120"/>
                      <a:pt x="177" y="119"/>
                      <a:pt x="176" y="118"/>
                    </a:cubicBezTo>
                    <a:cubicBezTo>
                      <a:pt x="176" y="117"/>
                      <a:pt x="176" y="116"/>
                      <a:pt x="176" y="116"/>
                    </a:cubicBezTo>
                    <a:cubicBezTo>
                      <a:pt x="176" y="115"/>
                      <a:pt x="175" y="114"/>
                      <a:pt x="175" y="113"/>
                    </a:cubicBezTo>
                    <a:cubicBezTo>
                      <a:pt x="175" y="112"/>
                      <a:pt x="175" y="111"/>
                      <a:pt x="175" y="111"/>
                    </a:cubicBezTo>
                    <a:cubicBezTo>
                      <a:pt x="174" y="110"/>
                      <a:pt x="174" y="109"/>
                      <a:pt x="173" y="108"/>
                    </a:cubicBezTo>
                    <a:cubicBezTo>
                      <a:pt x="173" y="108"/>
                      <a:pt x="173" y="107"/>
                      <a:pt x="173" y="107"/>
                    </a:cubicBezTo>
                    <a:cubicBezTo>
                      <a:pt x="173" y="107"/>
                      <a:pt x="173" y="107"/>
                      <a:pt x="173" y="107"/>
                    </a:cubicBezTo>
                    <a:cubicBezTo>
                      <a:pt x="165" y="90"/>
                      <a:pt x="148" y="78"/>
                      <a:pt x="128" y="78"/>
                    </a:cubicBezTo>
                    <a:moveTo>
                      <a:pt x="227" y="42"/>
                    </a:moveTo>
                    <a:cubicBezTo>
                      <a:pt x="227" y="35"/>
                      <a:pt x="221" y="29"/>
                      <a:pt x="214" y="29"/>
                    </a:cubicBezTo>
                    <a:cubicBezTo>
                      <a:pt x="189" y="29"/>
                      <a:pt x="189" y="29"/>
                      <a:pt x="189" y="29"/>
                    </a:cubicBezTo>
                    <a:cubicBezTo>
                      <a:pt x="182" y="29"/>
                      <a:pt x="176" y="35"/>
                      <a:pt x="176" y="42"/>
                    </a:cubicBezTo>
                    <a:cubicBezTo>
                      <a:pt x="176" y="67"/>
                      <a:pt x="176" y="67"/>
                      <a:pt x="176" y="67"/>
                    </a:cubicBezTo>
                    <a:cubicBezTo>
                      <a:pt x="176" y="74"/>
                      <a:pt x="182" y="80"/>
                      <a:pt x="189" y="80"/>
                    </a:cubicBezTo>
                    <a:cubicBezTo>
                      <a:pt x="214" y="80"/>
                      <a:pt x="214" y="80"/>
                      <a:pt x="214" y="80"/>
                    </a:cubicBezTo>
                    <a:cubicBezTo>
                      <a:pt x="221" y="80"/>
                      <a:pt x="227" y="74"/>
                      <a:pt x="227" y="67"/>
                    </a:cubicBezTo>
                    <a:lnTo>
                      <a:pt x="227" y="42"/>
                    </a:lnTo>
                    <a:close/>
                    <a:moveTo>
                      <a:pt x="227" y="107"/>
                    </a:moveTo>
                    <a:cubicBezTo>
                      <a:pt x="204" y="107"/>
                      <a:pt x="204" y="107"/>
                      <a:pt x="204" y="107"/>
                    </a:cubicBezTo>
                    <a:cubicBezTo>
                      <a:pt x="205" y="114"/>
                      <a:pt x="206" y="121"/>
                      <a:pt x="206" y="128"/>
                    </a:cubicBezTo>
                    <a:cubicBezTo>
                      <a:pt x="206" y="171"/>
                      <a:pt x="171" y="206"/>
                      <a:pt x="128" y="206"/>
                    </a:cubicBezTo>
                    <a:cubicBezTo>
                      <a:pt x="85" y="206"/>
                      <a:pt x="50" y="171"/>
                      <a:pt x="50" y="128"/>
                    </a:cubicBezTo>
                    <a:cubicBezTo>
                      <a:pt x="50" y="121"/>
                      <a:pt x="51" y="114"/>
                      <a:pt x="52" y="107"/>
                    </a:cubicBezTo>
                    <a:cubicBezTo>
                      <a:pt x="29" y="107"/>
                      <a:pt x="29" y="107"/>
                      <a:pt x="29" y="107"/>
                    </a:cubicBezTo>
                    <a:cubicBezTo>
                      <a:pt x="29" y="214"/>
                      <a:pt x="29" y="214"/>
                      <a:pt x="29" y="214"/>
                    </a:cubicBezTo>
                    <a:cubicBezTo>
                      <a:pt x="29" y="221"/>
                      <a:pt x="35" y="227"/>
                      <a:pt x="42" y="227"/>
                    </a:cubicBezTo>
                    <a:cubicBezTo>
                      <a:pt x="214" y="227"/>
                      <a:pt x="214" y="227"/>
                      <a:pt x="214" y="227"/>
                    </a:cubicBezTo>
                    <a:cubicBezTo>
                      <a:pt x="221" y="227"/>
                      <a:pt x="227" y="221"/>
                      <a:pt x="227" y="214"/>
                    </a:cubicBezTo>
                    <a:lnTo>
                      <a:pt x="227" y="107"/>
                    </a:lnTo>
                    <a:close/>
                  </a:path>
                </a:pathLst>
              </a:custGeom>
              <a:solidFill>
                <a:schemeClr val="bg1">
                  <a:lumMod val="85000"/>
                </a:schemeClr>
              </a:solidFill>
              <a:ln>
                <a:noFill/>
              </a:ln>
            </p:spPr>
            <p:txBody>
              <a:bodyPr/>
              <a:lstStyle/>
              <a:p>
                <a:endParaRPr lang="en-US" dirty="0"/>
              </a:p>
            </p:txBody>
          </p:sp>
          <p:sp>
            <p:nvSpPr>
              <p:cNvPr id="75" name="Freeform 16">
                <a:extLst>
                  <a:ext uri="{FF2B5EF4-FFF2-40B4-BE49-F238E27FC236}">
                    <a16:creationId xmlns:a16="http://schemas.microsoft.com/office/drawing/2014/main" id="{980CB8B7-C945-424E-AF9A-443DFB473F9A}"/>
                  </a:ext>
                </a:extLst>
              </p:cNvPr>
              <p:cNvSpPr>
                <a:spLocks/>
              </p:cNvSpPr>
              <p:nvPr/>
            </p:nvSpPr>
            <p:spPr bwMode="auto">
              <a:xfrm>
                <a:off x="5139529" y="3025286"/>
                <a:ext cx="147818" cy="121601"/>
              </a:xfrm>
              <a:custGeom>
                <a:avLst/>
                <a:gdLst>
                  <a:gd name="T0" fmla="*/ 285936 w 256"/>
                  <a:gd name="T1" fmla="*/ 0 h 210"/>
                  <a:gd name="T2" fmla="*/ 354955 w 256"/>
                  <a:gd name="T3" fmla="*/ 26368 h 210"/>
                  <a:gd name="T4" fmla="*/ 399324 w 256"/>
                  <a:gd name="T5" fmla="*/ 11536 h 210"/>
                  <a:gd name="T6" fmla="*/ 409184 w 256"/>
                  <a:gd name="T7" fmla="*/ 6592 h 210"/>
                  <a:gd name="T8" fmla="*/ 381248 w 256"/>
                  <a:gd name="T9" fmla="*/ 47791 h 210"/>
                  <a:gd name="T10" fmla="*/ 371388 w 256"/>
                  <a:gd name="T11" fmla="*/ 54383 h 210"/>
                  <a:gd name="T12" fmla="*/ 371388 w 256"/>
                  <a:gd name="T13" fmla="*/ 54383 h 210"/>
                  <a:gd name="T14" fmla="*/ 420687 w 256"/>
                  <a:gd name="T15" fmla="*/ 41199 h 210"/>
                  <a:gd name="T16" fmla="*/ 420687 w 256"/>
                  <a:gd name="T17" fmla="*/ 41199 h 210"/>
                  <a:gd name="T18" fmla="*/ 391107 w 256"/>
                  <a:gd name="T19" fmla="*/ 74159 h 210"/>
                  <a:gd name="T20" fmla="*/ 377961 w 256"/>
                  <a:gd name="T21" fmla="*/ 85695 h 210"/>
                  <a:gd name="T22" fmla="*/ 374674 w 256"/>
                  <a:gd name="T23" fmla="*/ 140078 h 210"/>
                  <a:gd name="T24" fmla="*/ 205414 w 256"/>
                  <a:gd name="T25" fmla="*/ 332891 h 210"/>
                  <a:gd name="T26" fmla="*/ 82165 w 256"/>
                  <a:gd name="T27" fmla="*/ 337835 h 210"/>
                  <a:gd name="T28" fmla="*/ 31223 w 256"/>
                  <a:gd name="T29" fmla="*/ 321355 h 210"/>
                  <a:gd name="T30" fmla="*/ 8217 w 256"/>
                  <a:gd name="T31" fmla="*/ 308172 h 210"/>
                  <a:gd name="T32" fmla="*/ 0 w 256"/>
                  <a:gd name="T33" fmla="*/ 303228 h 210"/>
                  <a:gd name="T34" fmla="*/ 27936 w 256"/>
                  <a:gd name="T35" fmla="*/ 304876 h 210"/>
                  <a:gd name="T36" fmla="*/ 52586 w 256"/>
                  <a:gd name="T37" fmla="*/ 301580 h 210"/>
                  <a:gd name="T38" fmla="*/ 103528 w 256"/>
                  <a:gd name="T39" fmla="*/ 283452 h 210"/>
                  <a:gd name="T40" fmla="*/ 128178 w 256"/>
                  <a:gd name="T41" fmla="*/ 266972 h 210"/>
                  <a:gd name="T42" fmla="*/ 101885 w 256"/>
                  <a:gd name="T43" fmla="*/ 263676 h 210"/>
                  <a:gd name="T44" fmla="*/ 47656 w 256"/>
                  <a:gd name="T45" fmla="*/ 207645 h 210"/>
                  <a:gd name="T46" fmla="*/ 85452 w 256"/>
                  <a:gd name="T47" fmla="*/ 205997 h 210"/>
                  <a:gd name="T48" fmla="*/ 57516 w 256"/>
                  <a:gd name="T49" fmla="*/ 194461 h 210"/>
                  <a:gd name="T50" fmla="*/ 16433 w 256"/>
                  <a:gd name="T51" fmla="*/ 120302 h 210"/>
                  <a:gd name="T52" fmla="*/ 26293 w 256"/>
                  <a:gd name="T53" fmla="*/ 125246 h 210"/>
                  <a:gd name="T54" fmla="*/ 44369 w 256"/>
                  <a:gd name="T55" fmla="*/ 130190 h 210"/>
                  <a:gd name="T56" fmla="*/ 55872 w 256"/>
                  <a:gd name="T57" fmla="*/ 130190 h 210"/>
                  <a:gd name="T58" fmla="*/ 54229 w 256"/>
                  <a:gd name="T59" fmla="*/ 130190 h 210"/>
                  <a:gd name="T60" fmla="*/ 39439 w 256"/>
                  <a:gd name="T61" fmla="*/ 117006 h 210"/>
                  <a:gd name="T62" fmla="*/ 19720 w 256"/>
                  <a:gd name="T63" fmla="*/ 37903 h 210"/>
                  <a:gd name="T64" fmla="*/ 29580 w 256"/>
                  <a:gd name="T65" fmla="*/ 16480 h 210"/>
                  <a:gd name="T66" fmla="*/ 29580 w 256"/>
                  <a:gd name="T67" fmla="*/ 16480 h 210"/>
                  <a:gd name="T68" fmla="*/ 37796 w 256"/>
                  <a:gd name="T69" fmla="*/ 24720 h 210"/>
                  <a:gd name="T70" fmla="*/ 62446 w 256"/>
                  <a:gd name="T71" fmla="*/ 49439 h 210"/>
                  <a:gd name="T72" fmla="*/ 169261 w 256"/>
                  <a:gd name="T73" fmla="*/ 100527 h 210"/>
                  <a:gd name="T74" fmla="*/ 207057 w 256"/>
                  <a:gd name="T75" fmla="*/ 105470 h 210"/>
                  <a:gd name="T76" fmla="*/ 207057 w 256"/>
                  <a:gd name="T77" fmla="*/ 65919 h 210"/>
                  <a:gd name="T78" fmla="*/ 256356 w 256"/>
                  <a:gd name="T79" fmla="*/ 6592 h 210"/>
                  <a:gd name="T80" fmla="*/ 276076 w 256"/>
                  <a:gd name="T81" fmla="*/ 1648 h 210"/>
                  <a:gd name="T82" fmla="*/ 285936 w 256"/>
                  <a:gd name="T83" fmla="*/ 0 h 2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solidFill>
                <a:schemeClr val="bg1">
                  <a:lumMod val="85000"/>
                </a:schemeClr>
              </a:solidFill>
              <a:ln>
                <a:noFill/>
              </a:ln>
            </p:spPr>
            <p:txBody>
              <a:bodyPr/>
              <a:lstStyle/>
              <a:p>
                <a:endParaRPr lang="en-US" dirty="0"/>
              </a:p>
            </p:txBody>
          </p:sp>
          <p:sp>
            <p:nvSpPr>
              <p:cNvPr id="76" name="Freeform 17">
                <a:extLst>
                  <a:ext uri="{FF2B5EF4-FFF2-40B4-BE49-F238E27FC236}">
                    <a16:creationId xmlns:a16="http://schemas.microsoft.com/office/drawing/2014/main" id="{095078A6-08AC-44D2-A74E-5DC95E4D69BD}"/>
                  </a:ext>
                </a:extLst>
              </p:cNvPr>
              <p:cNvSpPr>
                <a:spLocks noEditPoints="1"/>
              </p:cNvSpPr>
              <p:nvPr/>
            </p:nvSpPr>
            <p:spPr bwMode="auto">
              <a:xfrm>
                <a:off x="4538753" y="3012178"/>
                <a:ext cx="147817" cy="147817"/>
              </a:xfrm>
              <a:custGeom>
                <a:avLst/>
                <a:gdLst>
                  <a:gd name="T0" fmla="*/ 387821 w 256"/>
                  <a:gd name="T1" fmla="*/ 420687 h 256"/>
                  <a:gd name="T2" fmla="*/ 32866 w 256"/>
                  <a:gd name="T3" fmla="*/ 420687 h 256"/>
                  <a:gd name="T4" fmla="*/ 0 w 256"/>
                  <a:gd name="T5" fmla="*/ 389464 h 256"/>
                  <a:gd name="T6" fmla="*/ 0 w 256"/>
                  <a:gd name="T7" fmla="*/ 32866 h 256"/>
                  <a:gd name="T8" fmla="*/ 32866 w 256"/>
                  <a:gd name="T9" fmla="*/ 0 h 256"/>
                  <a:gd name="T10" fmla="*/ 387821 w 256"/>
                  <a:gd name="T11" fmla="*/ 0 h 256"/>
                  <a:gd name="T12" fmla="*/ 420687 w 256"/>
                  <a:gd name="T13" fmla="*/ 32866 h 256"/>
                  <a:gd name="T14" fmla="*/ 420687 w 256"/>
                  <a:gd name="T15" fmla="*/ 389464 h 256"/>
                  <a:gd name="T16" fmla="*/ 387821 w 256"/>
                  <a:gd name="T17" fmla="*/ 420687 h 256"/>
                  <a:gd name="T18" fmla="*/ 179121 w 256"/>
                  <a:gd name="T19" fmla="*/ 80522 h 256"/>
                  <a:gd name="T20" fmla="*/ 128178 w 256"/>
                  <a:gd name="T21" fmla="*/ 90382 h 256"/>
                  <a:gd name="T22" fmla="*/ 101885 w 256"/>
                  <a:gd name="T23" fmla="*/ 116675 h 256"/>
                  <a:gd name="T24" fmla="*/ 95312 w 256"/>
                  <a:gd name="T25" fmla="*/ 157758 h 256"/>
                  <a:gd name="T26" fmla="*/ 95312 w 256"/>
                  <a:gd name="T27" fmla="*/ 177477 h 256"/>
                  <a:gd name="T28" fmla="*/ 64089 w 256"/>
                  <a:gd name="T29" fmla="*/ 177477 h 256"/>
                  <a:gd name="T30" fmla="*/ 64089 w 256"/>
                  <a:gd name="T31" fmla="*/ 226777 h 256"/>
                  <a:gd name="T32" fmla="*/ 95312 w 256"/>
                  <a:gd name="T33" fmla="*/ 226777 h 256"/>
                  <a:gd name="T34" fmla="*/ 95312 w 256"/>
                  <a:gd name="T35" fmla="*/ 389464 h 256"/>
                  <a:gd name="T36" fmla="*/ 162688 w 256"/>
                  <a:gd name="T37" fmla="*/ 389464 h 256"/>
                  <a:gd name="T38" fmla="*/ 162688 w 256"/>
                  <a:gd name="T39" fmla="*/ 226777 h 256"/>
                  <a:gd name="T40" fmla="*/ 205414 w 256"/>
                  <a:gd name="T41" fmla="*/ 226777 h 256"/>
                  <a:gd name="T42" fmla="*/ 216917 w 256"/>
                  <a:gd name="T43" fmla="*/ 177477 h 256"/>
                  <a:gd name="T44" fmla="*/ 162688 w 256"/>
                  <a:gd name="T45" fmla="*/ 177477 h 256"/>
                  <a:gd name="T46" fmla="*/ 162688 w 256"/>
                  <a:gd name="T47" fmla="*/ 159401 h 256"/>
                  <a:gd name="T48" fmla="*/ 169261 w 256"/>
                  <a:gd name="T49" fmla="*/ 134751 h 256"/>
                  <a:gd name="T50" fmla="*/ 192267 w 256"/>
                  <a:gd name="T51" fmla="*/ 128178 h 256"/>
                  <a:gd name="T52" fmla="*/ 220203 w 256"/>
                  <a:gd name="T53" fmla="*/ 139681 h 256"/>
                  <a:gd name="T54" fmla="*/ 233350 w 256"/>
                  <a:gd name="T55" fmla="*/ 93669 h 256"/>
                  <a:gd name="T56" fmla="*/ 179121 w 256"/>
                  <a:gd name="T57" fmla="*/ 80522 h 2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56" h="256">
                    <a:moveTo>
                      <a:pt x="236" y="256"/>
                    </a:moveTo>
                    <a:cubicBezTo>
                      <a:pt x="20" y="256"/>
                      <a:pt x="20" y="256"/>
                      <a:pt x="20" y="256"/>
                    </a:cubicBezTo>
                    <a:cubicBezTo>
                      <a:pt x="9" y="256"/>
                      <a:pt x="0" y="248"/>
                      <a:pt x="0" y="237"/>
                    </a:cubicBezTo>
                    <a:cubicBezTo>
                      <a:pt x="0" y="20"/>
                      <a:pt x="0" y="20"/>
                      <a:pt x="0" y="20"/>
                    </a:cubicBezTo>
                    <a:cubicBezTo>
                      <a:pt x="0" y="9"/>
                      <a:pt x="9" y="0"/>
                      <a:pt x="20" y="0"/>
                    </a:cubicBezTo>
                    <a:cubicBezTo>
                      <a:pt x="236" y="0"/>
                      <a:pt x="236" y="0"/>
                      <a:pt x="236" y="0"/>
                    </a:cubicBezTo>
                    <a:cubicBezTo>
                      <a:pt x="247" y="0"/>
                      <a:pt x="256" y="9"/>
                      <a:pt x="256" y="20"/>
                    </a:cubicBezTo>
                    <a:cubicBezTo>
                      <a:pt x="256" y="237"/>
                      <a:pt x="256" y="237"/>
                      <a:pt x="256" y="237"/>
                    </a:cubicBezTo>
                    <a:cubicBezTo>
                      <a:pt x="256" y="248"/>
                      <a:pt x="247" y="256"/>
                      <a:pt x="236" y="256"/>
                    </a:cubicBezTo>
                    <a:moveTo>
                      <a:pt x="109" y="49"/>
                    </a:moveTo>
                    <a:cubicBezTo>
                      <a:pt x="97" y="49"/>
                      <a:pt x="86" y="51"/>
                      <a:pt x="78" y="55"/>
                    </a:cubicBezTo>
                    <a:cubicBezTo>
                      <a:pt x="71" y="59"/>
                      <a:pt x="65" y="65"/>
                      <a:pt x="62" y="71"/>
                    </a:cubicBezTo>
                    <a:cubicBezTo>
                      <a:pt x="60" y="77"/>
                      <a:pt x="58" y="84"/>
                      <a:pt x="58" y="96"/>
                    </a:cubicBezTo>
                    <a:cubicBezTo>
                      <a:pt x="58" y="108"/>
                      <a:pt x="58" y="108"/>
                      <a:pt x="58" y="108"/>
                    </a:cubicBezTo>
                    <a:cubicBezTo>
                      <a:pt x="39" y="108"/>
                      <a:pt x="39" y="108"/>
                      <a:pt x="39" y="108"/>
                    </a:cubicBezTo>
                    <a:cubicBezTo>
                      <a:pt x="39" y="138"/>
                      <a:pt x="39" y="138"/>
                      <a:pt x="39" y="138"/>
                    </a:cubicBezTo>
                    <a:cubicBezTo>
                      <a:pt x="58" y="138"/>
                      <a:pt x="58" y="138"/>
                      <a:pt x="58" y="138"/>
                    </a:cubicBezTo>
                    <a:cubicBezTo>
                      <a:pt x="58" y="237"/>
                      <a:pt x="58" y="237"/>
                      <a:pt x="58" y="237"/>
                    </a:cubicBezTo>
                    <a:cubicBezTo>
                      <a:pt x="99" y="237"/>
                      <a:pt x="99" y="237"/>
                      <a:pt x="99" y="237"/>
                    </a:cubicBezTo>
                    <a:cubicBezTo>
                      <a:pt x="99" y="138"/>
                      <a:pt x="99" y="138"/>
                      <a:pt x="99" y="138"/>
                    </a:cubicBezTo>
                    <a:cubicBezTo>
                      <a:pt x="125" y="138"/>
                      <a:pt x="125" y="138"/>
                      <a:pt x="125" y="138"/>
                    </a:cubicBezTo>
                    <a:cubicBezTo>
                      <a:pt x="132" y="108"/>
                      <a:pt x="132" y="108"/>
                      <a:pt x="132" y="108"/>
                    </a:cubicBezTo>
                    <a:cubicBezTo>
                      <a:pt x="99" y="108"/>
                      <a:pt x="99" y="108"/>
                      <a:pt x="99" y="108"/>
                    </a:cubicBezTo>
                    <a:cubicBezTo>
                      <a:pt x="99" y="97"/>
                      <a:pt x="99" y="97"/>
                      <a:pt x="99" y="97"/>
                    </a:cubicBezTo>
                    <a:cubicBezTo>
                      <a:pt x="99" y="90"/>
                      <a:pt x="100" y="85"/>
                      <a:pt x="103" y="82"/>
                    </a:cubicBezTo>
                    <a:cubicBezTo>
                      <a:pt x="106" y="80"/>
                      <a:pt x="111" y="78"/>
                      <a:pt x="117" y="78"/>
                    </a:cubicBezTo>
                    <a:cubicBezTo>
                      <a:pt x="123" y="78"/>
                      <a:pt x="128" y="81"/>
                      <a:pt x="134" y="85"/>
                    </a:cubicBezTo>
                    <a:cubicBezTo>
                      <a:pt x="142" y="57"/>
                      <a:pt x="142" y="57"/>
                      <a:pt x="142" y="57"/>
                    </a:cubicBezTo>
                    <a:cubicBezTo>
                      <a:pt x="130" y="53"/>
                      <a:pt x="121" y="49"/>
                      <a:pt x="109" y="49"/>
                    </a:cubicBezTo>
                  </a:path>
                </a:pathLst>
              </a:custGeom>
              <a:solidFill>
                <a:schemeClr val="bg1">
                  <a:lumMod val="85000"/>
                </a:schemeClr>
              </a:solidFill>
              <a:ln>
                <a:noFill/>
              </a:ln>
            </p:spPr>
            <p:txBody>
              <a:bodyPr/>
              <a:lstStyle/>
              <a:p>
                <a:endParaRPr lang="en-US" dirty="0"/>
              </a:p>
            </p:txBody>
          </p:sp>
        </p:grpSp>
      </p:grpSp>
      <p:grpSp>
        <p:nvGrpSpPr>
          <p:cNvPr id="25" name="Group 24">
            <a:extLst>
              <a:ext uri="{FF2B5EF4-FFF2-40B4-BE49-F238E27FC236}">
                <a16:creationId xmlns:a16="http://schemas.microsoft.com/office/drawing/2014/main" id="{9DD11C9A-CA42-4BE2-839D-CEF284339EBA}"/>
              </a:ext>
            </a:extLst>
          </p:cNvPr>
          <p:cNvGrpSpPr/>
          <p:nvPr/>
        </p:nvGrpSpPr>
        <p:grpSpPr>
          <a:xfrm>
            <a:off x="8215181" y="2354464"/>
            <a:ext cx="1667460" cy="840002"/>
            <a:chOff x="8215181" y="2339224"/>
            <a:chExt cx="1667460" cy="840002"/>
          </a:xfrm>
        </p:grpSpPr>
        <p:grpSp>
          <p:nvGrpSpPr>
            <p:cNvPr id="10" name="Group 9">
              <a:extLst>
                <a:ext uri="{FF2B5EF4-FFF2-40B4-BE49-F238E27FC236}">
                  <a16:creationId xmlns:a16="http://schemas.microsoft.com/office/drawing/2014/main" id="{A081A677-144D-4E9B-AA9B-CFEA8C4B730A}"/>
                </a:ext>
              </a:extLst>
            </p:cNvPr>
            <p:cNvGrpSpPr/>
            <p:nvPr/>
          </p:nvGrpSpPr>
          <p:grpSpPr>
            <a:xfrm>
              <a:off x="8215181" y="2339224"/>
              <a:ext cx="1667460" cy="511270"/>
              <a:chOff x="8215181" y="2339224"/>
              <a:chExt cx="1667460" cy="511270"/>
            </a:xfrm>
          </p:grpSpPr>
          <p:sp>
            <p:nvSpPr>
              <p:cNvPr id="103" name="TextBox 102">
                <a:extLst>
                  <a:ext uri="{FF2B5EF4-FFF2-40B4-BE49-F238E27FC236}">
                    <a16:creationId xmlns:a16="http://schemas.microsoft.com/office/drawing/2014/main" id="{B9A6611A-838C-43C0-99C3-5ACA2998E2C8}"/>
                  </a:ext>
                </a:extLst>
              </p:cNvPr>
              <p:cNvSpPr txBox="1"/>
              <p:nvPr/>
            </p:nvSpPr>
            <p:spPr>
              <a:xfrm>
                <a:off x="8215181" y="2339224"/>
                <a:ext cx="1667460" cy="319255"/>
              </a:xfrm>
              <a:prstGeom prst="rect">
                <a:avLst/>
              </a:prstGeom>
              <a:noFill/>
            </p:spPr>
            <p:txBody>
              <a:bodyPr wrap="square" rtlCol="0">
                <a:spAutoFit/>
              </a:bodyPr>
              <a:lstStyle/>
              <a:p>
                <a:pPr algn="ctr">
                  <a:lnSpc>
                    <a:spcPct val="113000"/>
                  </a:lnSpc>
                </a:pPr>
                <a:r>
                  <a:rPr lang="en-US" sz="1400" dirty="0" err="1">
                    <a:solidFill>
                      <a:schemeClr val="tx1">
                        <a:lumMod val="65000"/>
                        <a:lumOff val="35000"/>
                      </a:schemeClr>
                    </a:solidFill>
                    <a:latin typeface="+mj-lt"/>
                  </a:rPr>
                  <a:t>Ramessu</a:t>
                </a:r>
                <a:r>
                  <a:rPr lang="en-US" sz="1400" dirty="0">
                    <a:solidFill>
                      <a:schemeClr val="tx1">
                        <a:lumMod val="65000"/>
                        <a:lumOff val="35000"/>
                      </a:schemeClr>
                    </a:solidFill>
                    <a:latin typeface="+mj-lt"/>
                  </a:rPr>
                  <a:t> </a:t>
                </a:r>
                <a:r>
                  <a:rPr lang="en-US" sz="1400" dirty="0" err="1">
                    <a:solidFill>
                      <a:schemeClr val="tx1">
                        <a:lumMod val="65000"/>
                        <a:lumOff val="35000"/>
                      </a:schemeClr>
                    </a:solidFill>
                    <a:latin typeface="+mj-lt"/>
                  </a:rPr>
                  <a:t>Petur</a:t>
                </a:r>
                <a:endParaRPr lang="en-US" sz="1400" dirty="0">
                  <a:solidFill>
                    <a:schemeClr val="tx1">
                      <a:lumMod val="65000"/>
                      <a:lumOff val="35000"/>
                    </a:schemeClr>
                  </a:solidFill>
                  <a:latin typeface="+mj-lt"/>
                </a:endParaRPr>
              </a:p>
            </p:txBody>
          </p:sp>
          <p:sp>
            <p:nvSpPr>
              <p:cNvPr id="104" name="TextBox 103">
                <a:extLst>
                  <a:ext uri="{FF2B5EF4-FFF2-40B4-BE49-F238E27FC236}">
                    <a16:creationId xmlns:a16="http://schemas.microsoft.com/office/drawing/2014/main" id="{EBFC8707-2C69-43D9-9B15-C5E69D245E65}"/>
                  </a:ext>
                </a:extLst>
              </p:cNvPr>
              <p:cNvSpPr txBox="1"/>
              <p:nvPr/>
            </p:nvSpPr>
            <p:spPr>
              <a:xfrm>
                <a:off x="8215181" y="2582279"/>
                <a:ext cx="1667460" cy="268215"/>
              </a:xfrm>
              <a:prstGeom prst="rect">
                <a:avLst/>
              </a:prstGeom>
              <a:noFill/>
            </p:spPr>
            <p:txBody>
              <a:bodyPr wrap="square" rtlCol="0">
                <a:spAutoFit/>
              </a:bodyPr>
              <a:lstStyle/>
              <a:p>
                <a:pPr algn="ctr">
                  <a:lnSpc>
                    <a:spcPct val="120000"/>
                  </a:lnSpc>
                </a:pPr>
                <a:r>
                  <a:rPr lang="en-US" sz="1000" i="1" dirty="0">
                    <a:solidFill>
                      <a:schemeClr val="bg1">
                        <a:lumMod val="65000"/>
                      </a:schemeClr>
                    </a:solidFill>
                  </a:rPr>
                  <a:t>Doctor Assistant</a:t>
                </a:r>
              </a:p>
            </p:txBody>
          </p:sp>
        </p:grpSp>
        <p:grpSp>
          <p:nvGrpSpPr>
            <p:cNvPr id="105" name="Group 104">
              <a:extLst>
                <a:ext uri="{FF2B5EF4-FFF2-40B4-BE49-F238E27FC236}">
                  <a16:creationId xmlns:a16="http://schemas.microsoft.com/office/drawing/2014/main" id="{43C5962A-A770-4C20-98EE-3BA51BC8056F}"/>
                </a:ext>
              </a:extLst>
            </p:cNvPr>
            <p:cNvGrpSpPr/>
            <p:nvPr/>
          </p:nvGrpSpPr>
          <p:grpSpPr>
            <a:xfrm>
              <a:off x="8524107" y="3031409"/>
              <a:ext cx="1049604" cy="147817"/>
              <a:chOff x="4538753" y="3012178"/>
              <a:chExt cx="1049604" cy="147817"/>
            </a:xfrm>
          </p:grpSpPr>
          <p:sp>
            <p:nvSpPr>
              <p:cNvPr id="106" name="Freeform 8">
                <a:extLst>
                  <a:ext uri="{FF2B5EF4-FFF2-40B4-BE49-F238E27FC236}">
                    <a16:creationId xmlns:a16="http://schemas.microsoft.com/office/drawing/2014/main" id="{72BFFF45-4AED-4667-A5F5-6BAD56ECF68B}"/>
                  </a:ext>
                </a:extLst>
              </p:cNvPr>
              <p:cNvSpPr>
                <a:spLocks noEditPoints="1"/>
              </p:cNvSpPr>
              <p:nvPr/>
            </p:nvSpPr>
            <p:spPr bwMode="auto">
              <a:xfrm>
                <a:off x="4837962" y="3035048"/>
                <a:ext cx="148374" cy="102077"/>
              </a:xfrm>
              <a:custGeom>
                <a:avLst/>
                <a:gdLst>
                  <a:gd name="T0" fmla="*/ 357944 w 256"/>
                  <a:gd name="T1" fmla="*/ 0 h 176"/>
                  <a:gd name="T2" fmla="*/ 219385 w 256"/>
                  <a:gd name="T3" fmla="*/ 0 h 176"/>
                  <a:gd name="T4" fmla="*/ 75878 w 256"/>
                  <a:gd name="T5" fmla="*/ 0 h 176"/>
                  <a:gd name="T6" fmla="*/ 0 w 256"/>
                  <a:gd name="T7" fmla="*/ 59423 h 176"/>
                  <a:gd name="T8" fmla="*/ 0 w 256"/>
                  <a:gd name="T9" fmla="*/ 234390 h 176"/>
                  <a:gd name="T10" fmla="*/ 75878 w 256"/>
                  <a:gd name="T11" fmla="*/ 290512 h 176"/>
                  <a:gd name="T12" fmla="*/ 222684 w 256"/>
                  <a:gd name="T13" fmla="*/ 290512 h 176"/>
                  <a:gd name="T14" fmla="*/ 357944 w 256"/>
                  <a:gd name="T15" fmla="*/ 290512 h 176"/>
                  <a:gd name="T16" fmla="*/ 422275 w 256"/>
                  <a:gd name="T17" fmla="*/ 234390 h 176"/>
                  <a:gd name="T18" fmla="*/ 422275 w 256"/>
                  <a:gd name="T19" fmla="*/ 59423 h 176"/>
                  <a:gd name="T20" fmla="*/ 357944 w 256"/>
                  <a:gd name="T21" fmla="*/ 0 h 176"/>
                  <a:gd name="T22" fmla="*/ 183096 w 256"/>
                  <a:gd name="T23" fmla="*/ 212932 h 176"/>
                  <a:gd name="T24" fmla="*/ 183096 w 256"/>
                  <a:gd name="T25" fmla="*/ 79231 h 176"/>
                  <a:gd name="T26" fmla="*/ 275468 w 256"/>
                  <a:gd name="T27" fmla="*/ 146907 h 176"/>
                  <a:gd name="T28" fmla="*/ 183096 w 256"/>
                  <a:gd name="T29" fmla="*/ 212932 h 17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176">
                    <a:moveTo>
                      <a:pt x="217" y="0"/>
                    </a:moveTo>
                    <a:cubicBezTo>
                      <a:pt x="133" y="0"/>
                      <a:pt x="133" y="0"/>
                      <a:pt x="133" y="0"/>
                    </a:cubicBezTo>
                    <a:cubicBezTo>
                      <a:pt x="46" y="0"/>
                      <a:pt x="46" y="0"/>
                      <a:pt x="46" y="0"/>
                    </a:cubicBezTo>
                    <a:cubicBezTo>
                      <a:pt x="24" y="0"/>
                      <a:pt x="0" y="15"/>
                      <a:pt x="0" y="36"/>
                    </a:cubicBezTo>
                    <a:cubicBezTo>
                      <a:pt x="0" y="142"/>
                      <a:pt x="0" y="142"/>
                      <a:pt x="0" y="142"/>
                    </a:cubicBezTo>
                    <a:cubicBezTo>
                      <a:pt x="0" y="163"/>
                      <a:pt x="24" y="176"/>
                      <a:pt x="46" y="176"/>
                    </a:cubicBezTo>
                    <a:cubicBezTo>
                      <a:pt x="135" y="176"/>
                      <a:pt x="135" y="176"/>
                      <a:pt x="135" y="176"/>
                    </a:cubicBezTo>
                    <a:cubicBezTo>
                      <a:pt x="217" y="176"/>
                      <a:pt x="217" y="176"/>
                      <a:pt x="217" y="176"/>
                    </a:cubicBezTo>
                    <a:cubicBezTo>
                      <a:pt x="238" y="176"/>
                      <a:pt x="256" y="163"/>
                      <a:pt x="256" y="142"/>
                    </a:cubicBezTo>
                    <a:cubicBezTo>
                      <a:pt x="256" y="36"/>
                      <a:pt x="256" y="36"/>
                      <a:pt x="256" y="36"/>
                    </a:cubicBezTo>
                    <a:cubicBezTo>
                      <a:pt x="256" y="15"/>
                      <a:pt x="238" y="0"/>
                      <a:pt x="217" y="0"/>
                    </a:cubicBezTo>
                    <a:moveTo>
                      <a:pt x="111" y="129"/>
                    </a:moveTo>
                    <a:cubicBezTo>
                      <a:pt x="111" y="48"/>
                      <a:pt x="111" y="48"/>
                      <a:pt x="111" y="48"/>
                    </a:cubicBezTo>
                    <a:cubicBezTo>
                      <a:pt x="167" y="89"/>
                      <a:pt x="167" y="89"/>
                      <a:pt x="167" y="89"/>
                    </a:cubicBezTo>
                    <a:lnTo>
                      <a:pt x="111" y="129"/>
                    </a:lnTo>
                    <a:close/>
                  </a:path>
                </a:pathLst>
              </a:custGeom>
              <a:solidFill>
                <a:schemeClr val="bg1">
                  <a:lumMod val="85000"/>
                </a:schemeClr>
              </a:solidFill>
              <a:ln>
                <a:noFill/>
              </a:ln>
            </p:spPr>
            <p:txBody>
              <a:bodyPr/>
              <a:lstStyle/>
              <a:p>
                <a:endParaRPr lang="en-US" dirty="0"/>
              </a:p>
            </p:txBody>
          </p:sp>
          <p:sp>
            <p:nvSpPr>
              <p:cNvPr id="107" name="Freeform 15">
                <a:extLst>
                  <a:ext uri="{FF2B5EF4-FFF2-40B4-BE49-F238E27FC236}">
                    <a16:creationId xmlns:a16="http://schemas.microsoft.com/office/drawing/2014/main" id="{0AC8EEA1-4E4F-4314-BC18-6F67B8CD53AF}"/>
                  </a:ext>
                </a:extLst>
              </p:cNvPr>
              <p:cNvSpPr>
                <a:spLocks noEditPoints="1"/>
              </p:cNvSpPr>
              <p:nvPr/>
            </p:nvSpPr>
            <p:spPr bwMode="auto">
              <a:xfrm>
                <a:off x="5440540" y="3012178"/>
                <a:ext cx="147817" cy="147817"/>
              </a:xfrm>
              <a:custGeom>
                <a:avLst/>
                <a:gdLst>
                  <a:gd name="T0" fmla="*/ 368101 w 256"/>
                  <a:gd name="T1" fmla="*/ 420688 h 256"/>
                  <a:gd name="T2" fmla="*/ 52586 w 256"/>
                  <a:gd name="T3" fmla="*/ 420688 h 256"/>
                  <a:gd name="T4" fmla="*/ 0 w 256"/>
                  <a:gd name="T5" fmla="*/ 368102 h 256"/>
                  <a:gd name="T6" fmla="*/ 0 w 256"/>
                  <a:gd name="T7" fmla="*/ 52586 h 256"/>
                  <a:gd name="T8" fmla="*/ 52586 w 256"/>
                  <a:gd name="T9" fmla="*/ 0 h 256"/>
                  <a:gd name="T10" fmla="*/ 368101 w 256"/>
                  <a:gd name="T11" fmla="*/ 0 h 256"/>
                  <a:gd name="T12" fmla="*/ 420687 w 256"/>
                  <a:gd name="T13" fmla="*/ 52586 h 256"/>
                  <a:gd name="T14" fmla="*/ 420687 w 256"/>
                  <a:gd name="T15" fmla="*/ 368102 h 256"/>
                  <a:gd name="T16" fmla="*/ 368101 w 256"/>
                  <a:gd name="T17" fmla="*/ 420688 h 256"/>
                  <a:gd name="T18" fmla="*/ 210344 w 256"/>
                  <a:gd name="T19" fmla="*/ 128178 h 256"/>
                  <a:gd name="T20" fmla="*/ 136395 w 256"/>
                  <a:gd name="T21" fmla="*/ 175834 h 256"/>
                  <a:gd name="T22" fmla="*/ 136395 w 256"/>
                  <a:gd name="T23" fmla="*/ 175834 h 256"/>
                  <a:gd name="T24" fmla="*/ 136395 w 256"/>
                  <a:gd name="T25" fmla="*/ 177478 h 256"/>
                  <a:gd name="T26" fmla="*/ 133108 w 256"/>
                  <a:gd name="T27" fmla="*/ 182408 h 256"/>
                  <a:gd name="T28" fmla="*/ 133108 w 256"/>
                  <a:gd name="T29" fmla="*/ 185694 h 256"/>
                  <a:gd name="T30" fmla="*/ 131465 w 256"/>
                  <a:gd name="T31" fmla="*/ 190624 h 256"/>
                  <a:gd name="T32" fmla="*/ 131465 w 256"/>
                  <a:gd name="T33" fmla="*/ 193911 h 256"/>
                  <a:gd name="T34" fmla="*/ 129821 w 256"/>
                  <a:gd name="T35" fmla="*/ 198841 h 256"/>
                  <a:gd name="T36" fmla="*/ 129821 w 256"/>
                  <a:gd name="T37" fmla="*/ 202127 h 256"/>
                  <a:gd name="T38" fmla="*/ 128178 w 256"/>
                  <a:gd name="T39" fmla="*/ 210344 h 256"/>
                  <a:gd name="T40" fmla="*/ 210344 w 256"/>
                  <a:gd name="T41" fmla="*/ 292510 h 256"/>
                  <a:gd name="T42" fmla="*/ 292509 w 256"/>
                  <a:gd name="T43" fmla="*/ 210344 h 256"/>
                  <a:gd name="T44" fmla="*/ 290866 w 256"/>
                  <a:gd name="T45" fmla="*/ 202127 h 256"/>
                  <a:gd name="T46" fmla="*/ 290866 w 256"/>
                  <a:gd name="T47" fmla="*/ 198841 h 256"/>
                  <a:gd name="T48" fmla="*/ 289222 w 256"/>
                  <a:gd name="T49" fmla="*/ 193911 h 256"/>
                  <a:gd name="T50" fmla="*/ 289222 w 256"/>
                  <a:gd name="T51" fmla="*/ 190624 h 256"/>
                  <a:gd name="T52" fmla="*/ 287579 w 256"/>
                  <a:gd name="T53" fmla="*/ 185694 h 256"/>
                  <a:gd name="T54" fmla="*/ 287579 w 256"/>
                  <a:gd name="T55" fmla="*/ 182408 h 256"/>
                  <a:gd name="T56" fmla="*/ 284292 w 256"/>
                  <a:gd name="T57" fmla="*/ 177478 h 256"/>
                  <a:gd name="T58" fmla="*/ 284292 w 256"/>
                  <a:gd name="T59" fmla="*/ 175834 h 256"/>
                  <a:gd name="T60" fmla="*/ 284292 w 256"/>
                  <a:gd name="T61" fmla="*/ 175834 h 256"/>
                  <a:gd name="T62" fmla="*/ 210344 w 256"/>
                  <a:gd name="T63" fmla="*/ 128178 h 256"/>
                  <a:gd name="T64" fmla="*/ 373031 w 256"/>
                  <a:gd name="T65" fmla="*/ 69019 h 256"/>
                  <a:gd name="T66" fmla="*/ 351668 w 256"/>
                  <a:gd name="T67" fmla="*/ 47656 h 256"/>
                  <a:gd name="T68" fmla="*/ 310585 w 256"/>
                  <a:gd name="T69" fmla="*/ 47656 h 256"/>
                  <a:gd name="T70" fmla="*/ 289222 w 256"/>
                  <a:gd name="T71" fmla="*/ 69019 h 256"/>
                  <a:gd name="T72" fmla="*/ 289222 w 256"/>
                  <a:gd name="T73" fmla="*/ 110102 h 256"/>
                  <a:gd name="T74" fmla="*/ 310585 w 256"/>
                  <a:gd name="T75" fmla="*/ 131465 h 256"/>
                  <a:gd name="T76" fmla="*/ 351668 w 256"/>
                  <a:gd name="T77" fmla="*/ 131465 h 256"/>
                  <a:gd name="T78" fmla="*/ 373031 w 256"/>
                  <a:gd name="T79" fmla="*/ 110102 h 256"/>
                  <a:gd name="T80" fmla="*/ 373031 w 256"/>
                  <a:gd name="T81" fmla="*/ 69019 h 256"/>
                  <a:gd name="T82" fmla="*/ 373031 w 256"/>
                  <a:gd name="T83" fmla="*/ 175834 h 256"/>
                  <a:gd name="T84" fmla="*/ 335235 w 256"/>
                  <a:gd name="T85" fmla="*/ 175834 h 256"/>
                  <a:gd name="T86" fmla="*/ 338522 w 256"/>
                  <a:gd name="T87" fmla="*/ 210344 h 256"/>
                  <a:gd name="T88" fmla="*/ 210344 w 256"/>
                  <a:gd name="T89" fmla="*/ 338522 h 256"/>
                  <a:gd name="T90" fmla="*/ 82165 w 256"/>
                  <a:gd name="T91" fmla="*/ 210344 h 256"/>
                  <a:gd name="T92" fmla="*/ 85452 w 256"/>
                  <a:gd name="T93" fmla="*/ 175834 h 256"/>
                  <a:gd name="T94" fmla="*/ 47656 w 256"/>
                  <a:gd name="T95" fmla="*/ 175834 h 256"/>
                  <a:gd name="T96" fmla="*/ 47656 w 256"/>
                  <a:gd name="T97" fmla="*/ 351669 h 256"/>
                  <a:gd name="T98" fmla="*/ 69019 w 256"/>
                  <a:gd name="T99" fmla="*/ 373032 h 256"/>
                  <a:gd name="T100" fmla="*/ 351668 w 256"/>
                  <a:gd name="T101" fmla="*/ 373032 h 256"/>
                  <a:gd name="T102" fmla="*/ 373031 w 256"/>
                  <a:gd name="T103" fmla="*/ 351669 h 256"/>
                  <a:gd name="T104" fmla="*/ 373031 w 256"/>
                  <a:gd name="T105" fmla="*/ 175834 h 2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6" h="256">
                    <a:moveTo>
                      <a:pt x="224" y="256"/>
                    </a:moveTo>
                    <a:cubicBezTo>
                      <a:pt x="32" y="256"/>
                      <a:pt x="32" y="256"/>
                      <a:pt x="32" y="256"/>
                    </a:cubicBezTo>
                    <a:cubicBezTo>
                      <a:pt x="14" y="256"/>
                      <a:pt x="0" y="242"/>
                      <a:pt x="0" y="224"/>
                    </a:cubicBezTo>
                    <a:cubicBezTo>
                      <a:pt x="0" y="32"/>
                      <a:pt x="0" y="32"/>
                      <a:pt x="0" y="32"/>
                    </a:cubicBezTo>
                    <a:cubicBezTo>
                      <a:pt x="0" y="14"/>
                      <a:pt x="14" y="0"/>
                      <a:pt x="32" y="0"/>
                    </a:cubicBezTo>
                    <a:cubicBezTo>
                      <a:pt x="224" y="0"/>
                      <a:pt x="224" y="0"/>
                      <a:pt x="224" y="0"/>
                    </a:cubicBezTo>
                    <a:cubicBezTo>
                      <a:pt x="242" y="0"/>
                      <a:pt x="256" y="14"/>
                      <a:pt x="256" y="32"/>
                    </a:cubicBezTo>
                    <a:cubicBezTo>
                      <a:pt x="256" y="224"/>
                      <a:pt x="256" y="224"/>
                      <a:pt x="256" y="224"/>
                    </a:cubicBezTo>
                    <a:cubicBezTo>
                      <a:pt x="256" y="242"/>
                      <a:pt x="242" y="256"/>
                      <a:pt x="224" y="256"/>
                    </a:cubicBezTo>
                    <a:moveTo>
                      <a:pt x="128" y="78"/>
                    </a:moveTo>
                    <a:cubicBezTo>
                      <a:pt x="108" y="78"/>
                      <a:pt x="91" y="90"/>
                      <a:pt x="83" y="107"/>
                    </a:cubicBezTo>
                    <a:cubicBezTo>
                      <a:pt x="83" y="107"/>
                      <a:pt x="83" y="107"/>
                      <a:pt x="83" y="107"/>
                    </a:cubicBezTo>
                    <a:cubicBezTo>
                      <a:pt x="83" y="107"/>
                      <a:pt x="83" y="108"/>
                      <a:pt x="83" y="108"/>
                    </a:cubicBezTo>
                    <a:cubicBezTo>
                      <a:pt x="82" y="109"/>
                      <a:pt x="82" y="110"/>
                      <a:pt x="81" y="111"/>
                    </a:cubicBezTo>
                    <a:cubicBezTo>
                      <a:pt x="81" y="111"/>
                      <a:pt x="81" y="112"/>
                      <a:pt x="81" y="113"/>
                    </a:cubicBezTo>
                    <a:cubicBezTo>
                      <a:pt x="81" y="114"/>
                      <a:pt x="80" y="115"/>
                      <a:pt x="80" y="116"/>
                    </a:cubicBezTo>
                    <a:cubicBezTo>
                      <a:pt x="80" y="116"/>
                      <a:pt x="80" y="117"/>
                      <a:pt x="80" y="118"/>
                    </a:cubicBezTo>
                    <a:cubicBezTo>
                      <a:pt x="79" y="119"/>
                      <a:pt x="79" y="120"/>
                      <a:pt x="79" y="121"/>
                    </a:cubicBezTo>
                    <a:cubicBezTo>
                      <a:pt x="79" y="122"/>
                      <a:pt x="79" y="122"/>
                      <a:pt x="79" y="123"/>
                    </a:cubicBezTo>
                    <a:cubicBezTo>
                      <a:pt x="79" y="124"/>
                      <a:pt x="78" y="126"/>
                      <a:pt x="78" y="128"/>
                    </a:cubicBezTo>
                    <a:cubicBezTo>
                      <a:pt x="78" y="155"/>
                      <a:pt x="101" y="178"/>
                      <a:pt x="128" y="178"/>
                    </a:cubicBezTo>
                    <a:cubicBezTo>
                      <a:pt x="155" y="178"/>
                      <a:pt x="178" y="155"/>
                      <a:pt x="178" y="128"/>
                    </a:cubicBezTo>
                    <a:cubicBezTo>
                      <a:pt x="178" y="126"/>
                      <a:pt x="177" y="124"/>
                      <a:pt x="177" y="123"/>
                    </a:cubicBezTo>
                    <a:cubicBezTo>
                      <a:pt x="177" y="122"/>
                      <a:pt x="177" y="122"/>
                      <a:pt x="177" y="121"/>
                    </a:cubicBezTo>
                    <a:cubicBezTo>
                      <a:pt x="177" y="120"/>
                      <a:pt x="177" y="119"/>
                      <a:pt x="176" y="118"/>
                    </a:cubicBezTo>
                    <a:cubicBezTo>
                      <a:pt x="176" y="117"/>
                      <a:pt x="176" y="116"/>
                      <a:pt x="176" y="116"/>
                    </a:cubicBezTo>
                    <a:cubicBezTo>
                      <a:pt x="176" y="115"/>
                      <a:pt x="175" y="114"/>
                      <a:pt x="175" y="113"/>
                    </a:cubicBezTo>
                    <a:cubicBezTo>
                      <a:pt x="175" y="112"/>
                      <a:pt x="175" y="111"/>
                      <a:pt x="175" y="111"/>
                    </a:cubicBezTo>
                    <a:cubicBezTo>
                      <a:pt x="174" y="110"/>
                      <a:pt x="174" y="109"/>
                      <a:pt x="173" y="108"/>
                    </a:cubicBezTo>
                    <a:cubicBezTo>
                      <a:pt x="173" y="108"/>
                      <a:pt x="173" y="107"/>
                      <a:pt x="173" y="107"/>
                    </a:cubicBezTo>
                    <a:cubicBezTo>
                      <a:pt x="173" y="107"/>
                      <a:pt x="173" y="107"/>
                      <a:pt x="173" y="107"/>
                    </a:cubicBezTo>
                    <a:cubicBezTo>
                      <a:pt x="165" y="90"/>
                      <a:pt x="148" y="78"/>
                      <a:pt x="128" y="78"/>
                    </a:cubicBezTo>
                    <a:moveTo>
                      <a:pt x="227" y="42"/>
                    </a:moveTo>
                    <a:cubicBezTo>
                      <a:pt x="227" y="35"/>
                      <a:pt x="221" y="29"/>
                      <a:pt x="214" y="29"/>
                    </a:cubicBezTo>
                    <a:cubicBezTo>
                      <a:pt x="189" y="29"/>
                      <a:pt x="189" y="29"/>
                      <a:pt x="189" y="29"/>
                    </a:cubicBezTo>
                    <a:cubicBezTo>
                      <a:pt x="182" y="29"/>
                      <a:pt x="176" y="35"/>
                      <a:pt x="176" y="42"/>
                    </a:cubicBezTo>
                    <a:cubicBezTo>
                      <a:pt x="176" y="67"/>
                      <a:pt x="176" y="67"/>
                      <a:pt x="176" y="67"/>
                    </a:cubicBezTo>
                    <a:cubicBezTo>
                      <a:pt x="176" y="74"/>
                      <a:pt x="182" y="80"/>
                      <a:pt x="189" y="80"/>
                    </a:cubicBezTo>
                    <a:cubicBezTo>
                      <a:pt x="214" y="80"/>
                      <a:pt x="214" y="80"/>
                      <a:pt x="214" y="80"/>
                    </a:cubicBezTo>
                    <a:cubicBezTo>
                      <a:pt x="221" y="80"/>
                      <a:pt x="227" y="74"/>
                      <a:pt x="227" y="67"/>
                    </a:cubicBezTo>
                    <a:lnTo>
                      <a:pt x="227" y="42"/>
                    </a:lnTo>
                    <a:close/>
                    <a:moveTo>
                      <a:pt x="227" y="107"/>
                    </a:moveTo>
                    <a:cubicBezTo>
                      <a:pt x="204" y="107"/>
                      <a:pt x="204" y="107"/>
                      <a:pt x="204" y="107"/>
                    </a:cubicBezTo>
                    <a:cubicBezTo>
                      <a:pt x="205" y="114"/>
                      <a:pt x="206" y="121"/>
                      <a:pt x="206" y="128"/>
                    </a:cubicBezTo>
                    <a:cubicBezTo>
                      <a:pt x="206" y="171"/>
                      <a:pt x="171" y="206"/>
                      <a:pt x="128" y="206"/>
                    </a:cubicBezTo>
                    <a:cubicBezTo>
                      <a:pt x="85" y="206"/>
                      <a:pt x="50" y="171"/>
                      <a:pt x="50" y="128"/>
                    </a:cubicBezTo>
                    <a:cubicBezTo>
                      <a:pt x="50" y="121"/>
                      <a:pt x="51" y="114"/>
                      <a:pt x="52" y="107"/>
                    </a:cubicBezTo>
                    <a:cubicBezTo>
                      <a:pt x="29" y="107"/>
                      <a:pt x="29" y="107"/>
                      <a:pt x="29" y="107"/>
                    </a:cubicBezTo>
                    <a:cubicBezTo>
                      <a:pt x="29" y="214"/>
                      <a:pt x="29" y="214"/>
                      <a:pt x="29" y="214"/>
                    </a:cubicBezTo>
                    <a:cubicBezTo>
                      <a:pt x="29" y="221"/>
                      <a:pt x="35" y="227"/>
                      <a:pt x="42" y="227"/>
                    </a:cubicBezTo>
                    <a:cubicBezTo>
                      <a:pt x="214" y="227"/>
                      <a:pt x="214" y="227"/>
                      <a:pt x="214" y="227"/>
                    </a:cubicBezTo>
                    <a:cubicBezTo>
                      <a:pt x="221" y="227"/>
                      <a:pt x="227" y="221"/>
                      <a:pt x="227" y="214"/>
                    </a:cubicBezTo>
                    <a:lnTo>
                      <a:pt x="227" y="107"/>
                    </a:lnTo>
                    <a:close/>
                  </a:path>
                </a:pathLst>
              </a:custGeom>
              <a:solidFill>
                <a:schemeClr val="bg1">
                  <a:lumMod val="85000"/>
                </a:schemeClr>
              </a:solidFill>
              <a:ln>
                <a:noFill/>
              </a:ln>
            </p:spPr>
            <p:txBody>
              <a:bodyPr/>
              <a:lstStyle/>
              <a:p>
                <a:endParaRPr lang="en-US" dirty="0"/>
              </a:p>
            </p:txBody>
          </p:sp>
          <p:sp>
            <p:nvSpPr>
              <p:cNvPr id="108" name="Freeform 16">
                <a:extLst>
                  <a:ext uri="{FF2B5EF4-FFF2-40B4-BE49-F238E27FC236}">
                    <a16:creationId xmlns:a16="http://schemas.microsoft.com/office/drawing/2014/main" id="{CF943BCE-97BC-45A5-B442-8301D0A6692D}"/>
                  </a:ext>
                </a:extLst>
              </p:cNvPr>
              <p:cNvSpPr>
                <a:spLocks/>
              </p:cNvSpPr>
              <p:nvPr/>
            </p:nvSpPr>
            <p:spPr bwMode="auto">
              <a:xfrm>
                <a:off x="5139529" y="3025286"/>
                <a:ext cx="147818" cy="121601"/>
              </a:xfrm>
              <a:custGeom>
                <a:avLst/>
                <a:gdLst>
                  <a:gd name="T0" fmla="*/ 285936 w 256"/>
                  <a:gd name="T1" fmla="*/ 0 h 210"/>
                  <a:gd name="T2" fmla="*/ 354955 w 256"/>
                  <a:gd name="T3" fmla="*/ 26368 h 210"/>
                  <a:gd name="T4" fmla="*/ 399324 w 256"/>
                  <a:gd name="T5" fmla="*/ 11536 h 210"/>
                  <a:gd name="T6" fmla="*/ 409184 w 256"/>
                  <a:gd name="T7" fmla="*/ 6592 h 210"/>
                  <a:gd name="T8" fmla="*/ 381248 w 256"/>
                  <a:gd name="T9" fmla="*/ 47791 h 210"/>
                  <a:gd name="T10" fmla="*/ 371388 w 256"/>
                  <a:gd name="T11" fmla="*/ 54383 h 210"/>
                  <a:gd name="T12" fmla="*/ 371388 w 256"/>
                  <a:gd name="T13" fmla="*/ 54383 h 210"/>
                  <a:gd name="T14" fmla="*/ 420687 w 256"/>
                  <a:gd name="T15" fmla="*/ 41199 h 210"/>
                  <a:gd name="T16" fmla="*/ 420687 w 256"/>
                  <a:gd name="T17" fmla="*/ 41199 h 210"/>
                  <a:gd name="T18" fmla="*/ 391107 w 256"/>
                  <a:gd name="T19" fmla="*/ 74159 h 210"/>
                  <a:gd name="T20" fmla="*/ 377961 w 256"/>
                  <a:gd name="T21" fmla="*/ 85695 h 210"/>
                  <a:gd name="T22" fmla="*/ 374674 w 256"/>
                  <a:gd name="T23" fmla="*/ 140078 h 210"/>
                  <a:gd name="T24" fmla="*/ 205414 w 256"/>
                  <a:gd name="T25" fmla="*/ 332891 h 210"/>
                  <a:gd name="T26" fmla="*/ 82165 w 256"/>
                  <a:gd name="T27" fmla="*/ 337835 h 210"/>
                  <a:gd name="T28" fmla="*/ 31223 w 256"/>
                  <a:gd name="T29" fmla="*/ 321355 h 210"/>
                  <a:gd name="T30" fmla="*/ 8217 w 256"/>
                  <a:gd name="T31" fmla="*/ 308172 h 210"/>
                  <a:gd name="T32" fmla="*/ 0 w 256"/>
                  <a:gd name="T33" fmla="*/ 303228 h 210"/>
                  <a:gd name="T34" fmla="*/ 27936 w 256"/>
                  <a:gd name="T35" fmla="*/ 304876 h 210"/>
                  <a:gd name="T36" fmla="*/ 52586 w 256"/>
                  <a:gd name="T37" fmla="*/ 301580 h 210"/>
                  <a:gd name="T38" fmla="*/ 103528 w 256"/>
                  <a:gd name="T39" fmla="*/ 283452 h 210"/>
                  <a:gd name="T40" fmla="*/ 128178 w 256"/>
                  <a:gd name="T41" fmla="*/ 266972 h 210"/>
                  <a:gd name="T42" fmla="*/ 101885 w 256"/>
                  <a:gd name="T43" fmla="*/ 263676 h 210"/>
                  <a:gd name="T44" fmla="*/ 47656 w 256"/>
                  <a:gd name="T45" fmla="*/ 207645 h 210"/>
                  <a:gd name="T46" fmla="*/ 85452 w 256"/>
                  <a:gd name="T47" fmla="*/ 205997 h 210"/>
                  <a:gd name="T48" fmla="*/ 57516 w 256"/>
                  <a:gd name="T49" fmla="*/ 194461 h 210"/>
                  <a:gd name="T50" fmla="*/ 16433 w 256"/>
                  <a:gd name="T51" fmla="*/ 120302 h 210"/>
                  <a:gd name="T52" fmla="*/ 26293 w 256"/>
                  <a:gd name="T53" fmla="*/ 125246 h 210"/>
                  <a:gd name="T54" fmla="*/ 44369 w 256"/>
                  <a:gd name="T55" fmla="*/ 130190 h 210"/>
                  <a:gd name="T56" fmla="*/ 55872 w 256"/>
                  <a:gd name="T57" fmla="*/ 130190 h 210"/>
                  <a:gd name="T58" fmla="*/ 54229 w 256"/>
                  <a:gd name="T59" fmla="*/ 130190 h 210"/>
                  <a:gd name="T60" fmla="*/ 39439 w 256"/>
                  <a:gd name="T61" fmla="*/ 117006 h 210"/>
                  <a:gd name="T62" fmla="*/ 19720 w 256"/>
                  <a:gd name="T63" fmla="*/ 37903 h 210"/>
                  <a:gd name="T64" fmla="*/ 29580 w 256"/>
                  <a:gd name="T65" fmla="*/ 16480 h 210"/>
                  <a:gd name="T66" fmla="*/ 29580 w 256"/>
                  <a:gd name="T67" fmla="*/ 16480 h 210"/>
                  <a:gd name="T68" fmla="*/ 37796 w 256"/>
                  <a:gd name="T69" fmla="*/ 24720 h 210"/>
                  <a:gd name="T70" fmla="*/ 62446 w 256"/>
                  <a:gd name="T71" fmla="*/ 49439 h 210"/>
                  <a:gd name="T72" fmla="*/ 169261 w 256"/>
                  <a:gd name="T73" fmla="*/ 100527 h 210"/>
                  <a:gd name="T74" fmla="*/ 207057 w 256"/>
                  <a:gd name="T75" fmla="*/ 105470 h 210"/>
                  <a:gd name="T76" fmla="*/ 207057 w 256"/>
                  <a:gd name="T77" fmla="*/ 65919 h 210"/>
                  <a:gd name="T78" fmla="*/ 256356 w 256"/>
                  <a:gd name="T79" fmla="*/ 6592 h 210"/>
                  <a:gd name="T80" fmla="*/ 276076 w 256"/>
                  <a:gd name="T81" fmla="*/ 1648 h 210"/>
                  <a:gd name="T82" fmla="*/ 285936 w 256"/>
                  <a:gd name="T83" fmla="*/ 0 h 2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solidFill>
                <a:schemeClr val="bg1">
                  <a:lumMod val="85000"/>
                </a:schemeClr>
              </a:solidFill>
              <a:ln>
                <a:noFill/>
              </a:ln>
            </p:spPr>
            <p:txBody>
              <a:bodyPr/>
              <a:lstStyle/>
              <a:p>
                <a:endParaRPr lang="en-US" dirty="0"/>
              </a:p>
            </p:txBody>
          </p:sp>
          <p:sp>
            <p:nvSpPr>
              <p:cNvPr id="109" name="Freeform 17">
                <a:extLst>
                  <a:ext uri="{FF2B5EF4-FFF2-40B4-BE49-F238E27FC236}">
                    <a16:creationId xmlns:a16="http://schemas.microsoft.com/office/drawing/2014/main" id="{FB1069B4-3611-436A-8541-33F772AB76BF}"/>
                  </a:ext>
                </a:extLst>
              </p:cNvPr>
              <p:cNvSpPr>
                <a:spLocks noEditPoints="1"/>
              </p:cNvSpPr>
              <p:nvPr/>
            </p:nvSpPr>
            <p:spPr bwMode="auto">
              <a:xfrm>
                <a:off x="4538753" y="3012178"/>
                <a:ext cx="147817" cy="147817"/>
              </a:xfrm>
              <a:custGeom>
                <a:avLst/>
                <a:gdLst>
                  <a:gd name="T0" fmla="*/ 387821 w 256"/>
                  <a:gd name="T1" fmla="*/ 420687 h 256"/>
                  <a:gd name="T2" fmla="*/ 32866 w 256"/>
                  <a:gd name="T3" fmla="*/ 420687 h 256"/>
                  <a:gd name="T4" fmla="*/ 0 w 256"/>
                  <a:gd name="T5" fmla="*/ 389464 h 256"/>
                  <a:gd name="T6" fmla="*/ 0 w 256"/>
                  <a:gd name="T7" fmla="*/ 32866 h 256"/>
                  <a:gd name="T8" fmla="*/ 32866 w 256"/>
                  <a:gd name="T9" fmla="*/ 0 h 256"/>
                  <a:gd name="T10" fmla="*/ 387821 w 256"/>
                  <a:gd name="T11" fmla="*/ 0 h 256"/>
                  <a:gd name="T12" fmla="*/ 420687 w 256"/>
                  <a:gd name="T13" fmla="*/ 32866 h 256"/>
                  <a:gd name="T14" fmla="*/ 420687 w 256"/>
                  <a:gd name="T15" fmla="*/ 389464 h 256"/>
                  <a:gd name="T16" fmla="*/ 387821 w 256"/>
                  <a:gd name="T17" fmla="*/ 420687 h 256"/>
                  <a:gd name="T18" fmla="*/ 179121 w 256"/>
                  <a:gd name="T19" fmla="*/ 80522 h 256"/>
                  <a:gd name="T20" fmla="*/ 128178 w 256"/>
                  <a:gd name="T21" fmla="*/ 90382 h 256"/>
                  <a:gd name="T22" fmla="*/ 101885 w 256"/>
                  <a:gd name="T23" fmla="*/ 116675 h 256"/>
                  <a:gd name="T24" fmla="*/ 95312 w 256"/>
                  <a:gd name="T25" fmla="*/ 157758 h 256"/>
                  <a:gd name="T26" fmla="*/ 95312 w 256"/>
                  <a:gd name="T27" fmla="*/ 177477 h 256"/>
                  <a:gd name="T28" fmla="*/ 64089 w 256"/>
                  <a:gd name="T29" fmla="*/ 177477 h 256"/>
                  <a:gd name="T30" fmla="*/ 64089 w 256"/>
                  <a:gd name="T31" fmla="*/ 226777 h 256"/>
                  <a:gd name="T32" fmla="*/ 95312 w 256"/>
                  <a:gd name="T33" fmla="*/ 226777 h 256"/>
                  <a:gd name="T34" fmla="*/ 95312 w 256"/>
                  <a:gd name="T35" fmla="*/ 389464 h 256"/>
                  <a:gd name="T36" fmla="*/ 162688 w 256"/>
                  <a:gd name="T37" fmla="*/ 389464 h 256"/>
                  <a:gd name="T38" fmla="*/ 162688 w 256"/>
                  <a:gd name="T39" fmla="*/ 226777 h 256"/>
                  <a:gd name="T40" fmla="*/ 205414 w 256"/>
                  <a:gd name="T41" fmla="*/ 226777 h 256"/>
                  <a:gd name="T42" fmla="*/ 216917 w 256"/>
                  <a:gd name="T43" fmla="*/ 177477 h 256"/>
                  <a:gd name="T44" fmla="*/ 162688 w 256"/>
                  <a:gd name="T45" fmla="*/ 177477 h 256"/>
                  <a:gd name="T46" fmla="*/ 162688 w 256"/>
                  <a:gd name="T47" fmla="*/ 159401 h 256"/>
                  <a:gd name="T48" fmla="*/ 169261 w 256"/>
                  <a:gd name="T49" fmla="*/ 134751 h 256"/>
                  <a:gd name="T50" fmla="*/ 192267 w 256"/>
                  <a:gd name="T51" fmla="*/ 128178 h 256"/>
                  <a:gd name="T52" fmla="*/ 220203 w 256"/>
                  <a:gd name="T53" fmla="*/ 139681 h 256"/>
                  <a:gd name="T54" fmla="*/ 233350 w 256"/>
                  <a:gd name="T55" fmla="*/ 93669 h 256"/>
                  <a:gd name="T56" fmla="*/ 179121 w 256"/>
                  <a:gd name="T57" fmla="*/ 80522 h 2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56" h="256">
                    <a:moveTo>
                      <a:pt x="236" y="256"/>
                    </a:moveTo>
                    <a:cubicBezTo>
                      <a:pt x="20" y="256"/>
                      <a:pt x="20" y="256"/>
                      <a:pt x="20" y="256"/>
                    </a:cubicBezTo>
                    <a:cubicBezTo>
                      <a:pt x="9" y="256"/>
                      <a:pt x="0" y="248"/>
                      <a:pt x="0" y="237"/>
                    </a:cubicBezTo>
                    <a:cubicBezTo>
                      <a:pt x="0" y="20"/>
                      <a:pt x="0" y="20"/>
                      <a:pt x="0" y="20"/>
                    </a:cubicBezTo>
                    <a:cubicBezTo>
                      <a:pt x="0" y="9"/>
                      <a:pt x="9" y="0"/>
                      <a:pt x="20" y="0"/>
                    </a:cubicBezTo>
                    <a:cubicBezTo>
                      <a:pt x="236" y="0"/>
                      <a:pt x="236" y="0"/>
                      <a:pt x="236" y="0"/>
                    </a:cubicBezTo>
                    <a:cubicBezTo>
                      <a:pt x="247" y="0"/>
                      <a:pt x="256" y="9"/>
                      <a:pt x="256" y="20"/>
                    </a:cubicBezTo>
                    <a:cubicBezTo>
                      <a:pt x="256" y="237"/>
                      <a:pt x="256" y="237"/>
                      <a:pt x="256" y="237"/>
                    </a:cubicBezTo>
                    <a:cubicBezTo>
                      <a:pt x="256" y="248"/>
                      <a:pt x="247" y="256"/>
                      <a:pt x="236" y="256"/>
                    </a:cubicBezTo>
                    <a:moveTo>
                      <a:pt x="109" y="49"/>
                    </a:moveTo>
                    <a:cubicBezTo>
                      <a:pt x="97" y="49"/>
                      <a:pt x="86" y="51"/>
                      <a:pt x="78" y="55"/>
                    </a:cubicBezTo>
                    <a:cubicBezTo>
                      <a:pt x="71" y="59"/>
                      <a:pt x="65" y="65"/>
                      <a:pt x="62" y="71"/>
                    </a:cubicBezTo>
                    <a:cubicBezTo>
                      <a:pt x="60" y="77"/>
                      <a:pt x="58" y="84"/>
                      <a:pt x="58" y="96"/>
                    </a:cubicBezTo>
                    <a:cubicBezTo>
                      <a:pt x="58" y="108"/>
                      <a:pt x="58" y="108"/>
                      <a:pt x="58" y="108"/>
                    </a:cubicBezTo>
                    <a:cubicBezTo>
                      <a:pt x="39" y="108"/>
                      <a:pt x="39" y="108"/>
                      <a:pt x="39" y="108"/>
                    </a:cubicBezTo>
                    <a:cubicBezTo>
                      <a:pt x="39" y="138"/>
                      <a:pt x="39" y="138"/>
                      <a:pt x="39" y="138"/>
                    </a:cubicBezTo>
                    <a:cubicBezTo>
                      <a:pt x="58" y="138"/>
                      <a:pt x="58" y="138"/>
                      <a:pt x="58" y="138"/>
                    </a:cubicBezTo>
                    <a:cubicBezTo>
                      <a:pt x="58" y="237"/>
                      <a:pt x="58" y="237"/>
                      <a:pt x="58" y="237"/>
                    </a:cubicBezTo>
                    <a:cubicBezTo>
                      <a:pt x="99" y="237"/>
                      <a:pt x="99" y="237"/>
                      <a:pt x="99" y="237"/>
                    </a:cubicBezTo>
                    <a:cubicBezTo>
                      <a:pt x="99" y="138"/>
                      <a:pt x="99" y="138"/>
                      <a:pt x="99" y="138"/>
                    </a:cubicBezTo>
                    <a:cubicBezTo>
                      <a:pt x="125" y="138"/>
                      <a:pt x="125" y="138"/>
                      <a:pt x="125" y="138"/>
                    </a:cubicBezTo>
                    <a:cubicBezTo>
                      <a:pt x="132" y="108"/>
                      <a:pt x="132" y="108"/>
                      <a:pt x="132" y="108"/>
                    </a:cubicBezTo>
                    <a:cubicBezTo>
                      <a:pt x="99" y="108"/>
                      <a:pt x="99" y="108"/>
                      <a:pt x="99" y="108"/>
                    </a:cubicBezTo>
                    <a:cubicBezTo>
                      <a:pt x="99" y="97"/>
                      <a:pt x="99" y="97"/>
                      <a:pt x="99" y="97"/>
                    </a:cubicBezTo>
                    <a:cubicBezTo>
                      <a:pt x="99" y="90"/>
                      <a:pt x="100" y="85"/>
                      <a:pt x="103" y="82"/>
                    </a:cubicBezTo>
                    <a:cubicBezTo>
                      <a:pt x="106" y="80"/>
                      <a:pt x="111" y="78"/>
                      <a:pt x="117" y="78"/>
                    </a:cubicBezTo>
                    <a:cubicBezTo>
                      <a:pt x="123" y="78"/>
                      <a:pt x="128" y="81"/>
                      <a:pt x="134" y="85"/>
                    </a:cubicBezTo>
                    <a:cubicBezTo>
                      <a:pt x="142" y="57"/>
                      <a:pt x="142" y="57"/>
                      <a:pt x="142" y="57"/>
                    </a:cubicBezTo>
                    <a:cubicBezTo>
                      <a:pt x="130" y="53"/>
                      <a:pt x="121" y="49"/>
                      <a:pt x="109" y="49"/>
                    </a:cubicBezTo>
                  </a:path>
                </a:pathLst>
              </a:custGeom>
              <a:solidFill>
                <a:schemeClr val="bg1">
                  <a:lumMod val="85000"/>
                </a:schemeClr>
              </a:solidFill>
              <a:ln>
                <a:noFill/>
              </a:ln>
            </p:spPr>
            <p:txBody>
              <a:bodyPr/>
              <a:lstStyle/>
              <a:p>
                <a:endParaRPr lang="en-US" dirty="0"/>
              </a:p>
            </p:txBody>
          </p:sp>
        </p:grpSp>
      </p:grpSp>
      <p:grpSp>
        <p:nvGrpSpPr>
          <p:cNvPr id="29" name="Group 28">
            <a:extLst>
              <a:ext uri="{FF2B5EF4-FFF2-40B4-BE49-F238E27FC236}">
                <a16:creationId xmlns:a16="http://schemas.microsoft.com/office/drawing/2014/main" id="{F6981107-B4F5-4BD6-B326-7F344F7E88E2}"/>
              </a:ext>
            </a:extLst>
          </p:cNvPr>
          <p:cNvGrpSpPr/>
          <p:nvPr/>
        </p:nvGrpSpPr>
        <p:grpSpPr>
          <a:xfrm>
            <a:off x="8215181" y="5397738"/>
            <a:ext cx="1667460" cy="840002"/>
            <a:chOff x="8215181" y="5382498"/>
            <a:chExt cx="1667460" cy="840002"/>
          </a:xfrm>
        </p:grpSpPr>
        <p:grpSp>
          <p:nvGrpSpPr>
            <p:cNvPr id="14" name="Group 13">
              <a:extLst>
                <a:ext uri="{FF2B5EF4-FFF2-40B4-BE49-F238E27FC236}">
                  <a16:creationId xmlns:a16="http://schemas.microsoft.com/office/drawing/2014/main" id="{CFF15BD6-4927-47AC-A710-A1A38998FB24}"/>
                </a:ext>
              </a:extLst>
            </p:cNvPr>
            <p:cNvGrpSpPr/>
            <p:nvPr/>
          </p:nvGrpSpPr>
          <p:grpSpPr>
            <a:xfrm>
              <a:off x="8215181" y="5382498"/>
              <a:ext cx="1667460" cy="511270"/>
              <a:chOff x="8215181" y="5382498"/>
              <a:chExt cx="1667460" cy="511270"/>
            </a:xfrm>
          </p:grpSpPr>
          <p:sp>
            <p:nvSpPr>
              <p:cNvPr id="93" name="TextBox 92">
                <a:extLst>
                  <a:ext uri="{FF2B5EF4-FFF2-40B4-BE49-F238E27FC236}">
                    <a16:creationId xmlns:a16="http://schemas.microsoft.com/office/drawing/2014/main" id="{AD6696A5-8A65-4DCB-9847-1A2F04F21000}"/>
                  </a:ext>
                </a:extLst>
              </p:cNvPr>
              <p:cNvSpPr txBox="1"/>
              <p:nvPr/>
            </p:nvSpPr>
            <p:spPr>
              <a:xfrm>
                <a:off x="8215181" y="5382498"/>
                <a:ext cx="1667460" cy="319255"/>
              </a:xfrm>
              <a:prstGeom prst="rect">
                <a:avLst/>
              </a:prstGeom>
              <a:noFill/>
            </p:spPr>
            <p:txBody>
              <a:bodyPr wrap="square" rtlCol="0">
                <a:spAutoFit/>
              </a:bodyPr>
              <a:lstStyle/>
              <a:p>
                <a:pPr algn="ctr">
                  <a:lnSpc>
                    <a:spcPct val="113000"/>
                  </a:lnSpc>
                </a:pPr>
                <a:r>
                  <a:rPr lang="en-US" sz="1400" dirty="0">
                    <a:solidFill>
                      <a:schemeClr val="tx1">
                        <a:lumMod val="65000"/>
                        <a:lumOff val="35000"/>
                      </a:schemeClr>
                    </a:solidFill>
                    <a:latin typeface="+mj-lt"/>
                  </a:rPr>
                  <a:t>Herb Themba</a:t>
                </a:r>
              </a:p>
            </p:txBody>
          </p:sp>
          <p:sp>
            <p:nvSpPr>
              <p:cNvPr id="94" name="TextBox 93">
                <a:extLst>
                  <a:ext uri="{FF2B5EF4-FFF2-40B4-BE49-F238E27FC236}">
                    <a16:creationId xmlns:a16="http://schemas.microsoft.com/office/drawing/2014/main" id="{6499D32B-9516-4CC0-AFF8-63D765017DAD}"/>
                  </a:ext>
                </a:extLst>
              </p:cNvPr>
              <p:cNvSpPr txBox="1"/>
              <p:nvPr/>
            </p:nvSpPr>
            <p:spPr>
              <a:xfrm>
                <a:off x="8215181" y="5625553"/>
                <a:ext cx="1667460" cy="268215"/>
              </a:xfrm>
              <a:prstGeom prst="rect">
                <a:avLst/>
              </a:prstGeom>
              <a:noFill/>
            </p:spPr>
            <p:txBody>
              <a:bodyPr wrap="square" rtlCol="0">
                <a:spAutoFit/>
              </a:bodyPr>
              <a:lstStyle/>
              <a:p>
                <a:pPr algn="ctr">
                  <a:lnSpc>
                    <a:spcPct val="120000"/>
                  </a:lnSpc>
                </a:pPr>
                <a:r>
                  <a:rPr lang="en-US" sz="1000" i="1" dirty="0">
                    <a:solidFill>
                      <a:schemeClr val="bg1">
                        <a:lumMod val="65000"/>
                      </a:schemeClr>
                    </a:solidFill>
                  </a:rPr>
                  <a:t>Senior Surgeon</a:t>
                </a:r>
              </a:p>
            </p:txBody>
          </p:sp>
        </p:grpSp>
        <p:grpSp>
          <p:nvGrpSpPr>
            <p:cNvPr id="95" name="Group 94">
              <a:extLst>
                <a:ext uri="{FF2B5EF4-FFF2-40B4-BE49-F238E27FC236}">
                  <a16:creationId xmlns:a16="http://schemas.microsoft.com/office/drawing/2014/main" id="{3A2C9BDC-D2E9-4461-AAB7-5AFF79F92943}"/>
                </a:ext>
              </a:extLst>
            </p:cNvPr>
            <p:cNvGrpSpPr/>
            <p:nvPr/>
          </p:nvGrpSpPr>
          <p:grpSpPr>
            <a:xfrm>
              <a:off x="8524107" y="6074683"/>
              <a:ext cx="1049604" cy="147817"/>
              <a:chOff x="4538753" y="3012178"/>
              <a:chExt cx="1049604" cy="147817"/>
            </a:xfrm>
          </p:grpSpPr>
          <p:sp>
            <p:nvSpPr>
              <p:cNvPr id="96" name="Freeform 8">
                <a:extLst>
                  <a:ext uri="{FF2B5EF4-FFF2-40B4-BE49-F238E27FC236}">
                    <a16:creationId xmlns:a16="http://schemas.microsoft.com/office/drawing/2014/main" id="{4D1B9DE0-3D0E-4437-9667-8AF1608870D6}"/>
                  </a:ext>
                </a:extLst>
              </p:cNvPr>
              <p:cNvSpPr>
                <a:spLocks noEditPoints="1"/>
              </p:cNvSpPr>
              <p:nvPr/>
            </p:nvSpPr>
            <p:spPr bwMode="auto">
              <a:xfrm>
                <a:off x="4837962" y="3035048"/>
                <a:ext cx="148374" cy="102077"/>
              </a:xfrm>
              <a:custGeom>
                <a:avLst/>
                <a:gdLst>
                  <a:gd name="T0" fmla="*/ 357944 w 256"/>
                  <a:gd name="T1" fmla="*/ 0 h 176"/>
                  <a:gd name="T2" fmla="*/ 219385 w 256"/>
                  <a:gd name="T3" fmla="*/ 0 h 176"/>
                  <a:gd name="T4" fmla="*/ 75878 w 256"/>
                  <a:gd name="T5" fmla="*/ 0 h 176"/>
                  <a:gd name="T6" fmla="*/ 0 w 256"/>
                  <a:gd name="T7" fmla="*/ 59423 h 176"/>
                  <a:gd name="T8" fmla="*/ 0 w 256"/>
                  <a:gd name="T9" fmla="*/ 234390 h 176"/>
                  <a:gd name="T10" fmla="*/ 75878 w 256"/>
                  <a:gd name="T11" fmla="*/ 290512 h 176"/>
                  <a:gd name="T12" fmla="*/ 222684 w 256"/>
                  <a:gd name="T13" fmla="*/ 290512 h 176"/>
                  <a:gd name="T14" fmla="*/ 357944 w 256"/>
                  <a:gd name="T15" fmla="*/ 290512 h 176"/>
                  <a:gd name="T16" fmla="*/ 422275 w 256"/>
                  <a:gd name="T17" fmla="*/ 234390 h 176"/>
                  <a:gd name="T18" fmla="*/ 422275 w 256"/>
                  <a:gd name="T19" fmla="*/ 59423 h 176"/>
                  <a:gd name="T20" fmla="*/ 357944 w 256"/>
                  <a:gd name="T21" fmla="*/ 0 h 176"/>
                  <a:gd name="T22" fmla="*/ 183096 w 256"/>
                  <a:gd name="T23" fmla="*/ 212932 h 176"/>
                  <a:gd name="T24" fmla="*/ 183096 w 256"/>
                  <a:gd name="T25" fmla="*/ 79231 h 176"/>
                  <a:gd name="T26" fmla="*/ 275468 w 256"/>
                  <a:gd name="T27" fmla="*/ 146907 h 176"/>
                  <a:gd name="T28" fmla="*/ 183096 w 256"/>
                  <a:gd name="T29" fmla="*/ 212932 h 17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176">
                    <a:moveTo>
                      <a:pt x="217" y="0"/>
                    </a:moveTo>
                    <a:cubicBezTo>
                      <a:pt x="133" y="0"/>
                      <a:pt x="133" y="0"/>
                      <a:pt x="133" y="0"/>
                    </a:cubicBezTo>
                    <a:cubicBezTo>
                      <a:pt x="46" y="0"/>
                      <a:pt x="46" y="0"/>
                      <a:pt x="46" y="0"/>
                    </a:cubicBezTo>
                    <a:cubicBezTo>
                      <a:pt x="24" y="0"/>
                      <a:pt x="0" y="15"/>
                      <a:pt x="0" y="36"/>
                    </a:cubicBezTo>
                    <a:cubicBezTo>
                      <a:pt x="0" y="142"/>
                      <a:pt x="0" y="142"/>
                      <a:pt x="0" y="142"/>
                    </a:cubicBezTo>
                    <a:cubicBezTo>
                      <a:pt x="0" y="163"/>
                      <a:pt x="24" y="176"/>
                      <a:pt x="46" y="176"/>
                    </a:cubicBezTo>
                    <a:cubicBezTo>
                      <a:pt x="135" y="176"/>
                      <a:pt x="135" y="176"/>
                      <a:pt x="135" y="176"/>
                    </a:cubicBezTo>
                    <a:cubicBezTo>
                      <a:pt x="217" y="176"/>
                      <a:pt x="217" y="176"/>
                      <a:pt x="217" y="176"/>
                    </a:cubicBezTo>
                    <a:cubicBezTo>
                      <a:pt x="238" y="176"/>
                      <a:pt x="256" y="163"/>
                      <a:pt x="256" y="142"/>
                    </a:cubicBezTo>
                    <a:cubicBezTo>
                      <a:pt x="256" y="36"/>
                      <a:pt x="256" y="36"/>
                      <a:pt x="256" y="36"/>
                    </a:cubicBezTo>
                    <a:cubicBezTo>
                      <a:pt x="256" y="15"/>
                      <a:pt x="238" y="0"/>
                      <a:pt x="217" y="0"/>
                    </a:cubicBezTo>
                    <a:moveTo>
                      <a:pt x="111" y="129"/>
                    </a:moveTo>
                    <a:cubicBezTo>
                      <a:pt x="111" y="48"/>
                      <a:pt x="111" y="48"/>
                      <a:pt x="111" y="48"/>
                    </a:cubicBezTo>
                    <a:cubicBezTo>
                      <a:pt x="167" y="89"/>
                      <a:pt x="167" y="89"/>
                      <a:pt x="167" y="89"/>
                    </a:cubicBezTo>
                    <a:lnTo>
                      <a:pt x="111" y="129"/>
                    </a:lnTo>
                    <a:close/>
                  </a:path>
                </a:pathLst>
              </a:custGeom>
              <a:solidFill>
                <a:schemeClr val="bg1">
                  <a:lumMod val="85000"/>
                </a:schemeClr>
              </a:solidFill>
              <a:ln>
                <a:noFill/>
              </a:ln>
            </p:spPr>
            <p:txBody>
              <a:bodyPr/>
              <a:lstStyle/>
              <a:p>
                <a:endParaRPr lang="en-US" dirty="0"/>
              </a:p>
            </p:txBody>
          </p:sp>
          <p:sp>
            <p:nvSpPr>
              <p:cNvPr id="97" name="Freeform 15">
                <a:extLst>
                  <a:ext uri="{FF2B5EF4-FFF2-40B4-BE49-F238E27FC236}">
                    <a16:creationId xmlns:a16="http://schemas.microsoft.com/office/drawing/2014/main" id="{1B4E2982-3B8C-4207-9DBE-9920E2D70453}"/>
                  </a:ext>
                </a:extLst>
              </p:cNvPr>
              <p:cNvSpPr>
                <a:spLocks noEditPoints="1"/>
              </p:cNvSpPr>
              <p:nvPr/>
            </p:nvSpPr>
            <p:spPr bwMode="auto">
              <a:xfrm>
                <a:off x="5440540" y="3012178"/>
                <a:ext cx="147817" cy="147817"/>
              </a:xfrm>
              <a:custGeom>
                <a:avLst/>
                <a:gdLst>
                  <a:gd name="T0" fmla="*/ 368101 w 256"/>
                  <a:gd name="T1" fmla="*/ 420688 h 256"/>
                  <a:gd name="T2" fmla="*/ 52586 w 256"/>
                  <a:gd name="T3" fmla="*/ 420688 h 256"/>
                  <a:gd name="T4" fmla="*/ 0 w 256"/>
                  <a:gd name="T5" fmla="*/ 368102 h 256"/>
                  <a:gd name="T6" fmla="*/ 0 w 256"/>
                  <a:gd name="T7" fmla="*/ 52586 h 256"/>
                  <a:gd name="T8" fmla="*/ 52586 w 256"/>
                  <a:gd name="T9" fmla="*/ 0 h 256"/>
                  <a:gd name="T10" fmla="*/ 368101 w 256"/>
                  <a:gd name="T11" fmla="*/ 0 h 256"/>
                  <a:gd name="T12" fmla="*/ 420687 w 256"/>
                  <a:gd name="T13" fmla="*/ 52586 h 256"/>
                  <a:gd name="T14" fmla="*/ 420687 w 256"/>
                  <a:gd name="T15" fmla="*/ 368102 h 256"/>
                  <a:gd name="T16" fmla="*/ 368101 w 256"/>
                  <a:gd name="T17" fmla="*/ 420688 h 256"/>
                  <a:gd name="T18" fmla="*/ 210344 w 256"/>
                  <a:gd name="T19" fmla="*/ 128178 h 256"/>
                  <a:gd name="T20" fmla="*/ 136395 w 256"/>
                  <a:gd name="T21" fmla="*/ 175834 h 256"/>
                  <a:gd name="T22" fmla="*/ 136395 w 256"/>
                  <a:gd name="T23" fmla="*/ 175834 h 256"/>
                  <a:gd name="T24" fmla="*/ 136395 w 256"/>
                  <a:gd name="T25" fmla="*/ 177478 h 256"/>
                  <a:gd name="T26" fmla="*/ 133108 w 256"/>
                  <a:gd name="T27" fmla="*/ 182408 h 256"/>
                  <a:gd name="T28" fmla="*/ 133108 w 256"/>
                  <a:gd name="T29" fmla="*/ 185694 h 256"/>
                  <a:gd name="T30" fmla="*/ 131465 w 256"/>
                  <a:gd name="T31" fmla="*/ 190624 h 256"/>
                  <a:gd name="T32" fmla="*/ 131465 w 256"/>
                  <a:gd name="T33" fmla="*/ 193911 h 256"/>
                  <a:gd name="T34" fmla="*/ 129821 w 256"/>
                  <a:gd name="T35" fmla="*/ 198841 h 256"/>
                  <a:gd name="T36" fmla="*/ 129821 w 256"/>
                  <a:gd name="T37" fmla="*/ 202127 h 256"/>
                  <a:gd name="T38" fmla="*/ 128178 w 256"/>
                  <a:gd name="T39" fmla="*/ 210344 h 256"/>
                  <a:gd name="T40" fmla="*/ 210344 w 256"/>
                  <a:gd name="T41" fmla="*/ 292510 h 256"/>
                  <a:gd name="T42" fmla="*/ 292509 w 256"/>
                  <a:gd name="T43" fmla="*/ 210344 h 256"/>
                  <a:gd name="T44" fmla="*/ 290866 w 256"/>
                  <a:gd name="T45" fmla="*/ 202127 h 256"/>
                  <a:gd name="T46" fmla="*/ 290866 w 256"/>
                  <a:gd name="T47" fmla="*/ 198841 h 256"/>
                  <a:gd name="T48" fmla="*/ 289222 w 256"/>
                  <a:gd name="T49" fmla="*/ 193911 h 256"/>
                  <a:gd name="T50" fmla="*/ 289222 w 256"/>
                  <a:gd name="T51" fmla="*/ 190624 h 256"/>
                  <a:gd name="T52" fmla="*/ 287579 w 256"/>
                  <a:gd name="T53" fmla="*/ 185694 h 256"/>
                  <a:gd name="T54" fmla="*/ 287579 w 256"/>
                  <a:gd name="T55" fmla="*/ 182408 h 256"/>
                  <a:gd name="T56" fmla="*/ 284292 w 256"/>
                  <a:gd name="T57" fmla="*/ 177478 h 256"/>
                  <a:gd name="T58" fmla="*/ 284292 w 256"/>
                  <a:gd name="T59" fmla="*/ 175834 h 256"/>
                  <a:gd name="T60" fmla="*/ 284292 w 256"/>
                  <a:gd name="T61" fmla="*/ 175834 h 256"/>
                  <a:gd name="T62" fmla="*/ 210344 w 256"/>
                  <a:gd name="T63" fmla="*/ 128178 h 256"/>
                  <a:gd name="T64" fmla="*/ 373031 w 256"/>
                  <a:gd name="T65" fmla="*/ 69019 h 256"/>
                  <a:gd name="T66" fmla="*/ 351668 w 256"/>
                  <a:gd name="T67" fmla="*/ 47656 h 256"/>
                  <a:gd name="T68" fmla="*/ 310585 w 256"/>
                  <a:gd name="T69" fmla="*/ 47656 h 256"/>
                  <a:gd name="T70" fmla="*/ 289222 w 256"/>
                  <a:gd name="T71" fmla="*/ 69019 h 256"/>
                  <a:gd name="T72" fmla="*/ 289222 w 256"/>
                  <a:gd name="T73" fmla="*/ 110102 h 256"/>
                  <a:gd name="T74" fmla="*/ 310585 w 256"/>
                  <a:gd name="T75" fmla="*/ 131465 h 256"/>
                  <a:gd name="T76" fmla="*/ 351668 w 256"/>
                  <a:gd name="T77" fmla="*/ 131465 h 256"/>
                  <a:gd name="T78" fmla="*/ 373031 w 256"/>
                  <a:gd name="T79" fmla="*/ 110102 h 256"/>
                  <a:gd name="T80" fmla="*/ 373031 w 256"/>
                  <a:gd name="T81" fmla="*/ 69019 h 256"/>
                  <a:gd name="T82" fmla="*/ 373031 w 256"/>
                  <a:gd name="T83" fmla="*/ 175834 h 256"/>
                  <a:gd name="T84" fmla="*/ 335235 w 256"/>
                  <a:gd name="T85" fmla="*/ 175834 h 256"/>
                  <a:gd name="T86" fmla="*/ 338522 w 256"/>
                  <a:gd name="T87" fmla="*/ 210344 h 256"/>
                  <a:gd name="T88" fmla="*/ 210344 w 256"/>
                  <a:gd name="T89" fmla="*/ 338522 h 256"/>
                  <a:gd name="T90" fmla="*/ 82165 w 256"/>
                  <a:gd name="T91" fmla="*/ 210344 h 256"/>
                  <a:gd name="T92" fmla="*/ 85452 w 256"/>
                  <a:gd name="T93" fmla="*/ 175834 h 256"/>
                  <a:gd name="T94" fmla="*/ 47656 w 256"/>
                  <a:gd name="T95" fmla="*/ 175834 h 256"/>
                  <a:gd name="T96" fmla="*/ 47656 w 256"/>
                  <a:gd name="T97" fmla="*/ 351669 h 256"/>
                  <a:gd name="T98" fmla="*/ 69019 w 256"/>
                  <a:gd name="T99" fmla="*/ 373032 h 256"/>
                  <a:gd name="T100" fmla="*/ 351668 w 256"/>
                  <a:gd name="T101" fmla="*/ 373032 h 256"/>
                  <a:gd name="T102" fmla="*/ 373031 w 256"/>
                  <a:gd name="T103" fmla="*/ 351669 h 256"/>
                  <a:gd name="T104" fmla="*/ 373031 w 256"/>
                  <a:gd name="T105" fmla="*/ 175834 h 2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6" h="256">
                    <a:moveTo>
                      <a:pt x="224" y="256"/>
                    </a:moveTo>
                    <a:cubicBezTo>
                      <a:pt x="32" y="256"/>
                      <a:pt x="32" y="256"/>
                      <a:pt x="32" y="256"/>
                    </a:cubicBezTo>
                    <a:cubicBezTo>
                      <a:pt x="14" y="256"/>
                      <a:pt x="0" y="242"/>
                      <a:pt x="0" y="224"/>
                    </a:cubicBezTo>
                    <a:cubicBezTo>
                      <a:pt x="0" y="32"/>
                      <a:pt x="0" y="32"/>
                      <a:pt x="0" y="32"/>
                    </a:cubicBezTo>
                    <a:cubicBezTo>
                      <a:pt x="0" y="14"/>
                      <a:pt x="14" y="0"/>
                      <a:pt x="32" y="0"/>
                    </a:cubicBezTo>
                    <a:cubicBezTo>
                      <a:pt x="224" y="0"/>
                      <a:pt x="224" y="0"/>
                      <a:pt x="224" y="0"/>
                    </a:cubicBezTo>
                    <a:cubicBezTo>
                      <a:pt x="242" y="0"/>
                      <a:pt x="256" y="14"/>
                      <a:pt x="256" y="32"/>
                    </a:cubicBezTo>
                    <a:cubicBezTo>
                      <a:pt x="256" y="224"/>
                      <a:pt x="256" y="224"/>
                      <a:pt x="256" y="224"/>
                    </a:cubicBezTo>
                    <a:cubicBezTo>
                      <a:pt x="256" y="242"/>
                      <a:pt x="242" y="256"/>
                      <a:pt x="224" y="256"/>
                    </a:cubicBezTo>
                    <a:moveTo>
                      <a:pt x="128" y="78"/>
                    </a:moveTo>
                    <a:cubicBezTo>
                      <a:pt x="108" y="78"/>
                      <a:pt x="91" y="90"/>
                      <a:pt x="83" y="107"/>
                    </a:cubicBezTo>
                    <a:cubicBezTo>
                      <a:pt x="83" y="107"/>
                      <a:pt x="83" y="107"/>
                      <a:pt x="83" y="107"/>
                    </a:cubicBezTo>
                    <a:cubicBezTo>
                      <a:pt x="83" y="107"/>
                      <a:pt x="83" y="108"/>
                      <a:pt x="83" y="108"/>
                    </a:cubicBezTo>
                    <a:cubicBezTo>
                      <a:pt x="82" y="109"/>
                      <a:pt x="82" y="110"/>
                      <a:pt x="81" y="111"/>
                    </a:cubicBezTo>
                    <a:cubicBezTo>
                      <a:pt x="81" y="111"/>
                      <a:pt x="81" y="112"/>
                      <a:pt x="81" y="113"/>
                    </a:cubicBezTo>
                    <a:cubicBezTo>
                      <a:pt x="81" y="114"/>
                      <a:pt x="80" y="115"/>
                      <a:pt x="80" y="116"/>
                    </a:cubicBezTo>
                    <a:cubicBezTo>
                      <a:pt x="80" y="116"/>
                      <a:pt x="80" y="117"/>
                      <a:pt x="80" y="118"/>
                    </a:cubicBezTo>
                    <a:cubicBezTo>
                      <a:pt x="79" y="119"/>
                      <a:pt x="79" y="120"/>
                      <a:pt x="79" y="121"/>
                    </a:cubicBezTo>
                    <a:cubicBezTo>
                      <a:pt x="79" y="122"/>
                      <a:pt x="79" y="122"/>
                      <a:pt x="79" y="123"/>
                    </a:cubicBezTo>
                    <a:cubicBezTo>
                      <a:pt x="79" y="124"/>
                      <a:pt x="78" y="126"/>
                      <a:pt x="78" y="128"/>
                    </a:cubicBezTo>
                    <a:cubicBezTo>
                      <a:pt x="78" y="155"/>
                      <a:pt x="101" y="178"/>
                      <a:pt x="128" y="178"/>
                    </a:cubicBezTo>
                    <a:cubicBezTo>
                      <a:pt x="155" y="178"/>
                      <a:pt x="178" y="155"/>
                      <a:pt x="178" y="128"/>
                    </a:cubicBezTo>
                    <a:cubicBezTo>
                      <a:pt x="178" y="126"/>
                      <a:pt x="177" y="124"/>
                      <a:pt x="177" y="123"/>
                    </a:cubicBezTo>
                    <a:cubicBezTo>
                      <a:pt x="177" y="122"/>
                      <a:pt x="177" y="122"/>
                      <a:pt x="177" y="121"/>
                    </a:cubicBezTo>
                    <a:cubicBezTo>
                      <a:pt x="177" y="120"/>
                      <a:pt x="177" y="119"/>
                      <a:pt x="176" y="118"/>
                    </a:cubicBezTo>
                    <a:cubicBezTo>
                      <a:pt x="176" y="117"/>
                      <a:pt x="176" y="116"/>
                      <a:pt x="176" y="116"/>
                    </a:cubicBezTo>
                    <a:cubicBezTo>
                      <a:pt x="176" y="115"/>
                      <a:pt x="175" y="114"/>
                      <a:pt x="175" y="113"/>
                    </a:cubicBezTo>
                    <a:cubicBezTo>
                      <a:pt x="175" y="112"/>
                      <a:pt x="175" y="111"/>
                      <a:pt x="175" y="111"/>
                    </a:cubicBezTo>
                    <a:cubicBezTo>
                      <a:pt x="174" y="110"/>
                      <a:pt x="174" y="109"/>
                      <a:pt x="173" y="108"/>
                    </a:cubicBezTo>
                    <a:cubicBezTo>
                      <a:pt x="173" y="108"/>
                      <a:pt x="173" y="107"/>
                      <a:pt x="173" y="107"/>
                    </a:cubicBezTo>
                    <a:cubicBezTo>
                      <a:pt x="173" y="107"/>
                      <a:pt x="173" y="107"/>
                      <a:pt x="173" y="107"/>
                    </a:cubicBezTo>
                    <a:cubicBezTo>
                      <a:pt x="165" y="90"/>
                      <a:pt x="148" y="78"/>
                      <a:pt x="128" y="78"/>
                    </a:cubicBezTo>
                    <a:moveTo>
                      <a:pt x="227" y="42"/>
                    </a:moveTo>
                    <a:cubicBezTo>
                      <a:pt x="227" y="35"/>
                      <a:pt x="221" y="29"/>
                      <a:pt x="214" y="29"/>
                    </a:cubicBezTo>
                    <a:cubicBezTo>
                      <a:pt x="189" y="29"/>
                      <a:pt x="189" y="29"/>
                      <a:pt x="189" y="29"/>
                    </a:cubicBezTo>
                    <a:cubicBezTo>
                      <a:pt x="182" y="29"/>
                      <a:pt x="176" y="35"/>
                      <a:pt x="176" y="42"/>
                    </a:cubicBezTo>
                    <a:cubicBezTo>
                      <a:pt x="176" y="67"/>
                      <a:pt x="176" y="67"/>
                      <a:pt x="176" y="67"/>
                    </a:cubicBezTo>
                    <a:cubicBezTo>
                      <a:pt x="176" y="74"/>
                      <a:pt x="182" y="80"/>
                      <a:pt x="189" y="80"/>
                    </a:cubicBezTo>
                    <a:cubicBezTo>
                      <a:pt x="214" y="80"/>
                      <a:pt x="214" y="80"/>
                      <a:pt x="214" y="80"/>
                    </a:cubicBezTo>
                    <a:cubicBezTo>
                      <a:pt x="221" y="80"/>
                      <a:pt x="227" y="74"/>
                      <a:pt x="227" y="67"/>
                    </a:cubicBezTo>
                    <a:lnTo>
                      <a:pt x="227" y="42"/>
                    </a:lnTo>
                    <a:close/>
                    <a:moveTo>
                      <a:pt x="227" y="107"/>
                    </a:moveTo>
                    <a:cubicBezTo>
                      <a:pt x="204" y="107"/>
                      <a:pt x="204" y="107"/>
                      <a:pt x="204" y="107"/>
                    </a:cubicBezTo>
                    <a:cubicBezTo>
                      <a:pt x="205" y="114"/>
                      <a:pt x="206" y="121"/>
                      <a:pt x="206" y="128"/>
                    </a:cubicBezTo>
                    <a:cubicBezTo>
                      <a:pt x="206" y="171"/>
                      <a:pt x="171" y="206"/>
                      <a:pt x="128" y="206"/>
                    </a:cubicBezTo>
                    <a:cubicBezTo>
                      <a:pt x="85" y="206"/>
                      <a:pt x="50" y="171"/>
                      <a:pt x="50" y="128"/>
                    </a:cubicBezTo>
                    <a:cubicBezTo>
                      <a:pt x="50" y="121"/>
                      <a:pt x="51" y="114"/>
                      <a:pt x="52" y="107"/>
                    </a:cubicBezTo>
                    <a:cubicBezTo>
                      <a:pt x="29" y="107"/>
                      <a:pt x="29" y="107"/>
                      <a:pt x="29" y="107"/>
                    </a:cubicBezTo>
                    <a:cubicBezTo>
                      <a:pt x="29" y="214"/>
                      <a:pt x="29" y="214"/>
                      <a:pt x="29" y="214"/>
                    </a:cubicBezTo>
                    <a:cubicBezTo>
                      <a:pt x="29" y="221"/>
                      <a:pt x="35" y="227"/>
                      <a:pt x="42" y="227"/>
                    </a:cubicBezTo>
                    <a:cubicBezTo>
                      <a:pt x="214" y="227"/>
                      <a:pt x="214" y="227"/>
                      <a:pt x="214" y="227"/>
                    </a:cubicBezTo>
                    <a:cubicBezTo>
                      <a:pt x="221" y="227"/>
                      <a:pt x="227" y="221"/>
                      <a:pt x="227" y="214"/>
                    </a:cubicBezTo>
                    <a:lnTo>
                      <a:pt x="227" y="107"/>
                    </a:lnTo>
                    <a:close/>
                  </a:path>
                </a:pathLst>
              </a:custGeom>
              <a:solidFill>
                <a:schemeClr val="bg1">
                  <a:lumMod val="85000"/>
                </a:schemeClr>
              </a:solidFill>
              <a:ln>
                <a:noFill/>
              </a:ln>
            </p:spPr>
            <p:txBody>
              <a:bodyPr/>
              <a:lstStyle/>
              <a:p>
                <a:endParaRPr lang="en-US" dirty="0"/>
              </a:p>
            </p:txBody>
          </p:sp>
          <p:sp>
            <p:nvSpPr>
              <p:cNvPr id="98" name="Freeform 16">
                <a:extLst>
                  <a:ext uri="{FF2B5EF4-FFF2-40B4-BE49-F238E27FC236}">
                    <a16:creationId xmlns:a16="http://schemas.microsoft.com/office/drawing/2014/main" id="{03E4152C-14F2-4865-96A5-2CE30360EA53}"/>
                  </a:ext>
                </a:extLst>
              </p:cNvPr>
              <p:cNvSpPr>
                <a:spLocks/>
              </p:cNvSpPr>
              <p:nvPr/>
            </p:nvSpPr>
            <p:spPr bwMode="auto">
              <a:xfrm>
                <a:off x="5139529" y="3025286"/>
                <a:ext cx="147818" cy="121601"/>
              </a:xfrm>
              <a:custGeom>
                <a:avLst/>
                <a:gdLst>
                  <a:gd name="T0" fmla="*/ 285936 w 256"/>
                  <a:gd name="T1" fmla="*/ 0 h 210"/>
                  <a:gd name="T2" fmla="*/ 354955 w 256"/>
                  <a:gd name="T3" fmla="*/ 26368 h 210"/>
                  <a:gd name="T4" fmla="*/ 399324 w 256"/>
                  <a:gd name="T5" fmla="*/ 11536 h 210"/>
                  <a:gd name="T6" fmla="*/ 409184 w 256"/>
                  <a:gd name="T7" fmla="*/ 6592 h 210"/>
                  <a:gd name="T8" fmla="*/ 381248 w 256"/>
                  <a:gd name="T9" fmla="*/ 47791 h 210"/>
                  <a:gd name="T10" fmla="*/ 371388 w 256"/>
                  <a:gd name="T11" fmla="*/ 54383 h 210"/>
                  <a:gd name="T12" fmla="*/ 371388 w 256"/>
                  <a:gd name="T13" fmla="*/ 54383 h 210"/>
                  <a:gd name="T14" fmla="*/ 420687 w 256"/>
                  <a:gd name="T15" fmla="*/ 41199 h 210"/>
                  <a:gd name="T16" fmla="*/ 420687 w 256"/>
                  <a:gd name="T17" fmla="*/ 41199 h 210"/>
                  <a:gd name="T18" fmla="*/ 391107 w 256"/>
                  <a:gd name="T19" fmla="*/ 74159 h 210"/>
                  <a:gd name="T20" fmla="*/ 377961 w 256"/>
                  <a:gd name="T21" fmla="*/ 85695 h 210"/>
                  <a:gd name="T22" fmla="*/ 374674 w 256"/>
                  <a:gd name="T23" fmla="*/ 140078 h 210"/>
                  <a:gd name="T24" fmla="*/ 205414 w 256"/>
                  <a:gd name="T25" fmla="*/ 332891 h 210"/>
                  <a:gd name="T26" fmla="*/ 82165 w 256"/>
                  <a:gd name="T27" fmla="*/ 337835 h 210"/>
                  <a:gd name="T28" fmla="*/ 31223 w 256"/>
                  <a:gd name="T29" fmla="*/ 321355 h 210"/>
                  <a:gd name="T30" fmla="*/ 8217 w 256"/>
                  <a:gd name="T31" fmla="*/ 308172 h 210"/>
                  <a:gd name="T32" fmla="*/ 0 w 256"/>
                  <a:gd name="T33" fmla="*/ 303228 h 210"/>
                  <a:gd name="T34" fmla="*/ 27936 w 256"/>
                  <a:gd name="T35" fmla="*/ 304876 h 210"/>
                  <a:gd name="T36" fmla="*/ 52586 w 256"/>
                  <a:gd name="T37" fmla="*/ 301580 h 210"/>
                  <a:gd name="T38" fmla="*/ 103528 w 256"/>
                  <a:gd name="T39" fmla="*/ 283452 h 210"/>
                  <a:gd name="T40" fmla="*/ 128178 w 256"/>
                  <a:gd name="T41" fmla="*/ 266972 h 210"/>
                  <a:gd name="T42" fmla="*/ 101885 w 256"/>
                  <a:gd name="T43" fmla="*/ 263676 h 210"/>
                  <a:gd name="T44" fmla="*/ 47656 w 256"/>
                  <a:gd name="T45" fmla="*/ 207645 h 210"/>
                  <a:gd name="T46" fmla="*/ 85452 w 256"/>
                  <a:gd name="T47" fmla="*/ 205997 h 210"/>
                  <a:gd name="T48" fmla="*/ 57516 w 256"/>
                  <a:gd name="T49" fmla="*/ 194461 h 210"/>
                  <a:gd name="T50" fmla="*/ 16433 w 256"/>
                  <a:gd name="T51" fmla="*/ 120302 h 210"/>
                  <a:gd name="T52" fmla="*/ 26293 w 256"/>
                  <a:gd name="T53" fmla="*/ 125246 h 210"/>
                  <a:gd name="T54" fmla="*/ 44369 w 256"/>
                  <a:gd name="T55" fmla="*/ 130190 h 210"/>
                  <a:gd name="T56" fmla="*/ 55872 w 256"/>
                  <a:gd name="T57" fmla="*/ 130190 h 210"/>
                  <a:gd name="T58" fmla="*/ 54229 w 256"/>
                  <a:gd name="T59" fmla="*/ 130190 h 210"/>
                  <a:gd name="T60" fmla="*/ 39439 w 256"/>
                  <a:gd name="T61" fmla="*/ 117006 h 210"/>
                  <a:gd name="T62" fmla="*/ 19720 w 256"/>
                  <a:gd name="T63" fmla="*/ 37903 h 210"/>
                  <a:gd name="T64" fmla="*/ 29580 w 256"/>
                  <a:gd name="T65" fmla="*/ 16480 h 210"/>
                  <a:gd name="T66" fmla="*/ 29580 w 256"/>
                  <a:gd name="T67" fmla="*/ 16480 h 210"/>
                  <a:gd name="T68" fmla="*/ 37796 w 256"/>
                  <a:gd name="T69" fmla="*/ 24720 h 210"/>
                  <a:gd name="T70" fmla="*/ 62446 w 256"/>
                  <a:gd name="T71" fmla="*/ 49439 h 210"/>
                  <a:gd name="T72" fmla="*/ 169261 w 256"/>
                  <a:gd name="T73" fmla="*/ 100527 h 210"/>
                  <a:gd name="T74" fmla="*/ 207057 w 256"/>
                  <a:gd name="T75" fmla="*/ 105470 h 210"/>
                  <a:gd name="T76" fmla="*/ 207057 w 256"/>
                  <a:gd name="T77" fmla="*/ 65919 h 210"/>
                  <a:gd name="T78" fmla="*/ 256356 w 256"/>
                  <a:gd name="T79" fmla="*/ 6592 h 210"/>
                  <a:gd name="T80" fmla="*/ 276076 w 256"/>
                  <a:gd name="T81" fmla="*/ 1648 h 210"/>
                  <a:gd name="T82" fmla="*/ 285936 w 256"/>
                  <a:gd name="T83" fmla="*/ 0 h 2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solidFill>
                <a:schemeClr val="bg1">
                  <a:lumMod val="85000"/>
                </a:schemeClr>
              </a:solidFill>
              <a:ln>
                <a:noFill/>
              </a:ln>
            </p:spPr>
            <p:txBody>
              <a:bodyPr/>
              <a:lstStyle/>
              <a:p>
                <a:endParaRPr lang="en-US" dirty="0"/>
              </a:p>
            </p:txBody>
          </p:sp>
          <p:sp>
            <p:nvSpPr>
              <p:cNvPr id="99" name="Freeform 17">
                <a:extLst>
                  <a:ext uri="{FF2B5EF4-FFF2-40B4-BE49-F238E27FC236}">
                    <a16:creationId xmlns:a16="http://schemas.microsoft.com/office/drawing/2014/main" id="{003FF463-9A05-40B4-AAC3-47CC3311502B}"/>
                  </a:ext>
                </a:extLst>
              </p:cNvPr>
              <p:cNvSpPr>
                <a:spLocks noEditPoints="1"/>
              </p:cNvSpPr>
              <p:nvPr/>
            </p:nvSpPr>
            <p:spPr bwMode="auto">
              <a:xfrm>
                <a:off x="4538753" y="3012178"/>
                <a:ext cx="147817" cy="147817"/>
              </a:xfrm>
              <a:custGeom>
                <a:avLst/>
                <a:gdLst>
                  <a:gd name="T0" fmla="*/ 387821 w 256"/>
                  <a:gd name="T1" fmla="*/ 420687 h 256"/>
                  <a:gd name="T2" fmla="*/ 32866 w 256"/>
                  <a:gd name="T3" fmla="*/ 420687 h 256"/>
                  <a:gd name="T4" fmla="*/ 0 w 256"/>
                  <a:gd name="T5" fmla="*/ 389464 h 256"/>
                  <a:gd name="T6" fmla="*/ 0 w 256"/>
                  <a:gd name="T7" fmla="*/ 32866 h 256"/>
                  <a:gd name="T8" fmla="*/ 32866 w 256"/>
                  <a:gd name="T9" fmla="*/ 0 h 256"/>
                  <a:gd name="T10" fmla="*/ 387821 w 256"/>
                  <a:gd name="T11" fmla="*/ 0 h 256"/>
                  <a:gd name="T12" fmla="*/ 420687 w 256"/>
                  <a:gd name="T13" fmla="*/ 32866 h 256"/>
                  <a:gd name="T14" fmla="*/ 420687 w 256"/>
                  <a:gd name="T15" fmla="*/ 389464 h 256"/>
                  <a:gd name="T16" fmla="*/ 387821 w 256"/>
                  <a:gd name="T17" fmla="*/ 420687 h 256"/>
                  <a:gd name="T18" fmla="*/ 179121 w 256"/>
                  <a:gd name="T19" fmla="*/ 80522 h 256"/>
                  <a:gd name="T20" fmla="*/ 128178 w 256"/>
                  <a:gd name="T21" fmla="*/ 90382 h 256"/>
                  <a:gd name="T22" fmla="*/ 101885 w 256"/>
                  <a:gd name="T23" fmla="*/ 116675 h 256"/>
                  <a:gd name="T24" fmla="*/ 95312 w 256"/>
                  <a:gd name="T25" fmla="*/ 157758 h 256"/>
                  <a:gd name="T26" fmla="*/ 95312 w 256"/>
                  <a:gd name="T27" fmla="*/ 177477 h 256"/>
                  <a:gd name="T28" fmla="*/ 64089 w 256"/>
                  <a:gd name="T29" fmla="*/ 177477 h 256"/>
                  <a:gd name="T30" fmla="*/ 64089 w 256"/>
                  <a:gd name="T31" fmla="*/ 226777 h 256"/>
                  <a:gd name="T32" fmla="*/ 95312 w 256"/>
                  <a:gd name="T33" fmla="*/ 226777 h 256"/>
                  <a:gd name="T34" fmla="*/ 95312 w 256"/>
                  <a:gd name="T35" fmla="*/ 389464 h 256"/>
                  <a:gd name="T36" fmla="*/ 162688 w 256"/>
                  <a:gd name="T37" fmla="*/ 389464 h 256"/>
                  <a:gd name="T38" fmla="*/ 162688 w 256"/>
                  <a:gd name="T39" fmla="*/ 226777 h 256"/>
                  <a:gd name="T40" fmla="*/ 205414 w 256"/>
                  <a:gd name="T41" fmla="*/ 226777 h 256"/>
                  <a:gd name="T42" fmla="*/ 216917 w 256"/>
                  <a:gd name="T43" fmla="*/ 177477 h 256"/>
                  <a:gd name="T44" fmla="*/ 162688 w 256"/>
                  <a:gd name="T45" fmla="*/ 177477 h 256"/>
                  <a:gd name="T46" fmla="*/ 162688 w 256"/>
                  <a:gd name="T47" fmla="*/ 159401 h 256"/>
                  <a:gd name="T48" fmla="*/ 169261 w 256"/>
                  <a:gd name="T49" fmla="*/ 134751 h 256"/>
                  <a:gd name="T50" fmla="*/ 192267 w 256"/>
                  <a:gd name="T51" fmla="*/ 128178 h 256"/>
                  <a:gd name="T52" fmla="*/ 220203 w 256"/>
                  <a:gd name="T53" fmla="*/ 139681 h 256"/>
                  <a:gd name="T54" fmla="*/ 233350 w 256"/>
                  <a:gd name="T55" fmla="*/ 93669 h 256"/>
                  <a:gd name="T56" fmla="*/ 179121 w 256"/>
                  <a:gd name="T57" fmla="*/ 80522 h 2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56" h="256">
                    <a:moveTo>
                      <a:pt x="236" y="256"/>
                    </a:moveTo>
                    <a:cubicBezTo>
                      <a:pt x="20" y="256"/>
                      <a:pt x="20" y="256"/>
                      <a:pt x="20" y="256"/>
                    </a:cubicBezTo>
                    <a:cubicBezTo>
                      <a:pt x="9" y="256"/>
                      <a:pt x="0" y="248"/>
                      <a:pt x="0" y="237"/>
                    </a:cubicBezTo>
                    <a:cubicBezTo>
                      <a:pt x="0" y="20"/>
                      <a:pt x="0" y="20"/>
                      <a:pt x="0" y="20"/>
                    </a:cubicBezTo>
                    <a:cubicBezTo>
                      <a:pt x="0" y="9"/>
                      <a:pt x="9" y="0"/>
                      <a:pt x="20" y="0"/>
                    </a:cubicBezTo>
                    <a:cubicBezTo>
                      <a:pt x="236" y="0"/>
                      <a:pt x="236" y="0"/>
                      <a:pt x="236" y="0"/>
                    </a:cubicBezTo>
                    <a:cubicBezTo>
                      <a:pt x="247" y="0"/>
                      <a:pt x="256" y="9"/>
                      <a:pt x="256" y="20"/>
                    </a:cubicBezTo>
                    <a:cubicBezTo>
                      <a:pt x="256" y="237"/>
                      <a:pt x="256" y="237"/>
                      <a:pt x="256" y="237"/>
                    </a:cubicBezTo>
                    <a:cubicBezTo>
                      <a:pt x="256" y="248"/>
                      <a:pt x="247" y="256"/>
                      <a:pt x="236" y="256"/>
                    </a:cubicBezTo>
                    <a:moveTo>
                      <a:pt x="109" y="49"/>
                    </a:moveTo>
                    <a:cubicBezTo>
                      <a:pt x="97" y="49"/>
                      <a:pt x="86" y="51"/>
                      <a:pt x="78" y="55"/>
                    </a:cubicBezTo>
                    <a:cubicBezTo>
                      <a:pt x="71" y="59"/>
                      <a:pt x="65" y="65"/>
                      <a:pt x="62" y="71"/>
                    </a:cubicBezTo>
                    <a:cubicBezTo>
                      <a:pt x="60" y="77"/>
                      <a:pt x="58" y="84"/>
                      <a:pt x="58" y="96"/>
                    </a:cubicBezTo>
                    <a:cubicBezTo>
                      <a:pt x="58" y="108"/>
                      <a:pt x="58" y="108"/>
                      <a:pt x="58" y="108"/>
                    </a:cubicBezTo>
                    <a:cubicBezTo>
                      <a:pt x="39" y="108"/>
                      <a:pt x="39" y="108"/>
                      <a:pt x="39" y="108"/>
                    </a:cubicBezTo>
                    <a:cubicBezTo>
                      <a:pt x="39" y="138"/>
                      <a:pt x="39" y="138"/>
                      <a:pt x="39" y="138"/>
                    </a:cubicBezTo>
                    <a:cubicBezTo>
                      <a:pt x="58" y="138"/>
                      <a:pt x="58" y="138"/>
                      <a:pt x="58" y="138"/>
                    </a:cubicBezTo>
                    <a:cubicBezTo>
                      <a:pt x="58" y="237"/>
                      <a:pt x="58" y="237"/>
                      <a:pt x="58" y="237"/>
                    </a:cubicBezTo>
                    <a:cubicBezTo>
                      <a:pt x="99" y="237"/>
                      <a:pt x="99" y="237"/>
                      <a:pt x="99" y="237"/>
                    </a:cubicBezTo>
                    <a:cubicBezTo>
                      <a:pt x="99" y="138"/>
                      <a:pt x="99" y="138"/>
                      <a:pt x="99" y="138"/>
                    </a:cubicBezTo>
                    <a:cubicBezTo>
                      <a:pt x="125" y="138"/>
                      <a:pt x="125" y="138"/>
                      <a:pt x="125" y="138"/>
                    </a:cubicBezTo>
                    <a:cubicBezTo>
                      <a:pt x="132" y="108"/>
                      <a:pt x="132" y="108"/>
                      <a:pt x="132" y="108"/>
                    </a:cubicBezTo>
                    <a:cubicBezTo>
                      <a:pt x="99" y="108"/>
                      <a:pt x="99" y="108"/>
                      <a:pt x="99" y="108"/>
                    </a:cubicBezTo>
                    <a:cubicBezTo>
                      <a:pt x="99" y="97"/>
                      <a:pt x="99" y="97"/>
                      <a:pt x="99" y="97"/>
                    </a:cubicBezTo>
                    <a:cubicBezTo>
                      <a:pt x="99" y="90"/>
                      <a:pt x="100" y="85"/>
                      <a:pt x="103" y="82"/>
                    </a:cubicBezTo>
                    <a:cubicBezTo>
                      <a:pt x="106" y="80"/>
                      <a:pt x="111" y="78"/>
                      <a:pt x="117" y="78"/>
                    </a:cubicBezTo>
                    <a:cubicBezTo>
                      <a:pt x="123" y="78"/>
                      <a:pt x="128" y="81"/>
                      <a:pt x="134" y="85"/>
                    </a:cubicBezTo>
                    <a:cubicBezTo>
                      <a:pt x="142" y="57"/>
                      <a:pt x="142" y="57"/>
                      <a:pt x="142" y="57"/>
                    </a:cubicBezTo>
                    <a:cubicBezTo>
                      <a:pt x="130" y="53"/>
                      <a:pt x="121" y="49"/>
                      <a:pt x="109" y="49"/>
                    </a:cubicBezTo>
                  </a:path>
                </a:pathLst>
              </a:custGeom>
              <a:solidFill>
                <a:schemeClr val="bg1">
                  <a:lumMod val="85000"/>
                </a:schemeClr>
              </a:solidFill>
              <a:ln>
                <a:noFill/>
              </a:ln>
            </p:spPr>
            <p:txBody>
              <a:bodyPr/>
              <a:lstStyle/>
              <a:p>
                <a:endParaRPr lang="en-US" dirty="0"/>
              </a:p>
            </p:txBody>
          </p:sp>
        </p:grpSp>
      </p:grpSp>
      <p:grpSp>
        <p:nvGrpSpPr>
          <p:cNvPr id="26" name="Group 25">
            <a:extLst>
              <a:ext uri="{FF2B5EF4-FFF2-40B4-BE49-F238E27FC236}">
                <a16:creationId xmlns:a16="http://schemas.microsoft.com/office/drawing/2014/main" id="{F9E18D9D-B695-42D7-A777-C0988C54F05C}"/>
              </a:ext>
            </a:extLst>
          </p:cNvPr>
          <p:cNvGrpSpPr/>
          <p:nvPr/>
        </p:nvGrpSpPr>
        <p:grpSpPr>
          <a:xfrm>
            <a:off x="10145519" y="2354464"/>
            <a:ext cx="1667460" cy="840002"/>
            <a:chOff x="10145519" y="2339224"/>
            <a:chExt cx="1667460" cy="840002"/>
          </a:xfrm>
        </p:grpSpPr>
        <p:grpSp>
          <p:nvGrpSpPr>
            <p:cNvPr id="11" name="Group 10">
              <a:extLst>
                <a:ext uri="{FF2B5EF4-FFF2-40B4-BE49-F238E27FC236}">
                  <a16:creationId xmlns:a16="http://schemas.microsoft.com/office/drawing/2014/main" id="{654778A4-2CC7-4C84-AE53-CF2361EA08D5}"/>
                </a:ext>
              </a:extLst>
            </p:cNvPr>
            <p:cNvGrpSpPr/>
            <p:nvPr/>
          </p:nvGrpSpPr>
          <p:grpSpPr>
            <a:xfrm>
              <a:off x="10145519" y="2339224"/>
              <a:ext cx="1667460" cy="511270"/>
              <a:chOff x="10145519" y="2339224"/>
              <a:chExt cx="1667460" cy="511270"/>
            </a:xfrm>
          </p:grpSpPr>
          <p:sp>
            <p:nvSpPr>
              <p:cNvPr id="126" name="TextBox 125">
                <a:extLst>
                  <a:ext uri="{FF2B5EF4-FFF2-40B4-BE49-F238E27FC236}">
                    <a16:creationId xmlns:a16="http://schemas.microsoft.com/office/drawing/2014/main" id="{1027D9C4-EFE4-4762-B6A8-367242E20809}"/>
                  </a:ext>
                </a:extLst>
              </p:cNvPr>
              <p:cNvSpPr txBox="1"/>
              <p:nvPr/>
            </p:nvSpPr>
            <p:spPr>
              <a:xfrm>
                <a:off x="10145519" y="2339224"/>
                <a:ext cx="1667460" cy="319255"/>
              </a:xfrm>
              <a:prstGeom prst="rect">
                <a:avLst/>
              </a:prstGeom>
              <a:noFill/>
            </p:spPr>
            <p:txBody>
              <a:bodyPr wrap="square" rtlCol="0">
                <a:spAutoFit/>
              </a:bodyPr>
              <a:lstStyle/>
              <a:p>
                <a:pPr algn="ctr">
                  <a:lnSpc>
                    <a:spcPct val="113000"/>
                  </a:lnSpc>
                </a:pPr>
                <a:r>
                  <a:rPr lang="en-US" sz="1400" dirty="0">
                    <a:solidFill>
                      <a:schemeClr val="tx1">
                        <a:lumMod val="65000"/>
                        <a:lumOff val="35000"/>
                      </a:schemeClr>
                    </a:solidFill>
                    <a:latin typeface="+mj-lt"/>
                  </a:rPr>
                  <a:t>Kiana Barakat</a:t>
                </a:r>
              </a:p>
            </p:txBody>
          </p:sp>
          <p:sp>
            <p:nvSpPr>
              <p:cNvPr id="127" name="TextBox 126">
                <a:extLst>
                  <a:ext uri="{FF2B5EF4-FFF2-40B4-BE49-F238E27FC236}">
                    <a16:creationId xmlns:a16="http://schemas.microsoft.com/office/drawing/2014/main" id="{4B2DF216-EE50-4A30-B135-AE66D435EA1A}"/>
                  </a:ext>
                </a:extLst>
              </p:cNvPr>
              <p:cNvSpPr txBox="1"/>
              <p:nvPr/>
            </p:nvSpPr>
            <p:spPr>
              <a:xfrm>
                <a:off x="10145519" y="2582279"/>
                <a:ext cx="1667460" cy="268215"/>
              </a:xfrm>
              <a:prstGeom prst="rect">
                <a:avLst/>
              </a:prstGeom>
              <a:noFill/>
            </p:spPr>
            <p:txBody>
              <a:bodyPr wrap="square" rtlCol="0">
                <a:spAutoFit/>
              </a:bodyPr>
              <a:lstStyle/>
              <a:p>
                <a:pPr algn="ctr">
                  <a:lnSpc>
                    <a:spcPct val="120000"/>
                  </a:lnSpc>
                </a:pPr>
                <a:r>
                  <a:rPr lang="en-US" sz="1000" i="1" dirty="0">
                    <a:solidFill>
                      <a:schemeClr val="bg1">
                        <a:lumMod val="65000"/>
                      </a:schemeClr>
                    </a:solidFill>
                  </a:rPr>
                  <a:t>Senior Surgeon</a:t>
                </a:r>
              </a:p>
            </p:txBody>
          </p:sp>
        </p:grpSp>
        <p:grpSp>
          <p:nvGrpSpPr>
            <p:cNvPr id="128" name="Group 127">
              <a:extLst>
                <a:ext uri="{FF2B5EF4-FFF2-40B4-BE49-F238E27FC236}">
                  <a16:creationId xmlns:a16="http://schemas.microsoft.com/office/drawing/2014/main" id="{3E74DF3E-DC39-417B-8B25-34A329BD4969}"/>
                </a:ext>
              </a:extLst>
            </p:cNvPr>
            <p:cNvGrpSpPr/>
            <p:nvPr/>
          </p:nvGrpSpPr>
          <p:grpSpPr>
            <a:xfrm>
              <a:off x="10454446" y="3031409"/>
              <a:ext cx="1049604" cy="147817"/>
              <a:chOff x="4538753" y="3012178"/>
              <a:chExt cx="1049604" cy="147817"/>
            </a:xfrm>
          </p:grpSpPr>
          <p:sp>
            <p:nvSpPr>
              <p:cNvPr id="129" name="Freeform 8">
                <a:extLst>
                  <a:ext uri="{FF2B5EF4-FFF2-40B4-BE49-F238E27FC236}">
                    <a16:creationId xmlns:a16="http://schemas.microsoft.com/office/drawing/2014/main" id="{529D0B9D-107C-4DDF-AFB7-C4562A128AED}"/>
                  </a:ext>
                </a:extLst>
              </p:cNvPr>
              <p:cNvSpPr>
                <a:spLocks noEditPoints="1"/>
              </p:cNvSpPr>
              <p:nvPr/>
            </p:nvSpPr>
            <p:spPr bwMode="auto">
              <a:xfrm>
                <a:off x="4837962" y="3035048"/>
                <a:ext cx="148374" cy="102077"/>
              </a:xfrm>
              <a:custGeom>
                <a:avLst/>
                <a:gdLst>
                  <a:gd name="T0" fmla="*/ 357944 w 256"/>
                  <a:gd name="T1" fmla="*/ 0 h 176"/>
                  <a:gd name="T2" fmla="*/ 219385 w 256"/>
                  <a:gd name="T3" fmla="*/ 0 h 176"/>
                  <a:gd name="T4" fmla="*/ 75878 w 256"/>
                  <a:gd name="T5" fmla="*/ 0 h 176"/>
                  <a:gd name="T6" fmla="*/ 0 w 256"/>
                  <a:gd name="T7" fmla="*/ 59423 h 176"/>
                  <a:gd name="T8" fmla="*/ 0 w 256"/>
                  <a:gd name="T9" fmla="*/ 234390 h 176"/>
                  <a:gd name="T10" fmla="*/ 75878 w 256"/>
                  <a:gd name="T11" fmla="*/ 290512 h 176"/>
                  <a:gd name="T12" fmla="*/ 222684 w 256"/>
                  <a:gd name="T13" fmla="*/ 290512 h 176"/>
                  <a:gd name="T14" fmla="*/ 357944 w 256"/>
                  <a:gd name="T15" fmla="*/ 290512 h 176"/>
                  <a:gd name="T16" fmla="*/ 422275 w 256"/>
                  <a:gd name="T17" fmla="*/ 234390 h 176"/>
                  <a:gd name="T18" fmla="*/ 422275 w 256"/>
                  <a:gd name="T19" fmla="*/ 59423 h 176"/>
                  <a:gd name="T20" fmla="*/ 357944 w 256"/>
                  <a:gd name="T21" fmla="*/ 0 h 176"/>
                  <a:gd name="T22" fmla="*/ 183096 w 256"/>
                  <a:gd name="T23" fmla="*/ 212932 h 176"/>
                  <a:gd name="T24" fmla="*/ 183096 w 256"/>
                  <a:gd name="T25" fmla="*/ 79231 h 176"/>
                  <a:gd name="T26" fmla="*/ 275468 w 256"/>
                  <a:gd name="T27" fmla="*/ 146907 h 176"/>
                  <a:gd name="T28" fmla="*/ 183096 w 256"/>
                  <a:gd name="T29" fmla="*/ 212932 h 17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176">
                    <a:moveTo>
                      <a:pt x="217" y="0"/>
                    </a:moveTo>
                    <a:cubicBezTo>
                      <a:pt x="133" y="0"/>
                      <a:pt x="133" y="0"/>
                      <a:pt x="133" y="0"/>
                    </a:cubicBezTo>
                    <a:cubicBezTo>
                      <a:pt x="46" y="0"/>
                      <a:pt x="46" y="0"/>
                      <a:pt x="46" y="0"/>
                    </a:cubicBezTo>
                    <a:cubicBezTo>
                      <a:pt x="24" y="0"/>
                      <a:pt x="0" y="15"/>
                      <a:pt x="0" y="36"/>
                    </a:cubicBezTo>
                    <a:cubicBezTo>
                      <a:pt x="0" y="142"/>
                      <a:pt x="0" y="142"/>
                      <a:pt x="0" y="142"/>
                    </a:cubicBezTo>
                    <a:cubicBezTo>
                      <a:pt x="0" y="163"/>
                      <a:pt x="24" y="176"/>
                      <a:pt x="46" y="176"/>
                    </a:cubicBezTo>
                    <a:cubicBezTo>
                      <a:pt x="135" y="176"/>
                      <a:pt x="135" y="176"/>
                      <a:pt x="135" y="176"/>
                    </a:cubicBezTo>
                    <a:cubicBezTo>
                      <a:pt x="217" y="176"/>
                      <a:pt x="217" y="176"/>
                      <a:pt x="217" y="176"/>
                    </a:cubicBezTo>
                    <a:cubicBezTo>
                      <a:pt x="238" y="176"/>
                      <a:pt x="256" y="163"/>
                      <a:pt x="256" y="142"/>
                    </a:cubicBezTo>
                    <a:cubicBezTo>
                      <a:pt x="256" y="36"/>
                      <a:pt x="256" y="36"/>
                      <a:pt x="256" y="36"/>
                    </a:cubicBezTo>
                    <a:cubicBezTo>
                      <a:pt x="256" y="15"/>
                      <a:pt x="238" y="0"/>
                      <a:pt x="217" y="0"/>
                    </a:cubicBezTo>
                    <a:moveTo>
                      <a:pt x="111" y="129"/>
                    </a:moveTo>
                    <a:cubicBezTo>
                      <a:pt x="111" y="48"/>
                      <a:pt x="111" y="48"/>
                      <a:pt x="111" y="48"/>
                    </a:cubicBezTo>
                    <a:cubicBezTo>
                      <a:pt x="167" y="89"/>
                      <a:pt x="167" y="89"/>
                      <a:pt x="167" y="89"/>
                    </a:cubicBezTo>
                    <a:lnTo>
                      <a:pt x="111" y="129"/>
                    </a:lnTo>
                    <a:close/>
                  </a:path>
                </a:pathLst>
              </a:custGeom>
              <a:solidFill>
                <a:schemeClr val="bg1">
                  <a:lumMod val="85000"/>
                </a:schemeClr>
              </a:solidFill>
              <a:ln>
                <a:noFill/>
              </a:ln>
            </p:spPr>
            <p:txBody>
              <a:bodyPr/>
              <a:lstStyle/>
              <a:p>
                <a:endParaRPr lang="en-US" dirty="0"/>
              </a:p>
            </p:txBody>
          </p:sp>
          <p:sp>
            <p:nvSpPr>
              <p:cNvPr id="130" name="Freeform 15">
                <a:extLst>
                  <a:ext uri="{FF2B5EF4-FFF2-40B4-BE49-F238E27FC236}">
                    <a16:creationId xmlns:a16="http://schemas.microsoft.com/office/drawing/2014/main" id="{E5309665-478A-4145-91B1-0AFE8D128392}"/>
                  </a:ext>
                </a:extLst>
              </p:cNvPr>
              <p:cNvSpPr>
                <a:spLocks noEditPoints="1"/>
              </p:cNvSpPr>
              <p:nvPr/>
            </p:nvSpPr>
            <p:spPr bwMode="auto">
              <a:xfrm>
                <a:off x="5440540" y="3012178"/>
                <a:ext cx="147817" cy="147817"/>
              </a:xfrm>
              <a:custGeom>
                <a:avLst/>
                <a:gdLst>
                  <a:gd name="T0" fmla="*/ 368101 w 256"/>
                  <a:gd name="T1" fmla="*/ 420688 h 256"/>
                  <a:gd name="T2" fmla="*/ 52586 w 256"/>
                  <a:gd name="T3" fmla="*/ 420688 h 256"/>
                  <a:gd name="T4" fmla="*/ 0 w 256"/>
                  <a:gd name="T5" fmla="*/ 368102 h 256"/>
                  <a:gd name="T6" fmla="*/ 0 w 256"/>
                  <a:gd name="T7" fmla="*/ 52586 h 256"/>
                  <a:gd name="T8" fmla="*/ 52586 w 256"/>
                  <a:gd name="T9" fmla="*/ 0 h 256"/>
                  <a:gd name="T10" fmla="*/ 368101 w 256"/>
                  <a:gd name="T11" fmla="*/ 0 h 256"/>
                  <a:gd name="T12" fmla="*/ 420687 w 256"/>
                  <a:gd name="T13" fmla="*/ 52586 h 256"/>
                  <a:gd name="T14" fmla="*/ 420687 w 256"/>
                  <a:gd name="T15" fmla="*/ 368102 h 256"/>
                  <a:gd name="T16" fmla="*/ 368101 w 256"/>
                  <a:gd name="T17" fmla="*/ 420688 h 256"/>
                  <a:gd name="T18" fmla="*/ 210344 w 256"/>
                  <a:gd name="T19" fmla="*/ 128178 h 256"/>
                  <a:gd name="T20" fmla="*/ 136395 w 256"/>
                  <a:gd name="T21" fmla="*/ 175834 h 256"/>
                  <a:gd name="T22" fmla="*/ 136395 w 256"/>
                  <a:gd name="T23" fmla="*/ 175834 h 256"/>
                  <a:gd name="T24" fmla="*/ 136395 w 256"/>
                  <a:gd name="T25" fmla="*/ 177478 h 256"/>
                  <a:gd name="T26" fmla="*/ 133108 w 256"/>
                  <a:gd name="T27" fmla="*/ 182408 h 256"/>
                  <a:gd name="T28" fmla="*/ 133108 w 256"/>
                  <a:gd name="T29" fmla="*/ 185694 h 256"/>
                  <a:gd name="T30" fmla="*/ 131465 w 256"/>
                  <a:gd name="T31" fmla="*/ 190624 h 256"/>
                  <a:gd name="T32" fmla="*/ 131465 w 256"/>
                  <a:gd name="T33" fmla="*/ 193911 h 256"/>
                  <a:gd name="T34" fmla="*/ 129821 w 256"/>
                  <a:gd name="T35" fmla="*/ 198841 h 256"/>
                  <a:gd name="T36" fmla="*/ 129821 w 256"/>
                  <a:gd name="T37" fmla="*/ 202127 h 256"/>
                  <a:gd name="T38" fmla="*/ 128178 w 256"/>
                  <a:gd name="T39" fmla="*/ 210344 h 256"/>
                  <a:gd name="T40" fmla="*/ 210344 w 256"/>
                  <a:gd name="T41" fmla="*/ 292510 h 256"/>
                  <a:gd name="T42" fmla="*/ 292509 w 256"/>
                  <a:gd name="T43" fmla="*/ 210344 h 256"/>
                  <a:gd name="T44" fmla="*/ 290866 w 256"/>
                  <a:gd name="T45" fmla="*/ 202127 h 256"/>
                  <a:gd name="T46" fmla="*/ 290866 w 256"/>
                  <a:gd name="T47" fmla="*/ 198841 h 256"/>
                  <a:gd name="T48" fmla="*/ 289222 w 256"/>
                  <a:gd name="T49" fmla="*/ 193911 h 256"/>
                  <a:gd name="T50" fmla="*/ 289222 w 256"/>
                  <a:gd name="T51" fmla="*/ 190624 h 256"/>
                  <a:gd name="T52" fmla="*/ 287579 w 256"/>
                  <a:gd name="T53" fmla="*/ 185694 h 256"/>
                  <a:gd name="T54" fmla="*/ 287579 w 256"/>
                  <a:gd name="T55" fmla="*/ 182408 h 256"/>
                  <a:gd name="T56" fmla="*/ 284292 w 256"/>
                  <a:gd name="T57" fmla="*/ 177478 h 256"/>
                  <a:gd name="T58" fmla="*/ 284292 w 256"/>
                  <a:gd name="T59" fmla="*/ 175834 h 256"/>
                  <a:gd name="T60" fmla="*/ 284292 w 256"/>
                  <a:gd name="T61" fmla="*/ 175834 h 256"/>
                  <a:gd name="T62" fmla="*/ 210344 w 256"/>
                  <a:gd name="T63" fmla="*/ 128178 h 256"/>
                  <a:gd name="T64" fmla="*/ 373031 w 256"/>
                  <a:gd name="T65" fmla="*/ 69019 h 256"/>
                  <a:gd name="T66" fmla="*/ 351668 w 256"/>
                  <a:gd name="T67" fmla="*/ 47656 h 256"/>
                  <a:gd name="T68" fmla="*/ 310585 w 256"/>
                  <a:gd name="T69" fmla="*/ 47656 h 256"/>
                  <a:gd name="T70" fmla="*/ 289222 w 256"/>
                  <a:gd name="T71" fmla="*/ 69019 h 256"/>
                  <a:gd name="T72" fmla="*/ 289222 w 256"/>
                  <a:gd name="T73" fmla="*/ 110102 h 256"/>
                  <a:gd name="T74" fmla="*/ 310585 w 256"/>
                  <a:gd name="T75" fmla="*/ 131465 h 256"/>
                  <a:gd name="T76" fmla="*/ 351668 w 256"/>
                  <a:gd name="T77" fmla="*/ 131465 h 256"/>
                  <a:gd name="T78" fmla="*/ 373031 w 256"/>
                  <a:gd name="T79" fmla="*/ 110102 h 256"/>
                  <a:gd name="T80" fmla="*/ 373031 w 256"/>
                  <a:gd name="T81" fmla="*/ 69019 h 256"/>
                  <a:gd name="T82" fmla="*/ 373031 w 256"/>
                  <a:gd name="T83" fmla="*/ 175834 h 256"/>
                  <a:gd name="T84" fmla="*/ 335235 w 256"/>
                  <a:gd name="T85" fmla="*/ 175834 h 256"/>
                  <a:gd name="T86" fmla="*/ 338522 w 256"/>
                  <a:gd name="T87" fmla="*/ 210344 h 256"/>
                  <a:gd name="T88" fmla="*/ 210344 w 256"/>
                  <a:gd name="T89" fmla="*/ 338522 h 256"/>
                  <a:gd name="T90" fmla="*/ 82165 w 256"/>
                  <a:gd name="T91" fmla="*/ 210344 h 256"/>
                  <a:gd name="T92" fmla="*/ 85452 w 256"/>
                  <a:gd name="T93" fmla="*/ 175834 h 256"/>
                  <a:gd name="T94" fmla="*/ 47656 w 256"/>
                  <a:gd name="T95" fmla="*/ 175834 h 256"/>
                  <a:gd name="T96" fmla="*/ 47656 w 256"/>
                  <a:gd name="T97" fmla="*/ 351669 h 256"/>
                  <a:gd name="T98" fmla="*/ 69019 w 256"/>
                  <a:gd name="T99" fmla="*/ 373032 h 256"/>
                  <a:gd name="T100" fmla="*/ 351668 w 256"/>
                  <a:gd name="T101" fmla="*/ 373032 h 256"/>
                  <a:gd name="T102" fmla="*/ 373031 w 256"/>
                  <a:gd name="T103" fmla="*/ 351669 h 256"/>
                  <a:gd name="T104" fmla="*/ 373031 w 256"/>
                  <a:gd name="T105" fmla="*/ 175834 h 2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6" h="256">
                    <a:moveTo>
                      <a:pt x="224" y="256"/>
                    </a:moveTo>
                    <a:cubicBezTo>
                      <a:pt x="32" y="256"/>
                      <a:pt x="32" y="256"/>
                      <a:pt x="32" y="256"/>
                    </a:cubicBezTo>
                    <a:cubicBezTo>
                      <a:pt x="14" y="256"/>
                      <a:pt x="0" y="242"/>
                      <a:pt x="0" y="224"/>
                    </a:cubicBezTo>
                    <a:cubicBezTo>
                      <a:pt x="0" y="32"/>
                      <a:pt x="0" y="32"/>
                      <a:pt x="0" y="32"/>
                    </a:cubicBezTo>
                    <a:cubicBezTo>
                      <a:pt x="0" y="14"/>
                      <a:pt x="14" y="0"/>
                      <a:pt x="32" y="0"/>
                    </a:cubicBezTo>
                    <a:cubicBezTo>
                      <a:pt x="224" y="0"/>
                      <a:pt x="224" y="0"/>
                      <a:pt x="224" y="0"/>
                    </a:cubicBezTo>
                    <a:cubicBezTo>
                      <a:pt x="242" y="0"/>
                      <a:pt x="256" y="14"/>
                      <a:pt x="256" y="32"/>
                    </a:cubicBezTo>
                    <a:cubicBezTo>
                      <a:pt x="256" y="224"/>
                      <a:pt x="256" y="224"/>
                      <a:pt x="256" y="224"/>
                    </a:cubicBezTo>
                    <a:cubicBezTo>
                      <a:pt x="256" y="242"/>
                      <a:pt x="242" y="256"/>
                      <a:pt x="224" y="256"/>
                    </a:cubicBezTo>
                    <a:moveTo>
                      <a:pt x="128" y="78"/>
                    </a:moveTo>
                    <a:cubicBezTo>
                      <a:pt x="108" y="78"/>
                      <a:pt x="91" y="90"/>
                      <a:pt x="83" y="107"/>
                    </a:cubicBezTo>
                    <a:cubicBezTo>
                      <a:pt x="83" y="107"/>
                      <a:pt x="83" y="107"/>
                      <a:pt x="83" y="107"/>
                    </a:cubicBezTo>
                    <a:cubicBezTo>
                      <a:pt x="83" y="107"/>
                      <a:pt x="83" y="108"/>
                      <a:pt x="83" y="108"/>
                    </a:cubicBezTo>
                    <a:cubicBezTo>
                      <a:pt x="82" y="109"/>
                      <a:pt x="82" y="110"/>
                      <a:pt x="81" y="111"/>
                    </a:cubicBezTo>
                    <a:cubicBezTo>
                      <a:pt x="81" y="111"/>
                      <a:pt x="81" y="112"/>
                      <a:pt x="81" y="113"/>
                    </a:cubicBezTo>
                    <a:cubicBezTo>
                      <a:pt x="81" y="114"/>
                      <a:pt x="80" y="115"/>
                      <a:pt x="80" y="116"/>
                    </a:cubicBezTo>
                    <a:cubicBezTo>
                      <a:pt x="80" y="116"/>
                      <a:pt x="80" y="117"/>
                      <a:pt x="80" y="118"/>
                    </a:cubicBezTo>
                    <a:cubicBezTo>
                      <a:pt x="79" y="119"/>
                      <a:pt x="79" y="120"/>
                      <a:pt x="79" y="121"/>
                    </a:cubicBezTo>
                    <a:cubicBezTo>
                      <a:pt x="79" y="122"/>
                      <a:pt x="79" y="122"/>
                      <a:pt x="79" y="123"/>
                    </a:cubicBezTo>
                    <a:cubicBezTo>
                      <a:pt x="79" y="124"/>
                      <a:pt x="78" y="126"/>
                      <a:pt x="78" y="128"/>
                    </a:cubicBezTo>
                    <a:cubicBezTo>
                      <a:pt x="78" y="155"/>
                      <a:pt x="101" y="178"/>
                      <a:pt x="128" y="178"/>
                    </a:cubicBezTo>
                    <a:cubicBezTo>
                      <a:pt x="155" y="178"/>
                      <a:pt x="178" y="155"/>
                      <a:pt x="178" y="128"/>
                    </a:cubicBezTo>
                    <a:cubicBezTo>
                      <a:pt x="178" y="126"/>
                      <a:pt x="177" y="124"/>
                      <a:pt x="177" y="123"/>
                    </a:cubicBezTo>
                    <a:cubicBezTo>
                      <a:pt x="177" y="122"/>
                      <a:pt x="177" y="122"/>
                      <a:pt x="177" y="121"/>
                    </a:cubicBezTo>
                    <a:cubicBezTo>
                      <a:pt x="177" y="120"/>
                      <a:pt x="177" y="119"/>
                      <a:pt x="176" y="118"/>
                    </a:cubicBezTo>
                    <a:cubicBezTo>
                      <a:pt x="176" y="117"/>
                      <a:pt x="176" y="116"/>
                      <a:pt x="176" y="116"/>
                    </a:cubicBezTo>
                    <a:cubicBezTo>
                      <a:pt x="176" y="115"/>
                      <a:pt x="175" y="114"/>
                      <a:pt x="175" y="113"/>
                    </a:cubicBezTo>
                    <a:cubicBezTo>
                      <a:pt x="175" y="112"/>
                      <a:pt x="175" y="111"/>
                      <a:pt x="175" y="111"/>
                    </a:cubicBezTo>
                    <a:cubicBezTo>
                      <a:pt x="174" y="110"/>
                      <a:pt x="174" y="109"/>
                      <a:pt x="173" y="108"/>
                    </a:cubicBezTo>
                    <a:cubicBezTo>
                      <a:pt x="173" y="108"/>
                      <a:pt x="173" y="107"/>
                      <a:pt x="173" y="107"/>
                    </a:cubicBezTo>
                    <a:cubicBezTo>
                      <a:pt x="173" y="107"/>
                      <a:pt x="173" y="107"/>
                      <a:pt x="173" y="107"/>
                    </a:cubicBezTo>
                    <a:cubicBezTo>
                      <a:pt x="165" y="90"/>
                      <a:pt x="148" y="78"/>
                      <a:pt x="128" y="78"/>
                    </a:cubicBezTo>
                    <a:moveTo>
                      <a:pt x="227" y="42"/>
                    </a:moveTo>
                    <a:cubicBezTo>
                      <a:pt x="227" y="35"/>
                      <a:pt x="221" y="29"/>
                      <a:pt x="214" y="29"/>
                    </a:cubicBezTo>
                    <a:cubicBezTo>
                      <a:pt x="189" y="29"/>
                      <a:pt x="189" y="29"/>
                      <a:pt x="189" y="29"/>
                    </a:cubicBezTo>
                    <a:cubicBezTo>
                      <a:pt x="182" y="29"/>
                      <a:pt x="176" y="35"/>
                      <a:pt x="176" y="42"/>
                    </a:cubicBezTo>
                    <a:cubicBezTo>
                      <a:pt x="176" y="67"/>
                      <a:pt x="176" y="67"/>
                      <a:pt x="176" y="67"/>
                    </a:cubicBezTo>
                    <a:cubicBezTo>
                      <a:pt x="176" y="74"/>
                      <a:pt x="182" y="80"/>
                      <a:pt x="189" y="80"/>
                    </a:cubicBezTo>
                    <a:cubicBezTo>
                      <a:pt x="214" y="80"/>
                      <a:pt x="214" y="80"/>
                      <a:pt x="214" y="80"/>
                    </a:cubicBezTo>
                    <a:cubicBezTo>
                      <a:pt x="221" y="80"/>
                      <a:pt x="227" y="74"/>
                      <a:pt x="227" y="67"/>
                    </a:cubicBezTo>
                    <a:lnTo>
                      <a:pt x="227" y="42"/>
                    </a:lnTo>
                    <a:close/>
                    <a:moveTo>
                      <a:pt x="227" y="107"/>
                    </a:moveTo>
                    <a:cubicBezTo>
                      <a:pt x="204" y="107"/>
                      <a:pt x="204" y="107"/>
                      <a:pt x="204" y="107"/>
                    </a:cubicBezTo>
                    <a:cubicBezTo>
                      <a:pt x="205" y="114"/>
                      <a:pt x="206" y="121"/>
                      <a:pt x="206" y="128"/>
                    </a:cubicBezTo>
                    <a:cubicBezTo>
                      <a:pt x="206" y="171"/>
                      <a:pt x="171" y="206"/>
                      <a:pt x="128" y="206"/>
                    </a:cubicBezTo>
                    <a:cubicBezTo>
                      <a:pt x="85" y="206"/>
                      <a:pt x="50" y="171"/>
                      <a:pt x="50" y="128"/>
                    </a:cubicBezTo>
                    <a:cubicBezTo>
                      <a:pt x="50" y="121"/>
                      <a:pt x="51" y="114"/>
                      <a:pt x="52" y="107"/>
                    </a:cubicBezTo>
                    <a:cubicBezTo>
                      <a:pt x="29" y="107"/>
                      <a:pt x="29" y="107"/>
                      <a:pt x="29" y="107"/>
                    </a:cubicBezTo>
                    <a:cubicBezTo>
                      <a:pt x="29" y="214"/>
                      <a:pt x="29" y="214"/>
                      <a:pt x="29" y="214"/>
                    </a:cubicBezTo>
                    <a:cubicBezTo>
                      <a:pt x="29" y="221"/>
                      <a:pt x="35" y="227"/>
                      <a:pt x="42" y="227"/>
                    </a:cubicBezTo>
                    <a:cubicBezTo>
                      <a:pt x="214" y="227"/>
                      <a:pt x="214" y="227"/>
                      <a:pt x="214" y="227"/>
                    </a:cubicBezTo>
                    <a:cubicBezTo>
                      <a:pt x="221" y="227"/>
                      <a:pt x="227" y="221"/>
                      <a:pt x="227" y="214"/>
                    </a:cubicBezTo>
                    <a:lnTo>
                      <a:pt x="227" y="107"/>
                    </a:lnTo>
                    <a:close/>
                  </a:path>
                </a:pathLst>
              </a:custGeom>
              <a:solidFill>
                <a:schemeClr val="bg1">
                  <a:lumMod val="85000"/>
                </a:schemeClr>
              </a:solidFill>
              <a:ln>
                <a:noFill/>
              </a:ln>
            </p:spPr>
            <p:txBody>
              <a:bodyPr/>
              <a:lstStyle/>
              <a:p>
                <a:endParaRPr lang="en-US" dirty="0"/>
              </a:p>
            </p:txBody>
          </p:sp>
          <p:sp>
            <p:nvSpPr>
              <p:cNvPr id="131" name="Freeform 16">
                <a:extLst>
                  <a:ext uri="{FF2B5EF4-FFF2-40B4-BE49-F238E27FC236}">
                    <a16:creationId xmlns:a16="http://schemas.microsoft.com/office/drawing/2014/main" id="{040C338A-A13C-4EFE-BA0D-1898BBA36431}"/>
                  </a:ext>
                </a:extLst>
              </p:cNvPr>
              <p:cNvSpPr>
                <a:spLocks/>
              </p:cNvSpPr>
              <p:nvPr/>
            </p:nvSpPr>
            <p:spPr bwMode="auto">
              <a:xfrm>
                <a:off x="5139529" y="3025286"/>
                <a:ext cx="147818" cy="121601"/>
              </a:xfrm>
              <a:custGeom>
                <a:avLst/>
                <a:gdLst>
                  <a:gd name="T0" fmla="*/ 285936 w 256"/>
                  <a:gd name="T1" fmla="*/ 0 h 210"/>
                  <a:gd name="T2" fmla="*/ 354955 w 256"/>
                  <a:gd name="T3" fmla="*/ 26368 h 210"/>
                  <a:gd name="T4" fmla="*/ 399324 w 256"/>
                  <a:gd name="T5" fmla="*/ 11536 h 210"/>
                  <a:gd name="T6" fmla="*/ 409184 w 256"/>
                  <a:gd name="T7" fmla="*/ 6592 h 210"/>
                  <a:gd name="T8" fmla="*/ 381248 w 256"/>
                  <a:gd name="T9" fmla="*/ 47791 h 210"/>
                  <a:gd name="T10" fmla="*/ 371388 w 256"/>
                  <a:gd name="T11" fmla="*/ 54383 h 210"/>
                  <a:gd name="T12" fmla="*/ 371388 w 256"/>
                  <a:gd name="T13" fmla="*/ 54383 h 210"/>
                  <a:gd name="T14" fmla="*/ 420687 w 256"/>
                  <a:gd name="T15" fmla="*/ 41199 h 210"/>
                  <a:gd name="T16" fmla="*/ 420687 w 256"/>
                  <a:gd name="T17" fmla="*/ 41199 h 210"/>
                  <a:gd name="T18" fmla="*/ 391107 w 256"/>
                  <a:gd name="T19" fmla="*/ 74159 h 210"/>
                  <a:gd name="T20" fmla="*/ 377961 w 256"/>
                  <a:gd name="T21" fmla="*/ 85695 h 210"/>
                  <a:gd name="T22" fmla="*/ 374674 w 256"/>
                  <a:gd name="T23" fmla="*/ 140078 h 210"/>
                  <a:gd name="T24" fmla="*/ 205414 w 256"/>
                  <a:gd name="T25" fmla="*/ 332891 h 210"/>
                  <a:gd name="T26" fmla="*/ 82165 w 256"/>
                  <a:gd name="T27" fmla="*/ 337835 h 210"/>
                  <a:gd name="T28" fmla="*/ 31223 w 256"/>
                  <a:gd name="T29" fmla="*/ 321355 h 210"/>
                  <a:gd name="T30" fmla="*/ 8217 w 256"/>
                  <a:gd name="T31" fmla="*/ 308172 h 210"/>
                  <a:gd name="T32" fmla="*/ 0 w 256"/>
                  <a:gd name="T33" fmla="*/ 303228 h 210"/>
                  <a:gd name="T34" fmla="*/ 27936 w 256"/>
                  <a:gd name="T35" fmla="*/ 304876 h 210"/>
                  <a:gd name="T36" fmla="*/ 52586 w 256"/>
                  <a:gd name="T37" fmla="*/ 301580 h 210"/>
                  <a:gd name="T38" fmla="*/ 103528 w 256"/>
                  <a:gd name="T39" fmla="*/ 283452 h 210"/>
                  <a:gd name="T40" fmla="*/ 128178 w 256"/>
                  <a:gd name="T41" fmla="*/ 266972 h 210"/>
                  <a:gd name="T42" fmla="*/ 101885 w 256"/>
                  <a:gd name="T43" fmla="*/ 263676 h 210"/>
                  <a:gd name="T44" fmla="*/ 47656 w 256"/>
                  <a:gd name="T45" fmla="*/ 207645 h 210"/>
                  <a:gd name="T46" fmla="*/ 85452 w 256"/>
                  <a:gd name="T47" fmla="*/ 205997 h 210"/>
                  <a:gd name="T48" fmla="*/ 57516 w 256"/>
                  <a:gd name="T49" fmla="*/ 194461 h 210"/>
                  <a:gd name="T50" fmla="*/ 16433 w 256"/>
                  <a:gd name="T51" fmla="*/ 120302 h 210"/>
                  <a:gd name="T52" fmla="*/ 26293 w 256"/>
                  <a:gd name="T53" fmla="*/ 125246 h 210"/>
                  <a:gd name="T54" fmla="*/ 44369 w 256"/>
                  <a:gd name="T55" fmla="*/ 130190 h 210"/>
                  <a:gd name="T56" fmla="*/ 55872 w 256"/>
                  <a:gd name="T57" fmla="*/ 130190 h 210"/>
                  <a:gd name="T58" fmla="*/ 54229 w 256"/>
                  <a:gd name="T59" fmla="*/ 130190 h 210"/>
                  <a:gd name="T60" fmla="*/ 39439 w 256"/>
                  <a:gd name="T61" fmla="*/ 117006 h 210"/>
                  <a:gd name="T62" fmla="*/ 19720 w 256"/>
                  <a:gd name="T63" fmla="*/ 37903 h 210"/>
                  <a:gd name="T64" fmla="*/ 29580 w 256"/>
                  <a:gd name="T65" fmla="*/ 16480 h 210"/>
                  <a:gd name="T66" fmla="*/ 29580 w 256"/>
                  <a:gd name="T67" fmla="*/ 16480 h 210"/>
                  <a:gd name="T68" fmla="*/ 37796 w 256"/>
                  <a:gd name="T69" fmla="*/ 24720 h 210"/>
                  <a:gd name="T70" fmla="*/ 62446 w 256"/>
                  <a:gd name="T71" fmla="*/ 49439 h 210"/>
                  <a:gd name="T72" fmla="*/ 169261 w 256"/>
                  <a:gd name="T73" fmla="*/ 100527 h 210"/>
                  <a:gd name="T74" fmla="*/ 207057 w 256"/>
                  <a:gd name="T75" fmla="*/ 105470 h 210"/>
                  <a:gd name="T76" fmla="*/ 207057 w 256"/>
                  <a:gd name="T77" fmla="*/ 65919 h 210"/>
                  <a:gd name="T78" fmla="*/ 256356 w 256"/>
                  <a:gd name="T79" fmla="*/ 6592 h 210"/>
                  <a:gd name="T80" fmla="*/ 276076 w 256"/>
                  <a:gd name="T81" fmla="*/ 1648 h 210"/>
                  <a:gd name="T82" fmla="*/ 285936 w 256"/>
                  <a:gd name="T83" fmla="*/ 0 h 2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solidFill>
                <a:schemeClr val="bg1">
                  <a:lumMod val="85000"/>
                </a:schemeClr>
              </a:solidFill>
              <a:ln>
                <a:noFill/>
              </a:ln>
            </p:spPr>
            <p:txBody>
              <a:bodyPr/>
              <a:lstStyle/>
              <a:p>
                <a:endParaRPr lang="en-US" dirty="0"/>
              </a:p>
            </p:txBody>
          </p:sp>
          <p:sp>
            <p:nvSpPr>
              <p:cNvPr id="132" name="Freeform 17">
                <a:extLst>
                  <a:ext uri="{FF2B5EF4-FFF2-40B4-BE49-F238E27FC236}">
                    <a16:creationId xmlns:a16="http://schemas.microsoft.com/office/drawing/2014/main" id="{3674D4D0-4D04-49F3-8925-8CF6FC179071}"/>
                  </a:ext>
                </a:extLst>
              </p:cNvPr>
              <p:cNvSpPr>
                <a:spLocks noEditPoints="1"/>
              </p:cNvSpPr>
              <p:nvPr/>
            </p:nvSpPr>
            <p:spPr bwMode="auto">
              <a:xfrm>
                <a:off x="4538753" y="3012178"/>
                <a:ext cx="147817" cy="147817"/>
              </a:xfrm>
              <a:custGeom>
                <a:avLst/>
                <a:gdLst>
                  <a:gd name="T0" fmla="*/ 387821 w 256"/>
                  <a:gd name="T1" fmla="*/ 420687 h 256"/>
                  <a:gd name="T2" fmla="*/ 32866 w 256"/>
                  <a:gd name="T3" fmla="*/ 420687 h 256"/>
                  <a:gd name="T4" fmla="*/ 0 w 256"/>
                  <a:gd name="T5" fmla="*/ 389464 h 256"/>
                  <a:gd name="T6" fmla="*/ 0 w 256"/>
                  <a:gd name="T7" fmla="*/ 32866 h 256"/>
                  <a:gd name="T8" fmla="*/ 32866 w 256"/>
                  <a:gd name="T9" fmla="*/ 0 h 256"/>
                  <a:gd name="T10" fmla="*/ 387821 w 256"/>
                  <a:gd name="T11" fmla="*/ 0 h 256"/>
                  <a:gd name="T12" fmla="*/ 420687 w 256"/>
                  <a:gd name="T13" fmla="*/ 32866 h 256"/>
                  <a:gd name="T14" fmla="*/ 420687 w 256"/>
                  <a:gd name="T15" fmla="*/ 389464 h 256"/>
                  <a:gd name="T16" fmla="*/ 387821 w 256"/>
                  <a:gd name="T17" fmla="*/ 420687 h 256"/>
                  <a:gd name="T18" fmla="*/ 179121 w 256"/>
                  <a:gd name="T19" fmla="*/ 80522 h 256"/>
                  <a:gd name="T20" fmla="*/ 128178 w 256"/>
                  <a:gd name="T21" fmla="*/ 90382 h 256"/>
                  <a:gd name="T22" fmla="*/ 101885 w 256"/>
                  <a:gd name="T23" fmla="*/ 116675 h 256"/>
                  <a:gd name="T24" fmla="*/ 95312 w 256"/>
                  <a:gd name="T25" fmla="*/ 157758 h 256"/>
                  <a:gd name="T26" fmla="*/ 95312 w 256"/>
                  <a:gd name="T27" fmla="*/ 177477 h 256"/>
                  <a:gd name="T28" fmla="*/ 64089 w 256"/>
                  <a:gd name="T29" fmla="*/ 177477 h 256"/>
                  <a:gd name="T30" fmla="*/ 64089 w 256"/>
                  <a:gd name="T31" fmla="*/ 226777 h 256"/>
                  <a:gd name="T32" fmla="*/ 95312 w 256"/>
                  <a:gd name="T33" fmla="*/ 226777 h 256"/>
                  <a:gd name="T34" fmla="*/ 95312 w 256"/>
                  <a:gd name="T35" fmla="*/ 389464 h 256"/>
                  <a:gd name="T36" fmla="*/ 162688 w 256"/>
                  <a:gd name="T37" fmla="*/ 389464 h 256"/>
                  <a:gd name="T38" fmla="*/ 162688 w 256"/>
                  <a:gd name="T39" fmla="*/ 226777 h 256"/>
                  <a:gd name="T40" fmla="*/ 205414 w 256"/>
                  <a:gd name="T41" fmla="*/ 226777 h 256"/>
                  <a:gd name="T42" fmla="*/ 216917 w 256"/>
                  <a:gd name="T43" fmla="*/ 177477 h 256"/>
                  <a:gd name="T44" fmla="*/ 162688 w 256"/>
                  <a:gd name="T45" fmla="*/ 177477 h 256"/>
                  <a:gd name="T46" fmla="*/ 162688 w 256"/>
                  <a:gd name="T47" fmla="*/ 159401 h 256"/>
                  <a:gd name="T48" fmla="*/ 169261 w 256"/>
                  <a:gd name="T49" fmla="*/ 134751 h 256"/>
                  <a:gd name="T50" fmla="*/ 192267 w 256"/>
                  <a:gd name="T51" fmla="*/ 128178 h 256"/>
                  <a:gd name="T52" fmla="*/ 220203 w 256"/>
                  <a:gd name="T53" fmla="*/ 139681 h 256"/>
                  <a:gd name="T54" fmla="*/ 233350 w 256"/>
                  <a:gd name="T55" fmla="*/ 93669 h 256"/>
                  <a:gd name="T56" fmla="*/ 179121 w 256"/>
                  <a:gd name="T57" fmla="*/ 80522 h 2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56" h="256">
                    <a:moveTo>
                      <a:pt x="236" y="256"/>
                    </a:moveTo>
                    <a:cubicBezTo>
                      <a:pt x="20" y="256"/>
                      <a:pt x="20" y="256"/>
                      <a:pt x="20" y="256"/>
                    </a:cubicBezTo>
                    <a:cubicBezTo>
                      <a:pt x="9" y="256"/>
                      <a:pt x="0" y="248"/>
                      <a:pt x="0" y="237"/>
                    </a:cubicBezTo>
                    <a:cubicBezTo>
                      <a:pt x="0" y="20"/>
                      <a:pt x="0" y="20"/>
                      <a:pt x="0" y="20"/>
                    </a:cubicBezTo>
                    <a:cubicBezTo>
                      <a:pt x="0" y="9"/>
                      <a:pt x="9" y="0"/>
                      <a:pt x="20" y="0"/>
                    </a:cubicBezTo>
                    <a:cubicBezTo>
                      <a:pt x="236" y="0"/>
                      <a:pt x="236" y="0"/>
                      <a:pt x="236" y="0"/>
                    </a:cubicBezTo>
                    <a:cubicBezTo>
                      <a:pt x="247" y="0"/>
                      <a:pt x="256" y="9"/>
                      <a:pt x="256" y="20"/>
                    </a:cubicBezTo>
                    <a:cubicBezTo>
                      <a:pt x="256" y="237"/>
                      <a:pt x="256" y="237"/>
                      <a:pt x="256" y="237"/>
                    </a:cubicBezTo>
                    <a:cubicBezTo>
                      <a:pt x="256" y="248"/>
                      <a:pt x="247" y="256"/>
                      <a:pt x="236" y="256"/>
                    </a:cubicBezTo>
                    <a:moveTo>
                      <a:pt x="109" y="49"/>
                    </a:moveTo>
                    <a:cubicBezTo>
                      <a:pt x="97" y="49"/>
                      <a:pt x="86" y="51"/>
                      <a:pt x="78" y="55"/>
                    </a:cubicBezTo>
                    <a:cubicBezTo>
                      <a:pt x="71" y="59"/>
                      <a:pt x="65" y="65"/>
                      <a:pt x="62" y="71"/>
                    </a:cubicBezTo>
                    <a:cubicBezTo>
                      <a:pt x="60" y="77"/>
                      <a:pt x="58" y="84"/>
                      <a:pt x="58" y="96"/>
                    </a:cubicBezTo>
                    <a:cubicBezTo>
                      <a:pt x="58" y="108"/>
                      <a:pt x="58" y="108"/>
                      <a:pt x="58" y="108"/>
                    </a:cubicBezTo>
                    <a:cubicBezTo>
                      <a:pt x="39" y="108"/>
                      <a:pt x="39" y="108"/>
                      <a:pt x="39" y="108"/>
                    </a:cubicBezTo>
                    <a:cubicBezTo>
                      <a:pt x="39" y="138"/>
                      <a:pt x="39" y="138"/>
                      <a:pt x="39" y="138"/>
                    </a:cubicBezTo>
                    <a:cubicBezTo>
                      <a:pt x="58" y="138"/>
                      <a:pt x="58" y="138"/>
                      <a:pt x="58" y="138"/>
                    </a:cubicBezTo>
                    <a:cubicBezTo>
                      <a:pt x="58" y="237"/>
                      <a:pt x="58" y="237"/>
                      <a:pt x="58" y="237"/>
                    </a:cubicBezTo>
                    <a:cubicBezTo>
                      <a:pt x="99" y="237"/>
                      <a:pt x="99" y="237"/>
                      <a:pt x="99" y="237"/>
                    </a:cubicBezTo>
                    <a:cubicBezTo>
                      <a:pt x="99" y="138"/>
                      <a:pt x="99" y="138"/>
                      <a:pt x="99" y="138"/>
                    </a:cubicBezTo>
                    <a:cubicBezTo>
                      <a:pt x="125" y="138"/>
                      <a:pt x="125" y="138"/>
                      <a:pt x="125" y="138"/>
                    </a:cubicBezTo>
                    <a:cubicBezTo>
                      <a:pt x="132" y="108"/>
                      <a:pt x="132" y="108"/>
                      <a:pt x="132" y="108"/>
                    </a:cubicBezTo>
                    <a:cubicBezTo>
                      <a:pt x="99" y="108"/>
                      <a:pt x="99" y="108"/>
                      <a:pt x="99" y="108"/>
                    </a:cubicBezTo>
                    <a:cubicBezTo>
                      <a:pt x="99" y="97"/>
                      <a:pt x="99" y="97"/>
                      <a:pt x="99" y="97"/>
                    </a:cubicBezTo>
                    <a:cubicBezTo>
                      <a:pt x="99" y="90"/>
                      <a:pt x="100" y="85"/>
                      <a:pt x="103" y="82"/>
                    </a:cubicBezTo>
                    <a:cubicBezTo>
                      <a:pt x="106" y="80"/>
                      <a:pt x="111" y="78"/>
                      <a:pt x="117" y="78"/>
                    </a:cubicBezTo>
                    <a:cubicBezTo>
                      <a:pt x="123" y="78"/>
                      <a:pt x="128" y="81"/>
                      <a:pt x="134" y="85"/>
                    </a:cubicBezTo>
                    <a:cubicBezTo>
                      <a:pt x="142" y="57"/>
                      <a:pt x="142" y="57"/>
                      <a:pt x="142" y="57"/>
                    </a:cubicBezTo>
                    <a:cubicBezTo>
                      <a:pt x="130" y="53"/>
                      <a:pt x="121" y="49"/>
                      <a:pt x="109" y="49"/>
                    </a:cubicBezTo>
                  </a:path>
                </a:pathLst>
              </a:custGeom>
              <a:solidFill>
                <a:schemeClr val="bg1">
                  <a:lumMod val="85000"/>
                </a:schemeClr>
              </a:solidFill>
              <a:ln>
                <a:noFill/>
              </a:ln>
            </p:spPr>
            <p:txBody>
              <a:bodyPr/>
              <a:lstStyle/>
              <a:p>
                <a:endParaRPr lang="en-US" dirty="0"/>
              </a:p>
            </p:txBody>
          </p:sp>
        </p:grpSp>
      </p:grpSp>
      <p:grpSp>
        <p:nvGrpSpPr>
          <p:cNvPr id="31" name="Group 30">
            <a:extLst>
              <a:ext uri="{FF2B5EF4-FFF2-40B4-BE49-F238E27FC236}">
                <a16:creationId xmlns:a16="http://schemas.microsoft.com/office/drawing/2014/main" id="{B0448404-9B03-45DF-9604-81ED487A1B72}"/>
              </a:ext>
            </a:extLst>
          </p:cNvPr>
          <p:cNvGrpSpPr/>
          <p:nvPr/>
        </p:nvGrpSpPr>
        <p:grpSpPr>
          <a:xfrm>
            <a:off x="10145519" y="5397738"/>
            <a:ext cx="1667460" cy="840002"/>
            <a:chOff x="10145519" y="5382498"/>
            <a:chExt cx="1667460" cy="840002"/>
          </a:xfrm>
        </p:grpSpPr>
        <p:grpSp>
          <p:nvGrpSpPr>
            <p:cNvPr id="15" name="Group 14">
              <a:extLst>
                <a:ext uri="{FF2B5EF4-FFF2-40B4-BE49-F238E27FC236}">
                  <a16:creationId xmlns:a16="http://schemas.microsoft.com/office/drawing/2014/main" id="{AF94C14A-EB0D-4F73-AAEF-06D7C9F38882}"/>
                </a:ext>
              </a:extLst>
            </p:cNvPr>
            <p:cNvGrpSpPr/>
            <p:nvPr/>
          </p:nvGrpSpPr>
          <p:grpSpPr>
            <a:xfrm>
              <a:off x="10145519" y="5382498"/>
              <a:ext cx="1667460" cy="511270"/>
              <a:chOff x="10145519" y="5382498"/>
              <a:chExt cx="1667460" cy="511270"/>
            </a:xfrm>
          </p:grpSpPr>
          <p:sp>
            <p:nvSpPr>
              <p:cNvPr id="116" name="TextBox 115">
                <a:extLst>
                  <a:ext uri="{FF2B5EF4-FFF2-40B4-BE49-F238E27FC236}">
                    <a16:creationId xmlns:a16="http://schemas.microsoft.com/office/drawing/2014/main" id="{9215E9CE-0FE3-4881-ABFE-5EF44A943FFC}"/>
                  </a:ext>
                </a:extLst>
              </p:cNvPr>
              <p:cNvSpPr txBox="1"/>
              <p:nvPr/>
            </p:nvSpPr>
            <p:spPr>
              <a:xfrm>
                <a:off x="10145519" y="5382498"/>
                <a:ext cx="1667460" cy="319255"/>
              </a:xfrm>
              <a:prstGeom prst="rect">
                <a:avLst/>
              </a:prstGeom>
              <a:noFill/>
            </p:spPr>
            <p:txBody>
              <a:bodyPr wrap="square" rtlCol="0">
                <a:spAutoFit/>
              </a:bodyPr>
              <a:lstStyle/>
              <a:p>
                <a:pPr algn="ctr">
                  <a:lnSpc>
                    <a:spcPct val="113000"/>
                  </a:lnSpc>
                </a:pPr>
                <a:r>
                  <a:rPr lang="en-US" sz="1400" dirty="0" err="1">
                    <a:solidFill>
                      <a:schemeClr val="tx1">
                        <a:lumMod val="65000"/>
                        <a:lumOff val="35000"/>
                      </a:schemeClr>
                    </a:solidFill>
                    <a:latin typeface="+mj-lt"/>
                  </a:rPr>
                  <a:t>Borivoi</a:t>
                </a:r>
                <a:r>
                  <a:rPr lang="en-US" sz="1400" dirty="0">
                    <a:solidFill>
                      <a:schemeClr val="tx1">
                        <a:lumMod val="65000"/>
                        <a:lumOff val="35000"/>
                      </a:schemeClr>
                    </a:solidFill>
                    <a:latin typeface="+mj-lt"/>
                  </a:rPr>
                  <a:t> </a:t>
                </a:r>
                <a:r>
                  <a:rPr lang="en-US" sz="1400" dirty="0" err="1">
                    <a:solidFill>
                      <a:schemeClr val="tx1">
                        <a:lumMod val="65000"/>
                        <a:lumOff val="35000"/>
                      </a:schemeClr>
                    </a:solidFill>
                    <a:latin typeface="+mj-lt"/>
                  </a:rPr>
                  <a:t>Berardo</a:t>
                </a:r>
                <a:endParaRPr lang="en-US" sz="1400" dirty="0">
                  <a:solidFill>
                    <a:schemeClr val="tx1">
                      <a:lumMod val="65000"/>
                      <a:lumOff val="35000"/>
                    </a:schemeClr>
                  </a:solidFill>
                  <a:latin typeface="+mj-lt"/>
                </a:endParaRPr>
              </a:p>
            </p:txBody>
          </p:sp>
          <p:sp>
            <p:nvSpPr>
              <p:cNvPr id="117" name="TextBox 116">
                <a:extLst>
                  <a:ext uri="{FF2B5EF4-FFF2-40B4-BE49-F238E27FC236}">
                    <a16:creationId xmlns:a16="http://schemas.microsoft.com/office/drawing/2014/main" id="{52FFA01C-7514-4F22-8A9A-D4DAA93D6B5C}"/>
                  </a:ext>
                </a:extLst>
              </p:cNvPr>
              <p:cNvSpPr txBox="1"/>
              <p:nvPr/>
            </p:nvSpPr>
            <p:spPr>
              <a:xfrm>
                <a:off x="10145519" y="5625553"/>
                <a:ext cx="1667460" cy="268215"/>
              </a:xfrm>
              <a:prstGeom prst="rect">
                <a:avLst/>
              </a:prstGeom>
              <a:noFill/>
            </p:spPr>
            <p:txBody>
              <a:bodyPr wrap="square" rtlCol="0">
                <a:spAutoFit/>
              </a:bodyPr>
              <a:lstStyle/>
              <a:p>
                <a:pPr algn="ctr">
                  <a:lnSpc>
                    <a:spcPct val="120000"/>
                  </a:lnSpc>
                </a:pPr>
                <a:r>
                  <a:rPr lang="en-US" sz="1000" i="1" dirty="0">
                    <a:solidFill>
                      <a:schemeClr val="bg1">
                        <a:lumMod val="65000"/>
                      </a:schemeClr>
                    </a:solidFill>
                  </a:rPr>
                  <a:t>Senior Surgeon</a:t>
                </a:r>
              </a:p>
            </p:txBody>
          </p:sp>
        </p:grpSp>
        <p:grpSp>
          <p:nvGrpSpPr>
            <p:cNvPr id="118" name="Group 117">
              <a:extLst>
                <a:ext uri="{FF2B5EF4-FFF2-40B4-BE49-F238E27FC236}">
                  <a16:creationId xmlns:a16="http://schemas.microsoft.com/office/drawing/2014/main" id="{FBFA109B-94D1-4B7D-912E-BC1D86530F56}"/>
                </a:ext>
              </a:extLst>
            </p:cNvPr>
            <p:cNvGrpSpPr/>
            <p:nvPr/>
          </p:nvGrpSpPr>
          <p:grpSpPr>
            <a:xfrm>
              <a:off x="10454446" y="6074683"/>
              <a:ext cx="1049604" cy="147817"/>
              <a:chOff x="4538753" y="3012178"/>
              <a:chExt cx="1049604" cy="147817"/>
            </a:xfrm>
          </p:grpSpPr>
          <p:sp>
            <p:nvSpPr>
              <p:cNvPr id="119" name="Freeform 8">
                <a:extLst>
                  <a:ext uri="{FF2B5EF4-FFF2-40B4-BE49-F238E27FC236}">
                    <a16:creationId xmlns:a16="http://schemas.microsoft.com/office/drawing/2014/main" id="{C52F2B21-ED7B-4A9B-ACA3-B89F0A3C718E}"/>
                  </a:ext>
                </a:extLst>
              </p:cNvPr>
              <p:cNvSpPr>
                <a:spLocks noEditPoints="1"/>
              </p:cNvSpPr>
              <p:nvPr/>
            </p:nvSpPr>
            <p:spPr bwMode="auto">
              <a:xfrm>
                <a:off x="4837962" y="3035048"/>
                <a:ext cx="148374" cy="102077"/>
              </a:xfrm>
              <a:custGeom>
                <a:avLst/>
                <a:gdLst>
                  <a:gd name="T0" fmla="*/ 357944 w 256"/>
                  <a:gd name="T1" fmla="*/ 0 h 176"/>
                  <a:gd name="T2" fmla="*/ 219385 w 256"/>
                  <a:gd name="T3" fmla="*/ 0 h 176"/>
                  <a:gd name="T4" fmla="*/ 75878 w 256"/>
                  <a:gd name="T5" fmla="*/ 0 h 176"/>
                  <a:gd name="T6" fmla="*/ 0 w 256"/>
                  <a:gd name="T7" fmla="*/ 59423 h 176"/>
                  <a:gd name="T8" fmla="*/ 0 w 256"/>
                  <a:gd name="T9" fmla="*/ 234390 h 176"/>
                  <a:gd name="T10" fmla="*/ 75878 w 256"/>
                  <a:gd name="T11" fmla="*/ 290512 h 176"/>
                  <a:gd name="T12" fmla="*/ 222684 w 256"/>
                  <a:gd name="T13" fmla="*/ 290512 h 176"/>
                  <a:gd name="T14" fmla="*/ 357944 w 256"/>
                  <a:gd name="T15" fmla="*/ 290512 h 176"/>
                  <a:gd name="T16" fmla="*/ 422275 w 256"/>
                  <a:gd name="T17" fmla="*/ 234390 h 176"/>
                  <a:gd name="T18" fmla="*/ 422275 w 256"/>
                  <a:gd name="T19" fmla="*/ 59423 h 176"/>
                  <a:gd name="T20" fmla="*/ 357944 w 256"/>
                  <a:gd name="T21" fmla="*/ 0 h 176"/>
                  <a:gd name="T22" fmla="*/ 183096 w 256"/>
                  <a:gd name="T23" fmla="*/ 212932 h 176"/>
                  <a:gd name="T24" fmla="*/ 183096 w 256"/>
                  <a:gd name="T25" fmla="*/ 79231 h 176"/>
                  <a:gd name="T26" fmla="*/ 275468 w 256"/>
                  <a:gd name="T27" fmla="*/ 146907 h 176"/>
                  <a:gd name="T28" fmla="*/ 183096 w 256"/>
                  <a:gd name="T29" fmla="*/ 212932 h 17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176">
                    <a:moveTo>
                      <a:pt x="217" y="0"/>
                    </a:moveTo>
                    <a:cubicBezTo>
                      <a:pt x="133" y="0"/>
                      <a:pt x="133" y="0"/>
                      <a:pt x="133" y="0"/>
                    </a:cubicBezTo>
                    <a:cubicBezTo>
                      <a:pt x="46" y="0"/>
                      <a:pt x="46" y="0"/>
                      <a:pt x="46" y="0"/>
                    </a:cubicBezTo>
                    <a:cubicBezTo>
                      <a:pt x="24" y="0"/>
                      <a:pt x="0" y="15"/>
                      <a:pt x="0" y="36"/>
                    </a:cubicBezTo>
                    <a:cubicBezTo>
                      <a:pt x="0" y="142"/>
                      <a:pt x="0" y="142"/>
                      <a:pt x="0" y="142"/>
                    </a:cubicBezTo>
                    <a:cubicBezTo>
                      <a:pt x="0" y="163"/>
                      <a:pt x="24" y="176"/>
                      <a:pt x="46" y="176"/>
                    </a:cubicBezTo>
                    <a:cubicBezTo>
                      <a:pt x="135" y="176"/>
                      <a:pt x="135" y="176"/>
                      <a:pt x="135" y="176"/>
                    </a:cubicBezTo>
                    <a:cubicBezTo>
                      <a:pt x="217" y="176"/>
                      <a:pt x="217" y="176"/>
                      <a:pt x="217" y="176"/>
                    </a:cubicBezTo>
                    <a:cubicBezTo>
                      <a:pt x="238" y="176"/>
                      <a:pt x="256" y="163"/>
                      <a:pt x="256" y="142"/>
                    </a:cubicBezTo>
                    <a:cubicBezTo>
                      <a:pt x="256" y="36"/>
                      <a:pt x="256" y="36"/>
                      <a:pt x="256" y="36"/>
                    </a:cubicBezTo>
                    <a:cubicBezTo>
                      <a:pt x="256" y="15"/>
                      <a:pt x="238" y="0"/>
                      <a:pt x="217" y="0"/>
                    </a:cubicBezTo>
                    <a:moveTo>
                      <a:pt x="111" y="129"/>
                    </a:moveTo>
                    <a:cubicBezTo>
                      <a:pt x="111" y="48"/>
                      <a:pt x="111" y="48"/>
                      <a:pt x="111" y="48"/>
                    </a:cubicBezTo>
                    <a:cubicBezTo>
                      <a:pt x="167" y="89"/>
                      <a:pt x="167" y="89"/>
                      <a:pt x="167" y="89"/>
                    </a:cubicBezTo>
                    <a:lnTo>
                      <a:pt x="111" y="129"/>
                    </a:lnTo>
                    <a:close/>
                  </a:path>
                </a:pathLst>
              </a:custGeom>
              <a:solidFill>
                <a:schemeClr val="bg1">
                  <a:lumMod val="85000"/>
                </a:schemeClr>
              </a:solidFill>
              <a:ln>
                <a:noFill/>
              </a:ln>
            </p:spPr>
            <p:txBody>
              <a:bodyPr/>
              <a:lstStyle/>
              <a:p>
                <a:endParaRPr lang="en-US" dirty="0"/>
              </a:p>
            </p:txBody>
          </p:sp>
          <p:sp>
            <p:nvSpPr>
              <p:cNvPr id="120" name="Freeform 15">
                <a:extLst>
                  <a:ext uri="{FF2B5EF4-FFF2-40B4-BE49-F238E27FC236}">
                    <a16:creationId xmlns:a16="http://schemas.microsoft.com/office/drawing/2014/main" id="{13B779DE-B2EF-487D-88D1-7C3732B57DDC}"/>
                  </a:ext>
                </a:extLst>
              </p:cNvPr>
              <p:cNvSpPr>
                <a:spLocks noEditPoints="1"/>
              </p:cNvSpPr>
              <p:nvPr/>
            </p:nvSpPr>
            <p:spPr bwMode="auto">
              <a:xfrm>
                <a:off x="5440540" y="3012178"/>
                <a:ext cx="147817" cy="147817"/>
              </a:xfrm>
              <a:custGeom>
                <a:avLst/>
                <a:gdLst>
                  <a:gd name="T0" fmla="*/ 368101 w 256"/>
                  <a:gd name="T1" fmla="*/ 420688 h 256"/>
                  <a:gd name="T2" fmla="*/ 52586 w 256"/>
                  <a:gd name="T3" fmla="*/ 420688 h 256"/>
                  <a:gd name="T4" fmla="*/ 0 w 256"/>
                  <a:gd name="T5" fmla="*/ 368102 h 256"/>
                  <a:gd name="T6" fmla="*/ 0 w 256"/>
                  <a:gd name="T7" fmla="*/ 52586 h 256"/>
                  <a:gd name="T8" fmla="*/ 52586 w 256"/>
                  <a:gd name="T9" fmla="*/ 0 h 256"/>
                  <a:gd name="T10" fmla="*/ 368101 w 256"/>
                  <a:gd name="T11" fmla="*/ 0 h 256"/>
                  <a:gd name="T12" fmla="*/ 420687 w 256"/>
                  <a:gd name="T13" fmla="*/ 52586 h 256"/>
                  <a:gd name="T14" fmla="*/ 420687 w 256"/>
                  <a:gd name="T15" fmla="*/ 368102 h 256"/>
                  <a:gd name="T16" fmla="*/ 368101 w 256"/>
                  <a:gd name="T17" fmla="*/ 420688 h 256"/>
                  <a:gd name="T18" fmla="*/ 210344 w 256"/>
                  <a:gd name="T19" fmla="*/ 128178 h 256"/>
                  <a:gd name="T20" fmla="*/ 136395 w 256"/>
                  <a:gd name="T21" fmla="*/ 175834 h 256"/>
                  <a:gd name="T22" fmla="*/ 136395 w 256"/>
                  <a:gd name="T23" fmla="*/ 175834 h 256"/>
                  <a:gd name="T24" fmla="*/ 136395 w 256"/>
                  <a:gd name="T25" fmla="*/ 177478 h 256"/>
                  <a:gd name="T26" fmla="*/ 133108 w 256"/>
                  <a:gd name="T27" fmla="*/ 182408 h 256"/>
                  <a:gd name="T28" fmla="*/ 133108 w 256"/>
                  <a:gd name="T29" fmla="*/ 185694 h 256"/>
                  <a:gd name="T30" fmla="*/ 131465 w 256"/>
                  <a:gd name="T31" fmla="*/ 190624 h 256"/>
                  <a:gd name="T32" fmla="*/ 131465 w 256"/>
                  <a:gd name="T33" fmla="*/ 193911 h 256"/>
                  <a:gd name="T34" fmla="*/ 129821 w 256"/>
                  <a:gd name="T35" fmla="*/ 198841 h 256"/>
                  <a:gd name="T36" fmla="*/ 129821 w 256"/>
                  <a:gd name="T37" fmla="*/ 202127 h 256"/>
                  <a:gd name="T38" fmla="*/ 128178 w 256"/>
                  <a:gd name="T39" fmla="*/ 210344 h 256"/>
                  <a:gd name="T40" fmla="*/ 210344 w 256"/>
                  <a:gd name="T41" fmla="*/ 292510 h 256"/>
                  <a:gd name="T42" fmla="*/ 292509 w 256"/>
                  <a:gd name="T43" fmla="*/ 210344 h 256"/>
                  <a:gd name="T44" fmla="*/ 290866 w 256"/>
                  <a:gd name="T45" fmla="*/ 202127 h 256"/>
                  <a:gd name="T46" fmla="*/ 290866 w 256"/>
                  <a:gd name="T47" fmla="*/ 198841 h 256"/>
                  <a:gd name="T48" fmla="*/ 289222 w 256"/>
                  <a:gd name="T49" fmla="*/ 193911 h 256"/>
                  <a:gd name="T50" fmla="*/ 289222 w 256"/>
                  <a:gd name="T51" fmla="*/ 190624 h 256"/>
                  <a:gd name="T52" fmla="*/ 287579 w 256"/>
                  <a:gd name="T53" fmla="*/ 185694 h 256"/>
                  <a:gd name="T54" fmla="*/ 287579 w 256"/>
                  <a:gd name="T55" fmla="*/ 182408 h 256"/>
                  <a:gd name="T56" fmla="*/ 284292 w 256"/>
                  <a:gd name="T57" fmla="*/ 177478 h 256"/>
                  <a:gd name="T58" fmla="*/ 284292 w 256"/>
                  <a:gd name="T59" fmla="*/ 175834 h 256"/>
                  <a:gd name="T60" fmla="*/ 284292 w 256"/>
                  <a:gd name="T61" fmla="*/ 175834 h 256"/>
                  <a:gd name="T62" fmla="*/ 210344 w 256"/>
                  <a:gd name="T63" fmla="*/ 128178 h 256"/>
                  <a:gd name="T64" fmla="*/ 373031 w 256"/>
                  <a:gd name="T65" fmla="*/ 69019 h 256"/>
                  <a:gd name="T66" fmla="*/ 351668 w 256"/>
                  <a:gd name="T67" fmla="*/ 47656 h 256"/>
                  <a:gd name="T68" fmla="*/ 310585 w 256"/>
                  <a:gd name="T69" fmla="*/ 47656 h 256"/>
                  <a:gd name="T70" fmla="*/ 289222 w 256"/>
                  <a:gd name="T71" fmla="*/ 69019 h 256"/>
                  <a:gd name="T72" fmla="*/ 289222 w 256"/>
                  <a:gd name="T73" fmla="*/ 110102 h 256"/>
                  <a:gd name="T74" fmla="*/ 310585 w 256"/>
                  <a:gd name="T75" fmla="*/ 131465 h 256"/>
                  <a:gd name="T76" fmla="*/ 351668 w 256"/>
                  <a:gd name="T77" fmla="*/ 131465 h 256"/>
                  <a:gd name="T78" fmla="*/ 373031 w 256"/>
                  <a:gd name="T79" fmla="*/ 110102 h 256"/>
                  <a:gd name="T80" fmla="*/ 373031 w 256"/>
                  <a:gd name="T81" fmla="*/ 69019 h 256"/>
                  <a:gd name="T82" fmla="*/ 373031 w 256"/>
                  <a:gd name="T83" fmla="*/ 175834 h 256"/>
                  <a:gd name="T84" fmla="*/ 335235 w 256"/>
                  <a:gd name="T85" fmla="*/ 175834 h 256"/>
                  <a:gd name="T86" fmla="*/ 338522 w 256"/>
                  <a:gd name="T87" fmla="*/ 210344 h 256"/>
                  <a:gd name="T88" fmla="*/ 210344 w 256"/>
                  <a:gd name="T89" fmla="*/ 338522 h 256"/>
                  <a:gd name="T90" fmla="*/ 82165 w 256"/>
                  <a:gd name="T91" fmla="*/ 210344 h 256"/>
                  <a:gd name="T92" fmla="*/ 85452 w 256"/>
                  <a:gd name="T93" fmla="*/ 175834 h 256"/>
                  <a:gd name="T94" fmla="*/ 47656 w 256"/>
                  <a:gd name="T95" fmla="*/ 175834 h 256"/>
                  <a:gd name="T96" fmla="*/ 47656 w 256"/>
                  <a:gd name="T97" fmla="*/ 351669 h 256"/>
                  <a:gd name="T98" fmla="*/ 69019 w 256"/>
                  <a:gd name="T99" fmla="*/ 373032 h 256"/>
                  <a:gd name="T100" fmla="*/ 351668 w 256"/>
                  <a:gd name="T101" fmla="*/ 373032 h 256"/>
                  <a:gd name="T102" fmla="*/ 373031 w 256"/>
                  <a:gd name="T103" fmla="*/ 351669 h 256"/>
                  <a:gd name="T104" fmla="*/ 373031 w 256"/>
                  <a:gd name="T105" fmla="*/ 175834 h 2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6" h="256">
                    <a:moveTo>
                      <a:pt x="224" y="256"/>
                    </a:moveTo>
                    <a:cubicBezTo>
                      <a:pt x="32" y="256"/>
                      <a:pt x="32" y="256"/>
                      <a:pt x="32" y="256"/>
                    </a:cubicBezTo>
                    <a:cubicBezTo>
                      <a:pt x="14" y="256"/>
                      <a:pt x="0" y="242"/>
                      <a:pt x="0" y="224"/>
                    </a:cubicBezTo>
                    <a:cubicBezTo>
                      <a:pt x="0" y="32"/>
                      <a:pt x="0" y="32"/>
                      <a:pt x="0" y="32"/>
                    </a:cubicBezTo>
                    <a:cubicBezTo>
                      <a:pt x="0" y="14"/>
                      <a:pt x="14" y="0"/>
                      <a:pt x="32" y="0"/>
                    </a:cubicBezTo>
                    <a:cubicBezTo>
                      <a:pt x="224" y="0"/>
                      <a:pt x="224" y="0"/>
                      <a:pt x="224" y="0"/>
                    </a:cubicBezTo>
                    <a:cubicBezTo>
                      <a:pt x="242" y="0"/>
                      <a:pt x="256" y="14"/>
                      <a:pt x="256" y="32"/>
                    </a:cubicBezTo>
                    <a:cubicBezTo>
                      <a:pt x="256" y="224"/>
                      <a:pt x="256" y="224"/>
                      <a:pt x="256" y="224"/>
                    </a:cubicBezTo>
                    <a:cubicBezTo>
                      <a:pt x="256" y="242"/>
                      <a:pt x="242" y="256"/>
                      <a:pt x="224" y="256"/>
                    </a:cubicBezTo>
                    <a:moveTo>
                      <a:pt x="128" y="78"/>
                    </a:moveTo>
                    <a:cubicBezTo>
                      <a:pt x="108" y="78"/>
                      <a:pt x="91" y="90"/>
                      <a:pt x="83" y="107"/>
                    </a:cubicBezTo>
                    <a:cubicBezTo>
                      <a:pt x="83" y="107"/>
                      <a:pt x="83" y="107"/>
                      <a:pt x="83" y="107"/>
                    </a:cubicBezTo>
                    <a:cubicBezTo>
                      <a:pt x="83" y="107"/>
                      <a:pt x="83" y="108"/>
                      <a:pt x="83" y="108"/>
                    </a:cubicBezTo>
                    <a:cubicBezTo>
                      <a:pt x="82" y="109"/>
                      <a:pt x="82" y="110"/>
                      <a:pt x="81" y="111"/>
                    </a:cubicBezTo>
                    <a:cubicBezTo>
                      <a:pt x="81" y="111"/>
                      <a:pt x="81" y="112"/>
                      <a:pt x="81" y="113"/>
                    </a:cubicBezTo>
                    <a:cubicBezTo>
                      <a:pt x="81" y="114"/>
                      <a:pt x="80" y="115"/>
                      <a:pt x="80" y="116"/>
                    </a:cubicBezTo>
                    <a:cubicBezTo>
                      <a:pt x="80" y="116"/>
                      <a:pt x="80" y="117"/>
                      <a:pt x="80" y="118"/>
                    </a:cubicBezTo>
                    <a:cubicBezTo>
                      <a:pt x="79" y="119"/>
                      <a:pt x="79" y="120"/>
                      <a:pt x="79" y="121"/>
                    </a:cubicBezTo>
                    <a:cubicBezTo>
                      <a:pt x="79" y="122"/>
                      <a:pt x="79" y="122"/>
                      <a:pt x="79" y="123"/>
                    </a:cubicBezTo>
                    <a:cubicBezTo>
                      <a:pt x="79" y="124"/>
                      <a:pt x="78" y="126"/>
                      <a:pt x="78" y="128"/>
                    </a:cubicBezTo>
                    <a:cubicBezTo>
                      <a:pt x="78" y="155"/>
                      <a:pt x="101" y="178"/>
                      <a:pt x="128" y="178"/>
                    </a:cubicBezTo>
                    <a:cubicBezTo>
                      <a:pt x="155" y="178"/>
                      <a:pt x="178" y="155"/>
                      <a:pt x="178" y="128"/>
                    </a:cubicBezTo>
                    <a:cubicBezTo>
                      <a:pt x="178" y="126"/>
                      <a:pt x="177" y="124"/>
                      <a:pt x="177" y="123"/>
                    </a:cubicBezTo>
                    <a:cubicBezTo>
                      <a:pt x="177" y="122"/>
                      <a:pt x="177" y="122"/>
                      <a:pt x="177" y="121"/>
                    </a:cubicBezTo>
                    <a:cubicBezTo>
                      <a:pt x="177" y="120"/>
                      <a:pt x="177" y="119"/>
                      <a:pt x="176" y="118"/>
                    </a:cubicBezTo>
                    <a:cubicBezTo>
                      <a:pt x="176" y="117"/>
                      <a:pt x="176" y="116"/>
                      <a:pt x="176" y="116"/>
                    </a:cubicBezTo>
                    <a:cubicBezTo>
                      <a:pt x="176" y="115"/>
                      <a:pt x="175" y="114"/>
                      <a:pt x="175" y="113"/>
                    </a:cubicBezTo>
                    <a:cubicBezTo>
                      <a:pt x="175" y="112"/>
                      <a:pt x="175" y="111"/>
                      <a:pt x="175" y="111"/>
                    </a:cubicBezTo>
                    <a:cubicBezTo>
                      <a:pt x="174" y="110"/>
                      <a:pt x="174" y="109"/>
                      <a:pt x="173" y="108"/>
                    </a:cubicBezTo>
                    <a:cubicBezTo>
                      <a:pt x="173" y="108"/>
                      <a:pt x="173" y="107"/>
                      <a:pt x="173" y="107"/>
                    </a:cubicBezTo>
                    <a:cubicBezTo>
                      <a:pt x="173" y="107"/>
                      <a:pt x="173" y="107"/>
                      <a:pt x="173" y="107"/>
                    </a:cubicBezTo>
                    <a:cubicBezTo>
                      <a:pt x="165" y="90"/>
                      <a:pt x="148" y="78"/>
                      <a:pt x="128" y="78"/>
                    </a:cubicBezTo>
                    <a:moveTo>
                      <a:pt x="227" y="42"/>
                    </a:moveTo>
                    <a:cubicBezTo>
                      <a:pt x="227" y="35"/>
                      <a:pt x="221" y="29"/>
                      <a:pt x="214" y="29"/>
                    </a:cubicBezTo>
                    <a:cubicBezTo>
                      <a:pt x="189" y="29"/>
                      <a:pt x="189" y="29"/>
                      <a:pt x="189" y="29"/>
                    </a:cubicBezTo>
                    <a:cubicBezTo>
                      <a:pt x="182" y="29"/>
                      <a:pt x="176" y="35"/>
                      <a:pt x="176" y="42"/>
                    </a:cubicBezTo>
                    <a:cubicBezTo>
                      <a:pt x="176" y="67"/>
                      <a:pt x="176" y="67"/>
                      <a:pt x="176" y="67"/>
                    </a:cubicBezTo>
                    <a:cubicBezTo>
                      <a:pt x="176" y="74"/>
                      <a:pt x="182" y="80"/>
                      <a:pt x="189" y="80"/>
                    </a:cubicBezTo>
                    <a:cubicBezTo>
                      <a:pt x="214" y="80"/>
                      <a:pt x="214" y="80"/>
                      <a:pt x="214" y="80"/>
                    </a:cubicBezTo>
                    <a:cubicBezTo>
                      <a:pt x="221" y="80"/>
                      <a:pt x="227" y="74"/>
                      <a:pt x="227" y="67"/>
                    </a:cubicBezTo>
                    <a:lnTo>
                      <a:pt x="227" y="42"/>
                    </a:lnTo>
                    <a:close/>
                    <a:moveTo>
                      <a:pt x="227" y="107"/>
                    </a:moveTo>
                    <a:cubicBezTo>
                      <a:pt x="204" y="107"/>
                      <a:pt x="204" y="107"/>
                      <a:pt x="204" y="107"/>
                    </a:cubicBezTo>
                    <a:cubicBezTo>
                      <a:pt x="205" y="114"/>
                      <a:pt x="206" y="121"/>
                      <a:pt x="206" y="128"/>
                    </a:cubicBezTo>
                    <a:cubicBezTo>
                      <a:pt x="206" y="171"/>
                      <a:pt x="171" y="206"/>
                      <a:pt x="128" y="206"/>
                    </a:cubicBezTo>
                    <a:cubicBezTo>
                      <a:pt x="85" y="206"/>
                      <a:pt x="50" y="171"/>
                      <a:pt x="50" y="128"/>
                    </a:cubicBezTo>
                    <a:cubicBezTo>
                      <a:pt x="50" y="121"/>
                      <a:pt x="51" y="114"/>
                      <a:pt x="52" y="107"/>
                    </a:cubicBezTo>
                    <a:cubicBezTo>
                      <a:pt x="29" y="107"/>
                      <a:pt x="29" y="107"/>
                      <a:pt x="29" y="107"/>
                    </a:cubicBezTo>
                    <a:cubicBezTo>
                      <a:pt x="29" y="214"/>
                      <a:pt x="29" y="214"/>
                      <a:pt x="29" y="214"/>
                    </a:cubicBezTo>
                    <a:cubicBezTo>
                      <a:pt x="29" y="221"/>
                      <a:pt x="35" y="227"/>
                      <a:pt x="42" y="227"/>
                    </a:cubicBezTo>
                    <a:cubicBezTo>
                      <a:pt x="214" y="227"/>
                      <a:pt x="214" y="227"/>
                      <a:pt x="214" y="227"/>
                    </a:cubicBezTo>
                    <a:cubicBezTo>
                      <a:pt x="221" y="227"/>
                      <a:pt x="227" y="221"/>
                      <a:pt x="227" y="214"/>
                    </a:cubicBezTo>
                    <a:lnTo>
                      <a:pt x="227" y="107"/>
                    </a:lnTo>
                    <a:close/>
                  </a:path>
                </a:pathLst>
              </a:custGeom>
              <a:solidFill>
                <a:schemeClr val="bg1">
                  <a:lumMod val="85000"/>
                </a:schemeClr>
              </a:solidFill>
              <a:ln>
                <a:noFill/>
              </a:ln>
            </p:spPr>
            <p:txBody>
              <a:bodyPr/>
              <a:lstStyle/>
              <a:p>
                <a:endParaRPr lang="en-US" dirty="0"/>
              </a:p>
            </p:txBody>
          </p:sp>
          <p:sp>
            <p:nvSpPr>
              <p:cNvPr id="121" name="Freeform 16">
                <a:extLst>
                  <a:ext uri="{FF2B5EF4-FFF2-40B4-BE49-F238E27FC236}">
                    <a16:creationId xmlns:a16="http://schemas.microsoft.com/office/drawing/2014/main" id="{A7821EC7-A8CB-4FD5-8A6D-B6BA29173E8A}"/>
                  </a:ext>
                </a:extLst>
              </p:cNvPr>
              <p:cNvSpPr>
                <a:spLocks/>
              </p:cNvSpPr>
              <p:nvPr/>
            </p:nvSpPr>
            <p:spPr bwMode="auto">
              <a:xfrm>
                <a:off x="5139529" y="3025286"/>
                <a:ext cx="147818" cy="121601"/>
              </a:xfrm>
              <a:custGeom>
                <a:avLst/>
                <a:gdLst>
                  <a:gd name="T0" fmla="*/ 285936 w 256"/>
                  <a:gd name="T1" fmla="*/ 0 h 210"/>
                  <a:gd name="T2" fmla="*/ 354955 w 256"/>
                  <a:gd name="T3" fmla="*/ 26368 h 210"/>
                  <a:gd name="T4" fmla="*/ 399324 w 256"/>
                  <a:gd name="T5" fmla="*/ 11536 h 210"/>
                  <a:gd name="T6" fmla="*/ 409184 w 256"/>
                  <a:gd name="T7" fmla="*/ 6592 h 210"/>
                  <a:gd name="T8" fmla="*/ 381248 w 256"/>
                  <a:gd name="T9" fmla="*/ 47791 h 210"/>
                  <a:gd name="T10" fmla="*/ 371388 w 256"/>
                  <a:gd name="T11" fmla="*/ 54383 h 210"/>
                  <a:gd name="T12" fmla="*/ 371388 w 256"/>
                  <a:gd name="T13" fmla="*/ 54383 h 210"/>
                  <a:gd name="T14" fmla="*/ 420687 w 256"/>
                  <a:gd name="T15" fmla="*/ 41199 h 210"/>
                  <a:gd name="T16" fmla="*/ 420687 w 256"/>
                  <a:gd name="T17" fmla="*/ 41199 h 210"/>
                  <a:gd name="T18" fmla="*/ 391107 w 256"/>
                  <a:gd name="T19" fmla="*/ 74159 h 210"/>
                  <a:gd name="T20" fmla="*/ 377961 w 256"/>
                  <a:gd name="T21" fmla="*/ 85695 h 210"/>
                  <a:gd name="T22" fmla="*/ 374674 w 256"/>
                  <a:gd name="T23" fmla="*/ 140078 h 210"/>
                  <a:gd name="T24" fmla="*/ 205414 w 256"/>
                  <a:gd name="T25" fmla="*/ 332891 h 210"/>
                  <a:gd name="T26" fmla="*/ 82165 w 256"/>
                  <a:gd name="T27" fmla="*/ 337835 h 210"/>
                  <a:gd name="T28" fmla="*/ 31223 w 256"/>
                  <a:gd name="T29" fmla="*/ 321355 h 210"/>
                  <a:gd name="T30" fmla="*/ 8217 w 256"/>
                  <a:gd name="T31" fmla="*/ 308172 h 210"/>
                  <a:gd name="T32" fmla="*/ 0 w 256"/>
                  <a:gd name="T33" fmla="*/ 303228 h 210"/>
                  <a:gd name="T34" fmla="*/ 27936 w 256"/>
                  <a:gd name="T35" fmla="*/ 304876 h 210"/>
                  <a:gd name="T36" fmla="*/ 52586 w 256"/>
                  <a:gd name="T37" fmla="*/ 301580 h 210"/>
                  <a:gd name="T38" fmla="*/ 103528 w 256"/>
                  <a:gd name="T39" fmla="*/ 283452 h 210"/>
                  <a:gd name="T40" fmla="*/ 128178 w 256"/>
                  <a:gd name="T41" fmla="*/ 266972 h 210"/>
                  <a:gd name="T42" fmla="*/ 101885 w 256"/>
                  <a:gd name="T43" fmla="*/ 263676 h 210"/>
                  <a:gd name="T44" fmla="*/ 47656 w 256"/>
                  <a:gd name="T45" fmla="*/ 207645 h 210"/>
                  <a:gd name="T46" fmla="*/ 85452 w 256"/>
                  <a:gd name="T47" fmla="*/ 205997 h 210"/>
                  <a:gd name="T48" fmla="*/ 57516 w 256"/>
                  <a:gd name="T49" fmla="*/ 194461 h 210"/>
                  <a:gd name="T50" fmla="*/ 16433 w 256"/>
                  <a:gd name="T51" fmla="*/ 120302 h 210"/>
                  <a:gd name="T52" fmla="*/ 26293 w 256"/>
                  <a:gd name="T53" fmla="*/ 125246 h 210"/>
                  <a:gd name="T54" fmla="*/ 44369 w 256"/>
                  <a:gd name="T55" fmla="*/ 130190 h 210"/>
                  <a:gd name="T56" fmla="*/ 55872 w 256"/>
                  <a:gd name="T57" fmla="*/ 130190 h 210"/>
                  <a:gd name="T58" fmla="*/ 54229 w 256"/>
                  <a:gd name="T59" fmla="*/ 130190 h 210"/>
                  <a:gd name="T60" fmla="*/ 39439 w 256"/>
                  <a:gd name="T61" fmla="*/ 117006 h 210"/>
                  <a:gd name="T62" fmla="*/ 19720 w 256"/>
                  <a:gd name="T63" fmla="*/ 37903 h 210"/>
                  <a:gd name="T64" fmla="*/ 29580 w 256"/>
                  <a:gd name="T65" fmla="*/ 16480 h 210"/>
                  <a:gd name="T66" fmla="*/ 29580 w 256"/>
                  <a:gd name="T67" fmla="*/ 16480 h 210"/>
                  <a:gd name="T68" fmla="*/ 37796 w 256"/>
                  <a:gd name="T69" fmla="*/ 24720 h 210"/>
                  <a:gd name="T70" fmla="*/ 62446 w 256"/>
                  <a:gd name="T71" fmla="*/ 49439 h 210"/>
                  <a:gd name="T72" fmla="*/ 169261 w 256"/>
                  <a:gd name="T73" fmla="*/ 100527 h 210"/>
                  <a:gd name="T74" fmla="*/ 207057 w 256"/>
                  <a:gd name="T75" fmla="*/ 105470 h 210"/>
                  <a:gd name="T76" fmla="*/ 207057 w 256"/>
                  <a:gd name="T77" fmla="*/ 65919 h 210"/>
                  <a:gd name="T78" fmla="*/ 256356 w 256"/>
                  <a:gd name="T79" fmla="*/ 6592 h 210"/>
                  <a:gd name="T80" fmla="*/ 276076 w 256"/>
                  <a:gd name="T81" fmla="*/ 1648 h 210"/>
                  <a:gd name="T82" fmla="*/ 285936 w 256"/>
                  <a:gd name="T83" fmla="*/ 0 h 2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solidFill>
                <a:schemeClr val="bg1">
                  <a:lumMod val="85000"/>
                </a:schemeClr>
              </a:solidFill>
              <a:ln>
                <a:noFill/>
              </a:ln>
            </p:spPr>
            <p:txBody>
              <a:bodyPr/>
              <a:lstStyle/>
              <a:p>
                <a:endParaRPr lang="en-US" dirty="0"/>
              </a:p>
            </p:txBody>
          </p:sp>
          <p:sp>
            <p:nvSpPr>
              <p:cNvPr id="122" name="Freeform 17">
                <a:extLst>
                  <a:ext uri="{FF2B5EF4-FFF2-40B4-BE49-F238E27FC236}">
                    <a16:creationId xmlns:a16="http://schemas.microsoft.com/office/drawing/2014/main" id="{B887B731-F50C-4178-8FFD-ADC65FAB2770}"/>
                  </a:ext>
                </a:extLst>
              </p:cNvPr>
              <p:cNvSpPr>
                <a:spLocks noEditPoints="1"/>
              </p:cNvSpPr>
              <p:nvPr/>
            </p:nvSpPr>
            <p:spPr bwMode="auto">
              <a:xfrm>
                <a:off x="4538753" y="3012178"/>
                <a:ext cx="147817" cy="147817"/>
              </a:xfrm>
              <a:custGeom>
                <a:avLst/>
                <a:gdLst>
                  <a:gd name="T0" fmla="*/ 387821 w 256"/>
                  <a:gd name="T1" fmla="*/ 420687 h 256"/>
                  <a:gd name="T2" fmla="*/ 32866 w 256"/>
                  <a:gd name="T3" fmla="*/ 420687 h 256"/>
                  <a:gd name="T4" fmla="*/ 0 w 256"/>
                  <a:gd name="T5" fmla="*/ 389464 h 256"/>
                  <a:gd name="T6" fmla="*/ 0 w 256"/>
                  <a:gd name="T7" fmla="*/ 32866 h 256"/>
                  <a:gd name="T8" fmla="*/ 32866 w 256"/>
                  <a:gd name="T9" fmla="*/ 0 h 256"/>
                  <a:gd name="T10" fmla="*/ 387821 w 256"/>
                  <a:gd name="T11" fmla="*/ 0 h 256"/>
                  <a:gd name="T12" fmla="*/ 420687 w 256"/>
                  <a:gd name="T13" fmla="*/ 32866 h 256"/>
                  <a:gd name="T14" fmla="*/ 420687 w 256"/>
                  <a:gd name="T15" fmla="*/ 389464 h 256"/>
                  <a:gd name="T16" fmla="*/ 387821 w 256"/>
                  <a:gd name="T17" fmla="*/ 420687 h 256"/>
                  <a:gd name="T18" fmla="*/ 179121 w 256"/>
                  <a:gd name="T19" fmla="*/ 80522 h 256"/>
                  <a:gd name="T20" fmla="*/ 128178 w 256"/>
                  <a:gd name="T21" fmla="*/ 90382 h 256"/>
                  <a:gd name="T22" fmla="*/ 101885 w 256"/>
                  <a:gd name="T23" fmla="*/ 116675 h 256"/>
                  <a:gd name="T24" fmla="*/ 95312 w 256"/>
                  <a:gd name="T25" fmla="*/ 157758 h 256"/>
                  <a:gd name="T26" fmla="*/ 95312 w 256"/>
                  <a:gd name="T27" fmla="*/ 177477 h 256"/>
                  <a:gd name="T28" fmla="*/ 64089 w 256"/>
                  <a:gd name="T29" fmla="*/ 177477 h 256"/>
                  <a:gd name="T30" fmla="*/ 64089 w 256"/>
                  <a:gd name="T31" fmla="*/ 226777 h 256"/>
                  <a:gd name="T32" fmla="*/ 95312 w 256"/>
                  <a:gd name="T33" fmla="*/ 226777 h 256"/>
                  <a:gd name="T34" fmla="*/ 95312 w 256"/>
                  <a:gd name="T35" fmla="*/ 389464 h 256"/>
                  <a:gd name="T36" fmla="*/ 162688 w 256"/>
                  <a:gd name="T37" fmla="*/ 389464 h 256"/>
                  <a:gd name="T38" fmla="*/ 162688 w 256"/>
                  <a:gd name="T39" fmla="*/ 226777 h 256"/>
                  <a:gd name="T40" fmla="*/ 205414 w 256"/>
                  <a:gd name="T41" fmla="*/ 226777 h 256"/>
                  <a:gd name="T42" fmla="*/ 216917 w 256"/>
                  <a:gd name="T43" fmla="*/ 177477 h 256"/>
                  <a:gd name="T44" fmla="*/ 162688 w 256"/>
                  <a:gd name="T45" fmla="*/ 177477 h 256"/>
                  <a:gd name="T46" fmla="*/ 162688 w 256"/>
                  <a:gd name="T47" fmla="*/ 159401 h 256"/>
                  <a:gd name="T48" fmla="*/ 169261 w 256"/>
                  <a:gd name="T49" fmla="*/ 134751 h 256"/>
                  <a:gd name="T50" fmla="*/ 192267 w 256"/>
                  <a:gd name="T51" fmla="*/ 128178 h 256"/>
                  <a:gd name="T52" fmla="*/ 220203 w 256"/>
                  <a:gd name="T53" fmla="*/ 139681 h 256"/>
                  <a:gd name="T54" fmla="*/ 233350 w 256"/>
                  <a:gd name="T55" fmla="*/ 93669 h 256"/>
                  <a:gd name="T56" fmla="*/ 179121 w 256"/>
                  <a:gd name="T57" fmla="*/ 80522 h 2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56" h="256">
                    <a:moveTo>
                      <a:pt x="236" y="256"/>
                    </a:moveTo>
                    <a:cubicBezTo>
                      <a:pt x="20" y="256"/>
                      <a:pt x="20" y="256"/>
                      <a:pt x="20" y="256"/>
                    </a:cubicBezTo>
                    <a:cubicBezTo>
                      <a:pt x="9" y="256"/>
                      <a:pt x="0" y="248"/>
                      <a:pt x="0" y="237"/>
                    </a:cubicBezTo>
                    <a:cubicBezTo>
                      <a:pt x="0" y="20"/>
                      <a:pt x="0" y="20"/>
                      <a:pt x="0" y="20"/>
                    </a:cubicBezTo>
                    <a:cubicBezTo>
                      <a:pt x="0" y="9"/>
                      <a:pt x="9" y="0"/>
                      <a:pt x="20" y="0"/>
                    </a:cubicBezTo>
                    <a:cubicBezTo>
                      <a:pt x="236" y="0"/>
                      <a:pt x="236" y="0"/>
                      <a:pt x="236" y="0"/>
                    </a:cubicBezTo>
                    <a:cubicBezTo>
                      <a:pt x="247" y="0"/>
                      <a:pt x="256" y="9"/>
                      <a:pt x="256" y="20"/>
                    </a:cubicBezTo>
                    <a:cubicBezTo>
                      <a:pt x="256" y="237"/>
                      <a:pt x="256" y="237"/>
                      <a:pt x="256" y="237"/>
                    </a:cubicBezTo>
                    <a:cubicBezTo>
                      <a:pt x="256" y="248"/>
                      <a:pt x="247" y="256"/>
                      <a:pt x="236" y="256"/>
                    </a:cubicBezTo>
                    <a:moveTo>
                      <a:pt x="109" y="49"/>
                    </a:moveTo>
                    <a:cubicBezTo>
                      <a:pt x="97" y="49"/>
                      <a:pt x="86" y="51"/>
                      <a:pt x="78" y="55"/>
                    </a:cubicBezTo>
                    <a:cubicBezTo>
                      <a:pt x="71" y="59"/>
                      <a:pt x="65" y="65"/>
                      <a:pt x="62" y="71"/>
                    </a:cubicBezTo>
                    <a:cubicBezTo>
                      <a:pt x="60" y="77"/>
                      <a:pt x="58" y="84"/>
                      <a:pt x="58" y="96"/>
                    </a:cubicBezTo>
                    <a:cubicBezTo>
                      <a:pt x="58" y="108"/>
                      <a:pt x="58" y="108"/>
                      <a:pt x="58" y="108"/>
                    </a:cubicBezTo>
                    <a:cubicBezTo>
                      <a:pt x="39" y="108"/>
                      <a:pt x="39" y="108"/>
                      <a:pt x="39" y="108"/>
                    </a:cubicBezTo>
                    <a:cubicBezTo>
                      <a:pt x="39" y="138"/>
                      <a:pt x="39" y="138"/>
                      <a:pt x="39" y="138"/>
                    </a:cubicBezTo>
                    <a:cubicBezTo>
                      <a:pt x="58" y="138"/>
                      <a:pt x="58" y="138"/>
                      <a:pt x="58" y="138"/>
                    </a:cubicBezTo>
                    <a:cubicBezTo>
                      <a:pt x="58" y="237"/>
                      <a:pt x="58" y="237"/>
                      <a:pt x="58" y="237"/>
                    </a:cubicBezTo>
                    <a:cubicBezTo>
                      <a:pt x="99" y="237"/>
                      <a:pt x="99" y="237"/>
                      <a:pt x="99" y="237"/>
                    </a:cubicBezTo>
                    <a:cubicBezTo>
                      <a:pt x="99" y="138"/>
                      <a:pt x="99" y="138"/>
                      <a:pt x="99" y="138"/>
                    </a:cubicBezTo>
                    <a:cubicBezTo>
                      <a:pt x="125" y="138"/>
                      <a:pt x="125" y="138"/>
                      <a:pt x="125" y="138"/>
                    </a:cubicBezTo>
                    <a:cubicBezTo>
                      <a:pt x="132" y="108"/>
                      <a:pt x="132" y="108"/>
                      <a:pt x="132" y="108"/>
                    </a:cubicBezTo>
                    <a:cubicBezTo>
                      <a:pt x="99" y="108"/>
                      <a:pt x="99" y="108"/>
                      <a:pt x="99" y="108"/>
                    </a:cubicBezTo>
                    <a:cubicBezTo>
                      <a:pt x="99" y="97"/>
                      <a:pt x="99" y="97"/>
                      <a:pt x="99" y="97"/>
                    </a:cubicBezTo>
                    <a:cubicBezTo>
                      <a:pt x="99" y="90"/>
                      <a:pt x="100" y="85"/>
                      <a:pt x="103" y="82"/>
                    </a:cubicBezTo>
                    <a:cubicBezTo>
                      <a:pt x="106" y="80"/>
                      <a:pt x="111" y="78"/>
                      <a:pt x="117" y="78"/>
                    </a:cubicBezTo>
                    <a:cubicBezTo>
                      <a:pt x="123" y="78"/>
                      <a:pt x="128" y="81"/>
                      <a:pt x="134" y="85"/>
                    </a:cubicBezTo>
                    <a:cubicBezTo>
                      <a:pt x="142" y="57"/>
                      <a:pt x="142" y="57"/>
                      <a:pt x="142" y="57"/>
                    </a:cubicBezTo>
                    <a:cubicBezTo>
                      <a:pt x="130" y="53"/>
                      <a:pt x="121" y="49"/>
                      <a:pt x="109" y="49"/>
                    </a:cubicBezTo>
                  </a:path>
                </a:pathLst>
              </a:custGeom>
              <a:solidFill>
                <a:schemeClr val="bg1">
                  <a:lumMod val="85000"/>
                </a:schemeClr>
              </a:solidFill>
              <a:ln>
                <a:noFill/>
              </a:ln>
            </p:spPr>
            <p:txBody>
              <a:bodyPr/>
              <a:lstStyle/>
              <a:p>
                <a:endParaRPr lang="en-US" dirty="0"/>
              </a:p>
            </p:txBody>
          </p:sp>
        </p:grpSp>
      </p:grpSp>
      <p:grpSp>
        <p:nvGrpSpPr>
          <p:cNvPr id="3" name="Group 2">
            <a:extLst>
              <a:ext uri="{FF2B5EF4-FFF2-40B4-BE49-F238E27FC236}">
                <a16:creationId xmlns:a16="http://schemas.microsoft.com/office/drawing/2014/main" id="{712842DD-BC3B-4654-AC24-B735641EFF9B}"/>
              </a:ext>
            </a:extLst>
          </p:cNvPr>
          <p:cNvGrpSpPr/>
          <p:nvPr/>
        </p:nvGrpSpPr>
        <p:grpSpPr>
          <a:xfrm>
            <a:off x="859155" y="3953930"/>
            <a:ext cx="2943590" cy="1943517"/>
            <a:chOff x="859155" y="3953930"/>
            <a:chExt cx="2943590" cy="1943517"/>
          </a:xfrm>
        </p:grpSpPr>
        <p:sp>
          <p:nvSpPr>
            <p:cNvPr id="161" name="TextBox 160">
              <a:extLst>
                <a:ext uri="{FF2B5EF4-FFF2-40B4-BE49-F238E27FC236}">
                  <a16:creationId xmlns:a16="http://schemas.microsoft.com/office/drawing/2014/main" id="{889D34BB-D6C8-46B9-9203-4751D3BF93EB}"/>
                </a:ext>
              </a:extLst>
            </p:cNvPr>
            <p:cNvSpPr txBox="1"/>
            <p:nvPr/>
          </p:nvSpPr>
          <p:spPr>
            <a:xfrm>
              <a:off x="859155" y="3953930"/>
              <a:ext cx="2943590"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162" name="TextBox 161">
              <a:extLst>
                <a:ext uri="{FF2B5EF4-FFF2-40B4-BE49-F238E27FC236}">
                  <a16:creationId xmlns:a16="http://schemas.microsoft.com/office/drawing/2014/main" id="{3B9CA168-C233-413C-B441-582A5E1E4404}"/>
                </a:ext>
              </a:extLst>
            </p:cNvPr>
            <p:cNvSpPr txBox="1"/>
            <p:nvPr/>
          </p:nvSpPr>
          <p:spPr>
            <a:xfrm>
              <a:off x="859155" y="4409241"/>
              <a:ext cx="2943590"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a:t>
              </a:r>
              <a:r>
                <a:rPr lang="en-US" sz="1200" dirty="0" err="1">
                  <a:solidFill>
                    <a:schemeClr val="bg1">
                      <a:lumMod val="65000"/>
                    </a:schemeClr>
                  </a:solidFill>
                </a:rPr>
                <a:t>dolo</a:t>
              </a:r>
              <a:r>
                <a:rPr lang="en-US" sz="1200" dirty="0">
                  <a:solidFill>
                    <a:schemeClr val="bg1">
                      <a:lumMod val="65000"/>
                    </a:schemeClr>
                  </a:solidFill>
                </a:rPr>
                <a:t> </a:t>
              </a:r>
              <a:r>
                <a:rPr lang="en-US" sz="1200" dirty="0" err="1">
                  <a:solidFill>
                    <a:schemeClr val="bg1">
                      <a:lumMod val="65000"/>
                    </a:schemeClr>
                  </a:solidFill>
                </a:rPr>
                <a:t>remque</a:t>
              </a:r>
              <a:r>
                <a:rPr lang="en-US" sz="1200" dirty="0">
                  <a:solidFill>
                    <a:schemeClr val="bg1">
                      <a:lumMod val="65000"/>
                    </a:schemeClr>
                  </a:solidFill>
                </a:rPr>
                <a:t> laudantium, totam.</a:t>
              </a:r>
            </a:p>
          </p:txBody>
        </p:sp>
        <p:sp>
          <p:nvSpPr>
            <p:cNvPr id="163" name="TextBox 162">
              <a:extLst>
                <a:ext uri="{FF2B5EF4-FFF2-40B4-BE49-F238E27FC236}">
                  <a16:creationId xmlns:a16="http://schemas.microsoft.com/office/drawing/2014/main" id="{D5EADFE1-0101-4BE7-A6D2-9121198A4E24}"/>
                </a:ext>
              </a:extLst>
            </p:cNvPr>
            <p:cNvSpPr txBox="1"/>
            <p:nvPr/>
          </p:nvSpPr>
          <p:spPr>
            <a:xfrm>
              <a:off x="859155" y="5382498"/>
              <a:ext cx="2943590" cy="514949"/>
            </a:xfrm>
            <a:prstGeom prst="rect">
              <a:avLst/>
            </a:prstGeom>
            <a:noFill/>
          </p:spPr>
          <p:txBody>
            <a:bodyPr wrap="square" rtlCol="0">
              <a:spAutoFit/>
            </a:bodyPr>
            <a:lstStyle/>
            <a:p>
              <a:pPr>
                <a:lnSpc>
                  <a:spcPct val="120000"/>
                </a:lnSpc>
              </a:pPr>
              <a:r>
                <a:rPr lang="en-US" sz="1200" i="1" dirty="0">
                  <a:solidFill>
                    <a:schemeClr val="bg1">
                      <a:lumMod val="65000"/>
                    </a:schemeClr>
                  </a:solidFill>
                </a:rPr>
                <a:t>“Sed ut perspiciatis unde omnis iste natus error sit</a:t>
              </a:r>
            </a:p>
          </p:txBody>
        </p:sp>
      </p:grpSp>
      <p:sp>
        <p:nvSpPr>
          <p:cNvPr id="40" name="Picture Placeholder 39">
            <a:extLst>
              <a:ext uri="{FF2B5EF4-FFF2-40B4-BE49-F238E27FC236}">
                <a16:creationId xmlns:a16="http://schemas.microsoft.com/office/drawing/2014/main" id="{800C8E0C-6909-4364-8A30-6469C13E896A}"/>
              </a:ext>
            </a:extLst>
          </p:cNvPr>
          <p:cNvSpPr>
            <a:spLocks noGrp="1"/>
          </p:cNvSpPr>
          <p:nvPr>
            <p:ph type="pic" sz="quarter" idx="10"/>
          </p:nvPr>
        </p:nvSpPr>
        <p:spPr/>
      </p:sp>
      <p:sp>
        <p:nvSpPr>
          <p:cNvPr id="42" name="Picture Placeholder 41">
            <a:extLst>
              <a:ext uri="{FF2B5EF4-FFF2-40B4-BE49-F238E27FC236}">
                <a16:creationId xmlns:a16="http://schemas.microsoft.com/office/drawing/2014/main" id="{4ADC993A-29F1-467C-AAD0-B0A0AAE96034}"/>
              </a:ext>
            </a:extLst>
          </p:cNvPr>
          <p:cNvSpPr>
            <a:spLocks noGrp="1"/>
          </p:cNvSpPr>
          <p:nvPr>
            <p:ph type="pic" sz="quarter" idx="11"/>
          </p:nvPr>
        </p:nvSpPr>
        <p:spPr/>
      </p:sp>
      <p:sp>
        <p:nvSpPr>
          <p:cNvPr id="44" name="Picture Placeholder 43">
            <a:extLst>
              <a:ext uri="{FF2B5EF4-FFF2-40B4-BE49-F238E27FC236}">
                <a16:creationId xmlns:a16="http://schemas.microsoft.com/office/drawing/2014/main" id="{2AB69AB8-6C20-4F0B-B563-A64C43D683AA}"/>
              </a:ext>
            </a:extLst>
          </p:cNvPr>
          <p:cNvSpPr>
            <a:spLocks noGrp="1"/>
          </p:cNvSpPr>
          <p:nvPr>
            <p:ph type="pic" sz="quarter" idx="12"/>
          </p:nvPr>
        </p:nvSpPr>
        <p:spPr/>
      </p:sp>
      <p:sp>
        <p:nvSpPr>
          <p:cNvPr id="46" name="Picture Placeholder 45">
            <a:extLst>
              <a:ext uri="{FF2B5EF4-FFF2-40B4-BE49-F238E27FC236}">
                <a16:creationId xmlns:a16="http://schemas.microsoft.com/office/drawing/2014/main" id="{697E6032-45CA-46DE-BE54-52FFC87AF75C}"/>
              </a:ext>
            </a:extLst>
          </p:cNvPr>
          <p:cNvSpPr>
            <a:spLocks noGrp="1"/>
          </p:cNvSpPr>
          <p:nvPr>
            <p:ph type="pic" sz="quarter" idx="13"/>
          </p:nvPr>
        </p:nvSpPr>
        <p:spPr/>
      </p:sp>
      <p:sp>
        <p:nvSpPr>
          <p:cNvPr id="48" name="Picture Placeholder 47">
            <a:extLst>
              <a:ext uri="{FF2B5EF4-FFF2-40B4-BE49-F238E27FC236}">
                <a16:creationId xmlns:a16="http://schemas.microsoft.com/office/drawing/2014/main" id="{A737678D-29D3-4612-906E-0D7AEF6BFC1C}"/>
              </a:ext>
            </a:extLst>
          </p:cNvPr>
          <p:cNvSpPr>
            <a:spLocks noGrp="1"/>
          </p:cNvSpPr>
          <p:nvPr>
            <p:ph type="pic" sz="quarter" idx="17"/>
          </p:nvPr>
        </p:nvSpPr>
        <p:spPr/>
      </p:sp>
      <p:sp>
        <p:nvSpPr>
          <p:cNvPr id="50" name="Picture Placeholder 49">
            <a:extLst>
              <a:ext uri="{FF2B5EF4-FFF2-40B4-BE49-F238E27FC236}">
                <a16:creationId xmlns:a16="http://schemas.microsoft.com/office/drawing/2014/main" id="{FC68DCD6-FE2F-47F5-ADAA-11154E597ED6}"/>
              </a:ext>
            </a:extLst>
          </p:cNvPr>
          <p:cNvSpPr>
            <a:spLocks noGrp="1"/>
          </p:cNvSpPr>
          <p:nvPr>
            <p:ph type="pic" sz="quarter" idx="16"/>
          </p:nvPr>
        </p:nvSpPr>
        <p:spPr/>
      </p:sp>
      <p:sp>
        <p:nvSpPr>
          <p:cNvPr id="52" name="Picture Placeholder 51">
            <a:extLst>
              <a:ext uri="{FF2B5EF4-FFF2-40B4-BE49-F238E27FC236}">
                <a16:creationId xmlns:a16="http://schemas.microsoft.com/office/drawing/2014/main" id="{695182AF-485C-4D88-A5A3-E07FB11CF2FA}"/>
              </a:ext>
            </a:extLst>
          </p:cNvPr>
          <p:cNvSpPr>
            <a:spLocks noGrp="1"/>
          </p:cNvSpPr>
          <p:nvPr>
            <p:ph type="pic" sz="quarter" idx="15"/>
          </p:nvPr>
        </p:nvSpPr>
        <p:spPr/>
      </p:sp>
      <p:sp>
        <p:nvSpPr>
          <p:cNvPr id="54" name="Picture Placeholder 53">
            <a:extLst>
              <a:ext uri="{FF2B5EF4-FFF2-40B4-BE49-F238E27FC236}">
                <a16:creationId xmlns:a16="http://schemas.microsoft.com/office/drawing/2014/main" id="{711A8B45-1154-47A7-8D1A-033D358BD5E2}"/>
              </a:ext>
            </a:extLst>
          </p:cNvPr>
          <p:cNvSpPr>
            <a:spLocks noGrp="1"/>
          </p:cNvSpPr>
          <p:nvPr>
            <p:ph type="pic" sz="quarter" idx="14"/>
          </p:nvPr>
        </p:nvSpPr>
        <p:spPr/>
      </p:sp>
    </p:spTree>
    <p:extLst>
      <p:ext uri="{BB962C8B-B14F-4D97-AF65-F5344CB8AC3E}">
        <p14:creationId xmlns:p14="http://schemas.microsoft.com/office/powerpoint/2010/main" val="290983838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p:cTn id="11" dur="250" fill="hold"/>
                                        <p:tgtEl>
                                          <p:spTgt spid="5"/>
                                        </p:tgtEl>
                                        <p:attrNameLst>
                                          <p:attrName>ppt_x</p:attrName>
                                        </p:attrNameLst>
                                      </p:cBhvr>
                                      <p:tavLst>
                                        <p:tav tm="0">
                                          <p:val>
                                            <p:strVal val="#ppt_x+#ppt_w/2"/>
                                          </p:val>
                                        </p:tav>
                                        <p:tav tm="100000">
                                          <p:val>
                                            <p:strVal val="#ppt_x"/>
                                          </p:val>
                                        </p:tav>
                                      </p:tavLst>
                                    </p:anim>
                                    <p:anim calcmode="lin" valueType="num">
                                      <p:cBhvr>
                                        <p:cTn id="12" dur="250" fill="hold"/>
                                        <p:tgtEl>
                                          <p:spTgt spid="5"/>
                                        </p:tgtEl>
                                        <p:attrNameLst>
                                          <p:attrName>ppt_y</p:attrName>
                                        </p:attrNameLst>
                                      </p:cBhvr>
                                      <p:tavLst>
                                        <p:tav tm="0">
                                          <p:val>
                                            <p:strVal val="#ppt_y"/>
                                          </p:val>
                                        </p:tav>
                                        <p:tav tm="100000">
                                          <p:val>
                                            <p:strVal val="#ppt_y"/>
                                          </p:val>
                                        </p:tav>
                                      </p:tavLst>
                                    </p:anim>
                                    <p:anim calcmode="lin" valueType="num">
                                      <p:cBhvr>
                                        <p:cTn id="13" dur="250" fill="hold"/>
                                        <p:tgtEl>
                                          <p:spTgt spid="5"/>
                                        </p:tgtEl>
                                        <p:attrNameLst>
                                          <p:attrName>ppt_w</p:attrName>
                                        </p:attrNameLst>
                                      </p:cBhvr>
                                      <p:tavLst>
                                        <p:tav tm="0">
                                          <p:val>
                                            <p:fltVal val="0"/>
                                          </p:val>
                                        </p:tav>
                                        <p:tav tm="100000">
                                          <p:val>
                                            <p:strVal val="#ppt_w"/>
                                          </p:val>
                                        </p:tav>
                                      </p:tavLst>
                                    </p:anim>
                                    <p:anim calcmode="lin" valueType="num">
                                      <p:cBhvr>
                                        <p:cTn id="14" dur="250" fill="hold"/>
                                        <p:tgtEl>
                                          <p:spTgt spid="5"/>
                                        </p:tgtEl>
                                        <p:attrNameLst>
                                          <p:attrName>ppt_h</p:attrName>
                                        </p:attrNameLst>
                                      </p:cBhvr>
                                      <p:tavLst>
                                        <p:tav tm="0">
                                          <p:val>
                                            <p:strVal val="#ppt_h"/>
                                          </p:val>
                                        </p:tav>
                                        <p:tav tm="100000">
                                          <p:val>
                                            <p:strVal val="#ppt_h"/>
                                          </p:val>
                                        </p:tav>
                                      </p:tavLst>
                                    </p:anim>
                                  </p:childTnLst>
                                </p:cTn>
                              </p:par>
                              <p:par>
                                <p:cTn id="15" presetID="2" presetClass="entr" presetSubtype="8" decel="100000" fill="hold" nodeType="withEffect">
                                  <p:stCondLst>
                                    <p:cond delay="25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750" fill="hold"/>
                                        <p:tgtEl>
                                          <p:spTgt spid="3"/>
                                        </p:tgtEl>
                                        <p:attrNameLst>
                                          <p:attrName>ppt_x</p:attrName>
                                        </p:attrNameLst>
                                      </p:cBhvr>
                                      <p:tavLst>
                                        <p:tav tm="0">
                                          <p:val>
                                            <p:strVal val="0-#ppt_w/2"/>
                                          </p:val>
                                        </p:tav>
                                        <p:tav tm="100000">
                                          <p:val>
                                            <p:strVal val="#ppt_x"/>
                                          </p:val>
                                        </p:tav>
                                      </p:tavLst>
                                    </p:anim>
                                    <p:anim calcmode="lin" valueType="num">
                                      <p:cBhvr additive="base">
                                        <p:cTn id="18" dur="750" fill="hold"/>
                                        <p:tgtEl>
                                          <p:spTgt spid="3"/>
                                        </p:tgtEl>
                                        <p:attrNameLst>
                                          <p:attrName>ppt_y</p:attrName>
                                        </p:attrNameLst>
                                      </p:cBhvr>
                                      <p:tavLst>
                                        <p:tav tm="0">
                                          <p:val>
                                            <p:strVal val="#ppt_y"/>
                                          </p:val>
                                        </p:tav>
                                        <p:tav tm="100000">
                                          <p:val>
                                            <p:strVal val="#ppt_y"/>
                                          </p:val>
                                        </p:tav>
                                      </p:tavLst>
                                    </p:anim>
                                  </p:childTnLst>
                                </p:cTn>
                              </p:par>
                              <p:par>
                                <p:cTn id="19" presetID="37"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675" decel="100000" fill="hold"/>
                                        <p:tgtEl>
                                          <p:spTgt spid="8"/>
                                        </p:tgtEl>
                                        <p:attrNameLst>
                                          <p:attrName>ppt_y</p:attrName>
                                        </p:attrNameLst>
                                      </p:cBhvr>
                                      <p:tavLst>
                                        <p:tav tm="0">
                                          <p:val>
                                            <p:strVal val="#ppt_y+1"/>
                                          </p:val>
                                        </p:tav>
                                        <p:tav tm="100000">
                                          <p:val>
                                            <p:strVal val="#ppt_y-.03"/>
                                          </p:val>
                                        </p:tav>
                                      </p:tavLst>
                                    </p:anim>
                                    <p:anim calcmode="lin" valueType="num">
                                      <p:cBhvr>
                                        <p:cTn id="24" dur="75" accel="100000" fill="hold">
                                          <p:stCondLst>
                                            <p:cond delay="675"/>
                                          </p:stCondLst>
                                        </p:cTn>
                                        <p:tgtEl>
                                          <p:spTgt spid="8"/>
                                        </p:tgtEl>
                                        <p:attrNameLst>
                                          <p:attrName>ppt_y</p:attrName>
                                        </p:attrNameLst>
                                      </p:cBhvr>
                                      <p:tavLst>
                                        <p:tav tm="0">
                                          <p:val>
                                            <p:strVal val="#ppt_y-.03"/>
                                          </p:val>
                                        </p:tav>
                                        <p:tav tm="100000">
                                          <p:val>
                                            <p:strVal val="#ppt_y"/>
                                          </p:val>
                                        </p:tav>
                                      </p:tavLst>
                                    </p:anim>
                                  </p:childTnLst>
                                </p:cTn>
                              </p:par>
                              <p:par>
                                <p:cTn id="25" presetID="37" presetClass="entr" presetSubtype="0" fill="hold" grpId="0" nodeType="withEffect">
                                  <p:stCondLst>
                                    <p:cond delay="250"/>
                                  </p:stCondLst>
                                  <p:childTnLst>
                                    <p:set>
                                      <p:cBhvr>
                                        <p:cTn id="26" dur="1" fill="hold">
                                          <p:stCondLst>
                                            <p:cond delay="0"/>
                                          </p:stCondLst>
                                        </p:cTn>
                                        <p:tgtEl>
                                          <p:spTgt spid="77"/>
                                        </p:tgtEl>
                                        <p:attrNameLst>
                                          <p:attrName>style.visibility</p:attrName>
                                        </p:attrNameLst>
                                      </p:cBhvr>
                                      <p:to>
                                        <p:strVal val="visible"/>
                                      </p:to>
                                    </p:set>
                                    <p:animEffect transition="in" filter="fade">
                                      <p:cBhvr>
                                        <p:cTn id="27" dur="750"/>
                                        <p:tgtEl>
                                          <p:spTgt spid="77"/>
                                        </p:tgtEl>
                                      </p:cBhvr>
                                    </p:animEffect>
                                    <p:anim calcmode="lin" valueType="num">
                                      <p:cBhvr>
                                        <p:cTn id="28" dur="750" fill="hold"/>
                                        <p:tgtEl>
                                          <p:spTgt spid="77"/>
                                        </p:tgtEl>
                                        <p:attrNameLst>
                                          <p:attrName>ppt_x</p:attrName>
                                        </p:attrNameLst>
                                      </p:cBhvr>
                                      <p:tavLst>
                                        <p:tav tm="0">
                                          <p:val>
                                            <p:strVal val="#ppt_x"/>
                                          </p:val>
                                        </p:tav>
                                        <p:tav tm="100000">
                                          <p:val>
                                            <p:strVal val="#ppt_x"/>
                                          </p:val>
                                        </p:tav>
                                      </p:tavLst>
                                    </p:anim>
                                    <p:anim calcmode="lin" valueType="num">
                                      <p:cBhvr>
                                        <p:cTn id="29" dur="675" decel="100000" fill="hold"/>
                                        <p:tgtEl>
                                          <p:spTgt spid="77"/>
                                        </p:tgtEl>
                                        <p:attrNameLst>
                                          <p:attrName>ppt_y</p:attrName>
                                        </p:attrNameLst>
                                      </p:cBhvr>
                                      <p:tavLst>
                                        <p:tav tm="0">
                                          <p:val>
                                            <p:strVal val="#ppt_y+1"/>
                                          </p:val>
                                        </p:tav>
                                        <p:tav tm="100000">
                                          <p:val>
                                            <p:strVal val="#ppt_y-.03"/>
                                          </p:val>
                                        </p:tav>
                                      </p:tavLst>
                                    </p:anim>
                                    <p:anim calcmode="lin" valueType="num">
                                      <p:cBhvr>
                                        <p:cTn id="30" dur="75" accel="100000" fill="hold">
                                          <p:stCondLst>
                                            <p:cond delay="675"/>
                                          </p:stCondLst>
                                        </p:cTn>
                                        <p:tgtEl>
                                          <p:spTgt spid="77"/>
                                        </p:tgtEl>
                                        <p:attrNameLst>
                                          <p:attrName>ppt_y</p:attrName>
                                        </p:attrNameLst>
                                      </p:cBhvr>
                                      <p:tavLst>
                                        <p:tav tm="0">
                                          <p:val>
                                            <p:strVal val="#ppt_y-.03"/>
                                          </p:val>
                                        </p:tav>
                                        <p:tav tm="100000">
                                          <p:val>
                                            <p:strVal val="#ppt_y"/>
                                          </p:val>
                                        </p:tav>
                                      </p:tavLst>
                                    </p:anim>
                                  </p:childTnLst>
                                </p:cTn>
                              </p:par>
                              <p:par>
                                <p:cTn id="31" presetID="37" presetClass="entr" presetSubtype="0" fill="hold" grpId="0" nodeType="withEffect">
                                  <p:stCondLst>
                                    <p:cond delay="500"/>
                                  </p:stCondLst>
                                  <p:childTnLst>
                                    <p:set>
                                      <p:cBhvr>
                                        <p:cTn id="32" dur="1" fill="hold">
                                          <p:stCondLst>
                                            <p:cond delay="0"/>
                                          </p:stCondLst>
                                        </p:cTn>
                                        <p:tgtEl>
                                          <p:spTgt spid="100"/>
                                        </p:tgtEl>
                                        <p:attrNameLst>
                                          <p:attrName>style.visibility</p:attrName>
                                        </p:attrNameLst>
                                      </p:cBhvr>
                                      <p:to>
                                        <p:strVal val="visible"/>
                                      </p:to>
                                    </p:set>
                                    <p:animEffect transition="in" filter="fade">
                                      <p:cBhvr>
                                        <p:cTn id="33" dur="750"/>
                                        <p:tgtEl>
                                          <p:spTgt spid="100"/>
                                        </p:tgtEl>
                                      </p:cBhvr>
                                    </p:animEffect>
                                    <p:anim calcmode="lin" valueType="num">
                                      <p:cBhvr>
                                        <p:cTn id="34" dur="750" fill="hold"/>
                                        <p:tgtEl>
                                          <p:spTgt spid="100"/>
                                        </p:tgtEl>
                                        <p:attrNameLst>
                                          <p:attrName>ppt_x</p:attrName>
                                        </p:attrNameLst>
                                      </p:cBhvr>
                                      <p:tavLst>
                                        <p:tav tm="0">
                                          <p:val>
                                            <p:strVal val="#ppt_x"/>
                                          </p:val>
                                        </p:tav>
                                        <p:tav tm="100000">
                                          <p:val>
                                            <p:strVal val="#ppt_x"/>
                                          </p:val>
                                        </p:tav>
                                      </p:tavLst>
                                    </p:anim>
                                    <p:anim calcmode="lin" valueType="num">
                                      <p:cBhvr>
                                        <p:cTn id="35" dur="675" decel="100000" fill="hold"/>
                                        <p:tgtEl>
                                          <p:spTgt spid="100"/>
                                        </p:tgtEl>
                                        <p:attrNameLst>
                                          <p:attrName>ppt_y</p:attrName>
                                        </p:attrNameLst>
                                      </p:cBhvr>
                                      <p:tavLst>
                                        <p:tav tm="0">
                                          <p:val>
                                            <p:strVal val="#ppt_y+1"/>
                                          </p:val>
                                        </p:tav>
                                        <p:tav tm="100000">
                                          <p:val>
                                            <p:strVal val="#ppt_y-.03"/>
                                          </p:val>
                                        </p:tav>
                                      </p:tavLst>
                                    </p:anim>
                                    <p:anim calcmode="lin" valueType="num">
                                      <p:cBhvr>
                                        <p:cTn id="36" dur="75" accel="100000" fill="hold">
                                          <p:stCondLst>
                                            <p:cond delay="675"/>
                                          </p:stCondLst>
                                        </p:cTn>
                                        <p:tgtEl>
                                          <p:spTgt spid="100"/>
                                        </p:tgtEl>
                                        <p:attrNameLst>
                                          <p:attrName>ppt_y</p:attrName>
                                        </p:attrNameLst>
                                      </p:cBhvr>
                                      <p:tavLst>
                                        <p:tav tm="0">
                                          <p:val>
                                            <p:strVal val="#ppt_y-.03"/>
                                          </p:val>
                                        </p:tav>
                                        <p:tav tm="100000">
                                          <p:val>
                                            <p:strVal val="#ppt_y"/>
                                          </p:val>
                                        </p:tav>
                                      </p:tavLst>
                                    </p:anim>
                                  </p:childTnLst>
                                </p:cTn>
                              </p:par>
                              <p:par>
                                <p:cTn id="37" presetID="37" presetClass="entr" presetSubtype="0" fill="hold" grpId="0" nodeType="withEffect">
                                  <p:stCondLst>
                                    <p:cond delay="750"/>
                                  </p:stCondLst>
                                  <p:childTnLst>
                                    <p:set>
                                      <p:cBhvr>
                                        <p:cTn id="38" dur="1" fill="hold">
                                          <p:stCondLst>
                                            <p:cond delay="0"/>
                                          </p:stCondLst>
                                        </p:cTn>
                                        <p:tgtEl>
                                          <p:spTgt spid="123"/>
                                        </p:tgtEl>
                                        <p:attrNameLst>
                                          <p:attrName>style.visibility</p:attrName>
                                        </p:attrNameLst>
                                      </p:cBhvr>
                                      <p:to>
                                        <p:strVal val="visible"/>
                                      </p:to>
                                    </p:set>
                                    <p:animEffect transition="in" filter="fade">
                                      <p:cBhvr>
                                        <p:cTn id="39" dur="750"/>
                                        <p:tgtEl>
                                          <p:spTgt spid="123"/>
                                        </p:tgtEl>
                                      </p:cBhvr>
                                    </p:animEffect>
                                    <p:anim calcmode="lin" valueType="num">
                                      <p:cBhvr>
                                        <p:cTn id="40" dur="750" fill="hold"/>
                                        <p:tgtEl>
                                          <p:spTgt spid="123"/>
                                        </p:tgtEl>
                                        <p:attrNameLst>
                                          <p:attrName>ppt_x</p:attrName>
                                        </p:attrNameLst>
                                      </p:cBhvr>
                                      <p:tavLst>
                                        <p:tav tm="0">
                                          <p:val>
                                            <p:strVal val="#ppt_x"/>
                                          </p:val>
                                        </p:tav>
                                        <p:tav tm="100000">
                                          <p:val>
                                            <p:strVal val="#ppt_x"/>
                                          </p:val>
                                        </p:tav>
                                      </p:tavLst>
                                    </p:anim>
                                    <p:anim calcmode="lin" valueType="num">
                                      <p:cBhvr>
                                        <p:cTn id="41" dur="675" decel="100000" fill="hold"/>
                                        <p:tgtEl>
                                          <p:spTgt spid="123"/>
                                        </p:tgtEl>
                                        <p:attrNameLst>
                                          <p:attrName>ppt_y</p:attrName>
                                        </p:attrNameLst>
                                      </p:cBhvr>
                                      <p:tavLst>
                                        <p:tav tm="0">
                                          <p:val>
                                            <p:strVal val="#ppt_y+1"/>
                                          </p:val>
                                        </p:tav>
                                        <p:tav tm="100000">
                                          <p:val>
                                            <p:strVal val="#ppt_y-.03"/>
                                          </p:val>
                                        </p:tav>
                                      </p:tavLst>
                                    </p:anim>
                                    <p:anim calcmode="lin" valueType="num">
                                      <p:cBhvr>
                                        <p:cTn id="42" dur="75" accel="100000" fill="hold">
                                          <p:stCondLst>
                                            <p:cond delay="675"/>
                                          </p:stCondLst>
                                        </p:cTn>
                                        <p:tgtEl>
                                          <p:spTgt spid="123"/>
                                        </p:tgtEl>
                                        <p:attrNameLst>
                                          <p:attrName>ppt_y</p:attrName>
                                        </p:attrNameLst>
                                      </p:cBhvr>
                                      <p:tavLst>
                                        <p:tav tm="0">
                                          <p:val>
                                            <p:strVal val="#ppt_y-.03"/>
                                          </p:val>
                                        </p:tav>
                                        <p:tav tm="100000">
                                          <p:val>
                                            <p:strVal val="#ppt_y"/>
                                          </p:val>
                                        </p:tav>
                                      </p:tavLst>
                                    </p:anim>
                                  </p:childTnLst>
                                </p:cTn>
                              </p:par>
                              <p:par>
                                <p:cTn id="43" presetID="37" presetClass="entr" presetSubtype="0" fill="hold" grpId="0" nodeType="withEffect">
                                  <p:stCondLst>
                                    <p:cond delay="1000"/>
                                  </p:stCondLst>
                                  <p:childTnLst>
                                    <p:set>
                                      <p:cBhvr>
                                        <p:cTn id="44" dur="1" fill="hold">
                                          <p:stCondLst>
                                            <p:cond delay="0"/>
                                          </p:stCondLst>
                                        </p:cTn>
                                        <p:tgtEl>
                                          <p:spTgt spid="30"/>
                                        </p:tgtEl>
                                        <p:attrNameLst>
                                          <p:attrName>style.visibility</p:attrName>
                                        </p:attrNameLst>
                                      </p:cBhvr>
                                      <p:to>
                                        <p:strVal val="visible"/>
                                      </p:to>
                                    </p:set>
                                    <p:animEffect transition="in" filter="fade">
                                      <p:cBhvr>
                                        <p:cTn id="45" dur="750"/>
                                        <p:tgtEl>
                                          <p:spTgt spid="30"/>
                                        </p:tgtEl>
                                      </p:cBhvr>
                                    </p:animEffect>
                                    <p:anim calcmode="lin" valueType="num">
                                      <p:cBhvr>
                                        <p:cTn id="46" dur="750" fill="hold"/>
                                        <p:tgtEl>
                                          <p:spTgt spid="30"/>
                                        </p:tgtEl>
                                        <p:attrNameLst>
                                          <p:attrName>ppt_x</p:attrName>
                                        </p:attrNameLst>
                                      </p:cBhvr>
                                      <p:tavLst>
                                        <p:tav tm="0">
                                          <p:val>
                                            <p:strVal val="#ppt_x"/>
                                          </p:val>
                                        </p:tav>
                                        <p:tav tm="100000">
                                          <p:val>
                                            <p:strVal val="#ppt_x"/>
                                          </p:val>
                                        </p:tav>
                                      </p:tavLst>
                                    </p:anim>
                                    <p:anim calcmode="lin" valueType="num">
                                      <p:cBhvr>
                                        <p:cTn id="47" dur="675" decel="100000" fill="hold"/>
                                        <p:tgtEl>
                                          <p:spTgt spid="30"/>
                                        </p:tgtEl>
                                        <p:attrNameLst>
                                          <p:attrName>ppt_y</p:attrName>
                                        </p:attrNameLst>
                                      </p:cBhvr>
                                      <p:tavLst>
                                        <p:tav tm="0">
                                          <p:val>
                                            <p:strVal val="#ppt_y+1"/>
                                          </p:val>
                                        </p:tav>
                                        <p:tav tm="100000">
                                          <p:val>
                                            <p:strVal val="#ppt_y-.03"/>
                                          </p:val>
                                        </p:tav>
                                      </p:tavLst>
                                    </p:anim>
                                    <p:anim calcmode="lin" valueType="num">
                                      <p:cBhvr>
                                        <p:cTn id="48" dur="75" accel="100000" fill="hold">
                                          <p:stCondLst>
                                            <p:cond delay="675"/>
                                          </p:stCondLst>
                                        </p:cTn>
                                        <p:tgtEl>
                                          <p:spTgt spid="30"/>
                                        </p:tgtEl>
                                        <p:attrNameLst>
                                          <p:attrName>ppt_y</p:attrName>
                                        </p:attrNameLst>
                                      </p:cBhvr>
                                      <p:tavLst>
                                        <p:tav tm="0">
                                          <p:val>
                                            <p:strVal val="#ppt_y-.03"/>
                                          </p:val>
                                        </p:tav>
                                        <p:tav tm="100000">
                                          <p:val>
                                            <p:strVal val="#ppt_y"/>
                                          </p:val>
                                        </p:tav>
                                      </p:tavLst>
                                    </p:anim>
                                  </p:childTnLst>
                                </p:cTn>
                              </p:par>
                              <p:par>
                                <p:cTn id="49" presetID="37" presetClass="entr" presetSubtype="0" fill="hold" grpId="0" nodeType="withEffect">
                                  <p:stCondLst>
                                    <p:cond delay="1250"/>
                                  </p:stCondLst>
                                  <p:childTnLst>
                                    <p:set>
                                      <p:cBhvr>
                                        <p:cTn id="50" dur="1" fill="hold">
                                          <p:stCondLst>
                                            <p:cond delay="0"/>
                                          </p:stCondLst>
                                        </p:cTn>
                                        <p:tgtEl>
                                          <p:spTgt spid="67"/>
                                        </p:tgtEl>
                                        <p:attrNameLst>
                                          <p:attrName>style.visibility</p:attrName>
                                        </p:attrNameLst>
                                      </p:cBhvr>
                                      <p:to>
                                        <p:strVal val="visible"/>
                                      </p:to>
                                    </p:set>
                                    <p:animEffect transition="in" filter="fade">
                                      <p:cBhvr>
                                        <p:cTn id="51" dur="750"/>
                                        <p:tgtEl>
                                          <p:spTgt spid="67"/>
                                        </p:tgtEl>
                                      </p:cBhvr>
                                    </p:animEffect>
                                    <p:anim calcmode="lin" valueType="num">
                                      <p:cBhvr>
                                        <p:cTn id="52" dur="750" fill="hold"/>
                                        <p:tgtEl>
                                          <p:spTgt spid="67"/>
                                        </p:tgtEl>
                                        <p:attrNameLst>
                                          <p:attrName>ppt_x</p:attrName>
                                        </p:attrNameLst>
                                      </p:cBhvr>
                                      <p:tavLst>
                                        <p:tav tm="0">
                                          <p:val>
                                            <p:strVal val="#ppt_x"/>
                                          </p:val>
                                        </p:tav>
                                        <p:tav tm="100000">
                                          <p:val>
                                            <p:strVal val="#ppt_x"/>
                                          </p:val>
                                        </p:tav>
                                      </p:tavLst>
                                    </p:anim>
                                    <p:anim calcmode="lin" valueType="num">
                                      <p:cBhvr>
                                        <p:cTn id="53" dur="675" decel="100000" fill="hold"/>
                                        <p:tgtEl>
                                          <p:spTgt spid="67"/>
                                        </p:tgtEl>
                                        <p:attrNameLst>
                                          <p:attrName>ppt_y</p:attrName>
                                        </p:attrNameLst>
                                      </p:cBhvr>
                                      <p:tavLst>
                                        <p:tav tm="0">
                                          <p:val>
                                            <p:strVal val="#ppt_y+1"/>
                                          </p:val>
                                        </p:tav>
                                        <p:tav tm="100000">
                                          <p:val>
                                            <p:strVal val="#ppt_y-.03"/>
                                          </p:val>
                                        </p:tav>
                                      </p:tavLst>
                                    </p:anim>
                                    <p:anim calcmode="lin" valueType="num">
                                      <p:cBhvr>
                                        <p:cTn id="54" dur="75" accel="100000" fill="hold">
                                          <p:stCondLst>
                                            <p:cond delay="675"/>
                                          </p:stCondLst>
                                        </p:cTn>
                                        <p:tgtEl>
                                          <p:spTgt spid="67"/>
                                        </p:tgtEl>
                                        <p:attrNameLst>
                                          <p:attrName>ppt_y</p:attrName>
                                        </p:attrNameLst>
                                      </p:cBhvr>
                                      <p:tavLst>
                                        <p:tav tm="0">
                                          <p:val>
                                            <p:strVal val="#ppt_y-.03"/>
                                          </p:val>
                                        </p:tav>
                                        <p:tav tm="100000">
                                          <p:val>
                                            <p:strVal val="#ppt_y"/>
                                          </p:val>
                                        </p:tav>
                                      </p:tavLst>
                                    </p:anim>
                                  </p:childTnLst>
                                </p:cTn>
                              </p:par>
                              <p:par>
                                <p:cTn id="55" presetID="37" presetClass="entr" presetSubtype="0" fill="hold" grpId="0" nodeType="withEffect">
                                  <p:stCondLst>
                                    <p:cond delay="1500"/>
                                  </p:stCondLst>
                                  <p:childTnLst>
                                    <p:set>
                                      <p:cBhvr>
                                        <p:cTn id="56" dur="1" fill="hold">
                                          <p:stCondLst>
                                            <p:cond delay="0"/>
                                          </p:stCondLst>
                                        </p:cTn>
                                        <p:tgtEl>
                                          <p:spTgt spid="90"/>
                                        </p:tgtEl>
                                        <p:attrNameLst>
                                          <p:attrName>style.visibility</p:attrName>
                                        </p:attrNameLst>
                                      </p:cBhvr>
                                      <p:to>
                                        <p:strVal val="visible"/>
                                      </p:to>
                                    </p:set>
                                    <p:animEffect transition="in" filter="fade">
                                      <p:cBhvr>
                                        <p:cTn id="57" dur="750"/>
                                        <p:tgtEl>
                                          <p:spTgt spid="90"/>
                                        </p:tgtEl>
                                      </p:cBhvr>
                                    </p:animEffect>
                                    <p:anim calcmode="lin" valueType="num">
                                      <p:cBhvr>
                                        <p:cTn id="58" dur="750" fill="hold"/>
                                        <p:tgtEl>
                                          <p:spTgt spid="90"/>
                                        </p:tgtEl>
                                        <p:attrNameLst>
                                          <p:attrName>ppt_x</p:attrName>
                                        </p:attrNameLst>
                                      </p:cBhvr>
                                      <p:tavLst>
                                        <p:tav tm="0">
                                          <p:val>
                                            <p:strVal val="#ppt_x"/>
                                          </p:val>
                                        </p:tav>
                                        <p:tav tm="100000">
                                          <p:val>
                                            <p:strVal val="#ppt_x"/>
                                          </p:val>
                                        </p:tav>
                                      </p:tavLst>
                                    </p:anim>
                                    <p:anim calcmode="lin" valueType="num">
                                      <p:cBhvr>
                                        <p:cTn id="59" dur="675" decel="100000" fill="hold"/>
                                        <p:tgtEl>
                                          <p:spTgt spid="90"/>
                                        </p:tgtEl>
                                        <p:attrNameLst>
                                          <p:attrName>ppt_y</p:attrName>
                                        </p:attrNameLst>
                                      </p:cBhvr>
                                      <p:tavLst>
                                        <p:tav tm="0">
                                          <p:val>
                                            <p:strVal val="#ppt_y+1"/>
                                          </p:val>
                                        </p:tav>
                                        <p:tav tm="100000">
                                          <p:val>
                                            <p:strVal val="#ppt_y-.03"/>
                                          </p:val>
                                        </p:tav>
                                      </p:tavLst>
                                    </p:anim>
                                    <p:anim calcmode="lin" valueType="num">
                                      <p:cBhvr>
                                        <p:cTn id="60" dur="75" accel="100000" fill="hold">
                                          <p:stCondLst>
                                            <p:cond delay="675"/>
                                          </p:stCondLst>
                                        </p:cTn>
                                        <p:tgtEl>
                                          <p:spTgt spid="90"/>
                                        </p:tgtEl>
                                        <p:attrNameLst>
                                          <p:attrName>ppt_y</p:attrName>
                                        </p:attrNameLst>
                                      </p:cBhvr>
                                      <p:tavLst>
                                        <p:tav tm="0">
                                          <p:val>
                                            <p:strVal val="#ppt_y-.03"/>
                                          </p:val>
                                        </p:tav>
                                        <p:tav tm="100000">
                                          <p:val>
                                            <p:strVal val="#ppt_y"/>
                                          </p:val>
                                        </p:tav>
                                      </p:tavLst>
                                    </p:anim>
                                  </p:childTnLst>
                                </p:cTn>
                              </p:par>
                              <p:par>
                                <p:cTn id="61" presetID="37" presetClass="entr" presetSubtype="0" fill="hold" grpId="0" nodeType="withEffect">
                                  <p:stCondLst>
                                    <p:cond delay="1750"/>
                                  </p:stCondLst>
                                  <p:childTnLst>
                                    <p:set>
                                      <p:cBhvr>
                                        <p:cTn id="62" dur="1" fill="hold">
                                          <p:stCondLst>
                                            <p:cond delay="0"/>
                                          </p:stCondLst>
                                        </p:cTn>
                                        <p:tgtEl>
                                          <p:spTgt spid="113"/>
                                        </p:tgtEl>
                                        <p:attrNameLst>
                                          <p:attrName>style.visibility</p:attrName>
                                        </p:attrNameLst>
                                      </p:cBhvr>
                                      <p:to>
                                        <p:strVal val="visible"/>
                                      </p:to>
                                    </p:set>
                                    <p:animEffect transition="in" filter="fade">
                                      <p:cBhvr>
                                        <p:cTn id="63" dur="750"/>
                                        <p:tgtEl>
                                          <p:spTgt spid="113"/>
                                        </p:tgtEl>
                                      </p:cBhvr>
                                    </p:animEffect>
                                    <p:anim calcmode="lin" valueType="num">
                                      <p:cBhvr>
                                        <p:cTn id="64" dur="750" fill="hold"/>
                                        <p:tgtEl>
                                          <p:spTgt spid="113"/>
                                        </p:tgtEl>
                                        <p:attrNameLst>
                                          <p:attrName>ppt_x</p:attrName>
                                        </p:attrNameLst>
                                      </p:cBhvr>
                                      <p:tavLst>
                                        <p:tav tm="0">
                                          <p:val>
                                            <p:strVal val="#ppt_x"/>
                                          </p:val>
                                        </p:tav>
                                        <p:tav tm="100000">
                                          <p:val>
                                            <p:strVal val="#ppt_x"/>
                                          </p:val>
                                        </p:tav>
                                      </p:tavLst>
                                    </p:anim>
                                    <p:anim calcmode="lin" valueType="num">
                                      <p:cBhvr>
                                        <p:cTn id="65" dur="675" decel="100000" fill="hold"/>
                                        <p:tgtEl>
                                          <p:spTgt spid="113"/>
                                        </p:tgtEl>
                                        <p:attrNameLst>
                                          <p:attrName>ppt_y</p:attrName>
                                        </p:attrNameLst>
                                      </p:cBhvr>
                                      <p:tavLst>
                                        <p:tav tm="0">
                                          <p:val>
                                            <p:strVal val="#ppt_y+1"/>
                                          </p:val>
                                        </p:tav>
                                        <p:tav tm="100000">
                                          <p:val>
                                            <p:strVal val="#ppt_y-.03"/>
                                          </p:val>
                                        </p:tav>
                                      </p:tavLst>
                                    </p:anim>
                                    <p:anim calcmode="lin" valueType="num">
                                      <p:cBhvr>
                                        <p:cTn id="66" dur="75" accel="100000" fill="hold">
                                          <p:stCondLst>
                                            <p:cond delay="675"/>
                                          </p:stCondLst>
                                        </p:cTn>
                                        <p:tgtEl>
                                          <p:spTgt spid="113"/>
                                        </p:tgtEl>
                                        <p:attrNameLst>
                                          <p:attrName>ppt_y</p:attrName>
                                        </p:attrNameLst>
                                      </p:cBhvr>
                                      <p:tavLst>
                                        <p:tav tm="0">
                                          <p:val>
                                            <p:strVal val="#ppt_y-.03"/>
                                          </p:val>
                                        </p:tav>
                                        <p:tav tm="100000">
                                          <p:val>
                                            <p:strVal val="#ppt_y"/>
                                          </p:val>
                                        </p:tav>
                                      </p:tavLst>
                                    </p:anim>
                                  </p:childTnLst>
                                </p:cTn>
                              </p:par>
                              <p:par>
                                <p:cTn id="67" presetID="22" presetClass="entr" presetSubtype="1" fill="hold" nodeType="withEffect">
                                  <p:stCondLst>
                                    <p:cond delay="1000"/>
                                  </p:stCondLst>
                                  <p:childTnLst>
                                    <p:set>
                                      <p:cBhvr>
                                        <p:cTn id="68" dur="1" fill="hold">
                                          <p:stCondLst>
                                            <p:cond delay="0"/>
                                          </p:stCondLst>
                                        </p:cTn>
                                        <p:tgtEl>
                                          <p:spTgt spid="16"/>
                                        </p:tgtEl>
                                        <p:attrNameLst>
                                          <p:attrName>style.visibility</p:attrName>
                                        </p:attrNameLst>
                                      </p:cBhvr>
                                      <p:to>
                                        <p:strVal val="visible"/>
                                      </p:to>
                                    </p:set>
                                    <p:animEffect transition="in" filter="wipe(up)">
                                      <p:cBhvr>
                                        <p:cTn id="69" dur="500"/>
                                        <p:tgtEl>
                                          <p:spTgt spid="16"/>
                                        </p:tgtEl>
                                      </p:cBhvr>
                                    </p:animEffect>
                                  </p:childTnLst>
                                </p:cTn>
                              </p:par>
                              <p:par>
                                <p:cTn id="70" presetID="22" presetClass="entr" presetSubtype="1" fill="hold" nodeType="withEffect">
                                  <p:stCondLst>
                                    <p:cond delay="1250"/>
                                  </p:stCondLst>
                                  <p:childTnLst>
                                    <p:set>
                                      <p:cBhvr>
                                        <p:cTn id="71" dur="1" fill="hold">
                                          <p:stCondLst>
                                            <p:cond delay="0"/>
                                          </p:stCondLst>
                                        </p:cTn>
                                        <p:tgtEl>
                                          <p:spTgt spid="17"/>
                                        </p:tgtEl>
                                        <p:attrNameLst>
                                          <p:attrName>style.visibility</p:attrName>
                                        </p:attrNameLst>
                                      </p:cBhvr>
                                      <p:to>
                                        <p:strVal val="visible"/>
                                      </p:to>
                                    </p:set>
                                    <p:animEffect transition="in" filter="wipe(up)">
                                      <p:cBhvr>
                                        <p:cTn id="72" dur="500"/>
                                        <p:tgtEl>
                                          <p:spTgt spid="17"/>
                                        </p:tgtEl>
                                      </p:cBhvr>
                                    </p:animEffect>
                                  </p:childTnLst>
                                </p:cTn>
                              </p:par>
                              <p:par>
                                <p:cTn id="73" presetID="22" presetClass="entr" presetSubtype="1" fill="hold" nodeType="withEffect">
                                  <p:stCondLst>
                                    <p:cond delay="1500"/>
                                  </p:stCondLst>
                                  <p:childTnLst>
                                    <p:set>
                                      <p:cBhvr>
                                        <p:cTn id="74" dur="1" fill="hold">
                                          <p:stCondLst>
                                            <p:cond delay="0"/>
                                          </p:stCondLst>
                                        </p:cTn>
                                        <p:tgtEl>
                                          <p:spTgt spid="25"/>
                                        </p:tgtEl>
                                        <p:attrNameLst>
                                          <p:attrName>style.visibility</p:attrName>
                                        </p:attrNameLst>
                                      </p:cBhvr>
                                      <p:to>
                                        <p:strVal val="visible"/>
                                      </p:to>
                                    </p:set>
                                    <p:animEffect transition="in" filter="wipe(up)">
                                      <p:cBhvr>
                                        <p:cTn id="75" dur="500"/>
                                        <p:tgtEl>
                                          <p:spTgt spid="25"/>
                                        </p:tgtEl>
                                      </p:cBhvr>
                                    </p:animEffect>
                                  </p:childTnLst>
                                </p:cTn>
                              </p:par>
                              <p:par>
                                <p:cTn id="76" presetID="22" presetClass="entr" presetSubtype="1" fill="hold" nodeType="withEffect">
                                  <p:stCondLst>
                                    <p:cond delay="1750"/>
                                  </p:stCondLst>
                                  <p:childTnLst>
                                    <p:set>
                                      <p:cBhvr>
                                        <p:cTn id="77" dur="1" fill="hold">
                                          <p:stCondLst>
                                            <p:cond delay="0"/>
                                          </p:stCondLst>
                                        </p:cTn>
                                        <p:tgtEl>
                                          <p:spTgt spid="26"/>
                                        </p:tgtEl>
                                        <p:attrNameLst>
                                          <p:attrName>style.visibility</p:attrName>
                                        </p:attrNameLst>
                                      </p:cBhvr>
                                      <p:to>
                                        <p:strVal val="visible"/>
                                      </p:to>
                                    </p:set>
                                    <p:animEffect transition="in" filter="wipe(up)">
                                      <p:cBhvr>
                                        <p:cTn id="78" dur="500"/>
                                        <p:tgtEl>
                                          <p:spTgt spid="26"/>
                                        </p:tgtEl>
                                      </p:cBhvr>
                                    </p:animEffect>
                                  </p:childTnLst>
                                </p:cTn>
                              </p:par>
                              <p:par>
                                <p:cTn id="79" presetID="22" presetClass="entr" presetSubtype="1" fill="hold" nodeType="withEffect">
                                  <p:stCondLst>
                                    <p:cond delay="2000"/>
                                  </p:stCondLst>
                                  <p:childTnLst>
                                    <p:set>
                                      <p:cBhvr>
                                        <p:cTn id="80" dur="1" fill="hold">
                                          <p:stCondLst>
                                            <p:cond delay="0"/>
                                          </p:stCondLst>
                                        </p:cTn>
                                        <p:tgtEl>
                                          <p:spTgt spid="27"/>
                                        </p:tgtEl>
                                        <p:attrNameLst>
                                          <p:attrName>style.visibility</p:attrName>
                                        </p:attrNameLst>
                                      </p:cBhvr>
                                      <p:to>
                                        <p:strVal val="visible"/>
                                      </p:to>
                                    </p:set>
                                    <p:animEffect transition="in" filter="wipe(up)">
                                      <p:cBhvr>
                                        <p:cTn id="81" dur="500"/>
                                        <p:tgtEl>
                                          <p:spTgt spid="27"/>
                                        </p:tgtEl>
                                      </p:cBhvr>
                                    </p:animEffect>
                                  </p:childTnLst>
                                </p:cTn>
                              </p:par>
                              <p:par>
                                <p:cTn id="82" presetID="22" presetClass="entr" presetSubtype="1" fill="hold" nodeType="withEffect">
                                  <p:stCondLst>
                                    <p:cond delay="2250"/>
                                  </p:stCondLst>
                                  <p:childTnLst>
                                    <p:set>
                                      <p:cBhvr>
                                        <p:cTn id="83" dur="1" fill="hold">
                                          <p:stCondLst>
                                            <p:cond delay="0"/>
                                          </p:stCondLst>
                                        </p:cTn>
                                        <p:tgtEl>
                                          <p:spTgt spid="28"/>
                                        </p:tgtEl>
                                        <p:attrNameLst>
                                          <p:attrName>style.visibility</p:attrName>
                                        </p:attrNameLst>
                                      </p:cBhvr>
                                      <p:to>
                                        <p:strVal val="visible"/>
                                      </p:to>
                                    </p:set>
                                    <p:animEffect transition="in" filter="wipe(up)">
                                      <p:cBhvr>
                                        <p:cTn id="84" dur="500"/>
                                        <p:tgtEl>
                                          <p:spTgt spid="28"/>
                                        </p:tgtEl>
                                      </p:cBhvr>
                                    </p:animEffect>
                                  </p:childTnLst>
                                </p:cTn>
                              </p:par>
                              <p:par>
                                <p:cTn id="85" presetID="22" presetClass="entr" presetSubtype="1" fill="hold" nodeType="withEffect">
                                  <p:stCondLst>
                                    <p:cond delay="2500"/>
                                  </p:stCondLst>
                                  <p:childTnLst>
                                    <p:set>
                                      <p:cBhvr>
                                        <p:cTn id="86" dur="1" fill="hold">
                                          <p:stCondLst>
                                            <p:cond delay="0"/>
                                          </p:stCondLst>
                                        </p:cTn>
                                        <p:tgtEl>
                                          <p:spTgt spid="29"/>
                                        </p:tgtEl>
                                        <p:attrNameLst>
                                          <p:attrName>style.visibility</p:attrName>
                                        </p:attrNameLst>
                                      </p:cBhvr>
                                      <p:to>
                                        <p:strVal val="visible"/>
                                      </p:to>
                                    </p:set>
                                    <p:animEffect transition="in" filter="wipe(up)">
                                      <p:cBhvr>
                                        <p:cTn id="87" dur="500"/>
                                        <p:tgtEl>
                                          <p:spTgt spid="29"/>
                                        </p:tgtEl>
                                      </p:cBhvr>
                                    </p:animEffect>
                                  </p:childTnLst>
                                </p:cTn>
                              </p:par>
                              <p:par>
                                <p:cTn id="88" presetID="22" presetClass="entr" presetSubtype="1" fill="hold" nodeType="withEffect">
                                  <p:stCondLst>
                                    <p:cond delay="2750"/>
                                  </p:stCondLst>
                                  <p:childTnLst>
                                    <p:set>
                                      <p:cBhvr>
                                        <p:cTn id="89" dur="1" fill="hold">
                                          <p:stCondLst>
                                            <p:cond delay="0"/>
                                          </p:stCondLst>
                                        </p:cTn>
                                        <p:tgtEl>
                                          <p:spTgt spid="31"/>
                                        </p:tgtEl>
                                        <p:attrNameLst>
                                          <p:attrName>style.visibility</p:attrName>
                                        </p:attrNameLst>
                                      </p:cBhvr>
                                      <p:to>
                                        <p:strVal val="visible"/>
                                      </p:to>
                                    </p:set>
                                    <p:animEffect transition="in" filter="wipe(up)">
                                      <p:cBhvr>
                                        <p:cTn id="9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0" grpId="0" animBg="1"/>
      <p:bldP spid="77" grpId="0" animBg="1"/>
      <p:bldP spid="67" grpId="0" animBg="1"/>
      <p:bldP spid="100" grpId="0" animBg="1"/>
      <p:bldP spid="90" grpId="0" animBg="1"/>
      <p:bldP spid="123" grpId="0" animBg="1"/>
      <p:bldP spid="113" grpId="0" animBg="1"/>
      <p:bldP spid="5"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ED68ABA6-BC33-4140-97FF-4C1B1923F78A}"/>
              </a:ext>
            </a:extLst>
          </p:cNvPr>
          <p:cNvSpPr/>
          <p:nvPr/>
        </p:nvSpPr>
        <p:spPr>
          <a:xfrm>
            <a:off x="2514600" y="0"/>
            <a:ext cx="9677400" cy="6858000"/>
          </a:xfrm>
          <a:custGeom>
            <a:avLst/>
            <a:gdLst>
              <a:gd name="connsiteX0" fmla="*/ 0 w 9677400"/>
              <a:gd name="connsiteY0" fmla="*/ 0 h 6858000"/>
              <a:gd name="connsiteX1" fmla="*/ 9677400 w 9677400"/>
              <a:gd name="connsiteY1" fmla="*/ 0 h 6858000"/>
              <a:gd name="connsiteX2" fmla="*/ 9677400 w 9677400"/>
              <a:gd name="connsiteY2" fmla="*/ 6858000 h 6858000"/>
              <a:gd name="connsiteX3" fmla="*/ 6858000 w 9677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677400" h="6858000">
                <a:moveTo>
                  <a:pt x="0" y="0"/>
                </a:moveTo>
                <a:lnTo>
                  <a:pt x="9677400" y="0"/>
                </a:lnTo>
                <a:lnTo>
                  <a:pt x="9677400" y="6858000"/>
                </a:lnTo>
                <a:lnTo>
                  <a:pt x="6858000" y="6858000"/>
                </a:lnTo>
                <a:close/>
              </a:path>
            </a:pathLst>
          </a:custGeom>
          <a:gradFill>
            <a:gsLst>
              <a:gs pos="10000">
                <a:schemeClr val="accent1">
                  <a:alpha val="70000"/>
                </a:schemeClr>
              </a:gs>
              <a:gs pos="100000">
                <a:schemeClr val="accent2">
                  <a:alpha val="70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ED837C78-9244-4DFF-B9D4-54DD5AA27759}"/>
              </a:ext>
            </a:extLst>
          </p:cNvPr>
          <p:cNvSpPr/>
          <p:nvPr/>
        </p:nvSpPr>
        <p:spPr>
          <a:xfrm>
            <a:off x="493486" y="2037935"/>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973FE5EE-9C46-4EA8-AFF4-1A2B695F88EE}"/>
              </a:ext>
            </a:extLst>
          </p:cNvPr>
          <p:cNvGrpSpPr/>
          <p:nvPr/>
        </p:nvGrpSpPr>
        <p:grpSpPr>
          <a:xfrm>
            <a:off x="883730" y="1426832"/>
            <a:ext cx="3614528" cy="2215708"/>
            <a:chOff x="883730" y="1426832"/>
            <a:chExt cx="3614528" cy="2215708"/>
          </a:xfrm>
        </p:grpSpPr>
        <p:sp>
          <p:nvSpPr>
            <p:cNvPr id="14" name="TextBox 13">
              <a:extLst>
                <a:ext uri="{FF2B5EF4-FFF2-40B4-BE49-F238E27FC236}">
                  <a16:creationId xmlns:a16="http://schemas.microsoft.com/office/drawing/2014/main" id="{D25A50F2-87D7-4D94-A6D9-CEFEA1E3CD5A}"/>
                </a:ext>
              </a:extLst>
            </p:cNvPr>
            <p:cNvSpPr txBox="1"/>
            <p:nvPr/>
          </p:nvSpPr>
          <p:spPr>
            <a:xfrm>
              <a:off x="883730" y="1703548"/>
              <a:ext cx="3614528" cy="1938992"/>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Two</a:t>
              </a:r>
            </a:p>
            <a:p>
              <a:r>
                <a:rPr lang="en-US" sz="4000" dirty="0">
                  <a:solidFill>
                    <a:schemeClr val="bg1"/>
                  </a:solidFill>
                  <a:latin typeface="+mj-lt"/>
                </a:rPr>
                <a:t>Profile Slide</a:t>
              </a:r>
            </a:p>
          </p:txBody>
        </p:sp>
        <p:sp>
          <p:nvSpPr>
            <p:cNvPr id="15" name="TextBox 14">
              <a:extLst>
                <a:ext uri="{FF2B5EF4-FFF2-40B4-BE49-F238E27FC236}">
                  <a16:creationId xmlns:a16="http://schemas.microsoft.com/office/drawing/2014/main" id="{5E1C6945-CA38-40C5-AE6F-F00C63FD571E}"/>
                </a:ext>
              </a:extLst>
            </p:cNvPr>
            <p:cNvSpPr txBox="1"/>
            <p:nvPr/>
          </p:nvSpPr>
          <p:spPr>
            <a:xfrm>
              <a:off x="883730" y="1426832"/>
              <a:ext cx="2943934"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5" name="Group 4">
            <a:extLst>
              <a:ext uri="{FF2B5EF4-FFF2-40B4-BE49-F238E27FC236}">
                <a16:creationId xmlns:a16="http://schemas.microsoft.com/office/drawing/2014/main" id="{A628D506-A732-4B16-93FE-F87C46D77841}"/>
              </a:ext>
            </a:extLst>
          </p:cNvPr>
          <p:cNvGrpSpPr/>
          <p:nvPr/>
        </p:nvGrpSpPr>
        <p:grpSpPr>
          <a:xfrm>
            <a:off x="883730" y="4143288"/>
            <a:ext cx="3614528" cy="1202800"/>
            <a:chOff x="883730" y="4143288"/>
            <a:chExt cx="3614528" cy="1202800"/>
          </a:xfrm>
        </p:grpSpPr>
        <p:sp>
          <p:nvSpPr>
            <p:cNvPr id="17" name="TextBox 16">
              <a:extLst>
                <a:ext uri="{FF2B5EF4-FFF2-40B4-BE49-F238E27FC236}">
                  <a16:creationId xmlns:a16="http://schemas.microsoft.com/office/drawing/2014/main" id="{20DE7DA1-4DF4-4A5D-B472-06448E3025FF}"/>
                </a:ext>
              </a:extLst>
            </p:cNvPr>
            <p:cNvSpPr txBox="1"/>
            <p:nvPr/>
          </p:nvSpPr>
          <p:spPr>
            <a:xfrm>
              <a:off x="883730" y="4143288"/>
              <a:ext cx="3614528"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doloremque laudantium, totam rem aperiam, eaque ipsa quae.</a:t>
              </a:r>
            </a:p>
          </p:txBody>
        </p:sp>
        <p:sp>
          <p:nvSpPr>
            <p:cNvPr id="18" name="TextBox 17">
              <a:extLst>
                <a:ext uri="{FF2B5EF4-FFF2-40B4-BE49-F238E27FC236}">
                  <a16:creationId xmlns:a16="http://schemas.microsoft.com/office/drawing/2014/main" id="{C1ED2F8A-2DC8-4A18-AE75-C8AEF3A486A4}"/>
                </a:ext>
              </a:extLst>
            </p:cNvPr>
            <p:cNvSpPr txBox="1"/>
            <p:nvPr/>
          </p:nvSpPr>
          <p:spPr>
            <a:xfrm>
              <a:off x="883730" y="5019204"/>
              <a:ext cx="3614528" cy="326884"/>
            </a:xfrm>
            <a:prstGeom prst="rect">
              <a:avLst/>
            </a:prstGeom>
            <a:noFill/>
          </p:spPr>
          <p:txBody>
            <a:bodyPr wrap="square" rtlCol="0">
              <a:spAutoFit/>
            </a:bodyPr>
            <a:lstStyle/>
            <a:p>
              <a:pPr>
                <a:lnSpc>
                  <a:spcPct val="120000"/>
                </a:lnSpc>
              </a:pPr>
              <a:r>
                <a:rPr lang="en-US" sz="1400" i="1" dirty="0">
                  <a:solidFill>
                    <a:schemeClr val="accent1"/>
                  </a:solidFill>
                </a:rPr>
                <a:t>“Sed ut perspiciatis unde omnis iste natus</a:t>
              </a:r>
            </a:p>
          </p:txBody>
        </p:sp>
      </p:grpSp>
      <p:sp>
        <p:nvSpPr>
          <p:cNvPr id="43" name="TextBox 42">
            <a:extLst>
              <a:ext uri="{FF2B5EF4-FFF2-40B4-BE49-F238E27FC236}">
                <a16:creationId xmlns:a16="http://schemas.microsoft.com/office/drawing/2014/main" id="{0E442A27-C218-4D48-8293-2D1DCF47088E}"/>
              </a:ext>
            </a:extLst>
          </p:cNvPr>
          <p:cNvSpPr txBox="1"/>
          <p:nvPr/>
        </p:nvSpPr>
        <p:spPr>
          <a:xfrm>
            <a:off x="5473069" y="317199"/>
            <a:ext cx="6418737" cy="1446550"/>
          </a:xfrm>
          <a:prstGeom prst="rect">
            <a:avLst/>
          </a:prstGeom>
          <a:noFill/>
        </p:spPr>
        <p:txBody>
          <a:bodyPr wrap="square" rtlCol="0">
            <a:spAutoFit/>
          </a:bodyPr>
          <a:lstStyle/>
          <a:p>
            <a:pPr algn="r"/>
            <a:r>
              <a:rPr lang="en-US" sz="8800" b="1" dirty="0">
                <a:solidFill>
                  <a:schemeClr val="bg1">
                    <a:alpha val="29000"/>
                  </a:schemeClr>
                </a:solidFill>
                <a:latin typeface="+mj-lt"/>
              </a:rPr>
              <a:t>Med-Team</a:t>
            </a:r>
          </a:p>
        </p:txBody>
      </p:sp>
      <p:sp>
        <p:nvSpPr>
          <p:cNvPr id="9" name="Rectangle 8">
            <a:extLst>
              <a:ext uri="{FF2B5EF4-FFF2-40B4-BE49-F238E27FC236}">
                <a16:creationId xmlns:a16="http://schemas.microsoft.com/office/drawing/2014/main" id="{BD3E2C76-47BE-4ECF-B563-3CC3D91B3534}"/>
              </a:ext>
            </a:extLst>
          </p:cNvPr>
          <p:cNvSpPr/>
          <p:nvPr/>
        </p:nvSpPr>
        <p:spPr>
          <a:xfrm>
            <a:off x="8194147" y="1356852"/>
            <a:ext cx="2743691" cy="4114799"/>
          </a:xfrm>
          <a:prstGeom prst="rect">
            <a:avLst/>
          </a:prstGeom>
          <a:solidFill>
            <a:srgbClr val="0D243B"/>
          </a:soli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Rectangle 7">
            <a:extLst>
              <a:ext uri="{FF2B5EF4-FFF2-40B4-BE49-F238E27FC236}">
                <a16:creationId xmlns:a16="http://schemas.microsoft.com/office/drawing/2014/main" id="{3FE1ECC6-279E-497F-853D-1D1CFD79FB2B}"/>
              </a:ext>
            </a:extLst>
          </p:cNvPr>
          <p:cNvSpPr/>
          <p:nvPr/>
        </p:nvSpPr>
        <p:spPr>
          <a:xfrm>
            <a:off x="5235676" y="1356852"/>
            <a:ext cx="2743691" cy="4114799"/>
          </a:xfrm>
          <a:prstGeom prst="rect">
            <a:avLst/>
          </a:prstGeom>
          <a:solidFill>
            <a:schemeClr val="bg1"/>
          </a:soli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91223998-5EAA-474E-A25A-EC83453FB3B7}"/>
              </a:ext>
            </a:extLst>
          </p:cNvPr>
          <p:cNvGrpSpPr/>
          <p:nvPr/>
        </p:nvGrpSpPr>
        <p:grpSpPr>
          <a:xfrm>
            <a:off x="8431541" y="3767915"/>
            <a:ext cx="2268902" cy="1325197"/>
            <a:chOff x="8431541" y="3767915"/>
            <a:chExt cx="2268902" cy="1325197"/>
          </a:xfrm>
        </p:grpSpPr>
        <p:grpSp>
          <p:nvGrpSpPr>
            <p:cNvPr id="4" name="Group 3">
              <a:extLst>
                <a:ext uri="{FF2B5EF4-FFF2-40B4-BE49-F238E27FC236}">
                  <a16:creationId xmlns:a16="http://schemas.microsoft.com/office/drawing/2014/main" id="{1CFCCBE0-4B50-4FB8-A291-F733DED68AE9}"/>
                </a:ext>
              </a:extLst>
            </p:cNvPr>
            <p:cNvGrpSpPr/>
            <p:nvPr/>
          </p:nvGrpSpPr>
          <p:grpSpPr>
            <a:xfrm>
              <a:off x="8431541" y="3767915"/>
              <a:ext cx="2268902" cy="609021"/>
              <a:chOff x="8431541" y="3767915"/>
              <a:chExt cx="2268902" cy="609021"/>
            </a:xfrm>
          </p:grpSpPr>
          <p:sp>
            <p:nvSpPr>
              <p:cNvPr id="29" name="TextBox 28">
                <a:extLst>
                  <a:ext uri="{FF2B5EF4-FFF2-40B4-BE49-F238E27FC236}">
                    <a16:creationId xmlns:a16="http://schemas.microsoft.com/office/drawing/2014/main" id="{0F74446C-FF0D-4046-9232-F20F6C24CBD0}"/>
                  </a:ext>
                </a:extLst>
              </p:cNvPr>
              <p:cNvSpPr txBox="1"/>
              <p:nvPr/>
            </p:nvSpPr>
            <p:spPr>
              <a:xfrm>
                <a:off x="8431541" y="3767915"/>
                <a:ext cx="2268902" cy="384080"/>
              </a:xfrm>
              <a:prstGeom prst="rect">
                <a:avLst/>
              </a:prstGeom>
              <a:noFill/>
            </p:spPr>
            <p:txBody>
              <a:bodyPr wrap="square" rtlCol="0">
                <a:spAutoFit/>
              </a:bodyPr>
              <a:lstStyle/>
              <a:p>
                <a:pPr algn="ctr">
                  <a:lnSpc>
                    <a:spcPct val="113000"/>
                  </a:lnSpc>
                </a:pPr>
                <a:r>
                  <a:rPr lang="en-US" dirty="0">
                    <a:solidFill>
                      <a:schemeClr val="bg1"/>
                    </a:solidFill>
                    <a:latin typeface="+mj-lt"/>
                  </a:rPr>
                  <a:t>Delfina </a:t>
                </a:r>
                <a:r>
                  <a:rPr lang="en-US" dirty="0" err="1">
                    <a:solidFill>
                      <a:schemeClr val="bg1"/>
                    </a:solidFill>
                    <a:latin typeface="+mj-lt"/>
                  </a:rPr>
                  <a:t>Vilen</a:t>
                </a:r>
                <a:endParaRPr lang="en-US" dirty="0">
                  <a:solidFill>
                    <a:schemeClr val="bg1"/>
                  </a:solidFill>
                  <a:latin typeface="+mj-lt"/>
                </a:endParaRPr>
              </a:p>
            </p:txBody>
          </p:sp>
          <p:sp>
            <p:nvSpPr>
              <p:cNvPr id="30" name="TextBox 29">
                <a:extLst>
                  <a:ext uri="{FF2B5EF4-FFF2-40B4-BE49-F238E27FC236}">
                    <a16:creationId xmlns:a16="http://schemas.microsoft.com/office/drawing/2014/main" id="{13F2B8D5-CDFA-42BF-BEBA-55D5CDF8D976}"/>
                  </a:ext>
                </a:extLst>
              </p:cNvPr>
              <p:cNvSpPr txBox="1"/>
              <p:nvPr/>
            </p:nvSpPr>
            <p:spPr>
              <a:xfrm>
                <a:off x="8732262" y="4108721"/>
                <a:ext cx="1667460" cy="268215"/>
              </a:xfrm>
              <a:prstGeom prst="rect">
                <a:avLst/>
              </a:prstGeom>
              <a:noFill/>
            </p:spPr>
            <p:txBody>
              <a:bodyPr wrap="square" rtlCol="0">
                <a:spAutoFit/>
              </a:bodyPr>
              <a:lstStyle/>
              <a:p>
                <a:pPr algn="ctr">
                  <a:lnSpc>
                    <a:spcPct val="120000"/>
                  </a:lnSpc>
                </a:pPr>
                <a:r>
                  <a:rPr lang="en-US" sz="1000" i="1" dirty="0">
                    <a:solidFill>
                      <a:schemeClr val="bg1"/>
                    </a:solidFill>
                  </a:rPr>
                  <a:t>Doctor, Co-Founder</a:t>
                </a:r>
              </a:p>
            </p:txBody>
          </p:sp>
        </p:grpSp>
        <p:grpSp>
          <p:nvGrpSpPr>
            <p:cNvPr id="33" name="Group 32">
              <a:extLst>
                <a:ext uri="{FF2B5EF4-FFF2-40B4-BE49-F238E27FC236}">
                  <a16:creationId xmlns:a16="http://schemas.microsoft.com/office/drawing/2014/main" id="{61CF77CE-661F-4525-92BC-2DECC8CC2A72}"/>
                </a:ext>
              </a:extLst>
            </p:cNvPr>
            <p:cNvGrpSpPr/>
            <p:nvPr/>
          </p:nvGrpSpPr>
          <p:grpSpPr>
            <a:xfrm>
              <a:off x="9041190" y="4945295"/>
              <a:ext cx="1049604" cy="147817"/>
              <a:chOff x="4538753" y="3012178"/>
              <a:chExt cx="1049604" cy="147817"/>
            </a:xfrm>
            <a:solidFill>
              <a:schemeClr val="bg1">
                <a:alpha val="40000"/>
              </a:schemeClr>
            </a:solidFill>
          </p:grpSpPr>
          <p:sp>
            <p:nvSpPr>
              <p:cNvPr id="34" name="Freeform 8">
                <a:extLst>
                  <a:ext uri="{FF2B5EF4-FFF2-40B4-BE49-F238E27FC236}">
                    <a16:creationId xmlns:a16="http://schemas.microsoft.com/office/drawing/2014/main" id="{1D3F1C88-A9D1-4B67-9A45-AA3C5A97E28E}"/>
                  </a:ext>
                </a:extLst>
              </p:cNvPr>
              <p:cNvSpPr>
                <a:spLocks noEditPoints="1"/>
              </p:cNvSpPr>
              <p:nvPr/>
            </p:nvSpPr>
            <p:spPr bwMode="auto">
              <a:xfrm>
                <a:off x="4837962" y="3035048"/>
                <a:ext cx="148374" cy="102077"/>
              </a:xfrm>
              <a:custGeom>
                <a:avLst/>
                <a:gdLst>
                  <a:gd name="T0" fmla="*/ 357944 w 256"/>
                  <a:gd name="T1" fmla="*/ 0 h 176"/>
                  <a:gd name="T2" fmla="*/ 219385 w 256"/>
                  <a:gd name="T3" fmla="*/ 0 h 176"/>
                  <a:gd name="T4" fmla="*/ 75878 w 256"/>
                  <a:gd name="T5" fmla="*/ 0 h 176"/>
                  <a:gd name="T6" fmla="*/ 0 w 256"/>
                  <a:gd name="T7" fmla="*/ 59423 h 176"/>
                  <a:gd name="T8" fmla="*/ 0 w 256"/>
                  <a:gd name="T9" fmla="*/ 234390 h 176"/>
                  <a:gd name="T10" fmla="*/ 75878 w 256"/>
                  <a:gd name="T11" fmla="*/ 290512 h 176"/>
                  <a:gd name="T12" fmla="*/ 222684 w 256"/>
                  <a:gd name="T13" fmla="*/ 290512 h 176"/>
                  <a:gd name="T14" fmla="*/ 357944 w 256"/>
                  <a:gd name="T15" fmla="*/ 290512 h 176"/>
                  <a:gd name="T16" fmla="*/ 422275 w 256"/>
                  <a:gd name="T17" fmla="*/ 234390 h 176"/>
                  <a:gd name="T18" fmla="*/ 422275 w 256"/>
                  <a:gd name="T19" fmla="*/ 59423 h 176"/>
                  <a:gd name="T20" fmla="*/ 357944 w 256"/>
                  <a:gd name="T21" fmla="*/ 0 h 176"/>
                  <a:gd name="T22" fmla="*/ 183096 w 256"/>
                  <a:gd name="T23" fmla="*/ 212932 h 176"/>
                  <a:gd name="T24" fmla="*/ 183096 w 256"/>
                  <a:gd name="T25" fmla="*/ 79231 h 176"/>
                  <a:gd name="T26" fmla="*/ 275468 w 256"/>
                  <a:gd name="T27" fmla="*/ 146907 h 176"/>
                  <a:gd name="T28" fmla="*/ 183096 w 256"/>
                  <a:gd name="T29" fmla="*/ 212932 h 17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176">
                    <a:moveTo>
                      <a:pt x="217" y="0"/>
                    </a:moveTo>
                    <a:cubicBezTo>
                      <a:pt x="133" y="0"/>
                      <a:pt x="133" y="0"/>
                      <a:pt x="133" y="0"/>
                    </a:cubicBezTo>
                    <a:cubicBezTo>
                      <a:pt x="46" y="0"/>
                      <a:pt x="46" y="0"/>
                      <a:pt x="46" y="0"/>
                    </a:cubicBezTo>
                    <a:cubicBezTo>
                      <a:pt x="24" y="0"/>
                      <a:pt x="0" y="15"/>
                      <a:pt x="0" y="36"/>
                    </a:cubicBezTo>
                    <a:cubicBezTo>
                      <a:pt x="0" y="142"/>
                      <a:pt x="0" y="142"/>
                      <a:pt x="0" y="142"/>
                    </a:cubicBezTo>
                    <a:cubicBezTo>
                      <a:pt x="0" y="163"/>
                      <a:pt x="24" y="176"/>
                      <a:pt x="46" y="176"/>
                    </a:cubicBezTo>
                    <a:cubicBezTo>
                      <a:pt x="135" y="176"/>
                      <a:pt x="135" y="176"/>
                      <a:pt x="135" y="176"/>
                    </a:cubicBezTo>
                    <a:cubicBezTo>
                      <a:pt x="217" y="176"/>
                      <a:pt x="217" y="176"/>
                      <a:pt x="217" y="176"/>
                    </a:cubicBezTo>
                    <a:cubicBezTo>
                      <a:pt x="238" y="176"/>
                      <a:pt x="256" y="163"/>
                      <a:pt x="256" y="142"/>
                    </a:cubicBezTo>
                    <a:cubicBezTo>
                      <a:pt x="256" y="36"/>
                      <a:pt x="256" y="36"/>
                      <a:pt x="256" y="36"/>
                    </a:cubicBezTo>
                    <a:cubicBezTo>
                      <a:pt x="256" y="15"/>
                      <a:pt x="238" y="0"/>
                      <a:pt x="217" y="0"/>
                    </a:cubicBezTo>
                    <a:moveTo>
                      <a:pt x="111" y="129"/>
                    </a:moveTo>
                    <a:cubicBezTo>
                      <a:pt x="111" y="48"/>
                      <a:pt x="111" y="48"/>
                      <a:pt x="111" y="48"/>
                    </a:cubicBezTo>
                    <a:cubicBezTo>
                      <a:pt x="167" y="89"/>
                      <a:pt x="167" y="89"/>
                      <a:pt x="167" y="89"/>
                    </a:cubicBezTo>
                    <a:lnTo>
                      <a:pt x="111" y="129"/>
                    </a:lnTo>
                    <a:close/>
                  </a:path>
                </a:pathLst>
              </a:custGeom>
              <a:grpFill/>
              <a:ln>
                <a:noFill/>
              </a:ln>
            </p:spPr>
            <p:txBody>
              <a:bodyPr/>
              <a:lstStyle/>
              <a:p>
                <a:endParaRPr lang="en-US" dirty="0"/>
              </a:p>
            </p:txBody>
          </p:sp>
          <p:sp>
            <p:nvSpPr>
              <p:cNvPr id="35" name="Freeform 15">
                <a:extLst>
                  <a:ext uri="{FF2B5EF4-FFF2-40B4-BE49-F238E27FC236}">
                    <a16:creationId xmlns:a16="http://schemas.microsoft.com/office/drawing/2014/main" id="{A0C5D39A-E28C-47F6-8CD1-4E6C1B5A74C4}"/>
                  </a:ext>
                </a:extLst>
              </p:cNvPr>
              <p:cNvSpPr>
                <a:spLocks noEditPoints="1"/>
              </p:cNvSpPr>
              <p:nvPr/>
            </p:nvSpPr>
            <p:spPr bwMode="auto">
              <a:xfrm>
                <a:off x="5440540" y="3012178"/>
                <a:ext cx="147817" cy="147817"/>
              </a:xfrm>
              <a:custGeom>
                <a:avLst/>
                <a:gdLst>
                  <a:gd name="T0" fmla="*/ 368101 w 256"/>
                  <a:gd name="T1" fmla="*/ 420688 h 256"/>
                  <a:gd name="T2" fmla="*/ 52586 w 256"/>
                  <a:gd name="T3" fmla="*/ 420688 h 256"/>
                  <a:gd name="T4" fmla="*/ 0 w 256"/>
                  <a:gd name="T5" fmla="*/ 368102 h 256"/>
                  <a:gd name="T6" fmla="*/ 0 w 256"/>
                  <a:gd name="T7" fmla="*/ 52586 h 256"/>
                  <a:gd name="T8" fmla="*/ 52586 w 256"/>
                  <a:gd name="T9" fmla="*/ 0 h 256"/>
                  <a:gd name="T10" fmla="*/ 368101 w 256"/>
                  <a:gd name="T11" fmla="*/ 0 h 256"/>
                  <a:gd name="T12" fmla="*/ 420687 w 256"/>
                  <a:gd name="T13" fmla="*/ 52586 h 256"/>
                  <a:gd name="T14" fmla="*/ 420687 w 256"/>
                  <a:gd name="T15" fmla="*/ 368102 h 256"/>
                  <a:gd name="T16" fmla="*/ 368101 w 256"/>
                  <a:gd name="T17" fmla="*/ 420688 h 256"/>
                  <a:gd name="T18" fmla="*/ 210344 w 256"/>
                  <a:gd name="T19" fmla="*/ 128178 h 256"/>
                  <a:gd name="T20" fmla="*/ 136395 w 256"/>
                  <a:gd name="T21" fmla="*/ 175834 h 256"/>
                  <a:gd name="T22" fmla="*/ 136395 w 256"/>
                  <a:gd name="T23" fmla="*/ 175834 h 256"/>
                  <a:gd name="T24" fmla="*/ 136395 w 256"/>
                  <a:gd name="T25" fmla="*/ 177478 h 256"/>
                  <a:gd name="T26" fmla="*/ 133108 w 256"/>
                  <a:gd name="T27" fmla="*/ 182408 h 256"/>
                  <a:gd name="T28" fmla="*/ 133108 w 256"/>
                  <a:gd name="T29" fmla="*/ 185694 h 256"/>
                  <a:gd name="T30" fmla="*/ 131465 w 256"/>
                  <a:gd name="T31" fmla="*/ 190624 h 256"/>
                  <a:gd name="T32" fmla="*/ 131465 w 256"/>
                  <a:gd name="T33" fmla="*/ 193911 h 256"/>
                  <a:gd name="T34" fmla="*/ 129821 w 256"/>
                  <a:gd name="T35" fmla="*/ 198841 h 256"/>
                  <a:gd name="T36" fmla="*/ 129821 w 256"/>
                  <a:gd name="T37" fmla="*/ 202127 h 256"/>
                  <a:gd name="T38" fmla="*/ 128178 w 256"/>
                  <a:gd name="T39" fmla="*/ 210344 h 256"/>
                  <a:gd name="T40" fmla="*/ 210344 w 256"/>
                  <a:gd name="T41" fmla="*/ 292510 h 256"/>
                  <a:gd name="T42" fmla="*/ 292509 w 256"/>
                  <a:gd name="T43" fmla="*/ 210344 h 256"/>
                  <a:gd name="T44" fmla="*/ 290866 w 256"/>
                  <a:gd name="T45" fmla="*/ 202127 h 256"/>
                  <a:gd name="T46" fmla="*/ 290866 w 256"/>
                  <a:gd name="T47" fmla="*/ 198841 h 256"/>
                  <a:gd name="T48" fmla="*/ 289222 w 256"/>
                  <a:gd name="T49" fmla="*/ 193911 h 256"/>
                  <a:gd name="T50" fmla="*/ 289222 w 256"/>
                  <a:gd name="T51" fmla="*/ 190624 h 256"/>
                  <a:gd name="T52" fmla="*/ 287579 w 256"/>
                  <a:gd name="T53" fmla="*/ 185694 h 256"/>
                  <a:gd name="T54" fmla="*/ 287579 w 256"/>
                  <a:gd name="T55" fmla="*/ 182408 h 256"/>
                  <a:gd name="T56" fmla="*/ 284292 w 256"/>
                  <a:gd name="T57" fmla="*/ 177478 h 256"/>
                  <a:gd name="T58" fmla="*/ 284292 w 256"/>
                  <a:gd name="T59" fmla="*/ 175834 h 256"/>
                  <a:gd name="T60" fmla="*/ 284292 w 256"/>
                  <a:gd name="T61" fmla="*/ 175834 h 256"/>
                  <a:gd name="T62" fmla="*/ 210344 w 256"/>
                  <a:gd name="T63" fmla="*/ 128178 h 256"/>
                  <a:gd name="T64" fmla="*/ 373031 w 256"/>
                  <a:gd name="T65" fmla="*/ 69019 h 256"/>
                  <a:gd name="T66" fmla="*/ 351668 w 256"/>
                  <a:gd name="T67" fmla="*/ 47656 h 256"/>
                  <a:gd name="T68" fmla="*/ 310585 w 256"/>
                  <a:gd name="T69" fmla="*/ 47656 h 256"/>
                  <a:gd name="T70" fmla="*/ 289222 w 256"/>
                  <a:gd name="T71" fmla="*/ 69019 h 256"/>
                  <a:gd name="T72" fmla="*/ 289222 w 256"/>
                  <a:gd name="T73" fmla="*/ 110102 h 256"/>
                  <a:gd name="T74" fmla="*/ 310585 w 256"/>
                  <a:gd name="T75" fmla="*/ 131465 h 256"/>
                  <a:gd name="T76" fmla="*/ 351668 w 256"/>
                  <a:gd name="T77" fmla="*/ 131465 h 256"/>
                  <a:gd name="T78" fmla="*/ 373031 w 256"/>
                  <a:gd name="T79" fmla="*/ 110102 h 256"/>
                  <a:gd name="T80" fmla="*/ 373031 w 256"/>
                  <a:gd name="T81" fmla="*/ 69019 h 256"/>
                  <a:gd name="T82" fmla="*/ 373031 w 256"/>
                  <a:gd name="T83" fmla="*/ 175834 h 256"/>
                  <a:gd name="T84" fmla="*/ 335235 w 256"/>
                  <a:gd name="T85" fmla="*/ 175834 h 256"/>
                  <a:gd name="T86" fmla="*/ 338522 w 256"/>
                  <a:gd name="T87" fmla="*/ 210344 h 256"/>
                  <a:gd name="T88" fmla="*/ 210344 w 256"/>
                  <a:gd name="T89" fmla="*/ 338522 h 256"/>
                  <a:gd name="T90" fmla="*/ 82165 w 256"/>
                  <a:gd name="T91" fmla="*/ 210344 h 256"/>
                  <a:gd name="T92" fmla="*/ 85452 w 256"/>
                  <a:gd name="T93" fmla="*/ 175834 h 256"/>
                  <a:gd name="T94" fmla="*/ 47656 w 256"/>
                  <a:gd name="T95" fmla="*/ 175834 h 256"/>
                  <a:gd name="T96" fmla="*/ 47656 w 256"/>
                  <a:gd name="T97" fmla="*/ 351669 h 256"/>
                  <a:gd name="T98" fmla="*/ 69019 w 256"/>
                  <a:gd name="T99" fmla="*/ 373032 h 256"/>
                  <a:gd name="T100" fmla="*/ 351668 w 256"/>
                  <a:gd name="T101" fmla="*/ 373032 h 256"/>
                  <a:gd name="T102" fmla="*/ 373031 w 256"/>
                  <a:gd name="T103" fmla="*/ 351669 h 256"/>
                  <a:gd name="T104" fmla="*/ 373031 w 256"/>
                  <a:gd name="T105" fmla="*/ 175834 h 2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6" h="256">
                    <a:moveTo>
                      <a:pt x="224" y="256"/>
                    </a:moveTo>
                    <a:cubicBezTo>
                      <a:pt x="32" y="256"/>
                      <a:pt x="32" y="256"/>
                      <a:pt x="32" y="256"/>
                    </a:cubicBezTo>
                    <a:cubicBezTo>
                      <a:pt x="14" y="256"/>
                      <a:pt x="0" y="242"/>
                      <a:pt x="0" y="224"/>
                    </a:cubicBezTo>
                    <a:cubicBezTo>
                      <a:pt x="0" y="32"/>
                      <a:pt x="0" y="32"/>
                      <a:pt x="0" y="32"/>
                    </a:cubicBezTo>
                    <a:cubicBezTo>
                      <a:pt x="0" y="14"/>
                      <a:pt x="14" y="0"/>
                      <a:pt x="32" y="0"/>
                    </a:cubicBezTo>
                    <a:cubicBezTo>
                      <a:pt x="224" y="0"/>
                      <a:pt x="224" y="0"/>
                      <a:pt x="224" y="0"/>
                    </a:cubicBezTo>
                    <a:cubicBezTo>
                      <a:pt x="242" y="0"/>
                      <a:pt x="256" y="14"/>
                      <a:pt x="256" y="32"/>
                    </a:cubicBezTo>
                    <a:cubicBezTo>
                      <a:pt x="256" y="224"/>
                      <a:pt x="256" y="224"/>
                      <a:pt x="256" y="224"/>
                    </a:cubicBezTo>
                    <a:cubicBezTo>
                      <a:pt x="256" y="242"/>
                      <a:pt x="242" y="256"/>
                      <a:pt x="224" y="256"/>
                    </a:cubicBezTo>
                    <a:moveTo>
                      <a:pt x="128" y="78"/>
                    </a:moveTo>
                    <a:cubicBezTo>
                      <a:pt x="108" y="78"/>
                      <a:pt x="91" y="90"/>
                      <a:pt x="83" y="107"/>
                    </a:cubicBezTo>
                    <a:cubicBezTo>
                      <a:pt x="83" y="107"/>
                      <a:pt x="83" y="107"/>
                      <a:pt x="83" y="107"/>
                    </a:cubicBezTo>
                    <a:cubicBezTo>
                      <a:pt x="83" y="107"/>
                      <a:pt x="83" y="108"/>
                      <a:pt x="83" y="108"/>
                    </a:cubicBezTo>
                    <a:cubicBezTo>
                      <a:pt x="82" y="109"/>
                      <a:pt x="82" y="110"/>
                      <a:pt x="81" y="111"/>
                    </a:cubicBezTo>
                    <a:cubicBezTo>
                      <a:pt x="81" y="111"/>
                      <a:pt x="81" y="112"/>
                      <a:pt x="81" y="113"/>
                    </a:cubicBezTo>
                    <a:cubicBezTo>
                      <a:pt x="81" y="114"/>
                      <a:pt x="80" y="115"/>
                      <a:pt x="80" y="116"/>
                    </a:cubicBezTo>
                    <a:cubicBezTo>
                      <a:pt x="80" y="116"/>
                      <a:pt x="80" y="117"/>
                      <a:pt x="80" y="118"/>
                    </a:cubicBezTo>
                    <a:cubicBezTo>
                      <a:pt x="79" y="119"/>
                      <a:pt x="79" y="120"/>
                      <a:pt x="79" y="121"/>
                    </a:cubicBezTo>
                    <a:cubicBezTo>
                      <a:pt x="79" y="122"/>
                      <a:pt x="79" y="122"/>
                      <a:pt x="79" y="123"/>
                    </a:cubicBezTo>
                    <a:cubicBezTo>
                      <a:pt x="79" y="124"/>
                      <a:pt x="78" y="126"/>
                      <a:pt x="78" y="128"/>
                    </a:cubicBezTo>
                    <a:cubicBezTo>
                      <a:pt x="78" y="155"/>
                      <a:pt x="101" y="178"/>
                      <a:pt x="128" y="178"/>
                    </a:cubicBezTo>
                    <a:cubicBezTo>
                      <a:pt x="155" y="178"/>
                      <a:pt x="178" y="155"/>
                      <a:pt x="178" y="128"/>
                    </a:cubicBezTo>
                    <a:cubicBezTo>
                      <a:pt x="178" y="126"/>
                      <a:pt x="177" y="124"/>
                      <a:pt x="177" y="123"/>
                    </a:cubicBezTo>
                    <a:cubicBezTo>
                      <a:pt x="177" y="122"/>
                      <a:pt x="177" y="122"/>
                      <a:pt x="177" y="121"/>
                    </a:cubicBezTo>
                    <a:cubicBezTo>
                      <a:pt x="177" y="120"/>
                      <a:pt x="177" y="119"/>
                      <a:pt x="176" y="118"/>
                    </a:cubicBezTo>
                    <a:cubicBezTo>
                      <a:pt x="176" y="117"/>
                      <a:pt x="176" y="116"/>
                      <a:pt x="176" y="116"/>
                    </a:cubicBezTo>
                    <a:cubicBezTo>
                      <a:pt x="176" y="115"/>
                      <a:pt x="175" y="114"/>
                      <a:pt x="175" y="113"/>
                    </a:cubicBezTo>
                    <a:cubicBezTo>
                      <a:pt x="175" y="112"/>
                      <a:pt x="175" y="111"/>
                      <a:pt x="175" y="111"/>
                    </a:cubicBezTo>
                    <a:cubicBezTo>
                      <a:pt x="174" y="110"/>
                      <a:pt x="174" y="109"/>
                      <a:pt x="173" y="108"/>
                    </a:cubicBezTo>
                    <a:cubicBezTo>
                      <a:pt x="173" y="108"/>
                      <a:pt x="173" y="107"/>
                      <a:pt x="173" y="107"/>
                    </a:cubicBezTo>
                    <a:cubicBezTo>
                      <a:pt x="173" y="107"/>
                      <a:pt x="173" y="107"/>
                      <a:pt x="173" y="107"/>
                    </a:cubicBezTo>
                    <a:cubicBezTo>
                      <a:pt x="165" y="90"/>
                      <a:pt x="148" y="78"/>
                      <a:pt x="128" y="78"/>
                    </a:cubicBezTo>
                    <a:moveTo>
                      <a:pt x="227" y="42"/>
                    </a:moveTo>
                    <a:cubicBezTo>
                      <a:pt x="227" y="35"/>
                      <a:pt x="221" y="29"/>
                      <a:pt x="214" y="29"/>
                    </a:cubicBezTo>
                    <a:cubicBezTo>
                      <a:pt x="189" y="29"/>
                      <a:pt x="189" y="29"/>
                      <a:pt x="189" y="29"/>
                    </a:cubicBezTo>
                    <a:cubicBezTo>
                      <a:pt x="182" y="29"/>
                      <a:pt x="176" y="35"/>
                      <a:pt x="176" y="42"/>
                    </a:cubicBezTo>
                    <a:cubicBezTo>
                      <a:pt x="176" y="67"/>
                      <a:pt x="176" y="67"/>
                      <a:pt x="176" y="67"/>
                    </a:cubicBezTo>
                    <a:cubicBezTo>
                      <a:pt x="176" y="74"/>
                      <a:pt x="182" y="80"/>
                      <a:pt x="189" y="80"/>
                    </a:cubicBezTo>
                    <a:cubicBezTo>
                      <a:pt x="214" y="80"/>
                      <a:pt x="214" y="80"/>
                      <a:pt x="214" y="80"/>
                    </a:cubicBezTo>
                    <a:cubicBezTo>
                      <a:pt x="221" y="80"/>
                      <a:pt x="227" y="74"/>
                      <a:pt x="227" y="67"/>
                    </a:cubicBezTo>
                    <a:lnTo>
                      <a:pt x="227" y="42"/>
                    </a:lnTo>
                    <a:close/>
                    <a:moveTo>
                      <a:pt x="227" y="107"/>
                    </a:moveTo>
                    <a:cubicBezTo>
                      <a:pt x="204" y="107"/>
                      <a:pt x="204" y="107"/>
                      <a:pt x="204" y="107"/>
                    </a:cubicBezTo>
                    <a:cubicBezTo>
                      <a:pt x="205" y="114"/>
                      <a:pt x="206" y="121"/>
                      <a:pt x="206" y="128"/>
                    </a:cubicBezTo>
                    <a:cubicBezTo>
                      <a:pt x="206" y="171"/>
                      <a:pt x="171" y="206"/>
                      <a:pt x="128" y="206"/>
                    </a:cubicBezTo>
                    <a:cubicBezTo>
                      <a:pt x="85" y="206"/>
                      <a:pt x="50" y="171"/>
                      <a:pt x="50" y="128"/>
                    </a:cubicBezTo>
                    <a:cubicBezTo>
                      <a:pt x="50" y="121"/>
                      <a:pt x="51" y="114"/>
                      <a:pt x="52" y="107"/>
                    </a:cubicBezTo>
                    <a:cubicBezTo>
                      <a:pt x="29" y="107"/>
                      <a:pt x="29" y="107"/>
                      <a:pt x="29" y="107"/>
                    </a:cubicBezTo>
                    <a:cubicBezTo>
                      <a:pt x="29" y="214"/>
                      <a:pt x="29" y="214"/>
                      <a:pt x="29" y="214"/>
                    </a:cubicBezTo>
                    <a:cubicBezTo>
                      <a:pt x="29" y="221"/>
                      <a:pt x="35" y="227"/>
                      <a:pt x="42" y="227"/>
                    </a:cubicBezTo>
                    <a:cubicBezTo>
                      <a:pt x="214" y="227"/>
                      <a:pt x="214" y="227"/>
                      <a:pt x="214" y="227"/>
                    </a:cubicBezTo>
                    <a:cubicBezTo>
                      <a:pt x="221" y="227"/>
                      <a:pt x="227" y="221"/>
                      <a:pt x="227" y="214"/>
                    </a:cubicBezTo>
                    <a:lnTo>
                      <a:pt x="227" y="107"/>
                    </a:lnTo>
                    <a:close/>
                  </a:path>
                </a:pathLst>
              </a:custGeom>
              <a:grpFill/>
              <a:ln>
                <a:noFill/>
              </a:ln>
            </p:spPr>
            <p:txBody>
              <a:bodyPr/>
              <a:lstStyle/>
              <a:p>
                <a:endParaRPr lang="en-US" dirty="0"/>
              </a:p>
            </p:txBody>
          </p:sp>
          <p:sp>
            <p:nvSpPr>
              <p:cNvPr id="36" name="Freeform 16">
                <a:extLst>
                  <a:ext uri="{FF2B5EF4-FFF2-40B4-BE49-F238E27FC236}">
                    <a16:creationId xmlns:a16="http://schemas.microsoft.com/office/drawing/2014/main" id="{D85E4A76-D19A-48D5-A1FD-0EC2B58B89F0}"/>
                  </a:ext>
                </a:extLst>
              </p:cNvPr>
              <p:cNvSpPr>
                <a:spLocks/>
              </p:cNvSpPr>
              <p:nvPr/>
            </p:nvSpPr>
            <p:spPr bwMode="auto">
              <a:xfrm>
                <a:off x="5139529" y="3025286"/>
                <a:ext cx="147818" cy="121601"/>
              </a:xfrm>
              <a:custGeom>
                <a:avLst/>
                <a:gdLst>
                  <a:gd name="T0" fmla="*/ 285936 w 256"/>
                  <a:gd name="T1" fmla="*/ 0 h 210"/>
                  <a:gd name="T2" fmla="*/ 354955 w 256"/>
                  <a:gd name="T3" fmla="*/ 26368 h 210"/>
                  <a:gd name="T4" fmla="*/ 399324 w 256"/>
                  <a:gd name="T5" fmla="*/ 11536 h 210"/>
                  <a:gd name="T6" fmla="*/ 409184 w 256"/>
                  <a:gd name="T7" fmla="*/ 6592 h 210"/>
                  <a:gd name="T8" fmla="*/ 381248 w 256"/>
                  <a:gd name="T9" fmla="*/ 47791 h 210"/>
                  <a:gd name="T10" fmla="*/ 371388 w 256"/>
                  <a:gd name="T11" fmla="*/ 54383 h 210"/>
                  <a:gd name="T12" fmla="*/ 371388 w 256"/>
                  <a:gd name="T13" fmla="*/ 54383 h 210"/>
                  <a:gd name="T14" fmla="*/ 420687 w 256"/>
                  <a:gd name="T15" fmla="*/ 41199 h 210"/>
                  <a:gd name="T16" fmla="*/ 420687 w 256"/>
                  <a:gd name="T17" fmla="*/ 41199 h 210"/>
                  <a:gd name="T18" fmla="*/ 391107 w 256"/>
                  <a:gd name="T19" fmla="*/ 74159 h 210"/>
                  <a:gd name="T20" fmla="*/ 377961 w 256"/>
                  <a:gd name="T21" fmla="*/ 85695 h 210"/>
                  <a:gd name="T22" fmla="*/ 374674 w 256"/>
                  <a:gd name="T23" fmla="*/ 140078 h 210"/>
                  <a:gd name="T24" fmla="*/ 205414 w 256"/>
                  <a:gd name="T25" fmla="*/ 332891 h 210"/>
                  <a:gd name="T26" fmla="*/ 82165 w 256"/>
                  <a:gd name="T27" fmla="*/ 337835 h 210"/>
                  <a:gd name="T28" fmla="*/ 31223 w 256"/>
                  <a:gd name="T29" fmla="*/ 321355 h 210"/>
                  <a:gd name="T30" fmla="*/ 8217 w 256"/>
                  <a:gd name="T31" fmla="*/ 308172 h 210"/>
                  <a:gd name="T32" fmla="*/ 0 w 256"/>
                  <a:gd name="T33" fmla="*/ 303228 h 210"/>
                  <a:gd name="T34" fmla="*/ 27936 w 256"/>
                  <a:gd name="T35" fmla="*/ 304876 h 210"/>
                  <a:gd name="T36" fmla="*/ 52586 w 256"/>
                  <a:gd name="T37" fmla="*/ 301580 h 210"/>
                  <a:gd name="T38" fmla="*/ 103528 w 256"/>
                  <a:gd name="T39" fmla="*/ 283452 h 210"/>
                  <a:gd name="T40" fmla="*/ 128178 w 256"/>
                  <a:gd name="T41" fmla="*/ 266972 h 210"/>
                  <a:gd name="T42" fmla="*/ 101885 w 256"/>
                  <a:gd name="T43" fmla="*/ 263676 h 210"/>
                  <a:gd name="T44" fmla="*/ 47656 w 256"/>
                  <a:gd name="T45" fmla="*/ 207645 h 210"/>
                  <a:gd name="T46" fmla="*/ 85452 w 256"/>
                  <a:gd name="T47" fmla="*/ 205997 h 210"/>
                  <a:gd name="T48" fmla="*/ 57516 w 256"/>
                  <a:gd name="T49" fmla="*/ 194461 h 210"/>
                  <a:gd name="T50" fmla="*/ 16433 w 256"/>
                  <a:gd name="T51" fmla="*/ 120302 h 210"/>
                  <a:gd name="T52" fmla="*/ 26293 w 256"/>
                  <a:gd name="T53" fmla="*/ 125246 h 210"/>
                  <a:gd name="T54" fmla="*/ 44369 w 256"/>
                  <a:gd name="T55" fmla="*/ 130190 h 210"/>
                  <a:gd name="T56" fmla="*/ 55872 w 256"/>
                  <a:gd name="T57" fmla="*/ 130190 h 210"/>
                  <a:gd name="T58" fmla="*/ 54229 w 256"/>
                  <a:gd name="T59" fmla="*/ 130190 h 210"/>
                  <a:gd name="T60" fmla="*/ 39439 w 256"/>
                  <a:gd name="T61" fmla="*/ 117006 h 210"/>
                  <a:gd name="T62" fmla="*/ 19720 w 256"/>
                  <a:gd name="T63" fmla="*/ 37903 h 210"/>
                  <a:gd name="T64" fmla="*/ 29580 w 256"/>
                  <a:gd name="T65" fmla="*/ 16480 h 210"/>
                  <a:gd name="T66" fmla="*/ 29580 w 256"/>
                  <a:gd name="T67" fmla="*/ 16480 h 210"/>
                  <a:gd name="T68" fmla="*/ 37796 w 256"/>
                  <a:gd name="T69" fmla="*/ 24720 h 210"/>
                  <a:gd name="T70" fmla="*/ 62446 w 256"/>
                  <a:gd name="T71" fmla="*/ 49439 h 210"/>
                  <a:gd name="T72" fmla="*/ 169261 w 256"/>
                  <a:gd name="T73" fmla="*/ 100527 h 210"/>
                  <a:gd name="T74" fmla="*/ 207057 w 256"/>
                  <a:gd name="T75" fmla="*/ 105470 h 210"/>
                  <a:gd name="T76" fmla="*/ 207057 w 256"/>
                  <a:gd name="T77" fmla="*/ 65919 h 210"/>
                  <a:gd name="T78" fmla="*/ 256356 w 256"/>
                  <a:gd name="T79" fmla="*/ 6592 h 210"/>
                  <a:gd name="T80" fmla="*/ 276076 w 256"/>
                  <a:gd name="T81" fmla="*/ 1648 h 210"/>
                  <a:gd name="T82" fmla="*/ 285936 w 256"/>
                  <a:gd name="T83" fmla="*/ 0 h 2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grpFill/>
              <a:ln>
                <a:noFill/>
              </a:ln>
            </p:spPr>
            <p:txBody>
              <a:bodyPr/>
              <a:lstStyle/>
              <a:p>
                <a:endParaRPr lang="en-US" dirty="0"/>
              </a:p>
            </p:txBody>
          </p:sp>
          <p:sp>
            <p:nvSpPr>
              <p:cNvPr id="37" name="Freeform 17">
                <a:extLst>
                  <a:ext uri="{FF2B5EF4-FFF2-40B4-BE49-F238E27FC236}">
                    <a16:creationId xmlns:a16="http://schemas.microsoft.com/office/drawing/2014/main" id="{33F47D0C-4E4C-4F37-8C15-CA3AEDD5FFEE}"/>
                  </a:ext>
                </a:extLst>
              </p:cNvPr>
              <p:cNvSpPr>
                <a:spLocks noEditPoints="1"/>
              </p:cNvSpPr>
              <p:nvPr/>
            </p:nvSpPr>
            <p:spPr bwMode="auto">
              <a:xfrm>
                <a:off x="4538753" y="3012178"/>
                <a:ext cx="147817" cy="147817"/>
              </a:xfrm>
              <a:custGeom>
                <a:avLst/>
                <a:gdLst>
                  <a:gd name="T0" fmla="*/ 387821 w 256"/>
                  <a:gd name="T1" fmla="*/ 420687 h 256"/>
                  <a:gd name="T2" fmla="*/ 32866 w 256"/>
                  <a:gd name="T3" fmla="*/ 420687 h 256"/>
                  <a:gd name="T4" fmla="*/ 0 w 256"/>
                  <a:gd name="T5" fmla="*/ 389464 h 256"/>
                  <a:gd name="T6" fmla="*/ 0 w 256"/>
                  <a:gd name="T7" fmla="*/ 32866 h 256"/>
                  <a:gd name="T8" fmla="*/ 32866 w 256"/>
                  <a:gd name="T9" fmla="*/ 0 h 256"/>
                  <a:gd name="T10" fmla="*/ 387821 w 256"/>
                  <a:gd name="T11" fmla="*/ 0 h 256"/>
                  <a:gd name="T12" fmla="*/ 420687 w 256"/>
                  <a:gd name="T13" fmla="*/ 32866 h 256"/>
                  <a:gd name="T14" fmla="*/ 420687 w 256"/>
                  <a:gd name="T15" fmla="*/ 389464 h 256"/>
                  <a:gd name="T16" fmla="*/ 387821 w 256"/>
                  <a:gd name="T17" fmla="*/ 420687 h 256"/>
                  <a:gd name="T18" fmla="*/ 179121 w 256"/>
                  <a:gd name="T19" fmla="*/ 80522 h 256"/>
                  <a:gd name="T20" fmla="*/ 128178 w 256"/>
                  <a:gd name="T21" fmla="*/ 90382 h 256"/>
                  <a:gd name="T22" fmla="*/ 101885 w 256"/>
                  <a:gd name="T23" fmla="*/ 116675 h 256"/>
                  <a:gd name="T24" fmla="*/ 95312 w 256"/>
                  <a:gd name="T25" fmla="*/ 157758 h 256"/>
                  <a:gd name="T26" fmla="*/ 95312 w 256"/>
                  <a:gd name="T27" fmla="*/ 177477 h 256"/>
                  <a:gd name="T28" fmla="*/ 64089 w 256"/>
                  <a:gd name="T29" fmla="*/ 177477 h 256"/>
                  <a:gd name="T30" fmla="*/ 64089 w 256"/>
                  <a:gd name="T31" fmla="*/ 226777 h 256"/>
                  <a:gd name="T32" fmla="*/ 95312 w 256"/>
                  <a:gd name="T33" fmla="*/ 226777 h 256"/>
                  <a:gd name="T34" fmla="*/ 95312 w 256"/>
                  <a:gd name="T35" fmla="*/ 389464 h 256"/>
                  <a:gd name="T36" fmla="*/ 162688 w 256"/>
                  <a:gd name="T37" fmla="*/ 389464 h 256"/>
                  <a:gd name="T38" fmla="*/ 162688 w 256"/>
                  <a:gd name="T39" fmla="*/ 226777 h 256"/>
                  <a:gd name="T40" fmla="*/ 205414 w 256"/>
                  <a:gd name="T41" fmla="*/ 226777 h 256"/>
                  <a:gd name="T42" fmla="*/ 216917 w 256"/>
                  <a:gd name="T43" fmla="*/ 177477 h 256"/>
                  <a:gd name="T44" fmla="*/ 162688 w 256"/>
                  <a:gd name="T45" fmla="*/ 177477 h 256"/>
                  <a:gd name="T46" fmla="*/ 162688 w 256"/>
                  <a:gd name="T47" fmla="*/ 159401 h 256"/>
                  <a:gd name="T48" fmla="*/ 169261 w 256"/>
                  <a:gd name="T49" fmla="*/ 134751 h 256"/>
                  <a:gd name="T50" fmla="*/ 192267 w 256"/>
                  <a:gd name="T51" fmla="*/ 128178 h 256"/>
                  <a:gd name="T52" fmla="*/ 220203 w 256"/>
                  <a:gd name="T53" fmla="*/ 139681 h 256"/>
                  <a:gd name="T54" fmla="*/ 233350 w 256"/>
                  <a:gd name="T55" fmla="*/ 93669 h 256"/>
                  <a:gd name="T56" fmla="*/ 179121 w 256"/>
                  <a:gd name="T57" fmla="*/ 80522 h 2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56" h="256">
                    <a:moveTo>
                      <a:pt x="236" y="256"/>
                    </a:moveTo>
                    <a:cubicBezTo>
                      <a:pt x="20" y="256"/>
                      <a:pt x="20" y="256"/>
                      <a:pt x="20" y="256"/>
                    </a:cubicBezTo>
                    <a:cubicBezTo>
                      <a:pt x="9" y="256"/>
                      <a:pt x="0" y="248"/>
                      <a:pt x="0" y="237"/>
                    </a:cubicBezTo>
                    <a:cubicBezTo>
                      <a:pt x="0" y="20"/>
                      <a:pt x="0" y="20"/>
                      <a:pt x="0" y="20"/>
                    </a:cubicBezTo>
                    <a:cubicBezTo>
                      <a:pt x="0" y="9"/>
                      <a:pt x="9" y="0"/>
                      <a:pt x="20" y="0"/>
                    </a:cubicBezTo>
                    <a:cubicBezTo>
                      <a:pt x="236" y="0"/>
                      <a:pt x="236" y="0"/>
                      <a:pt x="236" y="0"/>
                    </a:cubicBezTo>
                    <a:cubicBezTo>
                      <a:pt x="247" y="0"/>
                      <a:pt x="256" y="9"/>
                      <a:pt x="256" y="20"/>
                    </a:cubicBezTo>
                    <a:cubicBezTo>
                      <a:pt x="256" y="237"/>
                      <a:pt x="256" y="237"/>
                      <a:pt x="256" y="237"/>
                    </a:cubicBezTo>
                    <a:cubicBezTo>
                      <a:pt x="256" y="248"/>
                      <a:pt x="247" y="256"/>
                      <a:pt x="236" y="256"/>
                    </a:cubicBezTo>
                    <a:moveTo>
                      <a:pt x="109" y="49"/>
                    </a:moveTo>
                    <a:cubicBezTo>
                      <a:pt x="97" y="49"/>
                      <a:pt x="86" y="51"/>
                      <a:pt x="78" y="55"/>
                    </a:cubicBezTo>
                    <a:cubicBezTo>
                      <a:pt x="71" y="59"/>
                      <a:pt x="65" y="65"/>
                      <a:pt x="62" y="71"/>
                    </a:cubicBezTo>
                    <a:cubicBezTo>
                      <a:pt x="60" y="77"/>
                      <a:pt x="58" y="84"/>
                      <a:pt x="58" y="96"/>
                    </a:cubicBezTo>
                    <a:cubicBezTo>
                      <a:pt x="58" y="108"/>
                      <a:pt x="58" y="108"/>
                      <a:pt x="58" y="108"/>
                    </a:cubicBezTo>
                    <a:cubicBezTo>
                      <a:pt x="39" y="108"/>
                      <a:pt x="39" y="108"/>
                      <a:pt x="39" y="108"/>
                    </a:cubicBezTo>
                    <a:cubicBezTo>
                      <a:pt x="39" y="138"/>
                      <a:pt x="39" y="138"/>
                      <a:pt x="39" y="138"/>
                    </a:cubicBezTo>
                    <a:cubicBezTo>
                      <a:pt x="58" y="138"/>
                      <a:pt x="58" y="138"/>
                      <a:pt x="58" y="138"/>
                    </a:cubicBezTo>
                    <a:cubicBezTo>
                      <a:pt x="58" y="237"/>
                      <a:pt x="58" y="237"/>
                      <a:pt x="58" y="237"/>
                    </a:cubicBezTo>
                    <a:cubicBezTo>
                      <a:pt x="99" y="237"/>
                      <a:pt x="99" y="237"/>
                      <a:pt x="99" y="237"/>
                    </a:cubicBezTo>
                    <a:cubicBezTo>
                      <a:pt x="99" y="138"/>
                      <a:pt x="99" y="138"/>
                      <a:pt x="99" y="138"/>
                    </a:cubicBezTo>
                    <a:cubicBezTo>
                      <a:pt x="125" y="138"/>
                      <a:pt x="125" y="138"/>
                      <a:pt x="125" y="138"/>
                    </a:cubicBezTo>
                    <a:cubicBezTo>
                      <a:pt x="132" y="108"/>
                      <a:pt x="132" y="108"/>
                      <a:pt x="132" y="108"/>
                    </a:cubicBezTo>
                    <a:cubicBezTo>
                      <a:pt x="99" y="108"/>
                      <a:pt x="99" y="108"/>
                      <a:pt x="99" y="108"/>
                    </a:cubicBezTo>
                    <a:cubicBezTo>
                      <a:pt x="99" y="97"/>
                      <a:pt x="99" y="97"/>
                      <a:pt x="99" y="97"/>
                    </a:cubicBezTo>
                    <a:cubicBezTo>
                      <a:pt x="99" y="90"/>
                      <a:pt x="100" y="85"/>
                      <a:pt x="103" y="82"/>
                    </a:cubicBezTo>
                    <a:cubicBezTo>
                      <a:pt x="106" y="80"/>
                      <a:pt x="111" y="78"/>
                      <a:pt x="117" y="78"/>
                    </a:cubicBezTo>
                    <a:cubicBezTo>
                      <a:pt x="123" y="78"/>
                      <a:pt x="128" y="81"/>
                      <a:pt x="134" y="85"/>
                    </a:cubicBezTo>
                    <a:cubicBezTo>
                      <a:pt x="142" y="57"/>
                      <a:pt x="142" y="57"/>
                      <a:pt x="142" y="57"/>
                    </a:cubicBezTo>
                    <a:cubicBezTo>
                      <a:pt x="130" y="53"/>
                      <a:pt x="121" y="49"/>
                      <a:pt x="109" y="49"/>
                    </a:cubicBezTo>
                  </a:path>
                </a:pathLst>
              </a:custGeom>
              <a:grpFill/>
              <a:ln>
                <a:noFill/>
              </a:ln>
            </p:spPr>
            <p:txBody>
              <a:bodyPr/>
              <a:lstStyle/>
              <a:p>
                <a:endParaRPr lang="en-US" dirty="0"/>
              </a:p>
            </p:txBody>
          </p:sp>
        </p:grpSp>
      </p:grpSp>
      <p:grpSp>
        <p:nvGrpSpPr>
          <p:cNvPr id="7" name="Group 6">
            <a:extLst>
              <a:ext uri="{FF2B5EF4-FFF2-40B4-BE49-F238E27FC236}">
                <a16:creationId xmlns:a16="http://schemas.microsoft.com/office/drawing/2014/main" id="{8B5BB719-61DF-47EB-B3A5-FC52606FBF97}"/>
              </a:ext>
            </a:extLst>
          </p:cNvPr>
          <p:cNvGrpSpPr/>
          <p:nvPr/>
        </p:nvGrpSpPr>
        <p:grpSpPr>
          <a:xfrm>
            <a:off x="5473070" y="3767915"/>
            <a:ext cx="2268902" cy="1325197"/>
            <a:chOff x="5473070" y="3767915"/>
            <a:chExt cx="2268902" cy="1325197"/>
          </a:xfrm>
        </p:grpSpPr>
        <p:grpSp>
          <p:nvGrpSpPr>
            <p:cNvPr id="3" name="Group 2">
              <a:extLst>
                <a:ext uri="{FF2B5EF4-FFF2-40B4-BE49-F238E27FC236}">
                  <a16:creationId xmlns:a16="http://schemas.microsoft.com/office/drawing/2014/main" id="{56FE2DD8-A14A-4577-9549-D5A157BBFFC2}"/>
                </a:ext>
              </a:extLst>
            </p:cNvPr>
            <p:cNvGrpSpPr/>
            <p:nvPr/>
          </p:nvGrpSpPr>
          <p:grpSpPr>
            <a:xfrm>
              <a:off x="5473070" y="3767915"/>
              <a:ext cx="2268902" cy="609021"/>
              <a:chOff x="5473070" y="3767915"/>
              <a:chExt cx="2268902" cy="609021"/>
            </a:xfrm>
          </p:grpSpPr>
          <p:sp>
            <p:nvSpPr>
              <p:cNvPr id="31" name="TextBox 30">
                <a:extLst>
                  <a:ext uri="{FF2B5EF4-FFF2-40B4-BE49-F238E27FC236}">
                    <a16:creationId xmlns:a16="http://schemas.microsoft.com/office/drawing/2014/main" id="{EDF5AC1A-7FB8-48FE-B653-88A93088C579}"/>
                  </a:ext>
                </a:extLst>
              </p:cNvPr>
              <p:cNvSpPr txBox="1"/>
              <p:nvPr/>
            </p:nvSpPr>
            <p:spPr>
              <a:xfrm>
                <a:off x="5473070" y="3767915"/>
                <a:ext cx="2268902" cy="384080"/>
              </a:xfrm>
              <a:prstGeom prst="rect">
                <a:avLst/>
              </a:prstGeom>
              <a:noFill/>
            </p:spPr>
            <p:txBody>
              <a:bodyPr wrap="square" rtlCol="0">
                <a:spAutoFit/>
              </a:bodyPr>
              <a:lstStyle/>
              <a:p>
                <a:pPr algn="ctr">
                  <a:lnSpc>
                    <a:spcPct val="113000"/>
                  </a:lnSpc>
                </a:pPr>
                <a:r>
                  <a:rPr lang="en-US" dirty="0" err="1">
                    <a:solidFill>
                      <a:schemeClr val="tx1">
                        <a:lumMod val="65000"/>
                        <a:lumOff val="35000"/>
                      </a:schemeClr>
                    </a:solidFill>
                    <a:latin typeface="+mj-lt"/>
                  </a:rPr>
                  <a:t>Ramessu</a:t>
                </a:r>
                <a:r>
                  <a:rPr lang="en-US" dirty="0">
                    <a:solidFill>
                      <a:schemeClr val="tx1">
                        <a:lumMod val="65000"/>
                        <a:lumOff val="35000"/>
                      </a:schemeClr>
                    </a:solidFill>
                    <a:latin typeface="+mj-lt"/>
                  </a:rPr>
                  <a:t> </a:t>
                </a:r>
                <a:r>
                  <a:rPr lang="en-US" dirty="0" err="1">
                    <a:solidFill>
                      <a:schemeClr val="tx1">
                        <a:lumMod val="65000"/>
                        <a:lumOff val="35000"/>
                      </a:schemeClr>
                    </a:solidFill>
                    <a:latin typeface="+mj-lt"/>
                  </a:rPr>
                  <a:t>Petur</a:t>
                </a:r>
                <a:endParaRPr lang="en-US" dirty="0">
                  <a:solidFill>
                    <a:schemeClr val="tx1">
                      <a:lumMod val="65000"/>
                      <a:lumOff val="35000"/>
                    </a:schemeClr>
                  </a:solidFill>
                  <a:latin typeface="+mj-lt"/>
                </a:endParaRPr>
              </a:p>
            </p:txBody>
          </p:sp>
          <p:sp>
            <p:nvSpPr>
              <p:cNvPr id="32" name="TextBox 31">
                <a:extLst>
                  <a:ext uri="{FF2B5EF4-FFF2-40B4-BE49-F238E27FC236}">
                    <a16:creationId xmlns:a16="http://schemas.microsoft.com/office/drawing/2014/main" id="{E55A639D-AF8C-4C7D-911A-139536AD3B54}"/>
                  </a:ext>
                </a:extLst>
              </p:cNvPr>
              <p:cNvSpPr txBox="1"/>
              <p:nvPr/>
            </p:nvSpPr>
            <p:spPr>
              <a:xfrm>
                <a:off x="5704657" y="4108721"/>
                <a:ext cx="1667460" cy="268215"/>
              </a:xfrm>
              <a:prstGeom prst="rect">
                <a:avLst/>
              </a:prstGeom>
              <a:noFill/>
            </p:spPr>
            <p:txBody>
              <a:bodyPr wrap="square" rtlCol="0">
                <a:spAutoFit/>
              </a:bodyPr>
              <a:lstStyle/>
              <a:p>
                <a:pPr algn="ctr">
                  <a:lnSpc>
                    <a:spcPct val="120000"/>
                  </a:lnSpc>
                </a:pPr>
                <a:r>
                  <a:rPr lang="en-US" sz="1000" i="1" dirty="0">
                    <a:solidFill>
                      <a:schemeClr val="bg1">
                        <a:lumMod val="65000"/>
                      </a:schemeClr>
                    </a:solidFill>
                  </a:rPr>
                  <a:t>Doctor Assistant</a:t>
                </a:r>
              </a:p>
            </p:txBody>
          </p:sp>
        </p:grpSp>
        <p:grpSp>
          <p:nvGrpSpPr>
            <p:cNvPr id="38" name="Group 37">
              <a:extLst>
                <a:ext uri="{FF2B5EF4-FFF2-40B4-BE49-F238E27FC236}">
                  <a16:creationId xmlns:a16="http://schemas.microsoft.com/office/drawing/2014/main" id="{8B1405C1-8FBA-427A-87DF-5B6D14E06CA2}"/>
                </a:ext>
              </a:extLst>
            </p:cNvPr>
            <p:cNvGrpSpPr/>
            <p:nvPr/>
          </p:nvGrpSpPr>
          <p:grpSpPr>
            <a:xfrm>
              <a:off x="6082719" y="4945295"/>
              <a:ext cx="1049604" cy="147817"/>
              <a:chOff x="4538753" y="3012178"/>
              <a:chExt cx="1049604" cy="147817"/>
            </a:xfrm>
          </p:grpSpPr>
          <p:sp>
            <p:nvSpPr>
              <p:cNvPr id="39" name="Freeform 8">
                <a:extLst>
                  <a:ext uri="{FF2B5EF4-FFF2-40B4-BE49-F238E27FC236}">
                    <a16:creationId xmlns:a16="http://schemas.microsoft.com/office/drawing/2014/main" id="{DAEFEE78-D57D-4BFA-BD3F-F5C8C1CF065E}"/>
                  </a:ext>
                </a:extLst>
              </p:cNvPr>
              <p:cNvSpPr>
                <a:spLocks noEditPoints="1"/>
              </p:cNvSpPr>
              <p:nvPr/>
            </p:nvSpPr>
            <p:spPr bwMode="auto">
              <a:xfrm>
                <a:off x="4837962" y="3035048"/>
                <a:ext cx="148374" cy="102077"/>
              </a:xfrm>
              <a:custGeom>
                <a:avLst/>
                <a:gdLst>
                  <a:gd name="T0" fmla="*/ 357944 w 256"/>
                  <a:gd name="T1" fmla="*/ 0 h 176"/>
                  <a:gd name="T2" fmla="*/ 219385 w 256"/>
                  <a:gd name="T3" fmla="*/ 0 h 176"/>
                  <a:gd name="T4" fmla="*/ 75878 w 256"/>
                  <a:gd name="T5" fmla="*/ 0 h 176"/>
                  <a:gd name="T6" fmla="*/ 0 w 256"/>
                  <a:gd name="T7" fmla="*/ 59423 h 176"/>
                  <a:gd name="T8" fmla="*/ 0 w 256"/>
                  <a:gd name="T9" fmla="*/ 234390 h 176"/>
                  <a:gd name="T10" fmla="*/ 75878 w 256"/>
                  <a:gd name="T11" fmla="*/ 290512 h 176"/>
                  <a:gd name="T12" fmla="*/ 222684 w 256"/>
                  <a:gd name="T13" fmla="*/ 290512 h 176"/>
                  <a:gd name="T14" fmla="*/ 357944 w 256"/>
                  <a:gd name="T15" fmla="*/ 290512 h 176"/>
                  <a:gd name="T16" fmla="*/ 422275 w 256"/>
                  <a:gd name="T17" fmla="*/ 234390 h 176"/>
                  <a:gd name="T18" fmla="*/ 422275 w 256"/>
                  <a:gd name="T19" fmla="*/ 59423 h 176"/>
                  <a:gd name="T20" fmla="*/ 357944 w 256"/>
                  <a:gd name="T21" fmla="*/ 0 h 176"/>
                  <a:gd name="T22" fmla="*/ 183096 w 256"/>
                  <a:gd name="T23" fmla="*/ 212932 h 176"/>
                  <a:gd name="T24" fmla="*/ 183096 w 256"/>
                  <a:gd name="T25" fmla="*/ 79231 h 176"/>
                  <a:gd name="T26" fmla="*/ 275468 w 256"/>
                  <a:gd name="T27" fmla="*/ 146907 h 176"/>
                  <a:gd name="T28" fmla="*/ 183096 w 256"/>
                  <a:gd name="T29" fmla="*/ 212932 h 17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6" h="176">
                    <a:moveTo>
                      <a:pt x="217" y="0"/>
                    </a:moveTo>
                    <a:cubicBezTo>
                      <a:pt x="133" y="0"/>
                      <a:pt x="133" y="0"/>
                      <a:pt x="133" y="0"/>
                    </a:cubicBezTo>
                    <a:cubicBezTo>
                      <a:pt x="46" y="0"/>
                      <a:pt x="46" y="0"/>
                      <a:pt x="46" y="0"/>
                    </a:cubicBezTo>
                    <a:cubicBezTo>
                      <a:pt x="24" y="0"/>
                      <a:pt x="0" y="15"/>
                      <a:pt x="0" y="36"/>
                    </a:cubicBezTo>
                    <a:cubicBezTo>
                      <a:pt x="0" y="142"/>
                      <a:pt x="0" y="142"/>
                      <a:pt x="0" y="142"/>
                    </a:cubicBezTo>
                    <a:cubicBezTo>
                      <a:pt x="0" y="163"/>
                      <a:pt x="24" y="176"/>
                      <a:pt x="46" y="176"/>
                    </a:cubicBezTo>
                    <a:cubicBezTo>
                      <a:pt x="135" y="176"/>
                      <a:pt x="135" y="176"/>
                      <a:pt x="135" y="176"/>
                    </a:cubicBezTo>
                    <a:cubicBezTo>
                      <a:pt x="217" y="176"/>
                      <a:pt x="217" y="176"/>
                      <a:pt x="217" y="176"/>
                    </a:cubicBezTo>
                    <a:cubicBezTo>
                      <a:pt x="238" y="176"/>
                      <a:pt x="256" y="163"/>
                      <a:pt x="256" y="142"/>
                    </a:cubicBezTo>
                    <a:cubicBezTo>
                      <a:pt x="256" y="36"/>
                      <a:pt x="256" y="36"/>
                      <a:pt x="256" y="36"/>
                    </a:cubicBezTo>
                    <a:cubicBezTo>
                      <a:pt x="256" y="15"/>
                      <a:pt x="238" y="0"/>
                      <a:pt x="217" y="0"/>
                    </a:cubicBezTo>
                    <a:moveTo>
                      <a:pt x="111" y="129"/>
                    </a:moveTo>
                    <a:cubicBezTo>
                      <a:pt x="111" y="48"/>
                      <a:pt x="111" y="48"/>
                      <a:pt x="111" y="48"/>
                    </a:cubicBezTo>
                    <a:cubicBezTo>
                      <a:pt x="167" y="89"/>
                      <a:pt x="167" y="89"/>
                      <a:pt x="167" y="89"/>
                    </a:cubicBezTo>
                    <a:lnTo>
                      <a:pt x="111" y="129"/>
                    </a:lnTo>
                    <a:close/>
                  </a:path>
                </a:pathLst>
              </a:custGeom>
              <a:solidFill>
                <a:schemeClr val="bg1">
                  <a:lumMod val="85000"/>
                </a:schemeClr>
              </a:solidFill>
              <a:ln>
                <a:noFill/>
              </a:ln>
            </p:spPr>
            <p:txBody>
              <a:bodyPr/>
              <a:lstStyle/>
              <a:p>
                <a:endParaRPr lang="en-US" dirty="0"/>
              </a:p>
            </p:txBody>
          </p:sp>
          <p:sp>
            <p:nvSpPr>
              <p:cNvPr id="40" name="Freeform 15">
                <a:extLst>
                  <a:ext uri="{FF2B5EF4-FFF2-40B4-BE49-F238E27FC236}">
                    <a16:creationId xmlns:a16="http://schemas.microsoft.com/office/drawing/2014/main" id="{41056C9A-02F3-4348-A499-3AF913731EFF}"/>
                  </a:ext>
                </a:extLst>
              </p:cNvPr>
              <p:cNvSpPr>
                <a:spLocks noEditPoints="1"/>
              </p:cNvSpPr>
              <p:nvPr/>
            </p:nvSpPr>
            <p:spPr bwMode="auto">
              <a:xfrm>
                <a:off x="5440540" y="3012178"/>
                <a:ext cx="147817" cy="147817"/>
              </a:xfrm>
              <a:custGeom>
                <a:avLst/>
                <a:gdLst>
                  <a:gd name="T0" fmla="*/ 368101 w 256"/>
                  <a:gd name="T1" fmla="*/ 420688 h 256"/>
                  <a:gd name="T2" fmla="*/ 52586 w 256"/>
                  <a:gd name="T3" fmla="*/ 420688 h 256"/>
                  <a:gd name="T4" fmla="*/ 0 w 256"/>
                  <a:gd name="T5" fmla="*/ 368102 h 256"/>
                  <a:gd name="T6" fmla="*/ 0 w 256"/>
                  <a:gd name="T7" fmla="*/ 52586 h 256"/>
                  <a:gd name="T8" fmla="*/ 52586 w 256"/>
                  <a:gd name="T9" fmla="*/ 0 h 256"/>
                  <a:gd name="T10" fmla="*/ 368101 w 256"/>
                  <a:gd name="T11" fmla="*/ 0 h 256"/>
                  <a:gd name="T12" fmla="*/ 420687 w 256"/>
                  <a:gd name="T13" fmla="*/ 52586 h 256"/>
                  <a:gd name="T14" fmla="*/ 420687 w 256"/>
                  <a:gd name="T15" fmla="*/ 368102 h 256"/>
                  <a:gd name="T16" fmla="*/ 368101 w 256"/>
                  <a:gd name="T17" fmla="*/ 420688 h 256"/>
                  <a:gd name="T18" fmla="*/ 210344 w 256"/>
                  <a:gd name="T19" fmla="*/ 128178 h 256"/>
                  <a:gd name="T20" fmla="*/ 136395 w 256"/>
                  <a:gd name="T21" fmla="*/ 175834 h 256"/>
                  <a:gd name="T22" fmla="*/ 136395 w 256"/>
                  <a:gd name="T23" fmla="*/ 175834 h 256"/>
                  <a:gd name="T24" fmla="*/ 136395 w 256"/>
                  <a:gd name="T25" fmla="*/ 177478 h 256"/>
                  <a:gd name="T26" fmla="*/ 133108 w 256"/>
                  <a:gd name="T27" fmla="*/ 182408 h 256"/>
                  <a:gd name="T28" fmla="*/ 133108 w 256"/>
                  <a:gd name="T29" fmla="*/ 185694 h 256"/>
                  <a:gd name="T30" fmla="*/ 131465 w 256"/>
                  <a:gd name="T31" fmla="*/ 190624 h 256"/>
                  <a:gd name="T32" fmla="*/ 131465 w 256"/>
                  <a:gd name="T33" fmla="*/ 193911 h 256"/>
                  <a:gd name="T34" fmla="*/ 129821 w 256"/>
                  <a:gd name="T35" fmla="*/ 198841 h 256"/>
                  <a:gd name="T36" fmla="*/ 129821 w 256"/>
                  <a:gd name="T37" fmla="*/ 202127 h 256"/>
                  <a:gd name="T38" fmla="*/ 128178 w 256"/>
                  <a:gd name="T39" fmla="*/ 210344 h 256"/>
                  <a:gd name="T40" fmla="*/ 210344 w 256"/>
                  <a:gd name="T41" fmla="*/ 292510 h 256"/>
                  <a:gd name="T42" fmla="*/ 292509 w 256"/>
                  <a:gd name="T43" fmla="*/ 210344 h 256"/>
                  <a:gd name="T44" fmla="*/ 290866 w 256"/>
                  <a:gd name="T45" fmla="*/ 202127 h 256"/>
                  <a:gd name="T46" fmla="*/ 290866 w 256"/>
                  <a:gd name="T47" fmla="*/ 198841 h 256"/>
                  <a:gd name="T48" fmla="*/ 289222 w 256"/>
                  <a:gd name="T49" fmla="*/ 193911 h 256"/>
                  <a:gd name="T50" fmla="*/ 289222 w 256"/>
                  <a:gd name="T51" fmla="*/ 190624 h 256"/>
                  <a:gd name="T52" fmla="*/ 287579 w 256"/>
                  <a:gd name="T53" fmla="*/ 185694 h 256"/>
                  <a:gd name="T54" fmla="*/ 287579 w 256"/>
                  <a:gd name="T55" fmla="*/ 182408 h 256"/>
                  <a:gd name="T56" fmla="*/ 284292 w 256"/>
                  <a:gd name="T57" fmla="*/ 177478 h 256"/>
                  <a:gd name="T58" fmla="*/ 284292 w 256"/>
                  <a:gd name="T59" fmla="*/ 175834 h 256"/>
                  <a:gd name="T60" fmla="*/ 284292 w 256"/>
                  <a:gd name="T61" fmla="*/ 175834 h 256"/>
                  <a:gd name="T62" fmla="*/ 210344 w 256"/>
                  <a:gd name="T63" fmla="*/ 128178 h 256"/>
                  <a:gd name="T64" fmla="*/ 373031 w 256"/>
                  <a:gd name="T65" fmla="*/ 69019 h 256"/>
                  <a:gd name="T66" fmla="*/ 351668 w 256"/>
                  <a:gd name="T67" fmla="*/ 47656 h 256"/>
                  <a:gd name="T68" fmla="*/ 310585 w 256"/>
                  <a:gd name="T69" fmla="*/ 47656 h 256"/>
                  <a:gd name="T70" fmla="*/ 289222 w 256"/>
                  <a:gd name="T71" fmla="*/ 69019 h 256"/>
                  <a:gd name="T72" fmla="*/ 289222 w 256"/>
                  <a:gd name="T73" fmla="*/ 110102 h 256"/>
                  <a:gd name="T74" fmla="*/ 310585 w 256"/>
                  <a:gd name="T75" fmla="*/ 131465 h 256"/>
                  <a:gd name="T76" fmla="*/ 351668 w 256"/>
                  <a:gd name="T77" fmla="*/ 131465 h 256"/>
                  <a:gd name="T78" fmla="*/ 373031 w 256"/>
                  <a:gd name="T79" fmla="*/ 110102 h 256"/>
                  <a:gd name="T80" fmla="*/ 373031 w 256"/>
                  <a:gd name="T81" fmla="*/ 69019 h 256"/>
                  <a:gd name="T82" fmla="*/ 373031 w 256"/>
                  <a:gd name="T83" fmla="*/ 175834 h 256"/>
                  <a:gd name="T84" fmla="*/ 335235 w 256"/>
                  <a:gd name="T85" fmla="*/ 175834 h 256"/>
                  <a:gd name="T86" fmla="*/ 338522 w 256"/>
                  <a:gd name="T87" fmla="*/ 210344 h 256"/>
                  <a:gd name="T88" fmla="*/ 210344 w 256"/>
                  <a:gd name="T89" fmla="*/ 338522 h 256"/>
                  <a:gd name="T90" fmla="*/ 82165 w 256"/>
                  <a:gd name="T91" fmla="*/ 210344 h 256"/>
                  <a:gd name="T92" fmla="*/ 85452 w 256"/>
                  <a:gd name="T93" fmla="*/ 175834 h 256"/>
                  <a:gd name="T94" fmla="*/ 47656 w 256"/>
                  <a:gd name="T95" fmla="*/ 175834 h 256"/>
                  <a:gd name="T96" fmla="*/ 47656 w 256"/>
                  <a:gd name="T97" fmla="*/ 351669 h 256"/>
                  <a:gd name="T98" fmla="*/ 69019 w 256"/>
                  <a:gd name="T99" fmla="*/ 373032 h 256"/>
                  <a:gd name="T100" fmla="*/ 351668 w 256"/>
                  <a:gd name="T101" fmla="*/ 373032 h 256"/>
                  <a:gd name="T102" fmla="*/ 373031 w 256"/>
                  <a:gd name="T103" fmla="*/ 351669 h 256"/>
                  <a:gd name="T104" fmla="*/ 373031 w 256"/>
                  <a:gd name="T105" fmla="*/ 175834 h 2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6" h="256">
                    <a:moveTo>
                      <a:pt x="224" y="256"/>
                    </a:moveTo>
                    <a:cubicBezTo>
                      <a:pt x="32" y="256"/>
                      <a:pt x="32" y="256"/>
                      <a:pt x="32" y="256"/>
                    </a:cubicBezTo>
                    <a:cubicBezTo>
                      <a:pt x="14" y="256"/>
                      <a:pt x="0" y="242"/>
                      <a:pt x="0" y="224"/>
                    </a:cubicBezTo>
                    <a:cubicBezTo>
                      <a:pt x="0" y="32"/>
                      <a:pt x="0" y="32"/>
                      <a:pt x="0" y="32"/>
                    </a:cubicBezTo>
                    <a:cubicBezTo>
                      <a:pt x="0" y="14"/>
                      <a:pt x="14" y="0"/>
                      <a:pt x="32" y="0"/>
                    </a:cubicBezTo>
                    <a:cubicBezTo>
                      <a:pt x="224" y="0"/>
                      <a:pt x="224" y="0"/>
                      <a:pt x="224" y="0"/>
                    </a:cubicBezTo>
                    <a:cubicBezTo>
                      <a:pt x="242" y="0"/>
                      <a:pt x="256" y="14"/>
                      <a:pt x="256" y="32"/>
                    </a:cubicBezTo>
                    <a:cubicBezTo>
                      <a:pt x="256" y="224"/>
                      <a:pt x="256" y="224"/>
                      <a:pt x="256" y="224"/>
                    </a:cubicBezTo>
                    <a:cubicBezTo>
                      <a:pt x="256" y="242"/>
                      <a:pt x="242" y="256"/>
                      <a:pt x="224" y="256"/>
                    </a:cubicBezTo>
                    <a:moveTo>
                      <a:pt x="128" y="78"/>
                    </a:moveTo>
                    <a:cubicBezTo>
                      <a:pt x="108" y="78"/>
                      <a:pt x="91" y="90"/>
                      <a:pt x="83" y="107"/>
                    </a:cubicBezTo>
                    <a:cubicBezTo>
                      <a:pt x="83" y="107"/>
                      <a:pt x="83" y="107"/>
                      <a:pt x="83" y="107"/>
                    </a:cubicBezTo>
                    <a:cubicBezTo>
                      <a:pt x="83" y="107"/>
                      <a:pt x="83" y="108"/>
                      <a:pt x="83" y="108"/>
                    </a:cubicBezTo>
                    <a:cubicBezTo>
                      <a:pt x="82" y="109"/>
                      <a:pt x="82" y="110"/>
                      <a:pt x="81" y="111"/>
                    </a:cubicBezTo>
                    <a:cubicBezTo>
                      <a:pt x="81" y="111"/>
                      <a:pt x="81" y="112"/>
                      <a:pt x="81" y="113"/>
                    </a:cubicBezTo>
                    <a:cubicBezTo>
                      <a:pt x="81" y="114"/>
                      <a:pt x="80" y="115"/>
                      <a:pt x="80" y="116"/>
                    </a:cubicBezTo>
                    <a:cubicBezTo>
                      <a:pt x="80" y="116"/>
                      <a:pt x="80" y="117"/>
                      <a:pt x="80" y="118"/>
                    </a:cubicBezTo>
                    <a:cubicBezTo>
                      <a:pt x="79" y="119"/>
                      <a:pt x="79" y="120"/>
                      <a:pt x="79" y="121"/>
                    </a:cubicBezTo>
                    <a:cubicBezTo>
                      <a:pt x="79" y="122"/>
                      <a:pt x="79" y="122"/>
                      <a:pt x="79" y="123"/>
                    </a:cubicBezTo>
                    <a:cubicBezTo>
                      <a:pt x="79" y="124"/>
                      <a:pt x="78" y="126"/>
                      <a:pt x="78" y="128"/>
                    </a:cubicBezTo>
                    <a:cubicBezTo>
                      <a:pt x="78" y="155"/>
                      <a:pt x="101" y="178"/>
                      <a:pt x="128" y="178"/>
                    </a:cubicBezTo>
                    <a:cubicBezTo>
                      <a:pt x="155" y="178"/>
                      <a:pt x="178" y="155"/>
                      <a:pt x="178" y="128"/>
                    </a:cubicBezTo>
                    <a:cubicBezTo>
                      <a:pt x="178" y="126"/>
                      <a:pt x="177" y="124"/>
                      <a:pt x="177" y="123"/>
                    </a:cubicBezTo>
                    <a:cubicBezTo>
                      <a:pt x="177" y="122"/>
                      <a:pt x="177" y="122"/>
                      <a:pt x="177" y="121"/>
                    </a:cubicBezTo>
                    <a:cubicBezTo>
                      <a:pt x="177" y="120"/>
                      <a:pt x="177" y="119"/>
                      <a:pt x="176" y="118"/>
                    </a:cubicBezTo>
                    <a:cubicBezTo>
                      <a:pt x="176" y="117"/>
                      <a:pt x="176" y="116"/>
                      <a:pt x="176" y="116"/>
                    </a:cubicBezTo>
                    <a:cubicBezTo>
                      <a:pt x="176" y="115"/>
                      <a:pt x="175" y="114"/>
                      <a:pt x="175" y="113"/>
                    </a:cubicBezTo>
                    <a:cubicBezTo>
                      <a:pt x="175" y="112"/>
                      <a:pt x="175" y="111"/>
                      <a:pt x="175" y="111"/>
                    </a:cubicBezTo>
                    <a:cubicBezTo>
                      <a:pt x="174" y="110"/>
                      <a:pt x="174" y="109"/>
                      <a:pt x="173" y="108"/>
                    </a:cubicBezTo>
                    <a:cubicBezTo>
                      <a:pt x="173" y="108"/>
                      <a:pt x="173" y="107"/>
                      <a:pt x="173" y="107"/>
                    </a:cubicBezTo>
                    <a:cubicBezTo>
                      <a:pt x="173" y="107"/>
                      <a:pt x="173" y="107"/>
                      <a:pt x="173" y="107"/>
                    </a:cubicBezTo>
                    <a:cubicBezTo>
                      <a:pt x="165" y="90"/>
                      <a:pt x="148" y="78"/>
                      <a:pt x="128" y="78"/>
                    </a:cubicBezTo>
                    <a:moveTo>
                      <a:pt x="227" y="42"/>
                    </a:moveTo>
                    <a:cubicBezTo>
                      <a:pt x="227" y="35"/>
                      <a:pt x="221" y="29"/>
                      <a:pt x="214" y="29"/>
                    </a:cubicBezTo>
                    <a:cubicBezTo>
                      <a:pt x="189" y="29"/>
                      <a:pt x="189" y="29"/>
                      <a:pt x="189" y="29"/>
                    </a:cubicBezTo>
                    <a:cubicBezTo>
                      <a:pt x="182" y="29"/>
                      <a:pt x="176" y="35"/>
                      <a:pt x="176" y="42"/>
                    </a:cubicBezTo>
                    <a:cubicBezTo>
                      <a:pt x="176" y="67"/>
                      <a:pt x="176" y="67"/>
                      <a:pt x="176" y="67"/>
                    </a:cubicBezTo>
                    <a:cubicBezTo>
                      <a:pt x="176" y="74"/>
                      <a:pt x="182" y="80"/>
                      <a:pt x="189" y="80"/>
                    </a:cubicBezTo>
                    <a:cubicBezTo>
                      <a:pt x="214" y="80"/>
                      <a:pt x="214" y="80"/>
                      <a:pt x="214" y="80"/>
                    </a:cubicBezTo>
                    <a:cubicBezTo>
                      <a:pt x="221" y="80"/>
                      <a:pt x="227" y="74"/>
                      <a:pt x="227" y="67"/>
                    </a:cubicBezTo>
                    <a:lnTo>
                      <a:pt x="227" y="42"/>
                    </a:lnTo>
                    <a:close/>
                    <a:moveTo>
                      <a:pt x="227" y="107"/>
                    </a:moveTo>
                    <a:cubicBezTo>
                      <a:pt x="204" y="107"/>
                      <a:pt x="204" y="107"/>
                      <a:pt x="204" y="107"/>
                    </a:cubicBezTo>
                    <a:cubicBezTo>
                      <a:pt x="205" y="114"/>
                      <a:pt x="206" y="121"/>
                      <a:pt x="206" y="128"/>
                    </a:cubicBezTo>
                    <a:cubicBezTo>
                      <a:pt x="206" y="171"/>
                      <a:pt x="171" y="206"/>
                      <a:pt x="128" y="206"/>
                    </a:cubicBezTo>
                    <a:cubicBezTo>
                      <a:pt x="85" y="206"/>
                      <a:pt x="50" y="171"/>
                      <a:pt x="50" y="128"/>
                    </a:cubicBezTo>
                    <a:cubicBezTo>
                      <a:pt x="50" y="121"/>
                      <a:pt x="51" y="114"/>
                      <a:pt x="52" y="107"/>
                    </a:cubicBezTo>
                    <a:cubicBezTo>
                      <a:pt x="29" y="107"/>
                      <a:pt x="29" y="107"/>
                      <a:pt x="29" y="107"/>
                    </a:cubicBezTo>
                    <a:cubicBezTo>
                      <a:pt x="29" y="214"/>
                      <a:pt x="29" y="214"/>
                      <a:pt x="29" y="214"/>
                    </a:cubicBezTo>
                    <a:cubicBezTo>
                      <a:pt x="29" y="221"/>
                      <a:pt x="35" y="227"/>
                      <a:pt x="42" y="227"/>
                    </a:cubicBezTo>
                    <a:cubicBezTo>
                      <a:pt x="214" y="227"/>
                      <a:pt x="214" y="227"/>
                      <a:pt x="214" y="227"/>
                    </a:cubicBezTo>
                    <a:cubicBezTo>
                      <a:pt x="221" y="227"/>
                      <a:pt x="227" y="221"/>
                      <a:pt x="227" y="214"/>
                    </a:cubicBezTo>
                    <a:lnTo>
                      <a:pt x="227" y="107"/>
                    </a:lnTo>
                    <a:close/>
                  </a:path>
                </a:pathLst>
              </a:custGeom>
              <a:solidFill>
                <a:schemeClr val="bg1">
                  <a:lumMod val="85000"/>
                </a:schemeClr>
              </a:solidFill>
              <a:ln>
                <a:noFill/>
              </a:ln>
            </p:spPr>
            <p:txBody>
              <a:bodyPr/>
              <a:lstStyle/>
              <a:p>
                <a:endParaRPr lang="en-US" dirty="0"/>
              </a:p>
            </p:txBody>
          </p:sp>
          <p:sp>
            <p:nvSpPr>
              <p:cNvPr id="41" name="Freeform 16">
                <a:extLst>
                  <a:ext uri="{FF2B5EF4-FFF2-40B4-BE49-F238E27FC236}">
                    <a16:creationId xmlns:a16="http://schemas.microsoft.com/office/drawing/2014/main" id="{29EBBB4F-C801-48E6-85F4-9D17DBD0ACE6}"/>
                  </a:ext>
                </a:extLst>
              </p:cNvPr>
              <p:cNvSpPr>
                <a:spLocks/>
              </p:cNvSpPr>
              <p:nvPr/>
            </p:nvSpPr>
            <p:spPr bwMode="auto">
              <a:xfrm>
                <a:off x="5139529" y="3025286"/>
                <a:ext cx="147818" cy="121601"/>
              </a:xfrm>
              <a:custGeom>
                <a:avLst/>
                <a:gdLst>
                  <a:gd name="T0" fmla="*/ 285936 w 256"/>
                  <a:gd name="T1" fmla="*/ 0 h 210"/>
                  <a:gd name="T2" fmla="*/ 354955 w 256"/>
                  <a:gd name="T3" fmla="*/ 26368 h 210"/>
                  <a:gd name="T4" fmla="*/ 399324 w 256"/>
                  <a:gd name="T5" fmla="*/ 11536 h 210"/>
                  <a:gd name="T6" fmla="*/ 409184 w 256"/>
                  <a:gd name="T7" fmla="*/ 6592 h 210"/>
                  <a:gd name="T8" fmla="*/ 381248 w 256"/>
                  <a:gd name="T9" fmla="*/ 47791 h 210"/>
                  <a:gd name="T10" fmla="*/ 371388 w 256"/>
                  <a:gd name="T11" fmla="*/ 54383 h 210"/>
                  <a:gd name="T12" fmla="*/ 371388 w 256"/>
                  <a:gd name="T13" fmla="*/ 54383 h 210"/>
                  <a:gd name="T14" fmla="*/ 420687 w 256"/>
                  <a:gd name="T15" fmla="*/ 41199 h 210"/>
                  <a:gd name="T16" fmla="*/ 420687 w 256"/>
                  <a:gd name="T17" fmla="*/ 41199 h 210"/>
                  <a:gd name="T18" fmla="*/ 391107 w 256"/>
                  <a:gd name="T19" fmla="*/ 74159 h 210"/>
                  <a:gd name="T20" fmla="*/ 377961 w 256"/>
                  <a:gd name="T21" fmla="*/ 85695 h 210"/>
                  <a:gd name="T22" fmla="*/ 374674 w 256"/>
                  <a:gd name="T23" fmla="*/ 140078 h 210"/>
                  <a:gd name="T24" fmla="*/ 205414 w 256"/>
                  <a:gd name="T25" fmla="*/ 332891 h 210"/>
                  <a:gd name="T26" fmla="*/ 82165 w 256"/>
                  <a:gd name="T27" fmla="*/ 337835 h 210"/>
                  <a:gd name="T28" fmla="*/ 31223 w 256"/>
                  <a:gd name="T29" fmla="*/ 321355 h 210"/>
                  <a:gd name="T30" fmla="*/ 8217 w 256"/>
                  <a:gd name="T31" fmla="*/ 308172 h 210"/>
                  <a:gd name="T32" fmla="*/ 0 w 256"/>
                  <a:gd name="T33" fmla="*/ 303228 h 210"/>
                  <a:gd name="T34" fmla="*/ 27936 w 256"/>
                  <a:gd name="T35" fmla="*/ 304876 h 210"/>
                  <a:gd name="T36" fmla="*/ 52586 w 256"/>
                  <a:gd name="T37" fmla="*/ 301580 h 210"/>
                  <a:gd name="T38" fmla="*/ 103528 w 256"/>
                  <a:gd name="T39" fmla="*/ 283452 h 210"/>
                  <a:gd name="T40" fmla="*/ 128178 w 256"/>
                  <a:gd name="T41" fmla="*/ 266972 h 210"/>
                  <a:gd name="T42" fmla="*/ 101885 w 256"/>
                  <a:gd name="T43" fmla="*/ 263676 h 210"/>
                  <a:gd name="T44" fmla="*/ 47656 w 256"/>
                  <a:gd name="T45" fmla="*/ 207645 h 210"/>
                  <a:gd name="T46" fmla="*/ 85452 w 256"/>
                  <a:gd name="T47" fmla="*/ 205997 h 210"/>
                  <a:gd name="T48" fmla="*/ 57516 w 256"/>
                  <a:gd name="T49" fmla="*/ 194461 h 210"/>
                  <a:gd name="T50" fmla="*/ 16433 w 256"/>
                  <a:gd name="T51" fmla="*/ 120302 h 210"/>
                  <a:gd name="T52" fmla="*/ 26293 w 256"/>
                  <a:gd name="T53" fmla="*/ 125246 h 210"/>
                  <a:gd name="T54" fmla="*/ 44369 w 256"/>
                  <a:gd name="T55" fmla="*/ 130190 h 210"/>
                  <a:gd name="T56" fmla="*/ 55872 w 256"/>
                  <a:gd name="T57" fmla="*/ 130190 h 210"/>
                  <a:gd name="T58" fmla="*/ 54229 w 256"/>
                  <a:gd name="T59" fmla="*/ 130190 h 210"/>
                  <a:gd name="T60" fmla="*/ 39439 w 256"/>
                  <a:gd name="T61" fmla="*/ 117006 h 210"/>
                  <a:gd name="T62" fmla="*/ 19720 w 256"/>
                  <a:gd name="T63" fmla="*/ 37903 h 210"/>
                  <a:gd name="T64" fmla="*/ 29580 w 256"/>
                  <a:gd name="T65" fmla="*/ 16480 h 210"/>
                  <a:gd name="T66" fmla="*/ 29580 w 256"/>
                  <a:gd name="T67" fmla="*/ 16480 h 210"/>
                  <a:gd name="T68" fmla="*/ 37796 w 256"/>
                  <a:gd name="T69" fmla="*/ 24720 h 210"/>
                  <a:gd name="T70" fmla="*/ 62446 w 256"/>
                  <a:gd name="T71" fmla="*/ 49439 h 210"/>
                  <a:gd name="T72" fmla="*/ 169261 w 256"/>
                  <a:gd name="T73" fmla="*/ 100527 h 210"/>
                  <a:gd name="T74" fmla="*/ 207057 w 256"/>
                  <a:gd name="T75" fmla="*/ 105470 h 210"/>
                  <a:gd name="T76" fmla="*/ 207057 w 256"/>
                  <a:gd name="T77" fmla="*/ 65919 h 210"/>
                  <a:gd name="T78" fmla="*/ 256356 w 256"/>
                  <a:gd name="T79" fmla="*/ 6592 h 210"/>
                  <a:gd name="T80" fmla="*/ 276076 w 256"/>
                  <a:gd name="T81" fmla="*/ 1648 h 210"/>
                  <a:gd name="T82" fmla="*/ 285936 w 256"/>
                  <a:gd name="T83" fmla="*/ 0 h 2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solidFill>
                <a:schemeClr val="bg1">
                  <a:lumMod val="85000"/>
                </a:schemeClr>
              </a:solidFill>
              <a:ln>
                <a:noFill/>
              </a:ln>
            </p:spPr>
            <p:txBody>
              <a:bodyPr/>
              <a:lstStyle/>
              <a:p>
                <a:endParaRPr lang="en-US" dirty="0"/>
              </a:p>
            </p:txBody>
          </p:sp>
          <p:sp>
            <p:nvSpPr>
              <p:cNvPr id="42" name="Freeform 17">
                <a:extLst>
                  <a:ext uri="{FF2B5EF4-FFF2-40B4-BE49-F238E27FC236}">
                    <a16:creationId xmlns:a16="http://schemas.microsoft.com/office/drawing/2014/main" id="{8EA1FB96-3672-43C0-B9CB-99D23DCF4470}"/>
                  </a:ext>
                </a:extLst>
              </p:cNvPr>
              <p:cNvSpPr>
                <a:spLocks noEditPoints="1"/>
              </p:cNvSpPr>
              <p:nvPr/>
            </p:nvSpPr>
            <p:spPr bwMode="auto">
              <a:xfrm>
                <a:off x="4538753" y="3012178"/>
                <a:ext cx="147817" cy="147817"/>
              </a:xfrm>
              <a:custGeom>
                <a:avLst/>
                <a:gdLst>
                  <a:gd name="T0" fmla="*/ 387821 w 256"/>
                  <a:gd name="T1" fmla="*/ 420687 h 256"/>
                  <a:gd name="T2" fmla="*/ 32866 w 256"/>
                  <a:gd name="T3" fmla="*/ 420687 h 256"/>
                  <a:gd name="T4" fmla="*/ 0 w 256"/>
                  <a:gd name="T5" fmla="*/ 389464 h 256"/>
                  <a:gd name="T6" fmla="*/ 0 w 256"/>
                  <a:gd name="T7" fmla="*/ 32866 h 256"/>
                  <a:gd name="T8" fmla="*/ 32866 w 256"/>
                  <a:gd name="T9" fmla="*/ 0 h 256"/>
                  <a:gd name="T10" fmla="*/ 387821 w 256"/>
                  <a:gd name="T11" fmla="*/ 0 h 256"/>
                  <a:gd name="T12" fmla="*/ 420687 w 256"/>
                  <a:gd name="T13" fmla="*/ 32866 h 256"/>
                  <a:gd name="T14" fmla="*/ 420687 w 256"/>
                  <a:gd name="T15" fmla="*/ 389464 h 256"/>
                  <a:gd name="T16" fmla="*/ 387821 w 256"/>
                  <a:gd name="T17" fmla="*/ 420687 h 256"/>
                  <a:gd name="T18" fmla="*/ 179121 w 256"/>
                  <a:gd name="T19" fmla="*/ 80522 h 256"/>
                  <a:gd name="T20" fmla="*/ 128178 w 256"/>
                  <a:gd name="T21" fmla="*/ 90382 h 256"/>
                  <a:gd name="T22" fmla="*/ 101885 w 256"/>
                  <a:gd name="T23" fmla="*/ 116675 h 256"/>
                  <a:gd name="T24" fmla="*/ 95312 w 256"/>
                  <a:gd name="T25" fmla="*/ 157758 h 256"/>
                  <a:gd name="T26" fmla="*/ 95312 w 256"/>
                  <a:gd name="T27" fmla="*/ 177477 h 256"/>
                  <a:gd name="T28" fmla="*/ 64089 w 256"/>
                  <a:gd name="T29" fmla="*/ 177477 h 256"/>
                  <a:gd name="T30" fmla="*/ 64089 w 256"/>
                  <a:gd name="T31" fmla="*/ 226777 h 256"/>
                  <a:gd name="T32" fmla="*/ 95312 w 256"/>
                  <a:gd name="T33" fmla="*/ 226777 h 256"/>
                  <a:gd name="T34" fmla="*/ 95312 w 256"/>
                  <a:gd name="T35" fmla="*/ 389464 h 256"/>
                  <a:gd name="T36" fmla="*/ 162688 w 256"/>
                  <a:gd name="T37" fmla="*/ 389464 h 256"/>
                  <a:gd name="T38" fmla="*/ 162688 w 256"/>
                  <a:gd name="T39" fmla="*/ 226777 h 256"/>
                  <a:gd name="T40" fmla="*/ 205414 w 256"/>
                  <a:gd name="T41" fmla="*/ 226777 h 256"/>
                  <a:gd name="T42" fmla="*/ 216917 w 256"/>
                  <a:gd name="T43" fmla="*/ 177477 h 256"/>
                  <a:gd name="T44" fmla="*/ 162688 w 256"/>
                  <a:gd name="T45" fmla="*/ 177477 h 256"/>
                  <a:gd name="T46" fmla="*/ 162688 w 256"/>
                  <a:gd name="T47" fmla="*/ 159401 h 256"/>
                  <a:gd name="T48" fmla="*/ 169261 w 256"/>
                  <a:gd name="T49" fmla="*/ 134751 h 256"/>
                  <a:gd name="T50" fmla="*/ 192267 w 256"/>
                  <a:gd name="T51" fmla="*/ 128178 h 256"/>
                  <a:gd name="T52" fmla="*/ 220203 w 256"/>
                  <a:gd name="T53" fmla="*/ 139681 h 256"/>
                  <a:gd name="T54" fmla="*/ 233350 w 256"/>
                  <a:gd name="T55" fmla="*/ 93669 h 256"/>
                  <a:gd name="T56" fmla="*/ 179121 w 256"/>
                  <a:gd name="T57" fmla="*/ 80522 h 2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56" h="256">
                    <a:moveTo>
                      <a:pt x="236" y="256"/>
                    </a:moveTo>
                    <a:cubicBezTo>
                      <a:pt x="20" y="256"/>
                      <a:pt x="20" y="256"/>
                      <a:pt x="20" y="256"/>
                    </a:cubicBezTo>
                    <a:cubicBezTo>
                      <a:pt x="9" y="256"/>
                      <a:pt x="0" y="248"/>
                      <a:pt x="0" y="237"/>
                    </a:cubicBezTo>
                    <a:cubicBezTo>
                      <a:pt x="0" y="20"/>
                      <a:pt x="0" y="20"/>
                      <a:pt x="0" y="20"/>
                    </a:cubicBezTo>
                    <a:cubicBezTo>
                      <a:pt x="0" y="9"/>
                      <a:pt x="9" y="0"/>
                      <a:pt x="20" y="0"/>
                    </a:cubicBezTo>
                    <a:cubicBezTo>
                      <a:pt x="236" y="0"/>
                      <a:pt x="236" y="0"/>
                      <a:pt x="236" y="0"/>
                    </a:cubicBezTo>
                    <a:cubicBezTo>
                      <a:pt x="247" y="0"/>
                      <a:pt x="256" y="9"/>
                      <a:pt x="256" y="20"/>
                    </a:cubicBezTo>
                    <a:cubicBezTo>
                      <a:pt x="256" y="237"/>
                      <a:pt x="256" y="237"/>
                      <a:pt x="256" y="237"/>
                    </a:cubicBezTo>
                    <a:cubicBezTo>
                      <a:pt x="256" y="248"/>
                      <a:pt x="247" y="256"/>
                      <a:pt x="236" y="256"/>
                    </a:cubicBezTo>
                    <a:moveTo>
                      <a:pt x="109" y="49"/>
                    </a:moveTo>
                    <a:cubicBezTo>
                      <a:pt x="97" y="49"/>
                      <a:pt x="86" y="51"/>
                      <a:pt x="78" y="55"/>
                    </a:cubicBezTo>
                    <a:cubicBezTo>
                      <a:pt x="71" y="59"/>
                      <a:pt x="65" y="65"/>
                      <a:pt x="62" y="71"/>
                    </a:cubicBezTo>
                    <a:cubicBezTo>
                      <a:pt x="60" y="77"/>
                      <a:pt x="58" y="84"/>
                      <a:pt x="58" y="96"/>
                    </a:cubicBezTo>
                    <a:cubicBezTo>
                      <a:pt x="58" y="108"/>
                      <a:pt x="58" y="108"/>
                      <a:pt x="58" y="108"/>
                    </a:cubicBezTo>
                    <a:cubicBezTo>
                      <a:pt x="39" y="108"/>
                      <a:pt x="39" y="108"/>
                      <a:pt x="39" y="108"/>
                    </a:cubicBezTo>
                    <a:cubicBezTo>
                      <a:pt x="39" y="138"/>
                      <a:pt x="39" y="138"/>
                      <a:pt x="39" y="138"/>
                    </a:cubicBezTo>
                    <a:cubicBezTo>
                      <a:pt x="58" y="138"/>
                      <a:pt x="58" y="138"/>
                      <a:pt x="58" y="138"/>
                    </a:cubicBezTo>
                    <a:cubicBezTo>
                      <a:pt x="58" y="237"/>
                      <a:pt x="58" y="237"/>
                      <a:pt x="58" y="237"/>
                    </a:cubicBezTo>
                    <a:cubicBezTo>
                      <a:pt x="99" y="237"/>
                      <a:pt x="99" y="237"/>
                      <a:pt x="99" y="237"/>
                    </a:cubicBezTo>
                    <a:cubicBezTo>
                      <a:pt x="99" y="138"/>
                      <a:pt x="99" y="138"/>
                      <a:pt x="99" y="138"/>
                    </a:cubicBezTo>
                    <a:cubicBezTo>
                      <a:pt x="125" y="138"/>
                      <a:pt x="125" y="138"/>
                      <a:pt x="125" y="138"/>
                    </a:cubicBezTo>
                    <a:cubicBezTo>
                      <a:pt x="132" y="108"/>
                      <a:pt x="132" y="108"/>
                      <a:pt x="132" y="108"/>
                    </a:cubicBezTo>
                    <a:cubicBezTo>
                      <a:pt x="99" y="108"/>
                      <a:pt x="99" y="108"/>
                      <a:pt x="99" y="108"/>
                    </a:cubicBezTo>
                    <a:cubicBezTo>
                      <a:pt x="99" y="97"/>
                      <a:pt x="99" y="97"/>
                      <a:pt x="99" y="97"/>
                    </a:cubicBezTo>
                    <a:cubicBezTo>
                      <a:pt x="99" y="90"/>
                      <a:pt x="100" y="85"/>
                      <a:pt x="103" y="82"/>
                    </a:cubicBezTo>
                    <a:cubicBezTo>
                      <a:pt x="106" y="80"/>
                      <a:pt x="111" y="78"/>
                      <a:pt x="117" y="78"/>
                    </a:cubicBezTo>
                    <a:cubicBezTo>
                      <a:pt x="123" y="78"/>
                      <a:pt x="128" y="81"/>
                      <a:pt x="134" y="85"/>
                    </a:cubicBezTo>
                    <a:cubicBezTo>
                      <a:pt x="142" y="57"/>
                      <a:pt x="142" y="57"/>
                      <a:pt x="142" y="57"/>
                    </a:cubicBezTo>
                    <a:cubicBezTo>
                      <a:pt x="130" y="53"/>
                      <a:pt x="121" y="49"/>
                      <a:pt x="109" y="49"/>
                    </a:cubicBezTo>
                  </a:path>
                </a:pathLst>
              </a:custGeom>
              <a:solidFill>
                <a:schemeClr val="bg1">
                  <a:lumMod val="85000"/>
                </a:schemeClr>
              </a:solidFill>
              <a:ln>
                <a:noFill/>
              </a:ln>
            </p:spPr>
            <p:txBody>
              <a:bodyPr/>
              <a:lstStyle/>
              <a:p>
                <a:endParaRPr lang="en-US" dirty="0"/>
              </a:p>
            </p:txBody>
          </p:sp>
        </p:grpSp>
      </p:grpSp>
      <p:grpSp>
        <p:nvGrpSpPr>
          <p:cNvPr id="49" name="Group 48">
            <a:extLst>
              <a:ext uri="{FF2B5EF4-FFF2-40B4-BE49-F238E27FC236}">
                <a16:creationId xmlns:a16="http://schemas.microsoft.com/office/drawing/2014/main" id="{5F717E78-2D40-42C1-8F3A-72B6F33C07E2}"/>
              </a:ext>
            </a:extLst>
          </p:cNvPr>
          <p:cNvGrpSpPr/>
          <p:nvPr/>
        </p:nvGrpSpPr>
        <p:grpSpPr>
          <a:xfrm>
            <a:off x="11433505" y="3074249"/>
            <a:ext cx="97972" cy="680005"/>
            <a:chOff x="5160482" y="5921828"/>
            <a:chExt cx="97972" cy="680005"/>
          </a:xfrm>
          <a:solidFill>
            <a:schemeClr val="bg1">
              <a:alpha val="35000"/>
            </a:schemeClr>
          </a:solidFill>
        </p:grpSpPr>
        <p:sp>
          <p:nvSpPr>
            <p:cNvPr id="45" name="Oval 44">
              <a:extLst>
                <a:ext uri="{FF2B5EF4-FFF2-40B4-BE49-F238E27FC236}">
                  <a16:creationId xmlns:a16="http://schemas.microsoft.com/office/drawing/2014/main" id="{AA2F98BD-7316-4EA9-8281-62D1BF9F8A92}"/>
                </a:ext>
              </a:extLst>
            </p:cNvPr>
            <p:cNvSpPr/>
            <p:nvPr/>
          </p:nvSpPr>
          <p:spPr>
            <a:xfrm>
              <a:off x="5160482" y="5921828"/>
              <a:ext cx="97972" cy="979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3201BF22-216C-4C4B-87F4-EABADE67FAB3}"/>
                </a:ext>
              </a:extLst>
            </p:cNvPr>
            <p:cNvSpPr/>
            <p:nvPr/>
          </p:nvSpPr>
          <p:spPr>
            <a:xfrm>
              <a:off x="5160482" y="6115839"/>
              <a:ext cx="97972" cy="979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0FF26421-05B1-4CBF-9C7F-28A8400BC430}"/>
                </a:ext>
              </a:extLst>
            </p:cNvPr>
            <p:cNvSpPr/>
            <p:nvPr/>
          </p:nvSpPr>
          <p:spPr>
            <a:xfrm>
              <a:off x="5160482" y="6309850"/>
              <a:ext cx="97972" cy="979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803811C3-3A90-456F-A0DD-65E5726E574A}"/>
                </a:ext>
              </a:extLst>
            </p:cNvPr>
            <p:cNvSpPr/>
            <p:nvPr/>
          </p:nvSpPr>
          <p:spPr>
            <a:xfrm>
              <a:off x="5160482" y="6503861"/>
              <a:ext cx="97972" cy="979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Picture Placeholder 21">
            <a:extLst>
              <a:ext uri="{FF2B5EF4-FFF2-40B4-BE49-F238E27FC236}">
                <a16:creationId xmlns:a16="http://schemas.microsoft.com/office/drawing/2014/main" id="{651203E5-2984-4E2D-8150-0E94DCCC6CFD}"/>
              </a:ext>
            </a:extLst>
          </p:cNvPr>
          <p:cNvSpPr>
            <a:spLocks noGrp="1"/>
          </p:cNvSpPr>
          <p:nvPr>
            <p:ph type="pic" sz="quarter" idx="10"/>
          </p:nvPr>
        </p:nvSpPr>
        <p:spPr/>
      </p:sp>
      <p:sp>
        <p:nvSpPr>
          <p:cNvPr id="16" name="Picture Placeholder 15">
            <a:extLst>
              <a:ext uri="{FF2B5EF4-FFF2-40B4-BE49-F238E27FC236}">
                <a16:creationId xmlns:a16="http://schemas.microsoft.com/office/drawing/2014/main" id="{B4F0056D-7D88-447C-BE42-62DB15B50886}"/>
              </a:ext>
            </a:extLst>
          </p:cNvPr>
          <p:cNvSpPr>
            <a:spLocks noGrp="1"/>
          </p:cNvSpPr>
          <p:nvPr>
            <p:ph type="pic" sz="quarter" idx="11"/>
          </p:nvPr>
        </p:nvSpPr>
        <p:spPr/>
      </p:sp>
      <p:sp>
        <p:nvSpPr>
          <p:cNvPr id="20" name="Picture Placeholder 19">
            <a:extLst>
              <a:ext uri="{FF2B5EF4-FFF2-40B4-BE49-F238E27FC236}">
                <a16:creationId xmlns:a16="http://schemas.microsoft.com/office/drawing/2014/main" id="{1C204C87-749E-4620-96FE-6F2BEB7967E7}"/>
              </a:ext>
            </a:extLst>
          </p:cNvPr>
          <p:cNvSpPr>
            <a:spLocks noGrp="1"/>
          </p:cNvSpPr>
          <p:nvPr>
            <p:ph type="pic" sz="quarter" idx="12"/>
          </p:nvPr>
        </p:nvSpPr>
        <p:spPr/>
      </p:sp>
    </p:spTree>
    <p:extLst>
      <p:ext uri="{BB962C8B-B14F-4D97-AF65-F5344CB8AC3E}">
        <p14:creationId xmlns:p14="http://schemas.microsoft.com/office/powerpoint/2010/main" val="123753578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p:cTn id="11" dur="250" fill="hold"/>
                                        <p:tgtEl>
                                          <p:spTgt spid="13"/>
                                        </p:tgtEl>
                                        <p:attrNameLst>
                                          <p:attrName>ppt_x</p:attrName>
                                        </p:attrNameLst>
                                      </p:cBhvr>
                                      <p:tavLst>
                                        <p:tav tm="0">
                                          <p:val>
                                            <p:strVal val="#ppt_x+#ppt_w/2"/>
                                          </p:val>
                                        </p:tav>
                                        <p:tav tm="100000">
                                          <p:val>
                                            <p:strVal val="#ppt_x"/>
                                          </p:val>
                                        </p:tav>
                                      </p:tavLst>
                                    </p:anim>
                                    <p:anim calcmode="lin" valueType="num">
                                      <p:cBhvr>
                                        <p:cTn id="12" dur="250" fill="hold"/>
                                        <p:tgtEl>
                                          <p:spTgt spid="13"/>
                                        </p:tgtEl>
                                        <p:attrNameLst>
                                          <p:attrName>ppt_y</p:attrName>
                                        </p:attrNameLst>
                                      </p:cBhvr>
                                      <p:tavLst>
                                        <p:tav tm="0">
                                          <p:val>
                                            <p:strVal val="#ppt_y"/>
                                          </p:val>
                                        </p:tav>
                                        <p:tav tm="100000">
                                          <p:val>
                                            <p:strVal val="#ppt_y"/>
                                          </p:val>
                                        </p:tav>
                                      </p:tavLst>
                                    </p:anim>
                                    <p:anim calcmode="lin" valueType="num">
                                      <p:cBhvr>
                                        <p:cTn id="13" dur="250" fill="hold"/>
                                        <p:tgtEl>
                                          <p:spTgt spid="13"/>
                                        </p:tgtEl>
                                        <p:attrNameLst>
                                          <p:attrName>ppt_w</p:attrName>
                                        </p:attrNameLst>
                                      </p:cBhvr>
                                      <p:tavLst>
                                        <p:tav tm="0">
                                          <p:val>
                                            <p:fltVal val="0"/>
                                          </p:val>
                                        </p:tav>
                                        <p:tav tm="100000">
                                          <p:val>
                                            <p:strVal val="#ppt_w"/>
                                          </p:val>
                                        </p:tav>
                                      </p:tavLst>
                                    </p:anim>
                                    <p:anim calcmode="lin" valueType="num">
                                      <p:cBhvr>
                                        <p:cTn id="14" dur="250" fill="hold"/>
                                        <p:tgtEl>
                                          <p:spTgt spid="13"/>
                                        </p:tgtEl>
                                        <p:attrNameLst>
                                          <p:attrName>ppt_h</p:attrName>
                                        </p:attrNameLst>
                                      </p:cBhvr>
                                      <p:tavLst>
                                        <p:tav tm="0">
                                          <p:val>
                                            <p:strVal val="#ppt_h"/>
                                          </p:val>
                                        </p:tav>
                                        <p:tav tm="100000">
                                          <p:val>
                                            <p:strVal val="#ppt_h"/>
                                          </p:val>
                                        </p:tav>
                                      </p:tavLst>
                                    </p:anim>
                                  </p:childTnLst>
                                </p:cTn>
                              </p:par>
                              <p:par>
                                <p:cTn id="15" presetID="2" presetClass="entr" presetSubtype="8" decel="100000" fill="hold" nodeType="withEffect">
                                  <p:stCondLst>
                                    <p:cond delay="25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750" fill="hold"/>
                                        <p:tgtEl>
                                          <p:spTgt spid="5"/>
                                        </p:tgtEl>
                                        <p:attrNameLst>
                                          <p:attrName>ppt_x</p:attrName>
                                        </p:attrNameLst>
                                      </p:cBhvr>
                                      <p:tavLst>
                                        <p:tav tm="0">
                                          <p:val>
                                            <p:strVal val="0-#ppt_w/2"/>
                                          </p:val>
                                        </p:tav>
                                        <p:tav tm="100000">
                                          <p:val>
                                            <p:strVal val="#ppt_x"/>
                                          </p:val>
                                        </p:tav>
                                      </p:tavLst>
                                    </p:anim>
                                    <p:anim calcmode="lin" valueType="num">
                                      <p:cBhvr additive="base">
                                        <p:cTn id="18" dur="750" fill="hold"/>
                                        <p:tgtEl>
                                          <p:spTgt spid="5"/>
                                        </p:tgtEl>
                                        <p:attrNameLst>
                                          <p:attrName>ppt_y</p:attrName>
                                        </p:attrNameLst>
                                      </p:cBhvr>
                                      <p:tavLst>
                                        <p:tav tm="0">
                                          <p:val>
                                            <p:strVal val="#ppt_y"/>
                                          </p:val>
                                        </p:tav>
                                        <p:tav tm="100000">
                                          <p:val>
                                            <p:strVal val="#ppt_y"/>
                                          </p:val>
                                        </p:tav>
                                      </p:tavLst>
                                    </p:anim>
                                  </p:childTnLst>
                                </p:cTn>
                              </p:par>
                              <p:par>
                                <p:cTn id="19" presetID="2" presetClass="entr" presetSubtype="2" decel="10000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1000" fill="hold"/>
                                        <p:tgtEl>
                                          <p:spTgt spid="12"/>
                                        </p:tgtEl>
                                        <p:attrNameLst>
                                          <p:attrName>ppt_x</p:attrName>
                                        </p:attrNameLst>
                                      </p:cBhvr>
                                      <p:tavLst>
                                        <p:tav tm="0">
                                          <p:val>
                                            <p:strVal val="1+#ppt_w/2"/>
                                          </p:val>
                                        </p:tav>
                                        <p:tav tm="100000">
                                          <p:val>
                                            <p:strVal val="#ppt_x"/>
                                          </p:val>
                                        </p:tav>
                                      </p:tavLst>
                                    </p:anim>
                                    <p:anim calcmode="lin" valueType="num">
                                      <p:cBhvr additive="base">
                                        <p:cTn id="22" dur="1000" fill="hold"/>
                                        <p:tgtEl>
                                          <p:spTgt spid="12"/>
                                        </p:tgtEl>
                                        <p:attrNameLst>
                                          <p:attrName>ppt_y</p:attrName>
                                        </p:attrNameLst>
                                      </p:cBhvr>
                                      <p:tavLst>
                                        <p:tav tm="0">
                                          <p:val>
                                            <p:strVal val="#ppt_y"/>
                                          </p:val>
                                        </p:tav>
                                        <p:tav tm="100000">
                                          <p:val>
                                            <p:strVal val="#ppt_y"/>
                                          </p:val>
                                        </p:tav>
                                      </p:tavLst>
                                    </p:anim>
                                  </p:childTnLst>
                                </p:cTn>
                              </p:par>
                              <p:par>
                                <p:cTn id="23" presetID="2" presetClass="entr" presetSubtype="2" decel="100000" fill="hold" grpId="0" nodeType="withEffect">
                                  <p:stCondLst>
                                    <p:cond delay="250"/>
                                  </p:stCondLst>
                                  <p:childTnLst>
                                    <p:set>
                                      <p:cBhvr>
                                        <p:cTn id="24" dur="1" fill="hold">
                                          <p:stCondLst>
                                            <p:cond delay="0"/>
                                          </p:stCondLst>
                                        </p:cTn>
                                        <p:tgtEl>
                                          <p:spTgt spid="43"/>
                                        </p:tgtEl>
                                        <p:attrNameLst>
                                          <p:attrName>style.visibility</p:attrName>
                                        </p:attrNameLst>
                                      </p:cBhvr>
                                      <p:to>
                                        <p:strVal val="visible"/>
                                      </p:to>
                                    </p:set>
                                    <p:anim calcmode="lin" valueType="num">
                                      <p:cBhvr additive="base">
                                        <p:cTn id="25" dur="1000" fill="hold"/>
                                        <p:tgtEl>
                                          <p:spTgt spid="43"/>
                                        </p:tgtEl>
                                        <p:attrNameLst>
                                          <p:attrName>ppt_x</p:attrName>
                                        </p:attrNameLst>
                                      </p:cBhvr>
                                      <p:tavLst>
                                        <p:tav tm="0">
                                          <p:val>
                                            <p:strVal val="1+#ppt_w/2"/>
                                          </p:val>
                                        </p:tav>
                                        <p:tav tm="100000">
                                          <p:val>
                                            <p:strVal val="#ppt_x"/>
                                          </p:val>
                                        </p:tav>
                                      </p:tavLst>
                                    </p:anim>
                                    <p:anim calcmode="lin" valueType="num">
                                      <p:cBhvr additive="base">
                                        <p:cTn id="26" dur="1000" fill="hold"/>
                                        <p:tgtEl>
                                          <p:spTgt spid="43"/>
                                        </p:tgtEl>
                                        <p:attrNameLst>
                                          <p:attrName>ppt_y</p:attrName>
                                        </p:attrNameLst>
                                      </p:cBhvr>
                                      <p:tavLst>
                                        <p:tav tm="0">
                                          <p:val>
                                            <p:strVal val="#ppt_y"/>
                                          </p:val>
                                        </p:tav>
                                        <p:tav tm="100000">
                                          <p:val>
                                            <p:strVal val="#ppt_y"/>
                                          </p:val>
                                        </p:tav>
                                      </p:tavLst>
                                    </p:anim>
                                  </p:childTnLst>
                                </p:cTn>
                              </p:par>
                              <p:par>
                                <p:cTn id="27" presetID="2" presetClass="entr" presetSubtype="2" decel="10000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750" fill="hold"/>
                                        <p:tgtEl>
                                          <p:spTgt spid="8"/>
                                        </p:tgtEl>
                                        <p:attrNameLst>
                                          <p:attrName>ppt_x</p:attrName>
                                        </p:attrNameLst>
                                      </p:cBhvr>
                                      <p:tavLst>
                                        <p:tav tm="0">
                                          <p:val>
                                            <p:strVal val="1+#ppt_w/2"/>
                                          </p:val>
                                        </p:tav>
                                        <p:tav tm="100000">
                                          <p:val>
                                            <p:strVal val="#ppt_x"/>
                                          </p:val>
                                        </p:tav>
                                      </p:tavLst>
                                    </p:anim>
                                    <p:anim calcmode="lin" valueType="num">
                                      <p:cBhvr additive="base">
                                        <p:cTn id="30" dur="750" fill="hold"/>
                                        <p:tgtEl>
                                          <p:spTgt spid="8"/>
                                        </p:tgtEl>
                                        <p:attrNameLst>
                                          <p:attrName>ppt_y</p:attrName>
                                        </p:attrNameLst>
                                      </p:cBhvr>
                                      <p:tavLst>
                                        <p:tav tm="0">
                                          <p:val>
                                            <p:strVal val="#ppt_y"/>
                                          </p:val>
                                        </p:tav>
                                        <p:tav tm="100000">
                                          <p:val>
                                            <p:strVal val="#ppt_y"/>
                                          </p:val>
                                        </p:tav>
                                      </p:tavLst>
                                    </p:anim>
                                  </p:childTnLst>
                                </p:cTn>
                              </p:par>
                              <p:par>
                                <p:cTn id="31" presetID="2" presetClass="entr" presetSubtype="2" decel="10000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1000" fill="hold"/>
                                        <p:tgtEl>
                                          <p:spTgt spid="9"/>
                                        </p:tgtEl>
                                        <p:attrNameLst>
                                          <p:attrName>ppt_x</p:attrName>
                                        </p:attrNameLst>
                                      </p:cBhvr>
                                      <p:tavLst>
                                        <p:tav tm="0">
                                          <p:val>
                                            <p:strVal val="1+#ppt_w/2"/>
                                          </p:val>
                                        </p:tav>
                                        <p:tav tm="100000">
                                          <p:val>
                                            <p:strVal val="#ppt_x"/>
                                          </p:val>
                                        </p:tav>
                                      </p:tavLst>
                                    </p:anim>
                                    <p:anim calcmode="lin" valueType="num">
                                      <p:cBhvr additive="base">
                                        <p:cTn id="34" dur="1000" fill="hold"/>
                                        <p:tgtEl>
                                          <p:spTgt spid="9"/>
                                        </p:tgtEl>
                                        <p:attrNameLst>
                                          <p:attrName>ppt_y</p:attrName>
                                        </p:attrNameLst>
                                      </p:cBhvr>
                                      <p:tavLst>
                                        <p:tav tm="0">
                                          <p:val>
                                            <p:strVal val="#ppt_y"/>
                                          </p:val>
                                        </p:tav>
                                        <p:tav tm="100000">
                                          <p:val>
                                            <p:strVal val="#ppt_y"/>
                                          </p:val>
                                        </p:tav>
                                      </p:tavLst>
                                    </p:anim>
                                  </p:childTnLst>
                                </p:cTn>
                              </p:par>
                              <p:par>
                                <p:cTn id="35" presetID="10" presetClass="entr" presetSubtype="0" fill="hold" nodeType="withEffect">
                                  <p:stCondLst>
                                    <p:cond delay="1000"/>
                                  </p:stCondLst>
                                  <p:childTnLst>
                                    <p:set>
                                      <p:cBhvr>
                                        <p:cTn id="36" dur="1" fill="hold">
                                          <p:stCondLst>
                                            <p:cond delay="0"/>
                                          </p:stCondLst>
                                        </p:cTn>
                                        <p:tgtEl>
                                          <p:spTgt spid="49"/>
                                        </p:tgtEl>
                                        <p:attrNameLst>
                                          <p:attrName>style.visibility</p:attrName>
                                        </p:attrNameLst>
                                      </p:cBhvr>
                                      <p:to>
                                        <p:strVal val="visible"/>
                                      </p:to>
                                    </p:set>
                                    <p:animEffect transition="in" filter="fade">
                                      <p:cBhvr>
                                        <p:cTn id="37" dur="500"/>
                                        <p:tgtEl>
                                          <p:spTgt spid="49"/>
                                        </p:tgtEl>
                                      </p:cBhvr>
                                    </p:animEffect>
                                  </p:childTnLst>
                                </p:cTn>
                              </p:par>
                              <p:par>
                                <p:cTn id="38" presetID="22" presetClass="entr" presetSubtype="1" fill="hold" nodeType="withEffect">
                                  <p:stCondLst>
                                    <p:cond delay="750"/>
                                  </p:stCondLst>
                                  <p:childTnLst>
                                    <p:set>
                                      <p:cBhvr>
                                        <p:cTn id="39" dur="1" fill="hold">
                                          <p:stCondLst>
                                            <p:cond delay="0"/>
                                          </p:stCondLst>
                                        </p:cTn>
                                        <p:tgtEl>
                                          <p:spTgt spid="7"/>
                                        </p:tgtEl>
                                        <p:attrNameLst>
                                          <p:attrName>style.visibility</p:attrName>
                                        </p:attrNameLst>
                                      </p:cBhvr>
                                      <p:to>
                                        <p:strVal val="visible"/>
                                      </p:to>
                                    </p:set>
                                    <p:animEffect transition="in" filter="wipe(up)">
                                      <p:cBhvr>
                                        <p:cTn id="40" dur="500"/>
                                        <p:tgtEl>
                                          <p:spTgt spid="7"/>
                                        </p:tgtEl>
                                      </p:cBhvr>
                                    </p:animEffect>
                                  </p:childTnLst>
                                </p:cTn>
                              </p:par>
                              <p:par>
                                <p:cTn id="41" presetID="22" presetClass="entr" presetSubtype="1" fill="hold" nodeType="withEffect">
                                  <p:stCondLst>
                                    <p:cond delay="1000"/>
                                  </p:stCondLst>
                                  <p:childTnLst>
                                    <p:set>
                                      <p:cBhvr>
                                        <p:cTn id="42" dur="1" fill="hold">
                                          <p:stCondLst>
                                            <p:cond delay="0"/>
                                          </p:stCondLst>
                                        </p:cTn>
                                        <p:tgtEl>
                                          <p:spTgt spid="10"/>
                                        </p:tgtEl>
                                        <p:attrNameLst>
                                          <p:attrName>style.visibility</p:attrName>
                                        </p:attrNameLst>
                                      </p:cBhvr>
                                      <p:to>
                                        <p:strVal val="visible"/>
                                      </p:to>
                                    </p:set>
                                    <p:animEffect transition="in" filter="wipe(up)">
                                      <p:cBhvr>
                                        <p:cTn id="4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43" grpId="0"/>
      <p:bldP spid="9" grpId="0" animBg="1"/>
      <p:bldP spid="8"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C8D3E88-77F8-4029-AF6E-47A53E8A1868}"/>
              </a:ext>
            </a:extLst>
          </p:cNvPr>
          <p:cNvGrpSpPr/>
          <p:nvPr/>
        </p:nvGrpSpPr>
        <p:grpSpPr>
          <a:xfrm>
            <a:off x="3362631" y="3434919"/>
            <a:ext cx="5466738" cy="984602"/>
            <a:chOff x="3362631" y="3434919"/>
            <a:chExt cx="5466738" cy="984602"/>
          </a:xfrm>
        </p:grpSpPr>
        <p:sp>
          <p:nvSpPr>
            <p:cNvPr id="18" name="TextBox 17">
              <a:extLst>
                <a:ext uri="{FF2B5EF4-FFF2-40B4-BE49-F238E27FC236}">
                  <a16:creationId xmlns:a16="http://schemas.microsoft.com/office/drawing/2014/main" id="{AEB938C8-9D4C-415E-888F-F76C36EF256D}"/>
                </a:ext>
              </a:extLst>
            </p:cNvPr>
            <p:cNvSpPr txBox="1"/>
            <p:nvPr/>
          </p:nvSpPr>
          <p:spPr>
            <a:xfrm>
              <a:off x="3362631" y="3711635"/>
              <a:ext cx="5466738" cy="707886"/>
            </a:xfrm>
            <a:prstGeom prst="rect">
              <a:avLst/>
            </a:prstGeom>
            <a:noFill/>
          </p:spPr>
          <p:txBody>
            <a:bodyPr wrap="square" rtlCol="0">
              <a:spAutoFit/>
            </a:bodyPr>
            <a:lstStyle/>
            <a:p>
              <a:pPr algn="ctr"/>
              <a:r>
                <a:rPr lang="en-US" sz="4000" dirty="0">
                  <a:gradFill>
                    <a:gsLst>
                      <a:gs pos="10000">
                        <a:schemeClr val="accent1"/>
                      </a:gs>
                      <a:gs pos="100000">
                        <a:schemeClr val="accent2"/>
                      </a:gs>
                    </a:gsLst>
                    <a:lin ang="18900000" scaled="1"/>
                  </a:gradFill>
                  <a:latin typeface="+mj-lt"/>
                </a:rPr>
                <a:t>Medical Gallery</a:t>
              </a:r>
            </a:p>
          </p:txBody>
        </p:sp>
        <p:sp>
          <p:nvSpPr>
            <p:cNvPr id="19" name="TextBox 18">
              <a:extLst>
                <a:ext uri="{FF2B5EF4-FFF2-40B4-BE49-F238E27FC236}">
                  <a16:creationId xmlns:a16="http://schemas.microsoft.com/office/drawing/2014/main" id="{025017F4-B8F3-4B29-B6DE-070545442DAC}"/>
                </a:ext>
              </a:extLst>
            </p:cNvPr>
            <p:cNvSpPr txBox="1"/>
            <p:nvPr/>
          </p:nvSpPr>
          <p:spPr>
            <a:xfrm>
              <a:off x="4180575" y="3434919"/>
              <a:ext cx="3830850" cy="307777"/>
            </a:xfrm>
            <a:prstGeom prst="rect">
              <a:avLst/>
            </a:prstGeom>
            <a:noFill/>
          </p:spPr>
          <p:txBody>
            <a:bodyPr wrap="square" rtlCol="0">
              <a:spAutoFit/>
            </a:bodyPr>
            <a:lstStyle/>
            <a:p>
              <a:pPr algn="ctr"/>
              <a:r>
                <a:rPr lang="en-US" sz="1400" dirty="0">
                  <a:solidFill>
                    <a:schemeClr val="bg1">
                      <a:lumMod val="65000"/>
                    </a:schemeClr>
                  </a:solidFill>
                  <a:ea typeface="Roboto Light" panose="02000000000000000000" pitchFamily="2" charset="0"/>
                </a:rPr>
                <a:t>Claricine Template</a:t>
              </a:r>
            </a:p>
          </p:txBody>
        </p:sp>
      </p:grpSp>
      <p:grpSp>
        <p:nvGrpSpPr>
          <p:cNvPr id="3" name="Group 2">
            <a:extLst>
              <a:ext uri="{FF2B5EF4-FFF2-40B4-BE49-F238E27FC236}">
                <a16:creationId xmlns:a16="http://schemas.microsoft.com/office/drawing/2014/main" id="{E1A599DA-D7FE-4DD1-80CD-31864829A3B1}"/>
              </a:ext>
            </a:extLst>
          </p:cNvPr>
          <p:cNvGrpSpPr/>
          <p:nvPr/>
        </p:nvGrpSpPr>
        <p:grpSpPr>
          <a:xfrm>
            <a:off x="3362631" y="4633155"/>
            <a:ext cx="5466738" cy="1088183"/>
            <a:chOff x="3362631" y="4633155"/>
            <a:chExt cx="5466738" cy="1088183"/>
          </a:xfrm>
        </p:grpSpPr>
        <p:sp>
          <p:nvSpPr>
            <p:cNvPr id="20" name="TextBox 19">
              <a:extLst>
                <a:ext uri="{FF2B5EF4-FFF2-40B4-BE49-F238E27FC236}">
                  <a16:creationId xmlns:a16="http://schemas.microsoft.com/office/drawing/2014/main" id="{E0F39A5B-91E7-4ACA-8362-9D405F4F4B89}"/>
                </a:ext>
              </a:extLst>
            </p:cNvPr>
            <p:cNvSpPr txBox="1"/>
            <p:nvPr/>
          </p:nvSpPr>
          <p:spPr>
            <a:xfrm>
              <a:off x="4122325" y="4633155"/>
              <a:ext cx="3947350" cy="351635"/>
            </a:xfrm>
            <a:prstGeom prst="rect">
              <a:avLst/>
            </a:prstGeom>
            <a:noFill/>
          </p:spPr>
          <p:txBody>
            <a:bodyPr wrap="square" rtlCol="0">
              <a:spAutoFit/>
            </a:bodyPr>
            <a:lstStyle/>
            <a:p>
              <a:pPr algn="ctr">
                <a:lnSpc>
                  <a:spcPct val="113000"/>
                </a:lnSpc>
              </a:pPr>
              <a:r>
                <a:rPr lang="en-US" sz="1600" dirty="0">
                  <a:solidFill>
                    <a:schemeClr val="bg1"/>
                  </a:solidFill>
                  <a:latin typeface="+mj-lt"/>
                </a:rPr>
                <a:t>Better Health, Better Life!</a:t>
              </a:r>
            </a:p>
          </p:txBody>
        </p:sp>
        <p:sp>
          <p:nvSpPr>
            <p:cNvPr id="21" name="TextBox 20">
              <a:extLst>
                <a:ext uri="{FF2B5EF4-FFF2-40B4-BE49-F238E27FC236}">
                  <a16:creationId xmlns:a16="http://schemas.microsoft.com/office/drawing/2014/main" id="{1CE07A6A-3CBE-40FC-9DF4-AA78F26B3373}"/>
                </a:ext>
              </a:extLst>
            </p:cNvPr>
            <p:cNvSpPr txBox="1"/>
            <p:nvPr/>
          </p:nvSpPr>
          <p:spPr>
            <a:xfrm>
              <a:off x="3362631" y="4984790"/>
              <a:ext cx="5466738" cy="736548"/>
            </a:xfrm>
            <a:prstGeom prst="rect">
              <a:avLst/>
            </a:prstGeom>
            <a:noFill/>
          </p:spPr>
          <p:txBody>
            <a:bodyPr wrap="square" rtlCol="0">
              <a:spAutoFit/>
            </a:bodyPr>
            <a:lstStyle/>
            <a:p>
              <a:pPr algn="ct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doloremque laudantium, totam rem aperiam, eaque ipsa quae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a:t>
              </a:r>
              <a:r>
                <a:rPr lang="en-US" sz="1200" dirty="0" err="1">
                  <a:solidFill>
                    <a:schemeClr val="bg1">
                      <a:lumMod val="65000"/>
                    </a:schemeClr>
                  </a:solidFill>
                </a:rPr>
                <a:t>veritatis</a:t>
              </a:r>
              <a:r>
                <a:rPr lang="en-US" sz="1200" dirty="0">
                  <a:solidFill>
                    <a:schemeClr val="bg1">
                      <a:lumMod val="65000"/>
                    </a:schemeClr>
                  </a:solidFill>
                </a:rPr>
                <a:t> et quasi </a:t>
              </a:r>
              <a:r>
                <a:rPr lang="en-US" sz="1200" dirty="0" err="1">
                  <a:solidFill>
                    <a:schemeClr val="bg1">
                      <a:lumMod val="65000"/>
                    </a:schemeClr>
                  </a:solidFill>
                </a:rPr>
                <a:t>architecto</a:t>
              </a:r>
              <a:r>
                <a:rPr lang="en-US" sz="1200" dirty="0">
                  <a:solidFill>
                    <a:schemeClr val="bg1">
                      <a:lumMod val="65000"/>
                    </a:schemeClr>
                  </a:solidFill>
                </a:rPr>
                <a:t> </a:t>
              </a:r>
              <a:r>
                <a:rPr lang="en-US" sz="1200" dirty="0" err="1">
                  <a:solidFill>
                    <a:schemeClr val="bg1">
                      <a:lumMod val="65000"/>
                    </a:schemeClr>
                  </a:solidFill>
                </a:rPr>
                <a:t>beatae</a:t>
              </a:r>
              <a:r>
                <a:rPr lang="en-US" sz="1200" dirty="0">
                  <a:solidFill>
                    <a:schemeClr val="bg1">
                      <a:lumMod val="65000"/>
                    </a:schemeClr>
                  </a:solidFill>
                </a:rPr>
                <a:t> vitae dicta sunt </a:t>
              </a:r>
              <a:r>
                <a:rPr lang="en-US" sz="1200" dirty="0" err="1">
                  <a:solidFill>
                    <a:schemeClr val="bg1">
                      <a:lumMod val="65000"/>
                    </a:schemeClr>
                  </a:solidFill>
                </a:rPr>
                <a:t>explicabo</a:t>
              </a:r>
              <a:r>
                <a:rPr lang="en-US" sz="1200" dirty="0">
                  <a:solidFill>
                    <a:schemeClr val="bg1">
                      <a:lumMod val="65000"/>
                    </a:schemeClr>
                  </a:solidFill>
                </a:rPr>
                <a:t>..</a:t>
              </a:r>
            </a:p>
          </p:txBody>
        </p:sp>
      </p:grpSp>
      <p:sp>
        <p:nvSpPr>
          <p:cNvPr id="22" name="Rectangle: Rounded Corners 21">
            <a:extLst>
              <a:ext uri="{FF2B5EF4-FFF2-40B4-BE49-F238E27FC236}">
                <a16:creationId xmlns:a16="http://schemas.microsoft.com/office/drawing/2014/main" id="{15D9B63B-01EE-4430-8191-2A29E9CEF274}"/>
              </a:ext>
            </a:extLst>
          </p:cNvPr>
          <p:cNvSpPr/>
          <p:nvPr/>
        </p:nvSpPr>
        <p:spPr>
          <a:xfrm>
            <a:off x="4128378" y="6038848"/>
            <a:ext cx="707613" cy="190865"/>
          </a:xfrm>
          <a:prstGeom prst="roundRect">
            <a:avLst>
              <a:gd name="adj" fmla="val 50000"/>
            </a:avLst>
          </a:prstGeom>
          <a:solidFill>
            <a:srgbClr val="F6F6FF">
              <a:alpha val="0"/>
            </a:srgbClr>
          </a:solidFill>
          <a:ln>
            <a:gradFill flip="none" rotWithShape="1">
              <a:gsLst>
                <a:gs pos="0">
                  <a:schemeClr val="accent1"/>
                </a:gs>
                <a:gs pos="100000">
                  <a:schemeClr val="accent2"/>
                </a:gs>
              </a:gsLst>
              <a:lin ang="189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latin typeface="Roboto Light" panose="02000000000000000000" pitchFamily="2" charset="0"/>
                <a:ea typeface="Roboto Light" panose="02000000000000000000" pitchFamily="2" charset="0"/>
              </a:rPr>
              <a:t>2015</a:t>
            </a:r>
          </a:p>
        </p:txBody>
      </p:sp>
      <p:sp>
        <p:nvSpPr>
          <p:cNvPr id="23" name="Rectangle: Rounded Corners 22">
            <a:extLst>
              <a:ext uri="{FF2B5EF4-FFF2-40B4-BE49-F238E27FC236}">
                <a16:creationId xmlns:a16="http://schemas.microsoft.com/office/drawing/2014/main" id="{A3DDDA39-853A-4FED-8CDF-66FD6FA9BC0F}"/>
              </a:ext>
            </a:extLst>
          </p:cNvPr>
          <p:cNvSpPr/>
          <p:nvPr/>
        </p:nvSpPr>
        <p:spPr>
          <a:xfrm>
            <a:off x="4935286" y="6038848"/>
            <a:ext cx="707613" cy="190865"/>
          </a:xfrm>
          <a:prstGeom prst="roundRect">
            <a:avLst>
              <a:gd name="adj" fmla="val 50000"/>
            </a:avLst>
          </a:prstGeom>
          <a:solidFill>
            <a:srgbClr val="F6F6FF">
              <a:alpha val="0"/>
            </a:srgbClr>
          </a:solidFill>
          <a:ln>
            <a:gradFill flip="none" rotWithShape="1">
              <a:gsLst>
                <a:gs pos="0">
                  <a:schemeClr val="accent1"/>
                </a:gs>
                <a:gs pos="100000">
                  <a:schemeClr val="accent2"/>
                </a:gs>
              </a:gsLst>
              <a:lin ang="189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latin typeface="Roboto Light" panose="02000000000000000000" pitchFamily="2" charset="0"/>
                <a:ea typeface="Roboto Light" panose="02000000000000000000" pitchFamily="2" charset="0"/>
              </a:rPr>
              <a:t>2016</a:t>
            </a:r>
          </a:p>
        </p:txBody>
      </p:sp>
      <p:sp>
        <p:nvSpPr>
          <p:cNvPr id="24" name="Rectangle: Rounded Corners 23">
            <a:extLst>
              <a:ext uri="{FF2B5EF4-FFF2-40B4-BE49-F238E27FC236}">
                <a16:creationId xmlns:a16="http://schemas.microsoft.com/office/drawing/2014/main" id="{92F7DA0A-0940-4418-880E-D2264B71584D}"/>
              </a:ext>
            </a:extLst>
          </p:cNvPr>
          <p:cNvSpPr/>
          <p:nvPr/>
        </p:nvSpPr>
        <p:spPr>
          <a:xfrm>
            <a:off x="5742194" y="6038848"/>
            <a:ext cx="707613" cy="190865"/>
          </a:xfrm>
          <a:prstGeom prst="roundRect">
            <a:avLst>
              <a:gd name="adj" fmla="val 50000"/>
            </a:avLst>
          </a:prstGeom>
          <a:solidFill>
            <a:srgbClr val="F6F6FF">
              <a:alpha val="0"/>
            </a:srgbClr>
          </a:solidFill>
          <a:ln>
            <a:gradFill flip="none" rotWithShape="1">
              <a:gsLst>
                <a:gs pos="0">
                  <a:schemeClr val="accent1"/>
                </a:gs>
                <a:gs pos="100000">
                  <a:schemeClr val="accent2"/>
                </a:gs>
              </a:gsLst>
              <a:lin ang="189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latin typeface="Roboto Light" panose="02000000000000000000" pitchFamily="2" charset="0"/>
                <a:ea typeface="Roboto Light" panose="02000000000000000000" pitchFamily="2" charset="0"/>
              </a:rPr>
              <a:t>2017</a:t>
            </a:r>
          </a:p>
        </p:txBody>
      </p:sp>
      <p:sp>
        <p:nvSpPr>
          <p:cNvPr id="25" name="Rectangle: Rounded Corners 24">
            <a:extLst>
              <a:ext uri="{FF2B5EF4-FFF2-40B4-BE49-F238E27FC236}">
                <a16:creationId xmlns:a16="http://schemas.microsoft.com/office/drawing/2014/main" id="{8B6E2868-76EA-4B93-A3B2-A3428BA8BBE9}"/>
              </a:ext>
            </a:extLst>
          </p:cNvPr>
          <p:cNvSpPr/>
          <p:nvPr/>
        </p:nvSpPr>
        <p:spPr>
          <a:xfrm>
            <a:off x="6549101" y="6038848"/>
            <a:ext cx="707613" cy="190865"/>
          </a:xfrm>
          <a:prstGeom prst="roundRect">
            <a:avLst>
              <a:gd name="adj" fmla="val 50000"/>
            </a:avLst>
          </a:prstGeom>
          <a:gradFill flip="none" rotWithShape="1">
            <a:gsLst>
              <a:gs pos="0">
                <a:schemeClr val="accent1"/>
              </a:gs>
              <a:gs pos="100000">
                <a:schemeClr val="accent2"/>
              </a:gs>
            </a:gsLst>
            <a:lin ang="18900000" scaled="1"/>
            <a:tileRect/>
          </a:gradFill>
          <a:ln>
            <a:gradFill flip="none" rotWithShape="1">
              <a:gsLst>
                <a:gs pos="0">
                  <a:schemeClr val="accent1"/>
                </a:gs>
                <a:gs pos="100000">
                  <a:schemeClr val="accent2"/>
                </a:gs>
              </a:gsLst>
              <a:lin ang="189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latin typeface="Roboto Light" panose="02000000000000000000" pitchFamily="2" charset="0"/>
                <a:ea typeface="Roboto Light" panose="02000000000000000000" pitchFamily="2" charset="0"/>
              </a:rPr>
              <a:t>2018</a:t>
            </a:r>
          </a:p>
        </p:txBody>
      </p:sp>
      <p:sp>
        <p:nvSpPr>
          <p:cNvPr id="26" name="Rectangle: Rounded Corners 25">
            <a:extLst>
              <a:ext uri="{FF2B5EF4-FFF2-40B4-BE49-F238E27FC236}">
                <a16:creationId xmlns:a16="http://schemas.microsoft.com/office/drawing/2014/main" id="{36019237-5BE3-49E9-8394-3DF6228D1030}"/>
              </a:ext>
            </a:extLst>
          </p:cNvPr>
          <p:cNvSpPr/>
          <p:nvPr/>
        </p:nvSpPr>
        <p:spPr>
          <a:xfrm>
            <a:off x="7356009" y="6038848"/>
            <a:ext cx="707613" cy="190865"/>
          </a:xfrm>
          <a:prstGeom prst="roundRect">
            <a:avLst>
              <a:gd name="adj" fmla="val 50000"/>
            </a:avLst>
          </a:prstGeom>
          <a:solidFill>
            <a:srgbClr val="F6F6FF">
              <a:alpha val="0"/>
            </a:srgbClr>
          </a:solidFill>
          <a:ln>
            <a:gradFill flip="none" rotWithShape="1">
              <a:gsLst>
                <a:gs pos="0">
                  <a:schemeClr val="accent1"/>
                </a:gs>
                <a:gs pos="100000">
                  <a:schemeClr val="accent2"/>
                </a:gs>
              </a:gsLst>
              <a:lin ang="189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latin typeface="Roboto Light" panose="02000000000000000000" pitchFamily="2" charset="0"/>
                <a:ea typeface="Roboto Light" panose="02000000000000000000" pitchFamily="2" charset="0"/>
              </a:rPr>
              <a:t>2019</a:t>
            </a:r>
          </a:p>
        </p:txBody>
      </p:sp>
      <p:sp>
        <p:nvSpPr>
          <p:cNvPr id="5" name="Picture Placeholder 4">
            <a:extLst>
              <a:ext uri="{FF2B5EF4-FFF2-40B4-BE49-F238E27FC236}">
                <a16:creationId xmlns:a16="http://schemas.microsoft.com/office/drawing/2014/main" id="{5F17D19F-1863-4F45-8184-8A89EB4CE3CB}"/>
              </a:ext>
            </a:extLst>
          </p:cNvPr>
          <p:cNvSpPr>
            <a:spLocks noGrp="1"/>
          </p:cNvSpPr>
          <p:nvPr>
            <p:ph type="pic" sz="quarter" idx="13"/>
          </p:nvPr>
        </p:nvSpPr>
        <p:spPr/>
      </p:sp>
      <p:sp>
        <p:nvSpPr>
          <p:cNvPr id="7" name="Picture Placeholder 6">
            <a:extLst>
              <a:ext uri="{FF2B5EF4-FFF2-40B4-BE49-F238E27FC236}">
                <a16:creationId xmlns:a16="http://schemas.microsoft.com/office/drawing/2014/main" id="{AD1DCCE6-5ED9-49C0-A67D-3CE0D3EFA6A4}"/>
              </a:ext>
            </a:extLst>
          </p:cNvPr>
          <p:cNvSpPr>
            <a:spLocks noGrp="1"/>
          </p:cNvSpPr>
          <p:nvPr>
            <p:ph type="pic" sz="quarter" idx="10"/>
          </p:nvPr>
        </p:nvSpPr>
        <p:spPr/>
      </p:sp>
      <p:sp>
        <p:nvSpPr>
          <p:cNvPr id="9" name="Picture Placeholder 8">
            <a:extLst>
              <a:ext uri="{FF2B5EF4-FFF2-40B4-BE49-F238E27FC236}">
                <a16:creationId xmlns:a16="http://schemas.microsoft.com/office/drawing/2014/main" id="{68EC0891-7ECF-4829-A60C-413F0B9D05D4}"/>
              </a:ext>
            </a:extLst>
          </p:cNvPr>
          <p:cNvSpPr>
            <a:spLocks noGrp="1"/>
          </p:cNvSpPr>
          <p:nvPr>
            <p:ph type="pic" sz="quarter" idx="11"/>
          </p:nvPr>
        </p:nvSpPr>
        <p:spPr/>
      </p:sp>
      <p:sp>
        <p:nvSpPr>
          <p:cNvPr id="15" name="Picture Placeholder 14">
            <a:extLst>
              <a:ext uri="{FF2B5EF4-FFF2-40B4-BE49-F238E27FC236}">
                <a16:creationId xmlns:a16="http://schemas.microsoft.com/office/drawing/2014/main" id="{D148F801-1039-4E89-9A3A-1193696C3941}"/>
              </a:ext>
            </a:extLst>
          </p:cNvPr>
          <p:cNvSpPr>
            <a:spLocks noGrp="1"/>
          </p:cNvSpPr>
          <p:nvPr>
            <p:ph type="pic" sz="quarter" idx="12"/>
          </p:nvPr>
        </p:nvSpPr>
        <p:spPr/>
      </p:sp>
    </p:spTree>
    <p:extLst>
      <p:ext uri="{BB962C8B-B14F-4D97-AF65-F5344CB8AC3E}">
        <p14:creationId xmlns:p14="http://schemas.microsoft.com/office/powerpoint/2010/main" val="359774539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10" presetClass="entr" presetSubtype="0" fill="hold" grpId="0" nodeType="withEffect">
                                  <p:stCondLst>
                                    <p:cond delay="25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grpId="0" nodeType="withEffect">
                                  <p:stCondLst>
                                    <p:cond delay="50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par>
                                <p:cTn id="19" presetID="10" presetClass="entr" presetSubtype="0" fill="hold" grpId="0" nodeType="withEffect">
                                  <p:stCondLst>
                                    <p:cond delay="75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par>
                                <p:cTn id="22" presetID="10" presetClass="entr" presetSubtype="0" fill="hold" grpId="0" nodeType="withEffect">
                                  <p:stCondLst>
                                    <p:cond delay="100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par>
                                <p:cTn id="25" presetID="10" presetClass="entr" presetSubtype="0" fill="hold" grpId="0" nodeType="withEffect">
                                  <p:stCondLst>
                                    <p:cond delay="125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76C20F-954D-47FF-A60A-B0403CB4B8A8}"/>
              </a:ext>
            </a:extLst>
          </p:cNvPr>
          <p:cNvSpPr/>
          <p:nvPr/>
        </p:nvSpPr>
        <p:spPr>
          <a:xfrm>
            <a:off x="4587240" y="2573568"/>
            <a:ext cx="3230880" cy="2697480"/>
          </a:xfrm>
          <a:prstGeom prst="rect">
            <a:avLst/>
          </a:prstGeom>
          <a:gradFill flip="none" rotWithShape="1">
            <a:gsLst>
              <a:gs pos="51400">
                <a:srgbClr val="091929">
                  <a:alpha val="55000"/>
                </a:srgbClr>
              </a:gs>
              <a:gs pos="10000">
                <a:srgbClr val="091929">
                  <a:alpha val="83000"/>
                </a:srgbClr>
              </a:gs>
              <a:gs pos="100000">
                <a:srgbClr val="091929">
                  <a:alpha val="25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DA0BCE67-F0A1-457A-9F0F-C7CF2F559221}"/>
              </a:ext>
            </a:extLst>
          </p:cNvPr>
          <p:cNvSpPr/>
          <p:nvPr/>
        </p:nvSpPr>
        <p:spPr>
          <a:xfrm>
            <a:off x="694219" y="1550221"/>
            <a:ext cx="216491"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E9F0AB9B-9380-4CFD-AC0D-41F6C0285396}"/>
              </a:ext>
            </a:extLst>
          </p:cNvPr>
          <p:cNvGrpSpPr/>
          <p:nvPr/>
        </p:nvGrpSpPr>
        <p:grpSpPr>
          <a:xfrm>
            <a:off x="1084462" y="939118"/>
            <a:ext cx="3502777" cy="1477045"/>
            <a:chOff x="1084462" y="939118"/>
            <a:chExt cx="3502777" cy="1477045"/>
          </a:xfrm>
        </p:grpSpPr>
        <p:sp>
          <p:nvSpPr>
            <p:cNvPr id="31" name="TextBox 30">
              <a:extLst>
                <a:ext uri="{FF2B5EF4-FFF2-40B4-BE49-F238E27FC236}">
                  <a16:creationId xmlns:a16="http://schemas.microsoft.com/office/drawing/2014/main" id="{1E2F19CB-CCE7-427F-974F-0F1326D56D3A}"/>
                </a:ext>
              </a:extLst>
            </p:cNvPr>
            <p:cNvSpPr txBox="1"/>
            <p:nvPr/>
          </p:nvSpPr>
          <p:spPr>
            <a:xfrm>
              <a:off x="1084462" y="1215834"/>
              <a:ext cx="3502777" cy="1200329"/>
            </a:xfrm>
            <a:prstGeom prst="rect">
              <a:avLst/>
            </a:prstGeom>
            <a:noFill/>
          </p:spPr>
          <p:txBody>
            <a:bodyPr wrap="square" rtlCol="0">
              <a:spAutoFit/>
            </a:bodyPr>
            <a:lstStyle/>
            <a:p>
              <a:r>
                <a:rPr lang="en-US" sz="3600" dirty="0">
                  <a:gradFill>
                    <a:gsLst>
                      <a:gs pos="10000">
                        <a:schemeClr val="accent1"/>
                      </a:gs>
                      <a:gs pos="100000">
                        <a:schemeClr val="accent2"/>
                      </a:gs>
                    </a:gsLst>
                    <a:lin ang="18900000" scaled="1"/>
                  </a:gradFill>
                  <a:latin typeface="+mj-lt"/>
                </a:rPr>
                <a:t>Medical</a:t>
              </a:r>
            </a:p>
            <a:p>
              <a:r>
                <a:rPr lang="en-US" sz="3600" dirty="0">
                  <a:solidFill>
                    <a:schemeClr val="bg1"/>
                  </a:solidFill>
                  <a:latin typeface="+mj-lt"/>
                </a:rPr>
                <a:t>Image Gallery</a:t>
              </a:r>
            </a:p>
          </p:txBody>
        </p:sp>
        <p:sp>
          <p:nvSpPr>
            <p:cNvPr id="32" name="TextBox 31">
              <a:extLst>
                <a:ext uri="{FF2B5EF4-FFF2-40B4-BE49-F238E27FC236}">
                  <a16:creationId xmlns:a16="http://schemas.microsoft.com/office/drawing/2014/main" id="{8897AD91-811E-41D4-8039-1A4A583CA77D}"/>
                </a:ext>
              </a:extLst>
            </p:cNvPr>
            <p:cNvSpPr txBox="1"/>
            <p:nvPr/>
          </p:nvSpPr>
          <p:spPr>
            <a:xfrm>
              <a:off x="1084463" y="939118"/>
              <a:ext cx="3049642"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sp>
        <p:nvSpPr>
          <p:cNvPr id="34" name="TextBox 33">
            <a:extLst>
              <a:ext uri="{FF2B5EF4-FFF2-40B4-BE49-F238E27FC236}">
                <a16:creationId xmlns:a16="http://schemas.microsoft.com/office/drawing/2014/main" id="{F8DE32F3-821F-4761-9541-D2DDEF4BA303}"/>
              </a:ext>
            </a:extLst>
          </p:cNvPr>
          <p:cNvSpPr txBox="1"/>
          <p:nvPr/>
        </p:nvSpPr>
        <p:spPr>
          <a:xfrm>
            <a:off x="1084462" y="2628468"/>
            <a:ext cx="3230880"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doloremque laudantium, </a:t>
            </a:r>
            <a:r>
              <a:rPr lang="en-US" sz="1200" dirty="0" err="1">
                <a:solidFill>
                  <a:schemeClr val="bg1">
                    <a:lumMod val="65000"/>
                  </a:schemeClr>
                </a:solidFill>
              </a:rPr>
              <a:t>totam</a:t>
            </a:r>
            <a:r>
              <a:rPr lang="en-US" sz="1200" dirty="0">
                <a:solidFill>
                  <a:schemeClr val="bg1">
                    <a:lumMod val="65000"/>
                  </a:schemeClr>
                </a:solidFill>
              </a:rPr>
              <a:t>.</a:t>
            </a:r>
          </a:p>
        </p:txBody>
      </p:sp>
      <p:sp>
        <p:nvSpPr>
          <p:cNvPr id="5" name="Picture Placeholder 4">
            <a:extLst>
              <a:ext uri="{FF2B5EF4-FFF2-40B4-BE49-F238E27FC236}">
                <a16:creationId xmlns:a16="http://schemas.microsoft.com/office/drawing/2014/main" id="{F83CC8DC-462A-4C44-9504-9BD0096DDA5F}"/>
              </a:ext>
            </a:extLst>
          </p:cNvPr>
          <p:cNvSpPr>
            <a:spLocks noGrp="1"/>
          </p:cNvSpPr>
          <p:nvPr>
            <p:ph type="pic" sz="quarter" idx="10"/>
          </p:nvPr>
        </p:nvSpPr>
        <p:spPr/>
      </p:sp>
      <p:sp>
        <p:nvSpPr>
          <p:cNvPr id="7" name="Picture Placeholder 6">
            <a:extLst>
              <a:ext uri="{FF2B5EF4-FFF2-40B4-BE49-F238E27FC236}">
                <a16:creationId xmlns:a16="http://schemas.microsoft.com/office/drawing/2014/main" id="{6AECBA20-2AFA-41CC-968A-A6AB879B45C7}"/>
              </a:ext>
            </a:extLst>
          </p:cNvPr>
          <p:cNvSpPr>
            <a:spLocks noGrp="1"/>
          </p:cNvSpPr>
          <p:nvPr>
            <p:ph type="pic" sz="quarter" idx="13"/>
          </p:nvPr>
        </p:nvSpPr>
        <p:spPr/>
      </p:sp>
      <p:sp>
        <p:nvSpPr>
          <p:cNvPr id="9" name="Picture Placeholder 8">
            <a:extLst>
              <a:ext uri="{FF2B5EF4-FFF2-40B4-BE49-F238E27FC236}">
                <a16:creationId xmlns:a16="http://schemas.microsoft.com/office/drawing/2014/main" id="{378F7D6E-7B3C-4B52-9350-965596EE999B}"/>
              </a:ext>
            </a:extLst>
          </p:cNvPr>
          <p:cNvSpPr>
            <a:spLocks noGrp="1"/>
          </p:cNvSpPr>
          <p:nvPr>
            <p:ph type="pic" sz="quarter" idx="12"/>
          </p:nvPr>
        </p:nvSpPr>
        <p:spPr/>
      </p:sp>
      <p:sp>
        <p:nvSpPr>
          <p:cNvPr id="11" name="Picture Placeholder 10">
            <a:extLst>
              <a:ext uri="{FF2B5EF4-FFF2-40B4-BE49-F238E27FC236}">
                <a16:creationId xmlns:a16="http://schemas.microsoft.com/office/drawing/2014/main" id="{D1F8367A-AD4B-46EA-BAFC-54BECD565E4B}"/>
              </a:ext>
            </a:extLst>
          </p:cNvPr>
          <p:cNvSpPr>
            <a:spLocks noGrp="1"/>
          </p:cNvSpPr>
          <p:nvPr>
            <p:ph type="pic" sz="quarter" idx="11"/>
          </p:nvPr>
        </p:nvSpPr>
        <p:spPr/>
      </p:sp>
      <p:grpSp>
        <p:nvGrpSpPr>
          <p:cNvPr id="38" name="Group 37">
            <a:extLst>
              <a:ext uri="{FF2B5EF4-FFF2-40B4-BE49-F238E27FC236}">
                <a16:creationId xmlns:a16="http://schemas.microsoft.com/office/drawing/2014/main" id="{A79F12EF-BA6C-4DB2-A922-EA514EECD9C3}"/>
              </a:ext>
            </a:extLst>
          </p:cNvPr>
          <p:cNvGrpSpPr/>
          <p:nvPr/>
        </p:nvGrpSpPr>
        <p:grpSpPr>
          <a:xfrm>
            <a:off x="6410237" y="4670883"/>
            <a:ext cx="1200329" cy="1200329"/>
            <a:chOff x="6410237" y="4670883"/>
            <a:chExt cx="1200329" cy="1200329"/>
          </a:xfrm>
        </p:grpSpPr>
        <p:sp>
          <p:nvSpPr>
            <p:cNvPr id="33" name="Rectangle 32">
              <a:extLst>
                <a:ext uri="{FF2B5EF4-FFF2-40B4-BE49-F238E27FC236}">
                  <a16:creationId xmlns:a16="http://schemas.microsoft.com/office/drawing/2014/main" id="{F9BFAC9A-CDA7-4EF1-8C6D-3D0B0B34E392}"/>
                </a:ext>
              </a:extLst>
            </p:cNvPr>
            <p:cNvSpPr/>
            <p:nvPr/>
          </p:nvSpPr>
          <p:spPr>
            <a:xfrm>
              <a:off x="6410237" y="4670883"/>
              <a:ext cx="1200329" cy="1200329"/>
            </a:xfrm>
            <a:prstGeom prst="rect">
              <a:avLst/>
            </a:prstGeom>
            <a:gradFill>
              <a:gsLst>
                <a:gs pos="10000">
                  <a:schemeClr val="accent1"/>
                </a:gs>
                <a:gs pos="100000">
                  <a:schemeClr val="accent2"/>
                </a:gs>
              </a:gsLst>
              <a:lin ang="18900000" scaled="1"/>
            </a:gra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7" name="Group 36">
              <a:extLst>
                <a:ext uri="{FF2B5EF4-FFF2-40B4-BE49-F238E27FC236}">
                  <a16:creationId xmlns:a16="http://schemas.microsoft.com/office/drawing/2014/main" id="{5D3AA8BB-6F6C-40EE-A5AB-6C5AC55ACABB}"/>
                </a:ext>
              </a:extLst>
            </p:cNvPr>
            <p:cNvGrpSpPr/>
            <p:nvPr/>
          </p:nvGrpSpPr>
          <p:grpSpPr>
            <a:xfrm>
              <a:off x="6461218" y="4887024"/>
              <a:ext cx="1098367" cy="752509"/>
              <a:chOff x="6461218" y="4793993"/>
              <a:chExt cx="1098367" cy="752509"/>
            </a:xfrm>
          </p:grpSpPr>
          <p:sp>
            <p:nvSpPr>
              <p:cNvPr id="35" name="TextBox 34">
                <a:extLst>
                  <a:ext uri="{FF2B5EF4-FFF2-40B4-BE49-F238E27FC236}">
                    <a16:creationId xmlns:a16="http://schemas.microsoft.com/office/drawing/2014/main" id="{76C353BB-57F9-49C7-B612-8A37AE7A8419}"/>
                  </a:ext>
                </a:extLst>
              </p:cNvPr>
              <p:cNvSpPr txBox="1"/>
              <p:nvPr/>
            </p:nvSpPr>
            <p:spPr>
              <a:xfrm>
                <a:off x="6461218" y="4793993"/>
                <a:ext cx="1098367" cy="523220"/>
              </a:xfrm>
              <a:prstGeom prst="rect">
                <a:avLst/>
              </a:prstGeom>
              <a:noFill/>
            </p:spPr>
            <p:txBody>
              <a:bodyPr wrap="square" rtlCol="0">
                <a:spAutoFit/>
              </a:bodyPr>
              <a:lstStyle/>
              <a:p>
                <a:pPr algn="ctr"/>
                <a:r>
                  <a:rPr lang="en-US" sz="2800" dirty="0">
                    <a:solidFill>
                      <a:schemeClr val="bg1"/>
                    </a:solidFill>
                    <a:latin typeface="Roboto Black" panose="02000000000000000000" pitchFamily="2" charset="0"/>
                    <a:ea typeface="Roboto Black" panose="02000000000000000000" pitchFamily="2" charset="0"/>
                  </a:rPr>
                  <a:t>2018</a:t>
                </a:r>
              </a:p>
            </p:txBody>
          </p:sp>
          <p:sp>
            <p:nvSpPr>
              <p:cNvPr id="36" name="TextBox 35">
                <a:extLst>
                  <a:ext uri="{FF2B5EF4-FFF2-40B4-BE49-F238E27FC236}">
                    <a16:creationId xmlns:a16="http://schemas.microsoft.com/office/drawing/2014/main" id="{6921D4A6-4588-402F-9CF1-6FB2A7899D5C}"/>
                  </a:ext>
                </a:extLst>
              </p:cNvPr>
              <p:cNvSpPr txBox="1"/>
              <p:nvPr/>
            </p:nvSpPr>
            <p:spPr>
              <a:xfrm>
                <a:off x="6461218" y="5238725"/>
                <a:ext cx="1098367" cy="307777"/>
              </a:xfrm>
              <a:prstGeom prst="rect">
                <a:avLst/>
              </a:prstGeom>
              <a:noFill/>
            </p:spPr>
            <p:txBody>
              <a:bodyPr wrap="square" rtlCol="0">
                <a:spAutoFit/>
              </a:bodyPr>
              <a:lstStyle/>
              <a:p>
                <a:pPr algn="ctr"/>
                <a:r>
                  <a:rPr lang="en-US" sz="1400" i="1" dirty="0">
                    <a:solidFill>
                      <a:schemeClr val="bg1"/>
                    </a:solidFill>
                    <a:latin typeface="+mj-lt"/>
                    <a:ea typeface="Roboto Black" panose="02000000000000000000" pitchFamily="2" charset="0"/>
                  </a:rPr>
                  <a:t>AUG-SEP</a:t>
                </a:r>
              </a:p>
            </p:txBody>
          </p:sp>
        </p:grpSp>
      </p:grpSp>
    </p:spTree>
    <p:extLst>
      <p:ext uri="{BB962C8B-B14F-4D97-AF65-F5344CB8AC3E}">
        <p14:creationId xmlns:p14="http://schemas.microsoft.com/office/powerpoint/2010/main" val="130287691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750" fill="hold"/>
                                        <p:tgtEl>
                                          <p:spTgt spid="34"/>
                                        </p:tgtEl>
                                        <p:attrNameLst>
                                          <p:attrName>ppt_x</p:attrName>
                                        </p:attrNameLst>
                                      </p:cBhvr>
                                      <p:tavLst>
                                        <p:tav tm="0">
                                          <p:val>
                                            <p:strVal val="0-#ppt_w/2"/>
                                          </p:val>
                                        </p:tav>
                                        <p:tav tm="100000">
                                          <p:val>
                                            <p:strVal val="#ppt_x"/>
                                          </p:val>
                                        </p:tav>
                                      </p:tavLst>
                                    </p:anim>
                                    <p:anim calcmode="lin" valueType="num">
                                      <p:cBhvr additive="base">
                                        <p:cTn id="12" dur="750" fill="hold"/>
                                        <p:tgtEl>
                                          <p:spTgt spid="34"/>
                                        </p:tgtEl>
                                        <p:attrNameLst>
                                          <p:attrName>ppt_y</p:attrName>
                                        </p:attrNameLst>
                                      </p:cBhvr>
                                      <p:tavLst>
                                        <p:tav tm="0">
                                          <p:val>
                                            <p:strVal val="#ppt_y"/>
                                          </p:val>
                                        </p:tav>
                                        <p:tav tm="100000">
                                          <p:val>
                                            <p:strVal val="#ppt_y"/>
                                          </p:val>
                                        </p:tav>
                                      </p:tavLst>
                                    </p:anim>
                                  </p:childTnLst>
                                </p:cTn>
                              </p:par>
                              <p:par>
                                <p:cTn id="13" presetID="17" presetClass="entr" presetSubtype="2" fill="hold" grpId="0" nodeType="withEffect">
                                  <p:stCondLst>
                                    <p:cond delay="500"/>
                                  </p:stCondLst>
                                  <p:childTnLst>
                                    <p:set>
                                      <p:cBhvr>
                                        <p:cTn id="14" dur="1" fill="hold">
                                          <p:stCondLst>
                                            <p:cond delay="0"/>
                                          </p:stCondLst>
                                        </p:cTn>
                                        <p:tgtEl>
                                          <p:spTgt spid="30"/>
                                        </p:tgtEl>
                                        <p:attrNameLst>
                                          <p:attrName>style.visibility</p:attrName>
                                        </p:attrNameLst>
                                      </p:cBhvr>
                                      <p:to>
                                        <p:strVal val="visible"/>
                                      </p:to>
                                    </p:set>
                                    <p:anim calcmode="lin" valueType="num">
                                      <p:cBhvr>
                                        <p:cTn id="15" dur="250" fill="hold"/>
                                        <p:tgtEl>
                                          <p:spTgt spid="30"/>
                                        </p:tgtEl>
                                        <p:attrNameLst>
                                          <p:attrName>ppt_x</p:attrName>
                                        </p:attrNameLst>
                                      </p:cBhvr>
                                      <p:tavLst>
                                        <p:tav tm="0">
                                          <p:val>
                                            <p:strVal val="#ppt_x+#ppt_w/2"/>
                                          </p:val>
                                        </p:tav>
                                        <p:tav tm="100000">
                                          <p:val>
                                            <p:strVal val="#ppt_x"/>
                                          </p:val>
                                        </p:tav>
                                      </p:tavLst>
                                    </p:anim>
                                    <p:anim calcmode="lin" valueType="num">
                                      <p:cBhvr>
                                        <p:cTn id="16" dur="250" fill="hold"/>
                                        <p:tgtEl>
                                          <p:spTgt spid="30"/>
                                        </p:tgtEl>
                                        <p:attrNameLst>
                                          <p:attrName>ppt_y</p:attrName>
                                        </p:attrNameLst>
                                      </p:cBhvr>
                                      <p:tavLst>
                                        <p:tav tm="0">
                                          <p:val>
                                            <p:strVal val="#ppt_y"/>
                                          </p:val>
                                        </p:tav>
                                        <p:tav tm="100000">
                                          <p:val>
                                            <p:strVal val="#ppt_y"/>
                                          </p:val>
                                        </p:tav>
                                      </p:tavLst>
                                    </p:anim>
                                    <p:anim calcmode="lin" valueType="num">
                                      <p:cBhvr>
                                        <p:cTn id="17" dur="250" fill="hold"/>
                                        <p:tgtEl>
                                          <p:spTgt spid="30"/>
                                        </p:tgtEl>
                                        <p:attrNameLst>
                                          <p:attrName>ppt_w</p:attrName>
                                        </p:attrNameLst>
                                      </p:cBhvr>
                                      <p:tavLst>
                                        <p:tav tm="0">
                                          <p:val>
                                            <p:fltVal val="0"/>
                                          </p:val>
                                        </p:tav>
                                        <p:tav tm="100000">
                                          <p:val>
                                            <p:strVal val="#ppt_w"/>
                                          </p:val>
                                        </p:tav>
                                      </p:tavLst>
                                    </p:anim>
                                    <p:anim calcmode="lin" valueType="num">
                                      <p:cBhvr>
                                        <p:cTn id="18" dur="250" fill="hold"/>
                                        <p:tgtEl>
                                          <p:spTgt spid="30"/>
                                        </p:tgtEl>
                                        <p:attrNameLst>
                                          <p:attrName>ppt_h</p:attrName>
                                        </p:attrNameLst>
                                      </p:cBhvr>
                                      <p:tavLst>
                                        <p:tav tm="0">
                                          <p:val>
                                            <p:strVal val="#ppt_h"/>
                                          </p:val>
                                        </p:tav>
                                        <p:tav tm="100000">
                                          <p:val>
                                            <p:strVal val="#ppt_h"/>
                                          </p:val>
                                        </p:tav>
                                      </p:tavLst>
                                    </p:anim>
                                  </p:childTnLst>
                                </p:cTn>
                              </p:par>
                              <p:par>
                                <p:cTn id="19" presetID="10" presetClass="entr" presetSubtype="0" fill="hold" grpId="0" nodeType="withEffect">
                                  <p:stCondLst>
                                    <p:cond delay="75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2" presetClass="entr" presetSubtype="4" decel="100000" fill="hold" nodeType="withEffect">
                                  <p:stCondLst>
                                    <p:cond delay="500"/>
                                  </p:stCondLst>
                                  <p:childTnLst>
                                    <p:set>
                                      <p:cBhvr>
                                        <p:cTn id="23" dur="1" fill="hold">
                                          <p:stCondLst>
                                            <p:cond delay="0"/>
                                          </p:stCondLst>
                                        </p:cTn>
                                        <p:tgtEl>
                                          <p:spTgt spid="38"/>
                                        </p:tgtEl>
                                        <p:attrNameLst>
                                          <p:attrName>style.visibility</p:attrName>
                                        </p:attrNameLst>
                                      </p:cBhvr>
                                      <p:to>
                                        <p:strVal val="visible"/>
                                      </p:to>
                                    </p:set>
                                    <p:anim calcmode="lin" valueType="num">
                                      <p:cBhvr additive="base">
                                        <p:cTn id="24" dur="750" fill="hold"/>
                                        <p:tgtEl>
                                          <p:spTgt spid="38"/>
                                        </p:tgtEl>
                                        <p:attrNameLst>
                                          <p:attrName>ppt_x</p:attrName>
                                        </p:attrNameLst>
                                      </p:cBhvr>
                                      <p:tavLst>
                                        <p:tav tm="0">
                                          <p:val>
                                            <p:strVal val="#ppt_x"/>
                                          </p:val>
                                        </p:tav>
                                        <p:tav tm="100000">
                                          <p:val>
                                            <p:strVal val="#ppt_x"/>
                                          </p:val>
                                        </p:tav>
                                      </p:tavLst>
                                    </p:anim>
                                    <p:anim calcmode="lin" valueType="num">
                                      <p:cBhvr additive="base">
                                        <p:cTn id="25" dur="750" fill="hold"/>
                                        <p:tgtEl>
                                          <p:spTgt spid="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0" grpId="0" animBg="1"/>
      <p:bldP spid="3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42907ED-66CC-44A5-93A5-BD93D5CA6E10}"/>
              </a:ext>
            </a:extLst>
          </p:cNvPr>
          <p:cNvSpPr/>
          <p:nvPr/>
        </p:nvSpPr>
        <p:spPr>
          <a:xfrm>
            <a:off x="1056968" y="2507226"/>
            <a:ext cx="10078064" cy="3200400"/>
          </a:xfrm>
          <a:prstGeom prst="rect">
            <a:avLst/>
          </a:prstGeom>
          <a:solidFill>
            <a:schemeClr val="tx1">
              <a:lumMod val="65000"/>
              <a:lumOff val="35000"/>
              <a:alpha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46A6E547-9ABB-45C7-8155-8BBA925DDC8B}"/>
              </a:ext>
            </a:extLst>
          </p:cNvPr>
          <p:cNvGrpSpPr/>
          <p:nvPr/>
        </p:nvGrpSpPr>
        <p:grpSpPr>
          <a:xfrm>
            <a:off x="2438400" y="356132"/>
            <a:ext cx="7315200" cy="984602"/>
            <a:chOff x="2438400" y="356132"/>
            <a:chExt cx="7315200" cy="984602"/>
          </a:xfrm>
        </p:grpSpPr>
        <p:sp>
          <p:nvSpPr>
            <p:cNvPr id="14" name="TextBox 13">
              <a:extLst>
                <a:ext uri="{FF2B5EF4-FFF2-40B4-BE49-F238E27FC236}">
                  <a16:creationId xmlns:a16="http://schemas.microsoft.com/office/drawing/2014/main" id="{01C542F5-8DBB-4DA4-A10B-154C293D3843}"/>
                </a:ext>
              </a:extLst>
            </p:cNvPr>
            <p:cNvSpPr txBox="1"/>
            <p:nvPr/>
          </p:nvSpPr>
          <p:spPr>
            <a:xfrm>
              <a:off x="2438400" y="632848"/>
              <a:ext cx="7315200" cy="707886"/>
            </a:xfrm>
            <a:prstGeom prst="rect">
              <a:avLst/>
            </a:prstGeom>
            <a:noFill/>
          </p:spPr>
          <p:txBody>
            <a:bodyPr wrap="square" rtlCol="0">
              <a:spAutoFit/>
            </a:bodyPr>
            <a:lstStyle/>
            <a:p>
              <a:pPr algn="ctr"/>
              <a:r>
                <a:rPr lang="en-US" sz="4000" dirty="0">
                  <a:solidFill>
                    <a:schemeClr val="bg1"/>
                  </a:solidFill>
                  <a:latin typeface="+mj-lt"/>
                </a:rPr>
                <a:t>Medical Achievements</a:t>
              </a:r>
            </a:p>
          </p:txBody>
        </p:sp>
        <p:sp>
          <p:nvSpPr>
            <p:cNvPr id="15" name="TextBox 14">
              <a:extLst>
                <a:ext uri="{FF2B5EF4-FFF2-40B4-BE49-F238E27FC236}">
                  <a16:creationId xmlns:a16="http://schemas.microsoft.com/office/drawing/2014/main" id="{8298AFFD-7DD1-422F-AA28-65AE3E483013}"/>
                </a:ext>
              </a:extLst>
            </p:cNvPr>
            <p:cNvSpPr txBox="1"/>
            <p:nvPr/>
          </p:nvSpPr>
          <p:spPr>
            <a:xfrm>
              <a:off x="4180575" y="356132"/>
              <a:ext cx="3830850" cy="307777"/>
            </a:xfrm>
            <a:prstGeom prst="rect">
              <a:avLst/>
            </a:prstGeom>
            <a:noFill/>
          </p:spPr>
          <p:txBody>
            <a:bodyPr wrap="square" rtlCol="0">
              <a:spAutoFit/>
            </a:bodyPr>
            <a:lstStyle/>
            <a:p>
              <a:pPr algn="ctr"/>
              <a:r>
                <a:rPr lang="en-US" sz="1400" dirty="0">
                  <a:solidFill>
                    <a:schemeClr val="bg1"/>
                  </a:solidFill>
                  <a:ea typeface="Roboto Light" panose="02000000000000000000" pitchFamily="2" charset="0"/>
                </a:rPr>
                <a:t>Claricine Template</a:t>
              </a:r>
            </a:p>
          </p:txBody>
        </p:sp>
      </p:grpSp>
      <p:sp>
        <p:nvSpPr>
          <p:cNvPr id="16" name="TextBox 15">
            <a:extLst>
              <a:ext uri="{FF2B5EF4-FFF2-40B4-BE49-F238E27FC236}">
                <a16:creationId xmlns:a16="http://schemas.microsoft.com/office/drawing/2014/main" id="{F4C36C5A-25C6-4A19-8B33-FC44A0A16A13}"/>
              </a:ext>
            </a:extLst>
          </p:cNvPr>
          <p:cNvSpPr txBox="1"/>
          <p:nvPr/>
        </p:nvSpPr>
        <p:spPr>
          <a:xfrm>
            <a:off x="1809135" y="1572926"/>
            <a:ext cx="8573730" cy="514949"/>
          </a:xfrm>
          <a:prstGeom prst="rect">
            <a:avLst/>
          </a:prstGeom>
          <a:noFill/>
        </p:spPr>
        <p:txBody>
          <a:bodyPr wrap="square" rtlCol="0">
            <a:spAutoFit/>
          </a:bodyPr>
          <a:lstStyle/>
          <a:p>
            <a:pPr algn="ctr">
              <a:lnSpc>
                <a:spcPct val="120000"/>
              </a:lnSpc>
            </a:pPr>
            <a:r>
              <a:rPr lang="en-US" sz="1200" i="1" dirty="0">
                <a:solidFill>
                  <a:schemeClr val="bg1"/>
                </a:solidFill>
              </a:rPr>
              <a:t>“Sed ut perspiciatis unde omnis iste natus error sit voluptatem accusantium doloremque laudantium, totam rem aperiam, eaque ipsa quae ab illo inventore veritatis et quasi architecto beatae vitae dicta sunt explicabo.</a:t>
            </a:r>
          </a:p>
        </p:txBody>
      </p:sp>
      <p:grpSp>
        <p:nvGrpSpPr>
          <p:cNvPr id="56" name="Group 55">
            <a:extLst>
              <a:ext uri="{FF2B5EF4-FFF2-40B4-BE49-F238E27FC236}">
                <a16:creationId xmlns:a16="http://schemas.microsoft.com/office/drawing/2014/main" id="{7AB5B90E-2C82-4294-A4EE-3D1AFACECA6B}"/>
              </a:ext>
            </a:extLst>
          </p:cNvPr>
          <p:cNvGrpSpPr/>
          <p:nvPr/>
        </p:nvGrpSpPr>
        <p:grpSpPr>
          <a:xfrm>
            <a:off x="2611489" y="3044720"/>
            <a:ext cx="801602" cy="801602"/>
            <a:chOff x="2611489" y="3044720"/>
            <a:chExt cx="801602" cy="801602"/>
          </a:xfrm>
        </p:grpSpPr>
        <p:sp>
          <p:nvSpPr>
            <p:cNvPr id="28" name="Oval 27">
              <a:extLst>
                <a:ext uri="{FF2B5EF4-FFF2-40B4-BE49-F238E27FC236}">
                  <a16:creationId xmlns:a16="http://schemas.microsoft.com/office/drawing/2014/main" id="{69E82CA9-F28F-4126-921E-8447FD93BF65}"/>
                </a:ext>
              </a:extLst>
            </p:cNvPr>
            <p:cNvSpPr/>
            <p:nvPr/>
          </p:nvSpPr>
          <p:spPr>
            <a:xfrm>
              <a:off x="2611489" y="3044720"/>
              <a:ext cx="801602" cy="801602"/>
            </a:xfrm>
            <a:prstGeom prst="ellipse">
              <a:avLst/>
            </a:prstGeom>
            <a:solidFill>
              <a:schemeClr val="accent1">
                <a:alpha val="0"/>
              </a:schemeClr>
            </a:solidFill>
            <a:ln w="15875">
              <a:gradFill flip="none" rotWithShape="1">
                <a:gsLst>
                  <a:gs pos="10000">
                    <a:schemeClr val="accent1"/>
                  </a:gs>
                  <a:gs pos="100000">
                    <a:schemeClr val="accent2"/>
                  </a:gs>
                </a:gsLst>
                <a:lin ang="189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Light" panose="02000000000000000000" pitchFamily="2" charset="0"/>
                <a:ea typeface="Roboto Light" panose="02000000000000000000" pitchFamily="2" charset="0"/>
              </a:endParaRPr>
            </a:p>
          </p:txBody>
        </p:sp>
        <p:grpSp>
          <p:nvGrpSpPr>
            <p:cNvPr id="22" name="Group 21">
              <a:extLst>
                <a:ext uri="{FF2B5EF4-FFF2-40B4-BE49-F238E27FC236}">
                  <a16:creationId xmlns:a16="http://schemas.microsoft.com/office/drawing/2014/main" id="{A101727A-EF40-49AB-B819-BA9598BE81CE}"/>
                </a:ext>
              </a:extLst>
            </p:cNvPr>
            <p:cNvGrpSpPr/>
            <p:nvPr/>
          </p:nvGrpSpPr>
          <p:grpSpPr>
            <a:xfrm>
              <a:off x="2869806" y="3272420"/>
              <a:ext cx="284969" cy="346203"/>
              <a:chOff x="8374063" y="4210050"/>
              <a:chExt cx="1536700" cy="1866900"/>
            </a:xfrm>
            <a:gradFill>
              <a:gsLst>
                <a:gs pos="10000">
                  <a:schemeClr val="accent1"/>
                </a:gs>
                <a:gs pos="100000">
                  <a:schemeClr val="accent2"/>
                </a:gs>
              </a:gsLst>
              <a:lin ang="18900000" scaled="1"/>
            </a:gradFill>
          </p:grpSpPr>
          <p:sp>
            <p:nvSpPr>
              <p:cNvPr id="23" name="Freeform 206">
                <a:extLst>
                  <a:ext uri="{FF2B5EF4-FFF2-40B4-BE49-F238E27FC236}">
                    <a16:creationId xmlns:a16="http://schemas.microsoft.com/office/drawing/2014/main" id="{78433D88-E723-4ACB-B8D7-AA9C9D58CB53}"/>
                  </a:ext>
                </a:extLst>
              </p:cNvPr>
              <p:cNvSpPr>
                <a:spLocks noEditPoints="1"/>
              </p:cNvSpPr>
              <p:nvPr/>
            </p:nvSpPr>
            <p:spPr bwMode="auto">
              <a:xfrm>
                <a:off x="8374063" y="4210050"/>
                <a:ext cx="1536700" cy="1866900"/>
              </a:xfrm>
              <a:custGeom>
                <a:avLst/>
                <a:gdLst>
                  <a:gd name="T0" fmla="*/ 545 w 619"/>
                  <a:gd name="T1" fmla="*/ 0 h 754"/>
                  <a:gd name="T2" fmla="*/ 525 w 619"/>
                  <a:gd name="T3" fmla="*/ 30 h 754"/>
                  <a:gd name="T4" fmla="*/ 516 w 619"/>
                  <a:gd name="T5" fmla="*/ 46 h 754"/>
                  <a:gd name="T6" fmla="*/ 500 w 619"/>
                  <a:gd name="T7" fmla="*/ 61 h 754"/>
                  <a:gd name="T8" fmla="*/ 475 w 619"/>
                  <a:gd name="T9" fmla="*/ 15 h 754"/>
                  <a:gd name="T10" fmla="*/ 124 w 619"/>
                  <a:gd name="T11" fmla="*/ 66 h 754"/>
                  <a:gd name="T12" fmla="*/ 102 w 619"/>
                  <a:gd name="T13" fmla="*/ 46 h 754"/>
                  <a:gd name="T14" fmla="*/ 93 w 619"/>
                  <a:gd name="T15" fmla="*/ 31 h 754"/>
                  <a:gd name="T16" fmla="*/ 89 w 619"/>
                  <a:gd name="T17" fmla="*/ 19 h 754"/>
                  <a:gd name="T18" fmla="*/ 4 w 619"/>
                  <a:gd name="T19" fmla="*/ 6 h 754"/>
                  <a:gd name="T20" fmla="*/ 189 w 619"/>
                  <a:gd name="T21" fmla="*/ 372 h 754"/>
                  <a:gd name="T22" fmla="*/ 205 w 619"/>
                  <a:gd name="T23" fmla="*/ 402 h 754"/>
                  <a:gd name="T24" fmla="*/ 248 w 619"/>
                  <a:gd name="T25" fmla="*/ 505 h 754"/>
                  <a:gd name="T26" fmla="*/ 204 w 619"/>
                  <a:gd name="T27" fmla="*/ 557 h 754"/>
                  <a:gd name="T28" fmla="*/ 164 w 619"/>
                  <a:gd name="T29" fmla="*/ 584 h 754"/>
                  <a:gd name="T30" fmla="*/ 141 w 619"/>
                  <a:gd name="T31" fmla="*/ 605 h 754"/>
                  <a:gd name="T32" fmla="*/ 540 w 619"/>
                  <a:gd name="T33" fmla="*/ 754 h 754"/>
                  <a:gd name="T34" fmla="*/ 466 w 619"/>
                  <a:gd name="T35" fmla="*/ 590 h 754"/>
                  <a:gd name="T36" fmla="*/ 384 w 619"/>
                  <a:gd name="T37" fmla="*/ 529 h 754"/>
                  <a:gd name="T38" fmla="*/ 372 w 619"/>
                  <a:gd name="T39" fmla="*/ 472 h 754"/>
                  <a:gd name="T40" fmla="*/ 426 w 619"/>
                  <a:gd name="T41" fmla="*/ 406 h 754"/>
                  <a:gd name="T42" fmla="*/ 490 w 619"/>
                  <a:gd name="T43" fmla="*/ 346 h 754"/>
                  <a:gd name="T44" fmla="*/ 171 w 619"/>
                  <a:gd name="T45" fmla="*/ 330 h 754"/>
                  <a:gd name="T46" fmla="*/ 130 w 619"/>
                  <a:gd name="T47" fmla="*/ 306 h 754"/>
                  <a:gd name="T48" fmla="*/ 94 w 619"/>
                  <a:gd name="T49" fmla="*/ 271 h 754"/>
                  <a:gd name="T50" fmla="*/ 70 w 619"/>
                  <a:gd name="T51" fmla="*/ 233 h 754"/>
                  <a:gd name="T52" fmla="*/ 59 w 619"/>
                  <a:gd name="T53" fmla="*/ 207 h 754"/>
                  <a:gd name="T54" fmla="*/ 39 w 619"/>
                  <a:gd name="T55" fmla="*/ 126 h 754"/>
                  <a:gd name="T56" fmla="*/ 59 w 619"/>
                  <a:gd name="T57" fmla="*/ 34 h 754"/>
                  <a:gd name="T58" fmla="*/ 178 w 619"/>
                  <a:gd name="T59" fmla="*/ 333 h 754"/>
                  <a:gd name="T60" fmla="*/ 112 w 619"/>
                  <a:gd name="T61" fmla="*/ 721 h 754"/>
                  <a:gd name="T62" fmla="*/ 445 w 619"/>
                  <a:gd name="T63" fmla="*/ 616 h 754"/>
                  <a:gd name="T64" fmla="*/ 213 w 619"/>
                  <a:gd name="T65" fmla="*/ 591 h 754"/>
                  <a:gd name="T66" fmla="*/ 371 w 619"/>
                  <a:gd name="T67" fmla="*/ 414 h 754"/>
                  <a:gd name="T68" fmla="*/ 349 w 619"/>
                  <a:gd name="T69" fmla="*/ 448 h 754"/>
                  <a:gd name="T70" fmla="*/ 326 w 619"/>
                  <a:gd name="T71" fmla="*/ 470 h 754"/>
                  <a:gd name="T72" fmla="*/ 323 w 619"/>
                  <a:gd name="T73" fmla="*/ 472 h 754"/>
                  <a:gd name="T74" fmla="*/ 287 w 619"/>
                  <a:gd name="T75" fmla="*/ 466 h 754"/>
                  <a:gd name="T76" fmla="*/ 269 w 619"/>
                  <a:gd name="T77" fmla="*/ 446 h 754"/>
                  <a:gd name="T78" fmla="*/ 171 w 619"/>
                  <a:gd name="T79" fmla="*/ 159 h 754"/>
                  <a:gd name="T80" fmla="*/ 371 w 619"/>
                  <a:gd name="T81" fmla="*/ 414 h 754"/>
                  <a:gd name="T82" fmla="*/ 441 w 619"/>
                  <a:gd name="T83" fmla="*/ 334 h 754"/>
                  <a:gd name="T84" fmla="*/ 552 w 619"/>
                  <a:gd name="T85" fmla="*/ 49 h 754"/>
                  <a:gd name="T86" fmla="*/ 582 w 619"/>
                  <a:gd name="T87" fmla="*/ 106 h 754"/>
                  <a:gd name="T88" fmla="*/ 579 w 619"/>
                  <a:gd name="T89" fmla="*/ 133 h 754"/>
                  <a:gd name="T90" fmla="*/ 557 w 619"/>
                  <a:gd name="T91" fmla="*/ 218 h 754"/>
                  <a:gd name="T92" fmla="*/ 528 w 619"/>
                  <a:gd name="T93" fmla="*/ 268 h 754"/>
                  <a:gd name="T94" fmla="*/ 496 w 619"/>
                  <a:gd name="T95" fmla="*/ 301 h 754"/>
                  <a:gd name="T96" fmla="*/ 446 w 619"/>
                  <a:gd name="T97" fmla="*/ 332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19" h="754">
                    <a:moveTo>
                      <a:pt x="580" y="247"/>
                    </a:moveTo>
                    <a:cubicBezTo>
                      <a:pt x="614" y="176"/>
                      <a:pt x="619" y="95"/>
                      <a:pt x="619" y="17"/>
                    </a:cubicBezTo>
                    <a:cubicBezTo>
                      <a:pt x="619" y="8"/>
                      <a:pt x="611" y="0"/>
                      <a:pt x="602" y="0"/>
                    </a:cubicBezTo>
                    <a:cubicBezTo>
                      <a:pt x="583" y="0"/>
                      <a:pt x="564" y="0"/>
                      <a:pt x="545" y="0"/>
                    </a:cubicBezTo>
                    <a:cubicBezTo>
                      <a:pt x="536" y="0"/>
                      <a:pt x="529" y="8"/>
                      <a:pt x="529" y="17"/>
                    </a:cubicBezTo>
                    <a:cubicBezTo>
                      <a:pt x="529" y="17"/>
                      <a:pt x="529" y="17"/>
                      <a:pt x="529" y="18"/>
                    </a:cubicBezTo>
                    <a:cubicBezTo>
                      <a:pt x="529" y="19"/>
                      <a:pt x="528" y="20"/>
                      <a:pt x="528" y="21"/>
                    </a:cubicBezTo>
                    <a:cubicBezTo>
                      <a:pt x="527" y="24"/>
                      <a:pt x="526" y="27"/>
                      <a:pt x="525" y="30"/>
                    </a:cubicBezTo>
                    <a:cubicBezTo>
                      <a:pt x="525" y="31"/>
                      <a:pt x="524" y="32"/>
                      <a:pt x="524" y="33"/>
                    </a:cubicBezTo>
                    <a:cubicBezTo>
                      <a:pt x="523" y="35"/>
                      <a:pt x="522" y="37"/>
                      <a:pt x="520" y="39"/>
                    </a:cubicBezTo>
                    <a:cubicBezTo>
                      <a:pt x="519" y="41"/>
                      <a:pt x="518" y="43"/>
                      <a:pt x="516" y="45"/>
                    </a:cubicBezTo>
                    <a:cubicBezTo>
                      <a:pt x="516" y="45"/>
                      <a:pt x="516" y="45"/>
                      <a:pt x="516" y="46"/>
                    </a:cubicBezTo>
                    <a:cubicBezTo>
                      <a:pt x="515" y="47"/>
                      <a:pt x="514" y="48"/>
                      <a:pt x="512" y="49"/>
                    </a:cubicBezTo>
                    <a:cubicBezTo>
                      <a:pt x="510" y="52"/>
                      <a:pt x="508" y="54"/>
                      <a:pt x="506" y="56"/>
                    </a:cubicBezTo>
                    <a:cubicBezTo>
                      <a:pt x="505" y="57"/>
                      <a:pt x="503" y="58"/>
                      <a:pt x="502" y="59"/>
                    </a:cubicBezTo>
                    <a:cubicBezTo>
                      <a:pt x="501" y="60"/>
                      <a:pt x="501" y="60"/>
                      <a:pt x="500" y="61"/>
                    </a:cubicBezTo>
                    <a:cubicBezTo>
                      <a:pt x="500" y="61"/>
                      <a:pt x="500" y="61"/>
                      <a:pt x="500" y="61"/>
                    </a:cubicBezTo>
                    <a:cubicBezTo>
                      <a:pt x="497" y="64"/>
                      <a:pt x="494" y="66"/>
                      <a:pt x="490" y="68"/>
                    </a:cubicBezTo>
                    <a:cubicBezTo>
                      <a:pt x="491" y="56"/>
                      <a:pt x="491" y="44"/>
                      <a:pt x="491" y="31"/>
                    </a:cubicBezTo>
                    <a:cubicBezTo>
                      <a:pt x="491" y="23"/>
                      <a:pt x="484" y="15"/>
                      <a:pt x="475" y="15"/>
                    </a:cubicBezTo>
                    <a:cubicBezTo>
                      <a:pt x="144" y="15"/>
                      <a:pt x="144" y="15"/>
                      <a:pt x="144" y="15"/>
                    </a:cubicBezTo>
                    <a:cubicBezTo>
                      <a:pt x="135" y="15"/>
                      <a:pt x="128" y="23"/>
                      <a:pt x="128" y="31"/>
                    </a:cubicBezTo>
                    <a:cubicBezTo>
                      <a:pt x="128" y="44"/>
                      <a:pt x="128" y="56"/>
                      <a:pt x="129" y="69"/>
                    </a:cubicBezTo>
                    <a:cubicBezTo>
                      <a:pt x="127" y="68"/>
                      <a:pt x="125" y="67"/>
                      <a:pt x="124" y="66"/>
                    </a:cubicBezTo>
                    <a:cubicBezTo>
                      <a:pt x="122" y="65"/>
                      <a:pt x="121" y="64"/>
                      <a:pt x="120" y="64"/>
                    </a:cubicBezTo>
                    <a:cubicBezTo>
                      <a:pt x="120" y="63"/>
                      <a:pt x="119" y="62"/>
                      <a:pt x="118" y="62"/>
                    </a:cubicBezTo>
                    <a:cubicBezTo>
                      <a:pt x="116" y="60"/>
                      <a:pt x="115" y="59"/>
                      <a:pt x="113" y="57"/>
                    </a:cubicBezTo>
                    <a:cubicBezTo>
                      <a:pt x="109" y="54"/>
                      <a:pt x="106" y="50"/>
                      <a:pt x="102" y="46"/>
                    </a:cubicBezTo>
                    <a:cubicBezTo>
                      <a:pt x="102" y="46"/>
                      <a:pt x="102" y="46"/>
                      <a:pt x="102" y="46"/>
                    </a:cubicBezTo>
                    <a:cubicBezTo>
                      <a:pt x="101" y="45"/>
                      <a:pt x="101" y="45"/>
                      <a:pt x="101" y="44"/>
                    </a:cubicBezTo>
                    <a:cubicBezTo>
                      <a:pt x="100" y="43"/>
                      <a:pt x="98" y="41"/>
                      <a:pt x="97" y="39"/>
                    </a:cubicBezTo>
                    <a:cubicBezTo>
                      <a:pt x="96" y="37"/>
                      <a:pt x="94" y="34"/>
                      <a:pt x="93" y="31"/>
                    </a:cubicBezTo>
                    <a:cubicBezTo>
                      <a:pt x="92" y="30"/>
                      <a:pt x="92" y="30"/>
                      <a:pt x="92" y="29"/>
                    </a:cubicBezTo>
                    <a:cubicBezTo>
                      <a:pt x="92" y="28"/>
                      <a:pt x="91" y="27"/>
                      <a:pt x="91" y="25"/>
                    </a:cubicBezTo>
                    <a:cubicBezTo>
                      <a:pt x="90" y="23"/>
                      <a:pt x="90" y="21"/>
                      <a:pt x="89" y="19"/>
                    </a:cubicBezTo>
                    <a:cubicBezTo>
                      <a:pt x="89" y="19"/>
                      <a:pt x="89" y="19"/>
                      <a:pt x="89" y="19"/>
                    </a:cubicBezTo>
                    <a:cubicBezTo>
                      <a:pt x="89" y="18"/>
                      <a:pt x="89" y="18"/>
                      <a:pt x="89" y="17"/>
                    </a:cubicBezTo>
                    <a:cubicBezTo>
                      <a:pt x="89" y="8"/>
                      <a:pt x="82" y="1"/>
                      <a:pt x="73" y="1"/>
                    </a:cubicBezTo>
                    <a:cubicBezTo>
                      <a:pt x="54" y="1"/>
                      <a:pt x="35" y="1"/>
                      <a:pt x="17" y="0"/>
                    </a:cubicBezTo>
                    <a:cubicBezTo>
                      <a:pt x="11" y="0"/>
                      <a:pt x="7" y="3"/>
                      <a:pt x="4" y="6"/>
                    </a:cubicBezTo>
                    <a:cubicBezTo>
                      <a:pt x="2" y="8"/>
                      <a:pt x="0" y="12"/>
                      <a:pt x="0" y="17"/>
                    </a:cubicBezTo>
                    <a:cubicBezTo>
                      <a:pt x="0" y="99"/>
                      <a:pt x="6" y="185"/>
                      <a:pt x="46" y="258"/>
                    </a:cubicBezTo>
                    <a:cubicBezTo>
                      <a:pt x="68" y="298"/>
                      <a:pt x="102" y="332"/>
                      <a:pt x="143" y="353"/>
                    </a:cubicBezTo>
                    <a:cubicBezTo>
                      <a:pt x="158" y="361"/>
                      <a:pt x="173" y="367"/>
                      <a:pt x="189" y="372"/>
                    </a:cubicBezTo>
                    <a:cubicBezTo>
                      <a:pt x="183" y="377"/>
                      <a:pt x="183" y="377"/>
                      <a:pt x="183" y="377"/>
                    </a:cubicBezTo>
                    <a:cubicBezTo>
                      <a:pt x="176" y="383"/>
                      <a:pt x="175" y="393"/>
                      <a:pt x="180" y="400"/>
                    </a:cubicBezTo>
                    <a:cubicBezTo>
                      <a:pt x="186" y="407"/>
                      <a:pt x="196" y="409"/>
                      <a:pt x="204" y="403"/>
                    </a:cubicBezTo>
                    <a:cubicBezTo>
                      <a:pt x="205" y="402"/>
                      <a:pt x="205" y="402"/>
                      <a:pt x="205" y="402"/>
                    </a:cubicBezTo>
                    <a:cubicBezTo>
                      <a:pt x="209" y="410"/>
                      <a:pt x="212" y="418"/>
                      <a:pt x="216" y="425"/>
                    </a:cubicBezTo>
                    <a:cubicBezTo>
                      <a:pt x="225" y="441"/>
                      <a:pt x="235" y="458"/>
                      <a:pt x="247" y="472"/>
                    </a:cubicBezTo>
                    <a:cubicBezTo>
                      <a:pt x="238" y="473"/>
                      <a:pt x="232" y="480"/>
                      <a:pt x="232" y="489"/>
                    </a:cubicBezTo>
                    <a:cubicBezTo>
                      <a:pt x="232" y="498"/>
                      <a:pt x="239" y="505"/>
                      <a:pt x="248" y="505"/>
                    </a:cubicBezTo>
                    <a:cubicBezTo>
                      <a:pt x="252" y="505"/>
                      <a:pt x="252" y="505"/>
                      <a:pt x="252" y="505"/>
                    </a:cubicBezTo>
                    <a:cubicBezTo>
                      <a:pt x="247" y="513"/>
                      <a:pt x="241" y="521"/>
                      <a:pt x="235" y="528"/>
                    </a:cubicBezTo>
                    <a:cubicBezTo>
                      <a:pt x="228" y="535"/>
                      <a:pt x="221" y="542"/>
                      <a:pt x="214" y="548"/>
                    </a:cubicBezTo>
                    <a:cubicBezTo>
                      <a:pt x="211" y="551"/>
                      <a:pt x="208" y="554"/>
                      <a:pt x="204" y="557"/>
                    </a:cubicBezTo>
                    <a:cubicBezTo>
                      <a:pt x="203" y="558"/>
                      <a:pt x="201" y="559"/>
                      <a:pt x="199" y="561"/>
                    </a:cubicBezTo>
                    <a:cubicBezTo>
                      <a:pt x="199" y="561"/>
                      <a:pt x="199" y="561"/>
                      <a:pt x="199" y="561"/>
                    </a:cubicBezTo>
                    <a:cubicBezTo>
                      <a:pt x="198" y="562"/>
                      <a:pt x="197" y="563"/>
                      <a:pt x="196" y="564"/>
                    </a:cubicBezTo>
                    <a:cubicBezTo>
                      <a:pt x="185" y="571"/>
                      <a:pt x="175" y="578"/>
                      <a:pt x="164" y="584"/>
                    </a:cubicBezTo>
                    <a:cubicBezTo>
                      <a:pt x="160" y="586"/>
                      <a:pt x="157" y="587"/>
                      <a:pt x="154" y="589"/>
                    </a:cubicBezTo>
                    <a:cubicBezTo>
                      <a:pt x="153" y="589"/>
                      <a:pt x="152" y="590"/>
                      <a:pt x="151" y="590"/>
                    </a:cubicBezTo>
                    <a:cubicBezTo>
                      <a:pt x="150" y="591"/>
                      <a:pt x="151" y="590"/>
                      <a:pt x="152" y="590"/>
                    </a:cubicBezTo>
                    <a:cubicBezTo>
                      <a:pt x="146" y="593"/>
                      <a:pt x="141" y="598"/>
                      <a:pt x="141" y="605"/>
                    </a:cubicBezTo>
                    <a:cubicBezTo>
                      <a:pt x="141" y="630"/>
                      <a:pt x="141" y="630"/>
                      <a:pt x="141" y="630"/>
                    </a:cubicBezTo>
                    <a:cubicBezTo>
                      <a:pt x="79" y="630"/>
                      <a:pt x="79" y="630"/>
                      <a:pt x="79" y="630"/>
                    </a:cubicBezTo>
                    <a:cubicBezTo>
                      <a:pt x="79" y="754"/>
                      <a:pt x="79" y="754"/>
                      <a:pt x="79" y="754"/>
                    </a:cubicBezTo>
                    <a:cubicBezTo>
                      <a:pt x="540" y="754"/>
                      <a:pt x="540" y="754"/>
                      <a:pt x="540" y="754"/>
                    </a:cubicBezTo>
                    <a:cubicBezTo>
                      <a:pt x="540" y="630"/>
                      <a:pt x="540" y="630"/>
                      <a:pt x="540" y="630"/>
                    </a:cubicBezTo>
                    <a:cubicBezTo>
                      <a:pt x="478" y="630"/>
                      <a:pt x="478" y="630"/>
                      <a:pt x="478" y="630"/>
                    </a:cubicBezTo>
                    <a:cubicBezTo>
                      <a:pt x="478" y="605"/>
                      <a:pt x="478" y="605"/>
                      <a:pt x="478" y="605"/>
                    </a:cubicBezTo>
                    <a:cubicBezTo>
                      <a:pt x="478" y="597"/>
                      <a:pt x="473" y="592"/>
                      <a:pt x="466" y="590"/>
                    </a:cubicBezTo>
                    <a:cubicBezTo>
                      <a:pt x="466" y="589"/>
                      <a:pt x="466" y="589"/>
                      <a:pt x="466" y="589"/>
                    </a:cubicBezTo>
                    <a:cubicBezTo>
                      <a:pt x="462" y="588"/>
                      <a:pt x="459" y="586"/>
                      <a:pt x="456" y="585"/>
                    </a:cubicBezTo>
                    <a:cubicBezTo>
                      <a:pt x="445" y="579"/>
                      <a:pt x="434" y="572"/>
                      <a:pt x="423" y="564"/>
                    </a:cubicBezTo>
                    <a:cubicBezTo>
                      <a:pt x="411" y="556"/>
                      <a:pt x="396" y="542"/>
                      <a:pt x="384" y="529"/>
                    </a:cubicBezTo>
                    <a:cubicBezTo>
                      <a:pt x="378" y="522"/>
                      <a:pt x="371" y="514"/>
                      <a:pt x="365" y="505"/>
                    </a:cubicBezTo>
                    <a:cubicBezTo>
                      <a:pt x="371" y="505"/>
                      <a:pt x="371" y="505"/>
                      <a:pt x="371" y="505"/>
                    </a:cubicBezTo>
                    <a:cubicBezTo>
                      <a:pt x="380" y="505"/>
                      <a:pt x="387" y="498"/>
                      <a:pt x="387" y="489"/>
                    </a:cubicBezTo>
                    <a:cubicBezTo>
                      <a:pt x="387" y="480"/>
                      <a:pt x="380" y="473"/>
                      <a:pt x="372" y="472"/>
                    </a:cubicBezTo>
                    <a:cubicBezTo>
                      <a:pt x="377" y="466"/>
                      <a:pt x="382" y="459"/>
                      <a:pt x="387" y="452"/>
                    </a:cubicBezTo>
                    <a:cubicBezTo>
                      <a:pt x="397" y="436"/>
                      <a:pt x="406" y="419"/>
                      <a:pt x="414" y="402"/>
                    </a:cubicBezTo>
                    <a:cubicBezTo>
                      <a:pt x="416" y="403"/>
                      <a:pt x="416" y="403"/>
                      <a:pt x="416" y="403"/>
                    </a:cubicBezTo>
                    <a:cubicBezTo>
                      <a:pt x="419" y="405"/>
                      <a:pt x="422" y="406"/>
                      <a:pt x="426" y="406"/>
                    </a:cubicBezTo>
                    <a:cubicBezTo>
                      <a:pt x="430" y="406"/>
                      <a:pt x="435" y="404"/>
                      <a:pt x="439" y="400"/>
                    </a:cubicBezTo>
                    <a:cubicBezTo>
                      <a:pt x="444" y="393"/>
                      <a:pt x="443" y="383"/>
                      <a:pt x="436" y="377"/>
                    </a:cubicBezTo>
                    <a:cubicBezTo>
                      <a:pt x="430" y="372"/>
                      <a:pt x="430" y="372"/>
                      <a:pt x="430" y="372"/>
                    </a:cubicBezTo>
                    <a:cubicBezTo>
                      <a:pt x="451" y="366"/>
                      <a:pt x="471" y="357"/>
                      <a:pt x="490" y="346"/>
                    </a:cubicBezTo>
                    <a:cubicBezTo>
                      <a:pt x="529" y="323"/>
                      <a:pt x="560" y="288"/>
                      <a:pt x="580" y="247"/>
                    </a:cubicBezTo>
                    <a:close/>
                    <a:moveTo>
                      <a:pt x="177" y="333"/>
                    </a:moveTo>
                    <a:cubicBezTo>
                      <a:pt x="177" y="333"/>
                      <a:pt x="175" y="332"/>
                      <a:pt x="175" y="332"/>
                    </a:cubicBezTo>
                    <a:cubicBezTo>
                      <a:pt x="174" y="331"/>
                      <a:pt x="172" y="331"/>
                      <a:pt x="171" y="330"/>
                    </a:cubicBezTo>
                    <a:cubicBezTo>
                      <a:pt x="166" y="328"/>
                      <a:pt x="160" y="325"/>
                      <a:pt x="154" y="322"/>
                    </a:cubicBezTo>
                    <a:cubicBezTo>
                      <a:pt x="149" y="319"/>
                      <a:pt x="145" y="316"/>
                      <a:pt x="140" y="313"/>
                    </a:cubicBezTo>
                    <a:cubicBezTo>
                      <a:pt x="138" y="312"/>
                      <a:pt x="135" y="310"/>
                      <a:pt x="133" y="309"/>
                    </a:cubicBezTo>
                    <a:cubicBezTo>
                      <a:pt x="132" y="308"/>
                      <a:pt x="131" y="307"/>
                      <a:pt x="130" y="306"/>
                    </a:cubicBezTo>
                    <a:cubicBezTo>
                      <a:pt x="129" y="306"/>
                      <a:pt x="129" y="305"/>
                      <a:pt x="128" y="305"/>
                    </a:cubicBezTo>
                    <a:cubicBezTo>
                      <a:pt x="128" y="305"/>
                      <a:pt x="128" y="305"/>
                      <a:pt x="128" y="305"/>
                    </a:cubicBezTo>
                    <a:cubicBezTo>
                      <a:pt x="119" y="298"/>
                      <a:pt x="111" y="290"/>
                      <a:pt x="104" y="282"/>
                    </a:cubicBezTo>
                    <a:cubicBezTo>
                      <a:pt x="100" y="279"/>
                      <a:pt x="97" y="275"/>
                      <a:pt x="94" y="271"/>
                    </a:cubicBezTo>
                    <a:cubicBezTo>
                      <a:pt x="94" y="270"/>
                      <a:pt x="93" y="270"/>
                      <a:pt x="92" y="269"/>
                    </a:cubicBezTo>
                    <a:cubicBezTo>
                      <a:pt x="92" y="268"/>
                      <a:pt x="91" y="268"/>
                      <a:pt x="91" y="267"/>
                    </a:cubicBezTo>
                    <a:cubicBezTo>
                      <a:pt x="89" y="265"/>
                      <a:pt x="87" y="262"/>
                      <a:pt x="86" y="260"/>
                    </a:cubicBezTo>
                    <a:cubicBezTo>
                      <a:pt x="80" y="251"/>
                      <a:pt x="75" y="242"/>
                      <a:pt x="70" y="233"/>
                    </a:cubicBezTo>
                    <a:cubicBezTo>
                      <a:pt x="68" y="228"/>
                      <a:pt x="65" y="224"/>
                      <a:pt x="63" y="219"/>
                    </a:cubicBezTo>
                    <a:cubicBezTo>
                      <a:pt x="63" y="219"/>
                      <a:pt x="63" y="218"/>
                      <a:pt x="63" y="217"/>
                    </a:cubicBezTo>
                    <a:cubicBezTo>
                      <a:pt x="62" y="217"/>
                      <a:pt x="62" y="216"/>
                      <a:pt x="62" y="215"/>
                    </a:cubicBezTo>
                    <a:cubicBezTo>
                      <a:pt x="61" y="212"/>
                      <a:pt x="60" y="210"/>
                      <a:pt x="59" y="207"/>
                    </a:cubicBezTo>
                    <a:cubicBezTo>
                      <a:pt x="53" y="191"/>
                      <a:pt x="48" y="175"/>
                      <a:pt x="45" y="159"/>
                    </a:cubicBezTo>
                    <a:cubicBezTo>
                      <a:pt x="43" y="151"/>
                      <a:pt x="42" y="143"/>
                      <a:pt x="40" y="134"/>
                    </a:cubicBezTo>
                    <a:cubicBezTo>
                      <a:pt x="40" y="132"/>
                      <a:pt x="40" y="130"/>
                      <a:pt x="39" y="128"/>
                    </a:cubicBezTo>
                    <a:cubicBezTo>
                      <a:pt x="39" y="127"/>
                      <a:pt x="39" y="127"/>
                      <a:pt x="39" y="126"/>
                    </a:cubicBezTo>
                    <a:cubicBezTo>
                      <a:pt x="39" y="126"/>
                      <a:pt x="39" y="125"/>
                      <a:pt x="39" y="125"/>
                    </a:cubicBezTo>
                    <a:cubicBezTo>
                      <a:pt x="38" y="121"/>
                      <a:pt x="38" y="116"/>
                      <a:pt x="37" y="112"/>
                    </a:cubicBezTo>
                    <a:cubicBezTo>
                      <a:pt x="34" y="86"/>
                      <a:pt x="34" y="60"/>
                      <a:pt x="33" y="33"/>
                    </a:cubicBezTo>
                    <a:cubicBezTo>
                      <a:pt x="42" y="34"/>
                      <a:pt x="50" y="34"/>
                      <a:pt x="59" y="34"/>
                    </a:cubicBezTo>
                    <a:cubicBezTo>
                      <a:pt x="61" y="41"/>
                      <a:pt x="64" y="48"/>
                      <a:pt x="68" y="54"/>
                    </a:cubicBezTo>
                    <a:cubicBezTo>
                      <a:pt x="82" y="79"/>
                      <a:pt x="106" y="96"/>
                      <a:pt x="131" y="107"/>
                    </a:cubicBezTo>
                    <a:cubicBezTo>
                      <a:pt x="136" y="153"/>
                      <a:pt x="143" y="199"/>
                      <a:pt x="153" y="243"/>
                    </a:cubicBezTo>
                    <a:cubicBezTo>
                      <a:pt x="160" y="273"/>
                      <a:pt x="168" y="304"/>
                      <a:pt x="178" y="333"/>
                    </a:cubicBezTo>
                    <a:cubicBezTo>
                      <a:pt x="178" y="333"/>
                      <a:pt x="177" y="333"/>
                      <a:pt x="177" y="333"/>
                    </a:cubicBezTo>
                    <a:close/>
                    <a:moveTo>
                      <a:pt x="507" y="663"/>
                    </a:moveTo>
                    <a:cubicBezTo>
                      <a:pt x="507" y="721"/>
                      <a:pt x="507" y="721"/>
                      <a:pt x="507" y="721"/>
                    </a:cubicBezTo>
                    <a:cubicBezTo>
                      <a:pt x="112" y="721"/>
                      <a:pt x="112" y="721"/>
                      <a:pt x="112" y="721"/>
                    </a:cubicBezTo>
                    <a:cubicBezTo>
                      <a:pt x="112" y="663"/>
                      <a:pt x="112" y="663"/>
                      <a:pt x="112" y="663"/>
                    </a:cubicBezTo>
                    <a:lnTo>
                      <a:pt x="507" y="663"/>
                    </a:lnTo>
                    <a:close/>
                    <a:moveTo>
                      <a:pt x="404" y="591"/>
                    </a:moveTo>
                    <a:cubicBezTo>
                      <a:pt x="417" y="600"/>
                      <a:pt x="430" y="609"/>
                      <a:pt x="445" y="616"/>
                    </a:cubicBezTo>
                    <a:cubicBezTo>
                      <a:pt x="445" y="630"/>
                      <a:pt x="445" y="630"/>
                      <a:pt x="445" y="630"/>
                    </a:cubicBezTo>
                    <a:cubicBezTo>
                      <a:pt x="174" y="630"/>
                      <a:pt x="174" y="630"/>
                      <a:pt x="174" y="630"/>
                    </a:cubicBezTo>
                    <a:cubicBezTo>
                      <a:pt x="174" y="615"/>
                      <a:pt x="174" y="615"/>
                      <a:pt x="174" y="615"/>
                    </a:cubicBezTo>
                    <a:cubicBezTo>
                      <a:pt x="188" y="609"/>
                      <a:pt x="201" y="600"/>
                      <a:pt x="213" y="591"/>
                    </a:cubicBezTo>
                    <a:cubicBezTo>
                      <a:pt x="245" y="568"/>
                      <a:pt x="271" y="539"/>
                      <a:pt x="291" y="505"/>
                    </a:cubicBezTo>
                    <a:cubicBezTo>
                      <a:pt x="327" y="505"/>
                      <a:pt x="327" y="505"/>
                      <a:pt x="327" y="505"/>
                    </a:cubicBezTo>
                    <a:cubicBezTo>
                      <a:pt x="346" y="539"/>
                      <a:pt x="373" y="568"/>
                      <a:pt x="404" y="591"/>
                    </a:cubicBezTo>
                    <a:close/>
                    <a:moveTo>
                      <a:pt x="371" y="414"/>
                    </a:moveTo>
                    <a:cubicBezTo>
                      <a:pt x="367" y="421"/>
                      <a:pt x="364" y="427"/>
                      <a:pt x="360" y="433"/>
                    </a:cubicBezTo>
                    <a:cubicBezTo>
                      <a:pt x="358" y="436"/>
                      <a:pt x="356" y="439"/>
                      <a:pt x="354" y="442"/>
                    </a:cubicBezTo>
                    <a:cubicBezTo>
                      <a:pt x="353" y="443"/>
                      <a:pt x="352" y="444"/>
                      <a:pt x="351" y="445"/>
                    </a:cubicBezTo>
                    <a:cubicBezTo>
                      <a:pt x="351" y="446"/>
                      <a:pt x="349" y="448"/>
                      <a:pt x="349" y="448"/>
                    </a:cubicBezTo>
                    <a:cubicBezTo>
                      <a:pt x="345" y="453"/>
                      <a:pt x="341" y="458"/>
                      <a:pt x="336" y="462"/>
                    </a:cubicBezTo>
                    <a:cubicBezTo>
                      <a:pt x="335" y="463"/>
                      <a:pt x="334" y="464"/>
                      <a:pt x="333" y="465"/>
                    </a:cubicBezTo>
                    <a:cubicBezTo>
                      <a:pt x="333" y="465"/>
                      <a:pt x="332" y="465"/>
                      <a:pt x="332" y="465"/>
                    </a:cubicBezTo>
                    <a:cubicBezTo>
                      <a:pt x="330" y="467"/>
                      <a:pt x="328" y="468"/>
                      <a:pt x="326" y="470"/>
                    </a:cubicBezTo>
                    <a:cubicBezTo>
                      <a:pt x="325" y="470"/>
                      <a:pt x="325" y="470"/>
                      <a:pt x="324" y="471"/>
                    </a:cubicBezTo>
                    <a:cubicBezTo>
                      <a:pt x="324" y="471"/>
                      <a:pt x="324" y="471"/>
                      <a:pt x="323" y="471"/>
                    </a:cubicBezTo>
                    <a:cubicBezTo>
                      <a:pt x="323" y="471"/>
                      <a:pt x="323" y="472"/>
                      <a:pt x="323" y="472"/>
                    </a:cubicBezTo>
                    <a:cubicBezTo>
                      <a:pt x="323" y="472"/>
                      <a:pt x="323" y="472"/>
                      <a:pt x="323" y="472"/>
                    </a:cubicBezTo>
                    <a:cubicBezTo>
                      <a:pt x="296" y="472"/>
                      <a:pt x="296" y="472"/>
                      <a:pt x="296" y="472"/>
                    </a:cubicBezTo>
                    <a:cubicBezTo>
                      <a:pt x="295" y="471"/>
                      <a:pt x="294" y="470"/>
                      <a:pt x="292" y="469"/>
                    </a:cubicBezTo>
                    <a:cubicBezTo>
                      <a:pt x="290" y="468"/>
                      <a:pt x="289" y="467"/>
                      <a:pt x="287" y="466"/>
                    </a:cubicBezTo>
                    <a:cubicBezTo>
                      <a:pt x="287" y="466"/>
                      <a:pt x="287" y="466"/>
                      <a:pt x="287" y="466"/>
                    </a:cubicBezTo>
                    <a:cubicBezTo>
                      <a:pt x="286" y="465"/>
                      <a:pt x="286" y="464"/>
                      <a:pt x="285" y="464"/>
                    </a:cubicBezTo>
                    <a:cubicBezTo>
                      <a:pt x="281" y="461"/>
                      <a:pt x="278" y="457"/>
                      <a:pt x="275" y="454"/>
                    </a:cubicBezTo>
                    <a:cubicBezTo>
                      <a:pt x="273" y="452"/>
                      <a:pt x="271" y="450"/>
                      <a:pt x="270" y="448"/>
                    </a:cubicBezTo>
                    <a:cubicBezTo>
                      <a:pt x="269" y="447"/>
                      <a:pt x="269" y="447"/>
                      <a:pt x="269" y="446"/>
                    </a:cubicBezTo>
                    <a:cubicBezTo>
                      <a:pt x="268" y="446"/>
                      <a:pt x="267" y="445"/>
                      <a:pt x="267" y="444"/>
                    </a:cubicBezTo>
                    <a:cubicBezTo>
                      <a:pt x="263" y="440"/>
                      <a:pt x="260" y="435"/>
                      <a:pt x="257" y="430"/>
                    </a:cubicBezTo>
                    <a:cubicBezTo>
                      <a:pt x="242" y="407"/>
                      <a:pt x="231" y="381"/>
                      <a:pt x="222" y="358"/>
                    </a:cubicBezTo>
                    <a:cubicBezTo>
                      <a:pt x="197" y="294"/>
                      <a:pt x="181" y="226"/>
                      <a:pt x="171" y="159"/>
                    </a:cubicBezTo>
                    <a:cubicBezTo>
                      <a:pt x="165" y="122"/>
                      <a:pt x="162" y="85"/>
                      <a:pt x="161" y="48"/>
                    </a:cubicBezTo>
                    <a:cubicBezTo>
                      <a:pt x="458" y="48"/>
                      <a:pt x="458" y="48"/>
                      <a:pt x="458" y="48"/>
                    </a:cubicBezTo>
                    <a:cubicBezTo>
                      <a:pt x="457" y="112"/>
                      <a:pt x="448" y="176"/>
                      <a:pt x="433" y="239"/>
                    </a:cubicBezTo>
                    <a:cubicBezTo>
                      <a:pt x="419" y="300"/>
                      <a:pt x="401" y="361"/>
                      <a:pt x="371" y="414"/>
                    </a:cubicBezTo>
                    <a:close/>
                    <a:moveTo>
                      <a:pt x="446" y="332"/>
                    </a:moveTo>
                    <a:cubicBezTo>
                      <a:pt x="445" y="332"/>
                      <a:pt x="445" y="332"/>
                      <a:pt x="445" y="332"/>
                    </a:cubicBezTo>
                    <a:cubicBezTo>
                      <a:pt x="445" y="332"/>
                      <a:pt x="444" y="332"/>
                      <a:pt x="444" y="332"/>
                    </a:cubicBezTo>
                    <a:cubicBezTo>
                      <a:pt x="443" y="333"/>
                      <a:pt x="442" y="333"/>
                      <a:pt x="441" y="334"/>
                    </a:cubicBezTo>
                    <a:cubicBezTo>
                      <a:pt x="457" y="285"/>
                      <a:pt x="469" y="233"/>
                      <a:pt x="478" y="182"/>
                    </a:cubicBezTo>
                    <a:cubicBezTo>
                      <a:pt x="482" y="157"/>
                      <a:pt x="485" y="132"/>
                      <a:pt x="488" y="107"/>
                    </a:cubicBezTo>
                    <a:cubicBezTo>
                      <a:pt x="491" y="105"/>
                      <a:pt x="494" y="104"/>
                      <a:pt x="497" y="102"/>
                    </a:cubicBezTo>
                    <a:cubicBezTo>
                      <a:pt x="520" y="90"/>
                      <a:pt x="541" y="72"/>
                      <a:pt x="552" y="49"/>
                    </a:cubicBezTo>
                    <a:cubicBezTo>
                      <a:pt x="555" y="44"/>
                      <a:pt x="557" y="39"/>
                      <a:pt x="559" y="33"/>
                    </a:cubicBezTo>
                    <a:cubicBezTo>
                      <a:pt x="568" y="33"/>
                      <a:pt x="577" y="33"/>
                      <a:pt x="586" y="33"/>
                    </a:cubicBezTo>
                    <a:cubicBezTo>
                      <a:pt x="586" y="47"/>
                      <a:pt x="585" y="61"/>
                      <a:pt x="585" y="75"/>
                    </a:cubicBezTo>
                    <a:cubicBezTo>
                      <a:pt x="584" y="85"/>
                      <a:pt x="583" y="95"/>
                      <a:pt x="582" y="106"/>
                    </a:cubicBezTo>
                    <a:cubicBezTo>
                      <a:pt x="582" y="111"/>
                      <a:pt x="582" y="116"/>
                      <a:pt x="581" y="120"/>
                    </a:cubicBezTo>
                    <a:cubicBezTo>
                      <a:pt x="581" y="123"/>
                      <a:pt x="580" y="125"/>
                      <a:pt x="580" y="127"/>
                    </a:cubicBezTo>
                    <a:cubicBezTo>
                      <a:pt x="580" y="128"/>
                      <a:pt x="580" y="128"/>
                      <a:pt x="580" y="129"/>
                    </a:cubicBezTo>
                    <a:cubicBezTo>
                      <a:pt x="580" y="130"/>
                      <a:pt x="579" y="132"/>
                      <a:pt x="579" y="133"/>
                    </a:cubicBezTo>
                    <a:cubicBezTo>
                      <a:pt x="576" y="154"/>
                      <a:pt x="572" y="175"/>
                      <a:pt x="565" y="195"/>
                    </a:cubicBezTo>
                    <a:cubicBezTo>
                      <a:pt x="564" y="200"/>
                      <a:pt x="562" y="204"/>
                      <a:pt x="560" y="209"/>
                    </a:cubicBezTo>
                    <a:cubicBezTo>
                      <a:pt x="559" y="211"/>
                      <a:pt x="559" y="214"/>
                      <a:pt x="558" y="216"/>
                    </a:cubicBezTo>
                    <a:cubicBezTo>
                      <a:pt x="557" y="217"/>
                      <a:pt x="557" y="217"/>
                      <a:pt x="557" y="218"/>
                    </a:cubicBezTo>
                    <a:cubicBezTo>
                      <a:pt x="557" y="218"/>
                      <a:pt x="556" y="221"/>
                      <a:pt x="555" y="221"/>
                    </a:cubicBezTo>
                    <a:cubicBezTo>
                      <a:pt x="551" y="231"/>
                      <a:pt x="546" y="240"/>
                      <a:pt x="541" y="249"/>
                    </a:cubicBezTo>
                    <a:cubicBezTo>
                      <a:pt x="538" y="254"/>
                      <a:pt x="536" y="258"/>
                      <a:pt x="533" y="262"/>
                    </a:cubicBezTo>
                    <a:cubicBezTo>
                      <a:pt x="531" y="264"/>
                      <a:pt x="530" y="266"/>
                      <a:pt x="528" y="268"/>
                    </a:cubicBezTo>
                    <a:cubicBezTo>
                      <a:pt x="528" y="268"/>
                      <a:pt x="528" y="269"/>
                      <a:pt x="527" y="270"/>
                    </a:cubicBezTo>
                    <a:cubicBezTo>
                      <a:pt x="526" y="271"/>
                      <a:pt x="526" y="272"/>
                      <a:pt x="525" y="273"/>
                    </a:cubicBezTo>
                    <a:cubicBezTo>
                      <a:pt x="518" y="281"/>
                      <a:pt x="510" y="289"/>
                      <a:pt x="502" y="296"/>
                    </a:cubicBezTo>
                    <a:cubicBezTo>
                      <a:pt x="500" y="298"/>
                      <a:pt x="498" y="300"/>
                      <a:pt x="496" y="301"/>
                    </a:cubicBezTo>
                    <a:cubicBezTo>
                      <a:pt x="495" y="302"/>
                      <a:pt x="494" y="303"/>
                      <a:pt x="493" y="304"/>
                    </a:cubicBezTo>
                    <a:cubicBezTo>
                      <a:pt x="493" y="304"/>
                      <a:pt x="492" y="305"/>
                      <a:pt x="492" y="305"/>
                    </a:cubicBezTo>
                    <a:cubicBezTo>
                      <a:pt x="487" y="309"/>
                      <a:pt x="483" y="312"/>
                      <a:pt x="478" y="315"/>
                    </a:cubicBezTo>
                    <a:cubicBezTo>
                      <a:pt x="468" y="321"/>
                      <a:pt x="457" y="327"/>
                      <a:pt x="446" y="3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07">
                <a:extLst>
                  <a:ext uri="{FF2B5EF4-FFF2-40B4-BE49-F238E27FC236}">
                    <a16:creationId xmlns:a16="http://schemas.microsoft.com/office/drawing/2014/main" id="{DCB15785-6DC2-403E-AAAD-5AA2ECA173B4}"/>
                  </a:ext>
                </a:extLst>
              </p:cNvPr>
              <p:cNvSpPr>
                <a:spLocks/>
              </p:cNvSpPr>
              <p:nvPr/>
            </p:nvSpPr>
            <p:spPr bwMode="auto">
              <a:xfrm>
                <a:off x="8990013" y="5029200"/>
                <a:ext cx="104775" cy="82550"/>
              </a:xfrm>
              <a:custGeom>
                <a:avLst/>
                <a:gdLst>
                  <a:gd name="T0" fmla="*/ 21 w 42"/>
                  <a:gd name="T1" fmla="*/ 0 h 33"/>
                  <a:gd name="T2" fmla="*/ 21 w 42"/>
                  <a:gd name="T3" fmla="*/ 33 h 33"/>
                  <a:gd name="T4" fmla="*/ 21 w 42"/>
                  <a:gd name="T5" fmla="*/ 0 h 33"/>
                </a:gdLst>
                <a:ahLst/>
                <a:cxnLst>
                  <a:cxn ang="0">
                    <a:pos x="T0" y="T1"/>
                  </a:cxn>
                  <a:cxn ang="0">
                    <a:pos x="T2" y="T3"/>
                  </a:cxn>
                  <a:cxn ang="0">
                    <a:pos x="T4" y="T5"/>
                  </a:cxn>
                </a:cxnLst>
                <a:rect l="0" t="0" r="r" b="b"/>
                <a:pathLst>
                  <a:path w="42" h="33">
                    <a:moveTo>
                      <a:pt x="21" y="0"/>
                    </a:moveTo>
                    <a:cubicBezTo>
                      <a:pt x="0" y="0"/>
                      <a:pt x="0" y="33"/>
                      <a:pt x="21" y="33"/>
                    </a:cubicBezTo>
                    <a:cubicBezTo>
                      <a:pt x="42" y="33"/>
                      <a:pt x="42"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08">
                <a:extLst>
                  <a:ext uri="{FF2B5EF4-FFF2-40B4-BE49-F238E27FC236}">
                    <a16:creationId xmlns:a16="http://schemas.microsoft.com/office/drawing/2014/main" id="{30707128-F701-4AB4-96B2-AFD57022FC1B}"/>
                  </a:ext>
                </a:extLst>
              </p:cNvPr>
              <p:cNvSpPr>
                <a:spLocks/>
              </p:cNvSpPr>
              <p:nvPr/>
            </p:nvSpPr>
            <p:spPr bwMode="auto">
              <a:xfrm>
                <a:off x="8867776" y="4410075"/>
                <a:ext cx="176213" cy="579438"/>
              </a:xfrm>
              <a:custGeom>
                <a:avLst/>
                <a:gdLst>
                  <a:gd name="T0" fmla="*/ 68 w 71"/>
                  <a:gd name="T1" fmla="*/ 212 h 234"/>
                  <a:gd name="T2" fmla="*/ 33 w 71"/>
                  <a:gd name="T3" fmla="*/ 21 h 234"/>
                  <a:gd name="T4" fmla="*/ 0 w 71"/>
                  <a:gd name="T5" fmla="*/ 21 h 234"/>
                  <a:gd name="T6" fmla="*/ 36 w 71"/>
                  <a:gd name="T7" fmla="*/ 220 h 234"/>
                  <a:gd name="T8" fmla="*/ 56 w 71"/>
                  <a:gd name="T9" fmla="*/ 232 h 234"/>
                  <a:gd name="T10" fmla="*/ 68 w 71"/>
                  <a:gd name="T11" fmla="*/ 212 h 234"/>
                </a:gdLst>
                <a:ahLst/>
                <a:cxnLst>
                  <a:cxn ang="0">
                    <a:pos x="T0" y="T1"/>
                  </a:cxn>
                  <a:cxn ang="0">
                    <a:pos x="T2" y="T3"/>
                  </a:cxn>
                  <a:cxn ang="0">
                    <a:pos x="T4" y="T5"/>
                  </a:cxn>
                  <a:cxn ang="0">
                    <a:pos x="T6" y="T7"/>
                  </a:cxn>
                  <a:cxn ang="0">
                    <a:pos x="T8" y="T9"/>
                  </a:cxn>
                  <a:cxn ang="0">
                    <a:pos x="T10" y="T11"/>
                  </a:cxn>
                </a:cxnLst>
                <a:rect l="0" t="0" r="r" b="b"/>
                <a:pathLst>
                  <a:path w="71" h="234">
                    <a:moveTo>
                      <a:pt x="68" y="212"/>
                    </a:moveTo>
                    <a:cubicBezTo>
                      <a:pt x="46" y="151"/>
                      <a:pt x="33" y="85"/>
                      <a:pt x="33" y="21"/>
                    </a:cubicBezTo>
                    <a:cubicBezTo>
                      <a:pt x="33" y="0"/>
                      <a:pt x="0" y="0"/>
                      <a:pt x="0" y="21"/>
                    </a:cubicBezTo>
                    <a:cubicBezTo>
                      <a:pt x="0" y="88"/>
                      <a:pt x="13" y="157"/>
                      <a:pt x="36" y="220"/>
                    </a:cubicBezTo>
                    <a:cubicBezTo>
                      <a:pt x="39" y="229"/>
                      <a:pt x="47" y="234"/>
                      <a:pt x="56" y="232"/>
                    </a:cubicBezTo>
                    <a:cubicBezTo>
                      <a:pt x="64" y="230"/>
                      <a:pt x="71" y="220"/>
                      <a:pt x="68"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1" name="Group 30">
            <a:extLst>
              <a:ext uri="{FF2B5EF4-FFF2-40B4-BE49-F238E27FC236}">
                <a16:creationId xmlns:a16="http://schemas.microsoft.com/office/drawing/2014/main" id="{4C0AB26B-EB69-4BB3-BDA1-4643705D4413}"/>
              </a:ext>
            </a:extLst>
          </p:cNvPr>
          <p:cNvGrpSpPr/>
          <p:nvPr/>
        </p:nvGrpSpPr>
        <p:grpSpPr>
          <a:xfrm>
            <a:off x="1786740" y="4107088"/>
            <a:ext cx="2451100" cy="1062706"/>
            <a:chOff x="3711678" y="3819635"/>
            <a:chExt cx="2172928" cy="1062706"/>
          </a:xfrm>
        </p:grpSpPr>
        <p:sp>
          <p:nvSpPr>
            <p:cNvPr id="26" name="TextBox 25">
              <a:extLst>
                <a:ext uri="{FF2B5EF4-FFF2-40B4-BE49-F238E27FC236}">
                  <a16:creationId xmlns:a16="http://schemas.microsoft.com/office/drawing/2014/main" id="{929617C3-347A-4DDA-9ED0-CB8EA530A271}"/>
                </a:ext>
              </a:extLst>
            </p:cNvPr>
            <p:cNvSpPr txBox="1"/>
            <p:nvPr/>
          </p:nvSpPr>
          <p:spPr>
            <a:xfrm>
              <a:off x="3711678" y="4145793"/>
              <a:ext cx="2172928" cy="736548"/>
            </a:xfrm>
            <a:prstGeom prst="rect">
              <a:avLst/>
            </a:prstGeom>
            <a:noFill/>
          </p:spPr>
          <p:txBody>
            <a:bodyPr wrap="square" rtlCol="0">
              <a:spAutoFit/>
            </a:bodyPr>
            <a:lstStyle/>
            <a:p>
              <a:pPr algn="ctr">
                <a:lnSpc>
                  <a:spcPct val="120000"/>
                </a:lnSpc>
              </a:pPr>
              <a:r>
                <a:rPr lang="en-US" sz="1200" dirty="0">
                  <a:solidFill>
                    <a:schemeClr val="bg1"/>
                  </a:solidFill>
                </a:rPr>
                <a:t>Sed ut perspiciatis unde omnis iste natus error sit voluptatem accusantium.</a:t>
              </a:r>
            </a:p>
          </p:txBody>
        </p:sp>
        <p:sp>
          <p:nvSpPr>
            <p:cNvPr id="30" name="TextBox 29">
              <a:extLst>
                <a:ext uri="{FF2B5EF4-FFF2-40B4-BE49-F238E27FC236}">
                  <a16:creationId xmlns:a16="http://schemas.microsoft.com/office/drawing/2014/main" id="{1445199D-D0BF-45FF-863F-674FB2B6397B}"/>
                </a:ext>
              </a:extLst>
            </p:cNvPr>
            <p:cNvSpPr txBox="1"/>
            <p:nvPr/>
          </p:nvSpPr>
          <p:spPr>
            <a:xfrm>
              <a:off x="3711678" y="3819635"/>
              <a:ext cx="2172928" cy="364523"/>
            </a:xfrm>
            <a:prstGeom prst="rect">
              <a:avLst/>
            </a:prstGeom>
            <a:noFill/>
          </p:spPr>
          <p:txBody>
            <a:bodyPr wrap="square" rtlCol="0">
              <a:spAutoFit/>
            </a:bodyPr>
            <a:lstStyle/>
            <a:p>
              <a:pPr algn="ctr">
                <a:lnSpc>
                  <a:spcPct val="120000"/>
                </a:lnSpc>
              </a:pPr>
              <a:r>
                <a:rPr lang="en-US" sz="1600" dirty="0">
                  <a:gradFill>
                    <a:gsLst>
                      <a:gs pos="10000">
                        <a:schemeClr val="accent1"/>
                      </a:gs>
                      <a:gs pos="100000">
                        <a:schemeClr val="accent2"/>
                      </a:gs>
                    </a:gsLst>
                    <a:lin ang="18900000" scaled="1"/>
                  </a:gradFill>
                  <a:latin typeface="Roboto Black" panose="02000000000000000000" pitchFamily="2" charset="0"/>
                  <a:ea typeface="Roboto Black" panose="02000000000000000000" pitchFamily="2" charset="0"/>
                </a:rPr>
                <a:t>2017</a:t>
              </a:r>
              <a:r>
                <a:rPr lang="en-US" sz="1600" dirty="0">
                  <a:solidFill>
                    <a:schemeClr val="bg1"/>
                  </a:solidFill>
                  <a:latin typeface="+mj-lt"/>
                </a:rPr>
                <a:t> - Best Doctor</a:t>
              </a:r>
            </a:p>
          </p:txBody>
        </p:sp>
      </p:grpSp>
      <p:grpSp>
        <p:nvGrpSpPr>
          <p:cNvPr id="55" name="Group 54">
            <a:extLst>
              <a:ext uri="{FF2B5EF4-FFF2-40B4-BE49-F238E27FC236}">
                <a16:creationId xmlns:a16="http://schemas.microsoft.com/office/drawing/2014/main" id="{B46A9EBE-4868-4960-8155-3FC8083A838B}"/>
              </a:ext>
            </a:extLst>
          </p:cNvPr>
          <p:cNvGrpSpPr/>
          <p:nvPr/>
        </p:nvGrpSpPr>
        <p:grpSpPr>
          <a:xfrm>
            <a:off x="5695199" y="3044720"/>
            <a:ext cx="801602" cy="801602"/>
            <a:chOff x="5695199" y="3044720"/>
            <a:chExt cx="801602" cy="801602"/>
          </a:xfrm>
        </p:grpSpPr>
        <p:sp>
          <p:nvSpPr>
            <p:cNvPr id="38" name="Oval 37">
              <a:extLst>
                <a:ext uri="{FF2B5EF4-FFF2-40B4-BE49-F238E27FC236}">
                  <a16:creationId xmlns:a16="http://schemas.microsoft.com/office/drawing/2014/main" id="{CA8E97B0-CC76-4834-BA0A-969B12D1C997}"/>
                </a:ext>
              </a:extLst>
            </p:cNvPr>
            <p:cNvSpPr/>
            <p:nvPr/>
          </p:nvSpPr>
          <p:spPr>
            <a:xfrm>
              <a:off x="5695199" y="3044720"/>
              <a:ext cx="801602" cy="801602"/>
            </a:xfrm>
            <a:prstGeom prst="ellipse">
              <a:avLst/>
            </a:prstGeom>
            <a:solidFill>
              <a:schemeClr val="accent1">
                <a:alpha val="0"/>
              </a:schemeClr>
            </a:solidFill>
            <a:ln w="15875">
              <a:gradFill flip="none" rotWithShape="1">
                <a:gsLst>
                  <a:gs pos="10000">
                    <a:schemeClr val="accent1"/>
                  </a:gs>
                  <a:gs pos="100000">
                    <a:schemeClr val="accent2"/>
                  </a:gs>
                </a:gsLst>
                <a:lin ang="189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Light" panose="02000000000000000000" pitchFamily="2" charset="0"/>
                <a:ea typeface="Roboto Light" panose="02000000000000000000" pitchFamily="2" charset="0"/>
              </a:endParaRPr>
            </a:p>
          </p:txBody>
        </p:sp>
        <p:grpSp>
          <p:nvGrpSpPr>
            <p:cNvPr id="39" name="Group 38">
              <a:extLst>
                <a:ext uri="{FF2B5EF4-FFF2-40B4-BE49-F238E27FC236}">
                  <a16:creationId xmlns:a16="http://schemas.microsoft.com/office/drawing/2014/main" id="{0D44FD8A-AB53-411F-ADFE-AE7C0F34E27A}"/>
                </a:ext>
              </a:extLst>
            </p:cNvPr>
            <p:cNvGrpSpPr/>
            <p:nvPr/>
          </p:nvGrpSpPr>
          <p:grpSpPr>
            <a:xfrm>
              <a:off x="5953516" y="3272420"/>
              <a:ext cx="284969" cy="346203"/>
              <a:chOff x="8374063" y="4210050"/>
              <a:chExt cx="1536700" cy="1866900"/>
            </a:xfrm>
            <a:gradFill>
              <a:gsLst>
                <a:gs pos="10000">
                  <a:schemeClr val="accent1"/>
                </a:gs>
                <a:gs pos="100000">
                  <a:schemeClr val="accent2"/>
                </a:gs>
              </a:gsLst>
              <a:lin ang="18900000" scaled="1"/>
            </a:gradFill>
          </p:grpSpPr>
          <p:sp>
            <p:nvSpPr>
              <p:cNvPr id="40" name="Freeform 206">
                <a:extLst>
                  <a:ext uri="{FF2B5EF4-FFF2-40B4-BE49-F238E27FC236}">
                    <a16:creationId xmlns:a16="http://schemas.microsoft.com/office/drawing/2014/main" id="{F19B6025-3DDF-4439-B025-2F46A1A7354C}"/>
                  </a:ext>
                </a:extLst>
              </p:cNvPr>
              <p:cNvSpPr>
                <a:spLocks noEditPoints="1"/>
              </p:cNvSpPr>
              <p:nvPr/>
            </p:nvSpPr>
            <p:spPr bwMode="auto">
              <a:xfrm>
                <a:off x="8374063" y="4210050"/>
                <a:ext cx="1536700" cy="1866900"/>
              </a:xfrm>
              <a:custGeom>
                <a:avLst/>
                <a:gdLst>
                  <a:gd name="T0" fmla="*/ 545 w 619"/>
                  <a:gd name="T1" fmla="*/ 0 h 754"/>
                  <a:gd name="T2" fmla="*/ 525 w 619"/>
                  <a:gd name="T3" fmla="*/ 30 h 754"/>
                  <a:gd name="T4" fmla="*/ 516 w 619"/>
                  <a:gd name="T5" fmla="*/ 46 h 754"/>
                  <a:gd name="T6" fmla="*/ 500 w 619"/>
                  <a:gd name="T7" fmla="*/ 61 h 754"/>
                  <a:gd name="T8" fmla="*/ 475 w 619"/>
                  <a:gd name="T9" fmla="*/ 15 h 754"/>
                  <a:gd name="T10" fmla="*/ 124 w 619"/>
                  <a:gd name="T11" fmla="*/ 66 h 754"/>
                  <a:gd name="T12" fmla="*/ 102 w 619"/>
                  <a:gd name="T13" fmla="*/ 46 h 754"/>
                  <a:gd name="T14" fmla="*/ 93 w 619"/>
                  <a:gd name="T15" fmla="*/ 31 h 754"/>
                  <a:gd name="T16" fmla="*/ 89 w 619"/>
                  <a:gd name="T17" fmla="*/ 19 h 754"/>
                  <a:gd name="T18" fmla="*/ 4 w 619"/>
                  <a:gd name="T19" fmla="*/ 6 h 754"/>
                  <a:gd name="T20" fmla="*/ 189 w 619"/>
                  <a:gd name="T21" fmla="*/ 372 h 754"/>
                  <a:gd name="T22" fmla="*/ 205 w 619"/>
                  <a:gd name="T23" fmla="*/ 402 h 754"/>
                  <a:gd name="T24" fmla="*/ 248 w 619"/>
                  <a:gd name="T25" fmla="*/ 505 h 754"/>
                  <a:gd name="T26" fmla="*/ 204 w 619"/>
                  <a:gd name="T27" fmla="*/ 557 h 754"/>
                  <a:gd name="T28" fmla="*/ 164 w 619"/>
                  <a:gd name="T29" fmla="*/ 584 h 754"/>
                  <a:gd name="T30" fmla="*/ 141 w 619"/>
                  <a:gd name="T31" fmla="*/ 605 h 754"/>
                  <a:gd name="T32" fmla="*/ 540 w 619"/>
                  <a:gd name="T33" fmla="*/ 754 h 754"/>
                  <a:gd name="T34" fmla="*/ 466 w 619"/>
                  <a:gd name="T35" fmla="*/ 590 h 754"/>
                  <a:gd name="T36" fmla="*/ 384 w 619"/>
                  <a:gd name="T37" fmla="*/ 529 h 754"/>
                  <a:gd name="T38" fmla="*/ 372 w 619"/>
                  <a:gd name="T39" fmla="*/ 472 h 754"/>
                  <a:gd name="T40" fmla="*/ 426 w 619"/>
                  <a:gd name="T41" fmla="*/ 406 h 754"/>
                  <a:gd name="T42" fmla="*/ 490 w 619"/>
                  <a:gd name="T43" fmla="*/ 346 h 754"/>
                  <a:gd name="T44" fmla="*/ 171 w 619"/>
                  <a:gd name="T45" fmla="*/ 330 h 754"/>
                  <a:gd name="T46" fmla="*/ 130 w 619"/>
                  <a:gd name="T47" fmla="*/ 306 h 754"/>
                  <a:gd name="T48" fmla="*/ 94 w 619"/>
                  <a:gd name="T49" fmla="*/ 271 h 754"/>
                  <a:gd name="T50" fmla="*/ 70 w 619"/>
                  <a:gd name="T51" fmla="*/ 233 h 754"/>
                  <a:gd name="T52" fmla="*/ 59 w 619"/>
                  <a:gd name="T53" fmla="*/ 207 h 754"/>
                  <a:gd name="T54" fmla="*/ 39 w 619"/>
                  <a:gd name="T55" fmla="*/ 126 h 754"/>
                  <a:gd name="T56" fmla="*/ 59 w 619"/>
                  <a:gd name="T57" fmla="*/ 34 h 754"/>
                  <a:gd name="T58" fmla="*/ 178 w 619"/>
                  <a:gd name="T59" fmla="*/ 333 h 754"/>
                  <a:gd name="T60" fmla="*/ 112 w 619"/>
                  <a:gd name="T61" fmla="*/ 721 h 754"/>
                  <a:gd name="T62" fmla="*/ 445 w 619"/>
                  <a:gd name="T63" fmla="*/ 616 h 754"/>
                  <a:gd name="T64" fmla="*/ 213 w 619"/>
                  <a:gd name="T65" fmla="*/ 591 h 754"/>
                  <a:gd name="T66" fmla="*/ 371 w 619"/>
                  <a:gd name="T67" fmla="*/ 414 h 754"/>
                  <a:gd name="T68" fmla="*/ 349 w 619"/>
                  <a:gd name="T69" fmla="*/ 448 h 754"/>
                  <a:gd name="T70" fmla="*/ 326 w 619"/>
                  <a:gd name="T71" fmla="*/ 470 h 754"/>
                  <a:gd name="T72" fmla="*/ 323 w 619"/>
                  <a:gd name="T73" fmla="*/ 472 h 754"/>
                  <a:gd name="T74" fmla="*/ 287 w 619"/>
                  <a:gd name="T75" fmla="*/ 466 h 754"/>
                  <a:gd name="T76" fmla="*/ 269 w 619"/>
                  <a:gd name="T77" fmla="*/ 446 h 754"/>
                  <a:gd name="T78" fmla="*/ 171 w 619"/>
                  <a:gd name="T79" fmla="*/ 159 h 754"/>
                  <a:gd name="T80" fmla="*/ 371 w 619"/>
                  <a:gd name="T81" fmla="*/ 414 h 754"/>
                  <a:gd name="T82" fmla="*/ 441 w 619"/>
                  <a:gd name="T83" fmla="*/ 334 h 754"/>
                  <a:gd name="T84" fmla="*/ 552 w 619"/>
                  <a:gd name="T85" fmla="*/ 49 h 754"/>
                  <a:gd name="T86" fmla="*/ 582 w 619"/>
                  <a:gd name="T87" fmla="*/ 106 h 754"/>
                  <a:gd name="T88" fmla="*/ 579 w 619"/>
                  <a:gd name="T89" fmla="*/ 133 h 754"/>
                  <a:gd name="T90" fmla="*/ 557 w 619"/>
                  <a:gd name="T91" fmla="*/ 218 h 754"/>
                  <a:gd name="T92" fmla="*/ 528 w 619"/>
                  <a:gd name="T93" fmla="*/ 268 h 754"/>
                  <a:gd name="T94" fmla="*/ 496 w 619"/>
                  <a:gd name="T95" fmla="*/ 301 h 754"/>
                  <a:gd name="T96" fmla="*/ 446 w 619"/>
                  <a:gd name="T97" fmla="*/ 332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19" h="754">
                    <a:moveTo>
                      <a:pt x="580" y="247"/>
                    </a:moveTo>
                    <a:cubicBezTo>
                      <a:pt x="614" y="176"/>
                      <a:pt x="619" y="95"/>
                      <a:pt x="619" y="17"/>
                    </a:cubicBezTo>
                    <a:cubicBezTo>
                      <a:pt x="619" y="8"/>
                      <a:pt x="611" y="0"/>
                      <a:pt x="602" y="0"/>
                    </a:cubicBezTo>
                    <a:cubicBezTo>
                      <a:pt x="583" y="0"/>
                      <a:pt x="564" y="0"/>
                      <a:pt x="545" y="0"/>
                    </a:cubicBezTo>
                    <a:cubicBezTo>
                      <a:pt x="536" y="0"/>
                      <a:pt x="529" y="8"/>
                      <a:pt x="529" y="17"/>
                    </a:cubicBezTo>
                    <a:cubicBezTo>
                      <a:pt x="529" y="17"/>
                      <a:pt x="529" y="17"/>
                      <a:pt x="529" y="18"/>
                    </a:cubicBezTo>
                    <a:cubicBezTo>
                      <a:pt x="529" y="19"/>
                      <a:pt x="528" y="20"/>
                      <a:pt x="528" y="21"/>
                    </a:cubicBezTo>
                    <a:cubicBezTo>
                      <a:pt x="527" y="24"/>
                      <a:pt x="526" y="27"/>
                      <a:pt x="525" y="30"/>
                    </a:cubicBezTo>
                    <a:cubicBezTo>
                      <a:pt x="525" y="31"/>
                      <a:pt x="524" y="32"/>
                      <a:pt x="524" y="33"/>
                    </a:cubicBezTo>
                    <a:cubicBezTo>
                      <a:pt x="523" y="35"/>
                      <a:pt x="522" y="37"/>
                      <a:pt x="520" y="39"/>
                    </a:cubicBezTo>
                    <a:cubicBezTo>
                      <a:pt x="519" y="41"/>
                      <a:pt x="518" y="43"/>
                      <a:pt x="516" y="45"/>
                    </a:cubicBezTo>
                    <a:cubicBezTo>
                      <a:pt x="516" y="45"/>
                      <a:pt x="516" y="45"/>
                      <a:pt x="516" y="46"/>
                    </a:cubicBezTo>
                    <a:cubicBezTo>
                      <a:pt x="515" y="47"/>
                      <a:pt x="514" y="48"/>
                      <a:pt x="512" y="49"/>
                    </a:cubicBezTo>
                    <a:cubicBezTo>
                      <a:pt x="510" y="52"/>
                      <a:pt x="508" y="54"/>
                      <a:pt x="506" y="56"/>
                    </a:cubicBezTo>
                    <a:cubicBezTo>
                      <a:pt x="505" y="57"/>
                      <a:pt x="503" y="58"/>
                      <a:pt x="502" y="59"/>
                    </a:cubicBezTo>
                    <a:cubicBezTo>
                      <a:pt x="501" y="60"/>
                      <a:pt x="501" y="60"/>
                      <a:pt x="500" y="61"/>
                    </a:cubicBezTo>
                    <a:cubicBezTo>
                      <a:pt x="500" y="61"/>
                      <a:pt x="500" y="61"/>
                      <a:pt x="500" y="61"/>
                    </a:cubicBezTo>
                    <a:cubicBezTo>
                      <a:pt x="497" y="64"/>
                      <a:pt x="494" y="66"/>
                      <a:pt x="490" y="68"/>
                    </a:cubicBezTo>
                    <a:cubicBezTo>
                      <a:pt x="491" y="56"/>
                      <a:pt x="491" y="44"/>
                      <a:pt x="491" y="31"/>
                    </a:cubicBezTo>
                    <a:cubicBezTo>
                      <a:pt x="491" y="23"/>
                      <a:pt x="484" y="15"/>
                      <a:pt x="475" y="15"/>
                    </a:cubicBezTo>
                    <a:cubicBezTo>
                      <a:pt x="144" y="15"/>
                      <a:pt x="144" y="15"/>
                      <a:pt x="144" y="15"/>
                    </a:cubicBezTo>
                    <a:cubicBezTo>
                      <a:pt x="135" y="15"/>
                      <a:pt x="128" y="23"/>
                      <a:pt x="128" y="31"/>
                    </a:cubicBezTo>
                    <a:cubicBezTo>
                      <a:pt x="128" y="44"/>
                      <a:pt x="128" y="56"/>
                      <a:pt x="129" y="69"/>
                    </a:cubicBezTo>
                    <a:cubicBezTo>
                      <a:pt x="127" y="68"/>
                      <a:pt x="125" y="67"/>
                      <a:pt x="124" y="66"/>
                    </a:cubicBezTo>
                    <a:cubicBezTo>
                      <a:pt x="122" y="65"/>
                      <a:pt x="121" y="64"/>
                      <a:pt x="120" y="64"/>
                    </a:cubicBezTo>
                    <a:cubicBezTo>
                      <a:pt x="120" y="63"/>
                      <a:pt x="119" y="62"/>
                      <a:pt x="118" y="62"/>
                    </a:cubicBezTo>
                    <a:cubicBezTo>
                      <a:pt x="116" y="60"/>
                      <a:pt x="115" y="59"/>
                      <a:pt x="113" y="57"/>
                    </a:cubicBezTo>
                    <a:cubicBezTo>
                      <a:pt x="109" y="54"/>
                      <a:pt x="106" y="50"/>
                      <a:pt x="102" y="46"/>
                    </a:cubicBezTo>
                    <a:cubicBezTo>
                      <a:pt x="102" y="46"/>
                      <a:pt x="102" y="46"/>
                      <a:pt x="102" y="46"/>
                    </a:cubicBezTo>
                    <a:cubicBezTo>
                      <a:pt x="101" y="45"/>
                      <a:pt x="101" y="45"/>
                      <a:pt x="101" y="44"/>
                    </a:cubicBezTo>
                    <a:cubicBezTo>
                      <a:pt x="100" y="43"/>
                      <a:pt x="98" y="41"/>
                      <a:pt x="97" y="39"/>
                    </a:cubicBezTo>
                    <a:cubicBezTo>
                      <a:pt x="96" y="37"/>
                      <a:pt x="94" y="34"/>
                      <a:pt x="93" y="31"/>
                    </a:cubicBezTo>
                    <a:cubicBezTo>
                      <a:pt x="92" y="30"/>
                      <a:pt x="92" y="30"/>
                      <a:pt x="92" y="29"/>
                    </a:cubicBezTo>
                    <a:cubicBezTo>
                      <a:pt x="92" y="28"/>
                      <a:pt x="91" y="27"/>
                      <a:pt x="91" y="25"/>
                    </a:cubicBezTo>
                    <a:cubicBezTo>
                      <a:pt x="90" y="23"/>
                      <a:pt x="90" y="21"/>
                      <a:pt x="89" y="19"/>
                    </a:cubicBezTo>
                    <a:cubicBezTo>
                      <a:pt x="89" y="19"/>
                      <a:pt x="89" y="19"/>
                      <a:pt x="89" y="19"/>
                    </a:cubicBezTo>
                    <a:cubicBezTo>
                      <a:pt x="89" y="18"/>
                      <a:pt x="89" y="18"/>
                      <a:pt x="89" y="17"/>
                    </a:cubicBezTo>
                    <a:cubicBezTo>
                      <a:pt x="89" y="8"/>
                      <a:pt x="82" y="1"/>
                      <a:pt x="73" y="1"/>
                    </a:cubicBezTo>
                    <a:cubicBezTo>
                      <a:pt x="54" y="1"/>
                      <a:pt x="35" y="1"/>
                      <a:pt x="17" y="0"/>
                    </a:cubicBezTo>
                    <a:cubicBezTo>
                      <a:pt x="11" y="0"/>
                      <a:pt x="7" y="3"/>
                      <a:pt x="4" y="6"/>
                    </a:cubicBezTo>
                    <a:cubicBezTo>
                      <a:pt x="2" y="8"/>
                      <a:pt x="0" y="12"/>
                      <a:pt x="0" y="17"/>
                    </a:cubicBezTo>
                    <a:cubicBezTo>
                      <a:pt x="0" y="99"/>
                      <a:pt x="6" y="185"/>
                      <a:pt x="46" y="258"/>
                    </a:cubicBezTo>
                    <a:cubicBezTo>
                      <a:pt x="68" y="298"/>
                      <a:pt x="102" y="332"/>
                      <a:pt x="143" y="353"/>
                    </a:cubicBezTo>
                    <a:cubicBezTo>
                      <a:pt x="158" y="361"/>
                      <a:pt x="173" y="367"/>
                      <a:pt x="189" y="372"/>
                    </a:cubicBezTo>
                    <a:cubicBezTo>
                      <a:pt x="183" y="377"/>
                      <a:pt x="183" y="377"/>
                      <a:pt x="183" y="377"/>
                    </a:cubicBezTo>
                    <a:cubicBezTo>
                      <a:pt x="176" y="383"/>
                      <a:pt x="175" y="393"/>
                      <a:pt x="180" y="400"/>
                    </a:cubicBezTo>
                    <a:cubicBezTo>
                      <a:pt x="186" y="407"/>
                      <a:pt x="196" y="409"/>
                      <a:pt x="204" y="403"/>
                    </a:cubicBezTo>
                    <a:cubicBezTo>
                      <a:pt x="205" y="402"/>
                      <a:pt x="205" y="402"/>
                      <a:pt x="205" y="402"/>
                    </a:cubicBezTo>
                    <a:cubicBezTo>
                      <a:pt x="209" y="410"/>
                      <a:pt x="212" y="418"/>
                      <a:pt x="216" y="425"/>
                    </a:cubicBezTo>
                    <a:cubicBezTo>
                      <a:pt x="225" y="441"/>
                      <a:pt x="235" y="458"/>
                      <a:pt x="247" y="472"/>
                    </a:cubicBezTo>
                    <a:cubicBezTo>
                      <a:pt x="238" y="473"/>
                      <a:pt x="232" y="480"/>
                      <a:pt x="232" y="489"/>
                    </a:cubicBezTo>
                    <a:cubicBezTo>
                      <a:pt x="232" y="498"/>
                      <a:pt x="239" y="505"/>
                      <a:pt x="248" y="505"/>
                    </a:cubicBezTo>
                    <a:cubicBezTo>
                      <a:pt x="252" y="505"/>
                      <a:pt x="252" y="505"/>
                      <a:pt x="252" y="505"/>
                    </a:cubicBezTo>
                    <a:cubicBezTo>
                      <a:pt x="247" y="513"/>
                      <a:pt x="241" y="521"/>
                      <a:pt x="235" y="528"/>
                    </a:cubicBezTo>
                    <a:cubicBezTo>
                      <a:pt x="228" y="535"/>
                      <a:pt x="221" y="542"/>
                      <a:pt x="214" y="548"/>
                    </a:cubicBezTo>
                    <a:cubicBezTo>
                      <a:pt x="211" y="551"/>
                      <a:pt x="208" y="554"/>
                      <a:pt x="204" y="557"/>
                    </a:cubicBezTo>
                    <a:cubicBezTo>
                      <a:pt x="203" y="558"/>
                      <a:pt x="201" y="559"/>
                      <a:pt x="199" y="561"/>
                    </a:cubicBezTo>
                    <a:cubicBezTo>
                      <a:pt x="199" y="561"/>
                      <a:pt x="199" y="561"/>
                      <a:pt x="199" y="561"/>
                    </a:cubicBezTo>
                    <a:cubicBezTo>
                      <a:pt x="198" y="562"/>
                      <a:pt x="197" y="563"/>
                      <a:pt x="196" y="564"/>
                    </a:cubicBezTo>
                    <a:cubicBezTo>
                      <a:pt x="185" y="571"/>
                      <a:pt x="175" y="578"/>
                      <a:pt x="164" y="584"/>
                    </a:cubicBezTo>
                    <a:cubicBezTo>
                      <a:pt x="160" y="586"/>
                      <a:pt x="157" y="587"/>
                      <a:pt x="154" y="589"/>
                    </a:cubicBezTo>
                    <a:cubicBezTo>
                      <a:pt x="153" y="589"/>
                      <a:pt x="152" y="590"/>
                      <a:pt x="151" y="590"/>
                    </a:cubicBezTo>
                    <a:cubicBezTo>
                      <a:pt x="150" y="591"/>
                      <a:pt x="151" y="590"/>
                      <a:pt x="152" y="590"/>
                    </a:cubicBezTo>
                    <a:cubicBezTo>
                      <a:pt x="146" y="593"/>
                      <a:pt x="141" y="598"/>
                      <a:pt x="141" y="605"/>
                    </a:cubicBezTo>
                    <a:cubicBezTo>
                      <a:pt x="141" y="630"/>
                      <a:pt x="141" y="630"/>
                      <a:pt x="141" y="630"/>
                    </a:cubicBezTo>
                    <a:cubicBezTo>
                      <a:pt x="79" y="630"/>
                      <a:pt x="79" y="630"/>
                      <a:pt x="79" y="630"/>
                    </a:cubicBezTo>
                    <a:cubicBezTo>
                      <a:pt x="79" y="754"/>
                      <a:pt x="79" y="754"/>
                      <a:pt x="79" y="754"/>
                    </a:cubicBezTo>
                    <a:cubicBezTo>
                      <a:pt x="540" y="754"/>
                      <a:pt x="540" y="754"/>
                      <a:pt x="540" y="754"/>
                    </a:cubicBezTo>
                    <a:cubicBezTo>
                      <a:pt x="540" y="630"/>
                      <a:pt x="540" y="630"/>
                      <a:pt x="540" y="630"/>
                    </a:cubicBezTo>
                    <a:cubicBezTo>
                      <a:pt x="478" y="630"/>
                      <a:pt x="478" y="630"/>
                      <a:pt x="478" y="630"/>
                    </a:cubicBezTo>
                    <a:cubicBezTo>
                      <a:pt x="478" y="605"/>
                      <a:pt x="478" y="605"/>
                      <a:pt x="478" y="605"/>
                    </a:cubicBezTo>
                    <a:cubicBezTo>
                      <a:pt x="478" y="597"/>
                      <a:pt x="473" y="592"/>
                      <a:pt x="466" y="590"/>
                    </a:cubicBezTo>
                    <a:cubicBezTo>
                      <a:pt x="466" y="589"/>
                      <a:pt x="466" y="589"/>
                      <a:pt x="466" y="589"/>
                    </a:cubicBezTo>
                    <a:cubicBezTo>
                      <a:pt x="462" y="588"/>
                      <a:pt x="459" y="586"/>
                      <a:pt x="456" y="585"/>
                    </a:cubicBezTo>
                    <a:cubicBezTo>
                      <a:pt x="445" y="579"/>
                      <a:pt x="434" y="572"/>
                      <a:pt x="423" y="564"/>
                    </a:cubicBezTo>
                    <a:cubicBezTo>
                      <a:pt x="411" y="556"/>
                      <a:pt x="396" y="542"/>
                      <a:pt x="384" y="529"/>
                    </a:cubicBezTo>
                    <a:cubicBezTo>
                      <a:pt x="378" y="522"/>
                      <a:pt x="371" y="514"/>
                      <a:pt x="365" y="505"/>
                    </a:cubicBezTo>
                    <a:cubicBezTo>
                      <a:pt x="371" y="505"/>
                      <a:pt x="371" y="505"/>
                      <a:pt x="371" y="505"/>
                    </a:cubicBezTo>
                    <a:cubicBezTo>
                      <a:pt x="380" y="505"/>
                      <a:pt x="387" y="498"/>
                      <a:pt x="387" y="489"/>
                    </a:cubicBezTo>
                    <a:cubicBezTo>
                      <a:pt x="387" y="480"/>
                      <a:pt x="380" y="473"/>
                      <a:pt x="372" y="472"/>
                    </a:cubicBezTo>
                    <a:cubicBezTo>
                      <a:pt x="377" y="466"/>
                      <a:pt x="382" y="459"/>
                      <a:pt x="387" y="452"/>
                    </a:cubicBezTo>
                    <a:cubicBezTo>
                      <a:pt x="397" y="436"/>
                      <a:pt x="406" y="419"/>
                      <a:pt x="414" y="402"/>
                    </a:cubicBezTo>
                    <a:cubicBezTo>
                      <a:pt x="416" y="403"/>
                      <a:pt x="416" y="403"/>
                      <a:pt x="416" y="403"/>
                    </a:cubicBezTo>
                    <a:cubicBezTo>
                      <a:pt x="419" y="405"/>
                      <a:pt x="422" y="406"/>
                      <a:pt x="426" y="406"/>
                    </a:cubicBezTo>
                    <a:cubicBezTo>
                      <a:pt x="430" y="406"/>
                      <a:pt x="435" y="404"/>
                      <a:pt x="439" y="400"/>
                    </a:cubicBezTo>
                    <a:cubicBezTo>
                      <a:pt x="444" y="393"/>
                      <a:pt x="443" y="383"/>
                      <a:pt x="436" y="377"/>
                    </a:cubicBezTo>
                    <a:cubicBezTo>
                      <a:pt x="430" y="372"/>
                      <a:pt x="430" y="372"/>
                      <a:pt x="430" y="372"/>
                    </a:cubicBezTo>
                    <a:cubicBezTo>
                      <a:pt x="451" y="366"/>
                      <a:pt x="471" y="357"/>
                      <a:pt x="490" y="346"/>
                    </a:cubicBezTo>
                    <a:cubicBezTo>
                      <a:pt x="529" y="323"/>
                      <a:pt x="560" y="288"/>
                      <a:pt x="580" y="247"/>
                    </a:cubicBezTo>
                    <a:close/>
                    <a:moveTo>
                      <a:pt x="177" y="333"/>
                    </a:moveTo>
                    <a:cubicBezTo>
                      <a:pt x="177" y="333"/>
                      <a:pt x="175" y="332"/>
                      <a:pt x="175" y="332"/>
                    </a:cubicBezTo>
                    <a:cubicBezTo>
                      <a:pt x="174" y="331"/>
                      <a:pt x="172" y="331"/>
                      <a:pt x="171" y="330"/>
                    </a:cubicBezTo>
                    <a:cubicBezTo>
                      <a:pt x="166" y="328"/>
                      <a:pt x="160" y="325"/>
                      <a:pt x="154" y="322"/>
                    </a:cubicBezTo>
                    <a:cubicBezTo>
                      <a:pt x="149" y="319"/>
                      <a:pt x="145" y="316"/>
                      <a:pt x="140" y="313"/>
                    </a:cubicBezTo>
                    <a:cubicBezTo>
                      <a:pt x="138" y="312"/>
                      <a:pt x="135" y="310"/>
                      <a:pt x="133" y="309"/>
                    </a:cubicBezTo>
                    <a:cubicBezTo>
                      <a:pt x="132" y="308"/>
                      <a:pt x="131" y="307"/>
                      <a:pt x="130" y="306"/>
                    </a:cubicBezTo>
                    <a:cubicBezTo>
                      <a:pt x="129" y="306"/>
                      <a:pt x="129" y="305"/>
                      <a:pt x="128" y="305"/>
                    </a:cubicBezTo>
                    <a:cubicBezTo>
                      <a:pt x="128" y="305"/>
                      <a:pt x="128" y="305"/>
                      <a:pt x="128" y="305"/>
                    </a:cubicBezTo>
                    <a:cubicBezTo>
                      <a:pt x="119" y="298"/>
                      <a:pt x="111" y="290"/>
                      <a:pt x="104" y="282"/>
                    </a:cubicBezTo>
                    <a:cubicBezTo>
                      <a:pt x="100" y="279"/>
                      <a:pt x="97" y="275"/>
                      <a:pt x="94" y="271"/>
                    </a:cubicBezTo>
                    <a:cubicBezTo>
                      <a:pt x="94" y="270"/>
                      <a:pt x="93" y="270"/>
                      <a:pt x="92" y="269"/>
                    </a:cubicBezTo>
                    <a:cubicBezTo>
                      <a:pt x="92" y="268"/>
                      <a:pt x="91" y="268"/>
                      <a:pt x="91" y="267"/>
                    </a:cubicBezTo>
                    <a:cubicBezTo>
                      <a:pt x="89" y="265"/>
                      <a:pt x="87" y="262"/>
                      <a:pt x="86" y="260"/>
                    </a:cubicBezTo>
                    <a:cubicBezTo>
                      <a:pt x="80" y="251"/>
                      <a:pt x="75" y="242"/>
                      <a:pt x="70" y="233"/>
                    </a:cubicBezTo>
                    <a:cubicBezTo>
                      <a:pt x="68" y="228"/>
                      <a:pt x="65" y="224"/>
                      <a:pt x="63" y="219"/>
                    </a:cubicBezTo>
                    <a:cubicBezTo>
                      <a:pt x="63" y="219"/>
                      <a:pt x="63" y="218"/>
                      <a:pt x="63" y="217"/>
                    </a:cubicBezTo>
                    <a:cubicBezTo>
                      <a:pt x="62" y="217"/>
                      <a:pt x="62" y="216"/>
                      <a:pt x="62" y="215"/>
                    </a:cubicBezTo>
                    <a:cubicBezTo>
                      <a:pt x="61" y="212"/>
                      <a:pt x="60" y="210"/>
                      <a:pt x="59" y="207"/>
                    </a:cubicBezTo>
                    <a:cubicBezTo>
                      <a:pt x="53" y="191"/>
                      <a:pt x="48" y="175"/>
                      <a:pt x="45" y="159"/>
                    </a:cubicBezTo>
                    <a:cubicBezTo>
                      <a:pt x="43" y="151"/>
                      <a:pt x="42" y="143"/>
                      <a:pt x="40" y="134"/>
                    </a:cubicBezTo>
                    <a:cubicBezTo>
                      <a:pt x="40" y="132"/>
                      <a:pt x="40" y="130"/>
                      <a:pt x="39" y="128"/>
                    </a:cubicBezTo>
                    <a:cubicBezTo>
                      <a:pt x="39" y="127"/>
                      <a:pt x="39" y="127"/>
                      <a:pt x="39" y="126"/>
                    </a:cubicBezTo>
                    <a:cubicBezTo>
                      <a:pt x="39" y="126"/>
                      <a:pt x="39" y="125"/>
                      <a:pt x="39" y="125"/>
                    </a:cubicBezTo>
                    <a:cubicBezTo>
                      <a:pt x="38" y="121"/>
                      <a:pt x="38" y="116"/>
                      <a:pt x="37" y="112"/>
                    </a:cubicBezTo>
                    <a:cubicBezTo>
                      <a:pt x="34" y="86"/>
                      <a:pt x="34" y="60"/>
                      <a:pt x="33" y="33"/>
                    </a:cubicBezTo>
                    <a:cubicBezTo>
                      <a:pt x="42" y="34"/>
                      <a:pt x="50" y="34"/>
                      <a:pt x="59" y="34"/>
                    </a:cubicBezTo>
                    <a:cubicBezTo>
                      <a:pt x="61" y="41"/>
                      <a:pt x="64" y="48"/>
                      <a:pt x="68" y="54"/>
                    </a:cubicBezTo>
                    <a:cubicBezTo>
                      <a:pt x="82" y="79"/>
                      <a:pt x="106" y="96"/>
                      <a:pt x="131" y="107"/>
                    </a:cubicBezTo>
                    <a:cubicBezTo>
                      <a:pt x="136" y="153"/>
                      <a:pt x="143" y="199"/>
                      <a:pt x="153" y="243"/>
                    </a:cubicBezTo>
                    <a:cubicBezTo>
                      <a:pt x="160" y="273"/>
                      <a:pt x="168" y="304"/>
                      <a:pt x="178" y="333"/>
                    </a:cubicBezTo>
                    <a:cubicBezTo>
                      <a:pt x="178" y="333"/>
                      <a:pt x="177" y="333"/>
                      <a:pt x="177" y="333"/>
                    </a:cubicBezTo>
                    <a:close/>
                    <a:moveTo>
                      <a:pt x="507" y="663"/>
                    </a:moveTo>
                    <a:cubicBezTo>
                      <a:pt x="507" y="721"/>
                      <a:pt x="507" y="721"/>
                      <a:pt x="507" y="721"/>
                    </a:cubicBezTo>
                    <a:cubicBezTo>
                      <a:pt x="112" y="721"/>
                      <a:pt x="112" y="721"/>
                      <a:pt x="112" y="721"/>
                    </a:cubicBezTo>
                    <a:cubicBezTo>
                      <a:pt x="112" y="663"/>
                      <a:pt x="112" y="663"/>
                      <a:pt x="112" y="663"/>
                    </a:cubicBezTo>
                    <a:lnTo>
                      <a:pt x="507" y="663"/>
                    </a:lnTo>
                    <a:close/>
                    <a:moveTo>
                      <a:pt x="404" y="591"/>
                    </a:moveTo>
                    <a:cubicBezTo>
                      <a:pt x="417" y="600"/>
                      <a:pt x="430" y="609"/>
                      <a:pt x="445" y="616"/>
                    </a:cubicBezTo>
                    <a:cubicBezTo>
                      <a:pt x="445" y="630"/>
                      <a:pt x="445" y="630"/>
                      <a:pt x="445" y="630"/>
                    </a:cubicBezTo>
                    <a:cubicBezTo>
                      <a:pt x="174" y="630"/>
                      <a:pt x="174" y="630"/>
                      <a:pt x="174" y="630"/>
                    </a:cubicBezTo>
                    <a:cubicBezTo>
                      <a:pt x="174" y="615"/>
                      <a:pt x="174" y="615"/>
                      <a:pt x="174" y="615"/>
                    </a:cubicBezTo>
                    <a:cubicBezTo>
                      <a:pt x="188" y="609"/>
                      <a:pt x="201" y="600"/>
                      <a:pt x="213" y="591"/>
                    </a:cubicBezTo>
                    <a:cubicBezTo>
                      <a:pt x="245" y="568"/>
                      <a:pt x="271" y="539"/>
                      <a:pt x="291" y="505"/>
                    </a:cubicBezTo>
                    <a:cubicBezTo>
                      <a:pt x="327" y="505"/>
                      <a:pt x="327" y="505"/>
                      <a:pt x="327" y="505"/>
                    </a:cubicBezTo>
                    <a:cubicBezTo>
                      <a:pt x="346" y="539"/>
                      <a:pt x="373" y="568"/>
                      <a:pt x="404" y="591"/>
                    </a:cubicBezTo>
                    <a:close/>
                    <a:moveTo>
                      <a:pt x="371" y="414"/>
                    </a:moveTo>
                    <a:cubicBezTo>
                      <a:pt x="367" y="421"/>
                      <a:pt x="364" y="427"/>
                      <a:pt x="360" y="433"/>
                    </a:cubicBezTo>
                    <a:cubicBezTo>
                      <a:pt x="358" y="436"/>
                      <a:pt x="356" y="439"/>
                      <a:pt x="354" y="442"/>
                    </a:cubicBezTo>
                    <a:cubicBezTo>
                      <a:pt x="353" y="443"/>
                      <a:pt x="352" y="444"/>
                      <a:pt x="351" y="445"/>
                    </a:cubicBezTo>
                    <a:cubicBezTo>
                      <a:pt x="351" y="446"/>
                      <a:pt x="349" y="448"/>
                      <a:pt x="349" y="448"/>
                    </a:cubicBezTo>
                    <a:cubicBezTo>
                      <a:pt x="345" y="453"/>
                      <a:pt x="341" y="458"/>
                      <a:pt x="336" y="462"/>
                    </a:cubicBezTo>
                    <a:cubicBezTo>
                      <a:pt x="335" y="463"/>
                      <a:pt x="334" y="464"/>
                      <a:pt x="333" y="465"/>
                    </a:cubicBezTo>
                    <a:cubicBezTo>
                      <a:pt x="333" y="465"/>
                      <a:pt x="332" y="465"/>
                      <a:pt x="332" y="465"/>
                    </a:cubicBezTo>
                    <a:cubicBezTo>
                      <a:pt x="330" y="467"/>
                      <a:pt x="328" y="468"/>
                      <a:pt x="326" y="470"/>
                    </a:cubicBezTo>
                    <a:cubicBezTo>
                      <a:pt x="325" y="470"/>
                      <a:pt x="325" y="470"/>
                      <a:pt x="324" y="471"/>
                    </a:cubicBezTo>
                    <a:cubicBezTo>
                      <a:pt x="324" y="471"/>
                      <a:pt x="324" y="471"/>
                      <a:pt x="323" y="471"/>
                    </a:cubicBezTo>
                    <a:cubicBezTo>
                      <a:pt x="323" y="471"/>
                      <a:pt x="323" y="472"/>
                      <a:pt x="323" y="472"/>
                    </a:cubicBezTo>
                    <a:cubicBezTo>
                      <a:pt x="323" y="472"/>
                      <a:pt x="323" y="472"/>
                      <a:pt x="323" y="472"/>
                    </a:cubicBezTo>
                    <a:cubicBezTo>
                      <a:pt x="296" y="472"/>
                      <a:pt x="296" y="472"/>
                      <a:pt x="296" y="472"/>
                    </a:cubicBezTo>
                    <a:cubicBezTo>
                      <a:pt x="295" y="471"/>
                      <a:pt x="294" y="470"/>
                      <a:pt x="292" y="469"/>
                    </a:cubicBezTo>
                    <a:cubicBezTo>
                      <a:pt x="290" y="468"/>
                      <a:pt x="289" y="467"/>
                      <a:pt x="287" y="466"/>
                    </a:cubicBezTo>
                    <a:cubicBezTo>
                      <a:pt x="287" y="466"/>
                      <a:pt x="287" y="466"/>
                      <a:pt x="287" y="466"/>
                    </a:cubicBezTo>
                    <a:cubicBezTo>
                      <a:pt x="286" y="465"/>
                      <a:pt x="286" y="464"/>
                      <a:pt x="285" y="464"/>
                    </a:cubicBezTo>
                    <a:cubicBezTo>
                      <a:pt x="281" y="461"/>
                      <a:pt x="278" y="457"/>
                      <a:pt x="275" y="454"/>
                    </a:cubicBezTo>
                    <a:cubicBezTo>
                      <a:pt x="273" y="452"/>
                      <a:pt x="271" y="450"/>
                      <a:pt x="270" y="448"/>
                    </a:cubicBezTo>
                    <a:cubicBezTo>
                      <a:pt x="269" y="447"/>
                      <a:pt x="269" y="447"/>
                      <a:pt x="269" y="446"/>
                    </a:cubicBezTo>
                    <a:cubicBezTo>
                      <a:pt x="268" y="446"/>
                      <a:pt x="267" y="445"/>
                      <a:pt x="267" y="444"/>
                    </a:cubicBezTo>
                    <a:cubicBezTo>
                      <a:pt x="263" y="440"/>
                      <a:pt x="260" y="435"/>
                      <a:pt x="257" y="430"/>
                    </a:cubicBezTo>
                    <a:cubicBezTo>
                      <a:pt x="242" y="407"/>
                      <a:pt x="231" y="381"/>
                      <a:pt x="222" y="358"/>
                    </a:cubicBezTo>
                    <a:cubicBezTo>
                      <a:pt x="197" y="294"/>
                      <a:pt x="181" y="226"/>
                      <a:pt x="171" y="159"/>
                    </a:cubicBezTo>
                    <a:cubicBezTo>
                      <a:pt x="165" y="122"/>
                      <a:pt x="162" y="85"/>
                      <a:pt x="161" y="48"/>
                    </a:cubicBezTo>
                    <a:cubicBezTo>
                      <a:pt x="458" y="48"/>
                      <a:pt x="458" y="48"/>
                      <a:pt x="458" y="48"/>
                    </a:cubicBezTo>
                    <a:cubicBezTo>
                      <a:pt x="457" y="112"/>
                      <a:pt x="448" y="176"/>
                      <a:pt x="433" y="239"/>
                    </a:cubicBezTo>
                    <a:cubicBezTo>
                      <a:pt x="419" y="300"/>
                      <a:pt x="401" y="361"/>
                      <a:pt x="371" y="414"/>
                    </a:cubicBezTo>
                    <a:close/>
                    <a:moveTo>
                      <a:pt x="446" y="332"/>
                    </a:moveTo>
                    <a:cubicBezTo>
                      <a:pt x="445" y="332"/>
                      <a:pt x="445" y="332"/>
                      <a:pt x="445" y="332"/>
                    </a:cubicBezTo>
                    <a:cubicBezTo>
                      <a:pt x="445" y="332"/>
                      <a:pt x="444" y="332"/>
                      <a:pt x="444" y="332"/>
                    </a:cubicBezTo>
                    <a:cubicBezTo>
                      <a:pt x="443" y="333"/>
                      <a:pt x="442" y="333"/>
                      <a:pt x="441" y="334"/>
                    </a:cubicBezTo>
                    <a:cubicBezTo>
                      <a:pt x="457" y="285"/>
                      <a:pt x="469" y="233"/>
                      <a:pt x="478" y="182"/>
                    </a:cubicBezTo>
                    <a:cubicBezTo>
                      <a:pt x="482" y="157"/>
                      <a:pt x="485" y="132"/>
                      <a:pt x="488" y="107"/>
                    </a:cubicBezTo>
                    <a:cubicBezTo>
                      <a:pt x="491" y="105"/>
                      <a:pt x="494" y="104"/>
                      <a:pt x="497" y="102"/>
                    </a:cubicBezTo>
                    <a:cubicBezTo>
                      <a:pt x="520" y="90"/>
                      <a:pt x="541" y="72"/>
                      <a:pt x="552" y="49"/>
                    </a:cubicBezTo>
                    <a:cubicBezTo>
                      <a:pt x="555" y="44"/>
                      <a:pt x="557" y="39"/>
                      <a:pt x="559" y="33"/>
                    </a:cubicBezTo>
                    <a:cubicBezTo>
                      <a:pt x="568" y="33"/>
                      <a:pt x="577" y="33"/>
                      <a:pt x="586" y="33"/>
                    </a:cubicBezTo>
                    <a:cubicBezTo>
                      <a:pt x="586" y="47"/>
                      <a:pt x="585" y="61"/>
                      <a:pt x="585" y="75"/>
                    </a:cubicBezTo>
                    <a:cubicBezTo>
                      <a:pt x="584" y="85"/>
                      <a:pt x="583" y="95"/>
                      <a:pt x="582" y="106"/>
                    </a:cubicBezTo>
                    <a:cubicBezTo>
                      <a:pt x="582" y="111"/>
                      <a:pt x="582" y="116"/>
                      <a:pt x="581" y="120"/>
                    </a:cubicBezTo>
                    <a:cubicBezTo>
                      <a:pt x="581" y="123"/>
                      <a:pt x="580" y="125"/>
                      <a:pt x="580" y="127"/>
                    </a:cubicBezTo>
                    <a:cubicBezTo>
                      <a:pt x="580" y="128"/>
                      <a:pt x="580" y="128"/>
                      <a:pt x="580" y="129"/>
                    </a:cubicBezTo>
                    <a:cubicBezTo>
                      <a:pt x="580" y="130"/>
                      <a:pt x="579" y="132"/>
                      <a:pt x="579" y="133"/>
                    </a:cubicBezTo>
                    <a:cubicBezTo>
                      <a:pt x="576" y="154"/>
                      <a:pt x="572" y="175"/>
                      <a:pt x="565" y="195"/>
                    </a:cubicBezTo>
                    <a:cubicBezTo>
                      <a:pt x="564" y="200"/>
                      <a:pt x="562" y="204"/>
                      <a:pt x="560" y="209"/>
                    </a:cubicBezTo>
                    <a:cubicBezTo>
                      <a:pt x="559" y="211"/>
                      <a:pt x="559" y="214"/>
                      <a:pt x="558" y="216"/>
                    </a:cubicBezTo>
                    <a:cubicBezTo>
                      <a:pt x="557" y="217"/>
                      <a:pt x="557" y="217"/>
                      <a:pt x="557" y="218"/>
                    </a:cubicBezTo>
                    <a:cubicBezTo>
                      <a:pt x="557" y="218"/>
                      <a:pt x="556" y="221"/>
                      <a:pt x="555" y="221"/>
                    </a:cubicBezTo>
                    <a:cubicBezTo>
                      <a:pt x="551" y="231"/>
                      <a:pt x="546" y="240"/>
                      <a:pt x="541" y="249"/>
                    </a:cubicBezTo>
                    <a:cubicBezTo>
                      <a:pt x="538" y="254"/>
                      <a:pt x="536" y="258"/>
                      <a:pt x="533" y="262"/>
                    </a:cubicBezTo>
                    <a:cubicBezTo>
                      <a:pt x="531" y="264"/>
                      <a:pt x="530" y="266"/>
                      <a:pt x="528" y="268"/>
                    </a:cubicBezTo>
                    <a:cubicBezTo>
                      <a:pt x="528" y="268"/>
                      <a:pt x="528" y="269"/>
                      <a:pt x="527" y="270"/>
                    </a:cubicBezTo>
                    <a:cubicBezTo>
                      <a:pt x="526" y="271"/>
                      <a:pt x="526" y="272"/>
                      <a:pt x="525" y="273"/>
                    </a:cubicBezTo>
                    <a:cubicBezTo>
                      <a:pt x="518" y="281"/>
                      <a:pt x="510" y="289"/>
                      <a:pt x="502" y="296"/>
                    </a:cubicBezTo>
                    <a:cubicBezTo>
                      <a:pt x="500" y="298"/>
                      <a:pt x="498" y="300"/>
                      <a:pt x="496" y="301"/>
                    </a:cubicBezTo>
                    <a:cubicBezTo>
                      <a:pt x="495" y="302"/>
                      <a:pt x="494" y="303"/>
                      <a:pt x="493" y="304"/>
                    </a:cubicBezTo>
                    <a:cubicBezTo>
                      <a:pt x="493" y="304"/>
                      <a:pt x="492" y="305"/>
                      <a:pt x="492" y="305"/>
                    </a:cubicBezTo>
                    <a:cubicBezTo>
                      <a:pt x="487" y="309"/>
                      <a:pt x="483" y="312"/>
                      <a:pt x="478" y="315"/>
                    </a:cubicBezTo>
                    <a:cubicBezTo>
                      <a:pt x="468" y="321"/>
                      <a:pt x="457" y="327"/>
                      <a:pt x="446" y="3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07">
                <a:extLst>
                  <a:ext uri="{FF2B5EF4-FFF2-40B4-BE49-F238E27FC236}">
                    <a16:creationId xmlns:a16="http://schemas.microsoft.com/office/drawing/2014/main" id="{06587D38-BFB4-4827-BCEB-AC3D88F55CA9}"/>
                  </a:ext>
                </a:extLst>
              </p:cNvPr>
              <p:cNvSpPr>
                <a:spLocks/>
              </p:cNvSpPr>
              <p:nvPr/>
            </p:nvSpPr>
            <p:spPr bwMode="auto">
              <a:xfrm>
                <a:off x="8990013" y="5029200"/>
                <a:ext cx="104775" cy="82550"/>
              </a:xfrm>
              <a:custGeom>
                <a:avLst/>
                <a:gdLst>
                  <a:gd name="T0" fmla="*/ 21 w 42"/>
                  <a:gd name="T1" fmla="*/ 0 h 33"/>
                  <a:gd name="T2" fmla="*/ 21 w 42"/>
                  <a:gd name="T3" fmla="*/ 33 h 33"/>
                  <a:gd name="T4" fmla="*/ 21 w 42"/>
                  <a:gd name="T5" fmla="*/ 0 h 33"/>
                </a:gdLst>
                <a:ahLst/>
                <a:cxnLst>
                  <a:cxn ang="0">
                    <a:pos x="T0" y="T1"/>
                  </a:cxn>
                  <a:cxn ang="0">
                    <a:pos x="T2" y="T3"/>
                  </a:cxn>
                  <a:cxn ang="0">
                    <a:pos x="T4" y="T5"/>
                  </a:cxn>
                </a:cxnLst>
                <a:rect l="0" t="0" r="r" b="b"/>
                <a:pathLst>
                  <a:path w="42" h="33">
                    <a:moveTo>
                      <a:pt x="21" y="0"/>
                    </a:moveTo>
                    <a:cubicBezTo>
                      <a:pt x="0" y="0"/>
                      <a:pt x="0" y="33"/>
                      <a:pt x="21" y="33"/>
                    </a:cubicBezTo>
                    <a:cubicBezTo>
                      <a:pt x="42" y="33"/>
                      <a:pt x="42"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208">
                <a:extLst>
                  <a:ext uri="{FF2B5EF4-FFF2-40B4-BE49-F238E27FC236}">
                    <a16:creationId xmlns:a16="http://schemas.microsoft.com/office/drawing/2014/main" id="{137AF4E9-27D2-48A1-A376-9C085F3CEB70}"/>
                  </a:ext>
                </a:extLst>
              </p:cNvPr>
              <p:cNvSpPr>
                <a:spLocks/>
              </p:cNvSpPr>
              <p:nvPr/>
            </p:nvSpPr>
            <p:spPr bwMode="auto">
              <a:xfrm>
                <a:off x="8867776" y="4410075"/>
                <a:ext cx="176213" cy="579438"/>
              </a:xfrm>
              <a:custGeom>
                <a:avLst/>
                <a:gdLst>
                  <a:gd name="T0" fmla="*/ 68 w 71"/>
                  <a:gd name="T1" fmla="*/ 212 h 234"/>
                  <a:gd name="T2" fmla="*/ 33 w 71"/>
                  <a:gd name="T3" fmla="*/ 21 h 234"/>
                  <a:gd name="T4" fmla="*/ 0 w 71"/>
                  <a:gd name="T5" fmla="*/ 21 h 234"/>
                  <a:gd name="T6" fmla="*/ 36 w 71"/>
                  <a:gd name="T7" fmla="*/ 220 h 234"/>
                  <a:gd name="T8" fmla="*/ 56 w 71"/>
                  <a:gd name="T9" fmla="*/ 232 h 234"/>
                  <a:gd name="T10" fmla="*/ 68 w 71"/>
                  <a:gd name="T11" fmla="*/ 212 h 234"/>
                </a:gdLst>
                <a:ahLst/>
                <a:cxnLst>
                  <a:cxn ang="0">
                    <a:pos x="T0" y="T1"/>
                  </a:cxn>
                  <a:cxn ang="0">
                    <a:pos x="T2" y="T3"/>
                  </a:cxn>
                  <a:cxn ang="0">
                    <a:pos x="T4" y="T5"/>
                  </a:cxn>
                  <a:cxn ang="0">
                    <a:pos x="T6" y="T7"/>
                  </a:cxn>
                  <a:cxn ang="0">
                    <a:pos x="T8" y="T9"/>
                  </a:cxn>
                  <a:cxn ang="0">
                    <a:pos x="T10" y="T11"/>
                  </a:cxn>
                </a:cxnLst>
                <a:rect l="0" t="0" r="r" b="b"/>
                <a:pathLst>
                  <a:path w="71" h="234">
                    <a:moveTo>
                      <a:pt x="68" y="212"/>
                    </a:moveTo>
                    <a:cubicBezTo>
                      <a:pt x="46" y="151"/>
                      <a:pt x="33" y="85"/>
                      <a:pt x="33" y="21"/>
                    </a:cubicBezTo>
                    <a:cubicBezTo>
                      <a:pt x="33" y="0"/>
                      <a:pt x="0" y="0"/>
                      <a:pt x="0" y="21"/>
                    </a:cubicBezTo>
                    <a:cubicBezTo>
                      <a:pt x="0" y="88"/>
                      <a:pt x="13" y="157"/>
                      <a:pt x="36" y="220"/>
                    </a:cubicBezTo>
                    <a:cubicBezTo>
                      <a:pt x="39" y="229"/>
                      <a:pt x="47" y="234"/>
                      <a:pt x="56" y="232"/>
                    </a:cubicBezTo>
                    <a:cubicBezTo>
                      <a:pt x="64" y="230"/>
                      <a:pt x="71" y="220"/>
                      <a:pt x="68"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5" name="Group 34">
            <a:extLst>
              <a:ext uri="{FF2B5EF4-FFF2-40B4-BE49-F238E27FC236}">
                <a16:creationId xmlns:a16="http://schemas.microsoft.com/office/drawing/2014/main" id="{FF21820D-10CB-4C61-9157-6D8E18C610DD}"/>
              </a:ext>
            </a:extLst>
          </p:cNvPr>
          <p:cNvGrpSpPr/>
          <p:nvPr/>
        </p:nvGrpSpPr>
        <p:grpSpPr>
          <a:xfrm>
            <a:off x="4870450" y="4107088"/>
            <a:ext cx="2451100" cy="1062706"/>
            <a:chOff x="3711678" y="3819635"/>
            <a:chExt cx="2172928" cy="1062706"/>
          </a:xfrm>
        </p:grpSpPr>
        <p:sp>
          <p:nvSpPr>
            <p:cNvPr id="36" name="TextBox 35">
              <a:extLst>
                <a:ext uri="{FF2B5EF4-FFF2-40B4-BE49-F238E27FC236}">
                  <a16:creationId xmlns:a16="http://schemas.microsoft.com/office/drawing/2014/main" id="{E38D6F4B-409D-4382-B9D0-33F1CD2ED8C4}"/>
                </a:ext>
              </a:extLst>
            </p:cNvPr>
            <p:cNvSpPr txBox="1"/>
            <p:nvPr/>
          </p:nvSpPr>
          <p:spPr>
            <a:xfrm>
              <a:off x="3711678" y="4145793"/>
              <a:ext cx="2172928" cy="736548"/>
            </a:xfrm>
            <a:prstGeom prst="rect">
              <a:avLst/>
            </a:prstGeom>
            <a:noFill/>
          </p:spPr>
          <p:txBody>
            <a:bodyPr wrap="square" rtlCol="0">
              <a:spAutoFit/>
            </a:bodyPr>
            <a:lstStyle/>
            <a:p>
              <a:pPr algn="ctr">
                <a:lnSpc>
                  <a:spcPct val="120000"/>
                </a:lnSpc>
              </a:pPr>
              <a:r>
                <a:rPr lang="en-US" sz="1200" dirty="0">
                  <a:solidFill>
                    <a:schemeClr val="bg1"/>
                  </a:solidFill>
                </a:rPr>
                <a:t>Sed ut perspiciatis unde omnis iste natus error sit voluptatem accusantium.</a:t>
              </a:r>
            </a:p>
          </p:txBody>
        </p:sp>
        <p:sp>
          <p:nvSpPr>
            <p:cNvPr id="37" name="TextBox 36">
              <a:extLst>
                <a:ext uri="{FF2B5EF4-FFF2-40B4-BE49-F238E27FC236}">
                  <a16:creationId xmlns:a16="http://schemas.microsoft.com/office/drawing/2014/main" id="{A7399300-1AD1-452A-9754-DFF757DB870A}"/>
                </a:ext>
              </a:extLst>
            </p:cNvPr>
            <p:cNvSpPr txBox="1"/>
            <p:nvPr/>
          </p:nvSpPr>
          <p:spPr>
            <a:xfrm>
              <a:off x="3711678" y="3819635"/>
              <a:ext cx="2172928" cy="364523"/>
            </a:xfrm>
            <a:prstGeom prst="rect">
              <a:avLst/>
            </a:prstGeom>
            <a:noFill/>
          </p:spPr>
          <p:txBody>
            <a:bodyPr wrap="square" rtlCol="0">
              <a:spAutoFit/>
            </a:bodyPr>
            <a:lstStyle/>
            <a:p>
              <a:pPr algn="ctr">
                <a:lnSpc>
                  <a:spcPct val="120000"/>
                </a:lnSpc>
              </a:pPr>
              <a:r>
                <a:rPr lang="en-US" sz="1600" dirty="0">
                  <a:gradFill>
                    <a:gsLst>
                      <a:gs pos="10000">
                        <a:schemeClr val="accent1"/>
                      </a:gs>
                      <a:gs pos="100000">
                        <a:schemeClr val="accent2"/>
                      </a:gs>
                    </a:gsLst>
                    <a:lin ang="18900000" scaled="1"/>
                  </a:gradFill>
                  <a:latin typeface="Roboto Black" panose="02000000000000000000" pitchFamily="2" charset="0"/>
                  <a:ea typeface="Roboto Black" panose="02000000000000000000" pitchFamily="2" charset="0"/>
                </a:rPr>
                <a:t>2018</a:t>
              </a:r>
              <a:r>
                <a:rPr lang="en-US" sz="1600" dirty="0">
                  <a:solidFill>
                    <a:schemeClr val="bg1"/>
                  </a:solidFill>
                  <a:latin typeface="+mj-lt"/>
                </a:rPr>
                <a:t> - Best Hospital</a:t>
              </a:r>
            </a:p>
          </p:txBody>
        </p:sp>
      </p:grpSp>
      <p:grpSp>
        <p:nvGrpSpPr>
          <p:cNvPr id="54" name="Group 53">
            <a:extLst>
              <a:ext uri="{FF2B5EF4-FFF2-40B4-BE49-F238E27FC236}">
                <a16:creationId xmlns:a16="http://schemas.microsoft.com/office/drawing/2014/main" id="{2F5EAF50-BB35-4B17-98A4-32E1F0E92ADB}"/>
              </a:ext>
            </a:extLst>
          </p:cNvPr>
          <p:cNvGrpSpPr/>
          <p:nvPr/>
        </p:nvGrpSpPr>
        <p:grpSpPr>
          <a:xfrm>
            <a:off x="8778909" y="3044720"/>
            <a:ext cx="801602" cy="801602"/>
            <a:chOff x="8778909" y="3044720"/>
            <a:chExt cx="801602" cy="801602"/>
          </a:xfrm>
        </p:grpSpPr>
        <p:sp>
          <p:nvSpPr>
            <p:cNvPr id="48" name="Oval 47">
              <a:extLst>
                <a:ext uri="{FF2B5EF4-FFF2-40B4-BE49-F238E27FC236}">
                  <a16:creationId xmlns:a16="http://schemas.microsoft.com/office/drawing/2014/main" id="{46B0AEFA-AFFD-4294-A8BD-EB975A7632B4}"/>
                </a:ext>
              </a:extLst>
            </p:cNvPr>
            <p:cNvSpPr/>
            <p:nvPr/>
          </p:nvSpPr>
          <p:spPr>
            <a:xfrm>
              <a:off x="8778909" y="3044720"/>
              <a:ext cx="801602" cy="801602"/>
            </a:xfrm>
            <a:prstGeom prst="ellipse">
              <a:avLst/>
            </a:prstGeom>
            <a:solidFill>
              <a:schemeClr val="accent1">
                <a:alpha val="0"/>
              </a:schemeClr>
            </a:solidFill>
            <a:ln w="15875">
              <a:gradFill flip="none" rotWithShape="1">
                <a:gsLst>
                  <a:gs pos="10000">
                    <a:schemeClr val="accent1"/>
                  </a:gs>
                  <a:gs pos="100000">
                    <a:schemeClr val="accent2"/>
                  </a:gs>
                </a:gsLst>
                <a:lin ang="189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Light" panose="02000000000000000000" pitchFamily="2" charset="0"/>
                <a:ea typeface="Roboto Light" panose="02000000000000000000" pitchFamily="2" charset="0"/>
              </a:endParaRPr>
            </a:p>
          </p:txBody>
        </p:sp>
        <p:grpSp>
          <p:nvGrpSpPr>
            <p:cNvPr id="49" name="Group 48">
              <a:extLst>
                <a:ext uri="{FF2B5EF4-FFF2-40B4-BE49-F238E27FC236}">
                  <a16:creationId xmlns:a16="http://schemas.microsoft.com/office/drawing/2014/main" id="{DD5D2BB5-54DB-4C5D-89A2-39449255CFF1}"/>
                </a:ext>
              </a:extLst>
            </p:cNvPr>
            <p:cNvGrpSpPr/>
            <p:nvPr/>
          </p:nvGrpSpPr>
          <p:grpSpPr>
            <a:xfrm>
              <a:off x="9037226" y="3272420"/>
              <a:ext cx="284969" cy="346203"/>
              <a:chOff x="8374063" y="4210050"/>
              <a:chExt cx="1536700" cy="1866900"/>
            </a:xfrm>
            <a:gradFill>
              <a:gsLst>
                <a:gs pos="10000">
                  <a:schemeClr val="accent1"/>
                </a:gs>
                <a:gs pos="100000">
                  <a:schemeClr val="accent2"/>
                </a:gs>
              </a:gsLst>
              <a:lin ang="18900000" scaled="1"/>
            </a:gradFill>
          </p:grpSpPr>
          <p:sp>
            <p:nvSpPr>
              <p:cNvPr id="50" name="Freeform 206">
                <a:extLst>
                  <a:ext uri="{FF2B5EF4-FFF2-40B4-BE49-F238E27FC236}">
                    <a16:creationId xmlns:a16="http://schemas.microsoft.com/office/drawing/2014/main" id="{D39BE3CE-8C0F-41FA-8482-967F04F6B783}"/>
                  </a:ext>
                </a:extLst>
              </p:cNvPr>
              <p:cNvSpPr>
                <a:spLocks noEditPoints="1"/>
              </p:cNvSpPr>
              <p:nvPr/>
            </p:nvSpPr>
            <p:spPr bwMode="auto">
              <a:xfrm>
                <a:off x="8374063" y="4210050"/>
                <a:ext cx="1536700" cy="1866900"/>
              </a:xfrm>
              <a:custGeom>
                <a:avLst/>
                <a:gdLst>
                  <a:gd name="T0" fmla="*/ 545 w 619"/>
                  <a:gd name="T1" fmla="*/ 0 h 754"/>
                  <a:gd name="T2" fmla="*/ 525 w 619"/>
                  <a:gd name="T3" fmla="*/ 30 h 754"/>
                  <a:gd name="T4" fmla="*/ 516 w 619"/>
                  <a:gd name="T5" fmla="*/ 46 h 754"/>
                  <a:gd name="T6" fmla="*/ 500 w 619"/>
                  <a:gd name="T7" fmla="*/ 61 h 754"/>
                  <a:gd name="T8" fmla="*/ 475 w 619"/>
                  <a:gd name="T9" fmla="*/ 15 h 754"/>
                  <a:gd name="T10" fmla="*/ 124 w 619"/>
                  <a:gd name="T11" fmla="*/ 66 h 754"/>
                  <a:gd name="T12" fmla="*/ 102 w 619"/>
                  <a:gd name="T13" fmla="*/ 46 h 754"/>
                  <a:gd name="T14" fmla="*/ 93 w 619"/>
                  <a:gd name="T15" fmla="*/ 31 h 754"/>
                  <a:gd name="T16" fmla="*/ 89 w 619"/>
                  <a:gd name="T17" fmla="*/ 19 h 754"/>
                  <a:gd name="T18" fmla="*/ 4 w 619"/>
                  <a:gd name="T19" fmla="*/ 6 h 754"/>
                  <a:gd name="T20" fmla="*/ 189 w 619"/>
                  <a:gd name="T21" fmla="*/ 372 h 754"/>
                  <a:gd name="T22" fmla="*/ 205 w 619"/>
                  <a:gd name="T23" fmla="*/ 402 h 754"/>
                  <a:gd name="T24" fmla="*/ 248 w 619"/>
                  <a:gd name="T25" fmla="*/ 505 h 754"/>
                  <a:gd name="T26" fmla="*/ 204 w 619"/>
                  <a:gd name="T27" fmla="*/ 557 h 754"/>
                  <a:gd name="T28" fmla="*/ 164 w 619"/>
                  <a:gd name="T29" fmla="*/ 584 h 754"/>
                  <a:gd name="T30" fmla="*/ 141 w 619"/>
                  <a:gd name="T31" fmla="*/ 605 h 754"/>
                  <a:gd name="T32" fmla="*/ 540 w 619"/>
                  <a:gd name="T33" fmla="*/ 754 h 754"/>
                  <a:gd name="T34" fmla="*/ 466 w 619"/>
                  <a:gd name="T35" fmla="*/ 590 h 754"/>
                  <a:gd name="T36" fmla="*/ 384 w 619"/>
                  <a:gd name="T37" fmla="*/ 529 h 754"/>
                  <a:gd name="T38" fmla="*/ 372 w 619"/>
                  <a:gd name="T39" fmla="*/ 472 h 754"/>
                  <a:gd name="T40" fmla="*/ 426 w 619"/>
                  <a:gd name="T41" fmla="*/ 406 h 754"/>
                  <a:gd name="T42" fmla="*/ 490 w 619"/>
                  <a:gd name="T43" fmla="*/ 346 h 754"/>
                  <a:gd name="T44" fmla="*/ 171 w 619"/>
                  <a:gd name="T45" fmla="*/ 330 h 754"/>
                  <a:gd name="T46" fmla="*/ 130 w 619"/>
                  <a:gd name="T47" fmla="*/ 306 h 754"/>
                  <a:gd name="T48" fmla="*/ 94 w 619"/>
                  <a:gd name="T49" fmla="*/ 271 h 754"/>
                  <a:gd name="T50" fmla="*/ 70 w 619"/>
                  <a:gd name="T51" fmla="*/ 233 h 754"/>
                  <a:gd name="T52" fmla="*/ 59 w 619"/>
                  <a:gd name="T53" fmla="*/ 207 h 754"/>
                  <a:gd name="T54" fmla="*/ 39 w 619"/>
                  <a:gd name="T55" fmla="*/ 126 h 754"/>
                  <a:gd name="T56" fmla="*/ 59 w 619"/>
                  <a:gd name="T57" fmla="*/ 34 h 754"/>
                  <a:gd name="T58" fmla="*/ 178 w 619"/>
                  <a:gd name="T59" fmla="*/ 333 h 754"/>
                  <a:gd name="T60" fmla="*/ 112 w 619"/>
                  <a:gd name="T61" fmla="*/ 721 h 754"/>
                  <a:gd name="T62" fmla="*/ 445 w 619"/>
                  <a:gd name="T63" fmla="*/ 616 h 754"/>
                  <a:gd name="T64" fmla="*/ 213 w 619"/>
                  <a:gd name="T65" fmla="*/ 591 h 754"/>
                  <a:gd name="T66" fmla="*/ 371 w 619"/>
                  <a:gd name="T67" fmla="*/ 414 h 754"/>
                  <a:gd name="T68" fmla="*/ 349 w 619"/>
                  <a:gd name="T69" fmla="*/ 448 h 754"/>
                  <a:gd name="T70" fmla="*/ 326 w 619"/>
                  <a:gd name="T71" fmla="*/ 470 h 754"/>
                  <a:gd name="T72" fmla="*/ 323 w 619"/>
                  <a:gd name="T73" fmla="*/ 472 h 754"/>
                  <a:gd name="T74" fmla="*/ 287 w 619"/>
                  <a:gd name="T75" fmla="*/ 466 h 754"/>
                  <a:gd name="T76" fmla="*/ 269 w 619"/>
                  <a:gd name="T77" fmla="*/ 446 h 754"/>
                  <a:gd name="T78" fmla="*/ 171 w 619"/>
                  <a:gd name="T79" fmla="*/ 159 h 754"/>
                  <a:gd name="T80" fmla="*/ 371 w 619"/>
                  <a:gd name="T81" fmla="*/ 414 h 754"/>
                  <a:gd name="T82" fmla="*/ 441 w 619"/>
                  <a:gd name="T83" fmla="*/ 334 h 754"/>
                  <a:gd name="T84" fmla="*/ 552 w 619"/>
                  <a:gd name="T85" fmla="*/ 49 h 754"/>
                  <a:gd name="T86" fmla="*/ 582 w 619"/>
                  <a:gd name="T87" fmla="*/ 106 h 754"/>
                  <a:gd name="T88" fmla="*/ 579 w 619"/>
                  <a:gd name="T89" fmla="*/ 133 h 754"/>
                  <a:gd name="T90" fmla="*/ 557 w 619"/>
                  <a:gd name="T91" fmla="*/ 218 h 754"/>
                  <a:gd name="T92" fmla="*/ 528 w 619"/>
                  <a:gd name="T93" fmla="*/ 268 h 754"/>
                  <a:gd name="T94" fmla="*/ 496 w 619"/>
                  <a:gd name="T95" fmla="*/ 301 h 754"/>
                  <a:gd name="T96" fmla="*/ 446 w 619"/>
                  <a:gd name="T97" fmla="*/ 332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19" h="754">
                    <a:moveTo>
                      <a:pt x="580" y="247"/>
                    </a:moveTo>
                    <a:cubicBezTo>
                      <a:pt x="614" y="176"/>
                      <a:pt x="619" y="95"/>
                      <a:pt x="619" y="17"/>
                    </a:cubicBezTo>
                    <a:cubicBezTo>
                      <a:pt x="619" y="8"/>
                      <a:pt x="611" y="0"/>
                      <a:pt x="602" y="0"/>
                    </a:cubicBezTo>
                    <a:cubicBezTo>
                      <a:pt x="583" y="0"/>
                      <a:pt x="564" y="0"/>
                      <a:pt x="545" y="0"/>
                    </a:cubicBezTo>
                    <a:cubicBezTo>
                      <a:pt x="536" y="0"/>
                      <a:pt x="529" y="8"/>
                      <a:pt x="529" y="17"/>
                    </a:cubicBezTo>
                    <a:cubicBezTo>
                      <a:pt x="529" y="17"/>
                      <a:pt x="529" y="17"/>
                      <a:pt x="529" y="18"/>
                    </a:cubicBezTo>
                    <a:cubicBezTo>
                      <a:pt x="529" y="19"/>
                      <a:pt x="528" y="20"/>
                      <a:pt x="528" y="21"/>
                    </a:cubicBezTo>
                    <a:cubicBezTo>
                      <a:pt x="527" y="24"/>
                      <a:pt x="526" y="27"/>
                      <a:pt x="525" y="30"/>
                    </a:cubicBezTo>
                    <a:cubicBezTo>
                      <a:pt x="525" y="31"/>
                      <a:pt x="524" y="32"/>
                      <a:pt x="524" y="33"/>
                    </a:cubicBezTo>
                    <a:cubicBezTo>
                      <a:pt x="523" y="35"/>
                      <a:pt x="522" y="37"/>
                      <a:pt x="520" y="39"/>
                    </a:cubicBezTo>
                    <a:cubicBezTo>
                      <a:pt x="519" y="41"/>
                      <a:pt x="518" y="43"/>
                      <a:pt x="516" y="45"/>
                    </a:cubicBezTo>
                    <a:cubicBezTo>
                      <a:pt x="516" y="45"/>
                      <a:pt x="516" y="45"/>
                      <a:pt x="516" y="46"/>
                    </a:cubicBezTo>
                    <a:cubicBezTo>
                      <a:pt x="515" y="47"/>
                      <a:pt x="514" y="48"/>
                      <a:pt x="512" y="49"/>
                    </a:cubicBezTo>
                    <a:cubicBezTo>
                      <a:pt x="510" y="52"/>
                      <a:pt x="508" y="54"/>
                      <a:pt x="506" y="56"/>
                    </a:cubicBezTo>
                    <a:cubicBezTo>
                      <a:pt x="505" y="57"/>
                      <a:pt x="503" y="58"/>
                      <a:pt x="502" y="59"/>
                    </a:cubicBezTo>
                    <a:cubicBezTo>
                      <a:pt x="501" y="60"/>
                      <a:pt x="501" y="60"/>
                      <a:pt x="500" y="61"/>
                    </a:cubicBezTo>
                    <a:cubicBezTo>
                      <a:pt x="500" y="61"/>
                      <a:pt x="500" y="61"/>
                      <a:pt x="500" y="61"/>
                    </a:cubicBezTo>
                    <a:cubicBezTo>
                      <a:pt x="497" y="64"/>
                      <a:pt x="494" y="66"/>
                      <a:pt x="490" y="68"/>
                    </a:cubicBezTo>
                    <a:cubicBezTo>
                      <a:pt x="491" y="56"/>
                      <a:pt x="491" y="44"/>
                      <a:pt x="491" y="31"/>
                    </a:cubicBezTo>
                    <a:cubicBezTo>
                      <a:pt x="491" y="23"/>
                      <a:pt x="484" y="15"/>
                      <a:pt x="475" y="15"/>
                    </a:cubicBezTo>
                    <a:cubicBezTo>
                      <a:pt x="144" y="15"/>
                      <a:pt x="144" y="15"/>
                      <a:pt x="144" y="15"/>
                    </a:cubicBezTo>
                    <a:cubicBezTo>
                      <a:pt x="135" y="15"/>
                      <a:pt x="128" y="23"/>
                      <a:pt x="128" y="31"/>
                    </a:cubicBezTo>
                    <a:cubicBezTo>
                      <a:pt x="128" y="44"/>
                      <a:pt x="128" y="56"/>
                      <a:pt x="129" y="69"/>
                    </a:cubicBezTo>
                    <a:cubicBezTo>
                      <a:pt x="127" y="68"/>
                      <a:pt x="125" y="67"/>
                      <a:pt x="124" y="66"/>
                    </a:cubicBezTo>
                    <a:cubicBezTo>
                      <a:pt x="122" y="65"/>
                      <a:pt x="121" y="64"/>
                      <a:pt x="120" y="64"/>
                    </a:cubicBezTo>
                    <a:cubicBezTo>
                      <a:pt x="120" y="63"/>
                      <a:pt x="119" y="62"/>
                      <a:pt x="118" y="62"/>
                    </a:cubicBezTo>
                    <a:cubicBezTo>
                      <a:pt x="116" y="60"/>
                      <a:pt x="115" y="59"/>
                      <a:pt x="113" y="57"/>
                    </a:cubicBezTo>
                    <a:cubicBezTo>
                      <a:pt x="109" y="54"/>
                      <a:pt x="106" y="50"/>
                      <a:pt x="102" y="46"/>
                    </a:cubicBezTo>
                    <a:cubicBezTo>
                      <a:pt x="102" y="46"/>
                      <a:pt x="102" y="46"/>
                      <a:pt x="102" y="46"/>
                    </a:cubicBezTo>
                    <a:cubicBezTo>
                      <a:pt x="101" y="45"/>
                      <a:pt x="101" y="45"/>
                      <a:pt x="101" y="44"/>
                    </a:cubicBezTo>
                    <a:cubicBezTo>
                      <a:pt x="100" y="43"/>
                      <a:pt x="98" y="41"/>
                      <a:pt x="97" y="39"/>
                    </a:cubicBezTo>
                    <a:cubicBezTo>
                      <a:pt x="96" y="37"/>
                      <a:pt x="94" y="34"/>
                      <a:pt x="93" y="31"/>
                    </a:cubicBezTo>
                    <a:cubicBezTo>
                      <a:pt x="92" y="30"/>
                      <a:pt x="92" y="30"/>
                      <a:pt x="92" y="29"/>
                    </a:cubicBezTo>
                    <a:cubicBezTo>
                      <a:pt x="92" y="28"/>
                      <a:pt x="91" y="27"/>
                      <a:pt x="91" y="25"/>
                    </a:cubicBezTo>
                    <a:cubicBezTo>
                      <a:pt x="90" y="23"/>
                      <a:pt x="90" y="21"/>
                      <a:pt x="89" y="19"/>
                    </a:cubicBezTo>
                    <a:cubicBezTo>
                      <a:pt x="89" y="19"/>
                      <a:pt x="89" y="19"/>
                      <a:pt x="89" y="19"/>
                    </a:cubicBezTo>
                    <a:cubicBezTo>
                      <a:pt x="89" y="18"/>
                      <a:pt x="89" y="18"/>
                      <a:pt x="89" y="17"/>
                    </a:cubicBezTo>
                    <a:cubicBezTo>
                      <a:pt x="89" y="8"/>
                      <a:pt x="82" y="1"/>
                      <a:pt x="73" y="1"/>
                    </a:cubicBezTo>
                    <a:cubicBezTo>
                      <a:pt x="54" y="1"/>
                      <a:pt x="35" y="1"/>
                      <a:pt x="17" y="0"/>
                    </a:cubicBezTo>
                    <a:cubicBezTo>
                      <a:pt x="11" y="0"/>
                      <a:pt x="7" y="3"/>
                      <a:pt x="4" y="6"/>
                    </a:cubicBezTo>
                    <a:cubicBezTo>
                      <a:pt x="2" y="8"/>
                      <a:pt x="0" y="12"/>
                      <a:pt x="0" y="17"/>
                    </a:cubicBezTo>
                    <a:cubicBezTo>
                      <a:pt x="0" y="99"/>
                      <a:pt x="6" y="185"/>
                      <a:pt x="46" y="258"/>
                    </a:cubicBezTo>
                    <a:cubicBezTo>
                      <a:pt x="68" y="298"/>
                      <a:pt x="102" y="332"/>
                      <a:pt x="143" y="353"/>
                    </a:cubicBezTo>
                    <a:cubicBezTo>
                      <a:pt x="158" y="361"/>
                      <a:pt x="173" y="367"/>
                      <a:pt x="189" y="372"/>
                    </a:cubicBezTo>
                    <a:cubicBezTo>
                      <a:pt x="183" y="377"/>
                      <a:pt x="183" y="377"/>
                      <a:pt x="183" y="377"/>
                    </a:cubicBezTo>
                    <a:cubicBezTo>
                      <a:pt x="176" y="383"/>
                      <a:pt x="175" y="393"/>
                      <a:pt x="180" y="400"/>
                    </a:cubicBezTo>
                    <a:cubicBezTo>
                      <a:pt x="186" y="407"/>
                      <a:pt x="196" y="409"/>
                      <a:pt x="204" y="403"/>
                    </a:cubicBezTo>
                    <a:cubicBezTo>
                      <a:pt x="205" y="402"/>
                      <a:pt x="205" y="402"/>
                      <a:pt x="205" y="402"/>
                    </a:cubicBezTo>
                    <a:cubicBezTo>
                      <a:pt x="209" y="410"/>
                      <a:pt x="212" y="418"/>
                      <a:pt x="216" y="425"/>
                    </a:cubicBezTo>
                    <a:cubicBezTo>
                      <a:pt x="225" y="441"/>
                      <a:pt x="235" y="458"/>
                      <a:pt x="247" y="472"/>
                    </a:cubicBezTo>
                    <a:cubicBezTo>
                      <a:pt x="238" y="473"/>
                      <a:pt x="232" y="480"/>
                      <a:pt x="232" y="489"/>
                    </a:cubicBezTo>
                    <a:cubicBezTo>
                      <a:pt x="232" y="498"/>
                      <a:pt x="239" y="505"/>
                      <a:pt x="248" y="505"/>
                    </a:cubicBezTo>
                    <a:cubicBezTo>
                      <a:pt x="252" y="505"/>
                      <a:pt x="252" y="505"/>
                      <a:pt x="252" y="505"/>
                    </a:cubicBezTo>
                    <a:cubicBezTo>
                      <a:pt x="247" y="513"/>
                      <a:pt x="241" y="521"/>
                      <a:pt x="235" y="528"/>
                    </a:cubicBezTo>
                    <a:cubicBezTo>
                      <a:pt x="228" y="535"/>
                      <a:pt x="221" y="542"/>
                      <a:pt x="214" y="548"/>
                    </a:cubicBezTo>
                    <a:cubicBezTo>
                      <a:pt x="211" y="551"/>
                      <a:pt x="208" y="554"/>
                      <a:pt x="204" y="557"/>
                    </a:cubicBezTo>
                    <a:cubicBezTo>
                      <a:pt x="203" y="558"/>
                      <a:pt x="201" y="559"/>
                      <a:pt x="199" y="561"/>
                    </a:cubicBezTo>
                    <a:cubicBezTo>
                      <a:pt x="199" y="561"/>
                      <a:pt x="199" y="561"/>
                      <a:pt x="199" y="561"/>
                    </a:cubicBezTo>
                    <a:cubicBezTo>
                      <a:pt x="198" y="562"/>
                      <a:pt x="197" y="563"/>
                      <a:pt x="196" y="564"/>
                    </a:cubicBezTo>
                    <a:cubicBezTo>
                      <a:pt x="185" y="571"/>
                      <a:pt x="175" y="578"/>
                      <a:pt x="164" y="584"/>
                    </a:cubicBezTo>
                    <a:cubicBezTo>
                      <a:pt x="160" y="586"/>
                      <a:pt x="157" y="587"/>
                      <a:pt x="154" y="589"/>
                    </a:cubicBezTo>
                    <a:cubicBezTo>
                      <a:pt x="153" y="589"/>
                      <a:pt x="152" y="590"/>
                      <a:pt x="151" y="590"/>
                    </a:cubicBezTo>
                    <a:cubicBezTo>
                      <a:pt x="150" y="591"/>
                      <a:pt x="151" y="590"/>
                      <a:pt x="152" y="590"/>
                    </a:cubicBezTo>
                    <a:cubicBezTo>
                      <a:pt x="146" y="593"/>
                      <a:pt x="141" y="598"/>
                      <a:pt x="141" y="605"/>
                    </a:cubicBezTo>
                    <a:cubicBezTo>
                      <a:pt x="141" y="630"/>
                      <a:pt x="141" y="630"/>
                      <a:pt x="141" y="630"/>
                    </a:cubicBezTo>
                    <a:cubicBezTo>
                      <a:pt x="79" y="630"/>
                      <a:pt x="79" y="630"/>
                      <a:pt x="79" y="630"/>
                    </a:cubicBezTo>
                    <a:cubicBezTo>
                      <a:pt x="79" y="754"/>
                      <a:pt x="79" y="754"/>
                      <a:pt x="79" y="754"/>
                    </a:cubicBezTo>
                    <a:cubicBezTo>
                      <a:pt x="540" y="754"/>
                      <a:pt x="540" y="754"/>
                      <a:pt x="540" y="754"/>
                    </a:cubicBezTo>
                    <a:cubicBezTo>
                      <a:pt x="540" y="630"/>
                      <a:pt x="540" y="630"/>
                      <a:pt x="540" y="630"/>
                    </a:cubicBezTo>
                    <a:cubicBezTo>
                      <a:pt x="478" y="630"/>
                      <a:pt x="478" y="630"/>
                      <a:pt x="478" y="630"/>
                    </a:cubicBezTo>
                    <a:cubicBezTo>
                      <a:pt x="478" y="605"/>
                      <a:pt x="478" y="605"/>
                      <a:pt x="478" y="605"/>
                    </a:cubicBezTo>
                    <a:cubicBezTo>
                      <a:pt x="478" y="597"/>
                      <a:pt x="473" y="592"/>
                      <a:pt x="466" y="590"/>
                    </a:cubicBezTo>
                    <a:cubicBezTo>
                      <a:pt x="466" y="589"/>
                      <a:pt x="466" y="589"/>
                      <a:pt x="466" y="589"/>
                    </a:cubicBezTo>
                    <a:cubicBezTo>
                      <a:pt x="462" y="588"/>
                      <a:pt x="459" y="586"/>
                      <a:pt x="456" y="585"/>
                    </a:cubicBezTo>
                    <a:cubicBezTo>
                      <a:pt x="445" y="579"/>
                      <a:pt x="434" y="572"/>
                      <a:pt x="423" y="564"/>
                    </a:cubicBezTo>
                    <a:cubicBezTo>
                      <a:pt x="411" y="556"/>
                      <a:pt x="396" y="542"/>
                      <a:pt x="384" y="529"/>
                    </a:cubicBezTo>
                    <a:cubicBezTo>
                      <a:pt x="378" y="522"/>
                      <a:pt x="371" y="514"/>
                      <a:pt x="365" y="505"/>
                    </a:cubicBezTo>
                    <a:cubicBezTo>
                      <a:pt x="371" y="505"/>
                      <a:pt x="371" y="505"/>
                      <a:pt x="371" y="505"/>
                    </a:cubicBezTo>
                    <a:cubicBezTo>
                      <a:pt x="380" y="505"/>
                      <a:pt x="387" y="498"/>
                      <a:pt x="387" y="489"/>
                    </a:cubicBezTo>
                    <a:cubicBezTo>
                      <a:pt x="387" y="480"/>
                      <a:pt x="380" y="473"/>
                      <a:pt x="372" y="472"/>
                    </a:cubicBezTo>
                    <a:cubicBezTo>
                      <a:pt x="377" y="466"/>
                      <a:pt x="382" y="459"/>
                      <a:pt x="387" y="452"/>
                    </a:cubicBezTo>
                    <a:cubicBezTo>
                      <a:pt x="397" y="436"/>
                      <a:pt x="406" y="419"/>
                      <a:pt x="414" y="402"/>
                    </a:cubicBezTo>
                    <a:cubicBezTo>
                      <a:pt x="416" y="403"/>
                      <a:pt x="416" y="403"/>
                      <a:pt x="416" y="403"/>
                    </a:cubicBezTo>
                    <a:cubicBezTo>
                      <a:pt x="419" y="405"/>
                      <a:pt x="422" y="406"/>
                      <a:pt x="426" y="406"/>
                    </a:cubicBezTo>
                    <a:cubicBezTo>
                      <a:pt x="430" y="406"/>
                      <a:pt x="435" y="404"/>
                      <a:pt x="439" y="400"/>
                    </a:cubicBezTo>
                    <a:cubicBezTo>
                      <a:pt x="444" y="393"/>
                      <a:pt x="443" y="383"/>
                      <a:pt x="436" y="377"/>
                    </a:cubicBezTo>
                    <a:cubicBezTo>
                      <a:pt x="430" y="372"/>
                      <a:pt x="430" y="372"/>
                      <a:pt x="430" y="372"/>
                    </a:cubicBezTo>
                    <a:cubicBezTo>
                      <a:pt x="451" y="366"/>
                      <a:pt x="471" y="357"/>
                      <a:pt x="490" y="346"/>
                    </a:cubicBezTo>
                    <a:cubicBezTo>
                      <a:pt x="529" y="323"/>
                      <a:pt x="560" y="288"/>
                      <a:pt x="580" y="247"/>
                    </a:cubicBezTo>
                    <a:close/>
                    <a:moveTo>
                      <a:pt x="177" y="333"/>
                    </a:moveTo>
                    <a:cubicBezTo>
                      <a:pt x="177" y="333"/>
                      <a:pt x="175" y="332"/>
                      <a:pt x="175" y="332"/>
                    </a:cubicBezTo>
                    <a:cubicBezTo>
                      <a:pt x="174" y="331"/>
                      <a:pt x="172" y="331"/>
                      <a:pt x="171" y="330"/>
                    </a:cubicBezTo>
                    <a:cubicBezTo>
                      <a:pt x="166" y="328"/>
                      <a:pt x="160" y="325"/>
                      <a:pt x="154" y="322"/>
                    </a:cubicBezTo>
                    <a:cubicBezTo>
                      <a:pt x="149" y="319"/>
                      <a:pt x="145" y="316"/>
                      <a:pt x="140" y="313"/>
                    </a:cubicBezTo>
                    <a:cubicBezTo>
                      <a:pt x="138" y="312"/>
                      <a:pt x="135" y="310"/>
                      <a:pt x="133" y="309"/>
                    </a:cubicBezTo>
                    <a:cubicBezTo>
                      <a:pt x="132" y="308"/>
                      <a:pt x="131" y="307"/>
                      <a:pt x="130" y="306"/>
                    </a:cubicBezTo>
                    <a:cubicBezTo>
                      <a:pt x="129" y="306"/>
                      <a:pt x="129" y="305"/>
                      <a:pt x="128" y="305"/>
                    </a:cubicBezTo>
                    <a:cubicBezTo>
                      <a:pt x="128" y="305"/>
                      <a:pt x="128" y="305"/>
                      <a:pt x="128" y="305"/>
                    </a:cubicBezTo>
                    <a:cubicBezTo>
                      <a:pt x="119" y="298"/>
                      <a:pt x="111" y="290"/>
                      <a:pt x="104" y="282"/>
                    </a:cubicBezTo>
                    <a:cubicBezTo>
                      <a:pt x="100" y="279"/>
                      <a:pt x="97" y="275"/>
                      <a:pt x="94" y="271"/>
                    </a:cubicBezTo>
                    <a:cubicBezTo>
                      <a:pt x="94" y="270"/>
                      <a:pt x="93" y="270"/>
                      <a:pt x="92" y="269"/>
                    </a:cubicBezTo>
                    <a:cubicBezTo>
                      <a:pt x="92" y="268"/>
                      <a:pt x="91" y="268"/>
                      <a:pt x="91" y="267"/>
                    </a:cubicBezTo>
                    <a:cubicBezTo>
                      <a:pt x="89" y="265"/>
                      <a:pt x="87" y="262"/>
                      <a:pt x="86" y="260"/>
                    </a:cubicBezTo>
                    <a:cubicBezTo>
                      <a:pt x="80" y="251"/>
                      <a:pt x="75" y="242"/>
                      <a:pt x="70" y="233"/>
                    </a:cubicBezTo>
                    <a:cubicBezTo>
                      <a:pt x="68" y="228"/>
                      <a:pt x="65" y="224"/>
                      <a:pt x="63" y="219"/>
                    </a:cubicBezTo>
                    <a:cubicBezTo>
                      <a:pt x="63" y="219"/>
                      <a:pt x="63" y="218"/>
                      <a:pt x="63" y="217"/>
                    </a:cubicBezTo>
                    <a:cubicBezTo>
                      <a:pt x="62" y="217"/>
                      <a:pt x="62" y="216"/>
                      <a:pt x="62" y="215"/>
                    </a:cubicBezTo>
                    <a:cubicBezTo>
                      <a:pt x="61" y="212"/>
                      <a:pt x="60" y="210"/>
                      <a:pt x="59" y="207"/>
                    </a:cubicBezTo>
                    <a:cubicBezTo>
                      <a:pt x="53" y="191"/>
                      <a:pt x="48" y="175"/>
                      <a:pt x="45" y="159"/>
                    </a:cubicBezTo>
                    <a:cubicBezTo>
                      <a:pt x="43" y="151"/>
                      <a:pt x="42" y="143"/>
                      <a:pt x="40" y="134"/>
                    </a:cubicBezTo>
                    <a:cubicBezTo>
                      <a:pt x="40" y="132"/>
                      <a:pt x="40" y="130"/>
                      <a:pt x="39" y="128"/>
                    </a:cubicBezTo>
                    <a:cubicBezTo>
                      <a:pt x="39" y="127"/>
                      <a:pt x="39" y="127"/>
                      <a:pt x="39" y="126"/>
                    </a:cubicBezTo>
                    <a:cubicBezTo>
                      <a:pt x="39" y="126"/>
                      <a:pt x="39" y="125"/>
                      <a:pt x="39" y="125"/>
                    </a:cubicBezTo>
                    <a:cubicBezTo>
                      <a:pt x="38" y="121"/>
                      <a:pt x="38" y="116"/>
                      <a:pt x="37" y="112"/>
                    </a:cubicBezTo>
                    <a:cubicBezTo>
                      <a:pt x="34" y="86"/>
                      <a:pt x="34" y="60"/>
                      <a:pt x="33" y="33"/>
                    </a:cubicBezTo>
                    <a:cubicBezTo>
                      <a:pt x="42" y="34"/>
                      <a:pt x="50" y="34"/>
                      <a:pt x="59" y="34"/>
                    </a:cubicBezTo>
                    <a:cubicBezTo>
                      <a:pt x="61" y="41"/>
                      <a:pt x="64" y="48"/>
                      <a:pt x="68" y="54"/>
                    </a:cubicBezTo>
                    <a:cubicBezTo>
                      <a:pt x="82" y="79"/>
                      <a:pt x="106" y="96"/>
                      <a:pt x="131" y="107"/>
                    </a:cubicBezTo>
                    <a:cubicBezTo>
                      <a:pt x="136" y="153"/>
                      <a:pt x="143" y="199"/>
                      <a:pt x="153" y="243"/>
                    </a:cubicBezTo>
                    <a:cubicBezTo>
                      <a:pt x="160" y="273"/>
                      <a:pt x="168" y="304"/>
                      <a:pt x="178" y="333"/>
                    </a:cubicBezTo>
                    <a:cubicBezTo>
                      <a:pt x="178" y="333"/>
                      <a:pt x="177" y="333"/>
                      <a:pt x="177" y="333"/>
                    </a:cubicBezTo>
                    <a:close/>
                    <a:moveTo>
                      <a:pt x="507" y="663"/>
                    </a:moveTo>
                    <a:cubicBezTo>
                      <a:pt x="507" y="721"/>
                      <a:pt x="507" y="721"/>
                      <a:pt x="507" y="721"/>
                    </a:cubicBezTo>
                    <a:cubicBezTo>
                      <a:pt x="112" y="721"/>
                      <a:pt x="112" y="721"/>
                      <a:pt x="112" y="721"/>
                    </a:cubicBezTo>
                    <a:cubicBezTo>
                      <a:pt x="112" y="663"/>
                      <a:pt x="112" y="663"/>
                      <a:pt x="112" y="663"/>
                    </a:cubicBezTo>
                    <a:lnTo>
                      <a:pt x="507" y="663"/>
                    </a:lnTo>
                    <a:close/>
                    <a:moveTo>
                      <a:pt x="404" y="591"/>
                    </a:moveTo>
                    <a:cubicBezTo>
                      <a:pt x="417" y="600"/>
                      <a:pt x="430" y="609"/>
                      <a:pt x="445" y="616"/>
                    </a:cubicBezTo>
                    <a:cubicBezTo>
                      <a:pt x="445" y="630"/>
                      <a:pt x="445" y="630"/>
                      <a:pt x="445" y="630"/>
                    </a:cubicBezTo>
                    <a:cubicBezTo>
                      <a:pt x="174" y="630"/>
                      <a:pt x="174" y="630"/>
                      <a:pt x="174" y="630"/>
                    </a:cubicBezTo>
                    <a:cubicBezTo>
                      <a:pt x="174" y="615"/>
                      <a:pt x="174" y="615"/>
                      <a:pt x="174" y="615"/>
                    </a:cubicBezTo>
                    <a:cubicBezTo>
                      <a:pt x="188" y="609"/>
                      <a:pt x="201" y="600"/>
                      <a:pt x="213" y="591"/>
                    </a:cubicBezTo>
                    <a:cubicBezTo>
                      <a:pt x="245" y="568"/>
                      <a:pt x="271" y="539"/>
                      <a:pt x="291" y="505"/>
                    </a:cubicBezTo>
                    <a:cubicBezTo>
                      <a:pt x="327" y="505"/>
                      <a:pt x="327" y="505"/>
                      <a:pt x="327" y="505"/>
                    </a:cubicBezTo>
                    <a:cubicBezTo>
                      <a:pt x="346" y="539"/>
                      <a:pt x="373" y="568"/>
                      <a:pt x="404" y="591"/>
                    </a:cubicBezTo>
                    <a:close/>
                    <a:moveTo>
                      <a:pt x="371" y="414"/>
                    </a:moveTo>
                    <a:cubicBezTo>
                      <a:pt x="367" y="421"/>
                      <a:pt x="364" y="427"/>
                      <a:pt x="360" y="433"/>
                    </a:cubicBezTo>
                    <a:cubicBezTo>
                      <a:pt x="358" y="436"/>
                      <a:pt x="356" y="439"/>
                      <a:pt x="354" y="442"/>
                    </a:cubicBezTo>
                    <a:cubicBezTo>
                      <a:pt x="353" y="443"/>
                      <a:pt x="352" y="444"/>
                      <a:pt x="351" y="445"/>
                    </a:cubicBezTo>
                    <a:cubicBezTo>
                      <a:pt x="351" y="446"/>
                      <a:pt x="349" y="448"/>
                      <a:pt x="349" y="448"/>
                    </a:cubicBezTo>
                    <a:cubicBezTo>
                      <a:pt x="345" y="453"/>
                      <a:pt x="341" y="458"/>
                      <a:pt x="336" y="462"/>
                    </a:cubicBezTo>
                    <a:cubicBezTo>
                      <a:pt x="335" y="463"/>
                      <a:pt x="334" y="464"/>
                      <a:pt x="333" y="465"/>
                    </a:cubicBezTo>
                    <a:cubicBezTo>
                      <a:pt x="333" y="465"/>
                      <a:pt x="332" y="465"/>
                      <a:pt x="332" y="465"/>
                    </a:cubicBezTo>
                    <a:cubicBezTo>
                      <a:pt x="330" y="467"/>
                      <a:pt x="328" y="468"/>
                      <a:pt x="326" y="470"/>
                    </a:cubicBezTo>
                    <a:cubicBezTo>
                      <a:pt x="325" y="470"/>
                      <a:pt x="325" y="470"/>
                      <a:pt x="324" y="471"/>
                    </a:cubicBezTo>
                    <a:cubicBezTo>
                      <a:pt x="324" y="471"/>
                      <a:pt x="324" y="471"/>
                      <a:pt x="323" y="471"/>
                    </a:cubicBezTo>
                    <a:cubicBezTo>
                      <a:pt x="323" y="471"/>
                      <a:pt x="323" y="472"/>
                      <a:pt x="323" y="472"/>
                    </a:cubicBezTo>
                    <a:cubicBezTo>
                      <a:pt x="323" y="472"/>
                      <a:pt x="323" y="472"/>
                      <a:pt x="323" y="472"/>
                    </a:cubicBezTo>
                    <a:cubicBezTo>
                      <a:pt x="296" y="472"/>
                      <a:pt x="296" y="472"/>
                      <a:pt x="296" y="472"/>
                    </a:cubicBezTo>
                    <a:cubicBezTo>
                      <a:pt x="295" y="471"/>
                      <a:pt x="294" y="470"/>
                      <a:pt x="292" y="469"/>
                    </a:cubicBezTo>
                    <a:cubicBezTo>
                      <a:pt x="290" y="468"/>
                      <a:pt x="289" y="467"/>
                      <a:pt x="287" y="466"/>
                    </a:cubicBezTo>
                    <a:cubicBezTo>
                      <a:pt x="287" y="466"/>
                      <a:pt x="287" y="466"/>
                      <a:pt x="287" y="466"/>
                    </a:cubicBezTo>
                    <a:cubicBezTo>
                      <a:pt x="286" y="465"/>
                      <a:pt x="286" y="464"/>
                      <a:pt x="285" y="464"/>
                    </a:cubicBezTo>
                    <a:cubicBezTo>
                      <a:pt x="281" y="461"/>
                      <a:pt x="278" y="457"/>
                      <a:pt x="275" y="454"/>
                    </a:cubicBezTo>
                    <a:cubicBezTo>
                      <a:pt x="273" y="452"/>
                      <a:pt x="271" y="450"/>
                      <a:pt x="270" y="448"/>
                    </a:cubicBezTo>
                    <a:cubicBezTo>
                      <a:pt x="269" y="447"/>
                      <a:pt x="269" y="447"/>
                      <a:pt x="269" y="446"/>
                    </a:cubicBezTo>
                    <a:cubicBezTo>
                      <a:pt x="268" y="446"/>
                      <a:pt x="267" y="445"/>
                      <a:pt x="267" y="444"/>
                    </a:cubicBezTo>
                    <a:cubicBezTo>
                      <a:pt x="263" y="440"/>
                      <a:pt x="260" y="435"/>
                      <a:pt x="257" y="430"/>
                    </a:cubicBezTo>
                    <a:cubicBezTo>
                      <a:pt x="242" y="407"/>
                      <a:pt x="231" y="381"/>
                      <a:pt x="222" y="358"/>
                    </a:cubicBezTo>
                    <a:cubicBezTo>
                      <a:pt x="197" y="294"/>
                      <a:pt x="181" y="226"/>
                      <a:pt x="171" y="159"/>
                    </a:cubicBezTo>
                    <a:cubicBezTo>
                      <a:pt x="165" y="122"/>
                      <a:pt x="162" y="85"/>
                      <a:pt x="161" y="48"/>
                    </a:cubicBezTo>
                    <a:cubicBezTo>
                      <a:pt x="458" y="48"/>
                      <a:pt x="458" y="48"/>
                      <a:pt x="458" y="48"/>
                    </a:cubicBezTo>
                    <a:cubicBezTo>
                      <a:pt x="457" y="112"/>
                      <a:pt x="448" y="176"/>
                      <a:pt x="433" y="239"/>
                    </a:cubicBezTo>
                    <a:cubicBezTo>
                      <a:pt x="419" y="300"/>
                      <a:pt x="401" y="361"/>
                      <a:pt x="371" y="414"/>
                    </a:cubicBezTo>
                    <a:close/>
                    <a:moveTo>
                      <a:pt x="446" y="332"/>
                    </a:moveTo>
                    <a:cubicBezTo>
                      <a:pt x="445" y="332"/>
                      <a:pt x="445" y="332"/>
                      <a:pt x="445" y="332"/>
                    </a:cubicBezTo>
                    <a:cubicBezTo>
                      <a:pt x="445" y="332"/>
                      <a:pt x="444" y="332"/>
                      <a:pt x="444" y="332"/>
                    </a:cubicBezTo>
                    <a:cubicBezTo>
                      <a:pt x="443" y="333"/>
                      <a:pt x="442" y="333"/>
                      <a:pt x="441" y="334"/>
                    </a:cubicBezTo>
                    <a:cubicBezTo>
                      <a:pt x="457" y="285"/>
                      <a:pt x="469" y="233"/>
                      <a:pt x="478" y="182"/>
                    </a:cubicBezTo>
                    <a:cubicBezTo>
                      <a:pt x="482" y="157"/>
                      <a:pt x="485" y="132"/>
                      <a:pt x="488" y="107"/>
                    </a:cubicBezTo>
                    <a:cubicBezTo>
                      <a:pt x="491" y="105"/>
                      <a:pt x="494" y="104"/>
                      <a:pt x="497" y="102"/>
                    </a:cubicBezTo>
                    <a:cubicBezTo>
                      <a:pt x="520" y="90"/>
                      <a:pt x="541" y="72"/>
                      <a:pt x="552" y="49"/>
                    </a:cubicBezTo>
                    <a:cubicBezTo>
                      <a:pt x="555" y="44"/>
                      <a:pt x="557" y="39"/>
                      <a:pt x="559" y="33"/>
                    </a:cubicBezTo>
                    <a:cubicBezTo>
                      <a:pt x="568" y="33"/>
                      <a:pt x="577" y="33"/>
                      <a:pt x="586" y="33"/>
                    </a:cubicBezTo>
                    <a:cubicBezTo>
                      <a:pt x="586" y="47"/>
                      <a:pt x="585" y="61"/>
                      <a:pt x="585" y="75"/>
                    </a:cubicBezTo>
                    <a:cubicBezTo>
                      <a:pt x="584" y="85"/>
                      <a:pt x="583" y="95"/>
                      <a:pt x="582" y="106"/>
                    </a:cubicBezTo>
                    <a:cubicBezTo>
                      <a:pt x="582" y="111"/>
                      <a:pt x="582" y="116"/>
                      <a:pt x="581" y="120"/>
                    </a:cubicBezTo>
                    <a:cubicBezTo>
                      <a:pt x="581" y="123"/>
                      <a:pt x="580" y="125"/>
                      <a:pt x="580" y="127"/>
                    </a:cubicBezTo>
                    <a:cubicBezTo>
                      <a:pt x="580" y="128"/>
                      <a:pt x="580" y="128"/>
                      <a:pt x="580" y="129"/>
                    </a:cubicBezTo>
                    <a:cubicBezTo>
                      <a:pt x="580" y="130"/>
                      <a:pt x="579" y="132"/>
                      <a:pt x="579" y="133"/>
                    </a:cubicBezTo>
                    <a:cubicBezTo>
                      <a:pt x="576" y="154"/>
                      <a:pt x="572" y="175"/>
                      <a:pt x="565" y="195"/>
                    </a:cubicBezTo>
                    <a:cubicBezTo>
                      <a:pt x="564" y="200"/>
                      <a:pt x="562" y="204"/>
                      <a:pt x="560" y="209"/>
                    </a:cubicBezTo>
                    <a:cubicBezTo>
                      <a:pt x="559" y="211"/>
                      <a:pt x="559" y="214"/>
                      <a:pt x="558" y="216"/>
                    </a:cubicBezTo>
                    <a:cubicBezTo>
                      <a:pt x="557" y="217"/>
                      <a:pt x="557" y="217"/>
                      <a:pt x="557" y="218"/>
                    </a:cubicBezTo>
                    <a:cubicBezTo>
                      <a:pt x="557" y="218"/>
                      <a:pt x="556" y="221"/>
                      <a:pt x="555" y="221"/>
                    </a:cubicBezTo>
                    <a:cubicBezTo>
                      <a:pt x="551" y="231"/>
                      <a:pt x="546" y="240"/>
                      <a:pt x="541" y="249"/>
                    </a:cubicBezTo>
                    <a:cubicBezTo>
                      <a:pt x="538" y="254"/>
                      <a:pt x="536" y="258"/>
                      <a:pt x="533" y="262"/>
                    </a:cubicBezTo>
                    <a:cubicBezTo>
                      <a:pt x="531" y="264"/>
                      <a:pt x="530" y="266"/>
                      <a:pt x="528" y="268"/>
                    </a:cubicBezTo>
                    <a:cubicBezTo>
                      <a:pt x="528" y="268"/>
                      <a:pt x="528" y="269"/>
                      <a:pt x="527" y="270"/>
                    </a:cubicBezTo>
                    <a:cubicBezTo>
                      <a:pt x="526" y="271"/>
                      <a:pt x="526" y="272"/>
                      <a:pt x="525" y="273"/>
                    </a:cubicBezTo>
                    <a:cubicBezTo>
                      <a:pt x="518" y="281"/>
                      <a:pt x="510" y="289"/>
                      <a:pt x="502" y="296"/>
                    </a:cubicBezTo>
                    <a:cubicBezTo>
                      <a:pt x="500" y="298"/>
                      <a:pt x="498" y="300"/>
                      <a:pt x="496" y="301"/>
                    </a:cubicBezTo>
                    <a:cubicBezTo>
                      <a:pt x="495" y="302"/>
                      <a:pt x="494" y="303"/>
                      <a:pt x="493" y="304"/>
                    </a:cubicBezTo>
                    <a:cubicBezTo>
                      <a:pt x="493" y="304"/>
                      <a:pt x="492" y="305"/>
                      <a:pt x="492" y="305"/>
                    </a:cubicBezTo>
                    <a:cubicBezTo>
                      <a:pt x="487" y="309"/>
                      <a:pt x="483" y="312"/>
                      <a:pt x="478" y="315"/>
                    </a:cubicBezTo>
                    <a:cubicBezTo>
                      <a:pt x="468" y="321"/>
                      <a:pt x="457" y="327"/>
                      <a:pt x="446" y="3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07">
                <a:extLst>
                  <a:ext uri="{FF2B5EF4-FFF2-40B4-BE49-F238E27FC236}">
                    <a16:creationId xmlns:a16="http://schemas.microsoft.com/office/drawing/2014/main" id="{850B8CA1-56DF-4997-B45A-11958CD8896F}"/>
                  </a:ext>
                </a:extLst>
              </p:cNvPr>
              <p:cNvSpPr>
                <a:spLocks/>
              </p:cNvSpPr>
              <p:nvPr/>
            </p:nvSpPr>
            <p:spPr bwMode="auto">
              <a:xfrm>
                <a:off x="8990013" y="5029200"/>
                <a:ext cx="104775" cy="82550"/>
              </a:xfrm>
              <a:custGeom>
                <a:avLst/>
                <a:gdLst>
                  <a:gd name="T0" fmla="*/ 21 w 42"/>
                  <a:gd name="T1" fmla="*/ 0 h 33"/>
                  <a:gd name="T2" fmla="*/ 21 w 42"/>
                  <a:gd name="T3" fmla="*/ 33 h 33"/>
                  <a:gd name="T4" fmla="*/ 21 w 42"/>
                  <a:gd name="T5" fmla="*/ 0 h 33"/>
                </a:gdLst>
                <a:ahLst/>
                <a:cxnLst>
                  <a:cxn ang="0">
                    <a:pos x="T0" y="T1"/>
                  </a:cxn>
                  <a:cxn ang="0">
                    <a:pos x="T2" y="T3"/>
                  </a:cxn>
                  <a:cxn ang="0">
                    <a:pos x="T4" y="T5"/>
                  </a:cxn>
                </a:cxnLst>
                <a:rect l="0" t="0" r="r" b="b"/>
                <a:pathLst>
                  <a:path w="42" h="33">
                    <a:moveTo>
                      <a:pt x="21" y="0"/>
                    </a:moveTo>
                    <a:cubicBezTo>
                      <a:pt x="0" y="0"/>
                      <a:pt x="0" y="33"/>
                      <a:pt x="21" y="33"/>
                    </a:cubicBezTo>
                    <a:cubicBezTo>
                      <a:pt x="42" y="33"/>
                      <a:pt x="42"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208">
                <a:extLst>
                  <a:ext uri="{FF2B5EF4-FFF2-40B4-BE49-F238E27FC236}">
                    <a16:creationId xmlns:a16="http://schemas.microsoft.com/office/drawing/2014/main" id="{49322A02-7BC5-4D67-83BE-1C9FC0D456A2}"/>
                  </a:ext>
                </a:extLst>
              </p:cNvPr>
              <p:cNvSpPr>
                <a:spLocks/>
              </p:cNvSpPr>
              <p:nvPr/>
            </p:nvSpPr>
            <p:spPr bwMode="auto">
              <a:xfrm>
                <a:off x="8867776" y="4410075"/>
                <a:ext cx="176213" cy="579438"/>
              </a:xfrm>
              <a:custGeom>
                <a:avLst/>
                <a:gdLst>
                  <a:gd name="T0" fmla="*/ 68 w 71"/>
                  <a:gd name="T1" fmla="*/ 212 h 234"/>
                  <a:gd name="T2" fmla="*/ 33 w 71"/>
                  <a:gd name="T3" fmla="*/ 21 h 234"/>
                  <a:gd name="T4" fmla="*/ 0 w 71"/>
                  <a:gd name="T5" fmla="*/ 21 h 234"/>
                  <a:gd name="T6" fmla="*/ 36 w 71"/>
                  <a:gd name="T7" fmla="*/ 220 h 234"/>
                  <a:gd name="T8" fmla="*/ 56 w 71"/>
                  <a:gd name="T9" fmla="*/ 232 h 234"/>
                  <a:gd name="T10" fmla="*/ 68 w 71"/>
                  <a:gd name="T11" fmla="*/ 212 h 234"/>
                </a:gdLst>
                <a:ahLst/>
                <a:cxnLst>
                  <a:cxn ang="0">
                    <a:pos x="T0" y="T1"/>
                  </a:cxn>
                  <a:cxn ang="0">
                    <a:pos x="T2" y="T3"/>
                  </a:cxn>
                  <a:cxn ang="0">
                    <a:pos x="T4" y="T5"/>
                  </a:cxn>
                  <a:cxn ang="0">
                    <a:pos x="T6" y="T7"/>
                  </a:cxn>
                  <a:cxn ang="0">
                    <a:pos x="T8" y="T9"/>
                  </a:cxn>
                  <a:cxn ang="0">
                    <a:pos x="T10" y="T11"/>
                  </a:cxn>
                </a:cxnLst>
                <a:rect l="0" t="0" r="r" b="b"/>
                <a:pathLst>
                  <a:path w="71" h="234">
                    <a:moveTo>
                      <a:pt x="68" y="212"/>
                    </a:moveTo>
                    <a:cubicBezTo>
                      <a:pt x="46" y="151"/>
                      <a:pt x="33" y="85"/>
                      <a:pt x="33" y="21"/>
                    </a:cubicBezTo>
                    <a:cubicBezTo>
                      <a:pt x="33" y="0"/>
                      <a:pt x="0" y="0"/>
                      <a:pt x="0" y="21"/>
                    </a:cubicBezTo>
                    <a:cubicBezTo>
                      <a:pt x="0" y="88"/>
                      <a:pt x="13" y="157"/>
                      <a:pt x="36" y="220"/>
                    </a:cubicBezTo>
                    <a:cubicBezTo>
                      <a:pt x="39" y="229"/>
                      <a:pt x="47" y="234"/>
                      <a:pt x="56" y="232"/>
                    </a:cubicBezTo>
                    <a:cubicBezTo>
                      <a:pt x="64" y="230"/>
                      <a:pt x="71" y="220"/>
                      <a:pt x="68"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45" name="Group 44">
            <a:extLst>
              <a:ext uri="{FF2B5EF4-FFF2-40B4-BE49-F238E27FC236}">
                <a16:creationId xmlns:a16="http://schemas.microsoft.com/office/drawing/2014/main" id="{6FF0F923-1FD3-4777-A541-5DFD980B93AD}"/>
              </a:ext>
            </a:extLst>
          </p:cNvPr>
          <p:cNvGrpSpPr/>
          <p:nvPr/>
        </p:nvGrpSpPr>
        <p:grpSpPr>
          <a:xfrm>
            <a:off x="7954160" y="4107088"/>
            <a:ext cx="2451100" cy="1062706"/>
            <a:chOff x="3711678" y="3819635"/>
            <a:chExt cx="2172928" cy="1062706"/>
          </a:xfrm>
        </p:grpSpPr>
        <p:sp>
          <p:nvSpPr>
            <p:cNvPr id="46" name="TextBox 45">
              <a:extLst>
                <a:ext uri="{FF2B5EF4-FFF2-40B4-BE49-F238E27FC236}">
                  <a16:creationId xmlns:a16="http://schemas.microsoft.com/office/drawing/2014/main" id="{60ADC40F-D9C9-40DC-8933-8908E9FF5B53}"/>
                </a:ext>
              </a:extLst>
            </p:cNvPr>
            <p:cNvSpPr txBox="1"/>
            <p:nvPr/>
          </p:nvSpPr>
          <p:spPr>
            <a:xfrm>
              <a:off x="3711678" y="4145793"/>
              <a:ext cx="2172928" cy="736548"/>
            </a:xfrm>
            <a:prstGeom prst="rect">
              <a:avLst/>
            </a:prstGeom>
            <a:noFill/>
          </p:spPr>
          <p:txBody>
            <a:bodyPr wrap="square" rtlCol="0">
              <a:spAutoFit/>
            </a:bodyPr>
            <a:lstStyle/>
            <a:p>
              <a:pPr algn="ctr">
                <a:lnSpc>
                  <a:spcPct val="120000"/>
                </a:lnSpc>
              </a:pPr>
              <a:r>
                <a:rPr lang="en-US" sz="1200" dirty="0">
                  <a:solidFill>
                    <a:schemeClr val="bg1"/>
                  </a:solidFill>
                </a:rPr>
                <a:t>Sed ut perspiciatis unde omnis iste natus error sit voluptatem accusantium.</a:t>
              </a:r>
            </a:p>
          </p:txBody>
        </p:sp>
        <p:sp>
          <p:nvSpPr>
            <p:cNvPr id="47" name="TextBox 46">
              <a:extLst>
                <a:ext uri="{FF2B5EF4-FFF2-40B4-BE49-F238E27FC236}">
                  <a16:creationId xmlns:a16="http://schemas.microsoft.com/office/drawing/2014/main" id="{33CFF255-1256-43DD-AFAB-BBE10C809605}"/>
                </a:ext>
              </a:extLst>
            </p:cNvPr>
            <p:cNvSpPr txBox="1"/>
            <p:nvPr/>
          </p:nvSpPr>
          <p:spPr>
            <a:xfrm>
              <a:off x="3711678" y="3819635"/>
              <a:ext cx="2172928" cy="364523"/>
            </a:xfrm>
            <a:prstGeom prst="rect">
              <a:avLst/>
            </a:prstGeom>
            <a:noFill/>
          </p:spPr>
          <p:txBody>
            <a:bodyPr wrap="square" rtlCol="0">
              <a:spAutoFit/>
            </a:bodyPr>
            <a:lstStyle/>
            <a:p>
              <a:pPr algn="ctr">
                <a:lnSpc>
                  <a:spcPct val="120000"/>
                </a:lnSpc>
              </a:pPr>
              <a:r>
                <a:rPr lang="en-US" sz="1600" dirty="0">
                  <a:gradFill>
                    <a:gsLst>
                      <a:gs pos="10000">
                        <a:schemeClr val="accent1"/>
                      </a:gs>
                      <a:gs pos="100000">
                        <a:schemeClr val="accent2"/>
                      </a:gs>
                    </a:gsLst>
                    <a:lin ang="18900000" scaled="1"/>
                  </a:gradFill>
                  <a:latin typeface="Roboto Black" panose="02000000000000000000" pitchFamily="2" charset="0"/>
                  <a:ea typeface="Roboto Black" panose="02000000000000000000" pitchFamily="2" charset="0"/>
                </a:rPr>
                <a:t>2018</a:t>
              </a:r>
              <a:r>
                <a:rPr lang="en-US" sz="1600" dirty="0">
                  <a:solidFill>
                    <a:schemeClr val="bg1"/>
                  </a:solidFill>
                  <a:latin typeface="+mj-lt"/>
                </a:rPr>
                <a:t> - Best Service</a:t>
              </a:r>
            </a:p>
          </p:txBody>
        </p:sp>
      </p:grpSp>
      <p:sp>
        <p:nvSpPr>
          <p:cNvPr id="4" name="Picture Placeholder 3">
            <a:extLst>
              <a:ext uri="{FF2B5EF4-FFF2-40B4-BE49-F238E27FC236}">
                <a16:creationId xmlns:a16="http://schemas.microsoft.com/office/drawing/2014/main" id="{E0D352EC-8438-4FD8-AC35-306839E2239B}"/>
              </a:ext>
            </a:extLst>
          </p:cNvPr>
          <p:cNvSpPr>
            <a:spLocks noGrp="1"/>
          </p:cNvSpPr>
          <p:nvPr>
            <p:ph type="pic" sz="quarter" idx="10"/>
          </p:nvPr>
        </p:nvSpPr>
        <p:spPr/>
      </p:sp>
    </p:spTree>
    <p:extLst>
      <p:ext uri="{BB962C8B-B14F-4D97-AF65-F5344CB8AC3E}">
        <p14:creationId xmlns:p14="http://schemas.microsoft.com/office/powerpoint/2010/main" val="836448513"/>
      </p:ext>
    </p:extLst>
  </p:cSld>
  <p:clrMapOvr>
    <a:masterClrMapping/>
  </p:clrMapOvr>
  <mc:AlternateContent xmlns:mc="http://schemas.openxmlformats.org/markup-compatibility/2006" xmlns:p14="http://schemas.microsoft.com/office/powerpoint/2010/main">
    <mc:Choice Requires="p14">
      <p:transition spd="slow">
        <p14:prism di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0-#ppt_h/2"/>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750"/>
                                        <p:tgtEl>
                                          <p:spTgt spid="16"/>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42" presetClass="entr" presetSubtype="0" fill="hold" nodeType="withEffect">
                                  <p:stCondLst>
                                    <p:cond delay="75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250"/>
                                        <p:tgtEl>
                                          <p:spTgt spid="31"/>
                                        </p:tgtEl>
                                      </p:cBhvr>
                                    </p:animEffect>
                                    <p:anim calcmode="lin" valueType="num">
                                      <p:cBhvr>
                                        <p:cTn id="18" dur="250" fill="hold"/>
                                        <p:tgtEl>
                                          <p:spTgt spid="31"/>
                                        </p:tgtEl>
                                        <p:attrNameLst>
                                          <p:attrName>ppt_x</p:attrName>
                                        </p:attrNameLst>
                                      </p:cBhvr>
                                      <p:tavLst>
                                        <p:tav tm="0">
                                          <p:val>
                                            <p:strVal val="#ppt_x"/>
                                          </p:val>
                                        </p:tav>
                                        <p:tav tm="100000">
                                          <p:val>
                                            <p:strVal val="#ppt_x"/>
                                          </p:val>
                                        </p:tav>
                                      </p:tavLst>
                                    </p:anim>
                                    <p:anim calcmode="lin" valueType="num">
                                      <p:cBhvr>
                                        <p:cTn id="19" dur="250" fill="hold"/>
                                        <p:tgtEl>
                                          <p:spTgt spid="31"/>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100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250"/>
                                        <p:tgtEl>
                                          <p:spTgt spid="35"/>
                                        </p:tgtEl>
                                      </p:cBhvr>
                                    </p:animEffect>
                                    <p:anim calcmode="lin" valueType="num">
                                      <p:cBhvr>
                                        <p:cTn id="23" dur="250" fill="hold"/>
                                        <p:tgtEl>
                                          <p:spTgt spid="35"/>
                                        </p:tgtEl>
                                        <p:attrNameLst>
                                          <p:attrName>ppt_x</p:attrName>
                                        </p:attrNameLst>
                                      </p:cBhvr>
                                      <p:tavLst>
                                        <p:tav tm="0">
                                          <p:val>
                                            <p:strVal val="#ppt_x"/>
                                          </p:val>
                                        </p:tav>
                                        <p:tav tm="100000">
                                          <p:val>
                                            <p:strVal val="#ppt_x"/>
                                          </p:val>
                                        </p:tav>
                                      </p:tavLst>
                                    </p:anim>
                                    <p:anim calcmode="lin" valueType="num">
                                      <p:cBhvr>
                                        <p:cTn id="24" dur="250" fill="hold"/>
                                        <p:tgtEl>
                                          <p:spTgt spid="3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125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250"/>
                                        <p:tgtEl>
                                          <p:spTgt spid="45"/>
                                        </p:tgtEl>
                                      </p:cBhvr>
                                    </p:animEffect>
                                    <p:anim calcmode="lin" valueType="num">
                                      <p:cBhvr>
                                        <p:cTn id="28" dur="250" fill="hold"/>
                                        <p:tgtEl>
                                          <p:spTgt spid="45"/>
                                        </p:tgtEl>
                                        <p:attrNameLst>
                                          <p:attrName>ppt_x</p:attrName>
                                        </p:attrNameLst>
                                      </p:cBhvr>
                                      <p:tavLst>
                                        <p:tav tm="0">
                                          <p:val>
                                            <p:strVal val="#ppt_x"/>
                                          </p:val>
                                        </p:tav>
                                        <p:tav tm="100000">
                                          <p:val>
                                            <p:strVal val="#ppt_x"/>
                                          </p:val>
                                        </p:tav>
                                      </p:tavLst>
                                    </p:anim>
                                    <p:anim calcmode="lin" valueType="num">
                                      <p:cBhvr>
                                        <p:cTn id="29" dur="250" fill="hold"/>
                                        <p:tgtEl>
                                          <p:spTgt spid="45"/>
                                        </p:tgtEl>
                                        <p:attrNameLst>
                                          <p:attrName>ppt_y</p:attrName>
                                        </p:attrNameLst>
                                      </p:cBhvr>
                                      <p:tavLst>
                                        <p:tav tm="0">
                                          <p:val>
                                            <p:strVal val="#ppt_y+.1"/>
                                          </p:val>
                                        </p:tav>
                                        <p:tav tm="100000">
                                          <p:val>
                                            <p:strVal val="#ppt_y"/>
                                          </p:val>
                                        </p:tav>
                                      </p:tavLst>
                                    </p:anim>
                                  </p:childTnLst>
                                </p:cTn>
                              </p:par>
                              <p:par>
                                <p:cTn id="30" presetID="10" presetClass="entr" presetSubtype="0" fill="hold" nodeType="withEffect">
                                  <p:stCondLst>
                                    <p:cond delay="750"/>
                                  </p:stCondLst>
                                  <p:childTnLst>
                                    <p:set>
                                      <p:cBhvr>
                                        <p:cTn id="31" dur="1" fill="hold">
                                          <p:stCondLst>
                                            <p:cond delay="0"/>
                                          </p:stCondLst>
                                        </p:cTn>
                                        <p:tgtEl>
                                          <p:spTgt spid="56"/>
                                        </p:tgtEl>
                                        <p:attrNameLst>
                                          <p:attrName>style.visibility</p:attrName>
                                        </p:attrNameLst>
                                      </p:cBhvr>
                                      <p:to>
                                        <p:strVal val="visible"/>
                                      </p:to>
                                    </p:set>
                                    <p:animEffect transition="in" filter="fade">
                                      <p:cBhvr>
                                        <p:cTn id="32" dur="500"/>
                                        <p:tgtEl>
                                          <p:spTgt spid="56"/>
                                        </p:tgtEl>
                                      </p:cBhvr>
                                    </p:animEffect>
                                  </p:childTnLst>
                                </p:cTn>
                              </p:par>
                              <p:par>
                                <p:cTn id="33" presetID="10" presetClass="entr" presetSubtype="0" fill="hold" nodeType="withEffect">
                                  <p:stCondLst>
                                    <p:cond delay="1000"/>
                                  </p:stCondLst>
                                  <p:childTnLst>
                                    <p:set>
                                      <p:cBhvr>
                                        <p:cTn id="34" dur="1" fill="hold">
                                          <p:stCondLst>
                                            <p:cond delay="0"/>
                                          </p:stCondLst>
                                        </p:cTn>
                                        <p:tgtEl>
                                          <p:spTgt spid="55"/>
                                        </p:tgtEl>
                                        <p:attrNameLst>
                                          <p:attrName>style.visibility</p:attrName>
                                        </p:attrNameLst>
                                      </p:cBhvr>
                                      <p:to>
                                        <p:strVal val="visible"/>
                                      </p:to>
                                    </p:set>
                                    <p:animEffect transition="in" filter="fade">
                                      <p:cBhvr>
                                        <p:cTn id="35" dur="500"/>
                                        <p:tgtEl>
                                          <p:spTgt spid="55"/>
                                        </p:tgtEl>
                                      </p:cBhvr>
                                    </p:animEffect>
                                  </p:childTnLst>
                                </p:cTn>
                              </p:par>
                              <p:par>
                                <p:cTn id="36" presetID="10" presetClass="entr" presetSubtype="0" fill="hold" nodeType="withEffect">
                                  <p:stCondLst>
                                    <p:cond delay="1250"/>
                                  </p:stCondLst>
                                  <p:childTnLst>
                                    <p:set>
                                      <p:cBhvr>
                                        <p:cTn id="37" dur="1" fill="hold">
                                          <p:stCondLst>
                                            <p:cond delay="0"/>
                                          </p:stCondLst>
                                        </p:cTn>
                                        <p:tgtEl>
                                          <p:spTgt spid="54"/>
                                        </p:tgtEl>
                                        <p:attrNameLst>
                                          <p:attrName>style.visibility</p:attrName>
                                        </p:attrNameLst>
                                      </p:cBhvr>
                                      <p:to>
                                        <p:strVal val="visible"/>
                                      </p:to>
                                    </p:set>
                                    <p:animEffect transition="in" filter="fade">
                                      <p:cBhvr>
                                        <p:cTn id="38"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Rounded Corners 36">
            <a:extLst>
              <a:ext uri="{FF2B5EF4-FFF2-40B4-BE49-F238E27FC236}">
                <a16:creationId xmlns:a16="http://schemas.microsoft.com/office/drawing/2014/main" id="{16BFD859-E5BE-4DCC-85D9-C83475ED70FB}"/>
              </a:ext>
            </a:extLst>
          </p:cNvPr>
          <p:cNvSpPr/>
          <p:nvPr/>
        </p:nvSpPr>
        <p:spPr>
          <a:xfrm>
            <a:off x="856049" y="2031210"/>
            <a:ext cx="280219" cy="457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2" name="Group 1">
            <a:extLst>
              <a:ext uri="{FF2B5EF4-FFF2-40B4-BE49-F238E27FC236}">
                <a16:creationId xmlns:a16="http://schemas.microsoft.com/office/drawing/2014/main" id="{EA701240-E787-4E18-92BE-3958B87624D7}"/>
              </a:ext>
            </a:extLst>
          </p:cNvPr>
          <p:cNvGrpSpPr/>
          <p:nvPr/>
        </p:nvGrpSpPr>
        <p:grpSpPr>
          <a:xfrm>
            <a:off x="1246292" y="1420107"/>
            <a:ext cx="5485895" cy="1600155"/>
            <a:chOff x="1246292" y="1420107"/>
            <a:chExt cx="5485895" cy="1600155"/>
          </a:xfrm>
        </p:grpSpPr>
        <p:sp>
          <p:nvSpPr>
            <p:cNvPr id="38" name="TextBox 37">
              <a:extLst>
                <a:ext uri="{FF2B5EF4-FFF2-40B4-BE49-F238E27FC236}">
                  <a16:creationId xmlns:a16="http://schemas.microsoft.com/office/drawing/2014/main" id="{608BDD6E-571D-42F6-AE7C-7B2856ED9A9F}"/>
                </a:ext>
              </a:extLst>
            </p:cNvPr>
            <p:cNvSpPr txBox="1"/>
            <p:nvPr/>
          </p:nvSpPr>
          <p:spPr>
            <a:xfrm>
              <a:off x="1246292" y="1696823"/>
              <a:ext cx="5485895" cy="1323439"/>
            </a:xfrm>
            <a:prstGeom prst="rect">
              <a:avLst/>
            </a:prstGeom>
            <a:noFill/>
          </p:spPr>
          <p:txBody>
            <a:bodyPr wrap="square" rtlCol="0">
              <a:spAutoFit/>
            </a:bodyPr>
            <a:lstStyle/>
            <a:p>
              <a:r>
                <a:rPr lang="en-US" sz="4000" dirty="0">
                  <a:solidFill>
                    <a:schemeClr val="bg1"/>
                  </a:solidFill>
                  <a:latin typeface="+mj-lt"/>
                </a:rPr>
                <a:t>Medical</a:t>
              </a:r>
            </a:p>
            <a:p>
              <a:r>
                <a:rPr lang="en-US" sz="4000" dirty="0">
                  <a:solidFill>
                    <a:schemeClr val="bg1"/>
                  </a:solidFill>
                  <a:latin typeface="+mj-lt"/>
                </a:rPr>
                <a:t>Smartphone Mock Up</a:t>
              </a:r>
            </a:p>
          </p:txBody>
        </p:sp>
        <p:sp>
          <p:nvSpPr>
            <p:cNvPr id="39" name="TextBox 38">
              <a:extLst>
                <a:ext uri="{FF2B5EF4-FFF2-40B4-BE49-F238E27FC236}">
                  <a16:creationId xmlns:a16="http://schemas.microsoft.com/office/drawing/2014/main" id="{6AA13D5A-271E-49D0-9C6D-08FB34C7C0C0}"/>
                </a:ext>
              </a:extLst>
            </p:cNvPr>
            <p:cNvSpPr txBox="1"/>
            <p:nvPr/>
          </p:nvSpPr>
          <p:spPr>
            <a:xfrm>
              <a:off x="1246293" y="1420107"/>
              <a:ext cx="3702784" cy="307777"/>
            </a:xfrm>
            <a:prstGeom prst="rect">
              <a:avLst/>
            </a:prstGeom>
            <a:noFill/>
          </p:spPr>
          <p:txBody>
            <a:bodyPr wrap="square" rtlCol="0">
              <a:spAutoFit/>
            </a:bodyPr>
            <a:lstStyle/>
            <a:p>
              <a:r>
                <a:rPr lang="en-US" sz="1400" dirty="0">
                  <a:solidFill>
                    <a:schemeClr val="bg1"/>
                  </a:solidFill>
                  <a:ea typeface="Roboto Light" panose="02000000000000000000" pitchFamily="2" charset="0"/>
                </a:rPr>
                <a:t>Claricine Template</a:t>
              </a:r>
            </a:p>
          </p:txBody>
        </p:sp>
      </p:grpSp>
      <p:sp>
        <p:nvSpPr>
          <p:cNvPr id="40" name="Rectangle: Rounded Corners 39">
            <a:extLst>
              <a:ext uri="{FF2B5EF4-FFF2-40B4-BE49-F238E27FC236}">
                <a16:creationId xmlns:a16="http://schemas.microsoft.com/office/drawing/2014/main" id="{AC9B244A-7340-464A-8883-A222917AF62D}"/>
              </a:ext>
            </a:extLst>
          </p:cNvPr>
          <p:cNvSpPr/>
          <p:nvPr/>
        </p:nvSpPr>
        <p:spPr>
          <a:xfrm>
            <a:off x="1350767" y="3296978"/>
            <a:ext cx="1185956" cy="286513"/>
          </a:xfrm>
          <a:prstGeom prst="roundRect">
            <a:avLst>
              <a:gd name="adj" fmla="val 50000"/>
            </a:avLst>
          </a:prstGeom>
          <a:solidFill>
            <a:schemeClr val="bg1"/>
          </a:solidFill>
          <a:ln>
            <a:noFill/>
          </a:ln>
          <a:effectLst>
            <a:outerShdw blurRad="254000" dist="63500" dir="5400000" algn="t" rotWithShape="0">
              <a:schemeClr val="tx1">
                <a:lumMod val="85000"/>
                <a:lumOff val="1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1"/>
                </a:solidFill>
                <a:latin typeface="Roboto Light" panose="02000000000000000000" pitchFamily="2" charset="0"/>
                <a:ea typeface="Roboto Light" panose="02000000000000000000" pitchFamily="2" charset="0"/>
                <a:cs typeface="Segoe UI" panose="020B0502040204020203" pitchFamily="34" charset="0"/>
              </a:rPr>
              <a:t>Read More</a:t>
            </a:r>
            <a:endParaRPr lang="id-ID" sz="1100" dirty="0">
              <a:solidFill>
                <a:schemeClr val="accent1"/>
              </a:solidFill>
              <a:latin typeface="Roboto Light" panose="02000000000000000000" pitchFamily="2" charset="0"/>
              <a:ea typeface="Roboto Light" panose="02000000000000000000" pitchFamily="2" charset="0"/>
              <a:cs typeface="Segoe UI" panose="020B0502040204020203" pitchFamily="34" charset="0"/>
            </a:endParaRPr>
          </a:p>
        </p:txBody>
      </p:sp>
      <p:sp>
        <p:nvSpPr>
          <p:cNvPr id="8" name="Picture Placeholder 7">
            <a:extLst>
              <a:ext uri="{FF2B5EF4-FFF2-40B4-BE49-F238E27FC236}">
                <a16:creationId xmlns:a16="http://schemas.microsoft.com/office/drawing/2014/main" id="{D317863C-1F0A-4E1B-9D4E-E374AE31DA94}"/>
              </a:ext>
            </a:extLst>
          </p:cNvPr>
          <p:cNvSpPr>
            <a:spLocks noGrp="1"/>
          </p:cNvSpPr>
          <p:nvPr>
            <p:ph type="pic" sz="quarter" idx="10"/>
          </p:nvPr>
        </p:nvSpPr>
        <p:spPr/>
      </p:sp>
      <p:sp>
        <p:nvSpPr>
          <p:cNvPr id="1923" name="Rectangle 1922">
            <a:extLst>
              <a:ext uri="{FF2B5EF4-FFF2-40B4-BE49-F238E27FC236}">
                <a16:creationId xmlns:a16="http://schemas.microsoft.com/office/drawing/2014/main" id="{9F7F92FB-46FD-409C-9FCB-642994845EA6}"/>
              </a:ext>
            </a:extLst>
          </p:cNvPr>
          <p:cNvSpPr/>
          <p:nvPr/>
        </p:nvSpPr>
        <p:spPr>
          <a:xfrm>
            <a:off x="0" y="4306529"/>
            <a:ext cx="12192000" cy="2551471"/>
          </a:xfrm>
          <a:prstGeom prst="rect">
            <a:avLst/>
          </a:prstGeom>
          <a:solidFill>
            <a:srgbClr val="091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126FDD82-085F-4FE7-B385-FA1A0282B1D6}"/>
              </a:ext>
            </a:extLst>
          </p:cNvPr>
          <p:cNvGrpSpPr/>
          <p:nvPr/>
        </p:nvGrpSpPr>
        <p:grpSpPr>
          <a:xfrm>
            <a:off x="751575" y="5226863"/>
            <a:ext cx="2485112" cy="1012433"/>
            <a:chOff x="751575" y="5226863"/>
            <a:chExt cx="2485112" cy="1012433"/>
          </a:xfrm>
        </p:grpSpPr>
        <p:sp>
          <p:nvSpPr>
            <p:cNvPr id="599" name="TextBox 598">
              <a:extLst>
                <a:ext uri="{FF2B5EF4-FFF2-40B4-BE49-F238E27FC236}">
                  <a16:creationId xmlns:a16="http://schemas.microsoft.com/office/drawing/2014/main" id="{A324FC89-5D45-4ED0-856A-F2D37FF8518A}"/>
                </a:ext>
              </a:extLst>
            </p:cNvPr>
            <p:cNvSpPr txBox="1"/>
            <p:nvPr/>
          </p:nvSpPr>
          <p:spPr>
            <a:xfrm>
              <a:off x="751575" y="5538335"/>
              <a:ext cx="2485112" cy="700961"/>
            </a:xfrm>
            <a:prstGeom prst="rect">
              <a:avLst/>
            </a:prstGeom>
            <a:noFill/>
          </p:spPr>
          <p:txBody>
            <a:bodyPr wrap="square" rtlCol="0">
              <a:spAutoFit/>
            </a:bodyPr>
            <a:lstStyle/>
            <a:p>
              <a:pPr>
                <a:lnSpc>
                  <a:spcPct val="113000"/>
                </a:lnSpc>
              </a:pPr>
              <a:r>
                <a:rPr lang="en-US" sz="1200" dirty="0">
                  <a:solidFill>
                    <a:schemeClr val="bg1">
                      <a:lumMod val="65000"/>
                    </a:schemeClr>
                  </a:solidFill>
                </a:rPr>
                <a:t>Sed ut perspiciatis unde omnis iste natus error sit voluptatem accu santium doloremque.</a:t>
              </a:r>
            </a:p>
          </p:txBody>
        </p:sp>
        <p:sp>
          <p:nvSpPr>
            <p:cNvPr id="600" name="TextBox 599">
              <a:extLst>
                <a:ext uri="{FF2B5EF4-FFF2-40B4-BE49-F238E27FC236}">
                  <a16:creationId xmlns:a16="http://schemas.microsoft.com/office/drawing/2014/main" id="{9C078214-C0B5-42A8-B55B-22CBD1EACF31}"/>
                </a:ext>
              </a:extLst>
            </p:cNvPr>
            <p:cNvSpPr txBox="1"/>
            <p:nvPr/>
          </p:nvSpPr>
          <p:spPr>
            <a:xfrm>
              <a:off x="751575" y="5226863"/>
              <a:ext cx="2485112" cy="351635"/>
            </a:xfrm>
            <a:prstGeom prst="rect">
              <a:avLst/>
            </a:prstGeom>
            <a:noFill/>
          </p:spPr>
          <p:txBody>
            <a:bodyPr wrap="square" rtlCol="0">
              <a:spAutoFit/>
            </a:bodyPr>
            <a:lstStyle/>
            <a:p>
              <a:pPr>
                <a:lnSpc>
                  <a:spcPct val="113000"/>
                </a:lnSpc>
              </a:pPr>
              <a:r>
                <a:rPr lang="en-US" sz="1600" dirty="0">
                  <a:solidFill>
                    <a:schemeClr val="bg1"/>
                  </a:solidFill>
                  <a:latin typeface="+mj-lt"/>
                </a:rPr>
                <a:t>Medical Feature 01</a:t>
              </a:r>
            </a:p>
          </p:txBody>
        </p:sp>
      </p:grpSp>
      <p:grpSp>
        <p:nvGrpSpPr>
          <p:cNvPr id="4" name="Group 3">
            <a:extLst>
              <a:ext uri="{FF2B5EF4-FFF2-40B4-BE49-F238E27FC236}">
                <a16:creationId xmlns:a16="http://schemas.microsoft.com/office/drawing/2014/main" id="{2F075339-42BA-4C48-95C2-631B18F28FB3}"/>
              </a:ext>
            </a:extLst>
          </p:cNvPr>
          <p:cNvGrpSpPr/>
          <p:nvPr/>
        </p:nvGrpSpPr>
        <p:grpSpPr>
          <a:xfrm>
            <a:off x="3440698" y="5226863"/>
            <a:ext cx="2485112" cy="1012433"/>
            <a:chOff x="3440698" y="5226863"/>
            <a:chExt cx="2485112" cy="1012433"/>
          </a:xfrm>
        </p:grpSpPr>
        <p:sp>
          <p:nvSpPr>
            <p:cNvPr id="602" name="TextBox 601">
              <a:extLst>
                <a:ext uri="{FF2B5EF4-FFF2-40B4-BE49-F238E27FC236}">
                  <a16:creationId xmlns:a16="http://schemas.microsoft.com/office/drawing/2014/main" id="{79F8862F-2A20-4452-8E4A-4065BEF9634E}"/>
                </a:ext>
              </a:extLst>
            </p:cNvPr>
            <p:cNvSpPr txBox="1"/>
            <p:nvPr/>
          </p:nvSpPr>
          <p:spPr>
            <a:xfrm>
              <a:off x="3440698" y="5538335"/>
              <a:ext cx="2485112" cy="700961"/>
            </a:xfrm>
            <a:prstGeom prst="rect">
              <a:avLst/>
            </a:prstGeom>
            <a:noFill/>
          </p:spPr>
          <p:txBody>
            <a:bodyPr wrap="square" rtlCol="0">
              <a:spAutoFit/>
            </a:bodyPr>
            <a:lstStyle/>
            <a:p>
              <a:pPr>
                <a:lnSpc>
                  <a:spcPct val="113000"/>
                </a:lnSpc>
              </a:pPr>
              <a:r>
                <a:rPr lang="en-US" sz="1200" dirty="0">
                  <a:solidFill>
                    <a:schemeClr val="bg1">
                      <a:lumMod val="65000"/>
                    </a:schemeClr>
                  </a:solidFill>
                </a:rPr>
                <a:t>Sed ut perspiciatis unde omnis iste natus error sit voluptatem accu santium doloremque.</a:t>
              </a:r>
            </a:p>
          </p:txBody>
        </p:sp>
        <p:sp>
          <p:nvSpPr>
            <p:cNvPr id="603" name="TextBox 602">
              <a:extLst>
                <a:ext uri="{FF2B5EF4-FFF2-40B4-BE49-F238E27FC236}">
                  <a16:creationId xmlns:a16="http://schemas.microsoft.com/office/drawing/2014/main" id="{06FD4C24-1970-4E20-9559-9A4BA2DCB969}"/>
                </a:ext>
              </a:extLst>
            </p:cNvPr>
            <p:cNvSpPr txBox="1"/>
            <p:nvPr/>
          </p:nvSpPr>
          <p:spPr>
            <a:xfrm>
              <a:off x="3440698" y="5226863"/>
              <a:ext cx="2485112" cy="351635"/>
            </a:xfrm>
            <a:prstGeom prst="rect">
              <a:avLst/>
            </a:prstGeom>
            <a:noFill/>
          </p:spPr>
          <p:txBody>
            <a:bodyPr wrap="square" rtlCol="0">
              <a:spAutoFit/>
            </a:bodyPr>
            <a:lstStyle/>
            <a:p>
              <a:pPr>
                <a:lnSpc>
                  <a:spcPct val="113000"/>
                </a:lnSpc>
              </a:pPr>
              <a:r>
                <a:rPr lang="en-US" sz="1600" dirty="0">
                  <a:solidFill>
                    <a:schemeClr val="bg1"/>
                  </a:solidFill>
                  <a:latin typeface="+mj-lt"/>
                </a:rPr>
                <a:t>Medical Feature 02</a:t>
              </a:r>
            </a:p>
          </p:txBody>
        </p:sp>
      </p:grpSp>
      <p:grpSp>
        <p:nvGrpSpPr>
          <p:cNvPr id="5" name="Group 4">
            <a:extLst>
              <a:ext uri="{FF2B5EF4-FFF2-40B4-BE49-F238E27FC236}">
                <a16:creationId xmlns:a16="http://schemas.microsoft.com/office/drawing/2014/main" id="{C780DF6E-25A6-42C4-AD28-E8B5AF372B69}"/>
              </a:ext>
            </a:extLst>
          </p:cNvPr>
          <p:cNvGrpSpPr/>
          <p:nvPr/>
        </p:nvGrpSpPr>
        <p:grpSpPr>
          <a:xfrm>
            <a:off x="6129821" y="5226863"/>
            <a:ext cx="2485112" cy="1012433"/>
            <a:chOff x="6129821" y="5226863"/>
            <a:chExt cx="2485112" cy="1012433"/>
          </a:xfrm>
        </p:grpSpPr>
        <p:sp>
          <p:nvSpPr>
            <p:cNvPr id="605" name="TextBox 604">
              <a:extLst>
                <a:ext uri="{FF2B5EF4-FFF2-40B4-BE49-F238E27FC236}">
                  <a16:creationId xmlns:a16="http://schemas.microsoft.com/office/drawing/2014/main" id="{F5AF2B6A-3C74-41C0-BD45-BEC7EA4012D9}"/>
                </a:ext>
              </a:extLst>
            </p:cNvPr>
            <p:cNvSpPr txBox="1"/>
            <p:nvPr/>
          </p:nvSpPr>
          <p:spPr>
            <a:xfrm>
              <a:off x="6129821" y="5538335"/>
              <a:ext cx="2485112" cy="700961"/>
            </a:xfrm>
            <a:prstGeom prst="rect">
              <a:avLst/>
            </a:prstGeom>
            <a:noFill/>
          </p:spPr>
          <p:txBody>
            <a:bodyPr wrap="square" rtlCol="0">
              <a:spAutoFit/>
            </a:bodyPr>
            <a:lstStyle/>
            <a:p>
              <a:pPr>
                <a:lnSpc>
                  <a:spcPct val="113000"/>
                </a:lnSpc>
              </a:pPr>
              <a:r>
                <a:rPr lang="en-US" sz="1200" dirty="0">
                  <a:solidFill>
                    <a:schemeClr val="bg1">
                      <a:lumMod val="65000"/>
                    </a:schemeClr>
                  </a:solidFill>
                </a:rPr>
                <a:t>Sed ut perspiciatis unde omnis iste natus error sit voluptatem accu santium doloremque.</a:t>
              </a:r>
            </a:p>
          </p:txBody>
        </p:sp>
        <p:sp>
          <p:nvSpPr>
            <p:cNvPr id="606" name="TextBox 605">
              <a:extLst>
                <a:ext uri="{FF2B5EF4-FFF2-40B4-BE49-F238E27FC236}">
                  <a16:creationId xmlns:a16="http://schemas.microsoft.com/office/drawing/2014/main" id="{64E19B5B-B2A1-409F-9B5F-F3D3E58814BF}"/>
                </a:ext>
              </a:extLst>
            </p:cNvPr>
            <p:cNvSpPr txBox="1"/>
            <p:nvPr/>
          </p:nvSpPr>
          <p:spPr>
            <a:xfrm>
              <a:off x="6129821" y="5226863"/>
              <a:ext cx="2485112" cy="351635"/>
            </a:xfrm>
            <a:prstGeom prst="rect">
              <a:avLst/>
            </a:prstGeom>
            <a:noFill/>
          </p:spPr>
          <p:txBody>
            <a:bodyPr wrap="square" rtlCol="0">
              <a:spAutoFit/>
            </a:bodyPr>
            <a:lstStyle/>
            <a:p>
              <a:pPr>
                <a:lnSpc>
                  <a:spcPct val="113000"/>
                </a:lnSpc>
              </a:pPr>
              <a:r>
                <a:rPr lang="en-US" sz="1600" dirty="0">
                  <a:solidFill>
                    <a:schemeClr val="bg1"/>
                  </a:solidFill>
                  <a:latin typeface="+mj-lt"/>
                </a:rPr>
                <a:t>Medical Feature 03</a:t>
              </a:r>
            </a:p>
          </p:txBody>
        </p:sp>
      </p:grpSp>
      <p:grpSp>
        <p:nvGrpSpPr>
          <p:cNvPr id="6" name="Group 5">
            <a:extLst>
              <a:ext uri="{FF2B5EF4-FFF2-40B4-BE49-F238E27FC236}">
                <a16:creationId xmlns:a16="http://schemas.microsoft.com/office/drawing/2014/main" id="{01821123-82E8-4FC5-BEC3-8671300934D8}"/>
              </a:ext>
            </a:extLst>
          </p:cNvPr>
          <p:cNvGrpSpPr/>
          <p:nvPr/>
        </p:nvGrpSpPr>
        <p:grpSpPr>
          <a:xfrm>
            <a:off x="8818944" y="5226863"/>
            <a:ext cx="2485112" cy="1012433"/>
            <a:chOff x="8818944" y="5226863"/>
            <a:chExt cx="2485112" cy="1012433"/>
          </a:xfrm>
        </p:grpSpPr>
        <p:sp>
          <p:nvSpPr>
            <p:cNvPr id="608" name="TextBox 607">
              <a:extLst>
                <a:ext uri="{FF2B5EF4-FFF2-40B4-BE49-F238E27FC236}">
                  <a16:creationId xmlns:a16="http://schemas.microsoft.com/office/drawing/2014/main" id="{CD69F410-8CFE-4FB0-AEF5-9C50801E94F0}"/>
                </a:ext>
              </a:extLst>
            </p:cNvPr>
            <p:cNvSpPr txBox="1"/>
            <p:nvPr/>
          </p:nvSpPr>
          <p:spPr>
            <a:xfrm>
              <a:off x="8818944" y="5538335"/>
              <a:ext cx="2485112" cy="700961"/>
            </a:xfrm>
            <a:prstGeom prst="rect">
              <a:avLst/>
            </a:prstGeom>
            <a:noFill/>
          </p:spPr>
          <p:txBody>
            <a:bodyPr wrap="square" rtlCol="0">
              <a:spAutoFit/>
            </a:bodyPr>
            <a:lstStyle/>
            <a:p>
              <a:pPr>
                <a:lnSpc>
                  <a:spcPct val="113000"/>
                </a:lnSpc>
              </a:pPr>
              <a:r>
                <a:rPr lang="en-US" sz="1200" dirty="0">
                  <a:solidFill>
                    <a:schemeClr val="bg1">
                      <a:lumMod val="65000"/>
                    </a:schemeClr>
                  </a:solidFill>
                </a:rPr>
                <a:t>Sed ut perspiciatis unde omnis iste natus error sit voluptatem accu santium doloremque.</a:t>
              </a:r>
            </a:p>
          </p:txBody>
        </p:sp>
        <p:sp>
          <p:nvSpPr>
            <p:cNvPr id="609" name="TextBox 608">
              <a:extLst>
                <a:ext uri="{FF2B5EF4-FFF2-40B4-BE49-F238E27FC236}">
                  <a16:creationId xmlns:a16="http://schemas.microsoft.com/office/drawing/2014/main" id="{FF38E275-13D4-48E3-A301-E9839FC58118}"/>
                </a:ext>
              </a:extLst>
            </p:cNvPr>
            <p:cNvSpPr txBox="1"/>
            <p:nvPr/>
          </p:nvSpPr>
          <p:spPr>
            <a:xfrm>
              <a:off x="8818944" y="5226863"/>
              <a:ext cx="2485112" cy="351635"/>
            </a:xfrm>
            <a:prstGeom prst="rect">
              <a:avLst/>
            </a:prstGeom>
            <a:noFill/>
          </p:spPr>
          <p:txBody>
            <a:bodyPr wrap="square" rtlCol="0">
              <a:spAutoFit/>
            </a:bodyPr>
            <a:lstStyle/>
            <a:p>
              <a:pPr>
                <a:lnSpc>
                  <a:spcPct val="113000"/>
                </a:lnSpc>
              </a:pPr>
              <a:r>
                <a:rPr lang="en-US" sz="1600" dirty="0">
                  <a:solidFill>
                    <a:schemeClr val="bg1"/>
                  </a:solidFill>
                  <a:latin typeface="+mj-lt"/>
                </a:rPr>
                <a:t>Medical Feature 04</a:t>
              </a:r>
            </a:p>
          </p:txBody>
        </p:sp>
      </p:grpSp>
      <p:grpSp>
        <p:nvGrpSpPr>
          <p:cNvPr id="20" name="Group 19">
            <a:extLst>
              <a:ext uri="{FF2B5EF4-FFF2-40B4-BE49-F238E27FC236}">
                <a16:creationId xmlns:a16="http://schemas.microsoft.com/office/drawing/2014/main" id="{588E50F1-D885-4245-88A9-3E7AD27874DA}"/>
              </a:ext>
            </a:extLst>
          </p:cNvPr>
          <p:cNvGrpSpPr/>
          <p:nvPr/>
        </p:nvGrpSpPr>
        <p:grpSpPr>
          <a:xfrm>
            <a:off x="3516508" y="4723725"/>
            <a:ext cx="337656" cy="294807"/>
            <a:chOff x="7894638" y="4051300"/>
            <a:chExt cx="2501900" cy="2184400"/>
          </a:xfrm>
          <a:gradFill>
            <a:gsLst>
              <a:gs pos="10000">
                <a:schemeClr val="accent1"/>
              </a:gs>
              <a:gs pos="100000">
                <a:schemeClr val="accent2"/>
              </a:gs>
            </a:gsLst>
            <a:lin ang="18900000" scaled="1"/>
          </a:gradFill>
        </p:grpSpPr>
        <p:sp>
          <p:nvSpPr>
            <p:cNvPr id="21" name="Freeform 13">
              <a:extLst>
                <a:ext uri="{FF2B5EF4-FFF2-40B4-BE49-F238E27FC236}">
                  <a16:creationId xmlns:a16="http://schemas.microsoft.com/office/drawing/2014/main" id="{AA070346-F49E-4881-99EC-7DF57BFED99E}"/>
                </a:ext>
              </a:extLst>
            </p:cNvPr>
            <p:cNvSpPr>
              <a:spLocks/>
            </p:cNvSpPr>
            <p:nvPr/>
          </p:nvSpPr>
          <p:spPr bwMode="auto">
            <a:xfrm>
              <a:off x="8115301" y="4511675"/>
              <a:ext cx="153988" cy="212725"/>
            </a:xfrm>
            <a:custGeom>
              <a:avLst/>
              <a:gdLst>
                <a:gd name="T0" fmla="*/ 47 w 62"/>
                <a:gd name="T1" fmla="*/ 5 h 86"/>
                <a:gd name="T2" fmla="*/ 17 w 62"/>
                <a:gd name="T3" fmla="*/ 15 h 86"/>
                <a:gd name="T4" fmla="*/ 3 w 62"/>
                <a:gd name="T5" fmla="*/ 59 h 86"/>
                <a:gd name="T6" fmla="*/ 20 w 62"/>
                <a:gd name="T7" fmla="*/ 85 h 86"/>
                <a:gd name="T8" fmla="*/ 24 w 62"/>
                <a:gd name="T9" fmla="*/ 86 h 86"/>
                <a:gd name="T10" fmla="*/ 46 w 62"/>
                <a:gd name="T11" fmla="*/ 68 h 86"/>
                <a:gd name="T12" fmla="*/ 57 w 62"/>
                <a:gd name="T13" fmla="*/ 34 h 86"/>
                <a:gd name="T14" fmla="*/ 47 w 62"/>
                <a:gd name="T15" fmla="*/ 5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86">
                  <a:moveTo>
                    <a:pt x="47" y="5"/>
                  </a:moveTo>
                  <a:cubicBezTo>
                    <a:pt x="36" y="0"/>
                    <a:pt x="22" y="4"/>
                    <a:pt x="17" y="15"/>
                  </a:cubicBezTo>
                  <a:cubicBezTo>
                    <a:pt x="11" y="29"/>
                    <a:pt x="6" y="44"/>
                    <a:pt x="3" y="59"/>
                  </a:cubicBezTo>
                  <a:cubicBezTo>
                    <a:pt x="0" y="71"/>
                    <a:pt x="8" y="83"/>
                    <a:pt x="20" y="85"/>
                  </a:cubicBezTo>
                  <a:cubicBezTo>
                    <a:pt x="22" y="85"/>
                    <a:pt x="23" y="86"/>
                    <a:pt x="24" y="86"/>
                  </a:cubicBezTo>
                  <a:cubicBezTo>
                    <a:pt x="35" y="86"/>
                    <a:pt x="44" y="78"/>
                    <a:pt x="46" y="68"/>
                  </a:cubicBezTo>
                  <a:cubicBezTo>
                    <a:pt x="48" y="56"/>
                    <a:pt x="52" y="45"/>
                    <a:pt x="57" y="34"/>
                  </a:cubicBezTo>
                  <a:cubicBezTo>
                    <a:pt x="62" y="23"/>
                    <a:pt x="58" y="10"/>
                    <a:pt x="4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4">
              <a:extLst>
                <a:ext uri="{FF2B5EF4-FFF2-40B4-BE49-F238E27FC236}">
                  <a16:creationId xmlns:a16="http://schemas.microsoft.com/office/drawing/2014/main" id="{22810B96-5943-4672-9E9A-C6DA24D2A3D8}"/>
                </a:ext>
              </a:extLst>
            </p:cNvPr>
            <p:cNvSpPr>
              <a:spLocks/>
            </p:cNvSpPr>
            <p:nvPr/>
          </p:nvSpPr>
          <p:spPr bwMode="auto">
            <a:xfrm>
              <a:off x="8264526" y="4254500"/>
              <a:ext cx="460375" cy="222250"/>
            </a:xfrm>
            <a:custGeom>
              <a:avLst/>
              <a:gdLst>
                <a:gd name="T0" fmla="*/ 166 w 186"/>
                <a:gd name="T1" fmla="*/ 10 h 90"/>
                <a:gd name="T2" fmla="*/ 11 w 186"/>
                <a:gd name="T3" fmla="*/ 51 h 90"/>
                <a:gd name="T4" fmla="*/ 8 w 186"/>
                <a:gd name="T5" fmla="*/ 82 h 90"/>
                <a:gd name="T6" fmla="*/ 25 w 186"/>
                <a:gd name="T7" fmla="*/ 90 h 90"/>
                <a:gd name="T8" fmla="*/ 39 w 186"/>
                <a:gd name="T9" fmla="*/ 86 h 90"/>
                <a:gd name="T10" fmla="*/ 159 w 186"/>
                <a:gd name="T11" fmla="*/ 53 h 90"/>
                <a:gd name="T12" fmla="*/ 184 w 186"/>
                <a:gd name="T13" fmla="*/ 35 h 90"/>
                <a:gd name="T14" fmla="*/ 166 w 186"/>
                <a:gd name="T15" fmla="*/ 1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90">
                  <a:moveTo>
                    <a:pt x="166" y="10"/>
                  </a:moveTo>
                  <a:cubicBezTo>
                    <a:pt x="113" y="0"/>
                    <a:pt x="55" y="16"/>
                    <a:pt x="11" y="51"/>
                  </a:cubicBezTo>
                  <a:cubicBezTo>
                    <a:pt x="2" y="59"/>
                    <a:pt x="0" y="73"/>
                    <a:pt x="8" y="82"/>
                  </a:cubicBezTo>
                  <a:cubicBezTo>
                    <a:pt x="12" y="88"/>
                    <a:pt x="18" y="90"/>
                    <a:pt x="25" y="90"/>
                  </a:cubicBezTo>
                  <a:cubicBezTo>
                    <a:pt x="30" y="90"/>
                    <a:pt x="35" y="89"/>
                    <a:pt x="39" y="86"/>
                  </a:cubicBezTo>
                  <a:cubicBezTo>
                    <a:pt x="73" y="58"/>
                    <a:pt x="118" y="46"/>
                    <a:pt x="159" y="53"/>
                  </a:cubicBezTo>
                  <a:cubicBezTo>
                    <a:pt x="170" y="55"/>
                    <a:pt x="182" y="47"/>
                    <a:pt x="184" y="35"/>
                  </a:cubicBezTo>
                  <a:cubicBezTo>
                    <a:pt x="186" y="23"/>
                    <a:pt x="178" y="12"/>
                    <a:pt x="16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5162D3EC-AA9E-4608-8629-7F9786D8C5B1}"/>
                </a:ext>
              </a:extLst>
            </p:cNvPr>
            <p:cNvSpPr>
              <a:spLocks noEditPoints="1"/>
            </p:cNvSpPr>
            <p:nvPr/>
          </p:nvSpPr>
          <p:spPr bwMode="auto">
            <a:xfrm>
              <a:off x="7894638" y="4051300"/>
              <a:ext cx="2501900" cy="2184400"/>
            </a:xfrm>
            <a:custGeom>
              <a:avLst/>
              <a:gdLst>
                <a:gd name="T0" fmla="*/ 729 w 1009"/>
                <a:gd name="T1" fmla="*/ 0 h 883"/>
                <a:gd name="T2" fmla="*/ 505 w 1009"/>
                <a:gd name="T3" fmla="*/ 150 h 883"/>
                <a:gd name="T4" fmla="*/ 281 w 1009"/>
                <a:gd name="T5" fmla="*/ 0 h 883"/>
                <a:gd name="T6" fmla="*/ 0 w 1009"/>
                <a:gd name="T7" fmla="*/ 281 h 883"/>
                <a:gd name="T8" fmla="*/ 249 w 1009"/>
                <a:gd name="T9" fmla="*/ 698 h 883"/>
                <a:gd name="T10" fmla="*/ 504 w 1009"/>
                <a:gd name="T11" fmla="*/ 883 h 883"/>
                <a:gd name="T12" fmla="*/ 516 w 1009"/>
                <a:gd name="T13" fmla="*/ 880 h 883"/>
                <a:gd name="T14" fmla="*/ 930 w 1009"/>
                <a:gd name="T15" fmla="*/ 508 h 883"/>
                <a:gd name="T16" fmla="*/ 921 w 1009"/>
                <a:gd name="T17" fmla="*/ 76 h 883"/>
                <a:gd name="T18" fmla="*/ 505 w 1009"/>
                <a:gd name="T19" fmla="*/ 836 h 883"/>
                <a:gd name="T20" fmla="*/ 174 w 1009"/>
                <a:gd name="T21" fmla="*/ 504 h 883"/>
                <a:gd name="T22" fmla="*/ 217 w 1009"/>
                <a:gd name="T23" fmla="*/ 405 h 883"/>
                <a:gd name="T24" fmla="*/ 294 w 1009"/>
                <a:gd name="T25" fmla="*/ 616 h 883"/>
                <a:gd name="T26" fmla="*/ 369 w 1009"/>
                <a:gd name="T27" fmla="*/ 357 h 883"/>
                <a:gd name="T28" fmla="*/ 458 w 1009"/>
                <a:gd name="T29" fmla="*/ 726 h 883"/>
                <a:gd name="T30" fmla="*/ 480 w 1009"/>
                <a:gd name="T31" fmla="*/ 710 h 883"/>
                <a:gd name="T32" fmla="*/ 600 w 1009"/>
                <a:gd name="T33" fmla="*/ 551 h 883"/>
                <a:gd name="T34" fmla="*/ 641 w 1009"/>
                <a:gd name="T35" fmla="*/ 550 h 883"/>
                <a:gd name="T36" fmla="*/ 723 w 1009"/>
                <a:gd name="T37" fmla="*/ 464 h 883"/>
                <a:gd name="T38" fmla="*/ 723 w 1009"/>
                <a:gd name="T39" fmla="*/ 420 h 883"/>
                <a:gd name="T40" fmla="*/ 637 w 1009"/>
                <a:gd name="T41" fmla="*/ 434 h 883"/>
                <a:gd name="T42" fmla="*/ 571 w 1009"/>
                <a:gd name="T43" fmla="*/ 372 h 883"/>
                <a:gd name="T44" fmla="*/ 530 w 1009"/>
                <a:gd name="T45" fmla="*/ 375 h 883"/>
                <a:gd name="T46" fmla="*/ 392 w 1009"/>
                <a:gd name="T47" fmla="*/ 245 h 883"/>
                <a:gd name="T48" fmla="*/ 371 w 1009"/>
                <a:gd name="T49" fmla="*/ 227 h 883"/>
                <a:gd name="T50" fmla="*/ 291 w 1009"/>
                <a:gd name="T51" fmla="*/ 504 h 883"/>
                <a:gd name="T52" fmla="*/ 217 w 1009"/>
                <a:gd name="T53" fmla="*/ 300 h 883"/>
                <a:gd name="T54" fmla="*/ 195 w 1009"/>
                <a:gd name="T55" fmla="*/ 316 h 883"/>
                <a:gd name="T56" fmla="*/ 101 w 1009"/>
                <a:gd name="T57" fmla="*/ 460 h 883"/>
                <a:gd name="T58" fmla="*/ 281 w 1009"/>
                <a:gd name="T59" fmla="*/ 44 h 883"/>
                <a:gd name="T60" fmla="*/ 495 w 1009"/>
                <a:gd name="T61" fmla="*/ 241 h 883"/>
                <a:gd name="T62" fmla="*/ 520 w 1009"/>
                <a:gd name="T63" fmla="*/ 237 h 883"/>
                <a:gd name="T64" fmla="*/ 729 w 1009"/>
                <a:gd name="T65" fmla="*/ 44 h 883"/>
                <a:gd name="T66" fmla="*/ 732 w 1009"/>
                <a:gd name="T67" fmla="*/ 665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09" h="883">
                  <a:moveTo>
                    <a:pt x="921" y="76"/>
                  </a:moveTo>
                  <a:cubicBezTo>
                    <a:pt x="868" y="28"/>
                    <a:pt x="798" y="0"/>
                    <a:pt x="729" y="0"/>
                  </a:cubicBezTo>
                  <a:cubicBezTo>
                    <a:pt x="672" y="0"/>
                    <a:pt x="620" y="18"/>
                    <a:pt x="578" y="52"/>
                  </a:cubicBezTo>
                  <a:cubicBezTo>
                    <a:pt x="547" y="77"/>
                    <a:pt x="522" y="110"/>
                    <a:pt x="505" y="150"/>
                  </a:cubicBezTo>
                  <a:cubicBezTo>
                    <a:pt x="487" y="110"/>
                    <a:pt x="462" y="77"/>
                    <a:pt x="432" y="52"/>
                  </a:cubicBezTo>
                  <a:cubicBezTo>
                    <a:pt x="389" y="18"/>
                    <a:pt x="337" y="0"/>
                    <a:pt x="281" y="0"/>
                  </a:cubicBezTo>
                  <a:cubicBezTo>
                    <a:pt x="211" y="0"/>
                    <a:pt x="141" y="28"/>
                    <a:pt x="89" y="76"/>
                  </a:cubicBezTo>
                  <a:cubicBezTo>
                    <a:pt x="32" y="129"/>
                    <a:pt x="0" y="202"/>
                    <a:pt x="0" y="281"/>
                  </a:cubicBezTo>
                  <a:cubicBezTo>
                    <a:pt x="0" y="353"/>
                    <a:pt x="27" y="429"/>
                    <a:pt x="79" y="508"/>
                  </a:cubicBezTo>
                  <a:cubicBezTo>
                    <a:pt x="120" y="570"/>
                    <a:pt x="177" y="634"/>
                    <a:pt x="249" y="698"/>
                  </a:cubicBezTo>
                  <a:cubicBezTo>
                    <a:pt x="369" y="806"/>
                    <a:pt x="488" y="877"/>
                    <a:pt x="493" y="880"/>
                  </a:cubicBezTo>
                  <a:cubicBezTo>
                    <a:pt x="496" y="882"/>
                    <a:pt x="500" y="883"/>
                    <a:pt x="504" y="883"/>
                  </a:cubicBezTo>
                  <a:cubicBezTo>
                    <a:pt x="504" y="883"/>
                    <a:pt x="505" y="883"/>
                    <a:pt x="505" y="883"/>
                  </a:cubicBezTo>
                  <a:cubicBezTo>
                    <a:pt x="509" y="883"/>
                    <a:pt x="513" y="882"/>
                    <a:pt x="516" y="880"/>
                  </a:cubicBezTo>
                  <a:cubicBezTo>
                    <a:pt x="521" y="877"/>
                    <a:pt x="640" y="806"/>
                    <a:pt x="761" y="698"/>
                  </a:cubicBezTo>
                  <a:cubicBezTo>
                    <a:pt x="832" y="634"/>
                    <a:pt x="889" y="570"/>
                    <a:pt x="930" y="508"/>
                  </a:cubicBezTo>
                  <a:cubicBezTo>
                    <a:pt x="983" y="429"/>
                    <a:pt x="1009" y="353"/>
                    <a:pt x="1009" y="281"/>
                  </a:cubicBezTo>
                  <a:cubicBezTo>
                    <a:pt x="1009" y="202"/>
                    <a:pt x="978" y="129"/>
                    <a:pt x="921" y="76"/>
                  </a:cubicBezTo>
                  <a:close/>
                  <a:moveTo>
                    <a:pt x="732" y="665"/>
                  </a:moveTo>
                  <a:cubicBezTo>
                    <a:pt x="635" y="752"/>
                    <a:pt x="537" y="815"/>
                    <a:pt x="505" y="836"/>
                  </a:cubicBezTo>
                  <a:cubicBezTo>
                    <a:pt x="455" y="804"/>
                    <a:pt x="249" y="670"/>
                    <a:pt x="130" y="504"/>
                  </a:cubicBezTo>
                  <a:cubicBezTo>
                    <a:pt x="174" y="504"/>
                    <a:pt x="174" y="504"/>
                    <a:pt x="174" y="504"/>
                  </a:cubicBezTo>
                  <a:cubicBezTo>
                    <a:pt x="184" y="504"/>
                    <a:pt x="193" y="497"/>
                    <a:pt x="195" y="488"/>
                  </a:cubicBezTo>
                  <a:cubicBezTo>
                    <a:pt x="217" y="405"/>
                    <a:pt x="217" y="405"/>
                    <a:pt x="217" y="405"/>
                  </a:cubicBezTo>
                  <a:cubicBezTo>
                    <a:pt x="273" y="600"/>
                    <a:pt x="273" y="600"/>
                    <a:pt x="273" y="600"/>
                  </a:cubicBezTo>
                  <a:cubicBezTo>
                    <a:pt x="275" y="610"/>
                    <a:pt x="284" y="616"/>
                    <a:pt x="294" y="616"/>
                  </a:cubicBezTo>
                  <a:cubicBezTo>
                    <a:pt x="304" y="616"/>
                    <a:pt x="313" y="608"/>
                    <a:pt x="315" y="599"/>
                  </a:cubicBezTo>
                  <a:cubicBezTo>
                    <a:pt x="369" y="357"/>
                    <a:pt x="369" y="357"/>
                    <a:pt x="369" y="357"/>
                  </a:cubicBezTo>
                  <a:cubicBezTo>
                    <a:pt x="437" y="708"/>
                    <a:pt x="437" y="708"/>
                    <a:pt x="437" y="708"/>
                  </a:cubicBezTo>
                  <a:cubicBezTo>
                    <a:pt x="439" y="718"/>
                    <a:pt x="448" y="726"/>
                    <a:pt x="458" y="726"/>
                  </a:cubicBezTo>
                  <a:cubicBezTo>
                    <a:pt x="458" y="726"/>
                    <a:pt x="459" y="726"/>
                    <a:pt x="459" y="726"/>
                  </a:cubicBezTo>
                  <a:cubicBezTo>
                    <a:pt x="469" y="726"/>
                    <a:pt x="477" y="720"/>
                    <a:pt x="480" y="710"/>
                  </a:cubicBezTo>
                  <a:cubicBezTo>
                    <a:pt x="555" y="446"/>
                    <a:pt x="555" y="446"/>
                    <a:pt x="555" y="446"/>
                  </a:cubicBezTo>
                  <a:cubicBezTo>
                    <a:pt x="600" y="551"/>
                    <a:pt x="600" y="551"/>
                    <a:pt x="600" y="551"/>
                  </a:cubicBezTo>
                  <a:cubicBezTo>
                    <a:pt x="604" y="559"/>
                    <a:pt x="612" y="565"/>
                    <a:pt x="621" y="564"/>
                  </a:cubicBezTo>
                  <a:cubicBezTo>
                    <a:pt x="630" y="564"/>
                    <a:pt x="638" y="558"/>
                    <a:pt x="641" y="550"/>
                  </a:cubicBezTo>
                  <a:cubicBezTo>
                    <a:pt x="673" y="464"/>
                    <a:pt x="673" y="464"/>
                    <a:pt x="673" y="464"/>
                  </a:cubicBezTo>
                  <a:cubicBezTo>
                    <a:pt x="723" y="464"/>
                    <a:pt x="723" y="464"/>
                    <a:pt x="723" y="464"/>
                  </a:cubicBezTo>
                  <a:cubicBezTo>
                    <a:pt x="735" y="464"/>
                    <a:pt x="745" y="454"/>
                    <a:pt x="745" y="442"/>
                  </a:cubicBezTo>
                  <a:cubicBezTo>
                    <a:pt x="745" y="430"/>
                    <a:pt x="735" y="420"/>
                    <a:pt x="723" y="420"/>
                  </a:cubicBezTo>
                  <a:cubicBezTo>
                    <a:pt x="657" y="420"/>
                    <a:pt x="657" y="420"/>
                    <a:pt x="657" y="420"/>
                  </a:cubicBezTo>
                  <a:cubicBezTo>
                    <a:pt x="648" y="420"/>
                    <a:pt x="640" y="425"/>
                    <a:pt x="637" y="434"/>
                  </a:cubicBezTo>
                  <a:cubicBezTo>
                    <a:pt x="619" y="483"/>
                    <a:pt x="619" y="483"/>
                    <a:pt x="619" y="483"/>
                  </a:cubicBezTo>
                  <a:cubicBezTo>
                    <a:pt x="571" y="372"/>
                    <a:pt x="571" y="372"/>
                    <a:pt x="571" y="372"/>
                  </a:cubicBezTo>
                  <a:cubicBezTo>
                    <a:pt x="567" y="364"/>
                    <a:pt x="559" y="358"/>
                    <a:pt x="549" y="359"/>
                  </a:cubicBezTo>
                  <a:cubicBezTo>
                    <a:pt x="540" y="359"/>
                    <a:pt x="532" y="366"/>
                    <a:pt x="530" y="375"/>
                  </a:cubicBezTo>
                  <a:cubicBezTo>
                    <a:pt x="463" y="609"/>
                    <a:pt x="463" y="609"/>
                    <a:pt x="463" y="609"/>
                  </a:cubicBezTo>
                  <a:cubicBezTo>
                    <a:pt x="392" y="245"/>
                    <a:pt x="392" y="245"/>
                    <a:pt x="392" y="245"/>
                  </a:cubicBezTo>
                  <a:cubicBezTo>
                    <a:pt x="390" y="235"/>
                    <a:pt x="382" y="228"/>
                    <a:pt x="371" y="228"/>
                  </a:cubicBezTo>
                  <a:cubicBezTo>
                    <a:pt x="371" y="228"/>
                    <a:pt x="371" y="227"/>
                    <a:pt x="371" y="227"/>
                  </a:cubicBezTo>
                  <a:cubicBezTo>
                    <a:pt x="361" y="227"/>
                    <a:pt x="352" y="235"/>
                    <a:pt x="349" y="245"/>
                  </a:cubicBezTo>
                  <a:cubicBezTo>
                    <a:pt x="291" y="504"/>
                    <a:pt x="291" y="504"/>
                    <a:pt x="291" y="504"/>
                  </a:cubicBezTo>
                  <a:cubicBezTo>
                    <a:pt x="238" y="316"/>
                    <a:pt x="238" y="316"/>
                    <a:pt x="238" y="316"/>
                  </a:cubicBezTo>
                  <a:cubicBezTo>
                    <a:pt x="235" y="307"/>
                    <a:pt x="226" y="300"/>
                    <a:pt x="217" y="300"/>
                  </a:cubicBezTo>
                  <a:cubicBezTo>
                    <a:pt x="216" y="300"/>
                    <a:pt x="216" y="300"/>
                    <a:pt x="216" y="300"/>
                  </a:cubicBezTo>
                  <a:cubicBezTo>
                    <a:pt x="207" y="300"/>
                    <a:pt x="198" y="307"/>
                    <a:pt x="195" y="316"/>
                  </a:cubicBezTo>
                  <a:cubicBezTo>
                    <a:pt x="157" y="460"/>
                    <a:pt x="157" y="460"/>
                    <a:pt x="157" y="460"/>
                  </a:cubicBezTo>
                  <a:cubicBezTo>
                    <a:pt x="101" y="460"/>
                    <a:pt x="101" y="460"/>
                    <a:pt x="101" y="460"/>
                  </a:cubicBezTo>
                  <a:cubicBezTo>
                    <a:pt x="66" y="402"/>
                    <a:pt x="44" y="342"/>
                    <a:pt x="44" y="281"/>
                  </a:cubicBezTo>
                  <a:cubicBezTo>
                    <a:pt x="44" y="135"/>
                    <a:pt x="167" y="44"/>
                    <a:pt x="281" y="44"/>
                  </a:cubicBezTo>
                  <a:cubicBezTo>
                    <a:pt x="382" y="44"/>
                    <a:pt x="457" y="111"/>
                    <a:pt x="483" y="224"/>
                  </a:cubicBezTo>
                  <a:cubicBezTo>
                    <a:pt x="484" y="232"/>
                    <a:pt x="488" y="238"/>
                    <a:pt x="495" y="241"/>
                  </a:cubicBezTo>
                  <a:cubicBezTo>
                    <a:pt x="503" y="245"/>
                    <a:pt x="512" y="244"/>
                    <a:pt x="519" y="238"/>
                  </a:cubicBezTo>
                  <a:cubicBezTo>
                    <a:pt x="520" y="237"/>
                    <a:pt x="520" y="237"/>
                    <a:pt x="520" y="237"/>
                  </a:cubicBezTo>
                  <a:cubicBezTo>
                    <a:pt x="523" y="234"/>
                    <a:pt x="525" y="230"/>
                    <a:pt x="527" y="226"/>
                  </a:cubicBezTo>
                  <a:cubicBezTo>
                    <a:pt x="551" y="112"/>
                    <a:pt x="627" y="44"/>
                    <a:pt x="729" y="44"/>
                  </a:cubicBezTo>
                  <a:cubicBezTo>
                    <a:pt x="842" y="44"/>
                    <a:pt x="965" y="135"/>
                    <a:pt x="965" y="281"/>
                  </a:cubicBezTo>
                  <a:cubicBezTo>
                    <a:pt x="965" y="425"/>
                    <a:pt x="838" y="569"/>
                    <a:pt x="732" y="6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6">
              <a:extLst>
                <a:ext uri="{FF2B5EF4-FFF2-40B4-BE49-F238E27FC236}">
                  <a16:creationId xmlns:a16="http://schemas.microsoft.com/office/drawing/2014/main" id="{62D06491-1833-4C64-B64B-0322B996653B}"/>
                </a:ext>
              </a:extLst>
            </p:cNvPr>
            <p:cNvSpPr>
              <a:spLocks/>
            </p:cNvSpPr>
            <p:nvPr/>
          </p:nvSpPr>
          <p:spPr bwMode="auto">
            <a:xfrm>
              <a:off x="9798051" y="5091113"/>
              <a:ext cx="141288" cy="107950"/>
            </a:xfrm>
            <a:custGeom>
              <a:avLst/>
              <a:gdLst>
                <a:gd name="T0" fmla="*/ 29 w 57"/>
                <a:gd name="T1" fmla="*/ 0 h 44"/>
                <a:gd name="T2" fmla="*/ 29 w 57"/>
                <a:gd name="T3" fmla="*/ 44 h 44"/>
                <a:gd name="T4" fmla="*/ 29 w 57"/>
                <a:gd name="T5" fmla="*/ 0 h 44"/>
              </a:gdLst>
              <a:ahLst/>
              <a:cxnLst>
                <a:cxn ang="0">
                  <a:pos x="T0" y="T1"/>
                </a:cxn>
                <a:cxn ang="0">
                  <a:pos x="T2" y="T3"/>
                </a:cxn>
                <a:cxn ang="0">
                  <a:pos x="T4" y="T5"/>
                </a:cxn>
              </a:cxnLst>
              <a:rect l="0" t="0" r="r" b="b"/>
              <a:pathLst>
                <a:path w="57" h="44">
                  <a:moveTo>
                    <a:pt x="29" y="0"/>
                  </a:moveTo>
                  <a:cubicBezTo>
                    <a:pt x="0" y="0"/>
                    <a:pt x="0" y="44"/>
                    <a:pt x="29" y="44"/>
                  </a:cubicBezTo>
                  <a:cubicBezTo>
                    <a:pt x="57" y="44"/>
                    <a:pt x="57" y="0"/>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5" name="Group 24">
            <a:extLst>
              <a:ext uri="{FF2B5EF4-FFF2-40B4-BE49-F238E27FC236}">
                <a16:creationId xmlns:a16="http://schemas.microsoft.com/office/drawing/2014/main" id="{DEBCA9E1-F0EC-4642-B6B7-185552E3C13D}"/>
              </a:ext>
            </a:extLst>
          </p:cNvPr>
          <p:cNvGrpSpPr/>
          <p:nvPr/>
        </p:nvGrpSpPr>
        <p:grpSpPr>
          <a:xfrm>
            <a:off x="6248704" y="4762224"/>
            <a:ext cx="391412" cy="217808"/>
            <a:chOff x="6737350" y="6797675"/>
            <a:chExt cx="2516188" cy="1400175"/>
          </a:xfrm>
          <a:gradFill>
            <a:gsLst>
              <a:gs pos="10000">
                <a:schemeClr val="accent1"/>
              </a:gs>
              <a:gs pos="100000">
                <a:schemeClr val="accent2"/>
              </a:gs>
            </a:gsLst>
            <a:lin ang="18900000" scaled="1"/>
          </a:gradFill>
        </p:grpSpPr>
        <p:sp>
          <p:nvSpPr>
            <p:cNvPr id="26" name="Freeform 192">
              <a:extLst>
                <a:ext uri="{FF2B5EF4-FFF2-40B4-BE49-F238E27FC236}">
                  <a16:creationId xmlns:a16="http://schemas.microsoft.com/office/drawing/2014/main" id="{FE766709-8031-4BDF-AAB7-84DC140A3912}"/>
                </a:ext>
              </a:extLst>
            </p:cNvPr>
            <p:cNvSpPr>
              <a:spLocks/>
            </p:cNvSpPr>
            <p:nvPr/>
          </p:nvSpPr>
          <p:spPr bwMode="auto">
            <a:xfrm>
              <a:off x="7707313" y="6797675"/>
              <a:ext cx="317500" cy="112713"/>
            </a:xfrm>
            <a:custGeom>
              <a:avLst/>
              <a:gdLst>
                <a:gd name="T0" fmla="*/ 29 w 128"/>
                <a:gd name="T1" fmla="*/ 45 h 46"/>
                <a:gd name="T2" fmla="*/ 99 w 128"/>
                <a:gd name="T3" fmla="*/ 46 h 46"/>
                <a:gd name="T4" fmla="*/ 99 w 128"/>
                <a:gd name="T5" fmla="*/ 1 h 46"/>
                <a:gd name="T6" fmla="*/ 29 w 128"/>
                <a:gd name="T7" fmla="*/ 0 h 46"/>
                <a:gd name="T8" fmla="*/ 29 w 128"/>
                <a:gd name="T9" fmla="*/ 45 h 46"/>
              </a:gdLst>
              <a:ahLst/>
              <a:cxnLst>
                <a:cxn ang="0">
                  <a:pos x="T0" y="T1"/>
                </a:cxn>
                <a:cxn ang="0">
                  <a:pos x="T2" y="T3"/>
                </a:cxn>
                <a:cxn ang="0">
                  <a:pos x="T4" y="T5"/>
                </a:cxn>
                <a:cxn ang="0">
                  <a:pos x="T6" y="T7"/>
                </a:cxn>
                <a:cxn ang="0">
                  <a:pos x="T8" y="T9"/>
                </a:cxn>
              </a:cxnLst>
              <a:rect l="0" t="0" r="r" b="b"/>
              <a:pathLst>
                <a:path w="128" h="46">
                  <a:moveTo>
                    <a:pt x="29" y="45"/>
                  </a:moveTo>
                  <a:cubicBezTo>
                    <a:pt x="52" y="45"/>
                    <a:pt x="76" y="45"/>
                    <a:pt x="99" y="46"/>
                  </a:cubicBezTo>
                  <a:cubicBezTo>
                    <a:pt x="128" y="46"/>
                    <a:pt x="128" y="1"/>
                    <a:pt x="99" y="1"/>
                  </a:cubicBezTo>
                  <a:cubicBezTo>
                    <a:pt x="76" y="1"/>
                    <a:pt x="52" y="1"/>
                    <a:pt x="29" y="0"/>
                  </a:cubicBezTo>
                  <a:cubicBezTo>
                    <a:pt x="0" y="0"/>
                    <a:pt x="0" y="45"/>
                    <a:pt x="29"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93">
              <a:extLst>
                <a:ext uri="{FF2B5EF4-FFF2-40B4-BE49-F238E27FC236}">
                  <a16:creationId xmlns:a16="http://schemas.microsoft.com/office/drawing/2014/main" id="{D25A6CDF-1B22-49AA-88B7-F09794BF1FA1}"/>
                </a:ext>
              </a:extLst>
            </p:cNvPr>
            <p:cNvSpPr>
              <a:spLocks noEditPoints="1"/>
            </p:cNvSpPr>
            <p:nvPr/>
          </p:nvSpPr>
          <p:spPr bwMode="auto">
            <a:xfrm>
              <a:off x="6737350" y="6931025"/>
              <a:ext cx="2516188" cy="1266825"/>
            </a:xfrm>
            <a:custGeom>
              <a:avLst/>
              <a:gdLst>
                <a:gd name="T0" fmla="*/ 1015 w 1016"/>
                <a:gd name="T1" fmla="*/ 157 h 511"/>
                <a:gd name="T2" fmla="*/ 894 w 1016"/>
                <a:gd name="T3" fmla="*/ 0 h 511"/>
                <a:gd name="T4" fmla="*/ 254 w 1016"/>
                <a:gd name="T5" fmla="*/ 34 h 511"/>
                <a:gd name="T6" fmla="*/ 152 w 1016"/>
                <a:gd name="T7" fmla="*/ 124 h 511"/>
                <a:gd name="T8" fmla="*/ 149 w 1016"/>
                <a:gd name="T9" fmla="*/ 127 h 511"/>
                <a:gd name="T10" fmla="*/ 47 w 1016"/>
                <a:gd name="T11" fmla="*/ 211 h 511"/>
                <a:gd name="T12" fmla="*/ 34 w 1016"/>
                <a:gd name="T13" fmla="*/ 251 h 511"/>
                <a:gd name="T14" fmla="*/ 17 w 1016"/>
                <a:gd name="T15" fmla="*/ 267 h 511"/>
                <a:gd name="T16" fmla="*/ 1 w 1016"/>
                <a:gd name="T17" fmla="*/ 351 h 511"/>
                <a:gd name="T18" fmla="*/ 162 w 1016"/>
                <a:gd name="T19" fmla="*/ 426 h 511"/>
                <a:gd name="T20" fmla="*/ 352 w 1016"/>
                <a:gd name="T21" fmla="*/ 437 h 511"/>
                <a:gd name="T22" fmla="*/ 689 w 1016"/>
                <a:gd name="T23" fmla="*/ 426 h 511"/>
                <a:gd name="T24" fmla="*/ 880 w 1016"/>
                <a:gd name="T25" fmla="*/ 437 h 511"/>
                <a:gd name="T26" fmla="*/ 931 w 1016"/>
                <a:gd name="T27" fmla="*/ 426 h 511"/>
                <a:gd name="T28" fmla="*/ 1015 w 1016"/>
                <a:gd name="T29" fmla="*/ 321 h 511"/>
                <a:gd name="T30" fmla="*/ 203 w 1016"/>
                <a:gd name="T31" fmla="*/ 404 h 511"/>
                <a:gd name="T32" fmla="*/ 314 w 1016"/>
                <a:gd name="T33" fmla="*/ 404 h 511"/>
                <a:gd name="T34" fmla="*/ 786 w 1016"/>
                <a:gd name="T35" fmla="*/ 459 h 511"/>
                <a:gd name="T36" fmla="*/ 786 w 1016"/>
                <a:gd name="T37" fmla="*/ 349 h 511"/>
                <a:gd name="T38" fmla="*/ 786 w 1016"/>
                <a:gd name="T39" fmla="*/ 459 h 511"/>
                <a:gd name="T40" fmla="*/ 970 w 1016"/>
                <a:gd name="T41" fmla="*/ 349 h 511"/>
                <a:gd name="T42" fmla="*/ 967 w 1016"/>
                <a:gd name="T43" fmla="*/ 360 h 511"/>
                <a:gd name="T44" fmla="*/ 963 w 1016"/>
                <a:gd name="T45" fmla="*/ 367 h 511"/>
                <a:gd name="T46" fmla="*/ 955 w 1016"/>
                <a:gd name="T47" fmla="*/ 374 h 511"/>
                <a:gd name="T48" fmla="*/ 948 w 1016"/>
                <a:gd name="T49" fmla="*/ 378 h 511"/>
                <a:gd name="T50" fmla="*/ 937 w 1016"/>
                <a:gd name="T51" fmla="*/ 381 h 511"/>
                <a:gd name="T52" fmla="*/ 931 w 1016"/>
                <a:gd name="T53" fmla="*/ 382 h 511"/>
                <a:gd name="T54" fmla="*/ 835 w 1016"/>
                <a:gd name="T55" fmla="*/ 317 h 511"/>
                <a:gd name="T56" fmla="*/ 689 w 1016"/>
                <a:gd name="T57" fmla="*/ 382 h 511"/>
                <a:gd name="T58" fmla="*/ 307 w 1016"/>
                <a:gd name="T59" fmla="*/ 317 h 511"/>
                <a:gd name="T60" fmla="*/ 162 w 1016"/>
                <a:gd name="T61" fmla="*/ 382 h 511"/>
                <a:gd name="T62" fmla="*/ 55 w 1016"/>
                <a:gd name="T63" fmla="*/ 382 h 511"/>
                <a:gd name="T64" fmla="*/ 56 w 1016"/>
                <a:gd name="T65" fmla="*/ 382 h 511"/>
                <a:gd name="T66" fmla="*/ 54 w 1016"/>
                <a:gd name="T67" fmla="*/ 381 h 511"/>
                <a:gd name="T68" fmla="*/ 52 w 1016"/>
                <a:gd name="T69" fmla="*/ 380 h 511"/>
                <a:gd name="T70" fmla="*/ 49 w 1016"/>
                <a:gd name="T71" fmla="*/ 373 h 511"/>
                <a:gd name="T72" fmla="*/ 46 w 1016"/>
                <a:gd name="T73" fmla="*/ 361 h 511"/>
                <a:gd name="T74" fmla="*/ 45 w 1016"/>
                <a:gd name="T75" fmla="*/ 331 h 511"/>
                <a:gd name="T76" fmla="*/ 47 w 1016"/>
                <a:gd name="T77" fmla="*/ 301 h 511"/>
                <a:gd name="T78" fmla="*/ 47 w 1016"/>
                <a:gd name="T79" fmla="*/ 300 h 511"/>
                <a:gd name="T80" fmla="*/ 72 w 1016"/>
                <a:gd name="T81" fmla="*/ 277 h 511"/>
                <a:gd name="T82" fmla="*/ 78 w 1016"/>
                <a:gd name="T83" fmla="*/ 255 h 511"/>
                <a:gd name="T84" fmla="*/ 79 w 1016"/>
                <a:gd name="T85" fmla="*/ 252 h 511"/>
                <a:gd name="T86" fmla="*/ 134 w 1016"/>
                <a:gd name="T87" fmla="*/ 187 h 511"/>
                <a:gd name="T88" fmla="*/ 179 w 1016"/>
                <a:gd name="T89" fmla="*/ 160 h 511"/>
                <a:gd name="T90" fmla="*/ 306 w 1016"/>
                <a:gd name="T91" fmla="*/ 55 h 511"/>
                <a:gd name="T92" fmla="*/ 316 w 1016"/>
                <a:gd name="T93" fmla="*/ 50 h 511"/>
                <a:gd name="T94" fmla="*/ 322 w 1016"/>
                <a:gd name="T95" fmla="*/ 48 h 511"/>
                <a:gd name="T96" fmla="*/ 332 w 1016"/>
                <a:gd name="T97" fmla="*/ 45 h 511"/>
                <a:gd name="T98" fmla="*/ 380 w 1016"/>
                <a:gd name="T99" fmla="*/ 44 h 511"/>
                <a:gd name="T100" fmla="*/ 932 w 1016"/>
                <a:gd name="T101" fmla="*/ 50 h 511"/>
                <a:gd name="T102" fmla="*/ 943 w 1016"/>
                <a:gd name="T103" fmla="*/ 56 h 511"/>
                <a:gd name="T104" fmla="*/ 952 w 1016"/>
                <a:gd name="T105" fmla="*/ 65 h 511"/>
                <a:gd name="T106" fmla="*/ 954 w 1016"/>
                <a:gd name="T107" fmla="*/ 68 h 511"/>
                <a:gd name="T108" fmla="*/ 960 w 1016"/>
                <a:gd name="T109" fmla="*/ 79 h 511"/>
                <a:gd name="T110" fmla="*/ 967 w 1016"/>
                <a:gd name="T111" fmla="*/ 103 h 511"/>
                <a:gd name="T112" fmla="*/ 971 w 1016"/>
                <a:gd name="T113" fmla="*/ 157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16" h="511">
                  <a:moveTo>
                    <a:pt x="1015" y="321"/>
                  </a:moveTo>
                  <a:cubicBezTo>
                    <a:pt x="1015" y="157"/>
                    <a:pt x="1015" y="157"/>
                    <a:pt x="1015" y="157"/>
                  </a:cubicBezTo>
                  <a:cubicBezTo>
                    <a:pt x="1015" y="120"/>
                    <a:pt x="1013" y="79"/>
                    <a:pt x="994" y="47"/>
                  </a:cubicBezTo>
                  <a:cubicBezTo>
                    <a:pt x="972" y="11"/>
                    <a:pt x="933" y="0"/>
                    <a:pt x="894" y="0"/>
                  </a:cubicBezTo>
                  <a:cubicBezTo>
                    <a:pt x="342" y="0"/>
                    <a:pt x="342" y="0"/>
                    <a:pt x="342" y="0"/>
                  </a:cubicBezTo>
                  <a:cubicBezTo>
                    <a:pt x="310" y="0"/>
                    <a:pt x="280" y="16"/>
                    <a:pt x="254" y="34"/>
                  </a:cubicBezTo>
                  <a:cubicBezTo>
                    <a:pt x="226" y="54"/>
                    <a:pt x="199" y="77"/>
                    <a:pt x="174" y="101"/>
                  </a:cubicBezTo>
                  <a:cubicBezTo>
                    <a:pt x="167" y="109"/>
                    <a:pt x="159" y="116"/>
                    <a:pt x="152" y="124"/>
                  </a:cubicBezTo>
                  <a:cubicBezTo>
                    <a:pt x="151" y="125"/>
                    <a:pt x="150" y="126"/>
                    <a:pt x="149" y="127"/>
                  </a:cubicBezTo>
                  <a:cubicBezTo>
                    <a:pt x="149" y="127"/>
                    <a:pt x="149" y="127"/>
                    <a:pt x="149" y="127"/>
                  </a:cubicBezTo>
                  <a:cubicBezTo>
                    <a:pt x="125" y="138"/>
                    <a:pt x="103" y="153"/>
                    <a:pt x="83" y="170"/>
                  </a:cubicBezTo>
                  <a:cubicBezTo>
                    <a:pt x="69" y="182"/>
                    <a:pt x="57" y="196"/>
                    <a:pt x="47" y="211"/>
                  </a:cubicBezTo>
                  <a:cubicBezTo>
                    <a:pt x="43" y="219"/>
                    <a:pt x="39" y="228"/>
                    <a:pt x="37" y="236"/>
                  </a:cubicBezTo>
                  <a:cubicBezTo>
                    <a:pt x="35" y="241"/>
                    <a:pt x="35" y="246"/>
                    <a:pt x="34" y="251"/>
                  </a:cubicBezTo>
                  <a:cubicBezTo>
                    <a:pt x="34" y="252"/>
                    <a:pt x="34" y="253"/>
                    <a:pt x="34" y="253"/>
                  </a:cubicBezTo>
                  <a:cubicBezTo>
                    <a:pt x="29" y="258"/>
                    <a:pt x="23" y="263"/>
                    <a:pt x="17" y="267"/>
                  </a:cubicBezTo>
                  <a:cubicBezTo>
                    <a:pt x="8" y="276"/>
                    <a:pt x="4" y="286"/>
                    <a:pt x="3" y="298"/>
                  </a:cubicBezTo>
                  <a:cubicBezTo>
                    <a:pt x="1" y="316"/>
                    <a:pt x="0" y="333"/>
                    <a:pt x="1" y="351"/>
                  </a:cubicBezTo>
                  <a:cubicBezTo>
                    <a:pt x="2" y="385"/>
                    <a:pt x="16" y="426"/>
                    <a:pt x="58" y="426"/>
                  </a:cubicBezTo>
                  <a:cubicBezTo>
                    <a:pt x="162" y="426"/>
                    <a:pt x="162" y="426"/>
                    <a:pt x="162" y="426"/>
                  </a:cubicBezTo>
                  <a:cubicBezTo>
                    <a:pt x="171" y="464"/>
                    <a:pt x="201" y="495"/>
                    <a:pt x="240" y="502"/>
                  </a:cubicBezTo>
                  <a:cubicBezTo>
                    <a:pt x="289" y="511"/>
                    <a:pt x="335" y="483"/>
                    <a:pt x="352" y="437"/>
                  </a:cubicBezTo>
                  <a:cubicBezTo>
                    <a:pt x="354" y="433"/>
                    <a:pt x="355" y="430"/>
                    <a:pt x="356" y="426"/>
                  </a:cubicBezTo>
                  <a:cubicBezTo>
                    <a:pt x="689" y="426"/>
                    <a:pt x="689" y="426"/>
                    <a:pt x="689" y="426"/>
                  </a:cubicBezTo>
                  <a:cubicBezTo>
                    <a:pt x="698" y="464"/>
                    <a:pt x="728" y="495"/>
                    <a:pt x="767" y="502"/>
                  </a:cubicBezTo>
                  <a:cubicBezTo>
                    <a:pt x="817" y="511"/>
                    <a:pt x="862" y="483"/>
                    <a:pt x="880" y="437"/>
                  </a:cubicBezTo>
                  <a:cubicBezTo>
                    <a:pt x="881" y="433"/>
                    <a:pt x="882" y="430"/>
                    <a:pt x="883" y="426"/>
                  </a:cubicBezTo>
                  <a:cubicBezTo>
                    <a:pt x="931" y="426"/>
                    <a:pt x="931" y="426"/>
                    <a:pt x="931" y="426"/>
                  </a:cubicBezTo>
                  <a:cubicBezTo>
                    <a:pt x="959" y="426"/>
                    <a:pt x="985" y="411"/>
                    <a:pt x="1002" y="389"/>
                  </a:cubicBezTo>
                  <a:cubicBezTo>
                    <a:pt x="1016" y="369"/>
                    <a:pt x="1015" y="345"/>
                    <a:pt x="1015" y="321"/>
                  </a:cubicBezTo>
                  <a:close/>
                  <a:moveTo>
                    <a:pt x="259" y="459"/>
                  </a:moveTo>
                  <a:cubicBezTo>
                    <a:pt x="228" y="460"/>
                    <a:pt x="204" y="434"/>
                    <a:pt x="203" y="404"/>
                  </a:cubicBezTo>
                  <a:cubicBezTo>
                    <a:pt x="204" y="374"/>
                    <a:pt x="228" y="350"/>
                    <a:pt x="259" y="349"/>
                  </a:cubicBezTo>
                  <a:cubicBezTo>
                    <a:pt x="289" y="349"/>
                    <a:pt x="313" y="374"/>
                    <a:pt x="314" y="404"/>
                  </a:cubicBezTo>
                  <a:cubicBezTo>
                    <a:pt x="314" y="435"/>
                    <a:pt x="288" y="459"/>
                    <a:pt x="259" y="459"/>
                  </a:cubicBezTo>
                  <a:close/>
                  <a:moveTo>
                    <a:pt x="786" y="459"/>
                  </a:moveTo>
                  <a:cubicBezTo>
                    <a:pt x="755" y="460"/>
                    <a:pt x="731" y="434"/>
                    <a:pt x="731" y="404"/>
                  </a:cubicBezTo>
                  <a:cubicBezTo>
                    <a:pt x="731" y="374"/>
                    <a:pt x="755" y="350"/>
                    <a:pt x="786" y="349"/>
                  </a:cubicBezTo>
                  <a:cubicBezTo>
                    <a:pt x="816" y="349"/>
                    <a:pt x="841" y="374"/>
                    <a:pt x="841" y="404"/>
                  </a:cubicBezTo>
                  <a:cubicBezTo>
                    <a:pt x="842" y="435"/>
                    <a:pt x="816" y="459"/>
                    <a:pt x="786" y="459"/>
                  </a:cubicBezTo>
                  <a:close/>
                  <a:moveTo>
                    <a:pt x="971" y="342"/>
                  </a:moveTo>
                  <a:cubicBezTo>
                    <a:pt x="971" y="343"/>
                    <a:pt x="970" y="350"/>
                    <a:pt x="970" y="349"/>
                  </a:cubicBezTo>
                  <a:cubicBezTo>
                    <a:pt x="970" y="351"/>
                    <a:pt x="969" y="354"/>
                    <a:pt x="969" y="356"/>
                  </a:cubicBezTo>
                  <a:cubicBezTo>
                    <a:pt x="969" y="356"/>
                    <a:pt x="968" y="359"/>
                    <a:pt x="967" y="360"/>
                  </a:cubicBezTo>
                  <a:cubicBezTo>
                    <a:pt x="967" y="361"/>
                    <a:pt x="966" y="362"/>
                    <a:pt x="965" y="363"/>
                  </a:cubicBezTo>
                  <a:cubicBezTo>
                    <a:pt x="965" y="364"/>
                    <a:pt x="963" y="366"/>
                    <a:pt x="963" y="367"/>
                  </a:cubicBezTo>
                  <a:cubicBezTo>
                    <a:pt x="962" y="368"/>
                    <a:pt x="960" y="370"/>
                    <a:pt x="958" y="371"/>
                  </a:cubicBezTo>
                  <a:cubicBezTo>
                    <a:pt x="958" y="371"/>
                    <a:pt x="956" y="373"/>
                    <a:pt x="955" y="374"/>
                  </a:cubicBezTo>
                  <a:cubicBezTo>
                    <a:pt x="954" y="375"/>
                    <a:pt x="952" y="376"/>
                    <a:pt x="950" y="377"/>
                  </a:cubicBezTo>
                  <a:cubicBezTo>
                    <a:pt x="949" y="377"/>
                    <a:pt x="948" y="377"/>
                    <a:pt x="948" y="378"/>
                  </a:cubicBezTo>
                  <a:cubicBezTo>
                    <a:pt x="948" y="378"/>
                    <a:pt x="946" y="379"/>
                    <a:pt x="945" y="379"/>
                  </a:cubicBezTo>
                  <a:cubicBezTo>
                    <a:pt x="942" y="380"/>
                    <a:pt x="940" y="381"/>
                    <a:pt x="937" y="381"/>
                  </a:cubicBezTo>
                  <a:cubicBezTo>
                    <a:pt x="936" y="381"/>
                    <a:pt x="935" y="382"/>
                    <a:pt x="934" y="382"/>
                  </a:cubicBezTo>
                  <a:cubicBezTo>
                    <a:pt x="933" y="382"/>
                    <a:pt x="932" y="382"/>
                    <a:pt x="931" y="382"/>
                  </a:cubicBezTo>
                  <a:cubicBezTo>
                    <a:pt x="883" y="382"/>
                    <a:pt x="883" y="382"/>
                    <a:pt x="883" y="382"/>
                  </a:cubicBezTo>
                  <a:cubicBezTo>
                    <a:pt x="876" y="355"/>
                    <a:pt x="859" y="331"/>
                    <a:pt x="835" y="317"/>
                  </a:cubicBezTo>
                  <a:cubicBezTo>
                    <a:pt x="794" y="294"/>
                    <a:pt x="739" y="304"/>
                    <a:pt x="709" y="341"/>
                  </a:cubicBezTo>
                  <a:cubicBezTo>
                    <a:pt x="699" y="353"/>
                    <a:pt x="693" y="367"/>
                    <a:pt x="689" y="382"/>
                  </a:cubicBezTo>
                  <a:cubicBezTo>
                    <a:pt x="355" y="382"/>
                    <a:pt x="355" y="382"/>
                    <a:pt x="355" y="382"/>
                  </a:cubicBezTo>
                  <a:cubicBezTo>
                    <a:pt x="349" y="355"/>
                    <a:pt x="331" y="331"/>
                    <a:pt x="307" y="317"/>
                  </a:cubicBezTo>
                  <a:cubicBezTo>
                    <a:pt x="266" y="294"/>
                    <a:pt x="211" y="304"/>
                    <a:pt x="182" y="341"/>
                  </a:cubicBezTo>
                  <a:cubicBezTo>
                    <a:pt x="172" y="353"/>
                    <a:pt x="165" y="367"/>
                    <a:pt x="162" y="382"/>
                  </a:cubicBezTo>
                  <a:cubicBezTo>
                    <a:pt x="58" y="382"/>
                    <a:pt x="58" y="382"/>
                    <a:pt x="58" y="382"/>
                  </a:cubicBezTo>
                  <a:cubicBezTo>
                    <a:pt x="56" y="382"/>
                    <a:pt x="56" y="382"/>
                    <a:pt x="55" y="382"/>
                  </a:cubicBezTo>
                  <a:cubicBezTo>
                    <a:pt x="55" y="382"/>
                    <a:pt x="56" y="382"/>
                    <a:pt x="56" y="382"/>
                  </a:cubicBezTo>
                  <a:cubicBezTo>
                    <a:pt x="56" y="382"/>
                    <a:pt x="56" y="382"/>
                    <a:pt x="56" y="382"/>
                  </a:cubicBezTo>
                  <a:cubicBezTo>
                    <a:pt x="57" y="382"/>
                    <a:pt x="56" y="382"/>
                    <a:pt x="55" y="382"/>
                  </a:cubicBezTo>
                  <a:cubicBezTo>
                    <a:pt x="55" y="381"/>
                    <a:pt x="54" y="381"/>
                    <a:pt x="54" y="381"/>
                  </a:cubicBezTo>
                  <a:cubicBezTo>
                    <a:pt x="54" y="381"/>
                    <a:pt x="53" y="381"/>
                    <a:pt x="53" y="380"/>
                  </a:cubicBezTo>
                  <a:cubicBezTo>
                    <a:pt x="53" y="380"/>
                    <a:pt x="53" y="380"/>
                    <a:pt x="52" y="380"/>
                  </a:cubicBezTo>
                  <a:cubicBezTo>
                    <a:pt x="52" y="379"/>
                    <a:pt x="51" y="377"/>
                    <a:pt x="50" y="376"/>
                  </a:cubicBezTo>
                  <a:cubicBezTo>
                    <a:pt x="50" y="376"/>
                    <a:pt x="49" y="373"/>
                    <a:pt x="49" y="373"/>
                  </a:cubicBezTo>
                  <a:cubicBezTo>
                    <a:pt x="48" y="371"/>
                    <a:pt x="48" y="369"/>
                    <a:pt x="47" y="367"/>
                  </a:cubicBezTo>
                  <a:cubicBezTo>
                    <a:pt x="47" y="365"/>
                    <a:pt x="46" y="363"/>
                    <a:pt x="46" y="361"/>
                  </a:cubicBezTo>
                  <a:cubicBezTo>
                    <a:pt x="46" y="361"/>
                    <a:pt x="46" y="359"/>
                    <a:pt x="46" y="358"/>
                  </a:cubicBezTo>
                  <a:cubicBezTo>
                    <a:pt x="45" y="349"/>
                    <a:pt x="45" y="340"/>
                    <a:pt x="45" y="331"/>
                  </a:cubicBezTo>
                  <a:cubicBezTo>
                    <a:pt x="45" y="323"/>
                    <a:pt x="46" y="314"/>
                    <a:pt x="46" y="306"/>
                  </a:cubicBezTo>
                  <a:cubicBezTo>
                    <a:pt x="47" y="304"/>
                    <a:pt x="47" y="303"/>
                    <a:pt x="47" y="301"/>
                  </a:cubicBezTo>
                  <a:cubicBezTo>
                    <a:pt x="47" y="302"/>
                    <a:pt x="47" y="301"/>
                    <a:pt x="47" y="301"/>
                  </a:cubicBezTo>
                  <a:cubicBezTo>
                    <a:pt x="47" y="301"/>
                    <a:pt x="47" y="300"/>
                    <a:pt x="47" y="300"/>
                  </a:cubicBezTo>
                  <a:cubicBezTo>
                    <a:pt x="49" y="299"/>
                    <a:pt x="50" y="297"/>
                    <a:pt x="52" y="296"/>
                  </a:cubicBezTo>
                  <a:cubicBezTo>
                    <a:pt x="59" y="290"/>
                    <a:pt x="66" y="284"/>
                    <a:pt x="72" y="277"/>
                  </a:cubicBezTo>
                  <a:cubicBezTo>
                    <a:pt x="76" y="272"/>
                    <a:pt x="77" y="266"/>
                    <a:pt x="78" y="260"/>
                  </a:cubicBezTo>
                  <a:cubicBezTo>
                    <a:pt x="78" y="259"/>
                    <a:pt x="78" y="257"/>
                    <a:pt x="78" y="255"/>
                  </a:cubicBezTo>
                  <a:cubicBezTo>
                    <a:pt x="78" y="255"/>
                    <a:pt x="78" y="254"/>
                    <a:pt x="78" y="254"/>
                  </a:cubicBezTo>
                  <a:cubicBezTo>
                    <a:pt x="78" y="253"/>
                    <a:pt x="78" y="252"/>
                    <a:pt x="79" y="252"/>
                  </a:cubicBezTo>
                  <a:cubicBezTo>
                    <a:pt x="81" y="238"/>
                    <a:pt x="89" y="227"/>
                    <a:pt x="99" y="216"/>
                  </a:cubicBezTo>
                  <a:cubicBezTo>
                    <a:pt x="112" y="202"/>
                    <a:pt x="121" y="196"/>
                    <a:pt x="134" y="187"/>
                  </a:cubicBezTo>
                  <a:cubicBezTo>
                    <a:pt x="144" y="180"/>
                    <a:pt x="155" y="174"/>
                    <a:pt x="166" y="168"/>
                  </a:cubicBezTo>
                  <a:cubicBezTo>
                    <a:pt x="171" y="166"/>
                    <a:pt x="175" y="164"/>
                    <a:pt x="179" y="160"/>
                  </a:cubicBezTo>
                  <a:cubicBezTo>
                    <a:pt x="194" y="144"/>
                    <a:pt x="210" y="129"/>
                    <a:pt x="226" y="114"/>
                  </a:cubicBezTo>
                  <a:cubicBezTo>
                    <a:pt x="252" y="90"/>
                    <a:pt x="274" y="72"/>
                    <a:pt x="306" y="55"/>
                  </a:cubicBezTo>
                  <a:cubicBezTo>
                    <a:pt x="309" y="53"/>
                    <a:pt x="312" y="51"/>
                    <a:pt x="316" y="50"/>
                  </a:cubicBezTo>
                  <a:cubicBezTo>
                    <a:pt x="316" y="50"/>
                    <a:pt x="316" y="50"/>
                    <a:pt x="316" y="50"/>
                  </a:cubicBezTo>
                  <a:cubicBezTo>
                    <a:pt x="316" y="50"/>
                    <a:pt x="316" y="50"/>
                    <a:pt x="317" y="49"/>
                  </a:cubicBezTo>
                  <a:cubicBezTo>
                    <a:pt x="318" y="49"/>
                    <a:pt x="320" y="48"/>
                    <a:pt x="322" y="48"/>
                  </a:cubicBezTo>
                  <a:cubicBezTo>
                    <a:pt x="325" y="47"/>
                    <a:pt x="328" y="46"/>
                    <a:pt x="331" y="45"/>
                  </a:cubicBezTo>
                  <a:cubicBezTo>
                    <a:pt x="331" y="45"/>
                    <a:pt x="332" y="45"/>
                    <a:pt x="332" y="45"/>
                  </a:cubicBezTo>
                  <a:cubicBezTo>
                    <a:pt x="332" y="45"/>
                    <a:pt x="336" y="44"/>
                    <a:pt x="337" y="44"/>
                  </a:cubicBezTo>
                  <a:cubicBezTo>
                    <a:pt x="351" y="44"/>
                    <a:pt x="366" y="44"/>
                    <a:pt x="380" y="44"/>
                  </a:cubicBezTo>
                  <a:cubicBezTo>
                    <a:pt x="859" y="44"/>
                    <a:pt x="859" y="44"/>
                    <a:pt x="859" y="44"/>
                  </a:cubicBezTo>
                  <a:cubicBezTo>
                    <a:pt x="885" y="44"/>
                    <a:pt x="910" y="42"/>
                    <a:pt x="932" y="50"/>
                  </a:cubicBezTo>
                  <a:cubicBezTo>
                    <a:pt x="932" y="50"/>
                    <a:pt x="937" y="52"/>
                    <a:pt x="938" y="52"/>
                  </a:cubicBezTo>
                  <a:cubicBezTo>
                    <a:pt x="939" y="53"/>
                    <a:pt x="941" y="55"/>
                    <a:pt x="943" y="56"/>
                  </a:cubicBezTo>
                  <a:cubicBezTo>
                    <a:pt x="942" y="55"/>
                    <a:pt x="946" y="59"/>
                    <a:pt x="947" y="59"/>
                  </a:cubicBezTo>
                  <a:cubicBezTo>
                    <a:pt x="949" y="61"/>
                    <a:pt x="951" y="63"/>
                    <a:pt x="952" y="65"/>
                  </a:cubicBezTo>
                  <a:cubicBezTo>
                    <a:pt x="952" y="65"/>
                    <a:pt x="952" y="65"/>
                    <a:pt x="952" y="65"/>
                  </a:cubicBezTo>
                  <a:cubicBezTo>
                    <a:pt x="953" y="66"/>
                    <a:pt x="954" y="67"/>
                    <a:pt x="954" y="68"/>
                  </a:cubicBezTo>
                  <a:cubicBezTo>
                    <a:pt x="956" y="70"/>
                    <a:pt x="957" y="72"/>
                    <a:pt x="958" y="74"/>
                  </a:cubicBezTo>
                  <a:cubicBezTo>
                    <a:pt x="958" y="75"/>
                    <a:pt x="960" y="79"/>
                    <a:pt x="960" y="79"/>
                  </a:cubicBezTo>
                  <a:cubicBezTo>
                    <a:pt x="961" y="82"/>
                    <a:pt x="962" y="84"/>
                    <a:pt x="963" y="87"/>
                  </a:cubicBezTo>
                  <a:cubicBezTo>
                    <a:pt x="965" y="92"/>
                    <a:pt x="966" y="97"/>
                    <a:pt x="967" y="103"/>
                  </a:cubicBezTo>
                  <a:cubicBezTo>
                    <a:pt x="969" y="111"/>
                    <a:pt x="968" y="110"/>
                    <a:pt x="969" y="118"/>
                  </a:cubicBezTo>
                  <a:cubicBezTo>
                    <a:pt x="970" y="131"/>
                    <a:pt x="971" y="144"/>
                    <a:pt x="971" y="157"/>
                  </a:cubicBezTo>
                  <a:lnTo>
                    <a:pt x="971" y="3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94">
              <a:extLst>
                <a:ext uri="{FF2B5EF4-FFF2-40B4-BE49-F238E27FC236}">
                  <a16:creationId xmlns:a16="http://schemas.microsoft.com/office/drawing/2014/main" id="{E4C7B0B7-AA86-42D1-BAA1-034CC73756B2}"/>
                </a:ext>
              </a:extLst>
            </p:cNvPr>
            <p:cNvSpPr>
              <a:spLocks/>
            </p:cNvSpPr>
            <p:nvPr/>
          </p:nvSpPr>
          <p:spPr bwMode="auto">
            <a:xfrm>
              <a:off x="7308850" y="7062788"/>
              <a:ext cx="477838" cy="309563"/>
            </a:xfrm>
            <a:custGeom>
              <a:avLst/>
              <a:gdLst>
                <a:gd name="T0" fmla="*/ 192 w 193"/>
                <a:gd name="T1" fmla="*/ 29 h 125"/>
                <a:gd name="T2" fmla="*/ 148 w 193"/>
                <a:gd name="T3" fmla="*/ 29 h 125"/>
                <a:gd name="T4" fmla="*/ 148 w 193"/>
                <a:gd name="T5" fmla="*/ 81 h 125"/>
                <a:gd name="T6" fmla="*/ 28 w 193"/>
                <a:gd name="T7" fmla="*/ 80 h 125"/>
                <a:gd name="T8" fmla="*/ 28 w 193"/>
                <a:gd name="T9" fmla="*/ 125 h 125"/>
                <a:gd name="T10" fmla="*/ 170 w 193"/>
                <a:gd name="T11" fmla="*/ 125 h 125"/>
                <a:gd name="T12" fmla="*/ 191 w 193"/>
                <a:gd name="T13" fmla="*/ 98 h 125"/>
                <a:gd name="T14" fmla="*/ 192 w 193"/>
                <a:gd name="T15" fmla="*/ 91 h 125"/>
                <a:gd name="T16" fmla="*/ 192 w 193"/>
                <a:gd name="T17" fmla="*/ 2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25">
                  <a:moveTo>
                    <a:pt x="192" y="29"/>
                  </a:moveTo>
                  <a:cubicBezTo>
                    <a:pt x="192" y="0"/>
                    <a:pt x="148" y="0"/>
                    <a:pt x="148" y="29"/>
                  </a:cubicBezTo>
                  <a:cubicBezTo>
                    <a:pt x="148" y="46"/>
                    <a:pt x="148" y="63"/>
                    <a:pt x="148" y="81"/>
                  </a:cubicBezTo>
                  <a:cubicBezTo>
                    <a:pt x="108" y="81"/>
                    <a:pt x="68" y="81"/>
                    <a:pt x="28" y="80"/>
                  </a:cubicBezTo>
                  <a:cubicBezTo>
                    <a:pt x="0" y="80"/>
                    <a:pt x="0" y="125"/>
                    <a:pt x="28" y="125"/>
                  </a:cubicBezTo>
                  <a:cubicBezTo>
                    <a:pt x="76" y="125"/>
                    <a:pt x="123" y="125"/>
                    <a:pt x="170" y="125"/>
                  </a:cubicBezTo>
                  <a:cubicBezTo>
                    <a:pt x="186" y="125"/>
                    <a:pt x="193" y="111"/>
                    <a:pt x="191" y="98"/>
                  </a:cubicBezTo>
                  <a:cubicBezTo>
                    <a:pt x="192" y="96"/>
                    <a:pt x="192" y="94"/>
                    <a:pt x="192" y="91"/>
                  </a:cubicBezTo>
                  <a:lnTo>
                    <a:pt x="192"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95">
              <a:extLst>
                <a:ext uri="{FF2B5EF4-FFF2-40B4-BE49-F238E27FC236}">
                  <a16:creationId xmlns:a16="http://schemas.microsoft.com/office/drawing/2014/main" id="{261EC007-449A-4BC9-A8E6-F51E40A22307}"/>
                </a:ext>
              </a:extLst>
            </p:cNvPr>
            <p:cNvSpPr>
              <a:spLocks/>
            </p:cNvSpPr>
            <p:nvPr/>
          </p:nvSpPr>
          <p:spPr bwMode="auto">
            <a:xfrm>
              <a:off x="7988300" y="7213600"/>
              <a:ext cx="425450" cy="427038"/>
            </a:xfrm>
            <a:custGeom>
              <a:avLst/>
              <a:gdLst>
                <a:gd name="T0" fmla="*/ 143 w 172"/>
                <a:gd name="T1" fmla="*/ 64 h 172"/>
                <a:gd name="T2" fmla="*/ 108 w 172"/>
                <a:gd name="T3" fmla="*/ 64 h 172"/>
                <a:gd name="T4" fmla="*/ 108 w 172"/>
                <a:gd name="T5" fmla="*/ 28 h 172"/>
                <a:gd name="T6" fmla="*/ 63 w 172"/>
                <a:gd name="T7" fmla="*/ 28 h 172"/>
                <a:gd name="T8" fmla="*/ 63 w 172"/>
                <a:gd name="T9" fmla="*/ 64 h 172"/>
                <a:gd name="T10" fmla="*/ 28 w 172"/>
                <a:gd name="T11" fmla="*/ 64 h 172"/>
                <a:gd name="T12" fmla="*/ 28 w 172"/>
                <a:gd name="T13" fmla="*/ 108 h 172"/>
                <a:gd name="T14" fmla="*/ 63 w 172"/>
                <a:gd name="T15" fmla="*/ 108 h 172"/>
                <a:gd name="T16" fmla="*/ 63 w 172"/>
                <a:gd name="T17" fmla="*/ 144 h 172"/>
                <a:gd name="T18" fmla="*/ 108 w 172"/>
                <a:gd name="T19" fmla="*/ 144 h 172"/>
                <a:gd name="T20" fmla="*/ 108 w 172"/>
                <a:gd name="T21" fmla="*/ 108 h 172"/>
                <a:gd name="T22" fmla="*/ 143 w 172"/>
                <a:gd name="T23" fmla="*/ 108 h 172"/>
                <a:gd name="T24" fmla="*/ 143 w 172"/>
                <a:gd name="T25" fmla="*/ 64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172">
                  <a:moveTo>
                    <a:pt x="143" y="64"/>
                  </a:moveTo>
                  <a:cubicBezTo>
                    <a:pt x="108" y="64"/>
                    <a:pt x="108" y="64"/>
                    <a:pt x="108" y="64"/>
                  </a:cubicBezTo>
                  <a:cubicBezTo>
                    <a:pt x="108" y="28"/>
                    <a:pt x="108" y="28"/>
                    <a:pt x="108" y="28"/>
                  </a:cubicBezTo>
                  <a:cubicBezTo>
                    <a:pt x="108" y="0"/>
                    <a:pt x="63" y="0"/>
                    <a:pt x="63" y="28"/>
                  </a:cubicBezTo>
                  <a:cubicBezTo>
                    <a:pt x="63" y="64"/>
                    <a:pt x="63" y="64"/>
                    <a:pt x="63" y="64"/>
                  </a:cubicBezTo>
                  <a:cubicBezTo>
                    <a:pt x="28" y="64"/>
                    <a:pt x="28" y="64"/>
                    <a:pt x="28" y="64"/>
                  </a:cubicBezTo>
                  <a:cubicBezTo>
                    <a:pt x="0" y="64"/>
                    <a:pt x="0" y="108"/>
                    <a:pt x="28" y="108"/>
                  </a:cubicBezTo>
                  <a:cubicBezTo>
                    <a:pt x="63" y="108"/>
                    <a:pt x="63" y="108"/>
                    <a:pt x="63" y="108"/>
                  </a:cubicBezTo>
                  <a:cubicBezTo>
                    <a:pt x="63" y="144"/>
                    <a:pt x="63" y="144"/>
                    <a:pt x="63" y="144"/>
                  </a:cubicBezTo>
                  <a:cubicBezTo>
                    <a:pt x="63" y="172"/>
                    <a:pt x="108" y="172"/>
                    <a:pt x="108" y="144"/>
                  </a:cubicBezTo>
                  <a:cubicBezTo>
                    <a:pt x="108" y="108"/>
                    <a:pt x="108" y="108"/>
                    <a:pt x="108" y="108"/>
                  </a:cubicBezTo>
                  <a:cubicBezTo>
                    <a:pt x="143" y="108"/>
                    <a:pt x="143" y="108"/>
                    <a:pt x="143" y="108"/>
                  </a:cubicBezTo>
                  <a:cubicBezTo>
                    <a:pt x="172" y="108"/>
                    <a:pt x="172" y="64"/>
                    <a:pt x="143"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0" name="Group 29">
            <a:extLst>
              <a:ext uri="{FF2B5EF4-FFF2-40B4-BE49-F238E27FC236}">
                <a16:creationId xmlns:a16="http://schemas.microsoft.com/office/drawing/2014/main" id="{EE7CD51C-F328-4DC1-86E8-82C45D65ADEF}"/>
              </a:ext>
            </a:extLst>
          </p:cNvPr>
          <p:cNvGrpSpPr/>
          <p:nvPr/>
        </p:nvGrpSpPr>
        <p:grpSpPr>
          <a:xfrm>
            <a:off x="856049" y="4693674"/>
            <a:ext cx="394746" cy="354909"/>
            <a:chOff x="8034338" y="6724651"/>
            <a:chExt cx="2768600" cy="2489199"/>
          </a:xfrm>
          <a:gradFill>
            <a:gsLst>
              <a:gs pos="10000">
                <a:schemeClr val="accent1"/>
              </a:gs>
              <a:gs pos="100000">
                <a:schemeClr val="accent2"/>
              </a:gs>
            </a:gsLst>
            <a:lin ang="18900000" scaled="1"/>
          </a:gradFill>
        </p:grpSpPr>
        <p:sp>
          <p:nvSpPr>
            <p:cNvPr id="31" name="Freeform 216">
              <a:extLst>
                <a:ext uri="{FF2B5EF4-FFF2-40B4-BE49-F238E27FC236}">
                  <a16:creationId xmlns:a16="http://schemas.microsoft.com/office/drawing/2014/main" id="{A22A1A26-924C-4C54-8EFA-64A0DC013B57}"/>
                </a:ext>
              </a:extLst>
            </p:cNvPr>
            <p:cNvSpPr>
              <a:spLocks/>
            </p:cNvSpPr>
            <p:nvPr/>
          </p:nvSpPr>
          <p:spPr bwMode="auto">
            <a:xfrm>
              <a:off x="9420225" y="6724651"/>
              <a:ext cx="976313" cy="977900"/>
            </a:xfrm>
            <a:custGeom>
              <a:avLst/>
              <a:gdLst>
                <a:gd name="T0" fmla="*/ 31 w 394"/>
                <a:gd name="T1" fmla="*/ 222 h 395"/>
                <a:gd name="T2" fmla="*/ 173 w 394"/>
                <a:gd name="T3" fmla="*/ 222 h 395"/>
                <a:gd name="T4" fmla="*/ 173 w 394"/>
                <a:gd name="T5" fmla="*/ 334 h 395"/>
                <a:gd name="T6" fmla="*/ 173 w 394"/>
                <a:gd name="T7" fmla="*/ 363 h 395"/>
                <a:gd name="T8" fmla="*/ 222 w 394"/>
                <a:gd name="T9" fmla="*/ 363 h 395"/>
                <a:gd name="T10" fmla="*/ 222 w 394"/>
                <a:gd name="T11" fmla="*/ 222 h 395"/>
                <a:gd name="T12" fmla="*/ 334 w 394"/>
                <a:gd name="T13" fmla="*/ 222 h 395"/>
                <a:gd name="T14" fmla="*/ 363 w 394"/>
                <a:gd name="T15" fmla="*/ 222 h 395"/>
                <a:gd name="T16" fmla="*/ 363 w 394"/>
                <a:gd name="T17" fmla="*/ 173 h 395"/>
                <a:gd name="T18" fmla="*/ 222 w 394"/>
                <a:gd name="T19" fmla="*/ 173 h 395"/>
                <a:gd name="T20" fmla="*/ 222 w 394"/>
                <a:gd name="T21" fmla="*/ 61 h 395"/>
                <a:gd name="T22" fmla="*/ 222 w 394"/>
                <a:gd name="T23" fmla="*/ 32 h 395"/>
                <a:gd name="T24" fmla="*/ 173 w 394"/>
                <a:gd name="T25" fmla="*/ 32 h 395"/>
                <a:gd name="T26" fmla="*/ 173 w 394"/>
                <a:gd name="T27" fmla="*/ 173 h 395"/>
                <a:gd name="T28" fmla="*/ 61 w 394"/>
                <a:gd name="T29" fmla="*/ 173 h 395"/>
                <a:gd name="T30" fmla="*/ 31 w 394"/>
                <a:gd name="T31" fmla="*/ 173 h 395"/>
                <a:gd name="T32" fmla="*/ 31 w 394"/>
                <a:gd name="T33" fmla="*/ 222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4" h="395">
                  <a:moveTo>
                    <a:pt x="31" y="222"/>
                  </a:moveTo>
                  <a:cubicBezTo>
                    <a:pt x="79" y="222"/>
                    <a:pt x="126" y="222"/>
                    <a:pt x="173" y="222"/>
                  </a:cubicBezTo>
                  <a:cubicBezTo>
                    <a:pt x="173" y="259"/>
                    <a:pt x="173" y="296"/>
                    <a:pt x="173" y="334"/>
                  </a:cubicBezTo>
                  <a:cubicBezTo>
                    <a:pt x="173" y="343"/>
                    <a:pt x="173" y="353"/>
                    <a:pt x="173" y="363"/>
                  </a:cubicBezTo>
                  <a:cubicBezTo>
                    <a:pt x="173" y="395"/>
                    <a:pt x="222" y="395"/>
                    <a:pt x="222" y="363"/>
                  </a:cubicBezTo>
                  <a:cubicBezTo>
                    <a:pt x="222" y="316"/>
                    <a:pt x="222" y="269"/>
                    <a:pt x="222" y="222"/>
                  </a:cubicBezTo>
                  <a:cubicBezTo>
                    <a:pt x="259" y="222"/>
                    <a:pt x="296" y="222"/>
                    <a:pt x="334" y="222"/>
                  </a:cubicBezTo>
                  <a:cubicBezTo>
                    <a:pt x="343" y="222"/>
                    <a:pt x="353" y="222"/>
                    <a:pt x="363" y="222"/>
                  </a:cubicBezTo>
                  <a:cubicBezTo>
                    <a:pt x="394" y="222"/>
                    <a:pt x="394" y="173"/>
                    <a:pt x="363" y="173"/>
                  </a:cubicBezTo>
                  <a:cubicBezTo>
                    <a:pt x="316" y="173"/>
                    <a:pt x="269" y="173"/>
                    <a:pt x="222" y="173"/>
                  </a:cubicBezTo>
                  <a:cubicBezTo>
                    <a:pt x="222" y="136"/>
                    <a:pt x="222" y="98"/>
                    <a:pt x="222" y="61"/>
                  </a:cubicBezTo>
                  <a:cubicBezTo>
                    <a:pt x="222" y="51"/>
                    <a:pt x="222" y="41"/>
                    <a:pt x="222" y="32"/>
                  </a:cubicBezTo>
                  <a:cubicBezTo>
                    <a:pt x="222" y="0"/>
                    <a:pt x="173" y="0"/>
                    <a:pt x="173" y="32"/>
                  </a:cubicBezTo>
                  <a:cubicBezTo>
                    <a:pt x="173" y="79"/>
                    <a:pt x="173" y="126"/>
                    <a:pt x="173" y="173"/>
                  </a:cubicBezTo>
                  <a:cubicBezTo>
                    <a:pt x="135" y="173"/>
                    <a:pt x="98" y="173"/>
                    <a:pt x="61" y="173"/>
                  </a:cubicBezTo>
                  <a:cubicBezTo>
                    <a:pt x="51" y="173"/>
                    <a:pt x="41" y="173"/>
                    <a:pt x="31" y="173"/>
                  </a:cubicBezTo>
                  <a:cubicBezTo>
                    <a:pt x="0" y="173"/>
                    <a:pt x="0" y="222"/>
                    <a:pt x="31" y="2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17">
              <a:extLst>
                <a:ext uri="{FF2B5EF4-FFF2-40B4-BE49-F238E27FC236}">
                  <a16:creationId xmlns:a16="http://schemas.microsoft.com/office/drawing/2014/main" id="{BCD19FAD-2805-4037-8FB3-B04A9791989E}"/>
                </a:ext>
              </a:extLst>
            </p:cNvPr>
            <p:cNvSpPr>
              <a:spLocks noEditPoints="1"/>
            </p:cNvSpPr>
            <p:nvPr/>
          </p:nvSpPr>
          <p:spPr bwMode="auto">
            <a:xfrm>
              <a:off x="8291513" y="7675563"/>
              <a:ext cx="542925" cy="515937"/>
            </a:xfrm>
            <a:custGeom>
              <a:avLst/>
              <a:gdLst>
                <a:gd name="T0" fmla="*/ 109 w 219"/>
                <a:gd name="T1" fmla="*/ 209 h 209"/>
                <a:gd name="T2" fmla="*/ 219 w 219"/>
                <a:gd name="T3" fmla="*/ 104 h 209"/>
                <a:gd name="T4" fmla="*/ 109 w 219"/>
                <a:gd name="T5" fmla="*/ 0 h 209"/>
                <a:gd name="T6" fmla="*/ 0 w 219"/>
                <a:gd name="T7" fmla="*/ 104 h 209"/>
                <a:gd name="T8" fmla="*/ 109 w 219"/>
                <a:gd name="T9" fmla="*/ 209 h 209"/>
                <a:gd name="T10" fmla="*/ 109 w 219"/>
                <a:gd name="T11" fmla="*/ 49 h 209"/>
                <a:gd name="T12" fmla="*/ 170 w 219"/>
                <a:gd name="T13" fmla="*/ 104 h 209"/>
                <a:gd name="T14" fmla="*/ 109 w 219"/>
                <a:gd name="T15" fmla="*/ 160 h 209"/>
                <a:gd name="T16" fmla="*/ 48 w 219"/>
                <a:gd name="T17" fmla="*/ 104 h 209"/>
                <a:gd name="T18" fmla="*/ 109 w 219"/>
                <a:gd name="T19" fmla="*/ 4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09">
                  <a:moveTo>
                    <a:pt x="109" y="209"/>
                  </a:moveTo>
                  <a:cubicBezTo>
                    <a:pt x="170" y="209"/>
                    <a:pt x="219" y="162"/>
                    <a:pt x="219" y="104"/>
                  </a:cubicBezTo>
                  <a:cubicBezTo>
                    <a:pt x="219" y="47"/>
                    <a:pt x="170" y="0"/>
                    <a:pt x="109" y="0"/>
                  </a:cubicBezTo>
                  <a:cubicBezTo>
                    <a:pt x="49" y="0"/>
                    <a:pt x="0" y="47"/>
                    <a:pt x="0" y="104"/>
                  </a:cubicBezTo>
                  <a:cubicBezTo>
                    <a:pt x="0" y="162"/>
                    <a:pt x="49" y="209"/>
                    <a:pt x="109" y="209"/>
                  </a:cubicBezTo>
                  <a:close/>
                  <a:moveTo>
                    <a:pt x="109" y="49"/>
                  </a:moveTo>
                  <a:cubicBezTo>
                    <a:pt x="143" y="49"/>
                    <a:pt x="170" y="74"/>
                    <a:pt x="170" y="104"/>
                  </a:cubicBezTo>
                  <a:cubicBezTo>
                    <a:pt x="170" y="135"/>
                    <a:pt x="143" y="160"/>
                    <a:pt x="109" y="160"/>
                  </a:cubicBezTo>
                  <a:cubicBezTo>
                    <a:pt x="76" y="160"/>
                    <a:pt x="48" y="135"/>
                    <a:pt x="48" y="104"/>
                  </a:cubicBezTo>
                  <a:cubicBezTo>
                    <a:pt x="48" y="74"/>
                    <a:pt x="76" y="49"/>
                    <a:pt x="109"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218">
              <a:extLst>
                <a:ext uri="{FF2B5EF4-FFF2-40B4-BE49-F238E27FC236}">
                  <a16:creationId xmlns:a16="http://schemas.microsoft.com/office/drawing/2014/main" id="{E3E63EBC-CBFE-4A83-80D8-EBE295B75872}"/>
                </a:ext>
              </a:extLst>
            </p:cNvPr>
            <p:cNvSpPr>
              <a:spLocks noEditPoints="1"/>
            </p:cNvSpPr>
            <p:nvPr/>
          </p:nvSpPr>
          <p:spPr bwMode="auto">
            <a:xfrm>
              <a:off x="8034338" y="7766050"/>
              <a:ext cx="2768600" cy="1447800"/>
            </a:xfrm>
            <a:custGeom>
              <a:avLst/>
              <a:gdLst>
                <a:gd name="T0" fmla="*/ 1069 w 1117"/>
                <a:gd name="T1" fmla="*/ 296 h 585"/>
                <a:gd name="T2" fmla="*/ 1057 w 1117"/>
                <a:gd name="T3" fmla="*/ 278 h 585"/>
                <a:gd name="T4" fmla="*/ 1039 w 1117"/>
                <a:gd name="T5" fmla="*/ 229 h 585"/>
                <a:gd name="T6" fmla="*/ 985 w 1117"/>
                <a:gd name="T7" fmla="*/ 116 h 585"/>
                <a:gd name="T8" fmla="*/ 815 w 1117"/>
                <a:gd name="T9" fmla="*/ 116 h 585"/>
                <a:gd name="T10" fmla="*/ 614 w 1117"/>
                <a:gd name="T11" fmla="*/ 116 h 585"/>
                <a:gd name="T12" fmla="*/ 562 w 1117"/>
                <a:gd name="T13" fmla="*/ 107 h 585"/>
                <a:gd name="T14" fmla="*/ 384 w 1117"/>
                <a:gd name="T15" fmla="*/ 68 h 585"/>
                <a:gd name="T16" fmla="*/ 339 w 1117"/>
                <a:gd name="T17" fmla="*/ 101 h 585"/>
                <a:gd name="T18" fmla="*/ 333 w 1117"/>
                <a:gd name="T19" fmla="*/ 195 h 585"/>
                <a:gd name="T20" fmla="*/ 385 w 1117"/>
                <a:gd name="T21" fmla="*/ 118 h 585"/>
                <a:gd name="T22" fmla="*/ 417 w 1117"/>
                <a:gd name="T23" fmla="*/ 125 h 585"/>
                <a:gd name="T24" fmla="*/ 498 w 1117"/>
                <a:gd name="T25" fmla="*/ 170 h 585"/>
                <a:gd name="T26" fmla="*/ 545 w 1117"/>
                <a:gd name="T27" fmla="*/ 183 h 585"/>
                <a:gd name="T28" fmla="*/ 588 w 1117"/>
                <a:gd name="T29" fmla="*/ 162 h 585"/>
                <a:gd name="T30" fmla="*/ 866 w 1117"/>
                <a:gd name="T31" fmla="*/ 165 h 585"/>
                <a:gd name="T32" fmla="*/ 986 w 1117"/>
                <a:gd name="T33" fmla="*/ 165 h 585"/>
                <a:gd name="T34" fmla="*/ 991 w 1117"/>
                <a:gd name="T35" fmla="*/ 168 h 585"/>
                <a:gd name="T36" fmla="*/ 990 w 1117"/>
                <a:gd name="T37" fmla="*/ 219 h 585"/>
                <a:gd name="T38" fmla="*/ 396 w 1117"/>
                <a:gd name="T39" fmla="*/ 219 h 585"/>
                <a:gd name="T40" fmla="*/ 296 w 1117"/>
                <a:gd name="T41" fmla="*/ 219 h 585"/>
                <a:gd name="T42" fmla="*/ 205 w 1117"/>
                <a:gd name="T43" fmla="*/ 198 h 585"/>
                <a:gd name="T44" fmla="*/ 50 w 1117"/>
                <a:gd name="T45" fmla="*/ 172 h 585"/>
                <a:gd name="T46" fmla="*/ 1 w 1117"/>
                <a:gd name="T47" fmla="*/ 32 h 585"/>
                <a:gd name="T48" fmla="*/ 1 w 1117"/>
                <a:gd name="T49" fmla="*/ 335 h 585"/>
                <a:gd name="T50" fmla="*/ 1 w 1117"/>
                <a:gd name="T51" fmla="*/ 446 h 585"/>
                <a:gd name="T52" fmla="*/ 50 w 1117"/>
                <a:gd name="T53" fmla="*/ 554 h 585"/>
                <a:gd name="T54" fmla="*/ 51 w 1117"/>
                <a:gd name="T55" fmla="*/ 495 h 585"/>
                <a:gd name="T56" fmla="*/ 643 w 1117"/>
                <a:gd name="T57" fmla="*/ 495 h 585"/>
                <a:gd name="T58" fmla="*/ 1051 w 1117"/>
                <a:gd name="T59" fmla="*/ 495 h 585"/>
                <a:gd name="T60" fmla="*/ 1069 w 1117"/>
                <a:gd name="T61" fmla="*/ 495 h 585"/>
                <a:gd name="T62" fmla="*/ 1117 w 1117"/>
                <a:gd name="T63" fmla="*/ 554 h 585"/>
                <a:gd name="T64" fmla="*/ 1117 w 1117"/>
                <a:gd name="T65" fmla="*/ 450 h 585"/>
                <a:gd name="T66" fmla="*/ 1117 w 1117"/>
                <a:gd name="T67" fmla="*/ 117 h 585"/>
                <a:gd name="T68" fmla="*/ 296 w 1117"/>
                <a:gd name="T69" fmla="*/ 219 h 585"/>
                <a:gd name="T70" fmla="*/ 296 w 1117"/>
                <a:gd name="T71" fmla="*/ 219 h 585"/>
                <a:gd name="T72" fmla="*/ 72 w 1117"/>
                <a:gd name="T73" fmla="*/ 219 h 585"/>
                <a:gd name="T74" fmla="*/ 79 w 1117"/>
                <a:gd name="T75" fmla="*/ 220 h 585"/>
                <a:gd name="T76" fmla="*/ 203 w 1117"/>
                <a:gd name="T77" fmla="*/ 248 h 585"/>
                <a:gd name="T78" fmla="*/ 300 w 1117"/>
                <a:gd name="T79" fmla="*/ 267 h 585"/>
                <a:gd name="T80" fmla="*/ 942 w 1117"/>
                <a:gd name="T81" fmla="*/ 267 h 585"/>
                <a:gd name="T82" fmla="*/ 1008 w 1117"/>
                <a:gd name="T83" fmla="*/ 268 h 585"/>
                <a:gd name="T84" fmla="*/ 1008 w 1117"/>
                <a:gd name="T85" fmla="*/ 293 h 585"/>
                <a:gd name="T86" fmla="*/ 985 w 1117"/>
                <a:gd name="T87" fmla="*/ 294 h 585"/>
                <a:gd name="T88" fmla="*/ 475 w 1117"/>
                <a:gd name="T89" fmla="*/ 295 h 585"/>
                <a:gd name="T90" fmla="*/ 270 w 1117"/>
                <a:gd name="T91" fmla="*/ 294 h 585"/>
                <a:gd name="T92" fmla="*/ 257 w 1117"/>
                <a:gd name="T93" fmla="*/ 294 h 585"/>
                <a:gd name="T94" fmla="*/ 65 w 1117"/>
                <a:gd name="T95" fmla="*/ 250 h 585"/>
                <a:gd name="T96" fmla="*/ 1069 w 1117"/>
                <a:gd name="T97" fmla="*/ 376 h 585"/>
                <a:gd name="T98" fmla="*/ 1068 w 1117"/>
                <a:gd name="T99" fmla="*/ 446 h 585"/>
                <a:gd name="T100" fmla="*/ 1059 w 1117"/>
                <a:gd name="T101" fmla="*/ 446 h 585"/>
                <a:gd name="T102" fmla="*/ 902 w 1117"/>
                <a:gd name="T103" fmla="*/ 446 h 585"/>
                <a:gd name="T104" fmla="*/ 168 w 1117"/>
                <a:gd name="T105" fmla="*/ 446 h 585"/>
                <a:gd name="T106" fmla="*/ 50 w 1117"/>
                <a:gd name="T107" fmla="*/ 446 h 585"/>
                <a:gd name="T108" fmla="*/ 50 w 1117"/>
                <a:gd name="T109" fmla="*/ 415 h 585"/>
                <a:gd name="T110" fmla="*/ 51 w 1117"/>
                <a:gd name="T111" fmla="*/ 345 h 585"/>
                <a:gd name="T112" fmla="*/ 142 w 1117"/>
                <a:gd name="T113" fmla="*/ 345 h 585"/>
                <a:gd name="T114" fmla="*/ 870 w 1117"/>
                <a:gd name="T115" fmla="*/ 345 h 585"/>
                <a:gd name="T116" fmla="*/ 1069 w 1117"/>
                <a:gd name="T117" fmla="*/ 345 h 585"/>
                <a:gd name="T118" fmla="*/ 1069 w 1117"/>
                <a:gd name="T119" fmla="*/ 339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7" h="585">
                  <a:moveTo>
                    <a:pt x="1069" y="117"/>
                  </a:moveTo>
                  <a:cubicBezTo>
                    <a:pt x="1069" y="177"/>
                    <a:pt x="1069" y="236"/>
                    <a:pt x="1069" y="296"/>
                  </a:cubicBezTo>
                  <a:cubicBezTo>
                    <a:pt x="1065" y="295"/>
                    <a:pt x="1061" y="295"/>
                    <a:pt x="1057" y="295"/>
                  </a:cubicBezTo>
                  <a:cubicBezTo>
                    <a:pt x="1057" y="289"/>
                    <a:pt x="1057" y="283"/>
                    <a:pt x="1057" y="278"/>
                  </a:cubicBezTo>
                  <a:cubicBezTo>
                    <a:pt x="1057" y="269"/>
                    <a:pt x="1058" y="259"/>
                    <a:pt x="1055" y="250"/>
                  </a:cubicBezTo>
                  <a:cubicBezTo>
                    <a:pt x="1053" y="240"/>
                    <a:pt x="1046" y="233"/>
                    <a:pt x="1039" y="229"/>
                  </a:cubicBezTo>
                  <a:cubicBezTo>
                    <a:pt x="1039" y="205"/>
                    <a:pt x="1041" y="179"/>
                    <a:pt x="1037" y="156"/>
                  </a:cubicBezTo>
                  <a:cubicBezTo>
                    <a:pt x="1034" y="132"/>
                    <a:pt x="1008" y="116"/>
                    <a:pt x="985" y="116"/>
                  </a:cubicBezTo>
                  <a:cubicBezTo>
                    <a:pt x="981" y="116"/>
                    <a:pt x="977" y="116"/>
                    <a:pt x="973" y="116"/>
                  </a:cubicBezTo>
                  <a:cubicBezTo>
                    <a:pt x="920" y="116"/>
                    <a:pt x="868" y="116"/>
                    <a:pt x="815" y="116"/>
                  </a:cubicBezTo>
                  <a:cubicBezTo>
                    <a:pt x="756" y="116"/>
                    <a:pt x="697" y="116"/>
                    <a:pt x="638" y="116"/>
                  </a:cubicBezTo>
                  <a:cubicBezTo>
                    <a:pt x="630" y="116"/>
                    <a:pt x="622" y="116"/>
                    <a:pt x="614" y="116"/>
                  </a:cubicBezTo>
                  <a:cubicBezTo>
                    <a:pt x="610" y="116"/>
                    <a:pt x="600" y="115"/>
                    <a:pt x="612" y="117"/>
                  </a:cubicBezTo>
                  <a:cubicBezTo>
                    <a:pt x="596" y="114"/>
                    <a:pt x="579" y="110"/>
                    <a:pt x="562" y="107"/>
                  </a:cubicBezTo>
                  <a:cubicBezTo>
                    <a:pt x="510" y="95"/>
                    <a:pt x="458" y="84"/>
                    <a:pt x="406" y="73"/>
                  </a:cubicBezTo>
                  <a:cubicBezTo>
                    <a:pt x="399" y="71"/>
                    <a:pt x="392" y="69"/>
                    <a:pt x="384" y="68"/>
                  </a:cubicBezTo>
                  <a:cubicBezTo>
                    <a:pt x="369" y="67"/>
                    <a:pt x="355" y="73"/>
                    <a:pt x="346" y="85"/>
                  </a:cubicBezTo>
                  <a:cubicBezTo>
                    <a:pt x="343" y="89"/>
                    <a:pt x="341" y="95"/>
                    <a:pt x="339" y="101"/>
                  </a:cubicBezTo>
                  <a:cubicBezTo>
                    <a:pt x="331" y="122"/>
                    <a:pt x="324" y="143"/>
                    <a:pt x="316" y="165"/>
                  </a:cubicBezTo>
                  <a:cubicBezTo>
                    <a:pt x="311" y="177"/>
                    <a:pt x="321" y="191"/>
                    <a:pt x="333" y="195"/>
                  </a:cubicBezTo>
                  <a:cubicBezTo>
                    <a:pt x="346" y="198"/>
                    <a:pt x="358" y="190"/>
                    <a:pt x="363" y="178"/>
                  </a:cubicBezTo>
                  <a:cubicBezTo>
                    <a:pt x="370" y="158"/>
                    <a:pt x="377" y="138"/>
                    <a:pt x="385" y="118"/>
                  </a:cubicBezTo>
                  <a:cubicBezTo>
                    <a:pt x="386" y="118"/>
                    <a:pt x="388" y="119"/>
                    <a:pt x="389" y="119"/>
                  </a:cubicBezTo>
                  <a:cubicBezTo>
                    <a:pt x="398" y="121"/>
                    <a:pt x="408" y="123"/>
                    <a:pt x="417" y="125"/>
                  </a:cubicBezTo>
                  <a:cubicBezTo>
                    <a:pt x="447" y="131"/>
                    <a:pt x="477" y="138"/>
                    <a:pt x="507" y="144"/>
                  </a:cubicBezTo>
                  <a:cubicBezTo>
                    <a:pt x="504" y="153"/>
                    <a:pt x="501" y="162"/>
                    <a:pt x="498" y="170"/>
                  </a:cubicBezTo>
                  <a:cubicBezTo>
                    <a:pt x="493" y="183"/>
                    <a:pt x="503" y="197"/>
                    <a:pt x="515" y="200"/>
                  </a:cubicBezTo>
                  <a:cubicBezTo>
                    <a:pt x="528" y="204"/>
                    <a:pt x="540" y="196"/>
                    <a:pt x="545" y="183"/>
                  </a:cubicBezTo>
                  <a:cubicBezTo>
                    <a:pt x="548" y="174"/>
                    <a:pt x="552" y="164"/>
                    <a:pt x="555" y="155"/>
                  </a:cubicBezTo>
                  <a:cubicBezTo>
                    <a:pt x="566" y="157"/>
                    <a:pt x="577" y="159"/>
                    <a:pt x="588" y="162"/>
                  </a:cubicBezTo>
                  <a:cubicBezTo>
                    <a:pt x="616" y="168"/>
                    <a:pt x="645" y="165"/>
                    <a:pt x="674" y="165"/>
                  </a:cubicBezTo>
                  <a:cubicBezTo>
                    <a:pt x="738" y="165"/>
                    <a:pt x="802" y="165"/>
                    <a:pt x="866" y="165"/>
                  </a:cubicBezTo>
                  <a:cubicBezTo>
                    <a:pt x="904" y="165"/>
                    <a:pt x="941" y="165"/>
                    <a:pt x="978" y="165"/>
                  </a:cubicBezTo>
                  <a:cubicBezTo>
                    <a:pt x="981" y="165"/>
                    <a:pt x="983" y="165"/>
                    <a:pt x="986" y="165"/>
                  </a:cubicBezTo>
                  <a:cubicBezTo>
                    <a:pt x="986" y="165"/>
                    <a:pt x="987" y="165"/>
                    <a:pt x="986" y="165"/>
                  </a:cubicBezTo>
                  <a:cubicBezTo>
                    <a:pt x="989" y="165"/>
                    <a:pt x="989" y="165"/>
                    <a:pt x="991" y="168"/>
                  </a:cubicBezTo>
                  <a:cubicBezTo>
                    <a:pt x="989" y="166"/>
                    <a:pt x="990" y="167"/>
                    <a:pt x="990" y="170"/>
                  </a:cubicBezTo>
                  <a:cubicBezTo>
                    <a:pt x="990" y="187"/>
                    <a:pt x="990" y="203"/>
                    <a:pt x="990" y="219"/>
                  </a:cubicBezTo>
                  <a:cubicBezTo>
                    <a:pt x="918" y="219"/>
                    <a:pt x="846" y="219"/>
                    <a:pt x="774" y="219"/>
                  </a:cubicBezTo>
                  <a:cubicBezTo>
                    <a:pt x="648" y="219"/>
                    <a:pt x="522" y="219"/>
                    <a:pt x="396" y="219"/>
                  </a:cubicBezTo>
                  <a:cubicBezTo>
                    <a:pt x="363" y="219"/>
                    <a:pt x="331" y="219"/>
                    <a:pt x="298" y="219"/>
                  </a:cubicBezTo>
                  <a:cubicBezTo>
                    <a:pt x="297" y="219"/>
                    <a:pt x="296" y="219"/>
                    <a:pt x="296" y="219"/>
                  </a:cubicBezTo>
                  <a:cubicBezTo>
                    <a:pt x="292" y="218"/>
                    <a:pt x="289" y="217"/>
                    <a:pt x="286" y="217"/>
                  </a:cubicBezTo>
                  <a:cubicBezTo>
                    <a:pt x="259" y="211"/>
                    <a:pt x="232" y="204"/>
                    <a:pt x="205" y="198"/>
                  </a:cubicBezTo>
                  <a:cubicBezTo>
                    <a:pt x="174" y="192"/>
                    <a:pt x="144" y="185"/>
                    <a:pt x="114" y="178"/>
                  </a:cubicBezTo>
                  <a:cubicBezTo>
                    <a:pt x="95" y="174"/>
                    <a:pt x="69" y="165"/>
                    <a:pt x="50" y="172"/>
                  </a:cubicBezTo>
                  <a:cubicBezTo>
                    <a:pt x="50" y="125"/>
                    <a:pt x="50" y="78"/>
                    <a:pt x="50" y="32"/>
                  </a:cubicBezTo>
                  <a:cubicBezTo>
                    <a:pt x="50" y="0"/>
                    <a:pt x="1" y="0"/>
                    <a:pt x="1" y="32"/>
                  </a:cubicBezTo>
                  <a:cubicBezTo>
                    <a:pt x="1" y="124"/>
                    <a:pt x="1" y="215"/>
                    <a:pt x="1" y="307"/>
                  </a:cubicBezTo>
                  <a:cubicBezTo>
                    <a:pt x="1" y="316"/>
                    <a:pt x="1" y="326"/>
                    <a:pt x="1" y="335"/>
                  </a:cubicBezTo>
                  <a:cubicBezTo>
                    <a:pt x="0" y="343"/>
                    <a:pt x="1" y="351"/>
                    <a:pt x="1" y="358"/>
                  </a:cubicBezTo>
                  <a:cubicBezTo>
                    <a:pt x="1" y="387"/>
                    <a:pt x="1" y="417"/>
                    <a:pt x="1" y="446"/>
                  </a:cubicBezTo>
                  <a:cubicBezTo>
                    <a:pt x="1" y="482"/>
                    <a:pt x="1" y="518"/>
                    <a:pt x="1" y="554"/>
                  </a:cubicBezTo>
                  <a:cubicBezTo>
                    <a:pt x="1" y="585"/>
                    <a:pt x="50" y="585"/>
                    <a:pt x="50" y="554"/>
                  </a:cubicBezTo>
                  <a:cubicBezTo>
                    <a:pt x="50" y="534"/>
                    <a:pt x="50" y="515"/>
                    <a:pt x="50" y="495"/>
                  </a:cubicBezTo>
                  <a:cubicBezTo>
                    <a:pt x="50" y="495"/>
                    <a:pt x="51" y="495"/>
                    <a:pt x="51" y="495"/>
                  </a:cubicBezTo>
                  <a:cubicBezTo>
                    <a:pt x="120" y="495"/>
                    <a:pt x="188" y="495"/>
                    <a:pt x="256" y="495"/>
                  </a:cubicBezTo>
                  <a:cubicBezTo>
                    <a:pt x="385" y="495"/>
                    <a:pt x="514" y="495"/>
                    <a:pt x="643" y="495"/>
                  </a:cubicBezTo>
                  <a:cubicBezTo>
                    <a:pt x="756" y="495"/>
                    <a:pt x="869" y="495"/>
                    <a:pt x="982" y="495"/>
                  </a:cubicBezTo>
                  <a:cubicBezTo>
                    <a:pt x="1005" y="495"/>
                    <a:pt x="1028" y="495"/>
                    <a:pt x="1051" y="495"/>
                  </a:cubicBezTo>
                  <a:cubicBezTo>
                    <a:pt x="1056" y="495"/>
                    <a:pt x="1061" y="495"/>
                    <a:pt x="1067" y="495"/>
                  </a:cubicBezTo>
                  <a:cubicBezTo>
                    <a:pt x="1067" y="495"/>
                    <a:pt x="1068" y="495"/>
                    <a:pt x="1069" y="495"/>
                  </a:cubicBezTo>
                  <a:cubicBezTo>
                    <a:pt x="1069" y="515"/>
                    <a:pt x="1069" y="534"/>
                    <a:pt x="1069" y="554"/>
                  </a:cubicBezTo>
                  <a:cubicBezTo>
                    <a:pt x="1069" y="585"/>
                    <a:pt x="1117" y="585"/>
                    <a:pt x="1117" y="554"/>
                  </a:cubicBezTo>
                  <a:cubicBezTo>
                    <a:pt x="1117" y="520"/>
                    <a:pt x="1117" y="487"/>
                    <a:pt x="1117" y="453"/>
                  </a:cubicBezTo>
                  <a:cubicBezTo>
                    <a:pt x="1117" y="452"/>
                    <a:pt x="1117" y="451"/>
                    <a:pt x="1117" y="450"/>
                  </a:cubicBezTo>
                  <a:cubicBezTo>
                    <a:pt x="1117" y="387"/>
                    <a:pt x="1117" y="323"/>
                    <a:pt x="1117" y="259"/>
                  </a:cubicBezTo>
                  <a:cubicBezTo>
                    <a:pt x="1117" y="212"/>
                    <a:pt x="1117" y="164"/>
                    <a:pt x="1117" y="117"/>
                  </a:cubicBezTo>
                  <a:cubicBezTo>
                    <a:pt x="1117" y="86"/>
                    <a:pt x="1069" y="86"/>
                    <a:pt x="1069" y="117"/>
                  </a:cubicBezTo>
                  <a:close/>
                  <a:moveTo>
                    <a:pt x="296" y="219"/>
                  </a:moveTo>
                  <a:cubicBezTo>
                    <a:pt x="296" y="219"/>
                    <a:pt x="296" y="219"/>
                    <a:pt x="296" y="219"/>
                  </a:cubicBezTo>
                  <a:cubicBezTo>
                    <a:pt x="302" y="219"/>
                    <a:pt x="300" y="220"/>
                    <a:pt x="296" y="219"/>
                  </a:cubicBezTo>
                  <a:close/>
                  <a:moveTo>
                    <a:pt x="68" y="238"/>
                  </a:moveTo>
                  <a:cubicBezTo>
                    <a:pt x="69" y="232"/>
                    <a:pt x="70" y="225"/>
                    <a:pt x="72" y="219"/>
                  </a:cubicBezTo>
                  <a:cubicBezTo>
                    <a:pt x="72" y="219"/>
                    <a:pt x="72" y="219"/>
                    <a:pt x="72" y="219"/>
                  </a:cubicBezTo>
                  <a:cubicBezTo>
                    <a:pt x="75" y="219"/>
                    <a:pt x="77" y="220"/>
                    <a:pt x="79" y="220"/>
                  </a:cubicBezTo>
                  <a:cubicBezTo>
                    <a:pt x="90" y="223"/>
                    <a:pt x="100" y="225"/>
                    <a:pt x="110" y="227"/>
                  </a:cubicBezTo>
                  <a:cubicBezTo>
                    <a:pt x="141" y="234"/>
                    <a:pt x="172" y="241"/>
                    <a:pt x="203" y="248"/>
                  </a:cubicBezTo>
                  <a:cubicBezTo>
                    <a:pt x="228" y="254"/>
                    <a:pt x="253" y="259"/>
                    <a:pt x="278" y="265"/>
                  </a:cubicBezTo>
                  <a:cubicBezTo>
                    <a:pt x="286" y="266"/>
                    <a:pt x="292" y="267"/>
                    <a:pt x="300" y="267"/>
                  </a:cubicBezTo>
                  <a:cubicBezTo>
                    <a:pt x="394" y="267"/>
                    <a:pt x="488" y="267"/>
                    <a:pt x="582" y="267"/>
                  </a:cubicBezTo>
                  <a:cubicBezTo>
                    <a:pt x="702" y="267"/>
                    <a:pt x="822" y="267"/>
                    <a:pt x="942" y="267"/>
                  </a:cubicBezTo>
                  <a:cubicBezTo>
                    <a:pt x="963" y="267"/>
                    <a:pt x="983" y="267"/>
                    <a:pt x="1004" y="267"/>
                  </a:cubicBezTo>
                  <a:cubicBezTo>
                    <a:pt x="1008" y="268"/>
                    <a:pt x="1007" y="267"/>
                    <a:pt x="1008" y="268"/>
                  </a:cubicBezTo>
                  <a:cubicBezTo>
                    <a:pt x="1008" y="273"/>
                    <a:pt x="1008" y="278"/>
                    <a:pt x="1008" y="284"/>
                  </a:cubicBezTo>
                  <a:cubicBezTo>
                    <a:pt x="1008" y="287"/>
                    <a:pt x="1008" y="290"/>
                    <a:pt x="1008" y="293"/>
                  </a:cubicBezTo>
                  <a:cubicBezTo>
                    <a:pt x="1007" y="294"/>
                    <a:pt x="1005" y="294"/>
                    <a:pt x="1004" y="294"/>
                  </a:cubicBezTo>
                  <a:cubicBezTo>
                    <a:pt x="998" y="294"/>
                    <a:pt x="991" y="294"/>
                    <a:pt x="985" y="294"/>
                  </a:cubicBezTo>
                  <a:cubicBezTo>
                    <a:pt x="944" y="294"/>
                    <a:pt x="903" y="294"/>
                    <a:pt x="863" y="294"/>
                  </a:cubicBezTo>
                  <a:cubicBezTo>
                    <a:pt x="734" y="295"/>
                    <a:pt x="604" y="295"/>
                    <a:pt x="475" y="295"/>
                  </a:cubicBezTo>
                  <a:cubicBezTo>
                    <a:pt x="422" y="295"/>
                    <a:pt x="369" y="295"/>
                    <a:pt x="317" y="295"/>
                  </a:cubicBezTo>
                  <a:cubicBezTo>
                    <a:pt x="301" y="295"/>
                    <a:pt x="285" y="295"/>
                    <a:pt x="270" y="294"/>
                  </a:cubicBezTo>
                  <a:cubicBezTo>
                    <a:pt x="266" y="294"/>
                    <a:pt x="262" y="294"/>
                    <a:pt x="257" y="294"/>
                  </a:cubicBezTo>
                  <a:cubicBezTo>
                    <a:pt x="257" y="294"/>
                    <a:pt x="257" y="294"/>
                    <a:pt x="257" y="294"/>
                  </a:cubicBezTo>
                  <a:cubicBezTo>
                    <a:pt x="208" y="283"/>
                    <a:pt x="160" y="272"/>
                    <a:pt x="111" y="261"/>
                  </a:cubicBezTo>
                  <a:cubicBezTo>
                    <a:pt x="96" y="257"/>
                    <a:pt x="80" y="254"/>
                    <a:pt x="65" y="250"/>
                  </a:cubicBezTo>
                  <a:cubicBezTo>
                    <a:pt x="66" y="246"/>
                    <a:pt x="67" y="242"/>
                    <a:pt x="68" y="238"/>
                  </a:cubicBezTo>
                  <a:close/>
                  <a:moveTo>
                    <a:pt x="1069" y="376"/>
                  </a:moveTo>
                  <a:cubicBezTo>
                    <a:pt x="1069" y="399"/>
                    <a:pt x="1069" y="423"/>
                    <a:pt x="1069" y="446"/>
                  </a:cubicBezTo>
                  <a:cubicBezTo>
                    <a:pt x="1068" y="446"/>
                    <a:pt x="1068" y="446"/>
                    <a:pt x="1068" y="446"/>
                  </a:cubicBezTo>
                  <a:cubicBezTo>
                    <a:pt x="1068" y="446"/>
                    <a:pt x="1067" y="446"/>
                    <a:pt x="1067" y="446"/>
                  </a:cubicBezTo>
                  <a:cubicBezTo>
                    <a:pt x="1064" y="446"/>
                    <a:pt x="1062" y="446"/>
                    <a:pt x="1059" y="446"/>
                  </a:cubicBezTo>
                  <a:cubicBezTo>
                    <a:pt x="1048" y="446"/>
                    <a:pt x="1037" y="446"/>
                    <a:pt x="1026" y="446"/>
                  </a:cubicBezTo>
                  <a:cubicBezTo>
                    <a:pt x="985" y="446"/>
                    <a:pt x="943" y="446"/>
                    <a:pt x="902" y="446"/>
                  </a:cubicBezTo>
                  <a:cubicBezTo>
                    <a:pt x="777" y="446"/>
                    <a:pt x="651" y="446"/>
                    <a:pt x="526" y="446"/>
                  </a:cubicBezTo>
                  <a:cubicBezTo>
                    <a:pt x="407" y="446"/>
                    <a:pt x="287" y="446"/>
                    <a:pt x="168" y="446"/>
                  </a:cubicBezTo>
                  <a:cubicBezTo>
                    <a:pt x="135" y="446"/>
                    <a:pt x="101" y="446"/>
                    <a:pt x="68" y="446"/>
                  </a:cubicBezTo>
                  <a:cubicBezTo>
                    <a:pt x="62" y="446"/>
                    <a:pt x="56" y="446"/>
                    <a:pt x="50" y="446"/>
                  </a:cubicBezTo>
                  <a:cubicBezTo>
                    <a:pt x="50" y="446"/>
                    <a:pt x="50" y="446"/>
                    <a:pt x="50" y="446"/>
                  </a:cubicBezTo>
                  <a:cubicBezTo>
                    <a:pt x="50" y="436"/>
                    <a:pt x="50" y="426"/>
                    <a:pt x="50" y="415"/>
                  </a:cubicBezTo>
                  <a:cubicBezTo>
                    <a:pt x="50" y="392"/>
                    <a:pt x="50" y="368"/>
                    <a:pt x="50" y="345"/>
                  </a:cubicBezTo>
                  <a:cubicBezTo>
                    <a:pt x="50" y="345"/>
                    <a:pt x="50" y="345"/>
                    <a:pt x="51" y="345"/>
                  </a:cubicBezTo>
                  <a:cubicBezTo>
                    <a:pt x="53" y="345"/>
                    <a:pt x="56" y="345"/>
                    <a:pt x="58" y="345"/>
                  </a:cubicBezTo>
                  <a:cubicBezTo>
                    <a:pt x="86" y="345"/>
                    <a:pt x="114" y="345"/>
                    <a:pt x="142" y="345"/>
                  </a:cubicBezTo>
                  <a:cubicBezTo>
                    <a:pt x="257" y="345"/>
                    <a:pt x="371" y="345"/>
                    <a:pt x="485" y="345"/>
                  </a:cubicBezTo>
                  <a:cubicBezTo>
                    <a:pt x="614" y="345"/>
                    <a:pt x="742" y="345"/>
                    <a:pt x="870" y="345"/>
                  </a:cubicBezTo>
                  <a:cubicBezTo>
                    <a:pt x="936" y="345"/>
                    <a:pt x="1002" y="345"/>
                    <a:pt x="1068" y="345"/>
                  </a:cubicBezTo>
                  <a:cubicBezTo>
                    <a:pt x="1068" y="345"/>
                    <a:pt x="1068" y="345"/>
                    <a:pt x="1069" y="345"/>
                  </a:cubicBezTo>
                  <a:cubicBezTo>
                    <a:pt x="1069" y="355"/>
                    <a:pt x="1069" y="365"/>
                    <a:pt x="1069" y="376"/>
                  </a:cubicBezTo>
                  <a:close/>
                  <a:moveTo>
                    <a:pt x="1069" y="339"/>
                  </a:moveTo>
                  <a:cubicBezTo>
                    <a:pt x="1068" y="337"/>
                    <a:pt x="1069" y="337"/>
                    <a:pt x="1069" y="3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4" name="Freeform 82">
            <a:extLst>
              <a:ext uri="{FF2B5EF4-FFF2-40B4-BE49-F238E27FC236}">
                <a16:creationId xmlns:a16="http://schemas.microsoft.com/office/drawing/2014/main" id="{6A6155E2-B4EE-4EC0-9430-2F7A62DF4835}"/>
              </a:ext>
            </a:extLst>
          </p:cNvPr>
          <p:cNvSpPr>
            <a:spLocks noEditPoints="1"/>
          </p:cNvSpPr>
          <p:nvPr/>
        </p:nvSpPr>
        <p:spPr bwMode="auto">
          <a:xfrm>
            <a:off x="8924507" y="4700987"/>
            <a:ext cx="296956" cy="340282"/>
          </a:xfrm>
          <a:custGeom>
            <a:avLst/>
            <a:gdLst>
              <a:gd name="T0" fmla="*/ 674 w 961"/>
              <a:gd name="T1" fmla="*/ 5 h 1104"/>
              <a:gd name="T2" fmla="*/ 366 w 961"/>
              <a:gd name="T3" fmla="*/ 158 h 1104"/>
              <a:gd name="T4" fmla="*/ 89 w 961"/>
              <a:gd name="T5" fmla="*/ 274 h 1104"/>
              <a:gd name="T6" fmla="*/ 264 w 961"/>
              <a:gd name="T7" fmla="*/ 1024 h 1104"/>
              <a:gd name="T8" fmla="*/ 832 w 961"/>
              <a:gd name="T9" fmla="*/ 726 h 1104"/>
              <a:gd name="T10" fmla="*/ 836 w 961"/>
              <a:gd name="T11" fmla="*/ 33 h 1104"/>
              <a:gd name="T12" fmla="*/ 737 w 961"/>
              <a:gd name="T13" fmla="*/ 80 h 1104"/>
              <a:gd name="T14" fmla="*/ 382 w 961"/>
              <a:gd name="T15" fmla="*/ 1003 h 1104"/>
              <a:gd name="T16" fmla="*/ 332 w 961"/>
              <a:gd name="T17" fmla="*/ 1002 h 1104"/>
              <a:gd name="T18" fmla="*/ 277 w 961"/>
              <a:gd name="T19" fmla="*/ 973 h 1104"/>
              <a:gd name="T20" fmla="*/ 121 w 961"/>
              <a:gd name="T21" fmla="*/ 319 h 1104"/>
              <a:gd name="T22" fmla="*/ 265 w 961"/>
              <a:gd name="T23" fmla="*/ 628 h 1104"/>
              <a:gd name="T24" fmla="*/ 294 w 961"/>
              <a:gd name="T25" fmla="*/ 695 h 1104"/>
              <a:gd name="T26" fmla="*/ 295 w 961"/>
              <a:gd name="T27" fmla="*/ 706 h 1104"/>
              <a:gd name="T28" fmla="*/ 331 w 961"/>
              <a:gd name="T29" fmla="*/ 850 h 1104"/>
              <a:gd name="T30" fmla="*/ 337 w 961"/>
              <a:gd name="T31" fmla="*/ 730 h 1104"/>
              <a:gd name="T32" fmla="*/ 397 w 961"/>
              <a:gd name="T33" fmla="*/ 718 h 1104"/>
              <a:gd name="T34" fmla="*/ 486 w 961"/>
              <a:gd name="T35" fmla="*/ 720 h 1104"/>
              <a:gd name="T36" fmla="*/ 515 w 961"/>
              <a:gd name="T37" fmla="*/ 760 h 1104"/>
              <a:gd name="T38" fmla="*/ 523 w 961"/>
              <a:gd name="T39" fmla="*/ 785 h 1104"/>
              <a:gd name="T40" fmla="*/ 436 w 961"/>
              <a:gd name="T41" fmla="*/ 635 h 1104"/>
              <a:gd name="T42" fmla="*/ 291 w 961"/>
              <a:gd name="T43" fmla="*/ 586 h 1104"/>
              <a:gd name="T44" fmla="*/ 262 w 961"/>
              <a:gd name="T45" fmla="*/ 566 h 1104"/>
              <a:gd name="T46" fmla="*/ 250 w 961"/>
              <a:gd name="T47" fmla="*/ 534 h 1104"/>
              <a:gd name="T48" fmla="*/ 252 w 961"/>
              <a:gd name="T49" fmla="*/ 450 h 1104"/>
              <a:gd name="T50" fmla="*/ 623 w 961"/>
              <a:gd name="T51" fmla="*/ 471 h 1104"/>
              <a:gd name="T52" fmla="*/ 651 w 961"/>
              <a:gd name="T53" fmla="*/ 499 h 1104"/>
              <a:gd name="T54" fmla="*/ 671 w 961"/>
              <a:gd name="T55" fmla="*/ 534 h 1104"/>
              <a:gd name="T56" fmla="*/ 683 w 961"/>
              <a:gd name="T57" fmla="*/ 582 h 1104"/>
              <a:gd name="T58" fmla="*/ 680 w 961"/>
              <a:gd name="T59" fmla="*/ 663 h 1104"/>
              <a:gd name="T60" fmla="*/ 508 w 961"/>
              <a:gd name="T61" fmla="*/ 944 h 1104"/>
              <a:gd name="T62" fmla="*/ 890 w 961"/>
              <a:gd name="T63" fmla="*/ 130 h 1104"/>
              <a:gd name="T64" fmla="*/ 729 w 961"/>
              <a:gd name="T65" fmla="*/ 298 h 1104"/>
              <a:gd name="T66" fmla="*/ 544 w 961"/>
              <a:gd name="T67" fmla="*/ 1029 h 1104"/>
              <a:gd name="T68" fmla="*/ 487 w 961"/>
              <a:gd name="T69" fmla="*/ 1046 h 1104"/>
              <a:gd name="T70" fmla="*/ 428 w 961"/>
              <a:gd name="T71" fmla="*/ 1047 h 1104"/>
              <a:gd name="T72" fmla="*/ 606 w 961"/>
              <a:gd name="T73" fmla="*/ 407 h 1104"/>
              <a:gd name="T74" fmla="*/ 344 w 961"/>
              <a:gd name="T75" fmla="*/ 382 h 1104"/>
              <a:gd name="T76" fmla="*/ 256 w 961"/>
              <a:gd name="T77" fmla="*/ 360 h 1104"/>
              <a:gd name="T78" fmla="*/ 196 w 961"/>
              <a:gd name="T79" fmla="*/ 325 h 1104"/>
              <a:gd name="T80" fmla="*/ 139 w 961"/>
              <a:gd name="T81" fmla="*/ 262 h 1104"/>
              <a:gd name="T82" fmla="*/ 127 w 961"/>
              <a:gd name="T83" fmla="*/ 243 h 1104"/>
              <a:gd name="T84" fmla="*/ 123 w 961"/>
              <a:gd name="T85" fmla="*/ 220 h 1104"/>
              <a:gd name="T86" fmla="*/ 154 w 961"/>
              <a:gd name="T87" fmla="*/ 176 h 1104"/>
              <a:gd name="T88" fmla="*/ 237 w 961"/>
              <a:gd name="T89" fmla="*/ 127 h 1104"/>
              <a:gd name="T90" fmla="*/ 280 w 961"/>
              <a:gd name="T91" fmla="*/ 119 h 1104"/>
              <a:gd name="T92" fmla="*/ 300 w 961"/>
              <a:gd name="T93" fmla="*/ 125 h 1104"/>
              <a:gd name="T94" fmla="*/ 313 w 961"/>
              <a:gd name="T95" fmla="*/ 143 h 1104"/>
              <a:gd name="T96" fmla="*/ 467 w 961"/>
              <a:gd name="T97" fmla="*/ 196 h 1104"/>
              <a:gd name="T98" fmla="*/ 681 w 961"/>
              <a:gd name="T99" fmla="*/ 52 h 1104"/>
              <a:gd name="T100" fmla="*/ 733 w 961"/>
              <a:gd name="T101" fmla="*/ 85 h 1104"/>
              <a:gd name="T102" fmla="*/ 849 w 961"/>
              <a:gd name="T103" fmla="*/ 79 h 1104"/>
              <a:gd name="T104" fmla="*/ 868 w 961"/>
              <a:gd name="T105" fmla="*/ 86 h 1104"/>
              <a:gd name="T106" fmla="*/ 887 w 961"/>
              <a:gd name="T107" fmla="*/ 106 h 1104"/>
              <a:gd name="T108" fmla="*/ 892 w 961"/>
              <a:gd name="T109" fmla="*/ 126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1" h="1104">
                <a:moveTo>
                  <a:pt x="836" y="33"/>
                </a:moveTo>
                <a:cubicBezTo>
                  <a:pt x="835" y="33"/>
                  <a:pt x="834" y="34"/>
                  <a:pt x="833" y="34"/>
                </a:cubicBezTo>
                <a:cubicBezTo>
                  <a:pt x="813" y="40"/>
                  <a:pt x="793" y="49"/>
                  <a:pt x="774" y="58"/>
                </a:cubicBezTo>
                <a:cubicBezTo>
                  <a:pt x="767" y="46"/>
                  <a:pt x="756" y="36"/>
                  <a:pt x="746" y="27"/>
                </a:cubicBezTo>
                <a:cubicBezTo>
                  <a:pt x="726" y="9"/>
                  <a:pt x="701" y="0"/>
                  <a:pt x="674" y="5"/>
                </a:cubicBezTo>
                <a:cubicBezTo>
                  <a:pt x="667" y="6"/>
                  <a:pt x="660" y="9"/>
                  <a:pt x="654" y="13"/>
                </a:cubicBezTo>
                <a:cubicBezTo>
                  <a:pt x="650" y="15"/>
                  <a:pt x="639" y="23"/>
                  <a:pt x="650" y="16"/>
                </a:cubicBezTo>
                <a:cubicBezTo>
                  <a:pt x="610" y="42"/>
                  <a:pt x="571" y="69"/>
                  <a:pt x="531" y="96"/>
                </a:cubicBezTo>
                <a:cubicBezTo>
                  <a:pt x="503" y="115"/>
                  <a:pt x="475" y="134"/>
                  <a:pt x="447" y="153"/>
                </a:cubicBezTo>
                <a:cubicBezTo>
                  <a:pt x="420" y="153"/>
                  <a:pt x="393" y="155"/>
                  <a:pt x="366" y="158"/>
                </a:cubicBezTo>
                <a:cubicBezTo>
                  <a:pt x="361" y="127"/>
                  <a:pt x="348" y="96"/>
                  <a:pt x="319" y="80"/>
                </a:cubicBezTo>
                <a:cubicBezTo>
                  <a:pt x="286" y="64"/>
                  <a:pt x="248" y="71"/>
                  <a:pt x="216" y="84"/>
                </a:cubicBezTo>
                <a:cubicBezTo>
                  <a:pt x="197" y="92"/>
                  <a:pt x="179" y="102"/>
                  <a:pt x="161" y="113"/>
                </a:cubicBezTo>
                <a:cubicBezTo>
                  <a:pt x="140" y="126"/>
                  <a:pt x="119" y="140"/>
                  <a:pt x="103" y="158"/>
                </a:cubicBezTo>
                <a:cubicBezTo>
                  <a:pt x="73" y="191"/>
                  <a:pt x="67" y="235"/>
                  <a:pt x="89" y="274"/>
                </a:cubicBezTo>
                <a:cubicBezTo>
                  <a:pt x="90" y="276"/>
                  <a:pt x="91" y="278"/>
                  <a:pt x="92" y="280"/>
                </a:cubicBezTo>
                <a:cubicBezTo>
                  <a:pt x="28" y="347"/>
                  <a:pt x="0" y="438"/>
                  <a:pt x="4" y="531"/>
                </a:cubicBezTo>
                <a:cubicBezTo>
                  <a:pt x="8" y="625"/>
                  <a:pt x="39" y="717"/>
                  <a:pt x="82" y="800"/>
                </a:cubicBezTo>
                <a:cubicBezTo>
                  <a:pt x="125" y="882"/>
                  <a:pt x="183" y="959"/>
                  <a:pt x="255" y="1017"/>
                </a:cubicBezTo>
                <a:cubicBezTo>
                  <a:pt x="258" y="1019"/>
                  <a:pt x="261" y="1021"/>
                  <a:pt x="264" y="1024"/>
                </a:cubicBezTo>
                <a:cubicBezTo>
                  <a:pt x="265" y="1025"/>
                  <a:pt x="267" y="1026"/>
                  <a:pt x="268" y="1027"/>
                </a:cubicBezTo>
                <a:cubicBezTo>
                  <a:pt x="268" y="1027"/>
                  <a:pt x="268" y="1027"/>
                  <a:pt x="269" y="1027"/>
                </a:cubicBezTo>
                <a:cubicBezTo>
                  <a:pt x="330" y="1072"/>
                  <a:pt x="404" y="1104"/>
                  <a:pt x="482" y="1095"/>
                </a:cubicBezTo>
                <a:cubicBezTo>
                  <a:pt x="567" y="1085"/>
                  <a:pt x="640" y="1035"/>
                  <a:pt x="696" y="972"/>
                </a:cubicBezTo>
                <a:cubicBezTo>
                  <a:pt x="758" y="902"/>
                  <a:pt x="803" y="816"/>
                  <a:pt x="832" y="726"/>
                </a:cubicBezTo>
                <a:cubicBezTo>
                  <a:pt x="878" y="581"/>
                  <a:pt x="883" y="404"/>
                  <a:pt x="780" y="283"/>
                </a:cubicBezTo>
                <a:cubicBezTo>
                  <a:pt x="802" y="260"/>
                  <a:pt x="826" y="241"/>
                  <a:pt x="852" y="222"/>
                </a:cubicBezTo>
                <a:cubicBezTo>
                  <a:pt x="867" y="212"/>
                  <a:pt x="882" y="202"/>
                  <a:pt x="896" y="191"/>
                </a:cubicBezTo>
                <a:cubicBezTo>
                  <a:pt x="910" y="180"/>
                  <a:pt x="924" y="169"/>
                  <a:pt x="932" y="153"/>
                </a:cubicBezTo>
                <a:cubicBezTo>
                  <a:pt x="961" y="97"/>
                  <a:pt x="897" y="20"/>
                  <a:pt x="836" y="33"/>
                </a:cubicBezTo>
                <a:close/>
                <a:moveTo>
                  <a:pt x="741" y="77"/>
                </a:moveTo>
                <a:cubicBezTo>
                  <a:pt x="740" y="79"/>
                  <a:pt x="738" y="80"/>
                  <a:pt x="737" y="81"/>
                </a:cubicBezTo>
                <a:cubicBezTo>
                  <a:pt x="737" y="80"/>
                  <a:pt x="737" y="80"/>
                  <a:pt x="738" y="80"/>
                </a:cubicBezTo>
                <a:cubicBezTo>
                  <a:pt x="738" y="79"/>
                  <a:pt x="740" y="79"/>
                  <a:pt x="741" y="77"/>
                </a:cubicBezTo>
                <a:close/>
                <a:moveTo>
                  <a:pt x="737" y="80"/>
                </a:moveTo>
                <a:cubicBezTo>
                  <a:pt x="736" y="82"/>
                  <a:pt x="735" y="82"/>
                  <a:pt x="737" y="80"/>
                </a:cubicBezTo>
                <a:close/>
                <a:moveTo>
                  <a:pt x="735" y="83"/>
                </a:moveTo>
                <a:cubicBezTo>
                  <a:pt x="736" y="80"/>
                  <a:pt x="736" y="81"/>
                  <a:pt x="735" y="83"/>
                </a:cubicBezTo>
                <a:close/>
                <a:moveTo>
                  <a:pt x="389" y="1002"/>
                </a:moveTo>
                <a:cubicBezTo>
                  <a:pt x="387" y="1002"/>
                  <a:pt x="384" y="1003"/>
                  <a:pt x="382" y="1003"/>
                </a:cubicBezTo>
                <a:cubicBezTo>
                  <a:pt x="384" y="1003"/>
                  <a:pt x="377" y="1004"/>
                  <a:pt x="376" y="1004"/>
                </a:cubicBezTo>
                <a:cubicBezTo>
                  <a:pt x="366" y="1005"/>
                  <a:pt x="355" y="1005"/>
                  <a:pt x="344" y="1004"/>
                </a:cubicBezTo>
                <a:cubicBezTo>
                  <a:pt x="343" y="1004"/>
                  <a:pt x="342" y="1004"/>
                  <a:pt x="341" y="1004"/>
                </a:cubicBezTo>
                <a:cubicBezTo>
                  <a:pt x="341" y="1003"/>
                  <a:pt x="341" y="1003"/>
                  <a:pt x="340" y="1003"/>
                </a:cubicBezTo>
                <a:cubicBezTo>
                  <a:pt x="338" y="1003"/>
                  <a:pt x="335" y="1002"/>
                  <a:pt x="332" y="1002"/>
                </a:cubicBezTo>
                <a:cubicBezTo>
                  <a:pt x="327" y="1001"/>
                  <a:pt x="322" y="999"/>
                  <a:pt x="317" y="998"/>
                </a:cubicBezTo>
                <a:cubicBezTo>
                  <a:pt x="315" y="997"/>
                  <a:pt x="313" y="996"/>
                  <a:pt x="311" y="996"/>
                </a:cubicBezTo>
                <a:cubicBezTo>
                  <a:pt x="313" y="996"/>
                  <a:pt x="307" y="994"/>
                  <a:pt x="306" y="993"/>
                </a:cubicBezTo>
                <a:cubicBezTo>
                  <a:pt x="301" y="991"/>
                  <a:pt x="297" y="988"/>
                  <a:pt x="292" y="986"/>
                </a:cubicBezTo>
                <a:cubicBezTo>
                  <a:pt x="287" y="982"/>
                  <a:pt x="282" y="978"/>
                  <a:pt x="277" y="973"/>
                </a:cubicBezTo>
                <a:cubicBezTo>
                  <a:pt x="243" y="945"/>
                  <a:pt x="212" y="911"/>
                  <a:pt x="187" y="877"/>
                </a:cubicBezTo>
                <a:cubicBezTo>
                  <a:pt x="130" y="802"/>
                  <a:pt x="89" y="717"/>
                  <a:pt x="67" y="627"/>
                </a:cubicBezTo>
                <a:cubicBezTo>
                  <a:pt x="59" y="598"/>
                  <a:pt x="55" y="572"/>
                  <a:pt x="53" y="544"/>
                </a:cubicBezTo>
                <a:cubicBezTo>
                  <a:pt x="50" y="513"/>
                  <a:pt x="51" y="481"/>
                  <a:pt x="57" y="450"/>
                </a:cubicBezTo>
                <a:cubicBezTo>
                  <a:pt x="66" y="400"/>
                  <a:pt x="88" y="356"/>
                  <a:pt x="121" y="319"/>
                </a:cubicBezTo>
                <a:cubicBezTo>
                  <a:pt x="147" y="350"/>
                  <a:pt x="180" y="375"/>
                  <a:pt x="216" y="393"/>
                </a:cubicBezTo>
                <a:cubicBezTo>
                  <a:pt x="216" y="394"/>
                  <a:pt x="216" y="395"/>
                  <a:pt x="215" y="396"/>
                </a:cubicBezTo>
                <a:cubicBezTo>
                  <a:pt x="208" y="422"/>
                  <a:pt x="204" y="449"/>
                  <a:pt x="201" y="476"/>
                </a:cubicBezTo>
                <a:cubicBezTo>
                  <a:pt x="197" y="518"/>
                  <a:pt x="200" y="565"/>
                  <a:pt x="228" y="599"/>
                </a:cubicBezTo>
                <a:cubicBezTo>
                  <a:pt x="238" y="611"/>
                  <a:pt x="251" y="621"/>
                  <a:pt x="265" y="628"/>
                </a:cubicBezTo>
                <a:cubicBezTo>
                  <a:pt x="270" y="636"/>
                  <a:pt x="274" y="645"/>
                  <a:pt x="278" y="653"/>
                </a:cubicBezTo>
                <a:cubicBezTo>
                  <a:pt x="281" y="658"/>
                  <a:pt x="282" y="662"/>
                  <a:pt x="285" y="667"/>
                </a:cubicBezTo>
                <a:cubicBezTo>
                  <a:pt x="285" y="667"/>
                  <a:pt x="287" y="672"/>
                  <a:pt x="287" y="672"/>
                </a:cubicBezTo>
                <a:cubicBezTo>
                  <a:pt x="288" y="675"/>
                  <a:pt x="289" y="678"/>
                  <a:pt x="290" y="680"/>
                </a:cubicBezTo>
                <a:cubicBezTo>
                  <a:pt x="292" y="685"/>
                  <a:pt x="293" y="690"/>
                  <a:pt x="294" y="695"/>
                </a:cubicBezTo>
                <a:cubicBezTo>
                  <a:pt x="295" y="697"/>
                  <a:pt x="295" y="698"/>
                  <a:pt x="295" y="699"/>
                </a:cubicBezTo>
                <a:cubicBezTo>
                  <a:pt x="295" y="699"/>
                  <a:pt x="295" y="703"/>
                  <a:pt x="296" y="704"/>
                </a:cubicBezTo>
                <a:cubicBezTo>
                  <a:pt x="296" y="705"/>
                  <a:pt x="296" y="705"/>
                  <a:pt x="296" y="706"/>
                </a:cubicBezTo>
                <a:cubicBezTo>
                  <a:pt x="295" y="706"/>
                  <a:pt x="295" y="706"/>
                  <a:pt x="295" y="706"/>
                </a:cubicBezTo>
                <a:cubicBezTo>
                  <a:pt x="295" y="703"/>
                  <a:pt x="294" y="708"/>
                  <a:pt x="295" y="706"/>
                </a:cubicBezTo>
                <a:cubicBezTo>
                  <a:pt x="294" y="709"/>
                  <a:pt x="291" y="712"/>
                  <a:pt x="290" y="715"/>
                </a:cubicBezTo>
                <a:cubicBezTo>
                  <a:pt x="283" y="727"/>
                  <a:pt x="279" y="741"/>
                  <a:pt x="276" y="754"/>
                </a:cubicBezTo>
                <a:cubicBezTo>
                  <a:pt x="268" y="790"/>
                  <a:pt x="272" y="828"/>
                  <a:pt x="285" y="863"/>
                </a:cubicBezTo>
                <a:cubicBezTo>
                  <a:pt x="290" y="875"/>
                  <a:pt x="301" y="883"/>
                  <a:pt x="314" y="879"/>
                </a:cubicBezTo>
                <a:cubicBezTo>
                  <a:pt x="326" y="876"/>
                  <a:pt x="336" y="862"/>
                  <a:pt x="331" y="850"/>
                </a:cubicBezTo>
                <a:cubicBezTo>
                  <a:pt x="319" y="819"/>
                  <a:pt x="316" y="787"/>
                  <a:pt x="324" y="757"/>
                </a:cubicBezTo>
                <a:cubicBezTo>
                  <a:pt x="325" y="754"/>
                  <a:pt x="326" y="750"/>
                  <a:pt x="327" y="747"/>
                </a:cubicBezTo>
                <a:cubicBezTo>
                  <a:pt x="328" y="746"/>
                  <a:pt x="328" y="745"/>
                  <a:pt x="328" y="745"/>
                </a:cubicBezTo>
                <a:cubicBezTo>
                  <a:pt x="329" y="744"/>
                  <a:pt x="329" y="744"/>
                  <a:pt x="329" y="743"/>
                </a:cubicBezTo>
                <a:cubicBezTo>
                  <a:pt x="331" y="738"/>
                  <a:pt x="334" y="734"/>
                  <a:pt x="337" y="730"/>
                </a:cubicBezTo>
                <a:cubicBezTo>
                  <a:pt x="343" y="721"/>
                  <a:pt x="344" y="709"/>
                  <a:pt x="343" y="699"/>
                </a:cubicBezTo>
                <a:cubicBezTo>
                  <a:pt x="342" y="683"/>
                  <a:pt x="337" y="667"/>
                  <a:pt x="331" y="652"/>
                </a:cubicBezTo>
                <a:cubicBezTo>
                  <a:pt x="333" y="653"/>
                  <a:pt x="336" y="653"/>
                  <a:pt x="339" y="654"/>
                </a:cubicBezTo>
                <a:cubicBezTo>
                  <a:pt x="360" y="660"/>
                  <a:pt x="380" y="666"/>
                  <a:pt x="400" y="673"/>
                </a:cubicBezTo>
                <a:cubicBezTo>
                  <a:pt x="401" y="688"/>
                  <a:pt x="399" y="703"/>
                  <a:pt x="397" y="718"/>
                </a:cubicBezTo>
                <a:cubicBezTo>
                  <a:pt x="396" y="731"/>
                  <a:pt x="410" y="742"/>
                  <a:pt x="421" y="742"/>
                </a:cubicBezTo>
                <a:cubicBezTo>
                  <a:pt x="436" y="742"/>
                  <a:pt x="443" y="731"/>
                  <a:pt x="445" y="718"/>
                </a:cubicBezTo>
                <a:cubicBezTo>
                  <a:pt x="446" y="709"/>
                  <a:pt x="447" y="701"/>
                  <a:pt x="448" y="693"/>
                </a:cubicBezTo>
                <a:cubicBezTo>
                  <a:pt x="455" y="697"/>
                  <a:pt x="462" y="701"/>
                  <a:pt x="469" y="706"/>
                </a:cubicBezTo>
                <a:cubicBezTo>
                  <a:pt x="475" y="710"/>
                  <a:pt x="480" y="715"/>
                  <a:pt x="486" y="720"/>
                </a:cubicBezTo>
                <a:cubicBezTo>
                  <a:pt x="489" y="722"/>
                  <a:pt x="491" y="725"/>
                  <a:pt x="494" y="728"/>
                </a:cubicBezTo>
                <a:cubicBezTo>
                  <a:pt x="495" y="729"/>
                  <a:pt x="496" y="731"/>
                  <a:pt x="498" y="732"/>
                </a:cubicBezTo>
                <a:cubicBezTo>
                  <a:pt x="497" y="732"/>
                  <a:pt x="501" y="736"/>
                  <a:pt x="501" y="736"/>
                </a:cubicBezTo>
                <a:cubicBezTo>
                  <a:pt x="505" y="741"/>
                  <a:pt x="508" y="747"/>
                  <a:pt x="512" y="753"/>
                </a:cubicBezTo>
                <a:cubicBezTo>
                  <a:pt x="513" y="755"/>
                  <a:pt x="514" y="758"/>
                  <a:pt x="515" y="760"/>
                </a:cubicBezTo>
                <a:cubicBezTo>
                  <a:pt x="516" y="761"/>
                  <a:pt x="516" y="761"/>
                  <a:pt x="516" y="761"/>
                </a:cubicBezTo>
                <a:cubicBezTo>
                  <a:pt x="516" y="763"/>
                  <a:pt x="517" y="764"/>
                  <a:pt x="517" y="765"/>
                </a:cubicBezTo>
                <a:cubicBezTo>
                  <a:pt x="519" y="770"/>
                  <a:pt x="520" y="775"/>
                  <a:pt x="521" y="779"/>
                </a:cubicBezTo>
                <a:cubicBezTo>
                  <a:pt x="522" y="781"/>
                  <a:pt x="522" y="783"/>
                  <a:pt x="522" y="785"/>
                </a:cubicBezTo>
                <a:cubicBezTo>
                  <a:pt x="523" y="785"/>
                  <a:pt x="523" y="785"/>
                  <a:pt x="523" y="785"/>
                </a:cubicBezTo>
                <a:cubicBezTo>
                  <a:pt x="523" y="788"/>
                  <a:pt x="523" y="792"/>
                  <a:pt x="523" y="795"/>
                </a:cubicBezTo>
                <a:cubicBezTo>
                  <a:pt x="522" y="808"/>
                  <a:pt x="534" y="818"/>
                  <a:pt x="547" y="818"/>
                </a:cubicBezTo>
                <a:cubicBezTo>
                  <a:pt x="561" y="818"/>
                  <a:pt x="570" y="808"/>
                  <a:pt x="571" y="795"/>
                </a:cubicBezTo>
                <a:cubicBezTo>
                  <a:pt x="572" y="771"/>
                  <a:pt x="563" y="747"/>
                  <a:pt x="552" y="727"/>
                </a:cubicBezTo>
                <a:cubicBezTo>
                  <a:pt x="527" y="682"/>
                  <a:pt x="482" y="654"/>
                  <a:pt x="436" y="635"/>
                </a:cubicBezTo>
                <a:cubicBezTo>
                  <a:pt x="434" y="634"/>
                  <a:pt x="432" y="634"/>
                  <a:pt x="430" y="633"/>
                </a:cubicBezTo>
                <a:cubicBezTo>
                  <a:pt x="429" y="633"/>
                  <a:pt x="429" y="632"/>
                  <a:pt x="428" y="632"/>
                </a:cubicBezTo>
                <a:cubicBezTo>
                  <a:pt x="388" y="617"/>
                  <a:pt x="345" y="608"/>
                  <a:pt x="304" y="593"/>
                </a:cubicBezTo>
                <a:cubicBezTo>
                  <a:pt x="302" y="592"/>
                  <a:pt x="298" y="590"/>
                  <a:pt x="294" y="588"/>
                </a:cubicBezTo>
                <a:cubicBezTo>
                  <a:pt x="293" y="587"/>
                  <a:pt x="292" y="587"/>
                  <a:pt x="291" y="586"/>
                </a:cubicBezTo>
                <a:cubicBezTo>
                  <a:pt x="288" y="585"/>
                  <a:pt x="285" y="584"/>
                  <a:pt x="282" y="582"/>
                </a:cubicBezTo>
                <a:cubicBezTo>
                  <a:pt x="279" y="580"/>
                  <a:pt x="276" y="578"/>
                  <a:pt x="273" y="576"/>
                </a:cubicBezTo>
                <a:cubicBezTo>
                  <a:pt x="273" y="576"/>
                  <a:pt x="271" y="574"/>
                  <a:pt x="270" y="574"/>
                </a:cubicBezTo>
                <a:cubicBezTo>
                  <a:pt x="268" y="572"/>
                  <a:pt x="266" y="570"/>
                  <a:pt x="264" y="568"/>
                </a:cubicBezTo>
                <a:cubicBezTo>
                  <a:pt x="264" y="568"/>
                  <a:pt x="262" y="566"/>
                  <a:pt x="262" y="566"/>
                </a:cubicBezTo>
                <a:cubicBezTo>
                  <a:pt x="261" y="565"/>
                  <a:pt x="261" y="564"/>
                  <a:pt x="260" y="563"/>
                </a:cubicBezTo>
                <a:cubicBezTo>
                  <a:pt x="259" y="561"/>
                  <a:pt x="258" y="559"/>
                  <a:pt x="257" y="557"/>
                </a:cubicBezTo>
                <a:cubicBezTo>
                  <a:pt x="257" y="557"/>
                  <a:pt x="255" y="554"/>
                  <a:pt x="255" y="553"/>
                </a:cubicBezTo>
                <a:cubicBezTo>
                  <a:pt x="254" y="549"/>
                  <a:pt x="253" y="545"/>
                  <a:pt x="252" y="541"/>
                </a:cubicBezTo>
                <a:cubicBezTo>
                  <a:pt x="251" y="539"/>
                  <a:pt x="251" y="537"/>
                  <a:pt x="250" y="534"/>
                </a:cubicBezTo>
                <a:cubicBezTo>
                  <a:pt x="250" y="534"/>
                  <a:pt x="249" y="527"/>
                  <a:pt x="249" y="527"/>
                </a:cubicBezTo>
                <a:cubicBezTo>
                  <a:pt x="247" y="514"/>
                  <a:pt x="248" y="500"/>
                  <a:pt x="248" y="486"/>
                </a:cubicBezTo>
                <a:cubicBezTo>
                  <a:pt x="249" y="479"/>
                  <a:pt x="249" y="473"/>
                  <a:pt x="250" y="466"/>
                </a:cubicBezTo>
                <a:cubicBezTo>
                  <a:pt x="250" y="466"/>
                  <a:pt x="251" y="461"/>
                  <a:pt x="251" y="460"/>
                </a:cubicBezTo>
                <a:cubicBezTo>
                  <a:pt x="251" y="457"/>
                  <a:pt x="252" y="453"/>
                  <a:pt x="252" y="450"/>
                </a:cubicBezTo>
                <a:cubicBezTo>
                  <a:pt x="255" y="437"/>
                  <a:pt x="257" y="424"/>
                  <a:pt x="261" y="411"/>
                </a:cubicBezTo>
                <a:cubicBezTo>
                  <a:pt x="291" y="422"/>
                  <a:pt x="323" y="428"/>
                  <a:pt x="355" y="431"/>
                </a:cubicBezTo>
                <a:cubicBezTo>
                  <a:pt x="404" y="435"/>
                  <a:pt x="453" y="427"/>
                  <a:pt x="502" y="431"/>
                </a:cubicBezTo>
                <a:cubicBezTo>
                  <a:pt x="537" y="433"/>
                  <a:pt x="575" y="443"/>
                  <a:pt x="604" y="460"/>
                </a:cubicBezTo>
                <a:cubicBezTo>
                  <a:pt x="611" y="463"/>
                  <a:pt x="617" y="467"/>
                  <a:pt x="623" y="471"/>
                </a:cubicBezTo>
                <a:cubicBezTo>
                  <a:pt x="624" y="472"/>
                  <a:pt x="625" y="473"/>
                  <a:pt x="626" y="474"/>
                </a:cubicBezTo>
                <a:cubicBezTo>
                  <a:pt x="627" y="475"/>
                  <a:pt x="629" y="476"/>
                  <a:pt x="630" y="477"/>
                </a:cubicBezTo>
                <a:cubicBezTo>
                  <a:pt x="633" y="480"/>
                  <a:pt x="637" y="483"/>
                  <a:pt x="640" y="487"/>
                </a:cubicBezTo>
                <a:cubicBezTo>
                  <a:pt x="642" y="489"/>
                  <a:pt x="645" y="492"/>
                  <a:pt x="647" y="495"/>
                </a:cubicBezTo>
                <a:cubicBezTo>
                  <a:pt x="649" y="496"/>
                  <a:pt x="650" y="498"/>
                  <a:pt x="651" y="499"/>
                </a:cubicBezTo>
                <a:cubicBezTo>
                  <a:pt x="651" y="499"/>
                  <a:pt x="651" y="499"/>
                  <a:pt x="651" y="499"/>
                </a:cubicBezTo>
                <a:cubicBezTo>
                  <a:pt x="651" y="500"/>
                  <a:pt x="651" y="500"/>
                  <a:pt x="652" y="500"/>
                </a:cubicBezTo>
                <a:cubicBezTo>
                  <a:pt x="657" y="507"/>
                  <a:pt x="661" y="514"/>
                  <a:pt x="665" y="521"/>
                </a:cubicBezTo>
                <a:cubicBezTo>
                  <a:pt x="667" y="524"/>
                  <a:pt x="668" y="528"/>
                  <a:pt x="670" y="531"/>
                </a:cubicBezTo>
                <a:cubicBezTo>
                  <a:pt x="670" y="532"/>
                  <a:pt x="670" y="533"/>
                  <a:pt x="671" y="534"/>
                </a:cubicBezTo>
                <a:cubicBezTo>
                  <a:pt x="671" y="535"/>
                  <a:pt x="672" y="537"/>
                  <a:pt x="673" y="538"/>
                </a:cubicBezTo>
                <a:cubicBezTo>
                  <a:pt x="676" y="546"/>
                  <a:pt x="678" y="554"/>
                  <a:pt x="680" y="562"/>
                </a:cubicBezTo>
                <a:cubicBezTo>
                  <a:pt x="681" y="566"/>
                  <a:pt x="682" y="570"/>
                  <a:pt x="682" y="574"/>
                </a:cubicBezTo>
                <a:cubicBezTo>
                  <a:pt x="682" y="575"/>
                  <a:pt x="683" y="577"/>
                  <a:pt x="683" y="578"/>
                </a:cubicBezTo>
                <a:cubicBezTo>
                  <a:pt x="683" y="579"/>
                  <a:pt x="683" y="582"/>
                  <a:pt x="683" y="582"/>
                </a:cubicBezTo>
                <a:cubicBezTo>
                  <a:pt x="684" y="591"/>
                  <a:pt x="685" y="601"/>
                  <a:pt x="685" y="610"/>
                </a:cubicBezTo>
                <a:cubicBezTo>
                  <a:pt x="685" y="619"/>
                  <a:pt x="684" y="628"/>
                  <a:pt x="684" y="636"/>
                </a:cubicBezTo>
                <a:cubicBezTo>
                  <a:pt x="683" y="639"/>
                  <a:pt x="683" y="641"/>
                  <a:pt x="683" y="643"/>
                </a:cubicBezTo>
                <a:cubicBezTo>
                  <a:pt x="683" y="644"/>
                  <a:pt x="683" y="647"/>
                  <a:pt x="682" y="648"/>
                </a:cubicBezTo>
                <a:cubicBezTo>
                  <a:pt x="682" y="653"/>
                  <a:pt x="681" y="658"/>
                  <a:pt x="680" y="663"/>
                </a:cubicBezTo>
                <a:cubicBezTo>
                  <a:pt x="676" y="684"/>
                  <a:pt x="670" y="704"/>
                  <a:pt x="664" y="724"/>
                </a:cubicBezTo>
                <a:cubicBezTo>
                  <a:pt x="648" y="769"/>
                  <a:pt x="626" y="811"/>
                  <a:pt x="598" y="850"/>
                </a:cubicBezTo>
                <a:cubicBezTo>
                  <a:pt x="585" y="868"/>
                  <a:pt x="571" y="885"/>
                  <a:pt x="555" y="902"/>
                </a:cubicBezTo>
                <a:cubicBezTo>
                  <a:pt x="548" y="909"/>
                  <a:pt x="540" y="917"/>
                  <a:pt x="532" y="924"/>
                </a:cubicBezTo>
                <a:cubicBezTo>
                  <a:pt x="525" y="931"/>
                  <a:pt x="513" y="940"/>
                  <a:pt x="508" y="944"/>
                </a:cubicBezTo>
                <a:cubicBezTo>
                  <a:pt x="492" y="957"/>
                  <a:pt x="474" y="968"/>
                  <a:pt x="456" y="978"/>
                </a:cubicBezTo>
                <a:cubicBezTo>
                  <a:pt x="438" y="988"/>
                  <a:pt x="426" y="992"/>
                  <a:pt x="406" y="998"/>
                </a:cubicBezTo>
                <a:cubicBezTo>
                  <a:pt x="400" y="1000"/>
                  <a:pt x="395" y="1001"/>
                  <a:pt x="389" y="1002"/>
                </a:cubicBezTo>
                <a:close/>
                <a:moveTo>
                  <a:pt x="892" y="126"/>
                </a:moveTo>
                <a:cubicBezTo>
                  <a:pt x="891" y="128"/>
                  <a:pt x="891" y="130"/>
                  <a:pt x="890" y="130"/>
                </a:cubicBezTo>
                <a:cubicBezTo>
                  <a:pt x="889" y="132"/>
                  <a:pt x="888" y="135"/>
                  <a:pt x="888" y="134"/>
                </a:cubicBezTo>
                <a:cubicBezTo>
                  <a:pt x="886" y="137"/>
                  <a:pt x="884" y="139"/>
                  <a:pt x="882" y="141"/>
                </a:cubicBezTo>
                <a:cubicBezTo>
                  <a:pt x="861" y="160"/>
                  <a:pt x="837" y="174"/>
                  <a:pt x="814" y="191"/>
                </a:cubicBezTo>
                <a:cubicBezTo>
                  <a:pt x="786" y="211"/>
                  <a:pt x="761" y="232"/>
                  <a:pt x="738" y="257"/>
                </a:cubicBezTo>
                <a:cubicBezTo>
                  <a:pt x="723" y="262"/>
                  <a:pt x="716" y="285"/>
                  <a:pt x="729" y="298"/>
                </a:cubicBezTo>
                <a:cubicBezTo>
                  <a:pt x="863" y="432"/>
                  <a:pt x="822" y="660"/>
                  <a:pt x="744" y="815"/>
                </a:cubicBezTo>
                <a:cubicBezTo>
                  <a:pt x="724" y="855"/>
                  <a:pt x="699" y="894"/>
                  <a:pt x="672" y="926"/>
                </a:cubicBezTo>
                <a:cubicBezTo>
                  <a:pt x="645" y="959"/>
                  <a:pt x="615" y="987"/>
                  <a:pt x="582" y="1008"/>
                </a:cubicBezTo>
                <a:cubicBezTo>
                  <a:pt x="574" y="1013"/>
                  <a:pt x="565" y="1018"/>
                  <a:pt x="557" y="1022"/>
                </a:cubicBezTo>
                <a:cubicBezTo>
                  <a:pt x="553" y="1025"/>
                  <a:pt x="548" y="1027"/>
                  <a:pt x="544" y="1029"/>
                </a:cubicBezTo>
                <a:cubicBezTo>
                  <a:pt x="542" y="1029"/>
                  <a:pt x="541" y="1030"/>
                  <a:pt x="539" y="1031"/>
                </a:cubicBezTo>
                <a:cubicBezTo>
                  <a:pt x="540" y="1031"/>
                  <a:pt x="533" y="1033"/>
                  <a:pt x="533" y="1033"/>
                </a:cubicBezTo>
                <a:cubicBezTo>
                  <a:pt x="524" y="1037"/>
                  <a:pt x="515" y="1039"/>
                  <a:pt x="507" y="1042"/>
                </a:cubicBezTo>
                <a:cubicBezTo>
                  <a:pt x="502" y="1043"/>
                  <a:pt x="498" y="1044"/>
                  <a:pt x="493" y="1045"/>
                </a:cubicBezTo>
                <a:cubicBezTo>
                  <a:pt x="491" y="1045"/>
                  <a:pt x="489" y="1046"/>
                  <a:pt x="487" y="1046"/>
                </a:cubicBezTo>
                <a:cubicBezTo>
                  <a:pt x="486" y="1046"/>
                  <a:pt x="481" y="1047"/>
                  <a:pt x="480" y="1047"/>
                </a:cubicBezTo>
                <a:cubicBezTo>
                  <a:pt x="472" y="1048"/>
                  <a:pt x="463" y="1048"/>
                  <a:pt x="454" y="1048"/>
                </a:cubicBezTo>
                <a:cubicBezTo>
                  <a:pt x="450" y="1048"/>
                  <a:pt x="445" y="1048"/>
                  <a:pt x="441" y="1048"/>
                </a:cubicBezTo>
                <a:cubicBezTo>
                  <a:pt x="439" y="1048"/>
                  <a:pt x="437" y="1048"/>
                  <a:pt x="434" y="1048"/>
                </a:cubicBezTo>
                <a:cubicBezTo>
                  <a:pt x="434" y="1047"/>
                  <a:pt x="429" y="1047"/>
                  <a:pt x="428" y="1047"/>
                </a:cubicBezTo>
                <a:cubicBezTo>
                  <a:pt x="424" y="1046"/>
                  <a:pt x="419" y="1045"/>
                  <a:pt x="415" y="1044"/>
                </a:cubicBezTo>
                <a:cubicBezTo>
                  <a:pt x="440" y="1038"/>
                  <a:pt x="464" y="1028"/>
                  <a:pt x="486" y="1016"/>
                </a:cubicBezTo>
                <a:cubicBezTo>
                  <a:pt x="567" y="971"/>
                  <a:pt x="633" y="896"/>
                  <a:pt x="676" y="815"/>
                </a:cubicBezTo>
                <a:cubicBezTo>
                  <a:pt x="716" y="739"/>
                  <a:pt x="742" y="650"/>
                  <a:pt x="729" y="563"/>
                </a:cubicBezTo>
                <a:cubicBezTo>
                  <a:pt x="717" y="494"/>
                  <a:pt x="671" y="435"/>
                  <a:pt x="606" y="407"/>
                </a:cubicBezTo>
                <a:cubicBezTo>
                  <a:pt x="566" y="390"/>
                  <a:pt x="524" y="383"/>
                  <a:pt x="481" y="382"/>
                </a:cubicBezTo>
                <a:cubicBezTo>
                  <a:pt x="456" y="381"/>
                  <a:pt x="431" y="384"/>
                  <a:pt x="406" y="385"/>
                </a:cubicBezTo>
                <a:cubicBezTo>
                  <a:pt x="393" y="385"/>
                  <a:pt x="381" y="385"/>
                  <a:pt x="369" y="384"/>
                </a:cubicBezTo>
                <a:cubicBezTo>
                  <a:pt x="363" y="384"/>
                  <a:pt x="358" y="384"/>
                  <a:pt x="352" y="383"/>
                </a:cubicBezTo>
                <a:cubicBezTo>
                  <a:pt x="349" y="383"/>
                  <a:pt x="346" y="383"/>
                  <a:pt x="344" y="382"/>
                </a:cubicBezTo>
                <a:cubicBezTo>
                  <a:pt x="339" y="382"/>
                  <a:pt x="340" y="382"/>
                  <a:pt x="337" y="381"/>
                </a:cubicBezTo>
                <a:cubicBezTo>
                  <a:pt x="316" y="378"/>
                  <a:pt x="296" y="374"/>
                  <a:pt x="277" y="367"/>
                </a:cubicBezTo>
                <a:cubicBezTo>
                  <a:pt x="272" y="366"/>
                  <a:pt x="268" y="364"/>
                  <a:pt x="264" y="363"/>
                </a:cubicBezTo>
                <a:cubicBezTo>
                  <a:pt x="262" y="362"/>
                  <a:pt x="260" y="361"/>
                  <a:pt x="258" y="360"/>
                </a:cubicBezTo>
                <a:cubicBezTo>
                  <a:pt x="257" y="360"/>
                  <a:pt x="257" y="360"/>
                  <a:pt x="256" y="360"/>
                </a:cubicBezTo>
                <a:cubicBezTo>
                  <a:pt x="256" y="360"/>
                  <a:pt x="256" y="360"/>
                  <a:pt x="256" y="359"/>
                </a:cubicBezTo>
                <a:cubicBezTo>
                  <a:pt x="248" y="356"/>
                  <a:pt x="240" y="352"/>
                  <a:pt x="232" y="348"/>
                </a:cubicBezTo>
                <a:cubicBezTo>
                  <a:pt x="225" y="344"/>
                  <a:pt x="219" y="340"/>
                  <a:pt x="212" y="336"/>
                </a:cubicBezTo>
                <a:cubicBezTo>
                  <a:pt x="209" y="334"/>
                  <a:pt x="206" y="332"/>
                  <a:pt x="203" y="330"/>
                </a:cubicBezTo>
                <a:cubicBezTo>
                  <a:pt x="202" y="329"/>
                  <a:pt x="197" y="325"/>
                  <a:pt x="196" y="325"/>
                </a:cubicBezTo>
                <a:cubicBezTo>
                  <a:pt x="186" y="317"/>
                  <a:pt x="177" y="309"/>
                  <a:pt x="169" y="300"/>
                </a:cubicBezTo>
                <a:cubicBezTo>
                  <a:pt x="163" y="295"/>
                  <a:pt x="158" y="289"/>
                  <a:pt x="154" y="283"/>
                </a:cubicBezTo>
                <a:cubicBezTo>
                  <a:pt x="153" y="282"/>
                  <a:pt x="149" y="277"/>
                  <a:pt x="149" y="276"/>
                </a:cubicBezTo>
                <a:cubicBezTo>
                  <a:pt x="148" y="275"/>
                  <a:pt x="147" y="274"/>
                  <a:pt x="146" y="273"/>
                </a:cubicBezTo>
                <a:cubicBezTo>
                  <a:pt x="145" y="269"/>
                  <a:pt x="142" y="265"/>
                  <a:pt x="139" y="262"/>
                </a:cubicBezTo>
                <a:cubicBezTo>
                  <a:pt x="138" y="262"/>
                  <a:pt x="138" y="261"/>
                  <a:pt x="137" y="261"/>
                </a:cubicBezTo>
                <a:cubicBezTo>
                  <a:pt x="137" y="260"/>
                  <a:pt x="136" y="259"/>
                  <a:pt x="135" y="258"/>
                </a:cubicBezTo>
                <a:cubicBezTo>
                  <a:pt x="134" y="257"/>
                  <a:pt x="133" y="255"/>
                  <a:pt x="132" y="254"/>
                </a:cubicBezTo>
                <a:cubicBezTo>
                  <a:pt x="131" y="251"/>
                  <a:pt x="129" y="249"/>
                  <a:pt x="128" y="246"/>
                </a:cubicBezTo>
                <a:cubicBezTo>
                  <a:pt x="128" y="245"/>
                  <a:pt x="127" y="244"/>
                  <a:pt x="127" y="243"/>
                </a:cubicBezTo>
                <a:cubicBezTo>
                  <a:pt x="126" y="242"/>
                  <a:pt x="126" y="242"/>
                  <a:pt x="126" y="241"/>
                </a:cubicBezTo>
                <a:cubicBezTo>
                  <a:pt x="125" y="238"/>
                  <a:pt x="124" y="236"/>
                  <a:pt x="124" y="233"/>
                </a:cubicBezTo>
                <a:cubicBezTo>
                  <a:pt x="123" y="232"/>
                  <a:pt x="123" y="230"/>
                  <a:pt x="123" y="229"/>
                </a:cubicBezTo>
                <a:cubicBezTo>
                  <a:pt x="123" y="227"/>
                  <a:pt x="123" y="224"/>
                  <a:pt x="123" y="221"/>
                </a:cubicBezTo>
                <a:cubicBezTo>
                  <a:pt x="123" y="221"/>
                  <a:pt x="123" y="221"/>
                  <a:pt x="123" y="220"/>
                </a:cubicBezTo>
                <a:cubicBezTo>
                  <a:pt x="123" y="220"/>
                  <a:pt x="123" y="220"/>
                  <a:pt x="123" y="219"/>
                </a:cubicBezTo>
                <a:cubicBezTo>
                  <a:pt x="124" y="217"/>
                  <a:pt x="124" y="215"/>
                  <a:pt x="125" y="213"/>
                </a:cubicBezTo>
                <a:cubicBezTo>
                  <a:pt x="125" y="213"/>
                  <a:pt x="126" y="209"/>
                  <a:pt x="126" y="209"/>
                </a:cubicBezTo>
                <a:cubicBezTo>
                  <a:pt x="127" y="207"/>
                  <a:pt x="128" y="205"/>
                  <a:pt x="129" y="203"/>
                </a:cubicBezTo>
                <a:cubicBezTo>
                  <a:pt x="135" y="192"/>
                  <a:pt x="144" y="184"/>
                  <a:pt x="154" y="176"/>
                </a:cubicBezTo>
                <a:cubicBezTo>
                  <a:pt x="169" y="163"/>
                  <a:pt x="187" y="153"/>
                  <a:pt x="204" y="143"/>
                </a:cubicBezTo>
                <a:cubicBezTo>
                  <a:pt x="212" y="139"/>
                  <a:pt x="220" y="134"/>
                  <a:pt x="229" y="131"/>
                </a:cubicBezTo>
                <a:cubicBezTo>
                  <a:pt x="229" y="130"/>
                  <a:pt x="229" y="130"/>
                  <a:pt x="230" y="130"/>
                </a:cubicBezTo>
                <a:cubicBezTo>
                  <a:pt x="230" y="130"/>
                  <a:pt x="230" y="130"/>
                  <a:pt x="231" y="130"/>
                </a:cubicBezTo>
                <a:cubicBezTo>
                  <a:pt x="233" y="129"/>
                  <a:pt x="235" y="128"/>
                  <a:pt x="237" y="127"/>
                </a:cubicBezTo>
                <a:cubicBezTo>
                  <a:pt x="242" y="126"/>
                  <a:pt x="246" y="124"/>
                  <a:pt x="251" y="123"/>
                </a:cubicBezTo>
                <a:cubicBezTo>
                  <a:pt x="255" y="122"/>
                  <a:pt x="258" y="121"/>
                  <a:pt x="262" y="120"/>
                </a:cubicBezTo>
                <a:cubicBezTo>
                  <a:pt x="263" y="120"/>
                  <a:pt x="264" y="120"/>
                  <a:pt x="265" y="119"/>
                </a:cubicBezTo>
                <a:cubicBezTo>
                  <a:pt x="265" y="119"/>
                  <a:pt x="268" y="119"/>
                  <a:pt x="269" y="119"/>
                </a:cubicBezTo>
                <a:cubicBezTo>
                  <a:pt x="273" y="119"/>
                  <a:pt x="276" y="119"/>
                  <a:pt x="280" y="119"/>
                </a:cubicBezTo>
                <a:cubicBezTo>
                  <a:pt x="281" y="119"/>
                  <a:pt x="283" y="119"/>
                  <a:pt x="285" y="119"/>
                </a:cubicBezTo>
                <a:cubicBezTo>
                  <a:pt x="285" y="119"/>
                  <a:pt x="286" y="119"/>
                  <a:pt x="287" y="119"/>
                </a:cubicBezTo>
                <a:cubicBezTo>
                  <a:pt x="289" y="120"/>
                  <a:pt x="292" y="121"/>
                  <a:pt x="294" y="122"/>
                </a:cubicBezTo>
                <a:cubicBezTo>
                  <a:pt x="291" y="120"/>
                  <a:pt x="298" y="124"/>
                  <a:pt x="300" y="125"/>
                </a:cubicBezTo>
                <a:cubicBezTo>
                  <a:pt x="300" y="125"/>
                  <a:pt x="300" y="125"/>
                  <a:pt x="300" y="125"/>
                </a:cubicBezTo>
                <a:cubicBezTo>
                  <a:pt x="302" y="126"/>
                  <a:pt x="303" y="127"/>
                  <a:pt x="304" y="128"/>
                </a:cubicBezTo>
                <a:cubicBezTo>
                  <a:pt x="305" y="129"/>
                  <a:pt x="306" y="130"/>
                  <a:pt x="306" y="131"/>
                </a:cubicBezTo>
                <a:cubicBezTo>
                  <a:pt x="304" y="129"/>
                  <a:pt x="308" y="134"/>
                  <a:pt x="309" y="135"/>
                </a:cubicBezTo>
                <a:cubicBezTo>
                  <a:pt x="310" y="136"/>
                  <a:pt x="311" y="138"/>
                  <a:pt x="311" y="140"/>
                </a:cubicBezTo>
                <a:cubicBezTo>
                  <a:pt x="312" y="140"/>
                  <a:pt x="313" y="143"/>
                  <a:pt x="313" y="143"/>
                </a:cubicBezTo>
                <a:cubicBezTo>
                  <a:pt x="314" y="147"/>
                  <a:pt x="315" y="150"/>
                  <a:pt x="316" y="154"/>
                </a:cubicBezTo>
                <a:cubicBezTo>
                  <a:pt x="320" y="166"/>
                  <a:pt x="320" y="172"/>
                  <a:pt x="320" y="185"/>
                </a:cubicBezTo>
                <a:cubicBezTo>
                  <a:pt x="321" y="202"/>
                  <a:pt x="335" y="211"/>
                  <a:pt x="351" y="208"/>
                </a:cubicBezTo>
                <a:cubicBezTo>
                  <a:pt x="381" y="203"/>
                  <a:pt x="412" y="201"/>
                  <a:pt x="443" y="200"/>
                </a:cubicBezTo>
                <a:cubicBezTo>
                  <a:pt x="451" y="200"/>
                  <a:pt x="460" y="201"/>
                  <a:pt x="467" y="196"/>
                </a:cubicBezTo>
                <a:cubicBezTo>
                  <a:pt x="469" y="195"/>
                  <a:pt x="471" y="194"/>
                  <a:pt x="473" y="193"/>
                </a:cubicBezTo>
                <a:cubicBezTo>
                  <a:pt x="530" y="154"/>
                  <a:pt x="530" y="154"/>
                  <a:pt x="530" y="154"/>
                </a:cubicBezTo>
                <a:cubicBezTo>
                  <a:pt x="576" y="123"/>
                  <a:pt x="622" y="92"/>
                  <a:pt x="668" y="61"/>
                </a:cubicBezTo>
                <a:cubicBezTo>
                  <a:pt x="671" y="59"/>
                  <a:pt x="674" y="57"/>
                  <a:pt x="678" y="55"/>
                </a:cubicBezTo>
                <a:cubicBezTo>
                  <a:pt x="679" y="54"/>
                  <a:pt x="680" y="53"/>
                  <a:pt x="681" y="52"/>
                </a:cubicBezTo>
                <a:cubicBezTo>
                  <a:pt x="680" y="53"/>
                  <a:pt x="684" y="52"/>
                  <a:pt x="686" y="51"/>
                </a:cubicBezTo>
                <a:cubicBezTo>
                  <a:pt x="687" y="51"/>
                  <a:pt x="689" y="51"/>
                  <a:pt x="689" y="51"/>
                </a:cubicBezTo>
                <a:cubicBezTo>
                  <a:pt x="690" y="51"/>
                  <a:pt x="693" y="51"/>
                  <a:pt x="693" y="51"/>
                </a:cubicBezTo>
                <a:cubicBezTo>
                  <a:pt x="710" y="55"/>
                  <a:pt x="726" y="70"/>
                  <a:pt x="734" y="85"/>
                </a:cubicBezTo>
                <a:cubicBezTo>
                  <a:pt x="734" y="85"/>
                  <a:pt x="734" y="85"/>
                  <a:pt x="733" y="85"/>
                </a:cubicBezTo>
                <a:cubicBezTo>
                  <a:pt x="733" y="85"/>
                  <a:pt x="733" y="85"/>
                  <a:pt x="733" y="85"/>
                </a:cubicBezTo>
                <a:cubicBezTo>
                  <a:pt x="729" y="92"/>
                  <a:pt x="727" y="102"/>
                  <a:pt x="732" y="110"/>
                </a:cubicBezTo>
                <a:cubicBezTo>
                  <a:pt x="739" y="121"/>
                  <a:pt x="754" y="126"/>
                  <a:pt x="765" y="119"/>
                </a:cubicBezTo>
                <a:cubicBezTo>
                  <a:pt x="790" y="103"/>
                  <a:pt x="817" y="89"/>
                  <a:pt x="846" y="80"/>
                </a:cubicBezTo>
                <a:cubicBezTo>
                  <a:pt x="846" y="80"/>
                  <a:pt x="848" y="79"/>
                  <a:pt x="849" y="79"/>
                </a:cubicBezTo>
                <a:cubicBezTo>
                  <a:pt x="850" y="79"/>
                  <a:pt x="851" y="79"/>
                  <a:pt x="852" y="79"/>
                </a:cubicBezTo>
                <a:cubicBezTo>
                  <a:pt x="851" y="79"/>
                  <a:pt x="856" y="80"/>
                  <a:pt x="857" y="81"/>
                </a:cubicBezTo>
                <a:cubicBezTo>
                  <a:pt x="858" y="81"/>
                  <a:pt x="859" y="81"/>
                  <a:pt x="860" y="82"/>
                </a:cubicBezTo>
                <a:cubicBezTo>
                  <a:pt x="860" y="82"/>
                  <a:pt x="861" y="82"/>
                  <a:pt x="861" y="82"/>
                </a:cubicBezTo>
                <a:cubicBezTo>
                  <a:pt x="863" y="83"/>
                  <a:pt x="866" y="85"/>
                  <a:pt x="868" y="86"/>
                </a:cubicBezTo>
                <a:cubicBezTo>
                  <a:pt x="869" y="87"/>
                  <a:pt x="870" y="88"/>
                  <a:pt x="872" y="88"/>
                </a:cubicBezTo>
                <a:cubicBezTo>
                  <a:pt x="872" y="89"/>
                  <a:pt x="872" y="89"/>
                  <a:pt x="872" y="89"/>
                </a:cubicBezTo>
                <a:cubicBezTo>
                  <a:pt x="874" y="91"/>
                  <a:pt x="876" y="93"/>
                  <a:pt x="878" y="95"/>
                </a:cubicBezTo>
                <a:cubicBezTo>
                  <a:pt x="879" y="95"/>
                  <a:pt x="882" y="99"/>
                  <a:pt x="882" y="99"/>
                </a:cubicBezTo>
                <a:cubicBezTo>
                  <a:pt x="884" y="101"/>
                  <a:pt x="885" y="103"/>
                  <a:pt x="887" y="106"/>
                </a:cubicBezTo>
                <a:cubicBezTo>
                  <a:pt x="887" y="106"/>
                  <a:pt x="890" y="112"/>
                  <a:pt x="890" y="111"/>
                </a:cubicBezTo>
                <a:cubicBezTo>
                  <a:pt x="890" y="113"/>
                  <a:pt x="891" y="115"/>
                  <a:pt x="891" y="117"/>
                </a:cubicBezTo>
                <a:cubicBezTo>
                  <a:pt x="892" y="118"/>
                  <a:pt x="892" y="119"/>
                  <a:pt x="892" y="120"/>
                </a:cubicBezTo>
                <a:cubicBezTo>
                  <a:pt x="892" y="120"/>
                  <a:pt x="892" y="121"/>
                  <a:pt x="892" y="121"/>
                </a:cubicBezTo>
                <a:cubicBezTo>
                  <a:pt x="892" y="122"/>
                  <a:pt x="892" y="125"/>
                  <a:pt x="892" y="126"/>
                </a:cubicBez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2826172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37"/>
                                        </p:tgtEl>
                                        <p:attrNameLst>
                                          <p:attrName>style.visibility</p:attrName>
                                        </p:attrNameLst>
                                      </p:cBhvr>
                                      <p:to>
                                        <p:strVal val="visible"/>
                                      </p:to>
                                    </p:set>
                                    <p:anim calcmode="lin" valueType="num">
                                      <p:cBhvr>
                                        <p:cTn id="11" dur="250" fill="hold"/>
                                        <p:tgtEl>
                                          <p:spTgt spid="37"/>
                                        </p:tgtEl>
                                        <p:attrNameLst>
                                          <p:attrName>ppt_x</p:attrName>
                                        </p:attrNameLst>
                                      </p:cBhvr>
                                      <p:tavLst>
                                        <p:tav tm="0">
                                          <p:val>
                                            <p:strVal val="#ppt_x+#ppt_w/2"/>
                                          </p:val>
                                        </p:tav>
                                        <p:tav tm="100000">
                                          <p:val>
                                            <p:strVal val="#ppt_x"/>
                                          </p:val>
                                        </p:tav>
                                      </p:tavLst>
                                    </p:anim>
                                    <p:anim calcmode="lin" valueType="num">
                                      <p:cBhvr>
                                        <p:cTn id="12" dur="250" fill="hold"/>
                                        <p:tgtEl>
                                          <p:spTgt spid="37"/>
                                        </p:tgtEl>
                                        <p:attrNameLst>
                                          <p:attrName>ppt_y</p:attrName>
                                        </p:attrNameLst>
                                      </p:cBhvr>
                                      <p:tavLst>
                                        <p:tav tm="0">
                                          <p:val>
                                            <p:strVal val="#ppt_y"/>
                                          </p:val>
                                        </p:tav>
                                        <p:tav tm="100000">
                                          <p:val>
                                            <p:strVal val="#ppt_y"/>
                                          </p:val>
                                        </p:tav>
                                      </p:tavLst>
                                    </p:anim>
                                    <p:anim calcmode="lin" valueType="num">
                                      <p:cBhvr>
                                        <p:cTn id="13" dur="250" fill="hold"/>
                                        <p:tgtEl>
                                          <p:spTgt spid="37"/>
                                        </p:tgtEl>
                                        <p:attrNameLst>
                                          <p:attrName>ppt_w</p:attrName>
                                        </p:attrNameLst>
                                      </p:cBhvr>
                                      <p:tavLst>
                                        <p:tav tm="0">
                                          <p:val>
                                            <p:fltVal val="0"/>
                                          </p:val>
                                        </p:tav>
                                        <p:tav tm="100000">
                                          <p:val>
                                            <p:strVal val="#ppt_w"/>
                                          </p:val>
                                        </p:tav>
                                      </p:tavLst>
                                    </p:anim>
                                    <p:anim calcmode="lin" valueType="num">
                                      <p:cBhvr>
                                        <p:cTn id="14" dur="250" fill="hold"/>
                                        <p:tgtEl>
                                          <p:spTgt spid="37"/>
                                        </p:tgtEl>
                                        <p:attrNameLst>
                                          <p:attrName>ppt_h</p:attrName>
                                        </p:attrNameLst>
                                      </p:cBhvr>
                                      <p:tavLst>
                                        <p:tav tm="0">
                                          <p:val>
                                            <p:strVal val="#ppt_h"/>
                                          </p:val>
                                        </p:tav>
                                        <p:tav tm="100000">
                                          <p:val>
                                            <p:strVal val="#ppt_h"/>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500"/>
                                        <p:tgtEl>
                                          <p:spTgt spid="40"/>
                                        </p:tgtEl>
                                      </p:cBhvr>
                                    </p:animEffect>
                                  </p:childTnLst>
                                </p:cTn>
                              </p:par>
                              <p:par>
                                <p:cTn id="18" presetID="2" presetClass="entr" presetSubtype="4" decel="100000" fill="hold" grpId="0" nodeType="withEffect">
                                  <p:stCondLst>
                                    <p:cond delay="0"/>
                                  </p:stCondLst>
                                  <p:childTnLst>
                                    <p:set>
                                      <p:cBhvr>
                                        <p:cTn id="19" dur="1" fill="hold">
                                          <p:stCondLst>
                                            <p:cond delay="0"/>
                                          </p:stCondLst>
                                        </p:cTn>
                                        <p:tgtEl>
                                          <p:spTgt spid="1923"/>
                                        </p:tgtEl>
                                        <p:attrNameLst>
                                          <p:attrName>style.visibility</p:attrName>
                                        </p:attrNameLst>
                                      </p:cBhvr>
                                      <p:to>
                                        <p:strVal val="visible"/>
                                      </p:to>
                                    </p:set>
                                    <p:anim calcmode="lin" valueType="num">
                                      <p:cBhvr additive="base">
                                        <p:cTn id="20" dur="750" fill="hold"/>
                                        <p:tgtEl>
                                          <p:spTgt spid="1923"/>
                                        </p:tgtEl>
                                        <p:attrNameLst>
                                          <p:attrName>ppt_x</p:attrName>
                                        </p:attrNameLst>
                                      </p:cBhvr>
                                      <p:tavLst>
                                        <p:tav tm="0">
                                          <p:val>
                                            <p:strVal val="#ppt_x"/>
                                          </p:val>
                                        </p:tav>
                                        <p:tav tm="100000">
                                          <p:val>
                                            <p:strVal val="#ppt_x"/>
                                          </p:val>
                                        </p:tav>
                                      </p:tavLst>
                                    </p:anim>
                                    <p:anim calcmode="lin" valueType="num">
                                      <p:cBhvr additive="base">
                                        <p:cTn id="21" dur="750" fill="hold"/>
                                        <p:tgtEl>
                                          <p:spTgt spid="1923"/>
                                        </p:tgtEl>
                                        <p:attrNameLst>
                                          <p:attrName>ppt_y</p:attrName>
                                        </p:attrNameLst>
                                      </p:cBhvr>
                                      <p:tavLst>
                                        <p:tav tm="0">
                                          <p:val>
                                            <p:strVal val="1+#ppt_h/2"/>
                                          </p:val>
                                        </p:tav>
                                        <p:tav tm="100000">
                                          <p:val>
                                            <p:strVal val="#ppt_y"/>
                                          </p:val>
                                        </p:tav>
                                      </p:tavLst>
                                    </p:anim>
                                  </p:childTnLst>
                                </p:cTn>
                              </p:par>
                              <p:par>
                                <p:cTn id="22" presetID="37" presetClass="entr" presetSubtype="0" fill="hold" nodeType="withEffect">
                                  <p:stCondLst>
                                    <p:cond delay="25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750"/>
                                        <p:tgtEl>
                                          <p:spTgt spid="3"/>
                                        </p:tgtEl>
                                      </p:cBhvr>
                                    </p:animEffect>
                                    <p:anim calcmode="lin" valueType="num">
                                      <p:cBhvr>
                                        <p:cTn id="25" dur="750" fill="hold"/>
                                        <p:tgtEl>
                                          <p:spTgt spid="3"/>
                                        </p:tgtEl>
                                        <p:attrNameLst>
                                          <p:attrName>ppt_x</p:attrName>
                                        </p:attrNameLst>
                                      </p:cBhvr>
                                      <p:tavLst>
                                        <p:tav tm="0">
                                          <p:val>
                                            <p:strVal val="#ppt_x"/>
                                          </p:val>
                                        </p:tav>
                                        <p:tav tm="100000">
                                          <p:val>
                                            <p:strVal val="#ppt_x"/>
                                          </p:val>
                                        </p:tav>
                                      </p:tavLst>
                                    </p:anim>
                                    <p:anim calcmode="lin" valueType="num">
                                      <p:cBhvr>
                                        <p:cTn id="26" dur="675" decel="100000" fill="hold"/>
                                        <p:tgtEl>
                                          <p:spTgt spid="3"/>
                                        </p:tgtEl>
                                        <p:attrNameLst>
                                          <p:attrName>ppt_y</p:attrName>
                                        </p:attrNameLst>
                                      </p:cBhvr>
                                      <p:tavLst>
                                        <p:tav tm="0">
                                          <p:val>
                                            <p:strVal val="#ppt_y+1"/>
                                          </p:val>
                                        </p:tav>
                                        <p:tav tm="100000">
                                          <p:val>
                                            <p:strVal val="#ppt_y-.03"/>
                                          </p:val>
                                        </p:tav>
                                      </p:tavLst>
                                    </p:anim>
                                    <p:anim calcmode="lin" valueType="num">
                                      <p:cBhvr>
                                        <p:cTn id="27" dur="75" accel="100000" fill="hold">
                                          <p:stCondLst>
                                            <p:cond delay="675"/>
                                          </p:stCondLst>
                                        </p:cTn>
                                        <p:tgtEl>
                                          <p:spTgt spid="3"/>
                                        </p:tgtEl>
                                        <p:attrNameLst>
                                          <p:attrName>ppt_y</p:attrName>
                                        </p:attrNameLst>
                                      </p:cBhvr>
                                      <p:tavLst>
                                        <p:tav tm="0">
                                          <p:val>
                                            <p:strVal val="#ppt_y-.03"/>
                                          </p:val>
                                        </p:tav>
                                        <p:tav tm="100000">
                                          <p:val>
                                            <p:strVal val="#ppt_y"/>
                                          </p:val>
                                        </p:tav>
                                      </p:tavLst>
                                    </p:anim>
                                  </p:childTnLst>
                                </p:cTn>
                              </p:par>
                              <p:par>
                                <p:cTn id="28" presetID="37" presetClass="entr" presetSubtype="0" fill="hold" nodeType="withEffect">
                                  <p:stCondLst>
                                    <p:cond delay="50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750"/>
                                        <p:tgtEl>
                                          <p:spTgt spid="4"/>
                                        </p:tgtEl>
                                      </p:cBhvr>
                                    </p:animEffect>
                                    <p:anim calcmode="lin" valueType="num">
                                      <p:cBhvr>
                                        <p:cTn id="31" dur="750" fill="hold"/>
                                        <p:tgtEl>
                                          <p:spTgt spid="4"/>
                                        </p:tgtEl>
                                        <p:attrNameLst>
                                          <p:attrName>ppt_x</p:attrName>
                                        </p:attrNameLst>
                                      </p:cBhvr>
                                      <p:tavLst>
                                        <p:tav tm="0">
                                          <p:val>
                                            <p:strVal val="#ppt_x"/>
                                          </p:val>
                                        </p:tav>
                                        <p:tav tm="100000">
                                          <p:val>
                                            <p:strVal val="#ppt_x"/>
                                          </p:val>
                                        </p:tav>
                                      </p:tavLst>
                                    </p:anim>
                                    <p:anim calcmode="lin" valueType="num">
                                      <p:cBhvr>
                                        <p:cTn id="32" dur="675" decel="100000" fill="hold"/>
                                        <p:tgtEl>
                                          <p:spTgt spid="4"/>
                                        </p:tgtEl>
                                        <p:attrNameLst>
                                          <p:attrName>ppt_y</p:attrName>
                                        </p:attrNameLst>
                                      </p:cBhvr>
                                      <p:tavLst>
                                        <p:tav tm="0">
                                          <p:val>
                                            <p:strVal val="#ppt_y+1"/>
                                          </p:val>
                                        </p:tav>
                                        <p:tav tm="100000">
                                          <p:val>
                                            <p:strVal val="#ppt_y-.03"/>
                                          </p:val>
                                        </p:tav>
                                      </p:tavLst>
                                    </p:anim>
                                    <p:anim calcmode="lin" valueType="num">
                                      <p:cBhvr>
                                        <p:cTn id="33" dur="75" accel="100000" fill="hold">
                                          <p:stCondLst>
                                            <p:cond delay="675"/>
                                          </p:stCondLst>
                                        </p:cTn>
                                        <p:tgtEl>
                                          <p:spTgt spid="4"/>
                                        </p:tgtEl>
                                        <p:attrNameLst>
                                          <p:attrName>ppt_y</p:attrName>
                                        </p:attrNameLst>
                                      </p:cBhvr>
                                      <p:tavLst>
                                        <p:tav tm="0">
                                          <p:val>
                                            <p:strVal val="#ppt_y-.03"/>
                                          </p:val>
                                        </p:tav>
                                        <p:tav tm="100000">
                                          <p:val>
                                            <p:strVal val="#ppt_y"/>
                                          </p:val>
                                        </p:tav>
                                      </p:tavLst>
                                    </p:anim>
                                  </p:childTnLst>
                                </p:cTn>
                              </p:par>
                              <p:par>
                                <p:cTn id="34" presetID="37" presetClass="entr" presetSubtype="0" fill="hold" nodeType="withEffect">
                                  <p:stCondLst>
                                    <p:cond delay="750"/>
                                  </p:stCondLst>
                                  <p:childTnLst>
                                    <p:set>
                                      <p:cBhvr>
                                        <p:cTn id="35" dur="1" fill="hold">
                                          <p:stCondLst>
                                            <p:cond delay="0"/>
                                          </p:stCondLst>
                                        </p:cTn>
                                        <p:tgtEl>
                                          <p:spTgt spid="5"/>
                                        </p:tgtEl>
                                        <p:attrNameLst>
                                          <p:attrName>style.visibility</p:attrName>
                                        </p:attrNameLst>
                                      </p:cBhvr>
                                      <p:to>
                                        <p:strVal val="visible"/>
                                      </p:to>
                                    </p:set>
                                    <p:animEffect transition="in" filter="fade">
                                      <p:cBhvr>
                                        <p:cTn id="36" dur="750"/>
                                        <p:tgtEl>
                                          <p:spTgt spid="5"/>
                                        </p:tgtEl>
                                      </p:cBhvr>
                                    </p:animEffect>
                                    <p:anim calcmode="lin" valueType="num">
                                      <p:cBhvr>
                                        <p:cTn id="37" dur="750" fill="hold"/>
                                        <p:tgtEl>
                                          <p:spTgt spid="5"/>
                                        </p:tgtEl>
                                        <p:attrNameLst>
                                          <p:attrName>ppt_x</p:attrName>
                                        </p:attrNameLst>
                                      </p:cBhvr>
                                      <p:tavLst>
                                        <p:tav tm="0">
                                          <p:val>
                                            <p:strVal val="#ppt_x"/>
                                          </p:val>
                                        </p:tav>
                                        <p:tav tm="100000">
                                          <p:val>
                                            <p:strVal val="#ppt_x"/>
                                          </p:val>
                                        </p:tav>
                                      </p:tavLst>
                                    </p:anim>
                                    <p:anim calcmode="lin" valueType="num">
                                      <p:cBhvr>
                                        <p:cTn id="38" dur="675" decel="100000" fill="hold"/>
                                        <p:tgtEl>
                                          <p:spTgt spid="5"/>
                                        </p:tgtEl>
                                        <p:attrNameLst>
                                          <p:attrName>ppt_y</p:attrName>
                                        </p:attrNameLst>
                                      </p:cBhvr>
                                      <p:tavLst>
                                        <p:tav tm="0">
                                          <p:val>
                                            <p:strVal val="#ppt_y+1"/>
                                          </p:val>
                                        </p:tav>
                                        <p:tav tm="100000">
                                          <p:val>
                                            <p:strVal val="#ppt_y-.03"/>
                                          </p:val>
                                        </p:tav>
                                      </p:tavLst>
                                    </p:anim>
                                    <p:anim calcmode="lin" valueType="num">
                                      <p:cBhvr>
                                        <p:cTn id="39" dur="75" accel="100000" fill="hold">
                                          <p:stCondLst>
                                            <p:cond delay="675"/>
                                          </p:stCondLst>
                                        </p:cTn>
                                        <p:tgtEl>
                                          <p:spTgt spid="5"/>
                                        </p:tgtEl>
                                        <p:attrNameLst>
                                          <p:attrName>ppt_y</p:attrName>
                                        </p:attrNameLst>
                                      </p:cBhvr>
                                      <p:tavLst>
                                        <p:tav tm="0">
                                          <p:val>
                                            <p:strVal val="#ppt_y-.03"/>
                                          </p:val>
                                        </p:tav>
                                        <p:tav tm="100000">
                                          <p:val>
                                            <p:strVal val="#ppt_y"/>
                                          </p:val>
                                        </p:tav>
                                      </p:tavLst>
                                    </p:anim>
                                  </p:childTnLst>
                                </p:cTn>
                              </p:par>
                              <p:par>
                                <p:cTn id="40" presetID="37" presetClass="entr" presetSubtype="0" fill="hold" nodeType="withEffect">
                                  <p:stCondLst>
                                    <p:cond delay="100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750"/>
                                        <p:tgtEl>
                                          <p:spTgt spid="6"/>
                                        </p:tgtEl>
                                      </p:cBhvr>
                                    </p:animEffect>
                                    <p:anim calcmode="lin" valueType="num">
                                      <p:cBhvr>
                                        <p:cTn id="43" dur="750" fill="hold"/>
                                        <p:tgtEl>
                                          <p:spTgt spid="6"/>
                                        </p:tgtEl>
                                        <p:attrNameLst>
                                          <p:attrName>ppt_x</p:attrName>
                                        </p:attrNameLst>
                                      </p:cBhvr>
                                      <p:tavLst>
                                        <p:tav tm="0">
                                          <p:val>
                                            <p:strVal val="#ppt_x"/>
                                          </p:val>
                                        </p:tav>
                                        <p:tav tm="100000">
                                          <p:val>
                                            <p:strVal val="#ppt_x"/>
                                          </p:val>
                                        </p:tav>
                                      </p:tavLst>
                                    </p:anim>
                                    <p:anim calcmode="lin" valueType="num">
                                      <p:cBhvr>
                                        <p:cTn id="44" dur="675" decel="100000" fill="hold"/>
                                        <p:tgtEl>
                                          <p:spTgt spid="6"/>
                                        </p:tgtEl>
                                        <p:attrNameLst>
                                          <p:attrName>ppt_y</p:attrName>
                                        </p:attrNameLst>
                                      </p:cBhvr>
                                      <p:tavLst>
                                        <p:tav tm="0">
                                          <p:val>
                                            <p:strVal val="#ppt_y+1"/>
                                          </p:val>
                                        </p:tav>
                                        <p:tav tm="100000">
                                          <p:val>
                                            <p:strVal val="#ppt_y-.03"/>
                                          </p:val>
                                        </p:tav>
                                      </p:tavLst>
                                    </p:anim>
                                    <p:anim calcmode="lin" valueType="num">
                                      <p:cBhvr>
                                        <p:cTn id="45" dur="75" accel="100000" fill="hold">
                                          <p:stCondLst>
                                            <p:cond delay="675"/>
                                          </p:stCondLst>
                                        </p:cTn>
                                        <p:tgtEl>
                                          <p:spTgt spid="6"/>
                                        </p:tgtEl>
                                        <p:attrNameLst>
                                          <p:attrName>ppt_y</p:attrName>
                                        </p:attrNameLst>
                                      </p:cBhvr>
                                      <p:tavLst>
                                        <p:tav tm="0">
                                          <p:val>
                                            <p:strVal val="#ppt_y-.03"/>
                                          </p:val>
                                        </p:tav>
                                        <p:tav tm="100000">
                                          <p:val>
                                            <p:strVal val="#ppt_y"/>
                                          </p:val>
                                        </p:tav>
                                      </p:tavLst>
                                    </p:anim>
                                  </p:childTnLst>
                                </p:cTn>
                              </p:par>
                              <p:par>
                                <p:cTn id="46" presetID="10" presetClass="entr" presetSubtype="0" fill="hold" nodeType="withEffect">
                                  <p:stCondLst>
                                    <p:cond delay="500"/>
                                  </p:stCondLst>
                                  <p:childTnLst>
                                    <p:set>
                                      <p:cBhvr>
                                        <p:cTn id="47" dur="1" fill="hold">
                                          <p:stCondLst>
                                            <p:cond delay="0"/>
                                          </p:stCondLst>
                                        </p:cTn>
                                        <p:tgtEl>
                                          <p:spTgt spid="30"/>
                                        </p:tgtEl>
                                        <p:attrNameLst>
                                          <p:attrName>style.visibility</p:attrName>
                                        </p:attrNameLst>
                                      </p:cBhvr>
                                      <p:to>
                                        <p:strVal val="visible"/>
                                      </p:to>
                                    </p:set>
                                    <p:animEffect transition="in" filter="fade">
                                      <p:cBhvr>
                                        <p:cTn id="48" dur="500"/>
                                        <p:tgtEl>
                                          <p:spTgt spid="30"/>
                                        </p:tgtEl>
                                      </p:cBhvr>
                                    </p:animEffect>
                                  </p:childTnLst>
                                </p:cTn>
                              </p:par>
                              <p:par>
                                <p:cTn id="49" presetID="10" presetClass="entr" presetSubtype="0" fill="hold" nodeType="withEffect">
                                  <p:stCondLst>
                                    <p:cond delay="75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500"/>
                                        <p:tgtEl>
                                          <p:spTgt spid="20"/>
                                        </p:tgtEl>
                                      </p:cBhvr>
                                    </p:animEffect>
                                  </p:childTnLst>
                                </p:cTn>
                              </p:par>
                              <p:par>
                                <p:cTn id="52" presetID="10" presetClass="entr" presetSubtype="0" fill="hold" nodeType="withEffect">
                                  <p:stCondLst>
                                    <p:cond delay="100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par>
                                <p:cTn id="55" presetID="10" presetClass="entr" presetSubtype="0" fill="hold" grpId="0" nodeType="withEffect">
                                  <p:stCondLst>
                                    <p:cond delay="1250"/>
                                  </p:stCondLst>
                                  <p:childTnLst>
                                    <p:set>
                                      <p:cBhvr>
                                        <p:cTn id="56" dur="1" fill="hold">
                                          <p:stCondLst>
                                            <p:cond delay="0"/>
                                          </p:stCondLst>
                                        </p:cTn>
                                        <p:tgtEl>
                                          <p:spTgt spid="34"/>
                                        </p:tgtEl>
                                        <p:attrNameLst>
                                          <p:attrName>style.visibility</p:attrName>
                                        </p:attrNameLst>
                                      </p:cBhvr>
                                      <p:to>
                                        <p:strVal val="visible"/>
                                      </p:to>
                                    </p:set>
                                    <p:animEffect transition="in" filter="fade">
                                      <p:cBhvr>
                                        <p:cTn id="5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0" grpId="0" animBg="1"/>
      <p:bldP spid="1923" grpId="0" animBg="1"/>
      <p:bldP spid="3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Rounded Corners 57">
            <a:extLst>
              <a:ext uri="{FF2B5EF4-FFF2-40B4-BE49-F238E27FC236}">
                <a16:creationId xmlns:a16="http://schemas.microsoft.com/office/drawing/2014/main" id="{6057D0E0-E016-4489-AB16-FCBD02962B46}"/>
              </a:ext>
            </a:extLst>
          </p:cNvPr>
          <p:cNvSpPr/>
          <p:nvPr/>
        </p:nvSpPr>
        <p:spPr>
          <a:xfrm>
            <a:off x="495767" y="1814812"/>
            <a:ext cx="261024" cy="457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B639D9B6-3471-4919-84E9-384B060DF393}"/>
              </a:ext>
            </a:extLst>
          </p:cNvPr>
          <p:cNvGrpSpPr/>
          <p:nvPr/>
        </p:nvGrpSpPr>
        <p:grpSpPr>
          <a:xfrm>
            <a:off x="886010" y="1203709"/>
            <a:ext cx="5209990" cy="2215708"/>
            <a:chOff x="886010" y="1203709"/>
            <a:chExt cx="5209990" cy="2215708"/>
          </a:xfrm>
        </p:grpSpPr>
        <p:sp>
          <p:nvSpPr>
            <p:cNvPr id="59" name="TextBox 58">
              <a:extLst>
                <a:ext uri="{FF2B5EF4-FFF2-40B4-BE49-F238E27FC236}">
                  <a16:creationId xmlns:a16="http://schemas.microsoft.com/office/drawing/2014/main" id="{0F26A879-0F28-4181-947D-2911C5C8555A}"/>
                </a:ext>
              </a:extLst>
            </p:cNvPr>
            <p:cNvSpPr txBox="1"/>
            <p:nvPr/>
          </p:nvSpPr>
          <p:spPr>
            <a:xfrm>
              <a:off x="886010" y="1480425"/>
              <a:ext cx="5209990" cy="1938992"/>
            </a:xfrm>
            <a:prstGeom prst="rect">
              <a:avLst/>
            </a:prstGeom>
            <a:noFill/>
          </p:spPr>
          <p:txBody>
            <a:bodyPr wrap="square" rtlCol="0">
              <a:spAutoFit/>
            </a:bodyPr>
            <a:lstStyle/>
            <a:p>
              <a:r>
                <a:rPr lang="en-US" sz="4000" dirty="0">
                  <a:solidFill>
                    <a:schemeClr val="bg1"/>
                  </a:solidFill>
                  <a:latin typeface="+mj-lt"/>
                </a:rPr>
                <a:t>Medical</a:t>
              </a:r>
            </a:p>
            <a:p>
              <a:r>
                <a:rPr lang="en-US" sz="4000" dirty="0">
                  <a:solidFill>
                    <a:schemeClr val="bg1"/>
                  </a:solidFill>
                  <a:latin typeface="+mj-lt"/>
                </a:rPr>
                <a:t>Multiple Smartphone</a:t>
              </a:r>
            </a:p>
            <a:p>
              <a:r>
                <a:rPr lang="en-US" sz="4000" dirty="0">
                  <a:solidFill>
                    <a:schemeClr val="bg1"/>
                  </a:solidFill>
                  <a:latin typeface="+mj-lt"/>
                </a:rPr>
                <a:t>Mock Up</a:t>
              </a:r>
            </a:p>
          </p:txBody>
        </p:sp>
        <p:sp>
          <p:nvSpPr>
            <p:cNvPr id="60" name="TextBox 59">
              <a:extLst>
                <a:ext uri="{FF2B5EF4-FFF2-40B4-BE49-F238E27FC236}">
                  <a16:creationId xmlns:a16="http://schemas.microsoft.com/office/drawing/2014/main" id="{47D9A72A-CE53-40A4-B3DD-45683138415B}"/>
                </a:ext>
              </a:extLst>
            </p:cNvPr>
            <p:cNvSpPr txBox="1"/>
            <p:nvPr/>
          </p:nvSpPr>
          <p:spPr>
            <a:xfrm>
              <a:off x="886010" y="1203709"/>
              <a:ext cx="3676963" cy="307777"/>
            </a:xfrm>
            <a:prstGeom prst="rect">
              <a:avLst/>
            </a:prstGeom>
            <a:noFill/>
          </p:spPr>
          <p:txBody>
            <a:bodyPr wrap="square" rtlCol="0">
              <a:spAutoFit/>
            </a:bodyPr>
            <a:lstStyle/>
            <a:p>
              <a:r>
                <a:rPr lang="en-US" sz="1400" dirty="0">
                  <a:solidFill>
                    <a:schemeClr val="bg1"/>
                  </a:solidFill>
                  <a:ea typeface="Roboto Light" panose="02000000000000000000" pitchFamily="2" charset="0"/>
                </a:rPr>
                <a:t>Claricine Template</a:t>
              </a:r>
            </a:p>
          </p:txBody>
        </p:sp>
      </p:grpSp>
      <p:grpSp>
        <p:nvGrpSpPr>
          <p:cNvPr id="2" name="Group 1">
            <a:extLst>
              <a:ext uri="{FF2B5EF4-FFF2-40B4-BE49-F238E27FC236}">
                <a16:creationId xmlns:a16="http://schemas.microsoft.com/office/drawing/2014/main" id="{96AD1A8A-D4DF-4488-AB85-DBBEC082914B}"/>
              </a:ext>
            </a:extLst>
          </p:cNvPr>
          <p:cNvGrpSpPr/>
          <p:nvPr/>
        </p:nvGrpSpPr>
        <p:grpSpPr>
          <a:xfrm>
            <a:off x="886010" y="3929512"/>
            <a:ext cx="3676963" cy="1309782"/>
            <a:chOff x="886010" y="3929512"/>
            <a:chExt cx="3676963" cy="1309782"/>
          </a:xfrm>
        </p:grpSpPr>
        <p:sp>
          <p:nvSpPr>
            <p:cNvPr id="61" name="TextBox 60">
              <a:extLst>
                <a:ext uri="{FF2B5EF4-FFF2-40B4-BE49-F238E27FC236}">
                  <a16:creationId xmlns:a16="http://schemas.microsoft.com/office/drawing/2014/main" id="{C01F1949-8B95-4762-B49C-33FEDCA045F2}"/>
                </a:ext>
              </a:extLst>
            </p:cNvPr>
            <p:cNvSpPr txBox="1"/>
            <p:nvPr/>
          </p:nvSpPr>
          <p:spPr>
            <a:xfrm>
              <a:off x="886010" y="3929512"/>
              <a:ext cx="3676963"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62" name="TextBox 61">
              <a:extLst>
                <a:ext uri="{FF2B5EF4-FFF2-40B4-BE49-F238E27FC236}">
                  <a16:creationId xmlns:a16="http://schemas.microsoft.com/office/drawing/2014/main" id="{411DA039-5D89-4DF5-A61A-107B455BBED1}"/>
                </a:ext>
              </a:extLst>
            </p:cNvPr>
            <p:cNvSpPr txBox="1"/>
            <p:nvPr/>
          </p:nvSpPr>
          <p:spPr>
            <a:xfrm>
              <a:off x="886010" y="4281147"/>
              <a:ext cx="3676963" cy="958147"/>
            </a:xfrm>
            <a:prstGeom prst="rect">
              <a:avLst/>
            </a:prstGeom>
            <a:noFill/>
          </p:spPr>
          <p:txBody>
            <a:bodyPr wrap="square" rtlCol="0">
              <a:spAutoFit/>
            </a:bodyPr>
            <a:lstStyle/>
            <a:p>
              <a:pPr>
                <a:lnSpc>
                  <a:spcPct val="120000"/>
                </a:lnSpc>
              </a:pPr>
              <a:r>
                <a:rPr lang="en-US" sz="1200" b="1" dirty="0">
                  <a:solidFill>
                    <a:schemeClr val="bg1"/>
                  </a:solidFill>
                </a:rPr>
                <a:t>Sed </a:t>
              </a:r>
              <a:r>
                <a:rPr lang="en-US" sz="1200" b="1" dirty="0" err="1">
                  <a:solidFill>
                    <a:schemeClr val="bg1"/>
                  </a:solidFill>
                </a:rPr>
                <a:t>ut</a:t>
              </a:r>
              <a:r>
                <a:rPr lang="en-US" sz="1200" b="1" dirty="0">
                  <a:solidFill>
                    <a:schemeClr val="bg1"/>
                  </a:solidFill>
                </a:rPr>
                <a:t> </a:t>
              </a:r>
              <a:r>
                <a:rPr lang="en-US" sz="1200" b="1" dirty="0" err="1">
                  <a:solidFill>
                    <a:schemeClr val="bg1"/>
                  </a:solidFill>
                </a:rPr>
                <a:t>perspiciatis</a:t>
              </a:r>
              <a:r>
                <a:rPr lang="en-US" sz="1200" b="1" dirty="0">
                  <a:solidFill>
                    <a:schemeClr val="bg1"/>
                  </a:solidFill>
                </a:rPr>
                <a:t> </a:t>
              </a:r>
              <a:r>
                <a:rPr lang="en-US" sz="1200" dirty="0" err="1">
                  <a:solidFill>
                    <a:schemeClr val="bg1"/>
                  </a:solidFill>
                </a:rPr>
                <a:t>unde</a:t>
              </a:r>
              <a:r>
                <a:rPr lang="en-US" sz="1200" dirty="0">
                  <a:solidFill>
                    <a:schemeClr val="bg1"/>
                  </a:solidFill>
                </a:rPr>
                <a:t> </a:t>
              </a:r>
              <a:r>
                <a:rPr lang="en-US" sz="1200" dirty="0" err="1">
                  <a:solidFill>
                    <a:schemeClr val="bg1"/>
                  </a:solidFill>
                </a:rPr>
                <a:t>omnis</a:t>
              </a:r>
              <a:r>
                <a:rPr lang="en-US" sz="1200" dirty="0">
                  <a:solidFill>
                    <a:schemeClr val="bg1"/>
                  </a:solidFill>
                </a:rPr>
                <a:t> </a:t>
              </a:r>
              <a:r>
                <a:rPr lang="en-US" sz="1200" dirty="0" err="1">
                  <a:solidFill>
                    <a:schemeClr val="bg1"/>
                  </a:solidFill>
                </a:rPr>
                <a:t>iste</a:t>
              </a:r>
              <a:r>
                <a:rPr lang="en-US" sz="1200" dirty="0">
                  <a:solidFill>
                    <a:schemeClr val="bg1"/>
                  </a:solidFill>
                </a:rPr>
                <a:t> </a:t>
              </a:r>
              <a:r>
                <a:rPr lang="en-US" sz="1200" dirty="0" err="1">
                  <a:solidFill>
                    <a:schemeClr val="bg1"/>
                  </a:solidFill>
                </a:rPr>
                <a:t>natus</a:t>
              </a:r>
              <a:r>
                <a:rPr lang="en-US" sz="1200" dirty="0">
                  <a:solidFill>
                    <a:schemeClr val="bg1"/>
                  </a:solidFill>
                </a:rPr>
                <a:t> error sit </a:t>
              </a:r>
              <a:r>
                <a:rPr lang="en-US" sz="1200" dirty="0" err="1">
                  <a:solidFill>
                    <a:schemeClr val="bg1"/>
                  </a:solidFill>
                </a:rPr>
                <a:t>voluptatem</a:t>
              </a:r>
              <a:r>
                <a:rPr lang="en-US" sz="1200" dirty="0">
                  <a:solidFill>
                    <a:schemeClr val="bg1"/>
                  </a:solidFill>
                </a:rPr>
                <a:t> </a:t>
              </a:r>
              <a:r>
                <a:rPr lang="en-US" sz="1200" dirty="0" err="1">
                  <a:solidFill>
                    <a:schemeClr val="bg1"/>
                  </a:solidFill>
                </a:rPr>
                <a:t>accusantium</a:t>
              </a:r>
              <a:r>
                <a:rPr lang="en-US" sz="1200" dirty="0">
                  <a:solidFill>
                    <a:schemeClr val="bg1"/>
                  </a:solidFill>
                </a:rPr>
                <a:t> </a:t>
              </a:r>
              <a:r>
                <a:rPr lang="en-US" sz="1200" dirty="0" err="1">
                  <a:solidFill>
                    <a:schemeClr val="bg1"/>
                  </a:solidFill>
                </a:rPr>
                <a:t>doloremque</a:t>
              </a:r>
              <a:r>
                <a:rPr lang="en-US" sz="1200" dirty="0">
                  <a:solidFill>
                    <a:schemeClr val="bg1"/>
                  </a:solidFill>
                </a:rPr>
                <a:t> </a:t>
              </a:r>
              <a:r>
                <a:rPr lang="en-US" sz="1200" dirty="0" err="1">
                  <a:solidFill>
                    <a:schemeClr val="bg1"/>
                  </a:solidFill>
                </a:rPr>
                <a:t>laudantium</a:t>
              </a:r>
              <a:r>
                <a:rPr lang="en-US" sz="1200" dirty="0">
                  <a:solidFill>
                    <a:schemeClr val="bg1"/>
                  </a:solidFill>
                </a:rPr>
                <a:t>, </a:t>
              </a:r>
              <a:r>
                <a:rPr lang="en-US" sz="1200" dirty="0" err="1">
                  <a:solidFill>
                    <a:schemeClr val="bg1"/>
                  </a:solidFill>
                </a:rPr>
                <a:t>totam</a:t>
              </a:r>
              <a:r>
                <a:rPr lang="en-US" sz="1200" dirty="0">
                  <a:solidFill>
                    <a:schemeClr val="bg1"/>
                  </a:solidFill>
                </a:rPr>
                <a:t> rem </a:t>
              </a:r>
              <a:r>
                <a:rPr lang="en-US" sz="1200" dirty="0" err="1">
                  <a:solidFill>
                    <a:schemeClr val="bg1"/>
                  </a:solidFill>
                </a:rPr>
                <a:t>aperiam</a:t>
              </a:r>
              <a:r>
                <a:rPr lang="en-US" sz="1200" dirty="0">
                  <a:solidFill>
                    <a:schemeClr val="bg1"/>
                  </a:solidFill>
                </a:rPr>
                <a:t>, </a:t>
              </a:r>
              <a:r>
                <a:rPr lang="en-US" sz="1200" dirty="0" err="1">
                  <a:solidFill>
                    <a:schemeClr val="bg1"/>
                  </a:solidFill>
                </a:rPr>
                <a:t>eaque</a:t>
              </a:r>
              <a:r>
                <a:rPr lang="en-US" sz="1200" dirty="0">
                  <a:solidFill>
                    <a:schemeClr val="bg1"/>
                  </a:solidFill>
                </a:rPr>
                <a:t> </a:t>
              </a:r>
              <a:r>
                <a:rPr lang="en-US" sz="1200" dirty="0" err="1">
                  <a:solidFill>
                    <a:schemeClr val="bg1"/>
                  </a:solidFill>
                </a:rPr>
                <a:t>ipsa</a:t>
              </a:r>
              <a:r>
                <a:rPr lang="en-US" sz="1200" dirty="0">
                  <a:solidFill>
                    <a:schemeClr val="bg1"/>
                  </a:solidFill>
                </a:rPr>
                <a:t> </a:t>
              </a:r>
              <a:r>
                <a:rPr lang="en-US" sz="1200" dirty="0" err="1">
                  <a:solidFill>
                    <a:schemeClr val="bg1"/>
                  </a:solidFill>
                </a:rPr>
                <a:t>quae</a:t>
              </a:r>
              <a:r>
                <a:rPr lang="en-US" sz="1200" dirty="0">
                  <a:solidFill>
                    <a:schemeClr val="bg1"/>
                  </a:solidFill>
                </a:rPr>
                <a:t> ab </a:t>
              </a:r>
              <a:r>
                <a:rPr lang="en-US" sz="1200" dirty="0" err="1">
                  <a:solidFill>
                    <a:schemeClr val="bg1"/>
                  </a:solidFill>
                </a:rPr>
                <a:t>illo</a:t>
              </a:r>
              <a:r>
                <a:rPr lang="en-US" sz="1200" dirty="0">
                  <a:solidFill>
                    <a:schemeClr val="bg1"/>
                  </a:solidFill>
                </a:rPr>
                <a:t> </a:t>
              </a:r>
              <a:r>
                <a:rPr lang="en-US" sz="1200" dirty="0" err="1">
                  <a:solidFill>
                    <a:schemeClr val="bg1"/>
                  </a:solidFill>
                </a:rPr>
                <a:t>inventore</a:t>
              </a:r>
              <a:r>
                <a:rPr lang="en-US" sz="1200" dirty="0">
                  <a:solidFill>
                    <a:schemeClr val="bg1"/>
                  </a:solidFill>
                </a:rPr>
                <a:t> </a:t>
              </a:r>
              <a:r>
                <a:rPr lang="en-US" sz="1200" dirty="0" err="1">
                  <a:solidFill>
                    <a:schemeClr val="bg1"/>
                  </a:solidFill>
                </a:rPr>
                <a:t>veritatis</a:t>
              </a:r>
              <a:r>
                <a:rPr lang="en-US" sz="1200" dirty="0">
                  <a:solidFill>
                    <a:schemeClr val="bg1"/>
                  </a:solidFill>
                </a:rPr>
                <a:t> et quasi architect.</a:t>
              </a:r>
            </a:p>
          </p:txBody>
        </p:sp>
      </p:grpSp>
      <p:sp>
        <p:nvSpPr>
          <p:cNvPr id="5" name="Picture Placeholder 4">
            <a:extLst>
              <a:ext uri="{FF2B5EF4-FFF2-40B4-BE49-F238E27FC236}">
                <a16:creationId xmlns:a16="http://schemas.microsoft.com/office/drawing/2014/main" id="{B6D1929A-227C-4BBE-B036-7079D4D3F337}"/>
              </a:ext>
            </a:extLst>
          </p:cNvPr>
          <p:cNvSpPr>
            <a:spLocks noGrp="1"/>
          </p:cNvSpPr>
          <p:nvPr>
            <p:ph type="pic" sz="quarter" idx="13"/>
          </p:nvPr>
        </p:nvSpPr>
        <p:spPr/>
      </p:sp>
      <p:sp>
        <p:nvSpPr>
          <p:cNvPr id="7" name="Picture Placeholder 6">
            <a:extLst>
              <a:ext uri="{FF2B5EF4-FFF2-40B4-BE49-F238E27FC236}">
                <a16:creationId xmlns:a16="http://schemas.microsoft.com/office/drawing/2014/main" id="{0B8B39B4-3866-45DC-98FD-1971E0A5CD3D}"/>
              </a:ext>
            </a:extLst>
          </p:cNvPr>
          <p:cNvSpPr>
            <a:spLocks noGrp="1"/>
          </p:cNvSpPr>
          <p:nvPr>
            <p:ph type="pic" sz="quarter" idx="14"/>
          </p:nvPr>
        </p:nvSpPr>
        <p:spPr/>
      </p:sp>
      <p:sp>
        <p:nvSpPr>
          <p:cNvPr id="9" name="Picture Placeholder 8">
            <a:extLst>
              <a:ext uri="{FF2B5EF4-FFF2-40B4-BE49-F238E27FC236}">
                <a16:creationId xmlns:a16="http://schemas.microsoft.com/office/drawing/2014/main" id="{2BB3B6DC-8AD0-4337-849D-15A0511986A0}"/>
              </a:ext>
            </a:extLst>
          </p:cNvPr>
          <p:cNvSpPr>
            <a:spLocks noGrp="1"/>
          </p:cNvSpPr>
          <p:nvPr>
            <p:ph type="pic" sz="quarter" idx="12"/>
          </p:nvPr>
        </p:nvSpPr>
        <p:spPr/>
      </p:sp>
      <p:sp>
        <p:nvSpPr>
          <p:cNvPr id="11" name="Picture Placeholder 10">
            <a:extLst>
              <a:ext uri="{FF2B5EF4-FFF2-40B4-BE49-F238E27FC236}">
                <a16:creationId xmlns:a16="http://schemas.microsoft.com/office/drawing/2014/main" id="{CBEA7C1D-8BA2-4FB9-AE98-FF26139FE3DF}"/>
              </a:ext>
            </a:extLst>
          </p:cNvPr>
          <p:cNvSpPr>
            <a:spLocks noGrp="1"/>
          </p:cNvSpPr>
          <p:nvPr>
            <p:ph type="pic" sz="quarter" idx="10"/>
          </p:nvPr>
        </p:nvSpPr>
        <p:spPr/>
      </p:sp>
      <p:sp>
        <p:nvSpPr>
          <p:cNvPr id="13" name="Picture Placeholder 12">
            <a:extLst>
              <a:ext uri="{FF2B5EF4-FFF2-40B4-BE49-F238E27FC236}">
                <a16:creationId xmlns:a16="http://schemas.microsoft.com/office/drawing/2014/main" id="{3C21E6AD-E63B-43FB-974C-3A1C8D04AE17}"/>
              </a:ext>
            </a:extLst>
          </p:cNvPr>
          <p:cNvSpPr>
            <a:spLocks noGrp="1"/>
          </p:cNvSpPr>
          <p:nvPr>
            <p:ph type="pic" sz="quarter" idx="11"/>
          </p:nvPr>
        </p:nvSpPr>
        <p:spPr/>
      </p:sp>
    </p:spTree>
    <p:extLst>
      <p:ext uri="{BB962C8B-B14F-4D97-AF65-F5344CB8AC3E}">
        <p14:creationId xmlns:p14="http://schemas.microsoft.com/office/powerpoint/2010/main" val="203324795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25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750" fill="hold"/>
                                        <p:tgtEl>
                                          <p:spTgt spid="2"/>
                                        </p:tgtEl>
                                        <p:attrNameLst>
                                          <p:attrName>ppt_x</p:attrName>
                                        </p:attrNameLst>
                                      </p:cBhvr>
                                      <p:tavLst>
                                        <p:tav tm="0">
                                          <p:val>
                                            <p:strVal val="0-#ppt_w/2"/>
                                          </p:val>
                                        </p:tav>
                                        <p:tav tm="100000">
                                          <p:val>
                                            <p:strVal val="#ppt_x"/>
                                          </p:val>
                                        </p:tav>
                                      </p:tavLst>
                                    </p:anim>
                                    <p:anim calcmode="lin" valueType="num">
                                      <p:cBhvr additive="base">
                                        <p:cTn id="12" dur="750" fill="hold"/>
                                        <p:tgtEl>
                                          <p:spTgt spid="2"/>
                                        </p:tgtEl>
                                        <p:attrNameLst>
                                          <p:attrName>ppt_y</p:attrName>
                                        </p:attrNameLst>
                                      </p:cBhvr>
                                      <p:tavLst>
                                        <p:tav tm="0">
                                          <p:val>
                                            <p:strVal val="#ppt_y"/>
                                          </p:val>
                                        </p:tav>
                                        <p:tav tm="100000">
                                          <p:val>
                                            <p:strVal val="#ppt_y"/>
                                          </p:val>
                                        </p:tav>
                                      </p:tavLst>
                                    </p:anim>
                                  </p:childTnLst>
                                </p:cTn>
                              </p:par>
                              <p:par>
                                <p:cTn id="13" presetID="17" presetClass="entr" presetSubtype="2" fill="hold" grpId="0" nodeType="withEffect">
                                  <p:stCondLst>
                                    <p:cond delay="500"/>
                                  </p:stCondLst>
                                  <p:childTnLst>
                                    <p:set>
                                      <p:cBhvr>
                                        <p:cTn id="14" dur="1" fill="hold">
                                          <p:stCondLst>
                                            <p:cond delay="0"/>
                                          </p:stCondLst>
                                        </p:cTn>
                                        <p:tgtEl>
                                          <p:spTgt spid="58"/>
                                        </p:tgtEl>
                                        <p:attrNameLst>
                                          <p:attrName>style.visibility</p:attrName>
                                        </p:attrNameLst>
                                      </p:cBhvr>
                                      <p:to>
                                        <p:strVal val="visible"/>
                                      </p:to>
                                    </p:set>
                                    <p:anim calcmode="lin" valueType="num">
                                      <p:cBhvr>
                                        <p:cTn id="15" dur="250" fill="hold"/>
                                        <p:tgtEl>
                                          <p:spTgt spid="58"/>
                                        </p:tgtEl>
                                        <p:attrNameLst>
                                          <p:attrName>ppt_x</p:attrName>
                                        </p:attrNameLst>
                                      </p:cBhvr>
                                      <p:tavLst>
                                        <p:tav tm="0">
                                          <p:val>
                                            <p:strVal val="#ppt_x+#ppt_w/2"/>
                                          </p:val>
                                        </p:tav>
                                        <p:tav tm="100000">
                                          <p:val>
                                            <p:strVal val="#ppt_x"/>
                                          </p:val>
                                        </p:tav>
                                      </p:tavLst>
                                    </p:anim>
                                    <p:anim calcmode="lin" valueType="num">
                                      <p:cBhvr>
                                        <p:cTn id="16" dur="250" fill="hold"/>
                                        <p:tgtEl>
                                          <p:spTgt spid="58"/>
                                        </p:tgtEl>
                                        <p:attrNameLst>
                                          <p:attrName>ppt_y</p:attrName>
                                        </p:attrNameLst>
                                      </p:cBhvr>
                                      <p:tavLst>
                                        <p:tav tm="0">
                                          <p:val>
                                            <p:strVal val="#ppt_y"/>
                                          </p:val>
                                        </p:tav>
                                        <p:tav tm="100000">
                                          <p:val>
                                            <p:strVal val="#ppt_y"/>
                                          </p:val>
                                        </p:tav>
                                      </p:tavLst>
                                    </p:anim>
                                    <p:anim calcmode="lin" valueType="num">
                                      <p:cBhvr>
                                        <p:cTn id="17" dur="250" fill="hold"/>
                                        <p:tgtEl>
                                          <p:spTgt spid="58"/>
                                        </p:tgtEl>
                                        <p:attrNameLst>
                                          <p:attrName>ppt_w</p:attrName>
                                        </p:attrNameLst>
                                      </p:cBhvr>
                                      <p:tavLst>
                                        <p:tav tm="0">
                                          <p:val>
                                            <p:fltVal val="0"/>
                                          </p:val>
                                        </p:tav>
                                        <p:tav tm="100000">
                                          <p:val>
                                            <p:strVal val="#ppt_w"/>
                                          </p:val>
                                        </p:tav>
                                      </p:tavLst>
                                    </p:anim>
                                    <p:anim calcmode="lin" valueType="num">
                                      <p:cBhvr>
                                        <p:cTn id="18" dur="250" fill="hold"/>
                                        <p:tgtEl>
                                          <p:spTgt spid="5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A75F238A-E552-47EF-A1D2-5757389BB5B9}"/>
              </a:ext>
            </a:extLst>
          </p:cNvPr>
          <p:cNvGrpSpPr/>
          <p:nvPr/>
        </p:nvGrpSpPr>
        <p:grpSpPr>
          <a:xfrm>
            <a:off x="691552" y="3685790"/>
            <a:ext cx="5081391" cy="315971"/>
            <a:chOff x="3061397" y="2083564"/>
            <a:chExt cx="5939827" cy="369350"/>
          </a:xfrm>
          <a:effectLst/>
        </p:grpSpPr>
        <p:grpSp>
          <p:nvGrpSpPr>
            <p:cNvPr id="31" name="Group 30">
              <a:extLst>
                <a:ext uri="{FF2B5EF4-FFF2-40B4-BE49-F238E27FC236}">
                  <a16:creationId xmlns:a16="http://schemas.microsoft.com/office/drawing/2014/main" id="{43A094D6-6545-44CD-89CC-2A5FA7352477}"/>
                </a:ext>
              </a:extLst>
            </p:cNvPr>
            <p:cNvGrpSpPr/>
            <p:nvPr/>
          </p:nvGrpSpPr>
          <p:grpSpPr>
            <a:xfrm>
              <a:off x="3061397" y="2083564"/>
              <a:ext cx="5939827" cy="369350"/>
              <a:chOff x="3061397" y="2083564"/>
              <a:chExt cx="5939827" cy="369350"/>
            </a:xfrm>
          </p:grpSpPr>
          <p:sp>
            <p:nvSpPr>
              <p:cNvPr id="33" name="Round Same Side Corner Rectangle 1">
                <a:extLst>
                  <a:ext uri="{FF2B5EF4-FFF2-40B4-BE49-F238E27FC236}">
                    <a16:creationId xmlns:a16="http://schemas.microsoft.com/office/drawing/2014/main" id="{0F029846-0FE7-470F-9D43-B7D7DDE1E43E}"/>
                  </a:ext>
                </a:extLst>
              </p:cNvPr>
              <p:cNvSpPr/>
              <p:nvPr/>
            </p:nvSpPr>
            <p:spPr>
              <a:xfrm>
                <a:off x="3061397" y="2083564"/>
                <a:ext cx="5939827" cy="369350"/>
              </a:xfrm>
              <a:prstGeom prst="round2SameRect">
                <a:avLst>
                  <a:gd name="adj1" fmla="val 14928"/>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4" name="Group 33">
                <a:extLst>
                  <a:ext uri="{FF2B5EF4-FFF2-40B4-BE49-F238E27FC236}">
                    <a16:creationId xmlns:a16="http://schemas.microsoft.com/office/drawing/2014/main" id="{A70F6382-66B0-4FA2-872B-61B7DC699798}"/>
                  </a:ext>
                </a:extLst>
              </p:cNvPr>
              <p:cNvGrpSpPr/>
              <p:nvPr/>
            </p:nvGrpSpPr>
            <p:grpSpPr>
              <a:xfrm>
                <a:off x="3233654" y="2233949"/>
                <a:ext cx="341854" cy="82531"/>
                <a:chOff x="3233654" y="2233949"/>
                <a:chExt cx="341854" cy="82531"/>
              </a:xfrm>
            </p:grpSpPr>
            <p:sp>
              <p:nvSpPr>
                <p:cNvPr id="35" name="Oval 34">
                  <a:extLst>
                    <a:ext uri="{FF2B5EF4-FFF2-40B4-BE49-F238E27FC236}">
                      <a16:creationId xmlns:a16="http://schemas.microsoft.com/office/drawing/2014/main" id="{BFBCF2A8-1972-4C6E-9F74-35848176153C}"/>
                    </a:ext>
                  </a:extLst>
                </p:cNvPr>
                <p:cNvSpPr/>
                <p:nvPr/>
              </p:nvSpPr>
              <p:spPr>
                <a:xfrm>
                  <a:off x="3233654" y="2233949"/>
                  <a:ext cx="82531" cy="8253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6" name="Oval 35">
                  <a:extLst>
                    <a:ext uri="{FF2B5EF4-FFF2-40B4-BE49-F238E27FC236}">
                      <a16:creationId xmlns:a16="http://schemas.microsoft.com/office/drawing/2014/main" id="{A65BC181-6AF6-45B6-B4B8-C3FDA56DC982}"/>
                    </a:ext>
                  </a:extLst>
                </p:cNvPr>
                <p:cNvSpPr/>
                <p:nvPr/>
              </p:nvSpPr>
              <p:spPr>
                <a:xfrm>
                  <a:off x="3363315" y="2233949"/>
                  <a:ext cx="82531" cy="82531"/>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Oval 36">
                  <a:extLst>
                    <a:ext uri="{FF2B5EF4-FFF2-40B4-BE49-F238E27FC236}">
                      <a16:creationId xmlns:a16="http://schemas.microsoft.com/office/drawing/2014/main" id="{7777824D-4BBA-4629-ABCA-ACE7034104AE}"/>
                    </a:ext>
                  </a:extLst>
                </p:cNvPr>
                <p:cNvSpPr/>
                <p:nvPr/>
              </p:nvSpPr>
              <p:spPr>
                <a:xfrm>
                  <a:off x="3492977" y="2233949"/>
                  <a:ext cx="82531" cy="825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sp>
          <p:nvSpPr>
            <p:cNvPr id="32" name="Rounded Rectangle 23">
              <a:extLst>
                <a:ext uri="{FF2B5EF4-FFF2-40B4-BE49-F238E27FC236}">
                  <a16:creationId xmlns:a16="http://schemas.microsoft.com/office/drawing/2014/main" id="{8A5EFA9C-D0B5-4AC3-BD9E-C7807AE58CC9}"/>
                </a:ext>
              </a:extLst>
            </p:cNvPr>
            <p:cNvSpPr/>
            <p:nvPr/>
          </p:nvSpPr>
          <p:spPr>
            <a:xfrm>
              <a:off x="3816664" y="2182834"/>
              <a:ext cx="2674620" cy="18475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600" dirty="0">
                  <a:solidFill>
                    <a:schemeClr val="bg1">
                      <a:lumMod val="75000"/>
                    </a:schemeClr>
                  </a:solidFill>
                  <a:latin typeface="+mj-lt"/>
                </a:rPr>
                <a:t>http://www.website.com</a:t>
              </a:r>
            </a:p>
          </p:txBody>
        </p:sp>
      </p:grpSp>
      <p:grpSp>
        <p:nvGrpSpPr>
          <p:cNvPr id="41" name="Group 40">
            <a:extLst>
              <a:ext uri="{FF2B5EF4-FFF2-40B4-BE49-F238E27FC236}">
                <a16:creationId xmlns:a16="http://schemas.microsoft.com/office/drawing/2014/main" id="{B6E91775-A60F-461C-877B-80F672D1ABC6}"/>
              </a:ext>
            </a:extLst>
          </p:cNvPr>
          <p:cNvGrpSpPr/>
          <p:nvPr/>
        </p:nvGrpSpPr>
        <p:grpSpPr>
          <a:xfrm>
            <a:off x="6419057" y="3685790"/>
            <a:ext cx="5081391" cy="315971"/>
            <a:chOff x="3061397" y="2083564"/>
            <a:chExt cx="5939827" cy="369350"/>
          </a:xfrm>
          <a:effectLst/>
        </p:grpSpPr>
        <p:grpSp>
          <p:nvGrpSpPr>
            <p:cNvPr id="43" name="Group 42">
              <a:extLst>
                <a:ext uri="{FF2B5EF4-FFF2-40B4-BE49-F238E27FC236}">
                  <a16:creationId xmlns:a16="http://schemas.microsoft.com/office/drawing/2014/main" id="{48D9012C-3AFA-40A3-8DC2-C476DCB4EDFD}"/>
                </a:ext>
              </a:extLst>
            </p:cNvPr>
            <p:cNvGrpSpPr/>
            <p:nvPr/>
          </p:nvGrpSpPr>
          <p:grpSpPr>
            <a:xfrm>
              <a:off x="3061397" y="2083564"/>
              <a:ext cx="5939827" cy="369350"/>
              <a:chOff x="3061397" y="2083564"/>
              <a:chExt cx="5939827" cy="369350"/>
            </a:xfrm>
          </p:grpSpPr>
          <p:sp>
            <p:nvSpPr>
              <p:cNvPr id="45" name="Round Same Side Corner Rectangle 1">
                <a:extLst>
                  <a:ext uri="{FF2B5EF4-FFF2-40B4-BE49-F238E27FC236}">
                    <a16:creationId xmlns:a16="http://schemas.microsoft.com/office/drawing/2014/main" id="{B6B68254-EAA3-42A1-BE37-A77747077EBB}"/>
                  </a:ext>
                </a:extLst>
              </p:cNvPr>
              <p:cNvSpPr/>
              <p:nvPr/>
            </p:nvSpPr>
            <p:spPr>
              <a:xfrm>
                <a:off x="3061397" y="2083564"/>
                <a:ext cx="5939827" cy="369350"/>
              </a:xfrm>
              <a:prstGeom prst="round2SameRect">
                <a:avLst>
                  <a:gd name="adj1" fmla="val 14928"/>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46" name="Group 45">
                <a:extLst>
                  <a:ext uri="{FF2B5EF4-FFF2-40B4-BE49-F238E27FC236}">
                    <a16:creationId xmlns:a16="http://schemas.microsoft.com/office/drawing/2014/main" id="{046AB5A3-3A88-4816-907B-8C796B5300CB}"/>
                  </a:ext>
                </a:extLst>
              </p:cNvPr>
              <p:cNvGrpSpPr/>
              <p:nvPr/>
            </p:nvGrpSpPr>
            <p:grpSpPr>
              <a:xfrm>
                <a:off x="3233654" y="2233949"/>
                <a:ext cx="341854" cy="82531"/>
                <a:chOff x="3233654" y="2233949"/>
                <a:chExt cx="341854" cy="82531"/>
              </a:xfrm>
            </p:grpSpPr>
            <p:sp>
              <p:nvSpPr>
                <p:cNvPr id="47" name="Oval 46">
                  <a:extLst>
                    <a:ext uri="{FF2B5EF4-FFF2-40B4-BE49-F238E27FC236}">
                      <a16:creationId xmlns:a16="http://schemas.microsoft.com/office/drawing/2014/main" id="{E74C0E85-207E-4100-B07C-2E55B1DD8C11}"/>
                    </a:ext>
                  </a:extLst>
                </p:cNvPr>
                <p:cNvSpPr/>
                <p:nvPr/>
              </p:nvSpPr>
              <p:spPr>
                <a:xfrm>
                  <a:off x="3233654" y="2233949"/>
                  <a:ext cx="82531" cy="8253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8" name="Oval 47">
                  <a:extLst>
                    <a:ext uri="{FF2B5EF4-FFF2-40B4-BE49-F238E27FC236}">
                      <a16:creationId xmlns:a16="http://schemas.microsoft.com/office/drawing/2014/main" id="{CDA04CD8-CE22-41E6-BC36-42B7CF2C5C7C}"/>
                    </a:ext>
                  </a:extLst>
                </p:cNvPr>
                <p:cNvSpPr/>
                <p:nvPr/>
              </p:nvSpPr>
              <p:spPr>
                <a:xfrm>
                  <a:off x="3363315" y="2233949"/>
                  <a:ext cx="82531" cy="82531"/>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9" name="Oval 48">
                  <a:extLst>
                    <a:ext uri="{FF2B5EF4-FFF2-40B4-BE49-F238E27FC236}">
                      <a16:creationId xmlns:a16="http://schemas.microsoft.com/office/drawing/2014/main" id="{80C35254-8D17-46FB-87A2-2A36694AA186}"/>
                    </a:ext>
                  </a:extLst>
                </p:cNvPr>
                <p:cNvSpPr/>
                <p:nvPr/>
              </p:nvSpPr>
              <p:spPr>
                <a:xfrm>
                  <a:off x="3492977" y="2233949"/>
                  <a:ext cx="82531" cy="825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sp>
          <p:nvSpPr>
            <p:cNvPr id="44" name="Rounded Rectangle 23">
              <a:extLst>
                <a:ext uri="{FF2B5EF4-FFF2-40B4-BE49-F238E27FC236}">
                  <a16:creationId xmlns:a16="http://schemas.microsoft.com/office/drawing/2014/main" id="{9BB73B38-827D-481F-8213-D334697B255C}"/>
                </a:ext>
              </a:extLst>
            </p:cNvPr>
            <p:cNvSpPr/>
            <p:nvPr/>
          </p:nvSpPr>
          <p:spPr>
            <a:xfrm>
              <a:off x="3816664" y="2182834"/>
              <a:ext cx="2674620" cy="18475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600" dirty="0">
                  <a:solidFill>
                    <a:schemeClr val="bg1">
                      <a:lumMod val="75000"/>
                    </a:schemeClr>
                  </a:solidFill>
                  <a:latin typeface="+mj-lt"/>
                </a:rPr>
                <a:t>http://www.website.com</a:t>
              </a:r>
            </a:p>
          </p:txBody>
        </p:sp>
      </p:grpSp>
      <p:grpSp>
        <p:nvGrpSpPr>
          <p:cNvPr id="11" name="Group 10">
            <a:extLst>
              <a:ext uri="{FF2B5EF4-FFF2-40B4-BE49-F238E27FC236}">
                <a16:creationId xmlns:a16="http://schemas.microsoft.com/office/drawing/2014/main" id="{616CD2C0-BFA9-49A0-B8F2-0A0FA2A13AFA}"/>
              </a:ext>
            </a:extLst>
          </p:cNvPr>
          <p:cNvGrpSpPr/>
          <p:nvPr/>
        </p:nvGrpSpPr>
        <p:grpSpPr>
          <a:xfrm>
            <a:off x="2663770" y="2572658"/>
            <a:ext cx="6864457" cy="426846"/>
            <a:chOff x="3061397" y="2083564"/>
            <a:chExt cx="5939827" cy="369350"/>
          </a:xfrm>
          <a:effectLst/>
        </p:grpSpPr>
        <p:grpSp>
          <p:nvGrpSpPr>
            <p:cNvPr id="12" name="Group 11">
              <a:extLst>
                <a:ext uri="{FF2B5EF4-FFF2-40B4-BE49-F238E27FC236}">
                  <a16:creationId xmlns:a16="http://schemas.microsoft.com/office/drawing/2014/main" id="{FDE2D5D8-21AB-4E60-B9E2-297428AE9865}"/>
                </a:ext>
              </a:extLst>
            </p:cNvPr>
            <p:cNvGrpSpPr/>
            <p:nvPr/>
          </p:nvGrpSpPr>
          <p:grpSpPr>
            <a:xfrm>
              <a:off x="3061397" y="2083564"/>
              <a:ext cx="5939827" cy="369350"/>
              <a:chOff x="3061397" y="2083564"/>
              <a:chExt cx="5939827" cy="369350"/>
            </a:xfrm>
          </p:grpSpPr>
          <p:sp>
            <p:nvSpPr>
              <p:cNvPr id="14" name="Round Same Side Corner Rectangle 1">
                <a:extLst>
                  <a:ext uri="{FF2B5EF4-FFF2-40B4-BE49-F238E27FC236}">
                    <a16:creationId xmlns:a16="http://schemas.microsoft.com/office/drawing/2014/main" id="{FD0AF0E4-E021-4981-BB29-C3BB66ADD13B}"/>
                  </a:ext>
                </a:extLst>
              </p:cNvPr>
              <p:cNvSpPr/>
              <p:nvPr/>
            </p:nvSpPr>
            <p:spPr>
              <a:xfrm>
                <a:off x="3061397" y="2083564"/>
                <a:ext cx="5939827" cy="369350"/>
              </a:xfrm>
              <a:prstGeom prst="round2SameRect">
                <a:avLst>
                  <a:gd name="adj1" fmla="val 14928"/>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5" name="Group 14">
                <a:extLst>
                  <a:ext uri="{FF2B5EF4-FFF2-40B4-BE49-F238E27FC236}">
                    <a16:creationId xmlns:a16="http://schemas.microsoft.com/office/drawing/2014/main" id="{6CB88EA7-5E44-42A3-A2CC-A8B631116CE0}"/>
                  </a:ext>
                </a:extLst>
              </p:cNvPr>
              <p:cNvGrpSpPr/>
              <p:nvPr/>
            </p:nvGrpSpPr>
            <p:grpSpPr>
              <a:xfrm>
                <a:off x="3233654" y="2233949"/>
                <a:ext cx="341854" cy="82531"/>
                <a:chOff x="3233654" y="2233949"/>
                <a:chExt cx="341854" cy="82531"/>
              </a:xfrm>
            </p:grpSpPr>
            <p:sp>
              <p:nvSpPr>
                <p:cNvPr id="16" name="Oval 15">
                  <a:extLst>
                    <a:ext uri="{FF2B5EF4-FFF2-40B4-BE49-F238E27FC236}">
                      <a16:creationId xmlns:a16="http://schemas.microsoft.com/office/drawing/2014/main" id="{BABDB24F-0EB6-4E82-A2FA-76FE38E7F880}"/>
                    </a:ext>
                  </a:extLst>
                </p:cNvPr>
                <p:cNvSpPr/>
                <p:nvPr/>
              </p:nvSpPr>
              <p:spPr>
                <a:xfrm>
                  <a:off x="3233654" y="2233949"/>
                  <a:ext cx="82531" cy="8253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Oval 16">
                  <a:extLst>
                    <a:ext uri="{FF2B5EF4-FFF2-40B4-BE49-F238E27FC236}">
                      <a16:creationId xmlns:a16="http://schemas.microsoft.com/office/drawing/2014/main" id="{55C77A37-6032-4D7F-B5CD-3C4E88C2CCCC}"/>
                    </a:ext>
                  </a:extLst>
                </p:cNvPr>
                <p:cNvSpPr/>
                <p:nvPr/>
              </p:nvSpPr>
              <p:spPr>
                <a:xfrm>
                  <a:off x="3363315" y="2233949"/>
                  <a:ext cx="82531" cy="82531"/>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Oval 17">
                  <a:extLst>
                    <a:ext uri="{FF2B5EF4-FFF2-40B4-BE49-F238E27FC236}">
                      <a16:creationId xmlns:a16="http://schemas.microsoft.com/office/drawing/2014/main" id="{DA478797-9A93-4062-A7BC-F91B94BDD20A}"/>
                    </a:ext>
                  </a:extLst>
                </p:cNvPr>
                <p:cNvSpPr/>
                <p:nvPr/>
              </p:nvSpPr>
              <p:spPr>
                <a:xfrm>
                  <a:off x="3492977" y="2233949"/>
                  <a:ext cx="82531" cy="825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sp>
          <p:nvSpPr>
            <p:cNvPr id="13" name="Rounded Rectangle 23">
              <a:extLst>
                <a:ext uri="{FF2B5EF4-FFF2-40B4-BE49-F238E27FC236}">
                  <a16:creationId xmlns:a16="http://schemas.microsoft.com/office/drawing/2014/main" id="{954B761F-4412-43E4-A0FB-93F250F047D7}"/>
                </a:ext>
              </a:extLst>
            </p:cNvPr>
            <p:cNvSpPr/>
            <p:nvPr/>
          </p:nvSpPr>
          <p:spPr>
            <a:xfrm>
              <a:off x="3816664" y="2182834"/>
              <a:ext cx="2674620" cy="18475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600" dirty="0">
                  <a:solidFill>
                    <a:schemeClr val="bg1">
                      <a:lumMod val="75000"/>
                    </a:schemeClr>
                  </a:solidFill>
                  <a:latin typeface="+mj-lt"/>
                </a:rPr>
                <a:t>http://www.website.com</a:t>
              </a:r>
            </a:p>
          </p:txBody>
        </p:sp>
      </p:grpSp>
      <p:sp>
        <p:nvSpPr>
          <p:cNvPr id="24" name="Rectangle: Rounded Corners 23">
            <a:extLst>
              <a:ext uri="{FF2B5EF4-FFF2-40B4-BE49-F238E27FC236}">
                <a16:creationId xmlns:a16="http://schemas.microsoft.com/office/drawing/2014/main" id="{334A0C1E-B9F7-4957-B8D1-FA31925A4F88}"/>
              </a:ext>
            </a:extLst>
          </p:cNvPr>
          <p:cNvSpPr/>
          <p:nvPr/>
        </p:nvSpPr>
        <p:spPr>
          <a:xfrm>
            <a:off x="729495" y="1371350"/>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E0E581D4-CC0E-4A13-8E6B-216F79571251}"/>
              </a:ext>
            </a:extLst>
          </p:cNvPr>
          <p:cNvGrpSpPr/>
          <p:nvPr/>
        </p:nvGrpSpPr>
        <p:grpSpPr>
          <a:xfrm>
            <a:off x="1119738" y="760247"/>
            <a:ext cx="4307668" cy="1600155"/>
            <a:chOff x="1119738" y="760247"/>
            <a:chExt cx="4307668" cy="1600155"/>
          </a:xfrm>
        </p:grpSpPr>
        <p:sp>
          <p:nvSpPr>
            <p:cNvPr id="25" name="TextBox 24">
              <a:extLst>
                <a:ext uri="{FF2B5EF4-FFF2-40B4-BE49-F238E27FC236}">
                  <a16:creationId xmlns:a16="http://schemas.microsoft.com/office/drawing/2014/main" id="{10E040F9-0F74-454B-B71E-1EBAA7BFCE77}"/>
                </a:ext>
              </a:extLst>
            </p:cNvPr>
            <p:cNvSpPr txBox="1"/>
            <p:nvPr/>
          </p:nvSpPr>
          <p:spPr>
            <a:xfrm>
              <a:off x="1119738" y="1036963"/>
              <a:ext cx="4307668"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Website Mock Up</a:t>
              </a:r>
            </a:p>
          </p:txBody>
        </p:sp>
        <p:sp>
          <p:nvSpPr>
            <p:cNvPr id="26" name="TextBox 25">
              <a:extLst>
                <a:ext uri="{FF2B5EF4-FFF2-40B4-BE49-F238E27FC236}">
                  <a16:creationId xmlns:a16="http://schemas.microsoft.com/office/drawing/2014/main" id="{9242A7FA-B3FB-4C71-BFAA-ECD1A11EC649}"/>
                </a:ext>
              </a:extLst>
            </p:cNvPr>
            <p:cNvSpPr txBox="1"/>
            <p:nvPr/>
          </p:nvSpPr>
          <p:spPr>
            <a:xfrm>
              <a:off x="1119738" y="760247"/>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2" name="Group 1">
            <a:extLst>
              <a:ext uri="{FF2B5EF4-FFF2-40B4-BE49-F238E27FC236}">
                <a16:creationId xmlns:a16="http://schemas.microsoft.com/office/drawing/2014/main" id="{DC457A25-4AFF-413C-A3F2-BA4202F59072}"/>
              </a:ext>
            </a:extLst>
          </p:cNvPr>
          <p:cNvGrpSpPr/>
          <p:nvPr/>
        </p:nvGrpSpPr>
        <p:grpSpPr>
          <a:xfrm>
            <a:off x="6627575" y="1068024"/>
            <a:ext cx="4445458" cy="1088846"/>
            <a:chOff x="6627575" y="1068024"/>
            <a:chExt cx="4445458" cy="1088846"/>
          </a:xfrm>
        </p:grpSpPr>
        <p:sp>
          <p:nvSpPr>
            <p:cNvPr id="27" name="TextBox 26">
              <a:extLst>
                <a:ext uri="{FF2B5EF4-FFF2-40B4-BE49-F238E27FC236}">
                  <a16:creationId xmlns:a16="http://schemas.microsoft.com/office/drawing/2014/main" id="{099B7735-9D23-4462-A419-EEB2793C37A9}"/>
                </a:ext>
              </a:extLst>
            </p:cNvPr>
            <p:cNvSpPr txBox="1"/>
            <p:nvPr/>
          </p:nvSpPr>
          <p:spPr>
            <a:xfrm>
              <a:off x="6627575" y="1068024"/>
              <a:ext cx="4445458"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28" name="TextBox 27">
              <a:extLst>
                <a:ext uri="{FF2B5EF4-FFF2-40B4-BE49-F238E27FC236}">
                  <a16:creationId xmlns:a16="http://schemas.microsoft.com/office/drawing/2014/main" id="{740B7584-2EEA-4BB7-845B-3867AB16B6AE}"/>
                </a:ext>
              </a:extLst>
            </p:cNvPr>
            <p:cNvSpPr txBox="1"/>
            <p:nvPr/>
          </p:nvSpPr>
          <p:spPr>
            <a:xfrm>
              <a:off x="6627575" y="1420322"/>
              <a:ext cx="4445458"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a:t>
              </a:r>
              <a:r>
                <a:rPr lang="en-US" sz="1200" b="1" dirty="0" err="1">
                  <a:solidFill>
                    <a:schemeClr val="bg1">
                      <a:lumMod val="65000"/>
                    </a:schemeClr>
                  </a:solidFill>
                </a:rPr>
                <a:t>ut</a:t>
              </a:r>
              <a:r>
                <a:rPr lang="en-US" sz="1200" b="1" dirty="0">
                  <a:solidFill>
                    <a:schemeClr val="bg1">
                      <a:lumMod val="65000"/>
                    </a:schemeClr>
                  </a:solidFill>
                </a:rPr>
                <a:t> </a:t>
              </a:r>
              <a:r>
                <a:rPr lang="en-US" sz="1200" b="1" dirty="0" err="1">
                  <a:solidFill>
                    <a:schemeClr val="bg1">
                      <a:lumMod val="65000"/>
                    </a:schemeClr>
                  </a:solidFill>
                </a:rPr>
                <a:t>perspiciatis</a:t>
              </a:r>
              <a:r>
                <a:rPr lang="en-US" sz="1200" b="1"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 </a:t>
              </a:r>
              <a:r>
                <a:rPr lang="en-US" sz="1200" dirty="0" err="1">
                  <a:solidFill>
                    <a:schemeClr val="bg1">
                      <a:lumMod val="65000"/>
                    </a:schemeClr>
                  </a:solidFill>
                </a:rPr>
                <a:t>doloremque</a:t>
              </a:r>
              <a:r>
                <a:rPr lang="en-US" sz="1200" dirty="0">
                  <a:solidFill>
                    <a:schemeClr val="bg1">
                      <a:lumMod val="65000"/>
                    </a:schemeClr>
                  </a:solidFill>
                </a:rPr>
                <a:t> </a:t>
              </a:r>
              <a:r>
                <a:rPr lang="en-US" sz="1200" dirty="0" err="1">
                  <a:solidFill>
                    <a:schemeClr val="bg1">
                      <a:lumMod val="65000"/>
                    </a:schemeClr>
                  </a:solidFill>
                </a:rPr>
                <a:t>laudantium</a:t>
              </a:r>
              <a:r>
                <a:rPr lang="en-US" sz="1200" dirty="0">
                  <a:solidFill>
                    <a:schemeClr val="bg1">
                      <a:lumMod val="65000"/>
                    </a:schemeClr>
                  </a:solidFill>
                </a:rPr>
                <a:t>, </a:t>
              </a:r>
              <a:r>
                <a:rPr lang="en-US" sz="1200" dirty="0" err="1">
                  <a:solidFill>
                    <a:schemeClr val="bg1">
                      <a:lumMod val="65000"/>
                    </a:schemeClr>
                  </a:solidFill>
                </a:rPr>
                <a:t>totam</a:t>
              </a:r>
              <a:r>
                <a:rPr lang="en-US" sz="1200" dirty="0">
                  <a:solidFill>
                    <a:schemeClr val="bg1">
                      <a:lumMod val="65000"/>
                    </a:schemeClr>
                  </a:solidFill>
                </a:rPr>
                <a:t> rem </a:t>
              </a:r>
              <a:r>
                <a:rPr lang="en-US" sz="1200" dirty="0" err="1">
                  <a:solidFill>
                    <a:schemeClr val="bg1">
                      <a:lumMod val="65000"/>
                    </a:schemeClr>
                  </a:solidFill>
                </a:rPr>
                <a:t>aperiam</a:t>
              </a:r>
              <a:r>
                <a:rPr lang="en-US" sz="1200" dirty="0">
                  <a:solidFill>
                    <a:schemeClr val="bg1">
                      <a:lumMod val="65000"/>
                    </a:schemeClr>
                  </a:solidFill>
                </a:rPr>
                <a:t>, </a:t>
              </a:r>
              <a:r>
                <a:rPr lang="en-US" sz="1200" dirty="0" err="1">
                  <a:solidFill>
                    <a:schemeClr val="bg1">
                      <a:lumMod val="65000"/>
                    </a:schemeClr>
                  </a:solidFill>
                </a:rPr>
                <a:t>eaque</a:t>
              </a:r>
              <a:r>
                <a:rPr lang="en-US" sz="1200" dirty="0">
                  <a:solidFill>
                    <a:schemeClr val="bg1">
                      <a:lumMod val="65000"/>
                    </a:schemeClr>
                  </a:solidFill>
                </a:rPr>
                <a:t> </a:t>
              </a:r>
              <a:r>
                <a:rPr lang="en-US" sz="1200" dirty="0" err="1">
                  <a:solidFill>
                    <a:schemeClr val="bg1">
                      <a:lumMod val="65000"/>
                    </a:schemeClr>
                  </a:solidFill>
                </a:rPr>
                <a:t>ipsa</a:t>
              </a:r>
              <a:r>
                <a:rPr lang="en-US" sz="1200" dirty="0">
                  <a:solidFill>
                    <a:schemeClr val="bg1">
                      <a:lumMod val="65000"/>
                    </a:schemeClr>
                  </a:solidFill>
                </a:rPr>
                <a:t> </a:t>
              </a:r>
              <a:r>
                <a:rPr lang="en-US" sz="1200" dirty="0" err="1">
                  <a:solidFill>
                    <a:schemeClr val="bg1">
                      <a:lumMod val="65000"/>
                    </a:schemeClr>
                  </a:solidFill>
                </a:rPr>
                <a:t>quae</a:t>
              </a:r>
              <a:r>
                <a:rPr lang="en-US" sz="1200" dirty="0">
                  <a:solidFill>
                    <a:schemeClr val="bg1">
                      <a:lumMod val="65000"/>
                    </a:schemeClr>
                  </a:solidFill>
                </a:rPr>
                <a:t>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Veritatis.</a:t>
              </a:r>
            </a:p>
          </p:txBody>
        </p:sp>
      </p:grpSp>
      <p:sp>
        <p:nvSpPr>
          <p:cNvPr id="5" name="Picture Placeholder 4">
            <a:extLst>
              <a:ext uri="{FF2B5EF4-FFF2-40B4-BE49-F238E27FC236}">
                <a16:creationId xmlns:a16="http://schemas.microsoft.com/office/drawing/2014/main" id="{D4E3E2E9-7C23-49D8-887B-E636BE2AB3BA}"/>
              </a:ext>
            </a:extLst>
          </p:cNvPr>
          <p:cNvSpPr>
            <a:spLocks noGrp="1"/>
          </p:cNvSpPr>
          <p:nvPr>
            <p:ph type="pic" sz="quarter" idx="11"/>
          </p:nvPr>
        </p:nvSpPr>
        <p:spPr/>
      </p:sp>
      <p:sp>
        <p:nvSpPr>
          <p:cNvPr id="7" name="Picture Placeholder 6">
            <a:extLst>
              <a:ext uri="{FF2B5EF4-FFF2-40B4-BE49-F238E27FC236}">
                <a16:creationId xmlns:a16="http://schemas.microsoft.com/office/drawing/2014/main" id="{38E1FD5F-5C77-4F22-B3A5-6CCD5A27D489}"/>
              </a:ext>
            </a:extLst>
          </p:cNvPr>
          <p:cNvSpPr>
            <a:spLocks noGrp="1"/>
          </p:cNvSpPr>
          <p:nvPr>
            <p:ph type="pic" sz="quarter" idx="10"/>
          </p:nvPr>
        </p:nvSpPr>
        <p:spPr/>
      </p:sp>
      <p:sp>
        <p:nvSpPr>
          <p:cNvPr id="9" name="Picture Placeholder 8">
            <a:extLst>
              <a:ext uri="{FF2B5EF4-FFF2-40B4-BE49-F238E27FC236}">
                <a16:creationId xmlns:a16="http://schemas.microsoft.com/office/drawing/2014/main" id="{90761A68-9C32-4E90-BEF1-E2BE90D01EAE}"/>
              </a:ext>
            </a:extLst>
          </p:cNvPr>
          <p:cNvSpPr>
            <a:spLocks noGrp="1"/>
          </p:cNvSpPr>
          <p:nvPr>
            <p:ph type="pic" sz="quarter" idx="12"/>
          </p:nvPr>
        </p:nvSpPr>
        <p:spPr/>
      </p:sp>
    </p:spTree>
    <p:extLst>
      <p:ext uri="{BB962C8B-B14F-4D97-AF65-F5344CB8AC3E}">
        <p14:creationId xmlns:p14="http://schemas.microsoft.com/office/powerpoint/2010/main" val="329555883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24"/>
                                        </p:tgtEl>
                                        <p:attrNameLst>
                                          <p:attrName>style.visibility</p:attrName>
                                        </p:attrNameLst>
                                      </p:cBhvr>
                                      <p:to>
                                        <p:strVal val="visible"/>
                                      </p:to>
                                    </p:set>
                                    <p:anim calcmode="lin" valueType="num">
                                      <p:cBhvr>
                                        <p:cTn id="11" dur="250" fill="hold"/>
                                        <p:tgtEl>
                                          <p:spTgt spid="24"/>
                                        </p:tgtEl>
                                        <p:attrNameLst>
                                          <p:attrName>ppt_x</p:attrName>
                                        </p:attrNameLst>
                                      </p:cBhvr>
                                      <p:tavLst>
                                        <p:tav tm="0">
                                          <p:val>
                                            <p:strVal val="#ppt_x+#ppt_w/2"/>
                                          </p:val>
                                        </p:tav>
                                        <p:tav tm="100000">
                                          <p:val>
                                            <p:strVal val="#ppt_x"/>
                                          </p:val>
                                        </p:tav>
                                      </p:tavLst>
                                    </p:anim>
                                    <p:anim calcmode="lin" valueType="num">
                                      <p:cBhvr>
                                        <p:cTn id="12" dur="250" fill="hold"/>
                                        <p:tgtEl>
                                          <p:spTgt spid="24"/>
                                        </p:tgtEl>
                                        <p:attrNameLst>
                                          <p:attrName>ppt_y</p:attrName>
                                        </p:attrNameLst>
                                      </p:cBhvr>
                                      <p:tavLst>
                                        <p:tav tm="0">
                                          <p:val>
                                            <p:strVal val="#ppt_y"/>
                                          </p:val>
                                        </p:tav>
                                        <p:tav tm="100000">
                                          <p:val>
                                            <p:strVal val="#ppt_y"/>
                                          </p:val>
                                        </p:tav>
                                      </p:tavLst>
                                    </p:anim>
                                    <p:anim calcmode="lin" valueType="num">
                                      <p:cBhvr>
                                        <p:cTn id="13" dur="250" fill="hold"/>
                                        <p:tgtEl>
                                          <p:spTgt spid="24"/>
                                        </p:tgtEl>
                                        <p:attrNameLst>
                                          <p:attrName>ppt_w</p:attrName>
                                        </p:attrNameLst>
                                      </p:cBhvr>
                                      <p:tavLst>
                                        <p:tav tm="0">
                                          <p:val>
                                            <p:fltVal val="0"/>
                                          </p:val>
                                        </p:tav>
                                        <p:tav tm="100000">
                                          <p:val>
                                            <p:strVal val="#ppt_w"/>
                                          </p:val>
                                        </p:tav>
                                      </p:tavLst>
                                    </p:anim>
                                    <p:anim calcmode="lin" valueType="num">
                                      <p:cBhvr>
                                        <p:cTn id="14" dur="250" fill="hold"/>
                                        <p:tgtEl>
                                          <p:spTgt spid="24"/>
                                        </p:tgtEl>
                                        <p:attrNameLst>
                                          <p:attrName>ppt_h</p:attrName>
                                        </p:attrNameLst>
                                      </p:cBhvr>
                                      <p:tavLst>
                                        <p:tav tm="0">
                                          <p:val>
                                            <p:strVal val="#ppt_h"/>
                                          </p:val>
                                        </p:tav>
                                        <p:tav tm="100000">
                                          <p:val>
                                            <p:strVal val="#ppt_h"/>
                                          </p:val>
                                        </p:tav>
                                      </p:tavLst>
                                    </p:anim>
                                  </p:childTnLst>
                                </p:cTn>
                              </p:par>
                              <p:par>
                                <p:cTn id="15" presetID="2" presetClass="entr" presetSubtype="2" decel="100000" fill="hold"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750" fill="hold"/>
                                        <p:tgtEl>
                                          <p:spTgt spid="2"/>
                                        </p:tgtEl>
                                        <p:attrNameLst>
                                          <p:attrName>ppt_x</p:attrName>
                                        </p:attrNameLst>
                                      </p:cBhvr>
                                      <p:tavLst>
                                        <p:tav tm="0">
                                          <p:val>
                                            <p:strVal val="1+#ppt_w/2"/>
                                          </p:val>
                                        </p:tav>
                                        <p:tav tm="100000">
                                          <p:val>
                                            <p:strVal val="#ppt_x"/>
                                          </p:val>
                                        </p:tav>
                                      </p:tavLst>
                                    </p:anim>
                                    <p:anim calcmode="lin" valueType="num">
                                      <p:cBhvr additive="base">
                                        <p:cTn id="18" dur="750" fill="hold"/>
                                        <p:tgtEl>
                                          <p:spTgt spid="2"/>
                                        </p:tgtEl>
                                        <p:attrNameLst>
                                          <p:attrName>ppt_y</p:attrName>
                                        </p:attrNameLst>
                                      </p:cBhvr>
                                      <p:tavLst>
                                        <p:tav tm="0">
                                          <p:val>
                                            <p:strVal val="#ppt_y"/>
                                          </p:val>
                                        </p:tav>
                                        <p:tav tm="100000">
                                          <p:val>
                                            <p:strVal val="#ppt_y"/>
                                          </p:val>
                                        </p:tav>
                                      </p:tavLst>
                                    </p:anim>
                                  </p:childTnLst>
                                </p:cTn>
                              </p:par>
                              <p:par>
                                <p:cTn id="19" presetID="2" presetClass="entr" presetSubtype="4" decel="10000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750" fill="hold"/>
                                        <p:tgtEl>
                                          <p:spTgt spid="11"/>
                                        </p:tgtEl>
                                        <p:attrNameLst>
                                          <p:attrName>ppt_x</p:attrName>
                                        </p:attrNameLst>
                                      </p:cBhvr>
                                      <p:tavLst>
                                        <p:tav tm="0">
                                          <p:val>
                                            <p:strVal val="#ppt_x"/>
                                          </p:val>
                                        </p:tav>
                                        <p:tav tm="100000">
                                          <p:val>
                                            <p:strVal val="#ppt_x"/>
                                          </p:val>
                                        </p:tav>
                                      </p:tavLst>
                                    </p:anim>
                                    <p:anim calcmode="lin" valueType="num">
                                      <p:cBhvr additive="base">
                                        <p:cTn id="22" dur="750" fill="hold"/>
                                        <p:tgtEl>
                                          <p:spTgt spid="11"/>
                                        </p:tgtEl>
                                        <p:attrNameLst>
                                          <p:attrName>ppt_y</p:attrName>
                                        </p:attrNameLst>
                                      </p:cBhvr>
                                      <p:tavLst>
                                        <p:tav tm="0">
                                          <p:val>
                                            <p:strVal val="1+#ppt_h/2"/>
                                          </p:val>
                                        </p:tav>
                                        <p:tav tm="100000">
                                          <p:val>
                                            <p:strVal val="#ppt_y"/>
                                          </p:val>
                                        </p:tav>
                                      </p:tavLst>
                                    </p:anim>
                                  </p:childTnLst>
                                </p:cTn>
                              </p:par>
                              <p:par>
                                <p:cTn id="23" presetID="2" presetClass="entr" presetSubtype="4" decel="100000" fill="hold" nodeType="withEffect">
                                  <p:stCondLst>
                                    <p:cond delay="0"/>
                                  </p:stCondLst>
                                  <p:childTnLst>
                                    <p:set>
                                      <p:cBhvr>
                                        <p:cTn id="24" dur="1" fill="hold">
                                          <p:stCondLst>
                                            <p:cond delay="0"/>
                                          </p:stCondLst>
                                        </p:cTn>
                                        <p:tgtEl>
                                          <p:spTgt spid="30"/>
                                        </p:tgtEl>
                                        <p:attrNameLst>
                                          <p:attrName>style.visibility</p:attrName>
                                        </p:attrNameLst>
                                      </p:cBhvr>
                                      <p:to>
                                        <p:strVal val="visible"/>
                                      </p:to>
                                    </p:set>
                                    <p:anim calcmode="lin" valueType="num">
                                      <p:cBhvr additive="base">
                                        <p:cTn id="25" dur="1000" fill="hold"/>
                                        <p:tgtEl>
                                          <p:spTgt spid="30"/>
                                        </p:tgtEl>
                                        <p:attrNameLst>
                                          <p:attrName>ppt_x</p:attrName>
                                        </p:attrNameLst>
                                      </p:cBhvr>
                                      <p:tavLst>
                                        <p:tav tm="0">
                                          <p:val>
                                            <p:strVal val="#ppt_x"/>
                                          </p:val>
                                        </p:tav>
                                        <p:tav tm="100000">
                                          <p:val>
                                            <p:strVal val="#ppt_x"/>
                                          </p:val>
                                        </p:tav>
                                      </p:tavLst>
                                    </p:anim>
                                    <p:anim calcmode="lin" valueType="num">
                                      <p:cBhvr additive="base">
                                        <p:cTn id="26" dur="1000" fill="hold"/>
                                        <p:tgtEl>
                                          <p:spTgt spid="30"/>
                                        </p:tgtEl>
                                        <p:attrNameLst>
                                          <p:attrName>ppt_y</p:attrName>
                                        </p:attrNameLst>
                                      </p:cBhvr>
                                      <p:tavLst>
                                        <p:tav tm="0">
                                          <p:val>
                                            <p:strVal val="1+#ppt_h/2"/>
                                          </p:val>
                                        </p:tav>
                                        <p:tav tm="100000">
                                          <p:val>
                                            <p:strVal val="#ppt_y"/>
                                          </p:val>
                                        </p:tav>
                                      </p:tavLst>
                                    </p:anim>
                                  </p:childTnLst>
                                </p:cTn>
                              </p:par>
                              <p:par>
                                <p:cTn id="27" presetID="2" presetClass="entr" presetSubtype="4" decel="100000" fill="hold" nodeType="withEffect">
                                  <p:stCondLst>
                                    <p:cond delay="0"/>
                                  </p:stCondLst>
                                  <p:childTnLst>
                                    <p:set>
                                      <p:cBhvr>
                                        <p:cTn id="28" dur="1" fill="hold">
                                          <p:stCondLst>
                                            <p:cond delay="0"/>
                                          </p:stCondLst>
                                        </p:cTn>
                                        <p:tgtEl>
                                          <p:spTgt spid="41"/>
                                        </p:tgtEl>
                                        <p:attrNameLst>
                                          <p:attrName>style.visibility</p:attrName>
                                        </p:attrNameLst>
                                      </p:cBhvr>
                                      <p:to>
                                        <p:strVal val="visible"/>
                                      </p:to>
                                    </p:set>
                                    <p:anim calcmode="lin" valueType="num">
                                      <p:cBhvr additive="base">
                                        <p:cTn id="29" dur="1000" fill="hold"/>
                                        <p:tgtEl>
                                          <p:spTgt spid="41"/>
                                        </p:tgtEl>
                                        <p:attrNameLst>
                                          <p:attrName>ppt_x</p:attrName>
                                        </p:attrNameLst>
                                      </p:cBhvr>
                                      <p:tavLst>
                                        <p:tav tm="0">
                                          <p:val>
                                            <p:strVal val="#ppt_x"/>
                                          </p:val>
                                        </p:tav>
                                        <p:tav tm="100000">
                                          <p:val>
                                            <p:strVal val="#ppt_x"/>
                                          </p:val>
                                        </p:tav>
                                      </p:tavLst>
                                    </p:anim>
                                    <p:anim calcmode="lin" valueType="num">
                                      <p:cBhvr additive="base">
                                        <p:cTn id="30" dur="10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6CAF9804-41CB-4894-B191-8D9F8DE31441}"/>
              </a:ext>
            </a:extLst>
          </p:cNvPr>
          <p:cNvSpPr/>
          <p:nvPr/>
        </p:nvSpPr>
        <p:spPr>
          <a:xfrm>
            <a:off x="1071716" y="2772697"/>
            <a:ext cx="10048568" cy="1312606"/>
          </a:xfrm>
          <a:prstGeom prst="roundRect">
            <a:avLst>
              <a:gd name="adj" fmla="val 50000"/>
            </a:avLst>
          </a:prstGeom>
          <a:gradFill flip="none" rotWithShape="1">
            <a:gsLst>
              <a:gs pos="10000">
                <a:schemeClr val="accent1"/>
              </a:gs>
              <a:gs pos="100000">
                <a:schemeClr val="accent2"/>
              </a:gs>
            </a:gsLst>
            <a:lin ang="0" scaled="1"/>
            <a:tileRect/>
          </a:gradFill>
          <a:ln>
            <a:noFill/>
          </a:ln>
          <a:effectLst>
            <a:outerShdw blurRad="698500" dist="393700" dir="5400000" sx="86000" sy="86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0FA828CA-7B47-4694-A93B-E23B35DE8FBB}"/>
              </a:ext>
            </a:extLst>
          </p:cNvPr>
          <p:cNvGrpSpPr/>
          <p:nvPr/>
        </p:nvGrpSpPr>
        <p:grpSpPr>
          <a:xfrm>
            <a:off x="1240926" y="3031505"/>
            <a:ext cx="2850357" cy="794990"/>
            <a:chOff x="1240926" y="3031505"/>
            <a:chExt cx="2850357" cy="794990"/>
          </a:xfrm>
        </p:grpSpPr>
        <p:sp>
          <p:nvSpPr>
            <p:cNvPr id="29" name="TextBox 28">
              <a:extLst>
                <a:ext uri="{FF2B5EF4-FFF2-40B4-BE49-F238E27FC236}">
                  <a16:creationId xmlns:a16="http://schemas.microsoft.com/office/drawing/2014/main" id="{A7CF2168-3F93-4F8D-A17A-217094A47426}"/>
                </a:ext>
              </a:extLst>
            </p:cNvPr>
            <p:cNvSpPr txBox="1"/>
            <p:nvPr/>
          </p:nvSpPr>
          <p:spPr>
            <a:xfrm>
              <a:off x="1240926" y="3075057"/>
              <a:ext cx="977140" cy="707886"/>
            </a:xfrm>
            <a:prstGeom prst="rect">
              <a:avLst/>
            </a:prstGeom>
            <a:noFill/>
          </p:spPr>
          <p:txBody>
            <a:bodyPr wrap="square" rtlCol="0">
              <a:spAutoFit/>
            </a:bodyPr>
            <a:lstStyle/>
            <a:p>
              <a:pPr algn="ctr"/>
              <a:r>
                <a:rPr lang="en-US" sz="4000" dirty="0">
                  <a:solidFill>
                    <a:schemeClr val="bg1"/>
                  </a:solidFill>
                  <a:latin typeface="Roboto Black" panose="02000000000000000000" pitchFamily="2" charset="0"/>
                  <a:ea typeface="Roboto Black" panose="02000000000000000000" pitchFamily="2" charset="0"/>
                </a:rPr>
                <a:t>01</a:t>
              </a:r>
            </a:p>
          </p:txBody>
        </p:sp>
        <p:grpSp>
          <p:nvGrpSpPr>
            <p:cNvPr id="34" name="Group 33">
              <a:extLst>
                <a:ext uri="{FF2B5EF4-FFF2-40B4-BE49-F238E27FC236}">
                  <a16:creationId xmlns:a16="http://schemas.microsoft.com/office/drawing/2014/main" id="{24B3CF26-6BD7-44FF-AB8B-06572AEB7E95}"/>
                </a:ext>
              </a:extLst>
            </p:cNvPr>
            <p:cNvGrpSpPr/>
            <p:nvPr/>
          </p:nvGrpSpPr>
          <p:grpSpPr>
            <a:xfrm>
              <a:off x="2157764" y="3031505"/>
              <a:ext cx="1933519" cy="794990"/>
              <a:chOff x="2097461" y="3162998"/>
              <a:chExt cx="1933519" cy="794990"/>
            </a:xfrm>
          </p:grpSpPr>
          <p:sp>
            <p:nvSpPr>
              <p:cNvPr id="32" name="TextBox 31">
                <a:extLst>
                  <a:ext uri="{FF2B5EF4-FFF2-40B4-BE49-F238E27FC236}">
                    <a16:creationId xmlns:a16="http://schemas.microsoft.com/office/drawing/2014/main" id="{4BBEFF9C-9576-4995-929F-273B247679B4}"/>
                  </a:ext>
                </a:extLst>
              </p:cNvPr>
              <p:cNvSpPr txBox="1"/>
              <p:nvPr/>
            </p:nvSpPr>
            <p:spPr>
              <a:xfrm>
                <a:off x="2097461" y="3162998"/>
                <a:ext cx="1933519" cy="319255"/>
              </a:xfrm>
              <a:prstGeom prst="rect">
                <a:avLst/>
              </a:prstGeom>
              <a:noFill/>
            </p:spPr>
            <p:txBody>
              <a:bodyPr wrap="square" rtlCol="0">
                <a:spAutoFit/>
              </a:bodyPr>
              <a:lstStyle/>
              <a:p>
                <a:pPr>
                  <a:lnSpc>
                    <a:spcPct val="113000"/>
                  </a:lnSpc>
                </a:pPr>
                <a:r>
                  <a:rPr lang="en-US" sz="1400" b="1" dirty="0">
                    <a:solidFill>
                      <a:schemeClr val="bg1"/>
                    </a:solidFill>
                    <a:latin typeface="+mj-lt"/>
                  </a:rPr>
                  <a:t>Medical Text One</a:t>
                </a:r>
              </a:p>
            </p:txBody>
          </p:sp>
          <p:sp>
            <p:nvSpPr>
              <p:cNvPr id="33" name="TextBox 32">
                <a:extLst>
                  <a:ext uri="{FF2B5EF4-FFF2-40B4-BE49-F238E27FC236}">
                    <a16:creationId xmlns:a16="http://schemas.microsoft.com/office/drawing/2014/main" id="{645FB66A-9A61-4ADD-AF07-FDC2B5F197AC}"/>
                  </a:ext>
                </a:extLst>
              </p:cNvPr>
              <p:cNvSpPr txBox="1"/>
              <p:nvPr/>
            </p:nvSpPr>
            <p:spPr>
              <a:xfrm>
                <a:off x="2097461" y="3443039"/>
                <a:ext cx="1933519" cy="514949"/>
              </a:xfrm>
              <a:prstGeom prst="rect">
                <a:avLst/>
              </a:prstGeom>
              <a:noFill/>
            </p:spPr>
            <p:txBody>
              <a:bodyPr wrap="square" rtlCol="0">
                <a:spAutoFit/>
              </a:bodyPr>
              <a:lstStyle/>
              <a:p>
                <a:pPr>
                  <a:lnSpc>
                    <a:spcPct val="120000"/>
                  </a:lnSpc>
                </a:pPr>
                <a:r>
                  <a:rPr lang="en-US" sz="1200" dirty="0">
                    <a:solidFill>
                      <a:schemeClr val="bg1"/>
                    </a:solidFill>
                  </a:rPr>
                  <a:t>Sed </a:t>
                </a:r>
                <a:r>
                  <a:rPr lang="en-US" sz="1200" dirty="0" err="1">
                    <a:solidFill>
                      <a:schemeClr val="bg1"/>
                    </a:solidFill>
                  </a:rPr>
                  <a:t>ut</a:t>
                </a:r>
                <a:r>
                  <a:rPr lang="en-US" sz="1200" dirty="0">
                    <a:solidFill>
                      <a:schemeClr val="bg1"/>
                    </a:solidFill>
                  </a:rPr>
                  <a:t> </a:t>
                </a:r>
                <a:r>
                  <a:rPr lang="en-US" sz="1200" dirty="0" err="1">
                    <a:solidFill>
                      <a:schemeClr val="bg1"/>
                    </a:solidFill>
                  </a:rPr>
                  <a:t>perspiciatis</a:t>
                </a:r>
                <a:r>
                  <a:rPr lang="en-US" sz="1200" dirty="0">
                    <a:solidFill>
                      <a:schemeClr val="bg1"/>
                    </a:solidFill>
                  </a:rPr>
                  <a:t> </a:t>
                </a:r>
                <a:r>
                  <a:rPr lang="en-US" sz="1200" dirty="0" err="1">
                    <a:solidFill>
                      <a:schemeClr val="bg1"/>
                    </a:solidFill>
                  </a:rPr>
                  <a:t>unde</a:t>
                </a:r>
                <a:r>
                  <a:rPr lang="en-US" sz="1200" dirty="0">
                    <a:solidFill>
                      <a:schemeClr val="bg1"/>
                    </a:solidFill>
                  </a:rPr>
                  <a:t> </a:t>
                </a:r>
                <a:r>
                  <a:rPr lang="en-US" sz="1200" dirty="0" err="1">
                    <a:solidFill>
                      <a:schemeClr val="bg1"/>
                    </a:solidFill>
                  </a:rPr>
                  <a:t>omnis</a:t>
                </a:r>
                <a:r>
                  <a:rPr lang="en-US" sz="1200" dirty="0">
                    <a:solidFill>
                      <a:schemeClr val="bg1"/>
                    </a:solidFill>
                  </a:rPr>
                  <a:t> </a:t>
                </a:r>
                <a:r>
                  <a:rPr lang="en-US" sz="1200" dirty="0" err="1">
                    <a:solidFill>
                      <a:schemeClr val="bg1"/>
                    </a:solidFill>
                  </a:rPr>
                  <a:t>iste</a:t>
                </a:r>
                <a:r>
                  <a:rPr lang="en-US" sz="1200" dirty="0">
                    <a:solidFill>
                      <a:schemeClr val="bg1"/>
                    </a:solidFill>
                  </a:rPr>
                  <a:t> </a:t>
                </a:r>
                <a:r>
                  <a:rPr lang="en-US" sz="1200" dirty="0" err="1">
                    <a:solidFill>
                      <a:schemeClr val="bg1"/>
                    </a:solidFill>
                  </a:rPr>
                  <a:t>natus</a:t>
                </a:r>
                <a:r>
                  <a:rPr lang="en-US" sz="1200" dirty="0">
                    <a:solidFill>
                      <a:schemeClr val="bg1"/>
                    </a:solidFill>
                  </a:rPr>
                  <a:t>.</a:t>
                </a:r>
              </a:p>
            </p:txBody>
          </p:sp>
        </p:grpSp>
      </p:grpSp>
      <p:grpSp>
        <p:nvGrpSpPr>
          <p:cNvPr id="6" name="Group 5">
            <a:extLst>
              <a:ext uri="{FF2B5EF4-FFF2-40B4-BE49-F238E27FC236}">
                <a16:creationId xmlns:a16="http://schemas.microsoft.com/office/drawing/2014/main" id="{8F3BB7A9-BD46-4D74-9AC2-B902B63056B3}"/>
              </a:ext>
            </a:extLst>
          </p:cNvPr>
          <p:cNvGrpSpPr/>
          <p:nvPr/>
        </p:nvGrpSpPr>
        <p:grpSpPr>
          <a:xfrm>
            <a:off x="8100718" y="3031505"/>
            <a:ext cx="2850356" cy="794990"/>
            <a:chOff x="8100718" y="3031505"/>
            <a:chExt cx="2850356" cy="794990"/>
          </a:xfrm>
        </p:grpSpPr>
        <p:sp>
          <p:nvSpPr>
            <p:cNvPr id="30" name="TextBox 29">
              <a:extLst>
                <a:ext uri="{FF2B5EF4-FFF2-40B4-BE49-F238E27FC236}">
                  <a16:creationId xmlns:a16="http://schemas.microsoft.com/office/drawing/2014/main" id="{2BF6B780-5B38-49DD-927F-4C141207F3E1}"/>
                </a:ext>
              </a:extLst>
            </p:cNvPr>
            <p:cNvSpPr txBox="1"/>
            <p:nvPr/>
          </p:nvSpPr>
          <p:spPr>
            <a:xfrm>
              <a:off x="9973934" y="3075057"/>
              <a:ext cx="977140" cy="707886"/>
            </a:xfrm>
            <a:prstGeom prst="rect">
              <a:avLst/>
            </a:prstGeom>
            <a:noFill/>
          </p:spPr>
          <p:txBody>
            <a:bodyPr wrap="square" rtlCol="0">
              <a:spAutoFit/>
            </a:bodyPr>
            <a:lstStyle/>
            <a:p>
              <a:pPr algn="ctr"/>
              <a:r>
                <a:rPr lang="en-US" sz="4000" dirty="0">
                  <a:solidFill>
                    <a:schemeClr val="bg1"/>
                  </a:solidFill>
                  <a:latin typeface="Roboto Black" panose="02000000000000000000" pitchFamily="2" charset="0"/>
                  <a:ea typeface="Roboto Black" panose="02000000000000000000" pitchFamily="2" charset="0"/>
                </a:rPr>
                <a:t>02</a:t>
              </a:r>
            </a:p>
          </p:txBody>
        </p:sp>
        <p:grpSp>
          <p:nvGrpSpPr>
            <p:cNvPr id="35" name="Group 34">
              <a:extLst>
                <a:ext uri="{FF2B5EF4-FFF2-40B4-BE49-F238E27FC236}">
                  <a16:creationId xmlns:a16="http://schemas.microsoft.com/office/drawing/2014/main" id="{97D8A984-69BC-4232-BA0A-5DB33C00521C}"/>
                </a:ext>
              </a:extLst>
            </p:cNvPr>
            <p:cNvGrpSpPr/>
            <p:nvPr/>
          </p:nvGrpSpPr>
          <p:grpSpPr>
            <a:xfrm>
              <a:off x="8100718" y="3031505"/>
              <a:ext cx="1933519" cy="794990"/>
              <a:chOff x="2097461" y="3162998"/>
              <a:chExt cx="1933519" cy="794990"/>
            </a:xfrm>
          </p:grpSpPr>
          <p:sp>
            <p:nvSpPr>
              <p:cNvPr id="36" name="TextBox 35">
                <a:extLst>
                  <a:ext uri="{FF2B5EF4-FFF2-40B4-BE49-F238E27FC236}">
                    <a16:creationId xmlns:a16="http://schemas.microsoft.com/office/drawing/2014/main" id="{0C81BCF8-7DA4-4250-9C09-C51DC5B2B25A}"/>
                  </a:ext>
                </a:extLst>
              </p:cNvPr>
              <p:cNvSpPr txBox="1"/>
              <p:nvPr/>
            </p:nvSpPr>
            <p:spPr>
              <a:xfrm>
                <a:off x="2097461" y="3162998"/>
                <a:ext cx="1933519" cy="319255"/>
              </a:xfrm>
              <a:prstGeom prst="rect">
                <a:avLst/>
              </a:prstGeom>
              <a:noFill/>
            </p:spPr>
            <p:txBody>
              <a:bodyPr wrap="square" rtlCol="0">
                <a:spAutoFit/>
              </a:bodyPr>
              <a:lstStyle/>
              <a:p>
                <a:pPr algn="r">
                  <a:lnSpc>
                    <a:spcPct val="113000"/>
                  </a:lnSpc>
                </a:pPr>
                <a:r>
                  <a:rPr lang="en-US" sz="1400" b="1" dirty="0">
                    <a:solidFill>
                      <a:schemeClr val="bg1"/>
                    </a:solidFill>
                    <a:latin typeface="+mj-lt"/>
                  </a:rPr>
                  <a:t>Medical Text One</a:t>
                </a:r>
              </a:p>
            </p:txBody>
          </p:sp>
          <p:sp>
            <p:nvSpPr>
              <p:cNvPr id="37" name="TextBox 36">
                <a:extLst>
                  <a:ext uri="{FF2B5EF4-FFF2-40B4-BE49-F238E27FC236}">
                    <a16:creationId xmlns:a16="http://schemas.microsoft.com/office/drawing/2014/main" id="{4B315C4F-8DAD-4B42-9E58-0EFB49CBF164}"/>
                  </a:ext>
                </a:extLst>
              </p:cNvPr>
              <p:cNvSpPr txBox="1"/>
              <p:nvPr/>
            </p:nvSpPr>
            <p:spPr>
              <a:xfrm>
                <a:off x="2097461" y="3443039"/>
                <a:ext cx="1933519" cy="514949"/>
              </a:xfrm>
              <a:prstGeom prst="rect">
                <a:avLst/>
              </a:prstGeom>
              <a:noFill/>
            </p:spPr>
            <p:txBody>
              <a:bodyPr wrap="square" rtlCol="0">
                <a:spAutoFit/>
              </a:bodyPr>
              <a:lstStyle/>
              <a:p>
                <a:pPr algn="r">
                  <a:lnSpc>
                    <a:spcPct val="120000"/>
                  </a:lnSpc>
                </a:pPr>
                <a:r>
                  <a:rPr lang="en-US" sz="1200" dirty="0">
                    <a:solidFill>
                      <a:schemeClr val="bg1"/>
                    </a:solidFill>
                  </a:rPr>
                  <a:t>Sed </a:t>
                </a:r>
                <a:r>
                  <a:rPr lang="en-US" sz="1200" dirty="0" err="1">
                    <a:solidFill>
                      <a:schemeClr val="bg1"/>
                    </a:solidFill>
                  </a:rPr>
                  <a:t>ut</a:t>
                </a:r>
                <a:r>
                  <a:rPr lang="en-US" sz="1200" dirty="0">
                    <a:solidFill>
                      <a:schemeClr val="bg1"/>
                    </a:solidFill>
                  </a:rPr>
                  <a:t> </a:t>
                </a:r>
                <a:r>
                  <a:rPr lang="en-US" sz="1200" dirty="0" err="1">
                    <a:solidFill>
                      <a:schemeClr val="bg1"/>
                    </a:solidFill>
                  </a:rPr>
                  <a:t>perspiciatis</a:t>
                </a:r>
                <a:r>
                  <a:rPr lang="en-US" sz="1200" dirty="0">
                    <a:solidFill>
                      <a:schemeClr val="bg1"/>
                    </a:solidFill>
                  </a:rPr>
                  <a:t> </a:t>
                </a:r>
                <a:r>
                  <a:rPr lang="en-US" sz="1200" dirty="0" err="1">
                    <a:solidFill>
                      <a:schemeClr val="bg1"/>
                    </a:solidFill>
                  </a:rPr>
                  <a:t>unde</a:t>
                </a:r>
                <a:r>
                  <a:rPr lang="en-US" sz="1200" dirty="0">
                    <a:solidFill>
                      <a:schemeClr val="bg1"/>
                    </a:solidFill>
                  </a:rPr>
                  <a:t> </a:t>
                </a:r>
                <a:r>
                  <a:rPr lang="en-US" sz="1200" dirty="0" err="1">
                    <a:solidFill>
                      <a:schemeClr val="bg1"/>
                    </a:solidFill>
                  </a:rPr>
                  <a:t>omnis</a:t>
                </a:r>
                <a:r>
                  <a:rPr lang="en-US" sz="1200" dirty="0">
                    <a:solidFill>
                      <a:schemeClr val="bg1"/>
                    </a:solidFill>
                  </a:rPr>
                  <a:t> </a:t>
                </a:r>
                <a:r>
                  <a:rPr lang="en-US" sz="1200" dirty="0" err="1">
                    <a:solidFill>
                      <a:schemeClr val="bg1"/>
                    </a:solidFill>
                  </a:rPr>
                  <a:t>iste</a:t>
                </a:r>
                <a:r>
                  <a:rPr lang="en-US" sz="1200" dirty="0">
                    <a:solidFill>
                      <a:schemeClr val="bg1"/>
                    </a:solidFill>
                  </a:rPr>
                  <a:t> </a:t>
                </a:r>
                <a:r>
                  <a:rPr lang="en-US" sz="1200" dirty="0" err="1">
                    <a:solidFill>
                      <a:schemeClr val="bg1"/>
                    </a:solidFill>
                  </a:rPr>
                  <a:t>natus</a:t>
                </a:r>
                <a:r>
                  <a:rPr lang="en-US" sz="1200" dirty="0">
                    <a:solidFill>
                      <a:schemeClr val="bg1"/>
                    </a:solidFill>
                  </a:rPr>
                  <a:t>.</a:t>
                </a:r>
              </a:p>
            </p:txBody>
          </p:sp>
        </p:grpSp>
      </p:grpSp>
      <p:grpSp>
        <p:nvGrpSpPr>
          <p:cNvPr id="2" name="Group 1">
            <a:extLst>
              <a:ext uri="{FF2B5EF4-FFF2-40B4-BE49-F238E27FC236}">
                <a16:creationId xmlns:a16="http://schemas.microsoft.com/office/drawing/2014/main" id="{9B6F7E2D-F626-4FE0-A70C-66F8F62239F9}"/>
              </a:ext>
            </a:extLst>
          </p:cNvPr>
          <p:cNvGrpSpPr/>
          <p:nvPr/>
        </p:nvGrpSpPr>
        <p:grpSpPr>
          <a:xfrm>
            <a:off x="2438400" y="356132"/>
            <a:ext cx="7315200" cy="984602"/>
            <a:chOff x="2438400" y="356132"/>
            <a:chExt cx="7315200" cy="984602"/>
          </a:xfrm>
        </p:grpSpPr>
        <p:sp>
          <p:nvSpPr>
            <p:cNvPr id="40" name="TextBox 39">
              <a:extLst>
                <a:ext uri="{FF2B5EF4-FFF2-40B4-BE49-F238E27FC236}">
                  <a16:creationId xmlns:a16="http://schemas.microsoft.com/office/drawing/2014/main" id="{476B5E19-A976-4AF1-95D2-515182D9C434}"/>
                </a:ext>
              </a:extLst>
            </p:cNvPr>
            <p:cNvSpPr txBox="1"/>
            <p:nvPr/>
          </p:nvSpPr>
          <p:spPr>
            <a:xfrm>
              <a:off x="2438400" y="632848"/>
              <a:ext cx="7315200" cy="707886"/>
            </a:xfrm>
            <a:prstGeom prst="rect">
              <a:avLst/>
            </a:prstGeom>
            <a:noFill/>
          </p:spPr>
          <p:txBody>
            <a:bodyPr wrap="square" rtlCol="0">
              <a:spAutoFit/>
            </a:bodyPr>
            <a:lstStyle/>
            <a:p>
              <a:pPr algn="ctr"/>
              <a:r>
                <a:rPr lang="en-US" sz="4000" dirty="0">
                  <a:gradFill>
                    <a:gsLst>
                      <a:gs pos="10000">
                        <a:schemeClr val="accent1"/>
                      </a:gs>
                      <a:gs pos="100000">
                        <a:schemeClr val="accent2"/>
                      </a:gs>
                    </a:gsLst>
                    <a:lin ang="18900000" scaled="1"/>
                  </a:gradFill>
                  <a:latin typeface="+mj-lt"/>
                </a:rPr>
                <a:t>Medical Laptop Mock Up</a:t>
              </a:r>
            </a:p>
          </p:txBody>
        </p:sp>
        <p:sp>
          <p:nvSpPr>
            <p:cNvPr id="41" name="TextBox 40">
              <a:extLst>
                <a:ext uri="{FF2B5EF4-FFF2-40B4-BE49-F238E27FC236}">
                  <a16:creationId xmlns:a16="http://schemas.microsoft.com/office/drawing/2014/main" id="{3163BAF2-B700-41D2-85AE-8DA978C8D7B1}"/>
                </a:ext>
              </a:extLst>
            </p:cNvPr>
            <p:cNvSpPr txBox="1"/>
            <p:nvPr/>
          </p:nvSpPr>
          <p:spPr>
            <a:xfrm>
              <a:off x="4180575" y="356132"/>
              <a:ext cx="3830850" cy="307777"/>
            </a:xfrm>
            <a:prstGeom prst="rect">
              <a:avLst/>
            </a:prstGeom>
            <a:noFill/>
          </p:spPr>
          <p:txBody>
            <a:bodyPr wrap="square" rtlCol="0">
              <a:spAutoFit/>
            </a:bodyPr>
            <a:lstStyle/>
            <a:p>
              <a:pPr algn="ctr"/>
              <a:r>
                <a:rPr lang="en-US" sz="1400" dirty="0">
                  <a:solidFill>
                    <a:schemeClr val="bg1">
                      <a:lumMod val="65000"/>
                    </a:schemeClr>
                  </a:solidFill>
                  <a:ea typeface="Roboto Light" panose="02000000000000000000" pitchFamily="2" charset="0"/>
                </a:rPr>
                <a:t>Claricine Template</a:t>
              </a:r>
            </a:p>
          </p:txBody>
        </p:sp>
      </p:grpSp>
      <p:grpSp>
        <p:nvGrpSpPr>
          <p:cNvPr id="3" name="Group 2">
            <a:extLst>
              <a:ext uri="{FF2B5EF4-FFF2-40B4-BE49-F238E27FC236}">
                <a16:creationId xmlns:a16="http://schemas.microsoft.com/office/drawing/2014/main" id="{C9065096-F67A-4BDE-BBB4-CB1B2C3DD0C5}"/>
              </a:ext>
            </a:extLst>
          </p:cNvPr>
          <p:cNvGrpSpPr/>
          <p:nvPr/>
        </p:nvGrpSpPr>
        <p:grpSpPr>
          <a:xfrm>
            <a:off x="1407886" y="5341115"/>
            <a:ext cx="9376228" cy="852070"/>
            <a:chOff x="1407886" y="5341115"/>
            <a:chExt cx="9376228" cy="852070"/>
          </a:xfrm>
        </p:grpSpPr>
        <p:sp>
          <p:nvSpPr>
            <p:cNvPr id="45" name="TextBox 44">
              <a:extLst>
                <a:ext uri="{FF2B5EF4-FFF2-40B4-BE49-F238E27FC236}">
                  <a16:creationId xmlns:a16="http://schemas.microsoft.com/office/drawing/2014/main" id="{911347A5-D8AE-4B5F-8D0B-FD75F5781C53}"/>
                </a:ext>
              </a:extLst>
            </p:cNvPr>
            <p:cNvSpPr txBox="1"/>
            <p:nvPr/>
          </p:nvSpPr>
          <p:spPr>
            <a:xfrm>
              <a:off x="4122325" y="5341115"/>
              <a:ext cx="3947350" cy="351635"/>
            </a:xfrm>
            <a:prstGeom prst="rect">
              <a:avLst/>
            </a:prstGeom>
            <a:noFill/>
          </p:spPr>
          <p:txBody>
            <a:bodyPr wrap="square" rtlCol="0">
              <a:spAutoFit/>
            </a:bodyPr>
            <a:lstStyle/>
            <a:p>
              <a:pPr algn="ctr">
                <a:lnSpc>
                  <a:spcPct val="113000"/>
                </a:lnSpc>
              </a:pPr>
              <a:r>
                <a:rPr lang="en-US" sz="1600" dirty="0">
                  <a:solidFill>
                    <a:schemeClr val="bg1"/>
                  </a:solidFill>
                  <a:latin typeface="+mj-lt"/>
                </a:rPr>
                <a:t>Better Health, Better Life!</a:t>
              </a:r>
            </a:p>
          </p:txBody>
        </p:sp>
        <p:sp>
          <p:nvSpPr>
            <p:cNvPr id="46" name="TextBox 45">
              <a:extLst>
                <a:ext uri="{FF2B5EF4-FFF2-40B4-BE49-F238E27FC236}">
                  <a16:creationId xmlns:a16="http://schemas.microsoft.com/office/drawing/2014/main" id="{3934A815-6EBD-459B-90B5-F635DEE91EEE}"/>
                </a:ext>
              </a:extLst>
            </p:cNvPr>
            <p:cNvSpPr txBox="1"/>
            <p:nvPr/>
          </p:nvSpPr>
          <p:spPr>
            <a:xfrm>
              <a:off x="1407886" y="5678236"/>
              <a:ext cx="9376228" cy="514949"/>
            </a:xfrm>
            <a:prstGeom prst="rect">
              <a:avLst/>
            </a:prstGeom>
            <a:noFill/>
          </p:spPr>
          <p:txBody>
            <a:bodyPr wrap="square" rtlCol="0">
              <a:spAutoFit/>
            </a:bodyPr>
            <a:lstStyle/>
            <a:p>
              <a:pPr algn="ct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doloremque laudantium, totam rem aperiam, eaque ipsa quae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a:t>
              </a:r>
              <a:r>
                <a:rPr lang="en-US" sz="1200" dirty="0" err="1">
                  <a:solidFill>
                    <a:schemeClr val="bg1">
                      <a:lumMod val="65000"/>
                    </a:schemeClr>
                  </a:solidFill>
                </a:rPr>
                <a:t>veritatis</a:t>
              </a:r>
              <a:r>
                <a:rPr lang="en-US" sz="1200" dirty="0">
                  <a:solidFill>
                    <a:schemeClr val="bg1">
                      <a:lumMod val="65000"/>
                    </a:schemeClr>
                  </a:solidFill>
                </a:rPr>
                <a:t> et quasi </a:t>
              </a:r>
              <a:r>
                <a:rPr lang="en-US" sz="1200" dirty="0" err="1">
                  <a:solidFill>
                    <a:schemeClr val="bg1">
                      <a:lumMod val="65000"/>
                    </a:schemeClr>
                  </a:solidFill>
                </a:rPr>
                <a:t>architecto</a:t>
              </a:r>
              <a:r>
                <a:rPr lang="en-US" sz="1200" dirty="0">
                  <a:solidFill>
                    <a:schemeClr val="bg1">
                      <a:lumMod val="65000"/>
                    </a:schemeClr>
                  </a:solidFill>
                </a:rPr>
                <a:t> </a:t>
              </a:r>
              <a:r>
                <a:rPr lang="en-US" sz="1200" dirty="0" err="1">
                  <a:solidFill>
                    <a:schemeClr val="bg1">
                      <a:lumMod val="65000"/>
                    </a:schemeClr>
                  </a:solidFill>
                </a:rPr>
                <a:t>beatae</a:t>
              </a:r>
              <a:r>
                <a:rPr lang="en-US" sz="1200" dirty="0">
                  <a:solidFill>
                    <a:schemeClr val="bg1">
                      <a:lumMod val="65000"/>
                    </a:schemeClr>
                  </a:solidFill>
                </a:rPr>
                <a:t> vitae dicta sunt </a:t>
              </a:r>
              <a:r>
                <a:rPr lang="en-US" sz="1200" dirty="0" err="1">
                  <a:solidFill>
                    <a:schemeClr val="bg1">
                      <a:lumMod val="65000"/>
                    </a:schemeClr>
                  </a:solidFill>
                </a:rPr>
                <a:t>explicabo</a:t>
              </a:r>
              <a:r>
                <a:rPr lang="en-US" sz="1200" dirty="0">
                  <a:solidFill>
                    <a:schemeClr val="bg1">
                      <a:lumMod val="65000"/>
                    </a:schemeClr>
                  </a:solidFill>
                </a:rPr>
                <a:t>..</a:t>
              </a:r>
            </a:p>
          </p:txBody>
        </p:sp>
      </p:grpSp>
      <p:sp>
        <p:nvSpPr>
          <p:cNvPr id="47" name="Freeform 5">
            <a:extLst>
              <a:ext uri="{FF2B5EF4-FFF2-40B4-BE49-F238E27FC236}">
                <a16:creationId xmlns:a16="http://schemas.microsoft.com/office/drawing/2014/main" id="{BC59770B-C751-44AE-9CB9-B8D7553D5122}"/>
              </a:ext>
            </a:extLst>
          </p:cNvPr>
          <p:cNvSpPr>
            <a:spLocks noChangeArrowheads="1"/>
          </p:cNvSpPr>
          <p:nvPr/>
        </p:nvSpPr>
        <p:spPr bwMode="auto">
          <a:xfrm>
            <a:off x="583257" y="3304790"/>
            <a:ext cx="138654" cy="248421"/>
          </a:xfrm>
          <a:custGeom>
            <a:avLst/>
            <a:gdLst>
              <a:gd name="T0" fmla="*/ 15797 w 265"/>
              <a:gd name="T1" fmla="*/ 84849 h 472"/>
              <a:gd name="T2" fmla="*/ 15797 w 265"/>
              <a:gd name="T3" fmla="*/ 84849 h 472"/>
              <a:gd name="T4" fmla="*/ 94780 w 265"/>
              <a:gd name="T5" fmla="*/ 10471 h 472"/>
              <a:gd name="T6" fmla="*/ 94780 w 265"/>
              <a:gd name="T7" fmla="*/ 0 h 472"/>
              <a:gd name="T8" fmla="*/ 84369 w 265"/>
              <a:gd name="T9" fmla="*/ 0 h 472"/>
              <a:gd name="T10" fmla="*/ 0 w 265"/>
              <a:gd name="T11" fmla="*/ 79795 h 472"/>
              <a:gd name="T12" fmla="*/ 0 w 265"/>
              <a:gd name="T13" fmla="*/ 84849 h 472"/>
              <a:gd name="T14" fmla="*/ 0 w 265"/>
              <a:gd name="T15" fmla="*/ 90265 h 472"/>
              <a:gd name="T16" fmla="*/ 84369 w 265"/>
              <a:gd name="T17" fmla="*/ 170060 h 472"/>
              <a:gd name="T18" fmla="*/ 94780 w 265"/>
              <a:gd name="T19" fmla="*/ 170060 h 472"/>
              <a:gd name="T20" fmla="*/ 94780 w 265"/>
              <a:gd name="T21" fmla="*/ 159589 h 472"/>
              <a:gd name="T22" fmla="*/ 15797 w 265"/>
              <a:gd name="T23" fmla="*/ 84849 h 47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5" h="472">
                <a:moveTo>
                  <a:pt x="44" y="235"/>
                </a:moveTo>
                <a:lnTo>
                  <a:pt x="44" y="235"/>
                </a:lnTo>
                <a:cubicBezTo>
                  <a:pt x="264" y="29"/>
                  <a:pt x="264" y="29"/>
                  <a:pt x="264" y="29"/>
                </a:cubicBezTo>
                <a:cubicBezTo>
                  <a:pt x="264" y="29"/>
                  <a:pt x="264" y="14"/>
                  <a:pt x="264" y="0"/>
                </a:cubicBezTo>
                <a:cubicBezTo>
                  <a:pt x="250" y="0"/>
                  <a:pt x="250" y="0"/>
                  <a:pt x="235" y="0"/>
                </a:cubicBezTo>
                <a:cubicBezTo>
                  <a:pt x="0" y="221"/>
                  <a:pt x="0" y="221"/>
                  <a:pt x="0" y="221"/>
                </a:cubicBezTo>
                <a:lnTo>
                  <a:pt x="0" y="235"/>
                </a:lnTo>
                <a:lnTo>
                  <a:pt x="0" y="250"/>
                </a:lnTo>
                <a:cubicBezTo>
                  <a:pt x="235" y="471"/>
                  <a:pt x="235" y="471"/>
                  <a:pt x="235" y="471"/>
                </a:cubicBezTo>
                <a:cubicBezTo>
                  <a:pt x="250" y="471"/>
                  <a:pt x="250" y="471"/>
                  <a:pt x="264" y="471"/>
                </a:cubicBezTo>
                <a:cubicBezTo>
                  <a:pt x="264" y="456"/>
                  <a:pt x="264" y="442"/>
                  <a:pt x="264" y="442"/>
                </a:cubicBezTo>
                <a:lnTo>
                  <a:pt x="44" y="235"/>
                </a:lnTo>
              </a:path>
            </a:pathLst>
          </a:custGeom>
          <a:solidFill>
            <a:schemeClr val="bg1">
              <a:lumMod val="8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p>
        </p:txBody>
      </p:sp>
      <p:sp>
        <p:nvSpPr>
          <p:cNvPr id="49" name="Freeform 5">
            <a:extLst>
              <a:ext uri="{FF2B5EF4-FFF2-40B4-BE49-F238E27FC236}">
                <a16:creationId xmlns:a16="http://schemas.microsoft.com/office/drawing/2014/main" id="{C4123450-1C68-4A53-822C-C6D14E705F2A}"/>
              </a:ext>
            </a:extLst>
          </p:cNvPr>
          <p:cNvSpPr>
            <a:spLocks noChangeArrowheads="1"/>
          </p:cNvSpPr>
          <p:nvPr/>
        </p:nvSpPr>
        <p:spPr bwMode="auto">
          <a:xfrm flipH="1">
            <a:off x="11470089" y="3304790"/>
            <a:ext cx="138654" cy="248421"/>
          </a:xfrm>
          <a:custGeom>
            <a:avLst/>
            <a:gdLst>
              <a:gd name="T0" fmla="*/ 15797 w 265"/>
              <a:gd name="T1" fmla="*/ 84849 h 472"/>
              <a:gd name="T2" fmla="*/ 15797 w 265"/>
              <a:gd name="T3" fmla="*/ 84849 h 472"/>
              <a:gd name="T4" fmla="*/ 94780 w 265"/>
              <a:gd name="T5" fmla="*/ 10471 h 472"/>
              <a:gd name="T6" fmla="*/ 94780 w 265"/>
              <a:gd name="T7" fmla="*/ 0 h 472"/>
              <a:gd name="T8" fmla="*/ 84369 w 265"/>
              <a:gd name="T9" fmla="*/ 0 h 472"/>
              <a:gd name="T10" fmla="*/ 0 w 265"/>
              <a:gd name="T11" fmla="*/ 79795 h 472"/>
              <a:gd name="T12" fmla="*/ 0 w 265"/>
              <a:gd name="T13" fmla="*/ 84849 h 472"/>
              <a:gd name="T14" fmla="*/ 0 w 265"/>
              <a:gd name="T15" fmla="*/ 90265 h 472"/>
              <a:gd name="T16" fmla="*/ 84369 w 265"/>
              <a:gd name="T17" fmla="*/ 170060 h 472"/>
              <a:gd name="T18" fmla="*/ 94780 w 265"/>
              <a:gd name="T19" fmla="*/ 170060 h 472"/>
              <a:gd name="T20" fmla="*/ 94780 w 265"/>
              <a:gd name="T21" fmla="*/ 159589 h 472"/>
              <a:gd name="T22" fmla="*/ 15797 w 265"/>
              <a:gd name="T23" fmla="*/ 84849 h 47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5" h="472">
                <a:moveTo>
                  <a:pt x="44" y="235"/>
                </a:moveTo>
                <a:lnTo>
                  <a:pt x="44" y="235"/>
                </a:lnTo>
                <a:cubicBezTo>
                  <a:pt x="264" y="29"/>
                  <a:pt x="264" y="29"/>
                  <a:pt x="264" y="29"/>
                </a:cubicBezTo>
                <a:cubicBezTo>
                  <a:pt x="264" y="29"/>
                  <a:pt x="264" y="14"/>
                  <a:pt x="264" y="0"/>
                </a:cubicBezTo>
                <a:cubicBezTo>
                  <a:pt x="250" y="0"/>
                  <a:pt x="250" y="0"/>
                  <a:pt x="235" y="0"/>
                </a:cubicBezTo>
                <a:cubicBezTo>
                  <a:pt x="0" y="221"/>
                  <a:pt x="0" y="221"/>
                  <a:pt x="0" y="221"/>
                </a:cubicBezTo>
                <a:lnTo>
                  <a:pt x="0" y="235"/>
                </a:lnTo>
                <a:lnTo>
                  <a:pt x="0" y="250"/>
                </a:lnTo>
                <a:cubicBezTo>
                  <a:pt x="235" y="471"/>
                  <a:pt x="235" y="471"/>
                  <a:pt x="235" y="471"/>
                </a:cubicBezTo>
                <a:cubicBezTo>
                  <a:pt x="250" y="471"/>
                  <a:pt x="250" y="471"/>
                  <a:pt x="264" y="471"/>
                </a:cubicBezTo>
                <a:cubicBezTo>
                  <a:pt x="264" y="456"/>
                  <a:pt x="264" y="442"/>
                  <a:pt x="264" y="442"/>
                </a:cubicBezTo>
                <a:lnTo>
                  <a:pt x="44" y="235"/>
                </a:lnTo>
              </a:path>
            </a:pathLst>
          </a:custGeom>
          <a:gradFill>
            <a:gsLst>
              <a:gs pos="10000">
                <a:schemeClr val="accent1"/>
              </a:gs>
              <a:gs pos="100000">
                <a:schemeClr val="accent2"/>
              </a:gs>
            </a:gsLst>
            <a:lin ang="0" scaled="1"/>
          </a:gra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p>
        </p:txBody>
      </p:sp>
      <p:pic>
        <p:nvPicPr>
          <p:cNvPr id="24" name="Picture 23">
            <a:extLst>
              <a:ext uri="{FF2B5EF4-FFF2-40B4-BE49-F238E27FC236}">
                <a16:creationId xmlns:a16="http://schemas.microsoft.com/office/drawing/2014/main" id="{748A0477-8955-471C-AE01-B97197801BDF}"/>
              </a:ext>
            </a:extLst>
          </p:cNvPr>
          <p:cNvPicPr>
            <a:picLocks noChangeAspect="1"/>
          </p:cNvPicPr>
          <p:nvPr/>
        </p:nvPicPr>
        <p:blipFill>
          <a:blip r:embed="rId2"/>
          <a:stretch>
            <a:fillRect/>
          </a:stretch>
        </p:blipFill>
        <p:spPr>
          <a:xfrm>
            <a:off x="2939813" y="994680"/>
            <a:ext cx="7657240" cy="4889416"/>
          </a:xfrm>
          <a:prstGeom prst="rect">
            <a:avLst/>
          </a:prstGeom>
        </p:spPr>
      </p:pic>
      <p:sp>
        <p:nvSpPr>
          <p:cNvPr id="7" name="Picture Placeholder 6">
            <a:extLst>
              <a:ext uri="{FF2B5EF4-FFF2-40B4-BE49-F238E27FC236}">
                <a16:creationId xmlns:a16="http://schemas.microsoft.com/office/drawing/2014/main" id="{B512C93E-E8BD-44CF-894D-95CCA014B77C}"/>
              </a:ext>
            </a:extLst>
          </p:cNvPr>
          <p:cNvSpPr>
            <a:spLocks noGrp="1"/>
          </p:cNvSpPr>
          <p:nvPr>
            <p:ph type="pic" sz="quarter" idx="10"/>
          </p:nvPr>
        </p:nvSpPr>
        <p:spPr/>
      </p:sp>
    </p:spTree>
    <p:extLst>
      <p:ext uri="{BB962C8B-B14F-4D97-AF65-F5344CB8AC3E}">
        <p14:creationId xmlns:p14="http://schemas.microsoft.com/office/powerpoint/2010/main" val="208580696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4" decel="100000" fill="hold" nodeType="withEffect">
                                  <p:stCondLst>
                                    <p:cond delay="2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750" fill="hold"/>
                                        <p:tgtEl>
                                          <p:spTgt spid="3"/>
                                        </p:tgtEl>
                                        <p:attrNameLst>
                                          <p:attrName>ppt_x</p:attrName>
                                        </p:attrNameLst>
                                      </p:cBhvr>
                                      <p:tavLst>
                                        <p:tav tm="0">
                                          <p:val>
                                            <p:strVal val="#ppt_x"/>
                                          </p:val>
                                        </p:tav>
                                        <p:tav tm="100000">
                                          <p:val>
                                            <p:strVal val="#ppt_x"/>
                                          </p:val>
                                        </p:tav>
                                      </p:tavLst>
                                    </p:anim>
                                    <p:anim calcmode="lin" valueType="num">
                                      <p:cBhvr additive="base">
                                        <p:cTn id="12" dur="750" fill="hold"/>
                                        <p:tgtEl>
                                          <p:spTgt spid="3"/>
                                        </p:tgtEl>
                                        <p:attrNameLst>
                                          <p:attrName>ppt_y</p:attrName>
                                        </p:attrNameLst>
                                      </p:cBhvr>
                                      <p:tavLst>
                                        <p:tav tm="0">
                                          <p:val>
                                            <p:strVal val="1+#ppt_h/2"/>
                                          </p:val>
                                        </p:tav>
                                        <p:tav tm="100000">
                                          <p:val>
                                            <p:strVal val="#ppt_y"/>
                                          </p:val>
                                        </p:tav>
                                      </p:tavLst>
                                    </p:anim>
                                  </p:childTnLst>
                                </p:cTn>
                              </p:par>
                              <p:par>
                                <p:cTn id="13" presetID="37" presetClass="entr" presetSubtype="0" fill="hold" grpId="0" nodeType="withEffect">
                                  <p:stCondLst>
                                    <p:cond delay="50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750"/>
                                        <p:tgtEl>
                                          <p:spTgt spid="4"/>
                                        </p:tgtEl>
                                      </p:cBhvr>
                                    </p:animEffect>
                                    <p:anim calcmode="lin" valueType="num">
                                      <p:cBhvr>
                                        <p:cTn id="16" dur="750" fill="hold"/>
                                        <p:tgtEl>
                                          <p:spTgt spid="4"/>
                                        </p:tgtEl>
                                        <p:attrNameLst>
                                          <p:attrName>ppt_x</p:attrName>
                                        </p:attrNameLst>
                                      </p:cBhvr>
                                      <p:tavLst>
                                        <p:tav tm="0">
                                          <p:val>
                                            <p:strVal val="#ppt_x"/>
                                          </p:val>
                                        </p:tav>
                                        <p:tav tm="100000">
                                          <p:val>
                                            <p:strVal val="#ppt_x"/>
                                          </p:val>
                                        </p:tav>
                                      </p:tavLst>
                                    </p:anim>
                                    <p:anim calcmode="lin" valueType="num">
                                      <p:cBhvr>
                                        <p:cTn id="17" dur="675" decel="100000" fill="hold"/>
                                        <p:tgtEl>
                                          <p:spTgt spid="4"/>
                                        </p:tgtEl>
                                        <p:attrNameLst>
                                          <p:attrName>ppt_y</p:attrName>
                                        </p:attrNameLst>
                                      </p:cBhvr>
                                      <p:tavLst>
                                        <p:tav tm="0">
                                          <p:val>
                                            <p:strVal val="#ppt_y+1"/>
                                          </p:val>
                                        </p:tav>
                                        <p:tav tm="100000">
                                          <p:val>
                                            <p:strVal val="#ppt_y-.03"/>
                                          </p:val>
                                        </p:tav>
                                      </p:tavLst>
                                    </p:anim>
                                    <p:anim calcmode="lin" valueType="num">
                                      <p:cBhvr>
                                        <p:cTn id="18" dur="75" accel="100000" fill="hold">
                                          <p:stCondLst>
                                            <p:cond delay="675"/>
                                          </p:stCondLst>
                                        </p:cTn>
                                        <p:tgtEl>
                                          <p:spTgt spid="4"/>
                                        </p:tgtEl>
                                        <p:attrNameLst>
                                          <p:attrName>ppt_y</p:attrName>
                                        </p:attrNameLst>
                                      </p:cBhvr>
                                      <p:tavLst>
                                        <p:tav tm="0">
                                          <p:val>
                                            <p:strVal val="#ppt_y-.03"/>
                                          </p:val>
                                        </p:tav>
                                        <p:tav tm="100000">
                                          <p:val>
                                            <p:strVal val="#ppt_y"/>
                                          </p:val>
                                        </p:tav>
                                      </p:tavLst>
                                    </p:anim>
                                  </p:childTnLst>
                                </p:cTn>
                              </p:par>
                              <p:par>
                                <p:cTn id="19" presetID="10" presetClass="entr" presetSubtype="0" fill="hold" nodeType="withEffect">
                                  <p:stCondLst>
                                    <p:cond delay="10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nodeType="withEffect">
                                  <p:stCondLst>
                                    <p:cond delay="100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10" presetClass="entr" presetSubtype="0" fill="hold" grpId="0" nodeType="withEffect">
                                  <p:stCondLst>
                                    <p:cond delay="125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par>
                                <p:cTn id="28" presetID="10" presetClass="entr" presetSubtype="0" fill="hold" grpId="0" nodeType="withEffect">
                                  <p:stCondLst>
                                    <p:cond delay="1250"/>
                                  </p:stCondLst>
                                  <p:childTnLst>
                                    <p:set>
                                      <p:cBhvr>
                                        <p:cTn id="29" dur="1" fill="hold">
                                          <p:stCondLst>
                                            <p:cond delay="0"/>
                                          </p:stCondLst>
                                        </p:cTn>
                                        <p:tgtEl>
                                          <p:spTgt spid="49"/>
                                        </p:tgtEl>
                                        <p:attrNameLst>
                                          <p:attrName>style.visibility</p:attrName>
                                        </p:attrNameLst>
                                      </p:cBhvr>
                                      <p:to>
                                        <p:strVal val="visible"/>
                                      </p:to>
                                    </p:set>
                                    <p:animEffect transition="in" filter="fade">
                                      <p:cBhvr>
                                        <p:cTn id="30" dur="500"/>
                                        <p:tgtEl>
                                          <p:spTgt spid="49"/>
                                        </p:tgtEl>
                                      </p:cBhvr>
                                    </p:animEffect>
                                  </p:childTnLst>
                                </p:cTn>
                              </p:par>
                              <p:par>
                                <p:cTn id="31" presetID="2" presetClass="entr" presetSubtype="4" decel="10000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750" fill="hold"/>
                                        <p:tgtEl>
                                          <p:spTgt spid="24"/>
                                        </p:tgtEl>
                                        <p:attrNameLst>
                                          <p:attrName>ppt_x</p:attrName>
                                        </p:attrNameLst>
                                      </p:cBhvr>
                                      <p:tavLst>
                                        <p:tav tm="0">
                                          <p:val>
                                            <p:strVal val="#ppt_x"/>
                                          </p:val>
                                        </p:tav>
                                        <p:tav tm="100000">
                                          <p:val>
                                            <p:strVal val="#ppt_x"/>
                                          </p:val>
                                        </p:tav>
                                      </p:tavLst>
                                    </p:anim>
                                    <p:anim calcmode="lin" valueType="num">
                                      <p:cBhvr additive="base">
                                        <p:cTn id="34" dur="75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7" grpId="0" animBg="1"/>
      <p:bldP spid="49"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17A1744-074F-4349-B5ED-CAF1AA085DC2}"/>
              </a:ext>
            </a:extLst>
          </p:cNvPr>
          <p:cNvSpPr/>
          <p:nvPr/>
        </p:nvSpPr>
        <p:spPr>
          <a:xfrm>
            <a:off x="0" y="0"/>
            <a:ext cx="12192000" cy="3996814"/>
          </a:xfrm>
          <a:prstGeom prst="rect">
            <a:avLst/>
          </a:prstGeom>
          <a:solidFill>
            <a:srgbClr val="091929">
              <a:alpha val="7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813B30CF-0D53-454C-9E3E-6047B229D166}"/>
              </a:ext>
            </a:extLst>
          </p:cNvPr>
          <p:cNvGrpSpPr/>
          <p:nvPr/>
        </p:nvGrpSpPr>
        <p:grpSpPr>
          <a:xfrm>
            <a:off x="2438400" y="356132"/>
            <a:ext cx="7315200" cy="984602"/>
            <a:chOff x="2438400" y="356132"/>
            <a:chExt cx="7315200" cy="984602"/>
          </a:xfrm>
        </p:grpSpPr>
        <p:sp>
          <p:nvSpPr>
            <p:cNvPr id="50" name="TextBox 49">
              <a:extLst>
                <a:ext uri="{FF2B5EF4-FFF2-40B4-BE49-F238E27FC236}">
                  <a16:creationId xmlns:a16="http://schemas.microsoft.com/office/drawing/2014/main" id="{F65C7AED-6D1C-4B19-80EF-9D2A541000C1}"/>
                </a:ext>
              </a:extLst>
            </p:cNvPr>
            <p:cNvSpPr txBox="1"/>
            <p:nvPr/>
          </p:nvSpPr>
          <p:spPr>
            <a:xfrm>
              <a:off x="2438400" y="632848"/>
              <a:ext cx="7315200" cy="707886"/>
            </a:xfrm>
            <a:prstGeom prst="rect">
              <a:avLst/>
            </a:prstGeom>
            <a:noFill/>
          </p:spPr>
          <p:txBody>
            <a:bodyPr wrap="square" rtlCol="0">
              <a:spAutoFit/>
            </a:bodyPr>
            <a:lstStyle/>
            <a:p>
              <a:pPr algn="ctr"/>
              <a:r>
                <a:rPr lang="en-US" sz="4000" dirty="0">
                  <a:solidFill>
                    <a:schemeClr val="bg1"/>
                  </a:solidFill>
                  <a:latin typeface="+mj-lt"/>
                </a:rPr>
                <a:t>Medical Price Table Slide</a:t>
              </a:r>
            </a:p>
          </p:txBody>
        </p:sp>
        <p:sp>
          <p:nvSpPr>
            <p:cNvPr id="51" name="TextBox 50">
              <a:extLst>
                <a:ext uri="{FF2B5EF4-FFF2-40B4-BE49-F238E27FC236}">
                  <a16:creationId xmlns:a16="http://schemas.microsoft.com/office/drawing/2014/main" id="{6E07243E-7223-4BDE-BE84-5B5FE18023CD}"/>
                </a:ext>
              </a:extLst>
            </p:cNvPr>
            <p:cNvSpPr txBox="1"/>
            <p:nvPr/>
          </p:nvSpPr>
          <p:spPr>
            <a:xfrm>
              <a:off x="4180575" y="356132"/>
              <a:ext cx="3830850" cy="307777"/>
            </a:xfrm>
            <a:prstGeom prst="rect">
              <a:avLst/>
            </a:prstGeom>
            <a:noFill/>
          </p:spPr>
          <p:txBody>
            <a:bodyPr wrap="square" rtlCol="0">
              <a:spAutoFit/>
            </a:bodyPr>
            <a:lstStyle/>
            <a:p>
              <a:pPr algn="ctr"/>
              <a:r>
                <a:rPr lang="en-US" sz="1400" dirty="0">
                  <a:solidFill>
                    <a:schemeClr val="bg1"/>
                  </a:solidFill>
                  <a:ea typeface="Roboto Light" panose="02000000000000000000" pitchFamily="2" charset="0"/>
                </a:rPr>
                <a:t>Claricine Template</a:t>
              </a:r>
            </a:p>
          </p:txBody>
        </p:sp>
      </p:grpSp>
      <p:sp>
        <p:nvSpPr>
          <p:cNvPr id="52" name="TextBox 51">
            <a:extLst>
              <a:ext uri="{FF2B5EF4-FFF2-40B4-BE49-F238E27FC236}">
                <a16:creationId xmlns:a16="http://schemas.microsoft.com/office/drawing/2014/main" id="{4774F1B7-0D0B-4329-851B-7A7E90CF2349}"/>
              </a:ext>
            </a:extLst>
          </p:cNvPr>
          <p:cNvSpPr txBox="1"/>
          <p:nvPr/>
        </p:nvSpPr>
        <p:spPr>
          <a:xfrm>
            <a:off x="2192594" y="1564485"/>
            <a:ext cx="7806812" cy="514949"/>
          </a:xfrm>
          <a:prstGeom prst="rect">
            <a:avLst/>
          </a:prstGeom>
          <a:noFill/>
        </p:spPr>
        <p:txBody>
          <a:bodyPr wrap="square" rtlCol="0">
            <a:spAutoFit/>
          </a:bodyPr>
          <a:lstStyle/>
          <a:p>
            <a:pPr algn="ctr">
              <a:lnSpc>
                <a:spcPct val="120000"/>
              </a:lnSpc>
            </a:pPr>
            <a:r>
              <a:rPr lang="en-US" sz="1200" b="1" dirty="0">
                <a:solidFill>
                  <a:schemeClr val="bg1"/>
                </a:solidFill>
              </a:rPr>
              <a:t>Sed ut perspiciatis </a:t>
            </a:r>
            <a:r>
              <a:rPr lang="en-US" sz="1200" dirty="0">
                <a:solidFill>
                  <a:schemeClr val="bg1"/>
                </a:solidFill>
              </a:rPr>
              <a:t>unde omnis iste natus error sit voluptatem accusantium doloremque laudantium, totam rem aperiam, eaque ipsa quae ab </a:t>
            </a:r>
            <a:r>
              <a:rPr lang="en-US" sz="1200" dirty="0" err="1">
                <a:solidFill>
                  <a:schemeClr val="bg1"/>
                </a:solidFill>
              </a:rPr>
              <a:t>illo</a:t>
            </a:r>
            <a:r>
              <a:rPr lang="en-US" sz="1200" dirty="0">
                <a:solidFill>
                  <a:schemeClr val="bg1"/>
                </a:solidFill>
              </a:rPr>
              <a:t> </a:t>
            </a:r>
            <a:r>
              <a:rPr lang="en-US" sz="1200" dirty="0" err="1">
                <a:solidFill>
                  <a:schemeClr val="bg1"/>
                </a:solidFill>
              </a:rPr>
              <a:t>inventore</a:t>
            </a:r>
            <a:r>
              <a:rPr lang="en-US" sz="1200" dirty="0">
                <a:solidFill>
                  <a:schemeClr val="bg1"/>
                </a:solidFill>
              </a:rPr>
              <a:t> </a:t>
            </a:r>
            <a:r>
              <a:rPr lang="en-US" sz="1200" dirty="0" err="1">
                <a:solidFill>
                  <a:schemeClr val="bg1"/>
                </a:solidFill>
              </a:rPr>
              <a:t>veritatis</a:t>
            </a:r>
            <a:r>
              <a:rPr lang="en-US" sz="1200" dirty="0">
                <a:solidFill>
                  <a:schemeClr val="bg1"/>
                </a:solidFill>
              </a:rPr>
              <a:t> et quasi </a:t>
            </a:r>
            <a:r>
              <a:rPr lang="en-US" sz="1200" dirty="0" err="1">
                <a:solidFill>
                  <a:schemeClr val="bg1"/>
                </a:solidFill>
              </a:rPr>
              <a:t>architecto</a:t>
            </a:r>
            <a:r>
              <a:rPr lang="en-US" sz="1200" dirty="0">
                <a:solidFill>
                  <a:schemeClr val="bg1"/>
                </a:solidFill>
              </a:rPr>
              <a:t> </a:t>
            </a:r>
            <a:r>
              <a:rPr lang="en-US" sz="1200" dirty="0" err="1">
                <a:solidFill>
                  <a:schemeClr val="bg1"/>
                </a:solidFill>
              </a:rPr>
              <a:t>beatae</a:t>
            </a:r>
            <a:r>
              <a:rPr lang="en-US" sz="1200" dirty="0">
                <a:solidFill>
                  <a:schemeClr val="bg1"/>
                </a:solidFill>
              </a:rPr>
              <a:t> vitae.</a:t>
            </a:r>
          </a:p>
        </p:txBody>
      </p:sp>
      <p:sp>
        <p:nvSpPr>
          <p:cNvPr id="10" name="Picture Placeholder 9">
            <a:extLst>
              <a:ext uri="{FF2B5EF4-FFF2-40B4-BE49-F238E27FC236}">
                <a16:creationId xmlns:a16="http://schemas.microsoft.com/office/drawing/2014/main" id="{1D6E6954-CDDB-4CDF-9D03-0E37832EA2C8}"/>
              </a:ext>
            </a:extLst>
          </p:cNvPr>
          <p:cNvSpPr>
            <a:spLocks noGrp="1"/>
          </p:cNvSpPr>
          <p:nvPr>
            <p:ph type="pic" sz="quarter" idx="10"/>
          </p:nvPr>
        </p:nvSpPr>
        <p:spPr/>
      </p:sp>
      <p:sp>
        <p:nvSpPr>
          <p:cNvPr id="3" name="Rectangle 2">
            <a:extLst>
              <a:ext uri="{FF2B5EF4-FFF2-40B4-BE49-F238E27FC236}">
                <a16:creationId xmlns:a16="http://schemas.microsoft.com/office/drawing/2014/main" id="{1AFC2816-C780-4D3A-83B3-697705FC9E2A}"/>
              </a:ext>
            </a:extLst>
          </p:cNvPr>
          <p:cNvSpPr/>
          <p:nvPr/>
        </p:nvSpPr>
        <p:spPr>
          <a:xfrm>
            <a:off x="1956619" y="2477729"/>
            <a:ext cx="8278762" cy="3687097"/>
          </a:xfrm>
          <a:prstGeom prst="rect">
            <a:avLst/>
          </a:prstGeom>
          <a:solidFill>
            <a:schemeClr val="bg1"/>
          </a:soli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5A1E546-9F1D-4345-A3ED-3B1335D12D9C}"/>
              </a:ext>
            </a:extLst>
          </p:cNvPr>
          <p:cNvSpPr/>
          <p:nvPr/>
        </p:nvSpPr>
        <p:spPr>
          <a:xfrm>
            <a:off x="1956619" y="2477730"/>
            <a:ext cx="8278762" cy="1519084"/>
          </a:xfrm>
          <a:prstGeom prst="rect">
            <a:avLst/>
          </a:prstGeom>
          <a:gradFill>
            <a:gsLst>
              <a:gs pos="10000">
                <a:schemeClr val="accent1"/>
              </a:gs>
              <a:gs pos="100000">
                <a:schemeClr val="accent2"/>
              </a:gs>
            </a:gsLst>
            <a:lin ang="189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5F293DE8-EBFF-4F34-93B1-02079ED291D3}"/>
              </a:ext>
            </a:extLst>
          </p:cNvPr>
          <p:cNvCxnSpPr>
            <a:stCxn id="5" idx="0"/>
            <a:endCxn id="5" idx="2"/>
          </p:cNvCxnSpPr>
          <p:nvPr/>
        </p:nvCxnSpPr>
        <p:spPr>
          <a:xfrm>
            <a:off x="6096000" y="2477730"/>
            <a:ext cx="0" cy="1519084"/>
          </a:xfrm>
          <a:prstGeom prst="line">
            <a:avLst/>
          </a:prstGeom>
          <a:ln w="12700">
            <a:solidFill>
              <a:schemeClr val="bg1">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0BFFD10-FE76-4B33-A79F-D90DD692CD76}"/>
              </a:ext>
            </a:extLst>
          </p:cNvPr>
          <p:cNvCxnSpPr>
            <a:cxnSpLocks/>
            <a:endCxn id="3" idx="2"/>
          </p:cNvCxnSpPr>
          <p:nvPr/>
        </p:nvCxnSpPr>
        <p:spPr>
          <a:xfrm>
            <a:off x="6096000" y="3996814"/>
            <a:ext cx="0" cy="2168012"/>
          </a:xfrm>
          <a:prstGeom prst="line">
            <a:avLst/>
          </a:prstGeom>
          <a:ln w="12700">
            <a:solidFill>
              <a:schemeClr val="bg1">
                <a:lumMod val="75000"/>
                <a:alpha val="40000"/>
              </a:schemeClr>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928476F4-064A-4899-BBA3-C9BF5341AC6C}"/>
              </a:ext>
            </a:extLst>
          </p:cNvPr>
          <p:cNvGrpSpPr/>
          <p:nvPr/>
        </p:nvGrpSpPr>
        <p:grpSpPr>
          <a:xfrm>
            <a:off x="2315497" y="2814130"/>
            <a:ext cx="2304709" cy="846284"/>
            <a:chOff x="2315497" y="2830219"/>
            <a:chExt cx="2304709" cy="846284"/>
          </a:xfrm>
        </p:grpSpPr>
        <p:sp>
          <p:nvSpPr>
            <p:cNvPr id="16" name="TextBox 15">
              <a:extLst>
                <a:ext uri="{FF2B5EF4-FFF2-40B4-BE49-F238E27FC236}">
                  <a16:creationId xmlns:a16="http://schemas.microsoft.com/office/drawing/2014/main" id="{7B1AA1D7-1E7E-48FA-80A5-D32AEAE15747}"/>
                </a:ext>
              </a:extLst>
            </p:cNvPr>
            <p:cNvSpPr txBox="1"/>
            <p:nvPr/>
          </p:nvSpPr>
          <p:spPr>
            <a:xfrm>
              <a:off x="2315498" y="2830219"/>
              <a:ext cx="2304708" cy="646331"/>
            </a:xfrm>
            <a:prstGeom prst="rect">
              <a:avLst/>
            </a:prstGeom>
            <a:noFill/>
          </p:spPr>
          <p:txBody>
            <a:bodyPr wrap="square" rtlCol="0">
              <a:spAutoFit/>
            </a:bodyPr>
            <a:lstStyle/>
            <a:p>
              <a:r>
                <a:rPr lang="en-US" sz="2800" baseline="40000" dirty="0">
                  <a:solidFill>
                    <a:schemeClr val="bg1"/>
                  </a:solidFill>
                  <a:latin typeface="+mj-lt"/>
                </a:rPr>
                <a:t>$ </a:t>
              </a:r>
              <a:r>
                <a:rPr lang="en-US" sz="3600" dirty="0">
                  <a:solidFill>
                    <a:schemeClr val="bg1"/>
                  </a:solidFill>
                  <a:latin typeface="+mj-lt"/>
                </a:rPr>
                <a:t>320.00</a:t>
              </a:r>
            </a:p>
          </p:txBody>
        </p:sp>
        <p:sp>
          <p:nvSpPr>
            <p:cNvPr id="17" name="TextBox 16">
              <a:extLst>
                <a:ext uri="{FF2B5EF4-FFF2-40B4-BE49-F238E27FC236}">
                  <a16:creationId xmlns:a16="http://schemas.microsoft.com/office/drawing/2014/main" id="{23D00C79-2A34-4B96-8650-8B21F765C6B7}"/>
                </a:ext>
              </a:extLst>
            </p:cNvPr>
            <p:cNvSpPr txBox="1"/>
            <p:nvPr/>
          </p:nvSpPr>
          <p:spPr>
            <a:xfrm>
              <a:off x="2315497" y="3399504"/>
              <a:ext cx="2304709" cy="276999"/>
            </a:xfrm>
            <a:prstGeom prst="rect">
              <a:avLst/>
            </a:prstGeom>
            <a:noFill/>
          </p:spPr>
          <p:txBody>
            <a:bodyPr wrap="square" rtlCol="0">
              <a:spAutoFit/>
            </a:bodyPr>
            <a:lstStyle/>
            <a:p>
              <a:r>
                <a:rPr lang="en-US" sz="1200" dirty="0">
                  <a:solidFill>
                    <a:schemeClr val="bg1"/>
                  </a:solidFill>
                  <a:ea typeface="Roboto Light" panose="02000000000000000000" pitchFamily="2" charset="0"/>
                </a:rPr>
                <a:t>Standard Medical Package</a:t>
              </a:r>
            </a:p>
          </p:txBody>
        </p:sp>
      </p:grpSp>
      <p:grpSp>
        <p:nvGrpSpPr>
          <p:cNvPr id="24" name="Group 23">
            <a:extLst>
              <a:ext uri="{FF2B5EF4-FFF2-40B4-BE49-F238E27FC236}">
                <a16:creationId xmlns:a16="http://schemas.microsoft.com/office/drawing/2014/main" id="{59CADB45-5673-4648-A541-A6B96B7B422D}"/>
              </a:ext>
            </a:extLst>
          </p:cNvPr>
          <p:cNvGrpSpPr/>
          <p:nvPr/>
        </p:nvGrpSpPr>
        <p:grpSpPr>
          <a:xfrm>
            <a:off x="2315497" y="4259086"/>
            <a:ext cx="3288889" cy="326884"/>
            <a:chOff x="2315497" y="4259086"/>
            <a:chExt cx="3288889" cy="326884"/>
          </a:xfrm>
        </p:grpSpPr>
        <p:sp>
          <p:nvSpPr>
            <p:cNvPr id="20" name="TextBox 19">
              <a:extLst>
                <a:ext uri="{FF2B5EF4-FFF2-40B4-BE49-F238E27FC236}">
                  <a16:creationId xmlns:a16="http://schemas.microsoft.com/office/drawing/2014/main" id="{FBFE245E-980B-4034-BBE5-901147466520}"/>
                </a:ext>
              </a:extLst>
            </p:cNvPr>
            <p:cNvSpPr txBox="1"/>
            <p:nvPr/>
          </p:nvSpPr>
          <p:spPr>
            <a:xfrm>
              <a:off x="2315497" y="4259086"/>
              <a:ext cx="2846435" cy="326884"/>
            </a:xfrm>
            <a:prstGeom prst="rect">
              <a:avLst/>
            </a:prstGeom>
            <a:noFill/>
          </p:spPr>
          <p:txBody>
            <a:bodyPr wrap="square" rtlCol="0">
              <a:spAutoFit/>
            </a:bodyPr>
            <a:lstStyle/>
            <a:p>
              <a:pPr>
                <a:lnSpc>
                  <a:spcPct val="120000"/>
                </a:lnSpc>
              </a:pPr>
              <a:r>
                <a:rPr lang="en-US" sz="1400" dirty="0">
                  <a:solidFill>
                    <a:schemeClr val="bg1">
                      <a:lumMod val="65000"/>
                    </a:schemeClr>
                  </a:solidFill>
                </a:rPr>
                <a:t>First medical text goes here</a:t>
              </a:r>
            </a:p>
          </p:txBody>
        </p:sp>
        <p:sp>
          <p:nvSpPr>
            <p:cNvPr id="23" name="Freeform 10">
              <a:extLst>
                <a:ext uri="{FF2B5EF4-FFF2-40B4-BE49-F238E27FC236}">
                  <a16:creationId xmlns:a16="http://schemas.microsoft.com/office/drawing/2014/main" id="{F1ADEA7C-56B1-4E94-8467-E6018D7CB936}"/>
                </a:ext>
              </a:extLst>
            </p:cNvPr>
            <p:cNvSpPr>
              <a:spLocks noChangeArrowheads="1"/>
            </p:cNvSpPr>
            <p:nvPr/>
          </p:nvSpPr>
          <p:spPr bwMode="auto">
            <a:xfrm>
              <a:off x="5388656" y="4349419"/>
              <a:ext cx="215730" cy="146218"/>
            </a:xfrm>
            <a:custGeom>
              <a:avLst/>
              <a:gdLst>
                <a:gd name="T0" fmla="*/ 50382691 w 397"/>
                <a:gd name="T1" fmla="*/ 5531243 h 270"/>
                <a:gd name="T2" fmla="*/ 50382691 w 397"/>
                <a:gd name="T3" fmla="*/ 5531243 h 270"/>
                <a:gd name="T4" fmla="*/ 50382691 w 397"/>
                <a:gd name="T5" fmla="*/ 5531243 h 270"/>
                <a:gd name="T6" fmla="*/ 22018225 w 397"/>
                <a:gd name="T7" fmla="*/ 33702852 h 270"/>
                <a:gd name="T8" fmla="*/ 22018225 w 397"/>
                <a:gd name="T9" fmla="*/ 33702852 h 270"/>
                <a:gd name="T10" fmla="*/ 20204756 w 397"/>
                <a:gd name="T11" fmla="*/ 34603087 h 270"/>
                <a:gd name="T12" fmla="*/ 17355534 w 397"/>
                <a:gd name="T13" fmla="*/ 33702852 h 270"/>
                <a:gd name="T14" fmla="*/ 17355534 w 397"/>
                <a:gd name="T15" fmla="*/ 33702852 h 270"/>
                <a:gd name="T16" fmla="*/ 1813109 w 397"/>
                <a:gd name="T17" fmla="*/ 18266516 h 270"/>
                <a:gd name="T18" fmla="*/ 1813109 w 397"/>
                <a:gd name="T19" fmla="*/ 18266516 h 270"/>
                <a:gd name="T20" fmla="*/ 0 w 397"/>
                <a:gd name="T21" fmla="*/ 15436336 h 270"/>
                <a:gd name="T22" fmla="*/ 3626578 w 397"/>
                <a:gd name="T23" fmla="*/ 11834680 h 270"/>
                <a:gd name="T24" fmla="*/ 6475800 w 397"/>
                <a:gd name="T25" fmla="*/ 12734914 h 270"/>
                <a:gd name="T26" fmla="*/ 6475800 w 397"/>
                <a:gd name="T27" fmla="*/ 12734914 h 270"/>
                <a:gd name="T28" fmla="*/ 20204756 w 397"/>
                <a:gd name="T29" fmla="*/ 26370422 h 270"/>
                <a:gd name="T30" fmla="*/ 45849559 w 397"/>
                <a:gd name="T31" fmla="*/ 900593 h 270"/>
                <a:gd name="T32" fmla="*/ 45849559 w 397"/>
                <a:gd name="T33" fmla="*/ 900593 h 270"/>
                <a:gd name="T34" fmla="*/ 47662668 w 397"/>
                <a:gd name="T35" fmla="*/ 0 h 270"/>
                <a:gd name="T36" fmla="*/ 51289246 w 397"/>
                <a:gd name="T37" fmla="*/ 3730415 h 270"/>
                <a:gd name="T38" fmla="*/ 50382691 w 397"/>
                <a:gd name="T39" fmla="*/ 5531243 h 2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97" h="270">
                  <a:moveTo>
                    <a:pt x="389" y="43"/>
                  </a:moveTo>
                  <a:lnTo>
                    <a:pt x="389" y="43"/>
                  </a:lnTo>
                  <a:cubicBezTo>
                    <a:pt x="170" y="262"/>
                    <a:pt x="170" y="262"/>
                    <a:pt x="170" y="262"/>
                  </a:cubicBezTo>
                  <a:cubicBezTo>
                    <a:pt x="170" y="269"/>
                    <a:pt x="163" y="269"/>
                    <a:pt x="156" y="269"/>
                  </a:cubicBezTo>
                  <a:cubicBezTo>
                    <a:pt x="149" y="269"/>
                    <a:pt x="141" y="269"/>
                    <a:pt x="134" y="262"/>
                  </a:cubicBezTo>
                  <a:cubicBezTo>
                    <a:pt x="14" y="142"/>
                    <a:pt x="14" y="142"/>
                    <a:pt x="14" y="142"/>
                  </a:cubicBezTo>
                  <a:cubicBezTo>
                    <a:pt x="7" y="135"/>
                    <a:pt x="0" y="127"/>
                    <a:pt x="0" y="120"/>
                  </a:cubicBezTo>
                  <a:cubicBezTo>
                    <a:pt x="0" y="106"/>
                    <a:pt x="14" y="92"/>
                    <a:pt x="28" y="92"/>
                  </a:cubicBezTo>
                  <a:cubicBezTo>
                    <a:pt x="36" y="92"/>
                    <a:pt x="43" y="92"/>
                    <a:pt x="50" y="99"/>
                  </a:cubicBezTo>
                  <a:cubicBezTo>
                    <a:pt x="156" y="205"/>
                    <a:pt x="156" y="205"/>
                    <a:pt x="156" y="205"/>
                  </a:cubicBezTo>
                  <a:cubicBezTo>
                    <a:pt x="354" y="7"/>
                    <a:pt x="354" y="7"/>
                    <a:pt x="354" y="7"/>
                  </a:cubicBezTo>
                  <a:cubicBezTo>
                    <a:pt x="354" y="0"/>
                    <a:pt x="361" y="0"/>
                    <a:pt x="368" y="0"/>
                  </a:cubicBezTo>
                  <a:cubicBezTo>
                    <a:pt x="389" y="0"/>
                    <a:pt x="396" y="7"/>
                    <a:pt x="396" y="29"/>
                  </a:cubicBezTo>
                  <a:cubicBezTo>
                    <a:pt x="396" y="36"/>
                    <a:pt x="396" y="43"/>
                    <a:pt x="389" y="43"/>
                  </a:cubicBezTo>
                </a:path>
              </a:pathLst>
            </a:custGeom>
            <a:gradFill>
              <a:gsLst>
                <a:gs pos="10000">
                  <a:schemeClr val="accent1"/>
                </a:gs>
                <a:gs pos="100000">
                  <a:schemeClr val="accent2"/>
                </a:gs>
              </a:gsLst>
              <a:lin ang="18900000" scaled="1"/>
            </a:gra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en-US" dirty="0"/>
            </a:p>
          </p:txBody>
        </p:sp>
      </p:grpSp>
      <p:grpSp>
        <p:nvGrpSpPr>
          <p:cNvPr id="25" name="Group 24">
            <a:extLst>
              <a:ext uri="{FF2B5EF4-FFF2-40B4-BE49-F238E27FC236}">
                <a16:creationId xmlns:a16="http://schemas.microsoft.com/office/drawing/2014/main" id="{015C6B16-AAB3-4F7E-9719-6505D51412DE}"/>
              </a:ext>
            </a:extLst>
          </p:cNvPr>
          <p:cNvGrpSpPr/>
          <p:nvPr/>
        </p:nvGrpSpPr>
        <p:grpSpPr>
          <a:xfrm>
            <a:off x="2315497" y="4669141"/>
            <a:ext cx="3288889" cy="326884"/>
            <a:chOff x="2315497" y="4259086"/>
            <a:chExt cx="3288889" cy="326884"/>
          </a:xfrm>
        </p:grpSpPr>
        <p:sp>
          <p:nvSpPr>
            <p:cNvPr id="26" name="TextBox 25">
              <a:extLst>
                <a:ext uri="{FF2B5EF4-FFF2-40B4-BE49-F238E27FC236}">
                  <a16:creationId xmlns:a16="http://schemas.microsoft.com/office/drawing/2014/main" id="{08F74553-D530-4E30-882C-0D2F4D76186F}"/>
                </a:ext>
              </a:extLst>
            </p:cNvPr>
            <p:cNvSpPr txBox="1"/>
            <p:nvPr/>
          </p:nvSpPr>
          <p:spPr>
            <a:xfrm>
              <a:off x="2315497" y="4259086"/>
              <a:ext cx="2846435" cy="326884"/>
            </a:xfrm>
            <a:prstGeom prst="rect">
              <a:avLst/>
            </a:prstGeom>
            <a:noFill/>
          </p:spPr>
          <p:txBody>
            <a:bodyPr wrap="square" rtlCol="0">
              <a:spAutoFit/>
            </a:bodyPr>
            <a:lstStyle/>
            <a:p>
              <a:pPr>
                <a:lnSpc>
                  <a:spcPct val="120000"/>
                </a:lnSpc>
              </a:pPr>
              <a:r>
                <a:rPr lang="en-US" sz="1400" dirty="0">
                  <a:solidFill>
                    <a:schemeClr val="bg1">
                      <a:lumMod val="65000"/>
                    </a:schemeClr>
                  </a:solidFill>
                </a:rPr>
                <a:t>Second medical text goes here</a:t>
              </a:r>
            </a:p>
          </p:txBody>
        </p:sp>
        <p:sp>
          <p:nvSpPr>
            <p:cNvPr id="27" name="Freeform 10">
              <a:extLst>
                <a:ext uri="{FF2B5EF4-FFF2-40B4-BE49-F238E27FC236}">
                  <a16:creationId xmlns:a16="http://schemas.microsoft.com/office/drawing/2014/main" id="{61265133-8E82-48FE-94A6-193C0521A839}"/>
                </a:ext>
              </a:extLst>
            </p:cNvPr>
            <p:cNvSpPr>
              <a:spLocks noChangeArrowheads="1"/>
            </p:cNvSpPr>
            <p:nvPr/>
          </p:nvSpPr>
          <p:spPr bwMode="auto">
            <a:xfrm>
              <a:off x="5388656" y="4349419"/>
              <a:ext cx="215730" cy="146218"/>
            </a:xfrm>
            <a:custGeom>
              <a:avLst/>
              <a:gdLst>
                <a:gd name="T0" fmla="*/ 50382691 w 397"/>
                <a:gd name="T1" fmla="*/ 5531243 h 270"/>
                <a:gd name="T2" fmla="*/ 50382691 w 397"/>
                <a:gd name="T3" fmla="*/ 5531243 h 270"/>
                <a:gd name="T4" fmla="*/ 50382691 w 397"/>
                <a:gd name="T5" fmla="*/ 5531243 h 270"/>
                <a:gd name="T6" fmla="*/ 22018225 w 397"/>
                <a:gd name="T7" fmla="*/ 33702852 h 270"/>
                <a:gd name="T8" fmla="*/ 22018225 w 397"/>
                <a:gd name="T9" fmla="*/ 33702852 h 270"/>
                <a:gd name="T10" fmla="*/ 20204756 w 397"/>
                <a:gd name="T11" fmla="*/ 34603087 h 270"/>
                <a:gd name="T12" fmla="*/ 17355534 w 397"/>
                <a:gd name="T13" fmla="*/ 33702852 h 270"/>
                <a:gd name="T14" fmla="*/ 17355534 w 397"/>
                <a:gd name="T15" fmla="*/ 33702852 h 270"/>
                <a:gd name="T16" fmla="*/ 1813109 w 397"/>
                <a:gd name="T17" fmla="*/ 18266516 h 270"/>
                <a:gd name="T18" fmla="*/ 1813109 w 397"/>
                <a:gd name="T19" fmla="*/ 18266516 h 270"/>
                <a:gd name="T20" fmla="*/ 0 w 397"/>
                <a:gd name="T21" fmla="*/ 15436336 h 270"/>
                <a:gd name="T22" fmla="*/ 3626578 w 397"/>
                <a:gd name="T23" fmla="*/ 11834680 h 270"/>
                <a:gd name="T24" fmla="*/ 6475800 w 397"/>
                <a:gd name="T25" fmla="*/ 12734914 h 270"/>
                <a:gd name="T26" fmla="*/ 6475800 w 397"/>
                <a:gd name="T27" fmla="*/ 12734914 h 270"/>
                <a:gd name="T28" fmla="*/ 20204756 w 397"/>
                <a:gd name="T29" fmla="*/ 26370422 h 270"/>
                <a:gd name="T30" fmla="*/ 45849559 w 397"/>
                <a:gd name="T31" fmla="*/ 900593 h 270"/>
                <a:gd name="T32" fmla="*/ 45849559 w 397"/>
                <a:gd name="T33" fmla="*/ 900593 h 270"/>
                <a:gd name="T34" fmla="*/ 47662668 w 397"/>
                <a:gd name="T35" fmla="*/ 0 h 270"/>
                <a:gd name="T36" fmla="*/ 51289246 w 397"/>
                <a:gd name="T37" fmla="*/ 3730415 h 270"/>
                <a:gd name="T38" fmla="*/ 50382691 w 397"/>
                <a:gd name="T39" fmla="*/ 5531243 h 2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97" h="270">
                  <a:moveTo>
                    <a:pt x="389" y="43"/>
                  </a:moveTo>
                  <a:lnTo>
                    <a:pt x="389" y="43"/>
                  </a:lnTo>
                  <a:cubicBezTo>
                    <a:pt x="170" y="262"/>
                    <a:pt x="170" y="262"/>
                    <a:pt x="170" y="262"/>
                  </a:cubicBezTo>
                  <a:cubicBezTo>
                    <a:pt x="170" y="269"/>
                    <a:pt x="163" y="269"/>
                    <a:pt x="156" y="269"/>
                  </a:cubicBezTo>
                  <a:cubicBezTo>
                    <a:pt x="149" y="269"/>
                    <a:pt x="141" y="269"/>
                    <a:pt x="134" y="262"/>
                  </a:cubicBezTo>
                  <a:cubicBezTo>
                    <a:pt x="14" y="142"/>
                    <a:pt x="14" y="142"/>
                    <a:pt x="14" y="142"/>
                  </a:cubicBezTo>
                  <a:cubicBezTo>
                    <a:pt x="7" y="135"/>
                    <a:pt x="0" y="127"/>
                    <a:pt x="0" y="120"/>
                  </a:cubicBezTo>
                  <a:cubicBezTo>
                    <a:pt x="0" y="106"/>
                    <a:pt x="14" y="92"/>
                    <a:pt x="28" y="92"/>
                  </a:cubicBezTo>
                  <a:cubicBezTo>
                    <a:pt x="36" y="92"/>
                    <a:pt x="43" y="92"/>
                    <a:pt x="50" y="99"/>
                  </a:cubicBezTo>
                  <a:cubicBezTo>
                    <a:pt x="156" y="205"/>
                    <a:pt x="156" y="205"/>
                    <a:pt x="156" y="205"/>
                  </a:cubicBezTo>
                  <a:cubicBezTo>
                    <a:pt x="354" y="7"/>
                    <a:pt x="354" y="7"/>
                    <a:pt x="354" y="7"/>
                  </a:cubicBezTo>
                  <a:cubicBezTo>
                    <a:pt x="354" y="0"/>
                    <a:pt x="361" y="0"/>
                    <a:pt x="368" y="0"/>
                  </a:cubicBezTo>
                  <a:cubicBezTo>
                    <a:pt x="389" y="0"/>
                    <a:pt x="396" y="7"/>
                    <a:pt x="396" y="29"/>
                  </a:cubicBezTo>
                  <a:cubicBezTo>
                    <a:pt x="396" y="36"/>
                    <a:pt x="396" y="43"/>
                    <a:pt x="389" y="43"/>
                  </a:cubicBezTo>
                </a:path>
              </a:pathLst>
            </a:custGeom>
            <a:gradFill>
              <a:gsLst>
                <a:gs pos="10000">
                  <a:schemeClr val="accent1"/>
                </a:gs>
                <a:gs pos="100000">
                  <a:schemeClr val="accent2"/>
                </a:gs>
              </a:gsLst>
              <a:lin ang="18900000" scaled="1"/>
            </a:gra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en-US" dirty="0"/>
            </a:p>
          </p:txBody>
        </p:sp>
      </p:grpSp>
      <p:grpSp>
        <p:nvGrpSpPr>
          <p:cNvPr id="4" name="Group 3">
            <a:extLst>
              <a:ext uri="{FF2B5EF4-FFF2-40B4-BE49-F238E27FC236}">
                <a16:creationId xmlns:a16="http://schemas.microsoft.com/office/drawing/2014/main" id="{454DB84F-BA13-4B34-A894-7CD34C1120D1}"/>
              </a:ext>
            </a:extLst>
          </p:cNvPr>
          <p:cNvGrpSpPr/>
          <p:nvPr/>
        </p:nvGrpSpPr>
        <p:grpSpPr>
          <a:xfrm>
            <a:off x="2315497" y="5489251"/>
            <a:ext cx="3267316" cy="326884"/>
            <a:chOff x="2315497" y="5489251"/>
            <a:chExt cx="3267316" cy="326884"/>
          </a:xfrm>
        </p:grpSpPr>
        <p:sp>
          <p:nvSpPr>
            <p:cNvPr id="22" name="Freeform 9">
              <a:extLst>
                <a:ext uri="{FF2B5EF4-FFF2-40B4-BE49-F238E27FC236}">
                  <a16:creationId xmlns:a16="http://schemas.microsoft.com/office/drawing/2014/main" id="{1C774CC1-2358-472D-816E-C53920D99B79}"/>
                </a:ext>
              </a:extLst>
            </p:cNvPr>
            <p:cNvSpPr>
              <a:spLocks noChangeArrowheads="1"/>
            </p:cNvSpPr>
            <p:nvPr/>
          </p:nvSpPr>
          <p:spPr bwMode="auto">
            <a:xfrm>
              <a:off x="5410229" y="5579584"/>
              <a:ext cx="172584" cy="172584"/>
            </a:xfrm>
            <a:custGeom>
              <a:avLst/>
              <a:gdLst>
                <a:gd name="T0" fmla="*/ 39927606 w 319"/>
                <a:gd name="T1" fmla="*/ 5392165 h 319"/>
                <a:gd name="T2" fmla="*/ 39927606 w 319"/>
                <a:gd name="T3" fmla="*/ 5392165 h 319"/>
                <a:gd name="T4" fmla="*/ 25420105 w 319"/>
                <a:gd name="T5" fmla="*/ 19899666 h 319"/>
                <a:gd name="T6" fmla="*/ 39927606 w 319"/>
                <a:gd name="T7" fmla="*/ 34535440 h 319"/>
                <a:gd name="T8" fmla="*/ 39927606 w 319"/>
                <a:gd name="T9" fmla="*/ 34535440 h 319"/>
                <a:gd name="T10" fmla="*/ 40826240 w 319"/>
                <a:gd name="T11" fmla="*/ 37231344 h 319"/>
                <a:gd name="T12" fmla="*/ 37103070 w 319"/>
                <a:gd name="T13" fmla="*/ 40826240 h 319"/>
                <a:gd name="T14" fmla="*/ 35305443 w 319"/>
                <a:gd name="T15" fmla="*/ 39927606 h 319"/>
                <a:gd name="T16" fmla="*/ 35305443 w 319"/>
                <a:gd name="T17" fmla="*/ 39927606 h 319"/>
                <a:gd name="T18" fmla="*/ 20798300 w 319"/>
                <a:gd name="T19" fmla="*/ 25420105 h 319"/>
                <a:gd name="T20" fmla="*/ 6290800 w 319"/>
                <a:gd name="T21" fmla="*/ 39927606 h 319"/>
                <a:gd name="T22" fmla="*/ 6290800 w 319"/>
                <a:gd name="T23" fmla="*/ 39927606 h 319"/>
                <a:gd name="T24" fmla="*/ 3594896 w 319"/>
                <a:gd name="T25" fmla="*/ 40826240 h 319"/>
                <a:gd name="T26" fmla="*/ 0 w 319"/>
                <a:gd name="T27" fmla="*/ 37231344 h 319"/>
                <a:gd name="T28" fmla="*/ 898634 w 319"/>
                <a:gd name="T29" fmla="*/ 34535440 h 319"/>
                <a:gd name="T30" fmla="*/ 898634 w 319"/>
                <a:gd name="T31" fmla="*/ 34535440 h 319"/>
                <a:gd name="T32" fmla="*/ 15406135 w 319"/>
                <a:gd name="T33" fmla="*/ 19899666 h 319"/>
                <a:gd name="T34" fmla="*/ 898634 w 319"/>
                <a:gd name="T35" fmla="*/ 5392165 h 319"/>
                <a:gd name="T36" fmla="*/ 898634 w 319"/>
                <a:gd name="T37" fmla="*/ 5392165 h 319"/>
                <a:gd name="T38" fmla="*/ 0 w 319"/>
                <a:gd name="T39" fmla="*/ 3594896 h 319"/>
                <a:gd name="T40" fmla="*/ 3594896 w 319"/>
                <a:gd name="T41" fmla="*/ 0 h 319"/>
                <a:gd name="T42" fmla="*/ 6290800 w 319"/>
                <a:gd name="T43" fmla="*/ 898634 h 319"/>
                <a:gd name="T44" fmla="*/ 6290800 w 319"/>
                <a:gd name="T45" fmla="*/ 898634 h 319"/>
                <a:gd name="T46" fmla="*/ 20798300 w 319"/>
                <a:gd name="T47" fmla="*/ 15406135 h 319"/>
                <a:gd name="T48" fmla="*/ 35305443 w 319"/>
                <a:gd name="T49" fmla="*/ 898634 h 319"/>
                <a:gd name="T50" fmla="*/ 35305443 w 319"/>
                <a:gd name="T51" fmla="*/ 898634 h 319"/>
                <a:gd name="T52" fmla="*/ 37103070 w 319"/>
                <a:gd name="T53" fmla="*/ 0 h 319"/>
                <a:gd name="T54" fmla="*/ 40826240 w 319"/>
                <a:gd name="T55" fmla="*/ 3594896 h 319"/>
                <a:gd name="T56" fmla="*/ 39927606 w 319"/>
                <a:gd name="T57" fmla="*/ 5392165 h 31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19" h="319">
                  <a:moveTo>
                    <a:pt x="311" y="42"/>
                  </a:moveTo>
                  <a:lnTo>
                    <a:pt x="311" y="42"/>
                  </a:lnTo>
                  <a:cubicBezTo>
                    <a:pt x="198" y="155"/>
                    <a:pt x="198" y="155"/>
                    <a:pt x="198" y="155"/>
                  </a:cubicBezTo>
                  <a:cubicBezTo>
                    <a:pt x="311" y="269"/>
                    <a:pt x="311" y="269"/>
                    <a:pt x="311" y="269"/>
                  </a:cubicBezTo>
                  <a:cubicBezTo>
                    <a:pt x="318" y="276"/>
                    <a:pt x="318" y="283"/>
                    <a:pt x="318" y="290"/>
                  </a:cubicBezTo>
                  <a:cubicBezTo>
                    <a:pt x="318" y="304"/>
                    <a:pt x="311" y="318"/>
                    <a:pt x="289" y="318"/>
                  </a:cubicBezTo>
                  <a:cubicBezTo>
                    <a:pt x="282" y="318"/>
                    <a:pt x="275" y="318"/>
                    <a:pt x="275" y="311"/>
                  </a:cubicBezTo>
                  <a:cubicBezTo>
                    <a:pt x="162" y="198"/>
                    <a:pt x="162" y="198"/>
                    <a:pt x="162" y="198"/>
                  </a:cubicBezTo>
                  <a:cubicBezTo>
                    <a:pt x="49" y="311"/>
                    <a:pt x="49" y="311"/>
                    <a:pt x="49" y="311"/>
                  </a:cubicBezTo>
                  <a:cubicBezTo>
                    <a:pt x="42" y="318"/>
                    <a:pt x="35" y="318"/>
                    <a:pt x="28" y="318"/>
                  </a:cubicBezTo>
                  <a:cubicBezTo>
                    <a:pt x="14" y="318"/>
                    <a:pt x="0" y="304"/>
                    <a:pt x="0" y="290"/>
                  </a:cubicBezTo>
                  <a:cubicBezTo>
                    <a:pt x="0" y="283"/>
                    <a:pt x="0" y="276"/>
                    <a:pt x="7" y="269"/>
                  </a:cubicBezTo>
                  <a:cubicBezTo>
                    <a:pt x="120" y="155"/>
                    <a:pt x="120" y="155"/>
                    <a:pt x="120" y="155"/>
                  </a:cubicBezTo>
                  <a:cubicBezTo>
                    <a:pt x="7" y="42"/>
                    <a:pt x="7" y="42"/>
                    <a:pt x="7" y="42"/>
                  </a:cubicBezTo>
                  <a:cubicBezTo>
                    <a:pt x="0" y="42"/>
                    <a:pt x="0" y="35"/>
                    <a:pt x="0" y="28"/>
                  </a:cubicBezTo>
                  <a:cubicBezTo>
                    <a:pt x="0" y="7"/>
                    <a:pt x="14" y="0"/>
                    <a:pt x="28" y="0"/>
                  </a:cubicBezTo>
                  <a:cubicBezTo>
                    <a:pt x="35" y="0"/>
                    <a:pt x="42" y="0"/>
                    <a:pt x="49" y="7"/>
                  </a:cubicBezTo>
                  <a:cubicBezTo>
                    <a:pt x="162" y="120"/>
                    <a:pt x="162" y="120"/>
                    <a:pt x="162" y="120"/>
                  </a:cubicBezTo>
                  <a:cubicBezTo>
                    <a:pt x="275" y="7"/>
                    <a:pt x="275" y="7"/>
                    <a:pt x="275" y="7"/>
                  </a:cubicBezTo>
                  <a:cubicBezTo>
                    <a:pt x="275" y="0"/>
                    <a:pt x="282" y="0"/>
                    <a:pt x="289" y="0"/>
                  </a:cubicBezTo>
                  <a:cubicBezTo>
                    <a:pt x="311" y="0"/>
                    <a:pt x="318" y="7"/>
                    <a:pt x="318" y="28"/>
                  </a:cubicBezTo>
                  <a:cubicBezTo>
                    <a:pt x="318" y="35"/>
                    <a:pt x="318" y="42"/>
                    <a:pt x="311" y="42"/>
                  </a:cubicBezTo>
                </a:path>
              </a:pathLst>
            </a:custGeom>
            <a:solidFill>
              <a:srgbClr val="C00000"/>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en-US" dirty="0"/>
            </a:p>
          </p:txBody>
        </p:sp>
        <p:sp>
          <p:nvSpPr>
            <p:cNvPr id="32" name="TextBox 31">
              <a:extLst>
                <a:ext uri="{FF2B5EF4-FFF2-40B4-BE49-F238E27FC236}">
                  <a16:creationId xmlns:a16="http://schemas.microsoft.com/office/drawing/2014/main" id="{9A7B5D0B-054D-47A7-8677-C475D9FB14C8}"/>
                </a:ext>
              </a:extLst>
            </p:cNvPr>
            <p:cNvSpPr txBox="1"/>
            <p:nvPr/>
          </p:nvSpPr>
          <p:spPr>
            <a:xfrm>
              <a:off x="2315497" y="5489251"/>
              <a:ext cx="2846435" cy="326884"/>
            </a:xfrm>
            <a:prstGeom prst="rect">
              <a:avLst/>
            </a:prstGeom>
            <a:noFill/>
          </p:spPr>
          <p:txBody>
            <a:bodyPr wrap="square" rtlCol="0">
              <a:spAutoFit/>
            </a:bodyPr>
            <a:lstStyle/>
            <a:p>
              <a:pPr>
                <a:lnSpc>
                  <a:spcPct val="120000"/>
                </a:lnSpc>
              </a:pPr>
              <a:r>
                <a:rPr lang="en-US" sz="1400" dirty="0">
                  <a:solidFill>
                    <a:schemeClr val="bg1">
                      <a:lumMod val="65000"/>
                    </a:schemeClr>
                  </a:solidFill>
                </a:rPr>
                <a:t>Fourth medical text goes here</a:t>
              </a:r>
            </a:p>
          </p:txBody>
        </p:sp>
      </p:grpSp>
      <p:grpSp>
        <p:nvGrpSpPr>
          <p:cNvPr id="34" name="Group 33">
            <a:extLst>
              <a:ext uri="{FF2B5EF4-FFF2-40B4-BE49-F238E27FC236}">
                <a16:creationId xmlns:a16="http://schemas.microsoft.com/office/drawing/2014/main" id="{E5855708-F943-494A-AB73-243EBDB84084}"/>
              </a:ext>
            </a:extLst>
          </p:cNvPr>
          <p:cNvGrpSpPr/>
          <p:nvPr/>
        </p:nvGrpSpPr>
        <p:grpSpPr>
          <a:xfrm>
            <a:off x="6470446" y="2814130"/>
            <a:ext cx="2304709" cy="846284"/>
            <a:chOff x="2315497" y="2830219"/>
            <a:chExt cx="2304709" cy="846284"/>
          </a:xfrm>
        </p:grpSpPr>
        <p:sp>
          <p:nvSpPr>
            <p:cNvPr id="35" name="TextBox 34">
              <a:extLst>
                <a:ext uri="{FF2B5EF4-FFF2-40B4-BE49-F238E27FC236}">
                  <a16:creationId xmlns:a16="http://schemas.microsoft.com/office/drawing/2014/main" id="{1BE1B64D-4062-424D-917A-529A09E44586}"/>
                </a:ext>
              </a:extLst>
            </p:cNvPr>
            <p:cNvSpPr txBox="1"/>
            <p:nvPr/>
          </p:nvSpPr>
          <p:spPr>
            <a:xfrm>
              <a:off x="2315498" y="2830219"/>
              <a:ext cx="2304708" cy="646331"/>
            </a:xfrm>
            <a:prstGeom prst="rect">
              <a:avLst/>
            </a:prstGeom>
            <a:noFill/>
          </p:spPr>
          <p:txBody>
            <a:bodyPr wrap="square" rtlCol="0">
              <a:spAutoFit/>
            </a:bodyPr>
            <a:lstStyle/>
            <a:p>
              <a:r>
                <a:rPr lang="en-US" sz="2800" baseline="40000" dirty="0">
                  <a:solidFill>
                    <a:schemeClr val="bg1"/>
                  </a:solidFill>
                  <a:latin typeface="+mj-lt"/>
                </a:rPr>
                <a:t>$ </a:t>
              </a:r>
              <a:r>
                <a:rPr lang="en-US" sz="3600" dirty="0">
                  <a:solidFill>
                    <a:schemeClr val="bg1"/>
                  </a:solidFill>
                  <a:latin typeface="+mj-lt"/>
                </a:rPr>
                <a:t>590.00</a:t>
              </a:r>
            </a:p>
          </p:txBody>
        </p:sp>
        <p:sp>
          <p:nvSpPr>
            <p:cNvPr id="36" name="TextBox 35">
              <a:extLst>
                <a:ext uri="{FF2B5EF4-FFF2-40B4-BE49-F238E27FC236}">
                  <a16:creationId xmlns:a16="http://schemas.microsoft.com/office/drawing/2014/main" id="{6C8268E8-9D7D-4AC8-9D86-F8C4E2DA5F82}"/>
                </a:ext>
              </a:extLst>
            </p:cNvPr>
            <p:cNvSpPr txBox="1"/>
            <p:nvPr/>
          </p:nvSpPr>
          <p:spPr>
            <a:xfrm>
              <a:off x="2315497" y="3399504"/>
              <a:ext cx="2304709" cy="276999"/>
            </a:xfrm>
            <a:prstGeom prst="rect">
              <a:avLst/>
            </a:prstGeom>
            <a:noFill/>
          </p:spPr>
          <p:txBody>
            <a:bodyPr wrap="square" rtlCol="0">
              <a:spAutoFit/>
            </a:bodyPr>
            <a:lstStyle/>
            <a:p>
              <a:r>
                <a:rPr lang="en-US" sz="1200" dirty="0">
                  <a:solidFill>
                    <a:schemeClr val="bg1"/>
                  </a:solidFill>
                  <a:ea typeface="Roboto Light" panose="02000000000000000000" pitchFamily="2" charset="0"/>
                </a:rPr>
                <a:t>Exclusive Medical Package</a:t>
              </a:r>
            </a:p>
          </p:txBody>
        </p:sp>
      </p:grpSp>
      <p:grpSp>
        <p:nvGrpSpPr>
          <p:cNvPr id="37" name="Group 36">
            <a:extLst>
              <a:ext uri="{FF2B5EF4-FFF2-40B4-BE49-F238E27FC236}">
                <a16:creationId xmlns:a16="http://schemas.microsoft.com/office/drawing/2014/main" id="{473ED5C8-B283-4D6F-9BF7-4EF05E872C13}"/>
              </a:ext>
            </a:extLst>
          </p:cNvPr>
          <p:cNvGrpSpPr/>
          <p:nvPr/>
        </p:nvGrpSpPr>
        <p:grpSpPr>
          <a:xfrm>
            <a:off x="6470446" y="4259086"/>
            <a:ext cx="3288889" cy="326884"/>
            <a:chOff x="2315497" y="4259086"/>
            <a:chExt cx="3288889" cy="326884"/>
          </a:xfrm>
        </p:grpSpPr>
        <p:sp>
          <p:nvSpPr>
            <p:cNvPr id="38" name="TextBox 37">
              <a:extLst>
                <a:ext uri="{FF2B5EF4-FFF2-40B4-BE49-F238E27FC236}">
                  <a16:creationId xmlns:a16="http://schemas.microsoft.com/office/drawing/2014/main" id="{5E00C163-DC8F-4846-9972-0283004CE73D}"/>
                </a:ext>
              </a:extLst>
            </p:cNvPr>
            <p:cNvSpPr txBox="1"/>
            <p:nvPr/>
          </p:nvSpPr>
          <p:spPr>
            <a:xfrm>
              <a:off x="2315497" y="4259086"/>
              <a:ext cx="2846435" cy="326884"/>
            </a:xfrm>
            <a:prstGeom prst="rect">
              <a:avLst/>
            </a:prstGeom>
            <a:noFill/>
          </p:spPr>
          <p:txBody>
            <a:bodyPr wrap="square" rtlCol="0">
              <a:spAutoFit/>
            </a:bodyPr>
            <a:lstStyle/>
            <a:p>
              <a:pPr>
                <a:lnSpc>
                  <a:spcPct val="120000"/>
                </a:lnSpc>
              </a:pPr>
              <a:r>
                <a:rPr lang="en-US" sz="1400" dirty="0">
                  <a:solidFill>
                    <a:schemeClr val="bg1">
                      <a:lumMod val="65000"/>
                    </a:schemeClr>
                  </a:solidFill>
                </a:rPr>
                <a:t>First medical text goes here</a:t>
              </a:r>
            </a:p>
          </p:txBody>
        </p:sp>
        <p:sp>
          <p:nvSpPr>
            <p:cNvPr id="39" name="Freeform 10">
              <a:extLst>
                <a:ext uri="{FF2B5EF4-FFF2-40B4-BE49-F238E27FC236}">
                  <a16:creationId xmlns:a16="http://schemas.microsoft.com/office/drawing/2014/main" id="{893FBF1D-29CC-4DDD-BD0F-A5401E178B6D}"/>
                </a:ext>
              </a:extLst>
            </p:cNvPr>
            <p:cNvSpPr>
              <a:spLocks noChangeArrowheads="1"/>
            </p:cNvSpPr>
            <p:nvPr/>
          </p:nvSpPr>
          <p:spPr bwMode="auto">
            <a:xfrm>
              <a:off x="5388656" y="4349419"/>
              <a:ext cx="215730" cy="146218"/>
            </a:xfrm>
            <a:custGeom>
              <a:avLst/>
              <a:gdLst>
                <a:gd name="T0" fmla="*/ 50382691 w 397"/>
                <a:gd name="T1" fmla="*/ 5531243 h 270"/>
                <a:gd name="T2" fmla="*/ 50382691 w 397"/>
                <a:gd name="T3" fmla="*/ 5531243 h 270"/>
                <a:gd name="T4" fmla="*/ 50382691 w 397"/>
                <a:gd name="T5" fmla="*/ 5531243 h 270"/>
                <a:gd name="T6" fmla="*/ 22018225 w 397"/>
                <a:gd name="T7" fmla="*/ 33702852 h 270"/>
                <a:gd name="T8" fmla="*/ 22018225 w 397"/>
                <a:gd name="T9" fmla="*/ 33702852 h 270"/>
                <a:gd name="T10" fmla="*/ 20204756 w 397"/>
                <a:gd name="T11" fmla="*/ 34603087 h 270"/>
                <a:gd name="T12" fmla="*/ 17355534 w 397"/>
                <a:gd name="T13" fmla="*/ 33702852 h 270"/>
                <a:gd name="T14" fmla="*/ 17355534 w 397"/>
                <a:gd name="T15" fmla="*/ 33702852 h 270"/>
                <a:gd name="T16" fmla="*/ 1813109 w 397"/>
                <a:gd name="T17" fmla="*/ 18266516 h 270"/>
                <a:gd name="T18" fmla="*/ 1813109 w 397"/>
                <a:gd name="T19" fmla="*/ 18266516 h 270"/>
                <a:gd name="T20" fmla="*/ 0 w 397"/>
                <a:gd name="T21" fmla="*/ 15436336 h 270"/>
                <a:gd name="T22" fmla="*/ 3626578 w 397"/>
                <a:gd name="T23" fmla="*/ 11834680 h 270"/>
                <a:gd name="T24" fmla="*/ 6475800 w 397"/>
                <a:gd name="T25" fmla="*/ 12734914 h 270"/>
                <a:gd name="T26" fmla="*/ 6475800 w 397"/>
                <a:gd name="T27" fmla="*/ 12734914 h 270"/>
                <a:gd name="T28" fmla="*/ 20204756 w 397"/>
                <a:gd name="T29" fmla="*/ 26370422 h 270"/>
                <a:gd name="T30" fmla="*/ 45849559 w 397"/>
                <a:gd name="T31" fmla="*/ 900593 h 270"/>
                <a:gd name="T32" fmla="*/ 45849559 w 397"/>
                <a:gd name="T33" fmla="*/ 900593 h 270"/>
                <a:gd name="T34" fmla="*/ 47662668 w 397"/>
                <a:gd name="T35" fmla="*/ 0 h 270"/>
                <a:gd name="T36" fmla="*/ 51289246 w 397"/>
                <a:gd name="T37" fmla="*/ 3730415 h 270"/>
                <a:gd name="T38" fmla="*/ 50382691 w 397"/>
                <a:gd name="T39" fmla="*/ 5531243 h 2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97" h="270">
                  <a:moveTo>
                    <a:pt x="389" y="43"/>
                  </a:moveTo>
                  <a:lnTo>
                    <a:pt x="389" y="43"/>
                  </a:lnTo>
                  <a:cubicBezTo>
                    <a:pt x="170" y="262"/>
                    <a:pt x="170" y="262"/>
                    <a:pt x="170" y="262"/>
                  </a:cubicBezTo>
                  <a:cubicBezTo>
                    <a:pt x="170" y="269"/>
                    <a:pt x="163" y="269"/>
                    <a:pt x="156" y="269"/>
                  </a:cubicBezTo>
                  <a:cubicBezTo>
                    <a:pt x="149" y="269"/>
                    <a:pt x="141" y="269"/>
                    <a:pt x="134" y="262"/>
                  </a:cubicBezTo>
                  <a:cubicBezTo>
                    <a:pt x="14" y="142"/>
                    <a:pt x="14" y="142"/>
                    <a:pt x="14" y="142"/>
                  </a:cubicBezTo>
                  <a:cubicBezTo>
                    <a:pt x="7" y="135"/>
                    <a:pt x="0" y="127"/>
                    <a:pt x="0" y="120"/>
                  </a:cubicBezTo>
                  <a:cubicBezTo>
                    <a:pt x="0" y="106"/>
                    <a:pt x="14" y="92"/>
                    <a:pt x="28" y="92"/>
                  </a:cubicBezTo>
                  <a:cubicBezTo>
                    <a:pt x="36" y="92"/>
                    <a:pt x="43" y="92"/>
                    <a:pt x="50" y="99"/>
                  </a:cubicBezTo>
                  <a:cubicBezTo>
                    <a:pt x="156" y="205"/>
                    <a:pt x="156" y="205"/>
                    <a:pt x="156" y="205"/>
                  </a:cubicBezTo>
                  <a:cubicBezTo>
                    <a:pt x="354" y="7"/>
                    <a:pt x="354" y="7"/>
                    <a:pt x="354" y="7"/>
                  </a:cubicBezTo>
                  <a:cubicBezTo>
                    <a:pt x="354" y="0"/>
                    <a:pt x="361" y="0"/>
                    <a:pt x="368" y="0"/>
                  </a:cubicBezTo>
                  <a:cubicBezTo>
                    <a:pt x="389" y="0"/>
                    <a:pt x="396" y="7"/>
                    <a:pt x="396" y="29"/>
                  </a:cubicBezTo>
                  <a:cubicBezTo>
                    <a:pt x="396" y="36"/>
                    <a:pt x="396" y="43"/>
                    <a:pt x="389" y="43"/>
                  </a:cubicBezTo>
                </a:path>
              </a:pathLst>
            </a:custGeom>
            <a:gradFill>
              <a:gsLst>
                <a:gs pos="10000">
                  <a:schemeClr val="accent1"/>
                </a:gs>
                <a:gs pos="100000">
                  <a:schemeClr val="accent2"/>
                </a:gs>
              </a:gsLst>
              <a:lin ang="18900000" scaled="1"/>
            </a:gra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en-US" dirty="0"/>
            </a:p>
          </p:txBody>
        </p:sp>
      </p:grpSp>
      <p:grpSp>
        <p:nvGrpSpPr>
          <p:cNvPr id="40" name="Group 39">
            <a:extLst>
              <a:ext uri="{FF2B5EF4-FFF2-40B4-BE49-F238E27FC236}">
                <a16:creationId xmlns:a16="http://schemas.microsoft.com/office/drawing/2014/main" id="{F320B2DF-F165-4B2D-B887-87E3A248D387}"/>
              </a:ext>
            </a:extLst>
          </p:cNvPr>
          <p:cNvGrpSpPr/>
          <p:nvPr/>
        </p:nvGrpSpPr>
        <p:grpSpPr>
          <a:xfrm>
            <a:off x="6470446" y="4669141"/>
            <a:ext cx="3288889" cy="326884"/>
            <a:chOff x="2315497" y="4259086"/>
            <a:chExt cx="3288889" cy="326884"/>
          </a:xfrm>
        </p:grpSpPr>
        <p:sp>
          <p:nvSpPr>
            <p:cNvPr id="41" name="TextBox 40">
              <a:extLst>
                <a:ext uri="{FF2B5EF4-FFF2-40B4-BE49-F238E27FC236}">
                  <a16:creationId xmlns:a16="http://schemas.microsoft.com/office/drawing/2014/main" id="{81745B4E-8302-4087-97E9-417038FDA2E0}"/>
                </a:ext>
              </a:extLst>
            </p:cNvPr>
            <p:cNvSpPr txBox="1"/>
            <p:nvPr/>
          </p:nvSpPr>
          <p:spPr>
            <a:xfrm>
              <a:off x="2315497" y="4259086"/>
              <a:ext cx="2846435" cy="326884"/>
            </a:xfrm>
            <a:prstGeom prst="rect">
              <a:avLst/>
            </a:prstGeom>
            <a:noFill/>
          </p:spPr>
          <p:txBody>
            <a:bodyPr wrap="square" rtlCol="0">
              <a:spAutoFit/>
            </a:bodyPr>
            <a:lstStyle/>
            <a:p>
              <a:pPr>
                <a:lnSpc>
                  <a:spcPct val="120000"/>
                </a:lnSpc>
              </a:pPr>
              <a:r>
                <a:rPr lang="en-US" sz="1400" dirty="0">
                  <a:solidFill>
                    <a:schemeClr val="bg1">
                      <a:lumMod val="65000"/>
                    </a:schemeClr>
                  </a:solidFill>
                </a:rPr>
                <a:t>Second medical text goes here</a:t>
              </a:r>
            </a:p>
          </p:txBody>
        </p:sp>
        <p:sp>
          <p:nvSpPr>
            <p:cNvPr id="42" name="Freeform 10">
              <a:extLst>
                <a:ext uri="{FF2B5EF4-FFF2-40B4-BE49-F238E27FC236}">
                  <a16:creationId xmlns:a16="http://schemas.microsoft.com/office/drawing/2014/main" id="{671820C2-CFAB-4FBA-9DCA-527136C14A81}"/>
                </a:ext>
              </a:extLst>
            </p:cNvPr>
            <p:cNvSpPr>
              <a:spLocks noChangeArrowheads="1"/>
            </p:cNvSpPr>
            <p:nvPr/>
          </p:nvSpPr>
          <p:spPr bwMode="auto">
            <a:xfrm>
              <a:off x="5388656" y="4349419"/>
              <a:ext cx="215730" cy="146218"/>
            </a:xfrm>
            <a:custGeom>
              <a:avLst/>
              <a:gdLst>
                <a:gd name="T0" fmla="*/ 50382691 w 397"/>
                <a:gd name="T1" fmla="*/ 5531243 h 270"/>
                <a:gd name="T2" fmla="*/ 50382691 w 397"/>
                <a:gd name="T3" fmla="*/ 5531243 h 270"/>
                <a:gd name="T4" fmla="*/ 50382691 w 397"/>
                <a:gd name="T5" fmla="*/ 5531243 h 270"/>
                <a:gd name="T6" fmla="*/ 22018225 w 397"/>
                <a:gd name="T7" fmla="*/ 33702852 h 270"/>
                <a:gd name="T8" fmla="*/ 22018225 w 397"/>
                <a:gd name="T9" fmla="*/ 33702852 h 270"/>
                <a:gd name="T10" fmla="*/ 20204756 w 397"/>
                <a:gd name="T11" fmla="*/ 34603087 h 270"/>
                <a:gd name="T12" fmla="*/ 17355534 w 397"/>
                <a:gd name="T13" fmla="*/ 33702852 h 270"/>
                <a:gd name="T14" fmla="*/ 17355534 w 397"/>
                <a:gd name="T15" fmla="*/ 33702852 h 270"/>
                <a:gd name="T16" fmla="*/ 1813109 w 397"/>
                <a:gd name="T17" fmla="*/ 18266516 h 270"/>
                <a:gd name="T18" fmla="*/ 1813109 w 397"/>
                <a:gd name="T19" fmla="*/ 18266516 h 270"/>
                <a:gd name="T20" fmla="*/ 0 w 397"/>
                <a:gd name="T21" fmla="*/ 15436336 h 270"/>
                <a:gd name="T22" fmla="*/ 3626578 w 397"/>
                <a:gd name="T23" fmla="*/ 11834680 h 270"/>
                <a:gd name="T24" fmla="*/ 6475800 w 397"/>
                <a:gd name="T25" fmla="*/ 12734914 h 270"/>
                <a:gd name="T26" fmla="*/ 6475800 w 397"/>
                <a:gd name="T27" fmla="*/ 12734914 h 270"/>
                <a:gd name="T28" fmla="*/ 20204756 w 397"/>
                <a:gd name="T29" fmla="*/ 26370422 h 270"/>
                <a:gd name="T30" fmla="*/ 45849559 w 397"/>
                <a:gd name="T31" fmla="*/ 900593 h 270"/>
                <a:gd name="T32" fmla="*/ 45849559 w 397"/>
                <a:gd name="T33" fmla="*/ 900593 h 270"/>
                <a:gd name="T34" fmla="*/ 47662668 w 397"/>
                <a:gd name="T35" fmla="*/ 0 h 270"/>
                <a:gd name="T36" fmla="*/ 51289246 w 397"/>
                <a:gd name="T37" fmla="*/ 3730415 h 270"/>
                <a:gd name="T38" fmla="*/ 50382691 w 397"/>
                <a:gd name="T39" fmla="*/ 5531243 h 2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97" h="270">
                  <a:moveTo>
                    <a:pt x="389" y="43"/>
                  </a:moveTo>
                  <a:lnTo>
                    <a:pt x="389" y="43"/>
                  </a:lnTo>
                  <a:cubicBezTo>
                    <a:pt x="170" y="262"/>
                    <a:pt x="170" y="262"/>
                    <a:pt x="170" y="262"/>
                  </a:cubicBezTo>
                  <a:cubicBezTo>
                    <a:pt x="170" y="269"/>
                    <a:pt x="163" y="269"/>
                    <a:pt x="156" y="269"/>
                  </a:cubicBezTo>
                  <a:cubicBezTo>
                    <a:pt x="149" y="269"/>
                    <a:pt x="141" y="269"/>
                    <a:pt x="134" y="262"/>
                  </a:cubicBezTo>
                  <a:cubicBezTo>
                    <a:pt x="14" y="142"/>
                    <a:pt x="14" y="142"/>
                    <a:pt x="14" y="142"/>
                  </a:cubicBezTo>
                  <a:cubicBezTo>
                    <a:pt x="7" y="135"/>
                    <a:pt x="0" y="127"/>
                    <a:pt x="0" y="120"/>
                  </a:cubicBezTo>
                  <a:cubicBezTo>
                    <a:pt x="0" y="106"/>
                    <a:pt x="14" y="92"/>
                    <a:pt x="28" y="92"/>
                  </a:cubicBezTo>
                  <a:cubicBezTo>
                    <a:pt x="36" y="92"/>
                    <a:pt x="43" y="92"/>
                    <a:pt x="50" y="99"/>
                  </a:cubicBezTo>
                  <a:cubicBezTo>
                    <a:pt x="156" y="205"/>
                    <a:pt x="156" y="205"/>
                    <a:pt x="156" y="205"/>
                  </a:cubicBezTo>
                  <a:cubicBezTo>
                    <a:pt x="354" y="7"/>
                    <a:pt x="354" y="7"/>
                    <a:pt x="354" y="7"/>
                  </a:cubicBezTo>
                  <a:cubicBezTo>
                    <a:pt x="354" y="0"/>
                    <a:pt x="361" y="0"/>
                    <a:pt x="368" y="0"/>
                  </a:cubicBezTo>
                  <a:cubicBezTo>
                    <a:pt x="389" y="0"/>
                    <a:pt x="396" y="7"/>
                    <a:pt x="396" y="29"/>
                  </a:cubicBezTo>
                  <a:cubicBezTo>
                    <a:pt x="396" y="36"/>
                    <a:pt x="396" y="43"/>
                    <a:pt x="389" y="43"/>
                  </a:cubicBezTo>
                </a:path>
              </a:pathLst>
            </a:custGeom>
            <a:gradFill>
              <a:gsLst>
                <a:gs pos="10000">
                  <a:schemeClr val="accent1"/>
                </a:gs>
                <a:gs pos="100000">
                  <a:schemeClr val="accent2"/>
                </a:gs>
              </a:gsLst>
              <a:lin ang="18900000" scaled="1"/>
            </a:gra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en-US" dirty="0"/>
            </a:p>
          </p:txBody>
        </p:sp>
      </p:grpSp>
      <p:grpSp>
        <p:nvGrpSpPr>
          <p:cNvPr id="43" name="Group 42">
            <a:extLst>
              <a:ext uri="{FF2B5EF4-FFF2-40B4-BE49-F238E27FC236}">
                <a16:creationId xmlns:a16="http://schemas.microsoft.com/office/drawing/2014/main" id="{27C94E06-0F06-4CDA-AAD5-9BA9E9C4AA10}"/>
              </a:ext>
            </a:extLst>
          </p:cNvPr>
          <p:cNvGrpSpPr/>
          <p:nvPr/>
        </p:nvGrpSpPr>
        <p:grpSpPr>
          <a:xfrm>
            <a:off x="6470446" y="5079196"/>
            <a:ext cx="3288889" cy="326884"/>
            <a:chOff x="2315497" y="4259086"/>
            <a:chExt cx="3288889" cy="326884"/>
          </a:xfrm>
        </p:grpSpPr>
        <p:sp>
          <p:nvSpPr>
            <p:cNvPr id="44" name="TextBox 43">
              <a:extLst>
                <a:ext uri="{FF2B5EF4-FFF2-40B4-BE49-F238E27FC236}">
                  <a16:creationId xmlns:a16="http://schemas.microsoft.com/office/drawing/2014/main" id="{3A9311F1-0163-4D5E-AB6C-01AAD9179EAC}"/>
                </a:ext>
              </a:extLst>
            </p:cNvPr>
            <p:cNvSpPr txBox="1"/>
            <p:nvPr/>
          </p:nvSpPr>
          <p:spPr>
            <a:xfrm>
              <a:off x="2315497" y="4259086"/>
              <a:ext cx="2846435" cy="326884"/>
            </a:xfrm>
            <a:prstGeom prst="rect">
              <a:avLst/>
            </a:prstGeom>
            <a:noFill/>
          </p:spPr>
          <p:txBody>
            <a:bodyPr wrap="square" rtlCol="0">
              <a:spAutoFit/>
            </a:bodyPr>
            <a:lstStyle/>
            <a:p>
              <a:pPr>
                <a:lnSpc>
                  <a:spcPct val="120000"/>
                </a:lnSpc>
              </a:pPr>
              <a:r>
                <a:rPr lang="en-US" sz="1400" dirty="0">
                  <a:solidFill>
                    <a:schemeClr val="bg1">
                      <a:lumMod val="65000"/>
                    </a:schemeClr>
                  </a:solidFill>
                </a:rPr>
                <a:t>Third medical text goes here</a:t>
              </a:r>
            </a:p>
          </p:txBody>
        </p:sp>
        <p:sp>
          <p:nvSpPr>
            <p:cNvPr id="45" name="Freeform 10">
              <a:extLst>
                <a:ext uri="{FF2B5EF4-FFF2-40B4-BE49-F238E27FC236}">
                  <a16:creationId xmlns:a16="http://schemas.microsoft.com/office/drawing/2014/main" id="{B0D72916-80D6-4FF0-A966-222DDA171849}"/>
                </a:ext>
              </a:extLst>
            </p:cNvPr>
            <p:cNvSpPr>
              <a:spLocks noChangeArrowheads="1"/>
            </p:cNvSpPr>
            <p:nvPr/>
          </p:nvSpPr>
          <p:spPr bwMode="auto">
            <a:xfrm>
              <a:off x="5388656" y="4349419"/>
              <a:ext cx="215730" cy="146218"/>
            </a:xfrm>
            <a:custGeom>
              <a:avLst/>
              <a:gdLst>
                <a:gd name="T0" fmla="*/ 50382691 w 397"/>
                <a:gd name="T1" fmla="*/ 5531243 h 270"/>
                <a:gd name="T2" fmla="*/ 50382691 w 397"/>
                <a:gd name="T3" fmla="*/ 5531243 h 270"/>
                <a:gd name="T4" fmla="*/ 50382691 w 397"/>
                <a:gd name="T5" fmla="*/ 5531243 h 270"/>
                <a:gd name="T6" fmla="*/ 22018225 w 397"/>
                <a:gd name="T7" fmla="*/ 33702852 h 270"/>
                <a:gd name="T8" fmla="*/ 22018225 w 397"/>
                <a:gd name="T9" fmla="*/ 33702852 h 270"/>
                <a:gd name="T10" fmla="*/ 20204756 w 397"/>
                <a:gd name="T11" fmla="*/ 34603087 h 270"/>
                <a:gd name="T12" fmla="*/ 17355534 w 397"/>
                <a:gd name="T13" fmla="*/ 33702852 h 270"/>
                <a:gd name="T14" fmla="*/ 17355534 w 397"/>
                <a:gd name="T15" fmla="*/ 33702852 h 270"/>
                <a:gd name="T16" fmla="*/ 1813109 w 397"/>
                <a:gd name="T17" fmla="*/ 18266516 h 270"/>
                <a:gd name="T18" fmla="*/ 1813109 w 397"/>
                <a:gd name="T19" fmla="*/ 18266516 h 270"/>
                <a:gd name="T20" fmla="*/ 0 w 397"/>
                <a:gd name="T21" fmla="*/ 15436336 h 270"/>
                <a:gd name="T22" fmla="*/ 3626578 w 397"/>
                <a:gd name="T23" fmla="*/ 11834680 h 270"/>
                <a:gd name="T24" fmla="*/ 6475800 w 397"/>
                <a:gd name="T25" fmla="*/ 12734914 h 270"/>
                <a:gd name="T26" fmla="*/ 6475800 w 397"/>
                <a:gd name="T27" fmla="*/ 12734914 h 270"/>
                <a:gd name="T28" fmla="*/ 20204756 w 397"/>
                <a:gd name="T29" fmla="*/ 26370422 h 270"/>
                <a:gd name="T30" fmla="*/ 45849559 w 397"/>
                <a:gd name="T31" fmla="*/ 900593 h 270"/>
                <a:gd name="T32" fmla="*/ 45849559 w 397"/>
                <a:gd name="T33" fmla="*/ 900593 h 270"/>
                <a:gd name="T34" fmla="*/ 47662668 w 397"/>
                <a:gd name="T35" fmla="*/ 0 h 270"/>
                <a:gd name="T36" fmla="*/ 51289246 w 397"/>
                <a:gd name="T37" fmla="*/ 3730415 h 270"/>
                <a:gd name="T38" fmla="*/ 50382691 w 397"/>
                <a:gd name="T39" fmla="*/ 5531243 h 2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97" h="270">
                  <a:moveTo>
                    <a:pt x="389" y="43"/>
                  </a:moveTo>
                  <a:lnTo>
                    <a:pt x="389" y="43"/>
                  </a:lnTo>
                  <a:cubicBezTo>
                    <a:pt x="170" y="262"/>
                    <a:pt x="170" y="262"/>
                    <a:pt x="170" y="262"/>
                  </a:cubicBezTo>
                  <a:cubicBezTo>
                    <a:pt x="170" y="269"/>
                    <a:pt x="163" y="269"/>
                    <a:pt x="156" y="269"/>
                  </a:cubicBezTo>
                  <a:cubicBezTo>
                    <a:pt x="149" y="269"/>
                    <a:pt x="141" y="269"/>
                    <a:pt x="134" y="262"/>
                  </a:cubicBezTo>
                  <a:cubicBezTo>
                    <a:pt x="14" y="142"/>
                    <a:pt x="14" y="142"/>
                    <a:pt x="14" y="142"/>
                  </a:cubicBezTo>
                  <a:cubicBezTo>
                    <a:pt x="7" y="135"/>
                    <a:pt x="0" y="127"/>
                    <a:pt x="0" y="120"/>
                  </a:cubicBezTo>
                  <a:cubicBezTo>
                    <a:pt x="0" y="106"/>
                    <a:pt x="14" y="92"/>
                    <a:pt x="28" y="92"/>
                  </a:cubicBezTo>
                  <a:cubicBezTo>
                    <a:pt x="36" y="92"/>
                    <a:pt x="43" y="92"/>
                    <a:pt x="50" y="99"/>
                  </a:cubicBezTo>
                  <a:cubicBezTo>
                    <a:pt x="156" y="205"/>
                    <a:pt x="156" y="205"/>
                    <a:pt x="156" y="205"/>
                  </a:cubicBezTo>
                  <a:cubicBezTo>
                    <a:pt x="354" y="7"/>
                    <a:pt x="354" y="7"/>
                    <a:pt x="354" y="7"/>
                  </a:cubicBezTo>
                  <a:cubicBezTo>
                    <a:pt x="354" y="0"/>
                    <a:pt x="361" y="0"/>
                    <a:pt x="368" y="0"/>
                  </a:cubicBezTo>
                  <a:cubicBezTo>
                    <a:pt x="389" y="0"/>
                    <a:pt x="396" y="7"/>
                    <a:pt x="396" y="29"/>
                  </a:cubicBezTo>
                  <a:cubicBezTo>
                    <a:pt x="396" y="36"/>
                    <a:pt x="396" y="43"/>
                    <a:pt x="389" y="43"/>
                  </a:cubicBezTo>
                </a:path>
              </a:pathLst>
            </a:custGeom>
            <a:gradFill>
              <a:gsLst>
                <a:gs pos="10000">
                  <a:schemeClr val="accent1"/>
                </a:gs>
                <a:gs pos="100000">
                  <a:schemeClr val="accent2"/>
                </a:gs>
              </a:gsLst>
              <a:lin ang="18900000" scaled="1"/>
            </a:gra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en-US" dirty="0"/>
            </a:p>
          </p:txBody>
        </p:sp>
      </p:grpSp>
      <p:grpSp>
        <p:nvGrpSpPr>
          <p:cNvPr id="46" name="Group 45">
            <a:extLst>
              <a:ext uri="{FF2B5EF4-FFF2-40B4-BE49-F238E27FC236}">
                <a16:creationId xmlns:a16="http://schemas.microsoft.com/office/drawing/2014/main" id="{AE851112-CD3B-4B58-A873-E9D487B28EFA}"/>
              </a:ext>
            </a:extLst>
          </p:cNvPr>
          <p:cNvGrpSpPr/>
          <p:nvPr/>
        </p:nvGrpSpPr>
        <p:grpSpPr>
          <a:xfrm>
            <a:off x="6470446" y="5489251"/>
            <a:ext cx="3288889" cy="326884"/>
            <a:chOff x="2315497" y="4259086"/>
            <a:chExt cx="3288889" cy="326884"/>
          </a:xfrm>
        </p:grpSpPr>
        <p:sp>
          <p:nvSpPr>
            <p:cNvPr id="47" name="TextBox 46">
              <a:extLst>
                <a:ext uri="{FF2B5EF4-FFF2-40B4-BE49-F238E27FC236}">
                  <a16:creationId xmlns:a16="http://schemas.microsoft.com/office/drawing/2014/main" id="{A91A66E8-E209-4E88-BB7E-0FB7F3FB3495}"/>
                </a:ext>
              </a:extLst>
            </p:cNvPr>
            <p:cNvSpPr txBox="1"/>
            <p:nvPr/>
          </p:nvSpPr>
          <p:spPr>
            <a:xfrm>
              <a:off x="2315497" y="4259086"/>
              <a:ext cx="2846435" cy="326884"/>
            </a:xfrm>
            <a:prstGeom prst="rect">
              <a:avLst/>
            </a:prstGeom>
            <a:noFill/>
          </p:spPr>
          <p:txBody>
            <a:bodyPr wrap="square" rtlCol="0">
              <a:spAutoFit/>
            </a:bodyPr>
            <a:lstStyle/>
            <a:p>
              <a:pPr>
                <a:lnSpc>
                  <a:spcPct val="120000"/>
                </a:lnSpc>
              </a:pPr>
              <a:r>
                <a:rPr lang="en-US" sz="1400" dirty="0">
                  <a:solidFill>
                    <a:schemeClr val="bg1">
                      <a:lumMod val="65000"/>
                    </a:schemeClr>
                  </a:solidFill>
                </a:rPr>
                <a:t>Fourth medical text goes here</a:t>
              </a:r>
            </a:p>
          </p:txBody>
        </p:sp>
        <p:sp>
          <p:nvSpPr>
            <p:cNvPr id="48" name="Freeform 10">
              <a:extLst>
                <a:ext uri="{FF2B5EF4-FFF2-40B4-BE49-F238E27FC236}">
                  <a16:creationId xmlns:a16="http://schemas.microsoft.com/office/drawing/2014/main" id="{26105EAE-0578-436B-A00B-B22955AB57ED}"/>
                </a:ext>
              </a:extLst>
            </p:cNvPr>
            <p:cNvSpPr>
              <a:spLocks noChangeArrowheads="1"/>
            </p:cNvSpPr>
            <p:nvPr/>
          </p:nvSpPr>
          <p:spPr bwMode="auto">
            <a:xfrm>
              <a:off x="5388656" y="4349419"/>
              <a:ext cx="215730" cy="146218"/>
            </a:xfrm>
            <a:custGeom>
              <a:avLst/>
              <a:gdLst>
                <a:gd name="T0" fmla="*/ 50382691 w 397"/>
                <a:gd name="T1" fmla="*/ 5531243 h 270"/>
                <a:gd name="T2" fmla="*/ 50382691 w 397"/>
                <a:gd name="T3" fmla="*/ 5531243 h 270"/>
                <a:gd name="T4" fmla="*/ 50382691 w 397"/>
                <a:gd name="T5" fmla="*/ 5531243 h 270"/>
                <a:gd name="T6" fmla="*/ 22018225 w 397"/>
                <a:gd name="T7" fmla="*/ 33702852 h 270"/>
                <a:gd name="T8" fmla="*/ 22018225 w 397"/>
                <a:gd name="T9" fmla="*/ 33702852 h 270"/>
                <a:gd name="T10" fmla="*/ 20204756 w 397"/>
                <a:gd name="T11" fmla="*/ 34603087 h 270"/>
                <a:gd name="T12" fmla="*/ 17355534 w 397"/>
                <a:gd name="T13" fmla="*/ 33702852 h 270"/>
                <a:gd name="T14" fmla="*/ 17355534 w 397"/>
                <a:gd name="T15" fmla="*/ 33702852 h 270"/>
                <a:gd name="T16" fmla="*/ 1813109 w 397"/>
                <a:gd name="T17" fmla="*/ 18266516 h 270"/>
                <a:gd name="T18" fmla="*/ 1813109 w 397"/>
                <a:gd name="T19" fmla="*/ 18266516 h 270"/>
                <a:gd name="T20" fmla="*/ 0 w 397"/>
                <a:gd name="T21" fmla="*/ 15436336 h 270"/>
                <a:gd name="T22" fmla="*/ 3626578 w 397"/>
                <a:gd name="T23" fmla="*/ 11834680 h 270"/>
                <a:gd name="T24" fmla="*/ 6475800 w 397"/>
                <a:gd name="T25" fmla="*/ 12734914 h 270"/>
                <a:gd name="T26" fmla="*/ 6475800 w 397"/>
                <a:gd name="T27" fmla="*/ 12734914 h 270"/>
                <a:gd name="T28" fmla="*/ 20204756 w 397"/>
                <a:gd name="T29" fmla="*/ 26370422 h 270"/>
                <a:gd name="T30" fmla="*/ 45849559 w 397"/>
                <a:gd name="T31" fmla="*/ 900593 h 270"/>
                <a:gd name="T32" fmla="*/ 45849559 w 397"/>
                <a:gd name="T33" fmla="*/ 900593 h 270"/>
                <a:gd name="T34" fmla="*/ 47662668 w 397"/>
                <a:gd name="T35" fmla="*/ 0 h 270"/>
                <a:gd name="T36" fmla="*/ 51289246 w 397"/>
                <a:gd name="T37" fmla="*/ 3730415 h 270"/>
                <a:gd name="T38" fmla="*/ 50382691 w 397"/>
                <a:gd name="T39" fmla="*/ 5531243 h 2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97" h="270">
                  <a:moveTo>
                    <a:pt x="389" y="43"/>
                  </a:moveTo>
                  <a:lnTo>
                    <a:pt x="389" y="43"/>
                  </a:lnTo>
                  <a:cubicBezTo>
                    <a:pt x="170" y="262"/>
                    <a:pt x="170" y="262"/>
                    <a:pt x="170" y="262"/>
                  </a:cubicBezTo>
                  <a:cubicBezTo>
                    <a:pt x="170" y="269"/>
                    <a:pt x="163" y="269"/>
                    <a:pt x="156" y="269"/>
                  </a:cubicBezTo>
                  <a:cubicBezTo>
                    <a:pt x="149" y="269"/>
                    <a:pt x="141" y="269"/>
                    <a:pt x="134" y="262"/>
                  </a:cubicBezTo>
                  <a:cubicBezTo>
                    <a:pt x="14" y="142"/>
                    <a:pt x="14" y="142"/>
                    <a:pt x="14" y="142"/>
                  </a:cubicBezTo>
                  <a:cubicBezTo>
                    <a:pt x="7" y="135"/>
                    <a:pt x="0" y="127"/>
                    <a:pt x="0" y="120"/>
                  </a:cubicBezTo>
                  <a:cubicBezTo>
                    <a:pt x="0" y="106"/>
                    <a:pt x="14" y="92"/>
                    <a:pt x="28" y="92"/>
                  </a:cubicBezTo>
                  <a:cubicBezTo>
                    <a:pt x="36" y="92"/>
                    <a:pt x="43" y="92"/>
                    <a:pt x="50" y="99"/>
                  </a:cubicBezTo>
                  <a:cubicBezTo>
                    <a:pt x="156" y="205"/>
                    <a:pt x="156" y="205"/>
                    <a:pt x="156" y="205"/>
                  </a:cubicBezTo>
                  <a:cubicBezTo>
                    <a:pt x="354" y="7"/>
                    <a:pt x="354" y="7"/>
                    <a:pt x="354" y="7"/>
                  </a:cubicBezTo>
                  <a:cubicBezTo>
                    <a:pt x="354" y="0"/>
                    <a:pt x="361" y="0"/>
                    <a:pt x="368" y="0"/>
                  </a:cubicBezTo>
                  <a:cubicBezTo>
                    <a:pt x="389" y="0"/>
                    <a:pt x="396" y="7"/>
                    <a:pt x="396" y="29"/>
                  </a:cubicBezTo>
                  <a:cubicBezTo>
                    <a:pt x="396" y="36"/>
                    <a:pt x="396" y="43"/>
                    <a:pt x="389" y="43"/>
                  </a:cubicBezTo>
                </a:path>
              </a:pathLst>
            </a:custGeom>
            <a:gradFill>
              <a:gsLst>
                <a:gs pos="10000">
                  <a:schemeClr val="accent1"/>
                </a:gs>
                <a:gs pos="100000">
                  <a:schemeClr val="accent2"/>
                </a:gs>
              </a:gsLst>
              <a:lin ang="18900000" scaled="1"/>
            </a:gra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en-US" dirty="0"/>
            </a:p>
          </p:txBody>
        </p:sp>
      </p:grpSp>
      <p:grpSp>
        <p:nvGrpSpPr>
          <p:cNvPr id="6" name="Group 5">
            <a:extLst>
              <a:ext uri="{FF2B5EF4-FFF2-40B4-BE49-F238E27FC236}">
                <a16:creationId xmlns:a16="http://schemas.microsoft.com/office/drawing/2014/main" id="{DE5E3020-98E2-40EE-A7CC-C04CD04470FC}"/>
              </a:ext>
            </a:extLst>
          </p:cNvPr>
          <p:cNvGrpSpPr/>
          <p:nvPr/>
        </p:nvGrpSpPr>
        <p:grpSpPr>
          <a:xfrm>
            <a:off x="2315497" y="5079196"/>
            <a:ext cx="3267316" cy="326884"/>
            <a:chOff x="2315497" y="5079196"/>
            <a:chExt cx="3267316" cy="326884"/>
          </a:xfrm>
        </p:grpSpPr>
        <p:sp>
          <p:nvSpPr>
            <p:cNvPr id="29" name="TextBox 28">
              <a:extLst>
                <a:ext uri="{FF2B5EF4-FFF2-40B4-BE49-F238E27FC236}">
                  <a16:creationId xmlns:a16="http://schemas.microsoft.com/office/drawing/2014/main" id="{5AE16D8E-CA0B-44A4-BFB2-FAAB59D6EDBF}"/>
                </a:ext>
              </a:extLst>
            </p:cNvPr>
            <p:cNvSpPr txBox="1"/>
            <p:nvPr/>
          </p:nvSpPr>
          <p:spPr>
            <a:xfrm>
              <a:off x="2315497" y="5079196"/>
              <a:ext cx="2846435" cy="326884"/>
            </a:xfrm>
            <a:prstGeom prst="rect">
              <a:avLst/>
            </a:prstGeom>
            <a:noFill/>
          </p:spPr>
          <p:txBody>
            <a:bodyPr wrap="square" rtlCol="0">
              <a:spAutoFit/>
            </a:bodyPr>
            <a:lstStyle/>
            <a:p>
              <a:pPr>
                <a:lnSpc>
                  <a:spcPct val="120000"/>
                </a:lnSpc>
              </a:pPr>
              <a:r>
                <a:rPr lang="en-US" sz="1400" dirty="0">
                  <a:solidFill>
                    <a:schemeClr val="bg1">
                      <a:lumMod val="65000"/>
                    </a:schemeClr>
                  </a:solidFill>
                </a:rPr>
                <a:t>Third medical text goes here</a:t>
              </a:r>
            </a:p>
          </p:txBody>
        </p:sp>
        <p:sp>
          <p:nvSpPr>
            <p:cNvPr id="49" name="Freeform 9">
              <a:extLst>
                <a:ext uri="{FF2B5EF4-FFF2-40B4-BE49-F238E27FC236}">
                  <a16:creationId xmlns:a16="http://schemas.microsoft.com/office/drawing/2014/main" id="{0B4D9E9D-F613-4E9B-A0D4-B5AA3A3E9B49}"/>
                </a:ext>
              </a:extLst>
            </p:cNvPr>
            <p:cNvSpPr>
              <a:spLocks noChangeArrowheads="1"/>
            </p:cNvSpPr>
            <p:nvPr/>
          </p:nvSpPr>
          <p:spPr bwMode="auto">
            <a:xfrm>
              <a:off x="5410229" y="5166926"/>
              <a:ext cx="172584" cy="172584"/>
            </a:xfrm>
            <a:custGeom>
              <a:avLst/>
              <a:gdLst>
                <a:gd name="T0" fmla="*/ 39927606 w 319"/>
                <a:gd name="T1" fmla="*/ 5392165 h 319"/>
                <a:gd name="T2" fmla="*/ 39927606 w 319"/>
                <a:gd name="T3" fmla="*/ 5392165 h 319"/>
                <a:gd name="T4" fmla="*/ 25420105 w 319"/>
                <a:gd name="T5" fmla="*/ 19899666 h 319"/>
                <a:gd name="T6" fmla="*/ 39927606 w 319"/>
                <a:gd name="T7" fmla="*/ 34535440 h 319"/>
                <a:gd name="T8" fmla="*/ 39927606 w 319"/>
                <a:gd name="T9" fmla="*/ 34535440 h 319"/>
                <a:gd name="T10" fmla="*/ 40826240 w 319"/>
                <a:gd name="T11" fmla="*/ 37231344 h 319"/>
                <a:gd name="T12" fmla="*/ 37103070 w 319"/>
                <a:gd name="T13" fmla="*/ 40826240 h 319"/>
                <a:gd name="T14" fmla="*/ 35305443 w 319"/>
                <a:gd name="T15" fmla="*/ 39927606 h 319"/>
                <a:gd name="T16" fmla="*/ 35305443 w 319"/>
                <a:gd name="T17" fmla="*/ 39927606 h 319"/>
                <a:gd name="T18" fmla="*/ 20798300 w 319"/>
                <a:gd name="T19" fmla="*/ 25420105 h 319"/>
                <a:gd name="T20" fmla="*/ 6290800 w 319"/>
                <a:gd name="T21" fmla="*/ 39927606 h 319"/>
                <a:gd name="T22" fmla="*/ 6290800 w 319"/>
                <a:gd name="T23" fmla="*/ 39927606 h 319"/>
                <a:gd name="T24" fmla="*/ 3594896 w 319"/>
                <a:gd name="T25" fmla="*/ 40826240 h 319"/>
                <a:gd name="T26" fmla="*/ 0 w 319"/>
                <a:gd name="T27" fmla="*/ 37231344 h 319"/>
                <a:gd name="T28" fmla="*/ 898634 w 319"/>
                <a:gd name="T29" fmla="*/ 34535440 h 319"/>
                <a:gd name="T30" fmla="*/ 898634 w 319"/>
                <a:gd name="T31" fmla="*/ 34535440 h 319"/>
                <a:gd name="T32" fmla="*/ 15406135 w 319"/>
                <a:gd name="T33" fmla="*/ 19899666 h 319"/>
                <a:gd name="T34" fmla="*/ 898634 w 319"/>
                <a:gd name="T35" fmla="*/ 5392165 h 319"/>
                <a:gd name="T36" fmla="*/ 898634 w 319"/>
                <a:gd name="T37" fmla="*/ 5392165 h 319"/>
                <a:gd name="T38" fmla="*/ 0 w 319"/>
                <a:gd name="T39" fmla="*/ 3594896 h 319"/>
                <a:gd name="T40" fmla="*/ 3594896 w 319"/>
                <a:gd name="T41" fmla="*/ 0 h 319"/>
                <a:gd name="T42" fmla="*/ 6290800 w 319"/>
                <a:gd name="T43" fmla="*/ 898634 h 319"/>
                <a:gd name="T44" fmla="*/ 6290800 w 319"/>
                <a:gd name="T45" fmla="*/ 898634 h 319"/>
                <a:gd name="T46" fmla="*/ 20798300 w 319"/>
                <a:gd name="T47" fmla="*/ 15406135 h 319"/>
                <a:gd name="T48" fmla="*/ 35305443 w 319"/>
                <a:gd name="T49" fmla="*/ 898634 h 319"/>
                <a:gd name="T50" fmla="*/ 35305443 w 319"/>
                <a:gd name="T51" fmla="*/ 898634 h 319"/>
                <a:gd name="T52" fmla="*/ 37103070 w 319"/>
                <a:gd name="T53" fmla="*/ 0 h 319"/>
                <a:gd name="T54" fmla="*/ 40826240 w 319"/>
                <a:gd name="T55" fmla="*/ 3594896 h 319"/>
                <a:gd name="T56" fmla="*/ 39927606 w 319"/>
                <a:gd name="T57" fmla="*/ 5392165 h 31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19" h="319">
                  <a:moveTo>
                    <a:pt x="311" y="42"/>
                  </a:moveTo>
                  <a:lnTo>
                    <a:pt x="311" y="42"/>
                  </a:lnTo>
                  <a:cubicBezTo>
                    <a:pt x="198" y="155"/>
                    <a:pt x="198" y="155"/>
                    <a:pt x="198" y="155"/>
                  </a:cubicBezTo>
                  <a:cubicBezTo>
                    <a:pt x="311" y="269"/>
                    <a:pt x="311" y="269"/>
                    <a:pt x="311" y="269"/>
                  </a:cubicBezTo>
                  <a:cubicBezTo>
                    <a:pt x="318" y="276"/>
                    <a:pt x="318" y="283"/>
                    <a:pt x="318" y="290"/>
                  </a:cubicBezTo>
                  <a:cubicBezTo>
                    <a:pt x="318" y="304"/>
                    <a:pt x="311" y="318"/>
                    <a:pt x="289" y="318"/>
                  </a:cubicBezTo>
                  <a:cubicBezTo>
                    <a:pt x="282" y="318"/>
                    <a:pt x="275" y="318"/>
                    <a:pt x="275" y="311"/>
                  </a:cubicBezTo>
                  <a:cubicBezTo>
                    <a:pt x="162" y="198"/>
                    <a:pt x="162" y="198"/>
                    <a:pt x="162" y="198"/>
                  </a:cubicBezTo>
                  <a:cubicBezTo>
                    <a:pt x="49" y="311"/>
                    <a:pt x="49" y="311"/>
                    <a:pt x="49" y="311"/>
                  </a:cubicBezTo>
                  <a:cubicBezTo>
                    <a:pt x="42" y="318"/>
                    <a:pt x="35" y="318"/>
                    <a:pt x="28" y="318"/>
                  </a:cubicBezTo>
                  <a:cubicBezTo>
                    <a:pt x="14" y="318"/>
                    <a:pt x="0" y="304"/>
                    <a:pt x="0" y="290"/>
                  </a:cubicBezTo>
                  <a:cubicBezTo>
                    <a:pt x="0" y="283"/>
                    <a:pt x="0" y="276"/>
                    <a:pt x="7" y="269"/>
                  </a:cubicBezTo>
                  <a:cubicBezTo>
                    <a:pt x="120" y="155"/>
                    <a:pt x="120" y="155"/>
                    <a:pt x="120" y="155"/>
                  </a:cubicBezTo>
                  <a:cubicBezTo>
                    <a:pt x="7" y="42"/>
                    <a:pt x="7" y="42"/>
                    <a:pt x="7" y="42"/>
                  </a:cubicBezTo>
                  <a:cubicBezTo>
                    <a:pt x="0" y="42"/>
                    <a:pt x="0" y="35"/>
                    <a:pt x="0" y="28"/>
                  </a:cubicBezTo>
                  <a:cubicBezTo>
                    <a:pt x="0" y="7"/>
                    <a:pt x="14" y="0"/>
                    <a:pt x="28" y="0"/>
                  </a:cubicBezTo>
                  <a:cubicBezTo>
                    <a:pt x="35" y="0"/>
                    <a:pt x="42" y="0"/>
                    <a:pt x="49" y="7"/>
                  </a:cubicBezTo>
                  <a:cubicBezTo>
                    <a:pt x="162" y="120"/>
                    <a:pt x="162" y="120"/>
                    <a:pt x="162" y="120"/>
                  </a:cubicBezTo>
                  <a:cubicBezTo>
                    <a:pt x="275" y="7"/>
                    <a:pt x="275" y="7"/>
                    <a:pt x="275" y="7"/>
                  </a:cubicBezTo>
                  <a:cubicBezTo>
                    <a:pt x="275" y="0"/>
                    <a:pt x="282" y="0"/>
                    <a:pt x="289" y="0"/>
                  </a:cubicBezTo>
                  <a:cubicBezTo>
                    <a:pt x="311" y="0"/>
                    <a:pt x="318" y="7"/>
                    <a:pt x="318" y="28"/>
                  </a:cubicBezTo>
                  <a:cubicBezTo>
                    <a:pt x="318" y="35"/>
                    <a:pt x="318" y="42"/>
                    <a:pt x="311" y="42"/>
                  </a:cubicBezTo>
                </a:path>
              </a:pathLst>
            </a:custGeom>
            <a:solidFill>
              <a:srgbClr val="C00000"/>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en-US" dirty="0"/>
            </a:p>
          </p:txBody>
        </p:sp>
      </p:grpSp>
      <p:grpSp>
        <p:nvGrpSpPr>
          <p:cNvPr id="55" name="Group 54">
            <a:extLst>
              <a:ext uri="{FF2B5EF4-FFF2-40B4-BE49-F238E27FC236}">
                <a16:creationId xmlns:a16="http://schemas.microsoft.com/office/drawing/2014/main" id="{439B7BDA-A479-444D-AE14-118DBBF7519E}"/>
              </a:ext>
            </a:extLst>
          </p:cNvPr>
          <p:cNvGrpSpPr/>
          <p:nvPr/>
        </p:nvGrpSpPr>
        <p:grpSpPr>
          <a:xfrm>
            <a:off x="9464940" y="2659936"/>
            <a:ext cx="534466" cy="480529"/>
            <a:chOff x="8034338" y="6724651"/>
            <a:chExt cx="2768600" cy="2489199"/>
          </a:xfrm>
          <a:solidFill>
            <a:schemeClr val="bg1">
              <a:alpha val="35000"/>
            </a:schemeClr>
          </a:solidFill>
        </p:grpSpPr>
        <p:sp>
          <p:nvSpPr>
            <p:cNvPr id="56" name="Freeform 216">
              <a:extLst>
                <a:ext uri="{FF2B5EF4-FFF2-40B4-BE49-F238E27FC236}">
                  <a16:creationId xmlns:a16="http://schemas.microsoft.com/office/drawing/2014/main" id="{869BEAFA-10A2-4F8F-B6B6-6A514D7D95F9}"/>
                </a:ext>
              </a:extLst>
            </p:cNvPr>
            <p:cNvSpPr>
              <a:spLocks/>
            </p:cNvSpPr>
            <p:nvPr/>
          </p:nvSpPr>
          <p:spPr bwMode="auto">
            <a:xfrm>
              <a:off x="9420225" y="6724651"/>
              <a:ext cx="976313" cy="977900"/>
            </a:xfrm>
            <a:custGeom>
              <a:avLst/>
              <a:gdLst>
                <a:gd name="T0" fmla="*/ 31 w 394"/>
                <a:gd name="T1" fmla="*/ 222 h 395"/>
                <a:gd name="T2" fmla="*/ 173 w 394"/>
                <a:gd name="T3" fmla="*/ 222 h 395"/>
                <a:gd name="T4" fmla="*/ 173 w 394"/>
                <a:gd name="T5" fmla="*/ 334 h 395"/>
                <a:gd name="T6" fmla="*/ 173 w 394"/>
                <a:gd name="T7" fmla="*/ 363 h 395"/>
                <a:gd name="T8" fmla="*/ 222 w 394"/>
                <a:gd name="T9" fmla="*/ 363 h 395"/>
                <a:gd name="T10" fmla="*/ 222 w 394"/>
                <a:gd name="T11" fmla="*/ 222 h 395"/>
                <a:gd name="T12" fmla="*/ 334 w 394"/>
                <a:gd name="T13" fmla="*/ 222 h 395"/>
                <a:gd name="T14" fmla="*/ 363 w 394"/>
                <a:gd name="T15" fmla="*/ 222 h 395"/>
                <a:gd name="T16" fmla="*/ 363 w 394"/>
                <a:gd name="T17" fmla="*/ 173 h 395"/>
                <a:gd name="T18" fmla="*/ 222 w 394"/>
                <a:gd name="T19" fmla="*/ 173 h 395"/>
                <a:gd name="T20" fmla="*/ 222 w 394"/>
                <a:gd name="T21" fmla="*/ 61 h 395"/>
                <a:gd name="T22" fmla="*/ 222 w 394"/>
                <a:gd name="T23" fmla="*/ 32 h 395"/>
                <a:gd name="T24" fmla="*/ 173 w 394"/>
                <a:gd name="T25" fmla="*/ 32 h 395"/>
                <a:gd name="T26" fmla="*/ 173 w 394"/>
                <a:gd name="T27" fmla="*/ 173 h 395"/>
                <a:gd name="T28" fmla="*/ 61 w 394"/>
                <a:gd name="T29" fmla="*/ 173 h 395"/>
                <a:gd name="T30" fmla="*/ 31 w 394"/>
                <a:gd name="T31" fmla="*/ 173 h 395"/>
                <a:gd name="T32" fmla="*/ 31 w 394"/>
                <a:gd name="T33" fmla="*/ 222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4" h="395">
                  <a:moveTo>
                    <a:pt x="31" y="222"/>
                  </a:moveTo>
                  <a:cubicBezTo>
                    <a:pt x="79" y="222"/>
                    <a:pt x="126" y="222"/>
                    <a:pt x="173" y="222"/>
                  </a:cubicBezTo>
                  <a:cubicBezTo>
                    <a:pt x="173" y="259"/>
                    <a:pt x="173" y="296"/>
                    <a:pt x="173" y="334"/>
                  </a:cubicBezTo>
                  <a:cubicBezTo>
                    <a:pt x="173" y="343"/>
                    <a:pt x="173" y="353"/>
                    <a:pt x="173" y="363"/>
                  </a:cubicBezTo>
                  <a:cubicBezTo>
                    <a:pt x="173" y="395"/>
                    <a:pt x="222" y="395"/>
                    <a:pt x="222" y="363"/>
                  </a:cubicBezTo>
                  <a:cubicBezTo>
                    <a:pt x="222" y="316"/>
                    <a:pt x="222" y="269"/>
                    <a:pt x="222" y="222"/>
                  </a:cubicBezTo>
                  <a:cubicBezTo>
                    <a:pt x="259" y="222"/>
                    <a:pt x="296" y="222"/>
                    <a:pt x="334" y="222"/>
                  </a:cubicBezTo>
                  <a:cubicBezTo>
                    <a:pt x="343" y="222"/>
                    <a:pt x="353" y="222"/>
                    <a:pt x="363" y="222"/>
                  </a:cubicBezTo>
                  <a:cubicBezTo>
                    <a:pt x="394" y="222"/>
                    <a:pt x="394" y="173"/>
                    <a:pt x="363" y="173"/>
                  </a:cubicBezTo>
                  <a:cubicBezTo>
                    <a:pt x="316" y="173"/>
                    <a:pt x="269" y="173"/>
                    <a:pt x="222" y="173"/>
                  </a:cubicBezTo>
                  <a:cubicBezTo>
                    <a:pt x="222" y="136"/>
                    <a:pt x="222" y="98"/>
                    <a:pt x="222" y="61"/>
                  </a:cubicBezTo>
                  <a:cubicBezTo>
                    <a:pt x="222" y="51"/>
                    <a:pt x="222" y="41"/>
                    <a:pt x="222" y="32"/>
                  </a:cubicBezTo>
                  <a:cubicBezTo>
                    <a:pt x="222" y="0"/>
                    <a:pt x="173" y="0"/>
                    <a:pt x="173" y="32"/>
                  </a:cubicBezTo>
                  <a:cubicBezTo>
                    <a:pt x="173" y="79"/>
                    <a:pt x="173" y="126"/>
                    <a:pt x="173" y="173"/>
                  </a:cubicBezTo>
                  <a:cubicBezTo>
                    <a:pt x="135" y="173"/>
                    <a:pt x="98" y="173"/>
                    <a:pt x="61" y="173"/>
                  </a:cubicBezTo>
                  <a:cubicBezTo>
                    <a:pt x="51" y="173"/>
                    <a:pt x="41" y="173"/>
                    <a:pt x="31" y="173"/>
                  </a:cubicBezTo>
                  <a:cubicBezTo>
                    <a:pt x="0" y="173"/>
                    <a:pt x="0" y="222"/>
                    <a:pt x="31" y="2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217">
              <a:extLst>
                <a:ext uri="{FF2B5EF4-FFF2-40B4-BE49-F238E27FC236}">
                  <a16:creationId xmlns:a16="http://schemas.microsoft.com/office/drawing/2014/main" id="{9107BF69-44C4-41D9-95C5-F62F05D76C8C}"/>
                </a:ext>
              </a:extLst>
            </p:cNvPr>
            <p:cNvSpPr>
              <a:spLocks noEditPoints="1"/>
            </p:cNvSpPr>
            <p:nvPr/>
          </p:nvSpPr>
          <p:spPr bwMode="auto">
            <a:xfrm>
              <a:off x="8291513" y="7675563"/>
              <a:ext cx="542925" cy="515937"/>
            </a:xfrm>
            <a:custGeom>
              <a:avLst/>
              <a:gdLst>
                <a:gd name="T0" fmla="*/ 109 w 219"/>
                <a:gd name="T1" fmla="*/ 209 h 209"/>
                <a:gd name="T2" fmla="*/ 219 w 219"/>
                <a:gd name="T3" fmla="*/ 104 h 209"/>
                <a:gd name="T4" fmla="*/ 109 w 219"/>
                <a:gd name="T5" fmla="*/ 0 h 209"/>
                <a:gd name="T6" fmla="*/ 0 w 219"/>
                <a:gd name="T7" fmla="*/ 104 h 209"/>
                <a:gd name="T8" fmla="*/ 109 w 219"/>
                <a:gd name="T9" fmla="*/ 209 h 209"/>
                <a:gd name="T10" fmla="*/ 109 w 219"/>
                <a:gd name="T11" fmla="*/ 49 h 209"/>
                <a:gd name="T12" fmla="*/ 170 w 219"/>
                <a:gd name="T13" fmla="*/ 104 h 209"/>
                <a:gd name="T14" fmla="*/ 109 w 219"/>
                <a:gd name="T15" fmla="*/ 160 h 209"/>
                <a:gd name="T16" fmla="*/ 48 w 219"/>
                <a:gd name="T17" fmla="*/ 104 h 209"/>
                <a:gd name="T18" fmla="*/ 109 w 219"/>
                <a:gd name="T19" fmla="*/ 4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09">
                  <a:moveTo>
                    <a:pt x="109" y="209"/>
                  </a:moveTo>
                  <a:cubicBezTo>
                    <a:pt x="170" y="209"/>
                    <a:pt x="219" y="162"/>
                    <a:pt x="219" y="104"/>
                  </a:cubicBezTo>
                  <a:cubicBezTo>
                    <a:pt x="219" y="47"/>
                    <a:pt x="170" y="0"/>
                    <a:pt x="109" y="0"/>
                  </a:cubicBezTo>
                  <a:cubicBezTo>
                    <a:pt x="49" y="0"/>
                    <a:pt x="0" y="47"/>
                    <a:pt x="0" y="104"/>
                  </a:cubicBezTo>
                  <a:cubicBezTo>
                    <a:pt x="0" y="162"/>
                    <a:pt x="49" y="209"/>
                    <a:pt x="109" y="209"/>
                  </a:cubicBezTo>
                  <a:close/>
                  <a:moveTo>
                    <a:pt x="109" y="49"/>
                  </a:moveTo>
                  <a:cubicBezTo>
                    <a:pt x="143" y="49"/>
                    <a:pt x="170" y="74"/>
                    <a:pt x="170" y="104"/>
                  </a:cubicBezTo>
                  <a:cubicBezTo>
                    <a:pt x="170" y="135"/>
                    <a:pt x="143" y="160"/>
                    <a:pt x="109" y="160"/>
                  </a:cubicBezTo>
                  <a:cubicBezTo>
                    <a:pt x="76" y="160"/>
                    <a:pt x="48" y="135"/>
                    <a:pt x="48" y="104"/>
                  </a:cubicBezTo>
                  <a:cubicBezTo>
                    <a:pt x="48" y="74"/>
                    <a:pt x="76" y="49"/>
                    <a:pt x="109"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218">
              <a:extLst>
                <a:ext uri="{FF2B5EF4-FFF2-40B4-BE49-F238E27FC236}">
                  <a16:creationId xmlns:a16="http://schemas.microsoft.com/office/drawing/2014/main" id="{51D216E1-9575-451E-9AF6-0E4408478004}"/>
                </a:ext>
              </a:extLst>
            </p:cNvPr>
            <p:cNvSpPr>
              <a:spLocks noEditPoints="1"/>
            </p:cNvSpPr>
            <p:nvPr/>
          </p:nvSpPr>
          <p:spPr bwMode="auto">
            <a:xfrm>
              <a:off x="8034338" y="7766050"/>
              <a:ext cx="2768600" cy="1447800"/>
            </a:xfrm>
            <a:custGeom>
              <a:avLst/>
              <a:gdLst>
                <a:gd name="T0" fmla="*/ 1069 w 1117"/>
                <a:gd name="T1" fmla="*/ 296 h 585"/>
                <a:gd name="T2" fmla="*/ 1057 w 1117"/>
                <a:gd name="T3" fmla="*/ 278 h 585"/>
                <a:gd name="T4" fmla="*/ 1039 w 1117"/>
                <a:gd name="T5" fmla="*/ 229 h 585"/>
                <a:gd name="T6" fmla="*/ 985 w 1117"/>
                <a:gd name="T7" fmla="*/ 116 h 585"/>
                <a:gd name="T8" fmla="*/ 815 w 1117"/>
                <a:gd name="T9" fmla="*/ 116 h 585"/>
                <a:gd name="T10" fmla="*/ 614 w 1117"/>
                <a:gd name="T11" fmla="*/ 116 h 585"/>
                <a:gd name="T12" fmla="*/ 562 w 1117"/>
                <a:gd name="T13" fmla="*/ 107 h 585"/>
                <a:gd name="T14" fmla="*/ 384 w 1117"/>
                <a:gd name="T15" fmla="*/ 68 h 585"/>
                <a:gd name="T16" fmla="*/ 339 w 1117"/>
                <a:gd name="T17" fmla="*/ 101 h 585"/>
                <a:gd name="T18" fmla="*/ 333 w 1117"/>
                <a:gd name="T19" fmla="*/ 195 h 585"/>
                <a:gd name="T20" fmla="*/ 385 w 1117"/>
                <a:gd name="T21" fmla="*/ 118 h 585"/>
                <a:gd name="T22" fmla="*/ 417 w 1117"/>
                <a:gd name="T23" fmla="*/ 125 h 585"/>
                <a:gd name="T24" fmla="*/ 498 w 1117"/>
                <a:gd name="T25" fmla="*/ 170 h 585"/>
                <a:gd name="T26" fmla="*/ 545 w 1117"/>
                <a:gd name="T27" fmla="*/ 183 h 585"/>
                <a:gd name="T28" fmla="*/ 588 w 1117"/>
                <a:gd name="T29" fmla="*/ 162 h 585"/>
                <a:gd name="T30" fmla="*/ 866 w 1117"/>
                <a:gd name="T31" fmla="*/ 165 h 585"/>
                <a:gd name="T32" fmla="*/ 986 w 1117"/>
                <a:gd name="T33" fmla="*/ 165 h 585"/>
                <a:gd name="T34" fmla="*/ 991 w 1117"/>
                <a:gd name="T35" fmla="*/ 168 h 585"/>
                <a:gd name="T36" fmla="*/ 990 w 1117"/>
                <a:gd name="T37" fmla="*/ 219 h 585"/>
                <a:gd name="T38" fmla="*/ 396 w 1117"/>
                <a:gd name="T39" fmla="*/ 219 h 585"/>
                <a:gd name="T40" fmla="*/ 296 w 1117"/>
                <a:gd name="T41" fmla="*/ 219 h 585"/>
                <a:gd name="T42" fmla="*/ 205 w 1117"/>
                <a:gd name="T43" fmla="*/ 198 h 585"/>
                <a:gd name="T44" fmla="*/ 50 w 1117"/>
                <a:gd name="T45" fmla="*/ 172 h 585"/>
                <a:gd name="T46" fmla="*/ 1 w 1117"/>
                <a:gd name="T47" fmla="*/ 32 h 585"/>
                <a:gd name="T48" fmla="*/ 1 w 1117"/>
                <a:gd name="T49" fmla="*/ 335 h 585"/>
                <a:gd name="T50" fmla="*/ 1 w 1117"/>
                <a:gd name="T51" fmla="*/ 446 h 585"/>
                <a:gd name="T52" fmla="*/ 50 w 1117"/>
                <a:gd name="T53" fmla="*/ 554 h 585"/>
                <a:gd name="T54" fmla="*/ 51 w 1117"/>
                <a:gd name="T55" fmla="*/ 495 h 585"/>
                <a:gd name="T56" fmla="*/ 643 w 1117"/>
                <a:gd name="T57" fmla="*/ 495 h 585"/>
                <a:gd name="T58" fmla="*/ 1051 w 1117"/>
                <a:gd name="T59" fmla="*/ 495 h 585"/>
                <a:gd name="T60" fmla="*/ 1069 w 1117"/>
                <a:gd name="T61" fmla="*/ 495 h 585"/>
                <a:gd name="T62" fmla="*/ 1117 w 1117"/>
                <a:gd name="T63" fmla="*/ 554 h 585"/>
                <a:gd name="T64" fmla="*/ 1117 w 1117"/>
                <a:gd name="T65" fmla="*/ 450 h 585"/>
                <a:gd name="T66" fmla="*/ 1117 w 1117"/>
                <a:gd name="T67" fmla="*/ 117 h 585"/>
                <a:gd name="T68" fmla="*/ 296 w 1117"/>
                <a:gd name="T69" fmla="*/ 219 h 585"/>
                <a:gd name="T70" fmla="*/ 296 w 1117"/>
                <a:gd name="T71" fmla="*/ 219 h 585"/>
                <a:gd name="T72" fmla="*/ 72 w 1117"/>
                <a:gd name="T73" fmla="*/ 219 h 585"/>
                <a:gd name="T74" fmla="*/ 79 w 1117"/>
                <a:gd name="T75" fmla="*/ 220 h 585"/>
                <a:gd name="T76" fmla="*/ 203 w 1117"/>
                <a:gd name="T77" fmla="*/ 248 h 585"/>
                <a:gd name="T78" fmla="*/ 300 w 1117"/>
                <a:gd name="T79" fmla="*/ 267 h 585"/>
                <a:gd name="T80" fmla="*/ 942 w 1117"/>
                <a:gd name="T81" fmla="*/ 267 h 585"/>
                <a:gd name="T82" fmla="*/ 1008 w 1117"/>
                <a:gd name="T83" fmla="*/ 268 h 585"/>
                <a:gd name="T84" fmla="*/ 1008 w 1117"/>
                <a:gd name="T85" fmla="*/ 293 h 585"/>
                <a:gd name="T86" fmla="*/ 985 w 1117"/>
                <a:gd name="T87" fmla="*/ 294 h 585"/>
                <a:gd name="T88" fmla="*/ 475 w 1117"/>
                <a:gd name="T89" fmla="*/ 295 h 585"/>
                <a:gd name="T90" fmla="*/ 270 w 1117"/>
                <a:gd name="T91" fmla="*/ 294 h 585"/>
                <a:gd name="T92" fmla="*/ 257 w 1117"/>
                <a:gd name="T93" fmla="*/ 294 h 585"/>
                <a:gd name="T94" fmla="*/ 65 w 1117"/>
                <a:gd name="T95" fmla="*/ 250 h 585"/>
                <a:gd name="T96" fmla="*/ 1069 w 1117"/>
                <a:gd name="T97" fmla="*/ 376 h 585"/>
                <a:gd name="T98" fmla="*/ 1068 w 1117"/>
                <a:gd name="T99" fmla="*/ 446 h 585"/>
                <a:gd name="T100" fmla="*/ 1059 w 1117"/>
                <a:gd name="T101" fmla="*/ 446 h 585"/>
                <a:gd name="T102" fmla="*/ 902 w 1117"/>
                <a:gd name="T103" fmla="*/ 446 h 585"/>
                <a:gd name="T104" fmla="*/ 168 w 1117"/>
                <a:gd name="T105" fmla="*/ 446 h 585"/>
                <a:gd name="T106" fmla="*/ 50 w 1117"/>
                <a:gd name="T107" fmla="*/ 446 h 585"/>
                <a:gd name="T108" fmla="*/ 50 w 1117"/>
                <a:gd name="T109" fmla="*/ 415 h 585"/>
                <a:gd name="T110" fmla="*/ 51 w 1117"/>
                <a:gd name="T111" fmla="*/ 345 h 585"/>
                <a:gd name="T112" fmla="*/ 142 w 1117"/>
                <a:gd name="T113" fmla="*/ 345 h 585"/>
                <a:gd name="T114" fmla="*/ 870 w 1117"/>
                <a:gd name="T115" fmla="*/ 345 h 585"/>
                <a:gd name="T116" fmla="*/ 1069 w 1117"/>
                <a:gd name="T117" fmla="*/ 345 h 585"/>
                <a:gd name="T118" fmla="*/ 1069 w 1117"/>
                <a:gd name="T119" fmla="*/ 339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7" h="585">
                  <a:moveTo>
                    <a:pt x="1069" y="117"/>
                  </a:moveTo>
                  <a:cubicBezTo>
                    <a:pt x="1069" y="177"/>
                    <a:pt x="1069" y="236"/>
                    <a:pt x="1069" y="296"/>
                  </a:cubicBezTo>
                  <a:cubicBezTo>
                    <a:pt x="1065" y="295"/>
                    <a:pt x="1061" y="295"/>
                    <a:pt x="1057" y="295"/>
                  </a:cubicBezTo>
                  <a:cubicBezTo>
                    <a:pt x="1057" y="289"/>
                    <a:pt x="1057" y="283"/>
                    <a:pt x="1057" y="278"/>
                  </a:cubicBezTo>
                  <a:cubicBezTo>
                    <a:pt x="1057" y="269"/>
                    <a:pt x="1058" y="259"/>
                    <a:pt x="1055" y="250"/>
                  </a:cubicBezTo>
                  <a:cubicBezTo>
                    <a:pt x="1053" y="240"/>
                    <a:pt x="1046" y="233"/>
                    <a:pt x="1039" y="229"/>
                  </a:cubicBezTo>
                  <a:cubicBezTo>
                    <a:pt x="1039" y="205"/>
                    <a:pt x="1041" y="179"/>
                    <a:pt x="1037" y="156"/>
                  </a:cubicBezTo>
                  <a:cubicBezTo>
                    <a:pt x="1034" y="132"/>
                    <a:pt x="1008" y="116"/>
                    <a:pt x="985" y="116"/>
                  </a:cubicBezTo>
                  <a:cubicBezTo>
                    <a:pt x="981" y="116"/>
                    <a:pt x="977" y="116"/>
                    <a:pt x="973" y="116"/>
                  </a:cubicBezTo>
                  <a:cubicBezTo>
                    <a:pt x="920" y="116"/>
                    <a:pt x="868" y="116"/>
                    <a:pt x="815" y="116"/>
                  </a:cubicBezTo>
                  <a:cubicBezTo>
                    <a:pt x="756" y="116"/>
                    <a:pt x="697" y="116"/>
                    <a:pt x="638" y="116"/>
                  </a:cubicBezTo>
                  <a:cubicBezTo>
                    <a:pt x="630" y="116"/>
                    <a:pt x="622" y="116"/>
                    <a:pt x="614" y="116"/>
                  </a:cubicBezTo>
                  <a:cubicBezTo>
                    <a:pt x="610" y="116"/>
                    <a:pt x="600" y="115"/>
                    <a:pt x="612" y="117"/>
                  </a:cubicBezTo>
                  <a:cubicBezTo>
                    <a:pt x="596" y="114"/>
                    <a:pt x="579" y="110"/>
                    <a:pt x="562" y="107"/>
                  </a:cubicBezTo>
                  <a:cubicBezTo>
                    <a:pt x="510" y="95"/>
                    <a:pt x="458" y="84"/>
                    <a:pt x="406" y="73"/>
                  </a:cubicBezTo>
                  <a:cubicBezTo>
                    <a:pt x="399" y="71"/>
                    <a:pt x="392" y="69"/>
                    <a:pt x="384" y="68"/>
                  </a:cubicBezTo>
                  <a:cubicBezTo>
                    <a:pt x="369" y="67"/>
                    <a:pt x="355" y="73"/>
                    <a:pt x="346" y="85"/>
                  </a:cubicBezTo>
                  <a:cubicBezTo>
                    <a:pt x="343" y="89"/>
                    <a:pt x="341" y="95"/>
                    <a:pt x="339" y="101"/>
                  </a:cubicBezTo>
                  <a:cubicBezTo>
                    <a:pt x="331" y="122"/>
                    <a:pt x="324" y="143"/>
                    <a:pt x="316" y="165"/>
                  </a:cubicBezTo>
                  <a:cubicBezTo>
                    <a:pt x="311" y="177"/>
                    <a:pt x="321" y="191"/>
                    <a:pt x="333" y="195"/>
                  </a:cubicBezTo>
                  <a:cubicBezTo>
                    <a:pt x="346" y="198"/>
                    <a:pt x="358" y="190"/>
                    <a:pt x="363" y="178"/>
                  </a:cubicBezTo>
                  <a:cubicBezTo>
                    <a:pt x="370" y="158"/>
                    <a:pt x="377" y="138"/>
                    <a:pt x="385" y="118"/>
                  </a:cubicBezTo>
                  <a:cubicBezTo>
                    <a:pt x="386" y="118"/>
                    <a:pt x="388" y="119"/>
                    <a:pt x="389" y="119"/>
                  </a:cubicBezTo>
                  <a:cubicBezTo>
                    <a:pt x="398" y="121"/>
                    <a:pt x="408" y="123"/>
                    <a:pt x="417" y="125"/>
                  </a:cubicBezTo>
                  <a:cubicBezTo>
                    <a:pt x="447" y="131"/>
                    <a:pt x="477" y="138"/>
                    <a:pt x="507" y="144"/>
                  </a:cubicBezTo>
                  <a:cubicBezTo>
                    <a:pt x="504" y="153"/>
                    <a:pt x="501" y="162"/>
                    <a:pt x="498" y="170"/>
                  </a:cubicBezTo>
                  <a:cubicBezTo>
                    <a:pt x="493" y="183"/>
                    <a:pt x="503" y="197"/>
                    <a:pt x="515" y="200"/>
                  </a:cubicBezTo>
                  <a:cubicBezTo>
                    <a:pt x="528" y="204"/>
                    <a:pt x="540" y="196"/>
                    <a:pt x="545" y="183"/>
                  </a:cubicBezTo>
                  <a:cubicBezTo>
                    <a:pt x="548" y="174"/>
                    <a:pt x="552" y="164"/>
                    <a:pt x="555" y="155"/>
                  </a:cubicBezTo>
                  <a:cubicBezTo>
                    <a:pt x="566" y="157"/>
                    <a:pt x="577" y="159"/>
                    <a:pt x="588" y="162"/>
                  </a:cubicBezTo>
                  <a:cubicBezTo>
                    <a:pt x="616" y="168"/>
                    <a:pt x="645" y="165"/>
                    <a:pt x="674" y="165"/>
                  </a:cubicBezTo>
                  <a:cubicBezTo>
                    <a:pt x="738" y="165"/>
                    <a:pt x="802" y="165"/>
                    <a:pt x="866" y="165"/>
                  </a:cubicBezTo>
                  <a:cubicBezTo>
                    <a:pt x="904" y="165"/>
                    <a:pt x="941" y="165"/>
                    <a:pt x="978" y="165"/>
                  </a:cubicBezTo>
                  <a:cubicBezTo>
                    <a:pt x="981" y="165"/>
                    <a:pt x="983" y="165"/>
                    <a:pt x="986" y="165"/>
                  </a:cubicBezTo>
                  <a:cubicBezTo>
                    <a:pt x="986" y="165"/>
                    <a:pt x="987" y="165"/>
                    <a:pt x="986" y="165"/>
                  </a:cubicBezTo>
                  <a:cubicBezTo>
                    <a:pt x="989" y="165"/>
                    <a:pt x="989" y="165"/>
                    <a:pt x="991" y="168"/>
                  </a:cubicBezTo>
                  <a:cubicBezTo>
                    <a:pt x="989" y="166"/>
                    <a:pt x="990" y="167"/>
                    <a:pt x="990" y="170"/>
                  </a:cubicBezTo>
                  <a:cubicBezTo>
                    <a:pt x="990" y="187"/>
                    <a:pt x="990" y="203"/>
                    <a:pt x="990" y="219"/>
                  </a:cubicBezTo>
                  <a:cubicBezTo>
                    <a:pt x="918" y="219"/>
                    <a:pt x="846" y="219"/>
                    <a:pt x="774" y="219"/>
                  </a:cubicBezTo>
                  <a:cubicBezTo>
                    <a:pt x="648" y="219"/>
                    <a:pt x="522" y="219"/>
                    <a:pt x="396" y="219"/>
                  </a:cubicBezTo>
                  <a:cubicBezTo>
                    <a:pt x="363" y="219"/>
                    <a:pt x="331" y="219"/>
                    <a:pt x="298" y="219"/>
                  </a:cubicBezTo>
                  <a:cubicBezTo>
                    <a:pt x="297" y="219"/>
                    <a:pt x="296" y="219"/>
                    <a:pt x="296" y="219"/>
                  </a:cubicBezTo>
                  <a:cubicBezTo>
                    <a:pt x="292" y="218"/>
                    <a:pt x="289" y="217"/>
                    <a:pt x="286" y="217"/>
                  </a:cubicBezTo>
                  <a:cubicBezTo>
                    <a:pt x="259" y="211"/>
                    <a:pt x="232" y="204"/>
                    <a:pt x="205" y="198"/>
                  </a:cubicBezTo>
                  <a:cubicBezTo>
                    <a:pt x="174" y="192"/>
                    <a:pt x="144" y="185"/>
                    <a:pt x="114" y="178"/>
                  </a:cubicBezTo>
                  <a:cubicBezTo>
                    <a:pt x="95" y="174"/>
                    <a:pt x="69" y="165"/>
                    <a:pt x="50" y="172"/>
                  </a:cubicBezTo>
                  <a:cubicBezTo>
                    <a:pt x="50" y="125"/>
                    <a:pt x="50" y="78"/>
                    <a:pt x="50" y="32"/>
                  </a:cubicBezTo>
                  <a:cubicBezTo>
                    <a:pt x="50" y="0"/>
                    <a:pt x="1" y="0"/>
                    <a:pt x="1" y="32"/>
                  </a:cubicBezTo>
                  <a:cubicBezTo>
                    <a:pt x="1" y="124"/>
                    <a:pt x="1" y="215"/>
                    <a:pt x="1" y="307"/>
                  </a:cubicBezTo>
                  <a:cubicBezTo>
                    <a:pt x="1" y="316"/>
                    <a:pt x="1" y="326"/>
                    <a:pt x="1" y="335"/>
                  </a:cubicBezTo>
                  <a:cubicBezTo>
                    <a:pt x="0" y="343"/>
                    <a:pt x="1" y="351"/>
                    <a:pt x="1" y="358"/>
                  </a:cubicBezTo>
                  <a:cubicBezTo>
                    <a:pt x="1" y="387"/>
                    <a:pt x="1" y="417"/>
                    <a:pt x="1" y="446"/>
                  </a:cubicBezTo>
                  <a:cubicBezTo>
                    <a:pt x="1" y="482"/>
                    <a:pt x="1" y="518"/>
                    <a:pt x="1" y="554"/>
                  </a:cubicBezTo>
                  <a:cubicBezTo>
                    <a:pt x="1" y="585"/>
                    <a:pt x="50" y="585"/>
                    <a:pt x="50" y="554"/>
                  </a:cubicBezTo>
                  <a:cubicBezTo>
                    <a:pt x="50" y="534"/>
                    <a:pt x="50" y="515"/>
                    <a:pt x="50" y="495"/>
                  </a:cubicBezTo>
                  <a:cubicBezTo>
                    <a:pt x="50" y="495"/>
                    <a:pt x="51" y="495"/>
                    <a:pt x="51" y="495"/>
                  </a:cubicBezTo>
                  <a:cubicBezTo>
                    <a:pt x="120" y="495"/>
                    <a:pt x="188" y="495"/>
                    <a:pt x="256" y="495"/>
                  </a:cubicBezTo>
                  <a:cubicBezTo>
                    <a:pt x="385" y="495"/>
                    <a:pt x="514" y="495"/>
                    <a:pt x="643" y="495"/>
                  </a:cubicBezTo>
                  <a:cubicBezTo>
                    <a:pt x="756" y="495"/>
                    <a:pt x="869" y="495"/>
                    <a:pt x="982" y="495"/>
                  </a:cubicBezTo>
                  <a:cubicBezTo>
                    <a:pt x="1005" y="495"/>
                    <a:pt x="1028" y="495"/>
                    <a:pt x="1051" y="495"/>
                  </a:cubicBezTo>
                  <a:cubicBezTo>
                    <a:pt x="1056" y="495"/>
                    <a:pt x="1061" y="495"/>
                    <a:pt x="1067" y="495"/>
                  </a:cubicBezTo>
                  <a:cubicBezTo>
                    <a:pt x="1067" y="495"/>
                    <a:pt x="1068" y="495"/>
                    <a:pt x="1069" y="495"/>
                  </a:cubicBezTo>
                  <a:cubicBezTo>
                    <a:pt x="1069" y="515"/>
                    <a:pt x="1069" y="534"/>
                    <a:pt x="1069" y="554"/>
                  </a:cubicBezTo>
                  <a:cubicBezTo>
                    <a:pt x="1069" y="585"/>
                    <a:pt x="1117" y="585"/>
                    <a:pt x="1117" y="554"/>
                  </a:cubicBezTo>
                  <a:cubicBezTo>
                    <a:pt x="1117" y="520"/>
                    <a:pt x="1117" y="487"/>
                    <a:pt x="1117" y="453"/>
                  </a:cubicBezTo>
                  <a:cubicBezTo>
                    <a:pt x="1117" y="452"/>
                    <a:pt x="1117" y="451"/>
                    <a:pt x="1117" y="450"/>
                  </a:cubicBezTo>
                  <a:cubicBezTo>
                    <a:pt x="1117" y="387"/>
                    <a:pt x="1117" y="323"/>
                    <a:pt x="1117" y="259"/>
                  </a:cubicBezTo>
                  <a:cubicBezTo>
                    <a:pt x="1117" y="212"/>
                    <a:pt x="1117" y="164"/>
                    <a:pt x="1117" y="117"/>
                  </a:cubicBezTo>
                  <a:cubicBezTo>
                    <a:pt x="1117" y="86"/>
                    <a:pt x="1069" y="86"/>
                    <a:pt x="1069" y="117"/>
                  </a:cubicBezTo>
                  <a:close/>
                  <a:moveTo>
                    <a:pt x="296" y="219"/>
                  </a:moveTo>
                  <a:cubicBezTo>
                    <a:pt x="296" y="219"/>
                    <a:pt x="296" y="219"/>
                    <a:pt x="296" y="219"/>
                  </a:cubicBezTo>
                  <a:cubicBezTo>
                    <a:pt x="302" y="219"/>
                    <a:pt x="300" y="220"/>
                    <a:pt x="296" y="219"/>
                  </a:cubicBezTo>
                  <a:close/>
                  <a:moveTo>
                    <a:pt x="68" y="238"/>
                  </a:moveTo>
                  <a:cubicBezTo>
                    <a:pt x="69" y="232"/>
                    <a:pt x="70" y="225"/>
                    <a:pt x="72" y="219"/>
                  </a:cubicBezTo>
                  <a:cubicBezTo>
                    <a:pt x="72" y="219"/>
                    <a:pt x="72" y="219"/>
                    <a:pt x="72" y="219"/>
                  </a:cubicBezTo>
                  <a:cubicBezTo>
                    <a:pt x="75" y="219"/>
                    <a:pt x="77" y="220"/>
                    <a:pt x="79" y="220"/>
                  </a:cubicBezTo>
                  <a:cubicBezTo>
                    <a:pt x="90" y="223"/>
                    <a:pt x="100" y="225"/>
                    <a:pt x="110" y="227"/>
                  </a:cubicBezTo>
                  <a:cubicBezTo>
                    <a:pt x="141" y="234"/>
                    <a:pt x="172" y="241"/>
                    <a:pt x="203" y="248"/>
                  </a:cubicBezTo>
                  <a:cubicBezTo>
                    <a:pt x="228" y="254"/>
                    <a:pt x="253" y="259"/>
                    <a:pt x="278" y="265"/>
                  </a:cubicBezTo>
                  <a:cubicBezTo>
                    <a:pt x="286" y="266"/>
                    <a:pt x="292" y="267"/>
                    <a:pt x="300" y="267"/>
                  </a:cubicBezTo>
                  <a:cubicBezTo>
                    <a:pt x="394" y="267"/>
                    <a:pt x="488" y="267"/>
                    <a:pt x="582" y="267"/>
                  </a:cubicBezTo>
                  <a:cubicBezTo>
                    <a:pt x="702" y="267"/>
                    <a:pt x="822" y="267"/>
                    <a:pt x="942" y="267"/>
                  </a:cubicBezTo>
                  <a:cubicBezTo>
                    <a:pt x="963" y="267"/>
                    <a:pt x="983" y="267"/>
                    <a:pt x="1004" y="267"/>
                  </a:cubicBezTo>
                  <a:cubicBezTo>
                    <a:pt x="1008" y="268"/>
                    <a:pt x="1007" y="267"/>
                    <a:pt x="1008" y="268"/>
                  </a:cubicBezTo>
                  <a:cubicBezTo>
                    <a:pt x="1008" y="273"/>
                    <a:pt x="1008" y="278"/>
                    <a:pt x="1008" y="284"/>
                  </a:cubicBezTo>
                  <a:cubicBezTo>
                    <a:pt x="1008" y="287"/>
                    <a:pt x="1008" y="290"/>
                    <a:pt x="1008" y="293"/>
                  </a:cubicBezTo>
                  <a:cubicBezTo>
                    <a:pt x="1007" y="294"/>
                    <a:pt x="1005" y="294"/>
                    <a:pt x="1004" y="294"/>
                  </a:cubicBezTo>
                  <a:cubicBezTo>
                    <a:pt x="998" y="294"/>
                    <a:pt x="991" y="294"/>
                    <a:pt x="985" y="294"/>
                  </a:cubicBezTo>
                  <a:cubicBezTo>
                    <a:pt x="944" y="294"/>
                    <a:pt x="903" y="294"/>
                    <a:pt x="863" y="294"/>
                  </a:cubicBezTo>
                  <a:cubicBezTo>
                    <a:pt x="734" y="295"/>
                    <a:pt x="604" y="295"/>
                    <a:pt x="475" y="295"/>
                  </a:cubicBezTo>
                  <a:cubicBezTo>
                    <a:pt x="422" y="295"/>
                    <a:pt x="369" y="295"/>
                    <a:pt x="317" y="295"/>
                  </a:cubicBezTo>
                  <a:cubicBezTo>
                    <a:pt x="301" y="295"/>
                    <a:pt x="285" y="295"/>
                    <a:pt x="270" y="294"/>
                  </a:cubicBezTo>
                  <a:cubicBezTo>
                    <a:pt x="266" y="294"/>
                    <a:pt x="262" y="294"/>
                    <a:pt x="257" y="294"/>
                  </a:cubicBezTo>
                  <a:cubicBezTo>
                    <a:pt x="257" y="294"/>
                    <a:pt x="257" y="294"/>
                    <a:pt x="257" y="294"/>
                  </a:cubicBezTo>
                  <a:cubicBezTo>
                    <a:pt x="208" y="283"/>
                    <a:pt x="160" y="272"/>
                    <a:pt x="111" y="261"/>
                  </a:cubicBezTo>
                  <a:cubicBezTo>
                    <a:pt x="96" y="257"/>
                    <a:pt x="80" y="254"/>
                    <a:pt x="65" y="250"/>
                  </a:cubicBezTo>
                  <a:cubicBezTo>
                    <a:pt x="66" y="246"/>
                    <a:pt x="67" y="242"/>
                    <a:pt x="68" y="238"/>
                  </a:cubicBezTo>
                  <a:close/>
                  <a:moveTo>
                    <a:pt x="1069" y="376"/>
                  </a:moveTo>
                  <a:cubicBezTo>
                    <a:pt x="1069" y="399"/>
                    <a:pt x="1069" y="423"/>
                    <a:pt x="1069" y="446"/>
                  </a:cubicBezTo>
                  <a:cubicBezTo>
                    <a:pt x="1068" y="446"/>
                    <a:pt x="1068" y="446"/>
                    <a:pt x="1068" y="446"/>
                  </a:cubicBezTo>
                  <a:cubicBezTo>
                    <a:pt x="1068" y="446"/>
                    <a:pt x="1067" y="446"/>
                    <a:pt x="1067" y="446"/>
                  </a:cubicBezTo>
                  <a:cubicBezTo>
                    <a:pt x="1064" y="446"/>
                    <a:pt x="1062" y="446"/>
                    <a:pt x="1059" y="446"/>
                  </a:cubicBezTo>
                  <a:cubicBezTo>
                    <a:pt x="1048" y="446"/>
                    <a:pt x="1037" y="446"/>
                    <a:pt x="1026" y="446"/>
                  </a:cubicBezTo>
                  <a:cubicBezTo>
                    <a:pt x="985" y="446"/>
                    <a:pt x="943" y="446"/>
                    <a:pt x="902" y="446"/>
                  </a:cubicBezTo>
                  <a:cubicBezTo>
                    <a:pt x="777" y="446"/>
                    <a:pt x="651" y="446"/>
                    <a:pt x="526" y="446"/>
                  </a:cubicBezTo>
                  <a:cubicBezTo>
                    <a:pt x="407" y="446"/>
                    <a:pt x="287" y="446"/>
                    <a:pt x="168" y="446"/>
                  </a:cubicBezTo>
                  <a:cubicBezTo>
                    <a:pt x="135" y="446"/>
                    <a:pt x="101" y="446"/>
                    <a:pt x="68" y="446"/>
                  </a:cubicBezTo>
                  <a:cubicBezTo>
                    <a:pt x="62" y="446"/>
                    <a:pt x="56" y="446"/>
                    <a:pt x="50" y="446"/>
                  </a:cubicBezTo>
                  <a:cubicBezTo>
                    <a:pt x="50" y="446"/>
                    <a:pt x="50" y="446"/>
                    <a:pt x="50" y="446"/>
                  </a:cubicBezTo>
                  <a:cubicBezTo>
                    <a:pt x="50" y="436"/>
                    <a:pt x="50" y="426"/>
                    <a:pt x="50" y="415"/>
                  </a:cubicBezTo>
                  <a:cubicBezTo>
                    <a:pt x="50" y="392"/>
                    <a:pt x="50" y="368"/>
                    <a:pt x="50" y="345"/>
                  </a:cubicBezTo>
                  <a:cubicBezTo>
                    <a:pt x="50" y="345"/>
                    <a:pt x="50" y="345"/>
                    <a:pt x="51" y="345"/>
                  </a:cubicBezTo>
                  <a:cubicBezTo>
                    <a:pt x="53" y="345"/>
                    <a:pt x="56" y="345"/>
                    <a:pt x="58" y="345"/>
                  </a:cubicBezTo>
                  <a:cubicBezTo>
                    <a:pt x="86" y="345"/>
                    <a:pt x="114" y="345"/>
                    <a:pt x="142" y="345"/>
                  </a:cubicBezTo>
                  <a:cubicBezTo>
                    <a:pt x="257" y="345"/>
                    <a:pt x="371" y="345"/>
                    <a:pt x="485" y="345"/>
                  </a:cubicBezTo>
                  <a:cubicBezTo>
                    <a:pt x="614" y="345"/>
                    <a:pt x="742" y="345"/>
                    <a:pt x="870" y="345"/>
                  </a:cubicBezTo>
                  <a:cubicBezTo>
                    <a:pt x="936" y="345"/>
                    <a:pt x="1002" y="345"/>
                    <a:pt x="1068" y="345"/>
                  </a:cubicBezTo>
                  <a:cubicBezTo>
                    <a:pt x="1068" y="345"/>
                    <a:pt x="1068" y="345"/>
                    <a:pt x="1069" y="345"/>
                  </a:cubicBezTo>
                  <a:cubicBezTo>
                    <a:pt x="1069" y="355"/>
                    <a:pt x="1069" y="365"/>
                    <a:pt x="1069" y="376"/>
                  </a:cubicBezTo>
                  <a:close/>
                  <a:moveTo>
                    <a:pt x="1069" y="339"/>
                  </a:moveTo>
                  <a:cubicBezTo>
                    <a:pt x="1068" y="337"/>
                    <a:pt x="1069" y="337"/>
                    <a:pt x="1069" y="3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9" name="Group 58">
            <a:extLst>
              <a:ext uri="{FF2B5EF4-FFF2-40B4-BE49-F238E27FC236}">
                <a16:creationId xmlns:a16="http://schemas.microsoft.com/office/drawing/2014/main" id="{A2A513BC-DD98-4BDC-92B4-FA8BB78E4E74}"/>
              </a:ext>
            </a:extLst>
          </p:cNvPr>
          <p:cNvGrpSpPr/>
          <p:nvPr/>
        </p:nvGrpSpPr>
        <p:grpSpPr>
          <a:xfrm>
            <a:off x="5376719" y="2658994"/>
            <a:ext cx="492288" cy="482414"/>
            <a:chOff x="8586787" y="7516813"/>
            <a:chExt cx="2770188" cy="2714625"/>
          </a:xfrm>
          <a:solidFill>
            <a:schemeClr val="bg1">
              <a:alpha val="35000"/>
            </a:schemeClr>
          </a:solidFill>
        </p:grpSpPr>
        <p:sp>
          <p:nvSpPr>
            <p:cNvPr id="60" name="Freeform 222">
              <a:extLst>
                <a:ext uri="{FF2B5EF4-FFF2-40B4-BE49-F238E27FC236}">
                  <a16:creationId xmlns:a16="http://schemas.microsoft.com/office/drawing/2014/main" id="{40E875A6-AD7C-4ACB-A7E9-866E916DFAE0}"/>
                </a:ext>
              </a:extLst>
            </p:cNvPr>
            <p:cNvSpPr>
              <a:spLocks noEditPoints="1"/>
            </p:cNvSpPr>
            <p:nvPr/>
          </p:nvSpPr>
          <p:spPr bwMode="auto">
            <a:xfrm>
              <a:off x="8586787" y="7516813"/>
              <a:ext cx="2770188" cy="2714625"/>
            </a:xfrm>
            <a:custGeom>
              <a:avLst/>
              <a:gdLst>
                <a:gd name="T0" fmla="*/ 1071 w 1118"/>
                <a:gd name="T1" fmla="*/ 742 h 1097"/>
                <a:gd name="T2" fmla="*/ 1030 w 1118"/>
                <a:gd name="T3" fmla="*/ 613 h 1097"/>
                <a:gd name="T4" fmla="*/ 746 w 1118"/>
                <a:gd name="T5" fmla="*/ 24 h 1097"/>
                <a:gd name="T6" fmla="*/ 698 w 1118"/>
                <a:gd name="T7" fmla="*/ 118 h 1097"/>
                <a:gd name="T8" fmla="*/ 503 w 1118"/>
                <a:gd name="T9" fmla="*/ 57 h 1097"/>
                <a:gd name="T10" fmla="*/ 430 w 1118"/>
                <a:gd name="T11" fmla="*/ 193 h 1097"/>
                <a:gd name="T12" fmla="*/ 430 w 1118"/>
                <a:gd name="T13" fmla="*/ 465 h 1097"/>
                <a:gd name="T14" fmla="*/ 612 w 1118"/>
                <a:gd name="T15" fmla="*/ 227 h 1097"/>
                <a:gd name="T16" fmla="*/ 527 w 1118"/>
                <a:gd name="T17" fmla="*/ 166 h 1097"/>
                <a:gd name="T18" fmla="*/ 560 w 1118"/>
                <a:gd name="T19" fmla="*/ 588 h 1097"/>
                <a:gd name="T20" fmla="*/ 498 w 1118"/>
                <a:gd name="T21" fmla="*/ 577 h 1097"/>
                <a:gd name="T22" fmla="*/ 271 w 1118"/>
                <a:gd name="T23" fmla="*/ 568 h 1097"/>
                <a:gd name="T24" fmla="*/ 97 w 1118"/>
                <a:gd name="T25" fmla="*/ 615 h 1097"/>
                <a:gd name="T26" fmla="*/ 3 w 1118"/>
                <a:gd name="T27" fmla="*/ 662 h 1097"/>
                <a:gd name="T28" fmla="*/ 75 w 1118"/>
                <a:gd name="T29" fmla="*/ 754 h 1097"/>
                <a:gd name="T30" fmla="*/ 168 w 1118"/>
                <a:gd name="T31" fmla="*/ 828 h 1097"/>
                <a:gd name="T32" fmla="*/ 73 w 1118"/>
                <a:gd name="T33" fmla="*/ 911 h 1097"/>
                <a:gd name="T34" fmla="*/ 188 w 1118"/>
                <a:gd name="T35" fmla="*/ 1079 h 1097"/>
                <a:gd name="T36" fmla="*/ 758 w 1118"/>
                <a:gd name="T37" fmla="*/ 1094 h 1097"/>
                <a:gd name="T38" fmla="*/ 963 w 1118"/>
                <a:gd name="T39" fmla="*/ 941 h 1097"/>
                <a:gd name="T40" fmla="*/ 1104 w 1118"/>
                <a:gd name="T41" fmla="*/ 860 h 1097"/>
                <a:gd name="T42" fmla="*/ 563 w 1118"/>
                <a:gd name="T43" fmla="*/ 416 h 1097"/>
                <a:gd name="T44" fmla="*/ 563 w 1118"/>
                <a:gd name="T45" fmla="*/ 349 h 1097"/>
                <a:gd name="T46" fmla="*/ 563 w 1118"/>
                <a:gd name="T47" fmla="*/ 300 h 1097"/>
                <a:gd name="T48" fmla="*/ 563 w 1118"/>
                <a:gd name="T49" fmla="*/ 241 h 1097"/>
                <a:gd name="T50" fmla="*/ 328 w 1118"/>
                <a:gd name="T51" fmla="*/ 574 h 1097"/>
                <a:gd name="T52" fmla="*/ 445 w 1118"/>
                <a:gd name="T53" fmla="*/ 612 h 1097"/>
                <a:gd name="T54" fmla="*/ 482 w 1118"/>
                <a:gd name="T55" fmla="*/ 706 h 1097"/>
                <a:gd name="T56" fmla="*/ 535 w 1118"/>
                <a:gd name="T57" fmla="*/ 635 h 1097"/>
                <a:gd name="T58" fmla="*/ 1022 w 1118"/>
                <a:gd name="T59" fmla="*/ 661 h 1097"/>
                <a:gd name="T60" fmla="*/ 477 w 1118"/>
                <a:gd name="T61" fmla="*/ 741 h 1097"/>
                <a:gd name="T62" fmla="*/ 276 w 1118"/>
                <a:gd name="T63" fmla="*/ 675 h 1097"/>
                <a:gd name="T64" fmla="*/ 992 w 1118"/>
                <a:gd name="T65" fmla="*/ 885 h 1097"/>
                <a:gd name="T66" fmla="*/ 906 w 1118"/>
                <a:gd name="T67" fmla="*/ 945 h 1097"/>
                <a:gd name="T68" fmla="*/ 914 w 1118"/>
                <a:gd name="T69" fmla="*/ 947 h 1097"/>
                <a:gd name="T70" fmla="*/ 899 w 1118"/>
                <a:gd name="T71" fmla="*/ 1043 h 1097"/>
                <a:gd name="T72" fmla="*/ 254 w 1118"/>
                <a:gd name="T73" fmla="*/ 1045 h 1097"/>
                <a:gd name="T74" fmla="*/ 232 w 1118"/>
                <a:gd name="T75" fmla="*/ 944 h 1097"/>
                <a:gd name="T76" fmla="*/ 226 w 1118"/>
                <a:gd name="T77" fmla="*/ 896 h 1097"/>
                <a:gd name="T78" fmla="*/ 119 w 1118"/>
                <a:gd name="T79" fmla="*/ 877 h 1097"/>
                <a:gd name="T80" fmla="*/ 963 w 1118"/>
                <a:gd name="T81" fmla="*/ 876 h 1097"/>
                <a:gd name="T82" fmla="*/ 457 w 1118"/>
                <a:gd name="T83" fmla="*/ 826 h 1097"/>
                <a:gd name="T84" fmla="*/ 1043 w 1118"/>
                <a:gd name="T85" fmla="*/ 826 h 1097"/>
                <a:gd name="T86" fmla="*/ 474 w 1118"/>
                <a:gd name="T87" fmla="*/ 827 h 1097"/>
                <a:gd name="T88" fmla="*/ 354 w 1118"/>
                <a:gd name="T89" fmla="*/ 793 h 1097"/>
                <a:gd name="T90" fmla="*/ 52 w 1118"/>
                <a:gd name="T91" fmla="*/ 651 h 1097"/>
                <a:gd name="T92" fmla="*/ 377 w 1118"/>
                <a:gd name="T93" fmla="*/ 760 h 1097"/>
                <a:gd name="T94" fmla="*/ 1062 w 1118"/>
                <a:gd name="T95" fmla="*/ 790 h 1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18" h="1097">
                  <a:moveTo>
                    <a:pt x="1116" y="810"/>
                  </a:moveTo>
                  <a:cubicBezTo>
                    <a:pt x="1116" y="801"/>
                    <a:pt x="1117" y="791"/>
                    <a:pt x="1116" y="782"/>
                  </a:cubicBezTo>
                  <a:cubicBezTo>
                    <a:pt x="1114" y="758"/>
                    <a:pt x="1093" y="745"/>
                    <a:pt x="1071" y="742"/>
                  </a:cubicBezTo>
                  <a:cubicBezTo>
                    <a:pt x="1071" y="719"/>
                    <a:pt x="1071" y="696"/>
                    <a:pt x="1071" y="672"/>
                  </a:cubicBezTo>
                  <a:cubicBezTo>
                    <a:pt x="1071" y="662"/>
                    <a:pt x="1072" y="649"/>
                    <a:pt x="1069" y="639"/>
                  </a:cubicBezTo>
                  <a:cubicBezTo>
                    <a:pt x="1063" y="622"/>
                    <a:pt x="1047" y="614"/>
                    <a:pt x="1030" y="613"/>
                  </a:cubicBezTo>
                  <a:cubicBezTo>
                    <a:pt x="994" y="611"/>
                    <a:pt x="958" y="609"/>
                    <a:pt x="921" y="607"/>
                  </a:cubicBezTo>
                  <a:cubicBezTo>
                    <a:pt x="863" y="604"/>
                    <a:pt x="805" y="601"/>
                    <a:pt x="746" y="598"/>
                  </a:cubicBezTo>
                  <a:cubicBezTo>
                    <a:pt x="746" y="24"/>
                    <a:pt x="746" y="24"/>
                    <a:pt x="746" y="24"/>
                  </a:cubicBezTo>
                  <a:cubicBezTo>
                    <a:pt x="746" y="11"/>
                    <a:pt x="735" y="0"/>
                    <a:pt x="722" y="0"/>
                  </a:cubicBezTo>
                  <a:cubicBezTo>
                    <a:pt x="708" y="0"/>
                    <a:pt x="698" y="11"/>
                    <a:pt x="698" y="24"/>
                  </a:cubicBezTo>
                  <a:cubicBezTo>
                    <a:pt x="698" y="118"/>
                    <a:pt x="698" y="118"/>
                    <a:pt x="698" y="118"/>
                  </a:cubicBezTo>
                  <a:cubicBezTo>
                    <a:pt x="527" y="118"/>
                    <a:pt x="527" y="118"/>
                    <a:pt x="527" y="118"/>
                  </a:cubicBezTo>
                  <a:cubicBezTo>
                    <a:pt x="527" y="81"/>
                    <a:pt x="527" y="81"/>
                    <a:pt x="527" y="81"/>
                  </a:cubicBezTo>
                  <a:cubicBezTo>
                    <a:pt x="527" y="67"/>
                    <a:pt x="516" y="57"/>
                    <a:pt x="503" y="57"/>
                  </a:cubicBezTo>
                  <a:cubicBezTo>
                    <a:pt x="489" y="57"/>
                    <a:pt x="478" y="67"/>
                    <a:pt x="478" y="81"/>
                  </a:cubicBezTo>
                  <a:cubicBezTo>
                    <a:pt x="478" y="193"/>
                    <a:pt x="478" y="193"/>
                    <a:pt x="478" y="193"/>
                  </a:cubicBezTo>
                  <a:cubicBezTo>
                    <a:pt x="430" y="193"/>
                    <a:pt x="430" y="193"/>
                    <a:pt x="430" y="193"/>
                  </a:cubicBezTo>
                  <a:cubicBezTo>
                    <a:pt x="412" y="193"/>
                    <a:pt x="396" y="208"/>
                    <a:pt x="396" y="227"/>
                  </a:cubicBezTo>
                  <a:cubicBezTo>
                    <a:pt x="396" y="431"/>
                    <a:pt x="396" y="431"/>
                    <a:pt x="396" y="431"/>
                  </a:cubicBezTo>
                  <a:cubicBezTo>
                    <a:pt x="396" y="450"/>
                    <a:pt x="412" y="465"/>
                    <a:pt x="430" y="465"/>
                  </a:cubicBezTo>
                  <a:cubicBezTo>
                    <a:pt x="578" y="465"/>
                    <a:pt x="578" y="465"/>
                    <a:pt x="578" y="465"/>
                  </a:cubicBezTo>
                  <a:cubicBezTo>
                    <a:pt x="597" y="465"/>
                    <a:pt x="612" y="450"/>
                    <a:pt x="612" y="431"/>
                  </a:cubicBezTo>
                  <a:cubicBezTo>
                    <a:pt x="612" y="227"/>
                    <a:pt x="612" y="227"/>
                    <a:pt x="612" y="227"/>
                  </a:cubicBezTo>
                  <a:cubicBezTo>
                    <a:pt x="612" y="208"/>
                    <a:pt x="597" y="193"/>
                    <a:pt x="578" y="193"/>
                  </a:cubicBezTo>
                  <a:cubicBezTo>
                    <a:pt x="527" y="193"/>
                    <a:pt x="527" y="193"/>
                    <a:pt x="527" y="193"/>
                  </a:cubicBezTo>
                  <a:cubicBezTo>
                    <a:pt x="527" y="166"/>
                    <a:pt x="527" y="166"/>
                    <a:pt x="527" y="166"/>
                  </a:cubicBezTo>
                  <a:cubicBezTo>
                    <a:pt x="698" y="166"/>
                    <a:pt x="698" y="166"/>
                    <a:pt x="698" y="166"/>
                  </a:cubicBezTo>
                  <a:cubicBezTo>
                    <a:pt x="698" y="595"/>
                    <a:pt x="698" y="595"/>
                    <a:pt x="698" y="595"/>
                  </a:cubicBezTo>
                  <a:cubicBezTo>
                    <a:pt x="652" y="593"/>
                    <a:pt x="606" y="590"/>
                    <a:pt x="560" y="588"/>
                  </a:cubicBezTo>
                  <a:cubicBezTo>
                    <a:pt x="548" y="587"/>
                    <a:pt x="536" y="586"/>
                    <a:pt x="523" y="586"/>
                  </a:cubicBezTo>
                  <a:cubicBezTo>
                    <a:pt x="523" y="586"/>
                    <a:pt x="523" y="585"/>
                    <a:pt x="523" y="585"/>
                  </a:cubicBezTo>
                  <a:cubicBezTo>
                    <a:pt x="515" y="583"/>
                    <a:pt x="506" y="580"/>
                    <a:pt x="498" y="577"/>
                  </a:cubicBezTo>
                  <a:cubicBezTo>
                    <a:pt x="446" y="560"/>
                    <a:pt x="394" y="543"/>
                    <a:pt x="341" y="526"/>
                  </a:cubicBezTo>
                  <a:cubicBezTo>
                    <a:pt x="326" y="522"/>
                    <a:pt x="305" y="525"/>
                    <a:pt x="292" y="533"/>
                  </a:cubicBezTo>
                  <a:cubicBezTo>
                    <a:pt x="280" y="539"/>
                    <a:pt x="275" y="558"/>
                    <a:pt x="271" y="568"/>
                  </a:cubicBezTo>
                  <a:cubicBezTo>
                    <a:pt x="258" y="596"/>
                    <a:pt x="246" y="624"/>
                    <a:pt x="233" y="652"/>
                  </a:cubicBezTo>
                  <a:cubicBezTo>
                    <a:pt x="232" y="654"/>
                    <a:pt x="231" y="657"/>
                    <a:pt x="231" y="660"/>
                  </a:cubicBezTo>
                  <a:cubicBezTo>
                    <a:pt x="186" y="645"/>
                    <a:pt x="142" y="630"/>
                    <a:pt x="97" y="615"/>
                  </a:cubicBezTo>
                  <a:cubicBezTo>
                    <a:pt x="86" y="611"/>
                    <a:pt x="74" y="608"/>
                    <a:pt x="63" y="604"/>
                  </a:cubicBezTo>
                  <a:cubicBezTo>
                    <a:pt x="42" y="597"/>
                    <a:pt x="13" y="603"/>
                    <a:pt x="4" y="625"/>
                  </a:cubicBezTo>
                  <a:cubicBezTo>
                    <a:pt x="0" y="635"/>
                    <a:pt x="3" y="651"/>
                    <a:pt x="3" y="662"/>
                  </a:cubicBezTo>
                  <a:cubicBezTo>
                    <a:pt x="2" y="675"/>
                    <a:pt x="2" y="688"/>
                    <a:pt x="2" y="701"/>
                  </a:cubicBezTo>
                  <a:cubicBezTo>
                    <a:pt x="2" y="726"/>
                    <a:pt x="22" y="737"/>
                    <a:pt x="43" y="744"/>
                  </a:cubicBezTo>
                  <a:cubicBezTo>
                    <a:pt x="75" y="754"/>
                    <a:pt x="75" y="754"/>
                    <a:pt x="75" y="754"/>
                  </a:cubicBezTo>
                  <a:cubicBezTo>
                    <a:pt x="130" y="772"/>
                    <a:pt x="185" y="790"/>
                    <a:pt x="240" y="807"/>
                  </a:cubicBezTo>
                  <a:cubicBezTo>
                    <a:pt x="261" y="814"/>
                    <a:pt x="283" y="821"/>
                    <a:pt x="305" y="828"/>
                  </a:cubicBezTo>
                  <a:cubicBezTo>
                    <a:pt x="259" y="828"/>
                    <a:pt x="213" y="828"/>
                    <a:pt x="168" y="828"/>
                  </a:cubicBezTo>
                  <a:cubicBezTo>
                    <a:pt x="129" y="829"/>
                    <a:pt x="90" y="829"/>
                    <a:pt x="51" y="829"/>
                  </a:cubicBezTo>
                  <a:cubicBezTo>
                    <a:pt x="38" y="829"/>
                    <a:pt x="26" y="840"/>
                    <a:pt x="27" y="853"/>
                  </a:cubicBezTo>
                  <a:cubicBezTo>
                    <a:pt x="28" y="880"/>
                    <a:pt x="50" y="899"/>
                    <a:pt x="73" y="911"/>
                  </a:cubicBezTo>
                  <a:cubicBezTo>
                    <a:pt x="107" y="928"/>
                    <a:pt x="145" y="936"/>
                    <a:pt x="183" y="941"/>
                  </a:cubicBezTo>
                  <a:cubicBezTo>
                    <a:pt x="183" y="1053"/>
                    <a:pt x="183" y="1053"/>
                    <a:pt x="183" y="1053"/>
                  </a:cubicBezTo>
                  <a:cubicBezTo>
                    <a:pt x="183" y="1062"/>
                    <a:pt x="183" y="1071"/>
                    <a:pt x="188" y="1079"/>
                  </a:cubicBezTo>
                  <a:cubicBezTo>
                    <a:pt x="197" y="1097"/>
                    <a:pt x="221" y="1094"/>
                    <a:pt x="238" y="1094"/>
                  </a:cubicBezTo>
                  <a:cubicBezTo>
                    <a:pt x="250" y="1094"/>
                    <a:pt x="261" y="1094"/>
                    <a:pt x="273" y="1094"/>
                  </a:cubicBezTo>
                  <a:cubicBezTo>
                    <a:pt x="758" y="1094"/>
                    <a:pt x="758" y="1094"/>
                    <a:pt x="758" y="1094"/>
                  </a:cubicBezTo>
                  <a:cubicBezTo>
                    <a:pt x="812" y="1094"/>
                    <a:pt x="867" y="1097"/>
                    <a:pt x="921" y="1089"/>
                  </a:cubicBezTo>
                  <a:cubicBezTo>
                    <a:pt x="941" y="1087"/>
                    <a:pt x="963" y="1079"/>
                    <a:pt x="963" y="1055"/>
                  </a:cubicBezTo>
                  <a:cubicBezTo>
                    <a:pt x="963" y="941"/>
                    <a:pt x="963" y="941"/>
                    <a:pt x="963" y="941"/>
                  </a:cubicBezTo>
                  <a:cubicBezTo>
                    <a:pt x="963" y="941"/>
                    <a:pt x="963" y="941"/>
                    <a:pt x="963" y="941"/>
                  </a:cubicBezTo>
                  <a:cubicBezTo>
                    <a:pt x="998" y="936"/>
                    <a:pt x="1034" y="928"/>
                    <a:pt x="1064" y="911"/>
                  </a:cubicBezTo>
                  <a:cubicBezTo>
                    <a:pt x="1084" y="900"/>
                    <a:pt x="1100" y="883"/>
                    <a:pt x="1104" y="860"/>
                  </a:cubicBezTo>
                  <a:cubicBezTo>
                    <a:pt x="1109" y="856"/>
                    <a:pt x="1113" y="850"/>
                    <a:pt x="1115" y="843"/>
                  </a:cubicBezTo>
                  <a:cubicBezTo>
                    <a:pt x="1118" y="832"/>
                    <a:pt x="1116" y="821"/>
                    <a:pt x="1116" y="810"/>
                  </a:cubicBezTo>
                  <a:close/>
                  <a:moveTo>
                    <a:pt x="563" y="416"/>
                  </a:moveTo>
                  <a:cubicBezTo>
                    <a:pt x="445" y="416"/>
                    <a:pt x="445" y="416"/>
                    <a:pt x="445" y="416"/>
                  </a:cubicBezTo>
                  <a:cubicBezTo>
                    <a:pt x="445" y="349"/>
                    <a:pt x="445" y="349"/>
                    <a:pt x="445" y="349"/>
                  </a:cubicBezTo>
                  <a:cubicBezTo>
                    <a:pt x="563" y="349"/>
                    <a:pt x="563" y="349"/>
                    <a:pt x="563" y="349"/>
                  </a:cubicBezTo>
                  <a:lnTo>
                    <a:pt x="563" y="416"/>
                  </a:lnTo>
                  <a:close/>
                  <a:moveTo>
                    <a:pt x="563" y="241"/>
                  </a:moveTo>
                  <a:cubicBezTo>
                    <a:pt x="563" y="300"/>
                    <a:pt x="563" y="300"/>
                    <a:pt x="563" y="300"/>
                  </a:cubicBezTo>
                  <a:cubicBezTo>
                    <a:pt x="445" y="300"/>
                    <a:pt x="445" y="300"/>
                    <a:pt x="445" y="300"/>
                  </a:cubicBezTo>
                  <a:cubicBezTo>
                    <a:pt x="445" y="241"/>
                    <a:pt x="445" y="241"/>
                    <a:pt x="445" y="241"/>
                  </a:cubicBezTo>
                  <a:lnTo>
                    <a:pt x="563" y="241"/>
                  </a:lnTo>
                  <a:close/>
                  <a:moveTo>
                    <a:pt x="321" y="574"/>
                  </a:moveTo>
                  <a:cubicBezTo>
                    <a:pt x="322" y="574"/>
                    <a:pt x="322" y="574"/>
                    <a:pt x="322" y="574"/>
                  </a:cubicBezTo>
                  <a:cubicBezTo>
                    <a:pt x="324" y="574"/>
                    <a:pt x="326" y="574"/>
                    <a:pt x="328" y="574"/>
                  </a:cubicBezTo>
                  <a:cubicBezTo>
                    <a:pt x="328" y="574"/>
                    <a:pt x="329" y="574"/>
                    <a:pt x="329" y="574"/>
                  </a:cubicBezTo>
                  <a:cubicBezTo>
                    <a:pt x="337" y="577"/>
                    <a:pt x="346" y="579"/>
                    <a:pt x="355" y="582"/>
                  </a:cubicBezTo>
                  <a:cubicBezTo>
                    <a:pt x="445" y="612"/>
                    <a:pt x="445" y="612"/>
                    <a:pt x="445" y="612"/>
                  </a:cubicBezTo>
                  <a:cubicBezTo>
                    <a:pt x="459" y="616"/>
                    <a:pt x="472" y="620"/>
                    <a:pt x="485" y="624"/>
                  </a:cubicBezTo>
                  <a:cubicBezTo>
                    <a:pt x="478" y="642"/>
                    <a:pt x="472" y="659"/>
                    <a:pt x="465" y="676"/>
                  </a:cubicBezTo>
                  <a:cubicBezTo>
                    <a:pt x="460" y="688"/>
                    <a:pt x="470" y="703"/>
                    <a:pt x="482" y="706"/>
                  </a:cubicBezTo>
                  <a:cubicBezTo>
                    <a:pt x="496" y="710"/>
                    <a:pt x="507" y="701"/>
                    <a:pt x="512" y="689"/>
                  </a:cubicBezTo>
                  <a:cubicBezTo>
                    <a:pt x="519" y="671"/>
                    <a:pt x="526" y="653"/>
                    <a:pt x="533" y="635"/>
                  </a:cubicBezTo>
                  <a:cubicBezTo>
                    <a:pt x="534" y="635"/>
                    <a:pt x="534" y="635"/>
                    <a:pt x="535" y="635"/>
                  </a:cubicBezTo>
                  <a:cubicBezTo>
                    <a:pt x="648" y="641"/>
                    <a:pt x="761" y="647"/>
                    <a:pt x="874" y="653"/>
                  </a:cubicBezTo>
                  <a:cubicBezTo>
                    <a:pt x="922" y="656"/>
                    <a:pt x="969" y="659"/>
                    <a:pt x="1016" y="661"/>
                  </a:cubicBezTo>
                  <a:cubicBezTo>
                    <a:pt x="1018" y="661"/>
                    <a:pt x="1020" y="661"/>
                    <a:pt x="1022" y="661"/>
                  </a:cubicBezTo>
                  <a:cubicBezTo>
                    <a:pt x="1022" y="687"/>
                    <a:pt x="1022" y="712"/>
                    <a:pt x="1022" y="738"/>
                  </a:cubicBezTo>
                  <a:cubicBezTo>
                    <a:pt x="1022" y="739"/>
                    <a:pt x="1022" y="740"/>
                    <a:pt x="1022" y="741"/>
                  </a:cubicBezTo>
                  <a:cubicBezTo>
                    <a:pt x="477" y="741"/>
                    <a:pt x="477" y="741"/>
                    <a:pt x="477" y="741"/>
                  </a:cubicBezTo>
                  <a:cubicBezTo>
                    <a:pt x="477" y="741"/>
                    <a:pt x="477" y="741"/>
                    <a:pt x="477" y="741"/>
                  </a:cubicBezTo>
                  <a:cubicBezTo>
                    <a:pt x="462" y="736"/>
                    <a:pt x="448" y="732"/>
                    <a:pt x="434" y="727"/>
                  </a:cubicBezTo>
                  <a:cubicBezTo>
                    <a:pt x="381" y="709"/>
                    <a:pt x="329" y="692"/>
                    <a:pt x="276" y="675"/>
                  </a:cubicBezTo>
                  <a:cubicBezTo>
                    <a:pt x="291" y="641"/>
                    <a:pt x="306" y="608"/>
                    <a:pt x="321" y="574"/>
                  </a:cubicBezTo>
                  <a:close/>
                  <a:moveTo>
                    <a:pt x="1020" y="878"/>
                  </a:moveTo>
                  <a:cubicBezTo>
                    <a:pt x="1011" y="881"/>
                    <a:pt x="1002" y="883"/>
                    <a:pt x="992" y="885"/>
                  </a:cubicBezTo>
                  <a:cubicBezTo>
                    <a:pt x="966" y="892"/>
                    <a:pt x="939" y="894"/>
                    <a:pt x="912" y="897"/>
                  </a:cubicBezTo>
                  <a:cubicBezTo>
                    <a:pt x="902" y="897"/>
                    <a:pt x="892" y="903"/>
                    <a:pt x="889" y="914"/>
                  </a:cubicBezTo>
                  <a:cubicBezTo>
                    <a:pt x="886" y="927"/>
                    <a:pt x="893" y="942"/>
                    <a:pt x="906" y="945"/>
                  </a:cubicBezTo>
                  <a:cubicBezTo>
                    <a:pt x="908" y="945"/>
                    <a:pt x="910" y="945"/>
                    <a:pt x="912" y="946"/>
                  </a:cubicBezTo>
                  <a:cubicBezTo>
                    <a:pt x="913" y="946"/>
                    <a:pt x="913" y="946"/>
                    <a:pt x="913" y="946"/>
                  </a:cubicBezTo>
                  <a:cubicBezTo>
                    <a:pt x="914" y="946"/>
                    <a:pt x="914" y="947"/>
                    <a:pt x="914" y="947"/>
                  </a:cubicBezTo>
                  <a:cubicBezTo>
                    <a:pt x="914" y="1041"/>
                    <a:pt x="914" y="1041"/>
                    <a:pt x="914" y="1041"/>
                  </a:cubicBezTo>
                  <a:cubicBezTo>
                    <a:pt x="912" y="1042"/>
                    <a:pt x="911" y="1042"/>
                    <a:pt x="911" y="1042"/>
                  </a:cubicBezTo>
                  <a:cubicBezTo>
                    <a:pt x="907" y="1042"/>
                    <a:pt x="903" y="1043"/>
                    <a:pt x="899" y="1043"/>
                  </a:cubicBezTo>
                  <a:cubicBezTo>
                    <a:pt x="878" y="1045"/>
                    <a:pt x="857" y="1045"/>
                    <a:pt x="837" y="1045"/>
                  </a:cubicBezTo>
                  <a:cubicBezTo>
                    <a:pt x="813" y="1045"/>
                    <a:pt x="790" y="1045"/>
                    <a:pt x="767" y="1045"/>
                  </a:cubicBezTo>
                  <a:cubicBezTo>
                    <a:pt x="254" y="1045"/>
                    <a:pt x="254" y="1045"/>
                    <a:pt x="254" y="1045"/>
                  </a:cubicBezTo>
                  <a:cubicBezTo>
                    <a:pt x="247" y="1045"/>
                    <a:pt x="239" y="1045"/>
                    <a:pt x="232" y="1045"/>
                  </a:cubicBezTo>
                  <a:cubicBezTo>
                    <a:pt x="232" y="945"/>
                    <a:pt x="232" y="945"/>
                    <a:pt x="232" y="945"/>
                  </a:cubicBezTo>
                  <a:cubicBezTo>
                    <a:pt x="232" y="945"/>
                    <a:pt x="232" y="945"/>
                    <a:pt x="232" y="944"/>
                  </a:cubicBezTo>
                  <a:cubicBezTo>
                    <a:pt x="232" y="944"/>
                    <a:pt x="232" y="944"/>
                    <a:pt x="232" y="944"/>
                  </a:cubicBezTo>
                  <a:cubicBezTo>
                    <a:pt x="243" y="942"/>
                    <a:pt x="250" y="931"/>
                    <a:pt x="250" y="920"/>
                  </a:cubicBezTo>
                  <a:cubicBezTo>
                    <a:pt x="250" y="906"/>
                    <a:pt x="239" y="897"/>
                    <a:pt x="226" y="896"/>
                  </a:cubicBezTo>
                  <a:cubicBezTo>
                    <a:pt x="201" y="894"/>
                    <a:pt x="176" y="891"/>
                    <a:pt x="151" y="886"/>
                  </a:cubicBezTo>
                  <a:cubicBezTo>
                    <a:pt x="141" y="884"/>
                    <a:pt x="131" y="881"/>
                    <a:pt x="122" y="878"/>
                  </a:cubicBezTo>
                  <a:cubicBezTo>
                    <a:pt x="121" y="878"/>
                    <a:pt x="120" y="878"/>
                    <a:pt x="119" y="877"/>
                  </a:cubicBezTo>
                  <a:cubicBezTo>
                    <a:pt x="156" y="877"/>
                    <a:pt x="192" y="877"/>
                    <a:pt x="228" y="877"/>
                  </a:cubicBezTo>
                  <a:cubicBezTo>
                    <a:pt x="354" y="877"/>
                    <a:pt x="481" y="877"/>
                    <a:pt x="607" y="877"/>
                  </a:cubicBezTo>
                  <a:cubicBezTo>
                    <a:pt x="726" y="877"/>
                    <a:pt x="845" y="877"/>
                    <a:pt x="963" y="876"/>
                  </a:cubicBezTo>
                  <a:cubicBezTo>
                    <a:pt x="984" y="876"/>
                    <a:pt x="1004" y="876"/>
                    <a:pt x="1024" y="876"/>
                  </a:cubicBezTo>
                  <a:cubicBezTo>
                    <a:pt x="1023" y="877"/>
                    <a:pt x="1022" y="877"/>
                    <a:pt x="1020" y="878"/>
                  </a:cubicBezTo>
                  <a:close/>
                  <a:moveTo>
                    <a:pt x="457" y="826"/>
                  </a:moveTo>
                  <a:cubicBezTo>
                    <a:pt x="453" y="826"/>
                    <a:pt x="453" y="825"/>
                    <a:pt x="457" y="826"/>
                  </a:cubicBezTo>
                  <a:close/>
                  <a:moveTo>
                    <a:pt x="1068" y="825"/>
                  </a:moveTo>
                  <a:cubicBezTo>
                    <a:pt x="1060" y="827"/>
                    <a:pt x="1051" y="826"/>
                    <a:pt x="1043" y="826"/>
                  </a:cubicBezTo>
                  <a:cubicBezTo>
                    <a:pt x="998" y="826"/>
                    <a:pt x="953" y="827"/>
                    <a:pt x="908" y="827"/>
                  </a:cubicBezTo>
                  <a:cubicBezTo>
                    <a:pt x="782" y="827"/>
                    <a:pt x="656" y="827"/>
                    <a:pt x="531" y="827"/>
                  </a:cubicBezTo>
                  <a:cubicBezTo>
                    <a:pt x="512" y="827"/>
                    <a:pt x="493" y="827"/>
                    <a:pt x="474" y="827"/>
                  </a:cubicBezTo>
                  <a:cubicBezTo>
                    <a:pt x="469" y="827"/>
                    <a:pt x="463" y="827"/>
                    <a:pt x="458" y="827"/>
                  </a:cubicBezTo>
                  <a:cubicBezTo>
                    <a:pt x="458" y="827"/>
                    <a:pt x="458" y="827"/>
                    <a:pt x="458" y="827"/>
                  </a:cubicBezTo>
                  <a:cubicBezTo>
                    <a:pt x="423" y="815"/>
                    <a:pt x="388" y="804"/>
                    <a:pt x="354" y="793"/>
                  </a:cubicBezTo>
                  <a:cubicBezTo>
                    <a:pt x="255" y="761"/>
                    <a:pt x="156" y="729"/>
                    <a:pt x="57" y="697"/>
                  </a:cubicBezTo>
                  <a:cubicBezTo>
                    <a:pt x="55" y="696"/>
                    <a:pt x="53" y="696"/>
                    <a:pt x="51" y="695"/>
                  </a:cubicBezTo>
                  <a:cubicBezTo>
                    <a:pt x="51" y="681"/>
                    <a:pt x="51" y="666"/>
                    <a:pt x="52" y="651"/>
                  </a:cubicBezTo>
                  <a:cubicBezTo>
                    <a:pt x="54" y="652"/>
                    <a:pt x="56" y="653"/>
                    <a:pt x="58" y="654"/>
                  </a:cubicBezTo>
                  <a:cubicBezTo>
                    <a:pt x="103" y="668"/>
                    <a:pt x="148" y="683"/>
                    <a:pt x="192" y="698"/>
                  </a:cubicBezTo>
                  <a:cubicBezTo>
                    <a:pt x="254" y="719"/>
                    <a:pt x="316" y="739"/>
                    <a:pt x="377" y="760"/>
                  </a:cubicBezTo>
                  <a:cubicBezTo>
                    <a:pt x="399" y="767"/>
                    <a:pt x="421" y="774"/>
                    <a:pt x="443" y="781"/>
                  </a:cubicBezTo>
                  <a:cubicBezTo>
                    <a:pt x="452" y="784"/>
                    <a:pt x="463" y="790"/>
                    <a:pt x="473" y="790"/>
                  </a:cubicBezTo>
                  <a:cubicBezTo>
                    <a:pt x="1062" y="790"/>
                    <a:pt x="1062" y="790"/>
                    <a:pt x="1062" y="790"/>
                  </a:cubicBezTo>
                  <a:cubicBezTo>
                    <a:pt x="1064" y="790"/>
                    <a:pt x="1066" y="790"/>
                    <a:pt x="1068" y="791"/>
                  </a:cubicBezTo>
                  <a:lnTo>
                    <a:pt x="1068" y="8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223">
              <a:extLst>
                <a:ext uri="{FF2B5EF4-FFF2-40B4-BE49-F238E27FC236}">
                  <a16:creationId xmlns:a16="http://schemas.microsoft.com/office/drawing/2014/main" id="{DEFD2303-8B90-4B73-AF94-71EB2F2C634B}"/>
                </a:ext>
              </a:extLst>
            </p:cNvPr>
            <p:cNvSpPr>
              <a:spLocks noEditPoints="1"/>
            </p:cNvSpPr>
            <p:nvPr/>
          </p:nvSpPr>
          <p:spPr bwMode="auto">
            <a:xfrm>
              <a:off x="8767763" y="8553451"/>
              <a:ext cx="476250" cy="477838"/>
            </a:xfrm>
            <a:custGeom>
              <a:avLst/>
              <a:gdLst>
                <a:gd name="T0" fmla="*/ 97 w 192"/>
                <a:gd name="T1" fmla="*/ 192 h 193"/>
                <a:gd name="T2" fmla="*/ 192 w 192"/>
                <a:gd name="T3" fmla="*/ 100 h 193"/>
                <a:gd name="T4" fmla="*/ 192 w 192"/>
                <a:gd name="T5" fmla="*/ 96 h 193"/>
                <a:gd name="T6" fmla="*/ 192 w 192"/>
                <a:gd name="T7" fmla="*/ 93 h 193"/>
                <a:gd name="T8" fmla="*/ 97 w 192"/>
                <a:gd name="T9" fmla="*/ 1 h 193"/>
                <a:gd name="T10" fmla="*/ 1 w 192"/>
                <a:gd name="T11" fmla="*/ 96 h 193"/>
                <a:gd name="T12" fmla="*/ 97 w 192"/>
                <a:gd name="T13" fmla="*/ 192 h 193"/>
                <a:gd name="T14" fmla="*/ 97 w 192"/>
                <a:gd name="T15" fmla="*/ 50 h 193"/>
                <a:gd name="T16" fmla="*/ 143 w 192"/>
                <a:gd name="T17" fmla="*/ 96 h 193"/>
                <a:gd name="T18" fmla="*/ 97 w 192"/>
                <a:gd name="T19" fmla="*/ 143 h 193"/>
                <a:gd name="T20" fmla="*/ 50 w 192"/>
                <a:gd name="T21" fmla="*/ 96 h 193"/>
                <a:gd name="T22" fmla="*/ 97 w 192"/>
                <a:gd name="T23" fmla="*/ 5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2" h="193">
                  <a:moveTo>
                    <a:pt x="97" y="192"/>
                  </a:moveTo>
                  <a:cubicBezTo>
                    <a:pt x="148" y="193"/>
                    <a:pt x="189" y="149"/>
                    <a:pt x="192" y="100"/>
                  </a:cubicBezTo>
                  <a:cubicBezTo>
                    <a:pt x="192" y="99"/>
                    <a:pt x="192" y="98"/>
                    <a:pt x="192" y="96"/>
                  </a:cubicBezTo>
                  <a:cubicBezTo>
                    <a:pt x="192" y="95"/>
                    <a:pt x="192" y="94"/>
                    <a:pt x="192" y="93"/>
                  </a:cubicBezTo>
                  <a:cubicBezTo>
                    <a:pt x="189" y="42"/>
                    <a:pt x="148" y="2"/>
                    <a:pt x="97" y="1"/>
                  </a:cubicBezTo>
                  <a:cubicBezTo>
                    <a:pt x="44" y="0"/>
                    <a:pt x="2" y="46"/>
                    <a:pt x="1" y="96"/>
                  </a:cubicBezTo>
                  <a:cubicBezTo>
                    <a:pt x="0" y="149"/>
                    <a:pt x="46" y="191"/>
                    <a:pt x="97" y="192"/>
                  </a:cubicBezTo>
                  <a:close/>
                  <a:moveTo>
                    <a:pt x="97" y="50"/>
                  </a:moveTo>
                  <a:cubicBezTo>
                    <a:pt x="122" y="50"/>
                    <a:pt x="142" y="72"/>
                    <a:pt x="143" y="96"/>
                  </a:cubicBezTo>
                  <a:cubicBezTo>
                    <a:pt x="142" y="122"/>
                    <a:pt x="122" y="142"/>
                    <a:pt x="97" y="143"/>
                  </a:cubicBezTo>
                  <a:cubicBezTo>
                    <a:pt x="71" y="143"/>
                    <a:pt x="51" y="121"/>
                    <a:pt x="50" y="96"/>
                  </a:cubicBezTo>
                  <a:cubicBezTo>
                    <a:pt x="50" y="71"/>
                    <a:pt x="72" y="51"/>
                    <a:pt x="97"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02968155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0-#ppt_h/2"/>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wipe(left)">
                                      <p:cBhvr>
                                        <p:cTn id="11" dur="750"/>
                                        <p:tgtEl>
                                          <p:spTgt spid="52"/>
                                        </p:tgtEl>
                                      </p:cBhvr>
                                    </p:animEffect>
                                  </p:childTnLst>
                                </p:cTn>
                              </p:par>
                              <p:par>
                                <p:cTn id="12" presetID="2" presetClass="entr" presetSubtype="1" decel="100000" fill="hold" grpId="0" nodeType="withEffect">
                                  <p:stCondLst>
                                    <p:cond delay="250"/>
                                  </p:stCondLst>
                                  <p:childTnLst>
                                    <p:set>
                                      <p:cBhvr>
                                        <p:cTn id="13" dur="1" fill="hold">
                                          <p:stCondLst>
                                            <p:cond delay="0"/>
                                          </p:stCondLst>
                                        </p:cTn>
                                        <p:tgtEl>
                                          <p:spTgt spid="7"/>
                                        </p:tgtEl>
                                        <p:attrNameLst>
                                          <p:attrName>style.visibility</p:attrName>
                                        </p:attrNameLst>
                                      </p:cBhvr>
                                      <p:to>
                                        <p:strVal val="visible"/>
                                      </p:to>
                                    </p:set>
                                    <p:anim calcmode="lin" valueType="num">
                                      <p:cBhvr additive="base">
                                        <p:cTn id="14" dur="750" fill="hold"/>
                                        <p:tgtEl>
                                          <p:spTgt spid="7"/>
                                        </p:tgtEl>
                                        <p:attrNameLst>
                                          <p:attrName>ppt_x</p:attrName>
                                        </p:attrNameLst>
                                      </p:cBhvr>
                                      <p:tavLst>
                                        <p:tav tm="0">
                                          <p:val>
                                            <p:strVal val="#ppt_x"/>
                                          </p:val>
                                        </p:tav>
                                        <p:tav tm="100000">
                                          <p:val>
                                            <p:strVal val="#ppt_x"/>
                                          </p:val>
                                        </p:tav>
                                      </p:tavLst>
                                    </p:anim>
                                    <p:anim calcmode="lin" valueType="num">
                                      <p:cBhvr additive="base">
                                        <p:cTn id="15" dur="750" fill="hold"/>
                                        <p:tgtEl>
                                          <p:spTgt spid="7"/>
                                        </p:tgtEl>
                                        <p:attrNameLst>
                                          <p:attrName>ppt_y</p:attrName>
                                        </p:attrNameLst>
                                      </p:cBhvr>
                                      <p:tavLst>
                                        <p:tav tm="0">
                                          <p:val>
                                            <p:strVal val="0-#ppt_h/2"/>
                                          </p:val>
                                        </p:tav>
                                        <p:tav tm="100000">
                                          <p:val>
                                            <p:strVal val="#ppt_y"/>
                                          </p:val>
                                        </p:tav>
                                      </p:tavLst>
                                    </p:anim>
                                  </p:childTnLst>
                                </p:cTn>
                              </p:par>
                              <p:par>
                                <p:cTn id="16" presetID="2" presetClass="entr" presetSubtype="4" decel="100000"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750" fill="hold"/>
                                        <p:tgtEl>
                                          <p:spTgt spid="3"/>
                                        </p:tgtEl>
                                        <p:attrNameLst>
                                          <p:attrName>ppt_x</p:attrName>
                                        </p:attrNameLst>
                                      </p:cBhvr>
                                      <p:tavLst>
                                        <p:tav tm="0">
                                          <p:val>
                                            <p:strVal val="#ppt_x"/>
                                          </p:val>
                                        </p:tav>
                                        <p:tav tm="100000">
                                          <p:val>
                                            <p:strVal val="#ppt_x"/>
                                          </p:val>
                                        </p:tav>
                                      </p:tavLst>
                                    </p:anim>
                                    <p:anim calcmode="lin" valueType="num">
                                      <p:cBhvr additive="base">
                                        <p:cTn id="19" dur="750" fill="hold"/>
                                        <p:tgtEl>
                                          <p:spTgt spid="3"/>
                                        </p:tgtEl>
                                        <p:attrNameLst>
                                          <p:attrName>ppt_y</p:attrName>
                                        </p:attrNameLst>
                                      </p:cBhvr>
                                      <p:tavLst>
                                        <p:tav tm="0">
                                          <p:val>
                                            <p:strVal val="1+#ppt_h/2"/>
                                          </p:val>
                                        </p:tav>
                                        <p:tav tm="100000">
                                          <p:val>
                                            <p:strVal val="#ppt_y"/>
                                          </p:val>
                                        </p:tav>
                                      </p:tavLst>
                                    </p:anim>
                                  </p:childTnLst>
                                </p:cTn>
                              </p:par>
                              <p:par>
                                <p:cTn id="20" presetID="22" presetClass="entr" presetSubtype="1" fill="hold" grpId="0" nodeType="withEffect">
                                  <p:stCondLst>
                                    <p:cond delay="500"/>
                                  </p:stCondLst>
                                  <p:childTnLst>
                                    <p:set>
                                      <p:cBhvr>
                                        <p:cTn id="21" dur="1" fill="hold">
                                          <p:stCondLst>
                                            <p:cond delay="0"/>
                                          </p:stCondLst>
                                        </p:cTn>
                                        <p:tgtEl>
                                          <p:spTgt spid="5"/>
                                        </p:tgtEl>
                                        <p:attrNameLst>
                                          <p:attrName>style.visibility</p:attrName>
                                        </p:attrNameLst>
                                      </p:cBhvr>
                                      <p:to>
                                        <p:strVal val="visible"/>
                                      </p:to>
                                    </p:set>
                                    <p:animEffect transition="in" filter="wipe(up)">
                                      <p:cBhvr>
                                        <p:cTn id="22" dur="500"/>
                                        <p:tgtEl>
                                          <p:spTgt spid="5"/>
                                        </p:tgtEl>
                                      </p:cBhvr>
                                    </p:animEffect>
                                  </p:childTnLst>
                                </p:cTn>
                              </p:par>
                              <p:par>
                                <p:cTn id="23" presetID="10" presetClass="entr" presetSubtype="0" fill="hold" nodeType="withEffect">
                                  <p:stCondLst>
                                    <p:cond delay="500"/>
                                  </p:stCondLst>
                                  <p:childTnLst>
                                    <p:set>
                                      <p:cBhvr>
                                        <p:cTn id="24" dur="1" fill="hold">
                                          <p:stCondLst>
                                            <p:cond delay="0"/>
                                          </p:stCondLst>
                                        </p:cTn>
                                        <p:tgtEl>
                                          <p:spTgt spid="59"/>
                                        </p:tgtEl>
                                        <p:attrNameLst>
                                          <p:attrName>style.visibility</p:attrName>
                                        </p:attrNameLst>
                                      </p:cBhvr>
                                      <p:to>
                                        <p:strVal val="visible"/>
                                      </p:to>
                                    </p:set>
                                    <p:animEffect transition="in" filter="fade">
                                      <p:cBhvr>
                                        <p:cTn id="25" dur="500"/>
                                        <p:tgtEl>
                                          <p:spTgt spid="59"/>
                                        </p:tgtEl>
                                      </p:cBhvr>
                                    </p:animEffect>
                                  </p:childTnLst>
                                </p:cTn>
                              </p:par>
                              <p:par>
                                <p:cTn id="26" presetID="10" presetClass="entr" presetSubtype="0" fill="hold" nodeType="withEffect">
                                  <p:stCondLst>
                                    <p:cond delay="500"/>
                                  </p:stCondLst>
                                  <p:childTnLst>
                                    <p:set>
                                      <p:cBhvr>
                                        <p:cTn id="27" dur="1" fill="hold">
                                          <p:stCondLst>
                                            <p:cond delay="0"/>
                                          </p:stCondLst>
                                        </p:cTn>
                                        <p:tgtEl>
                                          <p:spTgt spid="55"/>
                                        </p:tgtEl>
                                        <p:attrNameLst>
                                          <p:attrName>style.visibility</p:attrName>
                                        </p:attrNameLst>
                                      </p:cBhvr>
                                      <p:to>
                                        <p:strVal val="visible"/>
                                      </p:to>
                                    </p:set>
                                    <p:animEffect transition="in" filter="fade">
                                      <p:cBhvr>
                                        <p:cTn id="28" dur="500"/>
                                        <p:tgtEl>
                                          <p:spTgt spid="55"/>
                                        </p:tgtEl>
                                      </p:cBhvr>
                                    </p:animEffect>
                                  </p:childTnLst>
                                </p:cTn>
                              </p:par>
                              <p:par>
                                <p:cTn id="29" presetID="10" presetClass="entr" presetSubtype="0" fill="hold" nodeType="withEffect">
                                  <p:stCondLst>
                                    <p:cond delay="50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nodeType="withEffect">
                                  <p:stCondLst>
                                    <p:cond delay="50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nodeType="withEffect">
                                  <p:stCondLst>
                                    <p:cond delay="75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par>
                                <p:cTn id="38" presetID="10" presetClass="entr" presetSubtype="0" fill="hold" nodeType="withEffect">
                                  <p:stCondLst>
                                    <p:cond delay="750"/>
                                  </p:stCondLst>
                                  <p:childTnLst>
                                    <p:set>
                                      <p:cBhvr>
                                        <p:cTn id="39" dur="1" fill="hold">
                                          <p:stCondLst>
                                            <p:cond delay="0"/>
                                          </p:stCondLst>
                                        </p:cTn>
                                        <p:tgtEl>
                                          <p:spTgt spid="34"/>
                                        </p:tgtEl>
                                        <p:attrNameLst>
                                          <p:attrName>style.visibility</p:attrName>
                                        </p:attrNameLst>
                                      </p:cBhvr>
                                      <p:to>
                                        <p:strVal val="visible"/>
                                      </p:to>
                                    </p:set>
                                    <p:animEffect transition="in" filter="fade">
                                      <p:cBhvr>
                                        <p:cTn id="40" dur="500"/>
                                        <p:tgtEl>
                                          <p:spTgt spid="34"/>
                                        </p:tgtEl>
                                      </p:cBhvr>
                                    </p:animEffect>
                                  </p:childTnLst>
                                </p:cTn>
                              </p:par>
                              <p:par>
                                <p:cTn id="41" presetID="10" presetClass="entr" presetSubtype="0" fill="hold" nodeType="withEffect">
                                  <p:stCondLst>
                                    <p:cond delay="100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par>
                                <p:cTn id="44" presetID="10" presetClass="entr" presetSubtype="0" fill="hold" nodeType="withEffect">
                                  <p:stCondLst>
                                    <p:cond delay="1000"/>
                                  </p:stCondLst>
                                  <p:childTnLst>
                                    <p:set>
                                      <p:cBhvr>
                                        <p:cTn id="45" dur="1" fill="hold">
                                          <p:stCondLst>
                                            <p:cond delay="0"/>
                                          </p:stCondLst>
                                        </p:cTn>
                                        <p:tgtEl>
                                          <p:spTgt spid="37"/>
                                        </p:tgtEl>
                                        <p:attrNameLst>
                                          <p:attrName>style.visibility</p:attrName>
                                        </p:attrNameLst>
                                      </p:cBhvr>
                                      <p:to>
                                        <p:strVal val="visible"/>
                                      </p:to>
                                    </p:set>
                                    <p:animEffect transition="in" filter="fade">
                                      <p:cBhvr>
                                        <p:cTn id="46" dur="500"/>
                                        <p:tgtEl>
                                          <p:spTgt spid="37"/>
                                        </p:tgtEl>
                                      </p:cBhvr>
                                    </p:animEffect>
                                  </p:childTnLst>
                                </p:cTn>
                              </p:par>
                              <p:par>
                                <p:cTn id="47" presetID="10" presetClass="entr" presetSubtype="0" fill="hold" nodeType="withEffect">
                                  <p:stCondLst>
                                    <p:cond delay="125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500"/>
                                        <p:tgtEl>
                                          <p:spTgt spid="25"/>
                                        </p:tgtEl>
                                      </p:cBhvr>
                                    </p:animEffect>
                                  </p:childTnLst>
                                </p:cTn>
                              </p:par>
                              <p:par>
                                <p:cTn id="50" presetID="10" presetClass="entr" presetSubtype="0" fill="hold" nodeType="withEffect">
                                  <p:stCondLst>
                                    <p:cond delay="1250"/>
                                  </p:stCondLst>
                                  <p:childTnLst>
                                    <p:set>
                                      <p:cBhvr>
                                        <p:cTn id="51" dur="1" fill="hold">
                                          <p:stCondLst>
                                            <p:cond delay="0"/>
                                          </p:stCondLst>
                                        </p:cTn>
                                        <p:tgtEl>
                                          <p:spTgt spid="40"/>
                                        </p:tgtEl>
                                        <p:attrNameLst>
                                          <p:attrName>style.visibility</p:attrName>
                                        </p:attrNameLst>
                                      </p:cBhvr>
                                      <p:to>
                                        <p:strVal val="visible"/>
                                      </p:to>
                                    </p:set>
                                    <p:animEffect transition="in" filter="fade">
                                      <p:cBhvr>
                                        <p:cTn id="52" dur="500"/>
                                        <p:tgtEl>
                                          <p:spTgt spid="40"/>
                                        </p:tgtEl>
                                      </p:cBhvr>
                                    </p:animEffect>
                                  </p:childTnLst>
                                </p:cTn>
                              </p:par>
                              <p:par>
                                <p:cTn id="53" presetID="10" presetClass="entr" presetSubtype="0" fill="hold" nodeType="withEffect">
                                  <p:stCondLst>
                                    <p:cond delay="1500"/>
                                  </p:stCondLst>
                                  <p:childTnLst>
                                    <p:set>
                                      <p:cBhvr>
                                        <p:cTn id="54" dur="1" fill="hold">
                                          <p:stCondLst>
                                            <p:cond delay="0"/>
                                          </p:stCondLst>
                                        </p:cTn>
                                        <p:tgtEl>
                                          <p:spTgt spid="6"/>
                                        </p:tgtEl>
                                        <p:attrNameLst>
                                          <p:attrName>style.visibility</p:attrName>
                                        </p:attrNameLst>
                                      </p:cBhvr>
                                      <p:to>
                                        <p:strVal val="visible"/>
                                      </p:to>
                                    </p:set>
                                    <p:animEffect transition="in" filter="fade">
                                      <p:cBhvr>
                                        <p:cTn id="55" dur="500"/>
                                        <p:tgtEl>
                                          <p:spTgt spid="6"/>
                                        </p:tgtEl>
                                      </p:cBhvr>
                                    </p:animEffect>
                                  </p:childTnLst>
                                </p:cTn>
                              </p:par>
                              <p:par>
                                <p:cTn id="56" presetID="10" presetClass="entr" presetSubtype="0" fill="hold" nodeType="withEffect">
                                  <p:stCondLst>
                                    <p:cond delay="1500"/>
                                  </p:stCondLst>
                                  <p:childTnLst>
                                    <p:set>
                                      <p:cBhvr>
                                        <p:cTn id="57" dur="1" fill="hold">
                                          <p:stCondLst>
                                            <p:cond delay="0"/>
                                          </p:stCondLst>
                                        </p:cTn>
                                        <p:tgtEl>
                                          <p:spTgt spid="43"/>
                                        </p:tgtEl>
                                        <p:attrNameLst>
                                          <p:attrName>style.visibility</p:attrName>
                                        </p:attrNameLst>
                                      </p:cBhvr>
                                      <p:to>
                                        <p:strVal val="visible"/>
                                      </p:to>
                                    </p:set>
                                    <p:animEffect transition="in" filter="fade">
                                      <p:cBhvr>
                                        <p:cTn id="58" dur="500"/>
                                        <p:tgtEl>
                                          <p:spTgt spid="43"/>
                                        </p:tgtEl>
                                      </p:cBhvr>
                                    </p:animEffect>
                                  </p:childTnLst>
                                </p:cTn>
                              </p:par>
                              <p:par>
                                <p:cTn id="59" presetID="10" presetClass="entr" presetSubtype="0" fill="hold" nodeType="withEffect">
                                  <p:stCondLst>
                                    <p:cond delay="1750"/>
                                  </p:stCondLst>
                                  <p:childTnLst>
                                    <p:set>
                                      <p:cBhvr>
                                        <p:cTn id="60" dur="1" fill="hold">
                                          <p:stCondLst>
                                            <p:cond delay="0"/>
                                          </p:stCondLst>
                                        </p:cTn>
                                        <p:tgtEl>
                                          <p:spTgt spid="4"/>
                                        </p:tgtEl>
                                        <p:attrNameLst>
                                          <p:attrName>style.visibility</p:attrName>
                                        </p:attrNameLst>
                                      </p:cBhvr>
                                      <p:to>
                                        <p:strVal val="visible"/>
                                      </p:to>
                                    </p:set>
                                    <p:animEffect transition="in" filter="fade">
                                      <p:cBhvr>
                                        <p:cTn id="61" dur="500"/>
                                        <p:tgtEl>
                                          <p:spTgt spid="4"/>
                                        </p:tgtEl>
                                      </p:cBhvr>
                                    </p:animEffect>
                                  </p:childTnLst>
                                </p:cTn>
                              </p:par>
                              <p:par>
                                <p:cTn id="62" presetID="10" presetClass="entr" presetSubtype="0" fill="hold" nodeType="withEffect">
                                  <p:stCondLst>
                                    <p:cond delay="1750"/>
                                  </p:stCondLst>
                                  <p:childTnLst>
                                    <p:set>
                                      <p:cBhvr>
                                        <p:cTn id="63" dur="1" fill="hold">
                                          <p:stCondLst>
                                            <p:cond delay="0"/>
                                          </p:stCondLst>
                                        </p:cTn>
                                        <p:tgtEl>
                                          <p:spTgt spid="46"/>
                                        </p:tgtEl>
                                        <p:attrNameLst>
                                          <p:attrName>style.visibility</p:attrName>
                                        </p:attrNameLst>
                                      </p:cBhvr>
                                      <p:to>
                                        <p:strVal val="visible"/>
                                      </p:to>
                                    </p:set>
                                    <p:animEffect transition="in" filter="fade">
                                      <p:cBhvr>
                                        <p:cTn id="64"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2" grpId="0"/>
      <p:bldP spid="3"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344A3175-F4FD-4432-A857-DC4616E8246B}"/>
              </a:ext>
            </a:extLst>
          </p:cNvPr>
          <p:cNvSpPr txBox="1"/>
          <p:nvPr/>
        </p:nvSpPr>
        <p:spPr>
          <a:xfrm>
            <a:off x="1071716" y="3480019"/>
            <a:ext cx="10048568" cy="1569660"/>
          </a:xfrm>
          <a:prstGeom prst="rect">
            <a:avLst/>
          </a:prstGeom>
          <a:noFill/>
        </p:spPr>
        <p:txBody>
          <a:bodyPr wrap="square" rtlCol="0">
            <a:spAutoFit/>
          </a:bodyPr>
          <a:lstStyle/>
          <a:p>
            <a:pPr algn="ctr"/>
            <a:r>
              <a:rPr lang="en-US" sz="9600" dirty="0">
                <a:solidFill>
                  <a:schemeClr val="bg1">
                    <a:lumMod val="75000"/>
                    <a:alpha val="8000"/>
                  </a:schemeClr>
                </a:solidFill>
                <a:latin typeface="Roboto Black" panose="02000000000000000000" pitchFamily="2" charset="0"/>
                <a:ea typeface="Roboto Black" panose="02000000000000000000" pitchFamily="2" charset="0"/>
              </a:rPr>
              <a:t>INTRODUCTION</a:t>
            </a:r>
          </a:p>
        </p:txBody>
      </p:sp>
      <p:sp>
        <p:nvSpPr>
          <p:cNvPr id="36" name="TextBox 35">
            <a:extLst>
              <a:ext uri="{FF2B5EF4-FFF2-40B4-BE49-F238E27FC236}">
                <a16:creationId xmlns:a16="http://schemas.microsoft.com/office/drawing/2014/main" id="{CFD34F7B-CB8F-4926-873A-269E487C49EB}"/>
              </a:ext>
            </a:extLst>
          </p:cNvPr>
          <p:cNvSpPr txBox="1"/>
          <p:nvPr/>
        </p:nvSpPr>
        <p:spPr>
          <a:xfrm>
            <a:off x="3276600" y="3985928"/>
            <a:ext cx="5638800" cy="584775"/>
          </a:xfrm>
          <a:prstGeom prst="rect">
            <a:avLst/>
          </a:prstGeom>
          <a:noFill/>
        </p:spPr>
        <p:txBody>
          <a:bodyPr wrap="square" rtlCol="0">
            <a:spAutoFit/>
          </a:bodyPr>
          <a:lstStyle/>
          <a:p>
            <a:pPr algn="ctr"/>
            <a:r>
              <a:rPr lang="en-US" sz="3200" dirty="0">
                <a:gradFill>
                  <a:gsLst>
                    <a:gs pos="10000">
                      <a:schemeClr val="accent1"/>
                    </a:gs>
                    <a:gs pos="100000">
                      <a:schemeClr val="accent2"/>
                    </a:gs>
                  </a:gsLst>
                  <a:lin ang="18900000" scaled="1"/>
                </a:gradFill>
                <a:latin typeface="Roboto Light" panose="02000000000000000000" pitchFamily="2" charset="0"/>
                <a:ea typeface="Roboto Light" panose="02000000000000000000" pitchFamily="2" charset="0"/>
              </a:rPr>
              <a:t>Welcome to </a:t>
            </a:r>
            <a:r>
              <a:rPr lang="en-US" sz="3200" b="1" dirty="0">
                <a:gradFill>
                  <a:gsLst>
                    <a:gs pos="10000">
                      <a:schemeClr val="accent1"/>
                    </a:gs>
                    <a:gs pos="100000">
                      <a:schemeClr val="accent2"/>
                    </a:gs>
                  </a:gsLst>
                  <a:lin ang="18900000" scaled="1"/>
                </a:gradFill>
                <a:latin typeface="+mj-lt"/>
              </a:rPr>
              <a:t>CLARICINE</a:t>
            </a:r>
          </a:p>
        </p:txBody>
      </p:sp>
      <p:grpSp>
        <p:nvGrpSpPr>
          <p:cNvPr id="41" name="Group 40">
            <a:extLst>
              <a:ext uri="{FF2B5EF4-FFF2-40B4-BE49-F238E27FC236}">
                <a16:creationId xmlns:a16="http://schemas.microsoft.com/office/drawing/2014/main" id="{0DA29A8F-AE0F-4204-A7A3-9D7A94E0DAA1}"/>
              </a:ext>
            </a:extLst>
          </p:cNvPr>
          <p:cNvGrpSpPr/>
          <p:nvPr/>
        </p:nvGrpSpPr>
        <p:grpSpPr>
          <a:xfrm>
            <a:off x="997974" y="5043947"/>
            <a:ext cx="3293806" cy="1209369"/>
            <a:chOff x="4449097" y="5043947"/>
            <a:chExt cx="3293806" cy="1209369"/>
          </a:xfrm>
        </p:grpSpPr>
        <p:sp>
          <p:nvSpPr>
            <p:cNvPr id="39" name="Rectangle 38">
              <a:extLst>
                <a:ext uri="{FF2B5EF4-FFF2-40B4-BE49-F238E27FC236}">
                  <a16:creationId xmlns:a16="http://schemas.microsoft.com/office/drawing/2014/main" id="{7265DD2E-9D16-4F9E-B9D3-8EF2DE4C182A}"/>
                </a:ext>
              </a:extLst>
            </p:cNvPr>
            <p:cNvSpPr/>
            <p:nvPr/>
          </p:nvSpPr>
          <p:spPr>
            <a:xfrm>
              <a:off x="4449097" y="5043947"/>
              <a:ext cx="3293806" cy="1209369"/>
            </a:xfrm>
            <a:prstGeom prst="rect">
              <a:avLst/>
            </a:prstGeom>
            <a:solidFill>
              <a:schemeClr val="bg1"/>
            </a:solidFill>
            <a:ln>
              <a:noFill/>
            </a:ln>
            <a:effectLst>
              <a:outerShdw blurRad="381000" dist="127000" dir="5400000" sx="94000" sy="94000" algn="t"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grpSp>
          <p:nvGrpSpPr>
            <p:cNvPr id="40" name="Group 39">
              <a:extLst>
                <a:ext uri="{FF2B5EF4-FFF2-40B4-BE49-F238E27FC236}">
                  <a16:creationId xmlns:a16="http://schemas.microsoft.com/office/drawing/2014/main" id="{0364A30F-A096-45EB-B5A2-B9A5E993CE15}"/>
                </a:ext>
              </a:extLst>
            </p:cNvPr>
            <p:cNvGrpSpPr/>
            <p:nvPr/>
          </p:nvGrpSpPr>
          <p:grpSpPr>
            <a:xfrm>
              <a:off x="4683254" y="5246738"/>
              <a:ext cx="2825492" cy="803786"/>
              <a:chOff x="4683254" y="5226863"/>
              <a:chExt cx="2825492" cy="803786"/>
            </a:xfrm>
          </p:grpSpPr>
          <p:sp>
            <p:nvSpPr>
              <p:cNvPr id="37" name="TextBox 36">
                <a:extLst>
                  <a:ext uri="{FF2B5EF4-FFF2-40B4-BE49-F238E27FC236}">
                    <a16:creationId xmlns:a16="http://schemas.microsoft.com/office/drawing/2014/main" id="{99FE980E-5719-4C64-978C-8025AD5CF3E3}"/>
                  </a:ext>
                </a:extLst>
              </p:cNvPr>
              <p:cNvSpPr txBox="1"/>
              <p:nvPr/>
            </p:nvSpPr>
            <p:spPr>
              <a:xfrm>
                <a:off x="4683254" y="5538335"/>
                <a:ext cx="2825492" cy="492314"/>
              </a:xfrm>
              <a:prstGeom prst="rect">
                <a:avLst/>
              </a:prstGeom>
              <a:noFill/>
            </p:spPr>
            <p:txBody>
              <a:bodyPr wrap="square" rtlCol="0">
                <a:spAutoFit/>
              </a:bodyPr>
              <a:lstStyle/>
              <a:p>
                <a:pPr algn="ctr">
                  <a:lnSpc>
                    <a:spcPct val="113000"/>
                  </a:lnSpc>
                </a:pPr>
                <a:r>
                  <a:rPr lang="en-US" sz="1200" dirty="0">
                    <a:solidFill>
                      <a:schemeClr val="bg1">
                        <a:lumMod val="65000"/>
                      </a:schemeClr>
                    </a:solidFill>
                  </a:rPr>
                  <a:t>Sed ut perspiciatis unde omnis iste natus error sit voluptatem accu santium.</a:t>
                </a:r>
              </a:p>
            </p:txBody>
          </p:sp>
          <p:sp>
            <p:nvSpPr>
              <p:cNvPr id="38" name="TextBox 37">
                <a:extLst>
                  <a:ext uri="{FF2B5EF4-FFF2-40B4-BE49-F238E27FC236}">
                    <a16:creationId xmlns:a16="http://schemas.microsoft.com/office/drawing/2014/main" id="{8C8606BF-B8BD-4E82-B445-E1BEB6A17907}"/>
                  </a:ext>
                </a:extLst>
              </p:cNvPr>
              <p:cNvSpPr txBox="1"/>
              <p:nvPr/>
            </p:nvSpPr>
            <p:spPr>
              <a:xfrm>
                <a:off x="4853444" y="5226863"/>
                <a:ext cx="2485112" cy="351635"/>
              </a:xfrm>
              <a:prstGeom prst="rect">
                <a:avLst/>
              </a:prstGeom>
              <a:noFill/>
            </p:spPr>
            <p:txBody>
              <a:bodyPr wrap="square" rtlCol="0">
                <a:spAutoFit/>
              </a:bodyPr>
              <a:lstStyle/>
              <a:p>
                <a:pPr algn="ctr">
                  <a:lnSpc>
                    <a:spcPct val="113000"/>
                  </a:lnSpc>
                </a:pPr>
                <a:r>
                  <a:rPr lang="en-US" sz="1600" dirty="0">
                    <a:solidFill>
                      <a:schemeClr val="tx1">
                        <a:lumMod val="65000"/>
                        <a:lumOff val="35000"/>
                      </a:schemeClr>
                    </a:solidFill>
                    <a:latin typeface="+mj-lt"/>
                  </a:rPr>
                  <a:t>Medical Point #1</a:t>
                </a:r>
              </a:p>
            </p:txBody>
          </p:sp>
        </p:grpSp>
      </p:grpSp>
      <p:grpSp>
        <p:nvGrpSpPr>
          <p:cNvPr id="42" name="Group 41">
            <a:extLst>
              <a:ext uri="{FF2B5EF4-FFF2-40B4-BE49-F238E27FC236}">
                <a16:creationId xmlns:a16="http://schemas.microsoft.com/office/drawing/2014/main" id="{E41A3067-6B0A-4267-AD3C-7496FA1C6D6C}"/>
              </a:ext>
            </a:extLst>
          </p:cNvPr>
          <p:cNvGrpSpPr/>
          <p:nvPr/>
        </p:nvGrpSpPr>
        <p:grpSpPr>
          <a:xfrm>
            <a:off x="4449097" y="4906659"/>
            <a:ext cx="3293806" cy="1209369"/>
            <a:chOff x="4449097" y="5043947"/>
            <a:chExt cx="3293806" cy="1209369"/>
          </a:xfrm>
        </p:grpSpPr>
        <p:sp>
          <p:nvSpPr>
            <p:cNvPr id="43" name="Rectangle 42">
              <a:extLst>
                <a:ext uri="{FF2B5EF4-FFF2-40B4-BE49-F238E27FC236}">
                  <a16:creationId xmlns:a16="http://schemas.microsoft.com/office/drawing/2014/main" id="{929DCB1B-BA89-4FC8-A543-EF2DDCA84F1B}"/>
                </a:ext>
              </a:extLst>
            </p:cNvPr>
            <p:cNvSpPr/>
            <p:nvPr/>
          </p:nvSpPr>
          <p:spPr>
            <a:xfrm>
              <a:off x="4449097" y="5043947"/>
              <a:ext cx="3293806" cy="1209369"/>
            </a:xfrm>
            <a:prstGeom prst="rect">
              <a:avLst/>
            </a:prstGeom>
            <a:gradFill>
              <a:gsLst>
                <a:gs pos="10000">
                  <a:schemeClr val="accent1"/>
                </a:gs>
                <a:gs pos="100000">
                  <a:schemeClr val="accent2"/>
                </a:gs>
              </a:gsLst>
              <a:lin ang="18900000" scaled="1"/>
            </a:gradFill>
            <a:ln>
              <a:noFill/>
            </a:ln>
            <a:effectLst>
              <a:outerShdw blurRad="381000" dist="127000" dir="5400000" sx="94000" sy="94000" algn="t" rotWithShape="0">
                <a:schemeClr val="tx1">
                  <a:alpha val="1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grpSp>
          <p:nvGrpSpPr>
            <p:cNvPr id="44" name="Group 43">
              <a:extLst>
                <a:ext uri="{FF2B5EF4-FFF2-40B4-BE49-F238E27FC236}">
                  <a16:creationId xmlns:a16="http://schemas.microsoft.com/office/drawing/2014/main" id="{AFBEDF30-F74A-47A5-9E12-3BFB77913ACA}"/>
                </a:ext>
              </a:extLst>
            </p:cNvPr>
            <p:cNvGrpSpPr/>
            <p:nvPr/>
          </p:nvGrpSpPr>
          <p:grpSpPr>
            <a:xfrm>
              <a:off x="4683254" y="5246738"/>
              <a:ext cx="2825492" cy="803786"/>
              <a:chOff x="4683254" y="5226863"/>
              <a:chExt cx="2825492" cy="803786"/>
            </a:xfrm>
          </p:grpSpPr>
          <p:sp>
            <p:nvSpPr>
              <p:cNvPr id="45" name="TextBox 44">
                <a:extLst>
                  <a:ext uri="{FF2B5EF4-FFF2-40B4-BE49-F238E27FC236}">
                    <a16:creationId xmlns:a16="http://schemas.microsoft.com/office/drawing/2014/main" id="{55EB54A9-1628-4551-B2B2-4A7F07BCC7A7}"/>
                  </a:ext>
                </a:extLst>
              </p:cNvPr>
              <p:cNvSpPr txBox="1"/>
              <p:nvPr/>
            </p:nvSpPr>
            <p:spPr>
              <a:xfrm>
                <a:off x="4683254" y="5538335"/>
                <a:ext cx="2825492" cy="492314"/>
              </a:xfrm>
              <a:prstGeom prst="rect">
                <a:avLst/>
              </a:prstGeom>
              <a:noFill/>
            </p:spPr>
            <p:txBody>
              <a:bodyPr wrap="square" rtlCol="0">
                <a:spAutoFit/>
              </a:bodyPr>
              <a:lstStyle/>
              <a:p>
                <a:pPr algn="ctr">
                  <a:lnSpc>
                    <a:spcPct val="113000"/>
                  </a:lnSpc>
                </a:pPr>
                <a:r>
                  <a:rPr lang="en-US" sz="1200" dirty="0">
                    <a:solidFill>
                      <a:schemeClr val="bg1"/>
                    </a:solidFill>
                  </a:rPr>
                  <a:t>Sed ut perspiciatis unde omnis iste natus error sit voluptatem accu santium.</a:t>
                </a:r>
              </a:p>
            </p:txBody>
          </p:sp>
          <p:sp>
            <p:nvSpPr>
              <p:cNvPr id="46" name="TextBox 45">
                <a:extLst>
                  <a:ext uri="{FF2B5EF4-FFF2-40B4-BE49-F238E27FC236}">
                    <a16:creationId xmlns:a16="http://schemas.microsoft.com/office/drawing/2014/main" id="{35BFD431-63C5-4BD6-8F5C-B787681C3DEB}"/>
                  </a:ext>
                </a:extLst>
              </p:cNvPr>
              <p:cNvSpPr txBox="1"/>
              <p:nvPr/>
            </p:nvSpPr>
            <p:spPr>
              <a:xfrm>
                <a:off x="4853444" y="5226863"/>
                <a:ext cx="2485112" cy="351635"/>
              </a:xfrm>
              <a:prstGeom prst="rect">
                <a:avLst/>
              </a:prstGeom>
              <a:noFill/>
            </p:spPr>
            <p:txBody>
              <a:bodyPr wrap="square" rtlCol="0">
                <a:spAutoFit/>
              </a:bodyPr>
              <a:lstStyle/>
              <a:p>
                <a:pPr algn="ctr">
                  <a:lnSpc>
                    <a:spcPct val="113000"/>
                  </a:lnSpc>
                </a:pPr>
                <a:r>
                  <a:rPr lang="en-US" sz="1600" dirty="0">
                    <a:solidFill>
                      <a:schemeClr val="bg1"/>
                    </a:solidFill>
                    <a:latin typeface="+mj-lt"/>
                  </a:rPr>
                  <a:t>Medical Point #2</a:t>
                </a:r>
              </a:p>
            </p:txBody>
          </p:sp>
        </p:grpSp>
      </p:grpSp>
      <p:grpSp>
        <p:nvGrpSpPr>
          <p:cNvPr id="47" name="Group 46">
            <a:extLst>
              <a:ext uri="{FF2B5EF4-FFF2-40B4-BE49-F238E27FC236}">
                <a16:creationId xmlns:a16="http://schemas.microsoft.com/office/drawing/2014/main" id="{5764F33F-FA61-458C-AB60-14CEC66B8422}"/>
              </a:ext>
            </a:extLst>
          </p:cNvPr>
          <p:cNvGrpSpPr/>
          <p:nvPr/>
        </p:nvGrpSpPr>
        <p:grpSpPr>
          <a:xfrm>
            <a:off x="7900220" y="5043947"/>
            <a:ext cx="3293806" cy="1209369"/>
            <a:chOff x="4449097" y="5043947"/>
            <a:chExt cx="3293806" cy="1209369"/>
          </a:xfrm>
        </p:grpSpPr>
        <p:sp>
          <p:nvSpPr>
            <p:cNvPr id="48" name="Rectangle 47">
              <a:extLst>
                <a:ext uri="{FF2B5EF4-FFF2-40B4-BE49-F238E27FC236}">
                  <a16:creationId xmlns:a16="http://schemas.microsoft.com/office/drawing/2014/main" id="{7F18613D-6D8B-481E-BB45-B81301F8FB1B}"/>
                </a:ext>
              </a:extLst>
            </p:cNvPr>
            <p:cNvSpPr/>
            <p:nvPr/>
          </p:nvSpPr>
          <p:spPr>
            <a:xfrm>
              <a:off x="4449097" y="5043947"/>
              <a:ext cx="3293806" cy="1209369"/>
            </a:xfrm>
            <a:prstGeom prst="rect">
              <a:avLst/>
            </a:prstGeom>
            <a:solidFill>
              <a:schemeClr val="bg1"/>
            </a:solidFill>
            <a:ln>
              <a:noFill/>
            </a:ln>
            <a:effectLst>
              <a:outerShdw blurRad="381000" dist="127000" dir="5400000" sx="94000" sy="94000" algn="t"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grpSp>
          <p:nvGrpSpPr>
            <p:cNvPr id="49" name="Group 48">
              <a:extLst>
                <a:ext uri="{FF2B5EF4-FFF2-40B4-BE49-F238E27FC236}">
                  <a16:creationId xmlns:a16="http://schemas.microsoft.com/office/drawing/2014/main" id="{5F15AAFB-4439-4B13-B17D-55ADC628D13C}"/>
                </a:ext>
              </a:extLst>
            </p:cNvPr>
            <p:cNvGrpSpPr/>
            <p:nvPr/>
          </p:nvGrpSpPr>
          <p:grpSpPr>
            <a:xfrm>
              <a:off x="4683254" y="5246738"/>
              <a:ext cx="2825492" cy="803786"/>
              <a:chOff x="4683254" y="5226863"/>
              <a:chExt cx="2825492" cy="803786"/>
            </a:xfrm>
          </p:grpSpPr>
          <p:sp>
            <p:nvSpPr>
              <p:cNvPr id="50" name="TextBox 49">
                <a:extLst>
                  <a:ext uri="{FF2B5EF4-FFF2-40B4-BE49-F238E27FC236}">
                    <a16:creationId xmlns:a16="http://schemas.microsoft.com/office/drawing/2014/main" id="{9D62EF6F-50C0-42D4-B923-99D21E2AE6BF}"/>
                  </a:ext>
                </a:extLst>
              </p:cNvPr>
              <p:cNvSpPr txBox="1"/>
              <p:nvPr/>
            </p:nvSpPr>
            <p:spPr>
              <a:xfrm>
                <a:off x="4683254" y="5538335"/>
                <a:ext cx="2825492" cy="492314"/>
              </a:xfrm>
              <a:prstGeom prst="rect">
                <a:avLst/>
              </a:prstGeom>
              <a:noFill/>
            </p:spPr>
            <p:txBody>
              <a:bodyPr wrap="square" rtlCol="0">
                <a:spAutoFit/>
              </a:bodyPr>
              <a:lstStyle/>
              <a:p>
                <a:pPr algn="ctr">
                  <a:lnSpc>
                    <a:spcPct val="113000"/>
                  </a:lnSpc>
                </a:pPr>
                <a:r>
                  <a:rPr lang="en-US" sz="1200" dirty="0">
                    <a:solidFill>
                      <a:schemeClr val="bg1">
                        <a:lumMod val="65000"/>
                      </a:schemeClr>
                    </a:solidFill>
                  </a:rPr>
                  <a:t>Sed ut perspiciatis unde omnis iste natus error sit voluptatem accu santium.</a:t>
                </a:r>
              </a:p>
            </p:txBody>
          </p:sp>
          <p:sp>
            <p:nvSpPr>
              <p:cNvPr id="51" name="TextBox 50">
                <a:extLst>
                  <a:ext uri="{FF2B5EF4-FFF2-40B4-BE49-F238E27FC236}">
                    <a16:creationId xmlns:a16="http://schemas.microsoft.com/office/drawing/2014/main" id="{E4130F72-25FD-40E5-A00C-CCEB5234AA3F}"/>
                  </a:ext>
                </a:extLst>
              </p:cNvPr>
              <p:cNvSpPr txBox="1"/>
              <p:nvPr/>
            </p:nvSpPr>
            <p:spPr>
              <a:xfrm>
                <a:off x="4853444" y="5226863"/>
                <a:ext cx="2485112" cy="351635"/>
              </a:xfrm>
              <a:prstGeom prst="rect">
                <a:avLst/>
              </a:prstGeom>
              <a:noFill/>
            </p:spPr>
            <p:txBody>
              <a:bodyPr wrap="square" rtlCol="0">
                <a:spAutoFit/>
              </a:bodyPr>
              <a:lstStyle/>
              <a:p>
                <a:pPr algn="ctr">
                  <a:lnSpc>
                    <a:spcPct val="113000"/>
                  </a:lnSpc>
                </a:pPr>
                <a:r>
                  <a:rPr lang="en-US" sz="1600" dirty="0">
                    <a:solidFill>
                      <a:schemeClr val="tx1">
                        <a:lumMod val="65000"/>
                        <a:lumOff val="35000"/>
                      </a:schemeClr>
                    </a:solidFill>
                    <a:latin typeface="+mj-lt"/>
                  </a:rPr>
                  <a:t>Medical Point #3</a:t>
                </a:r>
              </a:p>
            </p:txBody>
          </p:sp>
        </p:grpSp>
      </p:grpSp>
      <p:sp>
        <p:nvSpPr>
          <p:cNvPr id="3" name="Picture Placeholder 2">
            <a:extLst>
              <a:ext uri="{FF2B5EF4-FFF2-40B4-BE49-F238E27FC236}">
                <a16:creationId xmlns:a16="http://schemas.microsoft.com/office/drawing/2014/main" id="{2D2E225F-7812-4A45-8D33-CE52F972CA48}"/>
              </a:ext>
            </a:extLst>
          </p:cNvPr>
          <p:cNvSpPr>
            <a:spLocks noGrp="1"/>
          </p:cNvSpPr>
          <p:nvPr>
            <p:ph type="pic" sz="quarter" idx="10"/>
          </p:nvPr>
        </p:nvSpPr>
        <p:spPr/>
      </p:sp>
    </p:spTree>
    <p:extLst>
      <p:ext uri="{BB962C8B-B14F-4D97-AF65-F5344CB8AC3E}">
        <p14:creationId xmlns:p14="http://schemas.microsoft.com/office/powerpoint/2010/main" val="30471474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fill="hold"/>
                                        <p:tgtEl>
                                          <p:spTgt spid="36"/>
                                        </p:tgtEl>
                                        <p:attrNameLst>
                                          <p:attrName>ppt_x</p:attrName>
                                        </p:attrNameLst>
                                      </p:cBhvr>
                                      <p:tavLst>
                                        <p:tav tm="0">
                                          <p:val>
                                            <p:strVal val="0-#ppt_w/2"/>
                                          </p:val>
                                        </p:tav>
                                        <p:tav tm="100000">
                                          <p:val>
                                            <p:strVal val="#ppt_x"/>
                                          </p:val>
                                        </p:tav>
                                      </p:tavLst>
                                    </p:anim>
                                    <p:anim calcmode="lin" valueType="num">
                                      <p:cBhvr additive="base">
                                        <p:cTn id="8" dur="1000" fill="hold"/>
                                        <p:tgtEl>
                                          <p:spTgt spid="3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750" fill="hold"/>
                                        <p:tgtEl>
                                          <p:spTgt spid="35"/>
                                        </p:tgtEl>
                                        <p:attrNameLst>
                                          <p:attrName>ppt_x</p:attrName>
                                        </p:attrNameLst>
                                      </p:cBhvr>
                                      <p:tavLst>
                                        <p:tav tm="0">
                                          <p:val>
                                            <p:strVal val="1+#ppt_w/2"/>
                                          </p:val>
                                        </p:tav>
                                        <p:tav tm="100000">
                                          <p:val>
                                            <p:strVal val="#ppt_x"/>
                                          </p:val>
                                        </p:tav>
                                      </p:tavLst>
                                    </p:anim>
                                    <p:anim calcmode="lin" valueType="num">
                                      <p:cBhvr additive="base">
                                        <p:cTn id="12" dur="750" fill="hold"/>
                                        <p:tgtEl>
                                          <p:spTgt spid="35"/>
                                        </p:tgtEl>
                                        <p:attrNameLst>
                                          <p:attrName>ppt_y</p:attrName>
                                        </p:attrNameLst>
                                      </p:cBhvr>
                                      <p:tavLst>
                                        <p:tav tm="0">
                                          <p:val>
                                            <p:strVal val="#ppt_y"/>
                                          </p:val>
                                        </p:tav>
                                        <p:tav tm="100000">
                                          <p:val>
                                            <p:strVal val="#ppt_y"/>
                                          </p:val>
                                        </p:tav>
                                      </p:tavLst>
                                    </p:anim>
                                  </p:childTnLst>
                                </p:cTn>
                              </p:par>
                              <p:par>
                                <p:cTn id="13" presetID="2" presetClass="entr" presetSubtype="4" decel="100000" fill="hold" nodeType="with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additive="base">
                                        <p:cTn id="15" dur="750" fill="hold"/>
                                        <p:tgtEl>
                                          <p:spTgt spid="41"/>
                                        </p:tgtEl>
                                        <p:attrNameLst>
                                          <p:attrName>ppt_x</p:attrName>
                                        </p:attrNameLst>
                                      </p:cBhvr>
                                      <p:tavLst>
                                        <p:tav tm="0">
                                          <p:val>
                                            <p:strVal val="#ppt_x"/>
                                          </p:val>
                                        </p:tav>
                                        <p:tav tm="100000">
                                          <p:val>
                                            <p:strVal val="#ppt_x"/>
                                          </p:val>
                                        </p:tav>
                                      </p:tavLst>
                                    </p:anim>
                                    <p:anim calcmode="lin" valueType="num">
                                      <p:cBhvr additive="base">
                                        <p:cTn id="16" dur="750" fill="hold"/>
                                        <p:tgtEl>
                                          <p:spTgt spid="41"/>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250"/>
                                  </p:stCondLst>
                                  <p:childTnLst>
                                    <p:set>
                                      <p:cBhvr>
                                        <p:cTn id="18" dur="1" fill="hold">
                                          <p:stCondLst>
                                            <p:cond delay="0"/>
                                          </p:stCondLst>
                                        </p:cTn>
                                        <p:tgtEl>
                                          <p:spTgt spid="42"/>
                                        </p:tgtEl>
                                        <p:attrNameLst>
                                          <p:attrName>style.visibility</p:attrName>
                                        </p:attrNameLst>
                                      </p:cBhvr>
                                      <p:to>
                                        <p:strVal val="visible"/>
                                      </p:to>
                                    </p:set>
                                    <p:anim calcmode="lin" valueType="num">
                                      <p:cBhvr additive="base">
                                        <p:cTn id="19" dur="750" fill="hold"/>
                                        <p:tgtEl>
                                          <p:spTgt spid="42"/>
                                        </p:tgtEl>
                                        <p:attrNameLst>
                                          <p:attrName>ppt_x</p:attrName>
                                        </p:attrNameLst>
                                      </p:cBhvr>
                                      <p:tavLst>
                                        <p:tav tm="0">
                                          <p:val>
                                            <p:strVal val="#ppt_x"/>
                                          </p:val>
                                        </p:tav>
                                        <p:tav tm="100000">
                                          <p:val>
                                            <p:strVal val="#ppt_x"/>
                                          </p:val>
                                        </p:tav>
                                      </p:tavLst>
                                    </p:anim>
                                    <p:anim calcmode="lin" valueType="num">
                                      <p:cBhvr additive="base">
                                        <p:cTn id="20" dur="750" fill="hold"/>
                                        <p:tgtEl>
                                          <p:spTgt spid="42"/>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500"/>
                                  </p:stCondLst>
                                  <p:childTnLst>
                                    <p:set>
                                      <p:cBhvr>
                                        <p:cTn id="22" dur="1" fill="hold">
                                          <p:stCondLst>
                                            <p:cond delay="0"/>
                                          </p:stCondLst>
                                        </p:cTn>
                                        <p:tgtEl>
                                          <p:spTgt spid="47"/>
                                        </p:tgtEl>
                                        <p:attrNameLst>
                                          <p:attrName>style.visibility</p:attrName>
                                        </p:attrNameLst>
                                      </p:cBhvr>
                                      <p:to>
                                        <p:strVal val="visible"/>
                                      </p:to>
                                    </p:set>
                                    <p:anim calcmode="lin" valueType="num">
                                      <p:cBhvr additive="base">
                                        <p:cTn id="23" dur="750" fill="hold"/>
                                        <p:tgtEl>
                                          <p:spTgt spid="47"/>
                                        </p:tgtEl>
                                        <p:attrNameLst>
                                          <p:attrName>ppt_x</p:attrName>
                                        </p:attrNameLst>
                                      </p:cBhvr>
                                      <p:tavLst>
                                        <p:tav tm="0">
                                          <p:val>
                                            <p:strVal val="#ppt_x"/>
                                          </p:val>
                                        </p:tav>
                                        <p:tav tm="100000">
                                          <p:val>
                                            <p:strVal val="#ppt_x"/>
                                          </p:val>
                                        </p:tav>
                                      </p:tavLst>
                                    </p:anim>
                                    <p:anim calcmode="lin" valueType="num">
                                      <p:cBhvr additive="base">
                                        <p:cTn id="24" dur="75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reeform: Shape 39">
            <a:extLst>
              <a:ext uri="{FF2B5EF4-FFF2-40B4-BE49-F238E27FC236}">
                <a16:creationId xmlns:a16="http://schemas.microsoft.com/office/drawing/2014/main" id="{8A34FED7-B8AA-48C1-9B3A-25235DC3CC7E}"/>
              </a:ext>
            </a:extLst>
          </p:cNvPr>
          <p:cNvSpPr/>
          <p:nvPr/>
        </p:nvSpPr>
        <p:spPr>
          <a:xfrm>
            <a:off x="1857694" y="1691639"/>
            <a:ext cx="2587231" cy="3474722"/>
          </a:xfrm>
          <a:custGeom>
            <a:avLst/>
            <a:gdLst>
              <a:gd name="connsiteX0" fmla="*/ 1541865 w 2587231"/>
              <a:gd name="connsiteY0" fmla="*/ 0 h 3474722"/>
              <a:gd name="connsiteX1" fmla="*/ 2366474 w 2587231"/>
              <a:gd name="connsiteY1" fmla="*/ 278349 h 3474722"/>
              <a:gd name="connsiteX2" fmla="*/ 2560158 w 2587231"/>
              <a:gd name="connsiteY2" fmla="*/ 1034530 h 3474722"/>
              <a:gd name="connsiteX3" fmla="*/ 2553200 w 2587231"/>
              <a:gd name="connsiteY3" fmla="*/ 1048447 h 3474722"/>
              <a:gd name="connsiteX4" fmla="*/ 1799338 w 2587231"/>
              <a:gd name="connsiteY4" fmla="*/ 1048447 h 3474722"/>
              <a:gd name="connsiteX5" fmla="*/ 1732071 w 2587231"/>
              <a:gd name="connsiteY5" fmla="*/ 723708 h 3474722"/>
              <a:gd name="connsiteX6" fmla="*/ 1421247 w 2587231"/>
              <a:gd name="connsiteY6" fmla="*/ 603089 h 3474722"/>
              <a:gd name="connsiteX7" fmla="*/ 1152177 w 2587231"/>
              <a:gd name="connsiteY7" fmla="*/ 687754 h 3474722"/>
              <a:gd name="connsiteX8" fmla="*/ 1003724 w 2587231"/>
              <a:gd name="connsiteY8" fmla="*/ 890716 h 3474722"/>
              <a:gd name="connsiteX9" fmla="*/ 1075630 w 2587231"/>
              <a:gd name="connsiteY9" fmla="*/ 1172545 h 3474722"/>
              <a:gd name="connsiteX10" fmla="*/ 1572021 w 2587231"/>
              <a:gd name="connsiteY10" fmla="*/ 1414941 h 3474722"/>
              <a:gd name="connsiteX11" fmla="*/ 2305005 w 2587231"/>
              <a:gd name="connsiteY11" fmla="*/ 1866097 h 3474722"/>
              <a:gd name="connsiteX12" fmla="*/ 2448819 w 2587231"/>
              <a:gd name="connsiteY12" fmla="*/ 2579367 h 3474722"/>
              <a:gd name="connsiteX13" fmla="*/ 2003460 w 2587231"/>
              <a:gd name="connsiteY13" fmla="*/ 3249723 h 3474722"/>
              <a:gd name="connsiteX14" fmla="*/ 1133620 w 2587231"/>
              <a:gd name="connsiteY14" fmla="*/ 3474722 h 3474722"/>
              <a:gd name="connsiteX15" fmla="*/ 267259 w 2587231"/>
              <a:gd name="connsiteY15" fmla="*/ 3220728 h 3474722"/>
              <a:gd name="connsiteX16" fmla="*/ 29502 w 2587231"/>
              <a:gd name="connsiteY16" fmla="*/ 2440193 h 3474722"/>
              <a:gd name="connsiteX17" fmla="*/ 34141 w 2587231"/>
              <a:gd name="connsiteY17" fmla="*/ 2426275 h 3474722"/>
              <a:gd name="connsiteX18" fmla="*/ 788003 w 2587231"/>
              <a:gd name="connsiteY18" fmla="*/ 2426275 h 3474722"/>
              <a:gd name="connsiteX19" fmla="*/ 881947 w 2587231"/>
              <a:gd name="connsiteY19" fmla="*/ 2776531 h 3474722"/>
              <a:gd name="connsiteX20" fmla="*/ 1254237 w 2587231"/>
              <a:gd name="connsiteY20" fmla="*/ 2871634 h 3474722"/>
              <a:gd name="connsiteX21" fmla="*/ 1522149 w 2587231"/>
              <a:gd name="connsiteY21" fmla="*/ 2789289 h 3474722"/>
              <a:gd name="connsiteX22" fmla="*/ 1676400 w 2587231"/>
              <a:gd name="connsiteY22" fmla="*/ 2584006 h 3474722"/>
              <a:gd name="connsiteX23" fmla="*/ 1618411 w 2587231"/>
              <a:gd name="connsiteY23" fmla="*/ 2276663 h 3474722"/>
              <a:gd name="connsiteX24" fmla="*/ 1226404 w 2587231"/>
              <a:gd name="connsiteY24" fmla="*/ 2048184 h 3474722"/>
              <a:gd name="connsiteX25" fmla="*/ 406434 w 2587231"/>
              <a:gd name="connsiteY25" fmla="*/ 1579631 h 3474722"/>
              <a:gd name="connsiteX26" fmla="*/ 224347 w 2587231"/>
              <a:gd name="connsiteY26" fmla="*/ 895355 h 3474722"/>
              <a:gd name="connsiteX27" fmla="*/ 673184 w 2587231"/>
              <a:gd name="connsiteY27" fmla="*/ 234278 h 3474722"/>
              <a:gd name="connsiteX28" fmla="*/ 1541865 w 2587231"/>
              <a:gd name="connsiteY28" fmla="*/ 0 h 347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587231" h="3474722">
                <a:moveTo>
                  <a:pt x="1541865" y="0"/>
                </a:moveTo>
                <a:cubicBezTo>
                  <a:pt x="1892894" y="0"/>
                  <a:pt x="2167763" y="92783"/>
                  <a:pt x="2366474" y="278349"/>
                </a:cubicBezTo>
                <a:cubicBezTo>
                  <a:pt x="2565185" y="463916"/>
                  <a:pt x="2629746" y="715975"/>
                  <a:pt x="2560158" y="1034530"/>
                </a:cubicBezTo>
                <a:lnTo>
                  <a:pt x="2553200" y="1048447"/>
                </a:lnTo>
                <a:lnTo>
                  <a:pt x="1799338" y="1048447"/>
                </a:lnTo>
                <a:cubicBezTo>
                  <a:pt x="1825627" y="912367"/>
                  <a:pt x="1803204" y="804120"/>
                  <a:pt x="1732071" y="723708"/>
                </a:cubicBezTo>
                <a:cubicBezTo>
                  <a:pt x="1660937" y="643296"/>
                  <a:pt x="1557330" y="603089"/>
                  <a:pt x="1421247" y="603089"/>
                </a:cubicBezTo>
                <a:cubicBezTo>
                  <a:pt x="1325373" y="603089"/>
                  <a:pt x="1235681" y="631311"/>
                  <a:pt x="1152177" y="687754"/>
                </a:cubicBezTo>
                <a:cubicBezTo>
                  <a:pt x="1068673" y="744198"/>
                  <a:pt x="1019188" y="811851"/>
                  <a:pt x="1003724" y="890716"/>
                </a:cubicBezTo>
                <a:cubicBezTo>
                  <a:pt x="977435" y="1019067"/>
                  <a:pt x="1001405" y="1113009"/>
                  <a:pt x="1075630" y="1172545"/>
                </a:cubicBezTo>
                <a:cubicBezTo>
                  <a:pt x="1149858" y="1232081"/>
                  <a:pt x="1315321" y="1312879"/>
                  <a:pt x="1572021" y="1414941"/>
                </a:cubicBezTo>
                <a:cubicBezTo>
                  <a:pt x="1906038" y="1534012"/>
                  <a:pt x="2150368" y="1684398"/>
                  <a:pt x="2305005" y="1866097"/>
                </a:cubicBezTo>
                <a:cubicBezTo>
                  <a:pt x="2459644" y="2047798"/>
                  <a:pt x="2507582" y="2285555"/>
                  <a:pt x="2448819" y="2579367"/>
                </a:cubicBezTo>
                <a:cubicBezTo>
                  <a:pt x="2388511" y="2876273"/>
                  <a:pt x="2240058" y="3099725"/>
                  <a:pt x="2003460" y="3249723"/>
                </a:cubicBezTo>
                <a:cubicBezTo>
                  <a:pt x="1766864" y="3399723"/>
                  <a:pt x="1476918" y="3474722"/>
                  <a:pt x="1133620" y="3474722"/>
                </a:cubicBezTo>
                <a:cubicBezTo>
                  <a:pt x="793416" y="3474722"/>
                  <a:pt x="504629" y="3390059"/>
                  <a:pt x="267259" y="3220728"/>
                </a:cubicBezTo>
                <a:cubicBezTo>
                  <a:pt x="29890" y="3051400"/>
                  <a:pt x="-49363" y="2791222"/>
                  <a:pt x="29502" y="2440193"/>
                </a:cubicBezTo>
                <a:lnTo>
                  <a:pt x="34141" y="2426275"/>
                </a:lnTo>
                <a:lnTo>
                  <a:pt x="788003" y="2426275"/>
                </a:lnTo>
                <a:cubicBezTo>
                  <a:pt x="752436" y="2596377"/>
                  <a:pt x="783751" y="2713129"/>
                  <a:pt x="881947" y="2776531"/>
                </a:cubicBezTo>
                <a:cubicBezTo>
                  <a:pt x="980142" y="2839933"/>
                  <a:pt x="1104239" y="2871634"/>
                  <a:pt x="1254237" y="2871634"/>
                </a:cubicBezTo>
                <a:cubicBezTo>
                  <a:pt x="1347022" y="2871634"/>
                  <a:pt x="1436324" y="2844184"/>
                  <a:pt x="1522149" y="2789289"/>
                </a:cubicBezTo>
                <a:cubicBezTo>
                  <a:pt x="1607973" y="2734392"/>
                  <a:pt x="1659390" y="2665965"/>
                  <a:pt x="1676400" y="2584006"/>
                </a:cubicBezTo>
                <a:cubicBezTo>
                  <a:pt x="1702688" y="2443285"/>
                  <a:pt x="1683360" y="2340838"/>
                  <a:pt x="1618411" y="2276663"/>
                </a:cubicBezTo>
                <a:cubicBezTo>
                  <a:pt x="1553464" y="2212487"/>
                  <a:pt x="1422794" y="2136329"/>
                  <a:pt x="1226404" y="2048184"/>
                </a:cubicBezTo>
                <a:cubicBezTo>
                  <a:pt x="856818" y="1916743"/>
                  <a:pt x="583494" y="1760556"/>
                  <a:pt x="406434" y="1579631"/>
                </a:cubicBezTo>
                <a:cubicBezTo>
                  <a:pt x="229372" y="1398703"/>
                  <a:pt x="168676" y="1170612"/>
                  <a:pt x="224347" y="895355"/>
                </a:cubicBezTo>
                <a:cubicBezTo>
                  <a:pt x="281563" y="610822"/>
                  <a:pt x="431175" y="390462"/>
                  <a:pt x="673184" y="234278"/>
                </a:cubicBezTo>
                <a:cubicBezTo>
                  <a:pt x="915193" y="78091"/>
                  <a:pt x="1204753" y="0"/>
                  <a:pt x="1541865" y="0"/>
                </a:cubicBezTo>
                <a:close/>
              </a:path>
            </a:pathLst>
          </a:custGeom>
          <a:gradFill flip="none" rotWithShape="1">
            <a:gsLst>
              <a:gs pos="10000">
                <a:schemeClr val="accent1">
                  <a:alpha val="70000"/>
                </a:schemeClr>
              </a:gs>
              <a:gs pos="100000">
                <a:schemeClr val="accent2">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C999608-5460-4EA0-94DB-10E192BA15FA}"/>
              </a:ext>
            </a:extLst>
          </p:cNvPr>
          <p:cNvSpPr/>
          <p:nvPr/>
        </p:nvSpPr>
        <p:spPr>
          <a:xfrm>
            <a:off x="786721" y="1064412"/>
            <a:ext cx="4729176" cy="4729176"/>
          </a:xfrm>
          <a:prstGeom prst="ellipse">
            <a:avLst/>
          </a:prstGeom>
          <a:solidFill>
            <a:schemeClr val="accent1">
              <a:alpha val="0"/>
            </a:schemeClr>
          </a:solidFill>
          <a:ln w="254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c 14">
            <a:extLst>
              <a:ext uri="{FF2B5EF4-FFF2-40B4-BE49-F238E27FC236}">
                <a16:creationId xmlns:a16="http://schemas.microsoft.com/office/drawing/2014/main" id="{8443862C-6FA5-48EB-95A5-0FD2667CEAB0}"/>
              </a:ext>
            </a:extLst>
          </p:cNvPr>
          <p:cNvSpPr/>
          <p:nvPr/>
        </p:nvSpPr>
        <p:spPr>
          <a:xfrm>
            <a:off x="786722" y="1064413"/>
            <a:ext cx="4729176" cy="4729176"/>
          </a:xfrm>
          <a:prstGeom prst="arc">
            <a:avLst/>
          </a:prstGeom>
          <a:ln w="38100">
            <a:gradFill flip="none" rotWithShape="1">
              <a:gsLst>
                <a:gs pos="0">
                  <a:schemeClr val="accent1">
                    <a:alpha val="90000"/>
                  </a:schemeClr>
                </a:gs>
                <a:gs pos="100000">
                  <a:schemeClr val="accent2"/>
                </a:gs>
              </a:gsLst>
              <a:lin ang="0" scaled="1"/>
              <a:tileRect/>
            </a:gra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AE13F34B-6C7E-4177-B137-51D820AF053A}"/>
              </a:ext>
            </a:extLst>
          </p:cNvPr>
          <p:cNvSpPr/>
          <p:nvPr/>
        </p:nvSpPr>
        <p:spPr>
          <a:xfrm>
            <a:off x="6441170" y="1807274"/>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49D37B06-8977-4E5C-88CA-BC4E7BB5C58A}"/>
              </a:ext>
            </a:extLst>
          </p:cNvPr>
          <p:cNvGrpSpPr/>
          <p:nvPr/>
        </p:nvGrpSpPr>
        <p:grpSpPr>
          <a:xfrm>
            <a:off x="6831413" y="1196171"/>
            <a:ext cx="4053937" cy="1600155"/>
            <a:chOff x="6831413" y="1196171"/>
            <a:chExt cx="4053937" cy="1600155"/>
          </a:xfrm>
        </p:grpSpPr>
        <p:sp>
          <p:nvSpPr>
            <p:cNvPr id="17" name="TextBox 16">
              <a:extLst>
                <a:ext uri="{FF2B5EF4-FFF2-40B4-BE49-F238E27FC236}">
                  <a16:creationId xmlns:a16="http://schemas.microsoft.com/office/drawing/2014/main" id="{58AB04A5-A918-46ED-B8C0-4D512DBF7C75}"/>
                </a:ext>
              </a:extLst>
            </p:cNvPr>
            <p:cNvSpPr txBox="1"/>
            <p:nvPr/>
          </p:nvSpPr>
          <p:spPr>
            <a:xfrm>
              <a:off x="6831413" y="1472887"/>
              <a:ext cx="4053937"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SWOT Analysis</a:t>
              </a:r>
            </a:p>
          </p:txBody>
        </p:sp>
        <p:sp>
          <p:nvSpPr>
            <p:cNvPr id="18" name="TextBox 17">
              <a:extLst>
                <a:ext uri="{FF2B5EF4-FFF2-40B4-BE49-F238E27FC236}">
                  <a16:creationId xmlns:a16="http://schemas.microsoft.com/office/drawing/2014/main" id="{2E0656D6-24F5-4869-8161-15FEBD52293D}"/>
                </a:ext>
              </a:extLst>
            </p:cNvPr>
            <p:cNvSpPr txBox="1"/>
            <p:nvPr/>
          </p:nvSpPr>
          <p:spPr>
            <a:xfrm>
              <a:off x="6831413" y="1196171"/>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3" name="Group 2">
            <a:extLst>
              <a:ext uri="{FF2B5EF4-FFF2-40B4-BE49-F238E27FC236}">
                <a16:creationId xmlns:a16="http://schemas.microsoft.com/office/drawing/2014/main" id="{59F9A756-A3B1-4025-8B8A-66BD4738A32F}"/>
              </a:ext>
            </a:extLst>
          </p:cNvPr>
          <p:cNvGrpSpPr/>
          <p:nvPr/>
        </p:nvGrpSpPr>
        <p:grpSpPr>
          <a:xfrm>
            <a:off x="6831413" y="3391732"/>
            <a:ext cx="4451103" cy="1191859"/>
            <a:chOff x="6831413" y="3391732"/>
            <a:chExt cx="4451103" cy="1191859"/>
          </a:xfrm>
        </p:grpSpPr>
        <p:sp>
          <p:nvSpPr>
            <p:cNvPr id="19" name="TextBox 18">
              <a:extLst>
                <a:ext uri="{FF2B5EF4-FFF2-40B4-BE49-F238E27FC236}">
                  <a16:creationId xmlns:a16="http://schemas.microsoft.com/office/drawing/2014/main" id="{A626944F-F8F6-4DEF-8248-E694B3C0E036}"/>
                </a:ext>
              </a:extLst>
            </p:cNvPr>
            <p:cNvSpPr txBox="1"/>
            <p:nvPr/>
          </p:nvSpPr>
          <p:spPr>
            <a:xfrm>
              <a:off x="6831413" y="3391732"/>
              <a:ext cx="3676963" cy="351635"/>
            </a:xfrm>
            <a:prstGeom prst="rect">
              <a:avLst/>
            </a:prstGeom>
            <a:noFill/>
          </p:spPr>
          <p:txBody>
            <a:bodyPr wrap="square" rtlCol="0">
              <a:spAutoFit/>
            </a:bodyPr>
            <a:lstStyle/>
            <a:p>
              <a:pPr>
                <a:lnSpc>
                  <a:spcPct val="113000"/>
                </a:lnSpc>
              </a:pPr>
              <a:r>
                <a:rPr lang="en-US" sz="1600" dirty="0">
                  <a:solidFill>
                    <a:schemeClr val="bg1"/>
                  </a:solidFill>
                  <a:latin typeface="+mj-lt"/>
                </a:rPr>
                <a:t>Get to Know About </a:t>
              </a:r>
              <a:r>
                <a:rPr lang="en-US" sz="1600" b="1" i="1" dirty="0">
                  <a:solidFill>
                    <a:schemeClr val="bg1"/>
                  </a:solidFill>
                  <a:latin typeface="+mj-lt"/>
                </a:rPr>
                <a:t>STRENGTHS</a:t>
              </a:r>
            </a:p>
          </p:txBody>
        </p:sp>
        <p:sp>
          <p:nvSpPr>
            <p:cNvPr id="20" name="TextBox 19">
              <a:extLst>
                <a:ext uri="{FF2B5EF4-FFF2-40B4-BE49-F238E27FC236}">
                  <a16:creationId xmlns:a16="http://schemas.microsoft.com/office/drawing/2014/main" id="{4281531F-CDB3-4FDE-A708-250D2DD5529B}"/>
                </a:ext>
              </a:extLst>
            </p:cNvPr>
            <p:cNvSpPr txBox="1"/>
            <p:nvPr/>
          </p:nvSpPr>
          <p:spPr>
            <a:xfrm>
              <a:off x="6831413" y="3847043"/>
              <a:ext cx="4451103"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a:t>
              </a:r>
              <a:r>
                <a:rPr lang="en-US" sz="1200" b="1" dirty="0" err="1">
                  <a:solidFill>
                    <a:schemeClr val="bg1">
                      <a:lumMod val="65000"/>
                    </a:schemeClr>
                  </a:solidFill>
                </a:rPr>
                <a:t>ut</a:t>
              </a:r>
              <a:r>
                <a:rPr lang="en-US" sz="1200" b="1" dirty="0">
                  <a:solidFill>
                    <a:schemeClr val="bg1">
                      <a:lumMod val="65000"/>
                    </a:schemeClr>
                  </a:solidFill>
                </a:rPr>
                <a:t> </a:t>
              </a:r>
              <a:r>
                <a:rPr lang="en-US" sz="1200" b="1" dirty="0" err="1">
                  <a:solidFill>
                    <a:schemeClr val="bg1">
                      <a:lumMod val="65000"/>
                    </a:schemeClr>
                  </a:solidFill>
                </a:rPr>
                <a:t>perspiciatis</a:t>
              </a:r>
              <a:r>
                <a:rPr lang="en-US" sz="1200" b="1"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 </a:t>
              </a:r>
              <a:r>
                <a:rPr lang="en-US" sz="1200" dirty="0" err="1">
                  <a:solidFill>
                    <a:schemeClr val="bg1">
                      <a:lumMod val="65000"/>
                    </a:schemeClr>
                  </a:solidFill>
                </a:rPr>
                <a:t>doloremque</a:t>
              </a:r>
              <a:r>
                <a:rPr lang="en-US" sz="1200" dirty="0">
                  <a:solidFill>
                    <a:schemeClr val="bg1">
                      <a:lumMod val="65000"/>
                    </a:schemeClr>
                  </a:solidFill>
                </a:rPr>
                <a:t> </a:t>
              </a:r>
              <a:r>
                <a:rPr lang="en-US" sz="1200" dirty="0" err="1">
                  <a:solidFill>
                    <a:schemeClr val="bg1">
                      <a:lumMod val="65000"/>
                    </a:schemeClr>
                  </a:solidFill>
                </a:rPr>
                <a:t>laudantium</a:t>
              </a:r>
              <a:r>
                <a:rPr lang="en-US" sz="1200" dirty="0">
                  <a:solidFill>
                    <a:schemeClr val="bg1">
                      <a:lumMod val="65000"/>
                    </a:schemeClr>
                  </a:solidFill>
                </a:rPr>
                <a:t>, </a:t>
              </a:r>
              <a:r>
                <a:rPr lang="en-US" sz="1200" dirty="0" err="1">
                  <a:solidFill>
                    <a:schemeClr val="bg1">
                      <a:lumMod val="65000"/>
                    </a:schemeClr>
                  </a:solidFill>
                </a:rPr>
                <a:t>totam</a:t>
              </a:r>
              <a:r>
                <a:rPr lang="en-US" sz="1200" dirty="0">
                  <a:solidFill>
                    <a:schemeClr val="bg1">
                      <a:lumMod val="65000"/>
                    </a:schemeClr>
                  </a:solidFill>
                </a:rPr>
                <a:t> rem </a:t>
              </a:r>
              <a:r>
                <a:rPr lang="en-US" sz="1200" dirty="0" err="1">
                  <a:solidFill>
                    <a:schemeClr val="bg1">
                      <a:lumMod val="65000"/>
                    </a:schemeClr>
                  </a:solidFill>
                </a:rPr>
                <a:t>aperiam</a:t>
              </a:r>
              <a:r>
                <a:rPr lang="en-US" sz="1200" dirty="0">
                  <a:solidFill>
                    <a:schemeClr val="bg1">
                      <a:lumMod val="65000"/>
                    </a:schemeClr>
                  </a:solidFill>
                </a:rPr>
                <a:t>, </a:t>
              </a:r>
              <a:r>
                <a:rPr lang="en-US" sz="1200" dirty="0" err="1">
                  <a:solidFill>
                    <a:schemeClr val="bg1">
                      <a:lumMod val="65000"/>
                    </a:schemeClr>
                  </a:solidFill>
                </a:rPr>
                <a:t>eaque</a:t>
              </a:r>
              <a:r>
                <a:rPr lang="en-US" sz="1200" dirty="0">
                  <a:solidFill>
                    <a:schemeClr val="bg1">
                      <a:lumMod val="65000"/>
                    </a:schemeClr>
                  </a:solidFill>
                </a:rPr>
                <a:t> </a:t>
              </a:r>
              <a:r>
                <a:rPr lang="en-US" sz="1200" dirty="0" err="1">
                  <a:solidFill>
                    <a:schemeClr val="bg1">
                      <a:lumMod val="65000"/>
                    </a:schemeClr>
                  </a:solidFill>
                </a:rPr>
                <a:t>ipsa</a:t>
              </a:r>
              <a:r>
                <a:rPr lang="en-US" sz="1200" dirty="0">
                  <a:solidFill>
                    <a:schemeClr val="bg1">
                      <a:lumMod val="65000"/>
                    </a:schemeClr>
                  </a:solidFill>
                </a:rPr>
                <a:t> </a:t>
              </a:r>
              <a:r>
                <a:rPr lang="en-US" sz="1200" dirty="0" err="1">
                  <a:solidFill>
                    <a:schemeClr val="bg1">
                      <a:lumMod val="65000"/>
                    </a:schemeClr>
                  </a:solidFill>
                </a:rPr>
                <a:t>quae</a:t>
              </a:r>
              <a:r>
                <a:rPr lang="en-US" sz="1200" dirty="0">
                  <a:solidFill>
                    <a:schemeClr val="bg1">
                      <a:lumMod val="65000"/>
                    </a:schemeClr>
                  </a:solidFill>
                </a:rPr>
                <a:t>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Veritatis.</a:t>
              </a:r>
            </a:p>
          </p:txBody>
        </p:sp>
      </p:grpSp>
      <p:grpSp>
        <p:nvGrpSpPr>
          <p:cNvPr id="24" name="Group 23">
            <a:extLst>
              <a:ext uri="{FF2B5EF4-FFF2-40B4-BE49-F238E27FC236}">
                <a16:creationId xmlns:a16="http://schemas.microsoft.com/office/drawing/2014/main" id="{8658AA9E-6703-466B-9A6F-77F15E9A86E4}"/>
              </a:ext>
            </a:extLst>
          </p:cNvPr>
          <p:cNvGrpSpPr/>
          <p:nvPr/>
        </p:nvGrpSpPr>
        <p:grpSpPr>
          <a:xfrm>
            <a:off x="6831413" y="4872766"/>
            <a:ext cx="1472969" cy="717243"/>
            <a:chOff x="7066347" y="4872766"/>
            <a:chExt cx="1472969" cy="717243"/>
          </a:xfrm>
        </p:grpSpPr>
        <p:sp>
          <p:nvSpPr>
            <p:cNvPr id="22" name="TextBox 21">
              <a:extLst>
                <a:ext uri="{FF2B5EF4-FFF2-40B4-BE49-F238E27FC236}">
                  <a16:creationId xmlns:a16="http://schemas.microsoft.com/office/drawing/2014/main" id="{693C79EA-9838-4673-9BE6-5983484BFA01}"/>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23" name="TextBox 22">
              <a:extLst>
                <a:ext uri="{FF2B5EF4-FFF2-40B4-BE49-F238E27FC236}">
                  <a16:creationId xmlns:a16="http://schemas.microsoft.com/office/drawing/2014/main" id="{1C6DFB57-81CA-4BB3-81C1-FA54A1A84B0F}"/>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solidFill>
                    <a:schemeClr val="bg1"/>
                  </a:solidFill>
                  <a:latin typeface="+mj-lt"/>
                </a:rPr>
                <a:t>2.60%</a:t>
              </a:r>
            </a:p>
          </p:txBody>
        </p:sp>
      </p:grpSp>
      <p:grpSp>
        <p:nvGrpSpPr>
          <p:cNvPr id="25" name="Group 24">
            <a:extLst>
              <a:ext uri="{FF2B5EF4-FFF2-40B4-BE49-F238E27FC236}">
                <a16:creationId xmlns:a16="http://schemas.microsoft.com/office/drawing/2014/main" id="{E49ADD1F-5465-4ED2-BE80-BC8C9FD48958}"/>
              </a:ext>
            </a:extLst>
          </p:cNvPr>
          <p:cNvGrpSpPr/>
          <p:nvPr/>
        </p:nvGrpSpPr>
        <p:grpSpPr>
          <a:xfrm>
            <a:off x="8381861" y="4872766"/>
            <a:ext cx="1472969" cy="717243"/>
            <a:chOff x="7066347" y="4872766"/>
            <a:chExt cx="1472969" cy="717243"/>
          </a:xfrm>
        </p:grpSpPr>
        <p:sp>
          <p:nvSpPr>
            <p:cNvPr id="26" name="TextBox 25">
              <a:extLst>
                <a:ext uri="{FF2B5EF4-FFF2-40B4-BE49-F238E27FC236}">
                  <a16:creationId xmlns:a16="http://schemas.microsoft.com/office/drawing/2014/main" id="{83CCF143-7335-42DA-AFC9-A24398A047FA}"/>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27" name="TextBox 26">
              <a:extLst>
                <a:ext uri="{FF2B5EF4-FFF2-40B4-BE49-F238E27FC236}">
                  <a16:creationId xmlns:a16="http://schemas.microsoft.com/office/drawing/2014/main" id="{3E4F53BE-E2D3-4148-BA2C-C539E4AE9DC3}"/>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gradFill>
                    <a:gsLst>
                      <a:gs pos="0">
                        <a:schemeClr val="accent1">
                          <a:alpha val="90000"/>
                        </a:schemeClr>
                      </a:gs>
                      <a:gs pos="100000">
                        <a:schemeClr val="accent2"/>
                      </a:gs>
                    </a:gsLst>
                    <a:lin ang="0" scaled="1"/>
                  </a:gradFill>
                  <a:latin typeface="+mj-lt"/>
                </a:rPr>
                <a:t>1.200+</a:t>
              </a:r>
            </a:p>
          </p:txBody>
        </p:sp>
      </p:grpSp>
      <p:grpSp>
        <p:nvGrpSpPr>
          <p:cNvPr id="28" name="Group 27">
            <a:extLst>
              <a:ext uri="{FF2B5EF4-FFF2-40B4-BE49-F238E27FC236}">
                <a16:creationId xmlns:a16="http://schemas.microsoft.com/office/drawing/2014/main" id="{E4D288DD-01C0-4CDF-A98F-A4EEB2E52B00}"/>
              </a:ext>
            </a:extLst>
          </p:cNvPr>
          <p:cNvGrpSpPr/>
          <p:nvPr/>
        </p:nvGrpSpPr>
        <p:grpSpPr>
          <a:xfrm>
            <a:off x="9932309" y="4872766"/>
            <a:ext cx="1472969" cy="717243"/>
            <a:chOff x="7066347" y="4872766"/>
            <a:chExt cx="1472969" cy="717243"/>
          </a:xfrm>
        </p:grpSpPr>
        <p:sp>
          <p:nvSpPr>
            <p:cNvPr id="29" name="TextBox 28">
              <a:extLst>
                <a:ext uri="{FF2B5EF4-FFF2-40B4-BE49-F238E27FC236}">
                  <a16:creationId xmlns:a16="http://schemas.microsoft.com/office/drawing/2014/main" id="{FC4BC23F-B375-492F-9E70-495CFFC46634}"/>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30" name="TextBox 29">
              <a:extLst>
                <a:ext uri="{FF2B5EF4-FFF2-40B4-BE49-F238E27FC236}">
                  <a16:creationId xmlns:a16="http://schemas.microsoft.com/office/drawing/2014/main" id="{0E851B8F-838C-4155-A7B2-F288B43EAC26}"/>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solidFill>
                    <a:schemeClr val="bg1"/>
                  </a:solidFill>
                  <a:latin typeface="+mj-lt"/>
                </a:rPr>
                <a:t>320k</a:t>
              </a:r>
            </a:p>
          </p:txBody>
        </p:sp>
      </p:grpSp>
      <p:sp>
        <p:nvSpPr>
          <p:cNvPr id="5" name="Picture Placeholder 4">
            <a:extLst>
              <a:ext uri="{FF2B5EF4-FFF2-40B4-BE49-F238E27FC236}">
                <a16:creationId xmlns:a16="http://schemas.microsoft.com/office/drawing/2014/main" id="{CE3596F9-2764-4AE5-89EF-563F22B48B5F}"/>
              </a:ext>
            </a:extLst>
          </p:cNvPr>
          <p:cNvSpPr>
            <a:spLocks noGrp="1"/>
          </p:cNvSpPr>
          <p:nvPr>
            <p:ph type="pic" sz="quarter" idx="10"/>
          </p:nvPr>
        </p:nvSpPr>
        <p:spPr/>
      </p:sp>
    </p:spTree>
    <p:extLst>
      <p:ext uri="{BB962C8B-B14F-4D97-AF65-F5344CB8AC3E}">
        <p14:creationId xmlns:p14="http://schemas.microsoft.com/office/powerpoint/2010/main" val="1206405494"/>
      </p:ext>
    </p:extLst>
  </p:cSld>
  <p:clrMapOvr>
    <a:masterClrMapping/>
  </p:clrMapOvr>
  <mc:AlternateContent xmlns:mc="http://schemas.openxmlformats.org/markup-compatibility/2006" xmlns:p14="http://schemas.microsoft.com/office/powerpoint/2010/main">
    <mc:Choice Requires="p14">
      <p:transition spd="slow">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16"/>
                                        </p:tgtEl>
                                        <p:attrNameLst>
                                          <p:attrName>style.visibility</p:attrName>
                                        </p:attrNameLst>
                                      </p:cBhvr>
                                      <p:to>
                                        <p:strVal val="visible"/>
                                      </p:to>
                                    </p:set>
                                    <p:anim calcmode="lin" valueType="num">
                                      <p:cBhvr>
                                        <p:cTn id="11" dur="250" fill="hold"/>
                                        <p:tgtEl>
                                          <p:spTgt spid="16"/>
                                        </p:tgtEl>
                                        <p:attrNameLst>
                                          <p:attrName>ppt_x</p:attrName>
                                        </p:attrNameLst>
                                      </p:cBhvr>
                                      <p:tavLst>
                                        <p:tav tm="0">
                                          <p:val>
                                            <p:strVal val="#ppt_x+#ppt_w/2"/>
                                          </p:val>
                                        </p:tav>
                                        <p:tav tm="100000">
                                          <p:val>
                                            <p:strVal val="#ppt_x"/>
                                          </p:val>
                                        </p:tav>
                                      </p:tavLst>
                                    </p:anim>
                                    <p:anim calcmode="lin" valueType="num">
                                      <p:cBhvr>
                                        <p:cTn id="12" dur="250" fill="hold"/>
                                        <p:tgtEl>
                                          <p:spTgt spid="16"/>
                                        </p:tgtEl>
                                        <p:attrNameLst>
                                          <p:attrName>ppt_y</p:attrName>
                                        </p:attrNameLst>
                                      </p:cBhvr>
                                      <p:tavLst>
                                        <p:tav tm="0">
                                          <p:val>
                                            <p:strVal val="#ppt_y"/>
                                          </p:val>
                                        </p:tav>
                                        <p:tav tm="100000">
                                          <p:val>
                                            <p:strVal val="#ppt_y"/>
                                          </p:val>
                                        </p:tav>
                                      </p:tavLst>
                                    </p:anim>
                                    <p:anim calcmode="lin" valueType="num">
                                      <p:cBhvr>
                                        <p:cTn id="13" dur="250" fill="hold"/>
                                        <p:tgtEl>
                                          <p:spTgt spid="16"/>
                                        </p:tgtEl>
                                        <p:attrNameLst>
                                          <p:attrName>ppt_w</p:attrName>
                                        </p:attrNameLst>
                                      </p:cBhvr>
                                      <p:tavLst>
                                        <p:tav tm="0">
                                          <p:val>
                                            <p:fltVal val="0"/>
                                          </p:val>
                                        </p:tav>
                                        <p:tav tm="100000">
                                          <p:val>
                                            <p:strVal val="#ppt_w"/>
                                          </p:val>
                                        </p:tav>
                                      </p:tavLst>
                                    </p:anim>
                                    <p:anim calcmode="lin" valueType="num">
                                      <p:cBhvr>
                                        <p:cTn id="14" dur="250" fill="hold"/>
                                        <p:tgtEl>
                                          <p:spTgt spid="16"/>
                                        </p:tgtEl>
                                        <p:attrNameLst>
                                          <p:attrName>ppt_h</p:attrName>
                                        </p:attrNameLst>
                                      </p:cBhvr>
                                      <p:tavLst>
                                        <p:tav tm="0">
                                          <p:val>
                                            <p:strVal val="#ppt_h"/>
                                          </p:val>
                                        </p:tav>
                                        <p:tav tm="100000">
                                          <p:val>
                                            <p:strVal val="#ppt_h"/>
                                          </p:val>
                                        </p:tav>
                                      </p:tavLst>
                                    </p:anim>
                                  </p:childTnLst>
                                </p:cTn>
                              </p:par>
                              <p:par>
                                <p:cTn id="15" presetID="2" presetClass="entr" presetSubtype="2" decel="100000" fill="hold" nodeType="withEffect">
                                  <p:stCondLst>
                                    <p:cond delay="25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750" fill="hold"/>
                                        <p:tgtEl>
                                          <p:spTgt spid="3"/>
                                        </p:tgtEl>
                                        <p:attrNameLst>
                                          <p:attrName>ppt_x</p:attrName>
                                        </p:attrNameLst>
                                      </p:cBhvr>
                                      <p:tavLst>
                                        <p:tav tm="0">
                                          <p:val>
                                            <p:strVal val="1+#ppt_w/2"/>
                                          </p:val>
                                        </p:tav>
                                        <p:tav tm="100000">
                                          <p:val>
                                            <p:strVal val="#ppt_x"/>
                                          </p:val>
                                        </p:tav>
                                      </p:tavLst>
                                    </p:anim>
                                    <p:anim calcmode="lin" valueType="num">
                                      <p:cBhvr additive="base">
                                        <p:cTn id="18" dur="750" fill="hold"/>
                                        <p:tgtEl>
                                          <p:spTgt spid="3"/>
                                        </p:tgtEl>
                                        <p:attrNameLst>
                                          <p:attrName>ppt_y</p:attrName>
                                        </p:attrNameLst>
                                      </p:cBhvr>
                                      <p:tavLst>
                                        <p:tav tm="0">
                                          <p:val>
                                            <p:strVal val="#ppt_y"/>
                                          </p:val>
                                        </p:tav>
                                        <p:tav tm="100000">
                                          <p:val>
                                            <p:strVal val="#ppt_y"/>
                                          </p:val>
                                        </p:tav>
                                      </p:tavLst>
                                    </p:anim>
                                  </p:childTnLst>
                                </p:cTn>
                              </p:par>
                              <p:par>
                                <p:cTn id="19" presetID="2" presetClass="entr" presetSubtype="2" decel="100000" fill="hold" nodeType="withEffect">
                                  <p:stCondLst>
                                    <p:cond delay="0"/>
                                  </p:stCondLst>
                                  <p:childTnLst>
                                    <p:set>
                                      <p:cBhvr>
                                        <p:cTn id="20" dur="1" fill="hold">
                                          <p:stCondLst>
                                            <p:cond delay="0"/>
                                          </p:stCondLst>
                                        </p:cTn>
                                        <p:tgtEl>
                                          <p:spTgt spid="24"/>
                                        </p:tgtEl>
                                        <p:attrNameLst>
                                          <p:attrName>style.visibility</p:attrName>
                                        </p:attrNameLst>
                                      </p:cBhvr>
                                      <p:to>
                                        <p:strVal val="visible"/>
                                      </p:to>
                                    </p:set>
                                    <p:anim calcmode="lin" valueType="num">
                                      <p:cBhvr additive="base">
                                        <p:cTn id="21" dur="750" fill="hold"/>
                                        <p:tgtEl>
                                          <p:spTgt spid="24"/>
                                        </p:tgtEl>
                                        <p:attrNameLst>
                                          <p:attrName>ppt_x</p:attrName>
                                        </p:attrNameLst>
                                      </p:cBhvr>
                                      <p:tavLst>
                                        <p:tav tm="0">
                                          <p:val>
                                            <p:strVal val="1+#ppt_w/2"/>
                                          </p:val>
                                        </p:tav>
                                        <p:tav tm="100000">
                                          <p:val>
                                            <p:strVal val="#ppt_x"/>
                                          </p:val>
                                        </p:tav>
                                      </p:tavLst>
                                    </p:anim>
                                    <p:anim calcmode="lin" valueType="num">
                                      <p:cBhvr additive="base">
                                        <p:cTn id="22" dur="750" fill="hold"/>
                                        <p:tgtEl>
                                          <p:spTgt spid="24"/>
                                        </p:tgtEl>
                                        <p:attrNameLst>
                                          <p:attrName>ppt_y</p:attrName>
                                        </p:attrNameLst>
                                      </p:cBhvr>
                                      <p:tavLst>
                                        <p:tav tm="0">
                                          <p:val>
                                            <p:strVal val="#ppt_y"/>
                                          </p:val>
                                        </p:tav>
                                        <p:tav tm="100000">
                                          <p:val>
                                            <p:strVal val="#ppt_y"/>
                                          </p:val>
                                        </p:tav>
                                      </p:tavLst>
                                    </p:anim>
                                  </p:childTnLst>
                                </p:cTn>
                              </p:par>
                              <p:par>
                                <p:cTn id="23" presetID="2" presetClass="entr" presetSubtype="2" decel="100000" fill="hold" nodeType="withEffect">
                                  <p:stCondLst>
                                    <p:cond delay="25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750" fill="hold"/>
                                        <p:tgtEl>
                                          <p:spTgt spid="25"/>
                                        </p:tgtEl>
                                        <p:attrNameLst>
                                          <p:attrName>ppt_x</p:attrName>
                                        </p:attrNameLst>
                                      </p:cBhvr>
                                      <p:tavLst>
                                        <p:tav tm="0">
                                          <p:val>
                                            <p:strVal val="1+#ppt_w/2"/>
                                          </p:val>
                                        </p:tav>
                                        <p:tav tm="100000">
                                          <p:val>
                                            <p:strVal val="#ppt_x"/>
                                          </p:val>
                                        </p:tav>
                                      </p:tavLst>
                                    </p:anim>
                                    <p:anim calcmode="lin" valueType="num">
                                      <p:cBhvr additive="base">
                                        <p:cTn id="26" dur="750" fill="hold"/>
                                        <p:tgtEl>
                                          <p:spTgt spid="25"/>
                                        </p:tgtEl>
                                        <p:attrNameLst>
                                          <p:attrName>ppt_y</p:attrName>
                                        </p:attrNameLst>
                                      </p:cBhvr>
                                      <p:tavLst>
                                        <p:tav tm="0">
                                          <p:val>
                                            <p:strVal val="#ppt_y"/>
                                          </p:val>
                                        </p:tav>
                                        <p:tav tm="100000">
                                          <p:val>
                                            <p:strVal val="#ppt_y"/>
                                          </p:val>
                                        </p:tav>
                                      </p:tavLst>
                                    </p:anim>
                                  </p:childTnLst>
                                </p:cTn>
                              </p:par>
                              <p:par>
                                <p:cTn id="27" presetID="2" presetClass="entr" presetSubtype="2" decel="100000" fill="hold" nodeType="withEffect">
                                  <p:stCondLst>
                                    <p:cond delay="50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750" fill="hold"/>
                                        <p:tgtEl>
                                          <p:spTgt spid="28"/>
                                        </p:tgtEl>
                                        <p:attrNameLst>
                                          <p:attrName>ppt_x</p:attrName>
                                        </p:attrNameLst>
                                      </p:cBhvr>
                                      <p:tavLst>
                                        <p:tav tm="0">
                                          <p:val>
                                            <p:strVal val="1+#ppt_w/2"/>
                                          </p:val>
                                        </p:tav>
                                        <p:tav tm="100000">
                                          <p:val>
                                            <p:strVal val="#ppt_x"/>
                                          </p:val>
                                        </p:tav>
                                      </p:tavLst>
                                    </p:anim>
                                    <p:anim calcmode="lin" valueType="num">
                                      <p:cBhvr additive="base">
                                        <p:cTn id="30" dur="750" fill="hold"/>
                                        <p:tgtEl>
                                          <p:spTgt spid="28"/>
                                        </p:tgtEl>
                                        <p:attrNameLst>
                                          <p:attrName>ppt_y</p:attrName>
                                        </p:attrNameLst>
                                      </p:cBhvr>
                                      <p:tavLst>
                                        <p:tav tm="0">
                                          <p:val>
                                            <p:strVal val="#ppt_y"/>
                                          </p:val>
                                        </p:tav>
                                        <p:tav tm="100000">
                                          <p:val>
                                            <p:strVal val="#ppt_y"/>
                                          </p:val>
                                        </p:tav>
                                      </p:tavLst>
                                    </p:anim>
                                  </p:childTnLst>
                                </p:cTn>
                              </p:par>
                              <p:par>
                                <p:cTn id="31" presetID="10" presetClass="entr" presetSubtype="0" fill="hold" grpId="0" nodeType="withEffect">
                                  <p:stCondLst>
                                    <p:cond delay="750"/>
                                  </p:stCondLst>
                                  <p:childTnLst>
                                    <p:set>
                                      <p:cBhvr>
                                        <p:cTn id="32" dur="1" fill="hold">
                                          <p:stCondLst>
                                            <p:cond delay="0"/>
                                          </p:stCondLst>
                                        </p:cTn>
                                        <p:tgtEl>
                                          <p:spTgt spid="40"/>
                                        </p:tgtEl>
                                        <p:attrNameLst>
                                          <p:attrName>style.visibility</p:attrName>
                                        </p:attrNameLst>
                                      </p:cBhvr>
                                      <p:to>
                                        <p:strVal val="visible"/>
                                      </p:to>
                                    </p:set>
                                    <p:animEffect transition="in" filter="fade">
                                      <p:cBhvr>
                                        <p:cTn id="33" dur="500"/>
                                        <p:tgtEl>
                                          <p:spTgt spid="40"/>
                                        </p:tgtEl>
                                      </p:cBhvr>
                                    </p:animEffect>
                                  </p:childTnLst>
                                </p:cTn>
                              </p:par>
                              <p:par>
                                <p:cTn id="34" presetID="10" presetClass="entr" presetSubtype="0" fill="hold" grpId="0" nodeType="withEffect">
                                  <p:stCondLst>
                                    <p:cond delay="75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21" presetClass="entr" presetSubtype="1" fill="hold" grpId="0" nodeType="withEffect">
                                  <p:stCondLst>
                                    <p:cond delay="1000"/>
                                  </p:stCondLst>
                                  <p:childTnLst>
                                    <p:set>
                                      <p:cBhvr>
                                        <p:cTn id="38" dur="1" fill="hold">
                                          <p:stCondLst>
                                            <p:cond delay="0"/>
                                          </p:stCondLst>
                                        </p:cTn>
                                        <p:tgtEl>
                                          <p:spTgt spid="15"/>
                                        </p:tgtEl>
                                        <p:attrNameLst>
                                          <p:attrName>style.visibility</p:attrName>
                                        </p:attrNameLst>
                                      </p:cBhvr>
                                      <p:to>
                                        <p:strVal val="visible"/>
                                      </p:to>
                                    </p:set>
                                    <p:animEffect transition="in" filter="wheel(1)">
                                      <p:cBhvr>
                                        <p:cTn id="3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14" grpId="0" animBg="1"/>
      <p:bldP spid="15" grpId="0" animBg="1"/>
      <p:bldP spid="1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reeform: Shape 32">
            <a:extLst>
              <a:ext uri="{FF2B5EF4-FFF2-40B4-BE49-F238E27FC236}">
                <a16:creationId xmlns:a16="http://schemas.microsoft.com/office/drawing/2014/main" id="{305C741E-C980-42A6-8659-02718E75B29B}"/>
              </a:ext>
            </a:extLst>
          </p:cNvPr>
          <p:cNvSpPr/>
          <p:nvPr/>
        </p:nvSpPr>
        <p:spPr>
          <a:xfrm>
            <a:off x="1580012" y="2064774"/>
            <a:ext cx="3142592" cy="2728452"/>
          </a:xfrm>
          <a:custGeom>
            <a:avLst/>
            <a:gdLst>
              <a:gd name="connsiteX0" fmla="*/ 0 w 3142592"/>
              <a:gd name="connsiteY0" fmla="*/ 0 h 2728452"/>
              <a:gd name="connsiteX1" fmla="*/ 607156 w 3142592"/>
              <a:gd name="connsiteY1" fmla="*/ 0 h 2728452"/>
              <a:gd name="connsiteX2" fmla="*/ 648382 w 3142592"/>
              <a:gd name="connsiteY2" fmla="*/ 1695913 h 2728452"/>
              <a:gd name="connsiteX3" fmla="*/ 659626 w 3142592"/>
              <a:gd name="connsiteY3" fmla="*/ 1697788 h 2728452"/>
              <a:gd name="connsiteX4" fmla="*/ 1354856 w 3142592"/>
              <a:gd name="connsiteY4" fmla="*/ 0 h 2728452"/>
              <a:gd name="connsiteX5" fmla="*/ 1787736 w 3142592"/>
              <a:gd name="connsiteY5" fmla="*/ 0 h 2728452"/>
              <a:gd name="connsiteX6" fmla="*/ 1943273 w 3142592"/>
              <a:gd name="connsiteY6" fmla="*/ 1699661 h 2728452"/>
              <a:gd name="connsiteX7" fmla="*/ 1954517 w 3142592"/>
              <a:gd name="connsiteY7" fmla="*/ 1699661 h 2728452"/>
              <a:gd name="connsiteX8" fmla="*/ 2539184 w 3142592"/>
              <a:gd name="connsiteY8" fmla="*/ 0 h 2728452"/>
              <a:gd name="connsiteX9" fmla="*/ 3142592 w 3142592"/>
              <a:gd name="connsiteY9" fmla="*/ 0 h 2728452"/>
              <a:gd name="connsiteX10" fmla="*/ 2132541 w 3142592"/>
              <a:gd name="connsiteY10" fmla="*/ 2728452 h 2728452"/>
              <a:gd name="connsiteX11" fmla="*/ 1544124 w 3142592"/>
              <a:gd name="connsiteY11" fmla="*/ 2728452 h 2728452"/>
              <a:gd name="connsiteX12" fmla="*/ 1394209 w 3142592"/>
              <a:gd name="connsiteY12" fmla="*/ 1129984 h 2728452"/>
              <a:gd name="connsiteX13" fmla="*/ 1382965 w 3142592"/>
              <a:gd name="connsiteY13" fmla="*/ 1129984 h 2728452"/>
              <a:gd name="connsiteX14" fmla="*/ 727089 w 3142592"/>
              <a:gd name="connsiteY14" fmla="*/ 2728452 h 2728452"/>
              <a:gd name="connsiteX15" fmla="*/ 138672 w 3142592"/>
              <a:gd name="connsiteY15" fmla="*/ 2728452 h 272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42592" h="2728452">
                <a:moveTo>
                  <a:pt x="0" y="0"/>
                </a:moveTo>
                <a:lnTo>
                  <a:pt x="607156" y="0"/>
                </a:lnTo>
                <a:lnTo>
                  <a:pt x="648382" y="1695913"/>
                </a:lnTo>
                <a:lnTo>
                  <a:pt x="659626" y="1697788"/>
                </a:lnTo>
                <a:lnTo>
                  <a:pt x="1354856" y="0"/>
                </a:lnTo>
                <a:lnTo>
                  <a:pt x="1787736" y="0"/>
                </a:lnTo>
                <a:lnTo>
                  <a:pt x="1943273" y="1699661"/>
                </a:lnTo>
                <a:lnTo>
                  <a:pt x="1954517" y="1699661"/>
                </a:lnTo>
                <a:lnTo>
                  <a:pt x="2539184" y="0"/>
                </a:lnTo>
                <a:lnTo>
                  <a:pt x="3142592" y="0"/>
                </a:lnTo>
                <a:lnTo>
                  <a:pt x="2132541" y="2728452"/>
                </a:lnTo>
                <a:lnTo>
                  <a:pt x="1544124" y="2728452"/>
                </a:lnTo>
                <a:lnTo>
                  <a:pt x="1394209" y="1129984"/>
                </a:lnTo>
                <a:lnTo>
                  <a:pt x="1382965" y="1129984"/>
                </a:lnTo>
                <a:lnTo>
                  <a:pt x="727089" y="2728452"/>
                </a:lnTo>
                <a:lnTo>
                  <a:pt x="138672" y="2728452"/>
                </a:lnTo>
                <a:close/>
              </a:path>
            </a:pathLst>
          </a:custGeom>
          <a:gradFill flip="none" rotWithShape="1">
            <a:gsLst>
              <a:gs pos="10000">
                <a:schemeClr val="accent1">
                  <a:alpha val="70000"/>
                </a:schemeClr>
              </a:gs>
              <a:gs pos="100000">
                <a:schemeClr val="accent2">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FC999608-5460-4EA0-94DB-10E192BA15FA}"/>
              </a:ext>
            </a:extLst>
          </p:cNvPr>
          <p:cNvSpPr/>
          <p:nvPr/>
        </p:nvSpPr>
        <p:spPr>
          <a:xfrm>
            <a:off x="786721" y="1064412"/>
            <a:ext cx="4729176" cy="4729176"/>
          </a:xfrm>
          <a:prstGeom prst="ellipse">
            <a:avLst/>
          </a:prstGeom>
          <a:solidFill>
            <a:schemeClr val="accent1">
              <a:alpha val="0"/>
            </a:schemeClr>
          </a:solidFill>
          <a:ln w="254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c 14">
            <a:extLst>
              <a:ext uri="{FF2B5EF4-FFF2-40B4-BE49-F238E27FC236}">
                <a16:creationId xmlns:a16="http://schemas.microsoft.com/office/drawing/2014/main" id="{8443862C-6FA5-48EB-95A5-0FD2667CEAB0}"/>
              </a:ext>
            </a:extLst>
          </p:cNvPr>
          <p:cNvSpPr/>
          <p:nvPr/>
        </p:nvSpPr>
        <p:spPr>
          <a:xfrm>
            <a:off x="786722" y="1064413"/>
            <a:ext cx="4729176" cy="4729176"/>
          </a:xfrm>
          <a:prstGeom prst="arc">
            <a:avLst>
              <a:gd name="adj1" fmla="val 16200000"/>
              <a:gd name="adj2" fmla="val 5455291"/>
            </a:avLst>
          </a:prstGeom>
          <a:ln w="38100">
            <a:gradFill flip="none" rotWithShape="1">
              <a:gsLst>
                <a:gs pos="0">
                  <a:schemeClr val="accent1">
                    <a:alpha val="90000"/>
                  </a:schemeClr>
                </a:gs>
                <a:gs pos="100000">
                  <a:schemeClr val="accent2"/>
                </a:gs>
              </a:gsLst>
              <a:lin ang="0" scaled="1"/>
              <a:tileRect/>
            </a:gra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03351B15-FF51-47B0-92DB-7D954644E2C0}"/>
              </a:ext>
            </a:extLst>
          </p:cNvPr>
          <p:cNvSpPr/>
          <p:nvPr/>
        </p:nvSpPr>
        <p:spPr>
          <a:xfrm>
            <a:off x="6441170" y="1807274"/>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9B221DFF-E8F7-4749-81FB-B70051F861BE}"/>
              </a:ext>
            </a:extLst>
          </p:cNvPr>
          <p:cNvGrpSpPr/>
          <p:nvPr/>
        </p:nvGrpSpPr>
        <p:grpSpPr>
          <a:xfrm>
            <a:off x="6831413" y="1196171"/>
            <a:ext cx="4053937" cy="1600155"/>
            <a:chOff x="6831413" y="1196171"/>
            <a:chExt cx="4053937" cy="1600155"/>
          </a:xfrm>
        </p:grpSpPr>
        <p:sp>
          <p:nvSpPr>
            <p:cNvPr id="34" name="TextBox 33">
              <a:extLst>
                <a:ext uri="{FF2B5EF4-FFF2-40B4-BE49-F238E27FC236}">
                  <a16:creationId xmlns:a16="http://schemas.microsoft.com/office/drawing/2014/main" id="{244F5368-598F-45A8-9843-A86FD0B77105}"/>
                </a:ext>
              </a:extLst>
            </p:cNvPr>
            <p:cNvSpPr txBox="1"/>
            <p:nvPr/>
          </p:nvSpPr>
          <p:spPr>
            <a:xfrm>
              <a:off x="6831413" y="1472887"/>
              <a:ext cx="4053937"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SWOT Analysis</a:t>
              </a:r>
            </a:p>
          </p:txBody>
        </p:sp>
        <p:sp>
          <p:nvSpPr>
            <p:cNvPr id="35" name="TextBox 34">
              <a:extLst>
                <a:ext uri="{FF2B5EF4-FFF2-40B4-BE49-F238E27FC236}">
                  <a16:creationId xmlns:a16="http://schemas.microsoft.com/office/drawing/2014/main" id="{27C73B0B-BCA9-4234-BB0E-00D0EF8D9DD2}"/>
                </a:ext>
              </a:extLst>
            </p:cNvPr>
            <p:cNvSpPr txBox="1"/>
            <p:nvPr/>
          </p:nvSpPr>
          <p:spPr>
            <a:xfrm>
              <a:off x="6831413" y="1196171"/>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36" name="Group 35">
            <a:extLst>
              <a:ext uri="{FF2B5EF4-FFF2-40B4-BE49-F238E27FC236}">
                <a16:creationId xmlns:a16="http://schemas.microsoft.com/office/drawing/2014/main" id="{6A8F43DB-5D7F-4263-A193-5EB072099F6F}"/>
              </a:ext>
            </a:extLst>
          </p:cNvPr>
          <p:cNvGrpSpPr/>
          <p:nvPr/>
        </p:nvGrpSpPr>
        <p:grpSpPr>
          <a:xfrm>
            <a:off x="6831413" y="3391732"/>
            <a:ext cx="4451103" cy="1191859"/>
            <a:chOff x="6831413" y="3391732"/>
            <a:chExt cx="4451103" cy="1191859"/>
          </a:xfrm>
        </p:grpSpPr>
        <p:sp>
          <p:nvSpPr>
            <p:cNvPr id="37" name="TextBox 36">
              <a:extLst>
                <a:ext uri="{FF2B5EF4-FFF2-40B4-BE49-F238E27FC236}">
                  <a16:creationId xmlns:a16="http://schemas.microsoft.com/office/drawing/2014/main" id="{68C297D7-D0D2-4DFE-B382-8F909C8CC15D}"/>
                </a:ext>
              </a:extLst>
            </p:cNvPr>
            <p:cNvSpPr txBox="1"/>
            <p:nvPr/>
          </p:nvSpPr>
          <p:spPr>
            <a:xfrm>
              <a:off x="6831413" y="3391732"/>
              <a:ext cx="3676963" cy="351635"/>
            </a:xfrm>
            <a:prstGeom prst="rect">
              <a:avLst/>
            </a:prstGeom>
            <a:noFill/>
          </p:spPr>
          <p:txBody>
            <a:bodyPr wrap="square" rtlCol="0">
              <a:spAutoFit/>
            </a:bodyPr>
            <a:lstStyle/>
            <a:p>
              <a:pPr>
                <a:lnSpc>
                  <a:spcPct val="113000"/>
                </a:lnSpc>
              </a:pPr>
              <a:r>
                <a:rPr lang="en-US" sz="1600" dirty="0">
                  <a:solidFill>
                    <a:schemeClr val="bg1"/>
                  </a:solidFill>
                  <a:latin typeface="+mj-lt"/>
                </a:rPr>
                <a:t>Get to Know About </a:t>
              </a:r>
              <a:r>
                <a:rPr lang="en-US" sz="1600" b="1" i="1" dirty="0">
                  <a:solidFill>
                    <a:schemeClr val="bg1"/>
                  </a:solidFill>
                  <a:latin typeface="+mj-lt"/>
                </a:rPr>
                <a:t>WEAKNESSES</a:t>
              </a:r>
            </a:p>
          </p:txBody>
        </p:sp>
        <p:sp>
          <p:nvSpPr>
            <p:cNvPr id="38" name="TextBox 37">
              <a:extLst>
                <a:ext uri="{FF2B5EF4-FFF2-40B4-BE49-F238E27FC236}">
                  <a16:creationId xmlns:a16="http://schemas.microsoft.com/office/drawing/2014/main" id="{52F6BA74-64A3-40C2-8E2F-9504B44EBF9D}"/>
                </a:ext>
              </a:extLst>
            </p:cNvPr>
            <p:cNvSpPr txBox="1"/>
            <p:nvPr/>
          </p:nvSpPr>
          <p:spPr>
            <a:xfrm>
              <a:off x="6831413" y="3847043"/>
              <a:ext cx="4451103"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a:t>
              </a:r>
              <a:r>
                <a:rPr lang="en-US" sz="1200" b="1" dirty="0" err="1">
                  <a:solidFill>
                    <a:schemeClr val="bg1">
                      <a:lumMod val="65000"/>
                    </a:schemeClr>
                  </a:solidFill>
                </a:rPr>
                <a:t>ut</a:t>
              </a:r>
              <a:r>
                <a:rPr lang="en-US" sz="1200" b="1" dirty="0">
                  <a:solidFill>
                    <a:schemeClr val="bg1">
                      <a:lumMod val="65000"/>
                    </a:schemeClr>
                  </a:solidFill>
                </a:rPr>
                <a:t> </a:t>
              </a:r>
              <a:r>
                <a:rPr lang="en-US" sz="1200" b="1" dirty="0" err="1">
                  <a:solidFill>
                    <a:schemeClr val="bg1">
                      <a:lumMod val="65000"/>
                    </a:schemeClr>
                  </a:solidFill>
                </a:rPr>
                <a:t>perspiciatis</a:t>
              </a:r>
              <a:r>
                <a:rPr lang="en-US" sz="1200" b="1"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 </a:t>
              </a:r>
              <a:r>
                <a:rPr lang="en-US" sz="1200" dirty="0" err="1">
                  <a:solidFill>
                    <a:schemeClr val="bg1">
                      <a:lumMod val="65000"/>
                    </a:schemeClr>
                  </a:solidFill>
                </a:rPr>
                <a:t>doloremque</a:t>
              </a:r>
              <a:r>
                <a:rPr lang="en-US" sz="1200" dirty="0">
                  <a:solidFill>
                    <a:schemeClr val="bg1">
                      <a:lumMod val="65000"/>
                    </a:schemeClr>
                  </a:solidFill>
                </a:rPr>
                <a:t> </a:t>
              </a:r>
              <a:r>
                <a:rPr lang="en-US" sz="1200" dirty="0" err="1">
                  <a:solidFill>
                    <a:schemeClr val="bg1">
                      <a:lumMod val="65000"/>
                    </a:schemeClr>
                  </a:solidFill>
                </a:rPr>
                <a:t>laudantium</a:t>
              </a:r>
              <a:r>
                <a:rPr lang="en-US" sz="1200" dirty="0">
                  <a:solidFill>
                    <a:schemeClr val="bg1">
                      <a:lumMod val="65000"/>
                    </a:schemeClr>
                  </a:solidFill>
                </a:rPr>
                <a:t>, </a:t>
              </a:r>
              <a:r>
                <a:rPr lang="en-US" sz="1200" dirty="0" err="1">
                  <a:solidFill>
                    <a:schemeClr val="bg1">
                      <a:lumMod val="65000"/>
                    </a:schemeClr>
                  </a:solidFill>
                </a:rPr>
                <a:t>totam</a:t>
              </a:r>
              <a:r>
                <a:rPr lang="en-US" sz="1200" dirty="0">
                  <a:solidFill>
                    <a:schemeClr val="bg1">
                      <a:lumMod val="65000"/>
                    </a:schemeClr>
                  </a:solidFill>
                </a:rPr>
                <a:t> rem </a:t>
              </a:r>
              <a:r>
                <a:rPr lang="en-US" sz="1200" dirty="0" err="1">
                  <a:solidFill>
                    <a:schemeClr val="bg1">
                      <a:lumMod val="65000"/>
                    </a:schemeClr>
                  </a:solidFill>
                </a:rPr>
                <a:t>aperiam</a:t>
              </a:r>
              <a:r>
                <a:rPr lang="en-US" sz="1200" dirty="0">
                  <a:solidFill>
                    <a:schemeClr val="bg1">
                      <a:lumMod val="65000"/>
                    </a:schemeClr>
                  </a:solidFill>
                </a:rPr>
                <a:t>, </a:t>
              </a:r>
              <a:r>
                <a:rPr lang="en-US" sz="1200" dirty="0" err="1">
                  <a:solidFill>
                    <a:schemeClr val="bg1">
                      <a:lumMod val="65000"/>
                    </a:schemeClr>
                  </a:solidFill>
                </a:rPr>
                <a:t>eaque</a:t>
              </a:r>
              <a:r>
                <a:rPr lang="en-US" sz="1200" dirty="0">
                  <a:solidFill>
                    <a:schemeClr val="bg1">
                      <a:lumMod val="65000"/>
                    </a:schemeClr>
                  </a:solidFill>
                </a:rPr>
                <a:t> </a:t>
              </a:r>
              <a:r>
                <a:rPr lang="en-US" sz="1200" dirty="0" err="1">
                  <a:solidFill>
                    <a:schemeClr val="bg1">
                      <a:lumMod val="65000"/>
                    </a:schemeClr>
                  </a:solidFill>
                </a:rPr>
                <a:t>ipsa</a:t>
              </a:r>
              <a:r>
                <a:rPr lang="en-US" sz="1200" dirty="0">
                  <a:solidFill>
                    <a:schemeClr val="bg1">
                      <a:lumMod val="65000"/>
                    </a:schemeClr>
                  </a:solidFill>
                </a:rPr>
                <a:t> </a:t>
              </a:r>
              <a:r>
                <a:rPr lang="en-US" sz="1200" dirty="0" err="1">
                  <a:solidFill>
                    <a:schemeClr val="bg1">
                      <a:lumMod val="65000"/>
                    </a:schemeClr>
                  </a:solidFill>
                </a:rPr>
                <a:t>quae</a:t>
              </a:r>
              <a:r>
                <a:rPr lang="en-US" sz="1200" dirty="0">
                  <a:solidFill>
                    <a:schemeClr val="bg1">
                      <a:lumMod val="65000"/>
                    </a:schemeClr>
                  </a:solidFill>
                </a:rPr>
                <a:t>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Veritatis.</a:t>
              </a:r>
            </a:p>
          </p:txBody>
        </p:sp>
      </p:grpSp>
      <p:grpSp>
        <p:nvGrpSpPr>
          <p:cNvPr id="39" name="Group 38">
            <a:extLst>
              <a:ext uri="{FF2B5EF4-FFF2-40B4-BE49-F238E27FC236}">
                <a16:creationId xmlns:a16="http://schemas.microsoft.com/office/drawing/2014/main" id="{58411C54-EFB5-45D1-A460-EA9AF7BC7329}"/>
              </a:ext>
            </a:extLst>
          </p:cNvPr>
          <p:cNvGrpSpPr/>
          <p:nvPr/>
        </p:nvGrpSpPr>
        <p:grpSpPr>
          <a:xfrm>
            <a:off x="6831413" y="4872766"/>
            <a:ext cx="1472969" cy="717243"/>
            <a:chOff x="7066347" y="4872766"/>
            <a:chExt cx="1472969" cy="717243"/>
          </a:xfrm>
        </p:grpSpPr>
        <p:sp>
          <p:nvSpPr>
            <p:cNvPr id="40" name="TextBox 39">
              <a:extLst>
                <a:ext uri="{FF2B5EF4-FFF2-40B4-BE49-F238E27FC236}">
                  <a16:creationId xmlns:a16="http://schemas.microsoft.com/office/drawing/2014/main" id="{99A8B230-C7E7-4B71-96D1-6D639270844B}"/>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41" name="TextBox 40">
              <a:extLst>
                <a:ext uri="{FF2B5EF4-FFF2-40B4-BE49-F238E27FC236}">
                  <a16:creationId xmlns:a16="http://schemas.microsoft.com/office/drawing/2014/main" id="{0B098835-9193-4D96-905E-8C10868AA98D}"/>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solidFill>
                    <a:schemeClr val="bg1"/>
                  </a:solidFill>
                  <a:latin typeface="+mj-lt"/>
                </a:rPr>
                <a:t>2.60%</a:t>
              </a:r>
            </a:p>
          </p:txBody>
        </p:sp>
      </p:grpSp>
      <p:grpSp>
        <p:nvGrpSpPr>
          <p:cNvPr id="42" name="Group 41">
            <a:extLst>
              <a:ext uri="{FF2B5EF4-FFF2-40B4-BE49-F238E27FC236}">
                <a16:creationId xmlns:a16="http://schemas.microsoft.com/office/drawing/2014/main" id="{8E798CBA-5322-4DAB-9F47-3A5A5EC4EAC5}"/>
              </a:ext>
            </a:extLst>
          </p:cNvPr>
          <p:cNvGrpSpPr/>
          <p:nvPr/>
        </p:nvGrpSpPr>
        <p:grpSpPr>
          <a:xfrm>
            <a:off x="8381861" y="4872766"/>
            <a:ext cx="1472969" cy="717243"/>
            <a:chOff x="7066347" y="4872766"/>
            <a:chExt cx="1472969" cy="717243"/>
          </a:xfrm>
        </p:grpSpPr>
        <p:sp>
          <p:nvSpPr>
            <p:cNvPr id="43" name="TextBox 42">
              <a:extLst>
                <a:ext uri="{FF2B5EF4-FFF2-40B4-BE49-F238E27FC236}">
                  <a16:creationId xmlns:a16="http://schemas.microsoft.com/office/drawing/2014/main" id="{D35FCB79-589B-4806-964F-840B74575C40}"/>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44" name="TextBox 43">
              <a:extLst>
                <a:ext uri="{FF2B5EF4-FFF2-40B4-BE49-F238E27FC236}">
                  <a16:creationId xmlns:a16="http://schemas.microsoft.com/office/drawing/2014/main" id="{01793940-DF47-4000-83F9-003F3C961EAA}"/>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gradFill>
                    <a:gsLst>
                      <a:gs pos="0">
                        <a:schemeClr val="accent1">
                          <a:alpha val="90000"/>
                        </a:schemeClr>
                      </a:gs>
                      <a:gs pos="100000">
                        <a:schemeClr val="accent2"/>
                      </a:gs>
                    </a:gsLst>
                    <a:lin ang="0" scaled="1"/>
                  </a:gradFill>
                  <a:latin typeface="+mj-lt"/>
                </a:rPr>
                <a:t>1.200+</a:t>
              </a:r>
            </a:p>
          </p:txBody>
        </p:sp>
      </p:grpSp>
      <p:grpSp>
        <p:nvGrpSpPr>
          <p:cNvPr id="45" name="Group 44">
            <a:extLst>
              <a:ext uri="{FF2B5EF4-FFF2-40B4-BE49-F238E27FC236}">
                <a16:creationId xmlns:a16="http://schemas.microsoft.com/office/drawing/2014/main" id="{B8051E4A-3CDD-4DF7-9A28-74228E612491}"/>
              </a:ext>
            </a:extLst>
          </p:cNvPr>
          <p:cNvGrpSpPr/>
          <p:nvPr/>
        </p:nvGrpSpPr>
        <p:grpSpPr>
          <a:xfrm>
            <a:off x="9932309" y="4872766"/>
            <a:ext cx="1472969" cy="717243"/>
            <a:chOff x="7066347" y="4872766"/>
            <a:chExt cx="1472969" cy="717243"/>
          </a:xfrm>
        </p:grpSpPr>
        <p:sp>
          <p:nvSpPr>
            <p:cNvPr id="46" name="TextBox 45">
              <a:extLst>
                <a:ext uri="{FF2B5EF4-FFF2-40B4-BE49-F238E27FC236}">
                  <a16:creationId xmlns:a16="http://schemas.microsoft.com/office/drawing/2014/main" id="{3156BDD4-0B63-431C-B369-427031A67E08}"/>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47" name="TextBox 46">
              <a:extLst>
                <a:ext uri="{FF2B5EF4-FFF2-40B4-BE49-F238E27FC236}">
                  <a16:creationId xmlns:a16="http://schemas.microsoft.com/office/drawing/2014/main" id="{95AACA6A-8F43-4FFD-914C-7BB23C027D02}"/>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solidFill>
                    <a:schemeClr val="bg1"/>
                  </a:solidFill>
                  <a:latin typeface="+mj-lt"/>
                </a:rPr>
                <a:t>320k</a:t>
              </a:r>
            </a:p>
          </p:txBody>
        </p:sp>
      </p:grpSp>
      <p:sp>
        <p:nvSpPr>
          <p:cNvPr id="3" name="Picture Placeholder 2">
            <a:extLst>
              <a:ext uri="{FF2B5EF4-FFF2-40B4-BE49-F238E27FC236}">
                <a16:creationId xmlns:a16="http://schemas.microsoft.com/office/drawing/2014/main" id="{231E5794-DCCA-465B-BA6B-47CD1EE25905}"/>
              </a:ext>
            </a:extLst>
          </p:cNvPr>
          <p:cNvSpPr>
            <a:spLocks noGrp="1"/>
          </p:cNvSpPr>
          <p:nvPr>
            <p:ph type="pic" sz="quarter" idx="10"/>
          </p:nvPr>
        </p:nvSpPr>
        <p:spPr/>
      </p:sp>
    </p:spTree>
    <p:extLst>
      <p:ext uri="{BB962C8B-B14F-4D97-AF65-F5344CB8AC3E}">
        <p14:creationId xmlns:p14="http://schemas.microsoft.com/office/powerpoint/2010/main" val="981698581"/>
      </p:ext>
    </p:extLst>
  </p:cSld>
  <p:clrMapOvr>
    <a:masterClrMapping/>
  </p:clrMapOvr>
  <mc:AlternateContent xmlns:mc="http://schemas.openxmlformats.org/markup-compatibility/2006" xmlns:p14="http://schemas.microsoft.com/office/powerpoint/2010/main">
    <mc:Choice Requires="p14">
      <p:transition spd="slow">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750" fill="hold"/>
                                        <p:tgtEl>
                                          <p:spTgt spid="32"/>
                                        </p:tgtEl>
                                        <p:attrNameLst>
                                          <p:attrName>ppt_x</p:attrName>
                                        </p:attrNameLst>
                                      </p:cBhvr>
                                      <p:tavLst>
                                        <p:tav tm="0">
                                          <p:val>
                                            <p:strVal val="1+#ppt_w/2"/>
                                          </p:val>
                                        </p:tav>
                                        <p:tav tm="100000">
                                          <p:val>
                                            <p:strVal val="#ppt_x"/>
                                          </p:val>
                                        </p:tav>
                                      </p:tavLst>
                                    </p:anim>
                                    <p:anim calcmode="lin" valueType="num">
                                      <p:cBhvr additive="base">
                                        <p:cTn id="8" dur="750" fill="hold"/>
                                        <p:tgtEl>
                                          <p:spTgt spid="3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31"/>
                                        </p:tgtEl>
                                        <p:attrNameLst>
                                          <p:attrName>style.visibility</p:attrName>
                                        </p:attrNameLst>
                                      </p:cBhvr>
                                      <p:to>
                                        <p:strVal val="visible"/>
                                      </p:to>
                                    </p:set>
                                    <p:anim calcmode="lin" valueType="num">
                                      <p:cBhvr>
                                        <p:cTn id="11" dur="250" fill="hold"/>
                                        <p:tgtEl>
                                          <p:spTgt spid="31"/>
                                        </p:tgtEl>
                                        <p:attrNameLst>
                                          <p:attrName>ppt_x</p:attrName>
                                        </p:attrNameLst>
                                      </p:cBhvr>
                                      <p:tavLst>
                                        <p:tav tm="0">
                                          <p:val>
                                            <p:strVal val="#ppt_x+#ppt_w/2"/>
                                          </p:val>
                                        </p:tav>
                                        <p:tav tm="100000">
                                          <p:val>
                                            <p:strVal val="#ppt_x"/>
                                          </p:val>
                                        </p:tav>
                                      </p:tavLst>
                                    </p:anim>
                                    <p:anim calcmode="lin" valueType="num">
                                      <p:cBhvr>
                                        <p:cTn id="12" dur="250" fill="hold"/>
                                        <p:tgtEl>
                                          <p:spTgt spid="31"/>
                                        </p:tgtEl>
                                        <p:attrNameLst>
                                          <p:attrName>ppt_y</p:attrName>
                                        </p:attrNameLst>
                                      </p:cBhvr>
                                      <p:tavLst>
                                        <p:tav tm="0">
                                          <p:val>
                                            <p:strVal val="#ppt_y"/>
                                          </p:val>
                                        </p:tav>
                                        <p:tav tm="100000">
                                          <p:val>
                                            <p:strVal val="#ppt_y"/>
                                          </p:val>
                                        </p:tav>
                                      </p:tavLst>
                                    </p:anim>
                                    <p:anim calcmode="lin" valueType="num">
                                      <p:cBhvr>
                                        <p:cTn id="13" dur="250" fill="hold"/>
                                        <p:tgtEl>
                                          <p:spTgt spid="31"/>
                                        </p:tgtEl>
                                        <p:attrNameLst>
                                          <p:attrName>ppt_w</p:attrName>
                                        </p:attrNameLst>
                                      </p:cBhvr>
                                      <p:tavLst>
                                        <p:tav tm="0">
                                          <p:val>
                                            <p:fltVal val="0"/>
                                          </p:val>
                                        </p:tav>
                                        <p:tav tm="100000">
                                          <p:val>
                                            <p:strVal val="#ppt_w"/>
                                          </p:val>
                                        </p:tav>
                                      </p:tavLst>
                                    </p:anim>
                                    <p:anim calcmode="lin" valueType="num">
                                      <p:cBhvr>
                                        <p:cTn id="14" dur="250" fill="hold"/>
                                        <p:tgtEl>
                                          <p:spTgt spid="31"/>
                                        </p:tgtEl>
                                        <p:attrNameLst>
                                          <p:attrName>ppt_h</p:attrName>
                                        </p:attrNameLst>
                                      </p:cBhvr>
                                      <p:tavLst>
                                        <p:tav tm="0">
                                          <p:val>
                                            <p:strVal val="#ppt_h"/>
                                          </p:val>
                                        </p:tav>
                                        <p:tav tm="100000">
                                          <p:val>
                                            <p:strVal val="#ppt_h"/>
                                          </p:val>
                                        </p:tav>
                                      </p:tavLst>
                                    </p:anim>
                                  </p:childTnLst>
                                </p:cTn>
                              </p:par>
                              <p:par>
                                <p:cTn id="15" presetID="2" presetClass="entr" presetSubtype="2" decel="100000" fill="hold" nodeType="withEffect">
                                  <p:stCondLst>
                                    <p:cond delay="25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750" fill="hold"/>
                                        <p:tgtEl>
                                          <p:spTgt spid="36"/>
                                        </p:tgtEl>
                                        <p:attrNameLst>
                                          <p:attrName>ppt_x</p:attrName>
                                        </p:attrNameLst>
                                      </p:cBhvr>
                                      <p:tavLst>
                                        <p:tav tm="0">
                                          <p:val>
                                            <p:strVal val="1+#ppt_w/2"/>
                                          </p:val>
                                        </p:tav>
                                        <p:tav tm="100000">
                                          <p:val>
                                            <p:strVal val="#ppt_x"/>
                                          </p:val>
                                        </p:tav>
                                      </p:tavLst>
                                    </p:anim>
                                    <p:anim calcmode="lin" valueType="num">
                                      <p:cBhvr additive="base">
                                        <p:cTn id="18" dur="750" fill="hold"/>
                                        <p:tgtEl>
                                          <p:spTgt spid="36"/>
                                        </p:tgtEl>
                                        <p:attrNameLst>
                                          <p:attrName>ppt_y</p:attrName>
                                        </p:attrNameLst>
                                      </p:cBhvr>
                                      <p:tavLst>
                                        <p:tav tm="0">
                                          <p:val>
                                            <p:strVal val="#ppt_y"/>
                                          </p:val>
                                        </p:tav>
                                        <p:tav tm="100000">
                                          <p:val>
                                            <p:strVal val="#ppt_y"/>
                                          </p:val>
                                        </p:tav>
                                      </p:tavLst>
                                    </p:anim>
                                  </p:childTnLst>
                                </p:cTn>
                              </p:par>
                              <p:par>
                                <p:cTn id="19" presetID="2" presetClass="entr" presetSubtype="2" decel="100000" fill="hold" nodeType="with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additive="base">
                                        <p:cTn id="21" dur="750" fill="hold"/>
                                        <p:tgtEl>
                                          <p:spTgt spid="39"/>
                                        </p:tgtEl>
                                        <p:attrNameLst>
                                          <p:attrName>ppt_x</p:attrName>
                                        </p:attrNameLst>
                                      </p:cBhvr>
                                      <p:tavLst>
                                        <p:tav tm="0">
                                          <p:val>
                                            <p:strVal val="1+#ppt_w/2"/>
                                          </p:val>
                                        </p:tav>
                                        <p:tav tm="100000">
                                          <p:val>
                                            <p:strVal val="#ppt_x"/>
                                          </p:val>
                                        </p:tav>
                                      </p:tavLst>
                                    </p:anim>
                                    <p:anim calcmode="lin" valueType="num">
                                      <p:cBhvr additive="base">
                                        <p:cTn id="22" dur="750" fill="hold"/>
                                        <p:tgtEl>
                                          <p:spTgt spid="39"/>
                                        </p:tgtEl>
                                        <p:attrNameLst>
                                          <p:attrName>ppt_y</p:attrName>
                                        </p:attrNameLst>
                                      </p:cBhvr>
                                      <p:tavLst>
                                        <p:tav tm="0">
                                          <p:val>
                                            <p:strVal val="#ppt_y"/>
                                          </p:val>
                                        </p:tav>
                                        <p:tav tm="100000">
                                          <p:val>
                                            <p:strVal val="#ppt_y"/>
                                          </p:val>
                                        </p:tav>
                                      </p:tavLst>
                                    </p:anim>
                                  </p:childTnLst>
                                </p:cTn>
                              </p:par>
                              <p:par>
                                <p:cTn id="23" presetID="2" presetClass="entr" presetSubtype="2" decel="100000" fill="hold" nodeType="withEffect">
                                  <p:stCondLst>
                                    <p:cond delay="250"/>
                                  </p:stCondLst>
                                  <p:childTnLst>
                                    <p:set>
                                      <p:cBhvr>
                                        <p:cTn id="24" dur="1" fill="hold">
                                          <p:stCondLst>
                                            <p:cond delay="0"/>
                                          </p:stCondLst>
                                        </p:cTn>
                                        <p:tgtEl>
                                          <p:spTgt spid="42"/>
                                        </p:tgtEl>
                                        <p:attrNameLst>
                                          <p:attrName>style.visibility</p:attrName>
                                        </p:attrNameLst>
                                      </p:cBhvr>
                                      <p:to>
                                        <p:strVal val="visible"/>
                                      </p:to>
                                    </p:set>
                                    <p:anim calcmode="lin" valueType="num">
                                      <p:cBhvr additive="base">
                                        <p:cTn id="25" dur="750" fill="hold"/>
                                        <p:tgtEl>
                                          <p:spTgt spid="42"/>
                                        </p:tgtEl>
                                        <p:attrNameLst>
                                          <p:attrName>ppt_x</p:attrName>
                                        </p:attrNameLst>
                                      </p:cBhvr>
                                      <p:tavLst>
                                        <p:tav tm="0">
                                          <p:val>
                                            <p:strVal val="1+#ppt_w/2"/>
                                          </p:val>
                                        </p:tav>
                                        <p:tav tm="100000">
                                          <p:val>
                                            <p:strVal val="#ppt_x"/>
                                          </p:val>
                                        </p:tav>
                                      </p:tavLst>
                                    </p:anim>
                                    <p:anim calcmode="lin" valueType="num">
                                      <p:cBhvr additive="base">
                                        <p:cTn id="26" dur="750" fill="hold"/>
                                        <p:tgtEl>
                                          <p:spTgt spid="42"/>
                                        </p:tgtEl>
                                        <p:attrNameLst>
                                          <p:attrName>ppt_y</p:attrName>
                                        </p:attrNameLst>
                                      </p:cBhvr>
                                      <p:tavLst>
                                        <p:tav tm="0">
                                          <p:val>
                                            <p:strVal val="#ppt_y"/>
                                          </p:val>
                                        </p:tav>
                                        <p:tav tm="100000">
                                          <p:val>
                                            <p:strVal val="#ppt_y"/>
                                          </p:val>
                                        </p:tav>
                                      </p:tavLst>
                                    </p:anim>
                                  </p:childTnLst>
                                </p:cTn>
                              </p:par>
                              <p:par>
                                <p:cTn id="27" presetID="2" presetClass="entr" presetSubtype="2" decel="100000" fill="hold" nodeType="withEffect">
                                  <p:stCondLst>
                                    <p:cond delay="500"/>
                                  </p:stCondLst>
                                  <p:childTnLst>
                                    <p:set>
                                      <p:cBhvr>
                                        <p:cTn id="28" dur="1" fill="hold">
                                          <p:stCondLst>
                                            <p:cond delay="0"/>
                                          </p:stCondLst>
                                        </p:cTn>
                                        <p:tgtEl>
                                          <p:spTgt spid="45"/>
                                        </p:tgtEl>
                                        <p:attrNameLst>
                                          <p:attrName>style.visibility</p:attrName>
                                        </p:attrNameLst>
                                      </p:cBhvr>
                                      <p:to>
                                        <p:strVal val="visible"/>
                                      </p:to>
                                    </p:set>
                                    <p:anim calcmode="lin" valueType="num">
                                      <p:cBhvr additive="base">
                                        <p:cTn id="29" dur="750" fill="hold"/>
                                        <p:tgtEl>
                                          <p:spTgt spid="45"/>
                                        </p:tgtEl>
                                        <p:attrNameLst>
                                          <p:attrName>ppt_x</p:attrName>
                                        </p:attrNameLst>
                                      </p:cBhvr>
                                      <p:tavLst>
                                        <p:tav tm="0">
                                          <p:val>
                                            <p:strVal val="1+#ppt_w/2"/>
                                          </p:val>
                                        </p:tav>
                                        <p:tav tm="100000">
                                          <p:val>
                                            <p:strVal val="#ppt_x"/>
                                          </p:val>
                                        </p:tav>
                                      </p:tavLst>
                                    </p:anim>
                                    <p:anim calcmode="lin" valueType="num">
                                      <p:cBhvr additive="base">
                                        <p:cTn id="30" dur="750" fill="hold"/>
                                        <p:tgtEl>
                                          <p:spTgt spid="45"/>
                                        </p:tgtEl>
                                        <p:attrNameLst>
                                          <p:attrName>ppt_y</p:attrName>
                                        </p:attrNameLst>
                                      </p:cBhvr>
                                      <p:tavLst>
                                        <p:tav tm="0">
                                          <p:val>
                                            <p:strVal val="#ppt_y"/>
                                          </p:val>
                                        </p:tav>
                                        <p:tav tm="100000">
                                          <p:val>
                                            <p:strVal val="#ppt_y"/>
                                          </p:val>
                                        </p:tav>
                                      </p:tavLst>
                                    </p:anim>
                                  </p:childTnLst>
                                </p:cTn>
                              </p:par>
                              <p:par>
                                <p:cTn id="31" presetID="10" presetClass="entr" presetSubtype="0" fill="hold" grpId="0" nodeType="withEffect">
                                  <p:stCondLst>
                                    <p:cond delay="750"/>
                                  </p:stCondLst>
                                  <p:childTnLst>
                                    <p:set>
                                      <p:cBhvr>
                                        <p:cTn id="32" dur="1" fill="hold">
                                          <p:stCondLst>
                                            <p:cond delay="0"/>
                                          </p:stCondLst>
                                        </p:cTn>
                                        <p:tgtEl>
                                          <p:spTgt spid="33"/>
                                        </p:tgtEl>
                                        <p:attrNameLst>
                                          <p:attrName>style.visibility</p:attrName>
                                        </p:attrNameLst>
                                      </p:cBhvr>
                                      <p:to>
                                        <p:strVal val="visible"/>
                                      </p:to>
                                    </p:set>
                                    <p:animEffect transition="in" filter="fade">
                                      <p:cBhvr>
                                        <p:cTn id="33" dur="500"/>
                                        <p:tgtEl>
                                          <p:spTgt spid="33"/>
                                        </p:tgtEl>
                                      </p:cBhvr>
                                    </p:animEffect>
                                  </p:childTnLst>
                                </p:cTn>
                              </p:par>
                              <p:par>
                                <p:cTn id="34" presetID="10" presetClass="entr" presetSubtype="0" fill="hold" grpId="0" nodeType="withEffect">
                                  <p:stCondLst>
                                    <p:cond delay="75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21" presetClass="entr" presetSubtype="1" fill="hold" grpId="0" nodeType="withEffect">
                                  <p:stCondLst>
                                    <p:cond delay="1000"/>
                                  </p:stCondLst>
                                  <p:childTnLst>
                                    <p:set>
                                      <p:cBhvr>
                                        <p:cTn id="38" dur="1" fill="hold">
                                          <p:stCondLst>
                                            <p:cond delay="0"/>
                                          </p:stCondLst>
                                        </p:cTn>
                                        <p:tgtEl>
                                          <p:spTgt spid="15"/>
                                        </p:tgtEl>
                                        <p:attrNameLst>
                                          <p:attrName>style.visibility</p:attrName>
                                        </p:attrNameLst>
                                      </p:cBhvr>
                                      <p:to>
                                        <p:strVal val="visible"/>
                                      </p:to>
                                    </p:set>
                                    <p:animEffect transition="in" filter="wheel(1)">
                                      <p:cBhvr>
                                        <p:cTn id="3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14" grpId="0" animBg="1"/>
      <p:bldP spid="15" grpId="0" animBg="1"/>
      <p:bldP spid="31"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reeform: Shape 32">
            <a:extLst>
              <a:ext uri="{FF2B5EF4-FFF2-40B4-BE49-F238E27FC236}">
                <a16:creationId xmlns:a16="http://schemas.microsoft.com/office/drawing/2014/main" id="{7F5A41F3-0805-45BA-BE44-D1E449BF30B7}"/>
              </a:ext>
            </a:extLst>
          </p:cNvPr>
          <p:cNvSpPr/>
          <p:nvPr/>
        </p:nvSpPr>
        <p:spPr>
          <a:xfrm>
            <a:off x="1713794" y="1691639"/>
            <a:ext cx="2875028" cy="3474722"/>
          </a:xfrm>
          <a:custGeom>
            <a:avLst/>
            <a:gdLst>
              <a:gd name="connsiteX0" fmla="*/ 1576354 w 2875028"/>
              <a:gd name="connsiteY0" fmla="*/ 603090 h 3474722"/>
              <a:gd name="connsiteX1" fmla="*/ 1162310 w 2875028"/>
              <a:gd name="connsiteY1" fmla="*/ 828088 h 3474722"/>
              <a:gd name="connsiteX2" fmla="*/ 926873 w 2875028"/>
              <a:gd name="connsiteY2" fmla="*/ 1428857 h 3474722"/>
              <a:gd name="connsiteX3" fmla="*/ 803937 w 2875028"/>
              <a:gd name="connsiteY3" fmla="*/ 2041226 h 3474722"/>
              <a:gd name="connsiteX4" fmla="*/ 858446 w 2875028"/>
              <a:gd name="connsiteY4" fmla="*/ 2646635 h 3474722"/>
              <a:gd name="connsiteX5" fmla="*/ 1279450 w 2875028"/>
              <a:gd name="connsiteY5" fmla="*/ 2871634 h 3474722"/>
              <a:gd name="connsiteX6" fmla="*/ 1701611 w 2875028"/>
              <a:gd name="connsiteY6" fmla="*/ 2641996 h 3474722"/>
              <a:gd name="connsiteX7" fmla="*/ 1949806 w 2875028"/>
              <a:gd name="connsiteY7" fmla="*/ 2041226 h 3474722"/>
              <a:gd name="connsiteX8" fmla="*/ 2072744 w 2875028"/>
              <a:gd name="connsiteY8" fmla="*/ 1428857 h 3474722"/>
              <a:gd name="connsiteX9" fmla="*/ 2004317 w 2875028"/>
              <a:gd name="connsiteY9" fmla="*/ 830408 h 3474722"/>
              <a:gd name="connsiteX10" fmla="*/ 1576354 w 2875028"/>
              <a:gd name="connsiteY10" fmla="*/ 603090 h 3474722"/>
              <a:gd name="connsiteX11" fmla="*/ 1696973 w 2875028"/>
              <a:gd name="connsiteY11" fmla="*/ 0 h 3474722"/>
              <a:gd name="connsiteX12" fmla="*/ 2613203 w 2875028"/>
              <a:gd name="connsiteY12" fmla="*/ 416364 h 3474722"/>
              <a:gd name="connsiteX13" fmla="*/ 2845162 w 2875028"/>
              <a:gd name="connsiteY13" fmla="*/ 1433496 h 3474722"/>
              <a:gd name="connsiteX14" fmla="*/ 2722224 w 2875028"/>
              <a:gd name="connsiteY14" fmla="*/ 2041226 h 3474722"/>
              <a:gd name="connsiteX15" fmla="*/ 2173645 w 2875028"/>
              <a:gd name="connsiteY15" fmla="*/ 3093153 h 3474722"/>
              <a:gd name="connsiteX16" fmla="*/ 1158832 w 2875028"/>
              <a:gd name="connsiteY16" fmla="*/ 3474722 h 3474722"/>
              <a:gd name="connsiteX17" fmla="*/ 251878 w 2875028"/>
              <a:gd name="connsiteY17" fmla="*/ 3060678 h 3474722"/>
              <a:gd name="connsiteX18" fmla="*/ 31519 w 2875028"/>
              <a:gd name="connsiteY18" fmla="*/ 2041226 h 3474722"/>
              <a:gd name="connsiteX19" fmla="*/ 154455 w 2875028"/>
              <a:gd name="connsiteY19" fmla="*/ 1433496 h 3474722"/>
              <a:gd name="connsiteX20" fmla="*/ 692596 w 2875028"/>
              <a:gd name="connsiteY20" fmla="*/ 380410 h 3474722"/>
              <a:gd name="connsiteX21" fmla="*/ 1696973 w 2875028"/>
              <a:gd name="connsiteY21" fmla="*/ 0 h 347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75028" h="3474722">
                <a:moveTo>
                  <a:pt x="1576354" y="603090"/>
                </a:moveTo>
                <a:cubicBezTo>
                  <a:pt x="1407799" y="603090"/>
                  <a:pt x="1269784" y="678089"/>
                  <a:pt x="1162310" y="828088"/>
                </a:cubicBezTo>
                <a:cubicBezTo>
                  <a:pt x="1054837" y="978088"/>
                  <a:pt x="976358" y="1178343"/>
                  <a:pt x="926873" y="1428857"/>
                </a:cubicBezTo>
                <a:lnTo>
                  <a:pt x="803937" y="2041226"/>
                </a:lnTo>
                <a:cubicBezTo>
                  <a:pt x="752906" y="2294832"/>
                  <a:pt x="771075" y="2496635"/>
                  <a:pt x="858446" y="2646635"/>
                </a:cubicBezTo>
                <a:cubicBezTo>
                  <a:pt x="945816" y="2796633"/>
                  <a:pt x="1086152" y="2871634"/>
                  <a:pt x="1279450" y="2871634"/>
                </a:cubicBezTo>
                <a:cubicBezTo>
                  <a:pt x="1444912" y="2871634"/>
                  <a:pt x="1585632" y="2795088"/>
                  <a:pt x="1701611" y="2641996"/>
                </a:cubicBezTo>
                <a:cubicBezTo>
                  <a:pt x="1817591" y="2488903"/>
                  <a:pt x="1900321" y="2288647"/>
                  <a:pt x="1949806" y="2041226"/>
                </a:cubicBezTo>
                <a:lnTo>
                  <a:pt x="2072744" y="1428857"/>
                </a:lnTo>
                <a:cubicBezTo>
                  <a:pt x="2122228" y="1181438"/>
                  <a:pt x="2099418" y="981953"/>
                  <a:pt x="2004317" y="830408"/>
                </a:cubicBezTo>
                <a:cubicBezTo>
                  <a:pt x="1909214" y="678863"/>
                  <a:pt x="1766559" y="603090"/>
                  <a:pt x="1576354" y="603090"/>
                </a:cubicBezTo>
                <a:close/>
                <a:moveTo>
                  <a:pt x="1696973" y="0"/>
                </a:moveTo>
                <a:cubicBezTo>
                  <a:pt x="2074291" y="0"/>
                  <a:pt x="2379700" y="138789"/>
                  <a:pt x="2613203" y="416364"/>
                </a:cubicBezTo>
                <a:cubicBezTo>
                  <a:pt x="2846707" y="693940"/>
                  <a:pt x="2924027" y="1032985"/>
                  <a:pt x="2845162" y="1433496"/>
                </a:cubicBezTo>
                <a:lnTo>
                  <a:pt x="2722224" y="2041226"/>
                </a:lnTo>
                <a:cubicBezTo>
                  <a:pt x="2632534" y="2488130"/>
                  <a:pt x="2449674" y="2838772"/>
                  <a:pt x="2173645" y="3093153"/>
                </a:cubicBezTo>
                <a:cubicBezTo>
                  <a:pt x="1897615" y="3347532"/>
                  <a:pt x="1559344" y="3474722"/>
                  <a:pt x="1158832" y="3474722"/>
                </a:cubicBezTo>
                <a:cubicBezTo>
                  <a:pt x="781514" y="3474722"/>
                  <a:pt x="479196" y="3336709"/>
                  <a:pt x="251878" y="3060678"/>
                </a:cubicBezTo>
                <a:cubicBezTo>
                  <a:pt x="24559" y="2784650"/>
                  <a:pt x="-48893" y="2444832"/>
                  <a:pt x="31519" y="2041226"/>
                </a:cubicBezTo>
                <a:lnTo>
                  <a:pt x="154455" y="1433496"/>
                </a:lnTo>
                <a:cubicBezTo>
                  <a:pt x="244145" y="985045"/>
                  <a:pt x="423525" y="634018"/>
                  <a:pt x="692596" y="380410"/>
                </a:cubicBezTo>
                <a:cubicBezTo>
                  <a:pt x="961666" y="126804"/>
                  <a:pt x="1296460" y="0"/>
                  <a:pt x="1696973" y="0"/>
                </a:cubicBezTo>
                <a:close/>
              </a:path>
            </a:pathLst>
          </a:custGeom>
          <a:gradFill flip="none" rotWithShape="1">
            <a:gsLst>
              <a:gs pos="10000">
                <a:schemeClr val="accent1">
                  <a:alpha val="70000"/>
                </a:schemeClr>
              </a:gs>
              <a:gs pos="100000">
                <a:schemeClr val="accent2">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FC999608-5460-4EA0-94DB-10E192BA15FA}"/>
              </a:ext>
            </a:extLst>
          </p:cNvPr>
          <p:cNvSpPr/>
          <p:nvPr/>
        </p:nvSpPr>
        <p:spPr>
          <a:xfrm>
            <a:off x="786721" y="1064412"/>
            <a:ext cx="4729176" cy="4729176"/>
          </a:xfrm>
          <a:prstGeom prst="ellipse">
            <a:avLst/>
          </a:prstGeom>
          <a:solidFill>
            <a:schemeClr val="accent1">
              <a:alpha val="0"/>
            </a:schemeClr>
          </a:solidFill>
          <a:ln w="254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c 14">
            <a:extLst>
              <a:ext uri="{FF2B5EF4-FFF2-40B4-BE49-F238E27FC236}">
                <a16:creationId xmlns:a16="http://schemas.microsoft.com/office/drawing/2014/main" id="{8443862C-6FA5-48EB-95A5-0FD2667CEAB0}"/>
              </a:ext>
            </a:extLst>
          </p:cNvPr>
          <p:cNvSpPr/>
          <p:nvPr/>
        </p:nvSpPr>
        <p:spPr>
          <a:xfrm>
            <a:off x="786722" y="1064413"/>
            <a:ext cx="4729176" cy="4729176"/>
          </a:xfrm>
          <a:prstGeom prst="arc">
            <a:avLst>
              <a:gd name="adj1" fmla="val 16200000"/>
              <a:gd name="adj2" fmla="val 10814372"/>
            </a:avLst>
          </a:prstGeom>
          <a:ln w="38100">
            <a:gradFill flip="none" rotWithShape="1">
              <a:gsLst>
                <a:gs pos="0">
                  <a:schemeClr val="accent1">
                    <a:alpha val="90000"/>
                  </a:schemeClr>
                </a:gs>
                <a:gs pos="100000">
                  <a:schemeClr val="accent2"/>
                </a:gs>
              </a:gsLst>
              <a:lin ang="0" scaled="1"/>
              <a:tileRect/>
            </a:gra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0BB66D84-C29E-4334-AFE5-389B6194A5C9}"/>
              </a:ext>
            </a:extLst>
          </p:cNvPr>
          <p:cNvSpPr/>
          <p:nvPr/>
        </p:nvSpPr>
        <p:spPr>
          <a:xfrm>
            <a:off x="6441170" y="1807274"/>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4AFB0065-6FB7-4BE0-B7C1-9871B41DF242}"/>
              </a:ext>
            </a:extLst>
          </p:cNvPr>
          <p:cNvGrpSpPr/>
          <p:nvPr/>
        </p:nvGrpSpPr>
        <p:grpSpPr>
          <a:xfrm>
            <a:off x="6831413" y="1196171"/>
            <a:ext cx="4053937" cy="1600155"/>
            <a:chOff x="6831413" y="1196171"/>
            <a:chExt cx="4053937" cy="1600155"/>
          </a:xfrm>
        </p:grpSpPr>
        <p:sp>
          <p:nvSpPr>
            <p:cNvPr id="34" name="TextBox 33">
              <a:extLst>
                <a:ext uri="{FF2B5EF4-FFF2-40B4-BE49-F238E27FC236}">
                  <a16:creationId xmlns:a16="http://schemas.microsoft.com/office/drawing/2014/main" id="{B0077290-72D0-454A-8806-393F63B6E2DD}"/>
                </a:ext>
              </a:extLst>
            </p:cNvPr>
            <p:cNvSpPr txBox="1"/>
            <p:nvPr/>
          </p:nvSpPr>
          <p:spPr>
            <a:xfrm>
              <a:off x="6831413" y="1472887"/>
              <a:ext cx="4053937"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SWOT Analysis</a:t>
              </a:r>
            </a:p>
          </p:txBody>
        </p:sp>
        <p:sp>
          <p:nvSpPr>
            <p:cNvPr id="35" name="TextBox 34">
              <a:extLst>
                <a:ext uri="{FF2B5EF4-FFF2-40B4-BE49-F238E27FC236}">
                  <a16:creationId xmlns:a16="http://schemas.microsoft.com/office/drawing/2014/main" id="{E705A717-A5C2-49DE-ACE1-0F9051FBDBBC}"/>
                </a:ext>
              </a:extLst>
            </p:cNvPr>
            <p:cNvSpPr txBox="1"/>
            <p:nvPr/>
          </p:nvSpPr>
          <p:spPr>
            <a:xfrm>
              <a:off x="6831413" y="1196171"/>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36" name="Group 35">
            <a:extLst>
              <a:ext uri="{FF2B5EF4-FFF2-40B4-BE49-F238E27FC236}">
                <a16:creationId xmlns:a16="http://schemas.microsoft.com/office/drawing/2014/main" id="{38AD5BAD-AEDB-47B0-AB05-E79854B49585}"/>
              </a:ext>
            </a:extLst>
          </p:cNvPr>
          <p:cNvGrpSpPr/>
          <p:nvPr/>
        </p:nvGrpSpPr>
        <p:grpSpPr>
          <a:xfrm>
            <a:off x="6831413" y="3391732"/>
            <a:ext cx="4451103" cy="1191859"/>
            <a:chOff x="6831413" y="3391732"/>
            <a:chExt cx="4451103" cy="1191859"/>
          </a:xfrm>
        </p:grpSpPr>
        <p:sp>
          <p:nvSpPr>
            <p:cNvPr id="37" name="TextBox 36">
              <a:extLst>
                <a:ext uri="{FF2B5EF4-FFF2-40B4-BE49-F238E27FC236}">
                  <a16:creationId xmlns:a16="http://schemas.microsoft.com/office/drawing/2014/main" id="{EB774834-29D5-48B2-9DAE-83BF94339452}"/>
                </a:ext>
              </a:extLst>
            </p:cNvPr>
            <p:cNvSpPr txBox="1"/>
            <p:nvPr/>
          </p:nvSpPr>
          <p:spPr>
            <a:xfrm>
              <a:off x="6831413" y="3391732"/>
              <a:ext cx="3676963" cy="351635"/>
            </a:xfrm>
            <a:prstGeom prst="rect">
              <a:avLst/>
            </a:prstGeom>
            <a:noFill/>
          </p:spPr>
          <p:txBody>
            <a:bodyPr wrap="square" rtlCol="0">
              <a:spAutoFit/>
            </a:bodyPr>
            <a:lstStyle/>
            <a:p>
              <a:pPr>
                <a:lnSpc>
                  <a:spcPct val="113000"/>
                </a:lnSpc>
              </a:pPr>
              <a:r>
                <a:rPr lang="en-US" sz="1600" dirty="0">
                  <a:solidFill>
                    <a:schemeClr val="bg1"/>
                  </a:solidFill>
                  <a:latin typeface="+mj-lt"/>
                </a:rPr>
                <a:t>Get to Know About </a:t>
              </a:r>
              <a:r>
                <a:rPr lang="en-US" sz="1600" b="1" i="1" dirty="0">
                  <a:solidFill>
                    <a:schemeClr val="bg1"/>
                  </a:solidFill>
                  <a:latin typeface="+mj-lt"/>
                </a:rPr>
                <a:t>OPPORTUNITIES</a:t>
              </a:r>
            </a:p>
          </p:txBody>
        </p:sp>
        <p:sp>
          <p:nvSpPr>
            <p:cNvPr id="38" name="TextBox 37">
              <a:extLst>
                <a:ext uri="{FF2B5EF4-FFF2-40B4-BE49-F238E27FC236}">
                  <a16:creationId xmlns:a16="http://schemas.microsoft.com/office/drawing/2014/main" id="{FDDDE573-5AFE-4BD5-8C0F-E28DA1E8C06B}"/>
                </a:ext>
              </a:extLst>
            </p:cNvPr>
            <p:cNvSpPr txBox="1"/>
            <p:nvPr/>
          </p:nvSpPr>
          <p:spPr>
            <a:xfrm>
              <a:off x="6831413" y="3847043"/>
              <a:ext cx="4451103"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a:t>
              </a:r>
              <a:r>
                <a:rPr lang="en-US" sz="1200" b="1" dirty="0" err="1">
                  <a:solidFill>
                    <a:schemeClr val="bg1">
                      <a:lumMod val="65000"/>
                    </a:schemeClr>
                  </a:solidFill>
                </a:rPr>
                <a:t>ut</a:t>
              </a:r>
              <a:r>
                <a:rPr lang="en-US" sz="1200" b="1" dirty="0">
                  <a:solidFill>
                    <a:schemeClr val="bg1">
                      <a:lumMod val="65000"/>
                    </a:schemeClr>
                  </a:solidFill>
                </a:rPr>
                <a:t> </a:t>
              </a:r>
              <a:r>
                <a:rPr lang="en-US" sz="1200" b="1" dirty="0" err="1">
                  <a:solidFill>
                    <a:schemeClr val="bg1">
                      <a:lumMod val="65000"/>
                    </a:schemeClr>
                  </a:solidFill>
                </a:rPr>
                <a:t>perspiciatis</a:t>
              </a:r>
              <a:r>
                <a:rPr lang="en-US" sz="1200" b="1"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 </a:t>
              </a:r>
              <a:r>
                <a:rPr lang="en-US" sz="1200" dirty="0" err="1">
                  <a:solidFill>
                    <a:schemeClr val="bg1">
                      <a:lumMod val="65000"/>
                    </a:schemeClr>
                  </a:solidFill>
                </a:rPr>
                <a:t>doloremque</a:t>
              </a:r>
              <a:r>
                <a:rPr lang="en-US" sz="1200" dirty="0">
                  <a:solidFill>
                    <a:schemeClr val="bg1">
                      <a:lumMod val="65000"/>
                    </a:schemeClr>
                  </a:solidFill>
                </a:rPr>
                <a:t> </a:t>
              </a:r>
              <a:r>
                <a:rPr lang="en-US" sz="1200" dirty="0" err="1">
                  <a:solidFill>
                    <a:schemeClr val="bg1">
                      <a:lumMod val="65000"/>
                    </a:schemeClr>
                  </a:solidFill>
                </a:rPr>
                <a:t>laudantium</a:t>
              </a:r>
              <a:r>
                <a:rPr lang="en-US" sz="1200" dirty="0">
                  <a:solidFill>
                    <a:schemeClr val="bg1">
                      <a:lumMod val="65000"/>
                    </a:schemeClr>
                  </a:solidFill>
                </a:rPr>
                <a:t>, </a:t>
              </a:r>
              <a:r>
                <a:rPr lang="en-US" sz="1200" dirty="0" err="1">
                  <a:solidFill>
                    <a:schemeClr val="bg1">
                      <a:lumMod val="65000"/>
                    </a:schemeClr>
                  </a:solidFill>
                </a:rPr>
                <a:t>totam</a:t>
              </a:r>
              <a:r>
                <a:rPr lang="en-US" sz="1200" dirty="0">
                  <a:solidFill>
                    <a:schemeClr val="bg1">
                      <a:lumMod val="65000"/>
                    </a:schemeClr>
                  </a:solidFill>
                </a:rPr>
                <a:t> rem </a:t>
              </a:r>
              <a:r>
                <a:rPr lang="en-US" sz="1200" dirty="0" err="1">
                  <a:solidFill>
                    <a:schemeClr val="bg1">
                      <a:lumMod val="65000"/>
                    </a:schemeClr>
                  </a:solidFill>
                </a:rPr>
                <a:t>aperiam</a:t>
              </a:r>
              <a:r>
                <a:rPr lang="en-US" sz="1200" dirty="0">
                  <a:solidFill>
                    <a:schemeClr val="bg1">
                      <a:lumMod val="65000"/>
                    </a:schemeClr>
                  </a:solidFill>
                </a:rPr>
                <a:t>, </a:t>
              </a:r>
              <a:r>
                <a:rPr lang="en-US" sz="1200" dirty="0" err="1">
                  <a:solidFill>
                    <a:schemeClr val="bg1">
                      <a:lumMod val="65000"/>
                    </a:schemeClr>
                  </a:solidFill>
                </a:rPr>
                <a:t>eaque</a:t>
              </a:r>
              <a:r>
                <a:rPr lang="en-US" sz="1200" dirty="0">
                  <a:solidFill>
                    <a:schemeClr val="bg1">
                      <a:lumMod val="65000"/>
                    </a:schemeClr>
                  </a:solidFill>
                </a:rPr>
                <a:t> </a:t>
              </a:r>
              <a:r>
                <a:rPr lang="en-US" sz="1200" dirty="0" err="1">
                  <a:solidFill>
                    <a:schemeClr val="bg1">
                      <a:lumMod val="65000"/>
                    </a:schemeClr>
                  </a:solidFill>
                </a:rPr>
                <a:t>ipsa</a:t>
              </a:r>
              <a:r>
                <a:rPr lang="en-US" sz="1200" dirty="0">
                  <a:solidFill>
                    <a:schemeClr val="bg1">
                      <a:lumMod val="65000"/>
                    </a:schemeClr>
                  </a:solidFill>
                </a:rPr>
                <a:t> </a:t>
              </a:r>
              <a:r>
                <a:rPr lang="en-US" sz="1200" dirty="0" err="1">
                  <a:solidFill>
                    <a:schemeClr val="bg1">
                      <a:lumMod val="65000"/>
                    </a:schemeClr>
                  </a:solidFill>
                </a:rPr>
                <a:t>quae</a:t>
              </a:r>
              <a:r>
                <a:rPr lang="en-US" sz="1200" dirty="0">
                  <a:solidFill>
                    <a:schemeClr val="bg1">
                      <a:lumMod val="65000"/>
                    </a:schemeClr>
                  </a:solidFill>
                </a:rPr>
                <a:t>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Veritatis.</a:t>
              </a:r>
            </a:p>
          </p:txBody>
        </p:sp>
      </p:grpSp>
      <p:grpSp>
        <p:nvGrpSpPr>
          <p:cNvPr id="39" name="Group 38">
            <a:extLst>
              <a:ext uri="{FF2B5EF4-FFF2-40B4-BE49-F238E27FC236}">
                <a16:creationId xmlns:a16="http://schemas.microsoft.com/office/drawing/2014/main" id="{25BB042E-02C9-4A62-A6F0-F31CAEBCAA18}"/>
              </a:ext>
            </a:extLst>
          </p:cNvPr>
          <p:cNvGrpSpPr/>
          <p:nvPr/>
        </p:nvGrpSpPr>
        <p:grpSpPr>
          <a:xfrm>
            <a:off x="6831413" y="4872766"/>
            <a:ext cx="1472969" cy="717243"/>
            <a:chOff x="7066347" y="4872766"/>
            <a:chExt cx="1472969" cy="717243"/>
          </a:xfrm>
        </p:grpSpPr>
        <p:sp>
          <p:nvSpPr>
            <p:cNvPr id="40" name="TextBox 39">
              <a:extLst>
                <a:ext uri="{FF2B5EF4-FFF2-40B4-BE49-F238E27FC236}">
                  <a16:creationId xmlns:a16="http://schemas.microsoft.com/office/drawing/2014/main" id="{B9F78FB4-A043-49C2-B5B4-1820F41009DA}"/>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41" name="TextBox 40">
              <a:extLst>
                <a:ext uri="{FF2B5EF4-FFF2-40B4-BE49-F238E27FC236}">
                  <a16:creationId xmlns:a16="http://schemas.microsoft.com/office/drawing/2014/main" id="{083B9B00-78E1-4BC5-947C-1DCF7A039286}"/>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solidFill>
                    <a:schemeClr val="bg1"/>
                  </a:solidFill>
                  <a:latin typeface="+mj-lt"/>
                </a:rPr>
                <a:t>2.60%</a:t>
              </a:r>
            </a:p>
          </p:txBody>
        </p:sp>
      </p:grpSp>
      <p:grpSp>
        <p:nvGrpSpPr>
          <p:cNvPr id="42" name="Group 41">
            <a:extLst>
              <a:ext uri="{FF2B5EF4-FFF2-40B4-BE49-F238E27FC236}">
                <a16:creationId xmlns:a16="http://schemas.microsoft.com/office/drawing/2014/main" id="{C32959C4-4AD0-4544-BD04-A8165BD9D893}"/>
              </a:ext>
            </a:extLst>
          </p:cNvPr>
          <p:cNvGrpSpPr/>
          <p:nvPr/>
        </p:nvGrpSpPr>
        <p:grpSpPr>
          <a:xfrm>
            <a:off x="8381861" y="4872766"/>
            <a:ext cx="1472969" cy="717243"/>
            <a:chOff x="7066347" y="4872766"/>
            <a:chExt cx="1472969" cy="717243"/>
          </a:xfrm>
        </p:grpSpPr>
        <p:sp>
          <p:nvSpPr>
            <p:cNvPr id="43" name="TextBox 42">
              <a:extLst>
                <a:ext uri="{FF2B5EF4-FFF2-40B4-BE49-F238E27FC236}">
                  <a16:creationId xmlns:a16="http://schemas.microsoft.com/office/drawing/2014/main" id="{C1D9B545-5605-4E29-9179-DC837C00BD4E}"/>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44" name="TextBox 43">
              <a:extLst>
                <a:ext uri="{FF2B5EF4-FFF2-40B4-BE49-F238E27FC236}">
                  <a16:creationId xmlns:a16="http://schemas.microsoft.com/office/drawing/2014/main" id="{2EC2352C-3614-4483-9960-A298869E8CD9}"/>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gradFill>
                    <a:gsLst>
                      <a:gs pos="0">
                        <a:schemeClr val="accent1">
                          <a:alpha val="90000"/>
                        </a:schemeClr>
                      </a:gs>
                      <a:gs pos="100000">
                        <a:schemeClr val="accent2"/>
                      </a:gs>
                    </a:gsLst>
                    <a:lin ang="0" scaled="1"/>
                  </a:gradFill>
                  <a:latin typeface="+mj-lt"/>
                </a:rPr>
                <a:t>1.200+</a:t>
              </a:r>
            </a:p>
          </p:txBody>
        </p:sp>
      </p:grpSp>
      <p:grpSp>
        <p:nvGrpSpPr>
          <p:cNvPr id="45" name="Group 44">
            <a:extLst>
              <a:ext uri="{FF2B5EF4-FFF2-40B4-BE49-F238E27FC236}">
                <a16:creationId xmlns:a16="http://schemas.microsoft.com/office/drawing/2014/main" id="{8871D03B-A120-43BE-A683-93C77D8C8139}"/>
              </a:ext>
            </a:extLst>
          </p:cNvPr>
          <p:cNvGrpSpPr/>
          <p:nvPr/>
        </p:nvGrpSpPr>
        <p:grpSpPr>
          <a:xfrm>
            <a:off x="9932309" y="4872766"/>
            <a:ext cx="1472969" cy="717243"/>
            <a:chOff x="7066347" y="4872766"/>
            <a:chExt cx="1472969" cy="717243"/>
          </a:xfrm>
        </p:grpSpPr>
        <p:sp>
          <p:nvSpPr>
            <p:cNvPr id="46" name="TextBox 45">
              <a:extLst>
                <a:ext uri="{FF2B5EF4-FFF2-40B4-BE49-F238E27FC236}">
                  <a16:creationId xmlns:a16="http://schemas.microsoft.com/office/drawing/2014/main" id="{BB0245D1-5781-4162-91AA-43C4E40FD149}"/>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47" name="TextBox 46">
              <a:extLst>
                <a:ext uri="{FF2B5EF4-FFF2-40B4-BE49-F238E27FC236}">
                  <a16:creationId xmlns:a16="http://schemas.microsoft.com/office/drawing/2014/main" id="{9736FD09-609F-4E3D-B4A7-F5FD89C8D831}"/>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solidFill>
                    <a:schemeClr val="bg1"/>
                  </a:solidFill>
                  <a:latin typeface="+mj-lt"/>
                </a:rPr>
                <a:t>320k</a:t>
              </a:r>
            </a:p>
          </p:txBody>
        </p:sp>
      </p:grpSp>
      <p:sp>
        <p:nvSpPr>
          <p:cNvPr id="3" name="Picture Placeholder 2">
            <a:extLst>
              <a:ext uri="{FF2B5EF4-FFF2-40B4-BE49-F238E27FC236}">
                <a16:creationId xmlns:a16="http://schemas.microsoft.com/office/drawing/2014/main" id="{6EC5F7D8-7910-4B87-BD0B-93C304124645}"/>
              </a:ext>
            </a:extLst>
          </p:cNvPr>
          <p:cNvSpPr>
            <a:spLocks noGrp="1"/>
          </p:cNvSpPr>
          <p:nvPr>
            <p:ph type="pic" sz="quarter" idx="10"/>
          </p:nvPr>
        </p:nvSpPr>
        <p:spPr/>
      </p:sp>
    </p:spTree>
    <p:extLst>
      <p:ext uri="{BB962C8B-B14F-4D97-AF65-F5344CB8AC3E}">
        <p14:creationId xmlns:p14="http://schemas.microsoft.com/office/powerpoint/2010/main" val="2994507487"/>
      </p:ext>
    </p:extLst>
  </p:cSld>
  <p:clrMapOvr>
    <a:masterClrMapping/>
  </p:clrMapOvr>
  <mc:AlternateContent xmlns:mc="http://schemas.openxmlformats.org/markup-compatibility/2006" xmlns:p14="http://schemas.microsoft.com/office/powerpoint/2010/main">
    <mc:Choice Requires="p14">
      <p:transition spd="slow">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750" fill="hold"/>
                                        <p:tgtEl>
                                          <p:spTgt spid="32"/>
                                        </p:tgtEl>
                                        <p:attrNameLst>
                                          <p:attrName>ppt_x</p:attrName>
                                        </p:attrNameLst>
                                      </p:cBhvr>
                                      <p:tavLst>
                                        <p:tav tm="0">
                                          <p:val>
                                            <p:strVal val="1+#ppt_w/2"/>
                                          </p:val>
                                        </p:tav>
                                        <p:tav tm="100000">
                                          <p:val>
                                            <p:strVal val="#ppt_x"/>
                                          </p:val>
                                        </p:tav>
                                      </p:tavLst>
                                    </p:anim>
                                    <p:anim calcmode="lin" valueType="num">
                                      <p:cBhvr additive="base">
                                        <p:cTn id="8" dur="750" fill="hold"/>
                                        <p:tgtEl>
                                          <p:spTgt spid="3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31"/>
                                        </p:tgtEl>
                                        <p:attrNameLst>
                                          <p:attrName>style.visibility</p:attrName>
                                        </p:attrNameLst>
                                      </p:cBhvr>
                                      <p:to>
                                        <p:strVal val="visible"/>
                                      </p:to>
                                    </p:set>
                                    <p:anim calcmode="lin" valueType="num">
                                      <p:cBhvr>
                                        <p:cTn id="11" dur="250" fill="hold"/>
                                        <p:tgtEl>
                                          <p:spTgt spid="31"/>
                                        </p:tgtEl>
                                        <p:attrNameLst>
                                          <p:attrName>ppt_x</p:attrName>
                                        </p:attrNameLst>
                                      </p:cBhvr>
                                      <p:tavLst>
                                        <p:tav tm="0">
                                          <p:val>
                                            <p:strVal val="#ppt_x+#ppt_w/2"/>
                                          </p:val>
                                        </p:tav>
                                        <p:tav tm="100000">
                                          <p:val>
                                            <p:strVal val="#ppt_x"/>
                                          </p:val>
                                        </p:tav>
                                      </p:tavLst>
                                    </p:anim>
                                    <p:anim calcmode="lin" valueType="num">
                                      <p:cBhvr>
                                        <p:cTn id="12" dur="250" fill="hold"/>
                                        <p:tgtEl>
                                          <p:spTgt spid="31"/>
                                        </p:tgtEl>
                                        <p:attrNameLst>
                                          <p:attrName>ppt_y</p:attrName>
                                        </p:attrNameLst>
                                      </p:cBhvr>
                                      <p:tavLst>
                                        <p:tav tm="0">
                                          <p:val>
                                            <p:strVal val="#ppt_y"/>
                                          </p:val>
                                        </p:tav>
                                        <p:tav tm="100000">
                                          <p:val>
                                            <p:strVal val="#ppt_y"/>
                                          </p:val>
                                        </p:tav>
                                      </p:tavLst>
                                    </p:anim>
                                    <p:anim calcmode="lin" valueType="num">
                                      <p:cBhvr>
                                        <p:cTn id="13" dur="250" fill="hold"/>
                                        <p:tgtEl>
                                          <p:spTgt spid="31"/>
                                        </p:tgtEl>
                                        <p:attrNameLst>
                                          <p:attrName>ppt_w</p:attrName>
                                        </p:attrNameLst>
                                      </p:cBhvr>
                                      <p:tavLst>
                                        <p:tav tm="0">
                                          <p:val>
                                            <p:fltVal val="0"/>
                                          </p:val>
                                        </p:tav>
                                        <p:tav tm="100000">
                                          <p:val>
                                            <p:strVal val="#ppt_w"/>
                                          </p:val>
                                        </p:tav>
                                      </p:tavLst>
                                    </p:anim>
                                    <p:anim calcmode="lin" valueType="num">
                                      <p:cBhvr>
                                        <p:cTn id="14" dur="250" fill="hold"/>
                                        <p:tgtEl>
                                          <p:spTgt spid="31"/>
                                        </p:tgtEl>
                                        <p:attrNameLst>
                                          <p:attrName>ppt_h</p:attrName>
                                        </p:attrNameLst>
                                      </p:cBhvr>
                                      <p:tavLst>
                                        <p:tav tm="0">
                                          <p:val>
                                            <p:strVal val="#ppt_h"/>
                                          </p:val>
                                        </p:tav>
                                        <p:tav tm="100000">
                                          <p:val>
                                            <p:strVal val="#ppt_h"/>
                                          </p:val>
                                        </p:tav>
                                      </p:tavLst>
                                    </p:anim>
                                  </p:childTnLst>
                                </p:cTn>
                              </p:par>
                              <p:par>
                                <p:cTn id="15" presetID="2" presetClass="entr" presetSubtype="2" decel="100000" fill="hold" nodeType="withEffect">
                                  <p:stCondLst>
                                    <p:cond delay="25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750" fill="hold"/>
                                        <p:tgtEl>
                                          <p:spTgt spid="36"/>
                                        </p:tgtEl>
                                        <p:attrNameLst>
                                          <p:attrName>ppt_x</p:attrName>
                                        </p:attrNameLst>
                                      </p:cBhvr>
                                      <p:tavLst>
                                        <p:tav tm="0">
                                          <p:val>
                                            <p:strVal val="1+#ppt_w/2"/>
                                          </p:val>
                                        </p:tav>
                                        <p:tav tm="100000">
                                          <p:val>
                                            <p:strVal val="#ppt_x"/>
                                          </p:val>
                                        </p:tav>
                                      </p:tavLst>
                                    </p:anim>
                                    <p:anim calcmode="lin" valueType="num">
                                      <p:cBhvr additive="base">
                                        <p:cTn id="18" dur="750" fill="hold"/>
                                        <p:tgtEl>
                                          <p:spTgt spid="36"/>
                                        </p:tgtEl>
                                        <p:attrNameLst>
                                          <p:attrName>ppt_y</p:attrName>
                                        </p:attrNameLst>
                                      </p:cBhvr>
                                      <p:tavLst>
                                        <p:tav tm="0">
                                          <p:val>
                                            <p:strVal val="#ppt_y"/>
                                          </p:val>
                                        </p:tav>
                                        <p:tav tm="100000">
                                          <p:val>
                                            <p:strVal val="#ppt_y"/>
                                          </p:val>
                                        </p:tav>
                                      </p:tavLst>
                                    </p:anim>
                                  </p:childTnLst>
                                </p:cTn>
                              </p:par>
                              <p:par>
                                <p:cTn id="19" presetID="2" presetClass="entr" presetSubtype="2" decel="100000" fill="hold" nodeType="with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additive="base">
                                        <p:cTn id="21" dur="750" fill="hold"/>
                                        <p:tgtEl>
                                          <p:spTgt spid="39"/>
                                        </p:tgtEl>
                                        <p:attrNameLst>
                                          <p:attrName>ppt_x</p:attrName>
                                        </p:attrNameLst>
                                      </p:cBhvr>
                                      <p:tavLst>
                                        <p:tav tm="0">
                                          <p:val>
                                            <p:strVal val="1+#ppt_w/2"/>
                                          </p:val>
                                        </p:tav>
                                        <p:tav tm="100000">
                                          <p:val>
                                            <p:strVal val="#ppt_x"/>
                                          </p:val>
                                        </p:tav>
                                      </p:tavLst>
                                    </p:anim>
                                    <p:anim calcmode="lin" valueType="num">
                                      <p:cBhvr additive="base">
                                        <p:cTn id="22" dur="750" fill="hold"/>
                                        <p:tgtEl>
                                          <p:spTgt spid="39"/>
                                        </p:tgtEl>
                                        <p:attrNameLst>
                                          <p:attrName>ppt_y</p:attrName>
                                        </p:attrNameLst>
                                      </p:cBhvr>
                                      <p:tavLst>
                                        <p:tav tm="0">
                                          <p:val>
                                            <p:strVal val="#ppt_y"/>
                                          </p:val>
                                        </p:tav>
                                        <p:tav tm="100000">
                                          <p:val>
                                            <p:strVal val="#ppt_y"/>
                                          </p:val>
                                        </p:tav>
                                      </p:tavLst>
                                    </p:anim>
                                  </p:childTnLst>
                                </p:cTn>
                              </p:par>
                              <p:par>
                                <p:cTn id="23" presetID="2" presetClass="entr" presetSubtype="2" decel="100000" fill="hold" nodeType="withEffect">
                                  <p:stCondLst>
                                    <p:cond delay="250"/>
                                  </p:stCondLst>
                                  <p:childTnLst>
                                    <p:set>
                                      <p:cBhvr>
                                        <p:cTn id="24" dur="1" fill="hold">
                                          <p:stCondLst>
                                            <p:cond delay="0"/>
                                          </p:stCondLst>
                                        </p:cTn>
                                        <p:tgtEl>
                                          <p:spTgt spid="42"/>
                                        </p:tgtEl>
                                        <p:attrNameLst>
                                          <p:attrName>style.visibility</p:attrName>
                                        </p:attrNameLst>
                                      </p:cBhvr>
                                      <p:to>
                                        <p:strVal val="visible"/>
                                      </p:to>
                                    </p:set>
                                    <p:anim calcmode="lin" valueType="num">
                                      <p:cBhvr additive="base">
                                        <p:cTn id="25" dur="750" fill="hold"/>
                                        <p:tgtEl>
                                          <p:spTgt spid="42"/>
                                        </p:tgtEl>
                                        <p:attrNameLst>
                                          <p:attrName>ppt_x</p:attrName>
                                        </p:attrNameLst>
                                      </p:cBhvr>
                                      <p:tavLst>
                                        <p:tav tm="0">
                                          <p:val>
                                            <p:strVal val="1+#ppt_w/2"/>
                                          </p:val>
                                        </p:tav>
                                        <p:tav tm="100000">
                                          <p:val>
                                            <p:strVal val="#ppt_x"/>
                                          </p:val>
                                        </p:tav>
                                      </p:tavLst>
                                    </p:anim>
                                    <p:anim calcmode="lin" valueType="num">
                                      <p:cBhvr additive="base">
                                        <p:cTn id="26" dur="750" fill="hold"/>
                                        <p:tgtEl>
                                          <p:spTgt spid="42"/>
                                        </p:tgtEl>
                                        <p:attrNameLst>
                                          <p:attrName>ppt_y</p:attrName>
                                        </p:attrNameLst>
                                      </p:cBhvr>
                                      <p:tavLst>
                                        <p:tav tm="0">
                                          <p:val>
                                            <p:strVal val="#ppt_y"/>
                                          </p:val>
                                        </p:tav>
                                        <p:tav tm="100000">
                                          <p:val>
                                            <p:strVal val="#ppt_y"/>
                                          </p:val>
                                        </p:tav>
                                      </p:tavLst>
                                    </p:anim>
                                  </p:childTnLst>
                                </p:cTn>
                              </p:par>
                              <p:par>
                                <p:cTn id="27" presetID="2" presetClass="entr" presetSubtype="2" decel="100000" fill="hold" nodeType="withEffect">
                                  <p:stCondLst>
                                    <p:cond delay="500"/>
                                  </p:stCondLst>
                                  <p:childTnLst>
                                    <p:set>
                                      <p:cBhvr>
                                        <p:cTn id="28" dur="1" fill="hold">
                                          <p:stCondLst>
                                            <p:cond delay="0"/>
                                          </p:stCondLst>
                                        </p:cTn>
                                        <p:tgtEl>
                                          <p:spTgt spid="45"/>
                                        </p:tgtEl>
                                        <p:attrNameLst>
                                          <p:attrName>style.visibility</p:attrName>
                                        </p:attrNameLst>
                                      </p:cBhvr>
                                      <p:to>
                                        <p:strVal val="visible"/>
                                      </p:to>
                                    </p:set>
                                    <p:anim calcmode="lin" valueType="num">
                                      <p:cBhvr additive="base">
                                        <p:cTn id="29" dur="750" fill="hold"/>
                                        <p:tgtEl>
                                          <p:spTgt spid="45"/>
                                        </p:tgtEl>
                                        <p:attrNameLst>
                                          <p:attrName>ppt_x</p:attrName>
                                        </p:attrNameLst>
                                      </p:cBhvr>
                                      <p:tavLst>
                                        <p:tav tm="0">
                                          <p:val>
                                            <p:strVal val="1+#ppt_w/2"/>
                                          </p:val>
                                        </p:tav>
                                        <p:tav tm="100000">
                                          <p:val>
                                            <p:strVal val="#ppt_x"/>
                                          </p:val>
                                        </p:tav>
                                      </p:tavLst>
                                    </p:anim>
                                    <p:anim calcmode="lin" valueType="num">
                                      <p:cBhvr additive="base">
                                        <p:cTn id="30" dur="750" fill="hold"/>
                                        <p:tgtEl>
                                          <p:spTgt spid="45"/>
                                        </p:tgtEl>
                                        <p:attrNameLst>
                                          <p:attrName>ppt_y</p:attrName>
                                        </p:attrNameLst>
                                      </p:cBhvr>
                                      <p:tavLst>
                                        <p:tav tm="0">
                                          <p:val>
                                            <p:strVal val="#ppt_y"/>
                                          </p:val>
                                        </p:tav>
                                        <p:tav tm="100000">
                                          <p:val>
                                            <p:strVal val="#ppt_y"/>
                                          </p:val>
                                        </p:tav>
                                      </p:tavLst>
                                    </p:anim>
                                  </p:childTnLst>
                                </p:cTn>
                              </p:par>
                              <p:par>
                                <p:cTn id="31" presetID="10" presetClass="entr" presetSubtype="0" fill="hold" grpId="0" nodeType="withEffect">
                                  <p:stCondLst>
                                    <p:cond delay="750"/>
                                  </p:stCondLst>
                                  <p:childTnLst>
                                    <p:set>
                                      <p:cBhvr>
                                        <p:cTn id="32" dur="1" fill="hold">
                                          <p:stCondLst>
                                            <p:cond delay="0"/>
                                          </p:stCondLst>
                                        </p:cTn>
                                        <p:tgtEl>
                                          <p:spTgt spid="33"/>
                                        </p:tgtEl>
                                        <p:attrNameLst>
                                          <p:attrName>style.visibility</p:attrName>
                                        </p:attrNameLst>
                                      </p:cBhvr>
                                      <p:to>
                                        <p:strVal val="visible"/>
                                      </p:to>
                                    </p:set>
                                    <p:animEffect transition="in" filter="fade">
                                      <p:cBhvr>
                                        <p:cTn id="33" dur="500"/>
                                        <p:tgtEl>
                                          <p:spTgt spid="33"/>
                                        </p:tgtEl>
                                      </p:cBhvr>
                                    </p:animEffect>
                                  </p:childTnLst>
                                </p:cTn>
                              </p:par>
                              <p:par>
                                <p:cTn id="34" presetID="10" presetClass="entr" presetSubtype="0" fill="hold" grpId="0" nodeType="withEffect">
                                  <p:stCondLst>
                                    <p:cond delay="75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21" presetClass="entr" presetSubtype="1" fill="hold" grpId="0" nodeType="withEffect">
                                  <p:stCondLst>
                                    <p:cond delay="1000"/>
                                  </p:stCondLst>
                                  <p:childTnLst>
                                    <p:set>
                                      <p:cBhvr>
                                        <p:cTn id="38" dur="1" fill="hold">
                                          <p:stCondLst>
                                            <p:cond delay="0"/>
                                          </p:stCondLst>
                                        </p:cTn>
                                        <p:tgtEl>
                                          <p:spTgt spid="15"/>
                                        </p:tgtEl>
                                        <p:attrNameLst>
                                          <p:attrName>style.visibility</p:attrName>
                                        </p:attrNameLst>
                                      </p:cBhvr>
                                      <p:to>
                                        <p:strVal val="visible"/>
                                      </p:to>
                                    </p:set>
                                    <p:animEffect transition="in" filter="wheel(1)">
                                      <p:cBhvr>
                                        <p:cTn id="3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14" grpId="0" animBg="1"/>
      <p:bldP spid="15" grpId="0" animBg="1"/>
      <p:bldP spid="31"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reeform: Shape 32">
            <a:extLst>
              <a:ext uri="{FF2B5EF4-FFF2-40B4-BE49-F238E27FC236}">
                <a16:creationId xmlns:a16="http://schemas.microsoft.com/office/drawing/2014/main" id="{06168D4F-F8BD-4B66-A53D-974E9EEF662E}"/>
              </a:ext>
            </a:extLst>
          </p:cNvPr>
          <p:cNvSpPr/>
          <p:nvPr/>
        </p:nvSpPr>
        <p:spPr>
          <a:xfrm>
            <a:off x="1901058" y="1740351"/>
            <a:ext cx="2500500" cy="3377298"/>
          </a:xfrm>
          <a:custGeom>
            <a:avLst/>
            <a:gdLst>
              <a:gd name="connsiteX0" fmla="*/ 120620 w 2500500"/>
              <a:gd name="connsiteY0" fmla="*/ 0 h 3377298"/>
              <a:gd name="connsiteX1" fmla="*/ 2500500 w 2500500"/>
              <a:gd name="connsiteY1" fmla="*/ 0 h 3377298"/>
              <a:gd name="connsiteX2" fmla="*/ 2379883 w 2500500"/>
              <a:gd name="connsiteY2" fmla="*/ 603090 h 3377298"/>
              <a:gd name="connsiteX3" fmla="*/ 1574990 w 2500500"/>
              <a:gd name="connsiteY3" fmla="*/ 603090 h 3377298"/>
              <a:gd name="connsiteX4" fmla="*/ 1020613 w 2500500"/>
              <a:gd name="connsiteY4" fmla="*/ 3377298 h 3377298"/>
              <a:gd name="connsiteX5" fmla="*/ 243556 w 2500500"/>
              <a:gd name="connsiteY5" fmla="*/ 3377298 h 3377298"/>
              <a:gd name="connsiteX6" fmla="*/ 797933 w 2500500"/>
              <a:gd name="connsiteY6" fmla="*/ 603090 h 3377298"/>
              <a:gd name="connsiteX7" fmla="*/ 0 w 2500500"/>
              <a:gd name="connsiteY7" fmla="*/ 603090 h 3377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0500" h="3377298">
                <a:moveTo>
                  <a:pt x="120620" y="0"/>
                </a:moveTo>
                <a:lnTo>
                  <a:pt x="2500500" y="0"/>
                </a:lnTo>
                <a:lnTo>
                  <a:pt x="2379883" y="603090"/>
                </a:lnTo>
                <a:lnTo>
                  <a:pt x="1574990" y="603090"/>
                </a:lnTo>
                <a:lnTo>
                  <a:pt x="1020613" y="3377298"/>
                </a:lnTo>
                <a:lnTo>
                  <a:pt x="243556" y="3377298"/>
                </a:lnTo>
                <a:lnTo>
                  <a:pt x="797933" y="603090"/>
                </a:lnTo>
                <a:lnTo>
                  <a:pt x="0" y="603090"/>
                </a:lnTo>
                <a:close/>
              </a:path>
            </a:pathLst>
          </a:custGeom>
          <a:gradFill flip="none" rotWithShape="1">
            <a:gsLst>
              <a:gs pos="10000">
                <a:schemeClr val="accent1">
                  <a:alpha val="70000"/>
                </a:schemeClr>
              </a:gs>
              <a:gs pos="100000">
                <a:schemeClr val="accent2">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FC999608-5460-4EA0-94DB-10E192BA15FA}"/>
              </a:ext>
            </a:extLst>
          </p:cNvPr>
          <p:cNvSpPr/>
          <p:nvPr/>
        </p:nvSpPr>
        <p:spPr>
          <a:xfrm>
            <a:off x="786721" y="1064412"/>
            <a:ext cx="4729176" cy="4729176"/>
          </a:xfrm>
          <a:prstGeom prst="ellipse">
            <a:avLst/>
          </a:prstGeom>
          <a:solidFill>
            <a:schemeClr val="accent1">
              <a:alpha val="0"/>
            </a:schemeClr>
          </a:solidFill>
          <a:ln w="254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c 14">
            <a:extLst>
              <a:ext uri="{FF2B5EF4-FFF2-40B4-BE49-F238E27FC236}">
                <a16:creationId xmlns:a16="http://schemas.microsoft.com/office/drawing/2014/main" id="{8443862C-6FA5-48EB-95A5-0FD2667CEAB0}"/>
              </a:ext>
            </a:extLst>
          </p:cNvPr>
          <p:cNvSpPr/>
          <p:nvPr/>
        </p:nvSpPr>
        <p:spPr>
          <a:xfrm>
            <a:off x="786722" y="1064413"/>
            <a:ext cx="4729176" cy="4729176"/>
          </a:xfrm>
          <a:prstGeom prst="arc">
            <a:avLst>
              <a:gd name="adj1" fmla="val 16200000"/>
              <a:gd name="adj2" fmla="val 15986348"/>
            </a:avLst>
          </a:prstGeom>
          <a:ln w="38100">
            <a:gradFill flip="none" rotWithShape="1">
              <a:gsLst>
                <a:gs pos="0">
                  <a:schemeClr val="accent1">
                    <a:alpha val="90000"/>
                  </a:schemeClr>
                </a:gs>
                <a:gs pos="100000">
                  <a:schemeClr val="accent2"/>
                </a:gs>
              </a:gsLst>
              <a:lin ang="0" scaled="1"/>
              <a:tileRect/>
            </a:gra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58F87661-9E65-48B9-B1C0-17018D946375}"/>
              </a:ext>
            </a:extLst>
          </p:cNvPr>
          <p:cNvSpPr/>
          <p:nvPr/>
        </p:nvSpPr>
        <p:spPr>
          <a:xfrm>
            <a:off x="6441170" y="1807274"/>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278E216F-1CA1-4825-8C67-6EDEE58EBCEB}"/>
              </a:ext>
            </a:extLst>
          </p:cNvPr>
          <p:cNvGrpSpPr/>
          <p:nvPr/>
        </p:nvGrpSpPr>
        <p:grpSpPr>
          <a:xfrm>
            <a:off x="6831413" y="1196171"/>
            <a:ext cx="4053937" cy="1600155"/>
            <a:chOff x="6831413" y="1196171"/>
            <a:chExt cx="4053937" cy="1600155"/>
          </a:xfrm>
        </p:grpSpPr>
        <p:sp>
          <p:nvSpPr>
            <p:cNvPr id="34" name="TextBox 33">
              <a:extLst>
                <a:ext uri="{FF2B5EF4-FFF2-40B4-BE49-F238E27FC236}">
                  <a16:creationId xmlns:a16="http://schemas.microsoft.com/office/drawing/2014/main" id="{2400A48D-F812-402B-87F4-5FD4E2FC5FE4}"/>
                </a:ext>
              </a:extLst>
            </p:cNvPr>
            <p:cNvSpPr txBox="1"/>
            <p:nvPr/>
          </p:nvSpPr>
          <p:spPr>
            <a:xfrm>
              <a:off x="6831413" y="1472887"/>
              <a:ext cx="4053937"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SWOT Analysis</a:t>
              </a:r>
            </a:p>
          </p:txBody>
        </p:sp>
        <p:sp>
          <p:nvSpPr>
            <p:cNvPr id="35" name="TextBox 34">
              <a:extLst>
                <a:ext uri="{FF2B5EF4-FFF2-40B4-BE49-F238E27FC236}">
                  <a16:creationId xmlns:a16="http://schemas.microsoft.com/office/drawing/2014/main" id="{493600CD-A0F7-46D5-9FC8-8A432EE6B770}"/>
                </a:ext>
              </a:extLst>
            </p:cNvPr>
            <p:cNvSpPr txBox="1"/>
            <p:nvPr/>
          </p:nvSpPr>
          <p:spPr>
            <a:xfrm>
              <a:off x="6831413" y="1196171"/>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36" name="Group 35">
            <a:extLst>
              <a:ext uri="{FF2B5EF4-FFF2-40B4-BE49-F238E27FC236}">
                <a16:creationId xmlns:a16="http://schemas.microsoft.com/office/drawing/2014/main" id="{39F36B20-E33E-40BF-8055-BEFCAC8B9969}"/>
              </a:ext>
            </a:extLst>
          </p:cNvPr>
          <p:cNvGrpSpPr/>
          <p:nvPr/>
        </p:nvGrpSpPr>
        <p:grpSpPr>
          <a:xfrm>
            <a:off x="6831413" y="3391732"/>
            <a:ext cx="4451103" cy="1191859"/>
            <a:chOff x="6831413" y="3391732"/>
            <a:chExt cx="4451103" cy="1191859"/>
          </a:xfrm>
        </p:grpSpPr>
        <p:sp>
          <p:nvSpPr>
            <p:cNvPr id="37" name="TextBox 36">
              <a:extLst>
                <a:ext uri="{FF2B5EF4-FFF2-40B4-BE49-F238E27FC236}">
                  <a16:creationId xmlns:a16="http://schemas.microsoft.com/office/drawing/2014/main" id="{F011E8F3-5318-4C52-882D-BD5DBEFC96C9}"/>
                </a:ext>
              </a:extLst>
            </p:cNvPr>
            <p:cNvSpPr txBox="1"/>
            <p:nvPr/>
          </p:nvSpPr>
          <p:spPr>
            <a:xfrm>
              <a:off x="6831413" y="3391732"/>
              <a:ext cx="3676963" cy="351635"/>
            </a:xfrm>
            <a:prstGeom prst="rect">
              <a:avLst/>
            </a:prstGeom>
            <a:noFill/>
          </p:spPr>
          <p:txBody>
            <a:bodyPr wrap="square" rtlCol="0">
              <a:spAutoFit/>
            </a:bodyPr>
            <a:lstStyle/>
            <a:p>
              <a:pPr>
                <a:lnSpc>
                  <a:spcPct val="113000"/>
                </a:lnSpc>
              </a:pPr>
              <a:r>
                <a:rPr lang="en-US" sz="1600" dirty="0">
                  <a:solidFill>
                    <a:schemeClr val="bg1"/>
                  </a:solidFill>
                  <a:latin typeface="+mj-lt"/>
                </a:rPr>
                <a:t>Get to Know About </a:t>
              </a:r>
              <a:r>
                <a:rPr lang="en-US" sz="1600" b="1" i="1" dirty="0">
                  <a:solidFill>
                    <a:schemeClr val="bg1"/>
                  </a:solidFill>
                  <a:latin typeface="+mj-lt"/>
                </a:rPr>
                <a:t>THREATS</a:t>
              </a:r>
            </a:p>
          </p:txBody>
        </p:sp>
        <p:sp>
          <p:nvSpPr>
            <p:cNvPr id="38" name="TextBox 37">
              <a:extLst>
                <a:ext uri="{FF2B5EF4-FFF2-40B4-BE49-F238E27FC236}">
                  <a16:creationId xmlns:a16="http://schemas.microsoft.com/office/drawing/2014/main" id="{9B82B27F-8DD1-4DAD-B37E-585834E6E940}"/>
                </a:ext>
              </a:extLst>
            </p:cNvPr>
            <p:cNvSpPr txBox="1"/>
            <p:nvPr/>
          </p:nvSpPr>
          <p:spPr>
            <a:xfrm>
              <a:off x="6831413" y="3847043"/>
              <a:ext cx="4451103"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a:t>
              </a:r>
              <a:r>
                <a:rPr lang="en-US" sz="1200" b="1" dirty="0" err="1">
                  <a:solidFill>
                    <a:schemeClr val="bg1">
                      <a:lumMod val="65000"/>
                    </a:schemeClr>
                  </a:solidFill>
                </a:rPr>
                <a:t>ut</a:t>
              </a:r>
              <a:r>
                <a:rPr lang="en-US" sz="1200" b="1" dirty="0">
                  <a:solidFill>
                    <a:schemeClr val="bg1">
                      <a:lumMod val="65000"/>
                    </a:schemeClr>
                  </a:solidFill>
                </a:rPr>
                <a:t> </a:t>
              </a:r>
              <a:r>
                <a:rPr lang="en-US" sz="1200" b="1" dirty="0" err="1">
                  <a:solidFill>
                    <a:schemeClr val="bg1">
                      <a:lumMod val="65000"/>
                    </a:schemeClr>
                  </a:solidFill>
                </a:rPr>
                <a:t>perspiciatis</a:t>
              </a:r>
              <a:r>
                <a:rPr lang="en-US" sz="1200" b="1"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 </a:t>
              </a:r>
              <a:r>
                <a:rPr lang="en-US" sz="1200" dirty="0" err="1">
                  <a:solidFill>
                    <a:schemeClr val="bg1">
                      <a:lumMod val="65000"/>
                    </a:schemeClr>
                  </a:solidFill>
                </a:rPr>
                <a:t>doloremque</a:t>
              </a:r>
              <a:r>
                <a:rPr lang="en-US" sz="1200" dirty="0">
                  <a:solidFill>
                    <a:schemeClr val="bg1">
                      <a:lumMod val="65000"/>
                    </a:schemeClr>
                  </a:solidFill>
                </a:rPr>
                <a:t> </a:t>
              </a:r>
              <a:r>
                <a:rPr lang="en-US" sz="1200" dirty="0" err="1">
                  <a:solidFill>
                    <a:schemeClr val="bg1">
                      <a:lumMod val="65000"/>
                    </a:schemeClr>
                  </a:solidFill>
                </a:rPr>
                <a:t>laudantium</a:t>
              </a:r>
              <a:r>
                <a:rPr lang="en-US" sz="1200" dirty="0">
                  <a:solidFill>
                    <a:schemeClr val="bg1">
                      <a:lumMod val="65000"/>
                    </a:schemeClr>
                  </a:solidFill>
                </a:rPr>
                <a:t>, </a:t>
              </a:r>
              <a:r>
                <a:rPr lang="en-US" sz="1200" dirty="0" err="1">
                  <a:solidFill>
                    <a:schemeClr val="bg1">
                      <a:lumMod val="65000"/>
                    </a:schemeClr>
                  </a:solidFill>
                </a:rPr>
                <a:t>totam</a:t>
              </a:r>
              <a:r>
                <a:rPr lang="en-US" sz="1200" dirty="0">
                  <a:solidFill>
                    <a:schemeClr val="bg1">
                      <a:lumMod val="65000"/>
                    </a:schemeClr>
                  </a:solidFill>
                </a:rPr>
                <a:t> rem </a:t>
              </a:r>
              <a:r>
                <a:rPr lang="en-US" sz="1200" dirty="0" err="1">
                  <a:solidFill>
                    <a:schemeClr val="bg1">
                      <a:lumMod val="65000"/>
                    </a:schemeClr>
                  </a:solidFill>
                </a:rPr>
                <a:t>aperiam</a:t>
              </a:r>
              <a:r>
                <a:rPr lang="en-US" sz="1200" dirty="0">
                  <a:solidFill>
                    <a:schemeClr val="bg1">
                      <a:lumMod val="65000"/>
                    </a:schemeClr>
                  </a:solidFill>
                </a:rPr>
                <a:t>, </a:t>
              </a:r>
              <a:r>
                <a:rPr lang="en-US" sz="1200" dirty="0" err="1">
                  <a:solidFill>
                    <a:schemeClr val="bg1">
                      <a:lumMod val="65000"/>
                    </a:schemeClr>
                  </a:solidFill>
                </a:rPr>
                <a:t>eaque</a:t>
              </a:r>
              <a:r>
                <a:rPr lang="en-US" sz="1200" dirty="0">
                  <a:solidFill>
                    <a:schemeClr val="bg1">
                      <a:lumMod val="65000"/>
                    </a:schemeClr>
                  </a:solidFill>
                </a:rPr>
                <a:t> </a:t>
              </a:r>
              <a:r>
                <a:rPr lang="en-US" sz="1200" dirty="0" err="1">
                  <a:solidFill>
                    <a:schemeClr val="bg1">
                      <a:lumMod val="65000"/>
                    </a:schemeClr>
                  </a:solidFill>
                </a:rPr>
                <a:t>ipsa</a:t>
              </a:r>
              <a:r>
                <a:rPr lang="en-US" sz="1200" dirty="0">
                  <a:solidFill>
                    <a:schemeClr val="bg1">
                      <a:lumMod val="65000"/>
                    </a:schemeClr>
                  </a:solidFill>
                </a:rPr>
                <a:t> </a:t>
              </a:r>
              <a:r>
                <a:rPr lang="en-US" sz="1200" dirty="0" err="1">
                  <a:solidFill>
                    <a:schemeClr val="bg1">
                      <a:lumMod val="65000"/>
                    </a:schemeClr>
                  </a:solidFill>
                </a:rPr>
                <a:t>quae</a:t>
              </a:r>
              <a:r>
                <a:rPr lang="en-US" sz="1200" dirty="0">
                  <a:solidFill>
                    <a:schemeClr val="bg1">
                      <a:lumMod val="65000"/>
                    </a:schemeClr>
                  </a:solidFill>
                </a:rPr>
                <a:t>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Veritatis.</a:t>
              </a:r>
            </a:p>
          </p:txBody>
        </p:sp>
      </p:grpSp>
      <p:grpSp>
        <p:nvGrpSpPr>
          <p:cNvPr id="39" name="Group 38">
            <a:extLst>
              <a:ext uri="{FF2B5EF4-FFF2-40B4-BE49-F238E27FC236}">
                <a16:creationId xmlns:a16="http://schemas.microsoft.com/office/drawing/2014/main" id="{AA7F713F-89CB-4019-84E1-156A769F64B1}"/>
              </a:ext>
            </a:extLst>
          </p:cNvPr>
          <p:cNvGrpSpPr/>
          <p:nvPr/>
        </p:nvGrpSpPr>
        <p:grpSpPr>
          <a:xfrm>
            <a:off x="6831413" y="4872766"/>
            <a:ext cx="1472969" cy="717243"/>
            <a:chOff x="7066347" y="4872766"/>
            <a:chExt cx="1472969" cy="717243"/>
          </a:xfrm>
        </p:grpSpPr>
        <p:sp>
          <p:nvSpPr>
            <p:cNvPr id="40" name="TextBox 39">
              <a:extLst>
                <a:ext uri="{FF2B5EF4-FFF2-40B4-BE49-F238E27FC236}">
                  <a16:creationId xmlns:a16="http://schemas.microsoft.com/office/drawing/2014/main" id="{0F893AE9-A92F-40F8-B3B7-9C213FAFB894}"/>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41" name="TextBox 40">
              <a:extLst>
                <a:ext uri="{FF2B5EF4-FFF2-40B4-BE49-F238E27FC236}">
                  <a16:creationId xmlns:a16="http://schemas.microsoft.com/office/drawing/2014/main" id="{05BBC36F-5AF3-4E8C-954E-CBF28F4CCBB2}"/>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solidFill>
                    <a:schemeClr val="bg1"/>
                  </a:solidFill>
                  <a:latin typeface="+mj-lt"/>
                </a:rPr>
                <a:t>2.60%</a:t>
              </a:r>
            </a:p>
          </p:txBody>
        </p:sp>
      </p:grpSp>
      <p:grpSp>
        <p:nvGrpSpPr>
          <p:cNvPr id="42" name="Group 41">
            <a:extLst>
              <a:ext uri="{FF2B5EF4-FFF2-40B4-BE49-F238E27FC236}">
                <a16:creationId xmlns:a16="http://schemas.microsoft.com/office/drawing/2014/main" id="{090ABBD3-018F-49DB-BAF2-377843E53A6C}"/>
              </a:ext>
            </a:extLst>
          </p:cNvPr>
          <p:cNvGrpSpPr/>
          <p:nvPr/>
        </p:nvGrpSpPr>
        <p:grpSpPr>
          <a:xfrm>
            <a:off x="8381861" y="4872766"/>
            <a:ext cx="1472969" cy="717243"/>
            <a:chOff x="7066347" y="4872766"/>
            <a:chExt cx="1472969" cy="717243"/>
          </a:xfrm>
        </p:grpSpPr>
        <p:sp>
          <p:nvSpPr>
            <p:cNvPr id="43" name="TextBox 42">
              <a:extLst>
                <a:ext uri="{FF2B5EF4-FFF2-40B4-BE49-F238E27FC236}">
                  <a16:creationId xmlns:a16="http://schemas.microsoft.com/office/drawing/2014/main" id="{1214DBC7-1F08-4F83-B896-EA43EC736DE0}"/>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44" name="TextBox 43">
              <a:extLst>
                <a:ext uri="{FF2B5EF4-FFF2-40B4-BE49-F238E27FC236}">
                  <a16:creationId xmlns:a16="http://schemas.microsoft.com/office/drawing/2014/main" id="{178B4106-648E-497E-ABCC-2B1A3E65C3B5}"/>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gradFill>
                    <a:gsLst>
                      <a:gs pos="0">
                        <a:schemeClr val="accent1">
                          <a:alpha val="90000"/>
                        </a:schemeClr>
                      </a:gs>
                      <a:gs pos="100000">
                        <a:schemeClr val="accent2"/>
                      </a:gs>
                    </a:gsLst>
                    <a:lin ang="0" scaled="1"/>
                  </a:gradFill>
                  <a:latin typeface="+mj-lt"/>
                </a:rPr>
                <a:t>1.200+</a:t>
              </a:r>
            </a:p>
          </p:txBody>
        </p:sp>
      </p:grpSp>
      <p:grpSp>
        <p:nvGrpSpPr>
          <p:cNvPr id="45" name="Group 44">
            <a:extLst>
              <a:ext uri="{FF2B5EF4-FFF2-40B4-BE49-F238E27FC236}">
                <a16:creationId xmlns:a16="http://schemas.microsoft.com/office/drawing/2014/main" id="{A4C06CCF-0F81-44A1-B8A3-D9B141F3F065}"/>
              </a:ext>
            </a:extLst>
          </p:cNvPr>
          <p:cNvGrpSpPr/>
          <p:nvPr/>
        </p:nvGrpSpPr>
        <p:grpSpPr>
          <a:xfrm>
            <a:off x="9932309" y="4872766"/>
            <a:ext cx="1472969" cy="717243"/>
            <a:chOff x="7066347" y="4872766"/>
            <a:chExt cx="1472969" cy="717243"/>
          </a:xfrm>
        </p:grpSpPr>
        <p:sp>
          <p:nvSpPr>
            <p:cNvPr id="46" name="TextBox 45">
              <a:extLst>
                <a:ext uri="{FF2B5EF4-FFF2-40B4-BE49-F238E27FC236}">
                  <a16:creationId xmlns:a16="http://schemas.microsoft.com/office/drawing/2014/main" id="{C373FB81-E28D-4509-BDD1-D209F89F7189}"/>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47" name="TextBox 46">
              <a:extLst>
                <a:ext uri="{FF2B5EF4-FFF2-40B4-BE49-F238E27FC236}">
                  <a16:creationId xmlns:a16="http://schemas.microsoft.com/office/drawing/2014/main" id="{4822C27E-E6CA-4E6C-AF27-E266865E35C0}"/>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solidFill>
                    <a:schemeClr val="bg1"/>
                  </a:solidFill>
                  <a:latin typeface="+mj-lt"/>
                </a:rPr>
                <a:t>320k</a:t>
              </a:r>
            </a:p>
          </p:txBody>
        </p:sp>
      </p:grpSp>
      <p:sp>
        <p:nvSpPr>
          <p:cNvPr id="3" name="Picture Placeholder 2">
            <a:extLst>
              <a:ext uri="{FF2B5EF4-FFF2-40B4-BE49-F238E27FC236}">
                <a16:creationId xmlns:a16="http://schemas.microsoft.com/office/drawing/2014/main" id="{E0302975-09CF-438C-8857-9B35DB09812E}"/>
              </a:ext>
            </a:extLst>
          </p:cNvPr>
          <p:cNvSpPr>
            <a:spLocks noGrp="1"/>
          </p:cNvSpPr>
          <p:nvPr>
            <p:ph type="pic" sz="quarter" idx="10"/>
          </p:nvPr>
        </p:nvSpPr>
        <p:spPr/>
      </p:sp>
    </p:spTree>
    <p:extLst>
      <p:ext uri="{BB962C8B-B14F-4D97-AF65-F5344CB8AC3E}">
        <p14:creationId xmlns:p14="http://schemas.microsoft.com/office/powerpoint/2010/main" val="3156915068"/>
      </p:ext>
    </p:extLst>
  </p:cSld>
  <p:clrMapOvr>
    <a:masterClrMapping/>
  </p:clrMapOvr>
  <mc:AlternateContent xmlns:mc="http://schemas.openxmlformats.org/markup-compatibility/2006" xmlns:p14="http://schemas.microsoft.com/office/powerpoint/2010/main">
    <mc:Choice Requires="p14">
      <p:transition spd="slow">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750" fill="hold"/>
                                        <p:tgtEl>
                                          <p:spTgt spid="32"/>
                                        </p:tgtEl>
                                        <p:attrNameLst>
                                          <p:attrName>ppt_x</p:attrName>
                                        </p:attrNameLst>
                                      </p:cBhvr>
                                      <p:tavLst>
                                        <p:tav tm="0">
                                          <p:val>
                                            <p:strVal val="1+#ppt_w/2"/>
                                          </p:val>
                                        </p:tav>
                                        <p:tav tm="100000">
                                          <p:val>
                                            <p:strVal val="#ppt_x"/>
                                          </p:val>
                                        </p:tav>
                                      </p:tavLst>
                                    </p:anim>
                                    <p:anim calcmode="lin" valueType="num">
                                      <p:cBhvr additive="base">
                                        <p:cTn id="8" dur="750" fill="hold"/>
                                        <p:tgtEl>
                                          <p:spTgt spid="3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31"/>
                                        </p:tgtEl>
                                        <p:attrNameLst>
                                          <p:attrName>style.visibility</p:attrName>
                                        </p:attrNameLst>
                                      </p:cBhvr>
                                      <p:to>
                                        <p:strVal val="visible"/>
                                      </p:to>
                                    </p:set>
                                    <p:anim calcmode="lin" valueType="num">
                                      <p:cBhvr>
                                        <p:cTn id="11" dur="250" fill="hold"/>
                                        <p:tgtEl>
                                          <p:spTgt spid="31"/>
                                        </p:tgtEl>
                                        <p:attrNameLst>
                                          <p:attrName>ppt_x</p:attrName>
                                        </p:attrNameLst>
                                      </p:cBhvr>
                                      <p:tavLst>
                                        <p:tav tm="0">
                                          <p:val>
                                            <p:strVal val="#ppt_x+#ppt_w/2"/>
                                          </p:val>
                                        </p:tav>
                                        <p:tav tm="100000">
                                          <p:val>
                                            <p:strVal val="#ppt_x"/>
                                          </p:val>
                                        </p:tav>
                                      </p:tavLst>
                                    </p:anim>
                                    <p:anim calcmode="lin" valueType="num">
                                      <p:cBhvr>
                                        <p:cTn id="12" dur="250" fill="hold"/>
                                        <p:tgtEl>
                                          <p:spTgt spid="31"/>
                                        </p:tgtEl>
                                        <p:attrNameLst>
                                          <p:attrName>ppt_y</p:attrName>
                                        </p:attrNameLst>
                                      </p:cBhvr>
                                      <p:tavLst>
                                        <p:tav tm="0">
                                          <p:val>
                                            <p:strVal val="#ppt_y"/>
                                          </p:val>
                                        </p:tav>
                                        <p:tav tm="100000">
                                          <p:val>
                                            <p:strVal val="#ppt_y"/>
                                          </p:val>
                                        </p:tav>
                                      </p:tavLst>
                                    </p:anim>
                                    <p:anim calcmode="lin" valueType="num">
                                      <p:cBhvr>
                                        <p:cTn id="13" dur="250" fill="hold"/>
                                        <p:tgtEl>
                                          <p:spTgt spid="31"/>
                                        </p:tgtEl>
                                        <p:attrNameLst>
                                          <p:attrName>ppt_w</p:attrName>
                                        </p:attrNameLst>
                                      </p:cBhvr>
                                      <p:tavLst>
                                        <p:tav tm="0">
                                          <p:val>
                                            <p:fltVal val="0"/>
                                          </p:val>
                                        </p:tav>
                                        <p:tav tm="100000">
                                          <p:val>
                                            <p:strVal val="#ppt_w"/>
                                          </p:val>
                                        </p:tav>
                                      </p:tavLst>
                                    </p:anim>
                                    <p:anim calcmode="lin" valueType="num">
                                      <p:cBhvr>
                                        <p:cTn id="14" dur="250" fill="hold"/>
                                        <p:tgtEl>
                                          <p:spTgt spid="31"/>
                                        </p:tgtEl>
                                        <p:attrNameLst>
                                          <p:attrName>ppt_h</p:attrName>
                                        </p:attrNameLst>
                                      </p:cBhvr>
                                      <p:tavLst>
                                        <p:tav tm="0">
                                          <p:val>
                                            <p:strVal val="#ppt_h"/>
                                          </p:val>
                                        </p:tav>
                                        <p:tav tm="100000">
                                          <p:val>
                                            <p:strVal val="#ppt_h"/>
                                          </p:val>
                                        </p:tav>
                                      </p:tavLst>
                                    </p:anim>
                                  </p:childTnLst>
                                </p:cTn>
                              </p:par>
                              <p:par>
                                <p:cTn id="15" presetID="2" presetClass="entr" presetSubtype="2" decel="100000" fill="hold" nodeType="withEffect">
                                  <p:stCondLst>
                                    <p:cond delay="25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750" fill="hold"/>
                                        <p:tgtEl>
                                          <p:spTgt spid="36"/>
                                        </p:tgtEl>
                                        <p:attrNameLst>
                                          <p:attrName>ppt_x</p:attrName>
                                        </p:attrNameLst>
                                      </p:cBhvr>
                                      <p:tavLst>
                                        <p:tav tm="0">
                                          <p:val>
                                            <p:strVal val="1+#ppt_w/2"/>
                                          </p:val>
                                        </p:tav>
                                        <p:tav tm="100000">
                                          <p:val>
                                            <p:strVal val="#ppt_x"/>
                                          </p:val>
                                        </p:tav>
                                      </p:tavLst>
                                    </p:anim>
                                    <p:anim calcmode="lin" valueType="num">
                                      <p:cBhvr additive="base">
                                        <p:cTn id="18" dur="750" fill="hold"/>
                                        <p:tgtEl>
                                          <p:spTgt spid="36"/>
                                        </p:tgtEl>
                                        <p:attrNameLst>
                                          <p:attrName>ppt_y</p:attrName>
                                        </p:attrNameLst>
                                      </p:cBhvr>
                                      <p:tavLst>
                                        <p:tav tm="0">
                                          <p:val>
                                            <p:strVal val="#ppt_y"/>
                                          </p:val>
                                        </p:tav>
                                        <p:tav tm="100000">
                                          <p:val>
                                            <p:strVal val="#ppt_y"/>
                                          </p:val>
                                        </p:tav>
                                      </p:tavLst>
                                    </p:anim>
                                  </p:childTnLst>
                                </p:cTn>
                              </p:par>
                              <p:par>
                                <p:cTn id="19" presetID="2" presetClass="entr" presetSubtype="2" decel="100000" fill="hold" nodeType="with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additive="base">
                                        <p:cTn id="21" dur="750" fill="hold"/>
                                        <p:tgtEl>
                                          <p:spTgt spid="39"/>
                                        </p:tgtEl>
                                        <p:attrNameLst>
                                          <p:attrName>ppt_x</p:attrName>
                                        </p:attrNameLst>
                                      </p:cBhvr>
                                      <p:tavLst>
                                        <p:tav tm="0">
                                          <p:val>
                                            <p:strVal val="1+#ppt_w/2"/>
                                          </p:val>
                                        </p:tav>
                                        <p:tav tm="100000">
                                          <p:val>
                                            <p:strVal val="#ppt_x"/>
                                          </p:val>
                                        </p:tav>
                                      </p:tavLst>
                                    </p:anim>
                                    <p:anim calcmode="lin" valueType="num">
                                      <p:cBhvr additive="base">
                                        <p:cTn id="22" dur="750" fill="hold"/>
                                        <p:tgtEl>
                                          <p:spTgt spid="39"/>
                                        </p:tgtEl>
                                        <p:attrNameLst>
                                          <p:attrName>ppt_y</p:attrName>
                                        </p:attrNameLst>
                                      </p:cBhvr>
                                      <p:tavLst>
                                        <p:tav tm="0">
                                          <p:val>
                                            <p:strVal val="#ppt_y"/>
                                          </p:val>
                                        </p:tav>
                                        <p:tav tm="100000">
                                          <p:val>
                                            <p:strVal val="#ppt_y"/>
                                          </p:val>
                                        </p:tav>
                                      </p:tavLst>
                                    </p:anim>
                                  </p:childTnLst>
                                </p:cTn>
                              </p:par>
                              <p:par>
                                <p:cTn id="23" presetID="2" presetClass="entr" presetSubtype="2" decel="100000" fill="hold" nodeType="withEffect">
                                  <p:stCondLst>
                                    <p:cond delay="250"/>
                                  </p:stCondLst>
                                  <p:childTnLst>
                                    <p:set>
                                      <p:cBhvr>
                                        <p:cTn id="24" dur="1" fill="hold">
                                          <p:stCondLst>
                                            <p:cond delay="0"/>
                                          </p:stCondLst>
                                        </p:cTn>
                                        <p:tgtEl>
                                          <p:spTgt spid="42"/>
                                        </p:tgtEl>
                                        <p:attrNameLst>
                                          <p:attrName>style.visibility</p:attrName>
                                        </p:attrNameLst>
                                      </p:cBhvr>
                                      <p:to>
                                        <p:strVal val="visible"/>
                                      </p:to>
                                    </p:set>
                                    <p:anim calcmode="lin" valueType="num">
                                      <p:cBhvr additive="base">
                                        <p:cTn id="25" dur="750" fill="hold"/>
                                        <p:tgtEl>
                                          <p:spTgt spid="42"/>
                                        </p:tgtEl>
                                        <p:attrNameLst>
                                          <p:attrName>ppt_x</p:attrName>
                                        </p:attrNameLst>
                                      </p:cBhvr>
                                      <p:tavLst>
                                        <p:tav tm="0">
                                          <p:val>
                                            <p:strVal val="1+#ppt_w/2"/>
                                          </p:val>
                                        </p:tav>
                                        <p:tav tm="100000">
                                          <p:val>
                                            <p:strVal val="#ppt_x"/>
                                          </p:val>
                                        </p:tav>
                                      </p:tavLst>
                                    </p:anim>
                                    <p:anim calcmode="lin" valueType="num">
                                      <p:cBhvr additive="base">
                                        <p:cTn id="26" dur="750" fill="hold"/>
                                        <p:tgtEl>
                                          <p:spTgt spid="42"/>
                                        </p:tgtEl>
                                        <p:attrNameLst>
                                          <p:attrName>ppt_y</p:attrName>
                                        </p:attrNameLst>
                                      </p:cBhvr>
                                      <p:tavLst>
                                        <p:tav tm="0">
                                          <p:val>
                                            <p:strVal val="#ppt_y"/>
                                          </p:val>
                                        </p:tav>
                                        <p:tav tm="100000">
                                          <p:val>
                                            <p:strVal val="#ppt_y"/>
                                          </p:val>
                                        </p:tav>
                                      </p:tavLst>
                                    </p:anim>
                                  </p:childTnLst>
                                </p:cTn>
                              </p:par>
                              <p:par>
                                <p:cTn id="27" presetID="2" presetClass="entr" presetSubtype="2" decel="100000" fill="hold" nodeType="withEffect">
                                  <p:stCondLst>
                                    <p:cond delay="500"/>
                                  </p:stCondLst>
                                  <p:childTnLst>
                                    <p:set>
                                      <p:cBhvr>
                                        <p:cTn id="28" dur="1" fill="hold">
                                          <p:stCondLst>
                                            <p:cond delay="0"/>
                                          </p:stCondLst>
                                        </p:cTn>
                                        <p:tgtEl>
                                          <p:spTgt spid="45"/>
                                        </p:tgtEl>
                                        <p:attrNameLst>
                                          <p:attrName>style.visibility</p:attrName>
                                        </p:attrNameLst>
                                      </p:cBhvr>
                                      <p:to>
                                        <p:strVal val="visible"/>
                                      </p:to>
                                    </p:set>
                                    <p:anim calcmode="lin" valueType="num">
                                      <p:cBhvr additive="base">
                                        <p:cTn id="29" dur="750" fill="hold"/>
                                        <p:tgtEl>
                                          <p:spTgt spid="45"/>
                                        </p:tgtEl>
                                        <p:attrNameLst>
                                          <p:attrName>ppt_x</p:attrName>
                                        </p:attrNameLst>
                                      </p:cBhvr>
                                      <p:tavLst>
                                        <p:tav tm="0">
                                          <p:val>
                                            <p:strVal val="1+#ppt_w/2"/>
                                          </p:val>
                                        </p:tav>
                                        <p:tav tm="100000">
                                          <p:val>
                                            <p:strVal val="#ppt_x"/>
                                          </p:val>
                                        </p:tav>
                                      </p:tavLst>
                                    </p:anim>
                                    <p:anim calcmode="lin" valueType="num">
                                      <p:cBhvr additive="base">
                                        <p:cTn id="30" dur="750" fill="hold"/>
                                        <p:tgtEl>
                                          <p:spTgt spid="45"/>
                                        </p:tgtEl>
                                        <p:attrNameLst>
                                          <p:attrName>ppt_y</p:attrName>
                                        </p:attrNameLst>
                                      </p:cBhvr>
                                      <p:tavLst>
                                        <p:tav tm="0">
                                          <p:val>
                                            <p:strVal val="#ppt_y"/>
                                          </p:val>
                                        </p:tav>
                                        <p:tav tm="100000">
                                          <p:val>
                                            <p:strVal val="#ppt_y"/>
                                          </p:val>
                                        </p:tav>
                                      </p:tavLst>
                                    </p:anim>
                                  </p:childTnLst>
                                </p:cTn>
                              </p:par>
                              <p:par>
                                <p:cTn id="31" presetID="10" presetClass="entr" presetSubtype="0" fill="hold" grpId="0" nodeType="withEffect">
                                  <p:stCondLst>
                                    <p:cond delay="750"/>
                                  </p:stCondLst>
                                  <p:childTnLst>
                                    <p:set>
                                      <p:cBhvr>
                                        <p:cTn id="32" dur="1" fill="hold">
                                          <p:stCondLst>
                                            <p:cond delay="0"/>
                                          </p:stCondLst>
                                        </p:cTn>
                                        <p:tgtEl>
                                          <p:spTgt spid="33"/>
                                        </p:tgtEl>
                                        <p:attrNameLst>
                                          <p:attrName>style.visibility</p:attrName>
                                        </p:attrNameLst>
                                      </p:cBhvr>
                                      <p:to>
                                        <p:strVal val="visible"/>
                                      </p:to>
                                    </p:set>
                                    <p:animEffect transition="in" filter="fade">
                                      <p:cBhvr>
                                        <p:cTn id="33" dur="500"/>
                                        <p:tgtEl>
                                          <p:spTgt spid="33"/>
                                        </p:tgtEl>
                                      </p:cBhvr>
                                    </p:animEffect>
                                  </p:childTnLst>
                                </p:cTn>
                              </p:par>
                              <p:par>
                                <p:cTn id="34" presetID="10" presetClass="entr" presetSubtype="0" fill="hold" grpId="0" nodeType="withEffect">
                                  <p:stCondLst>
                                    <p:cond delay="75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21" presetClass="entr" presetSubtype="1" fill="hold" grpId="0" nodeType="withEffect">
                                  <p:stCondLst>
                                    <p:cond delay="1000"/>
                                  </p:stCondLst>
                                  <p:childTnLst>
                                    <p:set>
                                      <p:cBhvr>
                                        <p:cTn id="38" dur="1" fill="hold">
                                          <p:stCondLst>
                                            <p:cond delay="0"/>
                                          </p:stCondLst>
                                        </p:cTn>
                                        <p:tgtEl>
                                          <p:spTgt spid="15"/>
                                        </p:tgtEl>
                                        <p:attrNameLst>
                                          <p:attrName>style.visibility</p:attrName>
                                        </p:attrNameLst>
                                      </p:cBhvr>
                                      <p:to>
                                        <p:strVal val="visible"/>
                                      </p:to>
                                    </p:set>
                                    <p:animEffect transition="in" filter="wheel(1)">
                                      <p:cBhvr>
                                        <p:cTn id="3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14" grpId="0" animBg="1"/>
      <p:bldP spid="15" grpId="0" animBg="1"/>
      <p:bldP spid="31"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Top Corners Rounded 40">
            <a:extLst>
              <a:ext uri="{FF2B5EF4-FFF2-40B4-BE49-F238E27FC236}">
                <a16:creationId xmlns:a16="http://schemas.microsoft.com/office/drawing/2014/main" id="{1FA6396D-9DA0-4DFA-B414-433A14AF5B53}"/>
              </a:ext>
            </a:extLst>
          </p:cNvPr>
          <p:cNvSpPr/>
          <p:nvPr/>
        </p:nvSpPr>
        <p:spPr>
          <a:xfrm rot="5400000">
            <a:off x="375636" y="1325881"/>
            <a:ext cx="3454968" cy="4206240"/>
          </a:xfrm>
          <a:prstGeom prst="round2SameRect">
            <a:avLst>
              <a:gd name="adj1" fmla="val 50000"/>
              <a:gd name="adj2" fmla="val 0"/>
            </a:avLst>
          </a:prstGeom>
          <a:gradFill flip="none" rotWithShape="1">
            <a:gsLst>
              <a:gs pos="1000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C3339152-8AFA-4077-B13B-FDE6C8395805}"/>
              </a:ext>
            </a:extLst>
          </p:cNvPr>
          <p:cNvSpPr/>
          <p:nvPr/>
        </p:nvSpPr>
        <p:spPr>
          <a:xfrm>
            <a:off x="4749800" y="3829939"/>
            <a:ext cx="7496175" cy="45719"/>
          </a:xfrm>
          <a:prstGeom prst="roundRect">
            <a:avLst>
              <a:gd name="adj" fmla="val 50000"/>
            </a:avLst>
          </a:prstGeom>
          <a:solidFill>
            <a:schemeClr val="bg1">
              <a:lumMod val="6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32BB0582-3E8F-49A9-8045-C0E7AF99CF68}"/>
              </a:ext>
            </a:extLst>
          </p:cNvPr>
          <p:cNvSpPr/>
          <p:nvPr/>
        </p:nvSpPr>
        <p:spPr>
          <a:xfrm>
            <a:off x="7609033" y="3804681"/>
            <a:ext cx="2272259" cy="96236"/>
          </a:xfrm>
          <a:prstGeom prst="roundRect">
            <a:avLst>
              <a:gd name="adj" fmla="val 50000"/>
            </a:avLst>
          </a:prstGeom>
          <a:gradFill flip="none" rotWithShape="1">
            <a:gsLst>
              <a:gs pos="10000">
                <a:schemeClr val="accent1"/>
              </a:gs>
              <a:gs pos="100000">
                <a:schemeClr val="accent2"/>
              </a:gs>
            </a:gsLst>
            <a:lin ang="0" scaled="1"/>
            <a:tileRect/>
          </a:gradFill>
          <a:ln>
            <a:noFill/>
          </a:ln>
          <a:effectLst>
            <a:outerShdw blurRad="127000" dist="50800" dir="3300000" sx="95000" sy="95000" algn="tl"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4" name="Group 13">
            <a:extLst>
              <a:ext uri="{FF2B5EF4-FFF2-40B4-BE49-F238E27FC236}">
                <a16:creationId xmlns:a16="http://schemas.microsoft.com/office/drawing/2014/main" id="{B7DCF1D9-BFAE-4347-AA66-EF6987F268CA}"/>
              </a:ext>
            </a:extLst>
          </p:cNvPr>
          <p:cNvGrpSpPr/>
          <p:nvPr/>
        </p:nvGrpSpPr>
        <p:grpSpPr>
          <a:xfrm>
            <a:off x="5219700" y="2467913"/>
            <a:ext cx="1790700" cy="1922175"/>
            <a:chOff x="5219700" y="2044114"/>
            <a:chExt cx="1790700" cy="1922175"/>
          </a:xfrm>
        </p:grpSpPr>
        <p:sp>
          <p:nvSpPr>
            <p:cNvPr id="6" name="TextBox 5">
              <a:extLst>
                <a:ext uri="{FF2B5EF4-FFF2-40B4-BE49-F238E27FC236}">
                  <a16:creationId xmlns:a16="http://schemas.microsoft.com/office/drawing/2014/main" id="{58F8FCC6-5629-4572-B3A8-6548627E00DA}"/>
                </a:ext>
              </a:extLst>
            </p:cNvPr>
            <p:cNvSpPr txBox="1"/>
            <p:nvPr/>
          </p:nvSpPr>
          <p:spPr>
            <a:xfrm>
              <a:off x="5219700" y="2353970"/>
              <a:ext cx="1623060"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a:t>
              </a:r>
            </a:p>
          </p:txBody>
        </p:sp>
        <p:sp>
          <p:nvSpPr>
            <p:cNvPr id="7" name="TextBox 6">
              <a:extLst>
                <a:ext uri="{FF2B5EF4-FFF2-40B4-BE49-F238E27FC236}">
                  <a16:creationId xmlns:a16="http://schemas.microsoft.com/office/drawing/2014/main" id="{6046CB8E-C902-4BB3-95FE-42A9C5D598F7}"/>
                </a:ext>
              </a:extLst>
            </p:cNvPr>
            <p:cNvSpPr txBox="1"/>
            <p:nvPr/>
          </p:nvSpPr>
          <p:spPr>
            <a:xfrm>
              <a:off x="5219700" y="2044114"/>
              <a:ext cx="1790700" cy="351635"/>
            </a:xfrm>
            <a:prstGeom prst="rect">
              <a:avLst/>
            </a:prstGeom>
            <a:noFill/>
          </p:spPr>
          <p:txBody>
            <a:bodyPr wrap="square" rtlCol="0">
              <a:spAutoFit/>
            </a:bodyPr>
            <a:lstStyle/>
            <a:p>
              <a:pPr>
                <a:lnSpc>
                  <a:spcPct val="113000"/>
                </a:lnSpc>
              </a:pPr>
              <a:r>
                <a:rPr lang="en-US" sz="1600" dirty="0">
                  <a:solidFill>
                    <a:schemeClr val="bg1"/>
                  </a:solidFill>
                  <a:latin typeface="+mj-lt"/>
                </a:rPr>
                <a:t>Medical Text #1</a:t>
              </a:r>
            </a:p>
          </p:txBody>
        </p:sp>
        <p:sp>
          <p:nvSpPr>
            <p:cNvPr id="8" name="TextBox 7">
              <a:extLst>
                <a:ext uri="{FF2B5EF4-FFF2-40B4-BE49-F238E27FC236}">
                  <a16:creationId xmlns:a16="http://schemas.microsoft.com/office/drawing/2014/main" id="{47547BE6-4CD2-4531-B7FE-B5748F75828B}"/>
                </a:ext>
              </a:extLst>
            </p:cNvPr>
            <p:cNvSpPr txBox="1"/>
            <p:nvPr/>
          </p:nvSpPr>
          <p:spPr>
            <a:xfrm>
              <a:off x="5219700" y="3695702"/>
              <a:ext cx="1623060" cy="270587"/>
            </a:xfrm>
            <a:prstGeom prst="rect">
              <a:avLst/>
            </a:prstGeom>
            <a:noFill/>
          </p:spPr>
          <p:txBody>
            <a:bodyPr wrap="square" rtlCol="0">
              <a:spAutoFit/>
            </a:bodyPr>
            <a:lstStyle/>
            <a:p>
              <a:pPr>
                <a:lnSpc>
                  <a:spcPct val="113000"/>
                </a:lnSpc>
              </a:pPr>
              <a:r>
                <a:rPr lang="en-US" sz="1100" i="1" dirty="0">
                  <a:solidFill>
                    <a:schemeClr val="bg1"/>
                  </a:solidFill>
                  <a:latin typeface="Roboto Light" panose="02000000000000000000" pitchFamily="2" charset="0"/>
                  <a:ea typeface="Roboto Light" panose="02000000000000000000" pitchFamily="2" charset="0"/>
                </a:rPr>
                <a:t>May ‘18</a:t>
              </a:r>
            </a:p>
          </p:txBody>
        </p:sp>
        <p:grpSp>
          <p:nvGrpSpPr>
            <p:cNvPr id="10" name="Group 9">
              <a:extLst>
                <a:ext uri="{FF2B5EF4-FFF2-40B4-BE49-F238E27FC236}">
                  <a16:creationId xmlns:a16="http://schemas.microsoft.com/office/drawing/2014/main" id="{078554BF-29EB-4F54-B827-33B7C179B3C2}"/>
                </a:ext>
              </a:extLst>
            </p:cNvPr>
            <p:cNvGrpSpPr/>
            <p:nvPr/>
          </p:nvGrpSpPr>
          <p:grpSpPr>
            <a:xfrm>
              <a:off x="5292725" y="3311525"/>
              <a:ext cx="234950" cy="234950"/>
              <a:chOff x="5292725" y="3311525"/>
              <a:chExt cx="234950" cy="234950"/>
            </a:xfrm>
          </p:grpSpPr>
          <p:sp>
            <p:nvSpPr>
              <p:cNvPr id="5" name="Oval 4">
                <a:extLst>
                  <a:ext uri="{FF2B5EF4-FFF2-40B4-BE49-F238E27FC236}">
                    <a16:creationId xmlns:a16="http://schemas.microsoft.com/office/drawing/2014/main" id="{E5FE54F4-20D2-4957-9924-9EF21BBEA7BB}"/>
                  </a:ext>
                </a:extLst>
              </p:cNvPr>
              <p:cNvSpPr/>
              <p:nvPr/>
            </p:nvSpPr>
            <p:spPr>
              <a:xfrm>
                <a:off x="5292725" y="3311525"/>
                <a:ext cx="234950" cy="234950"/>
              </a:xfrm>
              <a:prstGeom prst="ellipse">
                <a:avLst/>
              </a:prstGeom>
              <a:gradFill>
                <a:gsLst>
                  <a:gs pos="10000">
                    <a:schemeClr val="accent1"/>
                  </a:gs>
                  <a:gs pos="100000">
                    <a:schemeClr val="accent2"/>
                  </a:gs>
                </a:gsLst>
                <a:lin ang="18900000" scaled="1"/>
              </a:gradFill>
              <a:ln>
                <a:noFill/>
              </a:ln>
              <a:effectLst>
                <a:outerShdw blurRad="127000" dist="88900" dir="27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5">
                <a:extLst>
                  <a:ext uri="{FF2B5EF4-FFF2-40B4-BE49-F238E27FC236}">
                    <a16:creationId xmlns:a16="http://schemas.microsoft.com/office/drawing/2014/main" id="{B2F71F32-21F6-4793-B5DF-26CC31B52F5B}"/>
                  </a:ext>
                </a:extLst>
              </p:cNvPr>
              <p:cNvSpPr>
                <a:spLocks noChangeArrowheads="1"/>
              </p:cNvSpPr>
              <p:nvPr/>
            </p:nvSpPr>
            <p:spPr bwMode="auto">
              <a:xfrm flipH="1">
                <a:off x="5390487" y="3380883"/>
                <a:ext cx="53713" cy="96235"/>
              </a:xfrm>
              <a:custGeom>
                <a:avLst/>
                <a:gdLst>
                  <a:gd name="T0" fmla="*/ 15797 w 265"/>
                  <a:gd name="T1" fmla="*/ 84849 h 472"/>
                  <a:gd name="T2" fmla="*/ 15797 w 265"/>
                  <a:gd name="T3" fmla="*/ 84849 h 472"/>
                  <a:gd name="T4" fmla="*/ 94780 w 265"/>
                  <a:gd name="T5" fmla="*/ 10471 h 472"/>
                  <a:gd name="T6" fmla="*/ 94780 w 265"/>
                  <a:gd name="T7" fmla="*/ 0 h 472"/>
                  <a:gd name="T8" fmla="*/ 84369 w 265"/>
                  <a:gd name="T9" fmla="*/ 0 h 472"/>
                  <a:gd name="T10" fmla="*/ 0 w 265"/>
                  <a:gd name="T11" fmla="*/ 79795 h 472"/>
                  <a:gd name="T12" fmla="*/ 0 w 265"/>
                  <a:gd name="T13" fmla="*/ 84849 h 472"/>
                  <a:gd name="T14" fmla="*/ 0 w 265"/>
                  <a:gd name="T15" fmla="*/ 90265 h 472"/>
                  <a:gd name="T16" fmla="*/ 84369 w 265"/>
                  <a:gd name="T17" fmla="*/ 170060 h 472"/>
                  <a:gd name="T18" fmla="*/ 94780 w 265"/>
                  <a:gd name="T19" fmla="*/ 170060 h 472"/>
                  <a:gd name="T20" fmla="*/ 94780 w 265"/>
                  <a:gd name="T21" fmla="*/ 159589 h 472"/>
                  <a:gd name="T22" fmla="*/ 15797 w 265"/>
                  <a:gd name="T23" fmla="*/ 84849 h 47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5" h="472">
                    <a:moveTo>
                      <a:pt x="44" y="235"/>
                    </a:moveTo>
                    <a:lnTo>
                      <a:pt x="44" y="235"/>
                    </a:lnTo>
                    <a:cubicBezTo>
                      <a:pt x="264" y="29"/>
                      <a:pt x="264" y="29"/>
                      <a:pt x="264" y="29"/>
                    </a:cubicBezTo>
                    <a:cubicBezTo>
                      <a:pt x="264" y="29"/>
                      <a:pt x="264" y="14"/>
                      <a:pt x="264" y="0"/>
                    </a:cubicBezTo>
                    <a:cubicBezTo>
                      <a:pt x="250" y="0"/>
                      <a:pt x="250" y="0"/>
                      <a:pt x="235" y="0"/>
                    </a:cubicBezTo>
                    <a:cubicBezTo>
                      <a:pt x="0" y="221"/>
                      <a:pt x="0" y="221"/>
                      <a:pt x="0" y="221"/>
                    </a:cubicBezTo>
                    <a:lnTo>
                      <a:pt x="0" y="235"/>
                    </a:lnTo>
                    <a:lnTo>
                      <a:pt x="0" y="250"/>
                    </a:lnTo>
                    <a:cubicBezTo>
                      <a:pt x="235" y="471"/>
                      <a:pt x="235" y="471"/>
                      <a:pt x="235" y="471"/>
                    </a:cubicBezTo>
                    <a:cubicBezTo>
                      <a:pt x="250" y="471"/>
                      <a:pt x="250" y="471"/>
                      <a:pt x="264" y="471"/>
                    </a:cubicBezTo>
                    <a:cubicBezTo>
                      <a:pt x="264" y="456"/>
                      <a:pt x="264" y="442"/>
                      <a:pt x="264" y="442"/>
                    </a:cubicBezTo>
                    <a:lnTo>
                      <a:pt x="44" y="235"/>
                    </a:lnTo>
                  </a:path>
                </a:pathLst>
              </a:custGeom>
              <a:solidFill>
                <a:schemeClr val="bg1"/>
              </a:solidFill>
              <a:ln w="12700">
                <a:solidFill>
                  <a:schemeClr val="bg1"/>
                </a:solid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p>
            </p:txBody>
          </p:sp>
        </p:grpSp>
      </p:grpSp>
      <p:grpSp>
        <p:nvGrpSpPr>
          <p:cNvPr id="15" name="Group 14">
            <a:extLst>
              <a:ext uri="{FF2B5EF4-FFF2-40B4-BE49-F238E27FC236}">
                <a16:creationId xmlns:a16="http://schemas.microsoft.com/office/drawing/2014/main" id="{626A8F10-56F4-4E90-961A-0CD8B8E11512}"/>
              </a:ext>
            </a:extLst>
          </p:cNvPr>
          <p:cNvGrpSpPr/>
          <p:nvPr/>
        </p:nvGrpSpPr>
        <p:grpSpPr>
          <a:xfrm>
            <a:off x="7438246" y="2467913"/>
            <a:ext cx="1790700" cy="1922175"/>
            <a:chOff x="5219700" y="2044114"/>
            <a:chExt cx="1790700" cy="1922175"/>
          </a:xfrm>
        </p:grpSpPr>
        <p:sp>
          <p:nvSpPr>
            <p:cNvPr id="16" name="TextBox 15">
              <a:extLst>
                <a:ext uri="{FF2B5EF4-FFF2-40B4-BE49-F238E27FC236}">
                  <a16:creationId xmlns:a16="http://schemas.microsoft.com/office/drawing/2014/main" id="{8BABB9E3-7BE5-4630-AD5E-58EDD1BA1F99}"/>
                </a:ext>
              </a:extLst>
            </p:cNvPr>
            <p:cNvSpPr txBox="1"/>
            <p:nvPr/>
          </p:nvSpPr>
          <p:spPr>
            <a:xfrm>
              <a:off x="5219700" y="2353970"/>
              <a:ext cx="1623060"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a:t>
              </a:r>
            </a:p>
          </p:txBody>
        </p:sp>
        <p:sp>
          <p:nvSpPr>
            <p:cNvPr id="17" name="TextBox 16">
              <a:extLst>
                <a:ext uri="{FF2B5EF4-FFF2-40B4-BE49-F238E27FC236}">
                  <a16:creationId xmlns:a16="http://schemas.microsoft.com/office/drawing/2014/main" id="{BF86BF3A-DB24-466F-B044-4CB2E984E4EA}"/>
                </a:ext>
              </a:extLst>
            </p:cNvPr>
            <p:cNvSpPr txBox="1"/>
            <p:nvPr/>
          </p:nvSpPr>
          <p:spPr>
            <a:xfrm>
              <a:off x="5219700" y="2044114"/>
              <a:ext cx="1790700" cy="351635"/>
            </a:xfrm>
            <a:prstGeom prst="rect">
              <a:avLst/>
            </a:prstGeom>
            <a:noFill/>
          </p:spPr>
          <p:txBody>
            <a:bodyPr wrap="square" rtlCol="0">
              <a:spAutoFit/>
            </a:bodyPr>
            <a:lstStyle/>
            <a:p>
              <a:pPr>
                <a:lnSpc>
                  <a:spcPct val="113000"/>
                </a:lnSpc>
              </a:pPr>
              <a:r>
                <a:rPr lang="en-US" sz="1600" dirty="0">
                  <a:gradFill>
                    <a:gsLst>
                      <a:gs pos="10000">
                        <a:schemeClr val="accent1"/>
                      </a:gs>
                      <a:gs pos="100000">
                        <a:schemeClr val="accent2"/>
                      </a:gs>
                    </a:gsLst>
                    <a:lin ang="0" scaled="1"/>
                  </a:gradFill>
                  <a:latin typeface="+mj-lt"/>
                </a:rPr>
                <a:t>Medical Text #2</a:t>
              </a:r>
            </a:p>
          </p:txBody>
        </p:sp>
        <p:sp>
          <p:nvSpPr>
            <p:cNvPr id="18" name="TextBox 17">
              <a:extLst>
                <a:ext uri="{FF2B5EF4-FFF2-40B4-BE49-F238E27FC236}">
                  <a16:creationId xmlns:a16="http://schemas.microsoft.com/office/drawing/2014/main" id="{261100CB-2663-4338-AC46-CA8EB202D06E}"/>
                </a:ext>
              </a:extLst>
            </p:cNvPr>
            <p:cNvSpPr txBox="1"/>
            <p:nvPr/>
          </p:nvSpPr>
          <p:spPr>
            <a:xfrm>
              <a:off x="5219700" y="3695702"/>
              <a:ext cx="1623060" cy="270587"/>
            </a:xfrm>
            <a:prstGeom prst="rect">
              <a:avLst/>
            </a:prstGeom>
            <a:noFill/>
          </p:spPr>
          <p:txBody>
            <a:bodyPr wrap="square" rtlCol="0">
              <a:spAutoFit/>
            </a:bodyPr>
            <a:lstStyle/>
            <a:p>
              <a:pPr>
                <a:lnSpc>
                  <a:spcPct val="113000"/>
                </a:lnSpc>
              </a:pPr>
              <a:r>
                <a:rPr lang="en-US" sz="1100" i="1" dirty="0">
                  <a:solidFill>
                    <a:schemeClr val="bg1"/>
                  </a:solidFill>
                  <a:latin typeface="Roboto Light" panose="02000000000000000000" pitchFamily="2" charset="0"/>
                  <a:ea typeface="Roboto Light" panose="02000000000000000000" pitchFamily="2" charset="0"/>
                </a:rPr>
                <a:t>June ‘18</a:t>
              </a:r>
            </a:p>
          </p:txBody>
        </p:sp>
        <p:grpSp>
          <p:nvGrpSpPr>
            <p:cNvPr id="19" name="Group 18">
              <a:extLst>
                <a:ext uri="{FF2B5EF4-FFF2-40B4-BE49-F238E27FC236}">
                  <a16:creationId xmlns:a16="http://schemas.microsoft.com/office/drawing/2014/main" id="{9B8605B2-B399-4368-8337-DE9A46DA3AE9}"/>
                </a:ext>
              </a:extLst>
            </p:cNvPr>
            <p:cNvGrpSpPr/>
            <p:nvPr/>
          </p:nvGrpSpPr>
          <p:grpSpPr>
            <a:xfrm>
              <a:off x="5292725" y="3311525"/>
              <a:ext cx="234950" cy="234950"/>
              <a:chOff x="5292725" y="3311525"/>
              <a:chExt cx="234950" cy="234950"/>
            </a:xfrm>
          </p:grpSpPr>
          <p:sp>
            <p:nvSpPr>
              <p:cNvPr id="20" name="Oval 19">
                <a:extLst>
                  <a:ext uri="{FF2B5EF4-FFF2-40B4-BE49-F238E27FC236}">
                    <a16:creationId xmlns:a16="http://schemas.microsoft.com/office/drawing/2014/main" id="{0EDFEF9D-A11B-4D65-8530-7C0A8514E7ED}"/>
                  </a:ext>
                </a:extLst>
              </p:cNvPr>
              <p:cNvSpPr/>
              <p:nvPr/>
            </p:nvSpPr>
            <p:spPr>
              <a:xfrm>
                <a:off x="5292725" y="3311525"/>
                <a:ext cx="234950" cy="234950"/>
              </a:xfrm>
              <a:prstGeom prst="ellipse">
                <a:avLst/>
              </a:prstGeom>
              <a:gradFill>
                <a:gsLst>
                  <a:gs pos="10000">
                    <a:schemeClr val="accent1"/>
                  </a:gs>
                  <a:gs pos="100000">
                    <a:schemeClr val="accent2"/>
                  </a:gs>
                </a:gsLst>
                <a:lin ang="18900000" scaled="1"/>
              </a:gradFill>
              <a:ln>
                <a:noFill/>
              </a:ln>
              <a:effectLst>
                <a:outerShdw blurRad="127000" dist="88900" dir="27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5">
                <a:extLst>
                  <a:ext uri="{FF2B5EF4-FFF2-40B4-BE49-F238E27FC236}">
                    <a16:creationId xmlns:a16="http://schemas.microsoft.com/office/drawing/2014/main" id="{752FE7F0-A14A-479E-BFE8-3AA473792426}"/>
                  </a:ext>
                </a:extLst>
              </p:cNvPr>
              <p:cNvSpPr>
                <a:spLocks noChangeArrowheads="1"/>
              </p:cNvSpPr>
              <p:nvPr/>
            </p:nvSpPr>
            <p:spPr bwMode="auto">
              <a:xfrm flipH="1">
                <a:off x="5390487" y="3380883"/>
                <a:ext cx="53713" cy="96235"/>
              </a:xfrm>
              <a:custGeom>
                <a:avLst/>
                <a:gdLst>
                  <a:gd name="T0" fmla="*/ 15797 w 265"/>
                  <a:gd name="T1" fmla="*/ 84849 h 472"/>
                  <a:gd name="T2" fmla="*/ 15797 w 265"/>
                  <a:gd name="T3" fmla="*/ 84849 h 472"/>
                  <a:gd name="T4" fmla="*/ 94780 w 265"/>
                  <a:gd name="T5" fmla="*/ 10471 h 472"/>
                  <a:gd name="T6" fmla="*/ 94780 w 265"/>
                  <a:gd name="T7" fmla="*/ 0 h 472"/>
                  <a:gd name="T8" fmla="*/ 84369 w 265"/>
                  <a:gd name="T9" fmla="*/ 0 h 472"/>
                  <a:gd name="T10" fmla="*/ 0 w 265"/>
                  <a:gd name="T11" fmla="*/ 79795 h 472"/>
                  <a:gd name="T12" fmla="*/ 0 w 265"/>
                  <a:gd name="T13" fmla="*/ 84849 h 472"/>
                  <a:gd name="T14" fmla="*/ 0 w 265"/>
                  <a:gd name="T15" fmla="*/ 90265 h 472"/>
                  <a:gd name="T16" fmla="*/ 84369 w 265"/>
                  <a:gd name="T17" fmla="*/ 170060 h 472"/>
                  <a:gd name="T18" fmla="*/ 94780 w 265"/>
                  <a:gd name="T19" fmla="*/ 170060 h 472"/>
                  <a:gd name="T20" fmla="*/ 94780 w 265"/>
                  <a:gd name="T21" fmla="*/ 159589 h 472"/>
                  <a:gd name="T22" fmla="*/ 15797 w 265"/>
                  <a:gd name="T23" fmla="*/ 84849 h 47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5" h="472">
                    <a:moveTo>
                      <a:pt x="44" y="235"/>
                    </a:moveTo>
                    <a:lnTo>
                      <a:pt x="44" y="235"/>
                    </a:lnTo>
                    <a:cubicBezTo>
                      <a:pt x="264" y="29"/>
                      <a:pt x="264" y="29"/>
                      <a:pt x="264" y="29"/>
                    </a:cubicBezTo>
                    <a:cubicBezTo>
                      <a:pt x="264" y="29"/>
                      <a:pt x="264" y="14"/>
                      <a:pt x="264" y="0"/>
                    </a:cubicBezTo>
                    <a:cubicBezTo>
                      <a:pt x="250" y="0"/>
                      <a:pt x="250" y="0"/>
                      <a:pt x="235" y="0"/>
                    </a:cubicBezTo>
                    <a:cubicBezTo>
                      <a:pt x="0" y="221"/>
                      <a:pt x="0" y="221"/>
                      <a:pt x="0" y="221"/>
                    </a:cubicBezTo>
                    <a:lnTo>
                      <a:pt x="0" y="235"/>
                    </a:lnTo>
                    <a:lnTo>
                      <a:pt x="0" y="250"/>
                    </a:lnTo>
                    <a:cubicBezTo>
                      <a:pt x="235" y="471"/>
                      <a:pt x="235" y="471"/>
                      <a:pt x="235" y="471"/>
                    </a:cubicBezTo>
                    <a:cubicBezTo>
                      <a:pt x="250" y="471"/>
                      <a:pt x="250" y="471"/>
                      <a:pt x="264" y="471"/>
                    </a:cubicBezTo>
                    <a:cubicBezTo>
                      <a:pt x="264" y="456"/>
                      <a:pt x="264" y="442"/>
                      <a:pt x="264" y="442"/>
                    </a:cubicBezTo>
                    <a:lnTo>
                      <a:pt x="44" y="235"/>
                    </a:lnTo>
                  </a:path>
                </a:pathLst>
              </a:custGeom>
              <a:solidFill>
                <a:schemeClr val="bg1"/>
              </a:solidFill>
              <a:ln w="12700">
                <a:solidFill>
                  <a:schemeClr val="bg1"/>
                </a:solid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p>
            </p:txBody>
          </p:sp>
        </p:grpSp>
      </p:grpSp>
      <p:grpSp>
        <p:nvGrpSpPr>
          <p:cNvPr id="22" name="Group 21">
            <a:extLst>
              <a:ext uri="{FF2B5EF4-FFF2-40B4-BE49-F238E27FC236}">
                <a16:creationId xmlns:a16="http://schemas.microsoft.com/office/drawing/2014/main" id="{2D9951E6-9E16-4D64-A7A7-D6DF3ACCC42E}"/>
              </a:ext>
            </a:extLst>
          </p:cNvPr>
          <p:cNvGrpSpPr/>
          <p:nvPr/>
        </p:nvGrpSpPr>
        <p:grpSpPr>
          <a:xfrm>
            <a:off x="9656792" y="2467913"/>
            <a:ext cx="1790700" cy="1922175"/>
            <a:chOff x="5219700" y="2044114"/>
            <a:chExt cx="1790700" cy="1922175"/>
          </a:xfrm>
        </p:grpSpPr>
        <p:sp>
          <p:nvSpPr>
            <p:cNvPr id="23" name="TextBox 22">
              <a:extLst>
                <a:ext uri="{FF2B5EF4-FFF2-40B4-BE49-F238E27FC236}">
                  <a16:creationId xmlns:a16="http://schemas.microsoft.com/office/drawing/2014/main" id="{A43725E4-2F2D-45AD-BD3C-E0AACE03DF7C}"/>
                </a:ext>
              </a:extLst>
            </p:cNvPr>
            <p:cNvSpPr txBox="1"/>
            <p:nvPr/>
          </p:nvSpPr>
          <p:spPr>
            <a:xfrm>
              <a:off x="5219700" y="2353970"/>
              <a:ext cx="1623060"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a:t>
              </a:r>
            </a:p>
          </p:txBody>
        </p:sp>
        <p:sp>
          <p:nvSpPr>
            <p:cNvPr id="24" name="TextBox 23">
              <a:extLst>
                <a:ext uri="{FF2B5EF4-FFF2-40B4-BE49-F238E27FC236}">
                  <a16:creationId xmlns:a16="http://schemas.microsoft.com/office/drawing/2014/main" id="{3C62B686-8317-40CB-80C2-17FC02431625}"/>
                </a:ext>
              </a:extLst>
            </p:cNvPr>
            <p:cNvSpPr txBox="1"/>
            <p:nvPr/>
          </p:nvSpPr>
          <p:spPr>
            <a:xfrm>
              <a:off x="5219700" y="2044114"/>
              <a:ext cx="1790700" cy="351635"/>
            </a:xfrm>
            <a:prstGeom prst="rect">
              <a:avLst/>
            </a:prstGeom>
            <a:noFill/>
          </p:spPr>
          <p:txBody>
            <a:bodyPr wrap="square" rtlCol="0">
              <a:spAutoFit/>
            </a:bodyPr>
            <a:lstStyle/>
            <a:p>
              <a:pPr>
                <a:lnSpc>
                  <a:spcPct val="113000"/>
                </a:lnSpc>
              </a:pPr>
              <a:r>
                <a:rPr lang="en-US" sz="1600" dirty="0">
                  <a:gradFill>
                    <a:gsLst>
                      <a:gs pos="10000">
                        <a:schemeClr val="accent1"/>
                      </a:gs>
                      <a:gs pos="100000">
                        <a:schemeClr val="accent2"/>
                      </a:gs>
                    </a:gsLst>
                    <a:lin ang="0" scaled="1"/>
                  </a:gradFill>
                  <a:latin typeface="+mj-lt"/>
                </a:rPr>
                <a:t>Medical Text #3</a:t>
              </a:r>
            </a:p>
          </p:txBody>
        </p:sp>
        <p:sp>
          <p:nvSpPr>
            <p:cNvPr id="25" name="TextBox 24">
              <a:extLst>
                <a:ext uri="{FF2B5EF4-FFF2-40B4-BE49-F238E27FC236}">
                  <a16:creationId xmlns:a16="http://schemas.microsoft.com/office/drawing/2014/main" id="{88A04B58-AED1-47DF-8D57-C6C52544E588}"/>
                </a:ext>
              </a:extLst>
            </p:cNvPr>
            <p:cNvSpPr txBox="1"/>
            <p:nvPr/>
          </p:nvSpPr>
          <p:spPr>
            <a:xfrm>
              <a:off x="5219700" y="3695702"/>
              <a:ext cx="1623060" cy="270587"/>
            </a:xfrm>
            <a:prstGeom prst="rect">
              <a:avLst/>
            </a:prstGeom>
            <a:noFill/>
          </p:spPr>
          <p:txBody>
            <a:bodyPr wrap="square" rtlCol="0">
              <a:spAutoFit/>
            </a:bodyPr>
            <a:lstStyle/>
            <a:p>
              <a:pPr>
                <a:lnSpc>
                  <a:spcPct val="113000"/>
                </a:lnSpc>
              </a:pPr>
              <a:r>
                <a:rPr lang="en-US" sz="1100" i="1" dirty="0">
                  <a:solidFill>
                    <a:schemeClr val="bg1"/>
                  </a:solidFill>
                  <a:latin typeface="Roboto Light" panose="02000000000000000000" pitchFamily="2" charset="0"/>
                  <a:ea typeface="Roboto Light" panose="02000000000000000000" pitchFamily="2" charset="0"/>
                </a:rPr>
                <a:t>July ‘18</a:t>
              </a:r>
            </a:p>
          </p:txBody>
        </p:sp>
        <p:grpSp>
          <p:nvGrpSpPr>
            <p:cNvPr id="26" name="Group 25">
              <a:extLst>
                <a:ext uri="{FF2B5EF4-FFF2-40B4-BE49-F238E27FC236}">
                  <a16:creationId xmlns:a16="http://schemas.microsoft.com/office/drawing/2014/main" id="{8F31DDCB-718E-401C-9C8A-2B5668F7A22C}"/>
                </a:ext>
              </a:extLst>
            </p:cNvPr>
            <p:cNvGrpSpPr/>
            <p:nvPr/>
          </p:nvGrpSpPr>
          <p:grpSpPr>
            <a:xfrm>
              <a:off x="5292725" y="3311525"/>
              <a:ext cx="234950" cy="234950"/>
              <a:chOff x="5292725" y="3311525"/>
              <a:chExt cx="234950" cy="234950"/>
            </a:xfrm>
          </p:grpSpPr>
          <p:sp>
            <p:nvSpPr>
              <p:cNvPr id="27" name="Oval 26">
                <a:extLst>
                  <a:ext uri="{FF2B5EF4-FFF2-40B4-BE49-F238E27FC236}">
                    <a16:creationId xmlns:a16="http://schemas.microsoft.com/office/drawing/2014/main" id="{848469CF-9BAF-4290-9293-082956D25271}"/>
                  </a:ext>
                </a:extLst>
              </p:cNvPr>
              <p:cNvSpPr/>
              <p:nvPr/>
            </p:nvSpPr>
            <p:spPr>
              <a:xfrm>
                <a:off x="5292725" y="3311525"/>
                <a:ext cx="234950" cy="234950"/>
              </a:xfrm>
              <a:prstGeom prst="ellipse">
                <a:avLst/>
              </a:prstGeom>
              <a:gradFill>
                <a:gsLst>
                  <a:gs pos="10000">
                    <a:schemeClr val="accent1"/>
                  </a:gs>
                  <a:gs pos="100000">
                    <a:schemeClr val="accent2"/>
                  </a:gs>
                </a:gsLst>
                <a:lin ang="18900000" scaled="1"/>
              </a:gradFill>
              <a:ln>
                <a:noFill/>
              </a:ln>
              <a:effectLst>
                <a:outerShdw blurRad="127000" dist="88900" dir="27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5">
                <a:extLst>
                  <a:ext uri="{FF2B5EF4-FFF2-40B4-BE49-F238E27FC236}">
                    <a16:creationId xmlns:a16="http://schemas.microsoft.com/office/drawing/2014/main" id="{9BB8D36D-7602-44E9-BA39-FA29195C4BB2}"/>
                  </a:ext>
                </a:extLst>
              </p:cNvPr>
              <p:cNvSpPr>
                <a:spLocks noChangeArrowheads="1"/>
              </p:cNvSpPr>
              <p:nvPr/>
            </p:nvSpPr>
            <p:spPr bwMode="auto">
              <a:xfrm flipH="1">
                <a:off x="5390487" y="3380883"/>
                <a:ext cx="53713" cy="96235"/>
              </a:xfrm>
              <a:custGeom>
                <a:avLst/>
                <a:gdLst>
                  <a:gd name="T0" fmla="*/ 15797 w 265"/>
                  <a:gd name="T1" fmla="*/ 84849 h 472"/>
                  <a:gd name="T2" fmla="*/ 15797 w 265"/>
                  <a:gd name="T3" fmla="*/ 84849 h 472"/>
                  <a:gd name="T4" fmla="*/ 94780 w 265"/>
                  <a:gd name="T5" fmla="*/ 10471 h 472"/>
                  <a:gd name="T6" fmla="*/ 94780 w 265"/>
                  <a:gd name="T7" fmla="*/ 0 h 472"/>
                  <a:gd name="T8" fmla="*/ 84369 w 265"/>
                  <a:gd name="T9" fmla="*/ 0 h 472"/>
                  <a:gd name="T10" fmla="*/ 0 w 265"/>
                  <a:gd name="T11" fmla="*/ 79795 h 472"/>
                  <a:gd name="T12" fmla="*/ 0 w 265"/>
                  <a:gd name="T13" fmla="*/ 84849 h 472"/>
                  <a:gd name="T14" fmla="*/ 0 w 265"/>
                  <a:gd name="T15" fmla="*/ 90265 h 472"/>
                  <a:gd name="T16" fmla="*/ 84369 w 265"/>
                  <a:gd name="T17" fmla="*/ 170060 h 472"/>
                  <a:gd name="T18" fmla="*/ 94780 w 265"/>
                  <a:gd name="T19" fmla="*/ 170060 h 472"/>
                  <a:gd name="T20" fmla="*/ 94780 w 265"/>
                  <a:gd name="T21" fmla="*/ 159589 h 472"/>
                  <a:gd name="T22" fmla="*/ 15797 w 265"/>
                  <a:gd name="T23" fmla="*/ 84849 h 47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5" h="472">
                    <a:moveTo>
                      <a:pt x="44" y="235"/>
                    </a:moveTo>
                    <a:lnTo>
                      <a:pt x="44" y="235"/>
                    </a:lnTo>
                    <a:cubicBezTo>
                      <a:pt x="264" y="29"/>
                      <a:pt x="264" y="29"/>
                      <a:pt x="264" y="29"/>
                    </a:cubicBezTo>
                    <a:cubicBezTo>
                      <a:pt x="264" y="29"/>
                      <a:pt x="264" y="14"/>
                      <a:pt x="264" y="0"/>
                    </a:cubicBezTo>
                    <a:cubicBezTo>
                      <a:pt x="250" y="0"/>
                      <a:pt x="250" y="0"/>
                      <a:pt x="235" y="0"/>
                    </a:cubicBezTo>
                    <a:cubicBezTo>
                      <a:pt x="0" y="221"/>
                      <a:pt x="0" y="221"/>
                      <a:pt x="0" y="221"/>
                    </a:cubicBezTo>
                    <a:lnTo>
                      <a:pt x="0" y="235"/>
                    </a:lnTo>
                    <a:lnTo>
                      <a:pt x="0" y="250"/>
                    </a:lnTo>
                    <a:cubicBezTo>
                      <a:pt x="235" y="471"/>
                      <a:pt x="235" y="471"/>
                      <a:pt x="235" y="471"/>
                    </a:cubicBezTo>
                    <a:cubicBezTo>
                      <a:pt x="250" y="471"/>
                      <a:pt x="250" y="471"/>
                      <a:pt x="264" y="471"/>
                    </a:cubicBezTo>
                    <a:cubicBezTo>
                      <a:pt x="264" y="456"/>
                      <a:pt x="264" y="442"/>
                      <a:pt x="264" y="442"/>
                    </a:cubicBezTo>
                    <a:lnTo>
                      <a:pt x="44" y="235"/>
                    </a:lnTo>
                  </a:path>
                </a:pathLst>
              </a:custGeom>
              <a:solidFill>
                <a:schemeClr val="bg1"/>
              </a:solidFill>
              <a:ln w="12700">
                <a:solidFill>
                  <a:schemeClr val="bg1"/>
                </a:solid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p>
            </p:txBody>
          </p:sp>
        </p:grpSp>
      </p:grpSp>
      <p:sp>
        <p:nvSpPr>
          <p:cNvPr id="34" name="Rectangle: Rounded Corners 33">
            <a:extLst>
              <a:ext uri="{FF2B5EF4-FFF2-40B4-BE49-F238E27FC236}">
                <a16:creationId xmlns:a16="http://schemas.microsoft.com/office/drawing/2014/main" id="{488C2A57-617F-4EE5-B15C-634863756BC8}"/>
              </a:ext>
            </a:extLst>
          </p:cNvPr>
          <p:cNvSpPr/>
          <p:nvPr/>
        </p:nvSpPr>
        <p:spPr>
          <a:xfrm>
            <a:off x="4829457" y="1419403"/>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8E1F117A-71A1-4D59-B65F-3D1AE3FA85B6}"/>
              </a:ext>
            </a:extLst>
          </p:cNvPr>
          <p:cNvGrpSpPr/>
          <p:nvPr/>
        </p:nvGrpSpPr>
        <p:grpSpPr>
          <a:xfrm>
            <a:off x="5219700" y="808300"/>
            <a:ext cx="4687537" cy="984602"/>
            <a:chOff x="5219700" y="808300"/>
            <a:chExt cx="4687537" cy="984602"/>
          </a:xfrm>
        </p:grpSpPr>
        <p:sp>
          <p:nvSpPr>
            <p:cNvPr id="35" name="TextBox 34">
              <a:extLst>
                <a:ext uri="{FF2B5EF4-FFF2-40B4-BE49-F238E27FC236}">
                  <a16:creationId xmlns:a16="http://schemas.microsoft.com/office/drawing/2014/main" id="{2B47F2B2-A49B-4941-A133-EC36966CB98F}"/>
                </a:ext>
              </a:extLst>
            </p:cNvPr>
            <p:cNvSpPr txBox="1"/>
            <p:nvPr/>
          </p:nvSpPr>
          <p:spPr>
            <a:xfrm>
              <a:off x="5219700" y="1085016"/>
              <a:ext cx="4687537" cy="707886"/>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 </a:t>
              </a:r>
              <a:r>
                <a:rPr lang="en-US" sz="4000" dirty="0">
                  <a:solidFill>
                    <a:schemeClr val="bg1"/>
                  </a:solidFill>
                  <a:latin typeface="+mj-lt"/>
                </a:rPr>
                <a:t>Timeline</a:t>
              </a:r>
            </a:p>
          </p:txBody>
        </p:sp>
        <p:sp>
          <p:nvSpPr>
            <p:cNvPr id="36" name="TextBox 35">
              <a:extLst>
                <a:ext uri="{FF2B5EF4-FFF2-40B4-BE49-F238E27FC236}">
                  <a16:creationId xmlns:a16="http://schemas.microsoft.com/office/drawing/2014/main" id="{60CA24E0-41E7-4FF9-8D9D-88E191B385A2}"/>
                </a:ext>
              </a:extLst>
            </p:cNvPr>
            <p:cNvSpPr txBox="1"/>
            <p:nvPr/>
          </p:nvSpPr>
          <p:spPr>
            <a:xfrm>
              <a:off x="5219700" y="808300"/>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3" name="Group 2">
            <a:extLst>
              <a:ext uri="{FF2B5EF4-FFF2-40B4-BE49-F238E27FC236}">
                <a16:creationId xmlns:a16="http://schemas.microsoft.com/office/drawing/2014/main" id="{8AEAAEAB-8343-4013-B2BA-4606443B5D05}"/>
              </a:ext>
            </a:extLst>
          </p:cNvPr>
          <p:cNvGrpSpPr/>
          <p:nvPr/>
        </p:nvGrpSpPr>
        <p:grpSpPr>
          <a:xfrm>
            <a:off x="5219700" y="4804848"/>
            <a:ext cx="5189220" cy="1096003"/>
            <a:chOff x="5219700" y="4804848"/>
            <a:chExt cx="5189220" cy="1096003"/>
          </a:xfrm>
        </p:grpSpPr>
        <p:sp>
          <p:nvSpPr>
            <p:cNvPr id="37" name="TextBox 36">
              <a:extLst>
                <a:ext uri="{FF2B5EF4-FFF2-40B4-BE49-F238E27FC236}">
                  <a16:creationId xmlns:a16="http://schemas.microsoft.com/office/drawing/2014/main" id="{3E7FEA37-97DE-4125-B56B-2CA1D277E987}"/>
                </a:ext>
              </a:extLst>
            </p:cNvPr>
            <p:cNvSpPr txBox="1"/>
            <p:nvPr/>
          </p:nvSpPr>
          <p:spPr>
            <a:xfrm>
              <a:off x="5219700" y="4804848"/>
              <a:ext cx="3676963" cy="351635"/>
            </a:xfrm>
            <a:prstGeom prst="rect">
              <a:avLst/>
            </a:prstGeom>
            <a:noFill/>
          </p:spPr>
          <p:txBody>
            <a:bodyPr wrap="square" rtlCol="0">
              <a:spAutoFit/>
            </a:bodyPr>
            <a:lstStyle/>
            <a:p>
              <a:pPr>
                <a:lnSpc>
                  <a:spcPct val="113000"/>
                </a:lnSpc>
              </a:pPr>
              <a:r>
                <a:rPr lang="en-US" sz="1600" dirty="0">
                  <a:solidFill>
                    <a:schemeClr val="bg1"/>
                  </a:solidFill>
                  <a:latin typeface="+mj-lt"/>
                </a:rPr>
                <a:t>June-July</a:t>
              </a:r>
              <a:endParaRPr lang="en-US" sz="1600" b="1" i="1" dirty="0">
                <a:solidFill>
                  <a:schemeClr val="bg1"/>
                </a:solidFill>
                <a:latin typeface="+mj-lt"/>
              </a:endParaRPr>
            </a:p>
          </p:txBody>
        </p:sp>
        <p:sp>
          <p:nvSpPr>
            <p:cNvPr id="38" name="TextBox 37">
              <a:extLst>
                <a:ext uri="{FF2B5EF4-FFF2-40B4-BE49-F238E27FC236}">
                  <a16:creationId xmlns:a16="http://schemas.microsoft.com/office/drawing/2014/main" id="{BFC78D6D-2FE0-4CD5-9CD6-B6FD13FE89D9}"/>
                </a:ext>
              </a:extLst>
            </p:cNvPr>
            <p:cNvSpPr txBox="1"/>
            <p:nvPr/>
          </p:nvSpPr>
          <p:spPr>
            <a:xfrm>
              <a:off x="5219700" y="5164303"/>
              <a:ext cx="5189220"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a:t>
              </a:r>
              <a:r>
                <a:rPr lang="en-US" sz="1200" b="1" dirty="0" err="1">
                  <a:solidFill>
                    <a:schemeClr val="bg1">
                      <a:lumMod val="65000"/>
                    </a:schemeClr>
                  </a:solidFill>
                </a:rPr>
                <a:t>ut</a:t>
              </a:r>
              <a:r>
                <a:rPr lang="en-US" sz="1200" b="1" dirty="0">
                  <a:solidFill>
                    <a:schemeClr val="bg1">
                      <a:lumMod val="65000"/>
                    </a:schemeClr>
                  </a:solidFill>
                </a:rPr>
                <a:t> </a:t>
              </a:r>
              <a:r>
                <a:rPr lang="en-US" sz="1200" b="1" dirty="0" err="1">
                  <a:solidFill>
                    <a:schemeClr val="bg1">
                      <a:lumMod val="65000"/>
                    </a:schemeClr>
                  </a:solidFill>
                </a:rPr>
                <a:t>perspiciatis</a:t>
              </a:r>
              <a:r>
                <a:rPr lang="en-US" sz="1200" b="1"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 </a:t>
              </a:r>
              <a:r>
                <a:rPr lang="en-US" sz="1200" dirty="0" err="1">
                  <a:solidFill>
                    <a:schemeClr val="bg1">
                      <a:lumMod val="65000"/>
                    </a:schemeClr>
                  </a:solidFill>
                </a:rPr>
                <a:t>doloremque</a:t>
              </a:r>
              <a:r>
                <a:rPr lang="en-US" sz="1200" dirty="0">
                  <a:solidFill>
                    <a:schemeClr val="bg1">
                      <a:lumMod val="65000"/>
                    </a:schemeClr>
                  </a:solidFill>
                </a:rPr>
                <a:t> </a:t>
              </a:r>
              <a:r>
                <a:rPr lang="en-US" sz="1200" dirty="0" err="1">
                  <a:solidFill>
                    <a:schemeClr val="bg1">
                      <a:lumMod val="65000"/>
                    </a:schemeClr>
                  </a:solidFill>
                </a:rPr>
                <a:t>laudantium</a:t>
              </a:r>
              <a:r>
                <a:rPr lang="en-US" sz="1200" dirty="0">
                  <a:solidFill>
                    <a:schemeClr val="bg1">
                      <a:lumMod val="65000"/>
                    </a:schemeClr>
                  </a:solidFill>
                </a:rPr>
                <a:t>, </a:t>
              </a:r>
              <a:r>
                <a:rPr lang="en-US" sz="1200" dirty="0" err="1">
                  <a:solidFill>
                    <a:schemeClr val="bg1">
                      <a:lumMod val="65000"/>
                    </a:schemeClr>
                  </a:solidFill>
                </a:rPr>
                <a:t>totam</a:t>
              </a:r>
              <a:r>
                <a:rPr lang="en-US" sz="1200" dirty="0">
                  <a:solidFill>
                    <a:schemeClr val="bg1">
                      <a:lumMod val="65000"/>
                    </a:schemeClr>
                  </a:solidFill>
                </a:rPr>
                <a:t> rem </a:t>
              </a:r>
              <a:r>
                <a:rPr lang="en-US" sz="1200" dirty="0" err="1">
                  <a:solidFill>
                    <a:schemeClr val="bg1">
                      <a:lumMod val="65000"/>
                    </a:schemeClr>
                  </a:solidFill>
                </a:rPr>
                <a:t>aperiam</a:t>
              </a:r>
              <a:r>
                <a:rPr lang="en-US" sz="1200" dirty="0">
                  <a:solidFill>
                    <a:schemeClr val="bg1">
                      <a:lumMod val="65000"/>
                    </a:schemeClr>
                  </a:solidFill>
                </a:rPr>
                <a:t>, </a:t>
              </a:r>
              <a:r>
                <a:rPr lang="en-US" sz="1200" dirty="0" err="1">
                  <a:solidFill>
                    <a:schemeClr val="bg1">
                      <a:lumMod val="65000"/>
                    </a:schemeClr>
                  </a:solidFill>
                </a:rPr>
                <a:t>eaque</a:t>
              </a:r>
              <a:r>
                <a:rPr lang="en-US" sz="1200" dirty="0">
                  <a:solidFill>
                    <a:schemeClr val="bg1">
                      <a:lumMod val="65000"/>
                    </a:schemeClr>
                  </a:solidFill>
                </a:rPr>
                <a:t> </a:t>
              </a:r>
              <a:r>
                <a:rPr lang="en-US" sz="1200" dirty="0" err="1">
                  <a:solidFill>
                    <a:schemeClr val="bg1">
                      <a:lumMod val="65000"/>
                    </a:schemeClr>
                  </a:solidFill>
                </a:rPr>
                <a:t>ipsa</a:t>
              </a:r>
              <a:r>
                <a:rPr lang="en-US" sz="1200" dirty="0">
                  <a:solidFill>
                    <a:schemeClr val="bg1">
                      <a:lumMod val="65000"/>
                    </a:schemeClr>
                  </a:solidFill>
                </a:rPr>
                <a:t> </a:t>
              </a:r>
              <a:r>
                <a:rPr lang="en-US" sz="1200" dirty="0" err="1">
                  <a:solidFill>
                    <a:schemeClr val="bg1">
                      <a:lumMod val="65000"/>
                    </a:schemeClr>
                  </a:solidFill>
                </a:rPr>
                <a:t>quae</a:t>
              </a:r>
              <a:r>
                <a:rPr lang="en-US" sz="1200" dirty="0">
                  <a:solidFill>
                    <a:schemeClr val="bg1">
                      <a:lumMod val="65000"/>
                    </a:schemeClr>
                  </a:solidFill>
                </a:rPr>
                <a:t>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Veritatis.</a:t>
              </a:r>
            </a:p>
          </p:txBody>
        </p:sp>
      </p:grpSp>
      <p:sp>
        <p:nvSpPr>
          <p:cNvPr id="12" name="Picture Placeholder 11">
            <a:extLst>
              <a:ext uri="{FF2B5EF4-FFF2-40B4-BE49-F238E27FC236}">
                <a16:creationId xmlns:a16="http://schemas.microsoft.com/office/drawing/2014/main" id="{03756783-DF2D-413D-AAFD-DF1CC2376EDE}"/>
              </a:ext>
            </a:extLst>
          </p:cNvPr>
          <p:cNvSpPr>
            <a:spLocks noGrp="1"/>
          </p:cNvSpPr>
          <p:nvPr>
            <p:ph type="pic" sz="quarter" idx="10"/>
          </p:nvPr>
        </p:nvSpPr>
        <p:spPr/>
      </p:sp>
      <p:grpSp>
        <p:nvGrpSpPr>
          <p:cNvPr id="47" name="Group 46">
            <a:extLst>
              <a:ext uri="{FF2B5EF4-FFF2-40B4-BE49-F238E27FC236}">
                <a16:creationId xmlns:a16="http://schemas.microsoft.com/office/drawing/2014/main" id="{A37DCDEE-2106-4937-BE7C-8542725E19F7}"/>
              </a:ext>
            </a:extLst>
          </p:cNvPr>
          <p:cNvGrpSpPr/>
          <p:nvPr/>
        </p:nvGrpSpPr>
        <p:grpSpPr>
          <a:xfrm>
            <a:off x="2978795" y="4254794"/>
            <a:ext cx="999483" cy="999483"/>
            <a:chOff x="2978795" y="4254794"/>
            <a:chExt cx="999483" cy="999483"/>
          </a:xfrm>
        </p:grpSpPr>
        <p:sp>
          <p:nvSpPr>
            <p:cNvPr id="40" name="Oval 39">
              <a:extLst>
                <a:ext uri="{FF2B5EF4-FFF2-40B4-BE49-F238E27FC236}">
                  <a16:creationId xmlns:a16="http://schemas.microsoft.com/office/drawing/2014/main" id="{561FAC05-618E-418E-8472-C1D26E149B08}"/>
                </a:ext>
              </a:extLst>
            </p:cNvPr>
            <p:cNvSpPr/>
            <p:nvPr/>
          </p:nvSpPr>
          <p:spPr>
            <a:xfrm>
              <a:off x="2978795" y="4254794"/>
              <a:ext cx="999483" cy="999483"/>
            </a:xfrm>
            <a:prstGeom prst="ellipse">
              <a:avLst/>
            </a:prstGeom>
            <a:solidFill>
              <a:schemeClr val="bg1"/>
            </a:solidFill>
            <a:ln>
              <a:noFill/>
            </a:ln>
            <a:effectLst>
              <a:outerShdw blurRad="952500" dist="3048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3" name="Group 42">
              <a:extLst>
                <a:ext uri="{FF2B5EF4-FFF2-40B4-BE49-F238E27FC236}">
                  <a16:creationId xmlns:a16="http://schemas.microsoft.com/office/drawing/2014/main" id="{BB0F9158-4C87-4E20-8844-7679AE3422FA}"/>
                </a:ext>
              </a:extLst>
            </p:cNvPr>
            <p:cNvGrpSpPr/>
            <p:nvPr/>
          </p:nvGrpSpPr>
          <p:grpSpPr>
            <a:xfrm>
              <a:off x="3245102" y="4512697"/>
              <a:ext cx="466868" cy="483677"/>
              <a:chOff x="7858126" y="3814763"/>
              <a:chExt cx="2557463" cy="2649537"/>
            </a:xfrm>
            <a:gradFill>
              <a:gsLst>
                <a:gs pos="10000">
                  <a:schemeClr val="accent1"/>
                </a:gs>
                <a:gs pos="100000">
                  <a:schemeClr val="accent2"/>
                </a:gs>
              </a:gsLst>
              <a:lin ang="18900000" scaled="1"/>
            </a:gradFill>
          </p:grpSpPr>
          <p:sp>
            <p:nvSpPr>
              <p:cNvPr id="44" name="Freeform 42">
                <a:extLst>
                  <a:ext uri="{FF2B5EF4-FFF2-40B4-BE49-F238E27FC236}">
                    <a16:creationId xmlns:a16="http://schemas.microsoft.com/office/drawing/2014/main" id="{5771BFDD-2631-44BC-A982-EF61379A6E2B}"/>
                  </a:ext>
                </a:extLst>
              </p:cNvPr>
              <p:cNvSpPr>
                <a:spLocks noEditPoints="1"/>
              </p:cNvSpPr>
              <p:nvPr/>
            </p:nvSpPr>
            <p:spPr bwMode="auto">
              <a:xfrm>
                <a:off x="9383713" y="3814763"/>
                <a:ext cx="633413" cy="625475"/>
              </a:xfrm>
              <a:custGeom>
                <a:avLst/>
                <a:gdLst>
                  <a:gd name="T0" fmla="*/ 64 w 255"/>
                  <a:gd name="T1" fmla="*/ 225 h 253"/>
                  <a:gd name="T2" fmla="*/ 204 w 255"/>
                  <a:gd name="T3" fmla="*/ 213 h 253"/>
                  <a:gd name="T4" fmla="*/ 236 w 255"/>
                  <a:gd name="T5" fmla="*/ 79 h 253"/>
                  <a:gd name="T6" fmla="*/ 118 w 255"/>
                  <a:gd name="T7" fmla="*/ 4 h 253"/>
                  <a:gd name="T8" fmla="*/ 9 w 255"/>
                  <a:gd name="T9" fmla="*/ 97 h 253"/>
                  <a:gd name="T10" fmla="*/ 9 w 255"/>
                  <a:gd name="T11" fmla="*/ 99 h 253"/>
                  <a:gd name="T12" fmla="*/ 64 w 255"/>
                  <a:gd name="T13" fmla="*/ 225 h 253"/>
                  <a:gd name="T14" fmla="*/ 53 w 255"/>
                  <a:gd name="T15" fmla="*/ 117 h 253"/>
                  <a:gd name="T16" fmla="*/ 54 w 255"/>
                  <a:gd name="T17" fmla="*/ 109 h 253"/>
                  <a:gd name="T18" fmla="*/ 84 w 255"/>
                  <a:gd name="T19" fmla="*/ 63 h 253"/>
                  <a:gd name="T20" fmla="*/ 136 w 255"/>
                  <a:gd name="T21" fmla="*/ 51 h 253"/>
                  <a:gd name="T22" fmla="*/ 183 w 255"/>
                  <a:gd name="T23" fmla="*/ 79 h 253"/>
                  <a:gd name="T24" fmla="*/ 198 w 255"/>
                  <a:gd name="T25" fmla="*/ 131 h 253"/>
                  <a:gd name="T26" fmla="*/ 169 w 255"/>
                  <a:gd name="T27" fmla="*/ 181 h 253"/>
                  <a:gd name="T28" fmla="*/ 117 w 255"/>
                  <a:gd name="T29" fmla="*/ 195 h 253"/>
                  <a:gd name="T30" fmla="*/ 53 w 255"/>
                  <a:gd name="T31" fmla="*/ 117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5" h="253">
                    <a:moveTo>
                      <a:pt x="64" y="225"/>
                    </a:moveTo>
                    <a:cubicBezTo>
                      <a:pt x="108" y="253"/>
                      <a:pt x="165" y="245"/>
                      <a:pt x="204" y="213"/>
                    </a:cubicBezTo>
                    <a:cubicBezTo>
                      <a:pt x="242" y="181"/>
                      <a:pt x="255" y="124"/>
                      <a:pt x="236" y="79"/>
                    </a:cubicBezTo>
                    <a:cubicBezTo>
                      <a:pt x="217" y="31"/>
                      <a:pt x="170" y="0"/>
                      <a:pt x="118" y="4"/>
                    </a:cubicBezTo>
                    <a:cubicBezTo>
                      <a:pt x="66" y="7"/>
                      <a:pt x="20" y="45"/>
                      <a:pt x="9" y="97"/>
                    </a:cubicBezTo>
                    <a:cubicBezTo>
                      <a:pt x="9" y="98"/>
                      <a:pt x="9" y="98"/>
                      <a:pt x="9" y="99"/>
                    </a:cubicBezTo>
                    <a:cubicBezTo>
                      <a:pt x="0" y="149"/>
                      <a:pt x="21" y="198"/>
                      <a:pt x="64" y="225"/>
                    </a:cubicBezTo>
                    <a:close/>
                    <a:moveTo>
                      <a:pt x="53" y="117"/>
                    </a:moveTo>
                    <a:cubicBezTo>
                      <a:pt x="53" y="114"/>
                      <a:pt x="53" y="113"/>
                      <a:pt x="54" y="109"/>
                    </a:cubicBezTo>
                    <a:cubicBezTo>
                      <a:pt x="59" y="90"/>
                      <a:pt x="69" y="74"/>
                      <a:pt x="84" y="63"/>
                    </a:cubicBezTo>
                    <a:cubicBezTo>
                      <a:pt x="100" y="52"/>
                      <a:pt x="119" y="48"/>
                      <a:pt x="136" y="51"/>
                    </a:cubicBezTo>
                    <a:cubicBezTo>
                      <a:pt x="156" y="54"/>
                      <a:pt x="173" y="65"/>
                      <a:pt x="183" y="79"/>
                    </a:cubicBezTo>
                    <a:cubicBezTo>
                      <a:pt x="195" y="94"/>
                      <a:pt x="200" y="114"/>
                      <a:pt x="198" y="131"/>
                    </a:cubicBezTo>
                    <a:cubicBezTo>
                      <a:pt x="195" y="152"/>
                      <a:pt x="185" y="167"/>
                      <a:pt x="169" y="181"/>
                    </a:cubicBezTo>
                    <a:cubicBezTo>
                      <a:pt x="155" y="192"/>
                      <a:pt x="136" y="196"/>
                      <a:pt x="117" y="195"/>
                    </a:cubicBezTo>
                    <a:cubicBezTo>
                      <a:pt x="78" y="192"/>
                      <a:pt x="51" y="154"/>
                      <a:pt x="53" y="1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3">
                <a:extLst>
                  <a:ext uri="{FF2B5EF4-FFF2-40B4-BE49-F238E27FC236}">
                    <a16:creationId xmlns:a16="http://schemas.microsoft.com/office/drawing/2014/main" id="{47482F1D-EF20-4CF6-AD32-09472946BCC5}"/>
                  </a:ext>
                </a:extLst>
              </p:cNvPr>
              <p:cNvSpPr>
                <a:spLocks noEditPoints="1"/>
              </p:cNvSpPr>
              <p:nvPr/>
            </p:nvSpPr>
            <p:spPr bwMode="auto">
              <a:xfrm>
                <a:off x="7858126" y="4292600"/>
                <a:ext cx="2557463" cy="2171700"/>
              </a:xfrm>
              <a:custGeom>
                <a:avLst/>
                <a:gdLst>
                  <a:gd name="T0" fmla="*/ 739 w 1032"/>
                  <a:gd name="T1" fmla="*/ 101 h 879"/>
                  <a:gd name="T2" fmla="*/ 658 w 1032"/>
                  <a:gd name="T3" fmla="*/ 47 h 879"/>
                  <a:gd name="T4" fmla="*/ 606 w 1032"/>
                  <a:gd name="T5" fmla="*/ 27 h 879"/>
                  <a:gd name="T6" fmla="*/ 419 w 1032"/>
                  <a:gd name="T7" fmla="*/ 4 h 879"/>
                  <a:gd name="T8" fmla="*/ 419 w 1032"/>
                  <a:gd name="T9" fmla="*/ 4 h 879"/>
                  <a:gd name="T10" fmla="*/ 290 w 1032"/>
                  <a:gd name="T11" fmla="*/ 64 h 879"/>
                  <a:gd name="T12" fmla="*/ 216 w 1032"/>
                  <a:gd name="T13" fmla="*/ 53 h 879"/>
                  <a:gd name="T14" fmla="*/ 194 w 1032"/>
                  <a:gd name="T15" fmla="*/ 29 h 879"/>
                  <a:gd name="T16" fmla="*/ 26 w 1032"/>
                  <a:gd name="T17" fmla="*/ 90 h 879"/>
                  <a:gd name="T18" fmla="*/ 64 w 1032"/>
                  <a:gd name="T19" fmla="*/ 222 h 879"/>
                  <a:gd name="T20" fmla="*/ 174 w 1032"/>
                  <a:gd name="T21" fmla="*/ 334 h 879"/>
                  <a:gd name="T22" fmla="*/ 294 w 1032"/>
                  <a:gd name="T23" fmla="*/ 256 h 879"/>
                  <a:gd name="T24" fmla="*/ 284 w 1032"/>
                  <a:gd name="T25" fmla="*/ 167 h 879"/>
                  <a:gd name="T26" fmla="*/ 315 w 1032"/>
                  <a:gd name="T27" fmla="*/ 104 h 879"/>
                  <a:gd name="T28" fmla="*/ 449 w 1032"/>
                  <a:gd name="T29" fmla="*/ 48 h 879"/>
                  <a:gd name="T30" fmla="*/ 461 w 1032"/>
                  <a:gd name="T31" fmla="*/ 50 h 879"/>
                  <a:gd name="T32" fmla="*/ 560 w 1032"/>
                  <a:gd name="T33" fmla="*/ 66 h 879"/>
                  <a:gd name="T34" fmla="*/ 435 w 1032"/>
                  <a:gd name="T35" fmla="*/ 334 h 879"/>
                  <a:gd name="T36" fmla="*/ 168 w 1032"/>
                  <a:gd name="T37" fmla="*/ 456 h 879"/>
                  <a:gd name="T38" fmla="*/ 54 w 1032"/>
                  <a:gd name="T39" fmla="*/ 504 h 879"/>
                  <a:gd name="T40" fmla="*/ 207 w 1032"/>
                  <a:gd name="T41" fmla="*/ 629 h 879"/>
                  <a:gd name="T42" fmla="*/ 542 w 1032"/>
                  <a:gd name="T43" fmla="*/ 465 h 879"/>
                  <a:gd name="T44" fmla="*/ 707 w 1032"/>
                  <a:gd name="T45" fmla="*/ 879 h 879"/>
                  <a:gd name="T46" fmla="*/ 804 w 1032"/>
                  <a:gd name="T47" fmla="*/ 830 h 879"/>
                  <a:gd name="T48" fmla="*/ 800 w 1032"/>
                  <a:gd name="T49" fmla="*/ 515 h 879"/>
                  <a:gd name="T50" fmla="*/ 631 w 1032"/>
                  <a:gd name="T51" fmla="*/ 339 h 879"/>
                  <a:gd name="T52" fmla="*/ 783 w 1032"/>
                  <a:gd name="T53" fmla="*/ 344 h 879"/>
                  <a:gd name="T54" fmla="*/ 1032 w 1032"/>
                  <a:gd name="T55" fmla="*/ 323 h 879"/>
                  <a:gd name="T56" fmla="*/ 162 w 1032"/>
                  <a:gd name="T57" fmla="*/ 286 h 879"/>
                  <a:gd name="T58" fmla="*/ 57 w 1032"/>
                  <a:gd name="T59" fmla="*/ 125 h 879"/>
                  <a:gd name="T60" fmla="*/ 157 w 1032"/>
                  <a:gd name="T61" fmla="*/ 60 h 879"/>
                  <a:gd name="T62" fmla="*/ 249 w 1032"/>
                  <a:gd name="T63" fmla="*/ 230 h 879"/>
                  <a:gd name="T64" fmla="*/ 237 w 1032"/>
                  <a:gd name="T65" fmla="*/ 95 h 879"/>
                  <a:gd name="T66" fmla="*/ 270 w 1032"/>
                  <a:gd name="T67" fmla="*/ 120 h 879"/>
                  <a:gd name="T68" fmla="*/ 435 w 1032"/>
                  <a:gd name="T69" fmla="*/ 47 h 879"/>
                  <a:gd name="T70" fmla="*/ 757 w 1032"/>
                  <a:gd name="T71" fmla="*/ 534 h 879"/>
                  <a:gd name="T72" fmla="*/ 749 w 1032"/>
                  <a:gd name="T73" fmla="*/ 832 h 879"/>
                  <a:gd name="T74" fmla="*/ 705 w 1032"/>
                  <a:gd name="T75" fmla="*/ 681 h 879"/>
                  <a:gd name="T76" fmla="*/ 589 w 1032"/>
                  <a:gd name="T77" fmla="*/ 446 h 879"/>
                  <a:gd name="T78" fmla="*/ 405 w 1032"/>
                  <a:gd name="T79" fmla="*/ 662 h 879"/>
                  <a:gd name="T80" fmla="*/ 93 w 1032"/>
                  <a:gd name="T81" fmla="*/ 530 h 879"/>
                  <a:gd name="T82" fmla="*/ 97 w 1032"/>
                  <a:gd name="T83" fmla="*/ 521 h 879"/>
                  <a:gd name="T84" fmla="*/ 169 w 1032"/>
                  <a:gd name="T85" fmla="*/ 507 h 879"/>
                  <a:gd name="T86" fmla="*/ 359 w 1032"/>
                  <a:gd name="T87" fmla="*/ 587 h 879"/>
                  <a:gd name="T88" fmla="*/ 559 w 1032"/>
                  <a:gd name="T89" fmla="*/ 363 h 879"/>
                  <a:gd name="T90" fmla="*/ 686 w 1032"/>
                  <a:gd name="T91" fmla="*/ 122 h 879"/>
                  <a:gd name="T92" fmla="*/ 559 w 1032"/>
                  <a:gd name="T93" fmla="*/ 317 h 879"/>
                  <a:gd name="T94" fmla="*/ 607 w 1032"/>
                  <a:gd name="T95" fmla="*/ 76 h 879"/>
                  <a:gd name="T96" fmla="*/ 678 w 1032"/>
                  <a:gd name="T97" fmla="*/ 108 h 879"/>
                  <a:gd name="T98" fmla="*/ 686 w 1032"/>
                  <a:gd name="T99" fmla="*/ 122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32" h="879">
                    <a:moveTo>
                      <a:pt x="1009" y="300"/>
                    </a:moveTo>
                    <a:cubicBezTo>
                      <a:pt x="946" y="304"/>
                      <a:pt x="884" y="309"/>
                      <a:pt x="821" y="313"/>
                    </a:cubicBezTo>
                    <a:cubicBezTo>
                      <a:pt x="794" y="243"/>
                      <a:pt x="767" y="172"/>
                      <a:pt x="739" y="101"/>
                    </a:cubicBezTo>
                    <a:cubicBezTo>
                      <a:pt x="737" y="96"/>
                      <a:pt x="734" y="92"/>
                      <a:pt x="730" y="89"/>
                    </a:cubicBezTo>
                    <a:cubicBezTo>
                      <a:pt x="723" y="77"/>
                      <a:pt x="710" y="72"/>
                      <a:pt x="698" y="66"/>
                    </a:cubicBezTo>
                    <a:cubicBezTo>
                      <a:pt x="685" y="60"/>
                      <a:pt x="671" y="53"/>
                      <a:pt x="658" y="47"/>
                    </a:cubicBezTo>
                    <a:cubicBezTo>
                      <a:pt x="649" y="43"/>
                      <a:pt x="640" y="38"/>
                      <a:pt x="631" y="34"/>
                    </a:cubicBezTo>
                    <a:cubicBezTo>
                      <a:pt x="625" y="31"/>
                      <a:pt x="618" y="29"/>
                      <a:pt x="611" y="29"/>
                    </a:cubicBezTo>
                    <a:cubicBezTo>
                      <a:pt x="610" y="28"/>
                      <a:pt x="608" y="27"/>
                      <a:pt x="606" y="27"/>
                    </a:cubicBezTo>
                    <a:cubicBezTo>
                      <a:pt x="557" y="18"/>
                      <a:pt x="507" y="9"/>
                      <a:pt x="457" y="2"/>
                    </a:cubicBezTo>
                    <a:cubicBezTo>
                      <a:pt x="449" y="1"/>
                      <a:pt x="440" y="0"/>
                      <a:pt x="432" y="0"/>
                    </a:cubicBezTo>
                    <a:cubicBezTo>
                      <a:pt x="427" y="1"/>
                      <a:pt x="424" y="1"/>
                      <a:pt x="419" y="4"/>
                    </a:cubicBezTo>
                    <a:cubicBezTo>
                      <a:pt x="419" y="4"/>
                      <a:pt x="419" y="4"/>
                      <a:pt x="419" y="4"/>
                    </a:cubicBezTo>
                    <a:cubicBezTo>
                      <a:pt x="419" y="4"/>
                      <a:pt x="419" y="4"/>
                      <a:pt x="419" y="4"/>
                    </a:cubicBezTo>
                    <a:cubicBezTo>
                      <a:pt x="419" y="4"/>
                      <a:pt x="419" y="4"/>
                      <a:pt x="419" y="4"/>
                    </a:cubicBezTo>
                    <a:cubicBezTo>
                      <a:pt x="412" y="8"/>
                      <a:pt x="412" y="8"/>
                      <a:pt x="412" y="8"/>
                    </a:cubicBezTo>
                    <a:cubicBezTo>
                      <a:pt x="387" y="19"/>
                      <a:pt x="363" y="30"/>
                      <a:pt x="338" y="42"/>
                    </a:cubicBezTo>
                    <a:cubicBezTo>
                      <a:pt x="322" y="49"/>
                      <a:pt x="306" y="57"/>
                      <a:pt x="290" y="64"/>
                    </a:cubicBezTo>
                    <a:cubicBezTo>
                      <a:pt x="288" y="61"/>
                      <a:pt x="286" y="58"/>
                      <a:pt x="284" y="55"/>
                    </a:cubicBezTo>
                    <a:cubicBezTo>
                      <a:pt x="272" y="38"/>
                      <a:pt x="255" y="31"/>
                      <a:pt x="236" y="40"/>
                    </a:cubicBezTo>
                    <a:cubicBezTo>
                      <a:pt x="229" y="43"/>
                      <a:pt x="222" y="49"/>
                      <a:pt x="216" y="53"/>
                    </a:cubicBezTo>
                    <a:cubicBezTo>
                      <a:pt x="214" y="54"/>
                      <a:pt x="213" y="55"/>
                      <a:pt x="211" y="56"/>
                    </a:cubicBezTo>
                    <a:cubicBezTo>
                      <a:pt x="210" y="54"/>
                      <a:pt x="208" y="51"/>
                      <a:pt x="207" y="49"/>
                    </a:cubicBezTo>
                    <a:cubicBezTo>
                      <a:pt x="202" y="43"/>
                      <a:pt x="198" y="36"/>
                      <a:pt x="194" y="29"/>
                    </a:cubicBezTo>
                    <a:cubicBezTo>
                      <a:pt x="183" y="13"/>
                      <a:pt x="163" y="3"/>
                      <a:pt x="143" y="13"/>
                    </a:cubicBezTo>
                    <a:cubicBezTo>
                      <a:pt x="125" y="23"/>
                      <a:pt x="108" y="36"/>
                      <a:pt x="91" y="47"/>
                    </a:cubicBezTo>
                    <a:cubicBezTo>
                      <a:pt x="69" y="61"/>
                      <a:pt x="48" y="75"/>
                      <a:pt x="26" y="90"/>
                    </a:cubicBezTo>
                    <a:cubicBezTo>
                      <a:pt x="9" y="101"/>
                      <a:pt x="0" y="123"/>
                      <a:pt x="12" y="142"/>
                    </a:cubicBezTo>
                    <a:cubicBezTo>
                      <a:pt x="15" y="146"/>
                      <a:pt x="17" y="150"/>
                      <a:pt x="20" y="154"/>
                    </a:cubicBezTo>
                    <a:cubicBezTo>
                      <a:pt x="35" y="177"/>
                      <a:pt x="49" y="199"/>
                      <a:pt x="64" y="222"/>
                    </a:cubicBezTo>
                    <a:cubicBezTo>
                      <a:pt x="80" y="246"/>
                      <a:pt x="96" y="271"/>
                      <a:pt x="112" y="296"/>
                    </a:cubicBezTo>
                    <a:cubicBezTo>
                      <a:pt x="126" y="316"/>
                      <a:pt x="140" y="345"/>
                      <a:pt x="171" y="335"/>
                    </a:cubicBezTo>
                    <a:cubicBezTo>
                      <a:pt x="172" y="335"/>
                      <a:pt x="173" y="334"/>
                      <a:pt x="174" y="334"/>
                    </a:cubicBezTo>
                    <a:cubicBezTo>
                      <a:pt x="176" y="333"/>
                      <a:pt x="177" y="333"/>
                      <a:pt x="179" y="332"/>
                    </a:cubicBezTo>
                    <a:cubicBezTo>
                      <a:pt x="180" y="331"/>
                      <a:pt x="180" y="331"/>
                      <a:pt x="181" y="330"/>
                    </a:cubicBezTo>
                    <a:cubicBezTo>
                      <a:pt x="219" y="305"/>
                      <a:pt x="257" y="281"/>
                      <a:pt x="294" y="256"/>
                    </a:cubicBezTo>
                    <a:cubicBezTo>
                      <a:pt x="311" y="245"/>
                      <a:pt x="320" y="222"/>
                      <a:pt x="308" y="204"/>
                    </a:cubicBezTo>
                    <a:cubicBezTo>
                      <a:pt x="305" y="199"/>
                      <a:pt x="302" y="195"/>
                      <a:pt x="299" y="191"/>
                    </a:cubicBezTo>
                    <a:cubicBezTo>
                      <a:pt x="294" y="183"/>
                      <a:pt x="289" y="175"/>
                      <a:pt x="284" y="167"/>
                    </a:cubicBezTo>
                    <a:cubicBezTo>
                      <a:pt x="291" y="162"/>
                      <a:pt x="299" y="157"/>
                      <a:pt x="307" y="153"/>
                    </a:cubicBezTo>
                    <a:cubicBezTo>
                      <a:pt x="323" y="142"/>
                      <a:pt x="326" y="120"/>
                      <a:pt x="316" y="104"/>
                    </a:cubicBezTo>
                    <a:cubicBezTo>
                      <a:pt x="315" y="104"/>
                      <a:pt x="315" y="104"/>
                      <a:pt x="315" y="104"/>
                    </a:cubicBezTo>
                    <a:cubicBezTo>
                      <a:pt x="352" y="87"/>
                      <a:pt x="389" y="70"/>
                      <a:pt x="425" y="53"/>
                    </a:cubicBezTo>
                    <a:cubicBezTo>
                      <a:pt x="429" y="51"/>
                      <a:pt x="433" y="49"/>
                      <a:pt x="437" y="47"/>
                    </a:cubicBezTo>
                    <a:cubicBezTo>
                      <a:pt x="441" y="47"/>
                      <a:pt x="445" y="48"/>
                      <a:pt x="449" y="48"/>
                    </a:cubicBezTo>
                    <a:cubicBezTo>
                      <a:pt x="451" y="48"/>
                      <a:pt x="454" y="49"/>
                      <a:pt x="457" y="49"/>
                    </a:cubicBezTo>
                    <a:cubicBezTo>
                      <a:pt x="457" y="49"/>
                      <a:pt x="458" y="49"/>
                      <a:pt x="458" y="49"/>
                    </a:cubicBezTo>
                    <a:cubicBezTo>
                      <a:pt x="459" y="49"/>
                      <a:pt x="460" y="50"/>
                      <a:pt x="461" y="50"/>
                    </a:cubicBezTo>
                    <a:cubicBezTo>
                      <a:pt x="469" y="51"/>
                      <a:pt x="477" y="52"/>
                      <a:pt x="484" y="53"/>
                    </a:cubicBezTo>
                    <a:cubicBezTo>
                      <a:pt x="500" y="56"/>
                      <a:pt x="516" y="58"/>
                      <a:pt x="532" y="61"/>
                    </a:cubicBezTo>
                    <a:cubicBezTo>
                      <a:pt x="541" y="63"/>
                      <a:pt x="551" y="64"/>
                      <a:pt x="560" y="66"/>
                    </a:cubicBezTo>
                    <a:cubicBezTo>
                      <a:pt x="545" y="98"/>
                      <a:pt x="530" y="131"/>
                      <a:pt x="514" y="163"/>
                    </a:cubicBezTo>
                    <a:cubicBezTo>
                      <a:pt x="488" y="218"/>
                      <a:pt x="462" y="274"/>
                      <a:pt x="436" y="329"/>
                    </a:cubicBezTo>
                    <a:cubicBezTo>
                      <a:pt x="436" y="331"/>
                      <a:pt x="435" y="332"/>
                      <a:pt x="435" y="334"/>
                    </a:cubicBezTo>
                    <a:cubicBezTo>
                      <a:pt x="405" y="400"/>
                      <a:pt x="376" y="467"/>
                      <a:pt x="347" y="534"/>
                    </a:cubicBezTo>
                    <a:cubicBezTo>
                      <a:pt x="314" y="520"/>
                      <a:pt x="282" y="506"/>
                      <a:pt x="249" y="491"/>
                    </a:cubicBezTo>
                    <a:cubicBezTo>
                      <a:pt x="222" y="479"/>
                      <a:pt x="195" y="468"/>
                      <a:pt x="168" y="456"/>
                    </a:cubicBezTo>
                    <a:cubicBezTo>
                      <a:pt x="154" y="450"/>
                      <a:pt x="140" y="443"/>
                      <a:pt x="126" y="438"/>
                    </a:cubicBezTo>
                    <a:cubicBezTo>
                      <a:pt x="103" y="429"/>
                      <a:pt x="80" y="445"/>
                      <a:pt x="70" y="466"/>
                    </a:cubicBezTo>
                    <a:cubicBezTo>
                      <a:pt x="65" y="479"/>
                      <a:pt x="59" y="491"/>
                      <a:pt x="54" y="504"/>
                    </a:cubicBezTo>
                    <a:cubicBezTo>
                      <a:pt x="43" y="528"/>
                      <a:pt x="44" y="552"/>
                      <a:pt x="67" y="569"/>
                    </a:cubicBezTo>
                    <a:cubicBezTo>
                      <a:pt x="69" y="571"/>
                      <a:pt x="73" y="572"/>
                      <a:pt x="76" y="573"/>
                    </a:cubicBezTo>
                    <a:cubicBezTo>
                      <a:pt x="120" y="592"/>
                      <a:pt x="164" y="611"/>
                      <a:pt x="207" y="629"/>
                    </a:cubicBezTo>
                    <a:cubicBezTo>
                      <a:pt x="273" y="657"/>
                      <a:pt x="339" y="685"/>
                      <a:pt x="405" y="713"/>
                    </a:cubicBezTo>
                    <a:cubicBezTo>
                      <a:pt x="416" y="717"/>
                      <a:pt x="432" y="717"/>
                      <a:pt x="437" y="704"/>
                    </a:cubicBezTo>
                    <a:cubicBezTo>
                      <a:pt x="472" y="625"/>
                      <a:pt x="507" y="545"/>
                      <a:pt x="542" y="465"/>
                    </a:cubicBezTo>
                    <a:cubicBezTo>
                      <a:pt x="581" y="504"/>
                      <a:pt x="620" y="544"/>
                      <a:pt x="659" y="583"/>
                    </a:cubicBezTo>
                    <a:cubicBezTo>
                      <a:pt x="659" y="667"/>
                      <a:pt x="659" y="752"/>
                      <a:pt x="659" y="836"/>
                    </a:cubicBezTo>
                    <a:cubicBezTo>
                      <a:pt x="659" y="862"/>
                      <a:pt x="683" y="879"/>
                      <a:pt x="707" y="879"/>
                    </a:cubicBezTo>
                    <a:cubicBezTo>
                      <a:pt x="721" y="879"/>
                      <a:pt x="734" y="879"/>
                      <a:pt x="747" y="879"/>
                    </a:cubicBezTo>
                    <a:cubicBezTo>
                      <a:pt x="768" y="879"/>
                      <a:pt x="789" y="874"/>
                      <a:pt x="799" y="854"/>
                    </a:cubicBezTo>
                    <a:cubicBezTo>
                      <a:pt x="803" y="846"/>
                      <a:pt x="804" y="838"/>
                      <a:pt x="804" y="830"/>
                    </a:cubicBezTo>
                    <a:cubicBezTo>
                      <a:pt x="804" y="528"/>
                      <a:pt x="804" y="528"/>
                      <a:pt x="804" y="528"/>
                    </a:cubicBezTo>
                    <a:cubicBezTo>
                      <a:pt x="804" y="528"/>
                      <a:pt x="804" y="528"/>
                      <a:pt x="804" y="527"/>
                    </a:cubicBezTo>
                    <a:cubicBezTo>
                      <a:pt x="804" y="523"/>
                      <a:pt x="802" y="519"/>
                      <a:pt x="800" y="515"/>
                    </a:cubicBezTo>
                    <a:cubicBezTo>
                      <a:pt x="797" y="508"/>
                      <a:pt x="792" y="502"/>
                      <a:pt x="787" y="497"/>
                    </a:cubicBezTo>
                    <a:cubicBezTo>
                      <a:pt x="770" y="477"/>
                      <a:pt x="752" y="459"/>
                      <a:pt x="734" y="441"/>
                    </a:cubicBezTo>
                    <a:cubicBezTo>
                      <a:pt x="700" y="407"/>
                      <a:pt x="665" y="373"/>
                      <a:pt x="631" y="339"/>
                    </a:cubicBezTo>
                    <a:cubicBezTo>
                      <a:pt x="648" y="303"/>
                      <a:pt x="666" y="267"/>
                      <a:pt x="684" y="231"/>
                    </a:cubicBezTo>
                    <a:cubicBezTo>
                      <a:pt x="694" y="210"/>
                      <a:pt x="705" y="189"/>
                      <a:pt x="715" y="168"/>
                    </a:cubicBezTo>
                    <a:cubicBezTo>
                      <a:pt x="738" y="227"/>
                      <a:pt x="761" y="285"/>
                      <a:pt x="783" y="344"/>
                    </a:cubicBezTo>
                    <a:cubicBezTo>
                      <a:pt x="787" y="353"/>
                      <a:pt x="795" y="362"/>
                      <a:pt x="806" y="361"/>
                    </a:cubicBezTo>
                    <a:cubicBezTo>
                      <a:pt x="874" y="356"/>
                      <a:pt x="941" y="352"/>
                      <a:pt x="1009" y="347"/>
                    </a:cubicBezTo>
                    <a:cubicBezTo>
                      <a:pt x="1022" y="346"/>
                      <a:pt x="1032" y="337"/>
                      <a:pt x="1032" y="323"/>
                    </a:cubicBezTo>
                    <a:cubicBezTo>
                      <a:pt x="1032" y="311"/>
                      <a:pt x="1022" y="299"/>
                      <a:pt x="1009" y="300"/>
                    </a:cubicBezTo>
                    <a:close/>
                    <a:moveTo>
                      <a:pt x="249" y="230"/>
                    </a:moveTo>
                    <a:cubicBezTo>
                      <a:pt x="220" y="249"/>
                      <a:pt x="191" y="268"/>
                      <a:pt x="162" y="286"/>
                    </a:cubicBezTo>
                    <a:cubicBezTo>
                      <a:pt x="156" y="277"/>
                      <a:pt x="151" y="269"/>
                      <a:pt x="145" y="260"/>
                    </a:cubicBezTo>
                    <a:cubicBezTo>
                      <a:pt x="128" y="234"/>
                      <a:pt x="111" y="208"/>
                      <a:pt x="94" y="182"/>
                    </a:cubicBezTo>
                    <a:cubicBezTo>
                      <a:pt x="82" y="163"/>
                      <a:pt x="69" y="144"/>
                      <a:pt x="57" y="125"/>
                    </a:cubicBezTo>
                    <a:cubicBezTo>
                      <a:pt x="62" y="122"/>
                      <a:pt x="66" y="119"/>
                      <a:pt x="71" y="116"/>
                    </a:cubicBezTo>
                    <a:cubicBezTo>
                      <a:pt x="96" y="100"/>
                      <a:pt x="121" y="83"/>
                      <a:pt x="147" y="67"/>
                    </a:cubicBezTo>
                    <a:cubicBezTo>
                      <a:pt x="150" y="64"/>
                      <a:pt x="154" y="62"/>
                      <a:pt x="157" y="60"/>
                    </a:cubicBezTo>
                    <a:cubicBezTo>
                      <a:pt x="188" y="105"/>
                      <a:pt x="218" y="151"/>
                      <a:pt x="247" y="197"/>
                    </a:cubicBezTo>
                    <a:cubicBezTo>
                      <a:pt x="253" y="205"/>
                      <a:pt x="258" y="213"/>
                      <a:pt x="263" y="221"/>
                    </a:cubicBezTo>
                    <a:cubicBezTo>
                      <a:pt x="258" y="224"/>
                      <a:pt x="254" y="227"/>
                      <a:pt x="249" y="230"/>
                    </a:cubicBezTo>
                    <a:close/>
                    <a:moveTo>
                      <a:pt x="258" y="128"/>
                    </a:moveTo>
                    <a:cubicBezTo>
                      <a:pt x="257" y="126"/>
                      <a:pt x="256" y="125"/>
                      <a:pt x="255" y="123"/>
                    </a:cubicBezTo>
                    <a:cubicBezTo>
                      <a:pt x="249" y="114"/>
                      <a:pt x="243" y="104"/>
                      <a:pt x="237" y="95"/>
                    </a:cubicBezTo>
                    <a:cubicBezTo>
                      <a:pt x="241" y="92"/>
                      <a:pt x="245" y="90"/>
                      <a:pt x="249" y="87"/>
                    </a:cubicBezTo>
                    <a:cubicBezTo>
                      <a:pt x="252" y="92"/>
                      <a:pt x="255" y="97"/>
                      <a:pt x="258" y="102"/>
                    </a:cubicBezTo>
                    <a:cubicBezTo>
                      <a:pt x="262" y="108"/>
                      <a:pt x="266" y="114"/>
                      <a:pt x="270" y="120"/>
                    </a:cubicBezTo>
                    <a:cubicBezTo>
                      <a:pt x="266" y="123"/>
                      <a:pt x="262" y="126"/>
                      <a:pt x="258" y="128"/>
                    </a:cubicBezTo>
                    <a:close/>
                    <a:moveTo>
                      <a:pt x="435" y="47"/>
                    </a:moveTo>
                    <a:cubicBezTo>
                      <a:pt x="431" y="48"/>
                      <a:pt x="433" y="47"/>
                      <a:pt x="435" y="47"/>
                    </a:cubicBezTo>
                    <a:close/>
                    <a:moveTo>
                      <a:pt x="675" y="448"/>
                    </a:moveTo>
                    <a:cubicBezTo>
                      <a:pt x="696" y="469"/>
                      <a:pt x="717" y="490"/>
                      <a:pt x="738" y="512"/>
                    </a:cubicBezTo>
                    <a:cubicBezTo>
                      <a:pt x="744" y="519"/>
                      <a:pt x="751" y="526"/>
                      <a:pt x="757" y="534"/>
                    </a:cubicBezTo>
                    <a:cubicBezTo>
                      <a:pt x="757" y="832"/>
                      <a:pt x="757" y="832"/>
                      <a:pt x="757" y="832"/>
                    </a:cubicBezTo>
                    <a:cubicBezTo>
                      <a:pt x="756" y="832"/>
                      <a:pt x="756" y="832"/>
                      <a:pt x="755" y="832"/>
                    </a:cubicBezTo>
                    <a:cubicBezTo>
                      <a:pt x="749" y="832"/>
                      <a:pt x="749" y="832"/>
                      <a:pt x="749" y="832"/>
                    </a:cubicBezTo>
                    <a:cubicBezTo>
                      <a:pt x="735" y="832"/>
                      <a:pt x="722" y="832"/>
                      <a:pt x="708" y="832"/>
                    </a:cubicBezTo>
                    <a:cubicBezTo>
                      <a:pt x="705" y="832"/>
                      <a:pt x="709" y="833"/>
                      <a:pt x="705" y="832"/>
                    </a:cubicBezTo>
                    <a:cubicBezTo>
                      <a:pt x="705" y="782"/>
                      <a:pt x="705" y="732"/>
                      <a:pt x="705" y="681"/>
                    </a:cubicBezTo>
                    <a:cubicBezTo>
                      <a:pt x="705" y="599"/>
                      <a:pt x="705" y="599"/>
                      <a:pt x="705" y="599"/>
                    </a:cubicBezTo>
                    <a:cubicBezTo>
                      <a:pt x="705" y="585"/>
                      <a:pt x="708" y="567"/>
                      <a:pt x="698" y="556"/>
                    </a:cubicBezTo>
                    <a:cubicBezTo>
                      <a:pt x="662" y="519"/>
                      <a:pt x="625" y="483"/>
                      <a:pt x="589" y="446"/>
                    </a:cubicBezTo>
                    <a:cubicBezTo>
                      <a:pt x="577" y="433"/>
                      <a:pt x="564" y="420"/>
                      <a:pt x="551" y="407"/>
                    </a:cubicBezTo>
                    <a:cubicBezTo>
                      <a:pt x="542" y="398"/>
                      <a:pt x="521" y="398"/>
                      <a:pt x="514" y="412"/>
                    </a:cubicBezTo>
                    <a:cubicBezTo>
                      <a:pt x="478" y="496"/>
                      <a:pt x="441" y="579"/>
                      <a:pt x="405" y="662"/>
                    </a:cubicBezTo>
                    <a:cubicBezTo>
                      <a:pt x="323" y="628"/>
                      <a:pt x="242" y="593"/>
                      <a:pt x="160" y="559"/>
                    </a:cubicBezTo>
                    <a:cubicBezTo>
                      <a:pt x="141" y="551"/>
                      <a:pt x="123" y="543"/>
                      <a:pt x="104" y="535"/>
                    </a:cubicBezTo>
                    <a:cubicBezTo>
                      <a:pt x="100" y="533"/>
                      <a:pt x="97" y="532"/>
                      <a:pt x="93" y="530"/>
                    </a:cubicBezTo>
                    <a:cubicBezTo>
                      <a:pt x="93" y="530"/>
                      <a:pt x="93" y="530"/>
                      <a:pt x="93" y="530"/>
                    </a:cubicBezTo>
                    <a:cubicBezTo>
                      <a:pt x="93" y="530"/>
                      <a:pt x="93" y="530"/>
                      <a:pt x="93" y="530"/>
                    </a:cubicBezTo>
                    <a:cubicBezTo>
                      <a:pt x="95" y="527"/>
                      <a:pt x="96" y="524"/>
                      <a:pt x="97" y="521"/>
                    </a:cubicBezTo>
                    <a:cubicBezTo>
                      <a:pt x="102" y="510"/>
                      <a:pt x="107" y="498"/>
                      <a:pt x="112" y="487"/>
                    </a:cubicBezTo>
                    <a:cubicBezTo>
                      <a:pt x="113" y="485"/>
                      <a:pt x="113" y="484"/>
                      <a:pt x="114" y="483"/>
                    </a:cubicBezTo>
                    <a:cubicBezTo>
                      <a:pt x="132" y="491"/>
                      <a:pt x="151" y="499"/>
                      <a:pt x="169" y="507"/>
                    </a:cubicBezTo>
                    <a:cubicBezTo>
                      <a:pt x="208" y="524"/>
                      <a:pt x="247" y="541"/>
                      <a:pt x="286" y="558"/>
                    </a:cubicBezTo>
                    <a:cubicBezTo>
                      <a:pt x="300" y="564"/>
                      <a:pt x="315" y="571"/>
                      <a:pt x="329" y="577"/>
                    </a:cubicBezTo>
                    <a:cubicBezTo>
                      <a:pt x="339" y="581"/>
                      <a:pt x="349" y="587"/>
                      <a:pt x="359" y="587"/>
                    </a:cubicBezTo>
                    <a:cubicBezTo>
                      <a:pt x="366" y="587"/>
                      <a:pt x="376" y="583"/>
                      <a:pt x="379" y="576"/>
                    </a:cubicBezTo>
                    <a:cubicBezTo>
                      <a:pt x="410" y="505"/>
                      <a:pt x="441" y="435"/>
                      <a:pt x="472" y="364"/>
                    </a:cubicBezTo>
                    <a:cubicBezTo>
                      <a:pt x="501" y="364"/>
                      <a:pt x="530" y="364"/>
                      <a:pt x="559" y="363"/>
                    </a:cubicBezTo>
                    <a:cubicBezTo>
                      <a:pt x="569" y="363"/>
                      <a:pt x="579" y="363"/>
                      <a:pt x="589" y="364"/>
                    </a:cubicBezTo>
                    <a:cubicBezTo>
                      <a:pt x="617" y="391"/>
                      <a:pt x="646" y="420"/>
                      <a:pt x="675" y="448"/>
                    </a:cubicBezTo>
                    <a:close/>
                    <a:moveTo>
                      <a:pt x="686" y="122"/>
                    </a:moveTo>
                    <a:cubicBezTo>
                      <a:pt x="675" y="145"/>
                      <a:pt x="663" y="167"/>
                      <a:pt x="652" y="190"/>
                    </a:cubicBezTo>
                    <a:cubicBezTo>
                      <a:pt x="631" y="232"/>
                      <a:pt x="610" y="274"/>
                      <a:pt x="590" y="316"/>
                    </a:cubicBezTo>
                    <a:cubicBezTo>
                      <a:pt x="580" y="316"/>
                      <a:pt x="569" y="316"/>
                      <a:pt x="559" y="317"/>
                    </a:cubicBezTo>
                    <a:cubicBezTo>
                      <a:pt x="537" y="317"/>
                      <a:pt x="516" y="316"/>
                      <a:pt x="494" y="316"/>
                    </a:cubicBezTo>
                    <a:cubicBezTo>
                      <a:pt x="529" y="242"/>
                      <a:pt x="564" y="167"/>
                      <a:pt x="599" y="92"/>
                    </a:cubicBezTo>
                    <a:cubicBezTo>
                      <a:pt x="602" y="87"/>
                      <a:pt x="604" y="81"/>
                      <a:pt x="607" y="76"/>
                    </a:cubicBezTo>
                    <a:cubicBezTo>
                      <a:pt x="607" y="76"/>
                      <a:pt x="607" y="75"/>
                      <a:pt x="607" y="75"/>
                    </a:cubicBezTo>
                    <a:cubicBezTo>
                      <a:pt x="608" y="76"/>
                      <a:pt x="611" y="77"/>
                      <a:pt x="608" y="75"/>
                    </a:cubicBezTo>
                    <a:cubicBezTo>
                      <a:pt x="632" y="86"/>
                      <a:pt x="655" y="97"/>
                      <a:pt x="678" y="108"/>
                    </a:cubicBezTo>
                    <a:cubicBezTo>
                      <a:pt x="681" y="109"/>
                      <a:pt x="684" y="111"/>
                      <a:pt x="687" y="112"/>
                    </a:cubicBezTo>
                    <a:cubicBezTo>
                      <a:pt x="687" y="112"/>
                      <a:pt x="689" y="113"/>
                      <a:pt x="690" y="114"/>
                    </a:cubicBezTo>
                    <a:cubicBezTo>
                      <a:pt x="688" y="116"/>
                      <a:pt x="687" y="119"/>
                      <a:pt x="686" y="122"/>
                    </a:cubicBezTo>
                    <a:close/>
                    <a:moveTo>
                      <a:pt x="691" y="115"/>
                    </a:moveTo>
                    <a:cubicBezTo>
                      <a:pt x="693" y="117"/>
                      <a:pt x="692" y="116"/>
                      <a:pt x="691"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4">
                <a:extLst>
                  <a:ext uri="{FF2B5EF4-FFF2-40B4-BE49-F238E27FC236}">
                    <a16:creationId xmlns:a16="http://schemas.microsoft.com/office/drawing/2014/main" id="{FFCA7552-2E0D-4385-932F-380E1F736573}"/>
                  </a:ext>
                </a:extLst>
              </p:cNvPr>
              <p:cNvSpPr>
                <a:spLocks/>
              </p:cNvSpPr>
              <p:nvPr/>
            </p:nvSpPr>
            <p:spPr bwMode="auto">
              <a:xfrm>
                <a:off x="8137526" y="4603750"/>
                <a:ext cx="233363" cy="230188"/>
              </a:xfrm>
              <a:custGeom>
                <a:avLst/>
                <a:gdLst>
                  <a:gd name="T0" fmla="*/ 61 w 94"/>
                  <a:gd name="T1" fmla="*/ 9 h 93"/>
                  <a:gd name="T2" fmla="*/ 53 w 94"/>
                  <a:gd name="T3" fmla="*/ 12 h 93"/>
                  <a:gd name="T4" fmla="*/ 51 w 94"/>
                  <a:gd name="T5" fmla="*/ 13 h 93"/>
                  <a:gd name="T6" fmla="*/ 20 w 94"/>
                  <a:gd name="T7" fmla="*/ 6 h 93"/>
                  <a:gd name="T8" fmla="*/ 12 w 94"/>
                  <a:gd name="T9" fmla="*/ 38 h 93"/>
                  <a:gd name="T10" fmla="*/ 13 w 94"/>
                  <a:gd name="T11" fmla="*/ 39 h 93"/>
                  <a:gd name="T12" fmla="*/ 7 w 94"/>
                  <a:gd name="T13" fmla="*/ 70 h 93"/>
                  <a:gd name="T14" fmla="*/ 38 w 94"/>
                  <a:gd name="T15" fmla="*/ 78 h 93"/>
                  <a:gd name="T16" fmla="*/ 70 w 94"/>
                  <a:gd name="T17" fmla="*/ 87 h 93"/>
                  <a:gd name="T18" fmla="*/ 79 w 94"/>
                  <a:gd name="T19" fmla="*/ 55 h 93"/>
                  <a:gd name="T20" fmla="*/ 77 w 94"/>
                  <a:gd name="T21" fmla="*/ 53 h 93"/>
                  <a:gd name="T22" fmla="*/ 79 w 94"/>
                  <a:gd name="T23" fmla="*/ 52 h 93"/>
                  <a:gd name="T24" fmla="*/ 87 w 94"/>
                  <a:gd name="T25" fmla="*/ 20 h 93"/>
                  <a:gd name="T26" fmla="*/ 61 w 94"/>
                  <a:gd name="T27" fmla="*/ 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4" h="93">
                    <a:moveTo>
                      <a:pt x="61" y="9"/>
                    </a:moveTo>
                    <a:cubicBezTo>
                      <a:pt x="58" y="9"/>
                      <a:pt x="55" y="10"/>
                      <a:pt x="53" y="12"/>
                    </a:cubicBezTo>
                    <a:cubicBezTo>
                      <a:pt x="52" y="12"/>
                      <a:pt x="52" y="12"/>
                      <a:pt x="51" y="13"/>
                    </a:cubicBezTo>
                    <a:cubicBezTo>
                      <a:pt x="44" y="3"/>
                      <a:pt x="31" y="0"/>
                      <a:pt x="20" y="6"/>
                    </a:cubicBezTo>
                    <a:cubicBezTo>
                      <a:pt x="10" y="12"/>
                      <a:pt x="5" y="27"/>
                      <a:pt x="12" y="38"/>
                    </a:cubicBezTo>
                    <a:cubicBezTo>
                      <a:pt x="12" y="38"/>
                      <a:pt x="12" y="39"/>
                      <a:pt x="13" y="39"/>
                    </a:cubicBezTo>
                    <a:cubicBezTo>
                      <a:pt x="4" y="47"/>
                      <a:pt x="0" y="59"/>
                      <a:pt x="7" y="70"/>
                    </a:cubicBezTo>
                    <a:cubicBezTo>
                      <a:pt x="13" y="80"/>
                      <a:pt x="28" y="85"/>
                      <a:pt x="38" y="78"/>
                    </a:cubicBezTo>
                    <a:cubicBezTo>
                      <a:pt x="45" y="89"/>
                      <a:pt x="59" y="93"/>
                      <a:pt x="70" y="87"/>
                    </a:cubicBezTo>
                    <a:cubicBezTo>
                      <a:pt x="81" y="80"/>
                      <a:pt x="86" y="65"/>
                      <a:pt x="79" y="55"/>
                    </a:cubicBezTo>
                    <a:cubicBezTo>
                      <a:pt x="78" y="54"/>
                      <a:pt x="78" y="53"/>
                      <a:pt x="77" y="53"/>
                    </a:cubicBezTo>
                    <a:cubicBezTo>
                      <a:pt x="78" y="52"/>
                      <a:pt x="78" y="52"/>
                      <a:pt x="79" y="52"/>
                    </a:cubicBezTo>
                    <a:cubicBezTo>
                      <a:pt x="90" y="45"/>
                      <a:pt x="94" y="31"/>
                      <a:pt x="87" y="20"/>
                    </a:cubicBezTo>
                    <a:cubicBezTo>
                      <a:pt x="82" y="11"/>
                      <a:pt x="71" y="6"/>
                      <a:pt x="6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2426701559"/>
      </p:ext>
    </p:extLst>
  </p:cSld>
  <p:clrMapOvr>
    <a:masterClrMapping/>
  </p:clrMapOvr>
  <p:transition spd="slow">
    <p:pull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34"/>
                                        </p:tgtEl>
                                        <p:attrNameLst>
                                          <p:attrName>style.visibility</p:attrName>
                                        </p:attrNameLst>
                                      </p:cBhvr>
                                      <p:to>
                                        <p:strVal val="visible"/>
                                      </p:to>
                                    </p:set>
                                    <p:anim calcmode="lin" valueType="num">
                                      <p:cBhvr>
                                        <p:cTn id="11" dur="250" fill="hold"/>
                                        <p:tgtEl>
                                          <p:spTgt spid="34"/>
                                        </p:tgtEl>
                                        <p:attrNameLst>
                                          <p:attrName>ppt_x</p:attrName>
                                        </p:attrNameLst>
                                      </p:cBhvr>
                                      <p:tavLst>
                                        <p:tav tm="0">
                                          <p:val>
                                            <p:strVal val="#ppt_x+#ppt_w/2"/>
                                          </p:val>
                                        </p:tav>
                                        <p:tav tm="100000">
                                          <p:val>
                                            <p:strVal val="#ppt_x"/>
                                          </p:val>
                                        </p:tav>
                                      </p:tavLst>
                                    </p:anim>
                                    <p:anim calcmode="lin" valueType="num">
                                      <p:cBhvr>
                                        <p:cTn id="12" dur="250" fill="hold"/>
                                        <p:tgtEl>
                                          <p:spTgt spid="34"/>
                                        </p:tgtEl>
                                        <p:attrNameLst>
                                          <p:attrName>ppt_y</p:attrName>
                                        </p:attrNameLst>
                                      </p:cBhvr>
                                      <p:tavLst>
                                        <p:tav tm="0">
                                          <p:val>
                                            <p:strVal val="#ppt_y"/>
                                          </p:val>
                                        </p:tav>
                                        <p:tav tm="100000">
                                          <p:val>
                                            <p:strVal val="#ppt_y"/>
                                          </p:val>
                                        </p:tav>
                                      </p:tavLst>
                                    </p:anim>
                                    <p:anim calcmode="lin" valueType="num">
                                      <p:cBhvr>
                                        <p:cTn id="13" dur="250" fill="hold"/>
                                        <p:tgtEl>
                                          <p:spTgt spid="34"/>
                                        </p:tgtEl>
                                        <p:attrNameLst>
                                          <p:attrName>ppt_w</p:attrName>
                                        </p:attrNameLst>
                                      </p:cBhvr>
                                      <p:tavLst>
                                        <p:tav tm="0">
                                          <p:val>
                                            <p:fltVal val="0"/>
                                          </p:val>
                                        </p:tav>
                                        <p:tav tm="100000">
                                          <p:val>
                                            <p:strVal val="#ppt_w"/>
                                          </p:val>
                                        </p:tav>
                                      </p:tavLst>
                                    </p:anim>
                                    <p:anim calcmode="lin" valueType="num">
                                      <p:cBhvr>
                                        <p:cTn id="14" dur="250" fill="hold"/>
                                        <p:tgtEl>
                                          <p:spTgt spid="34"/>
                                        </p:tgtEl>
                                        <p:attrNameLst>
                                          <p:attrName>ppt_h</p:attrName>
                                        </p:attrNameLst>
                                      </p:cBhvr>
                                      <p:tavLst>
                                        <p:tav tm="0">
                                          <p:val>
                                            <p:strVal val="#ppt_h"/>
                                          </p:val>
                                        </p:tav>
                                        <p:tav tm="100000">
                                          <p:val>
                                            <p:strVal val="#ppt_h"/>
                                          </p:val>
                                        </p:tav>
                                      </p:tavLst>
                                    </p:anim>
                                  </p:childTnLst>
                                </p:cTn>
                              </p:par>
                              <p:par>
                                <p:cTn id="15" presetID="2" presetClass="entr" presetSubtype="8" decel="100000" fill="hold" grpId="0" nodeType="withEffect">
                                  <p:stCondLst>
                                    <p:cond delay="0"/>
                                  </p:stCondLst>
                                  <p:childTnLst>
                                    <p:set>
                                      <p:cBhvr>
                                        <p:cTn id="16" dur="1" fill="hold">
                                          <p:stCondLst>
                                            <p:cond delay="0"/>
                                          </p:stCondLst>
                                        </p:cTn>
                                        <p:tgtEl>
                                          <p:spTgt spid="41"/>
                                        </p:tgtEl>
                                        <p:attrNameLst>
                                          <p:attrName>style.visibility</p:attrName>
                                        </p:attrNameLst>
                                      </p:cBhvr>
                                      <p:to>
                                        <p:strVal val="visible"/>
                                      </p:to>
                                    </p:set>
                                    <p:anim calcmode="lin" valueType="num">
                                      <p:cBhvr additive="base">
                                        <p:cTn id="17" dur="750" fill="hold"/>
                                        <p:tgtEl>
                                          <p:spTgt spid="41"/>
                                        </p:tgtEl>
                                        <p:attrNameLst>
                                          <p:attrName>ppt_x</p:attrName>
                                        </p:attrNameLst>
                                      </p:cBhvr>
                                      <p:tavLst>
                                        <p:tav tm="0">
                                          <p:val>
                                            <p:strVal val="0-#ppt_w/2"/>
                                          </p:val>
                                        </p:tav>
                                        <p:tav tm="100000">
                                          <p:val>
                                            <p:strVal val="#ppt_x"/>
                                          </p:val>
                                        </p:tav>
                                      </p:tavLst>
                                    </p:anim>
                                    <p:anim calcmode="lin" valueType="num">
                                      <p:cBhvr additive="base">
                                        <p:cTn id="18" dur="750" fill="hold"/>
                                        <p:tgtEl>
                                          <p:spTgt spid="41"/>
                                        </p:tgtEl>
                                        <p:attrNameLst>
                                          <p:attrName>ppt_y</p:attrName>
                                        </p:attrNameLst>
                                      </p:cBhvr>
                                      <p:tavLst>
                                        <p:tav tm="0">
                                          <p:val>
                                            <p:strVal val="#ppt_y"/>
                                          </p:val>
                                        </p:tav>
                                        <p:tav tm="100000">
                                          <p:val>
                                            <p:strVal val="#ppt_y"/>
                                          </p:val>
                                        </p:tav>
                                      </p:tavLst>
                                    </p:anim>
                                  </p:childTnLst>
                                </p:cTn>
                              </p:par>
                              <p:par>
                                <p:cTn id="19" presetID="2" presetClass="entr" presetSubtype="2" decel="10000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750" fill="hold"/>
                                        <p:tgtEl>
                                          <p:spTgt spid="4"/>
                                        </p:tgtEl>
                                        <p:attrNameLst>
                                          <p:attrName>ppt_x</p:attrName>
                                        </p:attrNameLst>
                                      </p:cBhvr>
                                      <p:tavLst>
                                        <p:tav tm="0">
                                          <p:val>
                                            <p:strVal val="1+#ppt_w/2"/>
                                          </p:val>
                                        </p:tav>
                                        <p:tav tm="100000">
                                          <p:val>
                                            <p:strVal val="#ppt_x"/>
                                          </p:val>
                                        </p:tav>
                                      </p:tavLst>
                                    </p:anim>
                                    <p:anim calcmode="lin" valueType="num">
                                      <p:cBhvr additive="base">
                                        <p:cTn id="22" dur="750" fill="hold"/>
                                        <p:tgtEl>
                                          <p:spTgt spid="4"/>
                                        </p:tgtEl>
                                        <p:attrNameLst>
                                          <p:attrName>ppt_y</p:attrName>
                                        </p:attrNameLst>
                                      </p:cBhvr>
                                      <p:tavLst>
                                        <p:tav tm="0">
                                          <p:val>
                                            <p:strVal val="#ppt_y"/>
                                          </p:val>
                                        </p:tav>
                                        <p:tav tm="100000">
                                          <p:val>
                                            <p:strVal val="#ppt_y"/>
                                          </p:val>
                                        </p:tav>
                                      </p:tavLst>
                                    </p:anim>
                                  </p:childTnLst>
                                </p:cTn>
                              </p:par>
                              <p:par>
                                <p:cTn id="23" presetID="2" presetClass="entr" presetSubtype="2" decel="10000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750" fill="hold"/>
                                        <p:tgtEl>
                                          <p:spTgt spid="14"/>
                                        </p:tgtEl>
                                        <p:attrNameLst>
                                          <p:attrName>ppt_x</p:attrName>
                                        </p:attrNameLst>
                                      </p:cBhvr>
                                      <p:tavLst>
                                        <p:tav tm="0">
                                          <p:val>
                                            <p:strVal val="1+#ppt_w/2"/>
                                          </p:val>
                                        </p:tav>
                                        <p:tav tm="100000">
                                          <p:val>
                                            <p:strVal val="#ppt_x"/>
                                          </p:val>
                                        </p:tav>
                                      </p:tavLst>
                                    </p:anim>
                                    <p:anim calcmode="lin" valueType="num">
                                      <p:cBhvr additive="base">
                                        <p:cTn id="26" dur="750" fill="hold"/>
                                        <p:tgtEl>
                                          <p:spTgt spid="14"/>
                                        </p:tgtEl>
                                        <p:attrNameLst>
                                          <p:attrName>ppt_y</p:attrName>
                                        </p:attrNameLst>
                                      </p:cBhvr>
                                      <p:tavLst>
                                        <p:tav tm="0">
                                          <p:val>
                                            <p:strVal val="#ppt_y"/>
                                          </p:val>
                                        </p:tav>
                                        <p:tav tm="100000">
                                          <p:val>
                                            <p:strVal val="#ppt_y"/>
                                          </p:val>
                                        </p:tav>
                                      </p:tavLst>
                                    </p:anim>
                                  </p:childTnLst>
                                </p:cTn>
                              </p:par>
                              <p:par>
                                <p:cTn id="27" presetID="2" presetClass="entr" presetSubtype="2" decel="100000" fill="hold" nodeType="withEffect">
                                  <p:stCondLst>
                                    <p:cond delay="25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750" fill="hold"/>
                                        <p:tgtEl>
                                          <p:spTgt spid="15"/>
                                        </p:tgtEl>
                                        <p:attrNameLst>
                                          <p:attrName>ppt_x</p:attrName>
                                        </p:attrNameLst>
                                      </p:cBhvr>
                                      <p:tavLst>
                                        <p:tav tm="0">
                                          <p:val>
                                            <p:strVal val="1+#ppt_w/2"/>
                                          </p:val>
                                        </p:tav>
                                        <p:tav tm="100000">
                                          <p:val>
                                            <p:strVal val="#ppt_x"/>
                                          </p:val>
                                        </p:tav>
                                      </p:tavLst>
                                    </p:anim>
                                    <p:anim calcmode="lin" valueType="num">
                                      <p:cBhvr additive="base">
                                        <p:cTn id="30" dur="750" fill="hold"/>
                                        <p:tgtEl>
                                          <p:spTgt spid="15"/>
                                        </p:tgtEl>
                                        <p:attrNameLst>
                                          <p:attrName>ppt_y</p:attrName>
                                        </p:attrNameLst>
                                      </p:cBhvr>
                                      <p:tavLst>
                                        <p:tav tm="0">
                                          <p:val>
                                            <p:strVal val="#ppt_y"/>
                                          </p:val>
                                        </p:tav>
                                        <p:tav tm="100000">
                                          <p:val>
                                            <p:strVal val="#ppt_y"/>
                                          </p:val>
                                        </p:tav>
                                      </p:tavLst>
                                    </p:anim>
                                  </p:childTnLst>
                                </p:cTn>
                              </p:par>
                              <p:par>
                                <p:cTn id="31" presetID="2" presetClass="entr" presetSubtype="2" decel="100000" fill="hold" nodeType="withEffect">
                                  <p:stCondLst>
                                    <p:cond delay="25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1000" fill="hold"/>
                                        <p:tgtEl>
                                          <p:spTgt spid="22"/>
                                        </p:tgtEl>
                                        <p:attrNameLst>
                                          <p:attrName>ppt_x</p:attrName>
                                        </p:attrNameLst>
                                      </p:cBhvr>
                                      <p:tavLst>
                                        <p:tav tm="0">
                                          <p:val>
                                            <p:strVal val="1+#ppt_w/2"/>
                                          </p:val>
                                        </p:tav>
                                        <p:tav tm="100000">
                                          <p:val>
                                            <p:strVal val="#ppt_x"/>
                                          </p:val>
                                        </p:tav>
                                      </p:tavLst>
                                    </p:anim>
                                    <p:anim calcmode="lin" valueType="num">
                                      <p:cBhvr additive="base">
                                        <p:cTn id="34" dur="1000" fill="hold"/>
                                        <p:tgtEl>
                                          <p:spTgt spid="22"/>
                                        </p:tgtEl>
                                        <p:attrNameLst>
                                          <p:attrName>ppt_y</p:attrName>
                                        </p:attrNameLst>
                                      </p:cBhvr>
                                      <p:tavLst>
                                        <p:tav tm="0">
                                          <p:val>
                                            <p:strVal val="#ppt_y"/>
                                          </p:val>
                                        </p:tav>
                                        <p:tav tm="100000">
                                          <p:val>
                                            <p:strVal val="#ppt_y"/>
                                          </p:val>
                                        </p:tav>
                                      </p:tavLst>
                                    </p:anim>
                                  </p:childTnLst>
                                </p:cTn>
                              </p:par>
                              <p:par>
                                <p:cTn id="35" presetID="22" presetClass="entr" presetSubtype="8" fill="hold" grpId="0" nodeType="withEffect">
                                  <p:stCondLst>
                                    <p:cond delay="750"/>
                                  </p:stCondLst>
                                  <p:childTnLst>
                                    <p:set>
                                      <p:cBhvr>
                                        <p:cTn id="36" dur="1" fill="hold">
                                          <p:stCondLst>
                                            <p:cond delay="0"/>
                                          </p:stCondLst>
                                        </p:cTn>
                                        <p:tgtEl>
                                          <p:spTgt spid="29"/>
                                        </p:tgtEl>
                                        <p:attrNameLst>
                                          <p:attrName>style.visibility</p:attrName>
                                        </p:attrNameLst>
                                      </p:cBhvr>
                                      <p:to>
                                        <p:strVal val="visible"/>
                                      </p:to>
                                    </p:set>
                                    <p:animEffect transition="in" filter="wipe(left)">
                                      <p:cBhvr>
                                        <p:cTn id="37" dur="500"/>
                                        <p:tgtEl>
                                          <p:spTgt spid="29"/>
                                        </p:tgtEl>
                                      </p:cBhvr>
                                    </p:animEffect>
                                  </p:childTnLst>
                                </p:cTn>
                              </p:par>
                              <p:par>
                                <p:cTn id="38" presetID="2" presetClass="entr" presetSubtype="2" decel="100000" fill="hold" nodeType="withEffect">
                                  <p:stCondLst>
                                    <p:cond delay="0"/>
                                  </p:stCondLst>
                                  <p:childTnLst>
                                    <p:set>
                                      <p:cBhvr>
                                        <p:cTn id="39" dur="1" fill="hold">
                                          <p:stCondLst>
                                            <p:cond delay="0"/>
                                          </p:stCondLst>
                                        </p:cTn>
                                        <p:tgtEl>
                                          <p:spTgt spid="3"/>
                                        </p:tgtEl>
                                        <p:attrNameLst>
                                          <p:attrName>style.visibility</p:attrName>
                                        </p:attrNameLst>
                                      </p:cBhvr>
                                      <p:to>
                                        <p:strVal val="visible"/>
                                      </p:to>
                                    </p:set>
                                    <p:anim calcmode="lin" valueType="num">
                                      <p:cBhvr additive="base">
                                        <p:cTn id="40" dur="1000" fill="hold"/>
                                        <p:tgtEl>
                                          <p:spTgt spid="3"/>
                                        </p:tgtEl>
                                        <p:attrNameLst>
                                          <p:attrName>ppt_x</p:attrName>
                                        </p:attrNameLst>
                                      </p:cBhvr>
                                      <p:tavLst>
                                        <p:tav tm="0">
                                          <p:val>
                                            <p:strVal val="1+#ppt_w/2"/>
                                          </p:val>
                                        </p:tav>
                                        <p:tav tm="100000">
                                          <p:val>
                                            <p:strVal val="#ppt_x"/>
                                          </p:val>
                                        </p:tav>
                                      </p:tavLst>
                                    </p:anim>
                                    <p:anim calcmode="lin" valueType="num">
                                      <p:cBhvr additive="base">
                                        <p:cTn id="41" dur="1000" fill="hold"/>
                                        <p:tgtEl>
                                          <p:spTgt spid="3"/>
                                        </p:tgtEl>
                                        <p:attrNameLst>
                                          <p:attrName>ppt_y</p:attrName>
                                        </p:attrNameLst>
                                      </p:cBhvr>
                                      <p:tavLst>
                                        <p:tav tm="0">
                                          <p:val>
                                            <p:strVal val="#ppt_y"/>
                                          </p:val>
                                        </p:tav>
                                        <p:tav tm="100000">
                                          <p:val>
                                            <p:strVal val="#ppt_y"/>
                                          </p:val>
                                        </p:tav>
                                      </p:tavLst>
                                    </p:anim>
                                  </p:childTnLst>
                                </p:cTn>
                              </p:par>
                              <p:par>
                                <p:cTn id="42" presetID="37" presetClass="entr" presetSubtype="0" fill="hold"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fade">
                                      <p:cBhvr>
                                        <p:cTn id="44" dur="750"/>
                                        <p:tgtEl>
                                          <p:spTgt spid="47"/>
                                        </p:tgtEl>
                                      </p:cBhvr>
                                    </p:animEffect>
                                    <p:anim calcmode="lin" valueType="num">
                                      <p:cBhvr>
                                        <p:cTn id="45" dur="750" fill="hold"/>
                                        <p:tgtEl>
                                          <p:spTgt spid="47"/>
                                        </p:tgtEl>
                                        <p:attrNameLst>
                                          <p:attrName>ppt_x</p:attrName>
                                        </p:attrNameLst>
                                      </p:cBhvr>
                                      <p:tavLst>
                                        <p:tav tm="0">
                                          <p:val>
                                            <p:strVal val="#ppt_x"/>
                                          </p:val>
                                        </p:tav>
                                        <p:tav tm="100000">
                                          <p:val>
                                            <p:strVal val="#ppt_x"/>
                                          </p:val>
                                        </p:tav>
                                      </p:tavLst>
                                    </p:anim>
                                    <p:anim calcmode="lin" valueType="num">
                                      <p:cBhvr>
                                        <p:cTn id="46" dur="675" decel="100000" fill="hold"/>
                                        <p:tgtEl>
                                          <p:spTgt spid="47"/>
                                        </p:tgtEl>
                                        <p:attrNameLst>
                                          <p:attrName>ppt_y</p:attrName>
                                        </p:attrNameLst>
                                      </p:cBhvr>
                                      <p:tavLst>
                                        <p:tav tm="0">
                                          <p:val>
                                            <p:strVal val="#ppt_y+1"/>
                                          </p:val>
                                        </p:tav>
                                        <p:tav tm="100000">
                                          <p:val>
                                            <p:strVal val="#ppt_y-.03"/>
                                          </p:val>
                                        </p:tav>
                                      </p:tavLst>
                                    </p:anim>
                                    <p:anim calcmode="lin" valueType="num">
                                      <p:cBhvr>
                                        <p:cTn id="47" dur="75" accel="100000" fill="hold">
                                          <p:stCondLst>
                                            <p:cond delay="675"/>
                                          </p:stCondLst>
                                        </p:cTn>
                                        <p:tgtEl>
                                          <p:spTgt spid="4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 grpId="0" animBg="1"/>
      <p:bldP spid="29" grpId="0" animBg="1"/>
      <p:bldP spid="3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Rounded Corners 35">
            <a:extLst>
              <a:ext uri="{FF2B5EF4-FFF2-40B4-BE49-F238E27FC236}">
                <a16:creationId xmlns:a16="http://schemas.microsoft.com/office/drawing/2014/main" id="{BBBA27ED-C4C7-4AD7-B1D7-12E38E094991}"/>
              </a:ext>
            </a:extLst>
          </p:cNvPr>
          <p:cNvSpPr/>
          <p:nvPr/>
        </p:nvSpPr>
        <p:spPr>
          <a:xfrm>
            <a:off x="-47626" y="3829939"/>
            <a:ext cx="7496175" cy="45719"/>
          </a:xfrm>
          <a:prstGeom prst="roundRect">
            <a:avLst>
              <a:gd name="adj" fmla="val 50000"/>
            </a:avLst>
          </a:prstGeom>
          <a:solidFill>
            <a:schemeClr val="bg1">
              <a:lumMod val="6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Top Corners Rounded 2">
            <a:extLst>
              <a:ext uri="{FF2B5EF4-FFF2-40B4-BE49-F238E27FC236}">
                <a16:creationId xmlns:a16="http://schemas.microsoft.com/office/drawing/2014/main" id="{8BA6A267-A80B-4449-AABB-C0EED23A16C9}"/>
              </a:ext>
            </a:extLst>
          </p:cNvPr>
          <p:cNvSpPr/>
          <p:nvPr/>
        </p:nvSpPr>
        <p:spPr>
          <a:xfrm rot="16200000" flipH="1">
            <a:off x="8361396" y="1325881"/>
            <a:ext cx="3454968" cy="4206240"/>
          </a:xfrm>
          <a:prstGeom prst="round2SameRect">
            <a:avLst>
              <a:gd name="adj1" fmla="val 50000"/>
              <a:gd name="adj2" fmla="val 0"/>
            </a:avLst>
          </a:prstGeom>
          <a:gradFill flip="none" rotWithShape="1">
            <a:gsLst>
              <a:gs pos="10000">
                <a:schemeClr val="accent1"/>
              </a:gs>
              <a:gs pos="100000">
                <a:schemeClr val="accent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915C5A05-DF29-4DB0-A7CA-F47D9AC731CE}"/>
              </a:ext>
            </a:extLst>
          </p:cNvPr>
          <p:cNvSpPr/>
          <p:nvPr/>
        </p:nvSpPr>
        <p:spPr>
          <a:xfrm>
            <a:off x="3507731" y="3804681"/>
            <a:ext cx="3966219" cy="96236"/>
          </a:xfrm>
          <a:prstGeom prst="roundRect">
            <a:avLst>
              <a:gd name="adj" fmla="val 50000"/>
            </a:avLst>
          </a:prstGeom>
          <a:gradFill flip="none" rotWithShape="1">
            <a:gsLst>
              <a:gs pos="10000">
                <a:schemeClr val="accent1"/>
              </a:gs>
              <a:gs pos="100000">
                <a:schemeClr val="accent2"/>
              </a:gs>
            </a:gsLst>
            <a:lin ang="0" scaled="1"/>
            <a:tileRect/>
          </a:gradFill>
          <a:ln>
            <a:noFill/>
          </a:ln>
          <a:effectLst>
            <a:outerShdw blurRad="127000" dist="50800" dir="3300000" sx="95000" sy="95000" algn="tl"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4" name="Group 43">
            <a:extLst>
              <a:ext uri="{FF2B5EF4-FFF2-40B4-BE49-F238E27FC236}">
                <a16:creationId xmlns:a16="http://schemas.microsoft.com/office/drawing/2014/main" id="{E261F37B-289F-474B-8359-E27B1B5085A7}"/>
              </a:ext>
            </a:extLst>
          </p:cNvPr>
          <p:cNvGrpSpPr/>
          <p:nvPr/>
        </p:nvGrpSpPr>
        <p:grpSpPr>
          <a:xfrm>
            <a:off x="1118398" y="2467913"/>
            <a:ext cx="1790700" cy="1922175"/>
            <a:chOff x="5219700" y="2044114"/>
            <a:chExt cx="1790700" cy="1922175"/>
          </a:xfrm>
        </p:grpSpPr>
        <p:sp>
          <p:nvSpPr>
            <p:cNvPr id="45" name="TextBox 44">
              <a:extLst>
                <a:ext uri="{FF2B5EF4-FFF2-40B4-BE49-F238E27FC236}">
                  <a16:creationId xmlns:a16="http://schemas.microsoft.com/office/drawing/2014/main" id="{159F3CA6-FAF8-4F66-9AA0-415A95D2676B}"/>
                </a:ext>
              </a:extLst>
            </p:cNvPr>
            <p:cNvSpPr txBox="1"/>
            <p:nvPr/>
          </p:nvSpPr>
          <p:spPr>
            <a:xfrm>
              <a:off x="5219700" y="2353970"/>
              <a:ext cx="1623060"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a:t>
              </a:r>
            </a:p>
          </p:txBody>
        </p:sp>
        <p:sp>
          <p:nvSpPr>
            <p:cNvPr id="46" name="TextBox 45">
              <a:extLst>
                <a:ext uri="{FF2B5EF4-FFF2-40B4-BE49-F238E27FC236}">
                  <a16:creationId xmlns:a16="http://schemas.microsoft.com/office/drawing/2014/main" id="{890B1D0D-2195-4D32-9D2C-6E25053AA891}"/>
                </a:ext>
              </a:extLst>
            </p:cNvPr>
            <p:cNvSpPr txBox="1"/>
            <p:nvPr/>
          </p:nvSpPr>
          <p:spPr>
            <a:xfrm>
              <a:off x="5219700" y="2044114"/>
              <a:ext cx="1790700" cy="351635"/>
            </a:xfrm>
            <a:prstGeom prst="rect">
              <a:avLst/>
            </a:prstGeom>
            <a:noFill/>
          </p:spPr>
          <p:txBody>
            <a:bodyPr wrap="square" rtlCol="0">
              <a:spAutoFit/>
            </a:bodyPr>
            <a:lstStyle/>
            <a:p>
              <a:pPr>
                <a:lnSpc>
                  <a:spcPct val="113000"/>
                </a:lnSpc>
              </a:pPr>
              <a:r>
                <a:rPr lang="en-US" sz="1600" dirty="0">
                  <a:solidFill>
                    <a:schemeClr val="bg1"/>
                  </a:solidFill>
                  <a:latin typeface="+mj-lt"/>
                </a:rPr>
                <a:t>Medical Text #4</a:t>
              </a:r>
            </a:p>
          </p:txBody>
        </p:sp>
        <p:sp>
          <p:nvSpPr>
            <p:cNvPr id="47" name="TextBox 46">
              <a:extLst>
                <a:ext uri="{FF2B5EF4-FFF2-40B4-BE49-F238E27FC236}">
                  <a16:creationId xmlns:a16="http://schemas.microsoft.com/office/drawing/2014/main" id="{9A5E801F-8F4E-43BC-82DC-A0C41E8F343A}"/>
                </a:ext>
              </a:extLst>
            </p:cNvPr>
            <p:cNvSpPr txBox="1"/>
            <p:nvPr/>
          </p:nvSpPr>
          <p:spPr>
            <a:xfrm>
              <a:off x="5219700" y="3695702"/>
              <a:ext cx="1623060" cy="270587"/>
            </a:xfrm>
            <a:prstGeom prst="rect">
              <a:avLst/>
            </a:prstGeom>
            <a:noFill/>
          </p:spPr>
          <p:txBody>
            <a:bodyPr wrap="square" rtlCol="0">
              <a:spAutoFit/>
            </a:bodyPr>
            <a:lstStyle/>
            <a:p>
              <a:pPr>
                <a:lnSpc>
                  <a:spcPct val="113000"/>
                </a:lnSpc>
              </a:pPr>
              <a:r>
                <a:rPr lang="en-US" sz="1100" i="1" dirty="0">
                  <a:solidFill>
                    <a:schemeClr val="bg1"/>
                  </a:solidFill>
                  <a:latin typeface="Roboto Light" panose="02000000000000000000" pitchFamily="2" charset="0"/>
                  <a:ea typeface="Roboto Light" panose="02000000000000000000" pitchFamily="2" charset="0"/>
                </a:rPr>
                <a:t>August ‘18</a:t>
              </a:r>
            </a:p>
          </p:txBody>
        </p:sp>
        <p:grpSp>
          <p:nvGrpSpPr>
            <p:cNvPr id="48" name="Group 47">
              <a:extLst>
                <a:ext uri="{FF2B5EF4-FFF2-40B4-BE49-F238E27FC236}">
                  <a16:creationId xmlns:a16="http://schemas.microsoft.com/office/drawing/2014/main" id="{A661F5E5-2450-4C2F-BE22-EA070EC799BD}"/>
                </a:ext>
              </a:extLst>
            </p:cNvPr>
            <p:cNvGrpSpPr/>
            <p:nvPr/>
          </p:nvGrpSpPr>
          <p:grpSpPr>
            <a:xfrm>
              <a:off x="5292725" y="3311525"/>
              <a:ext cx="234950" cy="234950"/>
              <a:chOff x="5292725" y="3311525"/>
              <a:chExt cx="234950" cy="234950"/>
            </a:xfrm>
          </p:grpSpPr>
          <p:sp>
            <p:nvSpPr>
              <p:cNvPr id="49" name="Oval 48">
                <a:extLst>
                  <a:ext uri="{FF2B5EF4-FFF2-40B4-BE49-F238E27FC236}">
                    <a16:creationId xmlns:a16="http://schemas.microsoft.com/office/drawing/2014/main" id="{9075EA73-5340-45D3-ACDB-4E239F110C85}"/>
                  </a:ext>
                </a:extLst>
              </p:cNvPr>
              <p:cNvSpPr/>
              <p:nvPr/>
            </p:nvSpPr>
            <p:spPr>
              <a:xfrm>
                <a:off x="5292725" y="3311525"/>
                <a:ext cx="234950" cy="234950"/>
              </a:xfrm>
              <a:prstGeom prst="ellipse">
                <a:avLst/>
              </a:prstGeom>
              <a:gradFill>
                <a:gsLst>
                  <a:gs pos="10000">
                    <a:schemeClr val="accent1"/>
                  </a:gs>
                  <a:gs pos="100000">
                    <a:schemeClr val="accent2"/>
                  </a:gs>
                </a:gsLst>
                <a:lin ang="18900000" scaled="1"/>
              </a:gradFill>
              <a:ln>
                <a:noFill/>
              </a:ln>
              <a:effectLst>
                <a:outerShdw blurRad="127000" dist="88900" dir="27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5">
                <a:extLst>
                  <a:ext uri="{FF2B5EF4-FFF2-40B4-BE49-F238E27FC236}">
                    <a16:creationId xmlns:a16="http://schemas.microsoft.com/office/drawing/2014/main" id="{4A8F68E1-F4BB-46E1-AC18-8026C9B3AD61}"/>
                  </a:ext>
                </a:extLst>
              </p:cNvPr>
              <p:cNvSpPr>
                <a:spLocks noChangeArrowheads="1"/>
              </p:cNvSpPr>
              <p:nvPr/>
            </p:nvSpPr>
            <p:spPr bwMode="auto">
              <a:xfrm flipH="1">
                <a:off x="5390487" y="3380883"/>
                <a:ext cx="53713" cy="96235"/>
              </a:xfrm>
              <a:custGeom>
                <a:avLst/>
                <a:gdLst>
                  <a:gd name="T0" fmla="*/ 15797 w 265"/>
                  <a:gd name="T1" fmla="*/ 84849 h 472"/>
                  <a:gd name="T2" fmla="*/ 15797 w 265"/>
                  <a:gd name="T3" fmla="*/ 84849 h 472"/>
                  <a:gd name="T4" fmla="*/ 94780 w 265"/>
                  <a:gd name="T5" fmla="*/ 10471 h 472"/>
                  <a:gd name="T6" fmla="*/ 94780 w 265"/>
                  <a:gd name="T7" fmla="*/ 0 h 472"/>
                  <a:gd name="T8" fmla="*/ 84369 w 265"/>
                  <a:gd name="T9" fmla="*/ 0 h 472"/>
                  <a:gd name="T10" fmla="*/ 0 w 265"/>
                  <a:gd name="T11" fmla="*/ 79795 h 472"/>
                  <a:gd name="T12" fmla="*/ 0 w 265"/>
                  <a:gd name="T13" fmla="*/ 84849 h 472"/>
                  <a:gd name="T14" fmla="*/ 0 w 265"/>
                  <a:gd name="T15" fmla="*/ 90265 h 472"/>
                  <a:gd name="T16" fmla="*/ 84369 w 265"/>
                  <a:gd name="T17" fmla="*/ 170060 h 472"/>
                  <a:gd name="T18" fmla="*/ 94780 w 265"/>
                  <a:gd name="T19" fmla="*/ 170060 h 472"/>
                  <a:gd name="T20" fmla="*/ 94780 w 265"/>
                  <a:gd name="T21" fmla="*/ 159589 h 472"/>
                  <a:gd name="T22" fmla="*/ 15797 w 265"/>
                  <a:gd name="T23" fmla="*/ 84849 h 47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5" h="472">
                    <a:moveTo>
                      <a:pt x="44" y="235"/>
                    </a:moveTo>
                    <a:lnTo>
                      <a:pt x="44" y="235"/>
                    </a:lnTo>
                    <a:cubicBezTo>
                      <a:pt x="264" y="29"/>
                      <a:pt x="264" y="29"/>
                      <a:pt x="264" y="29"/>
                    </a:cubicBezTo>
                    <a:cubicBezTo>
                      <a:pt x="264" y="29"/>
                      <a:pt x="264" y="14"/>
                      <a:pt x="264" y="0"/>
                    </a:cubicBezTo>
                    <a:cubicBezTo>
                      <a:pt x="250" y="0"/>
                      <a:pt x="250" y="0"/>
                      <a:pt x="235" y="0"/>
                    </a:cubicBezTo>
                    <a:cubicBezTo>
                      <a:pt x="0" y="221"/>
                      <a:pt x="0" y="221"/>
                      <a:pt x="0" y="221"/>
                    </a:cubicBezTo>
                    <a:lnTo>
                      <a:pt x="0" y="235"/>
                    </a:lnTo>
                    <a:lnTo>
                      <a:pt x="0" y="250"/>
                    </a:lnTo>
                    <a:cubicBezTo>
                      <a:pt x="235" y="471"/>
                      <a:pt x="235" y="471"/>
                      <a:pt x="235" y="471"/>
                    </a:cubicBezTo>
                    <a:cubicBezTo>
                      <a:pt x="250" y="471"/>
                      <a:pt x="250" y="471"/>
                      <a:pt x="264" y="471"/>
                    </a:cubicBezTo>
                    <a:cubicBezTo>
                      <a:pt x="264" y="456"/>
                      <a:pt x="264" y="442"/>
                      <a:pt x="264" y="442"/>
                    </a:cubicBezTo>
                    <a:lnTo>
                      <a:pt x="44" y="235"/>
                    </a:lnTo>
                  </a:path>
                </a:pathLst>
              </a:custGeom>
              <a:solidFill>
                <a:schemeClr val="bg1"/>
              </a:solidFill>
              <a:ln w="12700">
                <a:solidFill>
                  <a:schemeClr val="bg1"/>
                </a:solid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p>
            </p:txBody>
          </p:sp>
        </p:grpSp>
      </p:grpSp>
      <p:grpSp>
        <p:nvGrpSpPr>
          <p:cNvPr id="51" name="Group 50">
            <a:extLst>
              <a:ext uri="{FF2B5EF4-FFF2-40B4-BE49-F238E27FC236}">
                <a16:creationId xmlns:a16="http://schemas.microsoft.com/office/drawing/2014/main" id="{8B014DE8-AB03-41CB-AB4C-33F26B850287}"/>
              </a:ext>
            </a:extLst>
          </p:cNvPr>
          <p:cNvGrpSpPr/>
          <p:nvPr/>
        </p:nvGrpSpPr>
        <p:grpSpPr>
          <a:xfrm>
            <a:off x="3336944" y="2467913"/>
            <a:ext cx="1790700" cy="1922175"/>
            <a:chOff x="5219700" y="2044114"/>
            <a:chExt cx="1790700" cy="1922175"/>
          </a:xfrm>
        </p:grpSpPr>
        <p:sp>
          <p:nvSpPr>
            <p:cNvPr id="52" name="TextBox 51">
              <a:extLst>
                <a:ext uri="{FF2B5EF4-FFF2-40B4-BE49-F238E27FC236}">
                  <a16:creationId xmlns:a16="http://schemas.microsoft.com/office/drawing/2014/main" id="{B761C37B-640C-4B16-8B32-B8EFBB0208EF}"/>
                </a:ext>
              </a:extLst>
            </p:cNvPr>
            <p:cNvSpPr txBox="1"/>
            <p:nvPr/>
          </p:nvSpPr>
          <p:spPr>
            <a:xfrm>
              <a:off x="5219700" y="2353970"/>
              <a:ext cx="1623060"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a:t>
              </a:r>
            </a:p>
          </p:txBody>
        </p:sp>
        <p:sp>
          <p:nvSpPr>
            <p:cNvPr id="53" name="TextBox 52">
              <a:extLst>
                <a:ext uri="{FF2B5EF4-FFF2-40B4-BE49-F238E27FC236}">
                  <a16:creationId xmlns:a16="http://schemas.microsoft.com/office/drawing/2014/main" id="{F6F2184F-D3E9-4D56-A50F-BD7A1D282FD2}"/>
                </a:ext>
              </a:extLst>
            </p:cNvPr>
            <p:cNvSpPr txBox="1"/>
            <p:nvPr/>
          </p:nvSpPr>
          <p:spPr>
            <a:xfrm>
              <a:off x="5219700" y="2044114"/>
              <a:ext cx="1790700" cy="351635"/>
            </a:xfrm>
            <a:prstGeom prst="rect">
              <a:avLst/>
            </a:prstGeom>
            <a:noFill/>
          </p:spPr>
          <p:txBody>
            <a:bodyPr wrap="square" rtlCol="0">
              <a:spAutoFit/>
            </a:bodyPr>
            <a:lstStyle/>
            <a:p>
              <a:pPr>
                <a:lnSpc>
                  <a:spcPct val="113000"/>
                </a:lnSpc>
              </a:pPr>
              <a:r>
                <a:rPr lang="en-US" sz="1600" dirty="0">
                  <a:gradFill>
                    <a:gsLst>
                      <a:gs pos="10000">
                        <a:schemeClr val="accent1"/>
                      </a:gs>
                      <a:gs pos="100000">
                        <a:schemeClr val="accent2"/>
                      </a:gs>
                    </a:gsLst>
                    <a:lin ang="0" scaled="1"/>
                  </a:gradFill>
                  <a:latin typeface="+mj-lt"/>
                </a:rPr>
                <a:t>Medical Text #5</a:t>
              </a:r>
            </a:p>
          </p:txBody>
        </p:sp>
        <p:sp>
          <p:nvSpPr>
            <p:cNvPr id="54" name="TextBox 53">
              <a:extLst>
                <a:ext uri="{FF2B5EF4-FFF2-40B4-BE49-F238E27FC236}">
                  <a16:creationId xmlns:a16="http://schemas.microsoft.com/office/drawing/2014/main" id="{7FEBF710-CEDA-4205-AA30-A45EF6D91D16}"/>
                </a:ext>
              </a:extLst>
            </p:cNvPr>
            <p:cNvSpPr txBox="1"/>
            <p:nvPr/>
          </p:nvSpPr>
          <p:spPr>
            <a:xfrm>
              <a:off x="5219700" y="3695702"/>
              <a:ext cx="1623060" cy="270587"/>
            </a:xfrm>
            <a:prstGeom prst="rect">
              <a:avLst/>
            </a:prstGeom>
            <a:noFill/>
          </p:spPr>
          <p:txBody>
            <a:bodyPr wrap="square" rtlCol="0">
              <a:spAutoFit/>
            </a:bodyPr>
            <a:lstStyle/>
            <a:p>
              <a:pPr>
                <a:lnSpc>
                  <a:spcPct val="113000"/>
                </a:lnSpc>
              </a:pPr>
              <a:r>
                <a:rPr lang="en-US" sz="1100" i="1" dirty="0">
                  <a:solidFill>
                    <a:schemeClr val="bg1"/>
                  </a:solidFill>
                  <a:latin typeface="Roboto Light" panose="02000000000000000000" pitchFamily="2" charset="0"/>
                  <a:ea typeface="Roboto Light" panose="02000000000000000000" pitchFamily="2" charset="0"/>
                </a:rPr>
                <a:t>September ‘18</a:t>
              </a:r>
            </a:p>
          </p:txBody>
        </p:sp>
        <p:grpSp>
          <p:nvGrpSpPr>
            <p:cNvPr id="55" name="Group 54">
              <a:extLst>
                <a:ext uri="{FF2B5EF4-FFF2-40B4-BE49-F238E27FC236}">
                  <a16:creationId xmlns:a16="http://schemas.microsoft.com/office/drawing/2014/main" id="{CD9D3274-1D2F-4E3F-90EF-AD9B28ABED71}"/>
                </a:ext>
              </a:extLst>
            </p:cNvPr>
            <p:cNvGrpSpPr/>
            <p:nvPr/>
          </p:nvGrpSpPr>
          <p:grpSpPr>
            <a:xfrm>
              <a:off x="5292725" y="3311525"/>
              <a:ext cx="234950" cy="234950"/>
              <a:chOff x="5292725" y="3311525"/>
              <a:chExt cx="234950" cy="234950"/>
            </a:xfrm>
          </p:grpSpPr>
          <p:sp>
            <p:nvSpPr>
              <p:cNvPr id="56" name="Oval 55">
                <a:extLst>
                  <a:ext uri="{FF2B5EF4-FFF2-40B4-BE49-F238E27FC236}">
                    <a16:creationId xmlns:a16="http://schemas.microsoft.com/office/drawing/2014/main" id="{9AA894D1-A84F-4B48-B93D-B9D03D462BC3}"/>
                  </a:ext>
                </a:extLst>
              </p:cNvPr>
              <p:cNvSpPr/>
              <p:nvPr/>
            </p:nvSpPr>
            <p:spPr>
              <a:xfrm>
                <a:off x="5292725" y="3311525"/>
                <a:ext cx="234950" cy="234950"/>
              </a:xfrm>
              <a:prstGeom prst="ellipse">
                <a:avLst/>
              </a:prstGeom>
              <a:gradFill>
                <a:gsLst>
                  <a:gs pos="10000">
                    <a:schemeClr val="accent1"/>
                  </a:gs>
                  <a:gs pos="100000">
                    <a:schemeClr val="accent2"/>
                  </a:gs>
                </a:gsLst>
                <a:lin ang="18900000" scaled="1"/>
              </a:gradFill>
              <a:ln>
                <a:noFill/>
              </a:ln>
              <a:effectLst>
                <a:outerShdw blurRad="127000" dist="88900" dir="27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
                <a:extLst>
                  <a:ext uri="{FF2B5EF4-FFF2-40B4-BE49-F238E27FC236}">
                    <a16:creationId xmlns:a16="http://schemas.microsoft.com/office/drawing/2014/main" id="{CED984BB-2AC0-4E19-9AEE-60F30363909E}"/>
                  </a:ext>
                </a:extLst>
              </p:cNvPr>
              <p:cNvSpPr>
                <a:spLocks noChangeArrowheads="1"/>
              </p:cNvSpPr>
              <p:nvPr/>
            </p:nvSpPr>
            <p:spPr bwMode="auto">
              <a:xfrm flipH="1">
                <a:off x="5390487" y="3380883"/>
                <a:ext cx="53713" cy="96235"/>
              </a:xfrm>
              <a:custGeom>
                <a:avLst/>
                <a:gdLst>
                  <a:gd name="T0" fmla="*/ 15797 w 265"/>
                  <a:gd name="T1" fmla="*/ 84849 h 472"/>
                  <a:gd name="T2" fmla="*/ 15797 w 265"/>
                  <a:gd name="T3" fmla="*/ 84849 h 472"/>
                  <a:gd name="T4" fmla="*/ 94780 w 265"/>
                  <a:gd name="T5" fmla="*/ 10471 h 472"/>
                  <a:gd name="T6" fmla="*/ 94780 w 265"/>
                  <a:gd name="T7" fmla="*/ 0 h 472"/>
                  <a:gd name="T8" fmla="*/ 84369 w 265"/>
                  <a:gd name="T9" fmla="*/ 0 h 472"/>
                  <a:gd name="T10" fmla="*/ 0 w 265"/>
                  <a:gd name="T11" fmla="*/ 79795 h 472"/>
                  <a:gd name="T12" fmla="*/ 0 w 265"/>
                  <a:gd name="T13" fmla="*/ 84849 h 472"/>
                  <a:gd name="T14" fmla="*/ 0 w 265"/>
                  <a:gd name="T15" fmla="*/ 90265 h 472"/>
                  <a:gd name="T16" fmla="*/ 84369 w 265"/>
                  <a:gd name="T17" fmla="*/ 170060 h 472"/>
                  <a:gd name="T18" fmla="*/ 94780 w 265"/>
                  <a:gd name="T19" fmla="*/ 170060 h 472"/>
                  <a:gd name="T20" fmla="*/ 94780 w 265"/>
                  <a:gd name="T21" fmla="*/ 159589 h 472"/>
                  <a:gd name="T22" fmla="*/ 15797 w 265"/>
                  <a:gd name="T23" fmla="*/ 84849 h 47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5" h="472">
                    <a:moveTo>
                      <a:pt x="44" y="235"/>
                    </a:moveTo>
                    <a:lnTo>
                      <a:pt x="44" y="235"/>
                    </a:lnTo>
                    <a:cubicBezTo>
                      <a:pt x="264" y="29"/>
                      <a:pt x="264" y="29"/>
                      <a:pt x="264" y="29"/>
                    </a:cubicBezTo>
                    <a:cubicBezTo>
                      <a:pt x="264" y="29"/>
                      <a:pt x="264" y="14"/>
                      <a:pt x="264" y="0"/>
                    </a:cubicBezTo>
                    <a:cubicBezTo>
                      <a:pt x="250" y="0"/>
                      <a:pt x="250" y="0"/>
                      <a:pt x="235" y="0"/>
                    </a:cubicBezTo>
                    <a:cubicBezTo>
                      <a:pt x="0" y="221"/>
                      <a:pt x="0" y="221"/>
                      <a:pt x="0" y="221"/>
                    </a:cubicBezTo>
                    <a:lnTo>
                      <a:pt x="0" y="235"/>
                    </a:lnTo>
                    <a:lnTo>
                      <a:pt x="0" y="250"/>
                    </a:lnTo>
                    <a:cubicBezTo>
                      <a:pt x="235" y="471"/>
                      <a:pt x="235" y="471"/>
                      <a:pt x="235" y="471"/>
                    </a:cubicBezTo>
                    <a:cubicBezTo>
                      <a:pt x="250" y="471"/>
                      <a:pt x="250" y="471"/>
                      <a:pt x="264" y="471"/>
                    </a:cubicBezTo>
                    <a:cubicBezTo>
                      <a:pt x="264" y="456"/>
                      <a:pt x="264" y="442"/>
                      <a:pt x="264" y="442"/>
                    </a:cubicBezTo>
                    <a:lnTo>
                      <a:pt x="44" y="235"/>
                    </a:lnTo>
                  </a:path>
                </a:pathLst>
              </a:custGeom>
              <a:solidFill>
                <a:schemeClr val="bg1"/>
              </a:solidFill>
              <a:ln w="12700">
                <a:solidFill>
                  <a:schemeClr val="bg1"/>
                </a:solid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p>
            </p:txBody>
          </p:sp>
        </p:grpSp>
      </p:grpSp>
      <p:grpSp>
        <p:nvGrpSpPr>
          <p:cNvPr id="58" name="Group 57">
            <a:extLst>
              <a:ext uri="{FF2B5EF4-FFF2-40B4-BE49-F238E27FC236}">
                <a16:creationId xmlns:a16="http://schemas.microsoft.com/office/drawing/2014/main" id="{3D81B3A0-3D11-43D6-AF75-DC0173E1F04E}"/>
              </a:ext>
            </a:extLst>
          </p:cNvPr>
          <p:cNvGrpSpPr/>
          <p:nvPr/>
        </p:nvGrpSpPr>
        <p:grpSpPr>
          <a:xfrm>
            <a:off x="5555490" y="2467913"/>
            <a:ext cx="1790700" cy="1922175"/>
            <a:chOff x="5219700" y="2044114"/>
            <a:chExt cx="1790700" cy="1922175"/>
          </a:xfrm>
        </p:grpSpPr>
        <p:sp>
          <p:nvSpPr>
            <p:cNvPr id="59" name="TextBox 58">
              <a:extLst>
                <a:ext uri="{FF2B5EF4-FFF2-40B4-BE49-F238E27FC236}">
                  <a16:creationId xmlns:a16="http://schemas.microsoft.com/office/drawing/2014/main" id="{E1ECB9C6-1198-4512-AA9A-6BE40B13343F}"/>
                </a:ext>
              </a:extLst>
            </p:cNvPr>
            <p:cNvSpPr txBox="1"/>
            <p:nvPr/>
          </p:nvSpPr>
          <p:spPr>
            <a:xfrm>
              <a:off x="5219700" y="2353970"/>
              <a:ext cx="1623060"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a:t>
              </a:r>
            </a:p>
          </p:txBody>
        </p:sp>
        <p:sp>
          <p:nvSpPr>
            <p:cNvPr id="60" name="TextBox 59">
              <a:extLst>
                <a:ext uri="{FF2B5EF4-FFF2-40B4-BE49-F238E27FC236}">
                  <a16:creationId xmlns:a16="http://schemas.microsoft.com/office/drawing/2014/main" id="{E4BC7DA2-C2F8-4A10-8800-2D651650A2A7}"/>
                </a:ext>
              </a:extLst>
            </p:cNvPr>
            <p:cNvSpPr txBox="1"/>
            <p:nvPr/>
          </p:nvSpPr>
          <p:spPr>
            <a:xfrm>
              <a:off x="5219700" y="2044114"/>
              <a:ext cx="1790700" cy="351635"/>
            </a:xfrm>
            <a:prstGeom prst="rect">
              <a:avLst/>
            </a:prstGeom>
            <a:noFill/>
          </p:spPr>
          <p:txBody>
            <a:bodyPr wrap="square" rtlCol="0">
              <a:spAutoFit/>
            </a:bodyPr>
            <a:lstStyle/>
            <a:p>
              <a:pPr>
                <a:lnSpc>
                  <a:spcPct val="113000"/>
                </a:lnSpc>
              </a:pPr>
              <a:r>
                <a:rPr lang="en-US" sz="1600" dirty="0">
                  <a:gradFill>
                    <a:gsLst>
                      <a:gs pos="10000">
                        <a:schemeClr val="accent1"/>
                      </a:gs>
                      <a:gs pos="100000">
                        <a:schemeClr val="accent2"/>
                      </a:gs>
                    </a:gsLst>
                    <a:lin ang="0" scaled="1"/>
                  </a:gradFill>
                  <a:latin typeface="+mj-lt"/>
                </a:rPr>
                <a:t>Medical Text #6</a:t>
              </a:r>
            </a:p>
          </p:txBody>
        </p:sp>
        <p:sp>
          <p:nvSpPr>
            <p:cNvPr id="61" name="TextBox 60">
              <a:extLst>
                <a:ext uri="{FF2B5EF4-FFF2-40B4-BE49-F238E27FC236}">
                  <a16:creationId xmlns:a16="http://schemas.microsoft.com/office/drawing/2014/main" id="{C8411904-DF77-411F-8FAE-2D2225402A60}"/>
                </a:ext>
              </a:extLst>
            </p:cNvPr>
            <p:cNvSpPr txBox="1"/>
            <p:nvPr/>
          </p:nvSpPr>
          <p:spPr>
            <a:xfrm>
              <a:off x="5219700" y="3695702"/>
              <a:ext cx="1623060" cy="270587"/>
            </a:xfrm>
            <a:prstGeom prst="rect">
              <a:avLst/>
            </a:prstGeom>
            <a:noFill/>
          </p:spPr>
          <p:txBody>
            <a:bodyPr wrap="square" rtlCol="0">
              <a:spAutoFit/>
            </a:bodyPr>
            <a:lstStyle/>
            <a:p>
              <a:pPr>
                <a:lnSpc>
                  <a:spcPct val="113000"/>
                </a:lnSpc>
              </a:pPr>
              <a:r>
                <a:rPr lang="en-US" sz="1100" i="1" dirty="0">
                  <a:solidFill>
                    <a:schemeClr val="bg1"/>
                  </a:solidFill>
                  <a:latin typeface="Roboto Light" panose="02000000000000000000" pitchFamily="2" charset="0"/>
                  <a:ea typeface="Roboto Light" panose="02000000000000000000" pitchFamily="2" charset="0"/>
                </a:rPr>
                <a:t>October ‘18</a:t>
              </a:r>
            </a:p>
          </p:txBody>
        </p:sp>
        <p:grpSp>
          <p:nvGrpSpPr>
            <p:cNvPr id="62" name="Group 61">
              <a:extLst>
                <a:ext uri="{FF2B5EF4-FFF2-40B4-BE49-F238E27FC236}">
                  <a16:creationId xmlns:a16="http://schemas.microsoft.com/office/drawing/2014/main" id="{EBAD393A-1952-4B2D-9670-E497260A087C}"/>
                </a:ext>
              </a:extLst>
            </p:cNvPr>
            <p:cNvGrpSpPr/>
            <p:nvPr/>
          </p:nvGrpSpPr>
          <p:grpSpPr>
            <a:xfrm>
              <a:off x="5292725" y="3311525"/>
              <a:ext cx="234950" cy="234950"/>
              <a:chOff x="5292725" y="3311525"/>
              <a:chExt cx="234950" cy="234950"/>
            </a:xfrm>
          </p:grpSpPr>
          <p:sp>
            <p:nvSpPr>
              <p:cNvPr id="63" name="Oval 62">
                <a:extLst>
                  <a:ext uri="{FF2B5EF4-FFF2-40B4-BE49-F238E27FC236}">
                    <a16:creationId xmlns:a16="http://schemas.microsoft.com/office/drawing/2014/main" id="{13F0A9B0-0F1D-4C3A-9E6D-B7F2A58630E4}"/>
                  </a:ext>
                </a:extLst>
              </p:cNvPr>
              <p:cNvSpPr/>
              <p:nvPr/>
            </p:nvSpPr>
            <p:spPr>
              <a:xfrm>
                <a:off x="5292725" y="3311525"/>
                <a:ext cx="234950" cy="234950"/>
              </a:xfrm>
              <a:prstGeom prst="ellipse">
                <a:avLst/>
              </a:prstGeom>
              <a:gradFill>
                <a:gsLst>
                  <a:gs pos="10000">
                    <a:schemeClr val="accent1"/>
                  </a:gs>
                  <a:gs pos="100000">
                    <a:schemeClr val="accent2"/>
                  </a:gs>
                </a:gsLst>
                <a:lin ang="18900000" scaled="1"/>
              </a:gradFill>
              <a:ln>
                <a:noFill/>
              </a:ln>
              <a:effectLst>
                <a:outerShdw blurRad="127000" dist="88900" dir="27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5">
                <a:extLst>
                  <a:ext uri="{FF2B5EF4-FFF2-40B4-BE49-F238E27FC236}">
                    <a16:creationId xmlns:a16="http://schemas.microsoft.com/office/drawing/2014/main" id="{DE66A9B8-2ABA-4F76-912C-57379A479A36}"/>
                  </a:ext>
                </a:extLst>
              </p:cNvPr>
              <p:cNvSpPr>
                <a:spLocks noChangeArrowheads="1"/>
              </p:cNvSpPr>
              <p:nvPr/>
            </p:nvSpPr>
            <p:spPr bwMode="auto">
              <a:xfrm flipH="1">
                <a:off x="5390487" y="3380883"/>
                <a:ext cx="53713" cy="96235"/>
              </a:xfrm>
              <a:custGeom>
                <a:avLst/>
                <a:gdLst>
                  <a:gd name="T0" fmla="*/ 15797 w 265"/>
                  <a:gd name="T1" fmla="*/ 84849 h 472"/>
                  <a:gd name="T2" fmla="*/ 15797 w 265"/>
                  <a:gd name="T3" fmla="*/ 84849 h 472"/>
                  <a:gd name="T4" fmla="*/ 94780 w 265"/>
                  <a:gd name="T5" fmla="*/ 10471 h 472"/>
                  <a:gd name="T6" fmla="*/ 94780 w 265"/>
                  <a:gd name="T7" fmla="*/ 0 h 472"/>
                  <a:gd name="T8" fmla="*/ 84369 w 265"/>
                  <a:gd name="T9" fmla="*/ 0 h 472"/>
                  <a:gd name="T10" fmla="*/ 0 w 265"/>
                  <a:gd name="T11" fmla="*/ 79795 h 472"/>
                  <a:gd name="T12" fmla="*/ 0 w 265"/>
                  <a:gd name="T13" fmla="*/ 84849 h 472"/>
                  <a:gd name="T14" fmla="*/ 0 w 265"/>
                  <a:gd name="T15" fmla="*/ 90265 h 472"/>
                  <a:gd name="T16" fmla="*/ 84369 w 265"/>
                  <a:gd name="T17" fmla="*/ 170060 h 472"/>
                  <a:gd name="T18" fmla="*/ 94780 w 265"/>
                  <a:gd name="T19" fmla="*/ 170060 h 472"/>
                  <a:gd name="T20" fmla="*/ 94780 w 265"/>
                  <a:gd name="T21" fmla="*/ 159589 h 472"/>
                  <a:gd name="T22" fmla="*/ 15797 w 265"/>
                  <a:gd name="T23" fmla="*/ 84849 h 47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65" h="472">
                    <a:moveTo>
                      <a:pt x="44" y="235"/>
                    </a:moveTo>
                    <a:lnTo>
                      <a:pt x="44" y="235"/>
                    </a:lnTo>
                    <a:cubicBezTo>
                      <a:pt x="264" y="29"/>
                      <a:pt x="264" y="29"/>
                      <a:pt x="264" y="29"/>
                    </a:cubicBezTo>
                    <a:cubicBezTo>
                      <a:pt x="264" y="29"/>
                      <a:pt x="264" y="14"/>
                      <a:pt x="264" y="0"/>
                    </a:cubicBezTo>
                    <a:cubicBezTo>
                      <a:pt x="250" y="0"/>
                      <a:pt x="250" y="0"/>
                      <a:pt x="235" y="0"/>
                    </a:cubicBezTo>
                    <a:cubicBezTo>
                      <a:pt x="0" y="221"/>
                      <a:pt x="0" y="221"/>
                      <a:pt x="0" y="221"/>
                    </a:cubicBezTo>
                    <a:lnTo>
                      <a:pt x="0" y="235"/>
                    </a:lnTo>
                    <a:lnTo>
                      <a:pt x="0" y="250"/>
                    </a:lnTo>
                    <a:cubicBezTo>
                      <a:pt x="235" y="471"/>
                      <a:pt x="235" y="471"/>
                      <a:pt x="235" y="471"/>
                    </a:cubicBezTo>
                    <a:cubicBezTo>
                      <a:pt x="250" y="471"/>
                      <a:pt x="250" y="471"/>
                      <a:pt x="264" y="471"/>
                    </a:cubicBezTo>
                    <a:cubicBezTo>
                      <a:pt x="264" y="456"/>
                      <a:pt x="264" y="442"/>
                      <a:pt x="264" y="442"/>
                    </a:cubicBezTo>
                    <a:lnTo>
                      <a:pt x="44" y="235"/>
                    </a:lnTo>
                  </a:path>
                </a:pathLst>
              </a:custGeom>
              <a:solidFill>
                <a:schemeClr val="bg1"/>
              </a:solidFill>
              <a:ln w="12700">
                <a:solidFill>
                  <a:schemeClr val="bg1"/>
                </a:solid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en-US" dirty="0"/>
              </a:p>
            </p:txBody>
          </p:sp>
        </p:grpSp>
      </p:grpSp>
      <p:sp>
        <p:nvSpPr>
          <p:cNvPr id="65" name="Rectangle: Rounded Corners 64">
            <a:extLst>
              <a:ext uri="{FF2B5EF4-FFF2-40B4-BE49-F238E27FC236}">
                <a16:creationId xmlns:a16="http://schemas.microsoft.com/office/drawing/2014/main" id="{C24BAA6D-6F33-4B54-A159-5144E92F0433}"/>
              </a:ext>
            </a:extLst>
          </p:cNvPr>
          <p:cNvSpPr/>
          <p:nvPr/>
        </p:nvSpPr>
        <p:spPr>
          <a:xfrm>
            <a:off x="728155" y="1419403"/>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E92DDD5B-912A-4E56-AD22-2916CB682977}"/>
              </a:ext>
            </a:extLst>
          </p:cNvPr>
          <p:cNvGrpSpPr/>
          <p:nvPr/>
        </p:nvGrpSpPr>
        <p:grpSpPr>
          <a:xfrm>
            <a:off x="1118398" y="808300"/>
            <a:ext cx="4687537" cy="984602"/>
            <a:chOff x="1118398" y="808300"/>
            <a:chExt cx="4687537" cy="984602"/>
          </a:xfrm>
        </p:grpSpPr>
        <p:sp>
          <p:nvSpPr>
            <p:cNvPr id="66" name="TextBox 65">
              <a:extLst>
                <a:ext uri="{FF2B5EF4-FFF2-40B4-BE49-F238E27FC236}">
                  <a16:creationId xmlns:a16="http://schemas.microsoft.com/office/drawing/2014/main" id="{ABE002C2-FDC8-46C0-9167-7E2B38B3C92A}"/>
                </a:ext>
              </a:extLst>
            </p:cNvPr>
            <p:cNvSpPr txBox="1"/>
            <p:nvPr/>
          </p:nvSpPr>
          <p:spPr>
            <a:xfrm>
              <a:off x="1118398" y="1085016"/>
              <a:ext cx="4687537" cy="707886"/>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 </a:t>
              </a:r>
              <a:r>
                <a:rPr lang="en-US" sz="4000" dirty="0">
                  <a:solidFill>
                    <a:schemeClr val="bg1"/>
                  </a:solidFill>
                  <a:latin typeface="+mj-lt"/>
                </a:rPr>
                <a:t>Timeline</a:t>
              </a:r>
            </a:p>
          </p:txBody>
        </p:sp>
        <p:sp>
          <p:nvSpPr>
            <p:cNvPr id="67" name="TextBox 66">
              <a:extLst>
                <a:ext uri="{FF2B5EF4-FFF2-40B4-BE49-F238E27FC236}">
                  <a16:creationId xmlns:a16="http://schemas.microsoft.com/office/drawing/2014/main" id="{767AE487-4A03-4342-9FFE-20CF80F0C089}"/>
                </a:ext>
              </a:extLst>
            </p:cNvPr>
            <p:cNvSpPr txBox="1"/>
            <p:nvPr/>
          </p:nvSpPr>
          <p:spPr>
            <a:xfrm>
              <a:off x="1118398" y="808300"/>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4" name="Group 3">
            <a:extLst>
              <a:ext uri="{FF2B5EF4-FFF2-40B4-BE49-F238E27FC236}">
                <a16:creationId xmlns:a16="http://schemas.microsoft.com/office/drawing/2014/main" id="{3D77511C-6684-46E9-BD31-DC8BC8FE36A7}"/>
              </a:ext>
            </a:extLst>
          </p:cNvPr>
          <p:cNvGrpSpPr/>
          <p:nvPr/>
        </p:nvGrpSpPr>
        <p:grpSpPr>
          <a:xfrm>
            <a:off x="1118398" y="4804848"/>
            <a:ext cx="5189220" cy="1096003"/>
            <a:chOff x="1118398" y="4804848"/>
            <a:chExt cx="5189220" cy="1096003"/>
          </a:xfrm>
        </p:grpSpPr>
        <p:sp>
          <p:nvSpPr>
            <p:cNvPr id="68" name="TextBox 67">
              <a:extLst>
                <a:ext uri="{FF2B5EF4-FFF2-40B4-BE49-F238E27FC236}">
                  <a16:creationId xmlns:a16="http://schemas.microsoft.com/office/drawing/2014/main" id="{5D1E09B4-2A51-4BCF-ABA6-E91BC5E996C2}"/>
                </a:ext>
              </a:extLst>
            </p:cNvPr>
            <p:cNvSpPr txBox="1"/>
            <p:nvPr/>
          </p:nvSpPr>
          <p:spPr>
            <a:xfrm>
              <a:off x="1118398" y="4804848"/>
              <a:ext cx="3676963" cy="351635"/>
            </a:xfrm>
            <a:prstGeom prst="rect">
              <a:avLst/>
            </a:prstGeom>
            <a:noFill/>
          </p:spPr>
          <p:txBody>
            <a:bodyPr wrap="square" rtlCol="0">
              <a:spAutoFit/>
            </a:bodyPr>
            <a:lstStyle/>
            <a:p>
              <a:pPr>
                <a:lnSpc>
                  <a:spcPct val="113000"/>
                </a:lnSpc>
              </a:pPr>
              <a:r>
                <a:rPr lang="en-US" sz="1600" dirty="0">
                  <a:solidFill>
                    <a:schemeClr val="bg1"/>
                  </a:solidFill>
                  <a:latin typeface="+mj-lt"/>
                </a:rPr>
                <a:t>September-End</a:t>
              </a:r>
              <a:endParaRPr lang="en-US" sz="1600" b="1" i="1" dirty="0">
                <a:solidFill>
                  <a:schemeClr val="bg1"/>
                </a:solidFill>
                <a:latin typeface="+mj-lt"/>
              </a:endParaRPr>
            </a:p>
          </p:txBody>
        </p:sp>
        <p:sp>
          <p:nvSpPr>
            <p:cNvPr id="69" name="TextBox 68">
              <a:extLst>
                <a:ext uri="{FF2B5EF4-FFF2-40B4-BE49-F238E27FC236}">
                  <a16:creationId xmlns:a16="http://schemas.microsoft.com/office/drawing/2014/main" id="{8F71B649-D370-424C-9244-985C62DB12E6}"/>
                </a:ext>
              </a:extLst>
            </p:cNvPr>
            <p:cNvSpPr txBox="1"/>
            <p:nvPr/>
          </p:nvSpPr>
          <p:spPr>
            <a:xfrm>
              <a:off x="1118398" y="5164303"/>
              <a:ext cx="5189220"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a:t>
              </a:r>
              <a:r>
                <a:rPr lang="en-US" sz="1200" b="1" dirty="0" err="1">
                  <a:solidFill>
                    <a:schemeClr val="bg1">
                      <a:lumMod val="65000"/>
                    </a:schemeClr>
                  </a:solidFill>
                </a:rPr>
                <a:t>ut</a:t>
              </a:r>
              <a:r>
                <a:rPr lang="en-US" sz="1200" b="1" dirty="0">
                  <a:solidFill>
                    <a:schemeClr val="bg1">
                      <a:lumMod val="65000"/>
                    </a:schemeClr>
                  </a:solidFill>
                </a:rPr>
                <a:t> </a:t>
              </a:r>
              <a:r>
                <a:rPr lang="en-US" sz="1200" b="1" dirty="0" err="1">
                  <a:solidFill>
                    <a:schemeClr val="bg1">
                      <a:lumMod val="65000"/>
                    </a:schemeClr>
                  </a:solidFill>
                </a:rPr>
                <a:t>perspiciatis</a:t>
              </a:r>
              <a:r>
                <a:rPr lang="en-US" sz="1200" b="1"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 </a:t>
              </a:r>
              <a:r>
                <a:rPr lang="en-US" sz="1200" dirty="0" err="1">
                  <a:solidFill>
                    <a:schemeClr val="bg1">
                      <a:lumMod val="65000"/>
                    </a:schemeClr>
                  </a:solidFill>
                </a:rPr>
                <a:t>doloremque</a:t>
              </a:r>
              <a:r>
                <a:rPr lang="en-US" sz="1200" dirty="0">
                  <a:solidFill>
                    <a:schemeClr val="bg1">
                      <a:lumMod val="65000"/>
                    </a:schemeClr>
                  </a:solidFill>
                </a:rPr>
                <a:t> </a:t>
              </a:r>
              <a:r>
                <a:rPr lang="en-US" sz="1200" dirty="0" err="1">
                  <a:solidFill>
                    <a:schemeClr val="bg1">
                      <a:lumMod val="65000"/>
                    </a:schemeClr>
                  </a:solidFill>
                </a:rPr>
                <a:t>laudantium</a:t>
              </a:r>
              <a:r>
                <a:rPr lang="en-US" sz="1200" dirty="0">
                  <a:solidFill>
                    <a:schemeClr val="bg1">
                      <a:lumMod val="65000"/>
                    </a:schemeClr>
                  </a:solidFill>
                </a:rPr>
                <a:t>, </a:t>
              </a:r>
              <a:r>
                <a:rPr lang="en-US" sz="1200" dirty="0" err="1">
                  <a:solidFill>
                    <a:schemeClr val="bg1">
                      <a:lumMod val="65000"/>
                    </a:schemeClr>
                  </a:solidFill>
                </a:rPr>
                <a:t>totam</a:t>
              </a:r>
              <a:r>
                <a:rPr lang="en-US" sz="1200" dirty="0">
                  <a:solidFill>
                    <a:schemeClr val="bg1">
                      <a:lumMod val="65000"/>
                    </a:schemeClr>
                  </a:solidFill>
                </a:rPr>
                <a:t> rem </a:t>
              </a:r>
              <a:r>
                <a:rPr lang="en-US" sz="1200" dirty="0" err="1">
                  <a:solidFill>
                    <a:schemeClr val="bg1">
                      <a:lumMod val="65000"/>
                    </a:schemeClr>
                  </a:solidFill>
                </a:rPr>
                <a:t>aperiam</a:t>
              </a:r>
              <a:r>
                <a:rPr lang="en-US" sz="1200" dirty="0">
                  <a:solidFill>
                    <a:schemeClr val="bg1">
                      <a:lumMod val="65000"/>
                    </a:schemeClr>
                  </a:solidFill>
                </a:rPr>
                <a:t>, </a:t>
              </a:r>
              <a:r>
                <a:rPr lang="en-US" sz="1200" dirty="0" err="1">
                  <a:solidFill>
                    <a:schemeClr val="bg1">
                      <a:lumMod val="65000"/>
                    </a:schemeClr>
                  </a:solidFill>
                </a:rPr>
                <a:t>eaque</a:t>
              </a:r>
              <a:r>
                <a:rPr lang="en-US" sz="1200" dirty="0">
                  <a:solidFill>
                    <a:schemeClr val="bg1">
                      <a:lumMod val="65000"/>
                    </a:schemeClr>
                  </a:solidFill>
                </a:rPr>
                <a:t> </a:t>
              </a:r>
              <a:r>
                <a:rPr lang="en-US" sz="1200" dirty="0" err="1">
                  <a:solidFill>
                    <a:schemeClr val="bg1">
                      <a:lumMod val="65000"/>
                    </a:schemeClr>
                  </a:solidFill>
                </a:rPr>
                <a:t>ipsa</a:t>
              </a:r>
              <a:r>
                <a:rPr lang="en-US" sz="1200" dirty="0">
                  <a:solidFill>
                    <a:schemeClr val="bg1">
                      <a:lumMod val="65000"/>
                    </a:schemeClr>
                  </a:solidFill>
                </a:rPr>
                <a:t> </a:t>
              </a:r>
              <a:r>
                <a:rPr lang="en-US" sz="1200" dirty="0" err="1">
                  <a:solidFill>
                    <a:schemeClr val="bg1">
                      <a:lumMod val="65000"/>
                    </a:schemeClr>
                  </a:solidFill>
                </a:rPr>
                <a:t>quae</a:t>
              </a:r>
              <a:r>
                <a:rPr lang="en-US" sz="1200" dirty="0">
                  <a:solidFill>
                    <a:schemeClr val="bg1">
                      <a:lumMod val="65000"/>
                    </a:schemeClr>
                  </a:solidFill>
                </a:rPr>
                <a:t>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Veritatis.</a:t>
              </a:r>
            </a:p>
          </p:txBody>
        </p:sp>
      </p:grpSp>
      <p:sp>
        <p:nvSpPr>
          <p:cNvPr id="6" name="Picture Placeholder 5">
            <a:extLst>
              <a:ext uri="{FF2B5EF4-FFF2-40B4-BE49-F238E27FC236}">
                <a16:creationId xmlns:a16="http://schemas.microsoft.com/office/drawing/2014/main" id="{E51A7F24-4CC3-40D0-9DB3-95E4E4A53DE8}"/>
              </a:ext>
            </a:extLst>
          </p:cNvPr>
          <p:cNvSpPr>
            <a:spLocks noGrp="1"/>
          </p:cNvSpPr>
          <p:nvPr>
            <p:ph type="pic" sz="quarter" idx="10"/>
          </p:nvPr>
        </p:nvSpPr>
        <p:spPr/>
      </p:sp>
      <p:grpSp>
        <p:nvGrpSpPr>
          <p:cNvPr id="79" name="Group 78">
            <a:extLst>
              <a:ext uri="{FF2B5EF4-FFF2-40B4-BE49-F238E27FC236}">
                <a16:creationId xmlns:a16="http://schemas.microsoft.com/office/drawing/2014/main" id="{DD356018-A33D-431C-81CC-405A393A1E40}"/>
              </a:ext>
            </a:extLst>
          </p:cNvPr>
          <p:cNvGrpSpPr/>
          <p:nvPr/>
        </p:nvGrpSpPr>
        <p:grpSpPr>
          <a:xfrm>
            <a:off x="7985760" y="4254794"/>
            <a:ext cx="999483" cy="999483"/>
            <a:chOff x="7985760" y="4254794"/>
            <a:chExt cx="999483" cy="999483"/>
          </a:xfrm>
        </p:grpSpPr>
        <p:sp>
          <p:nvSpPr>
            <p:cNvPr id="71" name="Oval 70">
              <a:extLst>
                <a:ext uri="{FF2B5EF4-FFF2-40B4-BE49-F238E27FC236}">
                  <a16:creationId xmlns:a16="http://schemas.microsoft.com/office/drawing/2014/main" id="{3AA353E9-ED00-47AC-B33B-9DCC3D753DA1}"/>
                </a:ext>
              </a:extLst>
            </p:cNvPr>
            <p:cNvSpPr/>
            <p:nvPr/>
          </p:nvSpPr>
          <p:spPr>
            <a:xfrm>
              <a:off x="7985760" y="4254794"/>
              <a:ext cx="999483" cy="999483"/>
            </a:xfrm>
            <a:prstGeom prst="ellipse">
              <a:avLst/>
            </a:prstGeom>
            <a:solidFill>
              <a:schemeClr val="bg1"/>
            </a:solidFill>
            <a:ln>
              <a:noFill/>
            </a:ln>
            <a:effectLst>
              <a:outerShdw blurRad="952500" dist="3048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8" name="TextBox 77">
              <a:extLst>
                <a:ext uri="{FF2B5EF4-FFF2-40B4-BE49-F238E27FC236}">
                  <a16:creationId xmlns:a16="http://schemas.microsoft.com/office/drawing/2014/main" id="{D47ECA6C-5B18-4DC6-84F4-8A81E4676C2F}"/>
                </a:ext>
              </a:extLst>
            </p:cNvPr>
            <p:cNvSpPr txBox="1"/>
            <p:nvPr/>
          </p:nvSpPr>
          <p:spPr>
            <a:xfrm>
              <a:off x="8068774" y="4523703"/>
              <a:ext cx="833454" cy="461665"/>
            </a:xfrm>
            <a:prstGeom prst="rect">
              <a:avLst/>
            </a:prstGeom>
            <a:noFill/>
          </p:spPr>
          <p:txBody>
            <a:bodyPr wrap="square" rtlCol="0">
              <a:spAutoFit/>
            </a:bodyPr>
            <a:lstStyle/>
            <a:p>
              <a:pPr algn="ctr"/>
              <a:r>
                <a:rPr lang="en-US" sz="2400" dirty="0">
                  <a:gradFill>
                    <a:gsLst>
                      <a:gs pos="10000">
                        <a:schemeClr val="accent1"/>
                      </a:gs>
                      <a:gs pos="100000">
                        <a:schemeClr val="accent2"/>
                      </a:gs>
                    </a:gsLst>
                    <a:lin ang="18900000" scaled="1"/>
                  </a:gradFill>
                  <a:latin typeface="Roboto Black" panose="02000000000000000000" pitchFamily="2" charset="0"/>
                  <a:ea typeface="Roboto Black" panose="02000000000000000000" pitchFamily="2" charset="0"/>
                </a:rPr>
                <a:t>82%</a:t>
              </a:r>
              <a:endParaRPr lang="en-US" sz="2400" dirty="0">
                <a:solidFill>
                  <a:schemeClr val="tx1">
                    <a:lumMod val="65000"/>
                    <a:lumOff val="35000"/>
                  </a:schemeClr>
                </a:solidFill>
                <a:latin typeface="Roboto Black" panose="02000000000000000000" pitchFamily="2" charset="0"/>
                <a:ea typeface="Roboto Black" panose="02000000000000000000" pitchFamily="2" charset="0"/>
              </a:endParaRPr>
            </a:p>
          </p:txBody>
        </p:sp>
      </p:grpSp>
    </p:spTree>
    <p:extLst>
      <p:ext uri="{BB962C8B-B14F-4D97-AF65-F5344CB8AC3E}">
        <p14:creationId xmlns:p14="http://schemas.microsoft.com/office/powerpoint/2010/main" val="403787316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1+#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par>
                                <p:cTn id="9" presetID="37" presetClass="entr" presetSubtype="0" fill="hold" nodeType="withEffect">
                                  <p:stCondLst>
                                    <p:cond delay="0"/>
                                  </p:stCondLst>
                                  <p:childTnLst>
                                    <p:set>
                                      <p:cBhvr>
                                        <p:cTn id="10" dur="1" fill="hold">
                                          <p:stCondLst>
                                            <p:cond delay="0"/>
                                          </p:stCondLst>
                                        </p:cTn>
                                        <p:tgtEl>
                                          <p:spTgt spid="79"/>
                                        </p:tgtEl>
                                        <p:attrNameLst>
                                          <p:attrName>style.visibility</p:attrName>
                                        </p:attrNameLst>
                                      </p:cBhvr>
                                      <p:to>
                                        <p:strVal val="visible"/>
                                      </p:to>
                                    </p:set>
                                    <p:animEffect transition="in" filter="fade">
                                      <p:cBhvr>
                                        <p:cTn id="11" dur="750"/>
                                        <p:tgtEl>
                                          <p:spTgt spid="79"/>
                                        </p:tgtEl>
                                      </p:cBhvr>
                                    </p:animEffect>
                                    <p:anim calcmode="lin" valueType="num">
                                      <p:cBhvr>
                                        <p:cTn id="12" dur="750" fill="hold"/>
                                        <p:tgtEl>
                                          <p:spTgt spid="79"/>
                                        </p:tgtEl>
                                        <p:attrNameLst>
                                          <p:attrName>ppt_x</p:attrName>
                                        </p:attrNameLst>
                                      </p:cBhvr>
                                      <p:tavLst>
                                        <p:tav tm="0">
                                          <p:val>
                                            <p:strVal val="#ppt_x"/>
                                          </p:val>
                                        </p:tav>
                                        <p:tav tm="100000">
                                          <p:val>
                                            <p:strVal val="#ppt_x"/>
                                          </p:val>
                                        </p:tav>
                                      </p:tavLst>
                                    </p:anim>
                                    <p:anim calcmode="lin" valueType="num">
                                      <p:cBhvr>
                                        <p:cTn id="13" dur="675" decel="100000" fill="hold"/>
                                        <p:tgtEl>
                                          <p:spTgt spid="79"/>
                                        </p:tgtEl>
                                        <p:attrNameLst>
                                          <p:attrName>ppt_y</p:attrName>
                                        </p:attrNameLst>
                                      </p:cBhvr>
                                      <p:tavLst>
                                        <p:tav tm="0">
                                          <p:val>
                                            <p:strVal val="#ppt_y+1"/>
                                          </p:val>
                                        </p:tav>
                                        <p:tav tm="100000">
                                          <p:val>
                                            <p:strVal val="#ppt_y-.03"/>
                                          </p:val>
                                        </p:tav>
                                      </p:tavLst>
                                    </p:anim>
                                    <p:anim calcmode="lin" valueType="num">
                                      <p:cBhvr>
                                        <p:cTn id="14" dur="75" accel="100000" fill="hold">
                                          <p:stCondLst>
                                            <p:cond delay="675"/>
                                          </p:stCondLst>
                                        </p:cTn>
                                        <p:tgtEl>
                                          <p:spTgt spid="79"/>
                                        </p:tgtEl>
                                        <p:attrNameLst>
                                          <p:attrName>ppt_y</p:attrName>
                                        </p:attrNameLst>
                                      </p:cBhvr>
                                      <p:tavLst>
                                        <p:tav tm="0">
                                          <p:val>
                                            <p:strVal val="#ppt_y-.03"/>
                                          </p:val>
                                        </p:tav>
                                        <p:tav tm="100000">
                                          <p:val>
                                            <p:strVal val="#ppt_y"/>
                                          </p:val>
                                        </p:tav>
                                      </p:tavLst>
                                    </p:anim>
                                  </p:childTnLst>
                                </p:cTn>
                              </p:par>
                              <p:par>
                                <p:cTn id="15" presetID="2" presetClass="entr" presetSubtype="8" decel="100000" fill="hold"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750" fill="hold"/>
                                        <p:tgtEl>
                                          <p:spTgt spid="2"/>
                                        </p:tgtEl>
                                        <p:attrNameLst>
                                          <p:attrName>ppt_x</p:attrName>
                                        </p:attrNameLst>
                                      </p:cBhvr>
                                      <p:tavLst>
                                        <p:tav tm="0">
                                          <p:val>
                                            <p:strVal val="0-#ppt_w/2"/>
                                          </p:val>
                                        </p:tav>
                                        <p:tav tm="100000">
                                          <p:val>
                                            <p:strVal val="#ppt_x"/>
                                          </p:val>
                                        </p:tav>
                                      </p:tavLst>
                                    </p:anim>
                                    <p:anim calcmode="lin" valueType="num">
                                      <p:cBhvr additive="base">
                                        <p:cTn id="18" dur="750" fill="hold"/>
                                        <p:tgtEl>
                                          <p:spTgt spid="2"/>
                                        </p:tgtEl>
                                        <p:attrNameLst>
                                          <p:attrName>ppt_y</p:attrName>
                                        </p:attrNameLst>
                                      </p:cBhvr>
                                      <p:tavLst>
                                        <p:tav tm="0">
                                          <p:val>
                                            <p:strVal val="#ppt_y"/>
                                          </p:val>
                                        </p:tav>
                                        <p:tav tm="100000">
                                          <p:val>
                                            <p:strVal val="#ppt_y"/>
                                          </p:val>
                                        </p:tav>
                                      </p:tavLst>
                                    </p:anim>
                                  </p:childTnLst>
                                </p:cTn>
                              </p:par>
                              <p:par>
                                <p:cTn id="19" presetID="17" presetClass="entr" presetSubtype="2" fill="hold" grpId="0" nodeType="withEffect">
                                  <p:stCondLst>
                                    <p:cond delay="500"/>
                                  </p:stCondLst>
                                  <p:childTnLst>
                                    <p:set>
                                      <p:cBhvr>
                                        <p:cTn id="20" dur="1" fill="hold">
                                          <p:stCondLst>
                                            <p:cond delay="0"/>
                                          </p:stCondLst>
                                        </p:cTn>
                                        <p:tgtEl>
                                          <p:spTgt spid="65"/>
                                        </p:tgtEl>
                                        <p:attrNameLst>
                                          <p:attrName>style.visibility</p:attrName>
                                        </p:attrNameLst>
                                      </p:cBhvr>
                                      <p:to>
                                        <p:strVal val="visible"/>
                                      </p:to>
                                    </p:set>
                                    <p:anim calcmode="lin" valueType="num">
                                      <p:cBhvr>
                                        <p:cTn id="21" dur="250" fill="hold"/>
                                        <p:tgtEl>
                                          <p:spTgt spid="65"/>
                                        </p:tgtEl>
                                        <p:attrNameLst>
                                          <p:attrName>ppt_x</p:attrName>
                                        </p:attrNameLst>
                                      </p:cBhvr>
                                      <p:tavLst>
                                        <p:tav tm="0">
                                          <p:val>
                                            <p:strVal val="#ppt_x+#ppt_w/2"/>
                                          </p:val>
                                        </p:tav>
                                        <p:tav tm="100000">
                                          <p:val>
                                            <p:strVal val="#ppt_x"/>
                                          </p:val>
                                        </p:tav>
                                      </p:tavLst>
                                    </p:anim>
                                    <p:anim calcmode="lin" valueType="num">
                                      <p:cBhvr>
                                        <p:cTn id="22" dur="250" fill="hold"/>
                                        <p:tgtEl>
                                          <p:spTgt spid="65"/>
                                        </p:tgtEl>
                                        <p:attrNameLst>
                                          <p:attrName>ppt_y</p:attrName>
                                        </p:attrNameLst>
                                      </p:cBhvr>
                                      <p:tavLst>
                                        <p:tav tm="0">
                                          <p:val>
                                            <p:strVal val="#ppt_y"/>
                                          </p:val>
                                        </p:tav>
                                        <p:tav tm="100000">
                                          <p:val>
                                            <p:strVal val="#ppt_y"/>
                                          </p:val>
                                        </p:tav>
                                      </p:tavLst>
                                    </p:anim>
                                    <p:anim calcmode="lin" valueType="num">
                                      <p:cBhvr>
                                        <p:cTn id="23" dur="250" fill="hold"/>
                                        <p:tgtEl>
                                          <p:spTgt spid="65"/>
                                        </p:tgtEl>
                                        <p:attrNameLst>
                                          <p:attrName>ppt_w</p:attrName>
                                        </p:attrNameLst>
                                      </p:cBhvr>
                                      <p:tavLst>
                                        <p:tav tm="0">
                                          <p:val>
                                            <p:fltVal val="0"/>
                                          </p:val>
                                        </p:tav>
                                        <p:tav tm="100000">
                                          <p:val>
                                            <p:strVal val="#ppt_w"/>
                                          </p:val>
                                        </p:tav>
                                      </p:tavLst>
                                    </p:anim>
                                    <p:anim calcmode="lin" valueType="num">
                                      <p:cBhvr>
                                        <p:cTn id="24" dur="250" fill="hold"/>
                                        <p:tgtEl>
                                          <p:spTgt spid="65"/>
                                        </p:tgtEl>
                                        <p:attrNameLst>
                                          <p:attrName>ppt_h</p:attrName>
                                        </p:attrNameLst>
                                      </p:cBhvr>
                                      <p:tavLst>
                                        <p:tav tm="0">
                                          <p:val>
                                            <p:strVal val="#ppt_h"/>
                                          </p:val>
                                        </p:tav>
                                        <p:tav tm="100000">
                                          <p:val>
                                            <p:strVal val="#ppt_h"/>
                                          </p:val>
                                        </p:tav>
                                      </p:tavLst>
                                    </p:anim>
                                  </p:childTnLst>
                                </p:cTn>
                              </p:par>
                              <p:par>
                                <p:cTn id="25" presetID="2" presetClass="entr" presetSubtype="8" decel="100000" fill="hold" nodeType="withEffect">
                                  <p:stCondLst>
                                    <p:cond delay="0"/>
                                  </p:stCondLst>
                                  <p:childTnLst>
                                    <p:set>
                                      <p:cBhvr>
                                        <p:cTn id="26" dur="1" fill="hold">
                                          <p:stCondLst>
                                            <p:cond delay="0"/>
                                          </p:stCondLst>
                                        </p:cTn>
                                        <p:tgtEl>
                                          <p:spTgt spid="44"/>
                                        </p:tgtEl>
                                        <p:attrNameLst>
                                          <p:attrName>style.visibility</p:attrName>
                                        </p:attrNameLst>
                                      </p:cBhvr>
                                      <p:to>
                                        <p:strVal val="visible"/>
                                      </p:to>
                                    </p:set>
                                    <p:anim calcmode="lin" valueType="num">
                                      <p:cBhvr additive="base">
                                        <p:cTn id="27" dur="750" fill="hold"/>
                                        <p:tgtEl>
                                          <p:spTgt spid="44"/>
                                        </p:tgtEl>
                                        <p:attrNameLst>
                                          <p:attrName>ppt_x</p:attrName>
                                        </p:attrNameLst>
                                      </p:cBhvr>
                                      <p:tavLst>
                                        <p:tav tm="0">
                                          <p:val>
                                            <p:strVal val="0-#ppt_w/2"/>
                                          </p:val>
                                        </p:tav>
                                        <p:tav tm="100000">
                                          <p:val>
                                            <p:strVal val="#ppt_x"/>
                                          </p:val>
                                        </p:tav>
                                      </p:tavLst>
                                    </p:anim>
                                    <p:anim calcmode="lin" valueType="num">
                                      <p:cBhvr additive="base">
                                        <p:cTn id="28" dur="750" fill="hold"/>
                                        <p:tgtEl>
                                          <p:spTgt spid="44"/>
                                        </p:tgtEl>
                                        <p:attrNameLst>
                                          <p:attrName>ppt_y</p:attrName>
                                        </p:attrNameLst>
                                      </p:cBhvr>
                                      <p:tavLst>
                                        <p:tav tm="0">
                                          <p:val>
                                            <p:strVal val="#ppt_y"/>
                                          </p:val>
                                        </p:tav>
                                        <p:tav tm="100000">
                                          <p:val>
                                            <p:strVal val="#ppt_y"/>
                                          </p:val>
                                        </p:tav>
                                      </p:tavLst>
                                    </p:anim>
                                  </p:childTnLst>
                                </p:cTn>
                              </p:par>
                              <p:par>
                                <p:cTn id="29" presetID="2" presetClass="entr" presetSubtype="8" decel="100000" fill="hold" nodeType="withEffect">
                                  <p:stCondLst>
                                    <p:cond delay="250"/>
                                  </p:stCondLst>
                                  <p:childTnLst>
                                    <p:set>
                                      <p:cBhvr>
                                        <p:cTn id="30" dur="1" fill="hold">
                                          <p:stCondLst>
                                            <p:cond delay="0"/>
                                          </p:stCondLst>
                                        </p:cTn>
                                        <p:tgtEl>
                                          <p:spTgt spid="51"/>
                                        </p:tgtEl>
                                        <p:attrNameLst>
                                          <p:attrName>style.visibility</p:attrName>
                                        </p:attrNameLst>
                                      </p:cBhvr>
                                      <p:to>
                                        <p:strVal val="visible"/>
                                      </p:to>
                                    </p:set>
                                    <p:anim calcmode="lin" valueType="num">
                                      <p:cBhvr additive="base">
                                        <p:cTn id="31" dur="750" fill="hold"/>
                                        <p:tgtEl>
                                          <p:spTgt spid="51"/>
                                        </p:tgtEl>
                                        <p:attrNameLst>
                                          <p:attrName>ppt_x</p:attrName>
                                        </p:attrNameLst>
                                      </p:cBhvr>
                                      <p:tavLst>
                                        <p:tav tm="0">
                                          <p:val>
                                            <p:strVal val="0-#ppt_w/2"/>
                                          </p:val>
                                        </p:tav>
                                        <p:tav tm="100000">
                                          <p:val>
                                            <p:strVal val="#ppt_x"/>
                                          </p:val>
                                        </p:tav>
                                      </p:tavLst>
                                    </p:anim>
                                    <p:anim calcmode="lin" valueType="num">
                                      <p:cBhvr additive="base">
                                        <p:cTn id="32" dur="750" fill="hold"/>
                                        <p:tgtEl>
                                          <p:spTgt spid="51"/>
                                        </p:tgtEl>
                                        <p:attrNameLst>
                                          <p:attrName>ppt_y</p:attrName>
                                        </p:attrNameLst>
                                      </p:cBhvr>
                                      <p:tavLst>
                                        <p:tav tm="0">
                                          <p:val>
                                            <p:strVal val="#ppt_y"/>
                                          </p:val>
                                        </p:tav>
                                        <p:tav tm="100000">
                                          <p:val>
                                            <p:strVal val="#ppt_y"/>
                                          </p:val>
                                        </p:tav>
                                      </p:tavLst>
                                    </p:anim>
                                  </p:childTnLst>
                                </p:cTn>
                              </p:par>
                              <p:par>
                                <p:cTn id="33" presetID="2" presetClass="entr" presetSubtype="8" decel="100000" fill="hold" nodeType="withEffect">
                                  <p:stCondLst>
                                    <p:cond delay="250"/>
                                  </p:stCondLst>
                                  <p:childTnLst>
                                    <p:set>
                                      <p:cBhvr>
                                        <p:cTn id="34" dur="1" fill="hold">
                                          <p:stCondLst>
                                            <p:cond delay="0"/>
                                          </p:stCondLst>
                                        </p:cTn>
                                        <p:tgtEl>
                                          <p:spTgt spid="58"/>
                                        </p:tgtEl>
                                        <p:attrNameLst>
                                          <p:attrName>style.visibility</p:attrName>
                                        </p:attrNameLst>
                                      </p:cBhvr>
                                      <p:to>
                                        <p:strVal val="visible"/>
                                      </p:to>
                                    </p:set>
                                    <p:anim calcmode="lin" valueType="num">
                                      <p:cBhvr additive="base">
                                        <p:cTn id="35" dur="1000" fill="hold"/>
                                        <p:tgtEl>
                                          <p:spTgt spid="58"/>
                                        </p:tgtEl>
                                        <p:attrNameLst>
                                          <p:attrName>ppt_x</p:attrName>
                                        </p:attrNameLst>
                                      </p:cBhvr>
                                      <p:tavLst>
                                        <p:tav tm="0">
                                          <p:val>
                                            <p:strVal val="0-#ppt_w/2"/>
                                          </p:val>
                                        </p:tav>
                                        <p:tav tm="100000">
                                          <p:val>
                                            <p:strVal val="#ppt_x"/>
                                          </p:val>
                                        </p:tav>
                                      </p:tavLst>
                                    </p:anim>
                                    <p:anim calcmode="lin" valueType="num">
                                      <p:cBhvr additive="base">
                                        <p:cTn id="36" dur="1000" fill="hold"/>
                                        <p:tgtEl>
                                          <p:spTgt spid="58"/>
                                        </p:tgtEl>
                                        <p:attrNameLst>
                                          <p:attrName>ppt_y</p:attrName>
                                        </p:attrNameLst>
                                      </p:cBhvr>
                                      <p:tavLst>
                                        <p:tav tm="0">
                                          <p:val>
                                            <p:strVal val="#ppt_y"/>
                                          </p:val>
                                        </p:tav>
                                        <p:tav tm="100000">
                                          <p:val>
                                            <p:strVal val="#ppt_y"/>
                                          </p:val>
                                        </p:tav>
                                      </p:tavLst>
                                    </p:anim>
                                  </p:childTnLst>
                                </p:cTn>
                              </p:par>
                              <p:par>
                                <p:cTn id="37" presetID="22" presetClass="entr" presetSubtype="8" fill="hold" grpId="0" nodeType="withEffect">
                                  <p:stCondLst>
                                    <p:cond delay="750"/>
                                  </p:stCondLst>
                                  <p:childTnLst>
                                    <p:set>
                                      <p:cBhvr>
                                        <p:cTn id="38" dur="1" fill="hold">
                                          <p:stCondLst>
                                            <p:cond delay="0"/>
                                          </p:stCondLst>
                                        </p:cTn>
                                        <p:tgtEl>
                                          <p:spTgt spid="43"/>
                                        </p:tgtEl>
                                        <p:attrNameLst>
                                          <p:attrName>style.visibility</p:attrName>
                                        </p:attrNameLst>
                                      </p:cBhvr>
                                      <p:to>
                                        <p:strVal val="visible"/>
                                      </p:to>
                                    </p:set>
                                    <p:animEffect transition="in" filter="wipe(left)">
                                      <p:cBhvr>
                                        <p:cTn id="39" dur="500"/>
                                        <p:tgtEl>
                                          <p:spTgt spid="43"/>
                                        </p:tgtEl>
                                      </p:cBhvr>
                                    </p:animEffect>
                                  </p:childTnLst>
                                </p:cTn>
                              </p:par>
                              <p:par>
                                <p:cTn id="40" presetID="2" presetClass="entr" presetSubtype="8" decel="100000" fill="hold" nodeType="withEffect">
                                  <p:stCondLst>
                                    <p:cond delay="0"/>
                                  </p:stCondLst>
                                  <p:childTnLst>
                                    <p:set>
                                      <p:cBhvr>
                                        <p:cTn id="41" dur="1" fill="hold">
                                          <p:stCondLst>
                                            <p:cond delay="0"/>
                                          </p:stCondLst>
                                        </p:cTn>
                                        <p:tgtEl>
                                          <p:spTgt spid="4"/>
                                        </p:tgtEl>
                                        <p:attrNameLst>
                                          <p:attrName>style.visibility</p:attrName>
                                        </p:attrNameLst>
                                      </p:cBhvr>
                                      <p:to>
                                        <p:strVal val="visible"/>
                                      </p:to>
                                    </p:set>
                                    <p:anim calcmode="lin" valueType="num">
                                      <p:cBhvr additive="base">
                                        <p:cTn id="42" dur="1000" fill="hold"/>
                                        <p:tgtEl>
                                          <p:spTgt spid="4"/>
                                        </p:tgtEl>
                                        <p:attrNameLst>
                                          <p:attrName>ppt_x</p:attrName>
                                        </p:attrNameLst>
                                      </p:cBhvr>
                                      <p:tavLst>
                                        <p:tav tm="0">
                                          <p:val>
                                            <p:strVal val="0-#ppt_w/2"/>
                                          </p:val>
                                        </p:tav>
                                        <p:tav tm="100000">
                                          <p:val>
                                            <p:strVal val="#ppt_x"/>
                                          </p:val>
                                        </p:tav>
                                      </p:tavLst>
                                    </p:anim>
                                    <p:anim calcmode="lin" valueType="num">
                                      <p:cBhvr additive="base">
                                        <p:cTn id="43"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3" grpId="0" animBg="1"/>
      <p:bldP spid="65"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Freeform: Shape 176">
            <a:extLst>
              <a:ext uri="{FF2B5EF4-FFF2-40B4-BE49-F238E27FC236}">
                <a16:creationId xmlns:a16="http://schemas.microsoft.com/office/drawing/2014/main" id="{44DBEF5C-DFC9-4B5A-8041-70E5AC6B7268}"/>
              </a:ext>
            </a:extLst>
          </p:cNvPr>
          <p:cNvSpPr/>
          <p:nvPr/>
        </p:nvSpPr>
        <p:spPr>
          <a:xfrm>
            <a:off x="4720688" y="2059151"/>
            <a:ext cx="2769772" cy="2769772"/>
          </a:xfrm>
          <a:custGeom>
            <a:avLst/>
            <a:gdLst>
              <a:gd name="connsiteX0" fmla="*/ 1384886 w 2769772"/>
              <a:gd name="connsiteY0" fmla="*/ 0 h 2769772"/>
              <a:gd name="connsiteX1" fmla="*/ 2769772 w 2769772"/>
              <a:gd name="connsiteY1" fmla="*/ 1384886 h 2769772"/>
              <a:gd name="connsiteX2" fmla="*/ 1384886 w 2769772"/>
              <a:gd name="connsiteY2" fmla="*/ 2769772 h 2769772"/>
              <a:gd name="connsiteX3" fmla="*/ 0 w 2769772"/>
              <a:gd name="connsiteY3" fmla="*/ 1384886 h 2769772"/>
              <a:gd name="connsiteX4" fmla="*/ 1384886 w 2769772"/>
              <a:gd name="connsiteY4" fmla="*/ 0 h 2769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9772" h="2769772">
                <a:moveTo>
                  <a:pt x="1384886" y="0"/>
                </a:moveTo>
                <a:cubicBezTo>
                  <a:pt x="2149737" y="0"/>
                  <a:pt x="2769772" y="620035"/>
                  <a:pt x="2769772" y="1384886"/>
                </a:cubicBezTo>
                <a:cubicBezTo>
                  <a:pt x="2769772" y="2149737"/>
                  <a:pt x="2149737" y="2769772"/>
                  <a:pt x="1384886" y="2769772"/>
                </a:cubicBezTo>
                <a:cubicBezTo>
                  <a:pt x="620035" y="2769772"/>
                  <a:pt x="0" y="2149737"/>
                  <a:pt x="0" y="1384886"/>
                </a:cubicBezTo>
                <a:cubicBezTo>
                  <a:pt x="0" y="620035"/>
                  <a:pt x="620035" y="0"/>
                  <a:pt x="1384886" y="0"/>
                </a:cubicBezTo>
                <a:close/>
              </a:path>
            </a:pathLst>
          </a:custGeom>
          <a:solidFill>
            <a:srgbClr val="09192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7" name="Group 216">
            <a:extLst>
              <a:ext uri="{FF2B5EF4-FFF2-40B4-BE49-F238E27FC236}">
                <a16:creationId xmlns:a16="http://schemas.microsoft.com/office/drawing/2014/main" id="{DBA99C3B-C785-4457-B40C-DB69D2DC0D1A}"/>
              </a:ext>
            </a:extLst>
          </p:cNvPr>
          <p:cNvGrpSpPr/>
          <p:nvPr/>
        </p:nvGrpSpPr>
        <p:grpSpPr>
          <a:xfrm>
            <a:off x="3821038" y="1182908"/>
            <a:ext cx="4549925" cy="4521213"/>
            <a:chOff x="3821038" y="1168394"/>
            <a:chExt cx="4549925" cy="4521213"/>
          </a:xfrm>
        </p:grpSpPr>
        <p:grpSp>
          <p:nvGrpSpPr>
            <p:cNvPr id="53" name="Group 52">
              <a:extLst>
                <a:ext uri="{FF2B5EF4-FFF2-40B4-BE49-F238E27FC236}">
                  <a16:creationId xmlns:a16="http://schemas.microsoft.com/office/drawing/2014/main" id="{7092AFDA-ABE8-4AC3-B480-9B38D18B67A1}"/>
                </a:ext>
              </a:extLst>
            </p:cNvPr>
            <p:cNvGrpSpPr/>
            <p:nvPr/>
          </p:nvGrpSpPr>
          <p:grpSpPr>
            <a:xfrm>
              <a:off x="5960651" y="1168394"/>
              <a:ext cx="289840" cy="690418"/>
              <a:chOff x="8696326" y="973138"/>
              <a:chExt cx="336550" cy="801687"/>
            </a:xfrm>
            <a:solidFill>
              <a:schemeClr val="accent2"/>
            </a:solidFill>
          </p:grpSpPr>
          <p:sp>
            <p:nvSpPr>
              <p:cNvPr id="166" name="Oval 14">
                <a:extLst>
                  <a:ext uri="{FF2B5EF4-FFF2-40B4-BE49-F238E27FC236}">
                    <a16:creationId xmlns:a16="http://schemas.microsoft.com/office/drawing/2014/main" id="{194B654D-67E2-4D54-B5F8-FF2A1B7B8612}"/>
                  </a:ext>
                </a:extLst>
              </p:cNvPr>
              <p:cNvSpPr>
                <a:spLocks noChangeArrowheads="1"/>
              </p:cNvSpPr>
              <p:nvPr/>
            </p:nvSpPr>
            <p:spPr bwMode="auto">
              <a:xfrm>
                <a:off x="8793163" y="973138"/>
                <a:ext cx="142875" cy="142875"/>
              </a:xfrm>
              <a:prstGeom prst="ellipse">
                <a:avLst/>
              </a:pr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67" name="Freeform 15">
                <a:extLst>
                  <a:ext uri="{FF2B5EF4-FFF2-40B4-BE49-F238E27FC236}">
                    <a16:creationId xmlns:a16="http://schemas.microsoft.com/office/drawing/2014/main" id="{8271E5E7-2A57-41C4-87F9-B35E219100A2}"/>
                  </a:ext>
                </a:extLst>
              </p:cNvPr>
              <p:cNvSpPr>
                <a:spLocks/>
              </p:cNvSpPr>
              <p:nvPr/>
            </p:nvSpPr>
            <p:spPr bwMode="auto">
              <a:xfrm>
                <a:off x="8696326" y="1127125"/>
                <a:ext cx="336550" cy="647700"/>
              </a:xfrm>
              <a:custGeom>
                <a:avLst/>
                <a:gdLst>
                  <a:gd name="T0" fmla="*/ 0 w 107"/>
                  <a:gd name="T1" fmla="*/ 30 h 205"/>
                  <a:gd name="T2" fmla="*/ 31 w 107"/>
                  <a:gd name="T3" fmla="*/ 0 h 205"/>
                  <a:gd name="T4" fmla="*/ 62 w 107"/>
                  <a:gd name="T5" fmla="*/ 0 h 205"/>
                  <a:gd name="T6" fmla="*/ 64 w 107"/>
                  <a:gd name="T7" fmla="*/ 0 h 205"/>
                  <a:gd name="T8" fmla="*/ 76 w 107"/>
                  <a:gd name="T9" fmla="*/ 0 h 205"/>
                  <a:gd name="T10" fmla="*/ 107 w 107"/>
                  <a:gd name="T11" fmla="*/ 30 h 205"/>
                  <a:gd name="T12" fmla="*/ 107 w 107"/>
                  <a:gd name="T13" fmla="*/ 30 h 205"/>
                  <a:gd name="T14" fmla="*/ 107 w 107"/>
                  <a:gd name="T15" fmla="*/ 89 h 205"/>
                  <a:gd name="T16" fmla="*/ 97 w 107"/>
                  <a:gd name="T17" fmla="*/ 99 h 205"/>
                  <a:gd name="T18" fmla="*/ 88 w 107"/>
                  <a:gd name="T19" fmla="*/ 89 h 205"/>
                  <a:gd name="T20" fmla="*/ 88 w 107"/>
                  <a:gd name="T21" fmla="*/ 54 h 205"/>
                  <a:gd name="T22" fmla="*/ 88 w 107"/>
                  <a:gd name="T23" fmla="*/ 35 h 205"/>
                  <a:gd name="T24" fmla="*/ 83 w 107"/>
                  <a:gd name="T25" fmla="*/ 35 h 205"/>
                  <a:gd name="T26" fmla="*/ 83 w 107"/>
                  <a:gd name="T27" fmla="*/ 56 h 205"/>
                  <a:gd name="T28" fmla="*/ 83 w 107"/>
                  <a:gd name="T29" fmla="*/ 94 h 205"/>
                  <a:gd name="T30" fmla="*/ 83 w 107"/>
                  <a:gd name="T31" fmla="*/ 99 h 205"/>
                  <a:gd name="T32" fmla="*/ 83 w 107"/>
                  <a:gd name="T33" fmla="*/ 192 h 205"/>
                  <a:gd name="T34" fmla="*/ 69 w 107"/>
                  <a:gd name="T35" fmla="*/ 205 h 205"/>
                  <a:gd name="T36" fmla="*/ 57 w 107"/>
                  <a:gd name="T37" fmla="*/ 192 h 205"/>
                  <a:gd name="T38" fmla="*/ 57 w 107"/>
                  <a:gd name="T39" fmla="*/ 99 h 205"/>
                  <a:gd name="T40" fmla="*/ 51 w 107"/>
                  <a:gd name="T41" fmla="*/ 99 h 205"/>
                  <a:gd name="T42" fmla="*/ 51 w 107"/>
                  <a:gd name="T43" fmla="*/ 192 h 205"/>
                  <a:gd name="T44" fmla="*/ 38 w 107"/>
                  <a:gd name="T45" fmla="*/ 205 h 205"/>
                  <a:gd name="T46" fmla="*/ 25 w 107"/>
                  <a:gd name="T47" fmla="*/ 192 h 205"/>
                  <a:gd name="T48" fmla="*/ 25 w 107"/>
                  <a:gd name="T49" fmla="*/ 99 h 205"/>
                  <a:gd name="T50" fmla="*/ 25 w 107"/>
                  <a:gd name="T51" fmla="*/ 94 h 205"/>
                  <a:gd name="T52" fmla="*/ 25 w 107"/>
                  <a:gd name="T53" fmla="*/ 56 h 205"/>
                  <a:gd name="T54" fmla="*/ 25 w 107"/>
                  <a:gd name="T55" fmla="*/ 35 h 205"/>
                  <a:gd name="T56" fmla="*/ 20 w 107"/>
                  <a:gd name="T57" fmla="*/ 35 h 205"/>
                  <a:gd name="T58" fmla="*/ 20 w 107"/>
                  <a:gd name="T59" fmla="*/ 54 h 205"/>
                  <a:gd name="T60" fmla="*/ 20 w 107"/>
                  <a:gd name="T61" fmla="*/ 89 h 205"/>
                  <a:gd name="T62" fmla="*/ 10 w 107"/>
                  <a:gd name="T63" fmla="*/ 99 h 205"/>
                  <a:gd name="T64" fmla="*/ 0 w 107"/>
                  <a:gd name="T65" fmla="*/ 89 h 205"/>
                  <a:gd name="T66" fmla="*/ 0 w 107"/>
                  <a:gd name="T67" fmla="*/ 30 h 205"/>
                  <a:gd name="T68" fmla="*/ 0 w 107"/>
                  <a:gd name="T69" fmla="*/ 3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 h="205">
                    <a:moveTo>
                      <a:pt x="0" y="30"/>
                    </a:moveTo>
                    <a:cubicBezTo>
                      <a:pt x="0" y="14"/>
                      <a:pt x="15" y="0"/>
                      <a:pt x="31" y="0"/>
                    </a:cubicBezTo>
                    <a:cubicBezTo>
                      <a:pt x="62" y="0"/>
                      <a:pt x="62" y="0"/>
                      <a:pt x="62" y="0"/>
                    </a:cubicBezTo>
                    <a:cubicBezTo>
                      <a:pt x="64" y="0"/>
                      <a:pt x="64" y="0"/>
                      <a:pt x="64" y="0"/>
                    </a:cubicBezTo>
                    <a:cubicBezTo>
                      <a:pt x="76" y="0"/>
                      <a:pt x="76" y="0"/>
                      <a:pt x="76" y="0"/>
                    </a:cubicBezTo>
                    <a:cubicBezTo>
                      <a:pt x="93" y="0"/>
                      <a:pt x="107" y="14"/>
                      <a:pt x="107" y="30"/>
                    </a:cubicBezTo>
                    <a:cubicBezTo>
                      <a:pt x="107" y="30"/>
                      <a:pt x="107" y="30"/>
                      <a:pt x="107" y="30"/>
                    </a:cubicBezTo>
                    <a:cubicBezTo>
                      <a:pt x="107" y="89"/>
                      <a:pt x="107" y="89"/>
                      <a:pt x="107" y="89"/>
                    </a:cubicBezTo>
                    <a:cubicBezTo>
                      <a:pt x="107" y="95"/>
                      <a:pt x="102" y="99"/>
                      <a:pt x="97" y="99"/>
                    </a:cubicBezTo>
                    <a:cubicBezTo>
                      <a:pt x="91" y="99"/>
                      <a:pt x="88" y="95"/>
                      <a:pt x="88" y="89"/>
                    </a:cubicBezTo>
                    <a:cubicBezTo>
                      <a:pt x="88" y="54"/>
                      <a:pt x="88" y="54"/>
                      <a:pt x="88" y="54"/>
                    </a:cubicBezTo>
                    <a:cubicBezTo>
                      <a:pt x="88" y="35"/>
                      <a:pt x="88" y="35"/>
                      <a:pt x="88" y="35"/>
                    </a:cubicBezTo>
                    <a:cubicBezTo>
                      <a:pt x="83" y="35"/>
                      <a:pt x="83" y="35"/>
                      <a:pt x="83" y="35"/>
                    </a:cubicBezTo>
                    <a:cubicBezTo>
                      <a:pt x="83" y="56"/>
                      <a:pt x="83" y="56"/>
                      <a:pt x="83" y="56"/>
                    </a:cubicBezTo>
                    <a:cubicBezTo>
                      <a:pt x="83" y="94"/>
                      <a:pt x="83" y="94"/>
                      <a:pt x="83" y="94"/>
                    </a:cubicBezTo>
                    <a:cubicBezTo>
                      <a:pt x="83" y="99"/>
                      <a:pt x="83" y="99"/>
                      <a:pt x="83" y="99"/>
                    </a:cubicBezTo>
                    <a:cubicBezTo>
                      <a:pt x="83" y="192"/>
                      <a:pt x="83" y="192"/>
                      <a:pt x="83" y="192"/>
                    </a:cubicBezTo>
                    <a:cubicBezTo>
                      <a:pt x="83" y="199"/>
                      <a:pt x="76" y="205"/>
                      <a:pt x="69" y="205"/>
                    </a:cubicBezTo>
                    <a:cubicBezTo>
                      <a:pt x="62" y="205"/>
                      <a:pt x="57" y="199"/>
                      <a:pt x="57" y="192"/>
                    </a:cubicBezTo>
                    <a:cubicBezTo>
                      <a:pt x="57" y="99"/>
                      <a:pt x="57" y="99"/>
                      <a:pt x="57" y="99"/>
                    </a:cubicBezTo>
                    <a:cubicBezTo>
                      <a:pt x="51" y="99"/>
                      <a:pt x="51" y="99"/>
                      <a:pt x="51" y="99"/>
                    </a:cubicBezTo>
                    <a:cubicBezTo>
                      <a:pt x="51" y="192"/>
                      <a:pt x="51" y="192"/>
                      <a:pt x="51" y="192"/>
                    </a:cubicBezTo>
                    <a:cubicBezTo>
                      <a:pt x="51" y="199"/>
                      <a:pt x="46" y="205"/>
                      <a:pt x="38" y="205"/>
                    </a:cubicBezTo>
                    <a:cubicBezTo>
                      <a:pt x="31" y="205"/>
                      <a:pt x="25" y="199"/>
                      <a:pt x="25" y="192"/>
                    </a:cubicBezTo>
                    <a:cubicBezTo>
                      <a:pt x="25" y="99"/>
                      <a:pt x="25" y="99"/>
                      <a:pt x="25" y="99"/>
                    </a:cubicBezTo>
                    <a:cubicBezTo>
                      <a:pt x="25" y="94"/>
                      <a:pt x="25" y="94"/>
                      <a:pt x="25" y="94"/>
                    </a:cubicBezTo>
                    <a:cubicBezTo>
                      <a:pt x="25" y="56"/>
                      <a:pt x="25" y="56"/>
                      <a:pt x="25" y="56"/>
                    </a:cubicBezTo>
                    <a:cubicBezTo>
                      <a:pt x="25" y="35"/>
                      <a:pt x="25" y="35"/>
                      <a:pt x="25" y="35"/>
                    </a:cubicBezTo>
                    <a:cubicBezTo>
                      <a:pt x="20" y="35"/>
                      <a:pt x="20" y="35"/>
                      <a:pt x="20" y="35"/>
                    </a:cubicBezTo>
                    <a:cubicBezTo>
                      <a:pt x="20" y="54"/>
                      <a:pt x="20" y="54"/>
                      <a:pt x="20" y="54"/>
                    </a:cubicBezTo>
                    <a:cubicBezTo>
                      <a:pt x="20" y="89"/>
                      <a:pt x="20" y="89"/>
                      <a:pt x="20" y="89"/>
                    </a:cubicBezTo>
                    <a:cubicBezTo>
                      <a:pt x="20" y="95"/>
                      <a:pt x="16" y="99"/>
                      <a:pt x="10" y="99"/>
                    </a:cubicBezTo>
                    <a:cubicBezTo>
                      <a:pt x="5" y="99"/>
                      <a:pt x="0" y="95"/>
                      <a:pt x="0" y="89"/>
                    </a:cubicBezTo>
                    <a:cubicBezTo>
                      <a:pt x="0" y="30"/>
                      <a:pt x="0" y="30"/>
                      <a:pt x="0" y="30"/>
                    </a:cubicBezTo>
                    <a:cubicBezTo>
                      <a:pt x="0" y="30"/>
                      <a:pt x="0" y="30"/>
                      <a:pt x="0" y="30"/>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54" name="Group 53">
              <a:extLst>
                <a:ext uri="{FF2B5EF4-FFF2-40B4-BE49-F238E27FC236}">
                  <a16:creationId xmlns:a16="http://schemas.microsoft.com/office/drawing/2014/main" id="{6CDCBCA2-62DB-4622-9146-6DF2F9E60A65}"/>
                </a:ext>
              </a:extLst>
            </p:cNvPr>
            <p:cNvGrpSpPr/>
            <p:nvPr/>
          </p:nvGrpSpPr>
          <p:grpSpPr>
            <a:xfrm>
              <a:off x="5949716" y="4996455"/>
              <a:ext cx="314449" cy="687683"/>
              <a:chOff x="8683626" y="5418138"/>
              <a:chExt cx="365125" cy="798512"/>
            </a:xfrm>
            <a:solidFill>
              <a:schemeClr val="accent4"/>
            </a:solidFill>
          </p:grpSpPr>
          <p:sp>
            <p:nvSpPr>
              <p:cNvPr id="164" name="Oval 16">
                <a:extLst>
                  <a:ext uri="{FF2B5EF4-FFF2-40B4-BE49-F238E27FC236}">
                    <a16:creationId xmlns:a16="http://schemas.microsoft.com/office/drawing/2014/main" id="{96E7D327-9D45-4EB2-94BC-19A8957F0790}"/>
                  </a:ext>
                </a:extLst>
              </p:cNvPr>
              <p:cNvSpPr>
                <a:spLocks noChangeArrowheads="1"/>
              </p:cNvSpPr>
              <p:nvPr/>
            </p:nvSpPr>
            <p:spPr bwMode="auto">
              <a:xfrm>
                <a:off x="8793163" y="6076950"/>
                <a:ext cx="142875" cy="139700"/>
              </a:xfrm>
              <a:prstGeom prst="ellipse">
                <a:avLst/>
              </a:pr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65" name="Freeform 17">
                <a:extLst>
                  <a:ext uri="{FF2B5EF4-FFF2-40B4-BE49-F238E27FC236}">
                    <a16:creationId xmlns:a16="http://schemas.microsoft.com/office/drawing/2014/main" id="{37AB6BF8-4F4C-48A9-9FB7-8E473C464A8B}"/>
                  </a:ext>
                </a:extLst>
              </p:cNvPr>
              <p:cNvSpPr>
                <a:spLocks/>
              </p:cNvSpPr>
              <p:nvPr/>
            </p:nvSpPr>
            <p:spPr bwMode="auto">
              <a:xfrm>
                <a:off x="8683626" y="5418138"/>
                <a:ext cx="365125" cy="635000"/>
              </a:xfrm>
              <a:custGeom>
                <a:avLst/>
                <a:gdLst>
                  <a:gd name="T0" fmla="*/ 1 w 116"/>
                  <a:gd name="T1" fmla="*/ 124 h 201"/>
                  <a:gd name="T2" fmla="*/ 18 w 116"/>
                  <a:gd name="T3" fmla="*/ 178 h 201"/>
                  <a:gd name="T4" fmla="*/ 19 w 116"/>
                  <a:gd name="T5" fmla="*/ 179 h 201"/>
                  <a:gd name="T6" fmla="*/ 47 w 116"/>
                  <a:gd name="T7" fmla="*/ 201 h 201"/>
                  <a:gd name="T8" fmla="*/ 56 w 116"/>
                  <a:gd name="T9" fmla="*/ 201 h 201"/>
                  <a:gd name="T10" fmla="*/ 60 w 116"/>
                  <a:gd name="T11" fmla="*/ 201 h 201"/>
                  <a:gd name="T12" fmla="*/ 68 w 116"/>
                  <a:gd name="T13" fmla="*/ 201 h 201"/>
                  <a:gd name="T14" fmla="*/ 96 w 116"/>
                  <a:gd name="T15" fmla="*/ 179 h 201"/>
                  <a:gd name="T16" fmla="*/ 97 w 116"/>
                  <a:gd name="T17" fmla="*/ 178 h 201"/>
                  <a:gd name="T18" fmla="*/ 114 w 116"/>
                  <a:gd name="T19" fmla="*/ 124 h 201"/>
                  <a:gd name="T20" fmla="*/ 110 w 116"/>
                  <a:gd name="T21" fmla="*/ 113 h 201"/>
                  <a:gd name="T22" fmla="*/ 97 w 116"/>
                  <a:gd name="T23" fmla="*/ 117 h 201"/>
                  <a:gd name="T24" fmla="*/ 82 w 116"/>
                  <a:gd name="T25" fmla="*/ 170 h 201"/>
                  <a:gd name="T26" fmla="*/ 77 w 116"/>
                  <a:gd name="T27" fmla="*/ 170 h 201"/>
                  <a:gd name="T28" fmla="*/ 106 w 116"/>
                  <a:gd name="T29" fmla="*/ 80 h 201"/>
                  <a:gd name="T30" fmla="*/ 83 w 116"/>
                  <a:gd name="T31" fmla="*/ 80 h 201"/>
                  <a:gd name="T32" fmla="*/ 83 w 116"/>
                  <a:gd name="T33" fmla="*/ 10 h 201"/>
                  <a:gd name="T34" fmla="*/ 72 w 116"/>
                  <a:gd name="T35" fmla="*/ 0 h 201"/>
                  <a:gd name="T36" fmla="*/ 62 w 116"/>
                  <a:gd name="T37" fmla="*/ 10 h 201"/>
                  <a:gd name="T38" fmla="*/ 62 w 116"/>
                  <a:gd name="T39" fmla="*/ 80 h 201"/>
                  <a:gd name="T40" fmla="*/ 53 w 116"/>
                  <a:gd name="T41" fmla="*/ 80 h 201"/>
                  <a:gd name="T42" fmla="*/ 53 w 116"/>
                  <a:gd name="T43" fmla="*/ 10 h 201"/>
                  <a:gd name="T44" fmla="*/ 44 w 116"/>
                  <a:gd name="T45" fmla="*/ 0 h 201"/>
                  <a:gd name="T46" fmla="*/ 33 w 116"/>
                  <a:gd name="T47" fmla="*/ 10 h 201"/>
                  <a:gd name="T48" fmla="*/ 33 w 116"/>
                  <a:gd name="T49" fmla="*/ 80 h 201"/>
                  <a:gd name="T50" fmla="*/ 9 w 116"/>
                  <a:gd name="T51" fmla="*/ 80 h 201"/>
                  <a:gd name="T52" fmla="*/ 39 w 116"/>
                  <a:gd name="T53" fmla="*/ 170 h 201"/>
                  <a:gd name="T54" fmla="*/ 34 w 116"/>
                  <a:gd name="T55" fmla="*/ 170 h 201"/>
                  <a:gd name="T56" fmla="*/ 18 w 116"/>
                  <a:gd name="T57" fmla="*/ 117 h 201"/>
                  <a:gd name="T58" fmla="*/ 6 w 116"/>
                  <a:gd name="T59" fmla="*/ 113 h 201"/>
                  <a:gd name="T60" fmla="*/ 1 w 116"/>
                  <a:gd name="T61" fmla="*/ 124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6" h="201">
                    <a:moveTo>
                      <a:pt x="1" y="124"/>
                    </a:moveTo>
                    <a:cubicBezTo>
                      <a:pt x="18" y="178"/>
                      <a:pt x="18" y="178"/>
                      <a:pt x="18" y="178"/>
                    </a:cubicBezTo>
                    <a:cubicBezTo>
                      <a:pt x="19" y="179"/>
                      <a:pt x="19" y="179"/>
                      <a:pt x="19" y="179"/>
                    </a:cubicBezTo>
                    <a:cubicBezTo>
                      <a:pt x="25" y="196"/>
                      <a:pt x="41" y="201"/>
                      <a:pt x="47" y="201"/>
                    </a:cubicBezTo>
                    <a:cubicBezTo>
                      <a:pt x="52" y="201"/>
                      <a:pt x="51" y="201"/>
                      <a:pt x="56" y="201"/>
                    </a:cubicBezTo>
                    <a:cubicBezTo>
                      <a:pt x="57" y="201"/>
                      <a:pt x="58" y="201"/>
                      <a:pt x="60" y="201"/>
                    </a:cubicBezTo>
                    <a:cubicBezTo>
                      <a:pt x="64" y="201"/>
                      <a:pt x="63" y="201"/>
                      <a:pt x="68" y="201"/>
                    </a:cubicBezTo>
                    <a:cubicBezTo>
                      <a:pt x="74" y="201"/>
                      <a:pt x="90" y="196"/>
                      <a:pt x="96" y="179"/>
                    </a:cubicBezTo>
                    <a:cubicBezTo>
                      <a:pt x="97" y="178"/>
                      <a:pt x="97" y="178"/>
                      <a:pt x="97" y="178"/>
                    </a:cubicBezTo>
                    <a:cubicBezTo>
                      <a:pt x="114" y="124"/>
                      <a:pt x="114" y="124"/>
                      <a:pt x="114" y="124"/>
                    </a:cubicBezTo>
                    <a:cubicBezTo>
                      <a:pt x="116" y="119"/>
                      <a:pt x="113" y="114"/>
                      <a:pt x="110" y="113"/>
                    </a:cubicBezTo>
                    <a:cubicBezTo>
                      <a:pt x="105" y="111"/>
                      <a:pt x="100" y="114"/>
                      <a:pt x="97" y="117"/>
                    </a:cubicBezTo>
                    <a:cubicBezTo>
                      <a:pt x="82" y="170"/>
                      <a:pt x="82" y="170"/>
                      <a:pt x="82" y="170"/>
                    </a:cubicBezTo>
                    <a:cubicBezTo>
                      <a:pt x="77" y="170"/>
                      <a:pt x="77" y="170"/>
                      <a:pt x="77" y="170"/>
                    </a:cubicBezTo>
                    <a:cubicBezTo>
                      <a:pt x="106" y="80"/>
                      <a:pt x="106" y="80"/>
                      <a:pt x="106" y="80"/>
                    </a:cubicBezTo>
                    <a:cubicBezTo>
                      <a:pt x="83" y="80"/>
                      <a:pt x="83" y="80"/>
                      <a:pt x="83" y="80"/>
                    </a:cubicBezTo>
                    <a:cubicBezTo>
                      <a:pt x="83" y="10"/>
                      <a:pt x="83" y="10"/>
                      <a:pt x="83" y="10"/>
                    </a:cubicBezTo>
                    <a:cubicBezTo>
                      <a:pt x="83" y="4"/>
                      <a:pt x="78" y="0"/>
                      <a:pt x="72" y="0"/>
                    </a:cubicBezTo>
                    <a:cubicBezTo>
                      <a:pt x="66" y="0"/>
                      <a:pt x="62" y="4"/>
                      <a:pt x="62" y="10"/>
                    </a:cubicBezTo>
                    <a:cubicBezTo>
                      <a:pt x="62" y="80"/>
                      <a:pt x="62" y="80"/>
                      <a:pt x="62" y="80"/>
                    </a:cubicBezTo>
                    <a:cubicBezTo>
                      <a:pt x="53" y="80"/>
                      <a:pt x="53" y="80"/>
                      <a:pt x="53" y="80"/>
                    </a:cubicBezTo>
                    <a:cubicBezTo>
                      <a:pt x="53" y="10"/>
                      <a:pt x="53" y="10"/>
                      <a:pt x="53" y="10"/>
                    </a:cubicBezTo>
                    <a:cubicBezTo>
                      <a:pt x="53" y="4"/>
                      <a:pt x="50" y="0"/>
                      <a:pt x="44" y="0"/>
                    </a:cubicBezTo>
                    <a:cubicBezTo>
                      <a:pt x="38" y="0"/>
                      <a:pt x="33" y="4"/>
                      <a:pt x="33" y="10"/>
                    </a:cubicBezTo>
                    <a:cubicBezTo>
                      <a:pt x="33" y="80"/>
                      <a:pt x="33" y="80"/>
                      <a:pt x="33" y="80"/>
                    </a:cubicBezTo>
                    <a:cubicBezTo>
                      <a:pt x="9" y="80"/>
                      <a:pt x="9" y="80"/>
                      <a:pt x="9" y="80"/>
                    </a:cubicBezTo>
                    <a:cubicBezTo>
                      <a:pt x="39" y="170"/>
                      <a:pt x="39" y="170"/>
                      <a:pt x="39" y="170"/>
                    </a:cubicBezTo>
                    <a:cubicBezTo>
                      <a:pt x="34" y="170"/>
                      <a:pt x="34" y="170"/>
                      <a:pt x="34" y="170"/>
                    </a:cubicBezTo>
                    <a:cubicBezTo>
                      <a:pt x="18" y="117"/>
                      <a:pt x="18" y="117"/>
                      <a:pt x="18" y="117"/>
                    </a:cubicBezTo>
                    <a:cubicBezTo>
                      <a:pt x="16" y="114"/>
                      <a:pt x="11" y="111"/>
                      <a:pt x="6" y="113"/>
                    </a:cubicBezTo>
                    <a:cubicBezTo>
                      <a:pt x="2" y="114"/>
                      <a:pt x="0" y="119"/>
                      <a:pt x="1" y="124"/>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55" name="Group 54">
              <a:extLst>
                <a:ext uri="{FF2B5EF4-FFF2-40B4-BE49-F238E27FC236}">
                  <a16:creationId xmlns:a16="http://schemas.microsoft.com/office/drawing/2014/main" id="{5CD099BB-A93F-438D-A300-75635D9F7159}"/>
                </a:ext>
              </a:extLst>
            </p:cNvPr>
            <p:cNvGrpSpPr/>
            <p:nvPr/>
          </p:nvGrpSpPr>
          <p:grpSpPr>
            <a:xfrm>
              <a:off x="6299707" y="1195737"/>
              <a:ext cx="299410" cy="693152"/>
              <a:chOff x="9090026" y="1004888"/>
              <a:chExt cx="347663" cy="804862"/>
            </a:xfrm>
            <a:solidFill>
              <a:schemeClr val="accent2"/>
            </a:solidFill>
          </p:grpSpPr>
          <p:sp>
            <p:nvSpPr>
              <p:cNvPr id="162" name="Freeform 18">
                <a:extLst>
                  <a:ext uri="{FF2B5EF4-FFF2-40B4-BE49-F238E27FC236}">
                    <a16:creationId xmlns:a16="http://schemas.microsoft.com/office/drawing/2014/main" id="{613C6C27-6EE0-4AD5-9D68-91CC268EE705}"/>
                  </a:ext>
                </a:extLst>
              </p:cNvPr>
              <p:cNvSpPr>
                <a:spLocks/>
              </p:cNvSpPr>
              <p:nvPr/>
            </p:nvSpPr>
            <p:spPr bwMode="auto">
              <a:xfrm>
                <a:off x="9201151" y="1004888"/>
                <a:ext cx="144463" cy="144462"/>
              </a:xfrm>
              <a:custGeom>
                <a:avLst/>
                <a:gdLst>
                  <a:gd name="T0" fmla="*/ 46 w 46"/>
                  <a:gd name="T1" fmla="*/ 24 h 46"/>
                  <a:gd name="T2" fmla="*/ 24 w 46"/>
                  <a:gd name="T3" fmla="*/ 0 h 46"/>
                  <a:gd name="T4" fmla="*/ 0 w 46"/>
                  <a:gd name="T5" fmla="*/ 22 h 46"/>
                  <a:gd name="T6" fmla="*/ 22 w 46"/>
                  <a:gd name="T7" fmla="*/ 45 h 46"/>
                  <a:gd name="T8" fmla="*/ 46 w 46"/>
                  <a:gd name="T9" fmla="*/ 24 h 46"/>
                </a:gdLst>
                <a:ahLst/>
                <a:cxnLst>
                  <a:cxn ang="0">
                    <a:pos x="T0" y="T1"/>
                  </a:cxn>
                  <a:cxn ang="0">
                    <a:pos x="T2" y="T3"/>
                  </a:cxn>
                  <a:cxn ang="0">
                    <a:pos x="T4" y="T5"/>
                  </a:cxn>
                  <a:cxn ang="0">
                    <a:pos x="T6" y="T7"/>
                  </a:cxn>
                  <a:cxn ang="0">
                    <a:pos x="T8" y="T9"/>
                  </a:cxn>
                </a:cxnLst>
                <a:rect l="0" t="0" r="r" b="b"/>
                <a:pathLst>
                  <a:path w="46" h="46">
                    <a:moveTo>
                      <a:pt x="46" y="24"/>
                    </a:moveTo>
                    <a:cubicBezTo>
                      <a:pt x="46" y="11"/>
                      <a:pt x="36" y="1"/>
                      <a:pt x="24" y="0"/>
                    </a:cubicBezTo>
                    <a:cubicBezTo>
                      <a:pt x="11" y="0"/>
                      <a:pt x="1" y="10"/>
                      <a:pt x="0" y="22"/>
                    </a:cubicBezTo>
                    <a:cubicBezTo>
                      <a:pt x="0" y="34"/>
                      <a:pt x="10" y="45"/>
                      <a:pt x="22" y="45"/>
                    </a:cubicBezTo>
                    <a:cubicBezTo>
                      <a:pt x="35" y="46"/>
                      <a:pt x="45" y="36"/>
                      <a:pt x="46" y="24"/>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63" name="Freeform 19">
                <a:extLst>
                  <a:ext uri="{FF2B5EF4-FFF2-40B4-BE49-F238E27FC236}">
                    <a16:creationId xmlns:a16="http://schemas.microsoft.com/office/drawing/2014/main" id="{12278562-05A2-427E-AE18-376DF1CEBFE1}"/>
                  </a:ext>
                </a:extLst>
              </p:cNvPr>
              <p:cNvSpPr>
                <a:spLocks/>
              </p:cNvSpPr>
              <p:nvPr/>
            </p:nvSpPr>
            <p:spPr bwMode="auto">
              <a:xfrm>
                <a:off x="9090026" y="1158875"/>
                <a:ext cx="347663" cy="650875"/>
              </a:xfrm>
              <a:custGeom>
                <a:avLst/>
                <a:gdLst>
                  <a:gd name="T0" fmla="*/ 2 w 110"/>
                  <a:gd name="T1" fmla="*/ 28 h 206"/>
                  <a:gd name="T2" fmla="*/ 34 w 110"/>
                  <a:gd name="T3" fmla="*/ 0 h 206"/>
                  <a:gd name="T4" fmla="*/ 65 w 110"/>
                  <a:gd name="T5" fmla="*/ 1 h 206"/>
                  <a:gd name="T6" fmla="*/ 68 w 110"/>
                  <a:gd name="T7" fmla="*/ 1 h 206"/>
                  <a:gd name="T8" fmla="*/ 80 w 110"/>
                  <a:gd name="T9" fmla="*/ 2 h 206"/>
                  <a:gd name="T10" fmla="*/ 110 w 110"/>
                  <a:gd name="T11" fmla="*/ 32 h 206"/>
                  <a:gd name="T12" fmla="*/ 110 w 110"/>
                  <a:gd name="T13" fmla="*/ 32 h 206"/>
                  <a:gd name="T14" fmla="*/ 108 w 110"/>
                  <a:gd name="T15" fmla="*/ 92 h 206"/>
                  <a:gd name="T16" fmla="*/ 98 w 110"/>
                  <a:gd name="T17" fmla="*/ 101 h 206"/>
                  <a:gd name="T18" fmla="*/ 88 w 110"/>
                  <a:gd name="T19" fmla="*/ 91 h 206"/>
                  <a:gd name="T20" fmla="*/ 89 w 110"/>
                  <a:gd name="T21" fmla="*/ 56 h 206"/>
                  <a:gd name="T22" fmla="*/ 90 w 110"/>
                  <a:gd name="T23" fmla="*/ 36 h 206"/>
                  <a:gd name="T24" fmla="*/ 85 w 110"/>
                  <a:gd name="T25" fmla="*/ 36 h 206"/>
                  <a:gd name="T26" fmla="*/ 84 w 110"/>
                  <a:gd name="T27" fmla="*/ 58 h 206"/>
                  <a:gd name="T28" fmla="*/ 83 w 110"/>
                  <a:gd name="T29" fmla="*/ 96 h 206"/>
                  <a:gd name="T30" fmla="*/ 83 w 110"/>
                  <a:gd name="T31" fmla="*/ 101 h 206"/>
                  <a:gd name="T32" fmla="*/ 79 w 110"/>
                  <a:gd name="T33" fmla="*/ 193 h 206"/>
                  <a:gd name="T34" fmla="*/ 65 w 110"/>
                  <a:gd name="T35" fmla="*/ 206 h 206"/>
                  <a:gd name="T36" fmla="*/ 54 w 110"/>
                  <a:gd name="T37" fmla="*/ 192 h 206"/>
                  <a:gd name="T38" fmla="*/ 57 w 110"/>
                  <a:gd name="T39" fmla="*/ 100 h 206"/>
                  <a:gd name="T40" fmla="*/ 51 w 110"/>
                  <a:gd name="T41" fmla="*/ 99 h 206"/>
                  <a:gd name="T42" fmla="*/ 47 w 110"/>
                  <a:gd name="T43" fmla="*/ 192 h 206"/>
                  <a:gd name="T44" fmla="*/ 35 w 110"/>
                  <a:gd name="T45" fmla="*/ 205 h 206"/>
                  <a:gd name="T46" fmla="*/ 21 w 110"/>
                  <a:gd name="T47" fmla="*/ 191 h 206"/>
                  <a:gd name="T48" fmla="*/ 25 w 110"/>
                  <a:gd name="T49" fmla="*/ 99 h 206"/>
                  <a:gd name="T50" fmla="*/ 25 w 110"/>
                  <a:gd name="T51" fmla="*/ 94 h 206"/>
                  <a:gd name="T52" fmla="*/ 26 w 110"/>
                  <a:gd name="T53" fmla="*/ 56 h 206"/>
                  <a:gd name="T54" fmla="*/ 27 w 110"/>
                  <a:gd name="T55" fmla="*/ 34 h 206"/>
                  <a:gd name="T56" fmla="*/ 22 w 110"/>
                  <a:gd name="T57" fmla="*/ 34 h 206"/>
                  <a:gd name="T58" fmla="*/ 21 w 110"/>
                  <a:gd name="T59" fmla="*/ 53 h 206"/>
                  <a:gd name="T60" fmla="*/ 20 w 110"/>
                  <a:gd name="T61" fmla="*/ 89 h 206"/>
                  <a:gd name="T62" fmla="*/ 10 w 110"/>
                  <a:gd name="T63" fmla="*/ 98 h 206"/>
                  <a:gd name="T64" fmla="*/ 0 w 110"/>
                  <a:gd name="T65" fmla="*/ 88 h 206"/>
                  <a:gd name="T66" fmla="*/ 2 w 110"/>
                  <a:gd name="T67" fmla="*/ 28 h 206"/>
                  <a:gd name="T68" fmla="*/ 2 w 110"/>
                  <a:gd name="T69" fmla="*/ 2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206">
                    <a:moveTo>
                      <a:pt x="2" y="28"/>
                    </a:moveTo>
                    <a:cubicBezTo>
                      <a:pt x="3" y="13"/>
                      <a:pt x="18" y="0"/>
                      <a:pt x="34" y="0"/>
                    </a:cubicBezTo>
                    <a:cubicBezTo>
                      <a:pt x="65" y="1"/>
                      <a:pt x="65" y="1"/>
                      <a:pt x="65" y="1"/>
                    </a:cubicBezTo>
                    <a:cubicBezTo>
                      <a:pt x="68" y="1"/>
                      <a:pt x="68" y="1"/>
                      <a:pt x="68" y="1"/>
                    </a:cubicBezTo>
                    <a:cubicBezTo>
                      <a:pt x="80" y="2"/>
                      <a:pt x="80" y="2"/>
                      <a:pt x="80" y="2"/>
                    </a:cubicBezTo>
                    <a:cubicBezTo>
                      <a:pt x="96" y="2"/>
                      <a:pt x="110" y="16"/>
                      <a:pt x="110" y="32"/>
                    </a:cubicBezTo>
                    <a:cubicBezTo>
                      <a:pt x="110" y="32"/>
                      <a:pt x="110" y="32"/>
                      <a:pt x="110" y="32"/>
                    </a:cubicBezTo>
                    <a:cubicBezTo>
                      <a:pt x="108" y="92"/>
                      <a:pt x="108" y="92"/>
                      <a:pt x="108" y="92"/>
                    </a:cubicBezTo>
                    <a:cubicBezTo>
                      <a:pt x="108" y="98"/>
                      <a:pt x="102" y="101"/>
                      <a:pt x="98" y="101"/>
                    </a:cubicBezTo>
                    <a:cubicBezTo>
                      <a:pt x="91" y="101"/>
                      <a:pt x="88" y="97"/>
                      <a:pt x="88" y="91"/>
                    </a:cubicBezTo>
                    <a:cubicBezTo>
                      <a:pt x="89" y="56"/>
                      <a:pt x="89" y="56"/>
                      <a:pt x="89" y="56"/>
                    </a:cubicBezTo>
                    <a:cubicBezTo>
                      <a:pt x="90" y="36"/>
                      <a:pt x="90" y="36"/>
                      <a:pt x="90" y="36"/>
                    </a:cubicBezTo>
                    <a:cubicBezTo>
                      <a:pt x="85" y="36"/>
                      <a:pt x="85" y="36"/>
                      <a:pt x="85" y="36"/>
                    </a:cubicBezTo>
                    <a:cubicBezTo>
                      <a:pt x="84" y="58"/>
                      <a:pt x="84" y="58"/>
                      <a:pt x="84" y="58"/>
                    </a:cubicBezTo>
                    <a:cubicBezTo>
                      <a:pt x="83" y="96"/>
                      <a:pt x="83" y="96"/>
                      <a:pt x="83" y="96"/>
                    </a:cubicBezTo>
                    <a:cubicBezTo>
                      <a:pt x="83" y="101"/>
                      <a:pt x="83" y="101"/>
                      <a:pt x="83" y="101"/>
                    </a:cubicBezTo>
                    <a:cubicBezTo>
                      <a:pt x="79" y="193"/>
                      <a:pt x="79" y="193"/>
                      <a:pt x="79" y="193"/>
                    </a:cubicBezTo>
                    <a:cubicBezTo>
                      <a:pt x="79" y="200"/>
                      <a:pt x="73" y="206"/>
                      <a:pt x="65" y="206"/>
                    </a:cubicBezTo>
                    <a:cubicBezTo>
                      <a:pt x="58" y="206"/>
                      <a:pt x="53" y="199"/>
                      <a:pt x="54" y="192"/>
                    </a:cubicBezTo>
                    <a:cubicBezTo>
                      <a:pt x="57" y="100"/>
                      <a:pt x="57" y="100"/>
                      <a:pt x="57" y="100"/>
                    </a:cubicBezTo>
                    <a:cubicBezTo>
                      <a:pt x="51" y="99"/>
                      <a:pt x="51" y="99"/>
                      <a:pt x="51" y="99"/>
                    </a:cubicBezTo>
                    <a:cubicBezTo>
                      <a:pt x="47" y="192"/>
                      <a:pt x="47" y="192"/>
                      <a:pt x="47" y="192"/>
                    </a:cubicBezTo>
                    <a:cubicBezTo>
                      <a:pt x="47" y="199"/>
                      <a:pt x="42" y="205"/>
                      <a:pt x="35" y="205"/>
                    </a:cubicBezTo>
                    <a:cubicBezTo>
                      <a:pt x="27" y="205"/>
                      <a:pt x="21" y="198"/>
                      <a:pt x="21" y="191"/>
                    </a:cubicBezTo>
                    <a:cubicBezTo>
                      <a:pt x="25" y="99"/>
                      <a:pt x="25" y="99"/>
                      <a:pt x="25" y="99"/>
                    </a:cubicBezTo>
                    <a:cubicBezTo>
                      <a:pt x="25" y="94"/>
                      <a:pt x="25" y="94"/>
                      <a:pt x="25" y="94"/>
                    </a:cubicBezTo>
                    <a:cubicBezTo>
                      <a:pt x="26" y="56"/>
                      <a:pt x="26" y="56"/>
                      <a:pt x="26" y="56"/>
                    </a:cubicBezTo>
                    <a:cubicBezTo>
                      <a:pt x="27" y="34"/>
                      <a:pt x="27" y="34"/>
                      <a:pt x="27" y="34"/>
                    </a:cubicBezTo>
                    <a:cubicBezTo>
                      <a:pt x="22" y="34"/>
                      <a:pt x="22" y="34"/>
                      <a:pt x="22" y="34"/>
                    </a:cubicBezTo>
                    <a:cubicBezTo>
                      <a:pt x="21" y="53"/>
                      <a:pt x="21" y="53"/>
                      <a:pt x="21" y="53"/>
                    </a:cubicBezTo>
                    <a:cubicBezTo>
                      <a:pt x="20" y="89"/>
                      <a:pt x="20" y="89"/>
                      <a:pt x="20" y="89"/>
                    </a:cubicBezTo>
                    <a:cubicBezTo>
                      <a:pt x="20" y="95"/>
                      <a:pt x="16" y="98"/>
                      <a:pt x="10" y="98"/>
                    </a:cubicBezTo>
                    <a:cubicBezTo>
                      <a:pt x="5" y="98"/>
                      <a:pt x="0" y="94"/>
                      <a:pt x="0" y="88"/>
                    </a:cubicBezTo>
                    <a:cubicBezTo>
                      <a:pt x="2" y="28"/>
                      <a:pt x="2" y="28"/>
                      <a:pt x="2" y="28"/>
                    </a:cubicBezTo>
                    <a:cubicBezTo>
                      <a:pt x="2" y="28"/>
                      <a:pt x="2" y="28"/>
                      <a:pt x="2" y="28"/>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56" name="Group 55">
              <a:extLst>
                <a:ext uri="{FF2B5EF4-FFF2-40B4-BE49-F238E27FC236}">
                  <a16:creationId xmlns:a16="http://schemas.microsoft.com/office/drawing/2014/main" id="{C33B831E-D1D9-41CC-A551-1FB46D2E1149}"/>
                </a:ext>
              </a:extLst>
            </p:cNvPr>
            <p:cNvGrpSpPr/>
            <p:nvPr/>
          </p:nvGrpSpPr>
          <p:grpSpPr>
            <a:xfrm>
              <a:off x="5289373" y="1236753"/>
              <a:ext cx="360930" cy="687683"/>
              <a:chOff x="7916863" y="1052513"/>
              <a:chExt cx="419100" cy="798512"/>
            </a:xfrm>
            <a:solidFill>
              <a:schemeClr val="accent2"/>
            </a:solidFill>
          </p:grpSpPr>
          <p:sp>
            <p:nvSpPr>
              <p:cNvPr id="160" name="Freeform 20">
                <a:extLst>
                  <a:ext uri="{FF2B5EF4-FFF2-40B4-BE49-F238E27FC236}">
                    <a16:creationId xmlns:a16="http://schemas.microsoft.com/office/drawing/2014/main" id="{0F467657-69F2-4B8F-BF74-F455C93D77FA}"/>
                  </a:ext>
                </a:extLst>
              </p:cNvPr>
              <p:cNvSpPr>
                <a:spLocks/>
              </p:cNvSpPr>
              <p:nvPr/>
            </p:nvSpPr>
            <p:spPr bwMode="auto">
              <a:xfrm>
                <a:off x="7956551" y="1052513"/>
                <a:ext cx="161925" cy="157162"/>
              </a:xfrm>
              <a:custGeom>
                <a:avLst/>
                <a:gdLst>
                  <a:gd name="T0" fmla="*/ 48 w 51"/>
                  <a:gd name="T1" fmla="*/ 18 h 50"/>
                  <a:gd name="T2" fmla="*/ 19 w 51"/>
                  <a:gd name="T3" fmla="*/ 4 h 50"/>
                  <a:gd name="T4" fmla="*/ 4 w 51"/>
                  <a:gd name="T5" fmla="*/ 32 h 50"/>
                  <a:gd name="T6" fmla="*/ 33 w 51"/>
                  <a:gd name="T7" fmla="*/ 47 h 50"/>
                  <a:gd name="T8" fmla="*/ 48 w 51"/>
                  <a:gd name="T9" fmla="*/ 18 h 50"/>
                </a:gdLst>
                <a:ahLst/>
                <a:cxnLst>
                  <a:cxn ang="0">
                    <a:pos x="T0" y="T1"/>
                  </a:cxn>
                  <a:cxn ang="0">
                    <a:pos x="T2" y="T3"/>
                  </a:cxn>
                  <a:cxn ang="0">
                    <a:pos x="T4" y="T5"/>
                  </a:cxn>
                  <a:cxn ang="0">
                    <a:pos x="T6" y="T7"/>
                  </a:cxn>
                  <a:cxn ang="0">
                    <a:pos x="T8" y="T9"/>
                  </a:cxn>
                </a:cxnLst>
                <a:rect l="0" t="0" r="r" b="b"/>
                <a:pathLst>
                  <a:path w="51" h="50">
                    <a:moveTo>
                      <a:pt x="48" y="18"/>
                    </a:moveTo>
                    <a:cubicBezTo>
                      <a:pt x="44" y="7"/>
                      <a:pt x="31" y="0"/>
                      <a:pt x="19" y="4"/>
                    </a:cubicBezTo>
                    <a:cubicBezTo>
                      <a:pt x="7" y="7"/>
                      <a:pt x="0" y="20"/>
                      <a:pt x="4" y="32"/>
                    </a:cubicBezTo>
                    <a:cubicBezTo>
                      <a:pt x="8" y="44"/>
                      <a:pt x="21" y="50"/>
                      <a:pt x="33" y="47"/>
                    </a:cubicBezTo>
                    <a:cubicBezTo>
                      <a:pt x="45" y="43"/>
                      <a:pt x="51" y="30"/>
                      <a:pt x="48" y="18"/>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61" name="Freeform 21">
                <a:extLst>
                  <a:ext uri="{FF2B5EF4-FFF2-40B4-BE49-F238E27FC236}">
                    <a16:creationId xmlns:a16="http://schemas.microsoft.com/office/drawing/2014/main" id="{033EFE97-C7EA-4AAB-BADA-148702C65B30}"/>
                  </a:ext>
                </a:extLst>
              </p:cNvPr>
              <p:cNvSpPr>
                <a:spLocks/>
              </p:cNvSpPr>
              <p:nvPr/>
            </p:nvSpPr>
            <p:spPr bwMode="auto">
              <a:xfrm>
                <a:off x="7916863" y="1177925"/>
                <a:ext cx="419100" cy="673100"/>
              </a:xfrm>
              <a:custGeom>
                <a:avLst/>
                <a:gdLst>
                  <a:gd name="T0" fmla="*/ 4 w 133"/>
                  <a:gd name="T1" fmla="*/ 55 h 213"/>
                  <a:gd name="T2" fmla="*/ 25 w 133"/>
                  <a:gd name="T3" fmla="*/ 18 h 213"/>
                  <a:gd name="T4" fmla="*/ 55 w 133"/>
                  <a:gd name="T5" fmla="*/ 9 h 213"/>
                  <a:gd name="T6" fmla="*/ 57 w 133"/>
                  <a:gd name="T7" fmla="*/ 8 h 213"/>
                  <a:gd name="T8" fmla="*/ 69 w 133"/>
                  <a:gd name="T9" fmla="*/ 5 h 213"/>
                  <a:gd name="T10" fmla="*/ 107 w 133"/>
                  <a:gd name="T11" fmla="*/ 23 h 213"/>
                  <a:gd name="T12" fmla="*/ 107 w 133"/>
                  <a:gd name="T13" fmla="*/ 23 h 213"/>
                  <a:gd name="T14" fmla="*/ 125 w 133"/>
                  <a:gd name="T15" fmla="*/ 80 h 213"/>
                  <a:gd name="T16" fmla="*/ 118 w 133"/>
                  <a:gd name="T17" fmla="*/ 93 h 213"/>
                  <a:gd name="T18" fmla="*/ 106 w 133"/>
                  <a:gd name="T19" fmla="*/ 86 h 213"/>
                  <a:gd name="T20" fmla="*/ 95 w 133"/>
                  <a:gd name="T21" fmla="*/ 52 h 213"/>
                  <a:gd name="T22" fmla="*/ 90 w 133"/>
                  <a:gd name="T23" fmla="*/ 34 h 213"/>
                  <a:gd name="T24" fmla="*/ 85 w 133"/>
                  <a:gd name="T25" fmla="*/ 35 h 213"/>
                  <a:gd name="T26" fmla="*/ 91 w 133"/>
                  <a:gd name="T27" fmla="*/ 56 h 213"/>
                  <a:gd name="T28" fmla="*/ 102 w 133"/>
                  <a:gd name="T29" fmla="*/ 92 h 213"/>
                  <a:gd name="T30" fmla="*/ 104 w 133"/>
                  <a:gd name="T31" fmla="*/ 97 h 213"/>
                  <a:gd name="T32" fmla="*/ 131 w 133"/>
                  <a:gd name="T33" fmla="*/ 185 h 213"/>
                  <a:gd name="T34" fmla="*/ 122 w 133"/>
                  <a:gd name="T35" fmla="*/ 202 h 213"/>
                  <a:gd name="T36" fmla="*/ 106 w 133"/>
                  <a:gd name="T37" fmla="*/ 193 h 213"/>
                  <a:gd name="T38" fmla="*/ 79 w 133"/>
                  <a:gd name="T39" fmla="*/ 105 h 213"/>
                  <a:gd name="T40" fmla="*/ 73 w 133"/>
                  <a:gd name="T41" fmla="*/ 106 h 213"/>
                  <a:gd name="T42" fmla="*/ 101 w 133"/>
                  <a:gd name="T43" fmla="*/ 195 h 213"/>
                  <a:gd name="T44" fmla="*/ 93 w 133"/>
                  <a:gd name="T45" fmla="*/ 211 h 213"/>
                  <a:gd name="T46" fmla="*/ 76 w 133"/>
                  <a:gd name="T47" fmla="*/ 202 h 213"/>
                  <a:gd name="T48" fmla="*/ 48 w 133"/>
                  <a:gd name="T49" fmla="*/ 114 h 213"/>
                  <a:gd name="T50" fmla="*/ 47 w 133"/>
                  <a:gd name="T51" fmla="*/ 109 h 213"/>
                  <a:gd name="T52" fmla="*/ 36 w 133"/>
                  <a:gd name="T53" fmla="*/ 73 h 213"/>
                  <a:gd name="T54" fmla="*/ 29 w 133"/>
                  <a:gd name="T55" fmla="*/ 52 h 213"/>
                  <a:gd name="T56" fmla="*/ 25 w 133"/>
                  <a:gd name="T57" fmla="*/ 54 h 213"/>
                  <a:gd name="T58" fmla="*/ 30 w 133"/>
                  <a:gd name="T59" fmla="*/ 73 h 213"/>
                  <a:gd name="T60" fmla="*/ 41 w 133"/>
                  <a:gd name="T61" fmla="*/ 106 h 213"/>
                  <a:gd name="T62" fmla="*/ 34 w 133"/>
                  <a:gd name="T63" fmla="*/ 118 h 213"/>
                  <a:gd name="T64" fmla="*/ 22 w 133"/>
                  <a:gd name="T65" fmla="*/ 112 h 213"/>
                  <a:gd name="T66" fmla="*/ 4 w 133"/>
                  <a:gd name="T67" fmla="*/ 55 h 213"/>
                  <a:gd name="T68" fmla="*/ 4 w 133"/>
                  <a:gd name="T69" fmla="*/ 55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 h="213">
                    <a:moveTo>
                      <a:pt x="4" y="55"/>
                    </a:moveTo>
                    <a:cubicBezTo>
                      <a:pt x="0" y="40"/>
                      <a:pt x="10" y="23"/>
                      <a:pt x="25" y="18"/>
                    </a:cubicBezTo>
                    <a:cubicBezTo>
                      <a:pt x="55" y="9"/>
                      <a:pt x="55" y="9"/>
                      <a:pt x="55" y="9"/>
                    </a:cubicBezTo>
                    <a:cubicBezTo>
                      <a:pt x="57" y="8"/>
                      <a:pt x="57" y="8"/>
                      <a:pt x="57" y="8"/>
                    </a:cubicBezTo>
                    <a:cubicBezTo>
                      <a:pt x="69" y="5"/>
                      <a:pt x="69" y="5"/>
                      <a:pt x="69" y="5"/>
                    </a:cubicBezTo>
                    <a:cubicBezTo>
                      <a:pt x="84" y="0"/>
                      <a:pt x="102" y="8"/>
                      <a:pt x="107" y="23"/>
                    </a:cubicBezTo>
                    <a:cubicBezTo>
                      <a:pt x="107" y="23"/>
                      <a:pt x="107" y="23"/>
                      <a:pt x="107" y="23"/>
                    </a:cubicBezTo>
                    <a:cubicBezTo>
                      <a:pt x="125" y="80"/>
                      <a:pt x="125" y="80"/>
                      <a:pt x="125" y="80"/>
                    </a:cubicBezTo>
                    <a:cubicBezTo>
                      <a:pt x="126" y="86"/>
                      <a:pt x="123" y="91"/>
                      <a:pt x="118" y="93"/>
                    </a:cubicBezTo>
                    <a:cubicBezTo>
                      <a:pt x="112" y="94"/>
                      <a:pt x="108" y="92"/>
                      <a:pt x="106" y="86"/>
                    </a:cubicBezTo>
                    <a:cubicBezTo>
                      <a:pt x="95" y="52"/>
                      <a:pt x="95" y="52"/>
                      <a:pt x="95" y="52"/>
                    </a:cubicBezTo>
                    <a:cubicBezTo>
                      <a:pt x="90" y="34"/>
                      <a:pt x="90" y="34"/>
                      <a:pt x="90" y="34"/>
                    </a:cubicBezTo>
                    <a:cubicBezTo>
                      <a:pt x="85" y="35"/>
                      <a:pt x="85" y="35"/>
                      <a:pt x="85" y="35"/>
                    </a:cubicBezTo>
                    <a:cubicBezTo>
                      <a:pt x="91" y="56"/>
                      <a:pt x="91" y="56"/>
                      <a:pt x="91" y="56"/>
                    </a:cubicBezTo>
                    <a:cubicBezTo>
                      <a:pt x="102" y="92"/>
                      <a:pt x="102" y="92"/>
                      <a:pt x="102" y="92"/>
                    </a:cubicBezTo>
                    <a:cubicBezTo>
                      <a:pt x="104" y="97"/>
                      <a:pt x="104" y="97"/>
                      <a:pt x="104" y="97"/>
                    </a:cubicBezTo>
                    <a:cubicBezTo>
                      <a:pt x="131" y="185"/>
                      <a:pt x="131" y="185"/>
                      <a:pt x="131" y="185"/>
                    </a:cubicBezTo>
                    <a:cubicBezTo>
                      <a:pt x="133" y="192"/>
                      <a:pt x="129" y="200"/>
                      <a:pt x="122" y="202"/>
                    </a:cubicBezTo>
                    <a:cubicBezTo>
                      <a:pt x="115" y="204"/>
                      <a:pt x="109" y="200"/>
                      <a:pt x="106" y="193"/>
                    </a:cubicBezTo>
                    <a:cubicBezTo>
                      <a:pt x="79" y="105"/>
                      <a:pt x="79" y="105"/>
                      <a:pt x="79" y="105"/>
                    </a:cubicBezTo>
                    <a:cubicBezTo>
                      <a:pt x="73" y="106"/>
                      <a:pt x="73" y="106"/>
                      <a:pt x="73" y="106"/>
                    </a:cubicBezTo>
                    <a:cubicBezTo>
                      <a:pt x="101" y="195"/>
                      <a:pt x="101" y="195"/>
                      <a:pt x="101" y="195"/>
                    </a:cubicBezTo>
                    <a:cubicBezTo>
                      <a:pt x="103" y="202"/>
                      <a:pt x="100" y="209"/>
                      <a:pt x="93" y="211"/>
                    </a:cubicBezTo>
                    <a:cubicBezTo>
                      <a:pt x="86" y="213"/>
                      <a:pt x="78" y="209"/>
                      <a:pt x="76" y="202"/>
                    </a:cubicBezTo>
                    <a:cubicBezTo>
                      <a:pt x="48" y="114"/>
                      <a:pt x="48" y="114"/>
                      <a:pt x="48" y="114"/>
                    </a:cubicBezTo>
                    <a:cubicBezTo>
                      <a:pt x="47" y="109"/>
                      <a:pt x="47" y="109"/>
                      <a:pt x="47" y="109"/>
                    </a:cubicBezTo>
                    <a:cubicBezTo>
                      <a:pt x="36" y="73"/>
                      <a:pt x="36" y="73"/>
                      <a:pt x="36" y="73"/>
                    </a:cubicBezTo>
                    <a:cubicBezTo>
                      <a:pt x="29" y="52"/>
                      <a:pt x="29" y="52"/>
                      <a:pt x="29" y="52"/>
                    </a:cubicBezTo>
                    <a:cubicBezTo>
                      <a:pt x="25" y="54"/>
                      <a:pt x="25" y="54"/>
                      <a:pt x="25" y="54"/>
                    </a:cubicBezTo>
                    <a:cubicBezTo>
                      <a:pt x="30" y="73"/>
                      <a:pt x="30" y="73"/>
                      <a:pt x="30" y="73"/>
                    </a:cubicBezTo>
                    <a:cubicBezTo>
                      <a:pt x="41" y="106"/>
                      <a:pt x="41" y="106"/>
                      <a:pt x="41" y="106"/>
                    </a:cubicBezTo>
                    <a:cubicBezTo>
                      <a:pt x="43" y="112"/>
                      <a:pt x="40" y="117"/>
                      <a:pt x="34" y="118"/>
                    </a:cubicBezTo>
                    <a:cubicBezTo>
                      <a:pt x="30" y="120"/>
                      <a:pt x="24" y="118"/>
                      <a:pt x="22" y="112"/>
                    </a:cubicBezTo>
                    <a:cubicBezTo>
                      <a:pt x="4" y="55"/>
                      <a:pt x="4" y="55"/>
                      <a:pt x="4" y="55"/>
                    </a:cubicBezTo>
                    <a:cubicBezTo>
                      <a:pt x="4" y="55"/>
                      <a:pt x="4" y="55"/>
                      <a:pt x="4" y="55"/>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57" name="Group 56">
              <a:extLst>
                <a:ext uri="{FF2B5EF4-FFF2-40B4-BE49-F238E27FC236}">
                  <a16:creationId xmlns:a16="http://schemas.microsoft.com/office/drawing/2014/main" id="{E0C2C793-BCF9-426D-B334-12C6A62B663E}"/>
                </a:ext>
              </a:extLst>
            </p:cNvPr>
            <p:cNvGrpSpPr/>
            <p:nvPr/>
          </p:nvGrpSpPr>
          <p:grpSpPr>
            <a:xfrm>
              <a:off x="5639369" y="1173863"/>
              <a:ext cx="296676" cy="693152"/>
              <a:chOff x="8323263" y="979488"/>
              <a:chExt cx="344488" cy="804862"/>
            </a:xfrm>
            <a:solidFill>
              <a:schemeClr val="accent2"/>
            </a:solidFill>
          </p:grpSpPr>
          <p:sp>
            <p:nvSpPr>
              <p:cNvPr id="158" name="Freeform 22">
                <a:extLst>
                  <a:ext uri="{FF2B5EF4-FFF2-40B4-BE49-F238E27FC236}">
                    <a16:creationId xmlns:a16="http://schemas.microsoft.com/office/drawing/2014/main" id="{89D642AB-B050-4896-9CCB-53372BC94858}"/>
                  </a:ext>
                </a:extLst>
              </p:cNvPr>
              <p:cNvSpPr>
                <a:spLocks/>
              </p:cNvSpPr>
              <p:nvPr/>
            </p:nvSpPr>
            <p:spPr bwMode="auto">
              <a:xfrm>
                <a:off x="8418513" y="979488"/>
                <a:ext cx="144463" cy="141287"/>
              </a:xfrm>
              <a:custGeom>
                <a:avLst/>
                <a:gdLst>
                  <a:gd name="T0" fmla="*/ 46 w 46"/>
                  <a:gd name="T1" fmla="*/ 22 h 45"/>
                  <a:gd name="T2" fmla="*/ 23 w 46"/>
                  <a:gd name="T3" fmla="*/ 0 h 45"/>
                  <a:gd name="T4" fmla="*/ 1 w 46"/>
                  <a:gd name="T5" fmla="*/ 23 h 45"/>
                  <a:gd name="T6" fmla="*/ 24 w 46"/>
                  <a:gd name="T7" fmla="*/ 45 h 45"/>
                  <a:gd name="T8" fmla="*/ 46 w 46"/>
                  <a:gd name="T9" fmla="*/ 22 h 45"/>
                </a:gdLst>
                <a:ahLst/>
                <a:cxnLst>
                  <a:cxn ang="0">
                    <a:pos x="T0" y="T1"/>
                  </a:cxn>
                  <a:cxn ang="0">
                    <a:pos x="T2" y="T3"/>
                  </a:cxn>
                  <a:cxn ang="0">
                    <a:pos x="T4" y="T5"/>
                  </a:cxn>
                  <a:cxn ang="0">
                    <a:pos x="T6" y="T7"/>
                  </a:cxn>
                  <a:cxn ang="0">
                    <a:pos x="T8" y="T9"/>
                  </a:cxn>
                </a:cxnLst>
                <a:rect l="0" t="0" r="r" b="b"/>
                <a:pathLst>
                  <a:path w="46" h="45">
                    <a:moveTo>
                      <a:pt x="46" y="22"/>
                    </a:moveTo>
                    <a:cubicBezTo>
                      <a:pt x="46" y="10"/>
                      <a:pt x="36" y="0"/>
                      <a:pt x="23" y="0"/>
                    </a:cubicBezTo>
                    <a:cubicBezTo>
                      <a:pt x="10" y="0"/>
                      <a:pt x="0" y="10"/>
                      <a:pt x="1" y="23"/>
                    </a:cubicBezTo>
                    <a:cubicBezTo>
                      <a:pt x="1" y="35"/>
                      <a:pt x="11" y="45"/>
                      <a:pt x="24" y="45"/>
                    </a:cubicBezTo>
                    <a:cubicBezTo>
                      <a:pt x="36" y="45"/>
                      <a:pt x="46" y="35"/>
                      <a:pt x="46" y="22"/>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59" name="Freeform 23">
                <a:extLst>
                  <a:ext uri="{FF2B5EF4-FFF2-40B4-BE49-F238E27FC236}">
                    <a16:creationId xmlns:a16="http://schemas.microsoft.com/office/drawing/2014/main" id="{01670CEA-478A-4051-A81E-6B3D7E46A5ED}"/>
                  </a:ext>
                </a:extLst>
              </p:cNvPr>
              <p:cNvSpPr>
                <a:spLocks/>
              </p:cNvSpPr>
              <p:nvPr/>
            </p:nvSpPr>
            <p:spPr bwMode="auto">
              <a:xfrm>
                <a:off x="8323263" y="1133475"/>
                <a:ext cx="344488" cy="650875"/>
              </a:xfrm>
              <a:custGeom>
                <a:avLst/>
                <a:gdLst>
                  <a:gd name="T0" fmla="*/ 0 w 109"/>
                  <a:gd name="T1" fmla="*/ 31 h 206"/>
                  <a:gd name="T2" fmla="*/ 31 w 109"/>
                  <a:gd name="T3" fmla="*/ 1 h 206"/>
                  <a:gd name="T4" fmla="*/ 62 w 109"/>
                  <a:gd name="T5" fmla="*/ 1 h 206"/>
                  <a:gd name="T6" fmla="*/ 64 w 109"/>
                  <a:gd name="T7" fmla="*/ 1 h 206"/>
                  <a:gd name="T8" fmla="*/ 77 w 109"/>
                  <a:gd name="T9" fmla="*/ 1 h 206"/>
                  <a:gd name="T10" fmla="*/ 108 w 109"/>
                  <a:gd name="T11" fmla="*/ 29 h 206"/>
                  <a:gd name="T12" fmla="*/ 108 w 109"/>
                  <a:gd name="T13" fmla="*/ 29 h 206"/>
                  <a:gd name="T14" fmla="*/ 109 w 109"/>
                  <a:gd name="T15" fmla="*/ 89 h 206"/>
                  <a:gd name="T16" fmla="*/ 99 w 109"/>
                  <a:gd name="T17" fmla="*/ 99 h 206"/>
                  <a:gd name="T18" fmla="*/ 89 w 109"/>
                  <a:gd name="T19" fmla="*/ 89 h 206"/>
                  <a:gd name="T20" fmla="*/ 88 w 109"/>
                  <a:gd name="T21" fmla="*/ 54 h 206"/>
                  <a:gd name="T22" fmla="*/ 88 w 109"/>
                  <a:gd name="T23" fmla="*/ 34 h 206"/>
                  <a:gd name="T24" fmla="*/ 83 w 109"/>
                  <a:gd name="T25" fmla="*/ 35 h 206"/>
                  <a:gd name="T26" fmla="*/ 83 w 109"/>
                  <a:gd name="T27" fmla="*/ 56 h 206"/>
                  <a:gd name="T28" fmla="*/ 84 w 109"/>
                  <a:gd name="T29" fmla="*/ 94 h 206"/>
                  <a:gd name="T30" fmla="*/ 84 w 109"/>
                  <a:gd name="T31" fmla="*/ 99 h 206"/>
                  <a:gd name="T32" fmla="*/ 85 w 109"/>
                  <a:gd name="T33" fmla="*/ 192 h 206"/>
                  <a:gd name="T34" fmla="*/ 72 w 109"/>
                  <a:gd name="T35" fmla="*/ 205 h 206"/>
                  <a:gd name="T36" fmla="*/ 60 w 109"/>
                  <a:gd name="T37" fmla="*/ 192 h 206"/>
                  <a:gd name="T38" fmla="*/ 58 w 109"/>
                  <a:gd name="T39" fmla="*/ 99 h 206"/>
                  <a:gd name="T40" fmla="*/ 52 w 109"/>
                  <a:gd name="T41" fmla="*/ 100 h 206"/>
                  <a:gd name="T42" fmla="*/ 53 w 109"/>
                  <a:gd name="T43" fmla="*/ 192 h 206"/>
                  <a:gd name="T44" fmla="*/ 41 w 109"/>
                  <a:gd name="T45" fmla="*/ 206 h 206"/>
                  <a:gd name="T46" fmla="*/ 27 w 109"/>
                  <a:gd name="T47" fmla="*/ 192 h 206"/>
                  <a:gd name="T48" fmla="*/ 26 w 109"/>
                  <a:gd name="T49" fmla="*/ 100 h 206"/>
                  <a:gd name="T50" fmla="*/ 26 w 109"/>
                  <a:gd name="T51" fmla="*/ 95 h 206"/>
                  <a:gd name="T52" fmla="*/ 25 w 109"/>
                  <a:gd name="T53" fmla="*/ 57 h 206"/>
                  <a:gd name="T54" fmla="*/ 25 w 109"/>
                  <a:gd name="T55" fmla="*/ 35 h 206"/>
                  <a:gd name="T56" fmla="*/ 20 w 109"/>
                  <a:gd name="T57" fmla="*/ 35 h 206"/>
                  <a:gd name="T58" fmla="*/ 20 w 109"/>
                  <a:gd name="T59" fmla="*/ 55 h 206"/>
                  <a:gd name="T60" fmla="*/ 21 w 109"/>
                  <a:gd name="T61" fmla="*/ 90 h 206"/>
                  <a:gd name="T62" fmla="*/ 11 w 109"/>
                  <a:gd name="T63" fmla="*/ 100 h 206"/>
                  <a:gd name="T64" fmla="*/ 1 w 109"/>
                  <a:gd name="T65" fmla="*/ 91 h 206"/>
                  <a:gd name="T66" fmla="*/ 0 w 109"/>
                  <a:gd name="T67" fmla="*/ 31 h 206"/>
                  <a:gd name="T68" fmla="*/ 0 w 109"/>
                  <a:gd name="T69" fmla="*/ 31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9" h="206">
                    <a:moveTo>
                      <a:pt x="0" y="31"/>
                    </a:moveTo>
                    <a:cubicBezTo>
                      <a:pt x="0" y="15"/>
                      <a:pt x="15" y="1"/>
                      <a:pt x="31" y="1"/>
                    </a:cubicBezTo>
                    <a:cubicBezTo>
                      <a:pt x="62" y="1"/>
                      <a:pt x="62" y="1"/>
                      <a:pt x="62" y="1"/>
                    </a:cubicBezTo>
                    <a:cubicBezTo>
                      <a:pt x="64" y="1"/>
                      <a:pt x="64" y="1"/>
                      <a:pt x="64" y="1"/>
                    </a:cubicBezTo>
                    <a:cubicBezTo>
                      <a:pt x="77" y="1"/>
                      <a:pt x="77" y="1"/>
                      <a:pt x="77" y="1"/>
                    </a:cubicBezTo>
                    <a:cubicBezTo>
                      <a:pt x="93" y="0"/>
                      <a:pt x="108" y="13"/>
                      <a:pt x="108" y="29"/>
                    </a:cubicBezTo>
                    <a:cubicBezTo>
                      <a:pt x="108" y="29"/>
                      <a:pt x="108" y="29"/>
                      <a:pt x="108" y="29"/>
                    </a:cubicBezTo>
                    <a:cubicBezTo>
                      <a:pt x="109" y="89"/>
                      <a:pt x="109" y="89"/>
                      <a:pt x="109" y="89"/>
                    </a:cubicBezTo>
                    <a:cubicBezTo>
                      <a:pt x="109" y="95"/>
                      <a:pt x="104" y="99"/>
                      <a:pt x="99" y="99"/>
                    </a:cubicBezTo>
                    <a:cubicBezTo>
                      <a:pt x="93" y="99"/>
                      <a:pt x="89" y="95"/>
                      <a:pt x="89" y="89"/>
                    </a:cubicBezTo>
                    <a:cubicBezTo>
                      <a:pt x="88" y="54"/>
                      <a:pt x="88" y="54"/>
                      <a:pt x="88" y="54"/>
                    </a:cubicBezTo>
                    <a:cubicBezTo>
                      <a:pt x="88" y="34"/>
                      <a:pt x="88" y="34"/>
                      <a:pt x="88" y="34"/>
                    </a:cubicBezTo>
                    <a:cubicBezTo>
                      <a:pt x="83" y="35"/>
                      <a:pt x="83" y="35"/>
                      <a:pt x="83" y="35"/>
                    </a:cubicBezTo>
                    <a:cubicBezTo>
                      <a:pt x="83" y="56"/>
                      <a:pt x="83" y="56"/>
                      <a:pt x="83" y="56"/>
                    </a:cubicBezTo>
                    <a:cubicBezTo>
                      <a:pt x="84" y="94"/>
                      <a:pt x="84" y="94"/>
                      <a:pt x="84" y="94"/>
                    </a:cubicBezTo>
                    <a:cubicBezTo>
                      <a:pt x="84" y="99"/>
                      <a:pt x="84" y="99"/>
                      <a:pt x="84" y="99"/>
                    </a:cubicBezTo>
                    <a:cubicBezTo>
                      <a:pt x="85" y="192"/>
                      <a:pt x="85" y="192"/>
                      <a:pt x="85" y="192"/>
                    </a:cubicBezTo>
                    <a:cubicBezTo>
                      <a:pt x="86" y="199"/>
                      <a:pt x="79" y="205"/>
                      <a:pt x="72" y="205"/>
                    </a:cubicBezTo>
                    <a:cubicBezTo>
                      <a:pt x="65" y="205"/>
                      <a:pt x="60" y="199"/>
                      <a:pt x="60" y="192"/>
                    </a:cubicBezTo>
                    <a:cubicBezTo>
                      <a:pt x="58" y="99"/>
                      <a:pt x="58" y="99"/>
                      <a:pt x="58" y="99"/>
                    </a:cubicBezTo>
                    <a:cubicBezTo>
                      <a:pt x="52" y="100"/>
                      <a:pt x="52" y="100"/>
                      <a:pt x="52" y="100"/>
                    </a:cubicBezTo>
                    <a:cubicBezTo>
                      <a:pt x="53" y="192"/>
                      <a:pt x="53" y="192"/>
                      <a:pt x="53" y="192"/>
                    </a:cubicBezTo>
                    <a:cubicBezTo>
                      <a:pt x="53" y="199"/>
                      <a:pt x="49" y="206"/>
                      <a:pt x="41" y="206"/>
                    </a:cubicBezTo>
                    <a:cubicBezTo>
                      <a:pt x="34" y="206"/>
                      <a:pt x="28" y="200"/>
                      <a:pt x="27" y="192"/>
                    </a:cubicBezTo>
                    <a:cubicBezTo>
                      <a:pt x="26" y="100"/>
                      <a:pt x="26" y="100"/>
                      <a:pt x="26" y="100"/>
                    </a:cubicBezTo>
                    <a:cubicBezTo>
                      <a:pt x="26" y="95"/>
                      <a:pt x="26" y="95"/>
                      <a:pt x="26" y="95"/>
                    </a:cubicBezTo>
                    <a:cubicBezTo>
                      <a:pt x="25" y="57"/>
                      <a:pt x="25" y="57"/>
                      <a:pt x="25" y="57"/>
                    </a:cubicBezTo>
                    <a:cubicBezTo>
                      <a:pt x="25" y="35"/>
                      <a:pt x="25" y="35"/>
                      <a:pt x="25" y="35"/>
                    </a:cubicBezTo>
                    <a:cubicBezTo>
                      <a:pt x="20" y="35"/>
                      <a:pt x="20" y="35"/>
                      <a:pt x="20" y="35"/>
                    </a:cubicBezTo>
                    <a:cubicBezTo>
                      <a:pt x="20" y="55"/>
                      <a:pt x="20" y="55"/>
                      <a:pt x="20" y="55"/>
                    </a:cubicBezTo>
                    <a:cubicBezTo>
                      <a:pt x="21" y="90"/>
                      <a:pt x="21" y="90"/>
                      <a:pt x="21" y="90"/>
                    </a:cubicBezTo>
                    <a:cubicBezTo>
                      <a:pt x="21" y="96"/>
                      <a:pt x="17" y="100"/>
                      <a:pt x="11" y="100"/>
                    </a:cubicBezTo>
                    <a:cubicBezTo>
                      <a:pt x="6" y="100"/>
                      <a:pt x="1" y="97"/>
                      <a:pt x="1" y="91"/>
                    </a:cubicBezTo>
                    <a:cubicBezTo>
                      <a:pt x="0" y="31"/>
                      <a:pt x="0" y="31"/>
                      <a:pt x="0" y="31"/>
                    </a:cubicBezTo>
                    <a:cubicBezTo>
                      <a:pt x="0" y="31"/>
                      <a:pt x="0" y="31"/>
                      <a:pt x="0" y="31"/>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58" name="Group 57">
              <a:extLst>
                <a:ext uri="{FF2B5EF4-FFF2-40B4-BE49-F238E27FC236}">
                  <a16:creationId xmlns:a16="http://schemas.microsoft.com/office/drawing/2014/main" id="{C689A245-1F67-4B22-868B-3D3ED8B92FA6}"/>
                </a:ext>
              </a:extLst>
            </p:cNvPr>
            <p:cNvGrpSpPr/>
            <p:nvPr/>
          </p:nvGrpSpPr>
          <p:grpSpPr>
            <a:xfrm>
              <a:off x="5620228" y="4993721"/>
              <a:ext cx="315816" cy="690418"/>
              <a:chOff x="8301038" y="5414963"/>
              <a:chExt cx="366713" cy="801687"/>
            </a:xfrm>
            <a:solidFill>
              <a:schemeClr val="accent4"/>
            </a:solidFill>
          </p:grpSpPr>
          <p:sp>
            <p:nvSpPr>
              <p:cNvPr id="156" name="Freeform 24">
                <a:extLst>
                  <a:ext uri="{FF2B5EF4-FFF2-40B4-BE49-F238E27FC236}">
                    <a16:creationId xmlns:a16="http://schemas.microsoft.com/office/drawing/2014/main" id="{D0908039-F23A-4A99-B82D-59DA5FAA2203}"/>
                  </a:ext>
                </a:extLst>
              </p:cNvPr>
              <p:cNvSpPr>
                <a:spLocks/>
              </p:cNvSpPr>
              <p:nvPr/>
            </p:nvSpPr>
            <p:spPr bwMode="auto">
              <a:xfrm>
                <a:off x="8399463" y="6075363"/>
                <a:ext cx="144463" cy="141287"/>
              </a:xfrm>
              <a:custGeom>
                <a:avLst/>
                <a:gdLst>
                  <a:gd name="T0" fmla="*/ 45 w 46"/>
                  <a:gd name="T1" fmla="*/ 23 h 45"/>
                  <a:gd name="T2" fmla="*/ 22 w 46"/>
                  <a:gd name="T3" fmla="*/ 45 h 45"/>
                  <a:gd name="T4" fmla="*/ 1 w 46"/>
                  <a:gd name="T5" fmla="*/ 22 h 45"/>
                  <a:gd name="T6" fmla="*/ 24 w 46"/>
                  <a:gd name="T7" fmla="*/ 1 h 45"/>
                  <a:gd name="T8" fmla="*/ 45 w 46"/>
                  <a:gd name="T9" fmla="*/ 23 h 45"/>
                </a:gdLst>
                <a:ahLst/>
                <a:cxnLst>
                  <a:cxn ang="0">
                    <a:pos x="T0" y="T1"/>
                  </a:cxn>
                  <a:cxn ang="0">
                    <a:pos x="T2" y="T3"/>
                  </a:cxn>
                  <a:cxn ang="0">
                    <a:pos x="T4" y="T5"/>
                  </a:cxn>
                  <a:cxn ang="0">
                    <a:pos x="T6" y="T7"/>
                  </a:cxn>
                  <a:cxn ang="0">
                    <a:pos x="T8" y="T9"/>
                  </a:cxn>
                </a:cxnLst>
                <a:rect l="0" t="0" r="r" b="b"/>
                <a:pathLst>
                  <a:path w="46" h="45">
                    <a:moveTo>
                      <a:pt x="45" y="23"/>
                    </a:moveTo>
                    <a:cubicBezTo>
                      <a:pt x="45" y="36"/>
                      <a:pt x="35" y="45"/>
                      <a:pt x="22" y="45"/>
                    </a:cubicBezTo>
                    <a:cubicBezTo>
                      <a:pt x="10" y="44"/>
                      <a:pt x="0" y="34"/>
                      <a:pt x="1" y="22"/>
                    </a:cubicBezTo>
                    <a:cubicBezTo>
                      <a:pt x="1" y="10"/>
                      <a:pt x="11" y="0"/>
                      <a:pt x="24" y="1"/>
                    </a:cubicBezTo>
                    <a:cubicBezTo>
                      <a:pt x="36" y="1"/>
                      <a:pt x="46" y="11"/>
                      <a:pt x="45" y="23"/>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57" name="Freeform 25">
                <a:extLst>
                  <a:ext uri="{FF2B5EF4-FFF2-40B4-BE49-F238E27FC236}">
                    <a16:creationId xmlns:a16="http://schemas.microsoft.com/office/drawing/2014/main" id="{FAD80FA8-625D-4101-AE1A-84429F0564E1}"/>
                  </a:ext>
                </a:extLst>
              </p:cNvPr>
              <p:cNvSpPr>
                <a:spLocks/>
              </p:cNvSpPr>
              <p:nvPr/>
            </p:nvSpPr>
            <p:spPr bwMode="auto">
              <a:xfrm>
                <a:off x="8301038" y="5414963"/>
                <a:ext cx="366713" cy="638175"/>
              </a:xfrm>
              <a:custGeom>
                <a:avLst/>
                <a:gdLst>
                  <a:gd name="T0" fmla="*/ 1 w 116"/>
                  <a:gd name="T1" fmla="*/ 122 h 202"/>
                  <a:gd name="T2" fmla="*/ 17 w 116"/>
                  <a:gd name="T3" fmla="*/ 177 h 202"/>
                  <a:gd name="T4" fmla="*/ 18 w 116"/>
                  <a:gd name="T5" fmla="*/ 178 h 202"/>
                  <a:gd name="T6" fmla="*/ 45 w 116"/>
                  <a:gd name="T7" fmla="*/ 201 h 202"/>
                  <a:gd name="T8" fmla="*/ 54 w 116"/>
                  <a:gd name="T9" fmla="*/ 201 h 202"/>
                  <a:gd name="T10" fmla="*/ 57 w 116"/>
                  <a:gd name="T11" fmla="*/ 201 h 202"/>
                  <a:gd name="T12" fmla="*/ 66 w 116"/>
                  <a:gd name="T13" fmla="*/ 201 h 202"/>
                  <a:gd name="T14" fmla="*/ 95 w 116"/>
                  <a:gd name="T15" fmla="*/ 181 h 202"/>
                  <a:gd name="T16" fmla="*/ 96 w 116"/>
                  <a:gd name="T17" fmla="*/ 180 h 202"/>
                  <a:gd name="T18" fmla="*/ 115 w 116"/>
                  <a:gd name="T19" fmla="*/ 126 h 202"/>
                  <a:gd name="T20" fmla="*/ 110 w 116"/>
                  <a:gd name="T21" fmla="*/ 115 h 202"/>
                  <a:gd name="T22" fmla="*/ 98 w 116"/>
                  <a:gd name="T23" fmla="*/ 119 h 202"/>
                  <a:gd name="T24" fmla="*/ 80 w 116"/>
                  <a:gd name="T25" fmla="*/ 172 h 202"/>
                  <a:gd name="T26" fmla="*/ 75 w 116"/>
                  <a:gd name="T27" fmla="*/ 172 h 202"/>
                  <a:gd name="T28" fmla="*/ 108 w 116"/>
                  <a:gd name="T29" fmla="*/ 82 h 202"/>
                  <a:gd name="T30" fmla="*/ 85 w 116"/>
                  <a:gd name="T31" fmla="*/ 82 h 202"/>
                  <a:gd name="T32" fmla="*/ 87 w 116"/>
                  <a:gd name="T33" fmla="*/ 12 h 202"/>
                  <a:gd name="T34" fmla="*/ 76 w 116"/>
                  <a:gd name="T35" fmla="*/ 1 h 202"/>
                  <a:gd name="T36" fmla="*/ 66 w 116"/>
                  <a:gd name="T37" fmla="*/ 11 h 202"/>
                  <a:gd name="T38" fmla="*/ 64 w 116"/>
                  <a:gd name="T39" fmla="*/ 81 h 202"/>
                  <a:gd name="T40" fmla="*/ 55 w 116"/>
                  <a:gd name="T41" fmla="*/ 81 h 202"/>
                  <a:gd name="T42" fmla="*/ 58 w 116"/>
                  <a:gd name="T43" fmla="*/ 11 h 202"/>
                  <a:gd name="T44" fmla="*/ 48 w 116"/>
                  <a:gd name="T45" fmla="*/ 0 h 202"/>
                  <a:gd name="T46" fmla="*/ 37 w 116"/>
                  <a:gd name="T47" fmla="*/ 10 h 202"/>
                  <a:gd name="T48" fmla="*/ 35 w 116"/>
                  <a:gd name="T49" fmla="*/ 80 h 202"/>
                  <a:gd name="T50" fmla="*/ 11 w 116"/>
                  <a:gd name="T51" fmla="*/ 79 h 202"/>
                  <a:gd name="T52" fmla="*/ 38 w 116"/>
                  <a:gd name="T53" fmla="*/ 170 h 202"/>
                  <a:gd name="T54" fmla="*/ 33 w 116"/>
                  <a:gd name="T55" fmla="*/ 170 h 202"/>
                  <a:gd name="T56" fmla="*/ 19 w 116"/>
                  <a:gd name="T57" fmla="*/ 117 h 202"/>
                  <a:gd name="T58" fmla="*/ 7 w 116"/>
                  <a:gd name="T59" fmla="*/ 111 h 202"/>
                  <a:gd name="T60" fmla="*/ 1 w 116"/>
                  <a:gd name="T61" fmla="*/ 12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6" h="202">
                    <a:moveTo>
                      <a:pt x="1" y="122"/>
                    </a:moveTo>
                    <a:cubicBezTo>
                      <a:pt x="17" y="177"/>
                      <a:pt x="17" y="177"/>
                      <a:pt x="17" y="177"/>
                    </a:cubicBezTo>
                    <a:cubicBezTo>
                      <a:pt x="18" y="178"/>
                      <a:pt x="18" y="178"/>
                      <a:pt x="18" y="178"/>
                    </a:cubicBezTo>
                    <a:cubicBezTo>
                      <a:pt x="23" y="195"/>
                      <a:pt x="39" y="200"/>
                      <a:pt x="45" y="201"/>
                    </a:cubicBezTo>
                    <a:cubicBezTo>
                      <a:pt x="50" y="201"/>
                      <a:pt x="49" y="201"/>
                      <a:pt x="54" y="201"/>
                    </a:cubicBezTo>
                    <a:cubicBezTo>
                      <a:pt x="55" y="201"/>
                      <a:pt x="56" y="201"/>
                      <a:pt x="57" y="201"/>
                    </a:cubicBezTo>
                    <a:cubicBezTo>
                      <a:pt x="62" y="201"/>
                      <a:pt x="61" y="201"/>
                      <a:pt x="66" y="201"/>
                    </a:cubicBezTo>
                    <a:cubicBezTo>
                      <a:pt x="72" y="202"/>
                      <a:pt x="88" y="197"/>
                      <a:pt x="95" y="181"/>
                    </a:cubicBezTo>
                    <a:cubicBezTo>
                      <a:pt x="96" y="180"/>
                      <a:pt x="96" y="180"/>
                      <a:pt x="96" y="180"/>
                    </a:cubicBezTo>
                    <a:cubicBezTo>
                      <a:pt x="115" y="126"/>
                      <a:pt x="115" y="126"/>
                      <a:pt x="115" y="126"/>
                    </a:cubicBezTo>
                    <a:cubicBezTo>
                      <a:pt x="116" y="121"/>
                      <a:pt x="114" y="116"/>
                      <a:pt x="110" y="115"/>
                    </a:cubicBezTo>
                    <a:cubicBezTo>
                      <a:pt x="105" y="114"/>
                      <a:pt x="100" y="116"/>
                      <a:pt x="98" y="119"/>
                    </a:cubicBezTo>
                    <a:cubicBezTo>
                      <a:pt x="80" y="172"/>
                      <a:pt x="80" y="172"/>
                      <a:pt x="80" y="172"/>
                    </a:cubicBezTo>
                    <a:cubicBezTo>
                      <a:pt x="75" y="172"/>
                      <a:pt x="75" y="172"/>
                      <a:pt x="75" y="172"/>
                    </a:cubicBezTo>
                    <a:cubicBezTo>
                      <a:pt x="108" y="82"/>
                      <a:pt x="108" y="82"/>
                      <a:pt x="108" y="82"/>
                    </a:cubicBezTo>
                    <a:cubicBezTo>
                      <a:pt x="85" y="82"/>
                      <a:pt x="85" y="82"/>
                      <a:pt x="85" y="82"/>
                    </a:cubicBezTo>
                    <a:cubicBezTo>
                      <a:pt x="87" y="12"/>
                      <a:pt x="87" y="12"/>
                      <a:pt x="87" y="12"/>
                    </a:cubicBezTo>
                    <a:cubicBezTo>
                      <a:pt x="87" y="6"/>
                      <a:pt x="83" y="1"/>
                      <a:pt x="76" y="1"/>
                    </a:cubicBezTo>
                    <a:cubicBezTo>
                      <a:pt x="70" y="0"/>
                      <a:pt x="66" y="5"/>
                      <a:pt x="66" y="11"/>
                    </a:cubicBezTo>
                    <a:cubicBezTo>
                      <a:pt x="64" y="81"/>
                      <a:pt x="64" y="81"/>
                      <a:pt x="64" y="81"/>
                    </a:cubicBezTo>
                    <a:cubicBezTo>
                      <a:pt x="55" y="81"/>
                      <a:pt x="55" y="81"/>
                      <a:pt x="55" y="81"/>
                    </a:cubicBezTo>
                    <a:cubicBezTo>
                      <a:pt x="58" y="11"/>
                      <a:pt x="58" y="11"/>
                      <a:pt x="58" y="11"/>
                    </a:cubicBezTo>
                    <a:cubicBezTo>
                      <a:pt x="58" y="5"/>
                      <a:pt x="54" y="0"/>
                      <a:pt x="48" y="0"/>
                    </a:cubicBezTo>
                    <a:cubicBezTo>
                      <a:pt x="42" y="0"/>
                      <a:pt x="37" y="4"/>
                      <a:pt x="37" y="10"/>
                    </a:cubicBezTo>
                    <a:cubicBezTo>
                      <a:pt x="35" y="80"/>
                      <a:pt x="35" y="80"/>
                      <a:pt x="35" y="80"/>
                    </a:cubicBezTo>
                    <a:cubicBezTo>
                      <a:pt x="11" y="79"/>
                      <a:pt x="11" y="79"/>
                      <a:pt x="11" y="79"/>
                    </a:cubicBezTo>
                    <a:cubicBezTo>
                      <a:pt x="38" y="170"/>
                      <a:pt x="38" y="170"/>
                      <a:pt x="38" y="170"/>
                    </a:cubicBezTo>
                    <a:cubicBezTo>
                      <a:pt x="33" y="170"/>
                      <a:pt x="33" y="170"/>
                      <a:pt x="33" y="170"/>
                    </a:cubicBezTo>
                    <a:cubicBezTo>
                      <a:pt x="19" y="117"/>
                      <a:pt x="19" y="117"/>
                      <a:pt x="19" y="117"/>
                    </a:cubicBezTo>
                    <a:cubicBezTo>
                      <a:pt x="16" y="113"/>
                      <a:pt x="12" y="110"/>
                      <a:pt x="7" y="111"/>
                    </a:cubicBezTo>
                    <a:cubicBezTo>
                      <a:pt x="3" y="113"/>
                      <a:pt x="0" y="117"/>
                      <a:pt x="1" y="122"/>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59" name="Group 58">
              <a:extLst>
                <a:ext uri="{FF2B5EF4-FFF2-40B4-BE49-F238E27FC236}">
                  <a16:creationId xmlns:a16="http://schemas.microsoft.com/office/drawing/2014/main" id="{A9B8933E-6C3A-45E5-ADB2-B10C9014B081}"/>
                </a:ext>
              </a:extLst>
            </p:cNvPr>
            <p:cNvGrpSpPr/>
            <p:nvPr/>
          </p:nvGrpSpPr>
          <p:grpSpPr>
            <a:xfrm>
              <a:off x="6593649" y="1288704"/>
              <a:ext cx="380072" cy="683582"/>
              <a:chOff x="9431338" y="1112838"/>
              <a:chExt cx="441325" cy="793749"/>
            </a:xfrm>
            <a:solidFill>
              <a:schemeClr val="accent2"/>
            </a:solidFill>
          </p:grpSpPr>
          <p:sp>
            <p:nvSpPr>
              <p:cNvPr id="154" name="Freeform 26">
                <a:extLst>
                  <a:ext uri="{FF2B5EF4-FFF2-40B4-BE49-F238E27FC236}">
                    <a16:creationId xmlns:a16="http://schemas.microsoft.com/office/drawing/2014/main" id="{7F30005A-7235-48BA-A531-D1BAD949D378}"/>
                  </a:ext>
                </a:extLst>
              </p:cNvPr>
              <p:cNvSpPr>
                <a:spLocks/>
              </p:cNvSpPr>
              <p:nvPr/>
            </p:nvSpPr>
            <p:spPr bwMode="auto">
              <a:xfrm>
                <a:off x="9674226" y="1112838"/>
                <a:ext cx="163513" cy="160337"/>
              </a:xfrm>
              <a:custGeom>
                <a:avLst/>
                <a:gdLst>
                  <a:gd name="T0" fmla="*/ 47 w 52"/>
                  <a:gd name="T1" fmla="*/ 33 h 51"/>
                  <a:gd name="T2" fmla="*/ 33 w 52"/>
                  <a:gd name="T3" fmla="*/ 4 h 51"/>
                  <a:gd name="T4" fmla="*/ 4 w 52"/>
                  <a:gd name="T5" fmla="*/ 18 h 51"/>
                  <a:gd name="T6" fmla="*/ 18 w 52"/>
                  <a:gd name="T7" fmla="*/ 47 h 51"/>
                  <a:gd name="T8" fmla="*/ 47 w 52"/>
                  <a:gd name="T9" fmla="*/ 33 h 51"/>
                </a:gdLst>
                <a:ahLst/>
                <a:cxnLst>
                  <a:cxn ang="0">
                    <a:pos x="T0" y="T1"/>
                  </a:cxn>
                  <a:cxn ang="0">
                    <a:pos x="T2" y="T3"/>
                  </a:cxn>
                  <a:cxn ang="0">
                    <a:pos x="T4" y="T5"/>
                  </a:cxn>
                  <a:cxn ang="0">
                    <a:pos x="T6" y="T7"/>
                  </a:cxn>
                  <a:cxn ang="0">
                    <a:pos x="T8" y="T9"/>
                  </a:cxn>
                </a:cxnLst>
                <a:rect l="0" t="0" r="r" b="b"/>
                <a:pathLst>
                  <a:path w="52" h="51">
                    <a:moveTo>
                      <a:pt x="47" y="33"/>
                    </a:moveTo>
                    <a:cubicBezTo>
                      <a:pt x="52" y="21"/>
                      <a:pt x="45" y="9"/>
                      <a:pt x="33" y="4"/>
                    </a:cubicBezTo>
                    <a:cubicBezTo>
                      <a:pt x="22" y="0"/>
                      <a:pt x="9" y="6"/>
                      <a:pt x="4" y="18"/>
                    </a:cubicBezTo>
                    <a:cubicBezTo>
                      <a:pt x="0" y="30"/>
                      <a:pt x="7" y="42"/>
                      <a:pt x="18" y="47"/>
                    </a:cubicBezTo>
                    <a:cubicBezTo>
                      <a:pt x="30" y="51"/>
                      <a:pt x="43" y="45"/>
                      <a:pt x="47" y="33"/>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55" name="Freeform 27">
                <a:extLst>
                  <a:ext uri="{FF2B5EF4-FFF2-40B4-BE49-F238E27FC236}">
                    <a16:creationId xmlns:a16="http://schemas.microsoft.com/office/drawing/2014/main" id="{CC27E534-0EE6-4A17-B662-542F56138781}"/>
                  </a:ext>
                </a:extLst>
              </p:cNvPr>
              <p:cNvSpPr>
                <a:spLocks/>
              </p:cNvSpPr>
              <p:nvPr/>
            </p:nvSpPr>
            <p:spPr bwMode="auto">
              <a:xfrm>
                <a:off x="9431338" y="1231900"/>
                <a:ext cx="441325" cy="674687"/>
              </a:xfrm>
              <a:custGeom>
                <a:avLst/>
                <a:gdLst>
                  <a:gd name="T0" fmla="*/ 33 w 140"/>
                  <a:gd name="T1" fmla="*/ 23 h 214"/>
                  <a:gd name="T2" fmla="*/ 72 w 140"/>
                  <a:gd name="T3" fmla="*/ 6 h 214"/>
                  <a:gd name="T4" fmla="*/ 101 w 140"/>
                  <a:gd name="T5" fmla="*/ 16 h 214"/>
                  <a:gd name="T6" fmla="*/ 104 w 140"/>
                  <a:gd name="T7" fmla="*/ 17 h 214"/>
                  <a:gd name="T8" fmla="*/ 115 w 140"/>
                  <a:gd name="T9" fmla="*/ 21 h 214"/>
                  <a:gd name="T10" fmla="*/ 134 w 140"/>
                  <a:gd name="T11" fmla="*/ 59 h 214"/>
                  <a:gd name="T12" fmla="*/ 134 w 140"/>
                  <a:gd name="T13" fmla="*/ 59 h 214"/>
                  <a:gd name="T14" fmla="*/ 114 w 140"/>
                  <a:gd name="T15" fmla="*/ 115 h 214"/>
                  <a:gd name="T16" fmla="*/ 102 w 140"/>
                  <a:gd name="T17" fmla="*/ 121 h 214"/>
                  <a:gd name="T18" fmla="*/ 96 w 140"/>
                  <a:gd name="T19" fmla="*/ 108 h 214"/>
                  <a:gd name="T20" fmla="*/ 108 w 140"/>
                  <a:gd name="T21" fmla="*/ 75 h 214"/>
                  <a:gd name="T22" fmla="*/ 114 w 140"/>
                  <a:gd name="T23" fmla="*/ 57 h 214"/>
                  <a:gd name="T24" fmla="*/ 110 w 140"/>
                  <a:gd name="T25" fmla="*/ 55 h 214"/>
                  <a:gd name="T26" fmla="*/ 102 w 140"/>
                  <a:gd name="T27" fmla="*/ 76 h 214"/>
                  <a:gd name="T28" fmla="*/ 90 w 140"/>
                  <a:gd name="T29" fmla="*/ 111 h 214"/>
                  <a:gd name="T30" fmla="*/ 88 w 140"/>
                  <a:gd name="T31" fmla="*/ 116 h 214"/>
                  <a:gd name="T32" fmla="*/ 57 w 140"/>
                  <a:gd name="T33" fmla="*/ 203 h 214"/>
                  <a:gd name="T34" fmla="*/ 39 w 140"/>
                  <a:gd name="T35" fmla="*/ 211 h 214"/>
                  <a:gd name="T36" fmla="*/ 32 w 140"/>
                  <a:gd name="T37" fmla="*/ 194 h 214"/>
                  <a:gd name="T38" fmla="*/ 63 w 140"/>
                  <a:gd name="T39" fmla="*/ 107 h 214"/>
                  <a:gd name="T40" fmla="*/ 58 w 140"/>
                  <a:gd name="T41" fmla="*/ 105 h 214"/>
                  <a:gd name="T42" fmla="*/ 26 w 140"/>
                  <a:gd name="T43" fmla="*/ 192 h 214"/>
                  <a:gd name="T44" fmla="*/ 10 w 140"/>
                  <a:gd name="T45" fmla="*/ 201 h 214"/>
                  <a:gd name="T46" fmla="*/ 2 w 140"/>
                  <a:gd name="T47" fmla="*/ 183 h 214"/>
                  <a:gd name="T48" fmla="*/ 33 w 140"/>
                  <a:gd name="T49" fmla="*/ 96 h 214"/>
                  <a:gd name="T50" fmla="*/ 35 w 140"/>
                  <a:gd name="T51" fmla="*/ 92 h 214"/>
                  <a:gd name="T52" fmla="*/ 48 w 140"/>
                  <a:gd name="T53" fmla="*/ 56 h 214"/>
                  <a:gd name="T54" fmla="*/ 55 w 140"/>
                  <a:gd name="T55" fmla="*/ 36 h 214"/>
                  <a:gd name="T56" fmla="*/ 50 w 140"/>
                  <a:gd name="T57" fmla="*/ 34 h 214"/>
                  <a:gd name="T58" fmla="*/ 44 w 140"/>
                  <a:gd name="T59" fmla="*/ 52 h 214"/>
                  <a:gd name="T60" fmla="*/ 32 w 140"/>
                  <a:gd name="T61" fmla="*/ 86 h 214"/>
                  <a:gd name="T62" fmla="*/ 19 w 140"/>
                  <a:gd name="T63" fmla="*/ 91 h 214"/>
                  <a:gd name="T64" fmla="*/ 13 w 140"/>
                  <a:gd name="T65" fmla="*/ 79 h 214"/>
                  <a:gd name="T66" fmla="*/ 33 w 140"/>
                  <a:gd name="T67" fmla="*/ 23 h 214"/>
                  <a:gd name="T68" fmla="*/ 33 w 140"/>
                  <a:gd name="T69" fmla="*/ 2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0" h="214">
                    <a:moveTo>
                      <a:pt x="33" y="23"/>
                    </a:moveTo>
                    <a:cubicBezTo>
                      <a:pt x="39" y="8"/>
                      <a:pt x="57" y="0"/>
                      <a:pt x="72" y="6"/>
                    </a:cubicBezTo>
                    <a:cubicBezTo>
                      <a:pt x="101" y="16"/>
                      <a:pt x="101" y="16"/>
                      <a:pt x="101" y="16"/>
                    </a:cubicBezTo>
                    <a:cubicBezTo>
                      <a:pt x="104" y="17"/>
                      <a:pt x="104" y="17"/>
                      <a:pt x="104" y="17"/>
                    </a:cubicBezTo>
                    <a:cubicBezTo>
                      <a:pt x="115" y="21"/>
                      <a:pt x="115" y="21"/>
                      <a:pt x="115" y="21"/>
                    </a:cubicBezTo>
                    <a:cubicBezTo>
                      <a:pt x="130" y="26"/>
                      <a:pt x="140" y="44"/>
                      <a:pt x="134" y="59"/>
                    </a:cubicBezTo>
                    <a:cubicBezTo>
                      <a:pt x="134" y="59"/>
                      <a:pt x="134" y="59"/>
                      <a:pt x="134" y="59"/>
                    </a:cubicBezTo>
                    <a:cubicBezTo>
                      <a:pt x="114" y="115"/>
                      <a:pt x="114" y="115"/>
                      <a:pt x="114" y="115"/>
                    </a:cubicBezTo>
                    <a:cubicBezTo>
                      <a:pt x="112" y="121"/>
                      <a:pt x="106" y="123"/>
                      <a:pt x="102" y="121"/>
                    </a:cubicBezTo>
                    <a:cubicBezTo>
                      <a:pt x="96" y="119"/>
                      <a:pt x="94" y="114"/>
                      <a:pt x="96" y="108"/>
                    </a:cubicBezTo>
                    <a:cubicBezTo>
                      <a:pt x="108" y="75"/>
                      <a:pt x="108" y="75"/>
                      <a:pt x="108" y="75"/>
                    </a:cubicBezTo>
                    <a:cubicBezTo>
                      <a:pt x="114" y="57"/>
                      <a:pt x="114" y="57"/>
                      <a:pt x="114" y="57"/>
                    </a:cubicBezTo>
                    <a:cubicBezTo>
                      <a:pt x="110" y="55"/>
                      <a:pt x="110" y="55"/>
                      <a:pt x="110" y="55"/>
                    </a:cubicBezTo>
                    <a:cubicBezTo>
                      <a:pt x="102" y="76"/>
                      <a:pt x="102" y="76"/>
                      <a:pt x="102" y="76"/>
                    </a:cubicBezTo>
                    <a:cubicBezTo>
                      <a:pt x="90" y="111"/>
                      <a:pt x="90" y="111"/>
                      <a:pt x="90" y="111"/>
                    </a:cubicBezTo>
                    <a:cubicBezTo>
                      <a:pt x="88" y="116"/>
                      <a:pt x="88" y="116"/>
                      <a:pt x="88" y="116"/>
                    </a:cubicBezTo>
                    <a:cubicBezTo>
                      <a:pt x="57" y="203"/>
                      <a:pt x="57" y="203"/>
                      <a:pt x="57" y="203"/>
                    </a:cubicBezTo>
                    <a:cubicBezTo>
                      <a:pt x="54" y="210"/>
                      <a:pt x="46" y="214"/>
                      <a:pt x="39" y="211"/>
                    </a:cubicBezTo>
                    <a:cubicBezTo>
                      <a:pt x="32" y="209"/>
                      <a:pt x="30" y="201"/>
                      <a:pt x="32" y="194"/>
                    </a:cubicBezTo>
                    <a:cubicBezTo>
                      <a:pt x="63" y="107"/>
                      <a:pt x="63" y="107"/>
                      <a:pt x="63" y="107"/>
                    </a:cubicBezTo>
                    <a:cubicBezTo>
                      <a:pt x="58" y="105"/>
                      <a:pt x="58" y="105"/>
                      <a:pt x="58" y="105"/>
                    </a:cubicBezTo>
                    <a:cubicBezTo>
                      <a:pt x="26" y="192"/>
                      <a:pt x="26" y="192"/>
                      <a:pt x="26" y="192"/>
                    </a:cubicBezTo>
                    <a:cubicBezTo>
                      <a:pt x="24" y="199"/>
                      <a:pt x="17" y="203"/>
                      <a:pt x="10" y="201"/>
                    </a:cubicBezTo>
                    <a:cubicBezTo>
                      <a:pt x="3" y="198"/>
                      <a:pt x="0" y="190"/>
                      <a:pt x="2" y="183"/>
                    </a:cubicBezTo>
                    <a:cubicBezTo>
                      <a:pt x="33" y="96"/>
                      <a:pt x="33" y="96"/>
                      <a:pt x="33" y="96"/>
                    </a:cubicBezTo>
                    <a:cubicBezTo>
                      <a:pt x="35" y="92"/>
                      <a:pt x="35" y="92"/>
                      <a:pt x="35" y="92"/>
                    </a:cubicBezTo>
                    <a:cubicBezTo>
                      <a:pt x="48" y="56"/>
                      <a:pt x="48" y="56"/>
                      <a:pt x="48" y="56"/>
                    </a:cubicBezTo>
                    <a:cubicBezTo>
                      <a:pt x="55" y="36"/>
                      <a:pt x="55" y="36"/>
                      <a:pt x="55" y="36"/>
                    </a:cubicBezTo>
                    <a:cubicBezTo>
                      <a:pt x="50" y="34"/>
                      <a:pt x="50" y="34"/>
                      <a:pt x="50" y="34"/>
                    </a:cubicBezTo>
                    <a:cubicBezTo>
                      <a:pt x="44" y="52"/>
                      <a:pt x="44" y="52"/>
                      <a:pt x="44" y="52"/>
                    </a:cubicBezTo>
                    <a:cubicBezTo>
                      <a:pt x="32" y="86"/>
                      <a:pt x="32" y="86"/>
                      <a:pt x="32" y="86"/>
                    </a:cubicBezTo>
                    <a:cubicBezTo>
                      <a:pt x="30" y="91"/>
                      <a:pt x="25" y="93"/>
                      <a:pt x="19" y="91"/>
                    </a:cubicBezTo>
                    <a:cubicBezTo>
                      <a:pt x="15" y="90"/>
                      <a:pt x="11" y="85"/>
                      <a:pt x="13" y="79"/>
                    </a:cubicBezTo>
                    <a:cubicBezTo>
                      <a:pt x="33" y="23"/>
                      <a:pt x="33" y="23"/>
                      <a:pt x="33" y="23"/>
                    </a:cubicBezTo>
                    <a:cubicBezTo>
                      <a:pt x="33" y="23"/>
                      <a:pt x="33" y="23"/>
                      <a:pt x="33" y="23"/>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60" name="Group 59">
              <a:extLst>
                <a:ext uri="{FF2B5EF4-FFF2-40B4-BE49-F238E27FC236}">
                  <a16:creationId xmlns:a16="http://schemas.microsoft.com/office/drawing/2014/main" id="{4EB72B64-9309-4840-8BB1-ED66559DE9EE}"/>
                </a:ext>
              </a:extLst>
            </p:cNvPr>
            <p:cNvGrpSpPr/>
            <p:nvPr/>
          </p:nvGrpSpPr>
          <p:grpSpPr>
            <a:xfrm>
              <a:off x="5270232" y="4885714"/>
              <a:ext cx="339056" cy="678115"/>
              <a:chOff x="7894638" y="5289550"/>
              <a:chExt cx="393700" cy="787400"/>
            </a:xfrm>
            <a:solidFill>
              <a:schemeClr val="accent4"/>
            </a:solidFill>
          </p:grpSpPr>
          <p:sp>
            <p:nvSpPr>
              <p:cNvPr id="152" name="Freeform 28">
                <a:extLst>
                  <a:ext uri="{FF2B5EF4-FFF2-40B4-BE49-F238E27FC236}">
                    <a16:creationId xmlns:a16="http://schemas.microsoft.com/office/drawing/2014/main" id="{9203F5DE-3FC7-4A89-AD5A-D3A250B892FE}"/>
                  </a:ext>
                </a:extLst>
              </p:cNvPr>
              <p:cNvSpPr>
                <a:spLocks/>
              </p:cNvSpPr>
              <p:nvPr/>
            </p:nvSpPr>
            <p:spPr bwMode="auto">
              <a:xfrm>
                <a:off x="7894638" y="5919788"/>
                <a:ext cx="157163" cy="157162"/>
              </a:xfrm>
              <a:custGeom>
                <a:avLst/>
                <a:gdLst>
                  <a:gd name="T0" fmla="*/ 46 w 50"/>
                  <a:gd name="T1" fmla="*/ 33 h 50"/>
                  <a:gd name="T2" fmla="*/ 17 w 50"/>
                  <a:gd name="T3" fmla="*/ 46 h 50"/>
                  <a:gd name="T4" fmla="*/ 4 w 50"/>
                  <a:gd name="T5" fmla="*/ 18 h 50"/>
                  <a:gd name="T6" fmla="*/ 32 w 50"/>
                  <a:gd name="T7" fmla="*/ 4 h 50"/>
                  <a:gd name="T8" fmla="*/ 46 w 50"/>
                  <a:gd name="T9" fmla="*/ 33 h 50"/>
                </a:gdLst>
                <a:ahLst/>
                <a:cxnLst>
                  <a:cxn ang="0">
                    <a:pos x="T0" y="T1"/>
                  </a:cxn>
                  <a:cxn ang="0">
                    <a:pos x="T2" y="T3"/>
                  </a:cxn>
                  <a:cxn ang="0">
                    <a:pos x="T4" y="T5"/>
                  </a:cxn>
                  <a:cxn ang="0">
                    <a:pos x="T6" y="T7"/>
                  </a:cxn>
                  <a:cxn ang="0">
                    <a:pos x="T8" y="T9"/>
                  </a:cxn>
                </a:cxnLst>
                <a:rect l="0" t="0" r="r" b="b"/>
                <a:pathLst>
                  <a:path w="50" h="50">
                    <a:moveTo>
                      <a:pt x="46" y="33"/>
                    </a:moveTo>
                    <a:cubicBezTo>
                      <a:pt x="42" y="44"/>
                      <a:pt x="29" y="50"/>
                      <a:pt x="17" y="46"/>
                    </a:cubicBezTo>
                    <a:cubicBezTo>
                      <a:pt x="6" y="42"/>
                      <a:pt x="0" y="29"/>
                      <a:pt x="4" y="18"/>
                    </a:cubicBezTo>
                    <a:cubicBezTo>
                      <a:pt x="8" y="6"/>
                      <a:pt x="21" y="0"/>
                      <a:pt x="32" y="4"/>
                    </a:cubicBezTo>
                    <a:cubicBezTo>
                      <a:pt x="44" y="8"/>
                      <a:pt x="50" y="21"/>
                      <a:pt x="46" y="33"/>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53" name="Freeform 29">
                <a:extLst>
                  <a:ext uri="{FF2B5EF4-FFF2-40B4-BE49-F238E27FC236}">
                    <a16:creationId xmlns:a16="http://schemas.microsoft.com/office/drawing/2014/main" id="{35F2D077-853F-4918-A871-ABAC04A6B881}"/>
                  </a:ext>
                </a:extLst>
              </p:cNvPr>
              <p:cNvSpPr>
                <a:spLocks/>
              </p:cNvSpPr>
              <p:nvPr/>
            </p:nvSpPr>
            <p:spPr bwMode="auto">
              <a:xfrm>
                <a:off x="7913688" y="5289550"/>
                <a:ext cx="374650" cy="639762"/>
              </a:xfrm>
              <a:custGeom>
                <a:avLst/>
                <a:gdLst>
                  <a:gd name="T0" fmla="*/ 2 w 119"/>
                  <a:gd name="T1" fmla="*/ 105 h 203"/>
                  <a:gd name="T2" fmla="*/ 0 w 119"/>
                  <a:gd name="T3" fmla="*/ 161 h 203"/>
                  <a:gd name="T4" fmla="*/ 1 w 119"/>
                  <a:gd name="T5" fmla="*/ 163 h 203"/>
                  <a:gd name="T6" fmla="*/ 20 w 119"/>
                  <a:gd name="T7" fmla="*/ 193 h 203"/>
                  <a:gd name="T8" fmla="*/ 28 w 119"/>
                  <a:gd name="T9" fmla="*/ 196 h 203"/>
                  <a:gd name="T10" fmla="*/ 31 w 119"/>
                  <a:gd name="T11" fmla="*/ 197 h 203"/>
                  <a:gd name="T12" fmla="*/ 39 w 119"/>
                  <a:gd name="T13" fmla="*/ 200 h 203"/>
                  <a:gd name="T14" fmla="*/ 73 w 119"/>
                  <a:gd name="T15" fmla="*/ 189 h 203"/>
                  <a:gd name="T16" fmla="*/ 75 w 119"/>
                  <a:gd name="T17" fmla="*/ 188 h 203"/>
                  <a:gd name="T18" fmla="*/ 109 w 119"/>
                  <a:gd name="T19" fmla="*/ 143 h 203"/>
                  <a:gd name="T20" fmla="*/ 108 w 119"/>
                  <a:gd name="T21" fmla="*/ 131 h 203"/>
                  <a:gd name="T22" fmla="*/ 95 w 119"/>
                  <a:gd name="T23" fmla="*/ 132 h 203"/>
                  <a:gd name="T24" fmla="*/ 62 w 119"/>
                  <a:gd name="T25" fmla="*/ 176 h 203"/>
                  <a:gd name="T26" fmla="*/ 57 w 119"/>
                  <a:gd name="T27" fmla="*/ 174 h 203"/>
                  <a:gd name="T28" fmla="*/ 115 w 119"/>
                  <a:gd name="T29" fmla="*/ 99 h 203"/>
                  <a:gd name="T30" fmla="*/ 94 w 119"/>
                  <a:gd name="T31" fmla="*/ 91 h 203"/>
                  <a:gd name="T32" fmla="*/ 117 w 119"/>
                  <a:gd name="T33" fmla="*/ 26 h 203"/>
                  <a:gd name="T34" fmla="*/ 110 w 119"/>
                  <a:gd name="T35" fmla="*/ 12 h 203"/>
                  <a:gd name="T36" fmla="*/ 98 w 119"/>
                  <a:gd name="T37" fmla="*/ 19 h 203"/>
                  <a:gd name="T38" fmla="*/ 74 w 119"/>
                  <a:gd name="T39" fmla="*/ 84 h 203"/>
                  <a:gd name="T40" fmla="*/ 66 w 119"/>
                  <a:gd name="T41" fmla="*/ 82 h 203"/>
                  <a:gd name="T42" fmla="*/ 90 w 119"/>
                  <a:gd name="T43" fmla="*/ 16 h 203"/>
                  <a:gd name="T44" fmla="*/ 84 w 119"/>
                  <a:gd name="T45" fmla="*/ 2 h 203"/>
                  <a:gd name="T46" fmla="*/ 70 w 119"/>
                  <a:gd name="T47" fmla="*/ 9 h 203"/>
                  <a:gd name="T48" fmla="*/ 46 w 119"/>
                  <a:gd name="T49" fmla="*/ 75 h 203"/>
                  <a:gd name="T50" fmla="*/ 25 w 119"/>
                  <a:gd name="T51" fmla="*/ 67 h 203"/>
                  <a:gd name="T52" fmla="*/ 22 w 119"/>
                  <a:gd name="T53" fmla="*/ 162 h 203"/>
                  <a:gd name="T54" fmla="*/ 17 w 119"/>
                  <a:gd name="T55" fmla="*/ 160 h 203"/>
                  <a:gd name="T56" fmla="*/ 20 w 119"/>
                  <a:gd name="T57" fmla="*/ 105 h 203"/>
                  <a:gd name="T58" fmla="*/ 10 w 119"/>
                  <a:gd name="T59" fmla="*/ 96 h 203"/>
                  <a:gd name="T60" fmla="*/ 2 w 119"/>
                  <a:gd name="T61" fmla="*/ 10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9" h="203">
                    <a:moveTo>
                      <a:pt x="2" y="105"/>
                    </a:moveTo>
                    <a:cubicBezTo>
                      <a:pt x="0" y="161"/>
                      <a:pt x="0" y="161"/>
                      <a:pt x="0" y="161"/>
                    </a:cubicBezTo>
                    <a:cubicBezTo>
                      <a:pt x="1" y="163"/>
                      <a:pt x="1" y="163"/>
                      <a:pt x="1" y="163"/>
                    </a:cubicBezTo>
                    <a:cubicBezTo>
                      <a:pt x="1" y="181"/>
                      <a:pt x="14" y="191"/>
                      <a:pt x="20" y="193"/>
                    </a:cubicBezTo>
                    <a:cubicBezTo>
                      <a:pt x="24" y="194"/>
                      <a:pt x="23" y="194"/>
                      <a:pt x="28" y="196"/>
                    </a:cubicBezTo>
                    <a:cubicBezTo>
                      <a:pt x="29" y="196"/>
                      <a:pt x="30" y="197"/>
                      <a:pt x="31" y="197"/>
                    </a:cubicBezTo>
                    <a:cubicBezTo>
                      <a:pt x="36" y="199"/>
                      <a:pt x="35" y="198"/>
                      <a:pt x="39" y="200"/>
                    </a:cubicBezTo>
                    <a:cubicBezTo>
                      <a:pt x="45" y="202"/>
                      <a:pt x="62" y="203"/>
                      <a:pt x="73" y="189"/>
                    </a:cubicBezTo>
                    <a:cubicBezTo>
                      <a:pt x="75" y="188"/>
                      <a:pt x="75" y="188"/>
                      <a:pt x="75" y="188"/>
                    </a:cubicBezTo>
                    <a:cubicBezTo>
                      <a:pt x="109" y="143"/>
                      <a:pt x="109" y="143"/>
                      <a:pt x="109" y="143"/>
                    </a:cubicBezTo>
                    <a:cubicBezTo>
                      <a:pt x="112" y="139"/>
                      <a:pt x="111" y="133"/>
                      <a:pt x="108" y="131"/>
                    </a:cubicBezTo>
                    <a:cubicBezTo>
                      <a:pt x="104" y="128"/>
                      <a:pt x="98" y="129"/>
                      <a:pt x="95" y="132"/>
                    </a:cubicBezTo>
                    <a:cubicBezTo>
                      <a:pt x="62" y="176"/>
                      <a:pt x="62" y="176"/>
                      <a:pt x="62" y="176"/>
                    </a:cubicBezTo>
                    <a:cubicBezTo>
                      <a:pt x="57" y="174"/>
                      <a:pt x="57" y="174"/>
                      <a:pt x="57" y="174"/>
                    </a:cubicBezTo>
                    <a:cubicBezTo>
                      <a:pt x="115" y="99"/>
                      <a:pt x="115" y="99"/>
                      <a:pt x="115" y="99"/>
                    </a:cubicBezTo>
                    <a:cubicBezTo>
                      <a:pt x="94" y="91"/>
                      <a:pt x="94" y="91"/>
                      <a:pt x="94" y="91"/>
                    </a:cubicBezTo>
                    <a:cubicBezTo>
                      <a:pt x="117" y="26"/>
                      <a:pt x="117" y="26"/>
                      <a:pt x="117" y="26"/>
                    </a:cubicBezTo>
                    <a:cubicBezTo>
                      <a:pt x="119" y="20"/>
                      <a:pt x="116" y="14"/>
                      <a:pt x="110" y="12"/>
                    </a:cubicBezTo>
                    <a:cubicBezTo>
                      <a:pt x="105" y="10"/>
                      <a:pt x="100" y="13"/>
                      <a:pt x="98" y="19"/>
                    </a:cubicBezTo>
                    <a:cubicBezTo>
                      <a:pt x="74" y="84"/>
                      <a:pt x="74" y="84"/>
                      <a:pt x="74" y="84"/>
                    </a:cubicBezTo>
                    <a:cubicBezTo>
                      <a:pt x="66" y="82"/>
                      <a:pt x="66" y="82"/>
                      <a:pt x="66" y="82"/>
                    </a:cubicBezTo>
                    <a:cubicBezTo>
                      <a:pt x="90" y="16"/>
                      <a:pt x="90" y="16"/>
                      <a:pt x="90" y="16"/>
                    </a:cubicBezTo>
                    <a:cubicBezTo>
                      <a:pt x="92" y="10"/>
                      <a:pt x="90" y="4"/>
                      <a:pt x="84" y="2"/>
                    </a:cubicBezTo>
                    <a:cubicBezTo>
                      <a:pt x="78" y="0"/>
                      <a:pt x="72" y="3"/>
                      <a:pt x="70" y="9"/>
                    </a:cubicBezTo>
                    <a:cubicBezTo>
                      <a:pt x="46" y="75"/>
                      <a:pt x="46" y="75"/>
                      <a:pt x="46" y="75"/>
                    </a:cubicBezTo>
                    <a:cubicBezTo>
                      <a:pt x="25" y="67"/>
                      <a:pt x="25" y="67"/>
                      <a:pt x="25" y="67"/>
                    </a:cubicBezTo>
                    <a:cubicBezTo>
                      <a:pt x="22" y="162"/>
                      <a:pt x="22" y="162"/>
                      <a:pt x="22" y="162"/>
                    </a:cubicBezTo>
                    <a:cubicBezTo>
                      <a:pt x="17" y="160"/>
                      <a:pt x="17" y="160"/>
                      <a:pt x="17" y="160"/>
                    </a:cubicBezTo>
                    <a:cubicBezTo>
                      <a:pt x="20" y="105"/>
                      <a:pt x="20" y="105"/>
                      <a:pt x="20" y="105"/>
                    </a:cubicBezTo>
                    <a:cubicBezTo>
                      <a:pt x="19" y="101"/>
                      <a:pt x="15" y="97"/>
                      <a:pt x="10" y="96"/>
                    </a:cubicBezTo>
                    <a:cubicBezTo>
                      <a:pt x="6" y="96"/>
                      <a:pt x="2" y="100"/>
                      <a:pt x="2" y="105"/>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61" name="Group 60">
              <a:extLst>
                <a:ext uri="{FF2B5EF4-FFF2-40B4-BE49-F238E27FC236}">
                  <a16:creationId xmlns:a16="http://schemas.microsoft.com/office/drawing/2014/main" id="{15F72879-6D24-4B47-A6E4-944E9448D7FF}"/>
                </a:ext>
              </a:extLst>
            </p:cNvPr>
            <p:cNvGrpSpPr/>
            <p:nvPr/>
          </p:nvGrpSpPr>
          <p:grpSpPr>
            <a:xfrm>
              <a:off x="6887588" y="1429522"/>
              <a:ext cx="393744" cy="679482"/>
              <a:chOff x="9772651" y="1276350"/>
              <a:chExt cx="457200" cy="788988"/>
            </a:xfrm>
            <a:solidFill>
              <a:schemeClr val="accent2"/>
            </a:solidFill>
          </p:grpSpPr>
          <p:sp>
            <p:nvSpPr>
              <p:cNvPr id="150" name="Freeform 30">
                <a:extLst>
                  <a:ext uri="{FF2B5EF4-FFF2-40B4-BE49-F238E27FC236}">
                    <a16:creationId xmlns:a16="http://schemas.microsoft.com/office/drawing/2014/main" id="{7B9CAD67-2DA2-4EBA-AAFB-F74D3C8B7CE5}"/>
                  </a:ext>
                </a:extLst>
              </p:cNvPr>
              <p:cNvSpPr>
                <a:spLocks/>
              </p:cNvSpPr>
              <p:nvPr/>
            </p:nvSpPr>
            <p:spPr bwMode="auto">
              <a:xfrm>
                <a:off x="10037763" y="1276350"/>
                <a:ext cx="163513" cy="160337"/>
              </a:xfrm>
              <a:custGeom>
                <a:avLst/>
                <a:gdLst>
                  <a:gd name="T0" fmla="*/ 47 w 52"/>
                  <a:gd name="T1" fmla="*/ 34 h 51"/>
                  <a:gd name="T2" fmla="*/ 34 w 52"/>
                  <a:gd name="T3" fmla="*/ 5 h 51"/>
                  <a:gd name="T4" fmla="*/ 5 w 52"/>
                  <a:gd name="T5" fmla="*/ 17 h 51"/>
                  <a:gd name="T6" fmla="*/ 18 w 52"/>
                  <a:gd name="T7" fmla="*/ 47 h 51"/>
                  <a:gd name="T8" fmla="*/ 47 w 52"/>
                  <a:gd name="T9" fmla="*/ 34 h 51"/>
                </a:gdLst>
                <a:ahLst/>
                <a:cxnLst>
                  <a:cxn ang="0">
                    <a:pos x="T0" y="T1"/>
                  </a:cxn>
                  <a:cxn ang="0">
                    <a:pos x="T2" y="T3"/>
                  </a:cxn>
                  <a:cxn ang="0">
                    <a:pos x="T4" y="T5"/>
                  </a:cxn>
                  <a:cxn ang="0">
                    <a:pos x="T6" y="T7"/>
                  </a:cxn>
                  <a:cxn ang="0">
                    <a:pos x="T8" y="T9"/>
                  </a:cxn>
                </a:cxnLst>
                <a:rect l="0" t="0" r="r" b="b"/>
                <a:pathLst>
                  <a:path w="52" h="51">
                    <a:moveTo>
                      <a:pt x="47" y="34"/>
                    </a:moveTo>
                    <a:cubicBezTo>
                      <a:pt x="52" y="23"/>
                      <a:pt x="46" y="9"/>
                      <a:pt x="34" y="5"/>
                    </a:cubicBezTo>
                    <a:cubicBezTo>
                      <a:pt x="23" y="0"/>
                      <a:pt x="10" y="6"/>
                      <a:pt x="5" y="17"/>
                    </a:cubicBezTo>
                    <a:cubicBezTo>
                      <a:pt x="0" y="29"/>
                      <a:pt x="6" y="42"/>
                      <a:pt x="18" y="47"/>
                    </a:cubicBezTo>
                    <a:cubicBezTo>
                      <a:pt x="30" y="51"/>
                      <a:pt x="43" y="46"/>
                      <a:pt x="47" y="34"/>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51" name="Freeform 31">
                <a:extLst>
                  <a:ext uri="{FF2B5EF4-FFF2-40B4-BE49-F238E27FC236}">
                    <a16:creationId xmlns:a16="http://schemas.microsoft.com/office/drawing/2014/main" id="{7B8E6583-EFD2-4DA0-81A0-B5B4FC9B3180}"/>
                  </a:ext>
                </a:extLst>
              </p:cNvPr>
              <p:cNvSpPr>
                <a:spLocks/>
              </p:cNvSpPr>
              <p:nvPr/>
            </p:nvSpPr>
            <p:spPr bwMode="auto">
              <a:xfrm>
                <a:off x="9772651" y="1392238"/>
                <a:ext cx="457200" cy="673100"/>
              </a:xfrm>
              <a:custGeom>
                <a:avLst/>
                <a:gdLst>
                  <a:gd name="T0" fmla="*/ 39 w 145"/>
                  <a:gd name="T1" fmla="*/ 21 h 213"/>
                  <a:gd name="T2" fmla="*/ 79 w 145"/>
                  <a:gd name="T3" fmla="*/ 6 h 213"/>
                  <a:gd name="T4" fmla="*/ 108 w 145"/>
                  <a:gd name="T5" fmla="*/ 17 h 213"/>
                  <a:gd name="T6" fmla="*/ 110 w 145"/>
                  <a:gd name="T7" fmla="*/ 18 h 213"/>
                  <a:gd name="T8" fmla="*/ 121 w 145"/>
                  <a:gd name="T9" fmla="*/ 22 h 213"/>
                  <a:gd name="T10" fmla="*/ 139 w 145"/>
                  <a:gd name="T11" fmla="*/ 61 h 213"/>
                  <a:gd name="T12" fmla="*/ 139 w 145"/>
                  <a:gd name="T13" fmla="*/ 61 h 213"/>
                  <a:gd name="T14" fmla="*/ 117 w 145"/>
                  <a:gd name="T15" fmla="*/ 116 h 213"/>
                  <a:gd name="T16" fmla="*/ 104 w 145"/>
                  <a:gd name="T17" fmla="*/ 122 h 213"/>
                  <a:gd name="T18" fmla="*/ 99 w 145"/>
                  <a:gd name="T19" fmla="*/ 109 h 213"/>
                  <a:gd name="T20" fmla="*/ 112 w 145"/>
                  <a:gd name="T21" fmla="*/ 76 h 213"/>
                  <a:gd name="T22" fmla="*/ 119 w 145"/>
                  <a:gd name="T23" fmla="*/ 58 h 213"/>
                  <a:gd name="T24" fmla="*/ 114 w 145"/>
                  <a:gd name="T25" fmla="*/ 56 h 213"/>
                  <a:gd name="T26" fmla="*/ 106 w 145"/>
                  <a:gd name="T27" fmla="*/ 77 h 213"/>
                  <a:gd name="T28" fmla="*/ 92 w 145"/>
                  <a:gd name="T29" fmla="*/ 112 h 213"/>
                  <a:gd name="T30" fmla="*/ 91 w 145"/>
                  <a:gd name="T31" fmla="*/ 116 h 213"/>
                  <a:gd name="T32" fmla="*/ 56 w 145"/>
                  <a:gd name="T33" fmla="*/ 202 h 213"/>
                  <a:gd name="T34" fmla="*/ 39 w 145"/>
                  <a:gd name="T35" fmla="*/ 210 h 213"/>
                  <a:gd name="T36" fmla="*/ 32 w 145"/>
                  <a:gd name="T37" fmla="*/ 193 h 213"/>
                  <a:gd name="T38" fmla="*/ 67 w 145"/>
                  <a:gd name="T39" fmla="*/ 107 h 213"/>
                  <a:gd name="T40" fmla="*/ 61 w 145"/>
                  <a:gd name="T41" fmla="*/ 105 h 213"/>
                  <a:gd name="T42" fmla="*/ 27 w 145"/>
                  <a:gd name="T43" fmla="*/ 191 h 213"/>
                  <a:gd name="T44" fmla="*/ 10 w 145"/>
                  <a:gd name="T45" fmla="*/ 198 h 213"/>
                  <a:gd name="T46" fmla="*/ 3 w 145"/>
                  <a:gd name="T47" fmla="*/ 181 h 213"/>
                  <a:gd name="T48" fmla="*/ 37 w 145"/>
                  <a:gd name="T49" fmla="*/ 95 h 213"/>
                  <a:gd name="T50" fmla="*/ 39 w 145"/>
                  <a:gd name="T51" fmla="*/ 90 h 213"/>
                  <a:gd name="T52" fmla="*/ 52 w 145"/>
                  <a:gd name="T53" fmla="*/ 55 h 213"/>
                  <a:gd name="T54" fmla="*/ 61 w 145"/>
                  <a:gd name="T55" fmla="*/ 35 h 213"/>
                  <a:gd name="T56" fmla="*/ 56 w 145"/>
                  <a:gd name="T57" fmla="*/ 33 h 213"/>
                  <a:gd name="T58" fmla="*/ 49 w 145"/>
                  <a:gd name="T59" fmla="*/ 51 h 213"/>
                  <a:gd name="T60" fmla="*/ 36 w 145"/>
                  <a:gd name="T61" fmla="*/ 84 h 213"/>
                  <a:gd name="T62" fmla="*/ 23 w 145"/>
                  <a:gd name="T63" fmla="*/ 90 h 213"/>
                  <a:gd name="T64" fmla="*/ 17 w 145"/>
                  <a:gd name="T65" fmla="*/ 77 h 213"/>
                  <a:gd name="T66" fmla="*/ 39 w 145"/>
                  <a:gd name="T67" fmla="*/ 21 h 213"/>
                  <a:gd name="T68" fmla="*/ 39 w 145"/>
                  <a:gd name="T69"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5" h="213">
                    <a:moveTo>
                      <a:pt x="39" y="21"/>
                    </a:moveTo>
                    <a:cubicBezTo>
                      <a:pt x="45" y="7"/>
                      <a:pt x="64" y="0"/>
                      <a:pt x="79" y="6"/>
                    </a:cubicBezTo>
                    <a:cubicBezTo>
                      <a:pt x="108" y="17"/>
                      <a:pt x="108" y="17"/>
                      <a:pt x="108" y="17"/>
                    </a:cubicBezTo>
                    <a:cubicBezTo>
                      <a:pt x="110" y="18"/>
                      <a:pt x="110" y="18"/>
                      <a:pt x="110" y="18"/>
                    </a:cubicBezTo>
                    <a:cubicBezTo>
                      <a:pt x="121" y="22"/>
                      <a:pt x="121" y="22"/>
                      <a:pt x="121" y="22"/>
                    </a:cubicBezTo>
                    <a:cubicBezTo>
                      <a:pt x="136" y="28"/>
                      <a:pt x="145" y="46"/>
                      <a:pt x="139" y="61"/>
                    </a:cubicBezTo>
                    <a:cubicBezTo>
                      <a:pt x="139" y="61"/>
                      <a:pt x="139" y="61"/>
                      <a:pt x="139" y="61"/>
                    </a:cubicBezTo>
                    <a:cubicBezTo>
                      <a:pt x="117" y="116"/>
                      <a:pt x="117" y="116"/>
                      <a:pt x="117" y="116"/>
                    </a:cubicBezTo>
                    <a:cubicBezTo>
                      <a:pt x="115" y="122"/>
                      <a:pt x="109" y="124"/>
                      <a:pt x="104" y="122"/>
                    </a:cubicBezTo>
                    <a:cubicBezTo>
                      <a:pt x="99" y="120"/>
                      <a:pt x="97" y="115"/>
                      <a:pt x="99" y="109"/>
                    </a:cubicBezTo>
                    <a:cubicBezTo>
                      <a:pt x="112" y="76"/>
                      <a:pt x="112" y="76"/>
                      <a:pt x="112" y="76"/>
                    </a:cubicBezTo>
                    <a:cubicBezTo>
                      <a:pt x="119" y="58"/>
                      <a:pt x="119" y="58"/>
                      <a:pt x="119" y="58"/>
                    </a:cubicBezTo>
                    <a:cubicBezTo>
                      <a:pt x="114" y="56"/>
                      <a:pt x="114" y="56"/>
                      <a:pt x="114" y="56"/>
                    </a:cubicBezTo>
                    <a:cubicBezTo>
                      <a:pt x="106" y="77"/>
                      <a:pt x="106" y="77"/>
                      <a:pt x="106" y="77"/>
                    </a:cubicBezTo>
                    <a:cubicBezTo>
                      <a:pt x="92" y="112"/>
                      <a:pt x="92" y="112"/>
                      <a:pt x="92" y="112"/>
                    </a:cubicBezTo>
                    <a:cubicBezTo>
                      <a:pt x="91" y="116"/>
                      <a:pt x="91" y="116"/>
                      <a:pt x="91" y="116"/>
                    </a:cubicBezTo>
                    <a:cubicBezTo>
                      <a:pt x="56" y="202"/>
                      <a:pt x="56" y="202"/>
                      <a:pt x="56" y="202"/>
                    </a:cubicBezTo>
                    <a:cubicBezTo>
                      <a:pt x="54" y="209"/>
                      <a:pt x="46" y="213"/>
                      <a:pt x="39" y="210"/>
                    </a:cubicBezTo>
                    <a:cubicBezTo>
                      <a:pt x="32" y="207"/>
                      <a:pt x="30" y="200"/>
                      <a:pt x="32" y="193"/>
                    </a:cubicBezTo>
                    <a:cubicBezTo>
                      <a:pt x="67" y="107"/>
                      <a:pt x="67" y="107"/>
                      <a:pt x="67" y="107"/>
                    </a:cubicBezTo>
                    <a:cubicBezTo>
                      <a:pt x="61" y="105"/>
                      <a:pt x="61" y="105"/>
                      <a:pt x="61" y="105"/>
                    </a:cubicBezTo>
                    <a:cubicBezTo>
                      <a:pt x="27" y="191"/>
                      <a:pt x="27" y="191"/>
                      <a:pt x="27" y="191"/>
                    </a:cubicBezTo>
                    <a:cubicBezTo>
                      <a:pt x="24" y="197"/>
                      <a:pt x="17" y="201"/>
                      <a:pt x="10" y="198"/>
                    </a:cubicBezTo>
                    <a:cubicBezTo>
                      <a:pt x="3" y="196"/>
                      <a:pt x="0" y="188"/>
                      <a:pt x="3" y="181"/>
                    </a:cubicBezTo>
                    <a:cubicBezTo>
                      <a:pt x="37" y="95"/>
                      <a:pt x="37" y="95"/>
                      <a:pt x="37" y="95"/>
                    </a:cubicBezTo>
                    <a:cubicBezTo>
                      <a:pt x="39" y="90"/>
                      <a:pt x="39" y="90"/>
                      <a:pt x="39" y="90"/>
                    </a:cubicBezTo>
                    <a:cubicBezTo>
                      <a:pt x="52" y="55"/>
                      <a:pt x="52" y="55"/>
                      <a:pt x="52" y="55"/>
                    </a:cubicBezTo>
                    <a:cubicBezTo>
                      <a:pt x="61" y="35"/>
                      <a:pt x="61" y="35"/>
                      <a:pt x="61" y="35"/>
                    </a:cubicBezTo>
                    <a:cubicBezTo>
                      <a:pt x="56" y="33"/>
                      <a:pt x="56" y="33"/>
                      <a:pt x="56" y="33"/>
                    </a:cubicBezTo>
                    <a:cubicBezTo>
                      <a:pt x="49" y="51"/>
                      <a:pt x="49" y="51"/>
                      <a:pt x="49" y="51"/>
                    </a:cubicBezTo>
                    <a:cubicBezTo>
                      <a:pt x="36" y="84"/>
                      <a:pt x="36" y="84"/>
                      <a:pt x="36" y="84"/>
                    </a:cubicBezTo>
                    <a:cubicBezTo>
                      <a:pt x="33" y="90"/>
                      <a:pt x="29" y="92"/>
                      <a:pt x="23" y="90"/>
                    </a:cubicBezTo>
                    <a:cubicBezTo>
                      <a:pt x="18" y="88"/>
                      <a:pt x="15" y="82"/>
                      <a:pt x="17" y="77"/>
                    </a:cubicBezTo>
                    <a:cubicBezTo>
                      <a:pt x="39" y="21"/>
                      <a:pt x="39" y="21"/>
                      <a:pt x="39" y="21"/>
                    </a:cubicBezTo>
                    <a:cubicBezTo>
                      <a:pt x="39" y="21"/>
                      <a:pt x="39" y="21"/>
                      <a:pt x="39" y="21"/>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62" name="Group 61">
              <a:extLst>
                <a:ext uri="{FF2B5EF4-FFF2-40B4-BE49-F238E27FC236}">
                  <a16:creationId xmlns:a16="http://schemas.microsoft.com/office/drawing/2014/main" id="{DEE17228-5F7E-49DD-84E6-D2B5A60DEEAC}"/>
                </a:ext>
              </a:extLst>
            </p:cNvPr>
            <p:cNvGrpSpPr/>
            <p:nvPr/>
          </p:nvGrpSpPr>
          <p:grpSpPr>
            <a:xfrm>
              <a:off x="4910671" y="4765403"/>
              <a:ext cx="426555" cy="646669"/>
              <a:chOff x="7477126" y="5149850"/>
              <a:chExt cx="495300" cy="750887"/>
            </a:xfrm>
            <a:solidFill>
              <a:schemeClr val="accent4"/>
            </a:solidFill>
          </p:grpSpPr>
          <p:sp>
            <p:nvSpPr>
              <p:cNvPr id="148" name="Freeform 32">
                <a:extLst>
                  <a:ext uri="{FF2B5EF4-FFF2-40B4-BE49-F238E27FC236}">
                    <a16:creationId xmlns:a16="http://schemas.microsoft.com/office/drawing/2014/main" id="{1DD82CED-8A34-4444-8FFA-A56D794CD6E8}"/>
                  </a:ext>
                </a:extLst>
              </p:cNvPr>
              <p:cNvSpPr>
                <a:spLocks/>
              </p:cNvSpPr>
              <p:nvPr/>
            </p:nvSpPr>
            <p:spPr bwMode="auto">
              <a:xfrm>
                <a:off x="7477126" y="5740400"/>
                <a:ext cx="161925" cy="160337"/>
              </a:xfrm>
              <a:custGeom>
                <a:avLst/>
                <a:gdLst>
                  <a:gd name="T0" fmla="*/ 45 w 51"/>
                  <a:gd name="T1" fmla="*/ 36 h 51"/>
                  <a:gd name="T2" fmla="*/ 15 w 51"/>
                  <a:gd name="T3" fmla="*/ 45 h 51"/>
                  <a:gd name="T4" fmla="*/ 6 w 51"/>
                  <a:gd name="T5" fmla="*/ 14 h 51"/>
                  <a:gd name="T6" fmla="*/ 36 w 51"/>
                  <a:gd name="T7" fmla="*/ 6 h 51"/>
                  <a:gd name="T8" fmla="*/ 45 w 51"/>
                  <a:gd name="T9" fmla="*/ 36 h 51"/>
                </a:gdLst>
                <a:ahLst/>
                <a:cxnLst>
                  <a:cxn ang="0">
                    <a:pos x="T0" y="T1"/>
                  </a:cxn>
                  <a:cxn ang="0">
                    <a:pos x="T2" y="T3"/>
                  </a:cxn>
                  <a:cxn ang="0">
                    <a:pos x="T4" y="T5"/>
                  </a:cxn>
                  <a:cxn ang="0">
                    <a:pos x="T6" y="T7"/>
                  </a:cxn>
                  <a:cxn ang="0">
                    <a:pos x="T8" y="T9"/>
                  </a:cxn>
                </a:cxnLst>
                <a:rect l="0" t="0" r="r" b="b"/>
                <a:pathLst>
                  <a:path w="51" h="51">
                    <a:moveTo>
                      <a:pt x="45" y="36"/>
                    </a:moveTo>
                    <a:cubicBezTo>
                      <a:pt x="39" y="47"/>
                      <a:pt x="25" y="51"/>
                      <a:pt x="15" y="45"/>
                    </a:cubicBezTo>
                    <a:cubicBezTo>
                      <a:pt x="4" y="39"/>
                      <a:pt x="0" y="25"/>
                      <a:pt x="6" y="14"/>
                    </a:cubicBezTo>
                    <a:cubicBezTo>
                      <a:pt x="11" y="4"/>
                      <a:pt x="25" y="0"/>
                      <a:pt x="36" y="6"/>
                    </a:cubicBezTo>
                    <a:cubicBezTo>
                      <a:pt x="47" y="12"/>
                      <a:pt x="51" y="25"/>
                      <a:pt x="45" y="36"/>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49" name="Freeform 33">
                <a:extLst>
                  <a:ext uri="{FF2B5EF4-FFF2-40B4-BE49-F238E27FC236}">
                    <a16:creationId xmlns:a16="http://schemas.microsoft.com/office/drawing/2014/main" id="{F7F6D7A0-8E01-4DBD-B4F1-03C6CDE2851C}"/>
                  </a:ext>
                </a:extLst>
              </p:cNvPr>
              <p:cNvSpPr>
                <a:spLocks/>
              </p:cNvSpPr>
              <p:nvPr/>
            </p:nvSpPr>
            <p:spPr bwMode="auto">
              <a:xfrm>
                <a:off x="7521576" y="5149850"/>
                <a:ext cx="450850" cy="622300"/>
              </a:xfrm>
              <a:custGeom>
                <a:avLst/>
                <a:gdLst>
                  <a:gd name="T0" fmla="*/ 14 w 143"/>
                  <a:gd name="T1" fmla="*/ 91 h 197"/>
                  <a:gd name="T2" fmla="*/ 3 w 143"/>
                  <a:gd name="T3" fmla="*/ 146 h 197"/>
                  <a:gd name="T4" fmla="*/ 3 w 143"/>
                  <a:gd name="T5" fmla="*/ 148 h 197"/>
                  <a:gd name="T6" fmla="*/ 17 w 143"/>
                  <a:gd name="T7" fmla="*/ 180 h 197"/>
                  <a:gd name="T8" fmla="*/ 25 w 143"/>
                  <a:gd name="T9" fmla="*/ 185 h 197"/>
                  <a:gd name="T10" fmla="*/ 28 w 143"/>
                  <a:gd name="T11" fmla="*/ 186 h 197"/>
                  <a:gd name="T12" fmla="*/ 35 w 143"/>
                  <a:gd name="T13" fmla="*/ 190 h 197"/>
                  <a:gd name="T14" fmla="*/ 70 w 143"/>
                  <a:gd name="T15" fmla="*/ 185 h 197"/>
                  <a:gd name="T16" fmla="*/ 72 w 143"/>
                  <a:gd name="T17" fmla="*/ 184 h 197"/>
                  <a:gd name="T18" fmla="*/ 113 w 143"/>
                  <a:gd name="T19" fmla="*/ 145 h 197"/>
                  <a:gd name="T20" fmla="*/ 114 w 143"/>
                  <a:gd name="T21" fmla="*/ 133 h 197"/>
                  <a:gd name="T22" fmla="*/ 101 w 143"/>
                  <a:gd name="T23" fmla="*/ 132 h 197"/>
                  <a:gd name="T24" fmla="*/ 62 w 143"/>
                  <a:gd name="T25" fmla="*/ 170 h 197"/>
                  <a:gd name="T26" fmla="*/ 57 w 143"/>
                  <a:gd name="T27" fmla="*/ 168 h 197"/>
                  <a:gd name="T28" fmla="*/ 127 w 143"/>
                  <a:gd name="T29" fmla="*/ 103 h 197"/>
                  <a:gd name="T30" fmla="*/ 106 w 143"/>
                  <a:gd name="T31" fmla="*/ 92 h 197"/>
                  <a:gd name="T32" fmla="*/ 140 w 143"/>
                  <a:gd name="T33" fmla="*/ 31 h 197"/>
                  <a:gd name="T34" fmla="*/ 135 w 143"/>
                  <a:gd name="T35" fmla="*/ 16 h 197"/>
                  <a:gd name="T36" fmla="*/ 122 w 143"/>
                  <a:gd name="T37" fmla="*/ 21 h 197"/>
                  <a:gd name="T38" fmla="*/ 88 w 143"/>
                  <a:gd name="T39" fmla="*/ 82 h 197"/>
                  <a:gd name="T40" fmla="*/ 81 w 143"/>
                  <a:gd name="T41" fmla="*/ 78 h 197"/>
                  <a:gd name="T42" fmla="*/ 114 w 143"/>
                  <a:gd name="T43" fmla="*/ 17 h 197"/>
                  <a:gd name="T44" fmla="*/ 111 w 143"/>
                  <a:gd name="T45" fmla="*/ 3 h 197"/>
                  <a:gd name="T46" fmla="*/ 96 w 143"/>
                  <a:gd name="T47" fmla="*/ 7 h 197"/>
                  <a:gd name="T48" fmla="*/ 62 w 143"/>
                  <a:gd name="T49" fmla="*/ 68 h 197"/>
                  <a:gd name="T50" fmla="*/ 42 w 143"/>
                  <a:gd name="T51" fmla="*/ 57 h 197"/>
                  <a:gd name="T52" fmla="*/ 24 w 143"/>
                  <a:gd name="T53" fmla="*/ 150 h 197"/>
                  <a:gd name="T54" fmla="*/ 20 w 143"/>
                  <a:gd name="T55" fmla="*/ 148 h 197"/>
                  <a:gd name="T56" fmla="*/ 32 w 143"/>
                  <a:gd name="T57" fmla="*/ 94 h 197"/>
                  <a:gd name="T58" fmla="*/ 23 w 143"/>
                  <a:gd name="T59" fmla="*/ 83 h 197"/>
                  <a:gd name="T60" fmla="*/ 14 w 143"/>
                  <a:gd name="T61" fmla="*/ 91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3" h="197">
                    <a:moveTo>
                      <a:pt x="14" y="91"/>
                    </a:moveTo>
                    <a:cubicBezTo>
                      <a:pt x="3" y="146"/>
                      <a:pt x="3" y="146"/>
                      <a:pt x="3" y="146"/>
                    </a:cubicBezTo>
                    <a:cubicBezTo>
                      <a:pt x="3" y="148"/>
                      <a:pt x="3" y="148"/>
                      <a:pt x="3" y="148"/>
                    </a:cubicBezTo>
                    <a:cubicBezTo>
                      <a:pt x="0" y="166"/>
                      <a:pt x="12" y="177"/>
                      <a:pt x="17" y="180"/>
                    </a:cubicBezTo>
                    <a:cubicBezTo>
                      <a:pt x="21" y="183"/>
                      <a:pt x="20" y="182"/>
                      <a:pt x="25" y="185"/>
                    </a:cubicBezTo>
                    <a:cubicBezTo>
                      <a:pt x="26" y="185"/>
                      <a:pt x="27" y="186"/>
                      <a:pt x="28" y="186"/>
                    </a:cubicBezTo>
                    <a:cubicBezTo>
                      <a:pt x="32" y="189"/>
                      <a:pt x="31" y="188"/>
                      <a:pt x="35" y="190"/>
                    </a:cubicBezTo>
                    <a:cubicBezTo>
                      <a:pt x="41" y="193"/>
                      <a:pt x="57" y="197"/>
                      <a:pt x="70" y="185"/>
                    </a:cubicBezTo>
                    <a:cubicBezTo>
                      <a:pt x="72" y="184"/>
                      <a:pt x="72" y="184"/>
                      <a:pt x="72" y="184"/>
                    </a:cubicBezTo>
                    <a:cubicBezTo>
                      <a:pt x="113" y="145"/>
                      <a:pt x="113" y="145"/>
                      <a:pt x="113" y="145"/>
                    </a:cubicBezTo>
                    <a:cubicBezTo>
                      <a:pt x="117" y="142"/>
                      <a:pt x="117" y="136"/>
                      <a:pt x="114" y="133"/>
                    </a:cubicBezTo>
                    <a:cubicBezTo>
                      <a:pt x="110" y="130"/>
                      <a:pt x="105" y="130"/>
                      <a:pt x="101" y="132"/>
                    </a:cubicBezTo>
                    <a:cubicBezTo>
                      <a:pt x="62" y="170"/>
                      <a:pt x="62" y="170"/>
                      <a:pt x="62" y="170"/>
                    </a:cubicBezTo>
                    <a:cubicBezTo>
                      <a:pt x="57" y="168"/>
                      <a:pt x="57" y="168"/>
                      <a:pt x="57" y="168"/>
                    </a:cubicBezTo>
                    <a:cubicBezTo>
                      <a:pt x="127" y="103"/>
                      <a:pt x="127" y="103"/>
                      <a:pt x="127" y="103"/>
                    </a:cubicBezTo>
                    <a:cubicBezTo>
                      <a:pt x="106" y="92"/>
                      <a:pt x="106" y="92"/>
                      <a:pt x="106" y="92"/>
                    </a:cubicBezTo>
                    <a:cubicBezTo>
                      <a:pt x="140" y="31"/>
                      <a:pt x="140" y="31"/>
                      <a:pt x="140" y="31"/>
                    </a:cubicBezTo>
                    <a:cubicBezTo>
                      <a:pt x="143" y="26"/>
                      <a:pt x="141" y="19"/>
                      <a:pt x="135" y="16"/>
                    </a:cubicBezTo>
                    <a:cubicBezTo>
                      <a:pt x="130" y="13"/>
                      <a:pt x="125" y="16"/>
                      <a:pt x="122" y="21"/>
                    </a:cubicBezTo>
                    <a:cubicBezTo>
                      <a:pt x="88" y="82"/>
                      <a:pt x="88" y="82"/>
                      <a:pt x="88" y="82"/>
                    </a:cubicBezTo>
                    <a:cubicBezTo>
                      <a:pt x="81" y="78"/>
                      <a:pt x="81" y="78"/>
                      <a:pt x="81" y="78"/>
                    </a:cubicBezTo>
                    <a:cubicBezTo>
                      <a:pt x="114" y="17"/>
                      <a:pt x="114" y="17"/>
                      <a:pt x="114" y="17"/>
                    </a:cubicBezTo>
                    <a:cubicBezTo>
                      <a:pt x="117" y="11"/>
                      <a:pt x="116" y="5"/>
                      <a:pt x="111" y="3"/>
                    </a:cubicBezTo>
                    <a:cubicBezTo>
                      <a:pt x="105" y="0"/>
                      <a:pt x="99" y="1"/>
                      <a:pt x="96" y="7"/>
                    </a:cubicBezTo>
                    <a:cubicBezTo>
                      <a:pt x="62" y="68"/>
                      <a:pt x="62" y="68"/>
                      <a:pt x="62" y="68"/>
                    </a:cubicBezTo>
                    <a:cubicBezTo>
                      <a:pt x="42" y="57"/>
                      <a:pt x="42" y="57"/>
                      <a:pt x="42" y="57"/>
                    </a:cubicBezTo>
                    <a:cubicBezTo>
                      <a:pt x="24" y="150"/>
                      <a:pt x="24" y="150"/>
                      <a:pt x="24" y="150"/>
                    </a:cubicBezTo>
                    <a:cubicBezTo>
                      <a:pt x="20" y="148"/>
                      <a:pt x="20" y="148"/>
                      <a:pt x="20" y="148"/>
                    </a:cubicBezTo>
                    <a:cubicBezTo>
                      <a:pt x="32" y="94"/>
                      <a:pt x="32" y="94"/>
                      <a:pt x="32" y="94"/>
                    </a:cubicBezTo>
                    <a:cubicBezTo>
                      <a:pt x="31" y="89"/>
                      <a:pt x="28" y="85"/>
                      <a:pt x="23" y="83"/>
                    </a:cubicBezTo>
                    <a:cubicBezTo>
                      <a:pt x="19" y="83"/>
                      <a:pt x="15" y="86"/>
                      <a:pt x="14" y="91"/>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63" name="Group 62">
              <a:extLst>
                <a:ext uri="{FF2B5EF4-FFF2-40B4-BE49-F238E27FC236}">
                  <a16:creationId xmlns:a16="http://schemas.microsoft.com/office/drawing/2014/main" id="{0CE16763-C0D4-427C-AE65-601CCFD46BB5}"/>
                </a:ext>
              </a:extLst>
            </p:cNvPr>
            <p:cNvGrpSpPr/>
            <p:nvPr/>
          </p:nvGrpSpPr>
          <p:grpSpPr>
            <a:xfrm>
              <a:off x="7085827" y="1685183"/>
              <a:ext cx="529093" cy="583778"/>
              <a:chOff x="10002838" y="1573213"/>
              <a:chExt cx="614363" cy="677862"/>
            </a:xfrm>
            <a:solidFill>
              <a:schemeClr val="accent2"/>
            </a:solidFill>
          </p:grpSpPr>
          <p:sp>
            <p:nvSpPr>
              <p:cNvPr id="146" name="Freeform 34">
                <a:extLst>
                  <a:ext uri="{FF2B5EF4-FFF2-40B4-BE49-F238E27FC236}">
                    <a16:creationId xmlns:a16="http://schemas.microsoft.com/office/drawing/2014/main" id="{E1B9E6F3-4E1D-41A3-980D-78B3ED6221FA}"/>
                  </a:ext>
                </a:extLst>
              </p:cNvPr>
              <p:cNvSpPr>
                <a:spLocks/>
              </p:cNvSpPr>
              <p:nvPr/>
            </p:nvSpPr>
            <p:spPr bwMode="auto">
              <a:xfrm>
                <a:off x="10456863" y="1573213"/>
                <a:ext cx="160338" cy="157162"/>
              </a:xfrm>
              <a:custGeom>
                <a:avLst/>
                <a:gdLst>
                  <a:gd name="T0" fmla="*/ 43 w 51"/>
                  <a:gd name="T1" fmla="*/ 40 h 50"/>
                  <a:gd name="T2" fmla="*/ 40 w 51"/>
                  <a:gd name="T3" fmla="*/ 8 h 50"/>
                  <a:gd name="T4" fmla="*/ 8 w 51"/>
                  <a:gd name="T5" fmla="*/ 10 h 50"/>
                  <a:gd name="T6" fmla="*/ 11 w 51"/>
                  <a:gd name="T7" fmla="*/ 42 h 50"/>
                  <a:gd name="T8" fmla="*/ 43 w 51"/>
                  <a:gd name="T9" fmla="*/ 40 h 50"/>
                </a:gdLst>
                <a:ahLst/>
                <a:cxnLst>
                  <a:cxn ang="0">
                    <a:pos x="T0" y="T1"/>
                  </a:cxn>
                  <a:cxn ang="0">
                    <a:pos x="T2" y="T3"/>
                  </a:cxn>
                  <a:cxn ang="0">
                    <a:pos x="T4" y="T5"/>
                  </a:cxn>
                  <a:cxn ang="0">
                    <a:pos x="T6" y="T7"/>
                  </a:cxn>
                  <a:cxn ang="0">
                    <a:pos x="T8" y="T9"/>
                  </a:cxn>
                </a:cxnLst>
                <a:rect l="0" t="0" r="r" b="b"/>
                <a:pathLst>
                  <a:path w="51" h="50">
                    <a:moveTo>
                      <a:pt x="43" y="40"/>
                    </a:moveTo>
                    <a:cubicBezTo>
                      <a:pt x="51" y="30"/>
                      <a:pt x="50" y="16"/>
                      <a:pt x="40" y="8"/>
                    </a:cubicBezTo>
                    <a:cubicBezTo>
                      <a:pt x="31" y="0"/>
                      <a:pt x="16" y="1"/>
                      <a:pt x="8" y="10"/>
                    </a:cubicBezTo>
                    <a:cubicBezTo>
                      <a:pt x="0" y="19"/>
                      <a:pt x="1" y="34"/>
                      <a:pt x="11" y="42"/>
                    </a:cubicBezTo>
                    <a:cubicBezTo>
                      <a:pt x="20" y="50"/>
                      <a:pt x="35" y="49"/>
                      <a:pt x="43" y="40"/>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47" name="Freeform 35">
                <a:extLst>
                  <a:ext uri="{FF2B5EF4-FFF2-40B4-BE49-F238E27FC236}">
                    <a16:creationId xmlns:a16="http://schemas.microsoft.com/office/drawing/2014/main" id="{B2D56A10-7B27-4A0D-9A06-913ACBCCC767}"/>
                  </a:ext>
                </a:extLst>
              </p:cNvPr>
              <p:cNvSpPr>
                <a:spLocks/>
              </p:cNvSpPr>
              <p:nvPr/>
            </p:nvSpPr>
            <p:spPr bwMode="auto">
              <a:xfrm>
                <a:off x="10002838" y="1635125"/>
                <a:ext cx="577850" cy="615950"/>
              </a:xfrm>
              <a:custGeom>
                <a:avLst/>
                <a:gdLst>
                  <a:gd name="T0" fmla="*/ 92 w 183"/>
                  <a:gd name="T1" fmla="*/ 13 h 195"/>
                  <a:gd name="T2" fmla="*/ 134 w 183"/>
                  <a:gd name="T3" fmla="*/ 11 h 195"/>
                  <a:gd name="T4" fmla="*/ 158 w 183"/>
                  <a:gd name="T5" fmla="*/ 31 h 195"/>
                  <a:gd name="T6" fmla="*/ 160 w 183"/>
                  <a:gd name="T7" fmla="*/ 32 h 195"/>
                  <a:gd name="T8" fmla="*/ 169 w 183"/>
                  <a:gd name="T9" fmla="*/ 41 h 195"/>
                  <a:gd name="T10" fmla="*/ 173 w 183"/>
                  <a:gd name="T11" fmla="*/ 83 h 195"/>
                  <a:gd name="T12" fmla="*/ 173 w 183"/>
                  <a:gd name="T13" fmla="*/ 83 h 195"/>
                  <a:gd name="T14" fmla="*/ 134 w 183"/>
                  <a:gd name="T15" fmla="*/ 128 h 195"/>
                  <a:gd name="T16" fmla="*/ 120 w 183"/>
                  <a:gd name="T17" fmla="*/ 129 h 195"/>
                  <a:gd name="T18" fmla="*/ 119 w 183"/>
                  <a:gd name="T19" fmla="*/ 115 h 195"/>
                  <a:gd name="T20" fmla="*/ 142 w 183"/>
                  <a:gd name="T21" fmla="*/ 88 h 195"/>
                  <a:gd name="T22" fmla="*/ 155 w 183"/>
                  <a:gd name="T23" fmla="*/ 74 h 195"/>
                  <a:gd name="T24" fmla="*/ 151 w 183"/>
                  <a:gd name="T25" fmla="*/ 70 h 195"/>
                  <a:gd name="T26" fmla="*/ 137 w 183"/>
                  <a:gd name="T27" fmla="*/ 87 h 195"/>
                  <a:gd name="T28" fmla="*/ 112 w 183"/>
                  <a:gd name="T29" fmla="*/ 116 h 195"/>
                  <a:gd name="T30" fmla="*/ 109 w 183"/>
                  <a:gd name="T31" fmla="*/ 119 h 195"/>
                  <a:gd name="T32" fmla="*/ 49 w 183"/>
                  <a:gd name="T33" fmla="*/ 189 h 195"/>
                  <a:gd name="T34" fmla="*/ 30 w 183"/>
                  <a:gd name="T35" fmla="*/ 191 h 195"/>
                  <a:gd name="T36" fmla="*/ 29 w 183"/>
                  <a:gd name="T37" fmla="*/ 172 h 195"/>
                  <a:gd name="T38" fmla="*/ 89 w 183"/>
                  <a:gd name="T39" fmla="*/ 102 h 195"/>
                  <a:gd name="T40" fmla="*/ 85 w 183"/>
                  <a:gd name="T41" fmla="*/ 98 h 195"/>
                  <a:gd name="T42" fmla="*/ 24 w 183"/>
                  <a:gd name="T43" fmla="*/ 168 h 195"/>
                  <a:gd name="T44" fmla="*/ 6 w 183"/>
                  <a:gd name="T45" fmla="*/ 170 h 195"/>
                  <a:gd name="T46" fmla="*/ 5 w 183"/>
                  <a:gd name="T47" fmla="*/ 151 h 195"/>
                  <a:gd name="T48" fmla="*/ 65 w 183"/>
                  <a:gd name="T49" fmla="*/ 81 h 195"/>
                  <a:gd name="T50" fmla="*/ 68 w 183"/>
                  <a:gd name="T51" fmla="*/ 78 h 195"/>
                  <a:gd name="T52" fmla="*/ 93 w 183"/>
                  <a:gd name="T53" fmla="*/ 49 h 195"/>
                  <a:gd name="T54" fmla="*/ 107 w 183"/>
                  <a:gd name="T55" fmla="*/ 32 h 195"/>
                  <a:gd name="T56" fmla="*/ 104 w 183"/>
                  <a:gd name="T57" fmla="*/ 29 h 195"/>
                  <a:gd name="T58" fmla="*/ 91 w 183"/>
                  <a:gd name="T59" fmla="*/ 44 h 195"/>
                  <a:gd name="T60" fmla="*/ 68 w 183"/>
                  <a:gd name="T61" fmla="*/ 71 h 195"/>
                  <a:gd name="T62" fmla="*/ 54 w 183"/>
                  <a:gd name="T63" fmla="*/ 72 h 195"/>
                  <a:gd name="T64" fmla="*/ 53 w 183"/>
                  <a:gd name="T65" fmla="*/ 58 h 195"/>
                  <a:gd name="T66" fmla="*/ 92 w 183"/>
                  <a:gd name="T67" fmla="*/ 13 h 195"/>
                  <a:gd name="T68" fmla="*/ 92 w 183"/>
                  <a:gd name="T69" fmla="*/ 13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3" h="195">
                    <a:moveTo>
                      <a:pt x="92" y="13"/>
                    </a:moveTo>
                    <a:cubicBezTo>
                      <a:pt x="102" y="1"/>
                      <a:pt x="122" y="0"/>
                      <a:pt x="134" y="11"/>
                    </a:cubicBezTo>
                    <a:cubicBezTo>
                      <a:pt x="158" y="31"/>
                      <a:pt x="158" y="31"/>
                      <a:pt x="158" y="31"/>
                    </a:cubicBezTo>
                    <a:cubicBezTo>
                      <a:pt x="160" y="32"/>
                      <a:pt x="160" y="32"/>
                      <a:pt x="160" y="32"/>
                    </a:cubicBezTo>
                    <a:cubicBezTo>
                      <a:pt x="169" y="41"/>
                      <a:pt x="169" y="41"/>
                      <a:pt x="169" y="41"/>
                    </a:cubicBezTo>
                    <a:cubicBezTo>
                      <a:pt x="181" y="51"/>
                      <a:pt x="183" y="71"/>
                      <a:pt x="173" y="83"/>
                    </a:cubicBezTo>
                    <a:cubicBezTo>
                      <a:pt x="173" y="83"/>
                      <a:pt x="173" y="83"/>
                      <a:pt x="173" y="83"/>
                    </a:cubicBezTo>
                    <a:cubicBezTo>
                      <a:pt x="134" y="128"/>
                      <a:pt x="134" y="128"/>
                      <a:pt x="134" y="128"/>
                    </a:cubicBezTo>
                    <a:cubicBezTo>
                      <a:pt x="130" y="133"/>
                      <a:pt x="124" y="132"/>
                      <a:pt x="120" y="129"/>
                    </a:cubicBezTo>
                    <a:cubicBezTo>
                      <a:pt x="116" y="125"/>
                      <a:pt x="115" y="120"/>
                      <a:pt x="119" y="115"/>
                    </a:cubicBezTo>
                    <a:cubicBezTo>
                      <a:pt x="142" y="88"/>
                      <a:pt x="142" y="88"/>
                      <a:pt x="142" y="88"/>
                    </a:cubicBezTo>
                    <a:cubicBezTo>
                      <a:pt x="155" y="74"/>
                      <a:pt x="155" y="74"/>
                      <a:pt x="155" y="74"/>
                    </a:cubicBezTo>
                    <a:cubicBezTo>
                      <a:pt x="151" y="70"/>
                      <a:pt x="151" y="70"/>
                      <a:pt x="151" y="70"/>
                    </a:cubicBezTo>
                    <a:cubicBezTo>
                      <a:pt x="137" y="87"/>
                      <a:pt x="137" y="87"/>
                      <a:pt x="137" y="87"/>
                    </a:cubicBezTo>
                    <a:cubicBezTo>
                      <a:pt x="112" y="116"/>
                      <a:pt x="112" y="116"/>
                      <a:pt x="112" y="116"/>
                    </a:cubicBezTo>
                    <a:cubicBezTo>
                      <a:pt x="109" y="119"/>
                      <a:pt x="109" y="119"/>
                      <a:pt x="109" y="119"/>
                    </a:cubicBezTo>
                    <a:cubicBezTo>
                      <a:pt x="49" y="189"/>
                      <a:pt x="49" y="189"/>
                      <a:pt x="49" y="189"/>
                    </a:cubicBezTo>
                    <a:cubicBezTo>
                      <a:pt x="44" y="195"/>
                      <a:pt x="35" y="195"/>
                      <a:pt x="30" y="191"/>
                    </a:cubicBezTo>
                    <a:cubicBezTo>
                      <a:pt x="24" y="186"/>
                      <a:pt x="24" y="178"/>
                      <a:pt x="29" y="172"/>
                    </a:cubicBezTo>
                    <a:cubicBezTo>
                      <a:pt x="89" y="102"/>
                      <a:pt x="89" y="102"/>
                      <a:pt x="89" y="102"/>
                    </a:cubicBezTo>
                    <a:cubicBezTo>
                      <a:pt x="85" y="98"/>
                      <a:pt x="85" y="98"/>
                      <a:pt x="85" y="98"/>
                    </a:cubicBezTo>
                    <a:cubicBezTo>
                      <a:pt x="24" y="168"/>
                      <a:pt x="24" y="168"/>
                      <a:pt x="24" y="168"/>
                    </a:cubicBezTo>
                    <a:cubicBezTo>
                      <a:pt x="20" y="174"/>
                      <a:pt x="12" y="175"/>
                      <a:pt x="6" y="170"/>
                    </a:cubicBezTo>
                    <a:cubicBezTo>
                      <a:pt x="1" y="166"/>
                      <a:pt x="0" y="157"/>
                      <a:pt x="5" y="151"/>
                    </a:cubicBezTo>
                    <a:cubicBezTo>
                      <a:pt x="65" y="81"/>
                      <a:pt x="65" y="81"/>
                      <a:pt x="65" y="81"/>
                    </a:cubicBezTo>
                    <a:cubicBezTo>
                      <a:pt x="68" y="78"/>
                      <a:pt x="68" y="78"/>
                      <a:pt x="68" y="78"/>
                    </a:cubicBezTo>
                    <a:cubicBezTo>
                      <a:pt x="93" y="49"/>
                      <a:pt x="93" y="49"/>
                      <a:pt x="93" y="49"/>
                    </a:cubicBezTo>
                    <a:cubicBezTo>
                      <a:pt x="107" y="32"/>
                      <a:pt x="107" y="32"/>
                      <a:pt x="107" y="32"/>
                    </a:cubicBezTo>
                    <a:cubicBezTo>
                      <a:pt x="104" y="29"/>
                      <a:pt x="104" y="29"/>
                      <a:pt x="104" y="29"/>
                    </a:cubicBezTo>
                    <a:cubicBezTo>
                      <a:pt x="91" y="44"/>
                      <a:pt x="91" y="44"/>
                      <a:pt x="91" y="44"/>
                    </a:cubicBezTo>
                    <a:cubicBezTo>
                      <a:pt x="68" y="71"/>
                      <a:pt x="68" y="71"/>
                      <a:pt x="68" y="71"/>
                    </a:cubicBezTo>
                    <a:cubicBezTo>
                      <a:pt x="64" y="75"/>
                      <a:pt x="59" y="76"/>
                      <a:pt x="54" y="72"/>
                    </a:cubicBezTo>
                    <a:cubicBezTo>
                      <a:pt x="50" y="68"/>
                      <a:pt x="49" y="62"/>
                      <a:pt x="53" y="58"/>
                    </a:cubicBezTo>
                    <a:cubicBezTo>
                      <a:pt x="92" y="13"/>
                      <a:pt x="92" y="13"/>
                      <a:pt x="92" y="13"/>
                    </a:cubicBezTo>
                    <a:cubicBezTo>
                      <a:pt x="92" y="13"/>
                      <a:pt x="92" y="13"/>
                      <a:pt x="92" y="13"/>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64" name="Group 63">
              <a:extLst>
                <a:ext uri="{FF2B5EF4-FFF2-40B4-BE49-F238E27FC236}">
                  <a16:creationId xmlns:a16="http://schemas.microsoft.com/office/drawing/2014/main" id="{683ED703-BBF3-4CF0-917D-9082D436BD42}"/>
                </a:ext>
              </a:extLst>
            </p:cNvPr>
            <p:cNvGrpSpPr/>
            <p:nvPr/>
          </p:nvGrpSpPr>
          <p:grpSpPr>
            <a:xfrm>
              <a:off x="4604424" y="4569900"/>
              <a:ext cx="520890" cy="578309"/>
              <a:chOff x="7121526" y="4922838"/>
              <a:chExt cx="604837" cy="671512"/>
            </a:xfrm>
            <a:solidFill>
              <a:schemeClr val="accent4"/>
            </a:solidFill>
          </p:grpSpPr>
          <p:sp>
            <p:nvSpPr>
              <p:cNvPr id="144" name="Freeform 36">
                <a:extLst>
                  <a:ext uri="{FF2B5EF4-FFF2-40B4-BE49-F238E27FC236}">
                    <a16:creationId xmlns:a16="http://schemas.microsoft.com/office/drawing/2014/main" id="{DA64AD00-1415-4629-9FFB-ABA02208CED8}"/>
                  </a:ext>
                </a:extLst>
              </p:cNvPr>
              <p:cNvSpPr>
                <a:spLocks/>
              </p:cNvSpPr>
              <p:nvPr/>
            </p:nvSpPr>
            <p:spPr bwMode="auto">
              <a:xfrm>
                <a:off x="7121526" y="5437188"/>
                <a:ext cx="157163" cy="157162"/>
              </a:xfrm>
              <a:custGeom>
                <a:avLst/>
                <a:gdLst>
                  <a:gd name="T0" fmla="*/ 42 w 50"/>
                  <a:gd name="T1" fmla="*/ 39 h 50"/>
                  <a:gd name="T2" fmla="*/ 11 w 50"/>
                  <a:gd name="T3" fmla="*/ 42 h 50"/>
                  <a:gd name="T4" fmla="*/ 8 w 50"/>
                  <a:gd name="T5" fmla="*/ 10 h 50"/>
                  <a:gd name="T6" fmla="*/ 40 w 50"/>
                  <a:gd name="T7" fmla="*/ 8 h 50"/>
                  <a:gd name="T8" fmla="*/ 42 w 50"/>
                  <a:gd name="T9" fmla="*/ 39 h 50"/>
                </a:gdLst>
                <a:ahLst/>
                <a:cxnLst>
                  <a:cxn ang="0">
                    <a:pos x="T0" y="T1"/>
                  </a:cxn>
                  <a:cxn ang="0">
                    <a:pos x="T2" y="T3"/>
                  </a:cxn>
                  <a:cxn ang="0">
                    <a:pos x="T4" y="T5"/>
                  </a:cxn>
                  <a:cxn ang="0">
                    <a:pos x="T6" y="T7"/>
                  </a:cxn>
                  <a:cxn ang="0">
                    <a:pos x="T8" y="T9"/>
                  </a:cxn>
                </a:cxnLst>
                <a:rect l="0" t="0" r="r" b="b"/>
                <a:pathLst>
                  <a:path w="50" h="50">
                    <a:moveTo>
                      <a:pt x="42" y="39"/>
                    </a:moveTo>
                    <a:cubicBezTo>
                      <a:pt x="34" y="49"/>
                      <a:pt x="20" y="50"/>
                      <a:pt x="11" y="42"/>
                    </a:cubicBezTo>
                    <a:cubicBezTo>
                      <a:pt x="1" y="33"/>
                      <a:pt x="0" y="19"/>
                      <a:pt x="8" y="10"/>
                    </a:cubicBezTo>
                    <a:cubicBezTo>
                      <a:pt x="16" y="1"/>
                      <a:pt x="30" y="0"/>
                      <a:pt x="40" y="8"/>
                    </a:cubicBezTo>
                    <a:cubicBezTo>
                      <a:pt x="49" y="16"/>
                      <a:pt x="50" y="30"/>
                      <a:pt x="42" y="39"/>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45" name="Freeform 37">
                <a:extLst>
                  <a:ext uri="{FF2B5EF4-FFF2-40B4-BE49-F238E27FC236}">
                    <a16:creationId xmlns:a16="http://schemas.microsoft.com/office/drawing/2014/main" id="{24EB24A9-82C8-4520-91BC-D8D8EB6C39CA}"/>
                  </a:ext>
                </a:extLst>
              </p:cNvPr>
              <p:cNvSpPr>
                <a:spLocks/>
              </p:cNvSpPr>
              <p:nvPr/>
            </p:nvSpPr>
            <p:spPr bwMode="auto">
              <a:xfrm>
                <a:off x="7196138" y="4922838"/>
                <a:ext cx="530225" cy="574675"/>
              </a:xfrm>
              <a:custGeom>
                <a:avLst/>
                <a:gdLst>
                  <a:gd name="T0" fmla="*/ 29 w 168"/>
                  <a:gd name="T1" fmla="*/ 69 h 182"/>
                  <a:gd name="T2" fmla="*/ 6 w 168"/>
                  <a:gd name="T3" fmla="*/ 122 h 182"/>
                  <a:gd name="T4" fmla="*/ 6 w 168"/>
                  <a:gd name="T5" fmla="*/ 123 h 182"/>
                  <a:gd name="T6" fmla="*/ 14 w 168"/>
                  <a:gd name="T7" fmla="*/ 158 h 182"/>
                  <a:gd name="T8" fmla="*/ 20 w 168"/>
                  <a:gd name="T9" fmla="*/ 164 h 182"/>
                  <a:gd name="T10" fmla="*/ 23 w 168"/>
                  <a:gd name="T11" fmla="*/ 166 h 182"/>
                  <a:gd name="T12" fmla="*/ 29 w 168"/>
                  <a:gd name="T13" fmla="*/ 172 h 182"/>
                  <a:gd name="T14" fmla="*/ 65 w 168"/>
                  <a:gd name="T15" fmla="*/ 174 h 182"/>
                  <a:gd name="T16" fmla="*/ 66 w 168"/>
                  <a:gd name="T17" fmla="*/ 173 h 182"/>
                  <a:gd name="T18" fmla="*/ 115 w 168"/>
                  <a:gd name="T19" fmla="*/ 144 h 182"/>
                  <a:gd name="T20" fmla="*/ 118 w 168"/>
                  <a:gd name="T21" fmla="*/ 132 h 182"/>
                  <a:gd name="T22" fmla="*/ 106 w 168"/>
                  <a:gd name="T23" fmla="*/ 128 h 182"/>
                  <a:gd name="T24" fmla="*/ 59 w 168"/>
                  <a:gd name="T25" fmla="*/ 158 h 182"/>
                  <a:gd name="T26" fmla="*/ 55 w 168"/>
                  <a:gd name="T27" fmla="*/ 154 h 182"/>
                  <a:gd name="T28" fmla="*/ 136 w 168"/>
                  <a:gd name="T29" fmla="*/ 105 h 182"/>
                  <a:gd name="T30" fmla="*/ 119 w 168"/>
                  <a:gd name="T31" fmla="*/ 90 h 182"/>
                  <a:gd name="T32" fmla="*/ 165 w 168"/>
                  <a:gd name="T33" fmla="*/ 37 h 182"/>
                  <a:gd name="T34" fmla="*/ 163 w 168"/>
                  <a:gd name="T35" fmla="*/ 22 h 182"/>
                  <a:gd name="T36" fmla="*/ 149 w 168"/>
                  <a:gd name="T37" fmla="*/ 24 h 182"/>
                  <a:gd name="T38" fmla="*/ 103 w 168"/>
                  <a:gd name="T39" fmla="*/ 76 h 182"/>
                  <a:gd name="T40" fmla="*/ 97 w 168"/>
                  <a:gd name="T41" fmla="*/ 71 h 182"/>
                  <a:gd name="T42" fmla="*/ 142 w 168"/>
                  <a:gd name="T43" fmla="*/ 18 h 182"/>
                  <a:gd name="T44" fmla="*/ 142 w 168"/>
                  <a:gd name="T45" fmla="*/ 3 h 182"/>
                  <a:gd name="T46" fmla="*/ 127 w 168"/>
                  <a:gd name="T47" fmla="*/ 5 h 182"/>
                  <a:gd name="T48" fmla="*/ 81 w 168"/>
                  <a:gd name="T49" fmla="*/ 57 h 182"/>
                  <a:gd name="T50" fmla="*/ 63 w 168"/>
                  <a:gd name="T51" fmla="*/ 42 h 182"/>
                  <a:gd name="T52" fmla="*/ 27 w 168"/>
                  <a:gd name="T53" fmla="*/ 130 h 182"/>
                  <a:gd name="T54" fmla="*/ 23 w 168"/>
                  <a:gd name="T55" fmla="*/ 126 h 182"/>
                  <a:gd name="T56" fmla="*/ 46 w 168"/>
                  <a:gd name="T57" fmla="*/ 76 h 182"/>
                  <a:gd name="T58" fmla="*/ 40 w 168"/>
                  <a:gd name="T59" fmla="*/ 64 h 182"/>
                  <a:gd name="T60" fmla="*/ 29 w 168"/>
                  <a:gd name="T61" fmla="*/ 69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8" h="182">
                    <a:moveTo>
                      <a:pt x="29" y="69"/>
                    </a:moveTo>
                    <a:cubicBezTo>
                      <a:pt x="6" y="122"/>
                      <a:pt x="6" y="122"/>
                      <a:pt x="6" y="122"/>
                    </a:cubicBezTo>
                    <a:cubicBezTo>
                      <a:pt x="6" y="123"/>
                      <a:pt x="6" y="123"/>
                      <a:pt x="6" y="123"/>
                    </a:cubicBezTo>
                    <a:cubicBezTo>
                      <a:pt x="0" y="140"/>
                      <a:pt x="9" y="154"/>
                      <a:pt x="14" y="158"/>
                    </a:cubicBezTo>
                    <a:cubicBezTo>
                      <a:pt x="17" y="161"/>
                      <a:pt x="16" y="160"/>
                      <a:pt x="20" y="164"/>
                    </a:cubicBezTo>
                    <a:cubicBezTo>
                      <a:pt x="21" y="164"/>
                      <a:pt x="22" y="165"/>
                      <a:pt x="23" y="166"/>
                    </a:cubicBezTo>
                    <a:cubicBezTo>
                      <a:pt x="26" y="169"/>
                      <a:pt x="26" y="168"/>
                      <a:pt x="29" y="172"/>
                    </a:cubicBezTo>
                    <a:cubicBezTo>
                      <a:pt x="34" y="176"/>
                      <a:pt x="49" y="182"/>
                      <a:pt x="65" y="174"/>
                    </a:cubicBezTo>
                    <a:cubicBezTo>
                      <a:pt x="66" y="173"/>
                      <a:pt x="66" y="173"/>
                      <a:pt x="66" y="173"/>
                    </a:cubicBezTo>
                    <a:cubicBezTo>
                      <a:pt x="115" y="144"/>
                      <a:pt x="115" y="144"/>
                      <a:pt x="115" y="144"/>
                    </a:cubicBezTo>
                    <a:cubicBezTo>
                      <a:pt x="119" y="141"/>
                      <a:pt x="120" y="135"/>
                      <a:pt x="118" y="132"/>
                    </a:cubicBezTo>
                    <a:cubicBezTo>
                      <a:pt x="115" y="128"/>
                      <a:pt x="110" y="127"/>
                      <a:pt x="106" y="128"/>
                    </a:cubicBezTo>
                    <a:cubicBezTo>
                      <a:pt x="59" y="158"/>
                      <a:pt x="59" y="158"/>
                      <a:pt x="59" y="158"/>
                    </a:cubicBezTo>
                    <a:cubicBezTo>
                      <a:pt x="55" y="154"/>
                      <a:pt x="55" y="154"/>
                      <a:pt x="55" y="154"/>
                    </a:cubicBezTo>
                    <a:cubicBezTo>
                      <a:pt x="136" y="105"/>
                      <a:pt x="136" y="105"/>
                      <a:pt x="136" y="105"/>
                    </a:cubicBezTo>
                    <a:cubicBezTo>
                      <a:pt x="119" y="90"/>
                      <a:pt x="119" y="90"/>
                      <a:pt x="119" y="90"/>
                    </a:cubicBezTo>
                    <a:cubicBezTo>
                      <a:pt x="165" y="37"/>
                      <a:pt x="165" y="37"/>
                      <a:pt x="165" y="37"/>
                    </a:cubicBezTo>
                    <a:cubicBezTo>
                      <a:pt x="168" y="33"/>
                      <a:pt x="168" y="26"/>
                      <a:pt x="163" y="22"/>
                    </a:cubicBezTo>
                    <a:cubicBezTo>
                      <a:pt x="159" y="18"/>
                      <a:pt x="153" y="19"/>
                      <a:pt x="149" y="24"/>
                    </a:cubicBezTo>
                    <a:cubicBezTo>
                      <a:pt x="103" y="76"/>
                      <a:pt x="103" y="76"/>
                      <a:pt x="103" y="76"/>
                    </a:cubicBezTo>
                    <a:cubicBezTo>
                      <a:pt x="97" y="71"/>
                      <a:pt x="97" y="71"/>
                      <a:pt x="97" y="71"/>
                    </a:cubicBezTo>
                    <a:cubicBezTo>
                      <a:pt x="142" y="18"/>
                      <a:pt x="142" y="18"/>
                      <a:pt x="142" y="18"/>
                    </a:cubicBezTo>
                    <a:cubicBezTo>
                      <a:pt x="146" y="14"/>
                      <a:pt x="147" y="7"/>
                      <a:pt x="142" y="3"/>
                    </a:cubicBezTo>
                    <a:cubicBezTo>
                      <a:pt x="137" y="0"/>
                      <a:pt x="131" y="0"/>
                      <a:pt x="127" y="5"/>
                    </a:cubicBezTo>
                    <a:cubicBezTo>
                      <a:pt x="81" y="57"/>
                      <a:pt x="81" y="57"/>
                      <a:pt x="81" y="57"/>
                    </a:cubicBezTo>
                    <a:cubicBezTo>
                      <a:pt x="63" y="42"/>
                      <a:pt x="63" y="42"/>
                      <a:pt x="63" y="42"/>
                    </a:cubicBezTo>
                    <a:cubicBezTo>
                      <a:pt x="27" y="130"/>
                      <a:pt x="27" y="130"/>
                      <a:pt x="27" y="130"/>
                    </a:cubicBezTo>
                    <a:cubicBezTo>
                      <a:pt x="23" y="126"/>
                      <a:pt x="23" y="126"/>
                      <a:pt x="23" y="126"/>
                    </a:cubicBezTo>
                    <a:cubicBezTo>
                      <a:pt x="46" y="76"/>
                      <a:pt x="46" y="76"/>
                      <a:pt x="46" y="76"/>
                    </a:cubicBezTo>
                    <a:cubicBezTo>
                      <a:pt x="46" y="72"/>
                      <a:pt x="44" y="67"/>
                      <a:pt x="40" y="64"/>
                    </a:cubicBezTo>
                    <a:cubicBezTo>
                      <a:pt x="36" y="63"/>
                      <a:pt x="31" y="65"/>
                      <a:pt x="29" y="69"/>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65" name="Group 64">
              <a:extLst>
                <a:ext uri="{FF2B5EF4-FFF2-40B4-BE49-F238E27FC236}">
                  <a16:creationId xmlns:a16="http://schemas.microsoft.com/office/drawing/2014/main" id="{95AE2D09-078B-4F33-BB39-A03D404A2473}"/>
                </a:ext>
              </a:extLst>
            </p:cNvPr>
            <p:cNvGrpSpPr/>
            <p:nvPr/>
          </p:nvGrpSpPr>
          <p:grpSpPr>
            <a:xfrm>
              <a:off x="7319612" y="1936741"/>
              <a:ext cx="542765" cy="571474"/>
              <a:chOff x="10274301" y="1865313"/>
              <a:chExt cx="630238" cy="663575"/>
            </a:xfrm>
            <a:solidFill>
              <a:schemeClr val="accent2"/>
            </a:solidFill>
          </p:grpSpPr>
          <p:sp>
            <p:nvSpPr>
              <p:cNvPr id="142" name="Freeform 38">
                <a:extLst>
                  <a:ext uri="{FF2B5EF4-FFF2-40B4-BE49-F238E27FC236}">
                    <a16:creationId xmlns:a16="http://schemas.microsoft.com/office/drawing/2014/main" id="{CFD89FEA-4BA2-4827-BB08-A5935A94DAD0}"/>
                  </a:ext>
                </a:extLst>
              </p:cNvPr>
              <p:cNvSpPr>
                <a:spLocks/>
              </p:cNvSpPr>
              <p:nvPr/>
            </p:nvSpPr>
            <p:spPr bwMode="auto">
              <a:xfrm>
                <a:off x="10744201" y="1865313"/>
                <a:ext cx="160338" cy="158750"/>
              </a:xfrm>
              <a:custGeom>
                <a:avLst/>
                <a:gdLst>
                  <a:gd name="T0" fmla="*/ 42 w 51"/>
                  <a:gd name="T1" fmla="*/ 40 h 50"/>
                  <a:gd name="T2" fmla="*/ 41 w 51"/>
                  <a:gd name="T3" fmla="*/ 8 h 50"/>
                  <a:gd name="T4" fmla="*/ 9 w 51"/>
                  <a:gd name="T5" fmla="*/ 9 h 50"/>
                  <a:gd name="T6" fmla="*/ 10 w 51"/>
                  <a:gd name="T7" fmla="*/ 41 h 50"/>
                  <a:gd name="T8" fmla="*/ 42 w 51"/>
                  <a:gd name="T9" fmla="*/ 40 h 50"/>
                </a:gdLst>
                <a:ahLst/>
                <a:cxnLst>
                  <a:cxn ang="0">
                    <a:pos x="T0" y="T1"/>
                  </a:cxn>
                  <a:cxn ang="0">
                    <a:pos x="T2" y="T3"/>
                  </a:cxn>
                  <a:cxn ang="0">
                    <a:pos x="T4" y="T5"/>
                  </a:cxn>
                  <a:cxn ang="0">
                    <a:pos x="T6" y="T7"/>
                  </a:cxn>
                  <a:cxn ang="0">
                    <a:pos x="T8" y="T9"/>
                  </a:cxn>
                </a:cxnLst>
                <a:rect l="0" t="0" r="r" b="b"/>
                <a:pathLst>
                  <a:path w="51" h="50">
                    <a:moveTo>
                      <a:pt x="42" y="40"/>
                    </a:moveTo>
                    <a:cubicBezTo>
                      <a:pt x="51" y="31"/>
                      <a:pt x="50" y="17"/>
                      <a:pt x="41" y="8"/>
                    </a:cubicBezTo>
                    <a:cubicBezTo>
                      <a:pt x="32" y="0"/>
                      <a:pt x="17" y="0"/>
                      <a:pt x="9" y="9"/>
                    </a:cubicBezTo>
                    <a:cubicBezTo>
                      <a:pt x="0" y="18"/>
                      <a:pt x="1" y="32"/>
                      <a:pt x="10" y="41"/>
                    </a:cubicBezTo>
                    <a:cubicBezTo>
                      <a:pt x="19" y="50"/>
                      <a:pt x="34" y="49"/>
                      <a:pt x="42" y="40"/>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43" name="Freeform 39">
                <a:extLst>
                  <a:ext uri="{FF2B5EF4-FFF2-40B4-BE49-F238E27FC236}">
                    <a16:creationId xmlns:a16="http://schemas.microsoft.com/office/drawing/2014/main" id="{A4EEC84A-C919-4462-ACA2-AF8E817F8A38}"/>
                  </a:ext>
                </a:extLst>
              </p:cNvPr>
              <p:cNvSpPr>
                <a:spLocks/>
              </p:cNvSpPr>
              <p:nvPr/>
            </p:nvSpPr>
            <p:spPr bwMode="auto">
              <a:xfrm>
                <a:off x="10274301" y="1922463"/>
                <a:ext cx="585788" cy="606425"/>
              </a:xfrm>
              <a:custGeom>
                <a:avLst/>
                <a:gdLst>
                  <a:gd name="T0" fmla="*/ 97 w 186"/>
                  <a:gd name="T1" fmla="*/ 12 h 192"/>
                  <a:gd name="T2" fmla="*/ 139 w 186"/>
                  <a:gd name="T3" fmla="*/ 11 h 192"/>
                  <a:gd name="T4" fmla="*/ 162 w 186"/>
                  <a:gd name="T5" fmla="*/ 32 h 192"/>
                  <a:gd name="T6" fmla="*/ 164 w 186"/>
                  <a:gd name="T7" fmla="*/ 34 h 192"/>
                  <a:gd name="T8" fmla="*/ 173 w 186"/>
                  <a:gd name="T9" fmla="*/ 42 h 192"/>
                  <a:gd name="T10" fmla="*/ 175 w 186"/>
                  <a:gd name="T11" fmla="*/ 85 h 192"/>
                  <a:gd name="T12" fmla="*/ 175 w 186"/>
                  <a:gd name="T13" fmla="*/ 85 h 192"/>
                  <a:gd name="T14" fmla="*/ 135 w 186"/>
                  <a:gd name="T15" fmla="*/ 128 h 192"/>
                  <a:gd name="T16" fmla="*/ 121 w 186"/>
                  <a:gd name="T17" fmla="*/ 129 h 192"/>
                  <a:gd name="T18" fmla="*/ 120 w 186"/>
                  <a:gd name="T19" fmla="*/ 115 h 192"/>
                  <a:gd name="T20" fmla="*/ 144 w 186"/>
                  <a:gd name="T21" fmla="*/ 89 h 192"/>
                  <a:gd name="T22" fmla="*/ 158 w 186"/>
                  <a:gd name="T23" fmla="*/ 75 h 192"/>
                  <a:gd name="T24" fmla="*/ 154 w 186"/>
                  <a:gd name="T25" fmla="*/ 71 h 192"/>
                  <a:gd name="T26" fmla="*/ 139 w 186"/>
                  <a:gd name="T27" fmla="*/ 87 h 192"/>
                  <a:gd name="T28" fmla="*/ 114 w 186"/>
                  <a:gd name="T29" fmla="*/ 115 h 192"/>
                  <a:gd name="T30" fmla="*/ 110 w 186"/>
                  <a:gd name="T31" fmla="*/ 119 h 192"/>
                  <a:gd name="T32" fmla="*/ 47 w 186"/>
                  <a:gd name="T33" fmla="*/ 187 h 192"/>
                  <a:gd name="T34" fmla="*/ 28 w 186"/>
                  <a:gd name="T35" fmla="*/ 187 h 192"/>
                  <a:gd name="T36" fmla="*/ 28 w 186"/>
                  <a:gd name="T37" fmla="*/ 169 h 192"/>
                  <a:gd name="T38" fmla="*/ 91 w 186"/>
                  <a:gd name="T39" fmla="*/ 101 h 192"/>
                  <a:gd name="T40" fmla="*/ 87 w 186"/>
                  <a:gd name="T41" fmla="*/ 97 h 192"/>
                  <a:gd name="T42" fmla="*/ 24 w 186"/>
                  <a:gd name="T43" fmla="*/ 165 h 192"/>
                  <a:gd name="T44" fmla="*/ 6 w 186"/>
                  <a:gd name="T45" fmla="*/ 166 h 192"/>
                  <a:gd name="T46" fmla="*/ 5 w 186"/>
                  <a:gd name="T47" fmla="*/ 147 h 192"/>
                  <a:gd name="T48" fmla="*/ 68 w 186"/>
                  <a:gd name="T49" fmla="*/ 79 h 192"/>
                  <a:gd name="T50" fmla="*/ 71 w 186"/>
                  <a:gd name="T51" fmla="*/ 76 h 192"/>
                  <a:gd name="T52" fmla="*/ 97 w 186"/>
                  <a:gd name="T53" fmla="*/ 48 h 192"/>
                  <a:gd name="T54" fmla="*/ 111 w 186"/>
                  <a:gd name="T55" fmla="*/ 32 h 192"/>
                  <a:gd name="T56" fmla="*/ 108 w 186"/>
                  <a:gd name="T57" fmla="*/ 29 h 192"/>
                  <a:gd name="T58" fmla="*/ 95 w 186"/>
                  <a:gd name="T59" fmla="*/ 43 h 192"/>
                  <a:gd name="T60" fmla="*/ 71 w 186"/>
                  <a:gd name="T61" fmla="*/ 69 h 192"/>
                  <a:gd name="T62" fmla="*/ 57 w 186"/>
                  <a:gd name="T63" fmla="*/ 69 h 192"/>
                  <a:gd name="T64" fmla="*/ 56 w 186"/>
                  <a:gd name="T65" fmla="*/ 55 h 192"/>
                  <a:gd name="T66" fmla="*/ 97 w 186"/>
                  <a:gd name="T67" fmla="*/ 12 h 192"/>
                  <a:gd name="T68" fmla="*/ 97 w 186"/>
                  <a:gd name="T69" fmla="*/ 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6" h="192">
                    <a:moveTo>
                      <a:pt x="97" y="12"/>
                    </a:moveTo>
                    <a:cubicBezTo>
                      <a:pt x="107" y="0"/>
                      <a:pt x="127" y="0"/>
                      <a:pt x="139" y="11"/>
                    </a:cubicBezTo>
                    <a:cubicBezTo>
                      <a:pt x="162" y="32"/>
                      <a:pt x="162" y="32"/>
                      <a:pt x="162" y="32"/>
                    </a:cubicBezTo>
                    <a:cubicBezTo>
                      <a:pt x="164" y="34"/>
                      <a:pt x="164" y="34"/>
                      <a:pt x="164" y="34"/>
                    </a:cubicBezTo>
                    <a:cubicBezTo>
                      <a:pt x="173" y="42"/>
                      <a:pt x="173" y="42"/>
                      <a:pt x="173" y="42"/>
                    </a:cubicBezTo>
                    <a:cubicBezTo>
                      <a:pt x="184" y="53"/>
                      <a:pt x="186" y="73"/>
                      <a:pt x="175" y="85"/>
                    </a:cubicBezTo>
                    <a:cubicBezTo>
                      <a:pt x="175" y="85"/>
                      <a:pt x="175" y="85"/>
                      <a:pt x="175" y="85"/>
                    </a:cubicBezTo>
                    <a:cubicBezTo>
                      <a:pt x="135" y="128"/>
                      <a:pt x="135" y="128"/>
                      <a:pt x="135" y="128"/>
                    </a:cubicBezTo>
                    <a:cubicBezTo>
                      <a:pt x="131" y="133"/>
                      <a:pt x="125" y="132"/>
                      <a:pt x="121" y="129"/>
                    </a:cubicBezTo>
                    <a:cubicBezTo>
                      <a:pt x="117" y="125"/>
                      <a:pt x="116" y="119"/>
                      <a:pt x="120" y="115"/>
                    </a:cubicBezTo>
                    <a:cubicBezTo>
                      <a:pt x="144" y="89"/>
                      <a:pt x="144" y="89"/>
                      <a:pt x="144" y="89"/>
                    </a:cubicBezTo>
                    <a:cubicBezTo>
                      <a:pt x="158" y="75"/>
                      <a:pt x="158" y="75"/>
                      <a:pt x="158" y="75"/>
                    </a:cubicBezTo>
                    <a:cubicBezTo>
                      <a:pt x="154" y="71"/>
                      <a:pt x="154" y="71"/>
                      <a:pt x="154" y="71"/>
                    </a:cubicBezTo>
                    <a:cubicBezTo>
                      <a:pt x="139" y="87"/>
                      <a:pt x="139" y="87"/>
                      <a:pt x="139" y="87"/>
                    </a:cubicBezTo>
                    <a:cubicBezTo>
                      <a:pt x="114" y="115"/>
                      <a:pt x="114" y="115"/>
                      <a:pt x="114" y="115"/>
                    </a:cubicBezTo>
                    <a:cubicBezTo>
                      <a:pt x="110" y="119"/>
                      <a:pt x="110" y="119"/>
                      <a:pt x="110" y="119"/>
                    </a:cubicBezTo>
                    <a:cubicBezTo>
                      <a:pt x="47" y="187"/>
                      <a:pt x="47" y="187"/>
                      <a:pt x="47" y="187"/>
                    </a:cubicBezTo>
                    <a:cubicBezTo>
                      <a:pt x="42" y="192"/>
                      <a:pt x="34" y="192"/>
                      <a:pt x="28" y="187"/>
                    </a:cubicBezTo>
                    <a:cubicBezTo>
                      <a:pt x="23" y="182"/>
                      <a:pt x="23" y="174"/>
                      <a:pt x="28" y="169"/>
                    </a:cubicBezTo>
                    <a:cubicBezTo>
                      <a:pt x="91" y="101"/>
                      <a:pt x="91" y="101"/>
                      <a:pt x="91" y="101"/>
                    </a:cubicBezTo>
                    <a:cubicBezTo>
                      <a:pt x="87" y="97"/>
                      <a:pt x="87" y="97"/>
                      <a:pt x="87" y="97"/>
                    </a:cubicBezTo>
                    <a:cubicBezTo>
                      <a:pt x="24" y="165"/>
                      <a:pt x="24" y="165"/>
                      <a:pt x="24" y="165"/>
                    </a:cubicBezTo>
                    <a:cubicBezTo>
                      <a:pt x="19" y="170"/>
                      <a:pt x="11" y="171"/>
                      <a:pt x="6" y="166"/>
                    </a:cubicBezTo>
                    <a:cubicBezTo>
                      <a:pt x="0" y="161"/>
                      <a:pt x="0" y="153"/>
                      <a:pt x="5" y="147"/>
                    </a:cubicBezTo>
                    <a:cubicBezTo>
                      <a:pt x="68" y="79"/>
                      <a:pt x="68" y="79"/>
                      <a:pt x="68" y="79"/>
                    </a:cubicBezTo>
                    <a:cubicBezTo>
                      <a:pt x="71" y="76"/>
                      <a:pt x="71" y="76"/>
                      <a:pt x="71" y="76"/>
                    </a:cubicBezTo>
                    <a:cubicBezTo>
                      <a:pt x="97" y="48"/>
                      <a:pt x="97" y="48"/>
                      <a:pt x="97" y="48"/>
                    </a:cubicBezTo>
                    <a:cubicBezTo>
                      <a:pt x="111" y="32"/>
                      <a:pt x="111" y="32"/>
                      <a:pt x="111" y="32"/>
                    </a:cubicBezTo>
                    <a:cubicBezTo>
                      <a:pt x="108" y="29"/>
                      <a:pt x="108" y="29"/>
                      <a:pt x="108" y="29"/>
                    </a:cubicBezTo>
                    <a:cubicBezTo>
                      <a:pt x="95" y="43"/>
                      <a:pt x="95" y="43"/>
                      <a:pt x="95" y="43"/>
                    </a:cubicBezTo>
                    <a:cubicBezTo>
                      <a:pt x="71" y="69"/>
                      <a:pt x="71" y="69"/>
                      <a:pt x="71" y="69"/>
                    </a:cubicBezTo>
                    <a:cubicBezTo>
                      <a:pt x="66" y="73"/>
                      <a:pt x="61" y="73"/>
                      <a:pt x="57" y="69"/>
                    </a:cubicBezTo>
                    <a:cubicBezTo>
                      <a:pt x="53" y="66"/>
                      <a:pt x="52" y="60"/>
                      <a:pt x="56" y="55"/>
                    </a:cubicBezTo>
                    <a:cubicBezTo>
                      <a:pt x="97" y="12"/>
                      <a:pt x="97" y="12"/>
                      <a:pt x="97" y="12"/>
                    </a:cubicBezTo>
                    <a:cubicBezTo>
                      <a:pt x="97" y="12"/>
                      <a:pt x="97" y="12"/>
                      <a:pt x="97" y="12"/>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66" name="Group 65">
              <a:extLst>
                <a:ext uri="{FF2B5EF4-FFF2-40B4-BE49-F238E27FC236}">
                  <a16:creationId xmlns:a16="http://schemas.microsoft.com/office/drawing/2014/main" id="{9B9D0954-D357-4536-879C-E56FB0D5B22A}"/>
                </a:ext>
              </a:extLst>
            </p:cNvPr>
            <p:cNvGrpSpPr/>
            <p:nvPr/>
          </p:nvGrpSpPr>
          <p:grpSpPr>
            <a:xfrm>
              <a:off x="4315952" y="4371660"/>
              <a:ext cx="581045" cy="522258"/>
              <a:chOff x="6786563" y="4692650"/>
              <a:chExt cx="674688" cy="606425"/>
            </a:xfrm>
            <a:solidFill>
              <a:schemeClr val="accent4"/>
            </a:solidFill>
          </p:grpSpPr>
          <p:sp>
            <p:nvSpPr>
              <p:cNvPr id="140" name="Freeform 40">
                <a:extLst>
                  <a:ext uri="{FF2B5EF4-FFF2-40B4-BE49-F238E27FC236}">
                    <a16:creationId xmlns:a16="http://schemas.microsoft.com/office/drawing/2014/main" id="{CCA373EC-3E39-445C-B0AF-B127915E600F}"/>
                  </a:ext>
                </a:extLst>
              </p:cNvPr>
              <p:cNvSpPr>
                <a:spLocks/>
              </p:cNvSpPr>
              <p:nvPr/>
            </p:nvSpPr>
            <p:spPr bwMode="auto">
              <a:xfrm>
                <a:off x="6786563" y="5140325"/>
                <a:ext cx="157163" cy="158750"/>
              </a:xfrm>
              <a:custGeom>
                <a:avLst/>
                <a:gdLst>
                  <a:gd name="T0" fmla="*/ 40 w 50"/>
                  <a:gd name="T1" fmla="*/ 42 h 50"/>
                  <a:gd name="T2" fmla="*/ 8 w 50"/>
                  <a:gd name="T3" fmla="*/ 39 h 50"/>
                  <a:gd name="T4" fmla="*/ 10 w 50"/>
                  <a:gd name="T5" fmla="*/ 8 h 50"/>
                  <a:gd name="T6" fmla="*/ 42 w 50"/>
                  <a:gd name="T7" fmla="*/ 10 h 50"/>
                  <a:gd name="T8" fmla="*/ 40 w 50"/>
                  <a:gd name="T9" fmla="*/ 42 h 50"/>
                </a:gdLst>
                <a:ahLst/>
                <a:cxnLst>
                  <a:cxn ang="0">
                    <a:pos x="T0" y="T1"/>
                  </a:cxn>
                  <a:cxn ang="0">
                    <a:pos x="T2" y="T3"/>
                  </a:cxn>
                  <a:cxn ang="0">
                    <a:pos x="T4" y="T5"/>
                  </a:cxn>
                  <a:cxn ang="0">
                    <a:pos x="T6" y="T7"/>
                  </a:cxn>
                  <a:cxn ang="0">
                    <a:pos x="T8" y="T9"/>
                  </a:cxn>
                </a:cxnLst>
                <a:rect l="0" t="0" r="r" b="b"/>
                <a:pathLst>
                  <a:path w="50" h="50">
                    <a:moveTo>
                      <a:pt x="40" y="42"/>
                    </a:moveTo>
                    <a:cubicBezTo>
                      <a:pt x="31" y="50"/>
                      <a:pt x="16" y="49"/>
                      <a:pt x="8" y="39"/>
                    </a:cubicBezTo>
                    <a:cubicBezTo>
                      <a:pt x="0" y="30"/>
                      <a:pt x="1" y="16"/>
                      <a:pt x="10" y="8"/>
                    </a:cubicBezTo>
                    <a:cubicBezTo>
                      <a:pt x="20" y="0"/>
                      <a:pt x="34" y="1"/>
                      <a:pt x="42" y="10"/>
                    </a:cubicBezTo>
                    <a:cubicBezTo>
                      <a:pt x="50" y="20"/>
                      <a:pt x="49" y="34"/>
                      <a:pt x="40" y="42"/>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41" name="Freeform 41">
                <a:extLst>
                  <a:ext uri="{FF2B5EF4-FFF2-40B4-BE49-F238E27FC236}">
                    <a16:creationId xmlns:a16="http://schemas.microsoft.com/office/drawing/2014/main" id="{D122BA99-3482-4869-AAD9-7F39E66BDF8A}"/>
                  </a:ext>
                </a:extLst>
              </p:cNvPr>
              <p:cNvSpPr>
                <a:spLocks/>
              </p:cNvSpPr>
              <p:nvPr/>
            </p:nvSpPr>
            <p:spPr bwMode="auto">
              <a:xfrm>
                <a:off x="6883401" y="4692650"/>
                <a:ext cx="577850" cy="530225"/>
              </a:xfrm>
              <a:custGeom>
                <a:avLst/>
                <a:gdLst>
                  <a:gd name="T0" fmla="*/ 39 w 183"/>
                  <a:gd name="T1" fmla="*/ 54 h 168"/>
                  <a:gd name="T2" fmla="*/ 9 w 183"/>
                  <a:gd name="T3" fmla="*/ 102 h 168"/>
                  <a:gd name="T4" fmla="*/ 9 w 183"/>
                  <a:gd name="T5" fmla="*/ 104 h 168"/>
                  <a:gd name="T6" fmla="*/ 11 w 183"/>
                  <a:gd name="T7" fmla="*/ 139 h 168"/>
                  <a:gd name="T8" fmla="*/ 16 w 183"/>
                  <a:gd name="T9" fmla="*/ 146 h 168"/>
                  <a:gd name="T10" fmla="*/ 19 w 183"/>
                  <a:gd name="T11" fmla="*/ 148 h 168"/>
                  <a:gd name="T12" fmla="*/ 24 w 183"/>
                  <a:gd name="T13" fmla="*/ 155 h 168"/>
                  <a:gd name="T14" fmla="*/ 59 w 183"/>
                  <a:gd name="T15" fmla="*/ 162 h 168"/>
                  <a:gd name="T16" fmla="*/ 61 w 183"/>
                  <a:gd name="T17" fmla="*/ 162 h 168"/>
                  <a:gd name="T18" fmla="*/ 113 w 183"/>
                  <a:gd name="T19" fmla="*/ 140 h 168"/>
                  <a:gd name="T20" fmla="*/ 118 w 183"/>
                  <a:gd name="T21" fmla="*/ 129 h 168"/>
                  <a:gd name="T22" fmla="*/ 106 w 183"/>
                  <a:gd name="T23" fmla="*/ 123 h 168"/>
                  <a:gd name="T24" fmla="*/ 56 w 183"/>
                  <a:gd name="T25" fmla="*/ 145 h 168"/>
                  <a:gd name="T26" fmla="*/ 53 w 183"/>
                  <a:gd name="T27" fmla="*/ 142 h 168"/>
                  <a:gd name="T28" fmla="*/ 140 w 183"/>
                  <a:gd name="T29" fmla="*/ 105 h 168"/>
                  <a:gd name="T30" fmla="*/ 125 w 183"/>
                  <a:gd name="T31" fmla="*/ 87 h 168"/>
                  <a:gd name="T32" fmla="*/ 178 w 183"/>
                  <a:gd name="T33" fmla="*/ 42 h 168"/>
                  <a:gd name="T34" fmla="*/ 179 w 183"/>
                  <a:gd name="T35" fmla="*/ 26 h 168"/>
                  <a:gd name="T36" fmla="*/ 164 w 183"/>
                  <a:gd name="T37" fmla="*/ 26 h 168"/>
                  <a:gd name="T38" fmla="*/ 111 w 183"/>
                  <a:gd name="T39" fmla="*/ 72 h 168"/>
                  <a:gd name="T40" fmla="*/ 106 w 183"/>
                  <a:gd name="T41" fmla="*/ 65 h 168"/>
                  <a:gd name="T42" fmla="*/ 159 w 183"/>
                  <a:gd name="T43" fmla="*/ 19 h 168"/>
                  <a:gd name="T44" fmla="*/ 161 w 183"/>
                  <a:gd name="T45" fmla="*/ 5 h 168"/>
                  <a:gd name="T46" fmla="*/ 145 w 183"/>
                  <a:gd name="T47" fmla="*/ 4 h 168"/>
                  <a:gd name="T48" fmla="*/ 92 w 183"/>
                  <a:gd name="T49" fmla="*/ 49 h 168"/>
                  <a:gd name="T50" fmla="*/ 77 w 183"/>
                  <a:gd name="T51" fmla="*/ 32 h 168"/>
                  <a:gd name="T52" fmla="*/ 28 w 183"/>
                  <a:gd name="T53" fmla="*/ 113 h 168"/>
                  <a:gd name="T54" fmla="*/ 25 w 183"/>
                  <a:gd name="T55" fmla="*/ 109 h 168"/>
                  <a:gd name="T56" fmla="*/ 55 w 183"/>
                  <a:gd name="T57" fmla="*/ 63 h 168"/>
                  <a:gd name="T58" fmla="*/ 50 w 183"/>
                  <a:gd name="T59" fmla="*/ 50 h 168"/>
                  <a:gd name="T60" fmla="*/ 39 w 183"/>
                  <a:gd name="T61" fmla="*/ 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3" h="168">
                    <a:moveTo>
                      <a:pt x="39" y="54"/>
                    </a:moveTo>
                    <a:cubicBezTo>
                      <a:pt x="9" y="102"/>
                      <a:pt x="9" y="102"/>
                      <a:pt x="9" y="102"/>
                    </a:cubicBezTo>
                    <a:cubicBezTo>
                      <a:pt x="9" y="104"/>
                      <a:pt x="9" y="104"/>
                      <a:pt x="9" y="104"/>
                    </a:cubicBezTo>
                    <a:cubicBezTo>
                      <a:pt x="0" y="119"/>
                      <a:pt x="7" y="134"/>
                      <a:pt x="11" y="139"/>
                    </a:cubicBezTo>
                    <a:cubicBezTo>
                      <a:pt x="14" y="143"/>
                      <a:pt x="13" y="142"/>
                      <a:pt x="16" y="146"/>
                    </a:cubicBezTo>
                    <a:cubicBezTo>
                      <a:pt x="17" y="146"/>
                      <a:pt x="18" y="147"/>
                      <a:pt x="19" y="148"/>
                    </a:cubicBezTo>
                    <a:cubicBezTo>
                      <a:pt x="22" y="152"/>
                      <a:pt x="21" y="151"/>
                      <a:pt x="24" y="155"/>
                    </a:cubicBezTo>
                    <a:cubicBezTo>
                      <a:pt x="28" y="159"/>
                      <a:pt x="42" y="168"/>
                      <a:pt x="59" y="162"/>
                    </a:cubicBezTo>
                    <a:cubicBezTo>
                      <a:pt x="61" y="162"/>
                      <a:pt x="61" y="162"/>
                      <a:pt x="61" y="162"/>
                    </a:cubicBezTo>
                    <a:cubicBezTo>
                      <a:pt x="113" y="140"/>
                      <a:pt x="113" y="140"/>
                      <a:pt x="113" y="140"/>
                    </a:cubicBezTo>
                    <a:cubicBezTo>
                      <a:pt x="117" y="137"/>
                      <a:pt x="119" y="132"/>
                      <a:pt x="118" y="129"/>
                    </a:cubicBezTo>
                    <a:cubicBezTo>
                      <a:pt x="116" y="124"/>
                      <a:pt x="111" y="122"/>
                      <a:pt x="106" y="123"/>
                    </a:cubicBezTo>
                    <a:cubicBezTo>
                      <a:pt x="56" y="145"/>
                      <a:pt x="56" y="145"/>
                      <a:pt x="56" y="145"/>
                    </a:cubicBezTo>
                    <a:cubicBezTo>
                      <a:pt x="53" y="142"/>
                      <a:pt x="53" y="142"/>
                      <a:pt x="53" y="142"/>
                    </a:cubicBezTo>
                    <a:cubicBezTo>
                      <a:pt x="140" y="105"/>
                      <a:pt x="140" y="105"/>
                      <a:pt x="140" y="105"/>
                    </a:cubicBezTo>
                    <a:cubicBezTo>
                      <a:pt x="125" y="87"/>
                      <a:pt x="125" y="87"/>
                      <a:pt x="125" y="87"/>
                    </a:cubicBezTo>
                    <a:cubicBezTo>
                      <a:pt x="178" y="42"/>
                      <a:pt x="178" y="42"/>
                      <a:pt x="178" y="42"/>
                    </a:cubicBezTo>
                    <a:cubicBezTo>
                      <a:pt x="182" y="38"/>
                      <a:pt x="183" y="31"/>
                      <a:pt x="179" y="26"/>
                    </a:cubicBezTo>
                    <a:cubicBezTo>
                      <a:pt x="175" y="22"/>
                      <a:pt x="169" y="22"/>
                      <a:pt x="164" y="26"/>
                    </a:cubicBezTo>
                    <a:cubicBezTo>
                      <a:pt x="111" y="72"/>
                      <a:pt x="111" y="72"/>
                      <a:pt x="111" y="72"/>
                    </a:cubicBezTo>
                    <a:cubicBezTo>
                      <a:pt x="106" y="65"/>
                      <a:pt x="106" y="65"/>
                      <a:pt x="106" y="65"/>
                    </a:cubicBezTo>
                    <a:cubicBezTo>
                      <a:pt x="159" y="19"/>
                      <a:pt x="159" y="19"/>
                      <a:pt x="159" y="19"/>
                    </a:cubicBezTo>
                    <a:cubicBezTo>
                      <a:pt x="163" y="16"/>
                      <a:pt x="165" y="10"/>
                      <a:pt x="161" y="5"/>
                    </a:cubicBezTo>
                    <a:cubicBezTo>
                      <a:pt x="157" y="0"/>
                      <a:pt x="150" y="0"/>
                      <a:pt x="145" y="4"/>
                    </a:cubicBezTo>
                    <a:cubicBezTo>
                      <a:pt x="92" y="49"/>
                      <a:pt x="92" y="49"/>
                      <a:pt x="92" y="49"/>
                    </a:cubicBezTo>
                    <a:cubicBezTo>
                      <a:pt x="77" y="32"/>
                      <a:pt x="77" y="32"/>
                      <a:pt x="77" y="32"/>
                    </a:cubicBezTo>
                    <a:cubicBezTo>
                      <a:pt x="28" y="113"/>
                      <a:pt x="28" y="113"/>
                      <a:pt x="28" y="113"/>
                    </a:cubicBezTo>
                    <a:cubicBezTo>
                      <a:pt x="25" y="109"/>
                      <a:pt x="25" y="109"/>
                      <a:pt x="25" y="109"/>
                    </a:cubicBezTo>
                    <a:cubicBezTo>
                      <a:pt x="55" y="63"/>
                      <a:pt x="55" y="63"/>
                      <a:pt x="55" y="63"/>
                    </a:cubicBezTo>
                    <a:cubicBezTo>
                      <a:pt x="56" y="58"/>
                      <a:pt x="54" y="53"/>
                      <a:pt x="50" y="50"/>
                    </a:cubicBezTo>
                    <a:cubicBezTo>
                      <a:pt x="47" y="48"/>
                      <a:pt x="42" y="50"/>
                      <a:pt x="39" y="54"/>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67" name="Group 66">
              <a:extLst>
                <a:ext uri="{FF2B5EF4-FFF2-40B4-BE49-F238E27FC236}">
                  <a16:creationId xmlns:a16="http://schemas.microsoft.com/office/drawing/2014/main" id="{BD41BB78-B19C-475A-97F5-F9BD1710BD7E}"/>
                </a:ext>
              </a:extLst>
            </p:cNvPr>
            <p:cNvGrpSpPr/>
            <p:nvPr/>
          </p:nvGrpSpPr>
          <p:grpSpPr>
            <a:xfrm>
              <a:off x="7463165" y="2279898"/>
              <a:ext cx="649404" cy="442961"/>
              <a:chOff x="10440988" y="2263775"/>
              <a:chExt cx="754063" cy="514350"/>
            </a:xfrm>
            <a:solidFill>
              <a:schemeClr val="accent2"/>
            </a:solidFill>
          </p:grpSpPr>
          <p:sp>
            <p:nvSpPr>
              <p:cNvPr id="138" name="Freeform 42">
                <a:extLst>
                  <a:ext uri="{FF2B5EF4-FFF2-40B4-BE49-F238E27FC236}">
                    <a16:creationId xmlns:a16="http://schemas.microsoft.com/office/drawing/2014/main" id="{44964BAB-4A2D-4A4F-9461-1B4B6FFA7C51}"/>
                  </a:ext>
                </a:extLst>
              </p:cNvPr>
              <p:cNvSpPr>
                <a:spLocks/>
              </p:cNvSpPr>
              <p:nvPr/>
            </p:nvSpPr>
            <p:spPr bwMode="auto">
              <a:xfrm>
                <a:off x="11031538" y="2263775"/>
                <a:ext cx="163513" cy="163512"/>
              </a:xfrm>
              <a:custGeom>
                <a:avLst/>
                <a:gdLst>
                  <a:gd name="T0" fmla="*/ 37 w 52"/>
                  <a:gd name="T1" fmla="*/ 46 h 52"/>
                  <a:gd name="T2" fmla="*/ 46 w 52"/>
                  <a:gd name="T3" fmla="*/ 15 h 52"/>
                  <a:gd name="T4" fmla="*/ 15 w 52"/>
                  <a:gd name="T5" fmla="*/ 6 h 52"/>
                  <a:gd name="T6" fmla="*/ 7 w 52"/>
                  <a:gd name="T7" fmla="*/ 37 h 52"/>
                  <a:gd name="T8" fmla="*/ 37 w 52"/>
                  <a:gd name="T9" fmla="*/ 46 h 52"/>
                </a:gdLst>
                <a:ahLst/>
                <a:cxnLst>
                  <a:cxn ang="0">
                    <a:pos x="T0" y="T1"/>
                  </a:cxn>
                  <a:cxn ang="0">
                    <a:pos x="T2" y="T3"/>
                  </a:cxn>
                  <a:cxn ang="0">
                    <a:pos x="T4" y="T5"/>
                  </a:cxn>
                  <a:cxn ang="0">
                    <a:pos x="T6" y="T7"/>
                  </a:cxn>
                  <a:cxn ang="0">
                    <a:pos x="T8" y="T9"/>
                  </a:cxn>
                </a:cxnLst>
                <a:rect l="0" t="0" r="r" b="b"/>
                <a:pathLst>
                  <a:path w="52" h="52">
                    <a:moveTo>
                      <a:pt x="37" y="46"/>
                    </a:moveTo>
                    <a:cubicBezTo>
                      <a:pt x="48" y="40"/>
                      <a:pt x="52" y="26"/>
                      <a:pt x="46" y="15"/>
                    </a:cubicBezTo>
                    <a:cubicBezTo>
                      <a:pt x="40" y="4"/>
                      <a:pt x="26" y="0"/>
                      <a:pt x="15" y="6"/>
                    </a:cubicBezTo>
                    <a:cubicBezTo>
                      <a:pt x="4" y="13"/>
                      <a:pt x="0" y="26"/>
                      <a:pt x="7" y="37"/>
                    </a:cubicBezTo>
                    <a:cubicBezTo>
                      <a:pt x="13" y="48"/>
                      <a:pt x="27" y="52"/>
                      <a:pt x="37" y="46"/>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39" name="Freeform 43">
                <a:extLst>
                  <a:ext uri="{FF2B5EF4-FFF2-40B4-BE49-F238E27FC236}">
                    <a16:creationId xmlns:a16="http://schemas.microsoft.com/office/drawing/2014/main" id="{8F9F23CC-2F5C-4AD1-8E4F-63F139792E62}"/>
                  </a:ext>
                </a:extLst>
              </p:cNvPr>
              <p:cNvSpPr>
                <a:spLocks/>
              </p:cNvSpPr>
              <p:nvPr/>
            </p:nvSpPr>
            <p:spPr bwMode="auto">
              <a:xfrm>
                <a:off x="10440988" y="2263775"/>
                <a:ext cx="660400" cy="514350"/>
              </a:xfrm>
              <a:custGeom>
                <a:avLst/>
                <a:gdLst>
                  <a:gd name="T0" fmla="*/ 137 w 209"/>
                  <a:gd name="T1" fmla="*/ 7 h 163"/>
                  <a:gd name="T2" fmla="*/ 178 w 209"/>
                  <a:gd name="T3" fmla="*/ 20 h 163"/>
                  <a:gd name="T4" fmla="*/ 193 w 209"/>
                  <a:gd name="T5" fmla="*/ 47 h 163"/>
                  <a:gd name="T6" fmla="*/ 195 w 209"/>
                  <a:gd name="T7" fmla="*/ 49 h 163"/>
                  <a:gd name="T8" fmla="*/ 201 w 209"/>
                  <a:gd name="T9" fmla="*/ 60 h 163"/>
                  <a:gd name="T10" fmla="*/ 190 w 209"/>
                  <a:gd name="T11" fmla="*/ 101 h 163"/>
                  <a:gd name="T12" fmla="*/ 190 w 209"/>
                  <a:gd name="T13" fmla="*/ 101 h 163"/>
                  <a:gd name="T14" fmla="*/ 139 w 209"/>
                  <a:gd name="T15" fmla="*/ 130 h 163"/>
                  <a:gd name="T16" fmla="*/ 125 w 209"/>
                  <a:gd name="T17" fmla="*/ 127 h 163"/>
                  <a:gd name="T18" fmla="*/ 129 w 209"/>
                  <a:gd name="T19" fmla="*/ 113 h 163"/>
                  <a:gd name="T20" fmla="*/ 160 w 209"/>
                  <a:gd name="T21" fmla="*/ 96 h 163"/>
                  <a:gd name="T22" fmla="*/ 176 w 209"/>
                  <a:gd name="T23" fmla="*/ 86 h 163"/>
                  <a:gd name="T24" fmla="*/ 174 w 209"/>
                  <a:gd name="T25" fmla="*/ 82 h 163"/>
                  <a:gd name="T26" fmla="*/ 155 w 209"/>
                  <a:gd name="T27" fmla="*/ 93 h 163"/>
                  <a:gd name="T28" fmla="*/ 122 w 209"/>
                  <a:gd name="T29" fmla="*/ 111 h 163"/>
                  <a:gd name="T30" fmla="*/ 118 w 209"/>
                  <a:gd name="T31" fmla="*/ 114 h 163"/>
                  <a:gd name="T32" fmla="*/ 37 w 209"/>
                  <a:gd name="T33" fmla="*/ 159 h 163"/>
                  <a:gd name="T34" fmla="*/ 19 w 209"/>
                  <a:gd name="T35" fmla="*/ 154 h 163"/>
                  <a:gd name="T36" fmla="*/ 25 w 209"/>
                  <a:gd name="T37" fmla="*/ 137 h 163"/>
                  <a:gd name="T38" fmla="*/ 105 w 209"/>
                  <a:gd name="T39" fmla="*/ 91 h 163"/>
                  <a:gd name="T40" fmla="*/ 102 w 209"/>
                  <a:gd name="T41" fmla="*/ 86 h 163"/>
                  <a:gd name="T42" fmla="*/ 22 w 209"/>
                  <a:gd name="T43" fmla="*/ 131 h 163"/>
                  <a:gd name="T44" fmla="*/ 4 w 209"/>
                  <a:gd name="T45" fmla="*/ 127 h 163"/>
                  <a:gd name="T46" fmla="*/ 9 w 209"/>
                  <a:gd name="T47" fmla="*/ 109 h 163"/>
                  <a:gd name="T48" fmla="*/ 89 w 209"/>
                  <a:gd name="T49" fmla="*/ 63 h 163"/>
                  <a:gd name="T50" fmla="*/ 94 w 209"/>
                  <a:gd name="T51" fmla="*/ 61 h 163"/>
                  <a:gd name="T52" fmla="*/ 126 w 209"/>
                  <a:gd name="T53" fmla="*/ 42 h 163"/>
                  <a:gd name="T54" fmla="*/ 145 w 209"/>
                  <a:gd name="T55" fmla="*/ 31 h 163"/>
                  <a:gd name="T56" fmla="*/ 143 w 209"/>
                  <a:gd name="T57" fmla="*/ 27 h 163"/>
                  <a:gd name="T58" fmla="*/ 126 w 209"/>
                  <a:gd name="T59" fmla="*/ 37 h 163"/>
                  <a:gd name="T60" fmla="*/ 95 w 209"/>
                  <a:gd name="T61" fmla="*/ 54 h 163"/>
                  <a:gd name="T62" fmla="*/ 82 w 209"/>
                  <a:gd name="T63" fmla="*/ 50 h 163"/>
                  <a:gd name="T64" fmla="*/ 86 w 209"/>
                  <a:gd name="T65" fmla="*/ 37 h 163"/>
                  <a:gd name="T66" fmla="*/ 137 w 209"/>
                  <a:gd name="T67" fmla="*/ 7 h 163"/>
                  <a:gd name="T68" fmla="*/ 137 w 209"/>
                  <a:gd name="T69" fmla="*/ 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9" h="163">
                    <a:moveTo>
                      <a:pt x="137" y="7"/>
                    </a:moveTo>
                    <a:cubicBezTo>
                      <a:pt x="151" y="0"/>
                      <a:pt x="170" y="6"/>
                      <a:pt x="178" y="20"/>
                    </a:cubicBezTo>
                    <a:cubicBezTo>
                      <a:pt x="193" y="47"/>
                      <a:pt x="193" y="47"/>
                      <a:pt x="193" y="47"/>
                    </a:cubicBezTo>
                    <a:cubicBezTo>
                      <a:pt x="195" y="49"/>
                      <a:pt x="195" y="49"/>
                      <a:pt x="195" y="49"/>
                    </a:cubicBezTo>
                    <a:cubicBezTo>
                      <a:pt x="201" y="60"/>
                      <a:pt x="201" y="60"/>
                      <a:pt x="201" y="60"/>
                    </a:cubicBezTo>
                    <a:cubicBezTo>
                      <a:pt x="209" y="74"/>
                      <a:pt x="204" y="93"/>
                      <a:pt x="190" y="101"/>
                    </a:cubicBezTo>
                    <a:cubicBezTo>
                      <a:pt x="190" y="101"/>
                      <a:pt x="190" y="101"/>
                      <a:pt x="190" y="101"/>
                    </a:cubicBezTo>
                    <a:cubicBezTo>
                      <a:pt x="139" y="130"/>
                      <a:pt x="139" y="130"/>
                      <a:pt x="139" y="130"/>
                    </a:cubicBezTo>
                    <a:cubicBezTo>
                      <a:pt x="133" y="133"/>
                      <a:pt x="128" y="131"/>
                      <a:pt x="125" y="127"/>
                    </a:cubicBezTo>
                    <a:cubicBezTo>
                      <a:pt x="122" y="121"/>
                      <a:pt x="124" y="116"/>
                      <a:pt x="129" y="113"/>
                    </a:cubicBezTo>
                    <a:cubicBezTo>
                      <a:pt x="160" y="96"/>
                      <a:pt x="160" y="96"/>
                      <a:pt x="160" y="96"/>
                    </a:cubicBezTo>
                    <a:cubicBezTo>
                      <a:pt x="176" y="86"/>
                      <a:pt x="176" y="86"/>
                      <a:pt x="176" y="86"/>
                    </a:cubicBezTo>
                    <a:cubicBezTo>
                      <a:pt x="174" y="82"/>
                      <a:pt x="174" y="82"/>
                      <a:pt x="174" y="82"/>
                    </a:cubicBezTo>
                    <a:cubicBezTo>
                      <a:pt x="155" y="93"/>
                      <a:pt x="155" y="93"/>
                      <a:pt x="155" y="93"/>
                    </a:cubicBezTo>
                    <a:cubicBezTo>
                      <a:pt x="122" y="111"/>
                      <a:pt x="122" y="111"/>
                      <a:pt x="122" y="111"/>
                    </a:cubicBezTo>
                    <a:cubicBezTo>
                      <a:pt x="118" y="114"/>
                      <a:pt x="118" y="114"/>
                      <a:pt x="118" y="114"/>
                    </a:cubicBezTo>
                    <a:cubicBezTo>
                      <a:pt x="37" y="159"/>
                      <a:pt x="37" y="159"/>
                      <a:pt x="37" y="159"/>
                    </a:cubicBezTo>
                    <a:cubicBezTo>
                      <a:pt x="31" y="163"/>
                      <a:pt x="23" y="160"/>
                      <a:pt x="19" y="154"/>
                    </a:cubicBezTo>
                    <a:cubicBezTo>
                      <a:pt x="15" y="148"/>
                      <a:pt x="18" y="140"/>
                      <a:pt x="25" y="137"/>
                    </a:cubicBezTo>
                    <a:cubicBezTo>
                      <a:pt x="105" y="91"/>
                      <a:pt x="105" y="91"/>
                      <a:pt x="105" y="91"/>
                    </a:cubicBezTo>
                    <a:cubicBezTo>
                      <a:pt x="102" y="86"/>
                      <a:pt x="102" y="86"/>
                      <a:pt x="102" y="86"/>
                    </a:cubicBezTo>
                    <a:cubicBezTo>
                      <a:pt x="22" y="131"/>
                      <a:pt x="22" y="131"/>
                      <a:pt x="22" y="131"/>
                    </a:cubicBezTo>
                    <a:cubicBezTo>
                      <a:pt x="15" y="135"/>
                      <a:pt x="7" y="134"/>
                      <a:pt x="4" y="127"/>
                    </a:cubicBezTo>
                    <a:cubicBezTo>
                      <a:pt x="0" y="121"/>
                      <a:pt x="2" y="112"/>
                      <a:pt x="9" y="109"/>
                    </a:cubicBezTo>
                    <a:cubicBezTo>
                      <a:pt x="89" y="63"/>
                      <a:pt x="89" y="63"/>
                      <a:pt x="89" y="63"/>
                    </a:cubicBezTo>
                    <a:cubicBezTo>
                      <a:pt x="94" y="61"/>
                      <a:pt x="94" y="61"/>
                      <a:pt x="94" y="61"/>
                    </a:cubicBezTo>
                    <a:cubicBezTo>
                      <a:pt x="126" y="42"/>
                      <a:pt x="126" y="42"/>
                      <a:pt x="126" y="42"/>
                    </a:cubicBezTo>
                    <a:cubicBezTo>
                      <a:pt x="145" y="31"/>
                      <a:pt x="145" y="31"/>
                      <a:pt x="145" y="31"/>
                    </a:cubicBezTo>
                    <a:cubicBezTo>
                      <a:pt x="143" y="27"/>
                      <a:pt x="143" y="27"/>
                      <a:pt x="143" y="27"/>
                    </a:cubicBezTo>
                    <a:cubicBezTo>
                      <a:pt x="126" y="37"/>
                      <a:pt x="126" y="37"/>
                      <a:pt x="126" y="37"/>
                    </a:cubicBezTo>
                    <a:cubicBezTo>
                      <a:pt x="95" y="54"/>
                      <a:pt x="95" y="54"/>
                      <a:pt x="95" y="54"/>
                    </a:cubicBezTo>
                    <a:cubicBezTo>
                      <a:pt x="90" y="57"/>
                      <a:pt x="85" y="56"/>
                      <a:pt x="82" y="50"/>
                    </a:cubicBezTo>
                    <a:cubicBezTo>
                      <a:pt x="80" y="46"/>
                      <a:pt x="80" y="40"/>
                      <a:pt x="86" y="37"/>
                    </a:cubicBezTo>
                    <a:cubicBezTo>
                      <a:pt x="137" y="7"/>
                      <a:pt x="137" y="7"/>
                      <a:pt x="137" y="7"/>
                    </a:cubicBezTo>
                    <a:cubicBezTo>
                      <a:pt x="137" y="7"/>
                      <a:pt x="137" y="7"/>
                      <a:pt x="137" y="7"/>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68" name="Group 67">
              <a:extLst>
                <a:ext uri="{FF2B5EF4-FFF2-40B4-BE49-F238E27FC236}">
                  <a16:creationId xmlns:a16="http://schemas.microsoft.com/office/drawing/2014/main" id="{86D122C2-7022-46F9-B063-4D9BD3779D76}"/>
                </a:ext>
              </a:extLst>
            </p:cNvPr>
            <p:cNvGrpSpPr/>
            <p:nvPr/>
          </p:nvGrpSpPr>
          <p:grpSpPr>
            <a:xfrm>
              <a:off x="4125916" y="4116000"/>
              <a:ext cx="627528" cy="459367"/>
              <a:chOff x="6565901" y="4395788"/>
              <a:chExt cx="728662" cy="533399"/>
            </a:xfrm>
            <a:solidFill>
              <a:schemeClr val="accent4"/>
            </a:solidFill>
          </p:grpSpPr>
          <p:sp>
            <p:nvSpPr>
              <p:cNvPr id="136" name="Freeform 44">
                <a:extLst>
                  <a:ext uri="{FF2B5EF4-FFF2-40B4-BE49-F238E27FC236}">
                    <a16:creationId xmlns:a16="http://schemas.microsoft.com/office/drawing/2014/main" id="{BA8BDF50-9837-41BD-B6EB-E819CC9E9854}"/>
                  </a:ext>
                </a:extLst>
              </p:cNvPr>
              <p:cNvSpPr>
                <a:spLocks/>
              </p:cNvSpPr>
              <p:nvPr/>
            </p:nvSpPr>
            <p:spPr bwMode="auto">
              <a:xfrm>
                <a:off x="6565901" y="4768850"/>
                <a:ext cx="157163" cy="160337"/>
              </a:xfrm>
              <a:custGeom>
                <a:avLst/>
                <a:gdLst>
                  <a:gd name="T0" fmla="*/ 37 w 50"/>
                  <a:gd name="T1" fmla="*/ 44 h 51"/>
                  <a:gd name="T2" fmla="*/ 6 w 50"/>
                  <a:gd name="T3" fmla="*/ 37 h 51"/>
                  <a:gd name="T4" fmla="*/ 13 w 50"/>
                  <a:gd name="T5" fmla="*/ 6 h 51"/>
                  <a:gd name="T6" fmla="*/ 44 w 50"/>
                  <a:gd name="T7" fmla="*/ 13 h 51"/>
                  <a:gd name="T8" fmla="*/ 37 w 50"/>
                  <a:gd name="T9" fmla="*/ 44 h 51"/>
                </a:gdLst>
                <a:ahLst/>
                <a:cxnLst>
                  <a:cxn ang="0">
                    <a:pos x="T0" y="T1"/>
                  </a:cxn>
                  <a:cxn ang="0">
                    <a:pos x="T2" y="T3"/>
                  </a:cxn>
                  <a:cxn ang="0">
                    <a:pos x="T4" y="T5"/>
                  </a:cxn>
                  <a:cxn ang="0">
                    <a:pos x="T6" y="T7"/>
                  </a:cxn>
                  <a:cxn ang="0">
                    <a:pos x="T8" y="T9"/>
                  </a:cxn>
                </a:cxnLst>
                <a:rect l="0" t="0" r="r" b="b"/>
                <a:pathLst>
                  <a:path w="50" h="51">
                    <a:moveTo>
                      <a:pt x="37" y="44"/>
                    </a:moveTo>
                    <a:cubicBezTo>
                      <a:pt x="27" y="51"/>
                      <a:pt x="13" y="48"/>
                      <a:pt x="6" y="37"/>
                    </a:cubicBezTo>
                    <a:cubicBezTo>
                      <a:pt x="0" y="27"/>
                      <a:pt x="2" y="13"/>
                      <a:pt x="13" y="6"/>
                    </a:cubicBezTo>
                    <a:cubicBezTo>
                      <a:pt x="23" y="0"/>
                      <a:pt x="37" y="3"/>
                      <a:pt x="44" y="13"/>
                    </a:cubicBezTo>
                    <a:cubicBezTo>
                      <a:pt x="50" y="24"/>
                      <a:pt x="47" y="38"/>
                      <a:pt x="37" y="44"/>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37" name="Freeform 45">
                <a:extLst>
                  <a:ext uri="{FF2B5EF4-FFF2-40B4-BE49-F238E27FC236}">
                    <a16:creationId xmlns:a16="http://schemas.microsoft.com/office/drawing/2014/main" id="{B338F3EA-0640-4A03-AA6E-FCDFD8B7E092}"/>
                  </a:ext>
                </a:extLst>
              </p:cNvPr>
              <p:cNvSpPr>
                <a:spLocks/>
              </p:cNvSpPr>
              <p:nvPr/>
            </p:nvSpPr>
            <p:spPr bwMode="auto">
              <a:xfrm>
                <a:off x="6684963" y="4395788"/>
                <a:ext cx="609600" cy="479425"/>
              </a:xfrm>
              <a:custGeom>
                <a:avLst/>
                <a:gdLst>
                  <a:gd name="T0" fmla="*/ 47 w 193"/>
                  <a:gd name="T1" fmla="*/ 38 h 152"/>
                  <a:gd name="T2" fmla="*/ 11 w 193"/>
                  <a:gd name="T3" fmla="*/ 81 h 152"/>
                  <a:gd name="T4" fmla="*/ 10 w 193"/>
                  <a:gd name="T5" fmla="*/ 83 h 152"/>
                  <a:gd name="T6" fmla="*/ 7 w 193"/>
                  <a:gd name="T7" fmla="*/ 118 h 152"/>
                  <a:gd name="T8" fmla="*/ 12 w 193"/>
                  <a:gd name="T9" fmla="*/ 126 h 152"/>
                  <a:gd name="T10" fmla="*/ 14 w 193"/>
                  <a:gd name="T11" fmla="*/ 129 h 152"/>
                  <a:gd name="T12" fmla="*/ 18 w 193"/>
                  <a:gd name="T13" fmla="*/ 136 h 152"/>
                  <a:gd name="T14" fmla="*/ 52 w 193"/>
                  <a:gd name="T15" fmla="*/ 148 h 152"/>
                  <a:gd name="T16" fmla="*/ 54 w 193"/>
                  <a:gd name="T17" fmla="*/ 148 h 152"/>
                  <a:gd name="T18" fmla="*/ 108 w 193"/>
                  <a:gd name="T19" fmla="*/ 134 h 152"/>
                  <a:gd name="T20" fmla="*/ 115 w 193"/>
                  <a:gd name="T21" fmla="*/ 124 h 152"/>
                  <a:gd name="T22" fmla="*/ 104 w 193"/>
                  <a:gd name="T23" fmla="*/ 116 h 152"/>
                  <a:gd name="T24" fmla="*/ 51 w 193"/>
                  <a:gd name="T25" fmla="*/ 131 h 152"/>
                  <a:gd name="T26" fmla="*/ 48 w 193"/>
                  <a:gd name="T27" fmla="*/ 127 h 152"/>
                  <a:gd name="T28" fmla="*/ 140 w 193"/>
                  <a:gd name="T29" fmla="*/ 103 h 152"/>
                  <a:gd name="T30" fmla="*/ 128 w 193"/>
                  <a:gd name="T31" fmla="*/ 83 h 152"/>
                  <a:gd name="T32" fmla="*/ 187 w 193"/>
                  <a:gd name="T33" fmla="*/ 46 h 152"/>
                  <a:gd name="T34" fmla="*/ 190 w 193"/>
                  <a:gd name="T35" fmla="*/ 31 h 152"/>
                  <a:gd name="T36" fmla="*/ 175 w 193"/>
                  <a:gd name="T37" fmla="*/ 28 h 152"/>
                  <a:gd name="T38" fmla="*/ 117 w 193"/>
                  <a:gd name="T39" fmla="*/ 66 h 152"/>
                  <a:gd name="T40" fmla="*/ 112 w 193"/>
                  <a:gd name="T41" fmla="*/ 59 h 152"/>
                  <a:gd name="T42" fmla="*/ 171 w 193"/>
                  <a:gd name="T43" fmla="*/ 21 h 152"/>
                  <a:gd name="T44" fmla="*/ 175 w 193"/>
                  <a:gd name="T45" fmla="*/ 7 h 152"/>
                  <a:gd name="T46" fmla="*/ 160 w 193"/>
                  <a:gd name="T47" fmla="*/ 4 h 152"/>
                  <a:gd name="T48" fmla="*/ 101 w 193"/>
                  <a:gd name="T49" fmla="*/ 41 h 152"/>
                  <a:gd name="T50" fmla="*/ 88 w 193"/>
                  <a:gd name="T51" fmla="*/ 22 h 152"/>
                  <a:gd name="T52" fmla="*/ 28 w 193"/>
                  <a:gd name="T53" fmla="*/ 95 h 152"/>
                  <a:gd name="T54" fmla="*/ 25 w 193"/>
                  <a:gd name="T55" fmla="*/ 91 h 152"/>
                  <a:gd name="T56" fmla="*/ 61 w 193"/>
                  <a:gd name="T57" fmla="*/ 49 h 152"/>
                  <a:gd name="T58" fmla="*/ 59 w 193"/>
                  <a:gd name="T59" fmla="*/ 36 h 152"/>
                  <a:gd name="T60" fmla="*/ 47 w 193"/>
                  <a:gd name="T61" fmla="*/ 3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3" h="152">
                    <a:moveTo>
                      <a:pt x="47" y="38"/>
                    </a:moveTo>
                    <a:cubicBezTo>
                      <a:pt x="11" y="81"/>
                      <a:pt x="11" y="81"/>
                      <a:pt x="11" y="81"/>
                    </a:cubicBezTo>
                    <a:cubicBezTo>
                      <a:pt x="10" y="83"/>
                      <a:pt x="10" y="83"/>
                      <a:pt x="10" y="83"/>
                    </a:cubicBezTo>
                    <a:cubicBezTo>
                      <a:pt x="0" y="97"/>
                      <a:pt x="4" y="113"/>
                      <a:pt x="7" y="118"/>
                    </a:cubicBezTo>
                    <a:cubicBezTo>
                      <a:pt x="10" y="123"/>
                      <a:pt x="9" y="121"/>
                      <a:pt x="12" y="126"/>
                    </a:cubicBezTo>
                    <a:cubicBezTo>
                      <a:pt x="13" y="127"/>
                      <a:pt x="13" y="128"/>
                      <a:pt x="14" y="129"/>
                    </a:cubicBezTo>
                    <a:cubicBezTo>
                      <a:pt x="16" y="133"/>
                      <a:pt x="16" y="132"/>
                      <a:pt x="18" y="136"/>
                    </a:cubicBezTo>
                    <a:cubicBezTo>
                      <a:pt x="22" y="141"/>
                      <a:pt x="34" y="152"/>
                      <a:pt x="52" y="148"/>
                    </a:cubicBezTo>
                    <a:cubicBezTo>
                      <a:pt x="54" y="148"/>
                      <a:pt x="54" y="148"/>
                      <a:pt x="54" y="148"/>
                    </a:cubicBezTo>
                    <a:cubicBezTo>
                      <a:pt x="108" y="134"/>
                      <a:pt x="108" y="134"/>
                      <a:pt x="108" y="134"/>
                    </a:cubicBezTo>
                    <a:cubicBezTo>
                      <a:pt x="113" y="132"/>
                      <a:pt x="116" y="127"/>
                      <a:pt x="115" y="124"/>
                    </a:cubicBezTo>
                    <a:cubicBezTo>
                      <a:pt x="113" y="119"/>
                      <a:pt x="109" y="116"/>
                      <a:pt x="104" y="116"/>
                    </a:cubicBezTo>
                    <a:cubicBezTo>
                      <a:pt x="51" y="131"/>
                      <a:pt x="51" y="131"/>
                      <a:pt x="51" y="131"/>
                    </a:cubicBezTo>
                    <a:cubicBezTo>
                      <a:pt x="48" y="127"/>
                      <a:pt x="48" y="127"/>
                      <a:pt x="48" y="127"/>
                    </a:cubicBezTo>
                    <a:cubicBezTo>
                      <a:pt x="140" y="103"/>
                      <a:pt x="140" y="103"/>
                      <a:pt x="140" y="103"/>
                    </a:cubicBezTo>
                    <a:cubicBezTo>
                      <a:pt x="128" y="83"/>
                      <a:pt x="128" y="83"/>
                      <a:pt x="128" y="83"/>
                    </a:cubicBezTo>
                    <a:cubicBezTo>
                      <a:pt x="187" y="46"/>
                      <a:pt x="187" y="46"/>
                      <a:pt x="187" y="46"/>
                    </a:cubicBezTo>
                    <a:cubicBezTo>
                      <a:pt x="192" y="43"/>
                      <a:pt x="193" y="36"/>
                      <a:pt x="190" y="31"/>
                    </a:cubicBezTo>
                    <a:cubicBezTo>
                      <a:pt x="186" y="26"/>
                      <a:pt x="180" y="25"/>
                      <a:pt x="175" y="28"/>
                    </a:cubicBezTo>
                    <a:cubicBezTo>
                      <a:pt x="117" y="66"/>
                      <a:pt x="117" y="66"/>
                      <a:pt x="117" y="66"/>
                    </a:cubicBezTo>
                    <a:cubicBezTo>
                      <a:pt x="112" y="59"/>
                      <a:pt x="112" y="59"/>
                      <a:pt x="112" y="59"/>
                    </a:cubicBezTo>
                    <a:cubicBezTo>
                      <a:pt x="171" y="21"/>
                      <a:pt x="171" y="21"/>
                      <a:pt x="171" y="21"/>
                    </a:cubicBezTo>
                    <a:cubicBezTo>
                      <a:pt x="176" y="18"/>
                      <a:pt x="178" y="12"/>
                      <a:pt x="175" y="7"/>
                    </a:cubicBezTo>
                    <a:cubicBezTo>
                      <a:pt x="171" y="2"/>
                      <a:pt x="165" y="0"/>
                      <a:pt x="160" y="4"/>
                    </a:cubicBezTo>
                    <a:cubicBezTo>
                      <a:pt x="101" y="41"/>
                      <a:pt x="101" y="41"/>
                      <a:pt x="101" y="41"/>
                    </a:cubicBezTo>
                    <a:cubicBezTo>
                      <a:pt x="88" y="22"/>
                      <a:pt x="88" y="22"/>
                      <a:pt x="88" y="22"/>
                    </a:cubicBezTo>
                    <a:cubicBezTo>
                      <a:pt x="28" y="95"/>
                      <a:pt x="28" y="95"/>
                      <a:pt x="28" y="95"/>
                    </a:cubicBezTo>
                    <a:cubicBezTo>
                      <a:pt x="25" y="91"/>
                      <a:pt x="25" y="91"/>
                      <a:pt x="25" y="91"/>
                    </a:cubicBezTo>
                    <a:cubicBezTo>
                      <a:pt x="61" y="49"/>
                      <a:pt x="61" y="49"/>
                      <a:pt x="61" y="49"/>
                    </a:cubicBezTo>
                    <a:cubicBezTo>
                      <a:pt x="63" y="45"/>
                      <a:pt x="63" y="40"/>
                      <a:pt x="59" y="36"/>
                    </a:cubicBezTo>
                    <a:cubicBezTo>
                      <a:pt x="56" y="34"/>
                      <a:pt x="51" y="34"/>
                      <a:pt x="47" y="38"/>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69" name="Group 68">
              <a:extLst>
                <a:ext uri="{FF2B5EF4-FFF2-40B4-BE49-F238E27FC236}">
                  <a16:creationId xmlns:a16="http://schemas.microsoft.com/office/drawing/2014/main" id="{F0EDFAF3-70E0-4450-8462-B4C61523C984}"/>
                </a:ext>
              </a:extLst>
            </p:cNvPr>
            <p:cNvGrpSpPr/>
            <p:nvPr/>
          </p:nvGrpSpPr>
          <p:grpSpPr>
            <a:xfrm>
              <a:off x="7598515" y="2583409"/>
              <a:ext cx="658973" cy="432024"/>
              <a:chOff x="10598151" y="2616200"/>
              <a:chExt cx="765175" cy="501650"/>
            </a:xfrm>
            <a:solidFill>
              <a:schemeClr val="accent3"/>
            </a:solidFill>
          </p:grpSpPr>
          <p:sp>
            <p:nvSpPr>
              <p:cNvPr id="134" name="Freeform 46">
                <a:extLst>
                  <a:ext uri="{FF2B5EF4-FFF2-40B4-BE49-F238E27FC236}">
                    <a16:creationId xmlns:a16="http://schemas.microsoft.com/office/drawing/2014/main" id="{E5B17DC1-D04D-4233-A379-9DC64B0F4989}"/>
                  </a:ext>
                </a:extLst>
              </p:cNvPr>
              <p:cNvSpPr>
                <a:spLocks/>
              </p:cNvSpPr>
              <p:nvPr/>
            </p:nvSpPr>
            <p:spPr bwMode="auto">
              <a:xfrm>
                <a:off x="11201401" y="2625725"/>
                <a:ext cx="161925" cy="165100"/>
              </a:xfrm>
              <a:custGeom>
                <a:avLst/>
                <a:gdLst>
                  <a:gd name="T0" fmla="*/ 36 w 51"/>
                  <a:gd name="T1" fmla="*/ 46 h 52"/>
                  <a:gd name="T2" fmla="*/ 45 w 51"/>
                  <a:gd name="T3" fmla="*/ 16 h 52"/>
                  <a:gd name="T4" fmla="*/ 15 w 51"/>
                  <a:gd name="T5" fmla="*/ 6 h 52"/>
                  <a:gd name="T6" fmla="*/ 5 w 51"/>
                  <a:gd name="T7" fmla="*/ 36 h 52"/>
                  <a:gd name="T8" fmla="*/ 36 w 51"/>
                  <a:gd name="T9" fmla="*/ 46 h 52"/>
                </a:gdLst>
                <a:ahLst/>
                <a:cxnLst>
                  <a:cxn ang="0">
                    <a:pos x="T0" y="T1"/>
                  </a:cxn>
                  <a:cxn ang="0">
                    <a:pos x="T2" y="T3"/>
                  </a:cxn>
                  <a:cxn ang="0">
                    <a:pos x="T4" y="T5"/>
                  </a:cxn>
                  <a:cxn ang="0">
                    <a:pos x="T6" y="T7"/>
                  </a:cxn>
                  <a:cxn ang="0">
                    <a:pos x="T8" y="T9"/>
                  </a:cxn>
                </a:cxnLst>
                <a:rect l="0" t="0" r="r" b="b"/>
                <a:pathLst>
                  <a:path w="51" h="52">
                    <a:moveTo>
                      <a:pt x="36" y="46"/>
                    </a:moveTo>
                    <a:cubicBezTo>
                      <a:pt x="47" y="40"/>
                      <a:pt x="51" y="27"/>
                      <a:pt x="45" y="16"/>
                    </a:cubicBezTo>
                    <a:cubicBezTo>
                      <a:pt x="39" y="5"/>
                      <a:pt x="26" y="0"/>
                      <a:pt x="15" y="6"/>
                    </a:cubicBezTo>
                    <a:cubicBezTo>
                      <a:pt x="4" y="12"/>
                      <a:pt x="0" y="25"/>
                      <a:pt x="5" y="36"/>
                    </a:cubicBezTo>
                    <a:cubicBezTo>
                      <a:pt x="11" y="48"/>
                      <a:pt x="25" y="52"/>
                      <a:pt x="36" y="46"/>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35" name="Freeform 47">
                <a:extLst>
                  <a:ext uri="{FF2B5EF4-FFF2-40B4-BE49-F238E27FC236}">
                    <a16:creationId xmlns:a16="http://schemas.microsoft.com/office/drawing/2014/main" id="{7BAD5F68-83DE-4659-856F-3F5C0198C80C}"/>
                  </a:ext>
                </a:extLst>
              </p:cNvPr>
              <p:cNvSpPr>
                <a:spLocks/>
              </p:cNvSpPr>
              <p:nvPr/>
            </p:nvSpPr>
            <p:spPr bwMode="auto">
              <a:xfrm>
                <a:off x="10598151" y="2616200"/>
                <a:ext cx="663575" cy="501650"/>
              </a:xfrm>
              <a:custGeom>
                <a:avLst/>
                <a:gdLst>
                  <a:gd name="T0" fmla="*/ 141 w 210"/>
                  <a:gd name="T1" fmla="*/ 8 h 159"/>
                  <a:gd name="T2" fmla="*/ 182 w 210"/>
                  <a:gd name="T3" fmla="*/ 21 h 159"/>
                  <a:gd name="T4" fmla="*/ 196 w 210"/>
                  <a:gd name="T5" fmla="*/ 49 h 159"/>
                  <a:gd name="T6" fmla="*/ 197 w 210"/>
                  <a:gd name="T7" fmla="*/ 51 h 159"/>
                  <a:gd name="T8" fmla="*/ 203 w 210"/>
                  <a:gd name="T9" fmla="*/ 62 h 159"/>
                  <a:gd name="T10" fmla="*/ 191 w 210"/>
                  <a:gd name="T11" fmla="*/ 103 h 159"/>
                  <a:gd name="T12" fmla="*/ 191 w 210"/>
                  <a:gd name="T13" fmla="*/ 103 h 159"/>
                  <a:gd name="T14" fmla="*/ 138 w 210"/>
                  <a:gd name="T15" fmla="*/ 130 h 159"/>
                  <a:gd name="T16" fmla="*/ 125 w 210"/>
                  <a:gd name="T17" fmla="*/ 126 h 159"/>
                  <a:gd name="T18" fmla="*/ 129 w 210"/>
                  <a:gd name="T19" fmla="*/ 113 h 159"/>
                  <a:gd name="T20" fmla="*/ 160 w 210"/>
                  <a:gd name="T21" fmla="*/ 97 h 159"/>
                  <a:gd name="T22" fmla="*/ 178 w 210"/>
                  <a:gd name="T23" fmla="*/ 88 h 159"/>
                  <a:gd name="T24" fmla="*/ 175 w 210"/>
                  <a:gd name="T25" fmla="*/ 83 h 159"/>
                  <a:gd name="T26" fmla="*/ 156 w 210"/>
                  <a:gd name="T27" fmla="*/ 93 h 159"/>
                  <a:gd name="T28" fmla="*/ 122 w 210"/>
                  <a:gd name="T29" fmla="*/ 111 h 159"/>
                  <a:gd name="T30" fmla="*/ 118 w 210"/>
                  <a:gd name="T31" fmla="*/ 113 h 159"/>
                  <a:gd name="T32" fmla="*/ 36 w 210"/>
                  <a:gd name="T33" fmla="*/ 156 h 159"/>
                  <a:gd name="T34" fmla="*/ 18 w 210"/>
                  <a:gd name="T35" fmla="*/ 150 h 159"/>
                  <a:gd name="T36" fmla="*/ 24 w 210"/>
                  <a:gd name="T37" fmla="*/ 133 h 159"/>
                  <a:gd name="T38" fmla="*/ 106 w 210"/>
                  <a:gd name="T39" fmla="*/ 90 h 159"/>
                  <a:gd name="T40" fmla="*/ 103 w 210"/>
                  <a:gd name="T41" fmla="*/ 85 h 159"/>
                  <a:gd name="T42" fmla="*/ 21 w 210"/>
                  <a:gd name="T43" fmla="*/ 127 h 159"/>
                  <a:gd name="T44" fmla="*/ 4 w 210"/>
                  <a:gd name="T45" fmla="*/ 123 h 159"/>
                  <a:gd name="T46" fmla="*/ 9 w 210"/>
                  <a:gd name="T47" fmla="*/ 104 h 159"/>
                  <a:gd name="T48" fmla="*/ 91 w 210"/>
                  <a:gd name="T49" fmla="*/ 62 h 159"/>
                  <a:gd name="T50" fmla="*/ 96 w 210"/>
                  <a:gd name="T51" fmla="*/ 59 h 159"/>
                  <a:gd name="T52" fmla="*/ 129 w 210"/>
                  <a:gd name="T53" fmla="*/ 42 h 159"/>
                  <a:gd name="T54" fmla="*/ 149 w 210"/>
                  <a:gd name="T55" fmla="*/ 32 h 159"/>
                  <a:gd name="T56" fmla="*/ 146 w 210"/>
                  <a:gd name="T57" fmla="*/ 27 h 159"/>
                  <a:gd name="T58" fmla="*/ 129 w 210"/>
                  <a:gd name="T59" fmla="*/ 36 h 159"/>
                  <a:gd name="T60" fmla="*/ 98 w 210"/>
                  <a:gd name="T61" fmla="*/ 53 h 159"/>
                  <a:gd name="T62" fmla="*/ 84 w 210"/>
                  <a:gd name="T63" fmla="*/ 48 h 159"/>
                  <a:gd name="T64" fmla="*/ 88 w 210"/>
                  <a:gd name="T65" fmla="*/ 35 h 159"/>
                  <a:gd name="T66" fmla="*/ 141 w 210"/>
                  <a:gd name="T67" fmla="*/ 8 h 159"/>
                  <a:gd name="T68" fmla="*/ 141 w 210"/>
                  <a:gd name="T69" fmla="*/ 8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0" h="159">
                    <a:moveTo>
                      <a:pt x="141" y="8"/>
                    </a:moveTo>
                    <a:cubicBezTo>
                      <a:pt x="155" y="0"/>
                      <a:pt x="174" y="7"/>
                      <a:pt x="182" y="21"/>
                    </a:cubicBezTo>
                    <a:cubicBezTo>
                      <a:pt x="196" y="49"/>
                      <a:pt x="196" y="49"/>
                      <a:pt x="196" y="49"/>
                    </a:cubicBezTo>
                    <a:cubicBezTo>
                      <a:pt x="197" y="51"/>
                      <a:pt x="197" y="51"/>
                      <a:pt x="197" y="51"/>
                    </a:cubicBezTo>
                    <a:cubicBezTo>
                      <a:pt x="203" y="62"/>
                      <a:pt x="203" y="62"/>
                      <a:pt x="203" y="62"/>
                    </a:cubicBezTo>
                    <a:cubicBezTo>
                      <a:pt x="210" y="76"/>
                      <a:pt x="205" y="96"/>
                      <a:pt x="191" y="103"/>
                    </a:cubicBezTo>
                    <a:cubicBezTo>
                      <a:pt x="191" y="103"/>
                      <a:pt x="191" y="103"/>
                      <a:pt x="191" y="103"/>
                    </a:cubicBezTo>
                    <a:cubicBezTo>
                      <a:pt x="138" y="130"/>
                      <a:pt x="138" y="130"/>
                      <a:pt x="138" y="130"/>
                    </a:cubicBezTo>
                    <a:cubicBezTo>
                      <a:pt x="133" y="133"/>
                      <a:pt x="127" y="131"/>
                      <a:pt x="125" y="126"/>
                    </a:cubicBezTo>
                    <a:cubicBezTo>
                      <a:pt x="122" y="121"/>
                      <a:pt x="124" y="116"/>
                      <a:pt x="129" y="113"/>
                    </a:cubicBezTo>
                    <a:cubicBezTo>
                      <a:pt x="160" y="97"/>
                      <a:pt x="160" y="97"/>
                      <a:pt x="160" y="97"/>
                    </a:cubicBezTo>
                    <a:cubicBezTo>
                      <a:pt x="178" y="88"/>
                      <a:pt x="178" y="88"/>
                      <a:pt x="178" y="88"/>
                    </a:cubicBezTo>
                    <a:cubicBezTo>
                      <a:pt x="175" y="83"/>
                      <a:pt x="175" y="83"/>
                      <a:pt x="175" y="83"/>
                    </a:cubicBezTo>
                    <a:cubicBezTo>
                      <a:pt x="156" y="93"/>
                      <a:pt x="156" y="93"/>
                      <a:pt x="156" y="93"/>
                    </a:cubicBezTo>
                    <a:cubicBezTo>
                      <a:pt x="122" y="111"/>
                      <a:pt x="122" y="111"/>
                      <a:pt x="122" y="111"/>
                    </a:cubicBezTo>
                    <a:cubicBezTo>
                      <a:pt x="118" y="113"/>
                      <a:pt x="118" y="113"/>
                      <a:pt x="118" y="113"/>
                    </a:cubicBezTo>
                    <a:cubicBezTo>
                      <a:pt x="36" y="156"/>
                      <a:pt x="36" y="156"/>
                      <a:pt x="36" y="156"/>
                    </a:cubicBezTo>
                    <a:cubicBezTo>
                      <a:pt x="30" y="159"/>
                      <a:pt x="21" y="157"/>
                      <a:pt x="18" y="150"/>
                    </a:cubicBezTo>
                    <a:cubicBezTo>
                      <a:pt x="14" y="143"/>
                      <a:pt x="18" y="136"/>
                      <a:pt x="24" y="133"/>
                    </a:cubicBezTo>
                    <a:cubicBezTo>
                      <a:pt x="106" y="90"/>
                      <a:pt x="106" y="90"/>
                      <a:pt x="106" y="90"/>
                    </a:cubicBezTo>
                    <a:cubicBezTo>
                      <a:pt x="103" y="85"/>
                      <a:pt x="103" y="85"/>
                      <a:pt x="103" y="85"/>
                    </a:cubicBezTo>
                    <a:cubicBezTo>
                      <a:pt x="21" y="127"/>
                      <a:pt x="21" y="127"/>
                      <a:pt x="21" y="127"/>
                    </a:cubicBezTo>
                    <a:cubicBezTo>
                      <a:pt x="15" y="131"/>
                      <a:pt x="7" y="129"/>
                      <a:pt x="4" y="123"/>
                    </a:cubicBezTo>
                    <a:cubicBezTo>
                      <a:pt x="0" y="116"/>
                      <a:pt x="3" y="108"/>
                      <a:pt x="9" y="104"/>
                    </a:cubicBezTo>
                    <a:cubicBezTo>
                      <a:pt x="91" y="62"/>
                      <a:pt x="91" y="62"/>
                      <a:pt x="91" y="62"/>
                    </a:cubicBezTo>
                    <a:cubicBezTo>
                      <a:pt x="96" y="59"/>
                      <a:pt x="96" y="59"/>
                      <a:pt x="96" y="59"/>
                    </a:cubicBezTo>
                    <a:cubicBezTo>
                      <a:pt x="129" y="42"/>
                      <a:pt x="129" y="42"/>
                      <a:pt x="129" y="42"/>
                    </a:cubicBezTo>
                    <a:cubicBezTo>
                      <a:pt x="149" y="32"/>
                      <a:pt x="149" y="32"/>
                      <a:pt x="149" y="32"/>
                    </a:cubicBezTo>
                    <a:cubicBezTo>
                      <a:pt x="146" y="27"/>
                      <a:pt x="146" y="27"/>
                      <a:pt x="146" y="27"/>
                    </a:cubicBezTo>
                    <a:cubicBezTo>
                      <a:pt x="129" y="36"/>
                      <a:pt x="129" y="36"/>
                      <a:pt x="129" y="36"/>
                    </a:cubicBezTo>
                    <a:cubicBezTo>
                      <a:pt x="98" y="53"/>
                      <a:pt x="98" y="53"/>
                      <a:pt x="98" y="53"/>
                    </a:cubicBezTo>
                    <a:cubicBezTo>
                      <a:pt x="92" y="55"/>
                      <a:pt x="87" y="54"/>
                      <a:pt x="84" y="48"/>
                    </a:cubicBezTo>
                    <a:cubicBezTo>
                      <a:pt x="82" y="44"/>
                      <a:pt x="83" y="38"/>
                      <a:pt x="88" y="35"/>
                    </a:cubicBezTo>
                    <a:cubicBezTo>
                      <a:pt x="141" y="8"/>
                      <a:pt x="141" y="8"/>
                      <a:pt x="141" y="8"/>
                    </a:cubicBezTo>
                    <a:cubicBezTo>
                      <a:pt x="141" y="8"/>
                      <a:pt x="141" y="8"/>
                      <a:pt x="141" y="8"/>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70" name="Group 69">
              <a:extLst>
                <a:ext uri="{FF2B5EF4-FFF2-40B4-BE49-F238E27FC236}">
                  <a16:creationId xmlns:a16="http://schemas.microsoft.com/office/drawing/2014/main" id="{48D1EE81-621B-4000-A64C-BB3D26C887DF}"/>
                </a:ext>
              </a:extLst>
            </p:cNvPr>
            <p:cNvGrpSpPr/>
            <p:nvPr/>
          </p:nvGrpSpPr>
          <p:grpSpPr>
            <a:xfrm>
              <a:off x="3950921" y="3857606"/>
              <a:ext cx="667176" cy="381439"/>
              <a:chOff x="6362701" y="4095750"/>
              <a:chExt cx="774700" cy="442913"/>
            </a:xfrm>
            <a:solidFill>
              <a:schemeClr val="accent4"/>
            </a:solidFill>
          </p:grpSpPr>
          <p:sp>
            <p:nvSpPr>
              <p:cNvPr id="132" name="Freeform 48">
                <a:extLst>
                  <a:ext uri="{FF2B5EF4-FFF2-40B4-BE49-F238E27FC236}">
                    <a16:creationId xmlns:a16="http://schemas.microsoft.com/office/drawing/2014/main" id="{04366EAB-0F12-4E10-84D9-39976D36A073}"/>
                  </a:ext>
                </a:extLst>
              </p:cNvPr>
              <p:cNvSpPr>
                <a:spLocks/>
              </p:cNvSpPr>
              <p:nvPr/>
            </p:nvSpPr>
            <p:spPr bwMode="auto">
              <a:xfrm>
                <a:off x="6362701" y="4376738"/>
                <a:ext cx="161925" cy="161925"/>
              </a:xfrm>
              <a:custGeom>
                <a:avLst/>
                <a:gdLst>
                  <a:gd name="T0" fmla="*/ 34 w 51"/>
                  <a:gd name="T1" fmla="*/ 46 h 51"/>
                  <a:gd name="T2" fmla="*/ 5 w 51"/>
                  <a:gd name="T3" fmla="*/ 34 h 51"/>
                  <a:gd name="T4" fmla="*/ 16 w 51"/>
                  <a:gd name="T5" fmla="*/ 5 h 51"/>
                  <a:gd name="T6" fmla="*/ 46 w 51"/>
                  <a:gd name="T7" fmla="*/ 16 h 51"/>
                  <a:gd name="T8" fmla="*/ 34 w 51"/>
                  <a:gd name="T9" fmla="*/ 46 h 51"/>
                </a:gdLst>
                <a:ahLst/>
                <a:cxnLst>
                  <a:cxn ang="0">
                    <a:pos x="T0" y="T1"/>
                  </a:cxn>
                  <a:cxn ang="0">
                    <a:pos x="T2" y="T3"/>
                  </a:cxn>
                  <a:cxn ang="0">
                    <a:pos x="T4" y="T5"/>
                  </a:cxn>
                  <a:cxn ang="0">
                    <a:pos x="T6" y="T7"/>
                  </a:cxn>
                  <a:cxn ang="0">
                    <a:pos x="T8" y="T9"/>
                  </a:cxn>
                </a:cxnLst>
                <a:rect l="0" t="0" r="r" b="b"/>
                <a:pathLst>
                  <a:path w="51" h="51">
                    <a:moveTo>
                      <a:pt x="34" y="46"/>
                    </a:moveTo>
                    <a:cubicBezTo>
                      <a:pt x="23" y="51"/>
                      <a:pt x="10" y="46"/>
                      <a:pt x="5" y="34"/>
                    </a:cubicBezTo>
                    <a:cubicBezTo>
                      <a:pt x="0" y="23"/>
                      <a:pt x="5" y="10"/>
                      <a:pt x="16" y="5"/>
                    </a:cubicBezTo>
                    <a:cubicBezTo>
                      <a:pt x="27" y="0"/>
                      <a:pt x="41" y="5"/>
                      <a:pt x="46" y="16"/>
                    </a:cubicBezTo>
                    <a:cubicBezTo>
                      <a:pt x="51" y="28"/>
                      <a:pt x="46" y="41"/>
                      <a:pt x="34" y="46"/>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33" name="Freeform 49">
                <a:extLst>
                  <a:ext uri="{FF2B5EF4-FFF2-40B4-BE49-F238E27FC236}">
                    <a16:creationId xmlns:a16="http://schemas.microsoft.com/office/drawing/2014/main" id="{1AE63AA5-2C32-4B93-B41C-761AA06ACBB9}"/>
                  </a:ext>
                </a:extLst>
              </p:cNvPr>
              <p:cNvSpPr>
                <a:spLocks/>
              </p:cNvSpPr>
              <p:nvPr/>
            </p:nvSpPr>
            <p:spPr bwMode="auto">
              <a:xfrm>
                <a:off x="6505576" y="4095750"/>
                <a:ext cx="631825" cy="411162"/>
              </a:xfrm>
              <a:custGeom>
                <a:avLst/>
                <a:gdLst>
                  <a:gd name="T0" fmla="*/ 56 w 200"/>
                  <a:gd name="T1" fmla="*/ 19 h 130"/>
                  <a:gd name="T2" fmla="*/ 13 w 200"/>
                  <a:gd name="T3" fmla="*/ 57 h 130"/>
                  <a:gd name="T4" fmla="*/ 13 w 200"/>
                  <a:gd name="T5" fmla="*/ 58 h 130"/>
                  <a:gd name="T6" fmla="*/ 4 w 200"/>
                  <a:gd name="T7" fmla="*/ 93 h 130"/>
                  <a:gd name="T8" fmla="*/ 8 w 200"/>
                  <a:gd name="T9" fmla="*/ 101 h 130"/>
                  <a:gd name="T10" fmla="*/ 9 w 200"/>
                  <a:gd name="T11" fmla="*/ 104 h 130"/>
                  <a:gd name="T12" fmla="*/ 13 w 200"/>
                  <a:gd name="T13" fmla="*/ 112 h 130"/>
                  <a:gd name="T14" fmla="*/ 44 w 200"/>
                  <a:gd name="T15" fmla="*/ 129 h 130"/>
                  <a:gd name="T16" fmla="*/ 45 w 200"/>
                  <a:gd name="T17" fmla="*/ 129 h 130"/>
                  <a:gd name="T18" fmla="*/ 102 w 200"/>
                  <a:gd name="T19" fmla="*/ 123 h 130"/>
                  <a:gd name="T20" fmla="*/ 110 w 200"/>
                  <a:gd name="T21" fmla="*/ 114 h 130"/>
                  <a:gd name="T22" fmla="*/ 100 w 200"/>
                  <a:gd name="T23" fmla="*/ 105 h 130"/>
                  <a:gd name="T24" fmla="*/ 46 w 200"/>
                  <a:gd name="T25" fmla="*/ 112 h 130"/>
                  <a:gd name="T26" fmla="*/ 44 w 200"/>
                  <a:gd name="T27" fmla="*/ 108 h 130"/>
                  <a:gd name="T28" fmla="*/ 138 w 200"/>
                  <a:gd name="T29" fmla="*/ 98 h 130"/>
                  <a:gd name="T30" fmla="*/ 129 w 200"/>
                  <a:gd name="T31" fmla="*/ 77 h 130"/>
                  <a:gd name="T32" fmla="*/ 193 w 200"/>
                  <a:gd name="T33" fmla="*/ 49 h 130"/>
                  <a:gd name="T34" fmla="*/ 198 w 200"/>
                  <a:gd name="T35" fmla="*/ 34 h 130"/>
                  <a:gd name="T36" fmla="*/ 184 w 200"/>
                  <a:gd name="T37" fmla="*/ 30 h 130"/>
                  <a:gd name="T38" fmla="*/ 120 w 200"/>
                  <a:gd name="T39" fmla="*/ 58 h 130"/>
                  <a:gd name="T40" fmla="*/ 117 w 200"/>
                  <a:gd name="T41" fmla="*/ 50 h 130"/>
                  <a:gd name="T42" fmla="*/ 181 w 200"/>
                  <a:gd name="T43" fmla="*/ 22 h 130"/>
                  <a:gd name="T44" fmla="*/ 187 w 200"/>
                  <a:gd name="T45" fmla="*/ 8 h 130"/>
                  <a:gd name="T46" fmla="*/ 172 w 200"/>
                  <a:gd name="T47" fmla="*/ 3 h 130"/>
                  <a:gd name="T48" fmla="*/ 109 w 200"/>
                  <a:gd name="T49" fmla="*/ 31 h 130"/>
                  <a:gd name="T50" fmla="*/ 99 w 200"/>
                  <a:gd name="T51" fmla="*/ 10 h 130"/>
                  <a:gd name="T52" fmla="*/ 28 w 200"/>
                  <a:gd name="T53" fmla="*/ 73 h 130"/>
                  <a:gd name="T54" fmla="*/ 26 w 200"/>
                  <a:gd name="T55" fmla="*/ 68 h 130"/>
                  <a:gd name="T56" fmla="*/ 68 w 200"/>
                  <a:gd name="T57" fmla="*/ 33 h 130"/>
                  <a:gd name="T58" fmla="*/ 68 w 200"/>
                  <a:gd name="T59" fmla="*/ 19 h 130"/>
                  <a:gd name="T60" fmla="*/ 56 w 200"/>
                  <a:gd name="T61" fmla="*/ 19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0" h="130">
                    <a:moveTo>
                      <a:pt x="56" y="19"/>
                    </a:moveTo>
                    <a:cubicBezTo>
                      <a:pt x="13" y="57"/>
                      <a:pt x="13" y="57"/>
                      <a:pt x="13" y="57"/>
                    </a:cubicBezTo>
                    <a:cubicBezTo>
                      <a:pt x="13" y="58"/>
                      <a:pt x="13" y="58"/>
                      <a:pt x="13" y="58"/>
                    </a:cubicBezTo>
                    <a:cubicBezTo>
                      <a:pt x="0" y="71"/>
                      <a:pt x="2" y="87"/>
                      <a:pt x="4" y="93"/>
                    </a:cubicBezTo>
                    <a:cubicBezTo>
                      <a:pt x="6" y="97"/>
                      <a:pt x="6" y="96"/>
                      <a:pt x="8" y="101"/>
                    </a:cubicBezTo>
                    <a:cubicBezTo>
                      <a:pt x="8" y="102"/>
                      <a:pt x="9" y="103"/>
                      <a:pt x="9" y="104"/>
                    </a:cubicBezTo>
                    <a:cubicBezTo>
                      <a:pt x="11" y="108"/>
                      <a:pt x="11" y="107"/>
                      <a:pt x="13" y="112"/>
                    </a:cubicBezTo>
                    <a:cubicBezTo>
                      <a:pt x="15" y="117"/>
                      <a:pt x="26" y="130"/>
                      <a:pt x="44" y="129"/>
                    </a:cubicBezTo>
                    <a:cubicBezTo>
                      <a:pt x="45" y="129"/>
                      <a:pt x="45" y="129"/>
                      <a:pt x="45" y="129"/>
                    </a:cubicBezTo>
                    <a:cubicBezTo>
                      <a:pt x="102" y="123"/>
                      <a:pt x="102" y="123"/>
                      <a:pt x="102" y="123"/>
                    </a:cubicBezTo>
                    <a:cubicBezTo>
                      <a:pt x="107" y="122"/>
                      <a:pt x="110" y="118"/>
                      <a:pt x="110" y="114"/>
                    </a:cubicBezTo>
                    <a:cubicBezTo>
                      <a:pt x="109" y="109"/>
                      <a:pt x="105" y="106"/>
                      <a:pt x="100" y="105"/>
                    </a:cubicBezTo>
                    <a:cubicBezTo>
                      <a:pt x="46" y="112"/>
                      <a:pt x="46" y="112"/>
                      <a:pt x="46" y="112"/>
                    </a:cubicBezTo>
                    <a:cubicBezTo>
                      <a:pt x="44" y="108"/>
                      <a:pt x="44" y="108"/>
                      <a:pt x="44" y="108"/>
                    </a:cubicBezTo>
                    <a:cubicBezTo>
                      <a:pt x="138" y="98"/>
                      <a:pt x="138" y="98"/>
                      <a:pt x="138" y="98"/>
                    </a:cubicBezTo>
                    <a:cubicBezTo>
                      <a:pt x="129" y="77"/>
                      <a:pt x="129" y="77"/>
                      <a:pt x="129" y="77"/>
                    </a:cubicBezTo>
                    <a:cubicBezTo>
                      <a:pt x="193" y="49"/>
                      <a:pt x="193" y="49"/>
                      <a:pt x="193" y="49"/>
                    </a:cubicBezTo>
                    <a:cubicBezTo>
                      <a:pt x="198" y="46"/>
                      <a:pt x="200" y="40"/>
                      <a:pt x="198" y="34"/>
                    </a:cubicBezTo>
                    <a:cubicBezTo>
                      <a:pt x="196" y="29"/>
                      <a:pt x="190" y="27"/>
                      <a:pt x="184" y="30"/>
                    </a:cubicBezTo>
                    <a:cubicBezTo>
                      <a:pt x="120" y="58"/>
                      <a:pt x="120" y="58"/>
                      <a:pt x="120" y="58"/>
                    </a:cubicBezTo>
                    <a:cubicBezTo>
                      <a:pt x="117" y="50"/>
                      <a:pt x="117" y="50"/>
                      <a:pt x="117" y="50"/>
                    </a:cubicBezTo>
                    <a:cubicBezTo>
                      <a:pt x="181" y="22"/>
                      <a:pt x="181" y="22"/>
                      <a:pt x="181" y="22"/>
                    </a:cubicBezTo>
                    <a:cubicBezTo>
                      <a:pt x="186" y="19"/>
                      <a:pt x="189" y="14"/>
                      <a:pt x="187" y="8"/>
                    </a:cubicBezTo>
                    <a:cubicBezTo>
                      <a:pt x="184" y="3"/>
                      <a:pt x="178" y="0"/>
                      <a:pt x="172" y="3"/>
                    </a:cubicBezTo>
                    <a:cubicBezTo>
                      <a:pt x="109" y="31"/>
                      <a:pt x="109" y="31"/>
                      <a:pt x="109" y="31"/>
                    </a:cubicBezTo>
                    <a:cubicBezTo>
                      <a:pt x="99" y="10"/>
                      <a:pt x="99" y="10"/>
                      <a:pt x="99" y="10"/>
                    </a:cubicBezTo>
                    <a:cubicBezTo>
                      <a:pt x="28" y="73"/>
                      <a:pt x="28" y="73"/>
                      <a:pt x="28" y="73"/>
                    </a:cubicBezTo>
                    <a:cubicBezTo>
                      <a:pt x="26" y="68"/>
                      <a:pt x="26" y="68"/>
                      <a:pt x="26" y="68"/>
                    </a:cubicBezTo>
                    <a:cubicBezTo>
                      <a:pt x="68" y="33"/>
                      <a:pt x="68" y="33"/>
                      <a:pt x="68" y="33"/>
                    </a:cubicBezTo>
                    <a:cubicBezTo>
                      <a:pt x="71" y="29"/>
                      <a:pt x="71" y="23"/>
                      <a:pt x="68" y="19"/>
                    </a:cubicBezTo>
                    <a:cubicBezTo>
                      <a:pt x="65" y="17"/>
                      <a:pt x="60" y="16"/>
                      <a:pt x="56" y="19"/>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71" name="Group 70">
              <a:extLst>
                <a:ext uri="{FF2B5EF4-FFF2-40B4-BE49-F238E27FC236}">
                  <a16:creationId xmlns:a16="http://schemas.microsoft.com/office/drawing/2014/main" id="{747032B8-E57B-4571-8EDA-8E9846104473}"/>
                </a:ext>
              </a:extLst>
            </p:cNvPr>
            <p:cNvGrpSpPr/>
            <p:nvPr/>
          </p:nvGrpSpPr>
          <p:grpSpPr>
            <a:xfrm>
              <a:off x="7644998" y="2945708"/>
              <a:ext cx="698622" cy="325386"/>
              <a:chOff x="10652126" y="3036888"/>
              <a:chExt cx="811213" cy="377825"/>
            </a:xfrm>
            <a:solidFill>
              <a:schemeClr val="accent3"/>
            </a:solidFill>
          </p:grpSpPr>
          <p:sp>
            <p:nvSpPr>
              <p:cNvPr id="130" name="Freeform 50">
                <a:extLst>
                  <a:ext uri="{FF2B5EF4-FFF2-40B4-BE49-F238E27FC236}">
                    <a16:creationId xmlns:a16="http://schemas.microsoft.com/office/drawing/2014/main" id="{8A85C30E-FBB8-4242-BC11-994ECB13A3F8}"/>
                  </a:ext>
                </a:extLst>
              </p:cNvPr>
              <p:cNvSpPr>
                <a:spLocks/>
              </p:cNvSpPr>
              <p:nvPr/>
            </p:nvSpPr>
            <p:spPr bwMode="auto">
              <a:xfrm>
                <a:off x="11312526" y="3108325"/>
                <a:ext cx="150813" cy="152400"/>
              </a:xfrm>
              <a:custGeom>
                <a:avLst/>
                <a:gdLst>
                  <a:gd name="T0" fmla="*/ 27 w 48"/>
                  <a:gd name="T1" fmla="*/ 46 h 48"/>
                  <a:gd name="T2" fmla="*/ 46 w 48"/>
                  <a:gd name="T3" fmla="*/ 20 h 48"/>
                  <a:gd name="T4" fmla="*/ 20 w 48"/>
                  <a:gd name="T5" fmla="*/ 2 h 48"/>
                  <a:gd name="T6" fmla="*/ 2 w 48"/>
                  <a:gd name="T7" fmla="*/ 28 h 48"/>
                  <a:gd name="T8" fmla="*/ 27 w 48"/>
                  <a:gd name="T9" fmla="*/ 46 h 48"/>
                </a:gdLst>
                <a:ahLst/>
                <a:cxnLst>
                  <a:cxn ang="0">
                    <a:pos x="T0" y="T1"/>
                  </a:cxn>
                  <a:cxn ang="0">
                    <a:pos x="T2" y="T3"/>
                  </a:cxn>
                  <a:cxn ang="0">
                    <a:pos x="T4" y="T5"/>
                  </a:cxn>
                  <a:cxn ang="0">
                    <a:pos x="T6" y="T7"/>
                  </a:cxn>
                  <a:cxn ang="0">
                    <a:pos x="T8" y="T9"/>
                  </a:cxn>
                </a:cxnLst>
                <a:rect l="0" t="0" r="r" b="b"/>
                <a:pathLst>
                  <a:path w="48" h="48">
                    <a:moveTo>
                      <a:pt x="27" y="46"/>
                    </a:moveTo>
                    <a:cubicBezTo>
                      <a:pt x="40" y="44"/>
                      <a:pt x="48" y="33"/>
                      <a:pt x="46" y="20"/>
                    </a:cubicBezTo>
                    <a:cubicBezTo>
                      <a:pt x="44" y="8"/>
                      <a:pt x="32" y="0"/>
                      <a:pt x="20" y="2"/>
                    </a:cubicBezTo>
                    <a:cubicBezTo>
                      <a:pt x="8" y="3"/>
                      <a:pt x="0" y="15"/>
                      <a:pt x="2" y="28"/>
                    </a:cubicBezTo>
                    <a:cubicBezTo>
                      <a:pt x="4" y="40"/>
                      <a:pt x="15" y="48"/>
                      <a:pt x="27" y="46"/>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31" name="Freeform 51">
                <a:extLst>
                  <a:ext uri="{FF2B5EF4-FFF2-40B4-BE49-F238E27FC236}">
                    <a16:creationId xmlns:a16="http://schemas.microsoft.com/office/drawing/2014/main" id="{47B177BB-0980-4B1E-8FC1-D9372B14B957}"/>
                  </a:ext>
                </a:extLst>
              </p:cNvPr>
              <p:cNvSpPr>
                <a:spLocks/>
              </p:cNvSpPr>
              <p:nvPr/>
            </p:nvSpPr>
            <p:spPr bwMode="auto">
              <a:xfrm>
                <a:off x="10652126" y="3036888"/>
                <a:ext cx="669925" cy="377825"/>
              </a:xfrm>
              <a:custGeom>
                <a:avLst/>
                <a:gdLst>
                  <a:gd name="T0" fmla="*/ 168 w 212"/>
                  <a:gd name="T1" fmla="*/ 3 h 120"/>
                  <a:gd name="T2" fmla="*/ 202 w 212"/>
                  <a:gd name="T3" fmla="*/ 29 h 120"/>
                  <a:gd name="T4" fmla="*/ 207 w 212"/>
                  <a:gd name="T5" fmla="*/ 59 h 120"/>
                  <a:gd name="T6" fmla="*/ 208 w 212"/>
                  <a:gd name="T7" fmla="*/ 62 h 120"/>
                  <a:gd name="T8" fmla="*/ 210 w 212"/>
                  <a:gd name="T9" fmla="*/ 74 h 120"/>
                  <a:gd name="T10" fmla="*/ 186 w 212"/>
                  <a:gd name="T11" fmla="*/ 109 h 120"/>
                  <a:gd name="T12" fmla="*/ 186 w 212"/>
                  <a:gd name="T13" fmla="*/ 109 h 120"/>
                  <a:gd name="T14" fmla="*/ 127 w 212"/>
                  <a:gd name="T15" fmla="*/ 119 h 120"/>
                  <a:gd name="T16" fmla="*/ 115 w 212"/>
                  <a:gd name="T17" fmla="*/ 110 h 120"/>
                  <a:gd name="T18" fmla="*/ 124 w 212"/>
                  <a:gd name="T19" fmla="*/ 99 h 120"/>
                  <a:gd name="T20" fmla="*/ 158 w 212"/>
                  <a:gd name="T21" fmla="*/ 93 h 120"/>
                  <a:gd name="T22" fmla="*/ 178 w 212"/>
                  <a:gd name="T23" fmla="*/ 90 h 120"/>
                  <a:gd name="T24" fmla="*/ 177 w 212"/>
                  <a:gd name="T25" fmla="*/ 85 h 120"/>
                  <a:gd name="T26" fmla="*/ 155 w 212"/>
                  <a:gd name="T27" fmla="*/ 89 h 120"/>
                  <a:gd name="T28" fmla="*/ 118 w 212"/>
                  <a:gd name="T29" fmla="*/ 95 h 120"/>
                  <a:gd name="T30" fmla="*/ 113 w 212"/>
                  <a:gd name="T31" fmla="*/ 96 h 120"/>
                  <a:gd name="T32" fmla="*/ 22 w 212"/>
                  <a:gd name="T33" fmla="*/ 111 h 120"/>
                  <a:gd name="T34" fmla="*/ 6 w 212"/>
                  <a:gd name="T35" fmla="*/ 99 h 120"/>
                  <a:gd name="T36" fmla="*/ 18 w 212"/>
                  <a:gd name="T37" fmla="*/ 85 h 120"/>
                  <a:gd name="T38" fmla="*/ 109 w 212"/>
                  <a:gd name="T39" fmla="*/ 70 h 120"/>
                  <a:gd name="T40" fmla="*/ 108 w 212"/>
                  <a:gd name="T41" fmla="*/ 64 h 120"/>
                  <a:gd name="T42" fmla="*/ 17 w 212"/>
                  <a:gd name="T43" fmla="*/ 79 h 120"/>
                  <a:gd name="T44" fmla="*/ 1 w 212"/>
                  <a:gd name="T45" fmla="*/ 69 h 120"/>
                  <a:gd name="T46" fmla="*/ 13 w 212"/>
                  <a:gd name="T47" fmla="*/ 53 h 120"/>
                  <a:gd name="T48" fmla="*/ 104 w 212"/>
                  <a:gd name="T49" fmla="*/ 38 h 120"/>
                  <a:gd name="T50" fmla="*/ 109 w 212"/>
                  <a:gd name="T51" fmla="*/ 38 h 120"/>
                  <a:gd name="T52" fmla="*/ 146 w 212"/>
                  <a:gd name="T53" fmla="*/ 32 h 120"/>
                  <a:gd name="T54" fmla="*/ 168 w 212"/>
                  <a:gd name="T55" fmla="*/ 28 h 120"/>
                  <a:gd name="T56" fmla="*/ 167 w 212"/>
                  <a:gd name="T57" fmla="*/ 23 h 120"/>
                  <a:gd name="T58" fmla="*/ 148 w 212"/>
                  <a:gd name="T59" fmla="*/ 26 h 120"/>
                  <a:gd name="T60" fmla="*/ 113 w 212"/>
                  <a:gd name="T61" fmla="*/ 32 h 120"/>
                  <a:gd name="T62" fmla="*/ 101 w 212"/>
                  <a:gd name="T63" fmla="*/ 24 h 120"/>
                  <a:gd name="T64" fmla="*/ 110 w 212"/>
                  <a:gd name="T65" fmla="*/ 13 h 120"/>
                  <a:gd name="T66" fmla="*/ 168 w 212"/>
                  <a:gd name="T67" fmla="*/ 3 h 120"/>
                  <a:gd name="T68" fmla="*/ 168 w 212"/>
                  <a:gd name="T69" fmla="*/ 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2" h="120">
                    <a:moveTo>
                      <a:pt x="168" y="3"/>
                    </a:moveTo>
                    <a:cubicBezTo>
                      <a:pt x="184" y="0"/>
                      <a:pt x="200" y="13"/>
                      <a:pt x="202" y="29"/>
                    </a:cubicBezTo>
                    <a:cubicBezTo>
                      <a:pt x="207" y="59"/>
                      <a:pt x="207" y="59"/>
                      <a:pt x="207" y="59"/>
                    </a:cubicBezTo>
                    <a:cubicBezTo>
                      <a:pt x="208" y="62"/>
                      <a:pt x="208" y="62"/>
                      <a:pt x="208" y="62"/>
                    </a:cubicBezTo>
                    <a:cubicBezTo>
                      <a:pt x="210" y="74"/>
                      <a:pt x="210" y="74"/>
                      <a:pt x="210" y="74"/>
                    </a:cubicBezTo>
                    <a:cubicBezTo>
                      <a:pt x="212" y="90"/>
                      <a:pt x="201" y="107"/>
                      <a:pt x="186" y="109"/>
                    </a:cubicBezTo>
                    <a:cubicBezTo>
                      <a:pt x="186" y="109"/>
                      <a:pt x="186" y="109"/>
                      <a:pt x="186" y="109"/>
                    </a:cubicBezTo>
                    <a:cubicBezTo>
                      <a:pt x="127" y="119"/>
                      <a:pt x="127" y="119"/>
                      <a:pt x="127" y="119"/>
                    </a:cubicBezTo>
                    <a:cubicBezTo>
                      <a:pt x="121" y="120"/>
                      <a:pt x="116" y="115"/>
                      <a:pt x="115" y="110"/>
                    </a:cubicBezTo>
                    <a:cubicBezTo>
                      <a:pt x="115" y="104"/>
                      <a:pt x="118" y="100"/>
                      <a:pt x="124" y="99"/>
                    </a:cubicBezTo>
                    <a:cubicBezTo>
                      <a:pt x="158" y="93"/>
                      <a:pt x="158" y="93"/>
                      <a:pt x="158" y="93"/>
                    </a:cubicBezTo>
                    <a:cubicBezTo>
                      <a:pt x="178" y="90"/>
                      <a:pt x="178" y="90"/>
                      <a:pt x="178" y="90"/>
                    </a:cubicBezTo>
                    <a:cubicBezTo>
                      <a:pt x="177" y="85"/>
                      <a:pt x="177" y="85"/>
                      <a:pt x="177" y="85"/>
                    </a:cubicBezTo>
                    <a:cubicBezTo>
                      <a:pt x="155" y="89"/>
                      <a:pt x="155" y="89"/>
                      <a:pt x="155" y="89"/>
                    </a:cubicBezTo>
                    <a:cubicBezTo>
                      <a:pt x="118" y="95"/>
                      <a:pt x="118" y="95"/>
                      <a:pt x="118" y="95"/>
                    </a:cubicBezTo>
                    <a:cubicBezTo>
                      <a:pt x="113" y="96"/>
                      <a:pt x="113" y="96"/>
                      <a:pt x="113" y="96"/>
                    </a:cubicBezTo>
                    <a:cubicBezTo>
                      <a:pt x="22" y="111"/>
                      <a:pt x="22" y="111"/>
                      <a:pt x="22" y="111"/>
                    </a:cubicBezTo>
                    <a:cubicBezTo>
                      <a:pt x="15" y="112"/>
                      <a:pt x="8" y="107"/>
                      <a:pt x="6" y="99"/>
                    </a:cubicBezTo>
                    <a:cubicBezTo>
                      <a:pt x="5" y="92"/>
                      <a:pt x="10" y="86"/>
                      <a:pt x="18" y="85"/>
                    </a:cubicBezTo>
                    <a:cubicBezTo>
                      <a:pt x="109" y="70"/>
                      <a:pt x="109" y="70"/>
                      <a:pt x="109" y="70"/>
                    </a:cubicBezTo>
                    <a:cubicBezTo>
                      <a:pt x="108" y="64"/>
                      <a:pt x="108" y="64"/>
                      <a:pt x="108" y="64"/>
                    </a:cubicBezTo>
                    <a:cubicBezTo>
                      <a:pt x="17" y="79"/>
                      <a:pt x="17" y="79"/>
                      <a:pt x="17" y="79"/>
                    </a:cubicBezTo>
                    <a:cubicBezTo>
                      <a:pt x="9" y="80"/>
                      <a:pt x="3" y="76"/>
                      <a:pt x="1" y="69"/>
                    </a:cubicBezTo>
                    <a:cubicBezTo>
                      <a:pt x="0" y="61"/>
                      <a:pt x="5" y="54"/>
                      <a:pt x="13" y="53"/>
                    </a:cubicBezTo>
                    <a:cubicBezTo>
                      <a:pt x="104" y="38"/>
                      <a:pt x="104" y="38"/>
                      <a:pt x="104" y="38"/>
                    </a:cubicBezTo>
                    <a:cubicBezTo>
                      <a:pt x="109" y="38"/>
                      <a:pt x="109" y="38"/>
                      <a:pt x="109" y="38"/>
                    </a:cubicBezTo>
                    <a:cubicBezTo>
                      <a:pt x="146" y="32"/>
                      <a:pt x="146" y="32"/>
                      <a:pt x="146" y="32"/>
                    </a:cubicBezTo>
                    <a:cubicBezTo>
                      <a:pt x="168" y="28"/>
                      <a:pt x="168" y="28"/>
                      <a:pt x="168" y="28"/>
                    </a:cubicBezTo>
                    <a:cubicBezTo>
                      <a:pt x="167" y="23"/>
                      <a:pt x="167" y="23"/>
                      <a:pt x="167" y="23"/>
                    </a:cubicBezTo>
                    <a:cubicBezTo>
                      <a:pt x="148" y="26"/>
                      <a:pt x="148" y="26"/>
                      <a:pt x="148" y="26"/>
                    </a:cubicBezTo>
                    <a:cubicBezTo>
                      <a:pt x="113" y="32"/>
                      <a:pt x="113" y="32"/>
                      <a:pt x="113" y="32"/>
                    </a:cubicBezTo>
                    <a:cubicBezTo>
                      <a:pt x="107" y="33"/>
                      <a:pt x="102" y="30"/>
                      <a:pt x="101" y="24"/>
                    </a:cubicBezTo>
                    <a:cubicBezTo>
                      <a:pt x="101" y="19"/>
                      <a:pt x="104" y="13"/>
                      <a:pt x="110" y="13"/>
                    </a:cubicBezTo>
                    <a:cubicBezTo>
                      <a:pt x="168" y="3"/>
                      <a:pt x="168" y="3"/>
                      <a:pt x="168" y="3"/>
                    </a:cubicBezTo>
                    <a:cubicBezTo>
                      <a:pt x="168" y="3"/>
                      <a:pt x="168" y="3"/>
                      <a:pt x="168" y="3"/>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72" name="Group 71">
              <a:extLst>
                <a:ext uri="{FF2B5EF4-FFF2-40B4-BE49-F238E27FC236}">
                  <a16:creationId xmlns:a16="http://schemas.microsoft.com/office/drawing/2014/main" id="{11C4F2CD-1983-4BD2-A614-B0213203CA71}"/>
                </a:ext>
              </a:extLst>
            </p:cNvPr>
            <p:cNvGrpSpPr/>
            <p:nvPr/>
          </p:nvGrpSpPr>
          <p:grpSpPr>
            <a:xfrm>
              <a:off x="3859318" y="3559565"/>
              <a:ext cx="695888" cy="311714"/>
              <a:chOff x="6256338" y="3749675"/>
              <a:chExt cx="808038" cy="361950"/>
            </a:xfrm>
            <a:solidFill>
              <a:schemeClr val="accent1"/>
            </a:solidFill>
          </p:grpSpPr>
          <p:sp>
            <p:nvSpPr>
              <p:cNvPr id="128" name="Freeform 52">
                <a:extLst>
                  <a:ext uri="{FF2B5EF4-FFF2-40B4-BE49-F238E27FC236}">
                    <a16:creationId xmlns:a16="http://schemas.microsoft.com/office/drawing/2014/main" id="{F6486181-A8D5-4870-B890-65C7D5FFA246}"/>
                  </a:ext>
                </a:extLst>
              </p:cNvPr>
              <p:cNvSpPr>
                <a:spLocks/>
              </p:cNvSpPr>
              <p:nvPr/>
            </p:nvSpPr>
            <p:spPr bwMode="auto">
              <a:xfrm>
                <a:off x="6256338" y="3900488"/>
                <a:ext cx="150813" cy="149225"/>
              </a:xfrm>
              <a:custGeom>
                <a:avLst/>
                <a:gdLst>
                  <a:gd name="T0" fmla="*/ 27 w 48"/>
                  <a:gd name="T1" fmla="*/ 46 h 47"/>
                  <a:gd name="T2" fmla="*/ 2 w 48"/>
                  <a:gd name="T3" fmla="*/ 26 h 47"/>
                  <a:gd name="T4" fmla="*/ 21 w 48"/>
                  <a:gd name="T5" fmla="*/ 1 h 47"/>
                  <a:gd name="T6" fmla="*/ 46 w 48"/>
                  <a:gd name="T7" fmla="*/ 21 h 47"/>
                  <a:gd name="T8" fmla="*/ 27 w 48"/>
                  <a:gd name="T9" fmla="*/ 46 h 47"/>
                </a:gdLst>
                <a:ahLst/>
                <a:cxnLst>
                  <a:cxn ang="0">
                    <a:pos x="T0" y="T1"/>
                  </a:cxn>
                  <a:cxn ang="0">
                    <a:pos x="T2" y="T3"/>
                  </a:cxn>
                  <a:cxn ang="0">
                    <a:pos x="T4" y="T5"/>
                  </a:cxn>
                  <a:cxn ang="0">
                    <a:pos x="T6" y="T7"/>
                  </a:cxn>
                  <a:cxn ang="0">
                    <a:pos x="T8" y="T9"/>
                  </a:cxn>
                </a:cxnLst>
                <a:rect l="0" t="0" r="r" b="b"/>
                <a:pathLst>
                  <a:path w="48" h="47">
                    <a:moveTo>
                      <a:pt x="27" y="46"/>
                    </a:moveTo>
                    <a:cubicBezTo>
                      <a:pt x="15" y="47"/>
                      <a:pt x="4" y="39"/>
                      <a:pt x="2" y="26"/>
                    </a:cubicBezTo>
                    <a:cubicBezTo>
                      <a:pt x="0" y="14"/>
                      <a:pt x="9" y="3"/>
                      <a:pt x="21" y="1"/>
                    </a:cubicBezTo>
                    <a:cubicBezTo>
                      <a:pt x="33" y="0"/>
                      <a:pt x="44" y="9"/>
                      <a:pt x="46" y="21"/>
                    </a:cubicBezTo>
                    <a:cubicBezTo>
                      <a:pt x="48" y="33"/>
                      <a:pt x="39" y="44"/>
                      <a:pt x="27" y="46"/>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29" name="Freeform 53">
                <a:extLst>
                  <a:ext uri="{FF2B5EF4-FFF2-40B4-BE49-F238E27FC236}">
                    <a16:creationId xmlns:a16="http://schemas.microsoft.com/office/drawing/2014/main" id="{F885B687-AB57-4DA1-AC84-B418F49D2AFC}"/>
                  </a:ext>
                </a:extLst>
              </p:cNvPr>
              <p:cNvSpPr>
                <a:spLocks/>
              </p:cNvSpPr>
              <p:nvPr/>
            </p:nvSpPr>
            <p:spPr bwMode="auto">
              <a:xfrm>
                <a:off x="6419851" y="3749675"/>
                <a:ext cx="644525" cy="361950"/>
              </a:xfrm>
              <a:custGeom>
                <a:avLst/>
                <a:gdLst>
                  <a:gd name="T0" fmla="*/ 72 w 204"/>
                  <a:gd name="T1" fmla="*/ 2 h 115"/>
                  <a:gd name="T2" fmla="*/ 20 w 204"/>
                  <a:gd name="T3" fmla="*/ 26 h 115"/>
                  <a:gd name="T4" fmla="*/ 19 w 204"/>
                  <a:gd name="T5" fmla="*/ 27 h 115"/>
                  <a:gd name="T6" fmla="*/ 1 w 204"/>
                  <a:gd name="T7" fmla="*/ 58 h 115"/>
                  <a:gd name="T8" fmla="*/ 2 w 204"/>
                  <a:gd name="T9" fmla="*/ 66 h 115"/>
                  <a:gd name="T10" fmla="*/ 3 w 204"/>
                  <a:gd name="T11" fmla="*/ 70 h 115"/>
                  <a:gd name="T12" fmla="*/ 4 w 204"/>
                  <a:gd name="T13" fmla="*/ 78 h 115"/>
                  <a:gd name="T14" fmla="*/ 29 w 204"/>
                  <a:gd name="T15" fmla="*/ 103 h 115"/>
                  <a:gd name="T16" fmla="*/ 30 w 204"/>
                  <a:gd name="T17" fmla="*/ 105 h 115"/>
                  <a:gd name="T18" fmla="*/ 86 w 204"/>
                  <a:gd name="T19" fmla="*/ 115 h 115"/>
                  <a:gd name="T20" fmla="*/ 96 w 204"/>
                  <a:gd name="T21" fmla="*/ 108 h 115"/>
                  <a:gd name="T22" fmla="*/ 90 w 204"/>
                  <a:gd name="T23" fmla="*/ 97 h 115"/>
                  <a:gd name="T24" fmla="*/ 35 w 204"/>
                  <a:gd name="T25" fmla="*/ 88 h 115"/>
                  <a:gd name="T26" fmla="*/ 35 w 204"/>
                  <a:gd name="T27" fmla="*/ 83 h 115"/>
                  <a:gd name="T28" fmla="*/ 128 w 204"/>
                  <a:gd name="T29" fmla="*/ 101 h 115"/>
                  <a:gd name="T30" fmla="*/ 125 w 204"/>
                  <a:gd name="T31" fmla="*/ 78 h 115"/>
                  <a:gd name="T32" fmla="*/ 194 w 204"/>
                  <a:gd name="T33" fmla="*/ 69 h 115"/>
                  <a:gd name="T34" fmla="*/ 204 w 204"/>
                  <a:gd name="T35" fmla="*/ 57 h 115"/>
                  <a:gd name="T36" fmla="*/ 192 w 204"/>
                  <a:gd name="T37" fmla="*/ 48 h 115"/>
                  <a:gd name="T38" fmla="*/ 122 w 204"/>
                  <a:gd name="T39" fmla="*/ 57 h 115"/>
                  <a:gd name="T40" fmla="*/ 121 w 204"/>
                  <a:gd name="T41" fmla="*/ 49 h 115"/>
                  <a:gd name="T42" fmla="*/ 191 w 204"/>
                  <a:gd name="T43" fmla="*/ 40 h 115"/>
                  <a:gd name="T44" fmla="*/ 200 w 204"/>
                  <a:gd name="T45" fmla="*/ 29 h 115"/>
                  <a:gd name="T46" fmla="*/ 188 w 204"/>
                  <a:gd name="T47" fmla="*/ 19 h 115"/>
                  <a:gd name="T48" fmla="*/ 119 w 204"/>
                  <a:gd name="T49" fmla="*/ 28 h 115"/>
                  <a:gd name="T50" fmla="*/ 116 w 204"/>
                  <a:gd name="T51" fmla="*/ 5 h 115"/>
                  <a:gd name="T52" fmla="*/ 30 w 204"/>
                  <a:gd name="T53" fmla="*/ 46 h 115"/>
                  <a:gd name="T54" fmla="*/ 29 w 204"/>
                  <a:gd name="T55" fmla="*/ 41 h 115"/>
                  <a:gd name="T56" fmla="*/ 80 w 204"/>
                  <a:gd name="T57" fmla="*/ 18 h 115"/>
                  <a:gd name="T58" fmla="*/ 83 w 204"/>
                  <a:gd name="T59" fmla="*/ 6 h 115"/>
                  <a:gd name="T60" fmla="*/ 72 w 204"/>
                  <a:gd name="T61" fmla="*/ 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4" h="115">
                    <a:moveTo>
                      <a:pt x="72" y="2"/>
                    </a:moveTo>
                    <a:cubicBezTo>
                      <a:pt x="20" y="26"/>
                      <a:pt x="20" y="26"/>
                      <a:pt x="20" y="26"/>
                    </a:cubicBezTo>
                    <a:cubicBezTo>
                      <a:pt x="19" y="27"/>
                      <a:pt x="19" y="27"/>
                      <a:pt x="19" y="27"/>
                    </a:cubicBezTo>
                    <a:cubicBezTo>
                      <a:pt x="3" y="35"/>
                      <a:pt x="0" y="52"/>
                      <a:pt x="1" y="58"/>
                    </a:cubicBezTo>
                    <a:cubicBezTo>
                      <a:pt x="2" y="63"/>
                      <a:pt x="2" y="61"/>
                      <a:pt x="2" y="66"/>
                    </a:cubicBezTo>
                    <a:cubicBezTo>
                      <a:pt x="2" y="67"/>
                      <a:pt x="3" y="69"/>
                      <a:pt x="3" y="70"/>
                    </a:cubicBezTo>
                    <a:cubicBezTo>
                      <a:pt x="3" y="75"/>
                      <a:pt x="3" y="74"/>
                      <a:pt x="4" y="78"/>
                    </a:cubicBezTo>
                    <a:cubicBezTo>
                      <a:pt x="5" y="84"/>
                      <a:pt x="11" y="100"/>
                      <a:pt x="29" y="103"/>
                    </a:cubicBezTo>
                    <a:cubicBezTo>
                      <a:pt x="30" y="105"/>
                      <a:pt x="30" y="105"/>
                      <a:pt x="30" y="105"/>
                    </a:cubicBezTo>
                    <a:cubicBezTo>
                      <a:pt x="86" y="115"/>
                      <a:pt x="86" y="115"/>
                      <a:pt x="86" y="115"/>
                    </a:cubicBezTo>
                    <a:cubicBezTo>
                      <a:pt x="91" y="115"/>
                      <a:pt x="95" y="112"/>
                      <a:pt x="96" y="108"/>
                    </a:cubicBezTo>
                    <a:cubicBezTo>
                      <a:pt x="97" y="103"/>
                      <a:pt x="94" y="99"/>
                      <a:pt x="90" y="97"/>
                    </a:cubicBezTo>
                    <a:cubicBezTo>
                      <a:pt x="35" y="88"/>
                      <a:pt x="35" y="88"/>
                      <a:pt x="35" y="88"/>
                    </a:cubicBezTo>
                    <a:cubicBezTo>
                      <a:pt x="35" y="83"/>
                      <a:pt x="35" y="83"/>
                      <a:pt x="35" y="83"/>
                    </a:cubicBezTo>
                    <a:cubicBezTo>
                      <a:pt x="128" y="101"/>
                      <a:pt x="128" y="101"/>
                      <a:pt x="128" y="101"/>
                    </a:cubicBezTo>
                    <a:cubicBezTo>
                      <a:pt x="125" y="78"/>
                      <a:pt x="125" y="78"/>
                      <a:pt x="125" y="78"/>
                    </a:cubicBezTo>
                    <a:cubicBezTo>
                      <a:pt x="194" y="69"/>
                      <a:pt x="194" y="69"/>
                      <a:pt x="194" y="69"/>
                    </a:cubicBezTo>
                    <a:cubicBezTo>
                      <a:pt x="200" y="68"/>
                      <a:pt x="204" y="63"/>
                      <a:pt x="204" y="57"/>
                    </a:cubicBezTo>
                    <a:cubicBezTo>
                      <a:pt x="203" y="51"/>
                      <a:pt x="198" y="48"/>
                      <a:pt x="192" y="48"/>
                    </a:cubicBezTo>
                    <a:cubicBezTo>
                      <a:pt x="122" y="57"/>
                      <a:pt x="122" y="57"/>
                      <a:pt x="122" y="57"/>
                    </a:cubicBezTo>
                    <a:cubicBezTo>
                      <a:pt x="121" y="49"/>
                      <a:pt x="121" y="49"/>
                      <a:pt x="121" y="49"/>
                    </a:cubicBezTo>
                    <a:cubicBezTo>
                      <a:pt x="191" y="40"/>
                      <a:pt x="191" y="40"/>
                      <a:pt x="191" y="40"/>
                    </a:cubicBezTo>
                    <a:cubicBezTo>
                      <a:pt x="196" y="39"/>
                      <a:pt x="201" y="35"/>
                      <a:pt x="200" y="29"/>
                    </a:cubicBezTo>
                    <a:cubicBezTo>
                      <a:pt x="199" y="23"/>
                      <a:pt x="194" y="19"/>
                      <a:pt x="188" y="19"/>
                    </a:cubicBezTo>
                    <a:cubicBezTo>
                      <a:pt x="119" y="28"/>
                      <a:pt x="119" y="28"/>
                      <a:pt x="119" y="28"/>
                    </a:cubicBezTo>
                    <a:cubicBezTo>
                      <a:pt x="116" y="5"/>
                      <a:pt x="116" y="5"/>
                      <a:pt x="116" y="5"/>
                    </a:cubicBezTo>
                    <a:cubicBezTo>
                      <a:pt x="30" y="46"/>
                      <a:pt x="30" y="46"/>
                      <a:pt x="30" y="46"/>
                    </a:cubicBezTo>
                    <a:cubicBezTo>
                      <a:pt x="29" y="41"/>
                      <a:pt x="29" y="41"/>
                      <a:pt x="29" y="41"/>
                    </a:cubicBezTo>
                    <a:cubicBezTo>
                      <a:pt x="80" y="18"/>
                      <a:pt x="80" y="18"/>
                      <a:pt x="80" y="18"/>
                    </a:cubicBezTo>
                    <a:cubicBezTo>
                      <a:pt x="83" y="15"/>
                      <a:pt x="85" y="10"/>
                      <a:pt x="83" y="6"/>
                    </a:cubicBezTo>
                    <a:cubicBezTo>
                      <a:pt x="81" y="2"/>
                      <a:pt x="76" y="0"/>
                      <a:pt x="72" y="2"/>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73" name="Group 72">
              <a:extLst>
                <a:ext uri="{FF2B5EF4-FFF2-40B4-BE49-F238E27FC236}">
                  <a16:creationId xmlns:a16="http://schemas.microsoft.com/office/drawing/2014/main" id="{056C9AE6-87C1-4FB0-91C2-5028BC3BAB69}"/>
                </a:ext>
              </a:extLst>
            </p:cNvPr>
            <p:cNvGrpSpPr/>
            <p:nvPr/>
          </p:nvGrpSpPr>
          <p:grpSpPr>
            <a:xfrm>
              <a:off x="7675075" y="3306640"/>
              <a:ext cx="695888" cy="302143"/>
              <a:chOff x="10687051" y="3455988"/>
              <a:chExt cx="808038" cy="350837"/>
            </a:xfrm>
            <a:solidFill>
              <a:schemeClr val="accent3"/>
            </a:solidFill>
          </p:grpSpPr>
          <p:sp>
            <p:nvSpPr>
              <p:cNvPr id="126" name="Freeform 54">
                <a:extLst>
                  <a:ext uri="{FF2B5EF4-FFF2-40B4-BE49-F238E27FC236}">
                    <a16:creationId xmlns:a16="http://schemas.microsoft.com/office/drawing/2014/main" id="{30D2EE1D-9A0D-40C0-BC96-2F9C98DBAC4F}"/>
                  </a:ext>
                </a:extLst>
              </p:cNvPr>
              <p:cNvSpPr>
                <a:spLocks/>
              </p:cNvSpPr>
              <p:nvPr/>
            </p:nvSpPr>
            <p:spPr bwMode="auto">
              <a:xfrm>
                <a:off x="11350626" y="3548063"/>
                <a:ext cx="144463" cy="144462"/>
              </a:xfrm>
              <a:custGeom>
                <a:avLst/>
                <a:gdLst>
                  <a:gd name="T0" fmla="*/ 24 w 46"/>
                  <a:gd name="T1" fmla="*/ 46 h 46"/>
                  <a:gd name="T2" fmla="*/ 45 w 46"/>
                  <a:gd name="T3" fmla="*/ 22 h 46"/>
                  <a:gd name="T4" fmla="*/ 22 w 46"/>
                  <a:gd name="T5" fmla="*/ 0 h 46"/>
                  <a:gd name="T6" fmla="*/ 0 w 46"/>
                  <a:gd name="T7" fmla="*/ 24 h 46"/>
                  <a:gd name="T8" fmla="*/ 24 w 46"/>
                  <a:gd name="T9" fmla="*/ 46 h 46"/>
                </a:gdLst>
                <a:ahLst/>
                <a:cxnLst>
                  <a:cxn ang="0">
                    <a:pos x="T0" y="T1"/>
                  </a:cxn>
                  <a:cxn ang="0">
                    <a:pos x="T2" y="T3"/>
                  </a:cxn>
                  <a:cxn ang="0">
                    <a:pos x="T4" y="T5"/>
                  </a:cxn>
                  <a:cxn ang="0">
                    <a:pos x="T6" y="T7"/>
                  </a:cxn>
                  <a:cxn ang="0">
                    <a:pos x="T8" y="T9"/>
                  </a:cxn>
                </a:cxnLst>
                <a:rect l="0" t="0" r="r" b="b"/>
                <a:pathLst>
                  <a:path w="46" h="46">
                    <a:moveTo>
                      <a:pt x="24" y="46"/>
                    </a:moveTo>
                    <a:cubicBezTo>
                      <a:pt x="36" y="45"/>
                      <a:pt x="46" y="35"/>
                      <a:pt x="45" y="22"/>
                    </a:cubicBezTo>
                    <a:cubicBezTo>
                      <a:pt x="45" y="9"/>
                      <a:pt x="34" y="0"/>
                      <a:pt x="22" y="0"/>
                    </a:cubicBezTo>
                    <a:cubicBezTo>
                      <a:pt x="9" y="1"/>
                      <a:pt x="0" y="11"/>
                      <a:pt x="0" y="24"/>
                    </a:cubicBezTo>
                    <a:cubicBezTo>
                      <a:pt x="1" y="37"/>
                      <a:pt x="11" y="46"/>
                      <a:pt x="24" y="46"/>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27" name="Freeform 55">
                <a:extLst>
                  <a:ext uri="{FF2B5EF4-FFF2-40B4-BE49-F238E27FC236}">
                    <a16:creationId xmlns:a16="http://schemas.microsoft.com/office/drawing/2014/main" id="{F8CDC0E5-4A57-4BB7-8B2D-20687AE113C0}"/>
                  </a:ext>
                </a:extLst>
              </p:cNvPr>
              <p:cNvSpPr>
                <a:spLocks/>
              </p:cNvSpPr>
              <p:nvPr/>
            </p:nvSpPr>
            <p:spPr bwMode="auto">
              <a:xfrm>
                <a:off x="10687051" y="3455988"/>
                <a:ext cx="654050" cy="350837"/>
              </a:xfrm>
              <a:custGeom>
                <a:avLst/>
                <a:gdLst>
                  <a:gd name="T0" fmla="*/ 174 w 207"/>
                  <a:gd name="T1" fmla="*/ 1 h 111"/>
                  <a:gd name="T2" fmla="*/ 204 w 207"/>
                  <a:gd name="T3" fmla="*/ 30 h 111"/>
                  <a:gd name="T4" fmla="*/ 206 w 207"/>
                  <a:gd name="T5" fmla="*/ 61 h 111"/>
                  <a:gd name="T6" fmla="*/ 206 w 207"/>
                  <a:gd name="T7" fmla="*/ 64 h 111"/>
                  <a:gd name="T8" fmla="*/ 206 w 207"/>
                  <a:gd name="T9" fmla="*/ 76 h 111"/>
                  <a:gd name="T10" fmla="*/ 179 w 207"/>
                  <a:gd name="T11" fmla="*/ 108 h 111"/>
                  <a:gd name="T12" fmla="*/ 179 w 207"/>
                  <a:gd name="T13" fmla="*/ 108 h 111"/>
                  <a:gd name="T14" fmla="*/ 119 w 207"/>
                  <a:gd name="T15" fmla="*/ 111 h 111"/>
                  <a:gd name="T16" fmla="*/ 109 w 207"/>
                  <a:gd name="T17" fmla="*/ 101 h 111"/>
                  <a:gd name="T18" fmla="*/ 118 w 207"/>
                  <a:gd name="T19" fmla="*/ 91 h 111"/>
                  <a:gd name="T20" fmla="*/ 153 w 207"/>
                  <a:gd name="T21" fmla="*/ 89 h 111"/>
                  <a:gd name="T22" fmla="*/ 173 w 207"/>
                  <a:gd name="T23" fmla="*/ 89 h 111"/>
                  <a:gd name="T24" fmla="*/ 173 w 207"/>
                  <a:gd name="T25" fmla="*/ 84 h 111"/>
                  <a:gd name="T26" fmla="*/ 151 w 207"/>
                  <a:gd name="T27" fmla="*/ 85 h 111"/>
                  <a:gd name="T28" fmla="*/ 113 w 207"/>
                  <a:gd name="T29" fmla="*/ 86 h 111"/>
                  <a:gd name="T30" fmla="*/ 108 w 207"/>
                  <a:gd name="T31" fmla="*/ 86 h 111"/>
                  <a:gd name="T32" fmla="*/ 16 w 207"/>
                  <a:gd name="T33" fmla="*/ 91 h 111"/>
                  <a:gd name="T34" fmla="*/ 2 w 207"/>
                  <a:gd name="T35" fmla="*/ 78 h 111"/>
                  <a:gd name="T36" fmla="*/ 15 w 207"/>
                  <a:gd name="T37" fmla="*/ 65 h 111"/>
                  <a:gd name="T38" fmla="*/ 107 w 207"/>
                  <a:gd name="T39" fmla="*/ 61 h 111"/>
                  <a:gd name="T40" fmla="*/ 107 w 207"/>
                  <a:gd name="T41" fmla="*/ 54 h 111"/>
                  <a:gd name="T42" fmla="*/ 14 w 207"/>
                  <a:gd name="T43" fmla="*/ 58 h 111"/>
                  <a:gd name="T44" fmla="*/ 0 w 207"/>
                  <a:gd name="T45" fmla="*/ 47 h 111"/>
                  <a:gd name="T46" fmla="*/ 13 w 207"/>
                  <a:gd name="T47" fmla="*/ 33 h 111"/>
                  <a:gd name="T48" fmla="*/ 106 w 207"/>
                  <a:gd name="T49" fmla="*/ 28 h 111"/>
                  <a:gd name="T50" fmla="*/ 111 w 207"/>
                  <a:gd name="T51" fmla="*/ 28 h 111"/>
                  <a:gd name="T52" fmla="*/ 148 w 207"/>
                  <a:gd name="T53" fmla="*/ 27 h 111"/>
                  <a:gd name="T54" fmla="*/ 170 w 207"/>
                  <a:gd name="T55" fmla="*/ 26 h 111"/>
                  <a:gd name="T56" fmla="*/ 170 w 207"/>
                  <a:gd name="T57" fmla="*/ 21 h 111"/>
                  <a:gd name="T58" fmla="*/ 150 w 207"/>
                  <a:gd name="T59" fmla="*/ 22 h 111"/>
                  <a:gd name="T60" fmla="*/ 115 w 207"/>
                  <a:gd name="T61" fmla="*/ 23 h 111"/>
                  <a:gd name="T62" fmla="*/ 105 w 207"/>
                  <a:gd name="T63" fmla="*/ 14 h 111"/>
                  <a:gd name="T64" fmla="*/ 114 w 207"/>
                  <a:gd name="T65" fmla="*/ 3 h 111"/>
                  <a:gd name="T66" fmla="*/ 174 w 207"/>
                  <a:gd name="T67" fmla="*/ 1 h 111"/>
                  <a:gd name="T68" fmla="*/ 174 w 207"/>
                  <a:gd name="T69" fmla="*/ 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 h="111">
                    <a:moveTo>
                      <a:pt x="174" y="1"/>
                    </a:moveTo>
                    <a:cubicBezTo>
                      <a:pt x="190" y="0"/>
                      <a:pt x="204" y="14"/>
                      <a:pt x="204" y="30"/>
                    </a:cubicBezTo>
                    <a:cubicBezTo>
                      <a:pt x="206" y="61"/>
                      <a:pt x="206" y="61"/>
                      <a:pt x="206" y="61"/>
                    </a:cubicBezTo>
                    <a:cubicBezTo>
                      <a:pt x="206" y="64"/>
                      <a:pt x="206" y="64"/>
                      <a:pt x="206" y="64"/>
                    </a:cubicBezTo>
                    <a:cubicBezTo>
                      <a:pt x="206" y="76"/>
                      <a:pt x="206" y="76"/>
                      <a:pt x="206" y="76"/>
                    </a:cubicBezTo>
                    <a:cubicBezTo>
                      <a:pt x="207" y="92"/>
                      <a:pt x="194" y="107"/>
                      <a:pt x="179" y="108"/>
                    </a:cubicBezTo>
                    <a:cubicBezTo>
                      <a:pt x="179" y="108"/>
                      <a:pt x="179" y="108"/>
                      <a:pt x="179" y="108"/>
                    </a:cubicBezTo>
                    <a:cubicBezTo>
                      <a:pt x="119" y="111"/>
                      <a:pt x="119" y="111"/>
                      <a:pt x="119" y="111"/>
                    </a:cubicBezTo>
                    <a:cubicBezTo>
                      <a:pt x="113" y="111"/>
                      <a:pt x="109" y="106"/>
                      <a:pt x="109" y="101"/>
                    </a:cubicBezTo>
                    <a:cubicBezTo>
                      <a:pt x="109" y="95"/>
                      <a:pt x="112" y="91"/>
                      <a:pt x="118" y="91"/>
                    </a:cubicBezTo>
                    <a:cubicBezTo>
                      <a:pt x="153" y="89"/>
                      <a:pt x="153" y="89"/>
                      <a:pt x="153" y="89"/>
                    </a:cubicBezTo>
                    <a:cubicBezTo>
                      <a:pt x="173" y="89"/>
                      <a:pt x="173" y="89"/>
                      <a:pt x="173" y="89"/>
                    </a:cubicBezTo>
                    <a:cubicBezTo>
                      <a:pt x="173" y="84"/>
                      <a:pt x="173" y="84"/>
                      <a:pt x="173" y="84"/>
                    </a:cubicBezTo>
                    <a:cubicBezTo>
                      <a:pt x="151" y="85"/>
                      <a:pt x="151" y="85"/>
                      <a:pt x="151" y="85"/>
                    </a:cubicBezTo>
                    <a:cubicBezTo>
                      <a:pt x="113" y="86"/>
                      <a:pt x="113" y="86"/>
                      <a:pt x="113" y="86"/>
                    </a:cubicBezTo>
                    <a:cubicBezTo>
                      <a:pt x="108" y="86"/>
                      <a:pt x="108" y="86"/>
                      <a:pt x="108" y="86"/>
                    </a:cubicBezTo>
                    <a:cubicBezTo>
                      <a:pt x="16" y="91"/>
                      <a:pt x="16" y="91"/>
                      <a:pt x="16" y="91"/>
                    </a:cubicBezTo>
                    <a:cubicBezTo>
                      <a:pt x="8" y="91"/>
                      <a:pt x="2" y="85"/>
                      <a:pt x="2" y="78"/>
                    </a:cubicBezTo>
                    <a:cubicBezTo>
                      <a:pt x="1" y="70"/>
                      <a:pt x="7" y="65"/>
                      <a:pt x="15" y="65"/>
                    </a:cubicBezTo>
                    <a:cubicBezTo>
                      <a:pt x="107" y="61"/>
                      <a:pt x="107" y="61"/>
                      <a:pt x="107" y="61"/>
                    </a:cubicBezTo>
                    <a:cubicBezTo>
                      <a:pt x="107" y="54"/>
                      <a:pt x="107" y="54"/>
                      <a:pt x="107" y="54"/>
                    </a:cubicBezTo>
                    <a:cubicBezTo>
                      <a:pt x="14" y="58"/>
                      <a:pt x="14" y="58"/>
                      <a:pt x="14" y="58"/>
                    </a:cubicBezTo>
                    <a:cubicBezTo>
                      <a:pt x="7" y="59"/>
                      <a:pt x="1" y="54"/>
                      <a:pt x="0" y="47"/>
                    </a:cubicBezTo>
                    <a:cubicBezTo>
                      <a:pt x="0" y="39"/>
                      <a:pt x="6" y="33"/>
                      <a:pt x="13" y="33"/>
                    </a:cubicBezTo>
                    <a:cubicBezTo>
                      <a:pt x="106" y="28"/>
                      <a:pt x="106" y="28"/>
                      <a:pt x="106" y="28"/>
                    </a:cubicBezTo>
                    <a:cubicBezTo>
                      <a:pt x="111" y="28"/>
                      <a:pt x="111" y="28"/>
                      <a:pt x="111" y="28"/>
                    </a:cubicBezTo>
                    <a:cubicBezTo>
                      <a:pt x="148" y="27"/>
                      <a:pt x="148" y="27"/>
                      <a:pt x="148" y="27"/>
                    </a:cubicBezTo>
                    <a:cubicBezTo>
                      <a:pt x="170" y="26"/>
                      <a:pt x="170" y="26"/>
                      <a:pt x="170" y="26"/>
                    </a:cubicBezTo>
                    <a:cubicBezTo>
                      <a:pt x="170" y="21"/>
                      <a:pt x="170" y="21"/>
                      <a:pt x="170" y="21"/>
                    </a:cubicBezTo>
                    <a:cubicBezTo>
                      <a:pt x="150" y="22"/>
                      <a:pt x="150" y="22"/>
                      <a:pt x="150" y="22"/>
                    </a:cubicBezTo>
                    <a:cubicBezTo>
                      <a:pt x="115" y="23"/>
                      <a:pt x="115" y="23"/>
                      <a:pt x="115" y="23"/>
                    </a:cubicBezTo>
                    <a:cubicBezTo>
                      <a:pt x="109" y="23"/>
                      <a:pt x="105" y="20"/>
                      <a:pt x="105" y="14"/>
                    </a:cubicBezTo>
                    <a:cubicBezTo>
                      <a:pt x="105" y="9"/>
                      <a:pt x="108" y="4"/>
                      <a:pt x="114" y="3"/>
                    </a:cubicBezTo>
                    <a:cubicBezTo>
                      <a:pt x="174" y="1"/>
                      <a:pt x="174" y="1"/>
                      <a:pt x="174" y="1"/>
                    </a:cubicBezTo>
                    <a:cubicBezTo>
                      <a:pt x="174" y="1"/>
                      <a:pt x="174" y="1"/>
                      <a:pt x="174" y="1"/>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74" name="Group 73">
              <a:extLst>
                <a:ext uri="{FF2B5EF4-FFF2-40B4-BE49-F238E27FC236}">
                  <a16:creationId xmlns:a16="http://schemas.microsoft.com/office/drawing/2014/main" id="{51B5D876-5646-4DDE-97E3-1B5382EA8174}"/>
                </a:ext>
              </a:extLst>
            </p:cNvPr>
            <p:cNvGrpSpPr/>
            <p:nvPr/>
          </p:nvGrpSpPr>
          <p:grpSpPr>
            <a:xfrm>
              <a:off x="3821038" y="3235547"/>
              <a:ext cx="693153" cy="315816"/>
              <a:chOff x="6211888" y="3373438"/>
              <a:chExt cx="804863" cy="366712"/>
            </a:xfrm>
            <a:solidFill>
              <a:schemeClr val="accent1"/>
            </a:solidFill>
          </p:grpSpPr>
          <p:sp>
            <p:nvSpPr>
              <p:cNvPr id="124" name="Freeform 56">
                <a:extLst>
                  <a:ext uri="{FF2B5EF4-FFF2-40B4-BE49-F238E27FC236}">
                    <a16:creationId xmlns:a16="http://schemas.microsoft.com/office/drawing/2014/main" id="{40340C0C-4F06-493A-8C7A-CD92F0114291}"/>
                  </a:ext>
                </a:extLst>
              </p:cNvPr>
              <p:cNvSpPr>
                <a:spLocks/>
              </p:cNvSpPr>
              <p:nvPr/>
            </p:nvSpPr>
            <p:spPr bwMode="auto">
              <a:xfrm>
                <a:off x="6211888" y="3500438"/>
                <a:ext cx="141288" cy="144462"/>
              </a:xfrm>
              <a:custGeom>
                <a:avLst/>
                <a:gdLst>
                  <a:gd name="T0" fmla="*/ 24 w 45"/>
                  <a:gd name="T1" fmla="*/ 46 h 46"/>
                  <a:gd name="T2" fmla="*/ 0 w 45"/>
                  <a:gd name="T3" fmla="*/ 25 h 46"/>
                  <a:gd name="T4" fmla="*/ 21 w 45"/>
                  <a:gd name="T5" fmla="*/ 1 h 46"/>
                  <a:gd name="T6" fmla="*/ 45 w 45"/>
                  <a:gd name="T7" fmla="*/ 22 h 46"/>
                  <a:gd name="T8" fmla="*/ 24 w 45"/>
                  <a:gd name="T9" fmla="*/ 46 h 46"/>
                </a:gdLst>
                <a:ahLst/>
                <a:cxnLst>
                  <a:cxn ang="0">
                    <a:pos x="T0" y="T1"/>
                  </a:cxn>
                  <a:cxn ang="0">
                    <a:pos x="T2" y="T3"/>
                  </a:cxn>
                  <a:cxn ang="0">
                    <a:pos x="T4" y="T5"/>
                  </a:cxn>
                  <a:cxn ang="0">
                    <a:pos x="T6" y="T7"/>
                  </a:cxn>
                  <a:cxn ang="0">
                    <a:pos x="T8" y="T9"/>
                  </a:cxn>
                </a:cxnLst>
                <a:rect l="0" t="0" r="r" b="b"/>
                <a:pathLst>
                  <a:path w="45" h="46">
                    <a:moveTo>
                      <a:pt x="24" y="46"/>
                    </a:moveTo>
                    <a:cubicBezTo>
                      <a:pt x="11" y="46"/>
                      <a:pt x="1" y="37"/>
                      <a:pt x="0" y="25"/>
                    </a:cubicBezTo>
                    <a:cubicBezTo>
                      <a:pt x="0" y="12"/>
                      <a:pt x="9" y="2"/>
                      <a:pt x="21" y="1"/>
                    </a:cubicBezTo>
                    <a:cubicBezTo>
                      <a:pt x="34" y="0"/>
                      <a:pt x="44" y="10"/>
                      <a:pt x="45" y="22"/>
                    </a:cubicBezTo>
                    <a:cubicBezTo>
                      <a:pt x="45" y="35"/>
                      <a:pt x="36" y="45"/>
                      <a:pt x="24" y="46"/>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25" name="Freeform 57">
                <a:extLst>
                  <a:ext uri="{FF2B5EF4-FFF2-40B4-BE49-F238E27FC236}">
                    <a16:creationId xmlns:a16="http://schemas.microsoft.com/office/drawing/2014/main" id="{6846DEFD-A699-49BC-9789-B764566C8FB2}"/>
                  </a:ext>
                </a:extLst>
              </p:cNvPr>
              <p:cNvSpPr>
                <a:spLocks/>
              </p:cNvSpPr>
              <p:nvPr/>
            </p:nvSpPr>
            <p:spPr bwMode="auto">
              <a:xfrm>
                <a:off x="6375401" y="3373438"/>
                <a:ext cx="641350" cy="366712"/>
              </a:xfrm>
              <a:custGeom>
                <a:avLst/>
                <a:gdLst>
                  <a:gd name="T0" fmla="*/ 75 w 203"/>
                  <a:gd name="T1" fmla="*/ 2 h 116"/>
                  <a:gd name="T2" fmla="*/ 22 w 203"/>
                  <a:gd name="T3" fmla="*/ 21 h 116"/>
                  <a:gd name="T4" fmla="*/ 21 w 203"/>
                  <a:gd name="T5" fmla="*/ 23 h 116"/>
                  <a:gd name="T6" fmla="*/ 1 w 203"/>
                  <a:gd name="T7" fmla="*/ 52 h 116"/>
                  <a:gd name="T8" fmla="*/ 1 w 203"/>
                  <a:gd name="T9" fmla="*/ 60 h 116"/>
                  <a:gd name="T10" fmla="*/ 1 w 203"/>
                  <a:gd name="T11" fmla="*/ 64 h 116"/>
                  <a:gd name="T12" fmla="*/ 2 w 203"/>
                  <a:gd name="T13" fmla="*/ 73 h 116"/>
                  <a:gd name="T14" fmla="*/ 25 w 203"/>
                  <a:gd name="T15" fmla="*/ 99 h 116"/>
                  <a:gd name="T16" fmla="*/ 26 w 203"/>
                  <a:gd name="T17" fmla="*/ 101 h 116"/>
                  <a:gd name="T18" fmla="*/ 81 w 203"/>
                  <a:gd name="T19" fmla="*/ 115 h 116"/>
                  <a:gd name="T20" fmla="*/ 91 w 203"/>
                  <a:gd name="T21" fmla="*/ 110 h 116"/>
                  <a:gd name="T22" fmla="*/ 86 w 203"/>
                  <a:gd name="T23" fmla="*/ 98 h 116"/>
                  <a:gd name="T24" fmla="*/ 32 w 203"/>
                  <a:gd name="T25" fmla="*/ 84 h 116"/>
                  <a:gd name="T26" fmla="*/ 32 w 203"/>
                  <a:gd name="T27" fmla="*/ 80 h 116"/>
                  <a:gd name="T28" fmla="*/ 124 w 203"/>
                  <a:gd name="T29" fmla="*/ 104 h 116"/>
                  <a:gd name="T30" fmla="*/ 123 w 203"/>
                  <a:gd name="T31" fmla="*/ 81 h 116"/>
                  <a:gd name="T32" fmla="*/ 192 w 203"/>
                  <a:gd name="T33" fmla="*/ 78 h 116"/>
                  <a:gd name="T34" fmla="*/ 202 w 203"/>
                  <a:gd name="T35" fmla="*/ 66 h 116"/>
                  <a:gd name="T36" fmla="*/ 191 w 203"/>
                  <a:gd name="T37" fmla="*/ 57 h 116"/>
                  <a:gd name="T38" fmla="*/ 121 w 203"/>
                  <a:gd name="T39" fmla="*/ 60 h 116"/>
                  <a:gd name="T40" fmla="*/ 121 w 203"/>
                  <a:gd name="T41" fmla="*/ 52 h 116"/>
                  <a:gd name="T42" fmla="*/ 191 w 203"/>
                  <a:gd name="T43" fmla="*/ 48 h 116"/>
                  <a:gd name="T44" fmla="*/ 201 w 203"/>
                  <a:gd name="T45" fmla="*/ 38 h 116"/>
                  <a:gd name="T46" fmla="*/ 190 w 203"/>
                  <a:gd name="T47" fmla="*/ 28 h 116"/>
                  <a:gd name="T48" fmla="*/ 120 w 203"/>
                  <a:gd name="T49" fmla="*/ 31 h 116"/>
                  <a:gd name="T50" fmla="*/ 119 w 203"/>
                  <a:gd name="T51" fmla="*/ 8 h 116"/>
                  <a:gd name="T52" fmla="*/ 30 w 203"/>
                  <a:gd name="T53" fmla="*/ 42 h 116"/>
                  <a:gd name="T54" fmla="*/ 30 w 203"/>
                  <a:gd name="T55" fmla="*/ 37 h 116"/>
                  <a:gd name="T56" fmla="*/ 82 w 203"/>
                  <a:gd name="T57" fmla="*/ 18 h 116"/>
                  <a:gd name="T58" fmla="*/ 86 w 203"/>
                  <a:gd name="T59" fmla="*/ 6 h 116"/>
                  <a:gd name="T60" fmla="*/ 75 w 203"/>
                  <a:gd name="T61"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3" h="116">
                    <a:moveTo>
                      <a:pt x="75" y="2"/>
                    </a:moveTo>
                    <a:cubicBezTo>
                      <a:pt x="22" y="21"/>
                      <a:pt x="22" y="21"/>
                      <a:pt x="22" y="21"/>
                    </a:cubicBezTo>
                    <a:cubicBezTo>
                      <a:pt x="21" y="23"/>
                      <a:pt x="21" y="23"/>
                      <a:pt x="21" y="23"/>
                    </a:cubicBezTo>
                    <a:cubicBezTo>
                      <a:pt x="4" y="30"/>
                      <a:pt x="0" y="46"/>
                      <a:pt x="1" y="52"/>
                    </a:cubicBezTo>
                    <a:cubicBezTo>
                      <a:pt x="1" y="57"/>
                      <a:pt x="1" y="55"/>
                      <a:pt x="1" y="60"/>
                    </a:cubicBezTo>
                    <a:cubicBezTo>
                      <a:pt x="1" y="62"/>
                      <a:pt x="1" y="63"/>
                      <a:pt x="1" y="64"/>
                    </a:cubicBezTo>
                    <a:cubicBezTo>
                      <a:pt x="1" y="69"/>
                      <a:pt x="1" y="68"/>
                      <a:pt x="2" y="73"/>
                    </a:cubicBezTo>
                    <a:cubicBezTo>
                      <a:pt x="2" y="79"/>
                      <a:pt x="8" y="94"/>
                      <a:pt x="25" y="99"/>
                    </a:cubicBezTo>
                    <a:cubicBezTo>
                      <a:pt x="26" y="101"/>
                      <a:pt x="26" y="101"/>
                      <a:pt x="26" y="101"/>
                    </a:cubicBezTo>
                    <a:cubicBezTo>
                      <a:pt x="81" y="115"/>
                      <a:pt x="81" y="115"/>
                      <a:pt x="81" y="115"/>
                    </a:cubicBezTo>
                    <a:cubicBezTo>
                      <a:pt x="86" y="116"/>
                      <a:pt x="90" y="113"/>
                      <a:pt x="91" y="110"/>
                    </a:cubicBezTo>
                    <a:cubicBezTo>
                      <a:pt x="92" y="105"/>
                      <a:pt x="90" y="100"/>
                      <a:pt x="86" y="98"/>
                    </a:cubicBezTo>
                    <a:cubicBezTo>
                      <a:pt x="32" y="84"/>
                      <a:pt x="32" y="84"/>
                      <a:pt x="32" y="84"/>
                    </a:cubicBezTo>
                    <a:cubicBezTo>
                      <a:pt x="32" y="80"/>
                      <a:pt x="32" y="80"/>
                      <a:pt x="32" y="80"/>
                    </a:cubicBezTo>
                    <a:cubicBezTo>
                      <a:pt x="124" y="104"/>
                      <a:pt x="124" y="104"/>
                      <a:pt x="124" y="104"/>
                    </a:cubicBezTo>
                    <a:cubicBezTo>
                      <a:pt x="123" y="81"/>
                      <a:pt x="123" y="81"/>
                      <a:pt x="123" y="81"/>
                    </a:cubicBezTo>
                    <a:cubicBezTo>
                      <a:pt x="192" y="78"/>
                      <a:pt x="192" y="78"/>
                      <a:pt x="192" y="78"/>
                    </a:cubicBezTo>
                    <a:cubicBezTo>
                      <a:pt x="198" y="77"/>
                      <a:pt x="203" y="72"/>
                      <a:pt x="202" y="66"/>
                    </a:cubicBezTo>
                    <a:cubicBezTo>
                      <a:pt x="202" y="60"/>
                      <a:pt x="197" y="57"/>
                      <a:pt x="191" y="57"/>
                    </a:cubicBezTo>
                    <a:cubicBezTo>
                      <a:pt x="121" y="60"/>
                      <a:pt x="121" y="60"/>
                      <a:pt x="121" y="60"/>
                    </a:cubicBezTo>
                    <a:cubicBezTo>
                      <a:pt x="121" y="52"/>
                      <a:pt x="121" y="52"/>
                      <a:pt x="121" y="52"/>
                    </a:cubicBezTo>
                    <a:cubicBezTo>
                      <a:pt x="191" y="48"/>
                      <a:pt x="191" y="48"/>
                      <a:pt x="191" y="48"/>
                    </a:cubicBezTo>
                    <a:cubicBezTo>
                      <a:pt x="197" y="48"/>
                      <a:pt x="201" y="44"/>
                      <a:pt x="201" y="38"/>
                    </a:cubicBezTo>
                    <a:cubicBezTo>
                      <a:pt x="201" y="32"/>
                      <a:pt x="196" y="27"/>
                      <a:pt x="190" y="28"/>
                    </a:cubicBezTo>
                    <a:cubicBezTo>
                      <a:pt x="120" y="31"/>
                      <a:pt x="120" y="31"/>
                      <a:pt x="120" y="31"/>
                    </a:cubicBezTo>
                    <a:cubicBezTo>
                      <a:pt x="119" y="8"/>
                      <a:pt x="119" y="8"/>
                      <a:pt x="119" y="8"/>
                    </a:cubicBezTo>
                    <a:cubicBezTo>
                      <a:pt x="30" y="42"/>
                      <a:pt x="30" y="42"/>
                      <a:pt x="30" y="42"/>
                    </a:cubicBezTo>
                    <a:cubicBezTo>
                      <a:pt x="30" y="37"/>
                      <a:pt x="30" y="37"/>
                      <a:pt x="30" y="37"/>
                    </a:cubicBezTo>
                    <a:cubicBezTo>
                      <a:pt x="82" y="18"/>
                      <a:pt x="82" y="18"/>
                      <a:pt x="82" y="18"/>
                    </a:cubicBezTo>
                    <a:cubicBezTo>
                      <a:pt x="86" y="16"/>
                      <a:pt x="88" y="11"/>
                      <a:pt x="86" y="6"/>
                    </a:cubicBezTo>
                    <a:cubicBezTo>
                      <a:pt x="85" y="2"/>
                      <a:pt x="80" y="0"/>
                      <a:pt x="75" y="2"/>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75" name="Group 74">
              <a:extLst>
                <a:ext uri="{FF2B5EF4-FFF2-40B4-BE49-F238E27FC236}">
                  <a16:creationId xmlns:a16="http://schemas.microsoft.com/office/drawing/2014/main" id="{BACB68DB-9A85-48A8-8DDA-45AFACE1A8CA}"/>
                </a:ext>
              </a:extLst>
            </p:cNvPr>
            <p:cNvGrpSpPr/>
            <p:nvPr/>
          </p:nvGrpSpPr>
          <p:grpSpPr>
            <a:xfrm>
              <a:off x="7642264" y="3648430"/>
              <a:ext cx="698622" cy="318550"/>
              <a:chOff x="10648951" y="3852863"/>
              <a:chExt cx="811213" cy="369887"/>
            </a:xfrm>
            <a:solidFill>
              <a:schemeClr val="accent3"/>
            </a:solidFill>
          </p:grpSpPr>
          <p:sp>
            <p:nvSpPr>
              <p:cNvPr id="122" name="Freeform 58">
                <a:extLst>
                  <a:ext uri="{FF2B5EF4-FFF2-40B4-BE49-F238E27FC236}">
                    <a16:creationId xmlns:a16="http://schemas.microsoft.com/office/drawing/2014/main" id="{C21AB22D-E95F-48D8-85EC-73D460E02BA6}"/>
                  </a:ext>
                </a:extLst>
              </p:cNvPr>
              <p:cNvSpPr>
                <a:spLocks/>
              </p:cNvSpPr>
              <p:nvPr/>
            </p:nvSpPr>
            <p:spPr bwMode="auto">
              <a:xfrm>
                <a:off x="11309351" y="3995738"/>
                <a:ext cx="150813" cy="150812"/>
              </a:xfrm>
              <a:custGeom>
                <a:avLst/>
                <a:gdLst>
                  <a:gd name="T0" fmla="*/ 21 w 48"/>
                  <a:gd name="T1" fmla="*/ 46 h 48"/>
                  <a:gd name="T2" fmla="*/ 46 w 48"/>
                  <a:gd name="T3" fmla="*/ 27 h 48"/>
                  <a:gd name="T4" fmla="*/ 27 w 48"/>
                  <a:gd name="T5" fmla="*/ 1 h 48"/>
                  <a:gd name="T6" fmla="*/ 2 w 48"/>
                  <a:gd name="T7" fmla="*/ 21 h 48"/>
                  <a:gd name="T8" fmla="*/ 21 w 48"/>
                  <a:gd name="T9" fmla="*/ 46 h 48"/>
                </a:gdLst>
                <a:ahLst/>
                <a:cxnLst>
                  <a:cxn ang="0">
                    <a:pos x="T0" y="T1"/>
                  </a:cxn>
                  <a:cxn ang="0">
                    <a:pos x="T2" y="T3"/>
                  </a:cxn>
                  <a:cxn ang="0">
                    <a:pos x="T4" y="T5"/>
                  </a:cxn>
                  <a:cxn ang="0">
                    <a:pos x="T6" y="T7"/>
                  </a:cxn>
                  <a:cxn ang="0">
                    <a:pos x="T8" y="T9"/>
                  </a:cxn>
                </a:cxnLst>
                <a:rect l="0" t="0" r="r" b="b"/>
                <a:pathLst>
                  <a:path w="48" h="48">
                    <a:moveTo>
                      <a:pt x="21" y="46"/>
                    </a:moveTo>
                    <a:cubicBezTo>
                      <a:pt x="33" y="48"/>
                      <a:pt x="45" y="39"/>
                      <a:pt x="46" y="27"/>
                    </a:cubicBezTo>
                    <a:cubicBezTo>
                      <a:pt x="48" y="14"/>
                      <a:pt x="39" y="3"/>
                      <a:pt x="27" y="1"/>
                    </a:cubicBezTo>
                    <a:cubicBezTo>
                      <a:pt x="15" y="0"/>
                      <a:pt x="3" y="8"/>
                      <a:pt x="2" y="21"/>
                    </a:cubicBezTo>
                    <a:cubicBezTo>
                      <a:pt x="0" y="33"/>
                      <a:pt x="9" y="45"/>
                      <a:pt x="21" y="46"/>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23" name="Freeform 59">
                <a:extLst>
                  <a:ext uri="{FF2B5EF4-FFF2-40B4-BE49-F238E27FC236}">
                    <a16:creationId xmlns:a16="http://schemas.microsoft.com/office/drawing/2014/main" id="{1A678BEF-0C85-47AE-8A66-0113F2597760}"/>
                  </a:ext>
                </a:extLst>
              </p:cNvPr>
              <p:cNvSpPr>
                <a:spLocks/>
              </p:cNvSpPr>
              <p:nvPr/>
            </p:nvSpPr>
            <p:spPr bwMode="auto">
              <a:xfrm>
                <a:off x="10648951" y="3852863"/>
                <a:ext cx="666750" cy="369887"/>
              </a:xfrm>
              <a:custGeom>
                <a:avLst/>
                <a:gdLst>
                  <a:gd name="T0" fmla="*/ 184 w 211"/>
                  <a:gd name="T1" fmla="*/ 8 h 117"/>
                  <a:gd name="T2" fmla="*/ 209 w 211"/>
                  <a:gd name="T3" fmla="*/ 43 h 117"/>
                  <a:gd name="T4" fmla="*/ 205 w 211"/>
                  <a:gd name="T5" fmla="*/ 73 h 117"/>
                  <a:gd name="T6" fmla="*/ 205 w 211"/>
                  <a:gd name="T7" fmla="*/ 76 h 117"/>
                  <a:gd name="T8" fmla="*/ 203 w 211"/>
                  <a:gd name="T9" fmla="*/ 88 h 117"/>
                  <a:gd name="T10" fmla="*/ 170 w 211"/>
                  <a:gd name="T11" fmla="*/ 115 h 117"/>
                  <a:gd name="T12" fmla="*/ 170 w 211"/>
                  <a:gd name="T13" fmla="*/ 115 h 117"/>
                  <a:gd name="T14" fmla="*/ 111 w 211"/>
                  <a:gd name="T15" fmla="*/ 107 h 117"/>
                  <a:gd name="T16" fmla="*/ 102 w 211"/>
                  <a:gd name="T17" fmla="*/ 96 h 117"/>
                  <a:gd name="T18" fmla="*/ 113 w 211"/>
                  <a:gd name="T19" fmla="*/ 87 h 117"/>
                  <a:gd name="T20" fmla="*/ 148 w 211"/>
                  <a:gd name="T21" fmla="*/ 92 h 117"/>
                  <a:gd name="T22" fmla="*/ 168 w 211"/>
                  <a:gd name="T23" fmla="*/ 94 h 117"/>
                  <a:gd name="T24" fmla="*/ 168 w 211"/>
                  <a:gd name="T25" fmla="*/ 90 h 117"/>
                  <a:gd name="T26" fmla="*/ 147 w 211"/>
                  <a:gd name="T27" fmla="*/ 87 h 117"/>
                  <a:gd name="T28" fmla="*/ 109 w 211"/>
                  <a:gd name="T29" fmla="*/ 82 h 117"/>
                  <a:gd name="T30" fmla="*/ 104 w 211"/>
                  <a:gd name="T31" fmla="*/ 81 h 117"/>
                  <a:gd name="T32" fmla="*/ 13 w 211"/>
                  <a:gd name="T33" fmla="*/ 69 h 117"/>
                  <a:gd name="T34" fmla="*/ 1 w 211"/>
                  <a:gd name="T35" fmla="*/ 54 h 117"/>
                  <a:gd name="T36" fmla="*/ 16 w 211"/>
                  <a:gd name="T37" fmla="*/ 44 h 117"/>
                  <a:gd name="T38" fmla="*/ 108 w 211"/>
                  <a:gd name="T39" fmla="*/ 55 h 117"/>
                  <a:gd name="T40" fmla="*/ 109 w 211"/>
                  <a:gd name="T41" fmla="*/ 49 h 117"/>
                  <a:gd name="T42" fmla="*/ 17 w 211"/>
                  <a:gd name="T43" fmla="*/ 37 h 117"/>
                  <a:gd name="T44" fmla="*/ 5 w 211"/>
                  <a:gd name="T45" fmla="*/ 23 h 117"/>
                  <a:gd name="T46" fmla="*/ 20 w 211"/>
                  <a:gd name="T47" fmla="*/ 12 h 117"/>
                  <a:gd name="T48" fmla="*/ 112 w 211"/>
                  <a:gd name="T49" fmla="*/ 24 h 117"/>
                  <a:gd name="T50" fmla="*/ 117 w 211"/>
                  <a:gd name="T51" fmla="*/ 24 h 117"/>
                  <a:gd name="T52" fmla="*/ 154 w 211"/>
                  <a:gd name="T53" fmla="*/ 29 h 117"/>
                  <a:gd name="T54" fmla="*/ 176 w 211"/>
                  <a:gd name="T55" fmla="*/ 32 h 117"/>
                  <a:gd name="T56" fmla="*/ 176 w 211"/>
                  <a:gd name="T57" fmla="*/ 27 h 117"/>
                  <a:gd name="T58" fmla="*/ 157 w 211"/>
                  <a:gd name="T59" fmla="*/ 25 h 117"/>
                  <a:gd name="T60" fmla="*/ 122 w 211"/>
                  <a:gd name="T61" fmla="*/ 20 h 117"/>
                  <a:gd name="T62" fmla="*/ 114 w 211"/>
                  <a:gd name="T63" fmla="*/ 9 h 117"/>
                  <a:gd name="T64" fmla="*/ 125 w 211"/>
                  <a:gd name="T65" fmla="*/ 0 h 117"/>
                  <a:gd name="T66" fmla="*/ 184 w 211"/>
                  <a:gd name="T67" fmla="*/ 8 h 117"/>
                  <a:gd name="T68" fmla="*/ 184 w 211"/>
                  <a:gd name="T69" fmla="*/ 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1" h="117">
                    <a:moveTo>
                      <a:pt x="184" y="8"/>
                    </a:moveTo>
                    <a:cubicBezTo>
                      <a:pt x="200" y="10"/>
                      <a:pt x="211" y="27"/>
                      <a:pt x="209" y="43"/>
                    </a:cubicBezTo>
                    <a:cubicBezTo>
                      <a:pt x="205" y="73"/>
                      <a:pt x="205" y="73"/>
                      <a:pt x="205" y="73"/>
                    </a:cubicBezTo>
                    <a:cubicBezTo>
                      <a:pt x="205" y="76"/>
                      <a:pt x="205" y="76"/>
                      <a:pt x="205" y="76"/>
                    </a:cubicBezTo>
                    <a:cubicBezTo>
                      <a:pt x="203" y="88"/>
                      <a:pt x="203" y="88"/>
                      <a:pt x="203" y="88"/>
                    </a:cubicBezTo>
                    <a:cubicBezTo>
                      <a:pt x="201" y="104"/>
                      <a:pt x="186" y="117"/>
                      <a:pt x="170" y="115"/>
                    </a:cubicBezTo>
                    <a:cubicBezTo>
                      <a:pt x="170" y="115"/>
                      <a:pt x="170" y="115"/>
                      <a:pt x="170" y="115"/>
                    </a:cubicBezTo>
                    <a:cubicBezTo>
                      <a:pt x="111" y="107"/>
                      <a:pt x="111" y="107"/>
                      <a:pt x="111" y="107"/>
                    </a:cubicBezTo>
                    <a:cubicBezTo>
                      <a:pt x="105" y="106"/>
                      <a:pt x="102" y="101"/>
                      <a:pt x="102" y="96"/>
                    </a:cubicBezTo>
                    <a:cubicBezTo>
                      <a:pt x="103" y="90"/>
                      <a:pt x="107" y="87"/>
                      <a:pt x="113" y="87"/>
                    </a:cubicBezTo>
                    <a:cubicBezTo>
                      <a:pt x="148" y="92"/>
                      <a:pt x="148" y="92"/>
                      <a:pt x="148" y="92"/>
                    </a:cubicBezTo>
                    <a:cubicBezTo>
                      <a:pt x="168" y="94"/>
                      <a:pt x="168" y="94"/>
                      <a:pt x="168" y="94"/>
                    </a:cubicBezTo>
                    <a:cubicBezTo>
                      <a:pt x="168" y="90"/>
                      <a:pt x="168" y="90"/>
                      <a:pt x="168" y="90"/>
                    </a:cubicBezTo>
                    <a:cubicBezTo>
                      <a:pt x="147" y="87"/>
                      <a:pt x="147" y="87"/>
                      <a:pt x="147" y="87"/>
                    </a:cubicBezTo>
                    <a:cubicBezTo>
                      <a:pt x="109" y="82"/>
                      <a:pt x="109" y="82"/>
                      <a:pt x="109" y="82"/>
                    </a:cubicBezTo>
                    <a:cubicBezTo>
                      <a:pt x="104" y="81"/>
                      <a:pt x="104" y="81"/>
                      <a:pt x="104" y="81"/>
                    </a:cubicBezTo>
                    <a:cubicBezTo>
                      <a:pt x="13" y="69"/>
                      <a:pt x="13" y="69"/>
                      <a:pt x="13" y="69"/>
                    </a:cubicBezTo>
                    <a:cubicBezTo>
                      <a:pt x="5" y="68"/>
                      <a:pt x="0" y="61"/>
                      <a:pt x="1" y="54"/>
                    </a:cubicBezTo>
                    <a:cubicBezTo>
                      <a:pt x="2" y="47"/>
                      <a:pt x="9" y="43"/>
                      <a:pt x="16" y="44"/>
                    </a:cubicBezTo>
                    <a:cubicBezTo>
                      <a:pt x="108" y="55"/>
                      <a:pt x="108" y="55"/>
                      <a:pt x="108" y="55"/>
                    </a:cubicBezTo>
                    <a:cubicBezTo>
                      <a:pt x="109" y="49"/>
                      <a:pt x="109" y="49"/>
                      <a:pt x="109" y="49"/>
                    </a:cubicBezTo>
                    <a:cubicBezTo>
                      <a:pt x="17" y="37"/>
                      <a:pt x="17" y="37"/>
                      <a:pt x="17" y="37"/>
                    </a:cubicBezTo>
                    <a:cubicBezTo>
                      <a:pt x="9" y="36"/>
                      <a:pt x="4" y="31"/>
                      <a:pt x="5" y="23"/>
                    </a:cubicBezTo>
                    <a:cubicBezTo>
                      <a:pt x="6" y="16"/>
                      <a:pt x="13" y="11"/>
                      <a:pt x="20" y="12"/>
                    </a:cubicBezTo>
                    <a:cubicBezTo>
                      <a:pt x="112" y="24"/>
                      <a:pt x="112" y="24"/>
                      <a:pt x="112" y="24"/>
                    </a:cubicBezTo>
                    <a:cubicBezTo>
                      <a:pt x="117" y="24"/>
                      <a:pt x="117" y="24"/>
                      <a:pt x="117" y="24"/>
                    </a:cubicBezTo>
                    <a:cubicBezTo>
                      <a:pt x="154" y="29"/>
                      <a:pt x="154" y="29"/>
                      <a:pt x="154" y="29"/>
                    </a:cubicBezTo>
                    <a:cubicBezTo>
                      <a:pt x="176" y="32"/>
                      <a:pt x="176" y="32"/>
                      <a:pt x="176" y="32"/>
                    </a:cubicBezTo>
                    <a:cubicBezTo>
                      <a:pt x="176" y="27"/>
                      <a:pt x="176" y="27"/>
                      <a:pt x="176" y="27"/>
                    </a:cubicBezTo>
                    <a:cubicBezTo>
                      <a:pt x="157" y="25"/>
                      <a:pt x="157" y="25"/>
                      <a:pt x="157" y="25"/>
                    </a:cubicBezTo>
                    <a:cubicBezTo>
                      <a:pt x="122" y="20"/>
                      <a:pt x="122" y="20"/>
                      <a:pt x="122" y="20"/>
                    </a:cubicBezTo>
                    <a:cubicBezTo>
                      <a:pt x="116" y="19"/>
                      <a:pt x="113" y="15"/>
                      <a:pt x="114" y="9"/>
                    </a:cubicBezTo>
                    <a:cubicBezTo>
                      <a:pt x="114" y="4"/>
                      <a:pt x="119" y="0"/>
                      <a:pt x="125" y="0"/>
                    </a:cubicBezTo>
                    <a:cubicBezTo>
                      <a:pt x="184" y="8"/>
                      <a:pt x="184" y="8"/>
                      <a:pt x="184" y="8"/>
                    </a:cubicBezTo>
                    <a:cubicBezTo>
                      <a:pt x="184" y="8"/>
                      <a:pt x="184" y="8"/>
                      <a:pt x="184" y="8"/>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76" name="Group 75">
              <a:extLst>
                <a:ext uri="{FF2B5EF4-FFF2-40B4-BE49-F238E27FC236}">
                  <a16:creationId xmlns:a16="http://schemas.microsoft.com/office/drawing/2014/main" id="{DB505C8F-06EC-42F9-B749-7C1B7540BD81}"/>
                </a:ext>
              </a:extLst>
            </p:cNvPr>
            <p:cNvGrpSpPr/>
            <p:nvPr/>
          </p:nvGrpSpPr>
          <p:grpSpPr>
            <a:xfrm>
              <a:off x="3875726" y="2899225"/>
              <a:ext cx="693153" cy="308980"/>
              <a:chOff x="6275388" y="2982913"/>
              <a:chExt cx="804863" cy="358775"/>
            </a:xfrm>
            <a:solidFill>
              <a:schemeClr val="accent1"/>
            </a:solidFill>
          </p:grpSpPr>
          <p:sp>
            <p:nvSpPr>
              <p:cNvPr id="120" name="Freeform 60">
                <a:extLst>
                  <a:ext uri="{FF2B5EF4-FFF2-40B4-BE49-F238E27FC236}">
                    <a16:creationId xmlns:a16="http://schemas.microsoft.com/office/drawing/2014/main" id="{317CD4BA-B963-4CD2-96E5-426586212122}"/>
                  </a:ext>
                </a:extLst>
              </p:cNvPr>
              <p:cNvSpPr>
                <a:spLocks/>
              </p:cNvSpPr>
              <p:nvPr/>
            </p:nvSpPr>
            <p:spPr bwMode="auto">
              <a:xfrm>
                <a:off x="6275388" y="3017838"/>
                <a:ext cx="150813" cy="153987"/>
              </a:xfrm>
              <a:custGeom>
                <a:avLst/>
                <a:gdLst>
                  <a:gd name="T0" fmla="*/ 20 w 48"/>
                  <a:gd name="T1" fmla="*/ 47 h 49"/>
                  <a:gd name="T2" fmla="*/ 2 w 48"/>
                  <a:gd name="T3" fmla="*/ 21 h 49"/>
                  <a:gd name="T4" fmla="*/ 28 w 48"/>
                  <a:gd name="T5" fmla="*/ 3 h 49"/>
                  <a:gd name="T6" fmla="*/ 46 w 48"/>
                  <a:gd name="T7" fmla="*/ 29 h 49"/>
                  <a:gd name="T8" fmla="*/ 20 w 48"/>
                  <a:gd name="T9" fmla="*/ 47 h 49"/>
                </a:gdLst>
                <a:ahLst/>
                <a:cxnLst>
                  <a:cxn ang="0">
                    <a:pos x="T0" y="T1"/>
                  </a:cxn>
                  <a:cxn ang="0">
                    <a:pos x="T2" y="T3"/>
                  </a:cxn>
                  <a:cxn ang="0">
                    <a:pos x="T4" y="T5"/>
                  </a:cxn>
                  <a:cxn ang="0">
                    <a:pos x="T6" y="T7"/>
                  </a:cxn>
                  <a:cxn ang="0">
                    <a:pos x="T8" y="T9"/>
                  </a:cxn>
                </a:cxnLst>
                <a:rect l="0" t="0" r="r" b="b"/>
                <a:pathLst>
                  <a:path w="48" h="49">
                    <a:moveTo>
                      <a:pt x="20" y="47"/>
                    </a:moveTo>
                    <a:cubicBezTo>
                      <a:pt x="8" y="45"/>
                      <a:pt x="0" y="33"/>
                      <a:pt x="2" y="21"/>
                    </a:cubicBezTo>
                    <a:cubicBezTo>
                      <a:pt x="4" y="9"/>
                      <a:pt x="16" y="0"/>
                      <a:pt x="28" y="3"/>
                    </a:cubicBezTo>
                    <a:cubicBezTo>
                      <a:pt x="40" y="5"/>
                      <a:pt x="48" y="17"/>
                      <a:pt x="46" y="29"/>
                    </a:cubicBezTo>
                    <a:cubicBezTo>
                      <a:pt x="43" y="41"/>
                      <a:pt x="32" y="49"/>
                      <a:pt x="20" y="47"/>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21" name="Freeform 61">
                <a:extLst>
                  <a:ext uri="{FF2B5EF4-FFF2-40B4-BE49-F238E27FC236}">
                    <a16:creationId xmlns:a16="http://schemas.microsoft.com/office/drawing/2014/main" id="{6F0A2198-02C2-4EA0-9CFF-F6A5F715F77B}"/>
                  </a:ext>
                </a:extLst>
              </p:cNvPr>
              <p:cNvSpPr>
                <a:spLocks/>
              </p:cNvSpPr>
              <p:nvPr/>
            </p:nvSpPr>
            <p:spPr bwMode="auto">
              <a:xfrm>
                <a:off x="6435726" y="2982913"/>
                <a:ext cx="644525" cy="358775"/>
              </a:xfrm>
              <a:custGeom>
                <a:avLst/>
                <a:gdLst>
                  <a:gd name="T0" fmla="*/ 89 w 204"/>
                  <a:gd name="T1" fmla="*/ 0 h 114"/>
                  <a:gd name="T2" fmla="*/ 33 w 204"/>
                  <a:gd name="T3" fmla="*/ 7 h 114"/>
                  <a:gd name="T4" fmla="*/ 31 w 204"/>
                  <a:gd name="T5" fmla="*/ 8 h 114"/>
                  <a:gd name="T6" fmla="*/ 5 w 204"/>
                  <a:gd name="T7" fmla="*/ 31 h 114"/>
                  <a:gd name="T8" fmla="*/ 3 w 204"/>
                  <a:gd name="T9" fmla="*/ 40 h 114"/>
                  <a:gd name="T10" fmla="*/ 3 w 204"/>
                  <a:gd name="T11" fmla="*/ 43 h 114"/>
                  <a:gd name="T12" fmla="*/ 1 w 204"/>
                  <a:gd name="T13" fmla="*/ 52 h 114"/>
                  <a:gd name="T14" fmla="*/ 17 w 204"/>
                  <a:gd name="T15" fmla="*/ 83 h 114"/>
                  <a:gd name="T16" fmla="*/ 18 w 204"/>
                  <a:gd name="T17" fmla="*/ 85 h 114"/>
                  <a:gd name="T18" fmla="*/ 68 w 204"/>
                  <a:gd name="T19" fmla="*/ 111 h 114"/>
                  <a:gd name="T20" fmla="*/ 80 w 204"/>
                  <a:gd name="T21" fmla="*/ 109 h 114"/>
                  <a:gd name="T22" fmla="*/ 77 w 204"/>
                  <a:gd name="T23" fmla="*/ 96 h 114"/>
                  <a:gd name="T24" fmla="*/ 28 w 204"/>
                  <a:gd name="T25" fmla="*/ 71 h 114"/>
                  <a:gd name="T26" fmla="*/ 29 w 204"/>
                  <a:gd name="T27" fmla="*/ 66 h 114"/>
                  <a:gd name="T28" fmla="*/ 113 w 204"/>
                  <a:gd name="T29" fmla="*/ 111 h 114"/>
                  <a:gd name="T30" fmla="*/ 117 w 204"/>
                  <a:gd name="T31" fmla="*/ 88 h 114"/>
                  <a:gd name="T32" fmla="*/ 185 w 204"/>
                  <a:gd name="T33" fmla="*/ 101 h 114"/>
                  <a:gd name="T34" fmla="*/ 198 w 204"/>
                  <a:gd name="T35" fmla="*/ 92 h 114"/>
                  <a:gd name="T36" fmla="*/ 189 w 204"/>
                  <a:gd name="T37" fmla="*/ 80 h 114"/>
                  <a:gd name="T38" fmla="*/ 120 w 204"/>
                  <a:gd name="T39" fmla="*/ 68 h 114"/>
                  <a:gd name="T40" fmla="*/ 122 w 204"/>
                  <a:gd name="T41" fmla="*/ 59 h 114"/>
                  <a:gd name="T42" fmla="*/ 191 w 204"/>
                  <a:gd name="T43" fmla="*/ 72 h 114"/>
                  <a:gd name="T44" fmla="*/ 203 w 204"/>
                  <a:gd name="T45" fmla="*/ 64 h 114"/>
                  <a:gd name="T46" fmla="*/ 194 w 204"/>
                  <a:gd name="T47" fmla="*/ 52 h 114"/>
                  <a:gd name="T48" fmla="*/ 126 w 204"/>
                  <a:gd name="T49" fmla="*/ 39 h 114"/>
                  <a:gd name="T50" fmla="*/ 130 w 204"/>
                  <a:gd name="T51" fmla="*/ 16 h 114"/>
                  <a:gd name="T52" fmla="*/ 36 w 204"/>
                  <a:gd name="T53" fmla="*/ 29 h 114"/>
                  <a:gd name="T54" fmla="*/ 37 w 204"/>
                  <a:gd name="T55" fmla="*/ 24 h 114"/>
                  <a:gd name="T56" fmla="*/ 92 w 204"/>
                  <a:gd name="T57" fmla="*/ 18 h 114"/>
                  <a:gd name="T58" fmla="*/ 99 w 204"/>
                  <a:gd name="T59" fmla="*/ 7 h 114"/>
                  <a:gd name="T60" fmla="*/ 89 w 204"/>
                  <a:gd name="T6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4" h="114">
                    <a:moveTo>
                      <a:pt x="89" y="0"/>
                    </a:moveTo>
                    <a:cubicBezTo>
                      <a:pt x="33" y="7"/>
                      <a:pt x="33" y="7"/>
                      <a:pt x="33" y="7"/>
                    </a:cubicBezTo>
                    <a:cubicBezTo>
                      <a:pt x="31" y="8"/>
                      <a:pt x="31" y="8"/>
                      <a:pt x="31" y="8"/>
                    </a:cubicBezTo>
                    <a:cubicBezTo>
                      <a:pt x="14" y="11"/>
                      <a:pt x="6" y="25"/>
                      <a:pt x="5" y="31"/>
                    </a:cubicBezTo>
                    <a:cubicBezTo>
                      <a:pt x="4" y="36"/>
                      <a:pt x="4" y="35"/>
                      <a:pt x="3" y="40"/>
                    </a:cubicBezTo>
                    <a:cubicBezTo>
                      <a:pt x="3" y="41"/>
                      <a:pt x="3" y="42"/>
                      <a:pt x="3" y="43"/>
                    </a:cubicBezTo>
                    <a:cubicBezTo>
                      <a:pt x="2" y="48"/>
                      <a:pt x="2" y="47"/>
                      <a:pt x="1" y="52"/>
                    </a:cubicBezTo>
                    <a:cubicBezTo>
                      <a:pt x="0" y="58"/>
                      <a:pt x="2" y="74"/>
                      <a:pt x="17" y="83"/>
                    </a:cubicBezTo>
                    <a:cubicBezTo>
                      <a:pt x="18" y="85"/>
                      <a:pt x="18" y="85"/>
                      <a:pt x="18" y="85"/>
                    </a:cubicBezTo>
                    <a:cubicBezTo>
                      <a:pt x="68" y="111"/>
                      <a:pt x="68" y="111"/>
                      <a:pt x="68" y="111"/>
                    </a:cubicBezTo>
                    <a:cubicBezTo>
                      <a:pt x="73" y="114"/>
                      <a:pt x="78" y="112"/>
                      <a:pt x="80" y="109"/>
                    </a:cubicBezTo>
                    <a:cubicBezTo>
                      <a:pt x="82" y="104"/>
                      <a:pt x="80" y="99"/>
                      <a:pt x="77" y="96"/>
                    </a:cubicBezTo>
                    <a:cubicBezTo>
                      <a:pt x="28" y="71"/>
                      <a:pt x="28" y="71"/>
                      <a:pt x="28" y="71"/>
                    </a:cubicBezTo>
                    <a:cubicBezTo>
                      <a:pt x="29" y="66"/>
                      <a:pt x="29" y="66"/>
                      <a:pt x="29" y="66"/>
                    </a:cubicBezTo>
                    <a:cubicBezTo>
                      <a:pt x="113" y="111"/>
                      <a:pt x="113" y="111"/>
                      <a:pt x="113" y="111"/>
                    </a:cubicBezTo>
                    <a:cubicBezTo>
                      <a:pt x="117" y="88"/>
                      <a:pt x="117" y="88"/>
                      <a:pt x="117" y="88"/>
                    </a:cubicBezTo>
                    <a:cubicBezTo>
                      <a:pt x="185" y="101"/>
                      <a:pt x="185" y="101"/>
                      <a:pt x="185" y="101"/>
                    </a:cubicBezTo>
                    <a:cubicBezTo>
                      <a:pt x="191" y="102"/>
                      <a:pt x="197" y="98"/>
                      <a:pt x="198" y="92"/>
                    </a:cubicBezTo>
                    <a:cubicBezTo>
                      <a:pt x="199" y="86"/>
                      <a:pt x="195" y="82"/>
                      <a:pt x="189" y="80"/>
                    </a:cubicBezTo>
                    <a:cubicBezTo>
                      <a:pt x="120" y="68"/>
                      <a:pt x="120" y="68"/>
                      <a:pt x="120" y="68"/>
                    </a:cubicBezTo>
                    <a:cubicBezTo>
                      <a:pt x="122" y="59"/>
                      <a:pt x="122" y="59"/>
                      <a:pt x="122" y="59"/>
                    </a:cubicBezTo>
                    <a:cubicBezTo>
                      <a:pt x="191" y="72"/>
                      <a:pt x="191" y="72"/>
                      <a:pt x="191" y="72"/>
                    </a:cubicBezTo>
                    <a:cubicBezTo>
                      <a:pt x="197" y="73"/>
                      <a:pt x="202" y="70"/>
                      <a:pt x="203" y="64"/>
                    </a:cubicBezTo>
                    <a:cubicBezTo>
                      <a:pt x="204" y="58"/>
                      <a:pt x="200" y="53"/>
                      <a:pt x="194" y="52"/>
                    </a:cubicBezTo>
                    <a:cubicBezTo>
                      <a:pt x="126" y="39"/>
                      <a:pt x="126" y="39"/>
                      <a:pt x="126" y="39"/>
                    </a:cubicBezTo>
                    <a:cubicBezTo>
                      <a:pt x="130" y="16"/>
                      <a:pt x="130" y="16"/>
                      <a:pt x="130" y="16"/>
                    </a:cubicBezTo>
                    <a:cubicBezTo>
                      <a:pt x="36" y="29"/>
                      <a:pt x="36" y="29"/>
                      <a:pt x="36" y="29"/>
                    </a:cubicBezTo>
                    <a:cubicBezTo>
                      <a:pt x="37" y="24"/>
                      <a:pt x="37" y="24"/>
                      <a:pt x="37" y="24"/>
                    </a:cubicBezTo>
                    <a:cubicBezTo>
                      <a:pt x="92" y="18"/>
                      <a:pt x="92" y="18"/>
                      <a:pt x="92" y="18"/>
                    </a:cubicBezTo>
                    <a:cubicBezTo>
                      <a:pt x="96" y="16"/>
                      <a:pt x="99" y="12"/>
                      <a:pt x="99" y="7"/>
                    </a:cubicBezTo>
                    <a:cubicBezTo>
                      <a:pt x="98" y="3"/>
                      <a:pt x="94" y="0"/>
                      <a:pt x="89" y="0"/>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77" name="Group 76">
              <a:extLst>
                <a:ext uri="{FF2B5EF4-FFF2-40B4-BE49-F238E27FC236}">
                  <a16:creationId xmlns:a16="http://schemas.microsoft.com/office/drawing/2014/main" id="{0B1847A6-18E2-4F9F-A57E-14E34142923B}"/>
                </a:ext>
              </a:extLst>
            </p:cNvPr>
            <p:cNvGrpSpPr/>
            <p:nvPr/>
          </p:nvGrpSpPr>
          <p:grpSpPr>
            <a:xfrm>
              <a:off x="7558864" y="3942370"/>
              <a:ext cx="687685" cy="371869"/>
              <a:chOff x="10552113" y="4194175"/>
              <a:chExt cx="798513" cy="431800"/>
            </a:xfrm>
            <a:solidFill>
              <a:schemeClr val="accent3"/>
            </a:solidFill>
          </p:grpSpPr>
          <p:sp>
            <p:nvSpPr>
              <p:cNvPr id="118" name="Freeform 62">
                <a:extLst>
                  <a:ext uri="{FF2B5EF4-FFF2-40B4-BE49-F238E27FC236}">
                    <a16:creationId xmlns:a16="http://schemas.microsoft.com/office/drawing/2014/main" id="{70F04E3A-A76F-4573-977E-254624713ECB}"/>
                  </a:ext>
                </a:extLst>
              </p:cNvPr>
              <p:cNvSpPr>
                <a:spLocks/>
              </p:cNvSpPr>
              <p:nvPr/>
            </p:nvSpPr>
            <p:spPr bwMode="auto">
              <a:xfrm>
                <a:off x="11188701" y="4424363"/>
                <a:ext cx="161925" cy="160337"/>
              </a:xfrm>
              <a:custGeom>
                <a:avLst/>
                <a:gdLst>
                  <a:gd name="T0" fmla="*/ 18 w 51"/>
                  <a:gd name="T1" fmla="*/ 47 h 51"/>
                  <a:gd name="T2" fmla="*/ 47 w 51"/>
                  <a:gd name="T3" fmla="*/ 32 h 51"/>
                  <a:gd name="T4" fmla="*/ 32 w 51"/>
                  <a:gd name="T5" fmla="*/ 4 h 51"/>
                  <a:gd name="T6" fmla="*/ 4 w 51"/>
                  <a:gd name="T7" fmla="*/ 18 h 51"/>
                  <a:gd name="T8" fmla="*/ 18 w 51"/>
                  <a:gd name="T9" fmla="*/ 47 h 51"/>
                </a:gdLst>
                <a:ahLst/>
                <a:cxnLst>
                  <a:cxn ang="0">
                    <a:pos x="T0" y="T1"/>
                  </a:cxn>
                  <a:cxn ang="0">
                    <a:pos x="T2" y="T3"/>
                  </a:cxn>
                  <a:cxn ang="0">
                    <a:pos x="T4" y="T5"/>
                  </a:cxn>
                  <a:cxn ang="0">
                    <a:pos x="T6" y="T7"/>
                  </a:cxn>
                  <a:cxn ang="0">
                    <a:pos x="T8" y="T9"/>
                  </a:cxn>
                </a:cxnLst>
                <a:rect l="0" t="0" r="r" b="b"/>
                <a:pathLst>
                  <a:path w="51" h="51">
                    <a:moveTo>
                      <a:pt x="18" y="47"/>
                    </a:moveTo>
                    <a:cubicBezTo>
                      <a:pt x="30" y="51"/>
                      <a:pt x="43" y="44"/>
                      <a:pt x="47" y="32"/>
                    </a:cubicBezTo>
                    <a:cubicBezTo>
                      <a:pt x="51" y="20"/>
                      <a:pt x="44" y="8"/>
                      <a:pt x="32" y="4"/>
                    </a:cubicBezTo>
                    <a:cubicBezTo>
                      <a:pt x="21" y="0"/>
                      <a:pt x="8" y="6"/>
                      <a:pt x="4" y="18"/>
                    </a:cubicBezTo>
                    <a:cubicBezTo>
                      <a:pt x="0" y="30"/>
                      <a:pt x="6" y="43"/>
                      <a:pt x="18" y="47"/>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19" name="Freeform 63">
                <a:extLst>
                  <a:ext uri="{FF2B5EF4-FFF2-40B4-BE49-F238E27FC236}">
                    <a16:creationId xmlns:a16="http://schemas.microsoft.com/office/drawing/2014/main" id="{6935BED6-820E-4053-8B9B-43B920CF8013}"/>
                  </a:ext>
                </a:extLst>
              </p:cNvPr>
              <p:cNvSpPr>
                <a:spLocks/>
              </p:cNvSpPr>
              <p:nvPr/>
            </p:nvSpPr>
            <p:spPr bwMode="auto">
              <a:xfrm>
                <a:off x="10552113" y="4194175"/>
                <a:ext cx="671513" cy="431800"/>
              </a:xfrm>
              <a:custGeom>
                <a:avLst/>
                <a:gdLst>
                  <a:gd name="T0" fmla="*/ 190 w 213"/>
                  <a:gd name="T1" fmla="*/ 30 h 137"/>
                  <a:gd name="T2" fmla="*/ 208 w 213"/>
                  <a:gd name="T3" fmla="*/ 68 h 137"/>
                  <a:gd name="T4" fmla="*/ 199 w 213"/>
                  <a:gd name="T5" fmla="*/ 97 h 137"/>
                  <a:gd name="T6" fmla="*/ 198 w 213"/>
                  <a:gd name="T7" fmla="*/ 100 h 137"/>
                  <a:gd name="T8" fmla="*/ 194 w 213"/>
                  <a:gd name="T9" fmla="*/ 112 h 137"/>
                  <a:gd name="T10" fmla="*/ 157 w 213"/>
                  <a:gd name="T11" fmla="*/ 132 h 137"/>
                  <a:gd name="T12" fmla="*/ 157 w 213"/>
                  <a:gd name="T13" fmla="*/ 132 h 137"/>
                  <a:gd name="T14" fmla="*/ 100 w 213"/>
                  <a:gd name="T15" fmla="*/ 113 h 137"/>
                  <a:gd name="T16" fmla="*/ 94 w 213"/>
                  <a:gd name="T17" fmla="*/ 101 h 137"/>
                  <a:gd name="T18" fmla="*/ 106 w 213"/>
                  <a:gd name="T19" fmla="*/ 94 h 137"/>
                  <a:gd name="T20" fmla="*/ 140 w 213"/>
                  <a:gd name="T21" fmla="*/ 105 h 137"/>
                  <a:gd name="T22" fmla="*/ 158 w 213"/>
                  <a:gd name="T23" fmla="*/ 111 h 137"/>
                  <a:gd name="T24" fmla="*/ 160 w 213"/>
                  <a:gd name="T25" fmla="*/ 107 h 137"/>
                  <a:gd name="T26" fmla="*/ 139 w 213"/>
                  <a:gd name="T27" fmla="*/ 100 h 137"/>
                  <a:gd name="T28" fmla="*/ 103 w 213"/>
                  <a:gd name="T29" fmla="*/ 88 h 137"/>
                  <a:gd name="T30" fmla="*/ 99 w 213"/>
                  <a:gd name="T31" fmla="*/ 87 h 137"/>
                  <a:gd name="T32" fmla="*/ 11 w 213"/>
                  <a:gd name="T33" fmla="*/ 58 h 137"/>
                  <a:gd name="T34" fmla="*/ 2 w 213"/>
                  <a:gd name="T35" fmla="*/ 41 h 137"/>
                  <a:gd name="T36" fmla="*/ 19 w 213"/>
                  <a:gd name="T37" fmla="*/ 33 h 137"/>
                  <a:gd name="T38" fmla="*/ 107 w 213"/>
                  <a:gd name="T39" fmla="*/ 62 h 137"/>
                  <a:gd name="T40" fmla="*/ 109 w 213"/>
                  <a:gd name="T41" fmla="*/ 56 h 137"/>
                  <a:gd name="T42" fmla="*/ 21 w 213"/>
                  <a:gd name="T43" fmla="*/ 27 h 137"/>
                  <a:gd name="T44" fmla="*/ 12 w 213"/>
                  <a:gd name="T45" fmla="*/ 11 h 137"/>
                  <a:gd name="T46" fmla="*/ 29 w 213"/>
                  <a:gd name="T47" fmla="*/ 3 h 137"/>
                  <a:gd name="T48" fmla="*/ 117 w 213"/>
                  <a:gd name="T49" fmla="*/ 32 h 137"/>
                  <a:gd name="T50" fmla="*/ 121 w 213"/>
                  <a:gd name="T51" fmla="*/ 33 h 137"/>
                  <a:gd name="T52" fmla="*/ 157 w 213"/>
                  <a:gd name="T53" fmla="*/ 45 h 137"/>
                  <a:gd name="T54" fmla="*/ 178 w 213"/>
                  <a:gd name="T55" fmla="*/ 52 h 137"/>
                  <a:gd name="T56" fmla="*/ 180 w 213"/>
                  <a:gd name="T57" fmla="*/ 47 h 137"/>
                  <a:gd name="T58" fmla="*/ 161 w 213"/>
                  <a:gd name="T59" fmla="*/ 41 h 137"/>
                  <a:gd name="T60" fmla="*/ 127 w 213"/>
                  <a:gd name="T61" fmla="*/ 30 h 137"/>
                  <a:gd name="T62" fmla="*/ 121 w 213"/>
                  <a:gd name="T63" fmla="*/ 17 h 137"/>
                  <a:gd name="T64" fmla="*/ 134 w 213"/>
                  <a:gd name="T65" fmla="*/ 11 h 137"/>
                  <a:gd name="T66" fmla="*/ 190 w 213"/>
                  <a:gd name="T67" fmla="*/ 30 h 137"/>
                  <a:gd name="T68" fmla="*/ 190 w 213"/>
                  <a:gd name="T69" fmla="*/ 3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3" h="137">
                    <a:moveTo>
                      <a:pt x="190" y="30"/>
                    </a:moveTo>
                    <a:cubicBezTo>
                      <a:pt x="205" y="35"/>
                      <a:pt x="213" y="53"/>
                      <a:pt x="208" y="68"/>
                    </a:cubicBezTo>
                    <a:cubicBezTo>
                      <a:pt x="199" y="97"/>
                      <a:pt x="199" y="97"/>
                      <a:pt x="199" y="97"/>
                    </a:cubicBezTo>
                    <a:cubicBezTo>
                      <a:pt x="198" y="100"/>
                      <a:pt x="198" y="100"/>
                      <a:pt x="198" y="100"/>
                    </a:cubicBezTo>
                    <a:cubicBezTo>
                      <a:pt x="194" y="112"/>
                      <a:pt x="194" y="112"/>
                      <a:pt x="194" y="112"/>
                    </a:cubicBezTo>
                    <a:cubicBezTo>
                      <a:pt x="189" y="127"/>
                      <a:pt x="172" y="137"/>
                      <a:pt x="157" y="132"/>
                    </a:cubicBezTo>
                    <a:cubicBezTo>
                      <a:pt x="157" y="132"/>
                      <a:pt x="157" y="132"/>
                      <a:pt x="157" y="132"/>
                    </a:cubicBezTo>
                    <a:cubicBezTo>
                      <a:pt x="100" y="113"/>
                      <a:pt x="100" y="113"/>
                      <a:pt x="100" y="113"/>
                    </a:cubicBezTo>
                    <a:cubicBezTo>
                      <a:pt x="94" y="111"/>
                      <a:pt x="92" y="105"/>
                      <a:pt x="94" y="101"/>
                    </a:cubicBezTo>
                    <a:cubicBezTo>
                      <a:pt x="96" y="95"/>
                      <a:pt x="101" y="93"/>
                      <a:pt x="106" y="94"/>
                    </a:cubicBezTo>
                    <a:cubicBezTo>
                      <a:pt x="140" y="105"/>
                      <a:pt x="140" y="105"/>
                      <a:pt x="140" y="105"/>
                    </a:cubicBezTo>
                    <a:cubicBezTo>
                      <a:pt x="158" y="111"/>
                      <a:pt x="158" y="111"/>
                      <a:pt x="158" y="111"/>
                    </a:cubicBezTo>
                    <a:cubicBezTo>
                      <a:pt x="160" y="107"/>
                      <a:pt x="160" y="107"/>
                      <a:pt x="160" y="107"/>
                    </a:cubicBezTo>
                    <a:cubicBezTo>
                      <a:pt x="139" y="100"/>
                      <a:pt x="139" y="100"/>
                      <a:pt x="139" y="100"/>
                    </a:cubicBezTo>
                    <a:cubicBezTo>
                      <a:pt x="103" y="88"/>
                      <a:pt x="103" y="88"/>
                      <a:pt x="103" y="88"/>
                    </a:cubicBezTo>
                    <a:cubicBezTo>
                      <a:pt x="99" y="87"/>
                      <a:pt x="99" y="87"/>
                      <a:pt x="99" y="87"/>
                    </a:cubicBezTo>
                    <a:cubicBezTo>
                      <a:pt x="11" y="58"/>
                      <a:pt x="11" y="58"/>
                      <a:pt x="11" y="58"/>
                    </a:cubicBezTo>
                    <a:cubicBezTo>
                      <a:pt x="4" y="56"/>
                      <a:pt x="0" y="48"/>
                      <a:pt x="2" y="41"/>
                    </a:cubicBezTo>
                    <a:cubicBezTo>
                      <a:pt x="4" y="34"/>
                      <a:pt x="12" y="31"/>
                      <a:pt x="19" y="33"/>
                    </a:cubicBezTo>
                    <a:cubicBezTo>
                      <a:pt x="107" y="62"/>
                      <a:pt x="107" y="62"/>
                      <a:pt x="107" y="62"/>
                    </a:cubicBezTo>
                    <a:cubicBezTo>
                      <a:pt x="109" y="56"/>
                      <a:pt x="109" y="56"/>
                      <a:pt x="109" y="56"/>
                    </a:cubicBezTo>
                    <a:cubicBezTo>
                      <a:pt x="21" y="27"/>
                      <a:pt x="21" y="27"/>
                      <a:pt x="21" y="27"/>
                    </a:cubicBezTo>
                    <a:cubicBezTo>
                      <a:pt x="14" y="25"/>
                      <a:pt x="9" y="18"/>
                      <a:pt x="12" y="11"/>
                    </a:cubicBezTo>
                    <a:cubicBezTo>
                      <a:pt x="14" y="4"/>
                      <a:pt x="22" y="0"/>
                      <a:pt x="29" y="3"/>
                    </a:cubicBezTo>
                    <a:cubicBezTo>
                      <a:pt x="117" y="32"/>
                      <a:pt x="117" y="32"/>
                      <a:pt x="117" y="32"/>
                    </a:cubicBezTo>
                    <a:cubicBezTo>
                      <a:pt x="121" y="33"/>
                      <a:pt x="121" y="33"/>
                      <a:pt x="121" y="33"/>
                    </a:cubicBezTo>
                    <a:cubicBezTo>
                      <a:pt x="157" y="45"/>
                      <a:pt x="157" y="45"/>
                      <a:pt x="157" y="45"/>
                    </a:cubicBezTo>
                    <a:cubicBezTo>
                      <a:pt x="178" y="52"/>
                      <a:pt x="178" y="52"/>
                      <a:pt x="178" y="52"/>
                    </a:cubicBezTo>
                    <a:cubicBezTo>
                      <a:pt x="180" y="47"/>
                      <a:pt x="180" y="47"/>
                      <a:pt x="180" y="47"/>
                    </a:cubicBezTo>
                    <a:cubicBezTo>
                      <a:pt x="161" y="41"/>
                      <a:pt x="161" y="41"/>
                      <a:pt x="161" y="41"/>
                    </a:cubicBezTo>
                    <a:cubicBezTo>
                      <a:pt x="127" y="30"/>
                      <a:pt x="127" y="30"/>
                      <a:pt x="127" y="30"/>
                    </a:cubicBezTo>
                    <a:cubicBezTo>
                      <a:pt x="122" y="28"/>
                      <a:pt x="119" y="23"/>
                      <a:pt x="121" y="17"/>
                    </a:cubicBezTo>
                    <a:cubicBezTo>
                      <a:pt x="123" y="13"/>
                      <a:pt x="128" y="9"/>
                      <a:pt x="134" y="11"/>
                    </a:cubicBezTo>
                    <a:cubicBezTo>
                      <a:pt x="190" y="30"/>
                      <a:pt x="190" y="30"/>
                      <a:pt x="190" y="30"/>
                    </a:cubicBezTo>
                    <a:cubicBezTo>
                      <a:pt x="190" y="30"/>
                      <a:pt x="190" y="30"/>
                      <a:pt x="190" y="30"/>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78" name="Group 77">
              <a:extLst>
                <a:ext uri="{FF2B5EF4-FFF2-40B4-BE49-F238E27FC236}">
                  <a16:creationId xmlns:a16="http://schemas.microsoft.com/office/drawing/2014/main" id="{75ED065C-EED3-4110-BC00-2FEBEB8F7787}"/>
                </a:ext>
              </a:extLst>
            </p:cNvPr>
            <p:cNvGrpSpPr/>
            <p:nvPr/>
          </p:nvGrpSpPr>
          <p:grpSpPr>
            <a:xfrm>
              <a:off x="3980998" y="2538293"/>
              <a:ext cx="682216" cy="322651"/>
              <a:chOff x="6397626" y="2563813"/>
              <a:chExt cx="792163" cy="374650"/>
            </a:xfrm>
            <a:solidFill>
              <a:schemeClr val="accent1"/>
            </a:solidFill>
          </p:grpSpPr>
          <p:sp>
            <p:nvSpPr>
              <p:cNvPr id="116" name="Freeform 64">
                <a:extLst>
                  <a:ext uri="{FF2B5EF4-FFF2-40B4-BE49-F238E27FC236}">
                    <a16:creationId xmlns:a16="http://schemas.microsoft.com/office/drawing/2014/main" id="{10FE6C72-C23E-4DD0-B36F-75DF4E5C7D64}"/>
                  </a:ext>
                </a:extLst>
              </p:cNvPr>
              <p:cNvSpPr>
                <a:spLocks/>
              </p:cNvSpPr>
              <p:nvPr/>
            </p:nvSpPr>
            <p:spPr bwMode="auto">
              <a:xfrm>
                <a:off x="6397626" y="2563813"/>
                <a:ext cx="155575" cy="157162"/>
              </a:xfrm>
              <a:custGeom>
                <a:avLst/>
                <a:gdLst>
                  <a:gd name="T0" fmla="*/ 18 w 49"/>
                  <a:gd name="T1" fmla="*/ 46 h 50"/>
                  <a:gd name="T2" fmla="*/ 3 w 49"/>
                  <a:gd name="T3" fmla="*/ 18 h 50"/>
                  <a:gd name="T4" fmla="*/ 31 w 49"/>
                  <a:gd name="T5" fmla="*/ 4 h 50"/>
                  <a:gd name="T6" fmla="*/ 46 w 49"/>
                  <a:gd name="T7" fmla="*/ 32 h 50"/>
                  <a:gd name="T8" fmla="*/ 18 w 49"/>
                  <a:gd name="T9" fmla="*/ 46 h 50"/>
                </a:gdLst>
                <a:ahLst/>
                <a:cxnLst>
                  <a:cxn ang="0">
                    <a:pos x="T0" y="T1"/>
                  </a:cxn>
                  <a:cxn ang="0">
                    <a:pos x="T2" y="T3"/>
                  </a:cxn>
                  <a:cxn ang="0">
                    <a:pos x="T4" y="T5"/>
                  </a:cxn>
                  <a:cxn ang="0">
                    <a:pos x="T6" y="T7"/>
                  </a:cxn>
                  <a:cxn ang="0">
                    <a:pos x="T8" y="T9"/>
                  </a:cxn>
                </a:cxnLst>
                <a:rect l="0" t="0" r="r" b="b"/>
                <a:pathLst>
                  <a:path w="49" h="50">
                    <a:moveTo>
                      <a:pt x="18" y="46"/>
                    </a:moveTo>
                    <a:cubicBezTo>
                      <a:pt x="6" y="43"/>
                      <a:pt x="0" y="30"/>
                      <a:pt x="3" y="18"/>
                    </a:cubicBezTo>
                    <a:cubicBezTo>
                      <a:pt x="7" y="6"/>
                      <a:pt x="20" y="0"/>
                      <a:pt x="31" y="4"/>
                    </a:cubicBezTo>
                    <a:cubicBezTo>
                      <a:pt x="43" y="8"/>
                      <a:pt x="49" y="20"/>
                      <a:pt x="46" y="32"/>
                    </a:cubicBezTo>
                    <a:cubicBezTo>
                      <a:pt x="42" y="44"/>
                      <a:pt x="29" y="50"/>
                      <a:pt x="18" y="46"/>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17" name="Freeform 65">
                <a:extLst>
                  <a:ext uri="{FF2B5EF4-FFF2-40B4-BE49-F238E27FC236}">
                    <a16:creationId xmlns:a16="http://schemas.microsoft.com/office/drawing/2014/main" id="{440B2E7F-028A-42F4-AF52-29E253D4646C}"/>
                  </a:ext>
                </a:extLst>
              </p:cNvPr>
              <p:cNvSpPr>
                <a:spLocks/>
              </p:cNvSpPr>
              <p:nvPr/>
            </p:nvSpPr>
            <p:spPr bwMode="auto">
              <a:xfrm>
                <a:off x="6550026" y="2576513"/>
                <a:ext cx="639763" cy="361950"/>
              </a:xfrm>
              <a:custGeom>
                <a:avLst/>
                <a:gdLst>
                  <a:gd name="T0" fmla="*/ 96 w 203"/>
                  <a:gd name="T1" fmla="*/ 1 h 115"/>
                  <a:gd name="T2" fmla="*/ 39 w 203"/>
                  <a:gd name="T3" fmla="*/ 0 h 115"/>
                  <a:gd name="T4" fmla="*/ 38 w 203"/>
                  <a:gd name="T5" fmla="*/ 1 h 115"/>
                  <a:gd name="T6" fmla="*/ 9 w 203"/>
                  <a:gd name="T7" fmla="*/ 21 h 115"/>
                  <a:gd name="T8" fmla="*/ 6 w 203"/>
                  <a:gd name="T9" fmla="*/ 29 h 115"/>
                  <a:gd name="T10" fmla="*/ 5 w 203"/>
                  <a:gd name="T11" fmla="*/ 33 h 115"/>
                  <a:gd name="T12" fmla="*/ 2 w 203"/>
                  <a:gd name="T13" fmla="*/ 41 h 115"/>
                  <a:gd name="T14" fmla="*/ 14 w 203"/>
                  <a:gd name="T15" fmla="*/ 74 h 115"/>
                  <a:gd name="T16" fmla="*/ 15 w 203"/>
                  <a:gd name="T17" fmla="*/ 76 h 115"/>
                  <a:gd name="T18" fmla="*/ 61 w 203"/>
                  <a:gd name="T19" fmla="*/ 109 h 115"/>
                  <a:gd name="T20" fmla="*/ 73 w 203"/>
                  <a:gd name="T21" fmla="*/ 107 h 115"/>
                  <a:gd name="T22" fmla="*/ 72 w 203"/>
                  <a:gd name="T23" fmla="*/ 94 h 115"/>
                  <a:gd name="T24" fmla="*/ 27 w 203"/>
                  <a:gd name="T25" fmla="*/ 63 h 115"/>
                  <a:gd name="T26" fmla="*/ 28 w 203"/>
                  <a:gd name="T27" fmla="*/ 58 h 115"/>
                  <a:gd name="T28" fmla="*/ 105 w 203"/>
                  <a:gd name="T29" fmla="*/ 114 h 115"/>
                  <a:gd name="T30" fmla="*/ 112 w 203"/>
                  <a:gd name="T31" fmla="*/ 92 h 115"/>
                  <a:gd name="T32" fmla="*/ 179 w 203"/>
                  <a:gd name="T33" fmla="*/ 113 h 115"/>
                  <a:gd name="T34" fmla="*/ 192 w 203"/>
                  <a:gd name="T35" fmla="*/ 106 h 115"/>
                  <a:gd name="T36" fmla="*/ 185 w 203"/>
                  <a:gd name="T37" fmla="*/ 94 h 115"/>
                  <a:gd name="T38" fmla="*/ 119 w 203"/>
                  <a:gd name="T39" fmla="*/ 72 h 115"/>
                  <a:gd name="T40" fmla="*/ 121 w 203"/>
                  <a:gd name="T41" fmla="*/ 64 h 115"/>
                  <a:gd name="T42" fmla="*/ 188 w 203"/>
                  <a:gd name="T43" fmla="*/ 85 h 115"/>
                  <a:gd name="T44" fmla="*/ 201 w 203"/>
                  <a:gd name="T45" fmla="*/ 79 h 115"/>
                  <a:gd name="T46" fmla="*/ 194 w 203"/>
                  <a:gd name="T47" fmla="*/ 66 h 115"/>
                  <a:gd name="T48" fmla="*/ 128 w 203"/>
                  <a:gd name="T49" fmla="*/ 44 h 115"/>
                  <a:gd name="T50" fmla="*/ 135 w 203"/>
                  <a:gd name="T51" fmla="*/ 22 h 115"/>
                  <a:gd name="T52" fmla="*/ 40 w 203"/>
                  <a:gd name="T53" fmla="*/ 22 h 115"/>
                  <a:gd name="T54" fmla="*/ 41 w 203"/>
                  <a:gd name="T55" fmla="*/ 17 h 115"/>
                  <a:gd name="T56" fmla="*/ 97 w 203"/>
                  <a:gd name="T57" fmla="*/ 19 h 115"/>
                  <a:gd name="T58" fmla="*/ 105 w 203"/>
                  <a:gd name="T59" fmla="*/ 9 h 115"/>
                  <a:gd name="T60" fmla="*/ 96 w 203"/>
                  <a:gd name="T61" fmla="*/ 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3" h="115">
                    <a:moveTo>
                      <a:pt x="96" y="1"/>
                    </a:moveTo>
                    <a:cubicBezTo>
                      <a:pt x="39" y="0"/>
                      <a:pt x="39" y="0"/>
                      <a:pt x="39" y="0"/>
                    </a:cubicBezTo>
                    <a:cubicBezTo>
                      <a:pt x="38" y="1"/>
                      <a:pt x="38" y="1"/>
                      <a:pt x="38" y="1"/>
                    </a:cubicBezTo>
                    <a:cubicBezTo>
                      <a:pt x="20" y="2"/>
                      <a:pt x="11" y="15"/>
                      <a:pt x="9" y="21"/>
                    </a:cubicBezTo>
                    <a:cubicBezTo>
                      <a:pt x="7" y="26"/>
                      <a:pt x="8" y="24"/>
                      <a:pt x="6" y="29"/>
                    </a:cubicBezTo>
                    <a:cubicBezTo>
                      <a:pt x="6" y="30"/>
                      <a:pt x="5" y="31"/>
                      <a:pt x="5" y="33"/>
                    </a:cubicBezTo>
                    <a:cubicBezTo>
                      <a:pt x="3" y="37"/>
                      <a:pt x="4" y="36"/>
                      <a:pt x="2" y="41"/>
                    </a:cubicBezTo>
                    <a:cubicBezTo>
                      <a:pt x="0" y="47"/>
                      <a:pt x="0" y="63"/>
                      <a:pt x="14" y="74"/>
                    </a:cubicBezTo>
                    <a:cubicBezTo>
                      <a:pt x="15" y="76"/>
                      <a:pt x="15" y="76"/>
                      <a:pt x="15" y="76"/>
                    </a:cubicBezTo>
                    <a:cubicBezTo>
                      <a:pt x="61" y="109"/>
                      <a:pt x="61" y="109"/>
                      <a:pt x="61" y="109"/>
                    </a:cubicBezTo>
                    <a:cubicBezTo>
                      <a:pt x="65" y="111"/>
                      <a:pt x="71" y="110"/>
                      <a:pt x="73" y="107"/>
                    </a:cubicBezTo>
                    <a:cubicBezTo>
                      <a:pt x="76" y="103"/>
                      <a:pt x="75" y="98"/>
                      <a:pt x="72" y="94"/>
                    </a:cubicBezTo>
                    <a:cubicBezTo>
                      <a:pt x="27" y="63"/>
                      <a:pt x="27" y="63"/>
                      <a:pt x="27" y="63"/>
                    </a:cubicBezTo>
                    <a:cubicBezTo>
                      <a:pt x="28" y="58"/>
                      <a:pt x="28" y="58"/>
                      <a:pt x="28" y="58"/>
                    </a:cubicBezTo>
                    <a:cubicBezTo>
                      <a:pt x="105" y="114"/>
                      <a:pt x="105" y="114"/>
                      <a:pt x="105" y="114"/>
                    </a:cubicBezTo>
                    <a:cubicBezTo>
                      <a:pt x="112" y="92"/>
                      <a:pt x="112" y="92"/>
                      <a:pt x="112" y="92"/>
                    </a:cubicBezTo>
                    <a:cubicBezTo>
                      <a:pt x="179" y="113"/>
                      <a:pt x="179" y="113"/>
                      <a:pt x="179" y="113"/>
                    </a:cubicBezTo>
                    <a:cubicBezTo>
                      <a:pt x="184" y="115"/>
                      <a:pt x="190" y="112"/>
                      <a:pt x="192" y="106"/>
                    </a:cubicBezTo>
                    <a:cubicBezTo>
                      <a:pt x="194" y="100"/>
                      <a:pt x="191" y="95"/>
                      <a:pt x="185" y="94"/>
                    </a:cubicBezTo>
                    <a:cubicBezTo>
                      <a:pt x="119" y="72"/>
                      <a:pt x="119" y="72"/>
                      <a:pt x="119" y="72"/>
                    </a:cubicBezTo>
                    <a:cubicBezTo>
                      <a:pt x="121" y="64"/>
                      <a:pt x="121" y="64"/>
                      <a:pt x="121" y="64"/>
                    </a:cubicBezTo>
                    <a:cubicBezTo>
                      <a:pt x="188" y="85"/>
                      <a:pt x="188" y="85"/>
                      <a:pt x="188" y="85"/>
                    </a:cubicBezTo>
                    <a:cubicBezTo>
                      <a:pt x="193" y="87"/>
                      <a:pt x="199" y="85"/>
                      <a:pt x="201" y="79"/>
                    </a:cubicBezTo>
                    <a:cubicBezTo>
                      <a:pt x="203" y="74"/>
                      <a:pt x="200" y="68"/>
                      <a:pt x="194" y="66"/>
                    </a:cubicBezTo>
                    <a:cubicBezTo>
                      <a:pt x="128" y="44"/>
                      <a:pt x="128" y="44"/>
                      <a:pt x="128" y="44"/>
                    </a:cubicBezTo>
                    <a:cubicBezTo>
                      <a:pt x="135" y="22"/>
                      <a:pt x="135" y="22"/>
                      <a:pt x="135" y="22"/>
                    </a:cubicBezTo>
                    <a:cubicBezTo>
                      <a:pt x="40" y="22"/>
                      <a:pt x="40" y="22"/>
                      <a:pt x="40" y="22"/>
                    </a:cubicBezTo>
                    <a:cubicBezTo>
                      <a:pt x="41" y="17"/>
                      <a:pt x="41" y="17"/>
                      <a:pt x="41" y="17"/>
                    </a:cubicBezTo>
                    <a:cubicBezTo>
                      <a:pt x="97" y="19"/>
                      <a:pt x="97" y="19"/>
                      <a:pt x="97" y="19"/>
                    </a:cubicBezTo>
                    <a:cubicBezTo>
                      <a:pt x="101" y="18"/>
                      <a:pt x="105" y="14"/>
                      <a:pt x="105" y="9"/>
                    </a:cubicBezTo>
                    <a:cubicBezTo>
                      <a:pt x="105" y="5"/>
                      <a:pt x="101" y="1"/>
                      <a:pt x="96" y="1"/>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79" name="Group 78">
              <a:extLst>
                <a:ext uri="{FF2B5EF4-FFF2-40B4-BE49-F238E27FC236}">
                  <a16:creationId xmlns:a16="http://schemas.microsoft.com/office/drawing/2014/main" id="{4748F51D-306D-45C9-9A12-B792EE2D42B9}"/>
                </a:ext>
              </a:extLst>
            </p:cNvPr>
            <p:cNvGrpSpPr/>
            <p:nvPr/>
          </p:nvGrpSpPr>
          <p:grpSpPr>
            <a:xfrm>
              <a:off x="7416682" y="4195297"/>
              <a:ext cx="646670" cy="445695"/>
              <a:chOff x="10387013" y="4487863"/>
              <a:chExt cx="750888" cy="517525"/>
            </a:xfrm>
            <a:solidFill>
              <a:schemeClr val="accent3"/>
            </a:solidFill>
          </p:grpSpPr>
          <p:sp>
            <p:nvSpPr>
              <p:cNvPr id="114" name="Freeform 66">
                <a:extLst>
                  <a:ext uri="{FF2B5EF4-FFF2-40B4-BE49-F238E27FC236}">
                    <a16:creationId xmlns:a16="http://schemas.microsoft.com/office/drawing/2014/main" id="{8FBCF706-75BF-48BA-B449-CB1FACFD9B74}"/>
                  </a:ext>
                </a:extLst>
              </p:cNvPr>
              <p:cNvSpPr>
                <a:spLocks/>
              </p:cNvSpPr>
              <p:nvPr/>
            </p:nvSpPr>
            <p:spPr bwMode="auto">
              <a:xfrm>
                <a:off x="10977563" y="4840288"/>
                <a:ext cx="160338" cy="165100"/>
              </a:xfrm>
              <a:custGeom>
                <a:avLst/>
                <a:gdLst>
                  <a:gd name="T0" fmla="*/ 14 w 51"/>
                  <a:gd name="T1" fmla="*/ 46 h 52"/>
                  <a:gd name="T2" fmla="*/ 45 w 51"/>
                  <a:gd name="T3" fmla="*/ 37 h 52"/>
                  <a:gd name="T4" fmla="*/ 37 w 51"/>
                  <a:gd name="T5" fmla="*/ 6 h 52"/>
                  <a:gd name="T6" fmla="*/ 6 w 51"/>
                  <a:gd name="T7" fmla="*/ 15 h 52"/>
                  <a:gd name="T8" fmla="*/ 14 w 51"/>
                  <a:gd name="T9" fmla="*/ 46 h 52"/>
                </a:gdLst>
                <a:ahLst/>
                <a:cxnLst>
                  <a:cxn ang="0">
                    <a:pos x="T0" y="T1"/>
                  </a:cxn>
                  <a:cxn ang="0">
                    <a:pos x="T2" y="T3"/>
                  </a:cxn>
                  <a:cxn ang="0">
                    <a:pos x="T4" y="T5"/>
                  </a:cxn>
                  <a:cxn ang="0">
                    <a:pos x="T6" y="T7"/>
                  </a:cxn>
                  <a:cxn ang="0">
                    <a:pos x="T8" y="T9"/>
                  </a:cxn>
                </a:cxnLst>
                <a:rect l="0" t="0" r="r" b="b"/>
                <a:pathLst>
                  <a:path w="51" h="52">
                    <a:moveTo>
                      <a:pt x="14" y="46"/>
                    </a:moveTo>
                    <a:cubicBezTo>
                      <a:pt x="25" y="52"/>
                      <a:pt x="39" y="48"/>
                      <a:pt x="45" y="37"/>
                    </a:cubicBezTo>
                    <a:cubicBezTo>
                      <a:pt x="51" y="26"/>
                      <a:pt x="48" y="13"/>
                      <a:pt x="37" y="6"/>
                    </a:cubicBezTo>
                    <a:cubicBezTo>
                      <a:pt x="26" y="0"/>
                      <a:pt x="12" y="4"/>
                      <a:pt x="6" y="15"/>
                    </a:cubicBezTo>
                    <a:cubicBezTo>
                      <a:pt x="0" y="26"/>
                      <a:pt x="3" y="40"/>
                      <a:pt x="14" y="46"/>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15" name="Freeform 67">
                <a:extLst>
                  <a:ext uri="{FF2B5EF4-FFF2-40B4-BE49-F238E27FC236}">
                    <a16:creationId xmlns:a16="http://schemas.microsoft.com/office/drawing/2014/main" id="{A5DDA73A-259D-48F2-BB55-E1E8FB5B9E6C}"/>
                  </a:ext>
                </a:extLst>
              </p:cNvPr>
              <p:cNvSpPr>
                <a:spLocks/>
              </p:cNvSpPr>
              <p:nvPr/>
            </p:nvSpPr>
            <p:spPr bwMode="auto">
              <a:xfrm>
                <a:off x="10387013" y="4487863"/>
                <a:ext cx="657225" cy="517525"/>
              </a:xfrm>
              <a:custGeom>
                <a:avLst/>
                <a:gdLst>
                  <a:gd name="T0" fmla="*/ 190 w 208"/>
                  <a:gd name="T1" fmla="*/ 63 h 164"/>
                  <a:gd name="T2" fmla="*/ 200 w 208"/>
                  <a:gd name="T3" fmla="*/ 105 h 164"/>
                  <a:gd name="T4" fmla="*/ 185 w 208"/>
                  <a:gd name="T5" fmla="*/ 131 h 164"/>
                  <a:gd name="T6" fmla="*/ 184 w 208"/>
                  <a:gd name="T7" fmla="*/ 134 h 164"/>
                  <a:gd name="T8" fmla="*/ 178 w 208"/>
                  <a:gd name="T9" fmla="*/ 144 h 164"/>
                  <a:gd name="T10" fmla="*/ 137 w 208"/>
                  <a:gd name="T11" fmla="*/ 156 h 164"/>
                  <a:gd name="T12" fmla="*/ 137 w 208"/>
                  <a:gd name="T13" fmla="*/ 156 h 164"/>
                  <a:gd name="T14" fmla="*/ 85 w 208"/>
                  <a:gd name="T15" fmla="*/ 127 h 164"/>
                  <a:gd name="T16" fmla="*/ 82 w 208"/>
                  <a:gd name="T17" fmla="*/ 113 h 164"/>
                  <a:gd name="T18" fmla="*/ 95 w 208"/>
                  <a:gd name="T19" fmla="*/ 110 h 164"/>
                  <a:gd name="T20" fmla="*/ 126 w 208"/>
                  <a:gd name="T21" fmla="*/ 127 h 164"/>
                  <a:gd name="T22" fmla="*/ 142 w 208"/>
                  <a:gd name="T23" fmla="*/ 137 h 164"/>
                  <a:gd name="T24" fmla="*/ 145 w 208"/>
                  <a:gd name="T25" fmla="*/ 133 h 164"/>
                  <a:gd name="T26" fmla="*/ 126 w 208"/>
                  <a:gd name="T27" fmla="*/ 122 h 164"/>
                  <a:gd name="T28" fmla="*/ 93 w 208"/>
                  <a:gd name="T29" fmla="*/ 103 h 164"/>
                  <a:gd name="T30" fmla="*/ 89 w 208"/>
                  <a:gd name="T31" fmla="*/ 100 h 164"/>
                  <a:gd name="T32" fmla="*/ 9 w 208"/>
                  <a:gd name="T33" fmla="*/ 54 h 164"/>
                  <a:gd name="T34" fmla="*/ 4 w 208"/>
                  <a:gd name="T35" fmla="*/ 36 h 164"/>
                  <a:gd name="T36" fmla="*/ 22 w 208"/>
                  <a:gd name="T37" fmla="*/ 32 h 164"/>
                  <a:gd name="T38" fmla="*/ 102 w 208"/>
                  <a:gd name="T39" fmla="*/ 78 h 164"/>
                  <a:gd name="T40" fmla="*/ 105 w 208"/>
                  <a:gd name="T41" fmla="*/ 73 h 164"/>
                  <a:gd name="T42" fmla="*/ 25 w 208"/>
                  <a:gd name="T43" fmla="*/ 26 h 164"/>
                  <a:gd name="T44" fmla="*/ 19 w 208"/>
                  <a:gd name="T45" fmla="*/ 9 h 164"/>
                  <a:gd name="T46" fmla="*/ 38 w 208"/>
                  <a:gd name="T47" fmla="*/ 4 h 164"/>
                  <a:gd name="T48" fmla="*/ 118 w 208"/>
                  <a:gd name="T49" fmla="*/ 50 h 164"/>
                  <a:gd name="T50" fmla="*/ 122 w 208"/>
                  <a:gd name="T51" fmla="*/ 53 h 164"/>
                  <a:gd name="T52" fmla="*/ 155 w 208"/>
                  <a:gd name="T53" fmla="*/ 71 h 164"/>
                  <a:gd name="T54" fmla="*/ 174 w 208"/>
                  <a:gd name="T55" fmla="*/ 82 h 164"/>
                  <a:gd name="T56" fmla="*/ 176 w 208"/>
                  <a:gd name="T57" fmla="*/ 78 h 164"/>
                  <a:gd name="T58" fmla="*/ 159 w 208"/>
                  <a:gd name="T59" fmla="*/ 68 h 164"/>
                  <a:gd name="T60" fmla="*/ 129 w 208"/>
                  <a:gd name="T61" fmla="*/ 51 h 164"/>
                  <a:gd name="T62" fmla="*/ 125 w 208"/>
                  <a:gd name="T63" fmla="*/ 37 h 164"/>
                  <a:gd name="T64" fmla="*/ 139 w 208"/>
                  <a:gd name="T65" fmla="*/ 34 h 164"/>
                  <a:gd name="T66" fmla="*/ 190 w 208"/>
                  <a:gd name="T67" fmla="*/ 63 h 164"/>
                  <a:gd name="T68" fmla="*/ 190 w 208"/>
                  <a:gd name="T69" fmla="*/ 63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8" h="164">
                    <a:moveTo>
                      <a:pt x="190" y="63"/>
                    </a:moveTo>
                    <a:cubicBezTo>
                      <a:pt x="204" y="71"/>
                      <a:pt x="208" y="91"/>
                      <a:pt x="200" y="105"/>
                    </a:cubicBezTo>
                    <a:cubicBezTo>
                      <a:pt x="185" y="131"/>
                      <a:pt x="185" y="131"/>
                      <a:pt x="185" y="131"/>
                    </a:cubicBezTo>
                    <a:cubicBezTo>
                      <a:pt x="184" y="134"/>
                      <a:pt x="184" y="134"/>
                      <a:pt x="184" y="134"/>
                    </a:cubicBezTo>
                    <a:cubicBezTo>
                      <a:pt x="178" y="144"/>
                      <a:pt x="178" y="144"/>
                      <a:pt x="178" y="144"/>
                    </a:cubicBezTo>
                    <a:cubicBezTo>
                      <a:pt x="170" y="158"/>
                      <a:pt x="151" y="164"/>
                      <a:pt x="137" y="156"/>
                    </a:cubicBezTo>
                    <a:cubicBezTo>
                      <a:pt x="137" y="156"/>
                      <a:pt x="137" y="156"/>
                      <a:pt x="137" y="156"/>
                    </a:cubicBezTo>
                    <a:cubicBezTo>
                      <a:pt x="85" y="127"/>
                      <a:pt x="85" y="127"/>
                      <a:pt x="85" y="127"/>
                    </a:cubicBezTo>
                    <a:cubicBezTo>
                      <a:pt x="80" y="124"/>
                      <a:pt x="79" y="118"/>
                      <a:pt x="82" y="113"/>
                    </a:cubicBezTo>
                    <a:cubicBezTo>
                      <a:pt x="85" y="108"/>
                      <a:pt x="90" y="107"/>
                      <a:pt x="95" y="110"/>
                    </a:cubicBezTo>
                    <a:cubicBezTo>
                      <a:pt x="126" y="127"/>
                      <a:pt x="126" y="127"/>
                      <a:pt x="126" y="127"/>
                    </a:cubicBezTo>
                    <a:cubicBezTo>
                      <a:pt x="142" y="137"/>
                      <a:pt x="142" y="137"/>
                      <a:pt x="142" y="137"/>
                    </a:cubicBezTo>
                    <a:cubicBezTo>
                      <a:pt x="145" y="133"/>
                      <a:pt x="145" y="133"/>
                      <a:pt x="145" y="133"/>
                    </a:cubicBezTo>
                    <a:cubicBezTo>
                      <a:pt x="126" y="122"/>
                      <a:pt x="126" y="122"/>
                      <a:pt x="126" y="122"/>
                    </a:cubicBezTo>
                    <a:cubicBezTo>
                      <a:pt x="93" y="103"/>
                      <a:pt x="93" y="103"/>
                      <a:pt x="93" y="103"/>
                    </a:cubicBezTo>
                    <a:cubicBezTo>
                      <a:pt x="89" y="100"/>
                      <a:pt x="89" y="100"/>
                      <a:pt x="89" y="100"/>
                    </a:cubicBezTo>
                    <a:cubicBezTo>
                      <a:pt x="9" y="54"/>
                      <a:pt x="9" y="54"/>
                      <a:pt x="9" y="54"/>
                    </a:cubicBezTo>
                    <a:cubicBezTo>
                      <a:pt x="2" y="51"/>
                      <a:pt x="0" y="42"/>
                      <a:pt x="4" y="36"/>
                    </a:cubicBezTo>
                    <a:cubicBezTo>
                      <a:pt x="8" y="29"/>
                      <a:pt x="15" y="28"/>
                      <a:pt x="22" y="32"/>
                    </a:cubicBezTo>
                    <a:cubicBezTo>
                      <a:pt x="102" y="78"/>
                      <a:pt x="102" y="78"/>
                      <a:pt x="102" y="78"/>
                    </a:cubicBezTo>
                    <a:cubicBezTo>
                      <a:pt x="105" y="73"/>
                      <a:pt x="105" y="73"/>
                      <a:pt x="105" y="73"/>
                    </a:cubicBezTo>
                    <a:cubicBezTo>
                      <a:pt x="25" y="26"/>
                      <a:pt x="25" y="26"/>
                      <a:pt x="25" y="26"/>
                    </a:cubicBezTo>
                    <a:cubicBezTo>
                      <a:pt x="19" y="23"/>
                      <a:pt x="16" y="15"/>
                      <a:pt x="19" y="9"/>
                    </a:cubicBezTo>
                    <a:cubicBezTo>
                      <a:pt x="23" y="3"/>
                      <a:pt x="31" y="0"/>
                      <a:pt x="38" y="4"/>
                    </a:cubicBezTo>
                    <a:cubicBezTo>
                      <a:pt x="118" y="50"/>
                      <a:pt x="118" y="50"/>
                      <a:pt x="118" y="50"/>
                    </a:cubicBezTo>
                    <a:cubicBezTo>
                      <a:pt x="122" y="53"/>
                      <a:pt x="122" y="53"/>
                      <a:pt x="122" y="53"/>
                    </a:cubicBezTo>
                    <a:cubicBezTo>
                      <a:pt x="155" y="71"/>
                      <a:pt x="155" y="71"/>
                      <a:pt x="155" y="71"/>
                    </a:cubicBezTo>
                    <a:cubicBezTo>
                      <a:pt x="174" y="82"/>
                      <a:pt x="174" y="82"/>
                      <a:pt x="174" y="82"/>
                    </a:cubicBezTo>
                    <a:cubicBezTo>
                      <a:pt x="176" y="78"/>
                      <a:pt x="176" y="78"/>
                      <a:pt x="176" y="78"/>
                    </a:cubicBezTo>
                    <a:cubicBezTo>
                      <a:pt x="159" y="68"/>
                      <a:pt x="159" y="68"/>
                      <a:pt x="159" y="68"/>
                    </a:cubicBezTo>
                    <a:cubicBezTo>
                      <a:pt x="129" y="51"/>
                      <a:pt x="129" y="51"/>
                      <a:pt x="129" y="51"/>
                    </a:cubicBezTo>
                    <a:cubicBezTo>
                      <a:pt x="124" y="48"/>
                      <a:pt x="122" y="43"/>
                      <a:pt x="125" y="37"/>
                    </a:cubicBezTo>
                    <a:cubicBezTo>
                      <a:pt x="128" y="33"/>
                      <a:pt x="133" y="31"/>
                      <a:pt x="139" y="34"/>
                    </a:cubicBezTo>
                    <a:cubicBezTo>
                      <a:pt x="190" y="63"/>
                      <a:pt x="190" y="63"/>
                      <a:pt x="190" y="63"/>
                    </a:cubicBezTo>
                    <a:cubicBezTo>
                      <a:pt x="190" y="63"/>
                      <a:pt x="190" y="63"/>
                      <a:pt x="190" y="63"/>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80" name="Group 79">
              <a:extLst>
                <a:ext uri="{FF2B5EF4-FFF2-40B4-BE49-F238E27FC236}">
                  <a16:creationId xmlns:a16="http://schemas.microsoft.com/office/drawing/2014/main" id="{E20E60D4-5F36-4188-AE33-D950AB50F3B8}"/>
                </a:ext>
              </a:extLst>
            </p:cNvPr>
            <p:cNvGrpSpPr/>
            <p:nvPr/>
          </p:nvGrpSpPr>
          <p:grpSpPr>
            <a:xfrm>
              <a:off x="4166933" y="2181463"/>
              <a:ext cx="632997" cy="451164"/>
              <a:chOff x="6613526" y="2149475"/>
              <a:chExt cx="735012" cy="523875"/>
            </a:xfrm>
            <a:solidFill>
              <a:schemeClr val="accent1"/>
            </a:solidFill>
          </p:grpSpPr>
          <p:sp>
            <p:nvSpPr>
              <p:cNvPr id="112" name="Freeform 68">
                <a:extLst>
                  <a:ext uri="{FF2B5EF4-FFF2-40B4-BE49-F238E27FC236}">
                    <a16:creationId xmlns:a16="http://schemas.microsoft.com/office/drawing/2014/main" id="{B559321F-5ECD-4DA1-95F3-277009F6C662}"/>
                  </a:ext>
                </a:extLst>
              </p:cNvPr>
              <p:cNvSpPr>
                <a:spLocks/>
              </p:cNvSpPr>
              <p:nvPr/>
            </p:nvSpPr>
            <p:spPr bwMode="auto">
              <a:xfrm>
                <a:off x="6613526" y="2149475"/>
                <a:ext cx="157163" cy="161925"/>
              </a:xfrm>
              <a:custGeom>
                <a:avLst/>
                <a:gdLst>
                  <a:gd name="T0" fmla="*/ 13 w 50"/>
                  <a:gd name="T1" fmla="*/ 45 h 51"/>
                  <a:gd name="T2" fmla="*/ 6 w 50"/>
                  <a:gd name="T3" fmla="*/ 14 h 51"/>
                  <a:gd name="T4" fmla="*/ 37 w 50"/>
                  <a:gd name="T5" fmla="*/ 7 h 51"/>
                  <a:gd name="T6" fmla="*/ 44 w 50"/>
                  <a:gd name="T7" fmla="*/ 37 h 51"/>
                  <a:gd name="T8" fmla="*/ 13 w 50"/>
                  <a:gd name="T9" fmla="*/ 45 h 51"/>
                </a:gdLst>
                <a:ahLst/>
                <a:cxnLst>
                  <a:cxn ang="0">
                    <a:pos x="T0" y="T1"/>
                  </a:cxn>
                  <a:cxn ang="0">
                    <a:pos x="T2" y="T3"/>
                  </a:cxn>
                  <a:cxn ang="0">
                    <a:pos x="T4" y="T5"/>
                  </a:cxn>
                  <a:cxn ang="0">
                    <a:pos x="T6" y="T7"/>
                  </a:cxn>
                  <a:cxn ang="0">
                    <a:pos x="T8" y="T9"/>
                  </a:cxn>
                </a:cxnLst>
                <a:rect l="0" t="0" r="r" b="b"/>
                <a:pathLst>
                  <a:path w="50" h="51">
                    <a:moveTo>
                      <a:pt x="13" y="45"/>
                    </a:moveTo>
                    <a:cubicBezTo>
                      <a:pt x="3" y="38"/>
                      <a:pt x="0" y="25"/>
                      <a:pt x="6" y="14"/>
                    </a:cubicBezTo>
                    <a:cubicBezTo>
                      <a:pt x="13" y="3"/>
                      <a:pt x="26" y="0"/>
                      <a:pt x="37" y="7"/>
                    </a:cubicBezTo>
                    <a:cubicBezTo>
                      <a:pt x="47" y="13"/>
                      <a:pt x="50" y="27"/>
                      <a:pt x="44" y="37"/>
                    </a:cubicBezTo>
                    <a:cubicBezTo>
                      <a:pt x="37" y="48"/>
                      <a:pt x="24" y="51"/>
                      <a:pt x="13" y="45"/>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13" name="Freeform 69">
                <a:extLst>
                  <a:ext uri="{FF2B5EF4-FFF2-40B4-BE49-F238E27FC236}">
                    <a16:creationId xmlns:a16="http://schemas.microsoft.com/office/drawing/2014/main" id="{033FA211-BF8C-4BE4-BBB2-0CB01C7BC1D8}"/>
                  </a:ext>
                </a:extLst>
              </p:cNvPr>
              <p:cNvSpPr>
                <a:spLocks/>
              </p:cNvSpPr>
              <p:nvPr/>
            </p:nvSpPr>
            <p:spPr bwMode="auto">
              <a:xfrm>
                <a:off x="6732588" y="2203450"/>
                <a:ext cx="615950" cy="469900"/>
              </a:xfrm>
              <a:custGeom>
                <a:avLst/>
                <a:gdLst>
                  <a:gd name="T0" fmla="*/ 108 w 195"/>
                  <a:gd name="T1" fmla="*/ 17 h 149"/>
                  <a:gd name="T2" fmla="*/ 53 w 195"/>
                  <a:gd name="T3" fmla="*/ 3 h 149"/>
                  <a:gd name="T4" fmla="*/ 52 w 195"/>
                  <a:gd name="T5" fmla="*/ 4 h 149"/>
                  <a:gd name="T6" fmla="*/ 18 w 195"/>
                  <a:gd name="T7" fmla="*/ 16 h 149"/>
                  <a:gd name="T8" fmla="*/ 14 w 195"/>
                  <a:gd name="T9" fmla="*/ 23 h 149"/>
                  <a:gd name="T10" fmla="*/ 12 w 195"/>
                  <a:gd name="T11" fmla="*/ 27 h 149"/>
                  <a:gd name="T12" fmla="*/ 8 w 195"/>
                  <a:gd name="T13" fmla="*/ 34 h 149"/>
                  <a:gd name="T14" fmla="*/ 11 w 195"/>
                  <a:gd name="T15" fmla="*/ 69 h 149"/>
                  <a:gd name="T16" fmla="*/ 12 w 195"/>
                  <a:gd name="T17" fmla="*/ 71 h 149"/>
                  <a:gd name="T18" fmla="*/ 49 w 195"/>
                  <a:gd name="T19" fmla="*/ 114 h 149"/>
                  <a:gd name="T20" fmla="*/ 61 w 195"/>
                  <a:gd name="T21" fmla="*/ 115 h 149"/>
                  <a:gd name="T22" fmla="*/ 63 w 195"/>
                  <a:gd name="T23" fmla="*/ 102 h 149"/>
                  <a:gd name="T24" fmla="*/ 26 w 195"/>
                  <a:gd name="T25" fmla="*/ 61 h 149"/>
                  <a:gd name="T26" fmla="*/ 29 w 195"/>
                  <a:gd name="T27" fmla="*/ 57 h 149"/>
                  <a:gd name="T28" fmla="*/ 90 w 195"/>
                  <a:gd name="T29" fmla="*/ 129 h 149"/>
                  <a:gd name="T30" fmla="*/ 102 w 195"/>
                  <a:gd name="T31" fmla="*/ 109 h 149"/>
                  <a:gd name="T32" fmla="*/ 162 w 195"/>
                  <a:gd name="T33" fmla="*/ 146 h 149"/>
                  <a:gd name="T34" fmla="*/ 177 w 195"/>
                  <a:gd name="T35" fmla="*/ 142 h 149"/>
                  <a:gd name="T36" fmla="*/ 173 w 195"/>
                  <a:gd name="T37" fmla="*/ 128 h 149"/>
                  <a:gd name="T38" fmla="*/ 113 w 195"/>
                  <a:gd name="T39" fmla="*/ 92 h 149"/>
                  <a:gd name="T40" fmla="*/ 118 w 195"/>
                  <a:gd name="T41" fmla="*/ 84 h 149"/>
                  <a:gd name="T42" fmla="*/ 177 w 195"/>
                  <a:gd name="T43" fmla="*/ 121 h 149"/>
                  <a:gd name="T44" fmla="*/ 192 w 195"/>
                  <a:gd name="T45" fmla="*/ 118 h 149"/>
                  <a:gd name="T46" fmla="*/ 188 w 195"/>
                  <a:gd name="T47" fmla="*/ 103 h 149"/>
                  <a:gd name="T48" fmla="*/ 129 w 195"/>
                  <a:gd name="T49" fmla="*/ 67 h 149"/>
                  <a:gd name="T50" fmla="*/ 141 w 195"/>
                  <a:gd name="T51" fmla="*/ 47 h 149"/>
                  <a:gd name="T52" fmla="*/ 49 w 195"/>
                  <a:gd name="T53" fmla="*/ 25 h 149"/>
                  <a:gd name="T54" fmla="*/ 51 w 195"/>
                  <a:gd name="T55" fmla="*/ 20 h 149"/>
                  <a:gd name="T56" fmla="*/ 105 w 195"/>
                  <a:gd name="T57" fmla="*/ 35 h 149"/>
                  <a:gd name="T58" fmla="*/ 115 w 195"/>
                  <a:gd name="T59" fmla="*/ 27 h 149"/>
                  <a:gd name="T60" fmla="*/ 108 w 195"/>
                  <a:gd name="T61" fmla="*/ 1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5" h="149">
                    <a:moveTo>
                      <a:pt x="108" y="17"/>
                    </a:moveTo>
                    <a:cubicBezTo>
                      <a:pt x="53" y="3"/>
                      <a:pt x="53" y="3"/>
                      <a:pt x="53" y="3"/>
                    </a:cubicBezTo>
                    <a:cubicBezTo>
                      <a:pt x="52" y="4"/>
                      <a:pt x="52" y="4"/>
                      <a:pt x="52" y="4"/>
                    </a:cubicBezTo>
                    <a:cubicBezTo>
                      <a:pt x="34" y="0"/>
                      <a:pt x="22" y="11"/>
                      <a:pt x="18" y="16"/>
                    </a:cubicBezTo>
                    <a:cubicBezTo>
                      <a:pt x="16" y="20"/>
                      <a:pt x="17" y="19"/>
                      <a:pt x="14" y="23"/>
                    </a:cubicBezTo>
                    <a:cubicBezTo>
                      <a:pt x="13" y="24"/>
                      <a:pt x="13" y="26"/>
                      <a:pt x="12" y="27"/>
                    </a:cubicBezTo>
                    <a:cubicBezTo>
                      <a:pt x="10" y="31"/>
                      <a:pt x="10" y="30"/>
                      <a:pt x="8" y="34"/>
                    </a:cubicBezTo>
                    <a:cubicBezTo>
                      <a:pt x="4" y="39"/>
                      <a:pt x="0" y="55"/>
                      <a:pt x="11" y="69"/>
                    </a:cubicBezTo>
                    <a:cubicBezTo>
                      <a:pt x="12" y="71"/>
                      <a:pt x="12" y="71"/>
                      <a:pt x="12" y="71"/>
                    </a:cubicBezTo>
                    <a:cubicBezTo>
                      <a:pt x="49" y="114"/>
                      <a:pt x="49" y="114"/>
                      <a:pt x="49" y="114"/>
                    </a:cubicBezTo>
                    <a:cubicBezTo>
                      <a:pt x="52" y="117"/>
                      <a:pt x="58" y="118"/>
                      <a:pt x="61" y="115"/>
                    </a:cubicBezTo>
                    <a:cubicBezTo>
                      <a:pt x="64" y="112"/>
                      <a:pt x="65" y="106"/>
                      <a:pt x="63" y="102"/>
                    </a:cubicBezTo>
                    <a:cubicBezTo>
                      <a:pt x="26" y="61"/>
                      <a:pt x="26" y="61"/>
                      <a:pt x="26" y="61"/>
                    </a:cubicBezTo>
                    <a:cubicBezTo>
                      <a:pt x="29" y="57"/>
                      <a:pt x="29" y="57"/>
                      <a:pt x="29" y="57"/>
                    </a:cubicBezTo>
                    <a:cubicBezTo>
                      <a:pt x="90" y="129"/>
                      <a:pt x="90" y="129"/>
                      <a:pt x="90" y="129"/>
                    </a:cubicBezTo>
                    <a:cubicBezTo>
                      <a:pt x="102" y="109"/>
                      <a:pt x="102" y="109"/>
                      <a:pt x="102" y="109"/>
                    </a:cubicBezTo>
                    <a:cubicBezTo>
                      <a:pt x="162" y="146"/>
                      <a:pt x="162" y="146"/>
                      <a:pt x="162" y="146"/>
                    </a:cubicBezTo>
                    <a:cubicBezTo>
                      <a:pt x="167" y="149"/>
                      <a:pt x="174" y="147"/>
                      <a:pt x="177" y="142"/>
                    </a:cubicBezTo>
                    <a:cubicBezTo>
                      <a:pt x="180" y="137"/>
                      <a:pt x="178" y="131"/>
                      <a:pt x="173" y="128"/>
                    </a:cubicBezTo>
                    <a:cubicBezTo>
                      <a:pt x="113" y="92"/>
                      <a:pt x="113" y="92"/>
                      <a:pt x="113" y="92"/>
                    </a:cubicBezTo>
                    <a:cubicBezTo>
                      <a:pt x="118" y="84"/>
                      <a:pt x="118" y="84"/>
                      <a:pt x="118" y="84"/>
                    </a:cubicBezTo>
                    <a:cubicBezTo>
                      <a:pt x="177" y="121"/>
                      <a:pt x="177" y="121"/>
                      <a:pt x="177" y="121"/>
                    </a:cubicBezTo>
                    <a:cubicBezTo>
                      <a:pt x="182" y="124"/>
                      <a:pt x="188" y="124"/>
                      <a:pt x="192" y="118"/>
                    </a:cubicBezTo>
                    <a:cubicBezTo>
                      <a:pt x="195" y="113"/>
                      <a:pt x="193" y="106"/>
                      <a:pt x="188" y="103"/>
                    </a:cubicBezTo>
                    <a:cubicBezTo>
                      <a:pt x="129" y="67"/>
                      <a:pt x="129" y="67"/>
                      <a:pt x="129" y="67"/>
                    </a:cubicBezTo>
                    <a:cubicBezTo>
                      <a:pt x="141" y="47"/>
                      <a:pt x="141" y="47"/>
                      <a:pt x="141" y="47"/>
                    </a:cubicBezTo>
                    <a:cubicBezTo>
                      <a:pt x="49" y="25"/>
                      <a:pt x="49" y="25"/>
                      <a:pt x="49" y="25"/>
                    </a:cubicBezTo>
                    <a:cubicBezTo>
                      <a:pt x="51" y="20"/>
                      <a:pt x="51" y="20"/>
                      <a:pt x="51" y="20"/>
                    </a:cubicBezTo>
                    <a:cubicBezTo>
                      <a:pt x="105" y="35"/>
                      <a:pt x="105" y="35"/>
                      <a:pt x="105" y="35"/>
                    </a:cubicBezTo>
                    <a:cubicBezTo>
                      <a:pt x="109" y="35"/>
                      <a:pt x="114" y="32"/>
                      <a:pt x="115" y="27"/>
                    </a:cubicBezTo>
                    <a:cubicBezTo>
                      <a:pt x="116" y="23"/>
                      <a:pt x="113" y="18"/>
                      <a:pt x="108" y="17"/>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81" name="Group 80">
              <a:extLst>
                <a:ext uri="{FF2B5EF4-FFF2-40B4-BE49-F238E27FC236}">
                  <a16:creationId xmlns:a16="http://schemas.microsoft.com/office/drawing/2014/main" id="{5F4DD480-12D9-47BA-98F0-32AC97FB8F32}"/>
                </a:ext>
              </a:extLst>
            </p:cNvPr>
            <p:cNvGrpSpPr/>
            <p:nvPr/>
          </p:nvGrpSpPr>
          <p:grpSpPr>
            <a:xfrm>
              <a:off x="7240317" y="4431816"/>
              <a:ext cx="589248" cy="523625"/>
              <a:chOff x="10182226" y="4762500"/>
              <a:chExt cx="684213" cy="608012"/>
            </a:xfrm>
            <a:solidFill>
              <a:schemeClr val="accent3"/>
            </a:solidFill>
          </p:grpSpPr>
          <p:sp>
            <p:nvSpPr>
              <p:cNvPr id="110" name="Freeform 915">
                <a:extLst>
                  <a:ext uri="{FF2B5EF4-FFF2-40B4-BE49-F238E27FC236}">
                    <a16:creationId xmlns:a16="http://schemas.microsoft.com/office/drawing/2014/main" id="{4A930348-3A6D-48F9-A7F2-C9796A36CB82}"/>
                  </a:ext>
                </a:extLst>
              </p:cNvPr>
              <p:cNvSpPr>
                <a:spLocks/>
              </p:cNvSpPr>
              <p:nvPr/>
            </p:nvSpPr>
            <p:spPr bwMode="auto">
              <a:xfrm>
                <a:off x="10709276" y="5213350"/>
                <a:ext cx="157163" cy="157162"/>
              </a:xfrm>
              <a:custGeom>
                <a:avLst/>
                <a:gdLst>
                  <a:gd name="T0" fmla="*/ 10 w 50"/>
                  <a:gd name="T1" fmla="*/ 42 h 50"/>
                  <a:gd name="T2" fmla="*/ 42 w 50"/>
                  <a:gd name="T3" fmla="*/ 40 h 50"/>
                  <a:gd name="T4" fmla="*/ 40 w 50"/>
                  <a:gd name="T5" fmla="*/ 8 h 50"/>
                  <a:gd name="T6" fmla="*/ 8 w 50"/>
                  <a:gd name="T7" fmla="*/ 11 h 50"/>
                  <a:gd name="T8" fmla="*/ 10 w 50"/>
                  <a:gd name="T9" fmla="*/ 42 h 50"/>
                </a:gdLst>
                <a:ahLst/>
                <a:cxnLst>
                  <a:cxn ang="0">
                    <a:pos x="T0" y="T1"/>
                  </a:cxn>
                  <a:cxn ang="0">
                    <a:pos x="T2" y="T3"/>
                  </a:cxn>
                  <a:cxn ang="0">
                    <a:pos x="T4" y="T5"/>
                  </a:cxn>
                  <a:cxn ang="0">
                    <a:pos x="T6" y="T7"/>
                  </a:cxn>
                  <a:cxn ang="0">
                    <a:pos x="T8" y="T9"/>
                  </a:cxn>
                </a:cxnLst>
                <a:rect l="0" t="0" r="r" b="b"/>
                <a:pathLst>
                  <a:path w="50" h="50">
                    <a:moveTo>
                      <a:pt x="10" y="42"/>
                    </a:moveTo>
                    <a:cubicBezTo>
                      <a:pt x="20" y="50"/>
                      <a:pt x="34" y="49"/>
                      <a:pt x="42" y="40"/>
                    </a:cubicBezTo>
                    <a:cubicBezTo>
                      <a:pt x="50" y="30"/>
                      <a:pt x="49" y="16"/>
                      <a:pt x="40" y="8"/>
                    </a:cubicBezTo>
                    <a:cubicBezTo>
                      <a:pt x="30" y="0"/>
                      <a:pt x="16" y="1"/>
                      <a:pt x="8" y="11"/>
                    </a:cubicBezTo>
                    <a:cubicBezTo>
                      <a:pt x="0" y="20"/>
                      <a:pt x="1" y="34"/>
                      <a:pt x="10" y="42"/>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11" name="Freeform 916">
                <a:extLst>
                  <a:ext uri="{FF2B5EF4-FFF2-40B4-BE49-F238E27FC236}">
                    <a16:creationId xmlns:a16="http://schemas.microsoft.com/office/drawing/2014/main" id="{8DFE9EED-2AE6-420B-A8FC-0D0A2CDC0FB0}"/>
                  </a:ext>
                </a:extLst>
              </p:cNvPr>
              <p:cNvSpPr>
                <a:spLocks/>
              </p:cNvSpPr>
              <p:nvPr/>
            </p:nvSpPr>
            <p:spPr bwMode="auto">
              <a:xfrm>
                <a:off x="10182226" y="4762500"/>
                <a:ext cx="619125" cy="576262"/>
              </a:xfrm>
              <a:custGeom>
                <a:avLst/>
                <a:gdLst>
                  <a:gd name="T0" fmla="*/ 183 w 196"/>
                  <a:gd name="T1" fmla="*/ 91 h 183"/>
                  <a:gd name="T2" fmla="*/ 186 w 196"/>
                  <a:gd name="T3" fmla="*/ 133 h 183"/>
                  <a:gd name="T4" fmla="*/ 166 w 196"/>
                  <a:gd name="T5" fmla="*/ 157 h 183"/>
                  <a:gd name="T6" fmla="*/ 164 w 196"/>
                  <a:gd name="T7" fmla="*/ 158 h 183"/>
                  <a:gd name="T8" fmla="*/ 156 w 196"/>
                  <a:gd name="T9" fmla="*/ 168 h 183"/>
                  <a:gd name="T10" fmla="*/ 114 w 196"/>
                  <a:gd name="T11" fmla="*/ 173 h 183"/>
                  <a:gd name="T12" fmla="*/ 114 w 196"/>
                  <a:gd name="T13" fmla="*/ 173 h 183"/>
                  <a:gd name="T14" fmla="*/ 69 w 196"/>
                  <a:gd name="T15" fmla="*/ 134 h 183"/>
                  <a:gd name="T16" fmla="*/ 67 w 196"/>
                  <a:gd name="T17" fmla="*/ 120 h 183"/>
                  <a:gd name="T18" fmla="*/ 81 w 196"/>
                  <a:gd name="T19" fmla="*/ 119 h 183"/>
                  <a:gd name="T20" fmla="*/ 108 w 196"/>
                  <a:gd name="T21" fmla="*/ 142 h 183"/>
                  <a:gd name="T22" fmla="*/ 123 w 196"/>
                  <a:gd name="T23" fmla="*/ 154 h 183"/>
                  <a:gd name="T24" fmla="*/ 126 w 196"/>
                  <a:gd name="T25" fmla="*/ 151 h 183"/>
                  <a:gd name="T26" fmla="*/ 110 w 196"/>
                  <a:gd name="T27" fmla="*/ 136 h 183"/>
                  <a:gd name="T28" fmla="*/ 81 w 196"/>
                  <a:gd name="T29" fmla="*/ 112 h 183"/>
                  <a:gd name="T30" fmla="*/ 77 w 196"/>
                  <a:gd name="T31" fmla="*/ 109 h 183"/>
                  <a:gd name="T32" fmla="*/ 6 w 196"/>
                  <a:gd name="T33" fmla="*/ 49 h 183"/>
                  <a:gd name="T34" fmla="*/ 5 w 196"/>
                  <a:gd name="T35" fmla="*/ 30 h 183"/>
                  <a:gd name="T36" fmla="*/ 23 w 196"/>
                  <a:gd name="T37" fmla="*/ 29 h 183"/>
                  <a:gd name="T38" fmla="*/ 94 w 196"/>
                  <a:gd name="T39" fmla="*/ 89 h 183"/>
                  <a:gd name="T40" fmla="*/ 98 w 196"/>
                  <a:gd name="T41" fmla="*/ 84 h 183"/>
                  <a:gd name="T42" fmla="*/ 27 w 196"/>
                  <a:gd name="T43" fmla="*/ 25 h 183"/>
                  <a:gd name="T44" fmla="*/ 25 w 196"/>
                  <a:gd name="T45" fmla="*/ 7 h 183"/>
                  <a:gd name="T46" fmla="*/ 44 w 196"/>
                  <a:gd name="T47" fmla="*/ 5 h 183"/>
                  <a:gd name="T48" fmla="*/ 114 w 196"/>
                  <a:gd name="T49" fmla="*/ 65 h 183"/>
                  <a:gd name="T50" fmla="*/ 118 w 196"/>
                  <a:gd name="T51" fmla="*/ 68 h 183"/>
                  <a:gd name="T52" fmla="*/ 147 w 196"/>
                  <a:gd name="T53" fmla="*/ 92 h 183"/>
                  <a:gd name="T54" fmla="*/ 164 w 196"/>
                  <a:gd name="T55" fmla="*/ 106 h 183"/>
                  <a:gd name="T56" fmla="*/ 167 w 196"/>
                  <a:gd name="T57" fmla="*/ 103 h 183"/>
                  <a:gd name="T58" fmla="*/ 152 w 196"/>
                  <a:gd name="T59" fmla="*/ 90 h 183"/>
                  <a:gd name="T60" fmla="*/ 125 w 196"/>
                  <a:gd name="T61" fmla="*/ 67 h 183"/>
                  <a:gd name="T62" fmla="*/ 124 w 196"/>
                  <a:gd name="T63" fmla="*/ 53 h 183"/>
                  <a:gd name="T64" fmla="*/ 138 w 196"/>
                  <a:gd name="T65" fmla="*/ 52 h 183"/>
                  <a:gd name="T66" fmla="*/ 183 w 196"/>
                  <a:gd name="T67" fmla="*/ 91 h 183"/>
                  <a:gd name="T68" fmla="*/ 183 w 196"/>
                  <a:gd name="T69" fmla="*/ 9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6" h="183">
                    <a:moveTo>
                      <a:pt x="183" y="91"/>
                    </a:moveTo>
                    <a:cubicBezTo>
                      <a:pt x="196" y="101"/>
                      <a:pt x="196" y="121"/>
                      <a:pt x="186" y="133"/>
                    </a:cubicBezTo>
                    <a:cubicBezTo>
                      <a:pt x="166" y="157"/>
                      <a:pt x="166" y="157"/>
                      <a:pt x="166" y="157"/>
                    </a:cubicBezTo>
                    <a:cubicBezTo>
                      <a:pt x="164" y="158"/>
                      <a:pt x="164" y="158"/>
                      <a:pt x="164" y="158"/>
                    </a:cubicBezTo>
                    <a:cubicBezTo>
                      <a:pt x="156" y="168"/>
                      <a:pt x="156" y="168"/>
                      <a:pt x="156" y="168"/>
                    </a:cubicBezTo>
                    <a:cubicBezTo>
                      <a:pt x="146" y="180"/>
                      <a:pt x="126" y="183"/>
                      <a:pt x="114" y="173"/>
                    </a:cubicBezTo>
                    <a:cubicBezTo>
                      <a:pt x="114" y="173"/>
                      <a:pt x="114" y="173"/>
                      <a:pt x="114" y="173"/>
                    </a:cubicBezTo>
                    <a:cubicBezTo>
                      <a:pt x="69" y="134"/>
                      <a:pt x="69" y="134"/>
                      <a:pt x="69" y="134"/>
                    </a:cubicBezTo>
                    <a:cubicBezTo>
                      <a:pt x="64" y="130"/>
                      <a:pt x="64" y="124"/>
                      <a:pt x="67" y="120"/>
                    </a:cubicBezTo>
                    <a:cubicBezTo>
                      <a:pt x="71" y="116"/>
                      <a:pt x="77" y="115"/>
                      <a:pt x="81" y="119"/>
                    </a:cubicBezTo>
                    <a:cubicBezTo>
                      <a:pt x="108" y="142"/>
                      <a:pt x="108" y="142"/>
                      <a:pt x="108" y="142"/>
                    </a:cubicBezTo>
                    <a:cubicBezTo>
                      <a:pt x="123" y="154"/>
                      <a:pt x="123" y="154"/>
                      <a:pt x="123" y="154"/>
                    </a:cubicBezTo>
                    <a:cubicBezTo>
                      <a:pt x="126" y="151"/>
                      <a:pt x="126" y="151"/>
                      <a:pt x="126" y="151"/>
                    </a:cubicBezTo>
                    <a:cubicBezTo>
                      <a:pt x="110" y="136"/>
                      <a:pt x="110" y="136"/>
                      <a:pt x="110" y="136"/>
                    </a:cubicBezTo>
                    <a:cubicBezTo>
                      <a:pt x="81" y="112"/>
                      <a:pt x="81" y="112"/>
                      <a:pt x="81" y="112"/>
                    </a:cubicBezTo>
                    <a:cubicBezTo>
                      <a:pt x="77" y="109"/>
                      <a:pt x="77" y="109"/>
                      <a:pt x="77" y="109"/>
                    </a:cubicBezTo>
                    <a:cubicBezTo>
                      <a:pt x="6" y="49"/>
                      <a:pt x="6" y="49"/>
                      <a:pt x="6" y="49"/>
                    </a:cubicBezTo>
                    <a:cubicBezTo>
                      <a:pt x="1" y="45"/>
                      <a:pt x="0" y="36"/>
                      <a:pt x="5" y="30"/>
                    </a:cubicBezTo>
                    <a:cubicBezTo>
                      <a:pt x="10" y="25"/>
                      <a:pt x="17" y="25"/>
                      <a:pt x="23" y="29"/>
                    </a:cubicBezTo>
                    <a:cubicBezTo>
                      <a:pt x="94" y="89"/>
                      <a:pt x="94" y="89"/>
                      <a:pt x="94" y="89"/>
                    </a:cubicBezTo>
                    <a:cubicBezTo>
                      <a:pt x="98" y="84"/>
                      <a:pt x="98" y="84"/>
                      <a:pt x="98" y="84"/>
                    </a:cubicBezTo>
                    <a:cubicBezTo>
                      <a:pt x="27" y="25"/>
                      <a:pt x="27" y="25"/>
                      <a:pt x="27" y="25"/>
                    </a:cubicBezTo>
                    <a:cubicBezTo>
                      <a:pt x="21" y="20"/>
                      <a:pt x="20" y="12"/>
                      <a:pt x="25" y="7"/>
                    </a:cubicBezTo>
                    <a:cubicBezTo>
                      <a:pt x="30" y="1"/>
                      <a:pt x="38" y="0"/>
                      <a:pt x="44" y="5"/>
                    </a:cubicBezTo>
                    <a:cubicBezTo>
                      <a:pt x="114" y="65"/>
                      <a:pt x="114" y="65"/>
                      <a:pt x="114" y="65"/>
                    </a:cubicBezTo>
                    <a:cubicBezTo>
                      <a:pt x="118" y="68"/>
                      <a:pt x="118" y="68"/>
                      <a:pt x="118" y="68"/>
                    </a:cubicBezTo>
                    <a:cubicBezTo>
                      <a:pt x="147" y="92"/>
                      <a:pt x="147" y="92"/>
                      <a:pt x="147" y="92"/>
                    </a:cubicBezTo>
                    <a:cubicBezTo>
                      <a:pt x="164" y="106"/>
                      <a:pt x="164" y="106"/>
                      <a:pt x="164" y="106"/>
                    </a:cubicBezTo>
                    <a:cubicBezTo>
                      <a:pt x="167" y="103"/>
                      <a:pt x="167" y="103"/>
                      <a:pt x="167" y="103"/>
                    </a:cubicBezTo>
                    <a:cubicBezTo>
                      <a:pt x="152" y="90"/>
                      <a:pt x="152" y="90"/>
                      <a:pt x="152" y="90"/>
                    </a:cubicBezTo>
                    <a:cubicBezTo>
                      <a:pt x="125" y="67"/>
                      <a:pt x="125" y="67"/>
                      <a:pt x="125" y="67"/>
                    </a:cubicBezTo>
                    <a:cubicBezTo>
                      <a:pt x="120" y="63"/>
                      <a:pt x="120" y="58"/>
                      <a:pt x="124" y="53"/>
                    </a:cubicBezTo>
                    <a:cubicBezTo>
                      <a:pt x="127" y="50"/>
                      <a:pt x="133" y="48"/>
                      <a:pt x="138" y="52"/>
                    </a:cubicBezTo>
                    <a:cubicBezTo>
                      <a:pt x="183" y="91"/>
                      <a:pt x="183" y="91"/>
                      <a:pt x="183" y="91"/>
                    </a:cubicBezTo>
                    <a:cubicBezTo>
                      <a:pt x="183" y="91"/>
                      <a:pt x="183" y="91"/>
                      <a:pt x="183" y="91"/>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82" name="Group 81">
              <a:extLst>
                <a:ext uri="{FF2B5EF4-FFF2-40B4-BE49-F238E27FC236}">
                  <a16:creationId xmlns:a16="http://schemas.microsoft.com/office/drawing/2014/main" id="{58190241-3A5F-4FB1-BB5B-1442E33420CF}"/>
                </a:ext>
              </a:extLst>
            </p:cNvPr>
            <p:cNvGrpSpPr/>
            <p:nvPr/>
          </p:nvGrpSpPr>
          <p:grpSpPr>
            <a:xfrm>
              <a:off x="4397983" y="1850609"/>
              <a:ext cx="561905" cy="537296"/>
              <a:chOff x="6881813" y="1765300"/>
              <a:chExt cx="652463" cy="623887"/>
            </a:xfrm>
            <a:solidFill>
              <a:schemeClr val="accent1"/>
            </a:solidFill>
          </p:grpSpPr>
          <p:sp>
            <p:nvSpPr>
              <p:cNvPr id="108" name="Freeform 72">
                <a:extLst>
                  <a:ext uri="{FF2B5EF4-FFF2-40B4-BE49-F238E27FC236}">
                    <a16:creationId xmlns:a16="http://schemas.microsoft.com/office/drawing/2014/main" id="{13425A1A-9106-4EEE-B602-FFD401831BA3}"/>
                  </a:ext>
                </a:extLst>
              </p:cNvPr>
              <p:cNvSpPr>
                <a:spLocks/>
              </p:cNvSpPr>
              <p:nvPr/>
            </p:nvSpPr>
            <p:spPr bwMode="auto">
              <a:xfrm>
                <a:off x="6881813" y="1765300"/>
                <a:ext cx="153988" cy="153987"/>
              </a:xfrm>
              <a:custGeom>
                <a:avLst/>
                <a:gdLst>
                  <a:gd name="T0" fmla="*/ 9 w 49"/>
                  <a:gd name="T1" fmla="*/ 41 h 49"/>
                  <a:gd name="T2" fmla="*/ 8 w 49"/>
                  <a:gd name="T3" fmla="*/ 9 h 49"/>
                  <a:gd name="T4" fmla="*/ 40 w 49"/>
                  <a:gd name="T5" fmla="*/ 8 h 49"/>
                  <a:gd name="T6" fmla="*/ 41 w 49"/>
                  <a:gd name="T7" fmla="*/ 39 h 49"/>
                  <a:gd name="T8" fmla="*/ 9 w 49"/>
                  <a:gd name="T9" fmla="*/ 41 h 49"/>
                </a:gdLst>
                <a:ahLst/>
                <a:cxnLst>
                  <a:cxn ang="0">
                    <a:pos x="T0" y="T1"/>
                  </a:cxn>
                  <a:cxn ang="0">
                    <a:pos x="T2" y="T3"/>
                  </a:cxn>
                  <a:cxn ang="0">
                    <a:pos x="T4" y="T5"/>
                  </a:cxn>
                  <a:cxn ang="0">
                    <a:pos x="T6" y="T7"/>
                  </a:cxn>
                  <a:cxn ang="0">
                    <a:pos x="T8" y="T9"/>
                  </a:cxn>
                </a:cxnLst>
                <a:rect l="0" t="0" r="r" b="b"/>
                <a:pathLst>
                  <a:path w="49" h="49">
                    <a:moveTo>
                      <a:pt x="9" y="41"/>
                    </a:moveTo>
                    <a:cubicBezTo>
                      <a:pt x="0" y="32"/>
                      <a:pt x="0" y="18"/>
                      <a:pt x="8" y="9"/>
                    </a:cubicBezTo>
                    <a:cubicBezTo>
                      <a:pt x="17" y="0"/>
                      <a:pt x="31" y="0"/>
                      <a:pt x="40" y="8"/>
                    </a:cubicBezTo>
                    <a:cubicBezTo>
                      <a:pt x="49" y="16"/>
                      <a:pt x="49" y="30"/>
                      <a:pt x="41" y="39"/>
                    </a:cubicBezTo>
                    <a:cubicBezTo>
                      <a:pt x="32" y="49"/>
                      <a:pt x="18" y="49"/>
                      <a:pt x="9" y="41"/>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09" name="Freeform 73">
                <a:extLst>
                  <a:ext uri="{FF2B5EF4-FFF2-40B4-BE49-F238E27FC236}">
                    <a16:creationId xmlns:a16="http://schemas.microsoft.com/office/drawing/2014/main" id="{6E2AF91E-F578-40C9-A910-ED0A3B92E32A}"/>
                  </a:ext>
                </a:extLst>
              </p:cNvPr>
              <p:cNvSpPr>
                <a:spLocks/>
              </p:cNvSpPr>
              <p:nvPr/>
            </p:nvSpPr>
            <p:spPr bwMode="auto">
              <a:xfrm>
                <a:off x="6969126" y="1844675"/>
                <a:ext cx="565150" cy="544512"/>
              </a:xfrm>
              <a:custGeom>
                <a:avLst/>
                <a:gdLst>
                  <a:gd name="T0" fmla="*/ 114 w 179"/>
                  <a:gd name="T1" fmla="*/ 32 h 173"/>
                  <a:gd name="T2" fmla="*/ 63 w 179"/>
                  <a:gd name="T3" fmla="*/ 7 h 173"/>
                  <a:gd name="T4" fmla="*/ 61 w 179"/>
                  <a:gd name="T5" fmla="*/ 7 h 173"/>
                  <a:gd name="T6" fmla="*/ 26 w 179"/>
                  <a:gd name="T7" fmla="*/ 13 h 173"/>
                  <a:gd name="T8" fmla="*/ 20 w 179"/>
                  <a:gd name="T9" fmla="*/ 19 h 173"/>
                  <a:gd name="T10" fmla="*/ 17 w 179"/>
                  <a:gd name="T11" fmla="*/ 22 h 173"/>
                  <a:gd name="T12" fmla="*/ 12 w 179"/>
                  <a:gd name="T13" fmla="*/ 28 h 173"/>
                  <a:gd name="T14" fmla="*/ 8 w 179"/>
                  <a:gd name="T15" fmla="*/ 63 h 173"/>
                  <a:gd name="T16" fmla="*/ 8 w 179"/>
                  <a:gd name="T17" fmla="*/ 65 h 173"/>
                  <a:gd name="T18" fmla="*/ 36 w 179"/>
                  <a:gd name="T19" fmla="*/ 115 h 173"/>
                  <a:gd name="T20" fmla="*/ 47 w 179"/>
                  <a:gd name="T21" fmla="*/ 118 h 173"/>
                  <a:gd name="T22" fmla="*/ 52 w 179"/>
                  <a:gd name="T23" fmla="*/ 106 h 173"/>
                  <a:gd name="T24" fmla="*/ 24 w 179"/>
                  <a:gd name="T25" fmla="*/ 58 h 173"/>
                  <a:gd name="T26" fmla="*/ 28 w 179"/>
                  <a:gd name="T27" fmla="*/ 55 h 173"/>
                  <a:gd name="T28" fmla="*/ 74 w 179"/>
                  <a:gd name="T29" fmla="*/ 138 h 173"/>
                  <a:gd name="T30" fmla="*/ 89 w 179"/>
                  <a:gd name="T31" fmla="*/ 121 h 173"/>
                  <a:gd name="T32" fmla="*/ 140 w 179"/>
                  <a:gd name="T33" fmla="*/ 169 h 173"/>
                  <a:gd name="T34" fmla="*/ 156 w 179"/>
                  <a:gd name="T35" fmla="*/ 168 h 173"/>
                  <a:gd name="T36" fmla="*/ 154 w 179"/>
                  <a:gd name="T37" fmla="*/ 154 h 173"/>
                  <a:gd name="T38" fmla="*/ 104 w 179"/>
                  <a:gd name="T39" fmla="*/ 106 h 173"/>
                  <a:gd name="T40" fmla="*/ 109 w 179"/>
                  <a:gd name="T41" fmla="*/ 100 h 173"/>
                  <a:gd name="T42" fmla="*/ 160 w 179"/>
                  <a:gd name="T43" fmla="*/ 147 h 173"/>
                  <a:gd name="T44" fmla="*/ 175 w 179"/>
                  <a:gd name="T45" fmla="*/ 148 h 173"/>
                  <a:gd name="T46" fmla="*/ 175 w 179"/>
                  <a:gd name="T47" fmla="*/ 132 h 173"/>
                  <a:gd name="T48" fmla="*/ 124 w 179"/>
                  <a:gd name="T49" fmla="*/ 85 h 173"/>
                  <a:gd name="T50" fmla="*/ 139 w 179"/>
                  <a:gd name="T51" fmla="*/ 68 h 173"/>
                  <a:gd name="T52" fmla="*/ 54 w 179"/>
                  <a:gd name="T53" fmla="*/ 27 h 173"/>
                  <a:gd name="T54" fmla="*/ 57 w 179"/>
                  <a:gd name="T55" fmla="*/ 24 h 173"/>
                  <a:gd name="T56" fmla="*/ 106 w 179"/>
                  <a:gd name="T57" fmla="*/ 48 h 173"/>
                  <a:gd name="T58" fmla="*/ 118 w 179"/>
                  <a:gd name="T59" fmla="*/ 43 h 173"/>
                  <a:gd name="T60" fmla="*/ 114 w 179"/>
                  <a:gd name="T61" fmla="*/ 32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9" h="173">
                    <a:moveTo>
                      <a:pt x="114" y="32"/>
                    </a:moveTo>
                    <a:cubicBezTo>
                      <a:pt x="63" y="7"/>
                      <a:pt x="63" y="7"/>
                      <a:pt x="63" y="7"/>
                    </a:cubicBezTo>
                    <a:cubicBezTo>
                      <a:pt x="61" y="7"/>
                      <a:pt x="61" y="7"/>
                      <a:pt x="61" y="7"/>
                    </a:cubicBezTo>
                    <a:cubicBezTo>
                      <a:pt x="44" y="0"/>
                      <a:pt x="30" y="8"/>
                      <a:pt x="26" y="13"/>
                    </a:cubicBezTo>
                    <a:cubicBezTo>
                      <a:pt x="23" y="16"/>
                      <a:pt x="23" y="16"/>
                      <a:pt x="20" y="19"/>
                    </a:cubicBezTo>
                    <a:cubicBezTo>
                      <a:pt x="19" y="20"/>
                      <a:pt x="18" y="21"/>
                      <a:pt x="17" y="22"/>
                    </a:cubicBezTo>
                    <a:cubicBezTo>
                      <a:pt x="14" y="25"/>
                      <a:pt x="15" y="25"/>
                      <a:pt x="12" y="28"/>
                    </a:cubicBezTo>
                    <a:cubicBezTo>
                      <a:pt x="7" y="33"/>
                      <a:pt x="0" y="47"/>
                      <a:pt x="8" y="63"/>
                    </a:cubicBezTo>
                    <a:cubicBezTo>
                      <a:pt x="8" y="65"/>
                      <a:pt x="8" y="65"/>
                      <a:pt x="8" y="65"/>
                    </a:cubicBezTo>
                    <a:cubicBezTo>
                      <a:pt x="36" y="115"/>
                      <a:pt x="36" y="115"/>
                      <a:pt x="36" y="115"/>
                    </a:cubicBezTo>
                    <a:cubicBezTo>
                      <a:pt x="39" y="119"/>
                      <a:pt x="44" y="120"/>
                      <a:pt x="47" y="118"/>
                    </a:cubicBezTo>
                    <a:cubicBezTo>
                      <a:pt x="52" y="116"/>
                      <a:pt x="53" y="110"/>
                      <a:pt x="52" y="106"/>
                    </a:cubicBezTo>
                    <a:cubicBezTo>
                      <a:pt x="24" y="58"/>
                      <a:pt x="24" y="58"/>
                      <a:pt x="24" y="58"/>
                    </a:cubicBezTo>
                    <a:cubicBezTo>
                      <a:pt x="28" y="55"/>
                      <a:pt x="28" y="55"/>
                      <a:pt x="28" y="55"/>
                    </a:cubicBezTo>
                    <a:cubicBezTo>
                      <a:pt x="74" y="138"/>
                      <a:pt x="74" y="138"/>
                      <a:pt x="74" y="138"/>
                    </a:cubicBezTo>
                    <a:cubicBezTo>
                      <a:pt x="89" y="121"/>
                      <a:pt x="89" y="121"/>
                      <a:pt x="89" y="121"/>
                    </a:cubicBezTo>
                    <a:cubicBezTo>
                      <a:pt x="140" y="169"/>
                      <a:pt x="140" y="169"/>
                      <a:pt x="140" y="169"/>
                    </a:cubicBezTo>
                    <a:cubicBezTo>
                      <a:pt x="145" y="173"/>
                      <a:pt x="152" y="173"/>
                      <a:pt x="156" y="168"/>
                    </a:cubicBezTo>
                    <a:cubicBezTo>
                      <a:pt x="160" y="164"/>
                      <a:pt x="159" y="158"/>
                      <a:pt x="154" y="154"/>
                    </a:cubicBezTo>
                    <a:cubicBezTo>
                      <a:pt x="104" y="106"/>
                      <a:pt x="104" y="106"/>
                      <a:pt x="104" y="106"/>
                    </a:cubicBezTo>
                    <a:cubicBezTo>
                      <a:pt x="109" y="100"/>
                      <a:pt x="109" y="100"/>
                      <a:pt x="109" y="100"/>
                    </a:cubicBezTo>
                    <a:cubicBezTo>
                      <a:pt x="160" y="147"/>
                      <a:pt x="160" y="147"/>
                      <a:pt x="160" y="147"/>
                    </a:cubicBezTo>
                    <a:cubicBezTo>
                      <a:pt x="165" y="152"/>
                      <a:pt x="171" y="152"/>
                      <a:pt x="175" y="148"/>
                    </a:cubicBezTo>
                    <a:cubicBezTo>
                      <a:pt x="179" y="143"/>
                      <a:pt x="179" y="136"/>
                      <a:pt x="175" y="132"/>
                    </a:cubicBezTo>
                    <a:cubicBezTo>
                      <a:pt x="124" y="85"/>
                      <a:pt x="124" y="85"/>
                      <a:pt x="124" y="85"/>
                    </a:cubicBezTo>
                    <a:cubicBezTo>
                      <a:pt x="139" y="68"/>
                      <a:pt x="139" y="68"/>
                      <a:pt x="139" y="68"/>
                    </a:cubicBezTo>
                    <a:cubicBezTo>
                      <a:pt x="54" y="27"/>
                      <a:pt x="54" y="27"/>
                      <a:pt x="54" y="27"/>
                    </a:cubicBezTo>
                    <a:cubicBezTo>
                      <a:pt x="57" y="24"/>
                      <a:pt x="57" y="24"/>
                      <a:pt x="57" y="24"/>
                    </a:cubicBezTo>
                    <a:cubicBezTo>
                      <a:pt x="106" y="48"/>
                      <a:pt x="106" y="48"/>
                      <a:pt x="106" y="48"/>
                    </a:cubicBezTo>
                    <a:cubicBezTo>
                      <a:pt x="111" y="49"/>
                      <a:pt x="116" y="47"/>
                      <a:pt x="118" y="43"/>
                    </a:cubicBezTo>
                    <a:cubicBezTo>
                      <a:pt x="120" y="39"/>
                      <a:pt x="118" y="34"/>
                      <a:pt x="114" y="32"/>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83" name="Group 82">
              <a:extLst>
                <a:ext uri="{FF2B5EF4-FFF2-40B4-BE49-F238E27FC236}">
                  <a16:creationId xmlns:a16="http://schemas.microsoft.com/office/drawing/2014/main" id="{E86F75FA-357A-4001-858F-5CDB6E3989FD}"/>
                </a:ext>
              </a:extLst>
            </p:cNvPr>
            <p:cNvGrpSpPr/>
            <p:nvPr/>
          </p:nvGrpSpPr>
          <p:grpSpPr>
            <a:xfrm>
              <a:off x="7033878" y="4632789"/>
              <a:ext cx="514055" cy="600184"/>
              <a:chOff x="9942513" y="4995863"/>
              <a:chExt cx="596900" cy="696912"/>
            </a:xfrm>
            <a:solidFill>
              <a:schemeClr val="accent3"/>
            </a:solidFill>
          </p:grpSpPr>
          <p:sp>
            <p:nvSpPr>
              <p:cNvPr id="106" name="Freeform 74">
                <a:extLst>
                  <a:ext uri="{FF2B5EF4-FFF2-40B4-BE49-F238E27FC236}">
                    <a16:creationId xmlns:a16="http://schemas.microsoft.com/office/drawing/2014/main" id="{5980B9CA-C778-4EB6-8570-F90FA1B3C134}"/>
                  </a:ext>
                </a:extLst>
              </p:cNvPr>
              <p:cNvSpPr>
                <a:spLocks/>
              </p:cNvSpPr>
              <p:nvPr/>
            </p:nvSpPr>
            <p:spPr bwMode="auto">
              <a:xfrm>
                <a:off x="10377488" y="5532438"/>
                <a:ext cx="161925" cy="160337"/>
              </a:xfrm>
              <a:custGeom>
                <a:avLst/>
                <a:gdLst>
                  <a:gd name="T0" fmla="*/ 8 w 51"/>
                  <a:gd name="T1" fmla="*/ 40 h 51"/>
                  <a:gd name="T2" fmla="*/ 40 w 51"/>
                  <a:gd name="T3" fmla="*/ 43 h 51"/>
                  <a:gd name="T4" fmla="*/ 44 w 51"/>
                  <a:gd name="T5" fmla="*/ 11 h 51"/>
                  <a:gd name="T6" fmla="*/ 12 w 51"/>
                  <a:gd name="T7" fmla="*/ 8 h 51"/>
                  <a:gd name="T8" fmla="*/ 8 w 51"/>
                  <a:gd name="T9" fmla="*/ 40 h 51"/>
                </a:gdLst>
                <a:ahLst/>
                <a:cxnLst>
                  <a:cxn ang="0">
                    <a:pos x="T0" y="T1"/>
                  </a:cxn>
                  <a:cxn ang="0">
                    <a:pos x="T2" y="T3"/>
                  </a:cxn>
                  <a:cxn ang="0">
                    <a:pos x="T4" y="T5"/>
                  </a:cxn>
                  <a:cxn ang="0">
                    <a:pos x="T6" y="T7"/>
                  </a:cxn>
                  <a:cxn ang="0">
                    <a:pos x="T8" y="T9"/>
                  </a:cxn>
                </a:cxnLst>
                <a:rect l="0" t="0" r="r" b="b"/>
                <a:pathLst>
                  <a:path w="51" h="51">
                    <a:moveTo>
                      <a:pt x="8" y="40"/>
                    </a:moveTo>
                    <a:cubicBezTo>
                      <a:pt x="16" y="49"/>
                      <a:pt x="30" y="51"/>
                      <a:pt x="40" y="43"/>
                    </a:cubicBezTo>
                    <a:cubicBezTo>
                      <a:pt x="50" y="35"/>
                      <a:pt x="51" y="21"/>
                      <a:pt x="44" y="11"/>
                    </a:cubicBezTo>
                    <a:cubicBezTo>
                      <a:pt x="36" y="1"/>
                      <a:pt x="22" y="0"/>
                      <a:pt x="12" y="8"/>
                    </a:cubicBezTo>
                    <a:cubicBezTo>
                      <a:pt x="2" y="16"/>
                      <a:pt x="0" y="30"/>
                      <a:pt x="8" y="40"/>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07" name="Freeform 75">
                <a:extLst>
                  <a:ext uri="{FF2B5EF4-FFF2-40B4-BE49-F238E27FC236}">
                    <a16:creationId xmlns:a16="http://schemas.microsoft.com/office/drawing/2014/main" id="{9682E2DA-D7BA-4563-A7B8-BD1E43A81D69}"/>
                  </a:ext>
                </a:extLst>
              </p:cNvPr>
              <p:cNvSpPr>
                <a:spLocks/>
              </p:cNvSpPr>
              <p:nvPr/>
            </p:nvSpPr>
            <p:spPr bwMode="auto">
              <a:xfrm>
                <a:off x="9942513" y="4995863"/>
                <a:ext cx="568325" cy="623887"/>
              </a:xfrm>
              <a:custGeom>
                <a:avLst/>
                <a:gdLst>
                  <a:gd name="T0" fmla="*/ 170 w 180"/>
                  <a:gd name="T1" fmla="*/ 118 h 198"/>
                  <a:gd name="T2" fmla="*/ 165 w 180"/>
                  <a:gd name="T3" fmla="*/ 160 h 198"/>
                  <a:gd name="T4" fmla="*/ 140 w 180"/>
                  <a:gd name="T5" fmla="*/ 179 h 198"/>
                  <a:gd name="T6" fmla="*/ 139 w 180"/>
                  <a:gd name="T7" fmla="*/ 181 h 198"/>
                  <a:gd name="T8" fmla="*/ 129 w 180"/>
                  <a:gd name="T9" fmla="*/ 188 h 198"/>
                  <a:gd name="T10" fmla="*/ 87 w 180"/>
                  <a:gd name="T11" fmla="*/ 185 h 198"/>
                  <a:gd name="T12" fmla="*/ 87 w 180"/>
                  <a:gd name="T13" fmla="*/ 185 h 198"/>
                  <a:gd name="T14" fmla="*/ 49 w 180"/>
                  <a:gd name="T15" fmla="*/ 138 h 198"/>
                  <a:gd name="T16" fmla="*/ 51 w 180"/>
                  <a:gd name="T17" fmla="*/ 125 h 198"/>
                  <a:gd name="T18" fmla="*/ 65 w 180"/>
                  <a:gd name="T19" fmla="*/ 126 h 198"/>
                  <a:gd name="T20" fmla="*/ 87 w 180"/>
                  <a:gd name="T21" fmla="*/ 153 h 198"/>
                  <a:gd name="T22" fmla="*/ 99 w 180"/>
                  <a:gd name="T23" fmla="*/ 169 h 198"/>
                  <a:gd name="T24" fmla="*/ 103 w 180"/>
                  <a:gd name="T25" fmla="*/ 166 h 198"/>
                  <a:gd name="T26" fmla="*/ 89 w 180"/>
                  <a:gd name="T27" fmla="*/ 148 h 198"/>
                  <a:gd name="T28" fmla="*/ 65 w 180"/>
                  <a:gd name="T29" fmla="*/ 119 h 198"/>
                  <a:gd name="T30" fmla="*/ 62 w 180"/>
                  <a:gd name="T31" fmla="*/ 115 h 198"/>
                  <a:gd name="T32" fmla="*/ 4 w 180"/>
                  <a:gd name="T33" fmla="*/ 43 h 198"/>
                  <a:gd name="T34" fmla="*/ 7 w 180"/>
                  <a:gd name="T35" fmla="*/ 24 h 198"/>
                  <a:gd name="T36" fmla="*/ 25 w 180"/>
                  <a:gd name="T37" fmla="*/ 27 h 198"/>
                  <a:gd name="T38" fmla="*/ 83 w 180"/>
                  <a:gd name="T39" fmla="*/ 99 h 198"/>
                  <a:gd name="T40" fmla="*/ 87 w 180"/>
                  <a:gd name="T41" fmla="*/ 95 h 198"/>
                  <a:gd name="T42" fmla="*/ 29 w 180"/>
                  <a:gd name="T43" fmla="*/ 23 h 198"/>
                  <a:gd name="T44" fmla="*/ 31 w 180"/>
                  <a:gd name="T45" fmla="*/ 5 h 198"/>
                  <a:gd name="T46" fmla="*/ 50 w 180"/>
                  <a:gd name="T47" fmla="*/ 7 h 198"/>
                  <a:gd name="T48" fmla="*/ 108 w 180"/>
                  <a:gd name="T49" fmla="*/ 79 h 198"/>
                  <a:gd name="T50" fmla="*/ 111 w 180"/>
                  <a:gd name="T51" fmla="*/ 83 h 198"/>
                  <a:gd name="T52" fmla="*/ 134 w 180"/>
                  <a:gd name="T53" fmla="*/ 112 h 198"/>
                  <a:gd name="T54" fmla="*/ 148 w 180"/>
                  <a:gd name="T55" fmla="*/ 129 h 198"/>
                  <a:gd name="T56" fmla="*/ 152 w 180"/>
                  <a:gd name="T57" fmla="*/ 126 h 198"/>
                  <a:gd name="T58" fmla="*/ 140 w 180"/>
                  <a:gd name="T59" fmla="*/ 111 h 198"/>
                  <a:gd name="T60" fmla="*/ 118 w 180"/>
                  <a:gd name="T61" fmla="*/ 83 h 198"/>
                  <a:gd name="T62" fmla="*/ 119 w 180"/>
                  <a:gd name="T63" fmla="*/ 70 h 198"/>
                  <a:gd name="T64" fmla="*/ 133 w 180"/>
                  <a:gd name="T65" fmla="*/ 71 h 198"/>
                  <a:gd name="T66" fmla="*/ 170 w 180"/>
                  <a:gd name="T67" fmla="*/ 118 h 198"/>
                  <a:gd name="T68" fmla="*/ 170 w 180"/>
                  <a:gd name="T69" fmla="*/ 1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98">
                    <a:moveTo>
                      <a:pt x="170" y="118"/>
                    </a:moveTo>
                    <a:cubicBezTo>
                      <a:pt x="180" y="130"/>
                      <a:pt x="177" y="150"/>
                      <a:pt x="165" y="160"/>
                    </a:cubicBezTo>
                    <a:cubicBezTo>
                      <a:pt x="140" y="179"/>
                      <a:pt x="140" y="179"/>
                      <a:pt x="140" y="179"/>
                    </a:cubicBezTo>
                    <a:cubicBezTo>
                      <a:pt x="139" y="181"/>
                      <a:pt x="139" y="181"/>
                      <a:pt x="139" y="181"/>
                    </a:cubicBezTo>
                    <a:cubicBezTo>
                      <a:pt x="129" y="188"/>
                      <a:pt x="129" y="188"/>
                      <a:pt x="129" y="188"/>
                    </a:cubicBezTo>
                    <a:cubicBezTo>
                      <a:pt x="116" y="198"/>
                      <a:pt x="96" y="197"/>
                      <a:pt x="87" y="185"/>
                    </a:cubicBezTo>
                    <a:cubicBezTo>
                      <a:pt x="87" y="185"/>
                      <a:pt x="87" y="185"/>
                      <a:pt x="87" y="185"/>
                    </a:cubicBezTo>
                    <a:cubicBezTo>
                      <a:pt x="49" y="138"/>
                      <a:pt x="49" y="138"/>
                      <a:pt x="49" y="138"/>
                    </a:cubicBezTo>
                    <a:cubicBezTo>
                      <a:pt x="45" y="134"/>
                      <a:pt x="47" y="128"/>
                      <a:pt x="51" y="125"/>
                    </a:cubicBezTo>
                    <a:cubicBezTo>
                      <a:pt x="56" y="121"/>
                      <a:pt x="61" y="121"/>
                      <a:pt x="65" y="126"/>
                    </a:cubicBezTo>
                    <a:cubicBezTo>
                      <a:pt x="87" y="153"/>
                      <a:pt x="87" y="153"/>
                      <a:pt x="87" y="153"/>
                    </a:cubicBezTo>
                    <a:cubicBezTo>
                      <a:pt x="99" y="169"/>
                      <a:pt x="99" y="169"/>
                      <a:pt x="99" y="169"/>
                    </a:cubicBezTo>
                    <a:cubicBezTo>
                      <a:pt x="103" y="166"/>
                      <a:pt x="103" y="166"/>
                      <a:pt x="103" y="166"/>
                    </a:cubicBezTo>
                    <a:cubicBezTo>
                      <a:pt x="89" y="148"/>
                      <a:pt x="89" y="148"/>
                      <a:pt x="89" y="148"/>
                    </a:cubicBezTo>
                    <a:cubicBezTo>
                      <a:pt x="65" y="119"/>
                      <a:pt x="65" y="119"/>
                      <a:pt x="65" y="119"/>
                    </a:cubicBezTo>
                    <a:cubicBezTo>
                      <a:pt x="62" y="115"/>
                      <a:pt x="62" y="115"/>
                      <a:pt x="62" y="115"/>
                    </a:cubicBezTo>
                    <a:cubicBezTo>
                      <a:pt x="4" y="43"/>
                      <a:pt x="4" y="43"/>
                      <a:pt x="4" y="43"/>
                    </a:cubicBezTo>
                    <a:cubicBezTo>
                      <a:pt x="0" y="37"/>
                      <a:pt x="1" y="29"/>
                      <a:pt x="7" y="24"/>
                    </a:cubicBezTo>
                    <a:cubicBezTo>
                      <a:pt x="12" y="19"/>
                      <a:pt x="20" y="21"/>
                      <a:pt x="25" y="27"/>
                    </a:cubicBezTo>
                    <a:cubicBezTo>
                      <a:pt x="83" y="99"/>
                      <a:pt x="83" y="99"/>
                      <a:pt x="83" y="99"/>
                    </a:cubicBezTo>
                    <a:cubicBezTo>
                      <a:pt x="87" y="95"/>
                      <a:pt x="87" y="95"/>
                      <a:pt x="87" y="95"/>
                    </a:cubicBezTo>
                    <a:cubicBezTo>
                      <a:pt x="29" y="23"/>
                      <a:pt x="29" y="23"/>
                      <a:pt x="29" y="23"/>
                    </a:cubicBezTo>
                    <a:cubicBezTo>
                      <a:pt x="25" y="17"/>
                      <a:pt x="25" y="9"/>
                      <a:pt x="31" y="5"/>
                    </a:cubicBezTo>
                    <a:cubicBezTo>
                      <a:pt x="37" y="0"/>
                      <a:pt x="45" y="1"/>
                      <a:pt x="50" y="7"/>
                    </a:cubicBezTo>
                    <a:cubicBezTo>
                      <a:pt x="108" y="79"/>
                      <a:pt x="108" y="79"/>
                      <a:pt x="108" y="79"/>
                    </a:cubicBezTo>
                    <a:cubicBezTo>
                      <a:pt x="111" y="83"/>
                      <a:pt x="111" y="83"/>
                      <a:pt x="111" y="83"/>
                    </a:cubicBezTo>
                    <a:cubicBezTo>
                      <a:pt x="134" y="112"/>
                      <a:pt x="134" y="112"/>
                      <a:pt x="134" y="112"/>
                    </a:cubicBezTo>
                    <a:cubicBezTo>
                      <a:pt x="148" y="129"/>
                      <a:pt x="148" y="129"/>
                      <a:pt x="148" y="129"/>
                    </a:cubicBezTo>
                    <a:cubicBezTo>
                      <a:pt x="152" y="126"/>
                      <a:pt x="152" y="126"/>
                      <a:pt x="152" y="126"/>
                    </a:cubicBezTo>
                    <a:cubicBezTo>
                      <a:pt x="140" y="111"/>
                      <a:pt x="140" y="111"/>
                      <a:pt x="140" y="111"/>
                    </a:cubicBezTo>
                    <a:cubicBezTo>
                      <a:pt x="118" y="83"/>
                      <a:pt x="118" y="83"/>
                      <a:pt x="118" y="83"/>
                    </a:cubicBezTo>
                    <a:cubicBezTo>
                      <a:pt x="114" y="79"/>
                      <a:pt x="114" y="74"/>
                      <a:pt x="119" y="70"/>
                    </a:cubicBezTo>
                    <a:cubicBezTo>
                      <a:pt x="123" y="67"/>
                      <a:pt x="129" y="66"/>
                      <a:pt x="133" y="71"/>
                    </a:cubicBezTo>
                    <a:cubicBezTo>
                      <a:pt x="170" y="118"/>
                      <a:pt x="170" y="118"/>
                      <a:pt x="170" y="118"/>
                    </a:cubicBezTo>
                    <a:cubicBezTo>
                      <a:pt x="170" y="118"/>
                      <a:pt x="170" y="118"/>
                      <a:pt x="170" y="118"/>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84" name="Group 83">
              <a:extLst>
                <a:ext uri="{FF2B5EF4-FFF2-40B4-BE49-F238E27FC236}">
                  <a16:creationId xmlns:a16="http://schemas.microsoft.com/office/drawing/2014/main" id="{7431CBF4-BA50-439A-A7FE-6B57C632560A}"/>
                </a:ext>
              </a:extLst>
            </p:cNvPr>
            <p:cNvGrpSpPr/>
            <p:nvPr/>
          </p:nvGrpSpPr>
          <p:grpSpPr>
            <a:xfrm>
              <a:off x="4696024" y="1600418"/>
              <a:ext cx="492180" cy="605652"/>
              <a:chOff x="7227888" y="1474788"/>
              <a:chExt cx="571500" cy="703262"/>
            </a:xfrm>
            <a:solidFill>
              <a:schemeClr val="accent1"/>
            </a:solidFill>
          </p:grpSpPr>
          <p:sp>
            <p:nvSpPr>
              <p:cNvPr id="104" name="Freeform 76">
                <a:extLst>
                  <a:ext uri="{FF2B5EF4-FFF2-40B4-BE49-F238E27FC236}">
                    <a16:creationId xmlns:a16="http://schemas.microsoft.com/office/drawing/2014/main" id="{1F47ECD7-E6CF-4243-B5C3-BEF6CD0BA402}"/>
                  </a:ext>
                </a:extLst>
              </p:cNvPr>
              <p:cNvSpPr>
                <a:spLocks/>
              </p:cNvSpPr>
              <p:nvPr/>
            </p:nvSpPr>
            <p:spPr bwMode="auto">
              <a:xfrm>
                <a:off x="7227888" y="1474788"/>
                <a:ext cx="158750" cy="160337"/>
              </a:xfrm>
              <a:custGeom>
                <a:avLst/>
                <a:gdLst>
                  <a:gd name="T0" fmla="*/ 7 w 50"/>
                  <a:gd name="T1" fmla="*/ 39 h 51"/>
                  <a:gd name="T2" fmla="*/ 12 w 50"/>
                  <a:gd name="T3" fmla="*/ 8 h 51"/>
                  <a:gd name="T4" fmla="*/ 43 w 50"/>
                  <a:gd name="T5" fmla="*/ 12 h 51"/>
                  <a:gd name="T6" fmla="*/ 38 w 50"/>
                  <a:gd name="T7" fmla="*/ 43 h 51"/>
                  <a:gd name="T8" fmla="*/ 7 w 50"/>
                  <a:gd name="T9" fmla="*/ 39 h 51"/>
                </a:gdLst>
                <a:ahLst/>
                <a:cxnLst>
                  <a:cxn ang="0">
                    <a:pos x="T0" y="T1"/>
                  </a:cxn>
                  <a:cxn ang="0">
                    <a:pos x="T2" y="T3"/>
                  </a:cxn>
                  <a:cxn ang="0">
                    <a:pos x="T4" y="T5"/>
                  </a:cxn>
                  <a:cxn ang="0">
                    <a:pos x="T6" y="T7"/>
                  </a:cxn>
                  <a:cxn ang="0">
                    <a:pos x="T8" y="T9"/>
                  </a:cxn>
                </a:cxnLst>
                <a:rect l="0" t="0" r="r" b="b"/>
                <a:pathLst>
                  <a:path w="50" h="51">
                    <a:moveTo>
                      <a:pt x="7" y="39"/>
                    </a:moveTo>
                    <a:cubicBezTo>
                      <a:pt x="0" y="29"/>
                      <a:pt x="2" y="15"/>
                      <a:pt x="12" y="8"/>
                    </a:cubicBezTo>
                    <a:cubicBezTo>
                      <a:pt x="22" y="0"/>
                      <a:pt x="36" y="2"/>
                      <a:pt x="43" y="12"/>
                    </a:cubicBezTo>
                    <a:cubicBezTo>
                      <a:pt x="50" y="22"/>
                      <a:pt x="48" y="36"/>
                      <a:pt x="38" y="43"/>
                    </a:cubicBezTo>
                    <a:cubicBezTo>
                      <a:pt x="28" y="51"/>
                      <a:pt x="14" y="49"/>
                      <a:pt x="7" y="39"/>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05" name="Freeform 77">
                <a:extLst>
                  <a:ext uri="{FF2B5EF4-FFF2-40B4-BE49-F238E27FC236}">
                    <a16:creationId xmlns:a16="http://schemas.microsoft.com/office/drawing/2014/main" id="{79F236C4-863F-4957-8297-FAFC96276356}"/>
                  </a:ext>
                </a:extLst>
              </p:cNvPr>
              <p:cNvSpPr>
                <a:spLocks/>
              </p:cNvSpPr>
              <p:nvPr/>
            </p:nvSpPr>
            <p:spPr bwMode="auto">
              <a:xfrm>
                <a:off x="7291388" y="1585913"/>
                <a:ext cx="508000" cy="592137"/>
              </a:xfrm>
              <a:custGeom>
                <a:avLst/>
                <a:gdLst>
                  <a:gd name="T0" fmla="*/ 115 w 161"/>
                  <a:gd name="T1" fmla="*/ 43 h 188"/>
                  <a:gd name="T2" fmla="*/ 69 w 161"/>
                  <a:gd name="T3" fmla="*/ 10 h 188"/>
                  <a:gd name="T4" fmla="*/ 67 w 161"/>
                  <a:gd name="T5" fmla="*/ 10 h 188"/>
                  <a:gd name="T6" fmla="*/ 31 w 161"/>
                  <a:gd name="T7" fmla="*/ 9 h 188"/>
                  <a:gd name="T8" fmla="*/ 25 w 161"/>
                  <a:gd name="T9" fmla="*/ 14 h 188"/>
                  <a:gd name="T10" fmla="*/ 22 w 161"/>
                  <a:gd name="T11" fmla="*/ 16 h 188"/>
                  <a:gd name="T12" fmla="*/ 15 w 161"/>
                  <a:gd name="T13" fmla="*/ 22 h 188"/>
                  <a:gd name="T14" fmla="*/ 5 w 161"/>
                  <a:gd name="T15" fmla="*/ 56 h 188"/>
                  <a:gd name="T16" fmla="*/ 5 w 161"/>
                  <a:gd name="T17" fmla="*/ 57 h 188"/>
                  <a:gd name="T18" fmla="*/ 24 w 161"/>
                  <a:gd name="T19" fmla="*/ 111 h 188"/>
                  <a:gd name="T20" fmla="*/ 34 w 161"/>
                  <a:gd name="T21" fmla="*/ 117 h 188"/>
                  <a:gd name="T22" fmla="*/ 41 w 161"/>
                  <a:gd name="T23" fmla="*/ 106 h 188"/>
                  <a:gd name="T24" fmla="*/ 22 w 161"/>
                  <a:gd name="T25" fmla="*/ 54 h 188"/>
                  <a:gd name="T26" fmla="*/ 26 w 161"/>
                  <a:gd name="T27" fmla="*/ 51 h 188"/>
                  <a:gd name="T28" fmla="*/ 57 w 161"/>
                  <a:gd name="T29" fmla="*/ 141 h 188"/>
                  <a:gd name="T30" fmla="*/ 75 w 161"/>
                  <a:gd name="T31" fmla="*/ 127 h 188"/>
                  <a:gd name="T32" fmla="*/ 117 w 161"/>
                  <a:gd name="T33" fmla="*/ 183 h 188"/>
                  <a:gd name="T34" fmla="*/ 132 w 161"/>
                  <a:gd name="T35" fmla="*/ 185 h 188"/>
                  <a:gd name="T36" fmla="*/ 134 w 161"/>
                  <a:gd name="T37" fmla="*/ 170 h 188"/>
                  <a:gd name="T38" fmla="*/ 92 w 161"/>
                  <a:gd name="T39" fmla="*/ 114 h 188"/>
                  <a:gd name="T40" fmla="*/ 99 w 161"/>
                  <a:gd name="T41" fmla="*/ 109 h 188"/>
                  <a:gd name="T42" fmla="*/ 140 w 161"/>
                  <a:gd name="T43" fmla="*/ 165 h 188"/>
                  <a:gd name="T44" fmla="*/ 155 w 161"/>
                  <a:gd name="T45" fmla="*/ 168 h 188"/>
                  <a:gd name="T46" fmla="*/ 157 w 161"/>
                  <a:gd name="T47" fmla="*/ 153 h 188"/>
                  <a:gd name="T48" fmla="*/ 115 w 161"/>
                  <a:gd name="T49" fmla="*/ 97 h 188"/>
                  <a:gd name="T50" fmla="*/ 134 w 161"/>
                  <a:gd name="T51" fmla="*/ 83 h 188"/>
                  <a:gd name="T52" fmla="*/ 56 w 161"/>
                  <a:gd name="T53" fmla="*/ 28 h 188"/>
                  <a:gd name="T54" fmla="*/ 60 w 161"/>
                  <a:gd name="T55" fmla="*/ 25 h 188"/>
                  <a:gd name="T56" fmla="*/ 105 w 161"/>
                  <a:gd name="T57" fmla="*/ 58 h 188"/>
                  <a:gd name="T58" fmla="*/ 117 w 161"/>
                  <a:gd name="T59" fmla="*/ 55 h 188"/>
                  <a:gd name="T60" fmla="*/ 115 w 161"/>
                  <a:gd name="T61" fmla="*/ 4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1" h="188">
                    <a:moveTo>
                      <a:pt x="115" y="43"/>
                    </a:moveTo>
                    <a:cubicBezTo>
                      <a:pt x="69" y="10"/>
                      <a:pt x="69" y="10"/>
                      <a:pt x="69" y="10"/>
                    </a:cubicBezTo>
                    <a:cubicBezTo>
                      <a:pt x="67" y="10"/>
                      <a:pt x="67" y="10"/>
                      <a:pt x="67" y="10"/>
                    </a:cubicBezTo>
                    <a:cubicBezTo>
                      <a:pt x="52" y="0"/>
                      <a:pt x="36" y="5"/>
                      <a:pt x="31" y="9"/>
                    </a:cubicBezTo>
                    <a:cubicBezTo>
                      <a:pt x="28" y="12"/>
                      <a:pt x="28" y="11"/>
                      <a:pt x="25" y="14"/>
                    </a:cubicBezTo>
                    <a:cubicBezTo>
                      <a:pt x="24" y="15"/>
                      <a:pt x="23" y="16"/>
                      <a:pt x="22" y="16"/>
                    </a:cubicBezTo>
                    <a:cubicBezTo>
                      <a:pt x="18" y="19"/>
                      <a:pt x="19" y="19"/>
                      <a:pt x="15" y="22"/>
                    </a:cubicBezTo>
                    <a:cubicBezTo>
                      <a:pt x="10" y="25"/>
                      <a:pt x="0" y="39"/>
                      <a:pt x="5" y="56"/>
                    </a:cubicBezTo>
                    <a:cubicBezTo>
                      <a:pt x="5" y="57"/>
                      <a:pt x="5" y="57"/>
                      <a:pt x="5" y="57"/>
                    </a:cubicBezTo>
                    <a:cubicBezTo>
                      <a:pt x="24" y="111"/>
                      <a:pt x="24" y="111"/>
                      <a:pt x="24" y="111"/>
                    </a:cubicBezTo>
                    <a:cubicBezTo>
                      <a:pt x="26" y="116"/>
                      <a:pt x="31" y="118"/>
                      <a:pt x="34" y="117"/>
                    </a:cubicBezTo>
                    <a:cubicBezTo>
                      <a:pt x="39" y="115"/>
                      <a:pt x="41" y="110"/>
                      <a:pt x="41" y="106"/>
                    </a:cubicBezTo>
                    <a:cubicBezTo>
                      <a:pt x="22" y="54"/>
                      <a:pt x="22" y="54"/>
                      <a:pt x="22" y="54"/>
                    </a:cubicBezTo>
                    <a:cubicBezTo>
                      <a:pt x="26" y="51"/>
                      <a:pt x="26" y="51"/>
                      <a:pt x="26" y="51"/>
                    </a:cubicBezTo>
                    <a:cubicBezTo>
                      <a:pt x="57" y="141"/>
                      <a:pt x="57" y="141"/>
                      <a:pt x="57" y="141"/>
                    </a:cubicBezTo>
                    <a:cubicBezTo>
                      <a:pt x="75" y="127"/>
                      <a:pt x="75" y="127"/>
                      <a:pt x="75" y="127"/>
                    </a:cubicBezTo>
                    <a:cubicBezTo>
                      <a:pt x="117" y="183"/>
                      <a:pt x="117" y="183"/>
                      <a:pt x="117" y="183"/>
                    </a:cubicBezTo>
                    <a:cubicBezTo>
                      <a:pt x="121" y="187"/>
                      <a:pt x="127" y="188"/>
                      <a:pt x="132" y="185"/>
                    </a:cubicBezTo>
                    <a:cubicBezTo>
                      <a:pt x="137" y="181"/>
                      <a:pt x="137" y="175"/>
                      <a:pt x="134" y="170"/>
                    </a:cubicBezTo>
                    <a:cubicBezTo>
                      <a:pt x="92" y="114"/>
                      <a:pt x="92" y="114"/>
                      <a:pt x="92" y="114"/>
                    </a:cubicBezTo>
                    <a:cubicBezTo>
                      <a:pt x="99" y="109"/>
                      <a:pt x="99" y="109"/>
                      <a:pt x="99" y="109"/>
                    </a:cubicBezTo>
                    <a:cubicBezTo>
                      <a:pt x="140" y="165"/>
                      <a:pt x="140" y="165"/>
                      <a:pt x="140" y="165"/>
                    </a:cubicBezTo>
                    <a:cubicBezTo>
                      <a:pt x="144" y="170"/>
                      <a:pt x="150" y="171"/>
                      <a:pt x="155" y="168"/>
                    </a:cubicBezTo>
                    <a:cubicBezTo>
                      <a:pt x="160" y="164"/>
                      <a:pt x="161" y="157"/>
                      <a:pt x="157" y="153"/>
                    </a:cubicBezTo>
                    <a:cubicBezTo>
                      <a:pt x="115" y="97"/>
                      <a:pt x="115" y="97"/>
                      <a:pt x="115" y="97"/>
                    </a:cubicBezTo>
                    <a:cubicBezTo>
                      <a:pt x="134" y="83"/>
                      <a:pt x="134" y="83"/>
                      <a:pt x="134" y="83"/>
                    </a:cubicBezTo>
                    <a:cubicBezTo>
                      <a:pt x="56" y="28"/>
                      <a:pt x="56" y="28"/>
                      <a:pt x="56" y="28"/>
                    </a:cubicBezTo>
                    <a:cubicBezTo>
                      <a:pt x="60" y="25"/>
                      <a:pt x="60" y="25"/>
                      <a:pt x="60" y="25"/>
                    </a:cubicBezTo>
                    <a:cubicBezTo>
                      <a:pt x="105" y="58"/>
                      <a:pt x="105" y="58"/>
                      <a:pt x="105" y="58"/>
                    </a:cubicBezTo>
                    <a:cubicBezTo>
                      <a:pt x="109" y="59"/>
                      <a:pt x="114" y="58"/>
                      <a:pt x="117" y="55"/>
                    </a:cubicBezTo>
                    <a:cubicBezTo>
                      <a:pt x="119" y="51"/>
                      <a:pt x="119" y="46"/>
                      <a:pt x="115" y="43"/>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85" name="Group 84">
              <a:extLst>
                <a:ext uri="{FF2B5EF4-FFF2-40B4-BE49-F238E27FC236}">
                  <a16:creationId xmlns:a16="http://schemas.microsoft.com/office/drawing/2014/main" id="{5F405CD3-D16E-41AB-A11F-47BB6DEBBAF8}"/>
                </a:ext>
              </a:extLst>
            </p:cNvPr>
            <p:cNvGrpSpPr/>
            <p:nvPr/>
          </p:nvGrpSpPr>
          <p:grpSpPr>
            <a:xfrm>
              <a:off x="6778217" y="4803683"/>
              <a:ext cx="473040" cy="632997"/>
              <a:chOff x="9645651" y="5194300"/>
              <a:chExt cx="549275" cy="735012"/>
            </a:xfrm>
            <a:solidFill>
              <a:schemeClr val="accent3"/>
            </a:solidFill>
          </p:grpSpPr>
          <p:sp>
            <p:nvSpPr>
              <p:cNvPr id="102" name="Freeform 78">
                <a:extLst>
                  <a:ext uri="{FF2B5EF4-FFF2-40B4-BE49-F238E27FC236}">
                    <a16:creationId xmlns:a16="http://schemas.microsoft.com/office/drawing/2014/main" id="{2C2A7E49-57AA-4275-81CF-F7C3EC9C4E4E}"/>
                  </a:ext>
                </a:extLst>
              </p:cNvPr>
              <p:cNvSpPr>
                <a:spLocks/>
              </p:cNvSpPr>
              <p:nvPr/>
            </p:nvSpPr>
            <p:spPr bwMode="auto">
              <a:xfrm>
                <a:off x="10031413" y="5765800"/>
                <a:ext cx="163513" cy="163512"/>
              </a:xfrm>
              <a:custGeom>
                <a:avLst/>
                <a:gdLst>
                  <a:gd name="T0" fmla="*/ 7 w 52"/>
                  <a:gd name="T1" fmla="*/ 38 h 52"/>
                  <a:gd name="T2" fmla="*/ 38 w 52"/>
                  <a:gd name="T3" fmla="*/ 45 h 52"/>
                  <a:gd name="T4" fmla="*/ 45 w 52"/>
                  <a:gd name="T5" fmla="*/ 13 h 52"/>
                  <a:gd name="T6" fmla="*/ 13 w 52"/>
                  <a:gd name="T7" fmla="*/ 7 h 52"/>
                  <a:gd name="T8" fmla="*/ 7 w 52"/>
                  <a:gd name="T9" fmla="*/ 38 h 52"/>
                </a:gdLst>
                <a:ahLst/>
                <a:cxnLst>
                  <a:cxn ang="0">
                    <a:pos x="T0" y="T1"/>
                  </a:cxn>
                  <a:cxn ang="0">
                    <a:pos x="T2" y="T3"/>
                  </a:cxn>
                  <a:cxn ang="0">
                    <a:pos x="T4" y="T5"/>
                  </a:cxn>
                  <a:cxn ang="0">
                    <a:pos x="T6" y="T7"/>
                  </a:cxn>
                  <a:cxn ang="0">
                    <a:pos x="T8" y="T9"/>
                  </a:cxn>
                </a:cxnLst>
                <a:rect l="0" t="0" r="r" b="b"/>
                <a:pathLst>
                  <a:path w="52" h="52">
                    <a:moveTo>
                      <a:pt x="7" y="38"/>
                    </a:moveTo>
                    <a:cubicBezTo>
                      <a:pt x="13" y="49"/>
                      <a:pt x="27" y="52"/>
                      <a:pt x="38" y="45"/>
                    </a:cubicBezTo>
                    <a:cubicBezTo>
                      <a:pt x="49" y="38"/>
                      <a:pt x="52" y="24"/>
                      <a:pt x="45" y="13"/>
                    </a:cubicBezTo>
                    <a:cubicBezTo>
                      <a:pt x="38" y="3"/>
                      <a:pt x="24" y="0"/>
                      <a:pt x="13" y="7"/>
                    </a:cubicBezTo>
                    <a:cubicBezTo>
                      <a:pt x="3" y="14"/>
                      <a:pt x="0" y="28"/>
                      <a:pt x="7" y="38"/>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03" name="Freeform 79">
                <a:extLst>
                  <a:ext uri="{FF2B5EF4-FFF2-40B4-BE49-F238E27FC236}">
                    <a16:creationId xmlns:a16="http://schemas.microsoft.com/office/drawing/2014/main" id="{67B1F519-2311-42CB-A871-4DF92C72AA10}"/>
                  </a:ext>
                </a:extLst>
              </p:cNvPr>
              <p:cNvSpPr>
                <a:spLocks/>
              </p:cNvSpPr>
              <p:nvPr/>
            </p:nvSpPr>
            <p:spPr bwMode="auto">
              <a:xfrm>
                <a:off x="9645651" y="5194300"/>
                <a:ext cx="536575" cy="646112"/>
              </a:xfrm>
              <a:custGeom>
                <a:avLst/>
                <a:gdLst>
                  <a:gd name="T0" fmla="*/ 162 w 170"/>
                  <a:gd name="T1" fmla="*/ 130 h 205"/>
                  <a:gd name="T2" fmla="*/ 152 w 170"/>
                  <a:gd name="T3" fmla="*/ 172 h 205"/>
                  <a:gd name="T4" fmla="*/ 126 w 170"/>
                  <a:gd name="T5" fmla="*/ 188 h 205"/>
                  <a:gd name="T6" fmla="*/ 124 w 170"/>
                  <a:gd name="T7" fmla="*/ 190 h 205"/>
                  <a:gd name="T8" fmla="*/ 114 w 170"/>
                  <a:gd name="T9" fmla="*/ 197 h 205"/>
                  <a:gd name="T10" fmla="*/ 72 w 170"/>
                  <a:gd name="T11" fmla="*/ 189 h 205"/>
                  <a:gd name="T12" fmla="*/ 72 w 170"/>
                  <a:gd name="T13" fmla="*/ 189 h 205"/>
                  <a:gd name="T14" fmla="*/ 39 w 170"/>
                  <a:gd name="T15" fmla="*/ 139 h 205"/>
                  <a:gd name="T16" fmla="*/ 42 w 170"/>
                  <a:gd name="T17" fmla="*/ 126 h 205"/>
                  <a:gd name="T18" fmla="*/ 56 w 170"/>
                  <a:gd name="T19" fmla="*/ 128 h 205"/>
                  <a:gd name="T20" fmla="*/ 75 w 170"/>
                  <a:gd name="T21" fmla="*/ 158 h 205"/>
                  <a:gd name="T22" fmla="*/ 86 w 170"/>
                  <a:gd name="T23" fmla="*/ 174 h 205"/>
                  <a:gd name="T24" fmla="*/ 90 w 170"/>
                  <a:gd name="T25" fmla="*/ 171 h 205"/>
                  <a:gd name="T26" fmla="*/ 78 w 170"/>
                  <a:gd name="T27" fmla="*/ 153 h 205"/>
                  <a:gd name="T28" fmla="*/ 57 w 170"/>
                  <a:gd name="T29" fmla="*/ 121 h 205"/>
                  <a:gd name="T30" fmla="*/ 54 w 170"/>
                  <a:gd name="T31" fmla="*/ 117 h 205"/>
                  <a:gd name="T32" fmla="*/ 4 w 170"/>
                  <a:gd name="T33" fmla="*/ 40 h 205"/>
                  <a:gd name="T34" fmla="*/ 8 w 170"/>
                  <a:gd name="T35" fmla="*/ 21 h 205"/>
                  <a:gd name="T36" fmla="*/ 25 w 170"/>
                  <a:gd name="T37" fmla="*/ 26 h 205"/>
                  <a:gd name="T38" fmla="*/ 76 w 170"/>
                  <a:gd name="T39" fmla="*/ 103 h 205"/>
                  <a:gd name="T40" fmla="*/ 81 w 170"/>
                  <a:gd name="T41" fmla="*/ 100 h 205"/>
                  <a:gd name="T42" fmla="*/ 31 w 170"/>
                  <a:gd name="T43" fmla="*/ 22 h 205"/>
                  <a:gd name="T44" fmla="*/ 34 w 170"/>
                  <a:gd name="T45" fmla="*/ 4 h 205"/>
                  <a:gd name="T46" fmla="*/ 52 w 170"/>
                  <a:gd name="T47" fmla="*/ 8 h 205"/>
                  <a:gd name="T48" fmla="*/ 103 w 170"/>
                  <a:gd name="T49" fmla="*/ 86 h 205"/>
                  <a:gd name="T50" fmla="*/ 106 w 170"/>
                  <a:gd name="T51" fmla="*/ 90 h 205"/>
                  <a:gd name="T52" fmla="*/ 126 w 170"/>
                  <a:gd name="T53" fmla="*/ 121 h 205"/>
                  <a:gd name="T54" fmla="*/ 138 w 170"/>
                  <a:gd name="T55" fmla="*/ 140 h 205"/>
                  <a:gd name="T56" fmla="*/ 142 w 170"/>
                  <a:gd name="T57" fmla="*/ 137 h 205"/>
                  <a:gd name="T58" fmla="*/ 132 w 170"/>
                  <a:gd name="T59" fmla="*/ 121 h 205"/>
                  <a:gd name="T60" fmla="*/ 112 w 170"/>
                  <a:gd name="T61" fmla="*/ 91 h 205"/>
                  <a:gd name="T62" fmla="*/ 115 w 170"/>
                  <a:gd name="T63" fmla="*/ 77 h 205"/>
                  <a:gd name="T64" fmla="*/ 129 w 170"/>
                  <a:gd name="T65" fmla="*/ 80 h 205"/>
                  <a:gd name="T66" fmla="*/ 162 w 170"/>
                  <a:gd name="T67" fmla="*/ 130 h 205"/>
                  <a:gd name="T68" fmla="*/ 162 w 170"/>
                  <a:gd name="T69" fmla="*/ 13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0" h="205">
                    <a:moveTo>
                      <a:pt x="162" y="130"/>
                    </a:moveTo>
                    <a:cubicBezTo>
                      <a:pt x="170" y="143"/>
                      <a:pt x="165" y="163"/>
                      <a:pt x="152" y="172"/>
                    </a:cubicBezTo>
                    <a:cubicBezTo>
                      <a:pt x="126" y="188"/>
                      <a:pt x="126" y="188"/>
                      <a:pt x="126" y="188"/>
                    </a:cubicBezTo>
                    <a:cubicBezTo>
                      <a:pt x="124" y="190"/>
                      <a:pt x="124" y="190"/>
                      <a:pt x="124" y="190"/>
                    </a:cubicBezTo>
                    <a:cubicBezTo>
                      <a:pt x="114" y="197"/>
                      <a:pt x="114" y="197"/>
                      <a:pt x="114" y="197"/>
                    </a:cubicBezTo>
                    <a:cubicBezTo>
                      <a:pt x="100" y="205"/>
                      <a:pt x="80" y="202"/>
                      <a:pt x="72" y="189"/>
                    </a:cubicBezTo>
                    <a:cubicBezTo>
                      <a:pt x="72" y="189"/>
                      <a:pt x="72" y="189"/>
                      <a:pt x="72" y="189"/>
                    </a:cubicBezTo>
                    <a:cubicBezTo>
                      <a:pt x="39" y="139"/>
                      <a:pt x="39" y="139"/>
                      <a:pt x="39" y="139"/>
                    </a:cubicBezTo>
                    <a:cubicBezTo>
                      <a:pt x="36" y="134"/>
                      <a:pt x="38" y="128"/>
                      <a:pt x="42" y="126"/>
                    </a:cubicBezTo>
                    <a:cubicBezTo>
                      <a:pt x="47" y="122"/>
                      <a:pt x="52" y="123"/>
                      <a:pt x="56" y="128"/>
                    </a:cubicBezTo>
                    <a:cubicBezTo>
                      <a:pt x="75" y="158"/>
                      <a:pt x="75" y="158"/>
                      <a:pt x="75" y="158"/>
                    </a:cubicBezTo>
                    <a:cubicBezTo>
                      <a:pt x="86" y="174"/>
                      <a:pt x="86" y="174"/>
                      <a:pt x="86" y="174"/>
                    </a:cubicBezTo>
                    <a:cubicBezTo>
                      <a:pt x="90" y="171"/>
                      <a:pt x="90" y="171"/>
                      <a:pt x="90" y="171"/>
                    </a:cubicBezTo>
                    <a:cubicBezTo>
                      <a:pt x="78" y="153"/>
                      <a:pt x="78" y="153"/>
                      <a:pt x="78" y="153"/>
                    </a:cubicBezTo>
                    <a:cubicBezTo>
                      <a:pt x="57" y="121"/>
                      <a:pt x="57" y="121"/>
                      <a:pt x="57" y="121"/>
                    </a:cubicBezTo>
                    <a:cubicBezTo>
                      <a:pt x="54" y="117"/>
                      <a:pt x="54" y="117"/>
                      <a:pt x="54" y="117"/>
                    </a:cubicBezTo>
                    <a:cubicBezTo>
                      <a:pt x="4" y="40"/>
                      <a:pt x="4" y="40"/>
                      <a:pt x="4" y="40"/>
                    </a:cubicBezTo>
                    <a:cubicBezTo>
                      <a:pt x="0" y="34"/>
                      <a:pt x="2" y="25"/>
                      <a:pt x="8" y="21"/>
                    </a:cubicBezTo>
                    <a:cubicBezTo>
                      <a:pt x="14" y="17"/>
                      <a:pt x="21" y="20"/>
                      <a:pt x="25" y="26"/>
                    </a:cubicBezTo>
                    <a:cubicBezTo>
                      <a:pt x="76" y="103"/>
                      <a:pt x="76" y="103"/>
                      <a:pt x="76" y="103"/>
                    </a:cubicBezTo>
                    <a:cubicBezTo>
                      <a:pt x="81" y="100"/>
                      <a:pt x="81" y="100"/>
                      <a:pt x="81" y="100"/>
                    </a:cubicBezTo>
                    <a:cubicBezTo>
                      <a:pt x="31" y="22"/>
                      <a:pt x="31" y="22"/>
                      <a:pt x="31" y="22"/>
                    </a:cubicBezTo>
                    <a:cubicBezTo>
                      <a:pt x="27" y="16"/>
                      <a:pt x="27" y="8"/>
                      <a:pt x="34" y="4"/>
                    </a:cubicBezTo>
                    <a:cubicBezTo>
                      <a:pt x="40" y="0"/>
                      <a:pt x="48" y="2"/>
                      <a:pt x="52" y="8"/>
                    </a:cubicBezTo>
                    <a:cubicBezTo>
                      <a:pt x="103" y="86"/>
                      <a:pt x="103" y="86"/>
                      <a:pt x="103" y="86"/>
                    </a:cubicBezTo>
                    <a:cubicBezTo>
                      <a:pt x="106" y="90"/>
                      <a:pt x="106" y="90"/>
                      <a:pt x="106" y="90"/>
                    </a:cubicBezTo>
                    <a:cubicBezTo>
                      <a:pt x="126" y="121"/>
                      <a:pt x="126" y="121"/>
                      <a:pt x="126" y="121"/>
                    </a:cubicBezTo>
                    <a:cubicBezTo>
                      <a:pt x="138" y="140"/>
                      <a:pt x="138" y="140"/>
                      <a:pt x="138" y="140"/>
                    </a:cubicBezTo>
                    <a:cubicBezTo>
                      <a:pt x="142" y="137"/>
                      <a:pt x="142" y="137"/>
                      <a:pt x="142" y="137"/>
                    </a:cubicBezTo>
                    <a:cubicBezTo>
                      <a:pt x="132" y="121"/>
                      <a:pt x="132" y="121"/>
                      <a:pt x="132" y="121"/>
                    </a:cubicBezTo>
                    <a:cubicBezTo>
                      <a:pt x="112" y="91"/>
                      <a:pt x="112" y="91"/>
                      <a:pt x="112" y="91"/>
                    </a:cubicBezTo>
                    <a:cubicBezTo>
                      <a:pt x="109" y="86"/>
                      <a:pt x="110" y="81"/>
                      <a:pt x="115" y="77"/>
                    </a:cubicBezTo>
                    <a:cubicBezTo>
                      <a:pt x="120" y="75"/>
                      <a:pt x="126" y="75"/>
                      <a:pt x="129" y="80"/>
                    </a:cubicBezTo>
                    <a:cubicBezTo>
                      <a:pt x="162" y="130"/>
                      <a:pt x="162" y="130"/>
                      <a:pt x="162" y="130"/>
                    </a:cubicBezTo>
                    <a:cubicBezTo>
                      <a:pt x="162" y="130"/>
                      <a:pt x="162" y="130"/>
                      <a:pt x="162" y="130"/>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86" name="Group 85">
              <a:extLst>
                <a:ext uri="{FF2B5EF4-FFF2-40B4-BE49-F238E27FC236}">
                  <a16:creationId xmlns:a16="http://schemas.microsoft.com/office/drawing/2014/main" id="{C67860C7-71AD-452F-866D-5A2CA80DEB23}"/>
                </a:ext>
              </a:extLst>
            </p:cNvPr>
            <p:cNvGrpSpPr/>
            <p:nvPr/>
          </p:nvGrpSpPr>
          <p:grpSpPr>
            <a:xfrm>
              <a:off x="6558104" y="4910323"/>
              <a:ext cx="369135" cy="686318"/>
              <a:chOff x="9390063" y="5318125"/>
              <a:chExt cx="428625" cy="796925"/>
            </a:xfrm>
            <a:solidFill>
              <a:schemeClr val="accent3"/>
            </a:solidFill>
          </p:grpSpPr>
          <p:sp>
            <p:nvSpPr>
              <p:cNvPr id="100" name="Freeform 80">
                <a:extLst>
                  <a:ext uri="{FF2B5EF4-FFF2-40B4-BE49-F238E27FC236}">
                    <a16:creationId xmlns:a16="http://schemas.microsoft.com/office/drawing/2014/main" id="{66038E27-9054-4C69-AD64-BD9FC6945B5C}"/>
                  </a:ext>
                </a:extLst>
              </p:cNvPr>
              <p:cNvSpPr>
                <a:spLocks/>
              </p:cNvSpPr>
              <p:nvPr/>
            </p:nvSpPr>
            <p:spPr bwMode="auto">
              <a:xfrm>
                <a:off x="9617076" y="5957888"/>
                <a:ext cx="161925" cy="157162"/>
              </a:xfrm>
              <a:custGeom>
                <a:avLst/>
                <a:gdLst>
                  <a:gd name="T0" fmla="*/ 4 w 51"/>
                  <a:gd name="T1" fmla="*/ 32 h 50"/>
                  <a:gd name="T2" fmla="*/ 32 w 51"/>
                  <a:gd name="T3" fmla="*/ 46 h 50"/>
                  <a:gd name="T4" fmla="*/ 47 w 51"/>
                  <a:gd name="T5" fmla="*/ 18 h 50"/>
                  <a:gd name="T6" fmla="*/ 18 w 51"/>
                  <a:gd name="T7" fmla="*/ 4 h 50"/>
                  <a:gd name="T8" fmla="*/ 4 w 51"/>
                  <a:gd name="T9" fmla="*/ 32 h 50"/>
                </a:gdLst>
                <a:ahLst/>
                <a:cxnLst>
                  <a:cxn ang="0">
                    <a:pos x="T0" y="T1"/>
                  </a:cxn>
                  <a:cxn ang="0">
                    <a:pos x="T2" y="T3"/>
                  </a:cxn>
                  <a:cxn ang="0">
                    <a:pos x="T4" y="T5"/>
                  </a:cxn>
                  <a:cxn ang="0">
                    <a:pos x="T6" y="T7"/>
                  </a:cxn>
                  <a:cxn ang="0">
                    <a:pos x="T8" y="T9"/>
                  </a:cxn>
                </a:cxnLst>
                <a:rect l="0" t="0" r="r" b="b"/>
                <a:pathLst>
                  <a:path w="51" h="50">
                    <a:moveTo>
                      <a:pt x="4" y="32"/>
                    </a:moveTo>
                    <a:cubicBezTo>
                      <a:pt x="7" y="44"/>
                      <a:pt x="20" y="50"/>
                      <a:pt x="32" y="46"/>
                    </a:cubicBezTo>
                    <a:cubicBezTo>
                      <a:pt x="44" y="43"/>
                      <a:pt x="51" y="30"/>
                      <a:pt x="47" y="18"/>
                    </a:cubicBezTo>
                    <a:cubicBezTo>
                      <a:pt x="43" y="6"/>
                      <a:pt x="30" y="0"/>
                      <a:pt x="18" y="4"/>
                    </a:cubicBezTo>
                    <a:cubicBezTo>
                      <a:pt x="6" y="8"/>
                      <a:pt x="0" y="20"/>
                      <a:pt x="4" y="32"/>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101" name="Freeform 81">
                <a:extLst>
                  <a:ext uri="{FF2B5EF4-FFF2-40B4-BE49-F238E27FC236}">
                    <a16:creationId xmlns:a16="http://schemas.microsoft.com/office/drawing/2014/main" id="{541A6944-4E28-4CEB-8934-38B848CB12A9}"/>
                  </a:ext>
                </a:extLst>
              </p:cNvPr>
              <p:cNvSpPr>
                <a:spLocks/>
              </p:cNvSpPr>
              <p:nvPr/>
            </p:nvSpPr>
            <p:spPr bwMode="auto">
              <a:xfrm>
                <a:off x="9390063" y="5318125"/>
                <a:ext cx="428625" cy="674687"/>
              </a:xfrm>
              <a:custGeom>
                <a:avLst/>
                <a:gdLst>
                  <a:gd name="T0" fmla="*/ 131 w 136"/>
                  <a:gd name="T1" fmla="*/ 158 h 214"/>
                  <a:gd name="T2" fmla="*/ 111 w 136"/>
                  <a:gd name="T3" fmla="*/ 195 h 214"/>
                  <a:gd name="T4" fmla="*/ 81 w 136"/>
                  <a:gd name="T5" fmla="*/ 205 h 214"/>
                  <a:gd name="T6" fmla="*/ 79 w 136"/>
                  <a:gd name="T7" fmla="*/ 205 h 214"/>
                  <a:gd name="T8" fmla="*/ 67 w 136"/>
                  <a:gd name="T9" fmla="*/ 209 h 214"/>
                  <a:gd name="T10" fmla="*/ 29 w 136"/>
                  <a:gd name="T11" fmla="*/ 191 h 214"/>
                  <a:gd name="T12" fmla="*/ 29 w 136"/>
                  <a:gd name="T13" fmla="*/ 191 h 214"/>
                  <a:gd name="T14" fmla="*/ 10 w 136"/>
                  <a:gd name="T15" fmla="*/ 134 h 214"/>
                  <a:gd name="T16" fmla="*/ 17 w 136"/>
                  <a:gd name="T17" fmla="*/ 122 h 214"/>
                  <a:gd name="T18" fmla="*/ 29 w 136"/>
                  <a:gd name="T19" fmla="*/ 128 h 214"/>
                  <a:gd name="T20" fmla="*/ 40 w 136"/>
                  <a:gd name="T21" fmla="*/ 162 h 214"/>
                  <a:gd name="T22" fmla="*/ 46 w 136"/>
                  <a:gd name="T23" fmla="*/ 180 h 214"/>
                  <a:gd name="T24" fmla="*/ 51 w 136"/>
                  <a:gd name="T25" fmla="*/ 179 h 214"/>
                  <a:gd name="T26" fmla="*/ 44 w 136"/>
                  <a:gd name="T27" fmla="*/ 158 h 214"/>
                  <a:gd name="T28" fmla="*/ 32 w 136"/>
                  <a:gd name="T29" fmla="*/ 122 h 214"/>
                  <a:gd name="T30" fmla="*/ 31 w 136"/>
                  <a:gd name="T31" fmla="*/ 117 h 214"/>
                  <a:gd name="T32" fmla="*/ 2 w 136"/>
                  <a:gd name="T33" fmla="*/ 29 h 214"/>
                  <a:gd name="T34" fmla="*/ 11 w 136"/>
                  <a:gd name="T35" fmla="*/ 12 h 214"/>
                  <a:gd name="T36" fmla="*/ 27 w 136"/>
                  <a:gd name="T37" fmla="*/ 21 h 214"/>
                  <a:gd name="T38" fmla="*/ 56 w 136"/>
                  <a:gd name="T39" fmla="*/ 109 h 214"/>
                  <a:gd name="T40" fmla="*/ 61 w 136"/>
                  <a:gd name="T41" fmla="*/ 107 h 214"/>
                  <a:gd name="T42" fmla="*/ 33 w 136"/>
                  <a:gd name="T43" fmla="*/ 19 h 214"/>
                  <a:gd name="T44" fmla="*/ 41 w 136"/>
                  <a:gd name="T45" fmla="*/ 3 h 214"/>
                  <a:gd name="T46" fmla="*/ 58 w 136"/>
                  <a:gd name="T47" fmla="*/ 11 h 214"/>
                  <a:gd name="T48" fmla="*/ 86 w 136"/>
                  <a:gd name="T49" fmla="*/ 99 h 214"/>
                  <a:gd name="T50" fmla="*/ 88 w 136"/>
                  <a:gd name="T51" fmla="*/ 104 h 214"/>
                  <a:gd name="T52" fmla="*/ 99 w 136"/>
                  <a:gd name="T53" fmla="*/ 140 h 214"/>
                  <a:gd name="T54" fmla="*/ 106 w 136"/>
                  <a:gd name="T55" fmla="*/ 161 h 214"/>
                  <a:gd name="T56" fmla="*/ 111 w 136"/>
                  <a:gd name="T57" fmla="*/ 159 h 214"/>
                  <a:gd name="T58" fmla="*/ 105 w 136"/>
                  <a:gd name="T59" fmla="*/ 141 h 214"/>
                  <a:gd name="T60" fmla="*/ 94 w 136"/>
                  <a:gd name="T61" fmla="*/ 107 h 214"/>
                  <a:gd name="T62" fmla="*/ 100 w 136"/>
                  <a:gd name="T63" fmla="*/ 95 h 214"/>
                  <a:gd name="T64" fmla="*/ 113 w 136"/>
                  <a:gd name="T65" fmla="*/ 101 h 214"/>
                  <a:gd name="T66" fmla="*/ 131 w 136"/>
                  <a:gd name="T67" fmla="*/ 158 h 214"/>
                  <a:gd name="T68" fmla="*/ 131 w 136"/>
                  <a:gd name="T69" fmla="*/ 158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6" h="214">
                    <a:moveTo>
                      <a:pt x="131" y="158"/>
                    </a:moveTo>
                    <a:cubicBezTo>
                      <a:pt x="136" y="173"/>
                      <a:pt x="126" y="190"/>
                      <a:pt x="111" y="195"/>
                    </a:cubicBezTo>
                    <a:cubicBezTo>
                      <a:pt x="81" y="205"/>
                      <a:pt x="81" y="205"/>
                      <a:pt x="81" y="205"/>
                    </a:cubicBezTo>
                    <a:cubicBezTo>
                      <a:pt x="79" y="205"/>
                      <a:pt x="79" y="205"/>
                      <a:pt x="79" y="205"/>
                    </a:cubicBezTo>
                    <a:cubicBezTo>
                      <a:pt x="67" y="209"/>
                      <a:pt x="67" y="209"/>
                      <a:pt x="67" y="209"/>
                    </a:cubicBezTo>
                    <a:cubicBezTo>
                      <a:pt x="52" y="214"/>
                      <a:pt x="34" y="206"/>
                      <a:pt x="29" y="191"/>
                    </a:cubicBezTo>
                    <a:cubicBezTo>
                      <a:pt x="29" y="191"/>
                      <a:pt x="29" y="191"/>
                      <a:pt x="29" y="191"/>
                    </a:cubicBezTo>
                    <a:cubicBezTo>
                      <a:pt x="10" y="134"/>
                      <a:pt x="10" y="134"/>
                      <a:pt x="10" y="134"/>
                    </a:cubicBezTo>
                    <a:cubicBezTo>
                      <a:pt x="8" y="128"/>
                      <a:pt x="12" y="123"/>
                      <a:pt x="17" y="122"/>
                    </a:cubicBezTo>
                    <a:cubicBezTo>
                      <a:pt x="23" y="120"/>
                      <a:pt x="27" y="122"/>
                      <a:pt x="29" y="128"/>
                    </a:cubicBezTo>
                    <a:cubicBezTo>
                      <a:pt x="40" y="162"/>
                      <a:pt x="40" y="162"/>
                      <a:pt x="40" y="162"/>
                    </a:cubicBezTo>
                    <a:cubicBezTo>
                      <a:pt x="46" y="180"/>
                      <a:pt x="46" y="180"/>
                      <a:pt x="46" y="180"/>
                    </a:cubicBezTo>
                    <a:cubicBezTo>
                      <a:pt x="51" y="179"/>
                      <a:pt x="51" y="179"/>
                      <a:pt x="51" y="179"/>
                    </a:cubicBezTo>
                    <a:cubicBezTo>
                      <a:pt x="44" y="158"/>
                      <a:pt x="44" y="158"/>
                      <a:pt x="44" y="158"/>
                    </a:cubicBezTo>
                    <a:cubicBezTo>
                      <a:pt x="32" y="122"/>
                      <a:pt x="32" y="122"/>
                      <a:pt x="32" y="122"/>
                    </a:cubicBezTo>
                    <a:cubicBezTo>
                      <a:pt x="31" y="117"/>
                      <a:pt x="31" y="117"/>
                      <a:pt x="31" y="117"/>
                    </a:cubicBezTo>
                    <a:cubicBezTo>
                      <a:pt x="2" y="29"/>
                      <a:pt x="2" y="29"/>
                      <a:pt x="2" y="29"/>
                    </a:cubicBezTo>
                    <a:cubicBezTo>
                      <a:pt x="0" y="22"/>
                      <a:pt x="4" y="14"/>
                      <a:pt x="11" y="12"/>
                    </a:cubicBezTo>
                    <a:cubicBezTo>
                      <a:pt x="18" y="10"/>
                      <a:pt x="25" y="14"/>
                      <a:pt x="27" y="21"/>
                    </a:cubicBezTo>
                    <a:cubicBezTo>
                      <a:pt x="56" y="109"/>
                      <a:pt x="56" y="109"/>
                      <a:pt x="56" y="109"/>
                    </a:cubicBezTo>
                    <a:cubicBezTo>
                      <a:pt x="61" y="107"/>
                      <a:pt x="61" y="107"/>
                      <a:pt x="61" y="107"/>
                    </a:cubicBezTo>
                    <a:cubicBezTo>
                      <a:pt x="33" y="19"/>
                      <a:pt x="33" y="19"/>
                      <a:pt x="33" y="19"/>
                    </a:cubicBezTo>
                    <a:cubicBezTo>
                      <a:pt x="31" y="12"/>
                      <a:pt x="34" y="5"/>
                      <a:pt x="41" y="3"/>
                    </a:cubicBezTo>
                    <a:cubicBezTo>
                      <a:pt x="48" y="0"/>
                      <a:pt x="55" y="4"/>
                      <a:pt x="58" y="11"/>
                    </a:cubicBezTo>
                    <a:cubicBezTo>
                      <a:pt x="86" y="99"/>
                      <a:pt x="86" y="99"/>
                      <a:pt x="86" y="99"/>
                    </a:cubicBezTo>
                    <a:cubicBezTo>
                      <a:pt x="88" y="104"/>
                      <a:pt x="88" y="104"/>
                      <a:pt x="88" y="104"/>
                    </a:cubicBezTo>
                    <a:cubicBezTo>
                      <a:pt x="99" y="140"/>
                      <a:pt x="99" y="140"/>
                      <a:pt x="99" y="140"/>
                    </a:cubicBezTo>
                    <a:cubicBezTo>
                      <a:pt x="106" y="161"/>
                      <a:pt x="106" y="161"/>
                      <a:pt x="106" y="161"/>
                    </a:cubicBezTo>
                    <a:cubicBezTo>
                      <a:pt x="111" y="159"/>
                      <a:pt x="111" y="159"/>
                      <a:pt x="111" y="159"/>
                    </a:cubicBezTo>
                    <a:cubicBezTo>
                      <a:pt x="105" y="141"/>
                      <a:pt x="105" y="141"/>
                      <a:pt x="105" y="141"/>
                    </a:cubicBezTo>
                    <a:cubicBezTo>
                      <a:pt x="94" y="107"/>
                      <a:pt x="94" y="107"/>
                      <a:pt x="94" y="107"/>
                    </a:cubicBezTo>
                    <a:cubicBezTo>
                      <a:pt x="92" y="101"/>
                      <a:pt x="94" y="97"/>
                      <a:pt x="100" y="95"/>
                    </a:cubicBezTo>
                    <a:cubicBezTo>
                      <a:pt x="105" y="93"/>
                      <a:pt x="111" y="95"/>
                      <a:pt x="113" y="101"/>
                    </a:cubicBezTo>
                    <a:cubicBezTo>
                      <a:pt x="131" y="158"/>
                      <a:pt x="131" y="158"/>
                      <a:pt x="131" y="158"/>
                    </a:cubicBezTo>
                    <a:cubicBezTo>
                      <a:pt x="131" y="158"/>
                      <a:pt x="131" y="158"/>
                      <a:pt x="131" y="158"/>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87" name="Group 86">
              <a:extLst>
                <a:ext uri="{FF2B5EF4-FFF2-40B4-BE49-F238E27FC236}">
                  <a16:creationId xmlns:a16="http://schemas.microsoft.com/office/drawing/2014/main" id="{3D3D0564-D204-48BB-9BB7-C5B4C3047EA6}"/>
                </a:ext>
              </a:extLst>
            </p:cNvPr>
            <p:cNvGrpSpPr/>
            <p:nvPr/>
          </p:nvGrpSpPr>
          <p:grpSpPr>
            <a:xfrm>
              <a:off x="6283303" y="4990987"/>
              <a:ext cx="318550" cy="698620"/>
              <a:chOff x="9070976" y="5411788"/>
              <a:chExt cx="369888" cy="811212"/>
            </a:xfrm>
            <a:solidFill>
              <a:schemeClr val="accent3"/>
            </a:solidFill>
          </p:grpSpPr>
          <p:sp>
            <p:nvSpPr>
              <p:cNvPr id="98" name="Freeform 82">
                <a:extLst>
                  <a:ext uri="{FF2B5EF4-FFF2-40B4-BE49-F238E27FC236}">
                    <a16:creationId xmlns:a16="http://schemas.microsoft.com/office/drawing/2014/main" id="{ABBB7440-3307-475B-8FDB-0860A67C7C7D}"/>
                  </a:ext>
                </a:extLst>
              </p:cNvPr>
              <p:cNvSpPr>
                <a:spLocks/>
              </p:cNvSpPr>
              <p:nvPr/>
            </p:nvSpPr>
            <p:spPr bwMode="auto">
              <a:xfrm>
                <a:off x="9217026" y="6072188"/>
                <a:ext cx="150813" cy="150812"/>
              </a:xfrm>
              <a:custGeom>
                <a:avLst/>
                <a:gdLst>
                  <a:gd name="T0" fmla="*/ 2 w 48"/>
                  <a:gd name="T1" fmla="*/ 27 h 48"/>
                  <a:gd name="T2" fmla="*/ 27 w 48"/>
                  <a:gd name="T3" fmla="*/ 46 h 48"/>
                  <a:gd name="T4" fmla="*/ 47 w 48"/>
                  <a:gd name="T5" fmla="*/ 20 h 48"/>
                  <a:gd name="T6" fmla="*/ 21 w 48"/>
                  <a:gd name="T7" fmla="*/ 1 h 48"/>
                  <a:gd name="T8" fmla="*/ 2 w 48"/>
                  <a:gd name="T9" fmla="*/ 27 h 48"/>
                </a:gdLst>
                <a:ahLst/>
                <a:cxnLst>
                  <a:cxn ang="0">
                    <a:pos x="T0" y="T1"/>
                  </a:cxn>
                  <a:cxn ang="0">
                    <a:pos x="T2" y="T3"/>
                  </a:cxn>
                  <a:cxn ang="0">
                    <a:pos x="T4" y="T5"/>
                  </a:cxn>
                  <a:cxn ang="0">
                    <a:pos x="T6" y="T7"/>
                  </a:cxn>
                  <a:cxn ang="0">
                    <a:pos x="T8" y="T9"/>
                  </a:cxn>
                </a:cxnLst>
                <a:rect l="0" t="0" r="r" b="b"/>
                <a:pathLst>
                  <a:path w="48" h="48">
                    <a:moveTo>
                      <a:pt x="2" y="27"/>
                    </a:moveTo>
                    <a:cubicBezTo>
                      <a:pt x="3" y="39"/>
                      <a:pt x="15" y="48"/>
                      <a:pt x="27" y="46"/>
                    </a:cubicBezTo>
                    <a:cubicBezTo>
                      <a:pt x="40" y="44"/>
                      <a:pt x="48" y="33"/>
                      <a:pt x="47" y="20"/>
                    </a:cubicBezTo>
                    <a:cubicBezTo>
                      <a:pt x="45" y="8"/>
                      <a:pt x="33" y="0"/>
                      <a:pt x="21" y="1"/>
                    </a:cubicBezTo>
                    <a:cubicBezTo>
                      <a:pt x="8" y="3"/>
                      <a:pt x="0" y="15"/>
                      <a:pt x="2" y="27"/>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99" name="Freeform 83">
                <a:extLst>
                  <a:ext uri="{FF2B5EF4-FFF2-40B4-BE49-F238E27FC236}">
                    <a16:creationId xmlns:a16="http://schemas.microsoft.com/office/drawing/2014/main" id="{F0F786EC-D82B-44A0-AD77-AFEC7FCE7D7F}"/>
                  </a:ext>
                </a:extLst>
              </p:cNvPr>
              <p:cNvSpPr>
                <a:spLocks/>
              </p:cNvSpPr>
              <p:nvPr/>
            </p:nvSpPr>
            <p:spPr bwMode="auto">
              <a:xfrm>
                <a:off x="9070976" y="5411788"/>
                <a:ext cx="369888" cy="665162"/>
              </a:xfrm>
              <a:custGeom>
                <a:avLst/>
                <a:gdLst>
                  <a:gd name="T0" fmla="*/ 115 w 117"/>
                  <a:gd name="T1" fmla="*/ 169 h 211"/>
                  <a:gd name="T2" fmla="*/ 89 w 117"/>
                  <a:gd name="T3" fmla="*/ 202 h 211"/>
                  <a:gd name="T4" fmla="*/ 58 w 117"/>
                  <a:gd name="T5" fmla="*/ 207 h 211"/>
                  <a:gd name="T6" fmla="*/ 56 w 117"/>
                  <a:gd name="T7" fmla="*/ 207 h 211"/>
                  <a:gd name="T8" fmla="*/ 44 w 117"/>
                  <a:gd name="T9" fmla="*/ 209 h 211"/>
                  <a:gd name="T10" fmla="*/ 9 w 117"/>
                  <a:gd name="T11" fmla="*/ 184 h 211"/>
                  <a:gd name="T12" fmla="*/ 9 w 117"/>
                  <a:gd name="T13" fmla="*/ 184 h 211"/>
                  <a:gd name="T14" fmla="*/ 0 w 117"/>
                  <a:gd name="T15" fmla="*/ 125 h 211"/>
                  <a:gd name="T16" fmla="*/ 9 w 117"/>
                  <a:gd name="T17" fmla="*/ 114 h 211"/>
                  <a:gd name="T18" fmla="*/ 20 w 117"/>
                  <a:gd name="T19" fmla="*/ 122 h 211"/>
                  <a:gd name="T20" fmla="*/ 25 w 117"/>
                  <a:gd name="T21" fmla="*/ 157 h 211"/>
                  <a:gd name="T22" fmla="*/ 28 w 117"/>
                  <a:gd name="T23" fmla="*/ 177 h 211"/>
                  <a:gd name="T24" fmla="*/ 33 w 117"/>
                  <a:gd name="T25" fmla="*/ 176 h 211"/>
                  <a:gd name="T26" fmla="*/ 30 w 117"/>
                  <a:gd name="T27" fmla="*/ 154 h 211"/>
                  <a:gd name="T28" fmla="*/ 24 w 117"/>
                  <a:gd name="T29" fmla="*/ 117 h 211"/>
                  <a:gd name="T30" fmla="*/ 24 w 117"/>
                  <a:gd name="T31" fmla="*/ 112 h 211"/>
                  <a:gd name="T32" fmla="*/ 10 w 117"/>
                  <a:gd name="T33" fmla="*/ 20 h 211"/>
                  <a:gd name="T34" fmla="*/ 22 w 117"/>
                  <a:gd name="T35" fmla="*/ 5 h 211"/>
                  <a:gd name="T36" fmla="*/ 36 w 117"/>
                  <a:gd name="T37" fmla="*/ 17 h 211"/>
                  <a:gd name="T38" fmla="*/ 49 w 117"/>
                  <a:gd name="T39" fmla="*/ 108 h 211"/>
                  <a:gd name="T40" fmla="*/ 55 w 117"/>
                  <a:gd name="T41" fmla="*/ 108 h 211"/>
                  <a:gd name="T42" fmla="*/ 42 w 117"/>
                  <a:gd name="T43" fmla="*/ 16 h 211"/>
                  <a:gd name="T44" fmla="*/ 53 w 117"/>
                  <a:gd name="T45" fmla="*/ 1 h 211"/>
                  <a:gd name="T46" fmla="*/ 68 w 117"/>
                  <a:gd name="T47" fmla="*/ 12 h 211"/>
                  <a:gd name="T48" fmla="*/ 81 w 117"/>
                  <a:gd name="T49" fmla="*/ 104 h 211"/>
                  <a:gd name="T50" fmla="*/ 82 w 117"/>
                  <a:gd name="T51" fmla="*/ 109 h 211"/>
                  <a:gd name="T52" fmla="*/ 87 w 117"/>
                  <a:gd name="T53" fmla="*/ 146 h 211"/>
                  <a:gd name="T54" fmla="*/ 90 w 117"/>
                  <a:gd name="T55" fmla="*/ 168 h 211"/>
                  <a:gd name="T56" fmla="*/ 95 w 117"/>
                  <a:gd name="T57" fmla="*/ 167 h 211"/>
                  <a:gd name="T58" fmla="*/ 92 w 117"/>
                  <a:gd name="T59" fmla="*/ 148 h 211"/>
                  <a:gd name="T60" fmla="*/ 87 w 117"/>
                  <a:gd name="T61" fmla="*/ 113 h 211"/>
                  <a:gd name="T62" fmla="*/ 96 w 117"/>
                  <a:gd name="T63" fmla="*/ 102 h 211"/>
                  <a:gd name="T64" fmla="*/ 107 w 117"/>
                  <a:gd name="T65" fmla="*/ 110 h 211"/>
                  <a:gd name="T66" fmla="*/ 115 w 117"/>
                  <a:gd name="T67" fmla="*/ 169 h 211"/>
                  <a:gd name="T68" fmla="*/ 115 w 117"/>
                  <a:gd name="T69" fmla="*/ 16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7" h="211">
                    <a:moveTo>
                      <a:pt x="115" y="169"/>
                    </a:moveTo>
                    <a:cubicBezTo>
                      <a:pt x="117" y="185"/>
                      <a:pt x="105" y="200"/>
                      <a:pt x="89" y="202"/>
                    </a:cubicBezTo>
                    <a:cubicBezTo>
                      <a:pt x="58" y="207"/>
                      <a:pt x="58" y="207"/>
                      <a:pt x="58" y="207"/>
                    </a:cubicBezTo>
                    <a:cubicBezTo>
                      <a:pt x="56" y="207"/>
                      <a:pt x="56" y="207"/>
                      <a:pt x="56" y="207"/>
                    </a:cubicBezTo>
                    <a:cubicBezTo>
                      <a:pt x="44" y="209"/>
                      <a:pt x="44" y="209"/>
                      <a:pt x="44" y="209"/>
                    </a:cubicBezTo>
                    <a:cubicBezTo>
                      <a:pt x="28" y="211"/>
                      <a:pt x="11" y="200"/>
                      <a:pt x="9" y="184"/>
                    </a:cubicBezTo>
                    <a:cubicBezTo>
                      <a:pt x="9" y="184"/>
                      <a:pt x="9" y="184"/>
                      <a:pt x="9" y="184"/>
                    </a:cubicBezTo>
                    <a:cubicBezTo>
                      <a:pt x="0" y="125"/>
                      <a:pt x="0" y="125"/>
                      <a:pt x="0" y="125"/>
                    </a:cubicBezTo>
                    <a:cubicBezTo>
                      <a:pt x="0" y="119"/>
                      <a:pt x="4" y="115"/>
                      <a:pt x="9" y="114"/>
                    </a:cubicBezTo>
                    <a:cubicBezTo>
                      <a:pt x="15" y="113"/>
                      <a:pt x="19" y="116"/>
                      <a:pt x="20" y="122"/>
                    </a:cubicBezTo>
                    <a:cubicBezTo>
                      <a:pt x="25" y="157"/>
                      <a:pt x="25" y="157"/>
                      <a:pt x="25" y="157"/>
                    </a:cubicBezTo>
                    <a:cubicBezTo>
                      <a:pt x="28" y="177"/>
                      <a:pt x="28" y="177"/>
                      <a:pt x="28" y="177"/>
                    </a:cubicBezTo>
                    <a:cubicBezTo>
                      <a:pt x="33" y="176"/>
                      <a:pt x="33" y="176"/>
                      <a:pt x="33" y="176"/>
                    </a:cubicBezTo>
                    <a:cubicBezTo>
                      <a:pt x="30" y="154"/>
                      <a:pt x="30" y="154"/>
                      <a:pt x="30" y="154"/>
                    </a:cubicBezTo>
                    <a:cubicBezTo>
                      <a:pt x="24" y="117"/>
                      <a:pt x="24" y="117"/>
                      <a:pt x="24" y="117"/>
                    </a:cubicBezTo>
                    <a:cubicBezTo>
                      <a:pt x="24" y="112"/>
                      <a:pt x="24" y="112"/>
                      <a:pt x="24" y="112"/>
                    </a:cubicBezTo>
                    <a:cubicBezTo>
                      <a:pt x="10" y="20"/>
                      <a:pt x="10" y="20"/>
                      <a:pt x="10" y="20"/>
                    </a:cubicBezTo>
                    <a:cubicBezTo>
                      <a:pt x="9" y="13"/>
                      <a:pt x="15" y="6"/>
                      <a:pt x="22" y="5"/>
                    </a:cubicBezTo>
                    <a:cubicBezTo>
                      <a:pt x="29" y="4"/>
                      <a:pt x="35" y="10"/>
                      <a:pt x="36" y="17"/>
                    </a:cubicBezTo>
                    <a:cubicBezTo>
                      <a:pt x="49" y="108"/>
                      <a:pt x="49" y="108"/>
                      <a:pt x="49" y="108"/>
                    </a:cubicBezTo>
                    <a:cubicBezTo>
                      <a:pt x="55" y="108"/>
                      <a:pt x="55" y="108"/>
                      <a:pt x="55" y="108"/>
                    </a:cubicBezTo>
                    <a:cubicBezTo>
                      <a:pt x="42" y="16"/>
                      <a:pt x="42" y="16"/>
                      <a:pt x="42" y="16"/>
                    </a:cubicBezTo>
                    <a:cubicBezTo>
                      <a:pt x="41" y="9"/>
                      <a:pt x="45" y="2"/>
                      <a:pt x="53" y="1"/>
                    </a:cubicBezTo>
                    <a:cubicBezTo>
                      <a:pt x="60" y="0"/>
                      <a:pt x="67" y="5"/>
                      <a:pt x="68" y="12"/>
                    </a:cubicBezTo>
                    <a:cubicBezTo>
                      <a:pt x="81" y="104"/>
                      <a:pt x="81" y="104"/>
                      <a:pt x="81" y="104"/>
                    </a:cubicBezTo>
                    <a:cubicBezTo>
                      <a:pt x="82" y="109"/>
                      <a:pt x="82" y="109"/>
                      <a:pt x="82" y="109"/>
                    </a:cubicBezTo>
                    <a:cubicBezTo>
                      <a:pt x="87" y="146"/>
                      <a:pt x="87" y="146"/>
                      <a:pt x="87" y="146"/>
                    </a:cubicBezTo>
                    <a:cubicBezTo>
                      <a:pt x="90" y="168"/>
                      <a:pt x="90" y="168"/>
                      <a:pt x="90" y="168"/>
                    </a:cubicBezTo>
                    <a:cubicBezTo>
                      <a:pt x="95" y="167"/>
                      <a:pt x="95" y="167"/>
                      <a:pt x="95" y="167"/>
                    </a:cubicBezTo>
                    <a:cubicBezTo>
                      <a:pt x="92" y="148"/>
                      <a:pt x="92" y="148"/>
                      <a:pt x="92" y="148"/>
                    </a:cubicBezTo>
                    <a:cubicBezTo>
                      <a:pt x="87" y="113"/>
                      <a:pt x="87" y="113"/>
                      <a:pt x="87" y="113"/>
                    </a:cubicBezTo>
                    <a:cubicBezTo>
                      <a:pt x="86" y="107"/>
                      <a:pt x="90" y="103"/>
                      <a:pt x="96" y="102"/>
                    </a:cubicBezTo>
                    <a:cubicBezTo>
                      <a:pt x="101" y="101"/>
                      <a:pt x="106" y="104"/>
                      <a:pt x="107" y="110"/>
                    </a:cubicBezTo>
                    <a:cubicBezTo>
                      <a:pt x="115" y="169"/>
                      <a:pt x="115" y="169"/>
                      <a:pt x="115" y="169"/>
                    </a:cubicBezTo>
                    <a:cubicBezTo>
                      <a:pt x="115" y="169"/>
                      <a:pt x="115" y="169"/>
                      <a:pt x="115" y="169"/>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nvGrpSpPr>
            <p:cNvPr id="88" name="Group 87">
              <a:extLst>
                <a:ext uri="{FF2B5EF4-FFF2-40B4-BE49-F238E27FC236}">
                  <a16:creationId xmlns:a16="http://schemas.microsoft.com/office/drawing/2014/main" id="{D878FCFA-663E-4828-9154-BA33F0A2F8CE}"/>
                </a:ext>
              </a:extLst>
            </p:cNvPr>
            <p:cNvGrpSpPr/>
            <p:nvPr/>
          </p:nvGrpSpPr>
          <p:grpSpPr>
            <a:xfrm>
              <a:off x="4979028" y="1410382"/>
              <a:ext cx="445695" cy="635733"/>
              <a:chOff x="7556501" y="1254125"/>
              <a:chExt cx="517525" cy="738188"/>
            </a:xfrm>
            <a:solidFill>
              <a:schemeClr val="accent1"/>
            </a:solidFill>
          </p:grpSpPr>
          <p:sp>
            <p:nvSpPr>
              <p:cNvPr id="96" name="Freeform 84">
                <a:extLst>
                  <a:ext uri="{FF2B5EF4-FFF2-40B4-BE49-F238E27FC236}">
                    <a16:creationId xmlns:a16="http://schemas.microsoft.com/office/drawing/2014/main" id="{7AB236EA-95E8-425B-8C85-414A934433E1}"/>
                  </a:ext>
                </a:extLst>
              </p:cNvPr>
              <p:cNvSpPr>
                <a:spLocks/>
              </p:cNvSpPr>
              <p:nvPr/>
            </p:nvSpPr>
            <p:spPr bwMode="auto">
              <a:xfrm>
                <a:off x="7556501" y="1254125"/>
                <a:ext cx="160338" cy="160337"/>
              </a:xfrm>
              <a:custGeom>
                <a:avLst/>
                <a:gdLst>
                  <a:gd name="T0" fmla="*/ 6 w 51"/>
                  <a:gd name="T1" fmla="*/ 37 h 51"/>
                  <a:gd name="T2" fmla="*/ 14 w 51"/>
                  <a:gd name="T3" fmla="*/ 7 h 51"/>
                  <a:gd name="T4" fmla="*/ 45 w 51"/>
                  <a:gd name="T5" fmla="*/ 14 h 51"/>
                  <a:gd name="T6" fmla="*/ 37 w 51"/>
                  <a:gd name="T7" fmla="*/ 45 h 51"/>
                  <a:gd name="T8" fmla="*/ 6 w 51"/>
                  <a:gd name="T9" fmla="*/ 37 h 51"/>
                </a:gdLst>
                <a:ahLst/>
                <a:cxnLst>
                  <a:cxn ang="0">
                    <a:pos x="T0" y="T1"/>
                  </a:cxn>
                  <a:cxn ang="0">
                    <a:pos x="T2" y="T3"/>
                  </a:cxn>
                  <a:cxn ang="0">
                    <a:pos x="T4" y="T5"/>
                  </a:cxn>
                  <a:cxn ang="0">
                    <a:pos x="T6" y="T7"/>
                  </a:cxn>
                  <a:cxn ang="0">
                    <a:pos x="T8" y="T9"/>
                  </a:cxn>
                </a:cxnLst>
                <a:rect l="0" t="0" r="r" b="b"/>
                <a:pathLst>
                  <a:path w="51" h="51">
                    <a:moveTo>
                      <a:pt x="6" y="37"/>
                    </a:moveTo>
                    <a:cubicBezTo>
                      <a:pt x="0" y="27"/>
                      <a:pt x="3" y="13"/>
                      <a:pt x="14" y="7"/>
                    </a:cubicBezTo>
                    <a:cubicBezTo>
                      <a:pt x="25" y="0"/>
                      <a:pt x="38" y="4"/>
                      <a:pt x="45" y="14"/>
                    </a:cubicBezTo>
                    <a:cubicBezTo>
                      <a:pt x="51" y="24"/>
                      <a:pt x="48" y="38"/>
                      <a:pt x="37" y="45"/>
                    </a:cubicBezTo>
                    <a:cubicBezTo>
                      <a:pt x="26" y="51"/>
                      <a:pt x="13" y="48"/>
                      <a:pt x="6" y="37"/>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sp>
            <p:nvSpPr>
              <p:cNvPr id="97" name="Freeform 85">
                <a:extLst>
                  <a:ext uri="{FF2B5EF4-FFF2-40B4-BE49-F238E27FC236}">
                    <a16:creationId xmlns:a16="http://schemas.microsoft.com/office/drawing/2014/main" id="{74F84330-9148-405A-9734-014DB3987855}"/>
                  </a:ext>
                </a:extLst>
              </p:cNvPr>
              <p:cNvSpPr>
                <a:spLocks/>
              </p:cNvSpPr>
              <p:nvPr/>
            </p:nvSpPr>
            <p:spPr bwMode="auto">
              <a:xfrm>
                <a:off x="7607301" y="1376363"/>
                <a:ext cx="466725" cy="615950"/>
              </a:xfrm>
              <a:custGeom>
                <a:avLst/>
                <a:gdLst>
                  <a:gd name="T0" fmla="*/ 114 w 148"/>
                  <a:gd name="T1" fmla="*/ 49 h 195"/>
                  <a:gd name="T2" fmla="*/ 71 w 148"/>
                  <a:gd name="T3" fmla="*/ 12 h 195"/>
                  <a:gd name="T4" fmla="*/ 69 w 148"/>
                  <a:gd name="T5" fmla="*/ 12 h 195"/>
                  <a:gd name="T6" fmla="*/ 34 w 148"/>
                  <a:gd name="T7" fmla="*/ 8 h 195"/>
                  <a:gd name="T8" fmla="*/ 27 w 148"/>
                  <a:gd name="T9" fmla="*/ 12 h 195"/>
                  <a:gd name="T10" fmla="*/ 24 w 148"/>
                  <a:gd name="T11" fmla="*/ 14 h 195"/>
                  <a:gd name="T12" fmla="*/ 16 w 148"/>
                  <a:gd name="T13" fmla="*/ 18 h 195"/>
                  <a:gd name="T14" fmla="*/ 4 w 148"/>
                  <a:gd name="T15" fmla="*/ 51 h 195"/>
                  <a:gd name="T16" fmla="*/ 3 w 148"/>
                  <a:gd name="T17" fmla="*/ 53 h 195"/>
                  <a:gd name="T18" fmla="*/ 17 w 148"/>
                  <a:gd name="T19" fmla="*/ 108 h 195"/>
                  <a:gd name="T20" fmla="*/ 26 w 148"/>
                  <a:gd name="T21" fmla="*/ 115 h 195"/>
                  <a:gd name="T22" fmla="*/ 34 w 148"/>
                  <a:gd name="T23" fmla="*/ 105 h 195"/>
                  <a:gd name="T24" fmla="*/ 20 w 148"/>
                  <a:gd name="T25" fmla="*/ 51 h 195"/>
                  <a:gd name="T26" fmla="*/ 25 w 148"/>
                  <a:gd name="T27" fmla="*/ 49 h 195"/>
                  <a:gd name="T28" fmla="*/ 46 w 148"/>
                  <a:gd name="T29" fmla="*/ 141 h 195"/>
                  <a:gd name="T30" fmla="*/ 66 w 148"/>
                  <a:gd name="T31" fmla="*/ 129 h 195"/>
                  <a:gd name="T32" fmla="*/ 102 w 148"/>
                  <a:gd name="T33" fmla="*/ 189 h 195"/>
                  <a:gd name="T34" fmla="*/ 117 w 148"/>
                  <a:gd name="T35" fmla="*/ 192 h 195"/>
                  <a:gd name="T36" fmla="*/ 120 w 148"/>
                  <a:gd name="T37" fmla="*/ 178 h 195"/>
                  <a:gd name="T38" fmla="*/ 84 w 148"/>
                  <a:gd name="T39" fmla="*/ 118 h 195"/>
                  <a:gd name="T40" fmla="*/ 91 w 148"/>
                  <a:gd name="T41" fmla="*/ 114 h 195"/>
                  <a:gd name="T42" fmla="*/ 127 w 148"/>
                  <a:gd name="T43" fmla="*/ 173 h 195"/>
                  <a:gd name="T44" fmla="*/ 141 w 148"/>
                  <a:gd name="T45" fmla="*/ 178 h 195"/>
                  <a:gd name="T46" fmla="*/ 145 w 148"/>
                  <a:gd name="T47" fmla="*/ 163 h 195"/>
                  <a:gd name="T48" fmla="*/ 109 w 148"/>
                  <a:gd name="T49" fmla="*/ 103 h 195"/>
                  <a:gd name="T50" fmla="*/ 129 w 148"/>
                  <a:gd name="T51" fmla="*/ 91 h 195"/>
                  <a:gd name="T52" fmla="*/ 57 w 148"/>
                  <a:gd name="T53" fmla="*/ 29 h 195"/>
                  <a:gd name="T54" fmla="*/ 61 w 148"/>
                  <a:gd name="T55" fmla="*/ 26 h 195"/>
                  <a:gd name="T56" fmla="*/ 102 w 148"/>
                  <a:gd name="T57" fmla="*/ 63 h 195"/>
                  <a:gd name="T58" fmla="*/ 115 w 148"/>
                  <a:gd name="T59" fmla="*/ 61 h 195"/>
                  <a:gd name="T60" fmla="*/ 114 w 148"/>
                  <a:gd name="T61" fmla="*/ 49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8" h="195">
                    <a:moveTo>
                      <a:pt x="114" y="49"/>
                    </a:moveTo>
                    <a:cubicBezTo>
                      <a:pt x="71" y="12"/>
                      <a:pt x="71" y="12"/>
                      <a:pt x="71" y="12"/>
                    </a:cubicBezTo>
                    <a:cubicBezTo>
                      <a:pt x="69" y="12"/>
                      <a:pt x="69" y="12"/>
                      <a:pt x="69" y="12"/>
                    </a:cubicBezTo>
                    <a:cubicBezTo>
                      <a:pt x="55" y="0"/>
                      <a:pt x="39" y="4"/>
                      <a:pt x="34" y="8"/>
                    </a:cubicBezTo>
                    <a:cubicBezTo>
                      <a:pt x="30" y="10"/>
                      <a:pt x="31" y="10"/>
                      <a:pt x="27" y="12"/>
                    </a:cubicBezTo>
                    <a:cubicBezTo>
                      <a:pt x="26" y="13"/>
                      <a:pt x="25" y="13"/>
                      <a:pt x="24" y="14"/>
                    </a:cubicBezTo>
                    <a:cubicBezTo>
                      <a:pt x="19" y="17"/>
                      <a:pt x="21" y="16"/>
                      <a:pt x="16" y="18"/>
                    </a:cubicBezTo>
                    <a:cubicBezTo>
                      <a:pt x="11" y="22"/>
                      <a:pt x="0" y="34"/>
                      <a:pt x="4" y="51"/>
                    </a:cubicBezTo>
                    <a:cubicBezTo>
                      <a:pt x="3" y="53"/>
                      <a:pt x="3" y="53"/>
                      <a:pt x="3" y="53"/>
                    </a:cubicBezTo>
                    <a:cubicBezTo>
                      <a:pt x="17" y="108"/>
                      <a:pt x="17" y="108"/>
                      <a:pt x="17" y="108"/>
                    </a:cubicBezTo>
                    <a:cubicBezTo>
                      <a:pt x="18" y="113"/>
                      <a:pt x="23" y="116"/>
                      <a:pt x="26" y="115"/>
                    </a:cubicBezTo>
                    <a:cubicBezTo>
                      <a:pt x="31" y="114"/>
                      <a:pt x="34" y="109"/>
                      <a:pt x="34" y="105"/>
                    </a:cubicBezTo>
                    <a:cubicBezTo>
                      <a:pt x="20" y="51"/>
                      <a:pt x="20" y="51"/>
                      <a:pt x="20" y="51"/>
                    </a:cubicBezTo>
                    <a:cubicBezTo>
                      <a:pt x="25" y="49"/>
                      <a:pt x="25" y="49"/>
                      <a:pt x="25" y="49"/>
                    </a:cubicBezTo>
                    <a:cubicBezTo>
                      <a:pt x="46" y="141"/>
                      <a:pt x="46" y="141"/>
                      <a:pt x="46" y="141"/>
                    </a:cubicBezTo>
                    <a:cubicBezTo>
                      <a:pt x="66" y="129"/>
                      <a:pt x="66" y="129"/>
                      <a:pt x="66" y="129"/>
                    </a:cubicBezTo>
                    <a:cubicBezTo>
                      <a:pt x="102" y="189"/>
                      <a:pt x="102" y="189"/>
                      <a:pt x="102" y="189"/>
                    </a:cubicBezTo>
                    <a:cubicBezTo>
                      <a:pt x="105" y="194"/>
                      <a:pt x="112" y="195"/>
                      <a:pt x="117" y="192"/>
                    </a:cubicBezTo>
                    <a:cubicBezTo>
                      <a:pt x="123" y="189"/>
                      <a:pt x="123" y="183"/>
                      <a:pt x="120" y="178"/>
                    </a:cubicBezTo>
                    <a:cubicBezTo>
                      <a:pt x="84" y="118"/>
                      <a:pt x="84" y="118"/>
                      <a:pt x="84" y="118"/>
                    </a:cubicBezTo>
                    <a:cubicBezTo>
                      <a:pt x="91" y="114"/>
                      <a:pt x="91" y="114"/>
                      <a:pt x="91" y="114"/>
                    </a:cubicBezTo>
                    <a:cubicBezTo>
                      <a:pt x="127" y="173"/>
                      <a:pt x="127" y="173"/>
                      <a:pt x="127" y="173"/>
                    </a:cubicBezTo>
                    <a:cubicBezTo>
                      <a:pt x="131" y="179"/>
                      <a:pt x="136" y="181"/>
                      <a:pt x="141" y="178"/>
                    </a:cubicBezTo>
                    <a:cubicBezTo>
                      <a:pt x="147" y="174"/>
                      <a:pt x="148" y="168"/>
                      <a:pt x="145" y="163"/>
                    </a:cubicBezTo>
                    <a:cubicBezTo>
                      <a:pt x="109" y="103"/>
                      <a:pt x="109" y="103"/>
                      <a:pt x="109" y="103"/>
                    </a:cubicBezTo>
                    <a:cubicBezTo>
                      <a:pt x="129" y="91"/>
                      <a:pt x="129" y="91"/>
                      <a:pt x="129" y="91"/>
                    </a:cubicBezTo>
                    <a:cubicBezTo>
                      <a:pt x="57" y="29"/>
                      <a:pt x="57" y="29"/>
                      <a:pt x="57" y="29"/>
                    </a:cubicBezTo>
                    <a:cubicBezTo>
                      <a:pt x="61" y="26"/>
                      <a:pt x="61" y="26"/>
                      <a:pt x="61" y="26"/>
                    </a:cubicBezTo>
                    <a:cubicBezTo>
                      <a:pt x="102" y="63"/>
                      <a:pt x="102" y="63"/>
                      <a:pt x="102" y="63"/>
                    </a:cubicBezTo>
                    <a:cubicBezTo>
                      <a:pt x="106" y="65"/>
                      <a:pt x="112" y="65"/>
                      <a:pt x="115" y="61"/>
                    </a:cubicBezTo>
                    <a:cubicBezTo>
                      <a:pt x="118" y="58"/>
                      <a:pt x="117" y="53"/>
                      <a:pt x="114" y="49"/>
                    </a:cubicBezTo>
                    <a:close/>
                  </a:path>
                </a:pathLst>
              </a:custGeom>
              <a:grp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grpSp>
      <p:sp>
        <p:nvSpPr>
          <p:cNvPr id="90" name="Freeform 86">
            <a:extLst>
              <a:ext uri="{FF2B5EF4-FFF2-40B4-BE49-F238E27FC236}">
                <a16:creationId xmlns:a16="http://schemas.microsoft.com/office/drawing/2014/main" id="{8EB71386-10A9-472D-86D0-C67C8A8786B2}"/>
              </a:ext>
            </a:extLst>
          </p:cNvPr>
          <p:cNvSpPr>
            <a:spLocks noEditPoints="1"/>
          </p:cNvSpPr>
          <p:nvPr/>
        </p:nvSpPr>
        <p:spPr bwMode="auto">
          <a:xfrm>
            <a:off x="4571615" y="1910762"/>
            <a:ext cx="3067919" cy="3066550"/>
          </a:xfrm>
          <a:custGeom>
            <a:avLst/>
            <a:gdLst>
              <a:gd name="T0" fmla="*/ 565 w 1129"/>
              <a:gd name="T1" fmla="*/ 1129 h 1129"/>
              <a:gd name="T2" fmla="*/ 0 w 1129"/>
              <a:gd name="T3" fmla="*/ 564 h 1129"/>
              <a:gd name="T4" fmla="*/ 565 w 1129"/>
              <a:gd name="T5" fmla="*/ 0 h 1129"/>
              <a:gd name="T6" fmla="*/ 1129 w 1129"/>
              <a:gd name="T7" fmla="*/ 564 h 1129"/>
              <a:gd name="T8" fmla="*/ 565 w 1129"/>
              <a:gd name="T9" fmla="*/ 1129 h 1129"/>
              <a:gd name="T10" fmla="*/ 565 w 1129"/>
              <a:gd name="T11" fmla="*/ 67 h 1129"/>
              <a:gd name="T12" fmla="*/ 67 w 1129"/>
              <a:gd name="T13" fmla="*/ 564 h 1129"/>
              <a:gd name="T14" fmla="*/ 565 w 1129"/>
              <a:gd name="T15" fmla="*/ 1062 h 1129"/>
              <a:gd name="T16" fmla="*/ 1062 w 1129"/>
              <a:gd name="T17" fmla="*/ 564 h 1129"/>
              <a:gd name="T18" fmla="*/ 565 w 1129"/>
              <a:gd name="T19" fmla="*/ 67 h 1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9" h="1129">
                <a:moveTo>
                  <a:pt x="565" y="1129"/>
                </a:moveTo>
                <a:cubicBezTo>
                  <a:pt x="253" y="1129"/>
                  <a:pt x="0" y="876"/>
                  <a:pt x="0" y="564"/>
                </a:cubicBezTo>
                <a:cubicBezTo>
                  <a:pt x="0" y="253"/>
                  <a:pt x="253" y="0"/>
                  <a:pt x="565" y="0"/>
                </a:cubicBezTo>
                <a:cubicBezTo>
                  <a:pt x="876" y="0"/>
                  <a:pt x="1129" y="253"/>
                  <a:pt x="1129" y="564"/>
                </a:cubicBezTo>
                <a:cubicBezTo>
                  <a:pt x="1129" y="876"/>
                  <a:pt x="876" y="1129"/>
                  <a:pt x="565" y="1129"/>
                </a:cubicBezTo>
                <a:close/>
                <a:moveTo>
                  <a:pt x="565" y="67"/>
                </a:moveTo>
                <a:cubicBezTo>
                  <a:pt x="291" y="67"/>
                  <a:pt x="67" y="290"/>
                  <a:pt x="67" y="564"/>
                </a:cubicBezTo>
                <a:cubicBezTo>
                  <a:pt x="67" y="839"/>
                  <a:pt x="291" y="1062"/>
                  <a:pt x="565" y="1062"/>
                </a:cubicBezTo>
                <a:cubicBezTo>
                  <a:pt x="839" y="1062"/>
                  <a:pt x="1062" y="839"/>
                  <a:pt x="1062" y="564"/>
                </a:cubicBezTo>
                <a:cubicBezTo>
                  <a:pt x="1062" y="290"/>
                  <a:pt x="839" y="67"/>
                  <a:pt x="565" y="67"/>
                </a:cubicBezTo>
                <a:close/>
              </a:path>
            </a:pathLst>
          </a:custGeom>
          <a:gradFill>
            <a:gsLst>
              <a:gs pos="10000">
                <a:schemeClr val="accent1"/>
              </a:gs>
              <a:gs pos="100000">
                <a:schemeClr val="accent2"/>
              </a:gs>
            </a:gsLst>
            <a:lin ang="18900000" scaled="1"/>
          </a:gradFill>
          <a:ln w="9525">
            <a:noFill/>
            <a:round/>
            <a:headEnd/>
            <a:tailEnd/>
          </a:ln>
          <a:extLst/>
        </p:spPr>
        <p:txBody>
          <a:bodyPr vert="horz" wrap="square" lIns="68580" tIns="34290" rIns="68580" bIns="34290" numCol="1" anchor="t" anchorCtr="0" compatLnSpc="1">
            <a:prstTxWarp prst="textNoShape">
              <a:avLst/>
            </a:prstTxWarp>
          </a:bodyPr>
          <a:lstStyle/>
          <a:p>
            <a:endParaRPr lang="id-ID" sz="1013"/>
          </a:p>
        </p:txBody>
      </p:sp>
      <p:grpSp>
        <p:nvGrpSpPr>
          <p:cNvPr id="5" name="Group 4">
            <a:extLst>
              <a:ext uri="{FF2B5EF4-FFF2-40B4-BE49-F238E27FC236}">
                <a16:creationId xmlns:a16="http://schemas.microsoft.com/office/drawing/2014/main" id="{ED449250-E5EA-4903-B3AA-0A4E32C739EC}"/>
              </a:ext>
            </a:extLst>
          </p:cNvPr>
          <p:cNvGrpSpPr/>
          <p:nvPr/>
        </p:nvGrpSpPr>
        <p:grpSpPr>
          <a:xfrm>
            <a:off x="4891537" y="2545221"/>
            <a:ext cx="2428076" cy="1904372"/>
            <a:chOff x="4891537" y="2545221"/>
            <a:chExt cx="2428076" cy="1904372"/>
          </a:xfrm>
        </p:grpSpPr>
        <p:grpSp>
          <p:nvGrpSpPr>
            <p:cNvPr id="178" name="Group 177">
              <a:extLst>
                <a:ext uri="{FF2B5EF4-FFF2-40B4-BE49-F238E27FC236}">
                  <a16:creationId xmlns:a16="http://schemas.microsoft.com/office/drawing/2014/main" id="{60E9FBF1-B7EB-49C1-A439-BCE2EA01C94E}"/>
                </a:ext>
              </a:extLst>
            </p:cNvPr>
            <p:cNvGrpSpPr/>
            <p:nvPr/>
          </p:nvGrpSpPr>
          <p:grpSpPr>
            <a:xfrm>
              <a:off x="5748060" y="2545221"/>
              <a:ext cx="715028" cy="682527"/>
              <a:chOff x="7942263" y="6156325"/>
              <a:chExt cx="2584450" cy="2466975"/>
            </a:xfrm>
            <a:solidFill>
              <a:schemeClr val="bg1"/>
            </a:solidFill>
          </p:grpSpPr>
          <p:sp>
            <p:nvSpPr>
              <p:cNvPr id="179" name="Freeform 152">
                <a:extLst>
                  <a:ext uri="{FF2B5EF4-FFF2-40B4-BE49-F238E27FC236}">
                    <a16:creationId xmlns:a16="http://schemas.microsoft.com/office/drawing/2014/main" id="{4B08DEE3-7F90-4F9F-863F-C62F55AA4F71}"/>
                  </a:ext>
                </a:extLst>
              </p:cNvPr>
              <p:cNvSpPr>
                <a:spLocks noEditPoints="1"/>
              </p:cNvSpPr>
              <p:nvPr/>
            </p:nvSpPr>
            <p:spPr bwMode="auto">
              <a:xfrm>
                <a:off x="9545638" y="6289675"/>
                <a:ext cx="981075" cy="433388"/>
              </a:xfrm>
              <a:custGeom>
                <a:avLst/>
                <a:gdLst>
                  <a:gd name="T0" fmla="*/ 373 w 396"/>
                  <a:gd name="T1" fmla="*/ 0 h 175"/>
                  <a:gd name="T2" fmla="*/ 52 w 396"/>
                  <a:gd name="T3" fmla="*/ 0 h 175"/>
                  <a:gd name="T4" fmla="*/ 37 w 396"/>
                  <a:gd name="T5" fmla="*/ 5 h 175"/>
                  <a:gd name="T6" fmla="*/ 29 w 396"/>
                  <a:gd name="T7" fmla="*/ 17 h 175"/>
                  <a:gd name="T8" fmla="*/ 3 w 396"/>
                  <a:gd name="T9" fmla="*/ 146 h 175"/>
                  <a:gd name="T10" fmla="*/ 25 w 396"/>
                  <a:gd name="T11" fmla="*/ 175 h 175"/>
                  <a:gd name="T12" fmla="*/ 282 w 396"/>
                  <a:gd name="T13" fmla="*/ 135 h 175"/>
                  <a:gd name="T14" fmla="*/ 396 w 396"/>
                  <a:gd name="T15" fmla="*/ 23 h 175"/>
                  <a:gd name="T16" fmla="*/ 373 w 396"/>
                  <a:gd name="T17" fmla="*/ 0 h 175"/>
                  <a:gd name="T18" fmla="*/ 339 w 396"/>
                  <a:gd name="T19" fmla="*/ 47 h 175"/>
                  <a:gd name="T20" fmla="*/ 327 w 396"/>
                  <a:gd name="T21" fmla="*/ 59 h 175"/>
                  <a:gd name="T22" fmla="*/ 323 w 396"/>
                  <a:gd name="T23" fmla="*/ 62 h 175"/>
                  <a:gd name="T24" fmla="*/ 317 w 396"/>
                  <a:gd name="T25" fmla="*/ 66 h 175"/>
                  <a:gd name="T26" fmla="*/ 300 w 396"/>
                  <a:gd name="T27" fmla="*/ 77 h 175"/>
                  <a:gd name="T28" fmla="*/ 260 w 396"/>
                  <a:gd name="T29" fmla="*/ 94 h 175"/>
                  <a:gd name="T30" fmla="*/ 53 w 396"/>
                  <a:gd name="T31" fmla="*/ 129 h 175"/>
                  <a:gd name="T32" fmla="*/ 70 w 396"/>
                  <a:gd name="T33" fmla="*/ 46 h 175"/>
                  <a:gd name="T34" fmla="*/ 341 w 396"/>
                  <a:gd name="T35" fmla="*/ 46 h 175"/>
                  <a:gd name="T36" fmla="*/ 339 w 396"/>
                  <a:gd name="T37" fmla="*/ 4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96" h="175">
                    <a:moveTo>
                      <a:pt x="373" y="0"/>
                    </a:moveTo>
                    <a:cubicBezTo>
                      <a:pt x="52" y="0"/>
                      <a:pt x="52" y="0"/>
                      <a:pt x="52" y="0"/>
                    </a:cubicBezTo>
                    <a:cubicBezTo>
                      <a:pt x="45" y="0"/>
                      <a:pt x="40" y="2"/>
                      <a:pt x="37" y="5"/>
                    </a:cubicBezTo>
                    <a:cubicBezTo>
                      <a:pt x="33" y="8"/>
                      <a:pt x="30" y="12"/>
                      <a:pt x="29" y="17"/>
                    </a:cubicBezTo>
                    <a:cubicBezTo>
                      <a:pt x="21" y="60"/>
                      <a:pt x="12" y="103"/>
                      <a:pt x="3" y="146"/>
                    </a:cubicBezTo>
                    <a:cubicBezTo>
                      <a:pt x="0" y="161"/>
                      <a:pt x="9" y="175"/>
                      <a:pt x="25" y="175"/>
                    </a:cubicBezTo>
                    <a:cubicBezTo>
                      <a:pt x="111" y="175"/>
                      <a:pt x="201" y="166"/>
                      <a:pt x="282" y="135"/>
                    </a:cubicBezTo>
                    <a:cubicBezTo>
                      <a:pt x="330" y="116"/>
                      <a:pt x="395" y="83"/>
                      <a:pt x="396" y="23"/>
                    </a:cubicBezTo>
                    <a:cubicBezTo>
                      <a:pt x="396" y="10"/>
                      <a:pt x="385" y="0"/>
                      <a:pt x="373" y="0"/>
                    </a:cubicBezTo>
                    <a:close/>
                    <a:moveTo>
                      <a:pt x="339" y="47"/>
                    </a:moveTo>
                    <a:cubicBezTo>
                      <a:pt x="336" y="51"/>
                      <a:pt x="332" y="55"/>
                      <a:pt x="327" y="59"/>
                    </a:cubicBezTo>
                    <a:cubicBezTo>
                      <a:pt x="327" y="59"/>
                      <a:pt x="324" y="61"/>
                      <a:pt x="323" y="62"/>
                    </a:cubicBezTo>
                    <a:cubicBezTo>
                      <a:pt x="321" y="63"/>
                      <a:pt x="319" y="65"/>
                      <a:pt x="317" y="66"/>
                    </a:cubicBezTo>
                    <a:cubicBezTo>
                      <a:pt x="311" y="70"/>
                      <a:pt x="306" y="74"/>
                      <a:pt x="300" y="77"/>
                    </a:cubicBezTo>
                    <a:cubicBezTo>
                      <a:pt x="285" y="85"/>
                      <a:pt x="275" y="89"/>
                      <a:pt x="260" y="94"/>
                    </a:cubicBezTo>
                    <a:cubicBezTo>
                      <a:pt x="194" y="118"/>
                      <a:pt x="123" y="127"/>
                      <a:pt x="53" y="129"/>
                    </a:cubicBezTo>
                    <a:cubicBezTo>
                      <a:pt x="59" y="101"/>
                      <a:pt x="64" y="73"/>
                      <a:pt x="70" y="46"/>
                    </a:cubicBezTo>
                    <a:cubicBezTo>
                      <a:pt x="341" y="46"/>
                      <a:pt x="341" y="46"/>
                      <a:pt x="341" y="46"/>
                    </a:cubicBezTo>
                    <a:cubicBezTo>
                      <a:pt x="340" y="46"/>
                      <a:pt x="340" y="47"/>
                      <a:pt x="339"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53">
                <a:extLst>
                  <a:ext uri="{FF2B5EF4-FFF2-40B4-BE49-F238E27FC236}">
                    <a16:creationId xmlns:a16="http://schemas.microsoft.com/office/drawing/2014/main" id="{E68D93CC-E7BF-4E68-B7B6-81A8716BAF9D}"/>
                  </a:ext>
                </a:extLst>
              </p:cNvPr>
              <p:cNvSpPr>
                <a:spLocks noEditPoints="1"/>
              </p:cNvSpPr>
              <p:nvPr/>
            </p:nvSpPr>
            <p:spPr bwMode="auto">
              <a:xfrm>
                <a:off x="8967788" y="6156325"/>
                <a:ext cx="565150" cy="585788"/>
              </a:xfrm>
              <a:custGeom>
                <a:avLst/>
                <a:gdLst>
                  <a:gd name="T0" fmla="*/ 80 w 228"/>
                  <a:gd name="T1" fmla="*/ 223 h 237"/>
                  <a:gd name="T2" fmla="*/ 203 w 228"/>
                  <a:gd name="T3" fmla="*/ 173 h 237"/>
                  <a:gd name="T4" fmla="*/ 186 w 228"/>
                  <a:gd name="T5" fmla="*/ 41 h 237"/>
                  <a:gd name="T6" fmla="*/ 54 w 228"/>
                  <a:gd name="T7" fmla="*/ 24 h 237"/>
                  <a:gd name="T8" fmla="*/ 0 w 228"/>
                  <a:gd name="T9" fmla="*/ 118 h 237"/>
                  <a:gd name="T10" fmla="*/ 0 w 228"/>
                  <a:gd name="T11" fmla="*/ 121 h 237"/>
                  <a:gd name="T12" fmla="*/ 80 w 228"/>
                  <a:gd name="T13" fmla="*/ 223 h 237"/>
                  <a:gd name="T14" fmla="*/ 109 w 228"/>
                  <a:gd name="T15" fmla="*/ 55 h 237"/>
                  <a:gd name="T16" fmla="*/ 172 w 228"/>
                  <a:gd name="T17" fmla="*/ 118 h 237"/>
                  <a:gd name="T18" fmla="*/ 109 w 228"/>
                  <a:gd name="T19" fmla="*/ 181 h 237"/>
                  <a:gd name="T20" fmla="*/ 45 w 228"/>
                  <a:gd name="T21" fmla="*/ 118 h 237"/>
                  <a:gd name="T22" fmla="*/ 109 w 228"/>
                  <a:gd name="T23" fmla="*/ 5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237">
                    <a:moveTo>
                      <a:pt x="80" y="223"/>
                    </a:moveTo>
                    <a:cubicBezTo>
                      <a:pt x="127" y="237"/>
                      <a:pt x="178" y="214"/>
                      <a:pt x="203" y="173"/>
                    </a:cubicBezTo>
                    <a:cubicBezTo>
                      <a:pt x="228" y="131"/>
                      <a:pt x="220" y="76"/>
                      <a:pt x="186" y="41"/>
                    </a:cubicBezTo>
                    <a:cubicBezTo>
                      <a:pt x="152" y="6"/>
                      <a:pt x="96" y="0"/>
                      <a:pt x="54" y="24"/>
                    </a:cubicBezTo>
                    <a:cubicBezTo>
                      <a:pt x="20" y="43"/>
                      <a:pt x="0" y="80"/>
                      <a:pt x="0" y="118"/>
                    </a:cubicBezTo>
                    <a:cubicBezTo>
                      <a:pt x="0" y="119"/>
                      <a:pt x="0" y="120"/>
                      <a:pt x="0" y="121"/>
                    </a:cubicBezTo>
                    <a:cubicBezTo>
                      <a:pt x="2" y="169"/>
                      <a:pt x="34" y="210"/>
                      <a:pt x="80" y="223"/>
                    </a:cubicBezTo>
                    <a:close/>
                    <a:moveTo>
                      <a:pt x="109" y="55"/>
                    </a:moveTo>
                    <a:cubicBezTo>
                      <a:pt x="144" y="54"/>
                      <a:pt x="172" y="84"/>
                      <a:pt x="172" y="118"/>
                    </a:cubicBezTo>
                    <a:cubicBezTo>
                      <a:pt x="173" y="153"/>
                      <a:pt x="143" y="181"/>
                      <a:pt x="109" y="181"/>
                    </a:cubicBezTo>
                    <a:cubicBezTo>
                      <a:pt x="74" y="182"/>
                      <a:pt x="46" y="152"/>
                      <a:pt x="45" y="118"/>
                    </a:cubicBezTo>
                    <a:cubicBezTo>
                      <a:pt x="46" y="83"/>
                      <a:pt x="74" y="55"/>
                      <a:pt x="109"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54">
                <a:extLst>
                  <a:ext uri="{FF2B5EF4-FFF2-40B4-BE49-F238E27FC236}">
                    <a16:creationId xmlns:a16="http://schemas.microsoft.com/office/drawing/2014/main" id="{DCDAFA0C-2ABD-4FBE-8249-B306768269B4}"/>
                  </a:ext>
                </a:extLst>
              </p:cNvPr>
              <p:cNvSpPr>
                <a:spLocks noEditPoints="1"/>
              </p:cNvSpPr>
              <p:nvPr/>
            </p:nvSpPr>
            <p:spPr bwMode="auto">
              <a:xfrm>
                <a:off x="8716963" y="6727825"/>
                <a:ext cx="1049338" cy="1895475"/>
              </a:xfrm>
              <a:custGeom>
                <a:avLst/>
                <a:gdLst>
                  <a:gd name="T0" fmla="*/ 314 w 423"/>
                  <a:gd name="T1" fmla="*/ 103 h 767"/>
                  <a:gd name="T2" fmla="*/ 342 w 423"/>
                  <a:gd name="T3" fmla="*/ 115 h 767"/>
                  <a:gd name="T4" fmla="*/ 359 w 423"/>
                  <a:gd name="T5" fmla="*/ 129 h 767"/>
                  <a:gd name="T6" fmla="*/ 367 w 423"/>
                  <a:gd name="T7" fmla="*/ 143 h 767"/>
                  <a:gd name="T8" fmla="*/ 371 w 423"/>
                  <a:gd name="T9" fmla="*/ 159 h 767"/>
                  <a:gd name="T10" fmla="*/ 369 w 423"/>
                  <a:gd name="T11" fmla="*/ 183 h 767"/>
                  <a:gd name="T12" fmla="*/ 360 w 423"/>
                  <a:gd name="T13" fmla="*/ 195 h 767"/>
                  <a:gd name="T14" fmla="*/ 346 w 423"/>
                  <a:gd name="T15" fmla="*/ 203 h 767"/>
                  <a:gd name="T16" fmla="*/ 311 w 423"/>
                  <a:gd name="T17" fmla="*/ 212 h 767"/>
                  <a:gd name="T18" fmla="*/ 267 w 423"/>
                  <a:gd name="T19" fmla="*/ 214 h 767"/>
                  <a:gd name="T20" fmla="*/ 187 w 423"/>
                  <a:gd name="T21" fmla="*/ 214 h 767"/>
                  <a:gd name="T22" fmla="*/ 109 w 423"/>
                  <a:gd name="T23" fmla="*/ 212 h 767"/>
                  <a:gd name="T24" fmla="*/ 77 w 423"/>
                  <a:gd name="T25" fmla="*/ 204 h 767"/>
                  <a:gd name="T26" fmla="*/ 59 w 423"/>
                  <a:gd name="T27" fmla="*/ 195 h 767"/>
                  <a:gd name="T28" fmla="*/ 51 w 423"/>
                  <a:gd name="T29" fmla="*/ 183 h 767"/>
                  <a:gd name="T30" fmla="*/ 50 w 423"/>
                  <a:gd name="T31" fmla="*/ 151 h 767"/>
                  <a:gd name="T32" fmla="*/ 59 w 423"/>
                  <a:gd name="T33" fmla="*/ 131 h 767"/>
                  <a:gd name="T34" fmla="*/ 71 w 423"/>
                  <a:gd name="T35" fmla="*/ 119 h 767"/>
                  <a:gd name="T36" fmla="*/ 94 w 423"/>
                  <a:gd name="T37" fmla="*/ 107 h 767"/>
                  <a:gd name="T38" fmla="*/ 138 w 423"/>
                  <a:gd name="T39" fmla="*/ 78 h 767"/>
                  <a:gd name="T40" fmla="*/ 53 w 423"/>
                  <a:gd name="T41" fmla="*/ 244 h 767"/>
                  <a:gd name="T42" fmla="*/ 166 w 423"/>
                  <a:gd name="T43" fmla="*/ 439 h 767"/>
                  <a:gd name="T44" fmla="*/ 174 w 423"/>
                  <a:gd name="T45" fmla="*/ 668 h 767"/>
                  <a:gd name="T46" fmla="*/ 187 w 423"/>
                  <a:gd name="T47" fmla="*/ 715 h 767"/>
                  <a:gd name="T48" fmla="*/ 243 w 423"/>
                  <a:gd name="T49" fmla="*/ 722 h 767"/>
                  <a:gd name="T50" fmla="*/ 246 w 423"/>
                  <a:gd name="T51" fmla="*/ 668 h 767"/>
                  <a:gd name="T52" fmla="*/ 253 w 423"/>
                  <a:gd name="T53" fmla="*/ 439 h 767"/>
                  <a:gd name="T54" fmla="*/ 411 w 423"/>
                  <a:gd name="T55" fmla="*/ 199 h 767"/>
                  <a:gd name="T56" fmla="*/ 184 w 423"/>
                  <a:gd name="T57" fmla="*/ 612 h 767"/>
                  <a:gd name="T58" fmla="*/ 154 w 423"/>
                  <a:gd name="T59" fmla="*/ 569 h 767"/>
                  <a:gd name="T60" fmla="*/ 146 w 423"/>
                  <a:gd name="T61" fmla="*/ 543 h 767"/>
                  <a:gd name="T62" fmla="*/ 146 w 423"/>
                  <a:gd name="T63" fmla="*/ 526 h 767"/>
                  <a:gd name="T64" fmla="*/ 155 w 423"/>
                  <a:gd name="T65" fmla="*/ 507 h 767"/>
                  <a:gd name="T66" fmla="*/ 171 w 423"/>
                  <a:gd name="T67" fmla="*/ 491 h 767"/>
                  <a:gd name="T68" fmla="*/ 187 w 423"/>
                  <a:gd name="T69" fmla="*/ 615 h 767"/>
                  <a:gd name="T70" fmla="*/ 163 w 423"/>
                  <a:gd name="T71" fmla="*/ 375 h 767"/>
                  <a:gd name="T72" fmla="*/ 147 w 423"/>
                  <a:gd name="T73" fmla="*/ 300 h 767"/>
                  <a:gd name="T74" fmla="*/ 154 w 423"/>
                  <a:gd name="T75" fmla="*/ 287 h 767"/>
                  <a:gd name="T76" fmla="*/ 187 w 423"/>
                  <a:gd name="T77" fmla="*/ 263 h 767"/>
                  <a:gd name="T78" fmla="*/ 265 w 423"/>
                  <a:gd name="T79" fmla="*/ 508 h 767"/>
                  <a:gd name="T80" fmla="*/ 274 w 423"/>
                  <a:gd name="T81" fmla="*/ 529 h 767"/>
                  <a:gd name="T82" fmla="*/ 270 w 423"/>
                  <a:gd name="T83" fmla="*/ 557 h 767"/>
                  <a:gd name="T84" fmla="*/ 242 w 423"/>
                  <a:gd name="T85" fmla="*/ 487 h 767"/>
                  <a:gd name="T86" fmla="*/ 257 w 423"/>
                  <a:gd name="T87" fmla="*/ 499 h 767"/>
                  <a:gd name="T88" fmla="*/ 233 w 423"/>
                  <a:gd name="T89" fmla="*/ 398 h 767"/>
                  <a:gd name="T90" fmla="*/ 243 w 423"/>
                  <a:gd name="T91" fmla="*/ 268 h 767"/>
                  <a:gd name="T92" fmla="*/ 264 w 423"/>
                  <a:gd name="T93" fmla="*/ 286 h 767"/>
                  <a:gd name="T94" fmla="*/ 272 w 423"/>
                  <a:gd name="T95" fmla="*/ 299 h 767"/>
                  <a:gd name="T96" fmla="*/ 275 w 423"/>
                  <a:gd name="T97" fmla="*/ 335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3" h="767">
                    <a:moveTo>
                      <a:pt x="304" y="56"/>
                    </a:moveTo>
                    <a:cubicBezTo>
                      <a:pt x="291" y="55"/>
                      <a:pt x="281" y="67"/>
                      <a:pt x="281" y="78"/>
                    </a:cubicBezTo>
                    <a:cubicBezTo>
                      <a:pt x="281" y="92"/>
                      <a:pt x="291" y="100"/>
                      <a:pt x="304" y="101"/>
                    </a:cubicBezTo>
                    <a:cubicBezTo>
                      <a:pt x="307" y="102"/>
                      <a:pt x="310" y="102"/>
                      <a:pt x="314" y="103"/>
                    </a:cubicBezTo>
                    <a:cubicBezTo>
                      <a:pt x="319" y="104"/>
                      <a:pt x="324" y="106"/>
                      <a:pt x="328" y="108"/>
                    </a:cubicBezTo>
                    <a:cubicBezTo>
                      <a:pt x="329" y="108"/>
                      <a:pt x="329" y="108"/>
                      <a:pt x="330" y="108"/>
                    </a:cubicBezTo>
                    <a:cubicBezTo>
                      <a:pt x="330" y="109"/>
                      <a:pt x="332" y="109"/>
                      <a:pt x="332" y="110"/>
                    </a:cubicBezTo>
                    <a:cubicBezTo>
                      <a:pt x="336" y="111"/>
                      <a:pt x="339" y="113"/>
                      <a:pt x="342" y="115"/>
                    </a:cubicBezTo>
                    <a:cubicBezTo>
                      <a:pt x="343" y="115"/>
                      <a:pt x="348" y="119"/>
                      <a:pt x="349" y="119"/>
                    </a:cubicBezTo>
                    <a:cubicBezTo>
                      <a:pt x="351" y="121"/>
                      <a:pt x="353" y="123"/>
                      <a:pt x="355" y="125"/>
                    </a:cubicBezTo>
                    <a:cubicBezTo>
                      <a:pt x="356" y="126"/>
                      <a:pt x="357" y="127"/>
                      <a:pt x="358" y="129"/>
                    </a:cubicBezTo>
                    <a:cubicBezTo>
                      <a:pt x="359" y="129"/>
                      <a:pt x="359" y="129"/>
                      <a:pt x="359" y="129"/>
                    </a:cubicBezTo>
                    <a:cubicBezTo>
                      <a:pt x="359" y="129"/>
                      <a:pt x="359" y="130"/>
                      <a:pt x="359" y="130"/>
                    </a:cubicBezTo>
                    <a:cubicBezTo>
                      <a:pt x="362" y="133"/>
                      <a:pt x="364" y="137"/>
                      <a:pt x="366" y="141"/>
                    </a:cubicBezTo>
                    <a:cubicBezTo>
                      <a:pt x="366" y="141"/>
                      <a:pt x="366" y="142"/>
                      <a:pt x="366" y="142"/>
                    </a:cubicBezTo>
                    <a:cubicBezTo>
                      <a:pt x="366" y="142"/>
                      <a:pt x="367" y="142"/>
                      <a:pt x="367" y="143"/>
                    </a:cubicBezTo>
                    <a:cubicBezTo>
                      <a:pt x="368" y="145"/>
                      <a:pt x="368" y="147"/>
                      <a:pt x="369" y="149"/>
                    </a:cubicBezTo>
                    <a:cubicBezTo>
                      <a:pt x="369" y="151"/>
                      <a:pt x="370" y="153"/>
                      <a:pt x="370" y="156"/>
                    </a:cubicBezTo>
                    <a:cubicBezTo>
                      <a:pt x="370" y="156"/>
                      <a:pt x="370" y="157"/>
                      <a:pt x="371" y="157"/>
                    </a:cubicBezTo>
                    <a:cubicBezTo>
                      <a:pt x="371" y="157"/>
                      <a:pt x="371" y="158"/>
                      <a:pt x="371" y="159"/>
                    </a:cubicBezTo>
                    <a:cubicBezTo>
                      <a:pt x="371" y="163"/>
                      <a:pt x="371" y="168"/>
                      <a:pt x="371" y="172"/>
                    </a:cubicBezTo>
                    <a:cubicBezTo>
                      <a:pt x="371" y="173"/>
                      <a:pt x="371" y="174"/>
                      <a:pt x="371" y="175"/>
                    </a:cubicBezTo>
                    <a:cubicBezTo>
                      <a:pt x="370" y="177"/>
                      <a:pt x="370" y="179"/>
                      <a:pt x="370" y="181"/>
                    </a:cubicBezTo>
                    <a:cubicBezTo>
                      <a:pt x="369" y="181"/>
                      <a:pt x="369" y="182"/>
                      <a:pt x="369" y="183"/>
                    </a:cubicBezTo>
                    <a:cubicBezTo>
                      <a:pt x="369" y="182"/>
                      <a:pt x="368" y="185"/>
                      <a:pt x="367" y="186"/>
                    </a:cubicBezTo>
                    <a:cubicBezTo>
                      <a:pt x="367" y="187"/>
                      <a:pt x="366" y="188"/>
                      <a:pt x="365" y="190"/>
                    </a:cubicBezTo>
                    <a:cubicBezTo>
                      <a:pt x="365" y="190"/>
                      <a:pt x="365" y="190"/>
                      <a:pt x="365" y="190"/>
                    </a:cubicBezTo>
                    <a:cubicBezTo>
                      <a:pt x="363" y="192"/>
                      <a:pt x="361" y="194"/>
                      <a:pt x="360" y="195"/>
                    </a:cubicBezTo>
                    <a:cubicBezTo>
                      <a:pt x="359" y="195"/>
                      <a:pt x="358" y="197"/>
                      <a:pt x="357" y="197"/>
                    </a:cubicBezTo>
                    <a:cubicBezTo>
                      <a:pt x="355" y="198"/>
                      <a:pt x="353" y="199"/>
                      <a:pt x="351" y="200"/>
                    </a:cubicBezTo>
                    <a:cubicBezTo>
                      <a:pt x="350" y="201"/>
                      <a:pt x="348" y="202"/>
                      <a:pt x="347" y="203"/>
                    </a:cubicBezTo>
                    <a:cubicBezTo>
                      <a:pt x="346" y="203"/>
                      <a:pt x="346" y="203"/>
                      <a:pt x="346" y="203"/>
                    </a:cubicBezTo>
                    <a:cubicBezTo>
                      <a:pt x="346" y="203"/>
                      <a:pt x="346" y="203"/>
                      <a:pt x="346" y="203"/>
                    </a:cubicBezTo>
                    <a:cubicBezTo>
                      <a:pt x="343" y="205"/>
                      <a:pt x="339" y="206"/>
                      <a:pt x="336" y="207"/>
                    </a:cubicBezTo>
                    <a:cubicBezTo>
                      <a:pt x="328" y="209"/>
                      <a:pt x="320" y="211"/>
                      <a:pt x="312" y="212"/>
                    </a:cubicBezTo>
                    <a:cubicBezTo>
                      <a:pt x="311" y="212"/>
                      <a:pt x="311" y="212"/>
                      <a:pt x="311" y="212"/>
                    </a:cubicBezTo>
                    <a:cubicBezTo>
                      <a:pt x="311" y="212"/>
                      <a:pt x="310" y="212"/>
                      <a:pt x="310" y="212"/>
                    </a:cubicBezTo>
                    <a:cubicBezTo>
                      <a:pt x="308" y="212"/>
                      <a:pt x="306" y="213"/>
                      <a:pt x="304" y="213"/>
                    </a:cubicBezTo>
                    <a:cubicBezTo>
                      <a:pt x="300" y="213"/>
                      <a:pt x="296" y="213"/>
                      <a:pt x="292" y="214"/>
                    </a:cubicBezTo>
                    <a:cubicBezTo>
                      <a:pt x="284" y="214"/>
                      <a:pt x="275" y="214"/>
                      <a:pt x="267" y="214"/>
                    </a:cubicBezTo>
                    <a:cubicBezTo>
                      <a:pt x="255" y="214"/>
                      <a:pt x="244" y="214"/>
                      <a:pt x="233" y="214"/>
                    </a:cubicBezTo>
                    <a:cubicBezTo>
                      <a:pt x="233" y="29"/>
                      <a:pt x="233" y="29"/>
                      <a:pt x="233" y="29"/>
                    </a:cubicBezTo>
                    <a:cubicBezTo>
                      <a:pt x="233" y="0"/>
                      <a:pt x="187" y="0"/>
                      <a:pt x="187" y="29"/>
                    </a:cubicBezTo>
                    <a:cubicBezTo>
                      <a:pt x="187" y="214"/>
                      <a:pt x="187" y="214"/>
                      <a:pt x="187" y="214"/>
                    </a:cubicBezTo>
                    <a:cubicBezTo>
                      <a:pt x="183" y="214"/>
                      <a:pt x="179" y="214"/>
                      <a:pt x="175" y="214"/>
                    </a:cubicBezTo>
                    <a:cubicBezTo>
                      <a:pt x="159" y="215"/>
                      <a:pt x="143" y="215"/>
                      <a:pt x="127" y="214"/>
                    </a:cubicBezTo>
                    <a:cubicBezTo>
                      <a:pt x="123" y="213"/>
                      <a:pt x="119" y="213"/>
                      <a:pt x="115" y="213"/>
                    </a:cubicBezTo>
                    <a:cubicBezTo>
                      <a:pt x="113" y="213"/>
                      <a:pt x="111" y="212"/>
                      <a:pt x="109" y="212"/>
                    </a:cubicBezTo>
                    <a:cubicBezTo>
                      <a:pt x="109" y="212"/>
                      <a:pt x="109" y="212"/>
                      <a:pt x="109" y="212"/>
                    </a:cubicBezTo>
                    <a:cubicBezTo>
                      <a:pt x="108" y="212"/>
                      <a:pt x="108" y="212"/>
                      <a:pt x="108" y="212"/>
                    </a:cubicBezTo>
                    <a:cubicBezTo>
                      <a:pt x="100" y="211"/>
                      <a:pt x="92" y="209"/>
                      <a:pt x="84" y="207"/>
                    </a:cubicBezTo>
                    <a:cubicBezTo>
                      <a:pt x="81" y="206"/>
                      <a:pt x="79" y="205"/>
                      <a:pt x="77" y="204"/>
                    </a:cubicBezTo>
                    <a:cubicBezTo>
                      <a:pt x="76" y="204"/>
                      <a:pt x="74" y="203"/>
                      <a:pt x="73" y="203"/>
                    </a:cubicBezTo>
                    <a:cubicBezTo>
                      <a:pt x="69" y="201"/>
                      <a:pt x="65" y="199"/>
                      <a:pt x="61" y="196"/>
                    </a:cubicBezTo>
                    <a:cubicBezTo>
                      <a:pt x="61" y="196"/>
                      <a:pt x="61" y="196"/>
                      <a:pt x="61" y="196"/>
                    </a:cubicBezTo>
                    <a:cubicBezTo>
                      <a:pt x="60" y="196"/>
                      <a:pt x="60" y="195"/>
                      <a:pt x="59" y="195"/>
                    </a:cubicBezTo>
                    <a:cubicBezTo>
                      <a:pt x="58" y="193"/>
                      <a:pt x="56" y="192"/>
                      <a:pt x="55" y="190"/>
                    </a:cubicBezTo>
                    <a:cubicBezTo>
                      <a:pt x="55" y="190"/>
                      <a:pt x="55" y="190"/>
                      <a:pt x="55" y="190"/>
                    </a:cubicBezTo>
                    <a:cubicBezTo>
                      <a:pt x="54" y="189"/>
                      <a:pt x="54" y="189"/>
                      <a:pt x="54" y="188"/>
                    </a:cubicBezTo>
                    <a:cubicBezTo>
                      <a:pt x="53" y="188"/>
                      <a:pt x="51" y="184"/>
                      <a:pt x="51" y="183"/>
                    </a:cubicBezTo>
                    <a:cubicBezTo>
                      <a:pt x="50" y="182"/>
                      <a:pt x="50" y="180"/>
                      <a:pt x="49" y="179"/>
                    </a:cubicBezTo>
                    <a:cubicBezTo>
                      <a:pt x="49" y="178"/>
                      <a:pt x="48" y="174"/>
                      <a:pt x="48" y="174"/>
                    </a:cubicBezTo>
                    <a:cubicBezTo>
                      <a:pt x="48" y="168"/>
                      <a:pt x="48" y="163"/>
                      <a:pt x="49" y="157"/>
                    </a:cubicBezTo>
                    <a:cubicBezTo>
                      <a:pt x="49" y="159"/>
                      <a:pt x="50" y="152"/>
                      <a:pt x="50" y="151"/>
                    </a:cubicBezTo>
                    <a:cubicBezTo>
                      <a:pt x="51" y="148"/>
                      <a:pt x="52" y="146"/>
                      <a:pt x="52" y="143"/>
                    </a:cubicBezTo>
                    <a:cubicBezTo>
                      <a:pt x="53" y="142"/>
                      <a:pt x="53" y="142"/>
                      <a:pt x="53" y="142"/>
                    </a:cubicBezTo>
                    <a:cubicBezTo>
                      <a:pt x="53" y="141"/>
                      <a:pt x="54" y="140"/>
                      <a:pt x="54" y="139"/>
                    </a:cubicBezTo>
                    <a:cubicBezTo>
                      <a:pt x="56" y="137"/>
                      <a:pt x="57" y="134"/>
                      <a:pt x="59" y="131"/>
                    </a:cubicBezTo>
                    <a:cubicBezTo>
                      <a:pt x="59" y="131"/>
                      <a:pt x="60" y="130"/>
                      <a:pt x="60" y="130"/>
                    </a:cubicBezTo>
                    <a:cubicBezTo>
                      <a:pt x="60" y="129"/>
                      <a:pt x="61" y="129"/>
                      <a:pt x="61" y="129"/>
                    </a:cubicBezTo>
                    <a:cubicBezTo>
                      <a:pt x="62" y="127"/>
                      <a:pt x="64" y="125"/>
                      <a:pt x="66" y="124"/>
                    </a:cubicBezTo>
                    <a:cubicBezTo>
                      <a:pt x="67" y="122"/>
                      <a:pt x="69" y="120"/>
                      <a:pt x="71" y="119"/>
                    </a:cubicBezTo>
                    <a:cubicBezTo>
                      <a:pt x="72" y="118"/>
                      <a:pt x="73" y="117"/>
                      <a:pt x="74" y="117"/>
                    </a:cubicBezTo>
                    <a:cubicBezTo>
                      <a:pt x="78" y="114"/>
                      <a:pt x="82" y="112"/>
                      <a:pt x="85" y="110"/>
                    </a:cubicBezTo>
                    <a:cubicBezTo>
                      <a:pt x="86" y="110"/>
                      <a:pt x="88" y="109"/>
                      <a:pt x="89" y="108"/>
                    </a:cubicBezTo>
                    <a:cubicBezTo>
                      <a:pt x="91" y="108"/>
                      <a:pt x="92" y="107"/>
                      <a:pt x="94" y="107"/>
                    </a:cubicBezTo>
                    <a:cubicBezTo>
                      <a:pt x="100" y="105"/>
                      <a:pt x="106" y="103"/>
                      <a:pt x="113" y="102"/>
                    </a:cubicBezTo>
                    <a:cubicBezTo>
                      <a:pt x="114" y="102"/>
                      <a:pt x="115" y="101"/>
                      <a:pt x="115" y="101"/>
                    </a:cubicBezTo>
                    <a:cubicBezTo>
                      <a:pt x="116" y="101"/>
                      <a:pt x="116" y="101"/>
                      <a:pt x="116" y="101"/>
                    </a:cubicBezTo>
                    <a:cubicBezTo>
                      <a:pt x="128" y="100"/>
                      <a:pt x="138" y="92"/>
                      <a:pt x="138" y="78"/>
                    </a:cubicBezTo>
                    <a:cubicBezTo>
                      <a:pt x="138" y="67"/>
                      <a:pt x="128" y="55"/>
                      <a:pt x="116" y="56"/>
                    </a:cubicBezTo>
                    <a:cubicBezTo>
                      <a:pt x="96" y="57"/>
                      <a:pt x="77" y="63"/>
                      <a:pt x="60" y="72"/>
                    </a:cubicBezTo>
                    <a:cubicBezTo>
                      <a:pt x="25" y="90"/>
                      <a:pt x="6" y="123"/>
                      <a:pt x="3" y="161"/>
                    </a:cubicBezTo>
                    <a:cubicBezTo>
                      <a:pt x="0" y="197"/>
                      <a:pt x="20" y="229"/>
                      <a:pt x="53" y="244"/>
                    </a:cubicBezTo>
                    <a:cubicBezTo>
                      <a:pt x="74" y="253"/>
                      <a:pt x="96" y="257"/>
                      <a:pt x="119" y="259"/>
                    </a:cubicBezTo>
                    <a:cubicBezTo>
                      <a:pt x="109" y="272"/>
                      <a:pt x="102" y="287"/>
                      <a:pt x="99" y="303"/>
                    </a:cubicBezTo>
                    <a:cubicBezTo>
                      <a:pt x="95" y="329"/>
                      <a:pt x="101" y="354"/>
                      <a:pt x="112" y="378"/>
                    </a:cubicBezTo>
                    <a:cubicBezTo>
                      <a:pt x="123" y="403"/>
                      <a:pt x="144" y="423"/>
                      <a:pt x="166" y="439"/>
                    </a:cubicBezTo>
                    <a:cubicBezTo>
                      <a:pt x="149" y="449"/>
                      <a:pt x="134" y="461"/>
                      <a:pt x="121" y="476"/>
                    </a:cubicBezTo>
                    <a:cubicBezTo>
                      <a:pt x="102" y="501"/>
                      <a:pt x="96" y="530"/>
                      <a:pt x="103" y="561"/>
                    </a:cubicBezTo>
                    <a:cubicBezTo>
                      <a:pt x="110" y="591"/>
                      <a:pt x="129" y="617"/>
                      <a:pt x="149" y="640"/>
                    </a:cubicBezTo>
                    <a:cubicBezTo>
                      <a:pt x="157" y="650"/>
                      <a:pt x="165" y="659"/>
                      <a:pt x="174" y="668"/>
                    </a:cubicBezTo>
                    <a:cubicBezTo>
                      <a:pt x="167" y="673"/>
                      <a:pt x="160" y="678"/>
                      <a:pt x="153" y="683"/>
                    </a:cubicBezTo>
                    <a:cubicBezTo>
                      <a:pt x="142" y="690"/>
                      <a:pt x="138" y="703"/>
                      <a:pt x="145" y="714"/>
                    </a:cubicBezTo>
                    <a:cubicBezTo>
                      <a:pt x="151" y="724"/>
                      <a:pt x="165" y="729"/>
                      <a:pt x="176" y="722"/>
                    </a:cubicBezTo>
                    <a:cubicBezTo>
                      <a:pt x="180" y="720"/>
                      <a:pt x="183" y="717"/>
                      <a:pt x="187" y="715"/>
                    </a:cubicBezTo>
                    <a:cubicBezTo>
                      <a:pt x="187" y="738"/>
                      <a:pt x="187" y="738"/>
                      <a:pt x="187" y="738"/>
                    </a:cubicBezTo>
                    <a:cubicBezTo>
                      <a:pt x="187" y="767"/>
                      <a:pt x="233" y="767"/>
                      <a:pt x="233" y="738"/>
                    </a:cubicBezTo>
                    <a:cubicBezTo>
                      <a:pt x="233" y="715"/>
                      <a:pt x="233" y="715"/>
                      <a:pt x="233" y="715"/>
                    </a:cubicBezTo>
                    <a:cubicBezTo>
                      <a:pt x="236" y="717"/>
                      <a:pt x="240" y="720"/>
                      <a:pt x="243" y="722"/>
                    </a:cubicBezTo>
                    <a:cubicBezTo>
                      <a:pt x="254" y="729"/>
                      <a:pt x="269" y="724"/>
                      <a:pt x="275" y="714"/>
                    </a:cubicBezTo>
                    <a:cubicBezTo>
                      <a:pt x="281" y="703"/>
                      <a:pt x="277" y="690"/>
                      <a:pt x="267" y="683"/>
                    </a:cubicBezTo>
                    <a:cubicBezTo>
                      <a:pt x="262" y="680"/>
                      <a:pt x="257" y="677"/>
                      <a:pt x="253" y="673"/>
                    </a:cubicBezTo>
                    <a:cubicBezTo>
                      <a:pt x="251" y="672"/>
                      <a:pt x="248" y="670"/>
                      <a:pt x="246" y="668"/>
                    </a:cubicBezTo>
                    <a:cubicBezTo>
                      <a:pt x="246" y="668"/>
                      <a:pt x="246" y="668"/>
                      <a:pt x="245" y="668"/>
                    </a:cubicBezTo>
                    <a:cubicBezTo>
                      <a:pt x="267" y="647"/>
                      <a:pt x="286" y="624"/>
                      <a:pt x="301" y="599"/>
                    </a:cubicBezTo>
                    <a:cubicBezTo>
                      <a:pt x="320" y="566"/>
                      <a:pt x="327" y="525"/>
                      <a:pt x="308" y="489"/>
                    </a:cubicBezTo>
                    <a:cubicBezTo>
                      <a:pt x="295" y="468"/>
                      <a:pt x="275" y="452"/>
                      <a:pt x="253" y="439"/>
                    </a:cubicBezTo>
                    <a:cubicBezTo>
                      <a:pt x="286" y="415"/>
                      <a:pt x="314" y="381"/>
                      <a:pt x="320" y="339"/>
                    </a:cubicBezTo>
                    <a:cubicBezTo>
                      <a:pt x="325" y="309"/>
                      <a:pt x="317" y="281"/>
                      <a:pt x="300" y="259"/>
                    </a:cubicBezTo>
                    <a:cubicBezTo>
                      <a:pt x="318" y="258"/>
                      <a:pt x="335" y="255"/>
                      <a:pt x="351" y="250"/>
                    </a:cubicBezTo>
                    <a:cubicBezTo>
                      <a:pt x="378" y="241"/>
                      <a:pt x="400" y="225"/>
                      <a:pt x="411" y="199"/>
                    </a:cubicBezTo>
                    <a:cubicBezTo>
                      <a:pt x="423" y="172"/>
                      <a:pt x="417" y="136"/>
                      <a:pt x="402" y="111"/>
                    </a:cubicBezTo>
                    <a:cubicBezTo>
                      <a:pt x="382" y="78"/>
                      <a:pt x="342" y="59"/>
                      <a:pt x="304" y="56"/>
                    </a:cubicBezTo>
                    <a:close/>
                    <a:moveTo>
                      <a:pt x="187" y="615"/>
                    </a:moveTo>
                    <a:cubicBezTo>
                      <a:pt x="186" y="614"/>
                      <a:pt x="185" y="613"/>
                      <a:pt x="184" y="612"/>
                    </a:cubicBezTo>
                    <a:cubicBezTo>
                      <a:pt x="181" y="608"/>
                      <a:pt x="178" y="605"/>
                      <a:pt x="175" y="601"/>
                    </a:cubicBezTo>
                    <a:cubicBezTo>
                      <a:pt x="175" y="601"/>
                      <a:pt x="173" y="599"/>
                      <a:pt x="172" y="598"/>
                    </a:cubicBezTo>
                    <a:cubicBezTo>
                      <a:pt x="171" y="596"/>
                      <a:pt x="170" y="595"/>
                      <a:pt x="169" y="593"/>
                    </a:cubicBezTo>
                    <a:cubicBezTo>
                      <a:pt x="163" y="585"/>
                      <a:pt x="159" y="577"/>
                      <a:pt x="154" y="569"/>
                    </a:cubicBezTo>
                    <a:cubicBezTo>
                      <a:pt x="153" y="567"/>
                      <a:pt x="153" y="566"/>
                      <a:pt x="152" y="564"/>
                    </a:cubicBezTo>
                    <a:cubicBezTo>
                      <a:pt x="153" y="565"/>
                      <a:pt x="151" y="561"/>
                      <a:pt x="151" y="561"/>
                    </a:cubicBezTo>
                    <a:cubicBezTo>
                      <a:pt x="149" y="557"/>
                      <a:pt x="148" y="553"/>
                      <a:pt x="147" y="549"/>
                    </a:cubicBezTo>
                    <a:cubicBezTo>
                      <a:pt x="147" y="547"/>
                      <a:pt x="146" y="545"/>
                      <a:pt x="146" y="543"/>
                    </a:cubicBezTo>
                    <a:cubicBezTo>
                      <a:pt x="146" y="543"/>
                      <a:pt x="146" y="543"/>
                      <a:pt x="146" y="543"/>
                    </a:cubicBezTo>
                    <a:cubicBezTo>
                      <a:pt x="146" y="542"/>
                      <a:pt x="146" y="542"/>
                      <a:pt x="146" y="541"/>
                    </a:cubicBezTo>
                    <a:cubicBezTo>
                      <a:pt x="145" y="537"/>
                      <a:pt x="145" y="533"/>
                      <a:pt x="146" y="529"/>
                    </a:cubicBezTo>
                    <a:cubicBezTo>
                      <a:pt x="146" y="530"/>
                      <a:pt x="146" y="526"/>
                      <a:pt x="146" y="526"/>
                    </a:cubicBezTo>
                    <a:cubicBezTo>
                      <a:pt x="147" y="524"/>
                      <a:pt x="147" y="522"/>
                      <a:pt x="148" y="520"/>
                    </a:cubicBezTo>
                    <a:cubicBezTo>
                      <a:pt x="148" y="520"/>
                      <a:pt x="149" y="517"/>
                      <a:pt x="149" y="517"/>
                    </a:cubicBezTo>
                    <a:cubicBezTo>
                      <a:pt x="149" y="516"/>
                      <a:pt x="150" y="515"/>
                      <a:pt x="150" y="514"/>
                    </a:cubicBezTo>
                    <a:cubicBezTo>
                      <a:pt x="152" y="511"/>
                      <a:pt x="153" y="509"/>
                      <a:pt x="155" y="507"/>
                    </a:cubicBezTo>
                    <a:cubicBezTo>
                      <a:pt x="154" y="508"/>
                      <a:pt x="157" y="505"/>
                      <a:pt x="157" y="504"/>
                    </a:cubicBezTo>
                    <a:cubicBezTo>
                      <a:pt x="159" y="502"/>
                      <a:pt x="161" y="500"/>
                      <a:pt x="162" y="499"/>
                    </a:cubicBezTo>
                    <a:cubicBezTo>
                      <a:pt x="165" y="496"/>
                      <a:pt x="168" y="494"/>
                      <a:pt x="171" y="491"/>
                    </a:cubicBezTo>
                    <a:cubicBezTo>
                      <a:pt x="171" y="491"/>
                      <a:pt x="171" y="491"/>
                      <a:pt x="171" y="491"/>
                    </a:cubicBezTo>
                    <a:cubicBezTo>
                      <a:pt x="172" y="491"/>
                      <a:pt x="172" y="490"/>
                      <a:pt x="172" y="490"/>
                    </a:cubicBezTo>
                    <a:cubicBezTo>
                      <a:pt x="174" y="489"/>
                      <a:pt x="176" y="488"/>
                      <a:pt x="177" y="487"/>
                    </a:cubicBezTo>
                    <a:cubicBezTo>
                      <a:pt x="180" y="484"/>
                      <a:pt x="184" y="482"/>
                      <a:pt x="187" y="480"/>
                    </a:cubicBezTo>
                    <a:lnTo>
                      <a:pt x="187" y="615"/>
                    </a:lnTo>
                    <a:close/>
                    <a:moveTo>
                      <a:pt x="187" y="398"/>
                    </a:moveTo>
                    <a:cubicBezTo>
                      <a:pt x="186" y="397"/>
                      <a:pt x="183" y="395"/>
                      <a:pt x="183" y="394"/>
                    </a:cubicBezTo>
                    <a:cubicBezTo>
                      <a:pt x="176" y="389"/>
                      <a:pt x="170" y="382"/>
                      <a:pt x="164" y="376"/>
                    </a:cubicBezTo>
                    <a:cubicBezTo>
                      <a:pt x="164" y="375"/>
                      <a:pt x="163" y="375"/>
                      <a:pt x="163" y="375"/>
                    </a:cubicBezTo>
                    <a:cubicBezTo>
                      <a:pt x="163" y="374"/>
                      <a:pt x="163" y="374"/>
                      <a:pt x="162" y="373"/>
                    </a:cubicBezTo>
                    <a:cubicBezTo>
                      <a:pt x="161" y="371"/>
                      <a:pt x="159" y="369"/>
                      <a:pt x="158" y="368"/>
                    </a:cubicBezTo>
                    <a:cubicBezTo>
                      <a:pt x="155" y="362"/>
                      <a:pt x="152" y="357"/>
                      <a:pt x="150" y="352"/>
                    </a:cubicBezTo>
                    <a:cubicBezTo>
                      <a:pt x="141" y="333"/>
                      <a:pt x="141" y="317"/>
                      <a:pt x="147" y="300"/>
                    </a:cubicBezTo>
                    <a:cubicBezTo>
                      <a:pt x="147" y="299"/>
                      <a:pt x="147" y="299"/>
                      <a:pt x="148" y="299"/>
                    </a:cubicBezTo>
                    <a:cubicBezTo>
                      <a:pt x="148" y="299"/>
                      <a:pt x="148" y="298"/>
                      <a:pt x="148" y="297"/>
                    </a:cubicBezTo>
                    <a:cubicBezTo>
                      <a:pt x="149" y="295"/>
                      <a:pt x="150" y="293"/>
                      <a:pt x="152" y="292"/>
                    </a:cubicBezTo>
                    <a:cubicBezTo>
                      <a:pt x="152" y="290"/>
                      <a:pt x="153" y="289"/>
                      <a:pt x="154" y="287"/>
                    </a:cubicBezTo>
                    <a:cubicBezTo>
                      <a:pt x="153" y="289"/>
                      <a:pt x="157" y="285"/>
                      <a:pt x="157" y="284"/>
                    </a:cubicBezTo>
                    <a:cubicBezTo>
                      <a:pt x="164" y="276"/>
                      <a:pt x="166" y="274"/>
                      <a:pt x="175" y="269"/>
                    </a:cubicBezTo>
                    <a:cubicBezTo>
                      <a:pt x="178" y="268"/>
                      <a:pt x="181" y="266"/>
                      <a:pt x="184" y="264"/>
                    </a:cubicBezTo>
                    <a:cubicBezTo>
                      <a:pt x="184" y="265"/>
                      <a:pt x="186" y="264"/>
                      <a:pt x="187" y="263"/>
                    </a:cubicBezTo>
                    <a:lnTo>
                      <a:pt x="187" y="398"/>
                    </a:lnTo>
                    <a:close/>
                    <a:moveTo>
                      <a:pt x="257" y="499"/>
                    </a:moveTo>
                    <a:cubicBezTo>
                      <a:pt x="259" y="501"/>
                      <a:pt x="261" y="503"/>
                      <a:pt x="263" y="505"/>
                    </a:cubicBezTo>
                    <a:cubicBezTo>
                      <a:pt x="264" y="506"/>
                      <a:pt x="265" y="507"/>
                      <a:pt x="265" y="508"/>
                    </a:cubicBezTo>
                    <a:cubicBezTo>
                      <a:pt x="267" y="510"/>
                      <a:pt x="268" y="512"/>
                      <a:pt x="269" y="514"/>
                    </a:cubicBezTo>
                    <a:cubicBezTo>
                      <a:pt x="269" y="515"/>
                      <a:pt x="271" y="517"/>
                      <a:pt x="271" y="518"/>
                    </a:cubicBezTo>
                    <a:cubicBezTo>
                      <a:pt x="272" y="520"/>
                      <a:pt x="272" y="522"/>
                      <a:pt x="273" y="524"/>
                    </a:cubicBezTo>
                    <a:cubicBezTo>
                      <a:pt x="273" y="525"/>
                      <a:pt x="274" y="529"/>
                      <a:pt x="274" y="529"/>
                    </a:cubicBezTo>
                    <a:cubicBezTo>
                      <a:pt x="274" y="532"/>
                      <a:pt x="274" y="535"/>
                      <a:pt x="274" y="537"/>
                    </a:cubicBezTo>
                    <a:cubicBezTo>
                      <a:pt x="274" y="538"/>
                      <a:pt x="273" y="543"/>
                      <a:pt x="273" y="543"/>
                    </a:cubicBezTo>
                    <a:cubicBezTo>
                      <a:pt x="273" y="545"/>
                      <a:pt x="273" y="547"/>
                      <a:pt x="272" y="549"/>
                    </a:cubicBezTo>
                    <a:cubicBezTo>
                      <a:pt x="272" y="551"/>
                      <a:pt x="271" y="554"/>
                      <a:pt x="270" y="557"/>
                    </a:cubicBezTo>
                    <a:cubicBezTo>
                      <a:pt x="270" y="558"/>
                      <a:pt x="267" y="565"/>
                      <a:pt x="267" y="564"/>
                    </a:cubicBezTo>
                    <a:cubicBezTo>
                      <a:pt x="258" y="585"/>
                      <a:pt x="247" y="599"/>
                      <a:pt x="233" y="615"/>
                    </a:cubicBezTo>
                    <a:cubicBezTo>
                      <a:pt x="233" y="480"/>
                      <a:pt x="233" y="480"/>
                      <a:pt x="233" y="480"/>
                    </a:cubicBezTo>
                    <a:cubicBezTo>
                      <a:pt x="236" y="482"/>
                      <a:pt x="239" y="484"/>
                      <a:pt x="242" y="487"/>
                    </a:cubicBezTo>
                    <a:cubicBezTo>
                      <a:pt x="244" y="488"/>
                      <a:pt x="245" y="489"/>
                      <a:pt x="247" y="490"/>
                    </a:cubicBezTo>
                    <a:cubicBezTo>
                      <a:pt x="247" y="490"/>
                      <a:pt x="247" y="490"/>
                      <a:pt x="248" y="490"/>
                    </a:cubicBezTo>
                    <a:cubicBezTo>
                      <a:pt x="248" y="491"/>
                      <a:pt x="248" y="491"/>
                      <a:pt x="249" y="491"/>
                    </a:cubicBezTo>
                    <a:cubicBezTo>
                      <a:pt x="252" y="494"/>
                      <a:pt x="254" y="496"/>
                      <a:pt x="257" y="499"/>
                    </a:cubicBezTo>
                    <a:close/>
                    <a:moveTo>
                      <a:pt x="275" y="335"/>
                    </a:moveTo>
                    <a:cubicBezTo>
                      <a:pt x="273" y="345"/>
                      <a:pt x="269" y="355"/>
                      <a:pt x="263" y="364"/>
                    </a:cubicBezTo>
                    <a:cubicBezTo>
                      <a:pt x="258" y="373"/>
                      <a:pt x="256" y="376"/>
                      <a:pt x="248" y="384"/>
                    </a:cubicBezTo>
                    <a:cubicBezTo>
                      <a:pt x="243" y="389"/>
                      <a:pt x="238" y="394"/>
                      <a:pt x="233" y="398"/>
                    </a:cubicBezTo>
                    <a:cubicBezTo>
                      <a:pt x="233" y="263"/>
                      <a:pt x="233" y="263"/>
                      <a:pt x="233" y="263"/>
                    </a:cubicBezTo>
                    <a:cubicBezTo>
                      <a:pt x="233" y="263"/>
                      <a:pt x="233" y="264"/>
                      <a:pt x="234" y="264"/>
                    </a:cubicBezTo>
                    <a:cubicBezTo>
                      <a:pt x="233" y="264"/>
                      <a:pt x="237" y="265"/>
                      <a:pt x="238" y="265"/>
                    </a:cubicBezTo>
                    <a:cubicBezTo>
                      <a:pt x="239" y="266"/>
                      <a:pt x="241" y="267"/>
                      <a:pt x="243" y="268"/>
                    </a:cubicBezTo>
                    <a:cubicBezTo>
                      <a:pt x="246" y="270"/>
                      <a:pt x="249" y="272"/>
                      <a:pt x="252" y="274"/>
                    </a:cubicBezTo>
                    <a:cubicBezTo>
                      <a:pt x="251" y="273"/>
                      <a:pt x="255" y="277"/>
                      <a:pt x="255" y="277"/>
                    </a:cubicBezTo>
                    <a:cubicBezTo>
                      <a:pt x="257" y="278"/>
                      <a:pt x="258" y="280"/>
                      <a:pt x="260" y="281"/>
                    </a:cubicBezTo>
                    <a:cubicBezTo>
                      <a:pt x="261" y="283"/>
                      <a:pt x="263" y="284"/>
                      <a:pt x="264" y="286"/>
                    </a:cubicBezTo>
                    <a:cubicBezTo>
                      <a:pt x="264" y="286"/>
                      <a:pt x="264" y="286"/>
                      <a:pt x="264" y="286"/>
                    </a:cubicBezTo>
                    <a:cubicBezTo>
                      <a:pt x="265" y="287"/>
                      <a:pt x="266" y="289"/>
                      <a:pt x="267" y="290"/>
                    </a:cubicBezTo>
                    <a:cubicBezTo>
                      <a:pt x="268" y="292"/>
                      <a:pt x="269" y="293"/>
                      <a:pt x="270" y="295"/>
                    </a:cubicBezTo>
                    <a:cubicBezTo>
                      <a:pt x="270" y="295"/>
                      <a:pt x="272" y="299"/>
                      <a:pt x="272" y="299"/>
                    </a:cubicBezTo>
                    <a:cubicBezTo>
                      <a:pt x="273" y="303"/>
                      <a:pt x="274" y="307"/>
                      <a:pt x="275" y="310"/>
                    </a:cubicBezTo>
                    <a:cubicBezTo>
                      <a:pt x="275" y="311"/>
                      <a:pt x="276" y="314"/>
                      <a:pt x="276" y="315"/>
                    </a:cubicBezTo>
                    <a:cubicBezTo>
                      <a:pt x="276" y="317"/>
                      <a:pt x="276" y="319"/>
                      <a:pt x="276" y="321"/>
                    </a:cubicBezTo>
                    <a:cubicBezTo>
                      <a:pt x="276" y="327"/>
                      <a:pt x="276" y="330"/>
                      <a:pt x="275"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155">
                <a:extLst>
                  <a:ext uri="{FF2B5EF4-FFF2-40B4-BE49-F238E27FC236}">
                    <a16:creationId xmlns:a16="http://schemas.microsoft.com/office/drawing/2014/main" id="{93C893B5-2CE4-4B84-A135-9D698E7B53E7}"/>
                  </a:ext>
                </a:extLst>
              </p:cNvPr>
              <p:cNvSpPr>
                <a:spLocks noEditPoints="1"/>
              </p:cNvSpPr>
              <p:nvPr/>
            </p:nvSpPr>
            <p:spPr bwMode="auto">
              <a:xfrm>
                <a:off x="7942263" y="6281738"/>
                <a:ext cx="977900" cy="433388"/>
              </a:xfrm>
              <a:custGeom>
                <a:avLst/>
                <a:gdLst>
                  <a:gd name="T0" fmla="*/ 392 w 395"/>
                  <a:gd name="T1" fmla="*/ 146 h 175"/>
                  <a:gd name="T2" fmla="*/ 366 w 395"/>
                  <a:gd name="T3" fmla="*/ 16 h 175"/>
                  <a:gd name="T4" fmla="*/ 344 w 395"/>
                  <a:gd name="T5" fmla="*/ 0 h 175"/>
                  <a:gd name="T6" fmla="*/ 23 w 395"/>
                  <a:gd name="T7" fmla="*/ 0 h 175"/>
                  <a:gd name="T8" fmla="*/ 8 w 395"/>
                  <a:gd name="T9" fmla="*/ 5 h 175"/>
                  <a:gd name="T10" fmla="*/ 0 w 395"/>
                  <a:gd name="T11" fmla="*/ 22 h 175"/>
                  <a:gd name="T12" fmla="*/ 114 w 395"/>
                  <a:gd name="T13" fmla="*/ 134 h 175"/>
                  <a:gd name="T14" fmla="*/ 370 w 395"/>
                  <a:gd name="T15" fmla="*/ 175 h 175"/>
                  <a:gd name="T16" fmla="*/ 392 w 395"/>
                  <a:gd name="T17" fmla="*/ 146 h 175"/>
                  <a:gd name="T18" fmla="*/ 135 w 395"/>
                  <a:gd name="T19" fmla="*/ 94 h 175"/>
                  <a:gd name="T20" fmla="*/ 98 w 395"/>
                  <a:gd name="T21" fmla="*/ 77 h 175"/>
                  <a:gd name="T22" fmla="*/ 80 w 395"/>
                  <a:gd name="T23" fmla="*/ 67 h 175"/>
                  <a:gd name="T24" fmla="*/ 72 w 395"/>
                  <a:gd name="T25" fmla="*/ 62 h 175"/>
                  <a:gd name="T26" fmla="*/ 71 w 395"/>
                  <a:gd name="T27" fmla="*/ 61 h 175"/>
                  <a:gd name="T28" fmla="*/ 68 w 395"/>
                  <a:gd name="T29" fmla="*/ 58 h 175"/>
                  <a:gd name="T30" fmla="*/ 57 w 395"/>
                  <a:gd name="T31" fmla="*/ 48 h 175"/>
                  <a:gd name="T32" fmla="*/ 55 w 395"/>
                  <a:gd name="T33" fmla="*/ 45 h 175"/>
                  <a:gd name="T34" fmla="*/ 325 w 395"/>
                  <a:gd name="T35" fmla="*/ 45 h 175"/>
                  <a:gd name="T36" fmla="*/ 343 w 395"/>
                  <a:gd name="T37" fmla="*/ 129 h 175"/>
                  <a:gd name="T38" fmla="*/ 135 w 395"/>
                  <a:gd name="T39" fmla="*/ 9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5" h="175">
                    <a:moveTo>
                      <a:pt x="392" y="146"/>
                    </a:moveTo>
                    <a:cubicBezTo>
                      <a:pt x="384" y="103"/>
                      <a:pt x="375" y="59"/>
                      <a:pt x="366" y="16"/>
                    </a:cubicBezTo>
                    <a:cubicBezTo>
                      <a:pt x="364" y="6"/>
                      <a:pt x="354" y="0"/>
                      <a:pt x="344" y="0"/>
                    </a:cubicBezTo>
                    <a:cubicBezTo>
                      <a:pt x="23" y="0"/>
                      <a:pt x="23" y="0"/>
                      <a:pt x="23" y="0"/>
                    </a:cubicBezTo>
                    <a:cubicBezTo>
                      <a:pt x="16" y="0"/>
                      <a:pt x="11" y="2"/>
                      <a:pt x="8" y="5"/>
                    </a:cubicBezTo>
                    <a:cubicBezTo>
                      <a:pt x="3" y="9"/>
                      <a:pt x="0" y="15"/>
                      <a:pt x="0" y="22"/>
                    </a:cubicBezTo>
                    <a:cubicBezTo>
                      <a:pt x="1" y="82"/>
                      <a:pt x="66" y="115"/>
                      <a:pt x="114" y="134"/>
                    </a:cubicBezTo>
                    <a:cubicBezTo>
                      <a:pt x="194" y="166"/>
                      <a:pt x="285" y="175"/>
                      <a:pt x="370" y="175"/>
                    </a:cubicBezTo>
                    <a:cubicBezTo>
                      <a:pt x="386" y="175"/>
                      <a:pt x="395" y="160"/>
                      <a:pt x="392" y="146"/>
                    </a:cubicBezTo>
                    <a:close/>
                    <a:moveTo>
                      <a:pt x="135" y="94"/>
                    </a:moveTo>
                    <a:cubicBezTo>
                      <a:pt x="120" y="88"/>
                      <a:pt x="112" y="85"/>
                      <a:pt x="98" y="77"/>
                    </a:cubicBezTo>
                    <a:cubicBezTo>
                      <a:pt x="92" y="74"/>
                      <a:pt x="86" y="71"/>
                      <a:pt x="80" y="67"/>
                    </a:cubicBezTo>
                    <a:cubicBezTo>
                      <a:pt x="77" y="65"/>
                      <a:pt x="75" y="63"/>
                      <a:pt x="72" y="62"/>
                    </a:cubicBezTo>
                    <a:cubicBezTo>
                      <a:pt x="72" y="61"/>
                      <a:pt x="71" y="61"/>
                      <a:pt x="71" y="61"/>
                    </a:cubicBezTo>
                    <a:cubicBezTo>
                      <a:pt x="70" y="60"/>
                      <a:pt x="69" y="59"/>
                      <a:pt x="68" y="58"/>
                    </a:cubicBezTo>
                    <a:cubicBezTo>
                      <a:pt x="64" y="55"/>
                      <a:pt x="61" y="52"/>
                      <a:pt x="57" y="48"/>
                    </a:cubicBezTo>
                    <a:cubicBezTo>
                      <a:pt x="57" y="47"/>
                      <a:pt x="56" y="46"/>
                      <a:pt x="55" y="45"/>
                    </a:cubicBezTo>
                    <a:cubicBezTo>
                      <a:pt x="325" y="45"/>
                      <a:pt x="325" y="45"/>
                      <a:pt x="325" y="45"/>
                    </a:cubicBezTo>
                    <a:cubicBezTo>
                      <a:pt x="331" y="73"/>
                      <a:pt x="337" y="101"/>
                      <a:pt x="343" y="129"/>
                    </a:cubicBezTo>
                    <a:cubicBezTo>
                      <a:pt x="272" y="127"/>
                      <a:pt x="202" y="117"/>
                      <a:pt x="135"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 name="Group 1">
              <a:extLst>
                <a:ext uri="{FF2B5EF4-FFF2-40B4-BE49-F238E27FC236}">
                  <a16:creationId xmlns:a16="http://schemas.microsoft.com/office/drawing/2014/main" id="{A5D090F6-1EDA-4E31-B74A-837AE0F4AB37}"/>
                </a:ext>
              </a:extLst>
            </p:cNvPr>
            <p:cNvGrpSpPr/>
            <p:nvPr/>
          </p:nvGrpSpPr>
          <p:grpSpPr>
            <a:xfrm>
              <a:off x="4891537" y="3360747"/>
              <a:ext cx="2428076" cy="1088846"/>
              <a:chOff x="4891537" y="3360747"/>
              <a:chExt cx="2428076" cy="1088846"/>
            </a:xfrm>
          </p:grpSpPr>
          <p:sp>
            <p:nvSpPr>
              <p:cNvPr id="183" name="TextBox 182">
                <a:extLst>
                  <a:ext uri="{FF2B5EF4-FFF2-40B4-BE49-F238E27FC236}">
                    <a16:creationId xmlns:a16="http://schemas.microsoft.com/office/drawing/2014/main" id="{3531DB69-C541-4D2D-9FA1-D1898A0BF56B}"/>
                  </a:ext>
                </a:extLst>
              </p:cNvPr>
              <p:cNvSpPr txBox="1"/>
              <p:nvPr/>
            </p:nvSpPr>
            <p:spPr>
              <a:xfrm>
                <a:off x="4891537" y="3360747"/>
                <a:ext cx="2428076" cy="384080"/>
              </a:xfrm>
              <a:prstGeom prst="rect">
                <a:avLst/>
              </a:prstGeom>
              <a:noFill/>
            </p:spPr>
            <p:txBody>
              <a:bodyPr wrap="square" rtlCol="0">
                <a:spAutoFit/>
              </a:bodyPr>
              <a:lstStyle/>
              <a:p>
                <a:pPr algn="ctr">
                  <a:lnSpc>
                    <a:spcPct val="113000"/>
                  </a:lnSpc>
                </a:pPr>
                <a:r>
                  <a:rPr lang="en-US" dirty="0">
                    <a:solidFill>
                      <a:schemeClr val="bg1"/>
                    </a:solidFill>
                    <a:latin typeface="+mj-lt"/>
                  </a:rPr>
                  <a:t>Global Healthcare</a:t>
                </a:r>
              </a:p>
            </p:txBody>
          </p:sp>
          <p:sp>
            <p:nvSpPr>
              <p:cNvPr id="184" name="TextBox 183">
                <a:extLst>
                  <a:ext uri="{FF2B5EF4-FFF2-40B4-BE49-F238E27FC236}">
                    <a16:creationId xmlns:a16="http://schemas.microsoft.com/office/drawing/2014/main" id="{C8D7A3CD-361B-4DF1-B18B-D41A368B5952}"/>
                  </a:ext>
                </a:extLst>
              </p:cNvPr>
              <p:cNvSpPr txBox="1"/>
              <p:nvPr/>
            </p:nvSpPr>
            <p:spPr>
              <a:xfrm>
                <a:off x="5032702" y="3713045"/>
                <a:ext cx="2145745" cy="736548"/>
              </a:xfrm>
              <a:prstGeom prst="rect">
                <a:avLst/>
              </a:prstGeom>
              <a:noFill/>
            </p:spPr>
            <p:txBody>
              <a:bodyPr wrap="square" rtlCol="0">
                <a:spAutoFit/>
              </a:bodyPr>
              <a:lstStyle/>
              <a:p>
                <a:pPr algn="ctr">
                  <a:lnSpc>
                    <a:spcPct val="120000"/>
                  </a:lnSpc>
                </a:pPr>
                <a:r>
                  <a:rPr lang="en-US" sz="1200" dirty="0">
                    <a:solidFill>
                      <a:schemeClr val="bg1"/>
                    </a:solidFill>
                  </a:rPr>
                  <a:t>Sed </a:t>
                </a:r>
                <a:r>
                  <a:rPr lang="en-US" sz="1200" dirty="0" err="1">
                    <a:solidFill>
                      <a:schemeClr val="bg1"/>
                    </a:solidFill>
                  </a:rPr>
                  <a:t>ut</a:t>
                </a:r>
                <a:r>
                  <a:rPr lang="en-US" sz="1200" dirty="0">
                    <a:solidFill>
                      <a:schemeClr val="bg1"/>
                    </a:solidFill>
                  </a:rPr>
                  <a:t> </a:t>
                </a:r>
                <a:r>
                  <a:rPr lang="en-US" sz="1200" dirty="0" err="1">
                    <a:solidFill>
                      <a:schemeClr val="bg1"/>
                    </a:solidFill>
                  </a:rPr>
                  <a:t>perspiciatis</a:t>
                </a:r>
                <a:r>
                  <a:rPr lang="en-US" sz="1200" dirty="0">
                    <a:solidFill>
                      <a:schemeClr val="bg1"/>
                    </a:solidFill>
                  </a:rPr>
                  <a:t> </a:t>
                </a:r>
                <a:r>
                  <a:rPr lang="en-US" sz="1200" dirty="0" err="1">
                    <a:solidFill>
                      <a:schemeClr val="bg1"/>
                    </a:solidFill>
                  </a:rPr>
                  <a:t>unde</a:t>
                </a:r>
                <a:r>
                  <a:rPr lang="en-US" sz="1200" dirty="0">
                    <a:solidFill>
                      <a:schemeClr val="bg1"/>
                    </a:solidFill>
                  </a:rPr>
                  <a:t> </a:t>
                </a:r>
                <a:r>
                  <a:rPr lang="en-US" sz="1200" dirty="0" err="1">
                    <a:solidFill>
                      <a:schemeClr val="bg1"/>
                    </a:solidFill>
                  </a:rPr>
                  <a:t>omnis</a:t>
                </a:r>
                <a:r>
                  <a:rPr lang="en-US" sz="1200" dirty="0">
                    <a:solidFill>
                      <a:schemeClr val="bg1"/>
                    </a:solidFill>
                  </a:rPr>
                  <a:t> </a:t>
                </a:r>
                <a:r>
                  <a:rPr lang="en-US" sz="1200" dirty="0" err="1">
                    <a:solidFill>
                      <a:schemeClr val="bg1"/>
                    </a:solidFill>
                  </a:rPr>
                  <a:t>iste</a:t>
                </a:r>
                <a:r>
                  <a:rPr lang="en-US" sz="1200" dirty="0">
                    <a:solidFill>
                      <a:schemeClr val="bg1"/>
                    </a:solidFill>
                  </a:rPr>
                  <a:t> </a:t>
                </a:r>
                <a:r>
                  <a:rPr lang="en-US" sz="1200" dirty="0" err="1">
                    <a:solidFill>
                      <a:schemeClr val="bg1"/>
                    </a:solidFill>
                  </a:rPr>
                  <a:t>natus</a:t>
                </a:r>
                <a:r>
                  <a:rPr lang="en-US" sz="1200" dirty="0">
                    <a:solidFill>
                      <a:schemeClr val="bg1"/>
                    </a:solidFill>
                  </a:rPr>
                  <a:t> error sit </a:t>
                </a:r>
                <a:r>
                  <a:rPr lang="en-US" sz="1200" dirty="0" err="1">
                    <a:solidFill>
                      <a:schemeClr val="bg1"/>
                    </a:solidFill>
                  </a:rPr>
                  <a:t>accu</a:t>
                </a:r>
                <a:r>
                  <a:rPr lang="en-US" sz="1200" dirty="0">
                    <a:solidFill>
                      <a:schemeClr val="bg1"/>
                    </a:solidFill>
                  </a:rPr>
                  <a:t> </a:t>
                </a:r>
                <a:r>
                  <a:rPr lang="en-US" sz="1200" dirty="0" err="1">
                    <a:solidFill>
                      <a:schemeClr val="bg1"/>
                    </a:solidFill>
                  </a:rPr>
                  <a:t>santium</a:t>
                </a:r>
                <a:endParaRPr lang="en-US" sz="1200" dirty="0">
                  <a:solidFill>
                    <a:schemeClr val="bg1"/>
                  </a:solidFill>
                </a:endParaRPr>
              </a:p>
            </p:txBody>
          </p:sp>
        </p:grpSp>
      </p:grpSp>
      <p:sp>
        <p:nvSpPr>
          <p:cNvPr id="185" name="Rectangle: Rounded Corners 184">
            <a:extLst>
              <a:ext uri="{FF2B5EF4-FFF2-40B4-BE49-F238E27FC236}">
                <a16:creationId xmlns:a16="http://schemas.microsoft.com/office/drawing/2014/main" id="{DDBC639E-9A3B-4966-9B7C-90C41A744F18}"/>
              </a:ext>
            </a:extLst>
          </p:cNvPr>
          <p:cNvSpPr/>
          <p:nvPr/>
        </p:nvSpPr>
        <p:spPr>
          <a:xfrm>
            <a:off x="435428" y="1982300"/>
            <a:ext cx="216491"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90531070-981F-4F8D-BF47-05F401559639}"/>
              </a:ext>
            </a:extLst>
          </p:cNvPr>
          <p:cNvGrpSpPr/>
          <p:nvPr/>
        </p:nvGrpSpPr>
        <p:grpSpPr>
          <a:xfrm>
            <a:off x="825672" y="1371197"/>
            <a:ext cx="3049642" cy="2031042"/>
            <a:chOff x="825672" y="1371197"/>
            <a:chExt cx="3049642" cy="2031042"/>
          </a:xfrm>
        </p:grpSpPr>
        <p:sp>
          <p:nvSpPr>
            <p:cNvPr id="186" name="TextBox 185">
              <a:extLst>
                <a:ext uri="{FF2B5EF4-FFF2-40B4-BE49-F238E27FC236}">
                  <a16:creationId xmlns:a16="http://schemas.microsoft.com/office/drawing/2014/main" id="{E6DCCFFA-E1DE-471E-B65C-6A1522E1E41C}"/>
                </a:ext>
              </a:extLst>
            </p:cNvPr>
            <p:cNvSpPr txBox="1"/>
            <p:nvPr/>
          </p:nvSpPr>
          <p:spPr>
            <a:xfrm>
              <a:off x="825672" y="1647913"/>
              <a:ext cx="3049642" cy="1754326"/>
            </a:xfrm>
            <a:prstGeom prst="rect">
              <a:avLst/>
            </a:prstGeom>
            <a:noFill/>
          </p:spPr>
          <p:txBody>
            <a:bodyPr wrap="square" rtlCol="0">
              <a:spAutoFit/>
            </a:bodyPr>
            <a:lstStyle/>
            <a:p>
              <a:r>
                <a:rPr lang="en-US" sz="3600" dirty="0">
                  <a:gradFill>
                    <a:gsLst>
                      <a:gs pos="10000">
                        <a:schemeClr val="accent1"/>
                      </a:gs>
                      <a:gs pos="100000">
                        <a:schemeClr val="accent2"/>
                      </a:gs>
                    </a:gsLst>
                    <a:lin ang="18900000" scaled="1"/>
                  </a:gradFill>
                  <a:latin typeface="+mj-lt"/>
                </a:rPr>
                <a:t>Medical</a:t>
              </a:r>
            </a:p>
            <a:p>
              <a:r>
                <a:rPr lang="en-US" sz="3600" dirty="0">
                  <a:solidFill>
                    <a:schemeClr val="bg1"/>
                  </a:solidFill>
                  <a:latin typeface="+mj-lt"/>
                </a:rPr>
                <a:t>Infographic Slide</a:t>
              </a:r>
            </a:p>
          </p:txBody>
        </p:sp>
        <p:sp>
          <p:nvSpPr>
            <p:cNvPr id="187" name="TextBox 186">
              <a:extLst>
                <a:ext uri="{FF2B5EF4-FFF2-40B4-BE49-F238E27FC236}">
                  <a16:creationId xmlns:a16="http://schemas.microsoft.com/office/drawing/2014/main" id="{92851E94-9BE1-4C93-B0E3-4A48D5167024}"/>
                </a:ext>
              </a:extLst>
            </p:cNvPr>
            <p:cNvSpPr txBox="1"/>
            <p:nvPr/>
          </p:nvSpPr>
          <p:spPr>
            <a:xfrm>
              <a:off x="825672" y="1371197"/>
              <a:ext cx="3049642"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3" name="Group 2">
            <a:extLst>
              <a:ext uri="{FF2B5EF4-FFF2-40B4-BE49-F238E27FC236}">
                <a16:creationId xmlns:a16="http://schemas.microsoft.com/office/drawing/2014/main" id="{0329C912-4552-4CB9-ACD9-A4DD76717200}"/>
              </a:ext>
            </a:extLst>
          </p:cNvPr>
          <p:cNvGrpSpPr/>
          <p:nvPr/>
        </p:nvGrpSpPr>
        <p:grpSpPr>
          <a:xfrm>
            <a:off x="825672" y="4301890"/>
            <a:ext cx="2943590" cy="1191859"/>
            <a:chOff x="825672" y="4301890"/>
            <a:chExt cx="2943590" cy="1191859"/>
          </a:xfrm>
        </p:grpSpPr>
        <p:sp>
          <p:nvSpPr>
            <p:cNvPr id="188" name="TextBox 187">
              <a:extLst>
                <a:ext uri="{FF2B5EF4-FFF2-40B4-BE49-F238E27FC236}">
                  <a16:creationId xmlns:a16="http://schemas.microsoft.com/office/drawing/2014/main" id="{D3B1C702-8166-4F45-B0CC-491225704CF7}"/>
                </a:ext>
              </a:extLst>
            </p:cNvPr>
            <p:cNvSpPr txBox="1"/>
            <p:nvPr/>
          </p:nvSpPr>
          <p:spPr>
            <a:xfrm>
              <a:off x="825672" y="4301890"/>
              <a:ext cx="2943590"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189" name="TextBox 188">
              <a:extLst>
                <a:ext uri="{FF2B5EF4-FFF2-40B4-BE49-F238E27FC236}">
                  <a16:creationId xmlns:a16="http://schemas.microsoft.com/office/drawing/2014/main" id="{30F4C5D9-B05E-4934-BE9C-2A6A09202417}"/>
                </a:ext>
              </a:extLst>
            </p:cNvPr>
            <p:cNvSpPr txBox="1"/>
            <p:nvPr/>
          </p:nvSpPr>
          <p:spPr>
            <a:xfrm>
              <a:off x="825672" y="4757201"/>
              <a:ext cx="2943590"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a:t>
              </a:r>
              <a:r>
                <a:rPr lang="en-US" sz="1200" dirty="0" err="1">
                  <a:solidFill>
                    <a:schemeClr val="bg1">
                      <a:lumMod val="65000"/>
                    </a:schemeClr>
                  </a:solidFill>
                </a:rPr>
                <a:t>dolo</a:t>
              </a:r>
              <a:r>
                <a:rPr lang="en-US" sz="1200" dirty="0">
                  <a:solidFill>
                    <a:schemeClr val="bg1">
                      <a:lumMod val="65000"/>
                    </a:schemeClr>
                  </a:solidFill>
                </a:rPr>
                <a:t> </a:t>
              </a:r>
              <a:r>
                <a:rPr lang="en-US" sz="1200" dirty="0" err="1">
                  <a:solidFill>
                    <a:schemeClr val="bg1">
                      <a:lumMod val="65000"/>
                    </a:schemeClr>
                  </a:solidFill>
                </a:rPr>
                <a:t>remque</a:t>
              </a:r>
              <a:r>
                <a:rPr lang="en-US" sz="1200" dirty="0">
                  <a:solidFill>
                    <a:schemeClr val="bg1">
                      <a:lumMod val="65000"/>
                    </a:schemeClr>
                  </a:solidFill>
                </a:rPr>
                <a:t> laudantium, totam.</a:t>
              </a:r>
            </a:p>
          </p:txBody>
        </p:sp>
      </p:grpSp>
      <p:grpSp>
        <p:nvGrpSpPr>
          <p:cNvPr id="197" name="Group 196">
            <a:extLst>
              <a:ext uri="{FF2B5EF4-FFF2-40B4-BE49-F238E27FC236}">
                <a16:creationId xmlns:a16="http://schemas.microsoft.com/office/drawing/2014/main" id="{F2DD042A-55C4-4E56-9AC9-0EAEDB52351D}"/>
              </a:ext>
            </a:extLst>
          </p:cNvPr>
          <p:cNvGrpSpPr/>
          <p:nvPr/>
        </p:nvGrpSpPr>
        <p:grpSpPr>
          <a:xfrm>
            <a:off x="8682263" y="1613176"/>
            <a:ext cx="3003373" cy="824805"/>
            <a:chOff x="8579027" y="2656119"/>
            <a:chExt cx="3003373" cy="824805"/>
          </a:xfrm>
        </p:grpSpPr>
        <p:sp>
          <p:nvSpPr>
            <p:cNvPr id="191" name="TextBox 190">
              <a:extLst>
                <a:ext uri="{FF2B5EF4-FFF2-40B4-BE49-F238E27FC236}">
                  <a16:creationId xmlns:a16="http://schemas.microsoft.com/office/drawing/2014/main" id="{A642B014-889A-40AE-932F-6553404318CA}"/>
                </a:ext>
              </a:extLst>
            </p:cNvPr>
            <p:cNvSpPr txBox="1"/>
            <p:nvPr/>
          </p:nvSpPr>
          <p:spPr>
            <a:xfrm>
              <a:off x="9109380" y="2965975"/>
              <a:ext cx="2473020"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nvGrpSpPr>
            <p:cNvPr id="192" name="Group 191">
              <a:extLst>
                <a:ext uri="{FF2B5EF4-FFF2-40B4-BE49-F238E27FC236}">
                  <a16:creationId xmlns:a16="http://schemas.microsoft.com/office/drawing/2014/main" id="{C84738C1-53BD-4F6E-BB20-DFFA43B45F54}"/>
                </a:ext>
              </a:extLst>
            </p:cNvPr>
            <p:cNvGrpSpPr/>
            <p:nvPr/>
          </p:nvGrpSpPr>
          <p:grpSpPr>
            <a:xfrm>
              <a:off x="8579027" y="2770895"/>
              <a:ext cx="449430" cy="449430"/>
              <a:chOff x="6813922" y="3335334"/>
              <a:chExt cx="449430" cy="449430"/>
            </a:xfrm>
          </p:grpSpPr>
          <p:sp>
            <p:nvSpPr>
              <p:cNvPr id="193" name="Oval 192">
                <a:extLst>
                  <a:ext uri="{FF2B5EF4-FFF2-40B4-BE49-F238E27FC236}">
                    <a16:creationId xmlns:a16="http://schemas.microsoft.com/office/drawing/2014/main" id="{CBDA62F2-B9A5-4BB6-9959-237E641E789F}"/>
                  </a:ext>
                </a:extLst>
              </p:cNvPr>
              <p:cNvSpPr/>
              <p:nvPr/>
            </p:nvSpPr>
            <p:spPr>
              <a:xfrm>
                <a:off x="6813922" y="3335334"/>
                <a:ext cx="449430" cy="449430"/>
              </a:xfrm>
              <a:prstGeom prst="ellipse">
                <a:avLst/>
              </a:prstGeom>
              <a:gradFill>
                <a:gsLst>
                  <a:gs pos="10000">
                    <a:schemeClr val="accent1"/>
                  </a:gs>
                  <a:gs pos="100000">
                    <a:schemeClr val="accent1">
                      <a:lumMod val="7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TextBox 193">
                <a:extLst>
                  <a:ext uri="{FF2B5EF4-FFF2-40B4-BE49-F238E27FC236}">
                    <a16:creationId xmlns:a16="http://schemas.microsoft.com/office/drawing/2014/main" id="{89EACCD8-CAF3-4D8E-9AC0-7EAD7C2A7E46}"/>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01</a:t>
                </a:r>
              </a:p>
            </p:txBody>
          </p:sp>
        </p:grpSp>
        <p:sp>
          <p:nvSpPr>
            <p:cNvPr id="196" name="TextBox 195">
              <a:extLst>
                <a:ext uri="{FF2B5EF4-FFF2-40B4-BE49-F238E27FC236}">
                  <a16:creationId xmlns:a16="http://schemas.microsoft.com/office/drawing/2014/main" id="{5572FA10-6A5D-4C09-B9B4-DF0F7F0F8E4D}"/>
                </a:ext>
              </a:extLst>
            </p:cNvPr>
            <p:cNvSpPr txBox="1"/>
            <p:nvPr/>
          </p:nvSpPr>
          <p:spPr>
            <a:xfrm>
              <a:off x="9109380" y="2656119"/>
              <a:ext cx="2473020" cy="351635"/>
            </a:xfrm>
            <a:prstGeom prst="rect">
              <a:avLst/>
            </a:prstGeom>
            <a:noFill/>
          </p:spPr>
          <p:txBody>
            <a:bodyPr wrap="square" rtlCol="0">
              <a:spAutoFit/>
            </a:bodyPr>
            <a:lstStyle/>
            <a:p>
              <a:pPr>
                <a:lnSpc>
                  <a:spcPct val="113000"/>
                </a:lnSpc>
              </a:pPr>
              <a:r>
                <a:rPr lang="en-US" sz="1600" dirty="0">
                  <a:solidFill>
                    <a:schemeClr val="bg1"/>
                  </a:solidFill>
                  <a:latin typeface="+mj-lt"/>
                </a:rPr>
                <a:t>Medical</a:t>
              </a:r>
            </a:p>
          </p:txBody>
        </p:sp>
      </p:grpSp>
      <p:grpSp>
        <p:nvGrpSpPr>
          <p:cNvPr id="198" name="Group 197">
            <a:extLst>
              <a:ext uri="{FF2B5EF4-FFF2-40B4-BE49-F238E27FC236}">
                <a16:creationId xmlns:a16="http://schemas.microsoft.com/office/drawing/2014/main" id="{025917F9-9B38-49AF-92C3-32E5DD6B8A50}"/>
              </a:ext>
            </a:extLst>
          </p:cNvPr>
          <p:cNvGrpSpPr/>
          <p:nvPr/>
        </p:nvGrpSpPr>
        <p:grpSpPr>
          <a:xfrm>
            <a:off x="8682263" y="2605628"/>
            <a:ext cx="3003373" cy="824805"/>
            <a:chOff x="8579027" y="2656119"/>
            <a:chExt cx="3003373" cy="824805"/>
          </a:xfrm>
        </p:grpSpPr>
        <p:sp>
          <p:nvSpPr>
            <p:cNvPr id="199" name="TextBox 198">
              <a:extLst>
                <a:ext uri="{FF2B5EF4-FFF2-40B4-BE49-F238E27FC236}">
                  <a16:creationId xmlns:a16="http://schemas.microsoft.com/office/drawing/2014/main" id="{8C3632DE-ADAB-42D5-98B8-381D4653D9B4}"/>
                </a:ext>
              </a:extLst>
            </p:cNvPr>
            <p:cNvSpPr txBox="1"/>
            <p:nvPr/>
          </p:nvSpPr>
          <p:spPr>
            <a:xfrm>
              <a:off x="9109380" y="2965975"/>
              <a:ext cx="2473020"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nvGrpSpPr>
            <p:cNvPr id="200" name="Group 199">
              <a:extLst>
                <a:ext uri="{FF2B5EF4-FFF2-40B4-BE49-F238E27FC236}">
                  <a16:creationId xmlns:a16="http://schemas.microsoft.com/office/drawing/2014/main" id="{1B0D7677-BB5D-4783-9123-A98C4115D3C1}"/>
                </a:ext>
              </a:extLst>
            </p:cNvPr>
            <p:cNvGrpSpPr/>
            <p:nvPr/>
          </p:nvGrpSpPr>
          <p:grpSpPr>
            <a:xfrm>
              <a:off x="8579027" y="2770895"/>
              <a:ext cx="449430" cy="449430"/>
              <a:chOff x="6813922" y="3335334"/>
              <a:chExt cx="449430" cy="449430"/>
            </a:xfrm>
          </p:grpSpPr>
          <p:sp>
            <p:nvSpPr>
              <p:cNvPr id="202" name="Oval 201">
                <a:extLst>
                  <a:ext uri="{FF2B5EF4-FFF2-40B4-BE49-F238E27FC236}">
                    <a16:creationId xmlns:a16="http://schemas.microsoft.com/office/drawing/2014/main" id="{4C4461FC-DB6E-4B60-AF2F-BBE17BFB114A}"/>
                  </a:ext>
                </a:extLst>
              </p:cNvPr>
              <p:cNvSpPr/>
              <p:nvPr/>
            </p:nvSpPr>
            <p:spPr>
              <a:xfrm>
                <a:off x="6813922" y="3335334"/>
                <a:ext cx="449430" cy="449430"/>
              </a:xfrm>
              <a:prstGeom prst="ellipse">
                <a:avLst/>
              </a:prstGeom>
              <a:gradFill>
                <a:gsLst>
                  <a:gs pos="10000">
                    <a:schemeClr val="accent2"/>
                  </a:gs>
                  <a:gs pos="100000">
                    <a:schemeClr val="accent2">
                      <a:lumMod val="7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TextBox 202">
                <a:extLst>
                  <a:ext uri="{FF2B5EF4-FFF2-40B4-BE49-F238E27FC236}">
                    <a16:creationId xmlns:a16="http://schemas.microsoft.com/office/drawing/2014/main" id="{1EA778D4-A21A-461B-8D38-39924DD1DD5E}"/>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02</a:t>
                </a:r>
              </a:p>
            </p:txBody>
          </p:sp>
        </p:grpSp>
        <p:sp>
          <p:nvSpPr>
            <p:cNvPr id="201" name="TextBox 200">
              <a:extLst>
                <a:ext uri="{FF2B5EF4-FFF2-40B4-BE49-F238E27FC236}">
                  <a16:creationId xmlns:a16="http://schemas.microsoft.com/office/drawing/2014/main" id="{90E98B59-1BA3-4373-8B64-AFE4EA828923}"/>
                </a:ext>
              </a:extLst>
            </p:cNvPr>
            <p:cNvSpPr txBox="1"/>
            <p:nvPr/>
          </p:nvSpPr>
          <p:spPr>
            <a:xfrm>
              <a:off x="9109380" y="2656119"/>
              <a:ext cx="2473020" cy="351635"/>
            </a:xfrm>
            <a:prstGeom prst="rect">
              <a:avLst/>
            </a:prstGeom>
            <a:noFill/>
          </p:spPr>
          <p:txBody>
            <a:bodyPr wrap="square" rtlCol="0">
              <a:spAutoFit/>
            </a:bodyPr>
            <a:lstStyle/>
            <a:p>
              <a:pPr>
                <a:lnSpc>
                  <a:spcPct val="113000"/>
                </a:lnSpc>
              </a:pPr>
              <a:r>
                <a:rPr lang="en-US" sz="1600" dirty="0">
                  <a:solidFill>
                    <a:schemeClr val="bg1"/>
                  </a:solidFill>
                  <a:latin typeface="+mj-lt"/>
                </a:rPr>
                <a:t>Healthcare</a:t>
              </a:r>
            </a:p>
          </p:txBody>
        </p:sp>
      </p:grpSp>
      <p:grpSp>
        <p:nvGrpSpPr>
          <p:cNvPr id="204" name="Group 203">
            <a:extLst>
              <a:ext uri="{FF2B5EF4-FFF2-40B4-BE49-F238E27FC236}">
                <a16:creationId xmlns:a16="http://schemas.microsoft.com/office/drawing/2014/main" id="{B0F76671-8B8B-41A4-9F62-F866FE2CB535}"/>
              </a:ext>
            </a:extLst>
          </p:cNvPr>
          <p:cNvGrpSpPr/>
          <p:nvPr/>
        </p:nvGrpSpPr>
        <p:grpSpPr>
          <a:xfrm>
            <a:off x="8682263" y="3598080"/>
            <a:ext cx="3003373" cy="824805"/>
            <a:chOff x="8579027" y="2656119"/>
            <a:chExt cx="3003373" cy="824805"/>
          </a:xfrm>
        </p:grpSpPr>
        <p:sp>
          <p:nvSpPr>
            <p:cNvPr id="205" name="TextBox 204">
              <a:extLst>
                <a:ext uri="{FF2B5EF4-FFF2-40B4-BE49-F238E27FC236}">
                  <a16:creationId xmlns:a16="http://schemas.microsoft.com/office/drawing/2014/main" id="{4199DE62-41E5-4804-BA7B-6DF61F21406E}"/>
                </a:ext>
              </a:extLst>
            </p:cNvPr>
            <p:cNvSpPr txBox="1"/>
            <p:nvPr/>
          </p:nvSpPr>
          <p:spPr>
            <a:xfrm>
              <a:off x="9109380" y="2965975"/>
              <a:ext cx="2473020"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nvGrpSpPr>
            <p:cNvPr id="206" name="Group 205">
              <a:extLst>
                <a:ext uri="{FF2B5EF4-FFF2-40B4-BE49-F238E27FC236}">
                  <a16:creationId xmlns:a16="http://schemas.microsoft.com/office/drawing/2014/main" id="{F01818A0-8BE0-4F94-A244-A512AF3DD29C}"/>
                </a:ext>
              </a:extLst>
            </p:cNvPr>
            <p:cNvGrpSpPr/>
            <p:nvPr/>
          </p:nvGrpSpPr>
          <p:grpSpPr>
            <a:xfrm>
              <a:off x="8579027" y="2770895"/>
              <a:ext cx="449430" cy="449430"/>
              <a:chOff x="6813922" y="3335334"/>
              <a:chExt cx="449430" cy="449430"/>
            </a:xfrm>
          </p:grpSpPr>
          <p:sp>
            <p:nvSpPr>
              <p:cNvPr id="208" name="Oval 207">
                <a:extLst>
                  <a:ext uri="{FF2B5EF4-FFF2-40B4-BE49-F238E27FC236}">
                    <a16:creationId xmlns:a16="http://schemas.microsoft.com/office/drawing/2014/main" id="{9FDB9F57-8DBB-4B95-BAA4-9A25353A9A4E}"/>
                  </a:ext>
                </a:extLst>
              </p:cNvPr>
              <p:cNvSpPr/>
              <p:nvPr/>
            </p:nvSpPr>
            <p:spPr>
              <a:xfrm>
                <a:off x="6813922" y="3335334"/>
                <a:ext cx="449430" cy="449430"/>
              </a:xfrm>
              <a:prstGeom prst="ellipse">
                <a:avLst/>
              </a:prstGeom>
              <a:gradFill>
                <a:gsLst>
                  <a:gs pos="10000">
                    <a:schemeClr val="accent3"/>
                  </a:gs>
                  <a:gs pos="100000">
                    <a:schemeClr val="accent3">
                      <a:lumMod val="7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TextBox 208">
                <a:extLst>
                  <a:ext uri="{FF2B5EF4-FFF2-40B4-BE49-F238E27FC236}">
                    <a16:creationId xmlns:a16="http://schemas.microsoft.com/office/drawing/2014/main" id="{C38BC21B-4E0A-45D7-9508-99BA4F9B32D1}"/>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03</a:t>
                </a:r>
              </a:p>
            </p:txBody>
          </p:sp>
        </p:grpSp>
        <p:sp>
          <p:nvSpPr>
            <p:cNvPr id="207" name="TextBox 206">
              <a:extLst>
                <a:ext uri="{FF2B5EF4-FFF2-40B4-BE49-F238E27FC236}">
                  <a16:creationId xmlns:a16="http://schemas.microsoft.com/office/drawing/2014/main" id="{9FF5BC1B-0045-487E-83A6-17B9D08A38E8}"/>
                </a:ext>
              </a:extLst>
            </p:cNvPr>
            <p:cNvSpPr txBox="1"/>
            <p:nvPr/>
          </p:nvSpPr>
          <p:spPr>
            <a:xfrm>
              <a:off x="9109380" y="2656119"/>
              <a:ext cx="2473020" cy="351635"/>
            </a:xfrm>
            <a:prstGeom prst="rect">
              <a:avLst/>
            </a:prstGeom>
            <a:noFill/>
          </p:spPr>
          <p:txBody>
            <a:bodyPr wrap="square" rtlCol="0">
              <a:spAutoFit/>
            </a:bodyPr>
            <a:lstStyle/>
            <a:p>
              <a:pPr>
                <a:lnSpc>
                  <a:spcPct val="113000"/>
                </a:lnSpc>
              </a:pPr>
              <a:r>
                <a:rPr lang="en-US" sz="1600" dirty="0">
                  <a:solidFill>
                    <a:schemeClr val="bg1"/>
                  </a:solidFill>
                  <a:latin typeface="+mj-lt"/>
                </a:rPr>
                <a:t>Program</a:t>
              </a:r>
            </a:p>
          </p:txBody>
        </p:sp>
      </p:grpSp>
      <p:grpSp>
        <p:nvGrpSpPr>
          <p:cNvPr id="210" name="Group 209">
            <a:extLst>
              <a:ext uri="{FF2B5EF4-FFF2-40B4-BE49-F238E27FC236}">
                <a16:creationId xmlns:a16="http://schemas.microsoft.com/office/drawing/2014/main" id="{D8E7C808-178F-42E9-8655-D53ED97F47D3}"/>
              </a:ext>
            </a:extLst>
          </p:cNvPr>
          <p:cNvGrpSpPr/>
          <p:nvPr/>
        </p:nvGrpSpPr>
        <p:grpSpPr>
          <a:xfrm>
            <a:off x="8682263" y="4590532"/>
            <a:ext cx="3003373" cy="824805"/>
            <a:chOff x="8579027" y="2656119"/>
            <a:chExt cx="3003373" cy="824805"/>
          </a:xfrm>
        </p:grpSpPr>
        <p:sp>
          <p:nvSpPr>
            <p:cNvPr id="211" name="TextBox 210">
              <a:extLst>
                <a:ext uri="{FF2B5EF4-FFF2-40B4-BE49-F238E27FC236}">
                  <a16:creationId xmlns:a16="http://schemas.microsoft.com/office/drawing/2014/main" id="{53A81EF2-911B-4996-B8D6-00A381B571EE}"/>
                </a:ext>
              </a:extLst>
            </p:cNvPr>
            <p:cNvSpPr txBox="1"/>
            <p:nvPr/>
          </p:nvSpPr>
          <p:spPr>
            <a:xfrm>
              <a:off x="9109380" y="2965975"/>
              <a:ext cx="2473020"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nvGrpSpPr>
            <p:cNvPr id="212" name="Group 211">
              <a:extLst>
                <a:ext uri="{FF2B5EF4-FFF2-40B4-BE49-F238E27FC236}">
                  <a16:creationId xmlns:a16="http://schemas.microsoft.com/office/drawing/2014/main" id="{F6D84062-C178-4BCF-9F5E-28083586E6CA}"/>
                </a:ext>
              </a:extLst>
            </p:cNvPr>
            <p:cNvGrpSpPr/>
            <p:nvPr/>
          </p:nvGrpSpPr>
          <p:grpSpPr>
            <a:xfrm>
              <a:off x="8579027" y="2770895"/>
              <a:ext cx="449430" cy="449430"/>
              <a:chOff x="6813922" y="3335334"/>
              <a:chExt cx="449430" cy="449430"/>
            </a:xfrm>
          </p:grpSpPr>
          <p:sp>
            <p:nvSpPr>
              <p:cNvPr id="214" name="Oval 213">
                <a:extLst>
                  <a:ext uri="{FF2B5EF4-FFF2-40B4-BE49-F238E27FC236}">
                    <a16:creationId xmlns:a16="http://schemas.microsoft.com/office/drawing/2014/main" id="{30182E79-BC8A-4743-B027-D6037AA97A71}"/>
                  </a:ext>
                </a:extLst>
              </p:cNvPr>
              <p:cNvSpPr/>
              <p:nvPr/>
            </p:nvSpPr>
            <p:spPr>
              <a:xfrm>
                <a:off x="6813922" y="3335334"/>
                <a:ext cx="449430" cy="449430"/>
              </a:xfrm>
              <a:prstGeom prst="ellipse">
                <a:avLst/>
              </a:prstGeom>
              <a:gradFill>
                <a:gsLst>
                  <a:gs pos="10000">
                    <a:schemeClr val="accent4"/>
                  </a:gs>
                  <a:gs pos="100000">
                    <a:schemeClr val="accent4">
                      <a:lumMod val="7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TextBox 214">
                <a:extLst>
                  <a:ext uri="{FF2B5EF4-FFF2-40B4-BE49-F238E27FC236}">
                    <a16:creationId xmlns:a16="http://schemas.microsoft.com/office/drawing/2014/main" id="{F2A106B3-7A33-4D73-B95A-37163D382CF5}"/>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04</a:t>
                </a:r>
              </a:p>
            </p:txBody>
          </p:sp>
        </p:grpSp>
        <p:sp>
          <p:nvSpPr>
            <p:cNvPr id="213" name="TextBox 212">
              <a:extLst>
                <a:ext uri="{FF2B5EF4-FFF2-40B4-BE49-F238E27FC236}">
                  <a16:creationId xmlns:a16="http://schemas.microsoft.com/office/drawing/2014/main" id="{A382E766-0B06-4F1A-A693-D0F51320CEC1}"/>
                </a:ext>
              </a:extLst>
            </p:cNvPr>
            <p:cNvSpPr txBox="1"/>
            <p:nvPr/>
          </p:nvSpPr>
          <p:spPr>
            <a:xfrm>
              <a:off x="9109380" y="2656119"/>
              <a:ext cx="2473020" cy="351635"/>
            </a:xfrm>
            <a:prstGeom prst="rect">
              <a:avLst/>
            </a:prstGeom>
            <a:noFill/>
          </p:spPr>
          <p:txBody>
            <a:bodyPr wrap="square" rtlCol="0">
              <a:spAutoFit/>
            </a:bodyPr>
            <a:lstStyle/>
            <a:p>
              <a:pPr>
                <a:lnSpc>
                  <a:spcPct val="113000"/>
                </a:lnSpc>
              </a:pPr>
              <a:r>
                <a:rPr lang="en-US" sz="1600" dirty="0">
                  <a:solidFill>
                    <a:schemeClr val="bg1"/>
                  </a:solidFill>
                  <a:latin typeface="+mj-lt"/>
                </a:rPr>
                <a:t>Treatment</a:t>
              </a:r>
            </a:p>
          </p:txBody>
        </p:sp>
      </p:grpSp>
      <p:sp>
        <p:nvSpPr>
          <p:cNvPr id="7" name="Picture Placeholder 6">
            <a:extLst>
              <a:ext uri="{FF2B5EF4-FFF2-40B4-BE49-F238E27FC236}">
                <a16:creationId xmlns:a16="http://schemas.microsoft.com/office/drawing/2014/main" id="{21F002ED-55FA-4A85-9A5F-F04C06B1A16A}"/>
              </a:ext>
            </a:extLst>
          </p:cNvPr>
          <p:cNvSpPr>
            <a:spLocks noGrp="1"/>
          </p:cNvSpPr>
          <p:nvPr>
            <p:ph type="pic" sz="quarter" idx="10"/>
          </p:nvPr>
        </p:nvSpPr>
        <p:spPr/>
      </p:sp>
    </p:spTree>
    <p:extLst>
      <p:ext uri="{BB962C8B-B14F-4D97-AF65-F5344CB8AC3E}">
        <p14:creationId xmlns:p14="http://schemas.microsoft.com/office/powerpoint/2010/main" val="816280472"/>
      </p:ext>
    </p:extLst>
  </p:cSld>
  <p:clrMapOvr>
    <a:masterClrMapping/>
  </p:clrMapOvr>
  <mc:AlternateContent xmlns:mc="http://schemas.openxmlformats.org/markup-compatibility/2006" xmlns:p14="http://schemas.microsoft.com/office/powerpoint/2010/main">
    <mc:Choice Requires="p14">
      <p:transition spd="slow">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0-#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185"/>
                                        </p:tgtEl>
                                        <p:attrNameLst>
                                          <p:attrName>style.visibility</p:attrName>
                                        </p:attrNameLst>
                                      </p:cBhvr>
                                      <p:to>
                                        <p:strVal val="visible"/>
                                      </p:to>
                                    </p:set>
                                    <p:anim calcmode="lin" valueType="num">
                                      <p:cBhvr>
                                        <p:cTn id="11" dur="250" fill="hold"/>
                                        <p:tgtEl>
                                          <p:spTgt spid="185"/>
                                        </p:tgtEl>
                                        <p:attrNameLst>
                                          <p:attrName>ppt_x</p:attrName>
                                        </p:attrNameLst>
                                      </p:cBhvr>
                                      <p:tavLst>
                                        <p:tav tm="0">
                                          <p:val>
                                            <p:strVal val="#ppt_x+#ppt_w/2"/>
                                          </p:val>
                                        </p:tav>
                                        <p:tav tm="100000">
                                          <p:val>
                                            <p:strVal val="#ppt_x"/>
                                          </p:val>
                                        </p:tav>
                                      </p:tavLst>
                                    </p:anim>
                                    <p:anim calcmode="lin" valueType="num">
                                      <p:cBhvr>
                                        <p:cTn id="12" dur="250" fill="hold"/>
                                        <p:tgtEl>
                                          <p:spTgt spid="185"/>
                                        </p:tgtEl>
                                        <p:attrNameLst>
                                          <p:attrName>ppt_y</p:attrName>
                                        </p:attrNameLst>
                                      </p:cBhvr>
                                      <p:tavLst>
                                        <p:tav tm="0">
                                          <p:val>
                                            <p:strVal val="#ppt_y"/>
                                          </p:val>
                                        </p:tav>
                                        <p:tav tm="100000">
                                          <p:val>
                                            <p:strVal val="#ppt_y"/>
                                          </p:val>
                                        </p:tav>
                                      </p:tavLst>
                                    </p:anim>
                                    <p:anim calcmode="lin" valueType="num">
                                      <p:cBhvr>
                                        <p:cTn id="13" dur="250" fill="hold"/>
                                        <p:tgtEl>
                                          <p:spTgt spid="185"/>
                                        </p:tgtEl>
                                        <p:attrNameLst>
                                          <p:attrName>ppt_w</p:attrName>
                                        </p:attrNameLst>
                                      </p:cBhvr>
                                      <p:tavLst>
                                        <p:tav tm="0">
                                          <p:val>
                                            <p:fltVal val="0"/>
                                          </p:val>
                                        </p:tav>
                                        <p:tav tm="100000">
                                          <p:val>
                                            <p:strVal val="#ppt_w"/>
                                          </p:val>
                                        </p:tav>
                                      </p:tavLst>
                                    </p:anim>
                                    <p:anim calcmode="lin" valueType="num">
                                      <p:cBhvr>
                                        <p:cTn id="14" dur="250" fill="hold"/>
                                        <p:tgtEl>
                                          <p:spTgt spid="185"/>
                                        </p:tgtEl>
                                        <p:attrNameLst>
                                          <p:attrName>ppt_h</p:attrName>
                                        </p:attrNameLst>
                                      </p:cBhvr>
                                      <p:tavLst>
                                        <p:tav tm="0">
                                          <p:val>
                                            <p:strVal val="#ppt_h"/>
                                          </p:val>
                                        </p:tav>
                                        <p:tav tm="100000">
                                          <p:val>
                                            <p:strVal val="#ppt_h"/>
                                          </p:val>
                                        </p:tav>
                                      </p:tavLst>
                                    </p:anim>
                                  </p:childTnLst>
                                </p:cTn>
                              </p:par>
                              <p:par>
                                <p:cTn id="15" presetID="2" presetClass="entr" presetSubtype="8" decel="100000" fill="hold" nodeType="withEffect">
                                  <p:stCondLst>
                                    <p:cond delay="25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750" fill="hold"/>
                                        <p:tgtEl>
                                          <p:spTgt spid="3"/>
                                        </p:tgtEl>
                                        <p:attrNameLst>
                                          <p:attrName>ppt_x</p:attrName>
                                        </p:attrNameLst>
                                      </p:cBhvr>
                                      <p:tavLst>
                                        <p:tav tm="0">
                                          <p:val>
                                            <p:strVal val="0-#ppt_w/2"/>
                                          </p:val>
                                        </p:tav>
                                        <p:tav tm="100000">
                                          <p:val>
                                            <p:strVal val="#ppt_x"/>
                                          </p:val>
                                        </p:tav>
                                      </p:tavLst>
                                    </p:anim>
                                    <p:anim calcmode="lin" valueType="num">
                                      <p:cBhvr additive="base">
                                        <p:cTn id="18" dur="750" fill="hold"/>
                                        <p:tgtEl>
                                          <p:spTgt spid="3"/>
                                        </p:tgtEl>
                                        <p:attrNameLst>
                                          <p:attrName>ppt_y</p:attrName>
                                        </p:attrNameLst>
                                      </p:cBhvr>
                                      <p:tavLst>
                                        <p:tav tm="0">
                                          <p:val>
                                            <p:strVal val="#ppt_y"/>
                                          </p:val>
                                        </p:tav>
                                        <p:tav tm="100000">
                                          <p:val>
                                            <p:strVal val="#ppt_y"/>
                                          </p:val>
                                        </p:tav>
                                      </p:tavLst>
                                    </p:anim>
                                  </p:childTnLst>
                                </p:cTn>
                              </p:par>
                              <p:par>
                                <p:cTn id="19" presetID="37" presetClass="entr" presetSubtype="0" fill="hold" nodeType="withEffect">
                                  <p:stCondLst>
                                    <p:cond delay="0"/>
                                  </p:stCondLst>
                                  <p:childTnLst>
                                    <p:set>
                                      <p:cBhvr>
                                        <p:cTn id="20" dur="1" fill="hold">
                                          <p:stCondLst>
                                            <p:cond delay="0"/>
                                          </p:stCondLst>
                                        </p:cTn>
                                        <p:tgtEl>
                                          <p:spTgt spid="197"/>
                                        </p:tgtEl>
                                        <p:attrNameLst>
                                          <p:attrName>style.visibility</p:attrName>
                                        </p:attrNameLst>
                                      </p:cBhvr>
                                      <p:to>
                                        <p:strVal val="visible"/>
                                      </p:to>
                                    </p:set>
                                    <p:animEffect transition="in" filter="fade">
                                      <p:cBhvr>
                                        <p:cTn id="21" dur="750"/>
                                        <p:tgtEl>
                                          <p:spTgt spid="197"/>
                                        </p:tgtEl>
                                      </p:cBhvr>
                                    </p:animEffect>
                                    <p:anim calcmode="lin" valueType="num">
                                      <p:cBhvr>
                                        <p:cTn id="22" dur="750" fill="hold"/>
                                        <p:tgtEl>
                                          <p:spTgt spid="197"/>
                                        </p:tgtEl>
                                        <p:attrNameLst>
                                          <p:attrName>ppt_x</p:attrName>
                                        </p:attrNameLst>
                                      </p:cBhvr>
                                      <p:tavLst>
                                        <p:tav tm="0">
                                          <p:val>
                                            <p:strVal val="#ppt_x"/>
                                          </p:val>
                                        </p:tav>
                                        <p:tav tm="100000">
                                          <p:val>
                                            <p:strVal val="#ppt_x"/>
                                          </p:val>
                                        </p:tav>
                                      </p:tavLst>
                                    </p:anim>
                                    <p:anim calcmode="lin" valueType="num">
                                      <p:cBhvr>
                                        <p:cTn id="23" dur="675" decel="100000" fill="hold"/>
                                        <p:tgtEl>
                                          <p:spTgt spid="197"/>
                                        </p:tgtEl>
                                        <p:attrNameLst>
                                          <p:attrName>ppt_y</p:attrName>
                                        </p:attrNameLst>
                                      </p:cBhvr>
                                      <p:tavLst>
                                        <p:tav tm="0">
                                          <p:val>
                                            <p:strVal val="#ppt_y+1"/>
                                          </p:val>
                                        </p:tav>
                                        <p:tav tm="100000">
                                          <p:val>
                                            <p:strVal val="#ppt_y-.03"/>
                                          </p:val>
                                        </p:tav>
                                      </p:tavLst>
                                    </p:anim>
                                    <p:anim calcmode="lin" valueType="num">
                                      <p:cBhvr>
                                        <p:cTn id="24" dur="75" accel="100000" fill="hold">
                                          <p:stCondLst>
                                            <p:cond delay="675"/>
                                          </p:stCondLst>
                                        </p:cTn>
                                        <p:tgtEl>
                                          <p:spTgt spid="197"/>
                                        </p:tgtEl>
                                        <p:attrNameLst>
                                          <p:attrName>ppt_y</p:attrName>
                                        </p:attrNameLst>
                                      </p:cBhvr>
                                      <p:tavLst>
                                        <p:tav tm="0">
                                          <p:val>
                                            <p:strVal val="#ppt_y-.03"/>
                                          </p:val>
                                        </p:tav>
                                        <p:tav tm="100000">
                                          <p:val>
                                            <p:strVal val="#ppt_y"/>
                                          </p:val>
                                        </p:tav>
                                      </p:tavLst>
                                    </p:anim>
                                  </p:childTnLst>
                                </p:cTn>
                              </p:par>
                              <p:par>
                                <p:cTn id="25" presetID="37" presetClass="entr" presetSubtype="0" fill="hold" nodeType="withEffect">
                                  <p:stCondLst>
                                    <p:cond delay="250"/>
                                  </p:stCondLst>
                                  <p:childTnLst>
                                    <p:set>
                                      <p:cBhvr>
                                        <p:cTn id="26" dur="1" fill="hold">
                                          <p:stCondLst>
                                            <p:cond delay="0"/>
                                          </p:stCondLst>
                                        </p:cTn>
                                        <p:tgtEl>
                                          <p:spTgt spid="198"/>
                                        </p:tgtEl>
                                        <p:attrNameLst>
                                          <p:attrName>style.visibility</p:attrName>
                                        </p:attrNameLst>
                                      </p:cBhvr>
                                      <p:to>
                                        <p:strVal val="visible"/>
                                      </p:to>
                                    </p:set>
                                    <p:animEffect transition="in" filter="fade">
                                      <p:cBhvr>
                                        <p:cTn id="27" dur="750"/>
                                        <p:tgtEl>
                                          <p:spTgt spid="198"/>
                                        </p:tgtEl>
                                      </p:cBhvr>
                                    </p:animEffect>
                                    <p:anim calcmode="lin" valueType="num">
                                      <p:cBhvr>
                                        <p:cTn id="28" dur="750" fill="hold"/>
                                        <p:tgtEl>
                                          <p:spTgt spid="198"/>
                                        </p:tgtEl>
                                        <p:attrNameLst>
                                          <p:attrName>ppt_x</p:attrName>
                                        </p:attrNameLst>
                                      </p:cBhvr>
                                      <p:tavLst>
                                        <p:tav tm="0">
                                          <p:val>
                                            <p:strVal val="#ppt_x"/>
                                          </p:val>
                                        </p:tav>
                                        <p:tav tm="100000">
                                          <p:val>
                                            <p:strVal val="#ppt_x"/>
                                          </p:val>
                                        </p:tav>
                                      </p:tavLst>
                                    </p:anim>
                                    <p:anim calcmode="lin" valueType="num">
                                      <p:cBhvr>
                                        <p:cTn id="29" dur="675" decel="100000" fill="hold"/>
                                        <p:tgtEl>
                                          <p:spTgt spid="198"/>
                                        </p:tgtEl>
                                        <p:attrNameLst>
                                          <p:attrName>ppt_y</p:attrName>
                                        </p:attrNameLst>
                                      </p:cBhvr>
                                      <p:tavLst>
                                        <p:tav tm="0">
                                          <p:val>
                                            <p:strVal val="#ppt_y+1"/>
                                          </p:val>
                                        </p:tav>
                                        <p:tav tm="100000">
                                          <p:val>
                                            <p:strVal val="#ppt_y-.03"/>
                                          </p:val>
                                        </p:tav>
                                      </p:tavLst>
                                    </p:anim>
                                    <p:anim calcmode="lin" valueType="num">
                                      <p:cBhvr>
                                        <p:cTn id="30" dur="75" accel="100000" fill="hold">
                                          <p:stCondLst>
                                            <p:cond delay="675"/>
                                          </p:stCondLst>
                                        </p:cTn>
                                        <p:tgtEl>
                                          <p:spTgt spid="198"/>
                                        </p:tgtEl>
                                        <p:attrNameLst>
                                          <p:attrName>ppt_y</p:attrName>
                                        </p:attrNameLst>
                                      </p:cBhvr>
                                      <p:tavLst>
                                        <p:tav tm="0">
                                          <p:val>
                                            <p:strVal val="#ppt_y-.03"/>
                                          </p:val>
                                        </p:tav>
                                        <p:tav tm="100000">
                                          <p:val>
                                            <p:strVal val="#ppt_y"/>
                                          </p:val>
                                        </p:tav>
                                      </p:tavLst>
                                    </p:anim>
                                  </p:childTnLst>
                                </p:cTn>
                              </p:par>
                              <p:par>
                                <p:cTn id="31" presetID="37" presetClass="entr" presetSubtype="0" fill="hold" nodeType="withEffect">
                                  <p:stCondLst>
                                    <p:cond delay="500"/>
                                  </p:stCondLst>
                                  <p:childTnLst>
                                    <p:set>
                                      <p:cBhvr>
                                        <p:cTn id="32" dur="1" fill="hold">
                                          <p:stCondLst>
                                            <p:cond delay="0"/>
                                          </p:stCondLst>
                                        </p:cTn>
                                        <p:tgtEl>
                                          <p:spTgt spid="204"/>
                                        </p:tgtEl>
                                        <p:attrNameLst>
                                          <p:attrName>style.visibility</p:attrName>
                                        </p:attrNameLst>
                                      </p:cBhvr>
                                      <p:to>
                                        <p:strVal val="visible"/>
                                      </p:to>
                                    </p:set>
                                    <p:animEffect transition="in" filter="fade">
                                      <p:cBhvr>
                                        <p:cTn id="33" dur="750"/>
                                        <p:tgtEl>
                                          <p:spTgt spid="204"/>
                                        </p:tgtEl>
                                      </p:cBhvr>
                                    </p:animEffect>
                                    <p:anim calcmode="lin" valueType="num">
                                      <p:cBhvr>
                                        <p:cTn id="34" dur="750" fill="hold"/>
                                        <p:tgtEl>
                                          <p:spTgt spid="204"/>
                                        </p:tgtEl>
                                        <p:attrNameLst>
                                          <p:attrName>ppt_x</p:attrName>
                                        </p:attrNameLst>
                                      </p:cBhvr>
                                      <p:tavLst>
                                        <p:tav tm="0">
                                          <p:val>
                                            <p:strVal val="#ppt_x"/>
                                          </p:val>
                                        </p:tav>
                                        <p:tav tm="100000">
                                          <p:val>
                                            <p:strVal val="#ppt_x"/>
                                          </p:val>
                                        </p:tav>
                                      </p:tavLst>
                                    </p:anim>
                                    <p:anim calcmode="lin" valueType="num">
                                      <p:cBhvr>
                                        <p:cTn id="35" dur="675" decel="100000" fill="hold"/>
                                        <p:tgtEl>
                                          <p:spTgt spid="204"/>
                                        </p:tgtEl>
                                        <p:attrNameLst>
                                          <p:attrName>ppt_y</p:attrName>
                                        </p:attrNameLst>
                                      </p:cBhvr>
                                      <p:tavLst>
                                        <p:tav tm="0">
                                          <p:val>
                                            <p:strVal val="#ppt_y+1"/>
                                          </p:val>
                                        </p:tav>
                                        <p:tav tm="100000">
                                          <p:val>
                                            <p:strVal val="#ppt_y-.03"/>
                                          </p:val>
                                        </p:tav>
                                      </p:tavLst>
                                    </p:anim>
                                    <p:anim calcmode="lin" valueType="num">
                                      <p:cBhvr>
                                        <p:cTn id="36" dur="75" accel="100000" fill="hold">
                                          <p:stCondLst>
                                            <p:cond delay="675"/>
                                          </p:stCondLst>
                                        </p:cTn>
                                        <p:tgtEl>
                                          <p:spTgt spid="204"/>
                                        </p:tgtEl>
                                        <p:attrNameLst>
                                          <p:attrName>ppt_y</p:attrName>
                                        </p:attrNameLst>
                                      </p:cBhvr>
                                      <p:tavLst>
                                        <p:tav tm="0">
                                          <p:val>
                                            <p:strVal val="#ppt_y-.03"/>
                                          </p:val>
                                        </p:tav>
                                        <p:tav tm="100000">
                                          <p:val>
                                            <p:strVal val="#ppt_y"/>
                                          </p:val>
                                        </p:tav>
                                      </p:tavLst>
                                    </p:anim>
                                  </p:childTnLst>
                                </p:cTn>
                              </p:par>
                              <p:par>
                                <p:cTn id="37" presetID="37" presetClass="entr" presetSubtype="0" fill="hold" nodeType="withEffect">
                                  <p:stCondLst>
                                    <p:cond delay="750"/>
                                  </p:stCondLst>
                                  <p:childTnLst>
                                    <p:set>
                                      <p:cBhvr>
                                        <p:cTn id="38" dur="1" fill="hold">
                                          <p:stCondLst>
                                            <p:cond delay="0"/>
                                          </p:stCondLst>
                                        </p:cTn>
                                        <p:tgtEl>
                                          <p:spTgt spid="210"/>
                                        </p:tgtEl>
                                        <p:attrNameLst>
                                          <p:attrName>style.visibility</p:attrName>
                                        </p:attrNameLst>
                                      </p:cBhvr>
                                      <p:to>
                                        <p:strVal val="visible"/>
                                      </p:to>
                                    </p:set>
                                    <p:animEffect transition="in" filter="fade">
                                      <p:cBhvr>
                                        <p:cTn id="39" dur="750"/>
                                        <p:tgtEl>
                                          <p:spTgt spid="210"/>
                                        </p:tgtEl>
                                      </p:cBhvr>
                                    </p:animEffect>
                                    <p:anim calcmode="lin" valueType="num">
                                      <p:cBhvr>
                                        <p:cTn id="40" dur="750" fill="hold"/>
                                        <p:tgtEl>
                                          <p:spTgt spid="210"/>
                                        </p:tgtEl>
                                        <p:attrNameLst>
                                          <p:attrName>ppt_x</p:attrName>
                                        </p:attrNameLst>
                                      </p:cBhvr>
                                      <p:tavLst>
                                        <p:tav tm="0">
                                          <p:val>
                                            <p:strVal val="#ppt_x"/>
                                          </p:val>
                                        </p:tav>
                                        <p:tav tm="100000">
                                          <p:val>
                                            <p:strVal val="#ppt_x"/>
                                          </p:val>
                                        </p:tav>
                                      </p:tavLst>
                                    </p:anim>
                                    <p:anim calcmode="lin" valueType="num">
                                      <p:cBhvr>
                                        <p:cTn id="41" dur="675" decel="100000" fill="hold"/>
                                        <p:tgtEl>
                                          <p:spTgt spid="210"/>
                                        </p:tgtEl>
                                        <p:attrNameLst>
                                          <p:attrName>ppt_y</p:attrName>
                                        </p:attrNameLst>
                                      </p:cBhvr>
                                      <p:tavLst>
                                        <p:tav tm="0">
                                          <p:val>
                                            <p:strVal val="#ppt_y+1"/>
                                          </p:val>
                                        </p:tav>
                                        <p:tav tm="100000">
                                          <p:val>
                                            <p:strVal val="#ppt_y-.03"/>
                                          </p:val>
                                        </p:tav>
                                      </p:tavLst>
                                    </p:anim>
                                    <p:anim calcmode="lin" valueType="num">
                                      <p:cBhvr>
                                        <p:cTn id="42" dur="75" accel="100000" fill="hold">
                                          <p:stCondLst>
                                            <p:cond delay="675"/>
                                          </p:stCondLst>
                                        </p:cTn>
                                        <p:tgtEl>
                                          <p:spTgt spid="210"/>
                                        </p:tgtEl>
                                        <p:attrNameLst>
                                          <p:attrName>ppt_y</p:attrName>
                                        </p:attrNameLst>
                                      </p:cBhvr>
                                      <p:tavLst>
                                        <p:tav tm="0">
                                          <p:val>
                                            <p:strVal val="#ppt_y-.03"/>
                                          </p:val>
                                        </p:tav>
                                        <p:tav tm="100000">
                                          <p:val>
                                            <p:strVal val="#ppt_y"/>
                                          </p:val>
                                        </p:tav>
                                      </p:tavLst>
                                    </p:anim>
                                  </p:childTnLst>
                                </p:cTn>
                              </p:par>
                              <p:par>
                                <p:cTn id="43" presetID="10" presetClass="entr" presetSubtype="0" fill="hold" grpId="0" nodeType="withEffect">
                                  <p:stCondLst>
                                    <p:cond delay="750"/>
                                  </p:stCondLst>
                                  <p:childTnLst>
                                    <p:set>
                                      <p:cBhvr>
                                        <p:cTn id="44" dur="1" fill="hold">
                                          <p:stCondLst>
                                            <p:cond delay="0"/>
                                          </p:stCondLst>
                                        </p:cTn>
                                        <p:tgtEl>
                                          <p:spTgt spid="177"/>
                                        </p:tgtEl>
                                        <p:attrNameLst>
                                          <p:attrName>style.visibility</p:attrName>
                                        </p:attrNameLst>
                                      </p:cBhvr>
                                      <p:to>
                                        <p:strVal val="visible"/>
                                      </p:to>
                                    </p:set>
                                    <p:animEffect transition="in" filter="fade">
                                      <p:cBhvr>
                                        <p:cTn id="45" dur="500"/>
                                        <p:tgtEl>
                                          <p:spTgt spid="177"/>
                                        </p:tgtEl>
                                      </p:cBhvr>
                                    </p:animEffect>
                                  </p:childTnLst>
                                </p:cTn>
                              </p:par>
                              <p:par>
                                <p:cTn id="46" presetID="10" presetClass="entr" presetSubtype="0" fill="hold" nodeType="withEffect">
                                  <p:stCondLst>
                                    <p:cond delay="1000"/>
                                  </p:stCondLst>
                                  <p:childTnLst>
                                    <p:set>
                                      <p:cBhvr>
                                        <p:cTn id="47" dur="1" fill="hold">
                                          <p:stCondLst>
                                            <p:cond delay="0"/>
                                          </p:stCondLst>
                                        </p:cTn>
                                        <p:tgtEl>
                                          <p:spTgt spid="5"/>
                                        </p:tgtEl>
                                        <p:attrNameLst>
                                          <p:attrName>style.visibility</p:attrName>
                                        </p:attrNameLst>
                                      </p:cBhvr>
                                      <p:to>
                                        <p:strVal val="visible"/>
                                      </p:to>
                                    </p:set>
                                    <p:animEffect transition="in" filter="fade">
                                      <p:cBhvr>
                                        <p:cTn id="48" dur="500"/>
                                        <p:tgtEl>
                                          <p:spTgt spid="5"/>
                                        </p:tgtEl>
                                      </p:cBhvr>
                                    </p:animEffect>
                                  </p:childTnLst>
                                </p:cTn>
                              </p:par>
                              <p:par>
                                <p:cTn id="49" presetID="6" presetClass="entr" presetSubtype="32" fill="hold" grpId="0" nodeType="withEffect">
                                  <p:stCondLst>
                                    <p:cond delay="500"/>
                                  </p:stCondLst>
                                  <p:childTnLst>
                                    <p:set>
                                      <p:cBhvr>
                                        <p:cTn id="50" dur="1" fill="hold">
                                          <p:stCondLst>
                                            <p:cond delay="0"/>
                                          </p:stCondLst>
                                        </p:cTn>
                                        <p:tgtEl>
                                          <p:spTgt spid="90"/>
                                        </p:tgtEl>
                                        <p:attrNameLst>
                                          <p:attrName>style.visibility</p:attrName>
                                        </p:attrNameLst>
                                      </p:cBhvr>
                                      <p:to>
                                        <p:strVal val="visible"/>
                                      </p:to>
                                    </p:set>
                                    <p:animEffect transition="in" filter="circle(out)">
                                      <p:cBhvr>
                                        <p:cTn id="51" dur="500"/>
                                        <p:tgtEl>
                                          <p:spTgt spid="90"/>
                                        </p:tgtEl>
                                      </p:cBhvr>
                                    </p:animEffect>
                                  </p:childTnLst>
                                </p:cTn>
                              </p:par>
                              <p:par>
                                <p:cTn id="52" presetID="6" presetClass="entr" presetSubtype="32" fill="hold" nodeType="withEffect">
                                  <p:stCondLst>
                                    <p:cond delay="750"/>
                                  </p:stCondLst>
                                  <p:childTnLst>
                                    <p:set>
                                      <p:cBhvr>
                                        <p:cTn id="53" dur="1" fill="hold">
                                          <p:stCondLst>
                                            <p:cond delay="0"/>
                                          </p:stCondLst>
                                        </p:cTn>
                                        <p:tgtEl>
                                          <p:spTgt spid="217"/>
                                        </p:tgtEl>
                                        <p:attrNameLst>
                                          <p:attrName>style.visibility</p:attrName>
                                        </p:attrNameLst>
                                      </p:cBhvr>
                                      <p:to>
                                        <p:strVal val="visible"/>
                                      </p:to>
                                    </p:set>
                                    <p:animEffect transition="in" filter="circle(out)">
                                      <p:cBhvr>
                                        <p:cTn id="54" dur="500"/>
                                        <p:tgtEl>
                                          <p:spTgt spid="2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7" grpId="0" animBg="1"/>
      <p:bldP spid="90" grpId="0" animBg="1"/>
      <p:bldP spid="18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8CF75F0E-3F5A-4431-9DB8-0328BFBB6C65}"/>
              </a:ext>
            </a:extLst>
          </p:cNvPr>
          <p:cNvSpPr/>
          <p:nvPr/>
        </p:nvSpPr>
        <p:spPr>
          <a:xfrm>
            <a:off x="0" y="1"/>
            <a:ext cx="6096000" cy="6858000"/>
          </a:xfrm>
          <a:prstGeom prst="rect">
            <a:avLst/>
          </a:prstGeom>
          <a:solidFill>
            <a:srgbClr val="091929">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0" name="Group 59">
            <a:extLst>
              <a:ext uri="{FF2B5EF4-FFF2-40B4-BE49-F238E27FC236}">
                <a16:creationId xmlns:a16="http://schemas.microsoft.com/office/drawing/2014/main" id="{BA3CE679-2D91-4865-B950-77EF54BAA28B}"/>
              </a:ext>
            </a:extLst>
          </p:cNvPr>
          <p:cNvGrpSpPr/>
          <p:nvPr/>
        </p:nvGrpSpPr>
        <p:grpSpPr>
          <a:xfrm>
            <a:off x="1236385" y="3724098"/>
            <a:ext cx="2247592" cy="2274263"/>
            <a:chOff x="8762079" y="1238864"/>
            <a:chExt cx="2247592" cy="2274263"/>
          </a:xfrm>
        </p:grpSpPr>
        <p:graphicFrame>
          <p:nvGraphicFramePr>
            <p:cNvPr id="61" name="Chart 60">
              <a:extLst>
                <a:ext uri="{FF2B5EF4-FFF2-40B4-BE49-F238E27FC236}">
                  <a16:creationId xmlns:a16="http://schemas.microsoft.com/office/drawing/2014/main" id="{A19A7314-27E7-4E6C-AEF7-F599BDCA1B92}"/>
                </a:ext>
              </a:extLst>
            </p:cNvPr>
            <p:cNvGraphicFramePr/>
            <p:nvPr>
              <p:extLst>
                <p:ext uri="{D42A27DB-BD31-4B8C-83A1-F6EECF244321}">
                  <p14:modId xmlns:p14="http://schemas.microsoft.com/office/powerpoint/2010/main" val="3223763221"/>
                </p:ext>
              </p:extLst>
            </p:nvPr>
          </p:nvGraphicFramePr>
          <p:xfrm>
            <a:off x="8762079" y="1238864"/>
            <a:ext cx="2247592" cy="1807171"/>
          </p:xfrm>
          <a:graphic>
            <a:graphicData uri="http://schemas.openxmlformats.org/drawingml/2006/chart">
              <c:chart xmlns:c="http://schemas.openxmlformats.org/drawingml/2006/chart" xmlns:r="http://schemas.openxmlformats.org/officeDocument/2006/relationships" r:id="rId2"/>
            </a:graphicData>
          </a:graphic>
        </p:graphicFrame>
        <p:sp>
          <p:nvSpPr>
            <p:cNvPr id="62" name="TextBox 61">
              <a:extLst>
                <a:ext uri="{FF2B5EF4-FFF2-40B4-BE49-F238E27FC236}">
                  <a16:creationId xmlns:a16="http://schemas.microsoft.com/office/drawing/2014/main" id="{82846835-0783-464F-95E2-97D6212AE762}"/>
                </a:ext>
              </a:extLst>
            </p:cNvPr>
            <p:cNvSpPr txBox="1"/>
            <p:nvPr/>
          </p:nvSpPr>
          <p:spPr>
            <a:xfrm>
              <a:off x="8786728" y="3148604"/>
              <a:ext cx="2198294" cy="364523"/>
            </a:xfrm>
            <a:prstGeom prst="rect">
              <a:avLst/>
            </a:prstGeom>
            <a:noFill/>
          </p:spPr>
          <p:txBody>
            <a:bodyPr wrap="square" rtlCol="0">
              <a:spAutoFit/>
            </a:bodyPr>
            <a:lstStyle/>
            <a:p>
              <a:pPr algn="ctr">
                <a:lnSpc>
                  <a:spcPct val="120000"/>
                </a:lnSpc>
              </a:pPr>
              <a:r>
                <a:rPr lang="en-US" sz="1600" dirty="0">
                  <a:solidFill>
                    <a:schemeClr val="bg1"/>
                  </a:solidFill>
                  <a:latin typeface="+mj-lt"/>
                </a:rPr>
                <a:t>Medical Chat 01</a:t>
              </a:r>
            </a:p>
          </p:txBody>
        </p:sp>
      </p:grpSp>
      <p:sp>
        <p:nvSpPr>
          <p:cNvPr id="63" name="Rectangle: Rounded Corners 62">
            <a:extLst>
              <a:ext uri="{FF2B5EF4-FFF2-40B4-BE49-F238E27FC236}">
                <a16:creationId xmlns:a16="http://schemas.microsoft.com/office/drawing/2014/main" id="{6537C55A-CBB5-46AA-95E4-5D429EAD4B7C}"/>
              </a:ext>
            </a:extLst>
          </p:cNvPr>
          <p:cNvSpPr/>
          <p:nvPr/>
        </p:nvSpPr>
        <p:spPr>
          <a:xfrm>
            <a:off x="588767" y="1798417"/>
            <a:ext cx="216491"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228BBCE7-D2D3-4D34-943E-507C703AE384}"/>
              </a:ext>
            </a:extLst>
          </p:cNvPr>
          <p:cNvGrpSpPr/>
          <p:nvPr/>
        </p:nvGrpSpPr>
        <p:grpSpPr>
          <a:xfrm>
            <a:off x="979011" y="1187314"/>
            <a:ext cx="3049642" cy="2031042"/>
            <a:chOff x="979011" y="1187314"/>
            <a:chExt cx="3049642" cy="2031042"/>
          </a:xfrm>
        </p:grpSpPr>
        <p:sp>
          <p:nvSpPr>
            <p:cNvPr id="64" name="TextBox 63">
              <a:extLst>
                <a:ext uri="{FF2B5EF4-FFF2-40B4-BE49-F238E27FC236}">
                  <a16:creationId xmlns:a16="http://schemas.microsoft.com/office/drawing/2014/main" id="{B8B7D0D0-F636-4A3D-9516-3016226D9F2F}"/>
                </a:ext>
              </a:extLst>
            </p:cNvPr>
            <p:cNvSpPr txBox="1"/>
            <p:nvPr/>
          </p:nvSpPr>
          <p:spPr>
            <a:xfrm>
              <a:off x="979011" y="1464030"/>
              <a:ext cx="3049642" cy="1754326"/>
            </a:xfrm>
            <a:prstGeom prst="rect">
              <a:avLst/>
            </a:prstGeom>
            <a:noFill/>
          </p:spPr>
          <p:txBody>
            <a:bodyPr wrap="square" rtlCol="0">
              <a:spAutoFit/>
            </a:bodyPr>
            <a:lstStyle/>
            <a:p>
              <a:r>
                <a:rPr lang="en-US" sz="3600" dirty="0">
                  <a:gradFill>
                    <a:gsLst>
                      <a:gs pos="10000">
                        <a:schemeClr val="accent1"/>
                      </a:gs>
                      <a:gs pos="100000">
                        <a:schemeClr val="accent2"/>
                      </a:gs>
                    </a:gsLst>
                    <a:lin ang="18900000" scaled="1"/>
                  </a:gradFill>
                  <a:latin typeface="+mj-lt"/>
                </a:rPr>
                <a:t>Medical</a:t>
              </a:r>
            </a:p>
            <a:p>
              <a:r>
                <a:rPr lang="en-US" sz="3600" dirty="0">
                  <a:solidFill>
                    <a:schemeClr val="bg1"/>
                  </a:solidFill>
                  <a:latin typeface="+mj-lt"/>
                </a:rPr>
                <a:t>Infographic Slide</a:t>
              </a:r>
            </a:p>
          </p:txBody>
        </p:sp>
        <p:sp>
          <p:nvSpPr>
            <p:cNvPr id="65" name="TextBox 64">
              <a:extLst>
                <a:ext uri="{FF2B5EF4-FFF2-40B4-BE49-F238E27FC236}">
                  <a16:creationId xmlns:a16="http://schemas.microsoft.com/office/drawing/2014/main" id="{D35EA06F-2BFD-424E-BEC3-B0BCD13076B4}"/>
                </a:ext>
              </a:extLst>
            </p:cNvPr>
            <p:cNvSpPr txBox="1"/>
            <p:nvPr/>
          </p:nvSpPr>
          <p:spPr>
            <a:xfrm>
              <a:off x="979011" y="1187314"/>
              <a:ext cx="3049642" cy="307777"/>
            </a:xfrm>
            <a:prstGeom prst="rect">
              <a:avLst/>
            </a:prstGeom>
            <a:noFill/>
          </p:spPr>
          <p:txBody>
            <a:bodyPr wrap="square" rtlCol="0">
              <a:spAutoFit/>
            </a:bodyPr>
            <a:lstStyle/>
            <a:p>
              <a:r>
                <a:rPr lang="en-US" sz="1400" dirty="0">
                  <a:solidFill>
                    <a:schemeClr val="bg1"/>
                  </a:solidFill>
                  <a:ea typeface="Roboto Light" panose="02000000000000000000" pitchFamily="2" charset="0"/>
                </a:rPr>
                <a:t>Claricine Template</a:t>
              </a:r>
            </a:p>
          </p:txBody>
        </p:sp>
      </p:grpSp>
      <p:grpSp>
        <p:nvGrpSpPr>
          <p:cNvPr id="7" name="Group 6">
            <a:extLst>
              <a:ext uri="{FF2B5EF4-FFF2-40B4-BE49-F238E27FC236}">
                <a16:creationId xmlns:a16="http://schemas.microsoft.com/office/drawing/2014/main" id="{270BE7B3-980E-40DB-95E4-D4C1E596FA1F}"/>
              </a:ext>
            </a:extLst>
          </p:cNvPr>
          <p:cNvGrpSpPr/>
          <p:nvPr/>
        </p:nvGrpSpPr>
        <p:grpSpPr>
          <a:xfrm>
            <a:off x="7968128" y="1593365"/>
            <a:ext cx="3664601" cy="514949"/>
            <a:chOff x="7938632" y="1323193"/>
            <a:chExt cx="3664601" cy="514949"/>
          </a:xfrm>
        </p:grpSpPr>
        <p:sp>
          <p:nvSpPr>
            <p:cNvPr id="67" name="TextBox 66">
              <a:extLst>
                <a:ext uri="{FF2B5EF4-FFF2-40B4-BE49-F238E27FC236}">
                  <a16:creationId xmlns:a16="http://schemas.microsoft.com/office/drawing/2014/main" id="{5CAE3BE4-0543-44E8-B5FE-4B5EDABD49C8}"/>
                </a:ext>
              </a:extLst>
            </p:cNvPr>
            <p:cNvSpPr txBox="1"/>
            <p:nvPr/>
          </p:nvSpPr>
          <p:spPr>
            <a:xfrm>
              <a:off x="8468985" y="1323193"/>
              <a:ext cx="3134248"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nvGrpSpPr>
            <p:cNvPr id="68" name="Group 67">
              <a:extLst>
                <a:ext uri="{FF2B5EF4-FFF2-40B4-BE49-F238E27FC236}">
                  <a16:creationId xmlns:a16="http://schemas.microsoft.com/office/drawing/2014/main" id="{A751C79A-C0F2-4268-A138-B256569A9F82}"/>
                </a:ext>
              </a:extLst>
            </p:cNvPr>
            <p:cNvGrpSpPr/>
            <p:nvPr/>
          </p:nvGrpSpPr>
          <p:grpSpPr>
            <a:xfrm>
              <a:off x="7938632" y="1355952"/>
              <a:ext cx="449430" cy="449430"/>
              <a:chOff x="6813922" y="3335334"/>
              <a:chExt cx="449430" cy="449430"/>
            </a:xfrm>
          </p:grpSpPr>
          <p:sp>
            <p:nvSpPr>
              <p:cNvPr id="70" name="Oval 69">
                <a:extLst>
                  <a:ext uri="{FF2B5EF4-FFF2-40B4-BE49-F238E27FC236}">
                    <a16:creationId xmlns:a16="http://schemas.microsoft.com/office/drawing/2014/main" id="{3C711BAC-8951-487A-8ADE-8D2B2068592B}"/>
                  </a:ext>
                </a:extLst>
              </p:cNvPr>
              <p:cNvSpPr/>
              <p:nvPr/>
            </p:nvSpPr>
            <p:spPr>
              <a:xfrm>
                <a:off x="6813922" y="3335334"/>
                <a:ext cx="449430" cy="449430"/>
              </a:xfrm>
              <a:prstGeom prst="ellipse">
                <a:avLst/>
              </a:prstGeom>
              <a:gradFill>
                <a:gsLst>
                  <a:gs pos="10000">
                    <a:schemeClr val="accent1"/>
                  </a:gs>
                  <a:gs pos="100000">
                    <a:schemeClr val="accent1">
                      <a:lumMod val="7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D6E4D893-E550-45E0-8498-EB2DF63257A0}"/>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01</a:t>
                </a:r>
              </a:p>
            </p:txBody>
          </p:sp>
        </p:grpSp>
      </p:grpSp>
      <p:grpSp>
        <p:nvGrpSpPr>
          <p:cNvPr id="97" name="Group 96">
            <a:extLst>
              <a:ext uri="{FF2B5EF4-FFF2-40B4-BE49-F238E27FC236}">
                <a16:creationId xmlns:a16="http://schemas.microsoft.com/office/drawing/2014/main" id="{6BF24D54-CA11-40C3-98F1-4AF047431D01}"/>
              </a:ext>
            </a:extLst>
          </p:cNvPr>
          <p:cNvGrpSpPr/>
          <p:nvPr/>
        </p:nvGrpSpPr>
        <p:grpSpPr>
          <a:xfrm>
            <a:off x="7968128" y="2307641"/>
            <a:ext cx="3664601" cy="514949"/>
            <a:chOff x="7938632" y="1323193"/>
            <a:chExt cx="3664601" cy="514949"/>
          </a:xfrm>
        </p:grpSpPr>
        <p:sp>
          <p:nvSpPr>
            <p:cNvPr id="98" name="TextBox 97">
              <a:extLst>
                <a:ext uri="{FF2B5EF4-FFF2-40B4-BE49-F238E27FC236}">
                  <a16:creationId xmlns:a16="http://schemas.microsoft.com/office/drawing/2014/main" id="{C8E1E801-BB2A-4A61-811C-9BE1011D7D3C}"/>
                </a:ext>
              </a:extLst>
            </p:cNvPr>
            <p:cNvSpPr txBox="1"/>
            <p:nvPr/>
          </p:nvSpPr>
          <p:spPr>
            <a:xfrm>
              <a:off x="8468985" y="1323193"/>
              <a:ext cx="3134248"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nvGrpSpPr>
            <p:cNvPr id="99" name="Group 98">
              <a:extLst>
                <a:ext uri="{FF2B5EF4-FFF2-40B4-BE49-F238E27FC236}">
                  <a16:creationId xmlns:a16="http://schemas.microsoft.com/office/drawing/2014/main" id="{4AEB467B-B47D-42A3-B03A-E522249BFC5D}"/>
                </a:ext>
              </a:extLst>
            </p:cNvPr>
            <p:cNvGrpSpPr/>
            <p:nvPr/>
          </p:nvGrpSpPr>
          <p:grpSpPr>
            <a:xfrm>
              <a:off x="7938632" y="1355952"/>
              <a:ext cx="449430" cy="449430"/>
              <a:chOff x="6813922" y="3335334"/>
              <a:chExt cx="449430" cy="449430"/>
            </a:xfrm>
          </p:grpSpPr>
          <p:sp>
            <p:nvSpPr>
              <p:cNvPr id="100" name="Oval 99">
                <a:extLst>
                  <a:ext uri="{FF2B5EF4-FFF2-40B4-BE49-F238E27FC236}">
                    <a16:creationId xmlns:a16="http://schemas.microsoft.com/office/drawing/2014/main" id="{E785206B-96DB-4A7B-B1C5-6BFE6808930A}"/>
                  </a:ext>
                </a:extLst>
              </p:cNvPr>
              <p:cNvSpPr/>
              <p:nvPr/>
            </p:nvSpPr>
            <p:spPr>
              <a:xfrm>
                <a:off x="6813922" y="3335334"/>
                <a:ext cx="449430" cy="449430"/>
              </a:xfrm>
              <a:prstGeom prst="ellipse">
                <a:avLst/>
              </a:prstGeom>
              <a:gradFill>
                <a:gsLst>
                  <a:gs pos="10000">
                    <a:schemeClr val="accent2"/>
                  </a:gs>
                  <a:gs pos="100000">
                    <a:schemeClr val="accent2">
                      <a:lumMod val="7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TextBox 100">
                <a:extLst>
                  <a:ext uri="{FF2B5EF4-FFF2-40B4-BE49-F238E27FC236}">
                    <a16:creationId xmlns:a16="http://schemas.microsoft.com/office/drawing/2014/main" id="{BD06E49C-0276-4F27-9CA3-A8B107E9CCA2}"/>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02</a:t>
                </a:r>
              </a:p>
            </p:txBody>
          </p:sp>
        </p:grpSp>
      </p:grpSp>
      <p:grpSp>
        <p:nvGrpSpPr>
          <p:cNvPr id="102" name="Group 101">
            <a:extLst>
              <a:ext uri="{FF2B5EF4-FFF2-40B4-BE49-F238E27FC236}">
                <a16:creationId xmlns:a16="http://schemas.microsoft.com/office/drawing/2014/main" id="{713A9590-9506-459B-BD2C-753F67BFA50D}"/>
              </a:ext>
            </a:extLst>
          </p:cNvPr>
          <p:cNvGrpSpPr/>
          <p:nvPr/>
        </p:nvGrpSpPr>
        <p:grpSpPr>
          <a:xfrm>
            <a:off x="7968128" y="3021917"/>
            <a:ext cx="3664601" cy="514949"/>
            <a:chOff x="7938632" y="1323193"/>
            <a:chExt cx="3664601" cy="514949"/>
          </a:xfrm>
        </p:grpSpPr>
        <p:sp>
          <p:nvSpPr>
            <p:cNvPr id="103" name="TextBox 102">
              <a:extLst>
                <a:ext uri="{FF2B5EF4-FFF2-40B4-BE49-F238E27FC236}">
                  <a16:creationId xmlns:a16="http://schemas.microsoft.com/office/drawing/2014/main" id="{2ECD3226-A343-4A71-979B-9EC55DCB9D11}"/>
                </a:ext>
              </a:extLst>
            </p:cNvPr>
            <p:cNvSpPr txBox="1"/>
            <p:nvPr/>
          </p:nvSpPr>
          <p:spPr>
            <a:xfrm>
              <a:off x="8468985" y="1323193"/>
              <a:ext cx="3134248"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nvGrpSpPr>
            <p:cNvPr id="104" name="Group 103">
              <a:extLst>
                <a:ext uri="{FF2B5EF4-FFF2-40B4-BE49-F238E27FC236}">
                  <a16:creationId xmlns:a16="http://schemas.microsoft.com/office/drawing/2014/main" id="{BBCFC725-6653-47CF-A80B-A63C719897DE}"/>
                </a:ext>
              </a:extLst>
            </p:cNvPr>
            <p:cNvGrpSpPr/>
            <p:nvPr/>
          </p:nvGrpSpPr>
          <p:grpSpPr>
            <a:xfrm>
              <a:off x="7938632" y="1355952"/>
              <a:ext cx="449430" cy="449430"/>
              <a:chOff x="6813922" y="3335334"/>
              <a:chExt cx="449430" cy="449430"/>
            </a:xfrm>
          </p:grpSpPr>
          <p:sp>
            <p:nvSpPr>
              <p:cNvPr id="105" name="Oval 104">
                <a:extLst>
                  <a:ext uri="{FF2B5EF4-FFF2-40B4-BE49-F238E27FC236}">
                    <a16:creationId xmlns:a16="http://schemas.microsoft.com/office/drawing/2014/main" id="{284E3146-B865-4C02-B36A-5081E14FBA15}"/>
                  </a:ext>
                </a:extLst>
              </p:cNvPr>
              <p:cNvSpPr/>
              <p:nvPr/>
            </p:nvSpPr>
            <p:spPr>
              <a:xfrm>
                <a:off x="6813922" y="3335334"/>
                <a:ext cx="449430" cy="449430"/>
              </a:xfrm>
              <a:prstGeom prst="ellipse">
                <a:avLst/>
              </a:prstGeom>
              <a:gradFill>
                <a:gsLst>
                  <a:gs pos="10000">
                    <a:schemeClr val="accent3"/>
                  </a:gs>
                  <a:gs pos="100000">
                    <a:schemeClr val="accent3">
                      <a:lumMod val="7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a:extLst>
                  <a:ext uri="{FF2B5EF4-FFF2-40B4-BE49-F238E27FC236}">
                    <a16:creationId xmlns:a16="http://schemas.microsoft.com/office/drawing/2014/main" id="{04464830-B5C4-4189-8C9D-FD8F917FFE21}"/>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03</a:t>
                </a:r>
              </a:p>
            </p:txBody>
          </p:sp>
        </p:grpSp>
      </p:grpSp>
      <p:grpSp>
        <p:nvGrpSpPr>
          <p:cNvPr id="107" name="Group 106">
            <a:extLst>
              <a:ext uri="{FF2B5EF4-FFF2-40B4-BE49-F238E27FC236}">
                <a16:creationId xmlns:a16="http://schemas.microsoft.com/office/drawing/2014/main" id="{E0778450-CE24-47CA-9F02-5CBBEB3688D2}"/>
              </a:ext>
            </a:extLst>
          </p:cNvPr>
          <p:cNvGrpSpPr/>
          <p:nvPr/>
        </p:nvGrpSpPr>
        <p:grpSpPr>
          <a:xfrm>
            <a:off x="7968128" y="3736193"/>
            <a:ext cx="3664601" cy="514949"/>
            <a:chOff x="7938632" y="1323193"/>
            <a:chExt cx="3664601" cy="514949"/>
          </a:xfrm>
        </p:grpSpPr>
        <p:sp>
          <p:nvSpPr>
            <p:cNvPr id="108" name="TextBox 107">
              <a:extLst>
                <a:ext uri="{FF2B5EF4-FFF2-40B4-BE49-F238E27FC236}">
                  <a16:creationId xmlns:a16="http://schemas.microsoft.com/office/drawing/2014/main" id="{E6FDCD14-C5B9-4DE7-A10C-0A178F67995E}"/>
                </a:ext>
              </a:extLst>
            </p:cNvPr>
            <p:cNvSpPr txBox="1"/>
            <p:nvPr/>
          </p:nvSpPr>
          <p:spPr>
            <a:xfrm>
              <a:off x="8468985" y="1323193"/>
              <a:ext cx="3134248"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nvGrpSpPr>
            <p:cNvPr id="109" name="Group 108">
              <a:extLst>
                <a:ext uri="{FF2B5EF4-FFF2-40B4-BE49-F238E27FC236}">
                  <a16:creationId xmlns:a16="http://schemas.microsoft.com/office/drawing/2014/main" id="{96E28D83-CFBF-4631-8E88-C33FE486A25A}"/>
                </a:ext>
              </a:extLst>
            </p:cNvPr>
            <p:cNvGrpSpPr/>
            <p:nvPr/>
          </p:nvGrpSpPr>
          <p:grpSpPr>
            <a:xfrm>
              <a:off x="7938632" y="1355952"/>
              <a:ext cx="449430" cy="449430"/>
              <a:chOff x="6813922" y="3335334"/>
              <a:chExt cx="449430" cy="449430"/>
            </a:xfrm>
          </p:grpSpPr>
          <p:sp>
            <p:nvSpPr>
              <p:cNvPr id="110" name="Oval 109">
                <a:extLst>
                  <a:ext uri="{FF2B5EF4-FFF2-40B4-BE49-F238E27FC236}">
                    <a16:creationId xmlns:a16="http://schemas.microsoft.com/office/drawing/2014/main" id="{97CA16BF-1B60-4271-8330-33F619E86D89}"/>
                  </a:ext>
                </a:extLst>
              </p:cNvPr>
              <p:cNvSpPr/>
              <p:nvPr/>
            </p:nvSpPr>
            <p:spPr>
              <a:xfrm>
                <a:off x="6813922" y="3335334"/>
                <a:ext cx="449430" cy="449430"/>
              </a:xfrm>
              <a:prstGeom prst="ellipse">
                <a:avLst/>
              </a:prstGeom>
              <a:gradFill>
                <a:gsLst>
                  <a:gs pos="10000">
                    <a:schemeClr val="accent4"/>
                  </a:gs>
                  <a:gs pos="100000">
                    <a:schemeClr val="accent4">
                      <a:lumMod val="7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TextBox 110">
                <a:extLst>
                  <a:ext uri="{FF2B5EF4-FFF2-40B4-BE49-F238E27FC236}">
                    <a16:creationId xmlns:a16="http://schemas.microsoft.com/office/drawing/2014/main" id="{48526576-9923-4572-BA4A-EF3AA0AD02B9}"/>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04</a:t>
                </a:r>
              </a:p>
            </p:txBody>
          </p:sp>
        </p:grpSp>
      </p:grpSp>
      <p:grpSp>
        <p:nvGrpSpPr>
          <p:cNvPr id="112" name="Group 111">
            <a:extLst>
              <a:ext uri="{FF2B5EF4-FFF2-40B4-BE49-F238E27FC236}">
                <a16:creationId xmlns:a16="http://schemas.microsoft.com/office/drawing/2014/main" id="{937AD356-4D48-4329-83CC-C2EFA7E2BB63}"/>
              </a:ext>
            </a:extLst>
          </p:cNvPr>
          <p:cNvGrpSpPr/>
          <p:nvPr/>
        </p:nvGrpSpPr>
        <p:grpSpPr>
          <a:xfrm>
            <a:off x="7968128" y="4450469"/>
            <a:ext cx="3664601" cy="514949"/>
            <a:chOff x="7938632" y="1323193"/>
            <a:chExt cx="3664601" cy="514949"/>
          </a:xfrm>
        </p:grpSpPr>
        <p:sp>
          <p:nvSpPr>
            <p:cNvPr id="113" name="TextBox 112">
              <a:extLst>
                <a:ext uri="{FF2B5EF4-FFF2-40B4-BE49-F238E27FC236}">
                  <a16:creationId xmlns:a16="http://schemas.microsoft.com/office/drawing/2014/main" id="{EA071071-8830-41CC-BF1B-5E0C11A7FB93}"/>
                </a:ext>
              </a:extLst>
            </p:cNvPr>
            <p:cNvSpPr txBox="1"/>
            <p:nvPr/>
          </p:nvSpPr>
          <p:spPr>
            <a:xfrm>
              <a:off x="8468985" y="1323193"/>
              <a:ext cx="3134248"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nvGrpSpPr>
            <p:cNvPr id="114" name="Group 113">
              <a:extLst>
                <a:ext uri="{FF2B5EF4-FFF2-40B4-BE49-F238E27FC236}">
                  <a16:creationId xmlns:a16="http://schemas.microsoft.com/office/drawing/2014/main" id="{52E673C9-AC38-448A-9199-74E3B6254C13}"/>
                </a:ext>
              </a:extLst>
            </p:cNvPr>
            <p:cNvGrpSpPr/>
            <p:nvPr/>
          </p:nvGrpSpPr>
          <p:grpSpPr>
            <a:xfrm>
              <a:off x="7938632" y="1355952"/>
              <a:ext cx="449430" cy="449430"/>
              <a:chOff x="6813922" y="3335334"/>
              <a:chExt cx="449430" cy="449430"/>
            </a:xfrm>
          </p:grpSpPr>
          <p:sp>
            <p:nvSpPr>
              <p:cNvPr id="115" name="Oval 114">
                <a:extLst>
                  <a:ext uri="{FF2B5EF4-FFF2-40B4-BE49-F238E27FC236}">
                    <a16:creationId xmlns:a16="http://schemas.microsoft.com/office/drawing/2014/main" id="{72288ADF-BB2F-47A0-A4AA-B220E29A073B}"/>
                  </a:ext>
                </a:extLst>
              </p:cNvPr>
              <p:cNvSpPr/>
              <p:nvPr/>
            </p:nvSpPr>
            <p:spPr>
              <a:xfrm>
                <a:off x="6813922" y="3335334"/>
                <a:ext cx="449430" cy="449430"/>
              </a:xfrm>
              <a:prstGeom prst="ellipse">
                <a:avLst/>
              </a:prstGeom>
              <a:gradFill>
                <a:gsLst>
                  <a:gs pos="10000">
                    <a:schemeClr val="accent5"/>
                  </a:gs>
                  <a:gs pos="100000">
                    <a:schemeClr val="accent5">
                      <a:lumMod val="7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TextBox 115">
                <a:extLst>
                  <a:ext uri="{FF2B5EF4-FFF2-40B4-BE49-F238E27FC236}">
                    <a16:creationId xmlns:a16="http://schemas.microsoft.com/office/drawing/2014/main" id="{33E16282-9D6C-43F8-A4D2-F2E84A3E17F3}"/>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05</a:t>
                </a:r>
              </a:p>
            </p:txBody>
          </p:sp>
        </p:grpSp>
      </p:grpSp>
      <p:grpSp>
        <p:nvGrpSpPr>
          <p:cNvPr id="117" name="Group 116">
            <a:extLst>
              <a:ext uri="{FF2B5EF4-FFF2-40B4-BE49-F238E27FC236}">
                <a16:creationId xmlns:a16="http://schemas.microsoft.com/office/drawing/2014/main" id="{1042AEE1-3638-4DCE-B39B-3C03A002C427}"/>
              </a:ext>
            </a:extLst>
          </p:cNvPr>
          <p:cNvGrpSpPr/>
          <p:nvPr/>
        </p:nvGrpSpPr>
        <p:grpSpPr>
          <a:xfrm>
            <a:off x="7968128" y="5164745"/>
            <a:ext cx="3664601" cy="514949"/>
            <a:chOff x="7938632" y="1323193"/>
            <a:chExt cx="3664601" cy="514949"/>
          </a:xfrm>
        </p:grpSpPr>
        <p:sp>
          <p:nvSpPr>
            <p:cNvPr id="118" name="TextBox 117">
              <a:extLst>
                <a:ext uri="{FF2B5EF4-FFF2-40B4-BE49-F238E27FC236}">
                  <a16:creationId xmlns:a16="http://schemas.microsoft.com/office/drawing/2014/main" id="{AA404472-A288-4352-A255-8C090B1DE7F6}"/>
                </a:ext>
              </a:extLst>
            </p:cNvPr>
            <p:cNvSpPr txBox="1"/>
            <p:nvPr/>
          </p:nvSpPr>
          <p:spPr>
            <a:xfrm>
              <a:off x="8468985" y="1323193"/>
              <a:ext cx="3134248"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nvGrpSpPr>
            <p:cNvPr id="119" name="Group 118">
              <a:extLst>
                <a:ext uri="{FF2B5EF4-FFF2-40B4-BE49-F238E27FC236}">
                  <a16:creationId xmlns:a16="http://schemas.microsoft.com/office/drawing/2014/main" id="{555D35AC-4280-4496-8513-2AE01C22BC8B}"/>
                </a:ext>
              </a:extLst>
            </p:cNvPr>
            <p:cNvGrpSpPr/>
            <p:nvPr/>
          </p:nvGrpSpPr>
          <p:grpSpPr>
            <a:xfrm>
              <a:off x="7938632" y="1355952"/>
              <a:ext cx="449430" cy="449430"/>
              <a:chOff x="6813922" y="3335334"/>
              <a:chExt cx="449430" cy="449430"/>
            </a:xfrm>
          </p:grpSpPr>
          <p:sp>
            <p:nvSpPr>
              <p:cNvPr id="120" name="Oval 119">
                <a:extLst>
                  <a:ext uri="{FF2B5EF4-FFF2-40B4-BE49-F238E27FC236}">
                    <a16:creationId xmlns:a16="http://schemas.microsoft.com/office/drawing/2014/main" id="{F0E05927-BD0D-40C1-828C-7C93ED0311C4}"/>
                  </a:ext>
                </a:extLst>
              </p:cNvPr>
              <p:cNvSpPr/>
              <p:nvPr/>
            </p:nvSpPr>
            <p:spPr>
              <a:xfrm>
                <a:off x="6813922" y="3335334"/>
                <a:ext cx="449430" cy="449430"/>
              </a:xfrm>
              <a:prstGeom prst="ellipse">
                <a:avLst/>
              </a:prstGeom>
              <a:gradFill>
                <a:gsLst>
                  <a:gs pos="10000">
                    <a:schemeClr val="accent6"/>
                  </a:gs>
                  <a:gs pos="100000">
                    <a:schemeClr val="accent6">
                      <a:lumMod val="7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TextBox 120">
                <a:extLst>
                  <a:ext uri="{FF2B5EF4-FFF2-40B4-BE49-F238E27FC236}">
                    <a16:creationId xmlns:a16="http://schemas.microsoft.com/office/drawing/2014/main" id="{89D71326-AB0D-465C-83C7-A290113B388D}"/>
                  </a:ext>
                </a:extLst>
              </p:cNvPr>
              <p:cNvSpPr txBox="1"/>
              <p:nvPr/>
            </p:nvSpPr>
            <p:spPr>
              <a:xfrm>
                <a:off x="6813922" y="3400422"/>
                <a:ext cx="449428" cy="319255"/>
              </a:xfrm>
              <a:prstGeom prst="rect">
                <a:avLst/>
              </a:prstGeom>
              <a:noFill/>
            </p:spPr>
            <p:txBody>
              <a:bodyPr wrap="square" rtlCol="0">
                <a:spAutoFit/>
              </a:bodyPr>
              <a:lstStyle/>
              <a:p>
                <a:pPr algn="ctr">
                  <a:lnSpc>
                    <a:spcPct val="113000"/>
                  </a:lnSpc>
                </a:pPr>
                <a:r>
                  <a:rPr lang="en-US" sz="1400" dirty="0">
                    <a:solidFill>
                      <a:schemeClr val="bg1"/>
                    </a:solidFill>
                    <a:latin typeface="+mj-lt"/>
                  </a:rPr>
                  <a:t>06</a:t>
                </a:r>
              </a:p>
            </p:txBody>
          </p:sp>
        </p:grpSp>
      </p:grpSp>
      <p:sp>
        <p:nvSpPr>
          <p:cNvPr id="6" name="Picture Placeholder 5">
            <a:extLst>
              <a:ext uri="{FF2B5EF4-FFF2-40B4-BE49-F238E27FC236}">
                <a16:creationId xmlns:a16="http://schemas.microsoft.com/office/drawing/2014/main" id="{59410652-9067-4BC3-B085-BA2CAFD830FF}"/>
              </a:ext>
            </a:extLst>
          </p:cNvPr>
          <p:cNvSpPr>
            <a:spLocks noGrp="1"/>
          </p:cNvSpPr>
          <p:nvPr>
            <p:ph type="pic" sz="quarter" idx="10"/>
          </p:nvPr>
        </p:nvSpPr>
        <p:spPr/>
      </p:sp>
      <p:grpSp>
        <p:nvGrpSpPr>
          <p:cNvPr id="4" name="Group 3">
            <a:extLst>
              <a:ext uri="{FF2B5EF4-FFF2-40B4-BE49-F238E27FC236}">
                <a16:creationId xmlns:a16="http://schemas.microsoft.com/office/drawing/2014/main" id="{07A05EE7-DF8D-4F1E-AD5F-96947321DBEE}"/>
              </a:ext>
            </a:extLst>
          </p:cNvPr>
          <p:cNvGrpSpPr/>
          <p:nvPr/>
        </p:nvGrpSpPr>
        <p:grpSpPr>
          <a:xfrm>
            <a:off x="4729520" y="1121782"/>
            <a:ext cx="2732960" cy="4920974"/>
            <a:chOff x="4729520" y="1121782"/>
            <a:chExt cx="2732960" cy="4920974"/>
          </a:xfrm>
        </p:grpSpPr>
        <p:grpSp>
          <p:nvGrpSpPr>
            <p:cNvPr id="12" name="Group 11">
              <a:extLst>
                <a:ext uri="{FF2B5EF4-FFF2-40B4-BE49-F238E27FC236}">
                  <a16:creationId xmlns:a16="http://schemas.microsoft.com/office/drawing/2014/main" id="{E6FCC35F-2ADD-4D9B-9270-4FD1D484A8D5}"/>
                </a:ext>
              </a:extLst>
            </p:cNvPr>
            <p:cNvGrpSpPr/>
            <p:nvPr/>
          </p:nvGrpSpPr>
          <p:grpSpPr>
            <a:xfrm>
              <a:off x="4729520" y="1121782"/>
              <a:ext cx="2732960" cy="1495278"/>
              <a:chOff x="4926131" y="1988191"/>
              <a:chExt cx="2339738" cy="1280134"/>
            </a:xfrm>
          </p:grpSpPr>
          <p:sp>
            <p:nvSpPr>
              <p:cNvPr id="39" name="Freeform 173">
                <a:extLst>
                  <a:ext uri="{FF2B5EF4-FFF2-40B4-BE49-F238E27FC236}">
                    <a16:creationId xmlns:a16="http://schemas.microsoft.com/office/drawing/2014/main" id="{5E7B7D32-55BC-43B9-AAE8-9DD1A34923B2}"/>
                  </a:ext>
                </a:extLst>
              </p:cNvPr>
              <p:cNvSpPr>
                <a:spLocks/>
              </p:cNvSpPr>
              <p:nvPr/>
            </p:nvSpPr>
            <p:spPr bwMode="auto">
              <a:xfrm>
                <a:off x="4926131" y="1988191"/>
                <a:ext cx="2339738" cy="1280134"/>
              </a:xfrm>
              <a:custGeom>
                <a:avLst/>
                <a:gdLst>
                  <a:gd name="T0" fmla="*/ 1331 w 2663"/>
                  <a:gd name="T1" fmla="*/ 0 h 1457"/>
                  <a:gd name="T2" fmla="*/ 0 w 2663"/>
                  <a:gd name="T3" fmla="*/ 568 h 1457"/>
                  <a:gd name="T4" fmla="*/ 0 w 2663"/>
                  <a:gd name="T5" fmla="*/ 1050 h 1457"/>
                  <a:gd name="T6" fmla="*/ 1331 w 2663"/>
                  <a:gd name="T7" fmla="*/ 1457 h 1457"/>
                  <a:gd name="T8" fmla="*/ 2663 w 2663"/>
                  <a:gd name="T9" fmla="*/ 1050 h 1457"/>
                  <a:gd name="T10" fmla="*/ 2663 w 2663"/>
                  <a:gd name="T11" fmla="*/ 568 h 1457"/>
                  <a:gd name="T12" fmla="*/ 1331 w 2663"/>
                  <a:gd name="T13" fmla="*/ 0 h 1457"/>
                </a:gdLst>
                <a:ahLst/>
                <a:cxnLst>
                  <a:cxn ang="0">
                    <a:pos x="T0" y="T1"/>
                  </a:cxn>
                  <a:cxn ang="0">
                    <a:pos x="T2" y="T3"/>
                  </a:cxn>
                  <a:cxn ang="0">
                    <a:pos x="T4" y="T5"/>
                  </a:cxn>
                  <a:cxn ang="0">
                    <a:pos x="T6" y="T7"/>
                  </a:cxn>
                  <a:cxn ang="0">
                    <a:pos x="T8" y="T9"/>
                  </a:cxn>
                  <a:cxn ang="0">
                    <a:pos x="T10" y="T11"/>
                  </a:cxn>
                  <a:cxn ang="0">
                    <a:pos x="T12" y="T13"/>
                  </a:cxn>
                </a:cxnLst>
                <a:rect l="0" t="0" r="r" b="b"/>
                <a:pathLst>
                  <a:path w="2663" h="1457">
                    <a:moveTo>
                      <a:pt x="1331" y="0"/>
                    </a:moveTo>
                    <a:lnTo>
                      <a:pt x="0" y="568"/>
                    </a:lnTo>
                    <a:lnTo>
                      <a:pt x="0" y="1050"/>
                    </a:lnTo>
                    <a:lnTo>
                      <a:pt x="1331" y="1457"/>
                    </a:lnTo>
                    <a:lnTo>
                      <a:pt x="2663" y="1050"/>
                    </a:lnTo>
                    <a:lnTo>
                      <a:pt x="2663" y="568"/>
                    </a:lnTo>
                    <a:lnTo>
                      <a:pt x="1331" y="0"/>
                    </a:ln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40" name="Freeform 174">
                <a:extLst>
                  <a:ext uri="{FF2B5EF4-FFF2-40B4-BE49-F238E27FC236}">
                    <a16:creationId xmlns:a16="http://schemas.microsoft.com/office/drawing/2014/main" id="{CD65F036-BF07-42AC-8193-65A8560599C1}"/>
                  </a:ext>
                </a:extLst>
              </p:cNvPr>
              <p:cNvSpPr>
                <a:spLocks/>
              </p:cNvSpPr>
              <p:nvPr/>
            </p:nvSpPr>
            <p:spPr bwMode="auto">
              <a:xfrm>
                <a:off x="4926131" y="1988191"/>
                <a:ext cx="1169430" cy="922540"/>
              </a:xfrm>
              <a:custGeom>
                <a:avLst/>
                <a:gdLst>
                  <a:gd name="T0" fmla="*/ 0 w 1331"/>
                  <a:gd name="T1" fmla="*/ 568 h 1050"/>
                  <a:gd name="T2" fmla="*/ 0 w 1331"/>
                  <a:gd name="T3" fmla="*/ 1050 h 1050"/>
                  <a:gd name="T4" fmla="*/ 1331 w 1331"/>
                  <a:gd name="T5" fmla="*/ 577 h 1050"/>
                  <a:gd name="T6" fmla="*/ 1331 w 1331"/>
                  <a:gd name="T7" fmla="*/ 0 h 1050"/>
                  <a:gd name="T8" fmla="*/ 0 w 1331"/>
                  <a:gd name="T9" fmla="*/ 568 h 1050"/>
                </a:gdLst>
                <a:ahLst/>
                <a:cxnLst>
                  <a:cxn ang="0">
                    <a:pos x="T0" y="T1"/>
                  </a:cxn>
                  <a:cxn ang="0">
                    <a:pos x="T2" y="T3"/>
                  </a:cxn>
                  <a:cxn ang="0">
                    <a:pos x="T4" y="T5"/>
                  </a:cxn>
                  <a:cxn ang="0">
                    <a:pos x="T6" y="T7"/>
                  </a:cxn>
                  <a:cxn ang="0">
                    <a:pos x="T8" y="T9"/>
                  </a:cxn>
                </a:cxnLst>
                <a:rect l="0" t="0" r="r" b="b"/>
                <a:pathLst>
                  <a:path w="1331" h="1050">
                    <a:moveTo>
                      <a:pt x="0" y="568"/>
                    </a:moveTo>
                    <a:lnTo>
                      <a:pt x="0" y="1050"/>
                    </a:lnTo>
                    <a:lnTo>
                      <a:pt x="1331" y="577"/>
                    </a:lnTo>
                    <a:lnTo>
                      <a:pt x="1331" y="0"/>
                    </a:lnTo>
                    <a:lnTo>
                      <a:pt x="0" y="568"/>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41" name="Freeform 175">
                <a:extLst>
                  <a:ext uri="{FF2B5EF4-FFF2-40B4-BE49-F238E27FC236}">
                    <a16:creationId xmlns:a16="http://schemas.microsoft.com/office/drawing/2014/main" id="{CF21605E-E2AC-4659-984A-C0E566EBC08B}"/>
                  </a:ext>
                </a:extLst>
              </p:cNvPr>
              <p:cNvSpPr>
                <a:spLocks/>
              </p:cNvSpPr>
              <p:nvPr/>
            </p:nvSpPr>
            <p:spPr bwMode="auto">
              <a:xfrm>
                <a:off x="6095561" y="1988191"/>
                <a:ext cx="1170308" cy="922540"/>
              </a:xfrm>
              <a:custGeom>
                <a:avLst/>
                <a:gdLst>
                  <a:gd name="T0" fmla="*/ 0 w 1332"/>
                  <a:gd name="T1" fmla="*/ 0 h 1050"/>
                  <a:gd name="T2" fmla="*/ 0 w 1332"/>
                  <a:gd name="T3" fmla="*/ 577 h 1050"/>
                  <a:gd name="T4" fmla="*/ 1332 w 1332"/>
                  <a:gd name="T5" fmla="*/ 1050 h 1050"/>
                  <a:gd name="T6" fmla="*/ 1332 w 1332"/>
                  <a:gd name="T7" fmla="*/ 568 h 1050"/>
                  <a:gd name="T8" fmla="*/ 0 w 1332"/>
                  <a:gd name="T9" fmla="*/ 0 h 1050"/>
                </a:gdLst>
                <a:ahLst/>
                <a:cxnLst>
                  <a:cxn ang="0">
                    <a:pos x="T0" y="T1"/>
                  </a:cxn>
                  <a:cxn ang="0">
                    <a:pos x="T2" y="T3"/>
                  </a:cxn>
                  <a:cxn ang="0">
                    <a:pos x="T4" y="T5"/>
                  </a:cxn>
                  <a:cxn ang="0">
                    <a:pos x="T6" y="T7"/>
                  </a:cxn>
                  <a:cxn ang="0">
                    <a:pos x="T8" y="T9"/>
                  </a:cxn>
                </a:cxnLst>
                <a:rect l="0" t="0" r="r" b="b"/>
                <a:pathLst>
                  <a:path w="1332" h="1050">
                    <a:moveTo>
                      <a:pt x="0" y="0"/>
                    </a:moveTo>
                    <a:lnTo>
                      <a:pt x="0" y="577"/>
                    </a:lnTo>
                    <a:lnTo>
                      <a:pt x="1332" y="1050"/>
                    </a:lnTo>
                    <a:lnTo>
                      <a:pt x="1332" y="568"/>
                    </a:lnTo>
                    <a:lnTo>
                      <a:pt x="0" y="0"/>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grpSp>
        <p:grpSp>
          <p:nvGrpSpPr>
            <p:cNvPr id="13" name="Group 12">
              <a:extLst>
                <a:ext uri="{FF2B5EF4-FFF2-40B4-BE49-F238E27FC236}">
                  <a16:creationId xmlns:a16="http://schemas.microsoft.com/office/drawing/2014/main" id="{748E5016-51ED-4C64-A980-2ADFB0237A70}"/>
                </a:ext>
              </a:extLst>
            </p:cNvPr>
            <p:cNvGrpSpPr/>
            <p:nvPr/>
          </p:nvGrpSpPr>
          <p:grpSpPr>
            <a:xfrm>
              <a:off x="4729520" y="2060822"/>
              <a:ext cx="2732960" cy="1041666"/>
              <a:chOff x="4926131" y="2792119"/>
              <a:chExt cx="2339738" cy="891789"/>
            </a:xfrm>
          </p:grpSpPr>
          <p:sp>
            <p:nvSpPr>
              <p:cNvPr id="36" name="Freeform 8">
                <a:extLst>
                  <a:ext uri="{FF2B5EF4-FFF2-40B4-BE49-F238E27FC236}">
                    <a16:creationId xmlns:a16="http://schemas.microsoft.com/office/drawing/2014/main" id="{F81F4B2F-4453-4A0B-9AF0-6816B610F5B0}"/>
                  </a:ext>
                </a:extLst>
              </p:cNvPr>
              <p:cNvSpPr>
                <a:spLocks/>
              </p:cNvSpPr>
              <p:nvPr/>
            </p:nvSpPr>
            <p:spPr bwMode="auto">
              <a:xfrm>
                <a:off x="4926131" y="2792119"/>
                <a:ext cx="2339738" cy="891789"/>
              </a:xfrm>
              <a:custGeom>
                <a:avLst/>
                <a:gdLst>
                  <a:gd name="T0" fmla="*/ 1331 w 2663"/>
                  <a:gd name="T1" fmla="*/ 0 h 1015"/>
                  <a:gd name="T2" fmla="*/ 0 w 2663"/>
                  <a:gd name="T3" fmla="*/ 310 h 1015"/>
                  <a:gd name="T4" fmla="*/ 0 w 2663"/>
                  <a:gd name="T5" fmla="*/ 774 h 1015"/>
                  <a:gd name="T6" fmla="*/ 1331 w 2663"/>
                  <a:gd name="T7" fmla="*/ 1015 h 1015"/>
                  <a:gd name="T8" fmla="*/ 2663 w 2663"/>
                  <a:gd name="T9" fmla="*/ 774 h 1015"/>
                  <a:gd name="T10" fmla="*/ 2663 w 2663"/>
                  <a:gd name="T11" fmla="*/ 310 h 1015"/>
                  <a:gd name="T12" fmla="*/ 1331 w 2663"/>
                  <a:gd name="T13" fmla="*/ 0 h 1015"/>
                </a:gdLst>
                <a:ahLst/>
                <a:cxnLst>
                  <a:cxn ang="0">
                    <a:pos x="T0" y="T1"/>
                  </a:cxn>
                  <a:cxn ang="0">
                    <a:pos x="T2" y="T3"/>
                  </a:cxn>
                  <a:cxn ang="0">
                    <a:pos x="T4" y="T5"/>
                  </a:cxn>
                  <a:cxn ang="0">
                    <a:pos x="T6" y="T7"/>
                  </a:cxn>
                  <a:cxn ang="0">
                    <a:pos x="T8" y="T9"/>
                  </a:cxn>
                  <a:cxn ang="0">
                    <a:pos x="T10" y="T11"/>
                  </a:cxn>
                  <a:cxn ang="0">
                    <a:pos x="T12" y="T13"/>
                  </a:cxn>
                </a:cxnLst>
                <a:rect l="0" t="0" r="r" b="b"/>
                <a:pathLst>
                  <a:path w="2663" h="1015">
                    <a:moveTo>
                      <a:pt x="1331" y="0"/>
                    </a:moveTo>
                    <a:lnTo>
                      <a:pt x="0" y="310"/>
                    </a:lnTo>
                    <a:lnTo>
                      <a:pt x="0" y="774"/>
                    </a:lnTo>
                    <a:lnTo>
                      <a:pt x="1331" y="1015"/>
                    </a:lnTo>
                    <a:lnTo>
                      <a:pt x="2663" y="774"/>
                    </a:lnTo>
                    <a:lnTo>
                      <a:pt x="2663" y="310"/>
                    </a:lnTo>
                    <a:lnTo>
                      <a:pt x="1331" y="0"/>
                    </a:lnTo>
                    <a:close/>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37" name="Freeform 9">
                <a:extLst>
                  <a:ext uri="{FF2B5EF4-FFF2-40B4-BE49-F238E27FC236}">
                    <a16:creationId xmlns:a16="http://schemas.microsoft.com/office/drawing/2014/main" id="{1997BE95-AA84-4BCE-8C6A-96799AF50B00}"/>
                  </a:ext>
                </a:extLst>
              </p:cNvPr>
              <p:cNvSpPr>
                <a:spLocks/>
              </p:cNvSpPr>
              <p:nvPr/>
            </p:nvSpPr>
            <p:spPr bwMode="auto">
              <a:xfrm>
                <a:off x="4926131" y="2792119"/>
                <a:ext cx="1169430" cy="680044"/>
              </a:xfrm>
              <a:custGeom>
                <a:avLst/>
                <a:gdLst>
                  <a:gd name="T0" fmla="*/ 0 w 1331"/>
                  <a:gd name="T1" fmla="*/ 310 h 774"/>
                  <a:gd name="T2" fmla="*/ 0 w 1331"/>
                  <a:gd name="T3" fmla="*/ 774 h 774"/>
                  <a:gd name="T4" fmla="*/ 1331 w 1331"/>
                  <a:gd name="T5" fmla="*/ 530 h 774"/>
                  <a:gd name="T6" fmla="*/ 1331 w 1331"/>
                  <a:gd name="T7" fmla="*/ 0 h 774"/>
                  <a:gd name="T8" fmla="*/ 0 w 1331"/>
                  <a:gd name="T9" fmla="*/ 310 h 774"/>
                </a:gdLst>
                <a:ahLst/>
                <a:cxnLst>
                  <a:cxn ang="0">
                    <a:pos x="T0" y="T1"/>
                  </a:cxn>
                  <a:cxn ang="0">
                    <a:pos x="T2" y="T3"/>
                  </a:cxn>
                  <a:cxn ang="0">
                    <a:pos x="T4" y="T5"/>
                  </a:cxn>
                  <a:cxn ang="0">
                    <a:pos x="T6" y="T7"/>
                  </a:cxn>
                  <a:cxn ang="0">
                    <a:pos x="T8" y="T9"/>
                  </a:cxn>
                </a:cxnLst>
                <a:rect l="0" t="0" r="r" b="b"/>
                <a:pathLst>
                  <a:path w="1331" h="774">
                    <a:moveTo>
                      <a:pt x="0" y="310"/>
                    </a:moveTo>
                    <a:lnTo>
                      <a:pt x="0" y="774"/>
                    </a:lnTo>
                    <a:lnTo>
                      <a:pt x="1331" y="530"/>
                    </a:lnTo>
                    <a:lnTo>
                      <a:pt x="1331" y="0"/>
                    </a:lnTo>
                    <a:lnTo>
                      <a:pt x="0" y="31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38" name="Freeform 10">
                <a:extLst>
                  <a:ext uri="{FF2B5EF4-FFF2-40B4-BE49-F238E27FC236}">
                    <a16:creationId xmlns:a16="http://schemas.microsoft.com/office/drawing/2014/main" id="{C7EDA2D0-ACAE-4F5D-ABF7-3246A657EFA7}"/>
                  </a:ext>
                </a:extLst>
              </p:cNvPr>
              <p:cNvSpPr>
                <a:spLocks/>
              </p:cNvSpPr>
              <p:nvPr/>
            </p:nvSpPr>
            <p:spPr bwMode="auto">
              <a:xfrm>
                <a:off x="6095561" y="2792119"/>
                <a:ext cx="1170308" cy="680044"/>
              </a:xfrm>
              <a:custGeom>
                <a:avLst/>
                <a:gdLst>
                  <a:gd name="T0" fmla="*/ 0 w 1332"/>
                  <a:gd name="T1" fmla="*/ 0 h 774"/>
                  <a:gd name="T2" fmla="*/ 0 w 1332"/>
                  <a:gd name="T3" fmla="*/ 530 h 774"/>
                  <a:gd name="T4" fmla="*/ 1332 w 1332"/>
                  <a:gd name="T5" fmla="*/ 774 h 774"/>
                  <a:gd name="T6" fmla="*/ 1332 w 1332"/>
                  <a:gd name="T7" fmla="*/ 310 h 774"/>
                  <a:gd name="T8" fmla="*/ 0 w 1332"/>
                  <a:gd name="T9" fmla="*/ 0 h 774"/>
                </a:gdLst>
                <a:ahLst/>
                <a:cxnLst>
                  <a:cxn ang="0">
                    <a:pos x="T0" y="T1"/>
                  </a:cxn>
                  <a:cxn ang="0">
                    <a:pos x="T2" y="T3"/>
                  </a:cxn>
                  <a:cxn ang="0">
                    <a:pos x="T4" y="T5"/>
                  </a:cxn>
                  <a:cxn ang="0">
                    <a:pos x="T6" y="T7"/>
                  </a:cxn>
                  <a:cxn ang="0">
                    <a:pos x="T8" y="T9"/>
                  </a:cxn>
                </a:cxnLst>
                <a:rect l="0" t="0" r="r" b="b"/>
                <a:pathLst>
                  <a:path w="1332" h="774">
                    <a:moveTo>
                      <a:pt x="0" y="0"/>
                    </a:moveTo>
                    <a:lnTo>
                      <a:pt x="0" y="530"/>
                    </a:lnTo>
                    <a:lnTo>
                      <a:pt x="1332" y="774"/>
                    </a:lnTo>
                    <a:lnTo>
                      <a:pt x="1332" y="310"/>
                    </a:lnTo>
                    <a:lnTo>
                      <a:pt x="0" y="0"/>
                    </a:ln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grpSp>
        <p:grpSp>
          <p:nvGrpSpPr>
            <p:cNvPr id="14" name="Group 13">
              <a:extLst>
                <a:ext uri="{FF2B5EF4-FFF2-40B4-BE49-F238E27FC236}">
                  <a16:creationId xmlns:a16="http://schemas.microsoft.com/office/drawing/2014/main" id="{3668F300-FDD4-461D-B1CC-A36D77C88C36}"/>
                </a:ext>
              </a:extLst>
            </p:cNvPr>
            <p:cNvGrpSpPr/>
            <p:nvPr/>
          </p:nvGrpSpPr>
          <p:grpSpPr>
            <a:xfrm>
              <a:off x="4729520" y="2954705"/>
              <a:ext cx="2732960" cy="611657"/>
              <a:chOff x="4926131" y="3557388"/>
              <a:chExt cx="2339738" cy="523651"/>
            </a:xfrm>
          </p:grpSpPr>
          <p:sp>
            <p:nvSpPr>
              <p:cNvPr id="33" name="Freeform 11">
                <a:extLst>
                  <a:ext uri="{FF2B5EF4-FFF2-40B4-BE49-F238E27FC236}">
                    <a16:creationId xmlns:a16="http://schemas.microsoft.com/office/drawing/2014/main" id="{E0FEDEE4-8710-401D-997F-7C1285A1B552}"/>
                  </a:ext>
                </a:extLst>
              </p:cNvPr>
              <p:cNvSpPr>
                <a:spLocks/>
              </p:cNvSpPr>
              <p:nvPr/>
            </p:nvSpPr>
            <p:spPr bwMode="auto">
              <a:xfrm>
                <a:off x="4926131" y="3557388"/>
                <a:ext cx="2339738" cy="523651"/>
              </a:xfrm>
              <a:custGeom>
                <a:avLst/>
                <a:gdLst>
                  <a:gd name="T0" fmla="*/ 2663 w 2663"/>
                  <a:gd name="T1" fmla="*/ 62 h 596"/>
                  <a:gd name="T2" fmla="*/ 2663 w 2663"/>
                  <a:gd name="T3" fmla="*/ 535 h 596"/>
                  <a:gd name="T4" fmla="*/ 1331 w 2663"/>
                  <a:gd name="T5" fmla="*/ 596 h 596"/>
                  <a:gd name="T6" fmla="*/ 0 w 2663"/>
                  <a:gd name="T7" fmla="*/ 535 h 596"/>
                  <a:gd name="T8" fmla="*/ 0 w 2663"/>
                  <a:gd name="T9" fmla="*/ 62 h 596"/>
                  <a:gd name="T10" fmla="*/ 1331 w 2663"/>
                  <a:gd name="T11" fmla="*/ 0 h 596"/>
                  <a:gd name="T12" fmla="*/ 2663 w 2663"/>
                  <a:gd name="T13" fmla="*/ 62 h 596"/>
                </a:gdLst>
                <a:ahLst/>
                <a:cxnLst>
                  <a:cxn ang="0">
                    <a:pos x="T0" y="T1"/>
                  </a:cxn>
                  <a:cxn ang="0">
                    <a:pos x="T2" y="T3"/>
                  </a:cxn>
                  <a:cxn ang="0">
                    <a:pos x="T4" y="T5"/>
                  </a:cxn>
                  <a:cxn ang="0">
                    <a:pos x="T6" y="T7"/>
                  </a:cxn>
                  <a:cxn ang="0">
                    <a:pos x="T8" y="T9"/>
                  </a:cxn>
                  <a:cxn ang="0">
                    <a:pos x="T10" y="T11"/>
                  </a:cxn>
                  <a:cxn ang="0">
                    <a:pos x="T12" y="T13"/>
                  </a:cxn>
                </a:cxnLst>
                <a:rect l="0" t="0" r="r" b="b"/>
                <a:pathLst>
                  <a:path w="2663" h="596">
                    <a:moveTo>
                      <a:pt x="2663" y="62"/>
                    </a:moveTo>
                    <a:lnTo>
                      <a:pt x="2663" y="535"/>
                    </a:lnTo>
                    <a:lnTo>
                      <a:pt x="1331" y="596"/>
                    </a:lnTo>
                    <a:lnTo>
                      <a:pt x="0" y="535"/>
                    </a:lnTo>
                    <a:lnTo>
                      <a:pt x="0" y="62"/>
                    </a:lnTo>
                    <a:lnTo>
                      <a:pt x="1331" y="0"/>
                    </a:lnTo>
                    <a:lnTo>
                      <a:pt x="2663" y="62"/>
                    </a:lnTo>
                    <a:close/>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34" name="Freeform 12">
                <a:extLst>
                  <a:ext uri="{FF2B5EF4-FFF2-40B4-BE49-F238E27FC236}">
                    <a16:creationId xmlns:a16="http://schemas.microsoft.com/office/drawing/2014/main" id="{D8DBBDD8-606E-48FE-9ACF-92E83404B1BC}"/>
                  </a:ext>
                </a:extLst>
              </p:cNvPr>
              <p:cNvSpPr>
                <a:spLocks/>
              </p:cNvSpPr>
              <p:nvPr/>
            </p:nvSpPr>
            <p:spPr bwMode="auto">
              <a:xfrm>
                <a:off x="4926131" y="3557388"/>
                <a:ext cx="1169430" cy="470056"/>
              </a:xfrm>
              <a:custGeom>
                <a:avLst/>
                <a:gdLst>
                  <a:gd name="T0" fmla="*/ 0 w 1331"/>
                  <a:gd name="T1" fmla="*/ 62 h 535"/>
                  <a:gd name="T2" fmla="*/ 0 w 1331"/>
                  <a:gd name="T3" fmla="*/ 535 h 535"/>
                  <a:gd name="T4" fmla="*/ 1331 w 1331"/>
                  <a:gd name="T5" fmla="*/ 471 h 535"/>
                  <a:gd name="T6" fmla="*/ 1331 w 1331"/>
                  <a:gd name="T7" fmla="*/ 0 h 535"/>
                  <a:gd name="T8" fmla="*/ 0 w 1331"/>
                  <a:gd name="T9" fmla="*/ 62 h 535"/>
                </a:gdLst>
                <a:ahLst/>
                <a:cxnLst>
                  <a:cxn ang="0">
                    <a:pos x="T0" y="T1"/>
                  </a:cxn>
                  <a:cxn ang="0">
                    <a:pos x="T2" y="T3"/>
                  </a:cxn>
                  <a:cxn ang="0">
                    <a:pos x="T4" y="T5"/>
                  </a:cxn>
                  <a:cxn ang="0">
                    <a:pos x="T6" y="T7"/>
                  </a:cxn>
                  <a:cxn ang="0">
                    <a:pos x="T8" y="T9"/>
                  </a:cxn>
                </a:cxnLst>
                <a:rect l="0" t="0" r="r" b="b"/>
                <a:pathLst>
                  <a:path w="1331" h="535">
                    <a:moveTo>
                      <a:pt x="0" y="62"/>
                    </a:moveTo>
                    <a:lnTo>
                      <a:pt x="0" y="535"/>
                    </a:lnTo>
                    <a:lnTo>
                      <a:pt x="1331" y="471"/>
                    </a:lnTo>
                    <a:lnTo>
                      <a:pt x="1331" y="0"/>
                    </a:lnTo>
                    <a:lnTo>
                      <a:pt x="0" y="62"/>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35" name="Freeform 13">
                <a:extLst>
                  <a:ext uri="{FF2B5EF4-FFF2-40B4-BE49-F238E27FC236}">
                    <a16:creationId xmlns:a16="http://schemas.microsoft.com/office/drawing/2014/main" id="{1A917936-362B-4485-AECF-D0C86BCAFBE2}"/>
                  </a:ext>
                </a:extLst>
              </p:cNvPr>
              <p:cNvSpPr>
                <a:spLocks/>
              </p:cNvSpPr>
              <p:nvPr/>
            </p:nvSpPr>
            <p:spPr bwMode="auto">
              <a:xfrm>
                <a:off x="6095561" y="3557388"/>
                <a:ext cx="1170308" cy="470056"/>
              </a:xfrm>
              <a:custGeom>
                <a:avLst/>
                <a:gdLst>
                  <a:gd name="T0" fmla="*/ 0 w 1332"/>
                  <a:gd name="T1" fmla="*/ 0 h 535"/>
                  <a:gd name="T2" fmla="*/ 0 w 1332"/>
                  <a:gd name="T3" fmla="*/ 471 h 535"/>
                  <a:gd name="T4" fmla="*/ 1332 w 1332"/>
                  <a:gd name="T5" fmla="*/ 535 h 535"/>
                  <a:gd name="T6" fmla="*/ 1332 w 1332"/>
                  <a:gd name="T7" fmla="*/ 62 h 535"/>
                  <a:gd name="T8" fmla="*/ 0 w 1332"/>
                  <a:gd name="T9" fmla="*/ 0 h 535"/>
                </a:gdLst>
                <a:ahLst/>
                <a:cxnLst>
                  <a:cxn ang="0">
                    <a:pos x="T0" y="T1"/>
                  </a:cxn>
                  <a:cxn ang="0">
                    <a:pos x="T2" y="T3"/>
                  </a:cxn>
                  <a:cxn ang="0">
                    <a:pos x="T4" y="T5"/>
                  </a:cxn>
                  <a:cxn ang="0">
                    <a:pos x="T6" y="T7"/>
                  </a:cxn>
                  <a:cxn ang="0">
                    <a:pos x="T8" y="T9"/>
                  </a:cxn>
                </a:cxnLst>
                <a:rect l="0" t="0" r="r" b="b"/>
                <a:pathLst>
                  <a:path w="1332" h="535">
                    <a:moveTo>
                      <a:pt x="0" y="0"/>
                    </a:moveTo>
                    <a:lnTo>
                      <a:pt x="0" y="471"/>
                    </a:lnTo>
                    <a:lnTo>
                      <a:pt x="1332" y="535"/>
                    </a:lnTo>
                    <a:lnTo>
                      <a:pt x="1332" y="62"/>
                    </a:lnTo>
                    <a:lnTo>
                      <a:pt x="0" y="0"/>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grpSp>
        <p:grpSp>
          <p:nvGrpSpPr>
            <p:cNvPr id="15" name="Group 14">
              <a:extLst>
                <a:ext uri="{FF2B5EF4-FFF2-40B4-BE49-F238E27FC236}">
                  <a16:creationId xmlns:a16="http://schemas.microsoft.com/office/drawing/2014/main" id="{122BB4BD-2F15-4D9E-A8BA-082F662CB0F9}"/>
                </a:ext>
              </a:extLst>
            </p:cNvPr>
            <p:cNvGrpSpPr/>
            <p:nvPr/>
          </p:nvGrpSpPr>
          <p:grpSpPr>
            <a:xfrm>
              <a:off x="4729520" y="4547478"/>
              <a:ext cx="2732960" cy="1495278"/>
              <a:chOff x="4926131" y="4920991"/>
              <a:chExt cx="2339738" cy="1280134"/>
            </a:xfrm>
          </p:grpSpPr>
          <p:sp>
            <p:nvSpPr>
              <p:cNvPr id="30" name="Freeform 14">
                <a:extLst>
                  <a:ext uri="{FF2B5EF4-FFF2-40B4-BE49-F238E27FC236}">
                    <a16:creationId xmlns:a16="http://schemas.microsoft.com/office/drawing/2014/main" id="{551C0A88-4AFC-4EE8-9E14-643B9E289BB8}"/>
                  </a:ext>
                </a:extLst>
              </p:cNvPr>
              <p:cNvSpPr>
                <a:spLocks/>
              </p:cNvSpPr>
              <p:nvPr/>
            </p:nvSpPr>
            <p:spPr bwMode="auto">
              <a:xfrm>
                <a:off x="4926131" y="4920991"/>
                <a:ext cx="2339738" cy="1280134"/>
              </a:xfrm>
              <a:custGeom>
                <a:avLst/>
                <a:gdLst>
                  <a:gd name="T0" fmla="*/ 1331 w 2663"/>
                  <a:gd name="T1" fmla="*/ 0 h 1457"/>
                  <a:gd name="T2" fmla="*/ 0 w 2663"/>
                  <a:gd name="T3" fmla="*/ 407 h 1457"/>
                  <a:gd name="T4" fmla="*/ 0 w 2663"/>
                  <a:gd name="T5" fmla="*/ 890 h 1457"/>
                  <a:gd name="T6" fmla="*/ 1331 w 2663"/>
                  <a:gd name="T7" fmla="*/ 1457 h 1457"/>
                  <a:gd name="T8" fmla="*/ 2663 w 2663"/>
                  <a:gd name="T9" fmla="*/ 890 h 1457"/>
                  <a:gd name="T10" fmla="*/ 2663 w 2663"/>
                  <a:gd name="T11" fmla="*/ 407 h 1457"/>
                  <a:gd name="T12" fmla="*/ 1331 w 2663"/>
                  <a:gd name="T13" fmla="*/ 0 h 1457"/>
                </a:gdLst>
                <a:ahLst/>
                <a:cxnLst>
                  <a:cxn ang="0">
                    <a:pos x="T0" y="T1"/>
                  </a:cxn>
                  <a:cxn ang="0">
                    <a:pos x="T2" y="T3"/>
                  </a:cxn>
                  <a:cxn ang="0">
                    <a:pos x="T4" y="T5"/>
                  </a:cxn>
                  <a:cxn ang="0">
                    <a:pos x="T6" y="T7"/>
                  </a:cxn>
                  <a:cxn ang="0">
                    <a:pos x="T8" y="T9"/>
                  </a:cxn>
                  <a:cxn ang="0">
                    <a:pos x="T10" y="T11"/>
                  </a:cxn>
                  <a:cxn ang="0">
                    <a:pos x="T12" y="T13"/>
                  </a:cxn>
                </a:cxnLst>
                <a:rect l="0" t="0" r="r" b="b"/>
                <a:pathLst>
                  <a:path w="2663" h="1457">
                    <a:moveTo>
                      <a:pt x="1331" y="0"/>
                    </a:moveTo>
                    <a:lnTo>
                      <a:pt x="0" y="407"/>
                    </a:lnTo>
                    <a:lnTo>
                      <a:pt x="0" y="890"/>
                    </a:lnTo>
                    <a:lnTo>
                      <a:pt x="1331" y="1457"/>
                    </a:lnTo>
                    <a:lnTo>
                      <a:pt x="2663" y="890"/>
                    </a:lnTo>
                    <a:lnTo>
                      <a:pt x="2663" y="407"/>
                    </a:lnTo>
                    <a:lnTo>
                      <a:pt x="1331" y="0"/>
                    </a:lnTo>
                    <a:close/>
                  </a:path>
                </a:pathLst>
              </a:custGeom>
              <a:solidFill>
                <a:schemeClr val="accent6">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31" name="Freeform 15">
                <a:extLst>
                  <a:ext uri="{FF2B5EF4-FFF2-40B4-BE49-F238E27FC236}">
                    <a16:creationId xmlns:a16="http://schemas.microsoft.com/office/drawing/2014/main" id="{3AD3684D-0D7F-474A-9EA2-0C6D587D0B31}"/>
                  </a:ext>
                </a:extLst>
              </p:cNvPr>
              <p:cNvSpPr>
                <a:spLocks/>
              </p:cNvSpPr>
              <p:nvPr/>
            </p:nvSpPr>
            <p:spPr bwMode="auto">
              <a:xfrm>
                <a:off x="4926131" y="5278585"/>
                <a:ext cx="1169430" cy="922540"/>
              </a:xfrm>
              <a:custGeom>
                <a:avLst/>
                <a:gdLst>
                  <a:gd name="T0" fmla="*/ 0 w 1331"/>
                  <a:gd name="T1" fmla="*/ 483 h 1050"/>
                  <a:gd name="T2" fmla="*/ 0 w 1331"/>
                  <a:gd name="T3" fmla="*/ 0 h 1050"/>
                  <a:gd name="T4" fmla="*/ 1331 w 1331"/>
                  <a:gd name="T5" fmla="*/ 473 h 1050"/>
                  <a:gd name="T6" fmla="*/ 1331 w 1331"/>
                  <a:gd name="T7" fmla="*/ 1050 h 1050"/>
                  <a:gd name="T8" fmla="*/ 0 w 1331"/>
                  <a:gd name="T9" fmla="*/ 483 h 1050"/>
                </a:gdLst>
                <a:ahLst/>
                <a:cxnLst>
                  <a:cxn ang="0">
                    <a:pos x="T0" y="T1"/>
                  </a:cxn>
                  <a:cxn ang="0">
                    <a:pos x="T2" y="T3"/>
                  </a:cxn>
                  <a:cxn ang="0">
                    <a:pos x="T4" y="T5"/>
                  </a:cxn>
                  <a:cxn ang="0">
                    <a:pos x="T6" y="T7"/>
                  </a:cxn>
                  <a:cxn ang="0">
                    <a:pos x="T8" y="T9"/>
                  </a:cxn>
                </a:cxnLst>
                <a:rect l="0" t="0" r="r" b="b"/>
                <a:pathLst>
                  <a:path w="1331" h="1050">
                    <a:moveTo>
                      <a:pt x="0" y="483"/>
                    </a:moveTo>
                    <a:lnTo>
                      <a:pt x="0" y="0"/>
                    </a:lnTo>
                    <a:lnTo>
                      <a:pt x="1331" y="473"/>
                    </a:lnTo>
                    <a:lnTo>
                      <a:pt x="1331" y="1050"/>
                    </a:lnTo>
                    <a:lnTo>
                      <a:pt x="0" y="483"/>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32" name="Freeform 16">
                <a:extLst>
                  <a:ext uri="{FF2B5EF4-FFF2-40B4-BE49-F238E27FC236}">
                    <a16:creationId xmlns:a16="http://schemas.microsoft.com/office/drawing/2014/main" id="{F802CFC1-B561-4AA1-85AA-F76265F84579}"/>
                  </a:ext>
                </a:extLst>
              </p:cNvPr>
              <p:cNvSpPr>
                <a:spLocks/>
              </p:cNvSpPr>
              <p:nvPr/>
            </p:nvSpPr>
            <p:spPr bwMode="auto">
              <a:xfrm>
                <a:off x="6095561" y="5278585"/>
                <a:ext cx="1170308" cy="922540"/>
              </a:xfrm>
              <a:custGeom>
                <a:avLst/>
                <a:gdLst>
                  <a:gd name="T0" fmla="*/ 0 w 1332"/>
                  <a:gd name="T1" fmla="*/ 1050 h 1050"/>
                  <a:gd name="T2" fmla="*/ 0 w 1332"/>
                  <a:gd name="T3" fmla="*/ 473 h 1050"/>
                  <a:gd name="T4" fmla="*/ 1332 w 1332"/>
                  <a:gd name="T5" fmla="*/ 0 h 1050"/>
                  <a:gd name="T6" fmla="*/ 1332 w 1332"/>
                  <a:gd name="T7" fmla="*/ 483 h 1050"/>
                  <a:gd name="T8" fmla="*/ 0 w 1332"/>
                  <a:gd name="T9" fmla="*/ 1050 h 1050"/>
                </a:gdLst>
                <a:ahLst/>
                <a:cxnLst>
                  <a:cxn ang="0">
                    <a:pos x="T0" y="T1"/>
                  </a:cxn>
                  <a:cxn ang="0">
                    <a:pos x="T2" y="T3"/>
                  </a:cxn>
                  <a:cxn ang="0">
                    <a:pos x="T4" y="T5"/>
                  </a:cxn>
                  <a:cxn ang="0">
                    <a:pos x="T6" y="T7"/>
                  </a:cxn>
                  <a:cxn ang="0">
                    <a:pos x="T8" y="T9"/>
                  </a:cxn>
                </a:cxnLst>
                <a:rect l="0" t="0" r="r" b="b"/>
                <a:pathLst>
                  <a:path w="1332" h="1050">
                    <a:moveTo>
                      <a:pt x="0" y="1050"/>
                    </a:moveTo>
                    <a:lnTo>
                      <a:pt x="0" y="473"/>
                    </a:lnTo>
                    <a:lnTo>
                      <a:pt x="1332" y="0"/>
                    </a:lnTo>
                    <a:lnTo>
                      <a:pt x="1332" y="483"/>
                    </a:lnTo>
                    <a:lnTo>
                      <a:pt x="0" y="1050"/>
                    </a:ln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grpSp>
        <p:grpSp>
          <p:nvGrpSpPr>
            <p:cNvPr id="16" name="Group 15">
              <a:extLst>
                <a:ext uri="{FF2B5EF4-FFF2-40B4-BE49-F238E27FC236}">
                  <a16:creationId xmlns:a16="http://schemas.microsoft.com/office/drawing/2014/main" id="{9A73FF19-3AD9-4A48-926A-8DC9C193DF3F}"/>
                </a:ext>
              </a:extLst>
            </p:cNvPr>
            <p:cNvGrpSpPr/>
            <p:nvPr/>
          </p:nvGrpSpPr>
          <p:grpSpPr>
            <a:xfrm>
              <a:off x="4729520" y="4062051"/>
              <a:ext cx="2732960" cy="1041666"/>
              <a:chOff x="4926131" y="4505408"/>
              <a:chExt cx="2339738" cy="891789"/>
            </a:xfrm>
          </p:grpSpPr>
          <p:sp>
            <p:nvSpPr>
              <p:cNvPr id="27" name="Freeform 17">
                <a:extLst>
                  <a:ext uri="{FF2B5EF4-FFF2-40B4-BE49-F238E27FC236}">
                    <a16:creationId xmlns:a16="http://schemas.microsoft.com/office/drawing/2014/main" id="{560D50FE-76DB-4C9C-9151-0AF2FC798D13}"/>
                  </a:ext>
                </a:extLst>
              </p:cNvPr>
              <p:cNvSpPr>
                <a:spLocks/>
              </p:cNvSpPr>
              <p:nvPr/>
            </p:nvSpPr>
            <p:spPr bwMode="auto">
              <a:xfrm>
                <a:off x="4926131" y="4505408"/>
                <a:ext cx="2339738" cy="891789"/>
              </a:xfrm>
              <a:custGeom>
                <a:avLst/>
                <a:gdLst>
                  <a:gd name="T0" fmla="*/ 1331 w 2663"/>
                  <a:gd name="T1" fmla="*/ 0 h 1015"/>
                  <a:gd name="T2" fmla="*/ 0 w 2663"/>
                  <a:gd name="T3" fmla="*/ 241 h 1015"/>
                  <a:gd name="T4" fmla="*/ 0 w 2663"/>
                  <a:gd name="T5" fmla="*/ 705 h 1015"/>
                  <a:gd name="T6" fmla="*/ 1331 w 2663"/>
                  <a:gd name="T7" fmla="*/ 1015 h 1015"/>
                  <a:gd name="T8" fmla="*/ 2663 w 2663"/>
                  <a:gd name="T9" fmla="*/ 705 h 1015"/>
                  <a:gd name="T10" fmla="*/ 2663 w 2663"/>
                  <a:gd name="T11" fmla="*/ 241 h 1015"/>
                  <a:gd name="T12" fmla="*/ 1331 w 2663"/>
                  <a:gd name="T13" fmla="*/ 0 h 1015"/>
                </a:gdLst>
                <a:ahLst/>
                <a:cxnLst>
                  <a:cxn ang="0">
                    <a:pos x="T0" y="T1"/>
                  </a:cxn>
                  <a:cxn ang="0">
                    <a:pos x="T2" y="T3"/>
                  </a:cxn>
                  <a:cxn ang="0">
                    <a:pos x="T4" y="T5"/>
                  </a:cxn>
                  <a:cxn ang="0">
                    <a:pos x="T6" y="T7"/>
                  </a:cxn>
                  <a:cxn ang="0">
                    <a:pos x="T8" y="T9"/>
                  </a:cxn>
                  <a:cxn ang="0">
                    <a:pos x="T10" y="T11"/>
                  </a:cxn>
                  <a:cxn ang="0">
                    <a:pos x="T12" y="T13"/>
                  </a:cxn>
                </a:cxnLst>
                <a:rect l="0" t="0" r="r" b="b"/>
                <a:pathLst>
                  <a:path w="2663" h="1015">
                    <a:moveTo>
                      <a:pt x="1331" y="0"/>
                    </a:moveTo>
                    <a:lnTo>
                      <a:pt x="0" y="241"/>
                    </a:lnTo>
                    <a:lnTo>
                      <a:pt x="0" y="705"/>
                    </a:lnTo>
                    <a:lnTo>
                      <a:pt x="1331" y="1015"/>
                    </a:lnTo>
                    <a:lnTo>
                      <a:pt x="2663" y="705"/>
                    </a:lnTo>
                    <a:lnTo>
                      <a:pt x="2663" y="241"/>
                    </a:lnTo>
                    <a:lnTo>
                      <a:pt x="1331" y="0"/>
                    </a:lnTo>
                    <a:close/>
                  </a:path>
                </a:pathLst>
              </a:custGeom>
              <a:solidFill>
                <a:schemeClr val="accent5">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28" name="Freeform 18">
                <a:extLst>
                  <a:ext uri="{FF2B5EF4-FFF2-40B4-BE49-F238E27FC236}">
                    <a16:creationId xmlns:a16="http://schemas.microsoft.com/office/drawing/2014/main" id="{28FA804B-F130-4B23-9896-96DD7205D7A8}"/>
                  </a:ext>
                </a:extLst>
              </p:cNvPr>
              <p:cNvSpPr>
                <a:spLocks/>
              </p:cNvSpPr>
              <p:nvPr/>
            </p:nvSpPr>
            <p:spPr bwMode="auto">
              <a:xfrm>
                <a:off x="4926131" y="4717153"/>
                <a:ext cx="1169430" cy="680044"/>
              </a:xfrm>
              <a:custGeom>
                <a:avLst/>
                <a:gdLst>
                  <a:gd name="T0" fmla="*/ 0 w 1331"/>
                  <a:gd name="T1" fmla="*/ 464 h 774"/>
                  <a:gd name="T2" fmla="*/ 0 w 1331"/>
                  <a:gd name="T3" fmla="*/ 0 h 774"/>
                  <a:gd name="T4" fmla="*/ 1331 w 1331"/>
                  <a:gd name="T5" fmla="*/ 244 h 774"/>
                  <a:gd name="T6" fmla="*/ 1331 w 1331"/>
                  <a:gd name="T7" fmla="*/ 774 h 774"/>
                  <a:gd name="T8" fmla="*/ 0 w 1331"/>
                  <a:gd name="T9" fmla="*/ 464 h 774"/>
                </a:gdLst>
                <a:ahLst/>
                <a:cxnLst>
                  <a:cxn ang="0">
                    <a:pos x="T0" y="T1"/>
                  </a:cxn>
                  <a:cxn ang="0">
                    <a:pos x="T2" y="T3"/>
                  </a:cxn>
                  <a:cxn ang="0">
                    <a:pos x="T4" y="T5"/>
                  </a:cxn>
                  <a:cxn ang="0">
                    <a:pos x="T6" y="T7"/>
                  </a:cxn>
                  <a:cxn ang="0">
                    <a:pos x="T8" y="T9"/>
                  </a:cxn>
                </a:cxnLst>
                <a:rect l="0" t="0" r="r" b="b"/>
                <a:pathLst>
                  <a:path w="1331" h="774">
                    <a:moveTo>
                      <a:pt x="0" y="464"/>
                    </a:moveTo>
                    <a:lnTo>
                      <a:pt x="0" y="0"/>
                    </a:lnTo>
                    <a:lnTo>
                      <a:pt x="1331" y="244"/>
                    </a:lnTo>
                    <a:lnTo>
                      <a:pt x="1331" y="774"/>
                    </a:lnTo>
                    <a:lnTo>
                      <a:pt x="0" y="464"/>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29" name="Freeform 19">
                <a:extLst>
                  <a:ext uri="{FF2B5EF4-FFF2-40B4-BE49-F238E27FC236}">
                    <a16:creationId xmlns:a16="http://schemas.microsoft.com/office/drawing/2014/main" id="{AF4DC3D3-0631-4453-874F-3B31C24AC331}"/>
                  </a:ext>
                </a:extLst>
              </p:cNvPr>
              <p:cNvSpPr>
                <a:spLocks/>
              </p:cNvSpPr>
              <p:nvPr/>
            </p:nvSpPr>
            <p:spPr bwMode="auto">
              <a:xfrm>
                <a:off x="6095561" y="4717153"/>
                <a:ext cx="1170308" cy="680044"/>
              </a:xfrm>
              <a:custGeom>
                <a:avLst/>
                <a:gdLst>
                  <a:gd name="T0" fmla="*/ 0 w 1332"/>
                  <a:gd name="T1" fmla="*/ 774 h 774"/>
                  <a:gd name="T2" fmla="*/ 0 w 1332"/>
                  <a:gd name="T3" fmla="*/ 244 h 774"/>
                  <a:gd name="T4" fmla="*/ 1332 w 1332"/>
                  <a:gd name="T5" fmla="*/ 0 h 774"/>
                  <a:gd name="T6" fmla="*/ 1332 w 1332"/>
                  <a:gd name="T7" fmla="*/ 464 h 774"/>
                  <a:gd name="T8" fmla="*/ 0 w 1332"/>
                  <a:gd name="T9" fmla="*/ 774 h 774"/>
                </a:gdLst>
                <a:ahLst/>
                <a:cxnLst>
                  <a:cxn ang="0">
                    <a:pos x="T0" y="T1"/>
                  </a:cxn>
                  <a:cxn ang="0">
                    <a:pos x="T2" y="T3"/>
                  </a:cxn>
                  <a:cxn ang="0">
                    <a:pos x="T4" y="T5"/>
                  </a:cxn>
                  <a:cxn ang="0">
                    <a:pos x="T6" y="T7"/>
                  </a:cxn>
                  <a:cxn ang="0">
                    <a:pos x="T8" y="T9"/>
                  </a:cxn>
                </a:cxnLst>
                <a:rect l="0" t="0" r="r" b="b"/>
                <a:pathLst>
                  <a:path w="1332" h="774">
                    <a:moveTo>
                      <a:pt x="0" y="774"/>
                    </a:moveTo>
                    <a:lnTo>
                      <a:pt x="0" y="244"/>
                    </a:lnTo>
                    <a:lnTo>
                      <a:pt x="1332" y="0"/>
                    </a:lnTo>
                    <a:lnTo>
                      <a:pt x="1332" y="464"/>
                    </a:lnTo>
                    <a:lnTo>
                      <a:pt x="0" y="774"/>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grpSp>
        <p:grpSp>
          <p:nvGrpSpPr>
            <p:cNvPr id="17" name="Group 16">
              <a:extLst>
                <a:ext uri="{FF2B5EF4-FFF2-40B4-BE49-F238E27FC236}">
                  <a16:creationId xmlns:a16="http://schemas.microsoft.com/office/drawing/2014/main" id="{E7BEF73A-CBE2-455B-948C-B722EACD1489}"/>
                </a:ext>
              </a:extLst>
            </p:cNvPr>
            <p:cNvGrpSpPr/>
            <p:nvPr/>
          </p:nvGrpSpPr>
          <p:grpSpPr>
            <a:xfrm>
              <a:off x="4729520" y="3598176"/>
              <a:ext cx="2732960" cy="611659"/>
              <a:chOff x="4926131" y="4108276"/>
              <a:chExt cx="2339738" cy="523652"/>
            </a:xfrm>
          </p:grpSpPr>
          <p:sp>
            <p:nvSpPr>
              <p:cNvPr id="24" name="Freeform 20">
                <a:extLst>
                  <a:ext uri="{FF2B5EF4-FFF2-40B4-BE49-F238E27FC236}">
                    <a16:creationId xmlns:a16="http://schemas.microsoft.com/office/drawing/2014/main" id="{E236F0C1-0AD5-4F06-A400-EC8C475BC7D0}"/>
                  </a:ext>
                </a:extLst>
              </p:cNvPr>
              <p:cNvSpPr>
                <a:spLocks/>
              </p:cNvSpPr>
              <p:nvPr/>
            </p:nvSpPr>
            <p:spPr bwMode="auto">
              <a:xfrm>
                <a:off x="4926131" y="4108276"/>
                <a:ext cx="2339738" cy="523651"/>
              </a:xfrm>
              <a:custGeom>
                <a:avLst/>
                <a:gdLst>
                  <a:gd name="T0" fmla="*/ 1331 w 2663"/>
                  <a:gd name="T1" fmla="*/ 0 h 596"/>
                  <a:gd name="T2" fmla="*/ 0 w 2663"/>
                  <a:gd name="T3" fmla="*/ 62 h 596"/>
                  <a:gd name="T4" fmla="*/ 0 w 2663"/>
                  <a:gd name="T5" fmla="*/ 535 h 596"/>
                  <a:gd name="T6" fmla="*/ 1331 w 2663"/>
                  <a:gd name="T7" fmla="*/ 596 h 596"/>
                  <a:gd name="T8" fmla="*/ 2663 w 2663"/>
                  <a:gd name="T9" fmla="*/ 535 h 596"/>
                  <a:gd name="T10" fmla="*/ 2663 w 2663"/>
                  <a:gd name="T11" fmla="*/ 62 h 596"/>
                  <a:gd name="T12" fmla="*/ 1331 w 2663"/>
                  <a:gd name="T13" fmla="*/ 0 h 596"/>
                </a:gdLst>
                <a:ahLst/>
                <a:cxnLst>
                  <a:cxn ang="0">
                    <a:pos x="T0" y="T1"/>
                  </a:cxn>
                  <a:cxn ang="0">
                    <a:pos x="T2" y="T3"/>
                  </a:cxn>
                  <a:cxn ang="0">
                    <a:pos x="T4" y="T5"/>
                  </a:cxn>
                  <a:cxn ang="0">
                    <a:pos x="T6" y="T7"/>
                  </a:cxn>
                  <a:cxn ang="0">
                    <a:pos x="T8" y="T9"/>
                  </a:cxn>
                  <a:cxn ang="0">
                    <a:pos x="T10" y="T11"/>
                  </a:cxn>
                  <a:cxn ang="0">
                    <a:pos x="T12" y="T13"/>
                  </a:cxn>
                </a:cxnLst>
                <a:rect l="0" t="0" r="r" b="b"/>
                <a:pathLst>
                  <a:path w="2663" h="596">
                    <a:moveTo>
                      <a:pt x="1331" y="0"/>
                    </a:moveTo>
                    <a:lnTo>
                      <a:pt x="0" y="62"/>
                    </a:lnTo>
                    <a:lnTo>
                      <a:pt x="0" y="535"/>
                    </a:lnTo>
                    <a:lnTo>
                      <a:pt x="1331" y="596"/>
                    </a:lnTo>
                    <a:lnTo>
                      <a:pt x="2663" y="535"/>
                    </a:lnTo>
                    <a:lnTo>
                      <a:pt x="2663" y="62"/>
                    </a:lnTo>
                    <a:lnTo>
                      <a:pt x="1331" y="0"/>
                    </a:lnTo>
                    <a:close/>
                  </a:path>
                </a:pathLst>
              </a:custGeom>
              <a:solidFill>
                <a:schemeClr val="accent4">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25" name="Freeform 21">
                <a:extLst>
                  <a:ext uri="{FF2B5EF4-FFF2-40B4-BE49-F238E27FC236}">
                    <a16:creationId xmlns:a16="http://schemas.microsoft.com/office/drawing/2014/main" id="{B88DD096-6652-4EA5-B438-468A6B53703C}"/>
                  </a:ext>
                </a:extLst>
              </p:cNvPr>
              <p:cNvSpPr>
                <a:spLocks/>
              </p:cNvSpPr>
              <p:nvPr/>
            </p:nvSpPr>
            <p:spPr bwMode="auto">
              <a:xfrm>
                <a:off x="4926131" y="4162750"/>
                <a:ext cx="1169430" cy="469178"/>
              </a:xfrm>
              <a:custGeom>
                <a:avLst/>
                <a:gdLst>
                  <a:gd name="T0" fmla="*/ 0 w 1331"/>
                  <a:gd name="T1" fmla="*/ 473 h 534"/>
                  <a:gd name="T2" fmla="*/ 0 w 1331"/>
                  <a:gd name="T3" fmla="*/ 0 h 534"/>
                  <a:gd name="T4" fmla="*/ 1331 w 1331"/>
                  <a:gd name="T5" fmla="*/ 61 h 534"/>
                  <a:gd name="T6" fmla="*/ 1331 w 1331"/>
                  <a:gd name="T7" fmla="*/ 534 h 534"/>
                  <a:gd name="T8" fmla="*/ 0 w 1331"/>
                  <a:gd name="T9" fmla="*/ 473 h 534"/>
                </a:gdLst>
                <a:ahLst/>
                <a:cxnLst>
                  <a:cxn ang="0">
                    <a:pos x="T0" y="T1"/>
                  </a:cxn>
                  <a:cxn ang="0">
                    <a:pos x="T2" y="T3"/>
                  </a:cxn>
                  <a:cxn ang="0">
                    <a:pos x="T4" y="T5"/>
                  </a:cxn>
                  <a:cxn ang="0">
                    <a:pos x="T6" y="T7"/>
                  </a:cxn>
                  <a:cxn ang="0">
                    <a:pos x="T8" y="T9"/>
                  </a:cxn>
                </a:cxnLst>
                <a:rect l="0" t="0" r="r" b="b"/>
                <a:pathLst>
                  <a:path w="1331" h="534">
                    <a:moveTo>
                      <a:pt x="0" y="473"/>
                    </a:moveTo>
                    <a:lnTo>
                      <a:pt x="0" y="0"/>
                    </a:lnTo>
                    <a:lnTo>
                      <a:pt x="1331" y="61"/>
                    </a:lnTo>
                    <a:lnTo>
                      <a:pt x="1331" y="534"/>
                    </a:lnTo>
                    <a:lnTo>
                      <a:pt x="0" y="473"/>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sp>
            <p:nvSpPr>
              <p:cNvPr id="26" name="Freeform 22">
                <a:extLst>
                  <a:ext uri="{FF2B5EF4-FFF2-40B4-BE49-F238E27FC236}">
                    <a16:creationId xmlns:a16="http://schemas.microsoft.com/office/drawing/2014/main" id="{BC6514FB-F500-46B0-8D9D-D789EEA67F47}"/>
                  </a:ext>
                </a:extLst>
              </p:cNvPr>
              <p:cNvSpPr>
                <a:spLocks/>
              </p:cNvSpPr>
              <p:nvPr/>
            </p:nvSpPr>
            <p:spPr bwMode="auto">
              <a:xfrm>
                <a:off x="6095561" y="4162750"/>
                <a:ext cx="1170308" cy="469178"/>
              </a:xfrm>
              <a:custGeom>
                <a:avLst/>
                <a:gdLst>
                  <a:gd name="T0" fmla="*/ 0 w 1332"/>
                  <a:gd name="T1" fmla="*/ 534 h 534"/>
                  <a:gd name="T2" fmla="*/ 0 w 1332"/>
                  <a:gd name="T3" fmla="*/ 61 h 534"/>
                  <a:gd name="T4" fmla="*/ 1332 w 1332"/>
                  <a:gd name="T5" fmla="*/ 0 h 534"/>
                  <a:gd name="T6" fmla="*/ 1332 w 1332"/>
                  <a:gd name="T7" fmla="*/ 473 h 534"/>
                  <a:gd name="T8" fmla="*/ 0 w 1332"/>
                  <a:gd name="T9" fmla="*/ 534 h 534"/>
                </a:gdLst>
                <a:ahLst/>
                <a:cxnLst>
                  <a:cxn ang="0">
                    <a:pos x="T0" y="T1"/>
                  </a:cxn>
                  <a:cxn ang="0">
                    <a:pos x="T2" y="T3"/>
                  </a:cxn>
                  <a:cxn ang="0">
                    <a:pos x="T4" y="T5"/>
                  </a:cxn>
                  <a:cxn ang="0">
                    <a:pos x="T6" y="T7"/>
                  </a:cxn>
                  <a:cxn ang="0">
                    <a:pos x="T8" y="T9"/>
                  </a:cxn>
                </a:cxnLst>
                <a:rect l="0" t="0" r="r" b="b"/>
                <a:pathLst>
                  <a:path w="1332" h="534">
                    <a:moveTo>
                      <a:pt x="0" y="534"/>
                    </a:moveTo>
                    <a:lnTo>
                      <a:pt x="0" y="61"/>
                    </a:lnTo>
                    <a:lnTo>
                      <a:pt x="1332" y="0"/>
                    </a:lnTo>
                    <a:lnTo>
                      <a:pt x="1332" y="473"/>
                    </a:lnTo>
                    <a:lnTo>
                      <a:pt x="0" y="534"/>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500"/>
              </a:p>
            </p:txBody>
          </p:sp>
        </p:grpSp>
        <p:sp>
          <p:nvSpPr>
            <p:cNvPr id="18" name="TextBox 17">
              <a:extLst>
                <a:ext uri="{FF2B5EF4-FFF2-40B4-BE49-F238E27FC236}">
                  <a16:creationId xmlns:a16="http://schemas.microsoft.com/office/drawing/2014/main" id="{3379595A-5C63-4AC1-9AE0-F1623DC84FB2}"/>
                </a:ext>
              </a:extLst>
            </p:cNvPr>
            <p:cNvSpPr txBox="1"/>
            <p:nvPr/>
          </p:nvSpPr>
          <p:spPr>
            <a:xfrm>
              <a:off x="4906758" y="1564496"/>
              <a:ext cx="838422" cy="300749"/>
            </a:xfrm>
            <a:prstGeom prst="rect">
              <a:avLst/>
            </a:prstGeom>
            <a:noFill/>
            <a:scene3d>
              <a:camera prst="perspectiveLeft" fov="5700000">
                <a:rot lat="19124779" lon="1800000" rev="21521397"/>
              </a:camera>
              <a:lightRig rig="threePt" dir="t"/>
            </a:scene3d>
          </p:spPr>
          <p:txBody>
            <a:bodyPr wrap="none" lIns="54000" tIns="27000" rIns="54000" bIns="27000" rtlCol="0" anchor="b">
              <a:spAutoFit/>
            </a:bodyPr>
            <a:lstStyle/>
            <a:p>
              <a:pPr algn="ctr"/>
              <a:r>
                <a:rPr lang="en-US" sz="1600" b="1" dirty="0">
                  <a:solidFill>
                    <a:schemeClr val="bg1"/>
                  </a:solidFill>
                  <a:latin typeface="+mj-lt"/>
                </a:rPr>
                <a:t>Medical</a:t>
              </a:r>
              <a:endParaRPr lang="id-ID" sz="1600" b="1" dirty="0">
                <a:solidFill>
                  <a:schemeClr val="bg1"/>
                </a:solidFill>
                <a:latin typeface="+mj-lt"/>
              </a:endParaRPr>
            </a:p>
          </p:txBody>
        </p:sp>
        <p:sp>
          <p:nvSpPr>
            <p:cNvPr id="19" name="TextBox 18">
              <a:extLst>
                <a:ext uri="{FF2B5EF4-FFF2-40B4-BE49-F238E27FC236}">
                  <a16:creationId xmlns:a16="http://schemas.microsoft.com/office/drawing/2014/main" id="{754921D1-2854-4121-A492-A7AAFA59B090}"/>
                </a:ext>
              </a:extLst>
            </p:cNvPr>
            <p:cNvSpPr txBox="1"/>
            <p:nvPr/>
          </p:nvSpPr>
          <p:spPr>
            <a:xfrm>
              <a:off x="6284231" y="2341193"/>
              <a:ext cx="1114138" cy="300749"/>
            </a:xfrm>
            <a:prstGeom prst="rect">
              <a:avLst/>
            </a:prstGeom>
            <a:noFill/>
            <a:scene3d>
              <a:camera prst="perspectiveLeft" fov="5700000">
                <a:rot lat="20624474" lon="19800000" rev="21538437"/>
              </a:camera>
              <a:lightRig rig="threePt" dir="t"/>
            </a:scene3d>
          </p:spPr>
          <p:txBody>
            <a:bodyPr wrap="none" lIns="54000" tIns="27000" rIns="54000" bIns="27000" rtlCol="0" anchor="b">
              <a:spAutoFit/>
            </a:bodyPr>
            <a:lstStyle/>
            <a:p>
              <a:pPr algn="ctr"/>
              <a:r>
                <a:rPr lang="en-US" sz="1600" b="1" dirty="0">
                  <a:solidFill>
                    <a:schemeClr val="bg1"/>
                  </a:solidFill>
                  <a:latin typeface="+mj-lt"/>
                </a:rPr>
                <a:t>Healthcare</a:t>
              </a:r>
              <a:endParaRPr lang="id-ID" sz="1600" b="1" dirty="0">
                <a:solidFill>
                  <a:schemeClr val="bg1"/>
                </a:solidFill>
                <a:latin typeface="+mj-lt"/>
              </a:endParaRPr>
            </a:p>
          </p:txBody>
        </p:sp>
        <p:sp>
          <p:nvSpPr>
            <p:cNvPr id="20" name="TextBox 19">
              <a:extLst>
                <a:ext uri="{FF2B5EF4-FFF2-40B4-BE49-F238E27FC236}">
                  <a16:creationId xmlns:a16="http://schemas.microsoft.com/office/drawing/2014/main" id="{72EE7248-40DC-489B-A876-3D4FCA653E93}"/>
                </a:ext>
              </a:extLst>
            </p:cNvPr>
            <p:cNvSpPr txBox="1"/>
            <p:nvPr/>
          </p:nvSpPr>
          <p:spPr>
            <a:xfrm>
              <a:off x="4981712" y="3077032"/>
              <a:ext cx="883306" cy="300749"/>
            </a:xfrm>
            <a:prstGeom prst="rect">
              <a:avLst/>
            </a:prstGeom>
            <a:noFill/>
            <a:scene3d>
              <a:camera prst="perspectiveLeft" fov="5700000">
                <a:rot lat="21300000" lon="1800000" rev="21539734"/>
              </a:camera>
              <a:lightRig rig="threePt" dir="t"/>
            </a:scene3d>
          </p:spPr>
          <p:txBody>
            <a:bodyPr wrap="none" lIns="54000" tIns="27000" rIns="54000" bIns="27000" rtlCol="0" anchor="b">
              <a:spAutoFit/>
            </a:bodyPr>
            <a:lstStyle/>
            <a:p>
              <a:pPr algn="ctr"/>
              <a:r>
                <a:rPr lang="en-US" sz="1600" b="1" dirty="0">
                  <a:solidFill>
                    <a:schemeClr val="bg1"/>
                  </a:solidFill>
                  <a:latin typeface="+mj-lt"/>
                </a:rPr>
                <a:t>Hospital</a:t>
              </a:r>
              <a:endParaRPr lang="id-ID" sz="1600" b="1" dirty="0">
                <a:solidFill>
                  <a:schemeClr val="bg1"/>
                </a:solidFill>
                <a:latin typeface="+mj-lt"/>
              </a:endParaRPr>
            </a:p>
          </p:txBody>
        </p:sp>
        <p:sp>
          <p:nvSpPr>
            <p:cNvPr id="21" name="TextBox 20">
              <a:extLst>
                <a:ext uri="{FF2B5EF4-FFF2-40B4-BE49-F238E27FC236}">
                  <a16:creationId xmlns:a16="http://schemas.microsoft.com/office/drawing/2014/main" id="{F7E2050C-D78B-4FB0-8928-9A73129BE0E7}"/>
                </a:ext>
              </a:extLst>
            </p:cNvPr>
            <p:cNvSpPr txBox="1"/>
            <p:nvPr/>
          </p:nvSpPr>
          <p:spPr>
            <a:xfrm>
              <a:off x="6246763" y="3789649"/>
              <a:ext cx="1064445" cy="300749"/>
            </a:xfrm>
            <a:prstGeom prst="rect">
              <a:avLst/>
            </a:prstGeom>
            <a:noFill/>
            <a:scene3d>
              <a:camera prst="perspectiveLeft" fov="5700000">
                <a:rot lat="21594000" lon="19800000" rev="21594000"/>
              </a:camera>
              <a:lightRig rig="threePt" dir="t"/>
            </a:scene3d>
          </p:spPr>
          <p:txBody>
            <a:bodyPr wrap="none" lIns="54000" tIns="27000" rIns="54000" bIns="27000" rtlCol="0" anchor="b">
              <a:spAutoFit/>
            </a:bodyPr>
            <a:lstStyle/>
            <a:p>
              <a:pPr algn="ctr"/>
              <a:r>
                <a:rPr lang="en-US" sz="1600" b="1" dirty="0">
                  <a:solidFill>
                    <a:schemeClr val="bg1"/>
                  </a:solidFill>
                  <a:latin typeface="+mj-lt"/>
                </a:rPr>
                <a:t>Treatment</a:t>
              </a:r>
              <a:endParaRPr lang="id-ID" sz="1600" b="1" dirty="0">
                <a:solidFill>
                  <a:schemeClr val="bg1"/>
                </a:solidFill>
                <a:latin typeface="+mj-lt"/>
              </a:endParaRPr>
            </a:p>
          </p:txBody>
        </p:sp>
        <p:sp>
          <p:nvSpPr>
            <p:cNvPr id="22" name="TextBox 21">
              <a:extLst>
                <a:ext uri="{FF2B5EF4-FFF2-40B4-BE49-F238E27FC236}">
                  <a16:creationId xmlns:a16="http://schemas.microsoft.com/office/drawing/2014/main" id="{CD6ABC8A-3CF1-46E1-AD9F-8174CDC51B89}"/>
                </a:ext>
              </a:extLst>
            </p:cNvPr>
            <p:cNvSpPr txBox="1"/>
            <p:nvPr/>
          </p:nvSpPr>
          <p:spPr>
            <a:xfrm>
              <a:off x="4946245" y="4560481"/>
              <a:ext cx="905748" cy="300749"/>
            </a:xfrm>
            <a:prstGeom prst="rect">
              <a:avLst/>
            </a:prstGeom>
            <a:noFill/>
            <a:scene3d>
              <a:camera prst="perspectiveLeft" fov="5700000">
                <a:rot lat="1124150" lon="1768177" rev="21537567"/>
              </a:camera>
              <a:lightRig rig="threePt" dir="t"/>
            </a:scene3d>
          </p:spPr>
          <p:txBody>
            <a:bodyPr wrap="none" lIns="54000" tIns="27000" rIns="54000" bIns="27000" rtlCol="0" anchor="b">
              <a:spAutoFit/>
            </a:bodyPr>
            <a:lstStyle/>
            <a:p>
              <a:pPr algn="ctr"/>
              <a:r>
                <a:rPr lang="en-US" sz="1600" b="1" dirty="0">
                  <a:solidFill>
                    <a:schemeClr val="bg1"/>
                  </a:solidFill>
                  <a:latin typeface="+mj-lt"/>
                </a:rPr>
                <a:t>Program</a:t>
              </a:r>
              <a:endParaRPr lang="id-ID" sz="1600" b="1" dirty="0">
                <a:solidFill>
                  <a:schemeClr val="bg1"/>
                </a:solidFill>
                <a:latin typeface="+mj-lt"/>
              </a:endParaRPr>
            </a:p>
          </p:txBody>
        </p:sp>
        <p:sp>
          <p:nvSpPr>
            <p:cNvPr id="23" name="TextBox 22">
              <a:extLst>
                <a:ext uri="{FF2B5EF4-FFF2-40B4-BE49-F238E27FC236}">
                  <a16:creationId xmlns:a16="http://schemas.microsoft.com/office/drawing/2014/main" id="{1DE70112-C63F-458D-9CA3-550CD938F558}"/>
                </a:ext>
              </a:extLst>
            </p:cNvPr>
            <p:cNvSpPr txBox="1"/>
            <p:nvPr/>
          </p:nvSpPr>
          <p:spPr>
            <a:xfrm>
              <a:off x="6302863" y="5348161"/>
              <a:ext cx="952235" cy="300749"/>
            </a:xfrm>
            <a:prstGeom prst="rect">
              <a:avLst/>
            </a:prstGeom>
            <a:noFill/>
            <a:scene3d>
              <a:camera prst="perspectiveLeft" fov="5700000">
                <a:rot lat="2393999" lon="19794964" rev="21592163"/>
              </a:camera>
              <a:lightRig rig="threePt" dir="t"/>
            </a:scene3d>
          </p:spPr>
          <p:txBody>
            <a:bodyPr wrap="none" lIns="54000" tIns="27000" rIns="54000" bIns="27000" rtlCol="0" anchor="b">
              <a:spAutoFit/>
            </a:bodyPr>
            <a:lstStyle/>
            <a:p>
              <a:pPr algn="ctr"/>
              <a:r>
                <a:rPr lang="en-US" sz="1600" b="1" dirty="0">
                  <a:solidFill>
                    <a:schemeClr val="bg1"/>
                  </a:solidFill>
                  <a:latin typeface="+mj-lt"/>
                </a:rPr>
                <a:t>Medicine</a:t>
              </a:r>
              <a:endParaRPr lang="id-ID" sz="1600" b="1" dirty="0">
                <a:solidFill>
                  <a:schemeClr val="bg1"/>
                </a:solidFill>
                <a:latin typeface="+mj-lt"/>
              </a:endParaRPr>
            </a:p>
          </p:txBody>
        </p:sp>
      </p:grpSp>
    </p:spTree>
    <p:extLst>
      <p:ext uri="{BB962C8B-B14F-4D97-AF65-F5344CB8AC3E}">
        <p14:creationId xmlns:p14="http://schemas.microsoft.com/office/powerpoint/2010/main" val="241580587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63"/>
                                        </p:tgtEl>
                                        <p:attrNameLst>
                                          <p:attrName>style.visibility</p:attrName>
                                        </p:attrNameLst>
                                      </p:cBhvr>
                                      <p:to>
                                        <p:strVal val="visible"/>
                                      </p:to>
                                    </p:set>
                                    <p:anim calcmode="lin" valueType="num">
                                      <p:cBhvr>
                                        <p:cTn id="11" dur="250" fill="hold"/>
                                        <p:tgtEl>
                                          <p:spTgt spid="63"/>
                                        </p:tgtEl>
                                        <p:attrNameLst>
                                          <p:attrName>ppt_x</p:attrName>
                                        </p:attrNameLst>
                                      </p:cBhvr>
                                      <p:tavLst>
                                        <p:tav tm="0">
                                          <p:val>
                                            <p:strVal val="#ppt_x+#ppt_w/2"/>
                                          </p:val>
                                        </p:tav>
                                        <p:tav tm="100000">
                                          <p:val>
                                            <p:strVal val="#ppt_x"/>
                                          </p:val>
                                        </p:tav>
                                      </p:tavLst>
                                    </p:anim>
                                    <p:anim calcmode="lin" valueType="num">
                                      <p:cBhvr>
                                        <p:cTn id="12" dur="250" fill="hold"/>
                                        <p:tgtEl>
                                          <p:spTgt spid="63"/>
                                        </p:tgtEl>
                                        <p:attrNameLst>
                                          <p:attrName>ppt_y</p:attrName>
                                        </p:attrNameLst>
                                      </p:cBhvr>
                                      <p:tavLst>
                                        <p:tav tm="0">
                                          <p:val>
                                            <p:strVal val="#ppt_y"/>
                                          </p:val>
                                        </p:tav>
                                        <p:tav tm="100000">
                                          <p:val>
                                            <p:strVal val="#ppt_y"/>
                                          </p:val>
                                        </p:tav>
                                      </p:tavLst>
                                    </p:anim>
                                    <p:anim calcmode="lin" valueType="num">
                                      <p:cBhvr>
                                        <p:cTn id="13" dur="250" fill="hold"/>
                                        <p:tgtEl>
                                          <p:spTgt spid="63"/>
                                        </p:tgtEl>
                                        <p:attrNameLst>
                                          <p:attrName>ppt_w</p:attrName>
                                        </p:attrNameLst>
                                      </p:cBhvr>
                                      <p:tavLst>
                                        <p:tav tm="0">
                                          <p:val>
                                            <p:fltVal val="0"/>
                                          </p:val>
                                        </p:tav>
                                        <p:tav tm="100000">
                                          <p:val>
                                            <p:strVal val="#ppt_w"/>
                                          </p:val>
                                        </p:tav>
                                      </p:tavLst>
                                    </p:anim>
                                    <p:anim calcmode="lin" valueType="num">
                                      <p:cBhvr>
                                        <p:cTn id="14" dur="250" fill="hold"/>
                                        <p:tgtEl>
                                          <p:spTgt spid="63"/>
                                        </p:tgtEl>
                                        <p:attrNameLst>
                                          <p:attrName>ppt_h</p:attrName>
                                        </p:attrNameLst>
                                      </p:cBhvr>
                                      <p:tavLst>
                                        <p:tav tm="0">
                                          <p:val>
                                            <p:strVal val="#ppt_h"/>
                                          </p:val>
                                        </p:tav>
                                        <p:tav tm="100000">
                                          <p:val>
                                            <p:strVal val="#ppt_h"/>
                                          </p:val>
                                        </p:tav>
                                      </p:tavLst>
                                    </p:anim>
                                  </p:childTnLst>
                                </p:cTn>
                              </p:par>
                              <p:par>
                                <p:cTn id="15" presetID="2" presetClass="entr" presetSubtype="8" decel="100000" fill="hold" nodeType="withEffect">
                                  <p:stCondLst>
                                    <p:cond delay="250"/>
                                  </p:stCondLst>
                                  <p:childTnLst>
                                    <p:set>
                                      <p:cBhvr>
                                        <p:cTn id="16" dur="1" fill="hold">
                                          <p:stCondLst>
                                            <p:cond delay="0"/>
                                          </p:stCondLst>
                                        </p:cTn>
                                        <p:tgtEl>
                                          <p:spTgt spid="60"/>
                                        </p:tgtEl>
                                        <p:attrNameLst>
                                          <p:attrName>style.visibility</p:attrName>
                                        </p:attrNameLst>
                                      </p:cBhvr>
                                      <p:to>
                                        <p:strVal val="visible"/>
                                      </p:to>
                                    </p:set>
                                    <p:anim calcmode="lin" valueType="num">
                                      <p:cBhvr additive="base">
                                        <p:cTn id="17" dur="750" fill="hold"/>
                                        <p:tgtEl>
                                          <p:spTgt spid="60"/>
                                        </p:tgtEl>
                                        <p:attrNameLst>
                                          <p:attrName>ppt_x</p:attrName>
                                        </p:attrNameLst>
                                      </p:cBhvr>
                                      <p:tavLst>
                                        <p:tav tm="0">
                                          <p:val>
                                            <p:strVal val="0-#ppt_w/2"/>
                                          </p:val>
                                        </p:tav>
                                        <p:tav tm="100000">
                                          <p:val>
                                            <p:strVal val="#ppt_x"/>
                                          </p:val>
                                        </p:tav>
                                      </p:tavLst>
                                    </p:anim>
                                    <p:anim calcmode="lin" valueType="num">
                                      <p:cBhvr additive="base">
                                        <p:cTn id="18" dur="750" fill="hold"/>
                                        <p:tgtEl>
                                          <p:spTgt spid="60"/>
                                        </p:tgtEl>
                                        <p:attrNameLst>
                                          <p:attrName>ppt_y</p:attrName>
                                        </p:attrNameLst>
                                      </p:cBhvr>
                                      <p:tavLst>
                                        <p:tav tm="0">
                                          <p:val>
                                            <p:strVal val="#ppt_y"/>
                                          </p:val>
                                        </p:tav>
                                        <p:tav tm="100000">
                                          <p:val>
                                            <p:strVal val="#ppt_y"/>
                                          </p:val>
                                        </p:tav>
                                      </p:tavLst>
                                    </p:anim>
                                  </p:childTnLst>
                                </p:cTn>
                              </p:par>
                              <p:par>
                                <p:cTn id="19" presetID="2" presetClass="entr" presetSubtype="8" decel="100000" fill="hold" grpId="0" nodeType="withEffect">
                                  <p:stCondLst>
                                    <p:cond delay="250"/>
                                  </p:stCondLst>
                                  <p:childTnLst>
                                    <p:set>
                                      <p:cBhvr>
                                        <p:cTn id="20" dur="1" fill="hold">
                                          <p:stCondLst>
                                            <p:cond delay="0"/>
                                          </p:stCondLst>
                                        </p:cTn>
                                        <p:tgtEl>
                                          <p:spTgt spid="51"/>
                                        </p:tgtEl>
                                        <p:attrNameLst>
                                          <p:attrName>style.visibility</p:attrName>
                                        </p:attrNameLst>
                                      </p:cBhvr>
                                      <p:to>
                                        <p:strVal val="visible"/>
                                      </p:to>
                                    </p:set>
                                    <p:anim calcmode="lin" valueType="num">
                                      <p:cBhvr additive="base">
                                        <p:cTn id="21" dur="750" fill="hold"/>
                                        <p:tgtEl>
                                          <p:spTgt spid="51"/>
                                        </p:tgtEl>
                                        <p:attrNameLst>
                                          <p:attrName>ppt_x</p:attrName>
                                        </p:attrNameLst>
                                      </p:cBhvr>
                                      <p:tavLst>
                                        <p:tav tm="0">
                                          <p:val>
                                            <p:strVal val="0-#ppt_w/2"/>
                                          </p:val>
                                        </p:tav>
                                        <p:tav tm="100000">
                                          <p:val>
                                            <p:strVal val="#ppt_x"/>
                                          </p:val>
                                        </p:tav>
                                      </p:tavLst>
                                    </p:anim>
                                    <p:anim calcmode="lin" valueType="num">
                                      <p:cBhvr additive="base">
                                        <p:cTn id="22" dur="750" fill="hold"/>
                                        <p:tgtEl>
                                          <p:spTgt spid="51"/>
                                        </p:tgtEl>
                                        <p:attrNameLst>
                                          <p:attrName>ppt_y</p:attrName>
                                        </p:attrNameLst>
                                      </p:cBhvr>
                                      <p:tavLst>
                                        <p:tav tm="0">
                                          <p:val>
                                            <p:strVal val="#ppt_y"/>
                                          </p:val>
                                        </p:tav>
                                        <p:tav tm="100000">
                                          <p:val>
                                            <p:strVal val="#ppt_y"/>
                                          </p:val>
                                        </p:tav>
                                      </p:tavLst>
                                    </p:anim>
                                  </p:childTnLst>
                                </p:cTn>
                              </p:par>
                              <p:par>
                                <p:cTn id="23" presetID="2" presetClass="entr" presetSubtype="4" decel="10000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750" fill="hold"/>
                                        <p:tgtEl>
                                          <p:spTgt spid="4"/>
                                        </p:tgtEl>
                                        <p:attrNameLst>
                                          <p:attrName>ppt_x</p:attrName>
                                        </p:attrNameLst>
                                      </p:cBhvr>
                                      <p:tavLst>
                                        <p:tav tm="0">
                                          <p:val>
                                            <p:strVal val="#ppt_x"/>
                                          </p:val>
                                        </p:tav>
                                        <p:tav tm="100000">
                                          <p:val>
                                            <p:strVal val="#ppt_x"/>
                                          </p:val>
                                        </p:tav>
                                      </p:tavLst>
                                    </p:anim>
                                    <p:anim calcmode="lin" valueType="num">
                                      <p:cBhvr additive="base">
                                        <p:cTn id="26" dur="750" fill="hold"/>
                                        <p:tgtEl>
                                          <p:spTgt spid="4"/>
                                        </p:tgtEl>
                                        <p:attrNameLst>
                                          <p:attrName>ppt_y</p:attrName>
                                        </p:attrNameLst>
                                      </p:cBhvr>
                                      <p:tavLst>
                                        <p:tav tm="0">
                                          <p:val>
                                            <p:strVal val="1+#ppt_h/2"/>
                                          </p:val>
                                        </p:tav>
                                        <p:tav tm="100000">
                                          <p:val>
                                            <p:strVal val="#ppt_y"/>
                                          </p:val>
                                        </p:tav>
                                      </p:tavLst>
                                    </p:anim>
                                  </p:childTnLst>
                                </p:cTn>
                              </p:par>
                              <p:par>
                                <p:cTn id="27" presetID="37"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750"/>
                                        <p:tgtEl>
                                          <p:spTgt spid="7"/>
                                        </p:tgtEl>
                                      </p:cBhvr>
                                    </p:animEffect>
                                    <p:anim calcmode="lin" valueType="num">
                                      <p:cBhvr>
                                        <p:cTn id="30" dur="750" fill="hold"/>
                                        <p:tgtEl>
                                          <p:spTgt spid="7"/>
                                        </p:tgtEl>
                                        <p:attrNameLst>
                                          <p:attrName>ppt_x</p:attrName>
                                        </p:attrNameLst>
                                      </p:cBhvr>
                                      <p:tavLst>
                                        <p:tav tm="0">
                                          <p:val>
                                            <p:strVal val="#ppt_x"/>
                                          </p:val>
                                        </p:tav>
                                        <p:tav tm="100000">
                                          <p:val>
                                            <p:strVal val="#ppt_x"/>
                                          </p:val>
                                        </p:tav>
                                      </p:tavLst>
                                    </p:anim>
                                    <p:anim calcmode="lin" valueType="num">
                                      <p:cBhvr>
                                        <p:cTn id="31" dur="675" decel="100000" fill="hold"/>
                                        <p:tgtEl>
                                          <p:spTgt spid="7"/>
                                        </p:tgtEl>
                                        <p:attrNameLst>
                                          <p:attrName>ppt_y</p:attrName>
                                        </p:attrNameLst>
                                      </p:cBhvr>
                                      <p:tavLst>
                                        <p:tav tm="0">
                                          <p:val>
                                            <p:strVal val="#ppt_y+1"/>
                                          </p:val>
                                        </p:tav>
                                        <p:tav tm="100000">
                                          <p:val>
                                            <p:strVal val="#ppt_y-.03"/>
                                          </p:val>
                                        </p:tav>
                                      </p:tavLst>
                                    </p:anim>
                                    <p:anim calcmode="lin" valueType="num">
                                      <p:cBhvr>
                                        <p:cTn id="32" dur="75" accel="100000" fill="hold">
                                          <p:stCondLst>
                                            <p:cond delay="675"/>
                                          </p:stCondLst>
                                        </p:cTn>
                                        <p:tgtEl>
                                          <p:spTgt spid="7"/>
                                        </p:tgtEl>
                                        <p:attrNameLst>
                                          <p:attrName>ppt_y</p:attrName>
                                        </p:attrNameLst>
                                      </p:cBhvr>
                                      <p:tavLst>
                                        <p:tav tm="0">
                                          <p:val>
                                            <p:strVal val="#ppt_y-.03"/>
                                          </p:val>
                                        </p:tav>
                                        <p:tav tm="100000">
                                          <p:val>
                                            <p:strVal val="#ppt_y"/>
                                          </p:val>
                                        </p:tav>
                                      </p:tavLst>
                                    </p:anim>
                                  </p:childTnLst>
                                </p:cTn>
                              </p:par>
                              <p:par>
                                <p:cTn id="33" presetID="37" presetClass="entr" presetSubtype="0" fill="hold" nodeType="withEffect">
                                  <p:stCondLst>
                                    <p:cond delay="250"/>
                                  </p:stCondLst>
                                  <p:childTnLst>
                                    <p:set>
                                      <p:cBhvr>
                                        <p:cTn id="34" dur="1" fill="hold">
                                          <p:stCondLst>
                                            <p:cond delay="0"/>
                                          </p:stCondLst>
                                        </p:cTn>
                                        <p:tgtEl>
                                          <p:spTgt spid="97"/>
                                        </p:tgtEl>
                                        <p:attrNameLst>
                                          <p:attrName>style.visibility</p:attrName>
                                        </p:attrNameLst>
                                      </p:cBhvr>
                                      <p:to>
                                        <p:strVal val="visible"/>
                                      </p:to>
                                    </p:set>
                                    <p:animEffect transition="in" filter="fade">
                                      <p:cBhvr>
                                        <p:cTn id="35" dur="750"/>
                                        <p:tgtEl>
                                          <p:spTgt spid="97"/>
                                        </p:tgtEl>
                                      </p:cBhvr>
                                    </p:animEffect>
                                    <p:anim calcmode="lin" valueType="num">
                                      <p:cBhvr>
                                        <p:cTn id="36" dur="750" fill="hold"/>
                                        <p:tgtEl>
                                          <p:spTgt spid="97"/>
                                        </p:tgtEl>
                                        <p:attrNameLst>
                                          <p:attrName>ppt_x</p:attrName>
                                        </p:attrNameLst>
                                      </p:cBhvr>
                                      <p:tavLst>
                                        <p:tav tm="0">
                                          <p:val>
                                            <p:strVal val="#ppt_x"/>
                                          </p:val>
                                        </p:tav>
                                        <p:tav tm="100000">
                                          <p:val>
                                            <p:strVal val="#ppt_x"/>
                                          </p:val>
                                        </p:tav>
                                      </p:tavLst>
                                    </p:anim>
                                    <p:anim calcmode="lin" valueType="num">
                                      <p:cBhvr>
                                        <p:cTn id="37" dur="675" decel="100000" fill="hold"/>
                                        <p:tgtEl>
                                          <p:spTgt spid="97"/>
                                        </p:tgtEl>
                                        <p:attrNameLst>
                                          <p:attrName>ppt_y</p:attrName>
                                        </p:attrNameLst>
                                      </p:cBhvr>
                                      <p:tavLst>
                                        <p:tav tm="0">
                                          <p:val>
                                            <p:strVal val="#ppt_y+1"/>
                                          </p:val>
                                        </p:tav>
                                        <p:tav tm="100000">
                                          <p:val>
                                            <p:strVal val="#ppt_y-.03"/>
                                          </p:val>
                                        </p:tav>
                                      </p:tavLst>
                                    </p:anim>
                                    <p:anim calcmode="lin" valueType="num">
                                      <p:cBhvr>
                                        <p:cTn id="38" dur="75" accel="100000" fill="hold">
                                          <p:stCondLst>
                                            <p:cond delay="675"/>
                                          </p:stCondLst>
                                        </p:cTn>
                                        <p:tgtEl>
                                          <p:spTgt spid="97"/>
                                        </p:tgtEl>
                                        <p:attrNameLst>
                                          <p:attrName>ppt_y</p:attrName>
                                        </p:attrNameLst>
                                      </p:cBhvr>
                                      <p:tavLst>
                                        <p:tav tm="0">
                                          <p:val>
                                            <p:strVal val="#ppt_y-.03"/>
                                          </p:val>
                                        </p:tav>
                                        <p:tav tm="100000">
                                          <p:val>
                                            <p:strVal val="#ppt_y"/>
                                          </p:val>
                                        </p:tav>
                                      </p:tavLst>
                                    </p:anim>
                                  </p:childTnLst>
                                </p:cTn>
                              </p:par>
                              <p:par>
                                <p:cTn id="39" presetID="37" presetClass="entr" presetSubtype="0" fill="hold" nodeType="withEffect">
                                  <p:stCondLst>
                                    <p:cond delay="500"/>
                                  </p:stCondLst>
                                  <p:childTnLst>
                                    <p:set>
                                      <p:cBhvr>
                                        <p:cTn id="40" dur="1" fill="hold">
                                          <p:stCondLst>
                                            <p:cond delay="0"/>
                                          </p:stCondLst>
                                        </p:cTn>
                                        <p:tgtEl>
                                          <p:spTgt spid="102"/>
                                        </p:tgtEl>
                                        <p:attrNameLst>
                                          <p:attrName>style.visibility</p:attrName>
                                        </p:attrNameLst>
                                      </p:cBhvr>
                                      <p:to>
                                        <p:strVal val="visible"/>
                                      </p:to>
                                    </p:set>
                                    <p:animEffect transition="in" filter="fade">
                                      <p:cBhvr>
                                        <p:cTn id="41" dur="750"/>
                                        <p:tgtEl>
                                          <p:spTgt spid="102"/>
                                        </p:tgtEl>
                                      </p:cBhvr>
                                    </p:animEffect>
                                    <p:anim calcmode="lin" valueType="num">
                                      <p:cBhvr>
                                        <p:cTn id="42" dur="750" fill="hold"/>
                                        <p:tgtEl>
                                          <p:spTgt spid="102"/>
                                        </p:tgtEl>
                                        <p:attrNameLst>
                                          <p:attrName>ppt_x</p:attrName>
                                        </p:attrNameLst>
                                      </p:cBhvr>
                                      <p:tavLst>
                                        <p:tav tm="0">
                                          <p:val>
                                            <p:strVal val="#ppt_x"/>
                                          </p:val>
                                        </p:tav>
                                        <p:tav tm="100000">
                                          <p:val>
                                            <p:strVal val="#ppt_x"/>
                                          </p:val>
                                        </p:tav>
                                      </p:tavLst>
                                    </p:anim>
                                    <p:anim calcmode="lin" valueType="num">
                                      <p:cBhvr>
                                        <p:cTn id="43" dur="675" decel="100000" fill="hold"/>
                                        <p:tgtEl>
                                          <p:spTgt spid="102"/>
                                        </p:tgtEl>
                                        <p:attrNameLst>
                                          <p:attrName>ppt_y</p:attrName>
                                        </p:attrNameLst>
                                      </p:cBhvr>
                                      <p:tavLst>
                                        <p:tav tm="0">
                                          <p:val>
                                            <p:strVal val="#ppt_y+1"/>
                                          </p:val>
                                        </p:tav>
                                        <p:tav tm="100000">
                                          <p:val>
                                            <p:strVal val="#ppt_y-.03"/>
                                          </p:val>
                                        </p:tav>
                                      </p:tavLst>
                                    </p:anim>
                                    <p:anim calcmode="lin" valueType="num">
                                      <p:cBhvr>
                                        <p:cTn id="44" dur="75" accel="100000" fill="hold">
                                          <p:stCondLst>
                                            <p:cond delay="675"/>
                                          </p:stCondLst>
                                        </p:cTn>
                                        <p:tgtEl>
                                          <p:spTgt spid="102"/>
                                        </p:tgtEl>
                                        <p:attrNameLst>
                                          <p:attrName>ppt_y</p:attrName>
                                        </p:attrNameLst>
                                      </p:cBhvr>
                                      <p:tavLst>
                                        <p:tav tm="0">
                                          <p:val>
                                            <p:strVal val="#ppt_y-.03"/>
                                          </p:val>
                                        </p:tav>
                                        <p:tav tm="100000">
                                          <p:val>
                                            <p:strVal val="#ppt_y"/>
                                          </p:val>
                                        </p:tav>
                                      </p:tavLst>
                                    </p:anim>
                                  </p:childTnLst>
                                </p:cTn>
                              </p:par>
                              <p:par>
                                <p:cTn id="45" presetID="37" presetClass="entr" presetSubtype="0" fill="hold" nodeType="withEffect">
                                  <p:stCondLst>
                                    <p:cond delay="750"/>
                                  </p:stCondLst>
                                  <p:childTnLst>
                                    <p:set>
                                      <p:cBhvr>
                                        <p:cTn id="46" dur="1" fill="hold">
                                          <p:stCondLst>
                                            <p:cond delay="0"/>
                                          </p:stCondLst>
                                        </p:cTn>
                                        <p:tgtEl>
                                          <p:spTgt spid="107"/>
                                        </p:tgtEl>
                                        <p:attrNameLst>
                                          <p:attrName>style.visibility</p:attrName>
                                        </p:attrNameLst>
                                      </p:cBhvr>
                                      <p:to>
                                        <p:strVal val="visible"/>
                                      </p:to>
                                    </p:set>
                                    <p:animEffect transition="in" filter="fade">
                                      <p:cBhvr>
                                        <p:cTn id="47" dur="750"/>
                                        <p:tgtEl>
                                          <p:spTgt spid="107"/>
                                        </p:tgtEl>
                                      </p:cBhvr>
                                    </p:animEffect>
                                    <p:anim calcmode="lin" valueType="num">
                                      <p:cBhvr>
                                        <p:cTn id="48" dur="750" fill="hold"/>
                                        <p:tgtEl>
                                          <p:spTgt spid="107"/>
                                        </p:tgtEl>
                                        <p:attrNameLst>
                                          <p:attrName>ppt_x</p:attrName>
                                        </p:attrNameLst>
                                      </p:cBhvr>
                                      <p:tavLst>
                                        <p:tav tm="0">
                                          <p:val>
                                            <p:strVal val="#ppt_x"/>
                                          </p:val>
                                        </p:tav>
                                        <p:tav tm="100000">
                                          <p:val>
                                            <p:strVal val="#ppt_x"/>
                                          </p:val>
                                        </p:tav>
                                      </p:tavLst>
                                    </p:anim>
                                    <p:anim calcmode="lin" valueType="num">
                                      <p:cBhvr>
                                        <p:cTn id="49" dur="675" decel="100000" fill="hold"/>
                                        <p:tgtEl>
                                          <p:spTgt spid="107"/>
                                        </p:tgtEl>
                                        <p:attrNameLst>
                                          <p:attrName>ppt_y</p:attrName>
                                        </p:attrNameLst>
                                      </p:cBhvr>
                                      <p:tavLst>
                                        <p:tav tm="0">
                                          <p:val>
                                            <p:strVal val="#ppt_y+1"/>
                                          </p:val>
                                        </p:tav>
                                        <p:tav tm="100000">
                                          <p:val>
                                            <p:strVal val="#ppt_y-.03"/>
                                          </p:val>
                                        </p:tav>
                                      </p:tavLst>
                                    </p:anim>
                                    <p:anim calcmode="lin" valueType="num">
                                      <p:cBhvr>
                                        <p:cTn id="50" dur="75" accel="100000" fill="hold">
                                          <p:stCondLst>
                                            <p:cond delay="675"/>
                                          </p:stCondLst>
                                        </p:cTn>
                                        <p:tgtEl>
                                          <p:spTgt spid="107"/>
                                        </p:tgtEl>
                                        <p:attrNameLst>
                                          <p:attrName>ppt_y</p:attrName>
                                        </p:attrNameLst>
                                      </p:cBhvr>
                                      <p:tavLst>
                                        <p:tav tm="0">
                                          <p:val>
                                            <p:strVal val="#ppt_y-.03"/>
                                          </p:val>
                                        </p:tav>
                                        <p:tav tm="100000">
                                          <p:val>
                                            <p:strVal val="#ppt_y"/>
                                          </p:val>
                                        </p:tav>
                                      </p:tavLst>
                                    </p:anim>
                                  </p:childTnLst>
                                </p:cTn>
                              </p:par>
                              <p:par>
                                <p:cTn id="51" presetID="37" presetClass="entr" presetSubtype="0" fill="hold" nodeType="withEffect">
                                  <p:stCondLst>
                                    <p:cond delay="1000"/>
                                  </p:stCondLst>
                                  <p:childTnLst>
                                    <p:set>
                                      <p:cBhvr>
                                        <p:cTn id="52" dur="1" fill="hold">
                                          <p:stCondLst>
                                            <p:cond delay="0"/>
                                          </p:stCondLst>
                                        </p:cTn>
                                        <p:tgtEl>
                                          <p:spTgt spid="112"/>
                                        </p:tgtEl>
                                        <p:attrNameLst>
                                          <p:attrName>style.visibility</p:attrName>
                                        </p:attrNameLst>
                                      </p:cBhvr>
                                      <p:to>
                                        <p:strVal val="visible"/>
                                      </p:to>
                                    </p:set>
                                    <p:animEffect transition="in" filter="fade">
                                      <p:cBhvr>
                                        <p:cTn id="53" dur="750"/>
                                        <p:tgtEl>
                                          <p:spTgt spid="112"/>
                                        </p:tgtEl>
                                      </p:cBhvr>
                                    </p:animEffect>
                                    <p:anim calcmode="lin" valueType="num">
                                      <p:cBhvr>
                                        <p:cTn id="54" dur="750" fill="hold"/>
                                        <p:tgtEl>
                                          <p:spTgt spid="112"/>
                                        </p:tgtEl>
                                        <p:attrNameLst>
                                          <p:attrName>ppt_x</p:attrName>
                                        </p:attrNameLst>
                                      </p:cBhvr>
                                      <p:tavLst>
                                        <p:tav tm="0">
                                          <p:val>
                                            <p:strVal val="#ppt_x"/>
                                          </p:val>
                                        </p:tav>
                                        <p:tav tm="100000">
                                          <p:val>
                                            <p:strVal val="#ppt_x"/>
                                          </p:val>
                                        </p:tav>
                                      </p:tavLst>
                                    </p:anim>
                                    <p:anim calcmode="lin" valueType="num">
                                      <p:cBhvr>
                                        <p:cTn id="55" dur="675" decel="100000" fill="hold"/>
                                        <p:tgtEl>
                                          <p:spTgt spid="112"/>
                                        </p:tgtEl>
                                        <p:attrNameLst>
                                          <p:attrName>ppt_y</p:attrName>
                                        </p:attrNameLst>
                                      </p:cBhvr>
                                      <p:tavLst>
                                        <p:tav tm="0">
                                          <p:val>
                                            <p:strVal val="#ppt_y+1"/>
                                          </p:val>
                                        </p:tav>
                                        <p:tav tm="100000">
                                          <p:val>
                                            <p:strVal val="#ppt_y-.03"/>
                                          </p:val>
                                        </p:tav>
                                      </p:tavLst>
                                    </p:anim>
                                    <p:anim calcmode="lin" valueType="num">
                                      <p:cBhvr>
                                        <p:cTn id="56" dur="75" accel="100000" fill="hold">
                                          <p:stCondLst>
                                            <p:cond delay="675"/>
                                          </p:stCondLst>
                                        </p:cTn>
                                        <p:tgtEl>
                                          <p:spTgt spid="112"/>
                                        </p:tgtEl>
                                        <p:attrNameLst>
                                          <p:attrName>ppt_y</p:attrName>
                                        </p:attrNameLst>
                                      </p:cBhvr>
                                      <p:tavLst>
                                        <p:tav tm="0">
                                          <p:val>
                                            <p:strVal val="#ppt_y-.03"/>
                                          </p:val>
                                        </p:tav>
                                        <p:tav tm="100000">
                                          <p:val>
                                            <p:strVal val="#ppt_y"/>
                                          </p:val>
                                        </p:tav>
                                      </p:tavLst>
                                    </p:anim>
                                  </p:childTnLst>
                                </p:cTn>
                              </p:par>
                              <p:par>
                                <p:cTn id="57" presetID="37" presetClass="entr" presetSubtype="0" fill="hold" nodeType="withEffect">
                                  <p:stCondLst>
                                    <p:cond delay="1250"/>
                                  </p:stCondLst>
                                  <p:childTnLst>
                                    <p:set>
                                      <p:cBhvr>
                                        <p:cTn id="58" dur="1" fill="hold">
                                          <p:stCondLst>
                                            <p:cond delay="0"/>
                                          </p:stCondLst>
                                        </p:cTn>
                                        <p:tgtEl>
                                          <p:spTgt spid="117"/>
                                        </p:tgtEl>
                                        <p:attrNameLst>
                                          <p:attrName>style.visibility</p:attrName>
                                        </p:attrNameLst>
                                      </p:cBhvr>
                                      <p:to>
                                        <p:strVal val="visible"/>
                                      </p:to>
                                    </p:set>
                                    <p:animEffect transition="in" filter="fade">
                                      <p:cBhvr>
                                        <p:cTn id="59" dur="750"/>
                                        <p:tgtEl>
                                          <p:spTgt spid="117"/>
                                        </p:tgtEl>
                                      </p:cBhvr>
                                    </p:animEffect>
                                    <p:anim calcmode="lin" valueType="num">
                                      <p:cBhvr>
                                        <p:cTn id="60" dur="750" fill="hold"/>
                                        <p:tgtEl>
                                          <p:spTgt spid="117"/>
                                        </p:tgtEl>
                                        <p:attrNameLst>
                                          <p:attrName>ppt_x</p:attrName>
                                        </p:attrNameLst>
                                      </p:cBhvr>
                                      <p:tavLst>
                                        <p:tav tm="0">
                                          <p:val>
                                            <p:strVal val="#ppt_x"/>
                                          </p:val>
                                        </p:tav>
                                        <p:tav tm="100000">
                                          <p:val>
                                            <p:strVal val="#ppt_x"/>
                                          </p:val>
                                        </p:tav>
                                      </p:tavLst>
                                    </p:anim>
                                    <p:anim calcmode="lin" valueType="num">
                                      <p:cBhvr>
                                        <p:cTn id="61" dur="675" decel="100000" fill="hold"/>
                                        <p:tgtEl>
                                          <p:spTgt spid="117"/>
                                        </p:tgtEl>
                                        <p:attrNameLst>
                                          <p:attrName>ppt_y</p:attrName>
                                        </p:attrNameLst>
                                      </p:cBhvr>
                                      <p:tavLst>
                                        <p:tav tm="0">
                                          <p:val>
                                            <p:strVal val="#ppt_y+1"/>
                                          </p:val>
                                        </p:tav>
                                        <p:tav tm="100000">
                                          <p:val>
                                            <p:strVal val="#ppt_y-.03"/>
                                          </p:val>
                                        </p:tav>
                                      </p:tavLst>
                                    </p:anim>
                                    <p:anim calcmode="lin" valueType="num">
                                      <p:cBhvr>
                                        <p:cTn id="62" dur="75" accel="100000" fill="hold">
                                          <p:stCondLst>
                                            <p:cond delay="675"/>
                                          </p:stCondLst>
                                        </p:cTn>
                                        <p:tgtEl>
                                          <p:spTgt spid="11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63"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2" name="Group 161">
            <a:extLst>
              <a:ext uri="{FF2B5EF4-FFF2-40B4-BE49-F238E27FC236}">
                <a16:creationId xmlns:a16="http://schemas.microsoft.com/office/drawing/2014/main" id="{28FDB8CE-CC31-4CC0-A6CB-F10FBCE0EFB3}"/>
              </a:ext>
            </a:extLst>
          </p:cNvPr>
          <p:cNvGrpSpPr/>
          <p:nvPr/>
        </p:nvGrpSpPr>
        <p:grpSpPr>
          <a:xfrm>
            <a:off x="1123842" y="1459922"/>
            <a:ext cx="4714412" cy="3348220"/>
            <a:chOff x="2535238" y="938213"/>
            <a:chExt cx="7121525" cy="5057775"/>
          </a:xfrm>
        </p:grpSpPr>
        <p:sp>
          <p:nvSpPr>
            <p:cNvPr id="5" name="Freeform 5">
              <a:extLst>
                <a:ext uri="{FF2B5EF4-FFF2-40B4-BE49-F238E27FC236}">
                  <a16:creationId xmlns:a16="http://schemas.microsoft.com/office/drawing/2014/main" id="{87447166-9310-426D-A9E5-381368CF6C67}"/>
                </a:ext>
              </a:extLst>
            </p:cNvPr>
            <p:cNvSpPr>
              <a:spLocks/>
            </p:cNvSpPr>
            <p:nvPr/>
          </p:nvSpPr>
          <p:spPr bwMode="auto">
            <a:xfrm>
              <a:off x="6496050" y="938213"/>
              <a:ext cx="331788" cy="325438"/>
            </a:xfrm>
            <a:custGeom>
              <a:avLst/>
              <a:gdLst>
                <a:gd name="T0" fmla="*/ 76 w 78"/>
                <a:gd name="T1" fmla="*/ 34 h 77"/>
                <a:gd name="T2" fmla="*/ 77 w 78"/>
                <a:gd name="T3" fmla="*/ 38 h 77"/>
                <a:gd name="T4" fmla="*/ 76 w 78"/>
                <a:gd name="T5" fmla="*/ 48 h 77"/>
                <a:gd name="T6" fmla="*/ 74 w 78"/>
                <a:gd name="T7" fmla="*/ 51 h 77"/>
                <a:gd name="T8" fmla="*/ 71 w 78"/>
                <a:gd name="T9" fmla="*/ 53 h 77"/>
                <a:gd name="T10" fmla="*/ 48 w 78"/>
                <a:gd name="T11" fmla="*/ 50 h 77"/>
                <a:gd name="T12" fmla="*/ 46 w 78"/>
                <a:gd name="T13" fmla="*/ 73 h 77"/>
                <a:gd name="T14" fmla="*/ 44 w 78"/>
                <a:gd name="T15" fmla="*/ 76 h 77"/>
                <a:gd name="T16" fmla="*/ 40 w 78"/>
                <a:gd name="T17" fmla="*/ 77 h 77"/>
                <a:gd name="T18" fmla="*/ 30 w 78"/>
                <a:gd name="T19" fmla="*/ 76 h 77"/>
                <a:gd name="T20" fmla="*/ 26 w 78"/>
                <a:gd name="T21" fmla="*/ 74 h 77"/>
                <a:gd name="T22" fmla="*/ 25 w 78"/>
                <a:gd name="T23" fmla="*/ 70 h 77"/>
                <a:gd name="T24" fmla="*/ 28 w 78"/>
                <a:gd name="T25" fmla="*/ 48 h 77"/>
                <a:gd name="T26" fmla="*/ 5 w 78"/>
                <a:gd name="T27" fmla="*/ 46 h 77"/>
                <a:gd name="T28" fmla="*/ 2 w 78"/>
                <a:gd name="T29" fmla="*/ 44 h 77"/>
                <a:gd name="T30" fmla="*/ 1 w 78"/>
                <a:gd name="T31" fmla="*/ 40 h 77"/>
                <a:gd name="T32" fmla="*/ 2 w 78"/>
                <a:gd name="T33" fmla="*/ 30 h 77"/>
                <a:gd name="T34" fmla="*/ 4 w 78"/>
                <a:gd name="T35" fmla="*/ 26 h 77"/>
                <a:gd name="T36" fmla="*/ 7 w 78"/>
                <a:gd name="T37" fmla="*/ 25 h 77"/>
                <a:gd name="T38" fmla="*/ 30 w 78"/>
                <a:gd name="T39" fmla="*/ 27 h 77"/>
                <a:gd name="T40" fmla="*/ 32 w 78"/>
                <a:gd name="T41" fmla="*/ 5 h 77"/>
                <a:gd name="T42" fmla="*/ 34 w 78"/>
                <a:gd name="T43" fmla="*/ 1 h 77"/>
                <a:gd name="T44" fmla="*/ 38 w 78"/>
                <a:gd name="T45" fmla="*/ 0 h 77"/>
                <a:gd name="T46" fmla="*/ 48 w 78"/>
                <a:gd name="T47" fmla="*/ 1 h 77"/>
                <a:gd name="T48" fmla="*/ 52 w 78"/>
                <a:gd name="T49" fmla="*/ 3 h 77"/>
                <a:gd name="T50" fmla="*/ 53 w 78"/>
                <a:gd name="T51" fmla="*/ 7 h 77"/>
                <a:gd name="T52" fmla="*/ 50 w 78"/>
                <a:gd name="T53" fmla="*/ 30 h 77"/>
                <a:gd name="T54" fmla="*/ 73 w 78"/>
                <a:gd name="T55" fmla="*/ 32 h 77"/>
                <a:gd name="T56" fmla="*/ 76 w 78"/>
                <a:gd name="T57" fmla="*/ 3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8" h="77">
                  <a:moveTo>
                    <a:pt x="76" y="34"/>
                  </a:moveTo>
                  <a:cubicBezTo>
                    <a:pt x="77" y="35"/>
                    <a:pt x="78" y="36"/>
                    <a:pt x="77" y="38"/>
                  </a:cubicBezTo>
                  <a:cubicBezTo>
                    <a:pt x="76" y="48"/>
                    <a:pt x="76" y="48"/>
                    <a:pt x="76" y="48"/>
                  </a:cubicBezTo>
                  <a:cubicBezTo>
                    <a:pt x="76" y="49"/>
                    <a:pt x="75" y="51"/>
                    <a:pt x="74" y="51"/>
                  </a:cubicBezTo>
                  <a:cubicBezTo>
                    <a:pt x="73" y="52"/>
                    <a:pt x="72" y="53"/>
                    <a:pt x="71" y="53"/>
                  </a:cubicBezTo>
                  <a:cubicBezTo>
                    <a:pt x="48" y="50"/>
                    <a:pt x="48" y="50"/>
                    <a:pt x="48" y="50"/>
                  </a:cubicBezTo>
                  <a:cubicBezTo>
                    <a:pt x="46" y="73"/>
                    <a:pt x="46" y="73"/>
                    <a:pt x="46" y="73"/>
                  </a:cubicBezTo>
                  <a:cubicBezTo>
                    <a:pt x="46" y="74"/>
                    <a:pt x="45" y="75"/>
                    <a:pt x="44" y="76"/>
                  </a:cubicBezTo>
                  <a:cubicBezTo>
                    <a:pt x="43" y="77"/>
                    <a:pt x="41" y="77"/>
                    <a:pt x="40" y="77"/>
                  </a:cubicBezTo>
                  <a:cubicBezTo>
                    <a:pt x="30" y="76"/>
                    <a:pt x="30" y="76"/>
                    <a:pt x="30" y="76"/>
                  </a:cubicBezTo>
                  <a:cubicBezTo>
                    <a:pt x="28" y="76"/>
                    <a:pt x="27" y="75"/>
                    <a:pt x="26" y="74"/>
                  </a:cubicBezTo>
                  <a:cubicBezTo>
                    <a:pt x="25" y="73"/>
                    <a:pt x="25" y="72"/>
                    <a:pt x="25" y="70"/>
                  </a:cubicBezTo>
                  <a:cubicBezTo>
                    <a:pt x="28" y="48"/>
                    <a:pt x="28" y="48"/>
                    <a:pt x="28" y="48"/>
                  </a:cubicBezTo>
                  <a:cubicBezTo>
                    <a:pt x="5" y="46"/>
                    <a:pt x="5" y="46"/>
                    <a:pt x="5" y="46"/>
                  </a:cubicBezTo>
                  <a:cubicBezTo>
                    <a:pt x="4" y="45"/>
                    <a:pt x="3" y="45"/>
                    <a:pt x="2" y="44"/>
                  </a:cubicBezTo>
                  <a:cubicBezTo>
                    <a:pt x="1" y="43"/>
                    <a:pt x="0" y="41"/>
                    <a:pt x="1" y="40"/>
                  </a:cubicBezTo>
                  <a:cubicBezTo>
                    <a:pt x="2" y="30"/>
                    <a:pt x="2" y="30"/>
                    <a:pt x="2" y="30"/>
                  </a:cubicBezTo>
                  <a:cubicBezTo>
                    <a:pt x="2" y="28"/>
                    <a:pt x="2" y="27"/>
                    <a:pt x="4" y="26"/>
                  </a:cubicBezTo>
                  <a:cubicBezTo>
                    <a:pt x="5" y="25"/>
                    <a:pt x="6" y="25"/>
                    <a:pt x="7" y="25"/>
                  </a:cubicBezTo>
                  <a:cubicBezTo>
                    <a:pt x="30" y="27"/>
                    <a:pt x="30" y="27"/>
                    <a:pt x="30" y="27"/>
                  </a:cubicBezTo>
                  <a:cubicBezTo>
                    <a:pt x="32" y="5"/>
                    <a:pt x="32" y="5"/>
                    <a:pt x="32" y="5"/>
                  </a:cubicBezTo>
                  <a:cubicBezTo>
                    <a:pt x="32" y="4"/>
                    <a:pt x="33" y="2"/>
                    <a:pt x="34" y="1"/>
                  </a:cubicBezTo>
                  <a:cubicBezTo>
                    <a:pt x="35" y="1"/>
                    <a:pt x="36" y="0"/>
                    <a:pt x="38" y="0"/>
                  </a:cubicBezTo>
                  <a:cubicBezTo>
                    <a:pt x="48" y="1"/>
                    <a:pt x="48" y="1"/>
                    <a:pt x="48" y="1"/>
                  </a:cubicBezTo>
                  <a:cubicBezTo>
                    <a:pt x="50" y="2"/>
                    <a:pt x="51" y="2"/>
                    <a:pt x="52" y="3"/>
                  </a:cubicBezTo>
                  <a:cubicBezTo>
                    <a:pt x="53" y="4"/>
                    <a:pt x="53" y="6"/>
                    <a:pt x="53" y="7"/>
                  </a:cubicBezTo>
                  <a:cubicBezTo>
                    <a:pt x="50" y="30"/>
                    <a:pt x="50" y="30"/>
                    <a:pt x="50" y="30"/>
                  </a:cubicBezTo>
                  <a:cubicBezTo>
                    <a:pt x="73" y="32"/>
                    <a:pt x="73" y="32"/>
                    <a:pt x="73" y="32"/>
                  </a:cubicBezTo>
                  <a:cubicBezTo>
                    <a:pt x="74" y="32"/>
                    <a:pt x="75" y="33"/>
                    <a:pt x="76" y="34"/>
                  </a:cubicBezTo>
                  <a:close/>
                </a:path>
              </a:pathLst>
            </a:custGeom>
            <a:solidFill>
              <a:srgbClr val="FF727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6">
              <a:extLst>
                <a:ext uri="{FF2B5EF4-FFF2-40B4-BE49-F238E27FC236}">
                  <a16:creationId xmlns:a16="http://schemas.microsoft.com/office/drawing/2014/main" id="{ECCFB96C-CD93-4CE4-A35E-7C85A4E13267}"/>
                </a:ext>
              </a:extLst>
            </p:cNvPr>
            <p:cNvSpPr>
              <a:spLocks/>
            </p:cNvSpPr>
            <p:nvPr/>
          </p:nvSpPr>
          <p:spPr bwMode="auto">
            <a:xfrm>
              <a:off x="8888413" y="3649663"/>
              <a:ext cx="106363" cy="149225"/>
            </a:xfrm>
            <a:custGeom>
              <a:avLst/>
              <a:gdLst>
                <a:gd name="T0" fmla="*/ 9 w 25"/>
                <a:gd name="T1" fmla="*/ 33 h 35"/>
                <a:gd name="T2" fmla="*/ 3 w 25"/>
                <a:gd name="T3" fmla="*/ 34 h 35"/>
                <a:gd name="T4" fmla="*/ 1 w 25"/>
                <a:gd name="T5" fmla="*/ 28 h 35"/>
                <a:gd name="T6" fmla="*/ 16 w 25"/>
                <a:gd name="T7" fmla="*/ 3 h 35"/>
                <a:gd name="T8" fmla="*/ 22 w 25"/>
                <a:gd name="T9" fmla="*/ 1 h 35"/>
                <a:gd name="T10" fmla="*/ 24 w 25"/>
                <a:gd name="T11" fmla="*/ 7 h 35"/>
                <a:gd name="T12" fmla="*/ 9 w 25"/>
                <a:gd name="T13" fmla="*/ 33 h 35"/>
              </a:gdLst>
              <a:ahLst/>
              <a:cxnLst>
                <a:cxn ang="0">
                  <a:pos x="T0" y="T1"/>
                </a:cxn>
                <a:cxn ang="0">
                  <a:pos x="T2" y="T3"/>
                </a:cxn>
                <a:cxn ang="0">
                  <a:pos x="T4" y="T5"/>
                </a:cxn>
                <a:cxn ang="0">
                  <a:pos x="T6" y="T7"/>
                </a:cxn>
                <a:cxn ang="0">
                  <a:pos x="T8" y="T9"/>
                </a:cxn>
                <a:cxn ang="0">
                  <a:pos x="T10" y="T11"/>
                </a:cxn>
                <a:cxn ang="0">
                  <a:pos x="T12" y="T13"/>
                </a:cxn>
              </a:cxnLst>
              <a:rect l="0" t="0" r="r" b="b"/>
              <a:pathLst>
                <a:path w="25" h="35">
                  <a:moveTo>
                    <a:pt x="9" y="33"/>
                  </a:moveTo>
                  <a:cubicBezTo>
                    <a:pt x="8" y="35"/>
                    <a:pt x="5" y="35"/>
                    <a:pt x="3" y="34"/>
                  </a:cubicBezTo>
                  <a:cubicBezTo>
                    <a:pt x="1" y="33"/>
                    <a:pt x="0" y="30"/>
                    <a:pt x="1" y="28"/>
                  </a:cubicBezTo>
                  <a:cubicBezTo>
                    <a:pt x="16" y="3"/>
                    <a:pt x="16" y="3"/>
                    <a:pt x="16" y="3"/>
                  </a:cubicBezTo>
                  <a:cubicBezTo>
                    <a:pt x="18" y="1"/>
                    <a:pt x="20" y="0"/>
                    <a:pt x="22" y="1"/>
                  </a:cubicBezTo>
                  <a:cubicBezTo>
                    <a:pt x="24" y="2"/>
                    <a:pt x="25" y="5"/>
                    <a:pt x="24" y="7"/>
                  </a:cubicBezTo>
                  <a:lnTo>
                    <a:pt x="9" y="3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7">
              <a:extLst>
                <a:ext uri="{FF2B5EF4-FFF2-40B4-BE49-F238E27FC236}">
                  <a16:creationId xmlns:a16="http://schemas.microsoft.com/office/drawing/2014/main" id="{54ECE3FA-80E0-4A93-B86C-3F757614A014}"/>
                </a:ext>
              </a:extLst>
            </p:cNvPr>
            <p:cNvSpPr>
              <a:spLocks noEditPoints="1"/>
            </p:cNvSpPr>
            <p:nvPr/>
          </p:nvSpPr>
          <p:spPr bwMode="auto">
            <a:xfrm>
              <a:off x="8740775" y="3106738"/>
              <a:ext cx="695325" cy="738188"/>
            </a:xfrm>
            <a:custGeom>
              <a:avLst/>
              <a:gdLst>
                <a:gd name="T0" fmla="*/ 158 w 164"/>
                <a:gd name="T1" fmla="*/ 50 h 174"/>
                <a:gd name="T2" fmla="*/ 140 w 164"/>
                <a:gd name="T3" fmla="*/ 39 h 174"/>
                <a:gd name="T4" fmla="*/ 136 w 164"/>
                <a:gd name="T5" fmla="*/ 29 h 174"/>
                <a:gd name="T6" fmla="*/ 130 w 164"/>
                <a:gd name="T7" fmla="*/ 25 h 174"/>
                <a:gd name="T8" fmla="*/ 126 w 164"/>
                <a:gd name="T9" fmla="*/ 18 h 174"/>
                <a:gd name="T10" fmla="*/ 119 w 164"/>
                <a:gd name="T11" fmla="*/ 14 h 174"/>
                <a:gd name="T12" fmla="*/ 111 w 164"/>
                <a:gd name="T13" fmla="*/ 14 h 174"/>
                <a:gd name="T14" fmla="*/ 105 w 164"/>
                <a:gd name="T15" fmla="*/ 11 h 174"/>
                <a:gd name="T16" fmla="*/ 94 w 164"/>
                <a:gd name="T17" fmla="*/ 13 h 174"/>
                <a:gd name="T18" fmla="*/ 76 w 164"/>
                <a:gd name="T19" fmla="*/ 2 h 174"/>
                <a:gd name="T20" fmla="*/ 65 w 164"/>
                <a:gd name="T21" fmla="*/ 5 h 174"/>
                <a:gd name="T22" fmla="*/ 2 w 164"/>
                <a:gd name="T23" fmla="*/ 112 h 174"/>
                <a:gd name="T24" fmla="*/ 5 w 164"/>
                <a:gd name="T25" fmla="*/ 123 h 174"/>
                <a:gd name="T26" fmla="*/ 38 w 164"/>
                <a:gd name="T27" fmla="*/ 142 h 174"/>
                <a:gd name="T28" fmla="*/ 40 w 164"/>
                <a:gd name="T29" fmla="*/ 147 h 174"/>
                <a:gd name="T30" fmla="*/ 51 w 164"/>
                <a:gd name="T31" fmla="*/ 153 h 174"/>
                <a:gd name="T32" fmla="*/ 55 w 164"/>
                <a:gd name="T33" fmla="*/ 152 h 174"/>
                <a:gd name="T34" fmla="*/ 88 w 164"/>
                <a:gd name="T35" fmla="*/ 171 h 174"/>
                <a:gd name="T36" fmla="*/ 99 w 164"/>
                <a:gd name="T37" fmla="*/ 168 h 174"/>
                <a:gd name="T38" fmla="*/ 161 w 164"/>
                <a:gd name="T39" fmla="*/ 61 h 174"/>
                <a:gd name="T40" fmla="*/ 158 w 164"/>
                <a:gd name="T41" fmla="*/ 50 h 174"/>
                <a:gd name="T42" fmla="*/ 129 w 164"/>
                <a:gd name="T43" fmla="*/ 31 h 174"/>
                <a:gd name="T44" fmla="*/ 107 w 164"/>
                <a:gd name="T45" fmla="*/ 18 h 174"/>
                <a:gd name="T46" fmla="*/ 106 w 164"/>
                <a:gd name="T47" fmla="*/ 17 h 174"/>
                <a:gd name="T48" fmla="*/ 108 w 164"/>
                <a:gd name="T49" fmla="*/ 16 h 174"/>
                <a:gd name="T50" fmla="*/ 116 w 164"/>
                <a:gd name="T51" fmla="*/ 21 h 174"/>
                <a:gd name="T52" fmla="*/ 120 w 164"/>
                <a:gd name="T53" fmla="*/ 20 h 174"/>
                <a:gd name="T54" fmla="*/ 122 w 164"/>
                <a:gd name="T55" fmla="*/ 24 h 174"/>
                <a:gd name="T56" fmla="*/ 130 w 164"/>
                <a:gd name="T57" fmla="*/ 29 h 174"/>
                <a:gd name="T58" fmla="*/ 130 w 164"/>
                <a:gd name="T59" fmla="*/ 31 h 174"/>
                <a:gd name="T60" fmla="*/ 129 w 164"/>
                <a:gd name="T61" fmla="*/ 31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4" h="174">
                  <a:moveTo>
                    <a:pt x="158" y="50"/>
                  </a:moveTo>
                  <a:cubicBezTo>
                    <a:pt x="140" y="39"/>
                    <a:pt x="140" y="39"/>
                    <a:pt x="140" y="39"/>
                  </a:cubicBezTo>
                  <a:cubicBezTo>
                    <a:pt x="141" y="35"/>
                    <a:pt x="140" y="31"/>
                    <a:pt x="136" y="29"/>
                  </a:cubicBezTo>
                  <a:cubicBezTo>
                    <a:pt x="130" y="25"/>
                    <a:pt x="130" y="25"/>
                    <a:pt x="130" y="25"/>
                  </a:cubicBezTo>
                  <a:cubicBezTo>
                    <a:pt x="130" y="22"/>
                    <a:pt x="129" y="20"/>
                    <a:pt x="126" y="18"/>
                  </a:cubicBezTo>
                  <a:cubicBezTo>
                    <a:pt x="119" y="14"/>
                    <a:pt x="119" y="14"/>
                    <a:pt x="119" y="14"/>
                  </a:cubicBezTo>
                  <a:cubicBezTo>
                    <a:pt x="117" y="13"/>
                    <a:pt x="114" y="13"/>
                    <a:pt x="111" y="14"/>
                  </a:cubicBezTo>
                  <a:cubicBezTo>
                    <a:pt x="105" y="11"/>
                    <a:pt x="105" y="11"/>
                    <a:pt x="105" y="11"/>
                  </a:cubicBezTo>
                  <a:cubicBezTo>
                    <a:pt x="101" y="8"/>
                    <a:pt x="97" y="9"/>
                    <a:pt x="94" y="13"/>
                  </a:cubicBezTo>
                  <a:cubicBezTo>
                    <a:pt x="76" y="2"/>
                    <a:pt x="76" y="2"/>
                    <a:pt x="76" y="2"/>
                  </a:cubicBezTo>
                  <a:cubicBezTo>
                    <a:pt x="72" y="0"/>
                    <a:pt x="67" y="1"/>
                    <a:pt x="65" y="5"/>
                  </a:cubicBezTo>
                  <a:cubicBezTo>
                    <a:pt x="2" y="112"/>
                    <a:pt x="2" y="112"/>
                    <a:pt x="2" y="112"/>
                  </a:cubicBezTo>
                  <a:cubicBezTo>
                    <a:pt x="0" y="116"/>
                    <a:pt x="1" y="121"/>
                    <a:pt x="5" y="123"/>
                  </a:cubicBezTo>
                  <a:cubicBezTo>
                    <a:pt x="38" y="142"/>
                    <a:pt x="38" y="142"/>
                    <a:pt x="38" y="142"/>
                  </a:cubicBezTo>
                  <a:cubicBezTo>
                    <a:pt x="38" y="144"/>
                    <a:pt x="38" y="146"/>
                    <a:pt x="40" y="147"/>
                  </a:cubicBezTo>
                  <a:cubicBezTo>
                    <a:pt x="51" y="153"/>
                    <a:pt x="51" y="153"/>
                    <a:pt x="51" y="153"/>
                  </a:cubicBezTo>
                  <a:cubicBezTo>
                    <a:pt x="52" y="154"/>
                    <a:pt x="54" y="153"/>
                    <a:pt x="55" y="152"/>
                  </a:cubicBezTo>
                  <a:cubicBezTo>
                    <a:pt x="88" y="171"/>
                    <a:pt x="88" y="171"/>
                    <a:pt x="88" y="171"/>
                  </a:cubicBezTo>
                  <a:cubicBezTo>
                    <a:pt x="92" y="174"/>
                    <a:pt x="97" y="172"/>
                    <a:pt x="99" y="168"/>
                  </a:cubicBezTo>
                  <a:cubicBezTo>
                    <a:pt x="161" y="61"/>
                    <a:pt x="161" y="61"/>
                    <a:pt x="161" y="61"/>
                  </a:cubicBezTo>
                  <a:cubicBezTo>
                    <a:pt x="164" y="57"/>
                    <a:pt x="162" y="52"/>
                    <a:pt x="158" y="50"/>
                  </a:cubicBezTo>
                  <a:close/>
                  <a:moveTo>
                    <a:pt x="129" y="31"/>
                  </a:moveTo>
                  <a:cubicBezTo>
                    <a:pt x="107" y="18"/>
                    <a:pt x="107" y="18"/>
                    <a:pt x="107" y="18"/>
                  </a:cubicBezTo>
                  <a:cubicBezTo>
                    <a:pt x="106" y="18"/>
                    <a:pt x="106" y="17"/>
                    <a:pt x="106" y="17"/>
                  </a:cubicBezTo>
                  <a:cubicBezTo>
                    <a:pt x="107" y="16"/>
                    <a:pt x="107" y="16"/>
                    <a:pt x="108" y="16"/>
                  </a:cubicBezTo>
                  <a:cubicBezTo>
                    <a:pt x="116" y="21"/>
                    <a:pt x="116" y="21"/>
                    <a:pt x="116" y="21"/>
                  </a:cubicBezTo>
                  <a:cubicBezTo>
                    <a:pt x="117" y="20"/>
                    <a:pt x="119" y="19"/>
                    <a:pt x="120" y="20"/>
                  </a:cubicBezTo>
                  <a:cubicBezTo>
                    <a:pt x="122" y="21"/>
                    <a:pt x="122" y="23"/>
                    <a:pt x="122" y="24"/>
                  </a:cubicBezTo>
                  <a:cubicBezTo>
                    <a:pt x="130" y="29"/>
                    <a:pt x="130" y="29"/>
                    <a:pt x="130" y="29"/>
                  </a:cubicBezTo>
                  <a:cubicBezTo>
                    <a:pt x="131" y="29"/>
                    <a:pt x="131" y="30"/>
                    <a:pt x="130" y="31"/>
                  </a:cubicBezTo>
                  <a:cubicBezTo>
                    <a:pt x="130" y="31"/>
                    <a:pt x="129" y="32"/>
                    <a:pt x="129" y="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8">
              <a:extLst>
                <a:ext uri="{FF2B5EF4-FFF2-40B4-BE49-F238E27FC236}">
                  <a16:creationId xmlns:a16="http://schemas.microsoft.com/office/drawing/2014/main" id="{1F69D4FD-746F-4149-B1F9-E410E1F82F5E}"/>
                </a:ext>
              </a:extLst>
            </p:cNvPr>
            <p:cNvSpPr>
              <a:spLocks/>
            </p:cNvSpPr>
            <p:nvPr/>
          </p:nvSpPr>
          <p:spPr bwMode="auto">
            <a:xfrm>
              <a:off x="8786813" y="3152775"/>
              <a:ext cx="601663" cy="641350"/>
            </a:xfrm>
            <a:custGeom>
              <a:avLst/>
              <a:gdLst>
                <a:gd name="T0" fmla="*/ 86 w 142"/>
                <a:gd name="T1" fmla="*/ 147 h 151"/>
                <a:gd name="T2" fmla="*/ 76 w 142"/>
                <a:gd name="T3" fmla="*/ 149 h 151"/>
                <a:gd name="T4" fmla="*/ 4 w 142"/>
                <a:gd name="T5" fmla="*/ 107 h 151"/>
                <a:gd name="T6" fmla="*/ 2 w 142"/>
                <a:gd name="T7" fmla="*/ 98 h 151"/>
                <a:gd name="T8" fmla="*/ 56 w 142"/>
                <a:gd name="T9" fmla="*/ 5 h 151"/>
                <a:gd name="T10" fmla="*/ 65 w 142"/>
                <a:gd name="T11" fmla="*/ 2 h 151"/>
                <a:gd name="T12" fmla="*/ 137 w 142"/>
                <a:gd name="T13" fmla="*/ 44 h 151"/>
                <a:gd name="T14" fmla="*/ 140 w 142"/>
                <a:gd name="T15" fmla="*/ 53 h 151"/>
                <a:gd name="T16" fmla="*/ 86 w 142"/>
                <a:gd name="T17" fmla="*/ 147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 h="151">
                  <a:moveTo>
                    <a:pt x="86" y="147"/>
                  </a:moveTo>
                  <a:cubicBezTo>
                    <a:pt x="84" y="150"/>
                    <a:pt x="79" y="151"/>
                    <a:pt x="76" y="149"/>
                  </a:cubicBezTo>
                  <a:cubicBezTo>
                    <a:pt x="4" y="107"/>
                    <a:pt x="4" y="107"/>
                    <a:pt x="4" y="107"/>
                  </a:cubicBezTo>
                  <a:cubicBezTo>
                    <a:pt x="1" y="106"/>
                    <a:pt x="0" y="101"/>
                    <a:pt x="2" y="98"/>
                  </a:cubicBezTo>
                  <a:cubicBezTo>
                    <a:pt x="56" y="5"/>
                    <a:pt x="56" y="5"/>
                    <a:pt x="56" y="5"/>
                  </a:cubicBezTo>
                  <a:cubicBezTo>
                    <a:pt x="58" y="1"/>
                    <a:pt x="62" y="0"/>
                    <a:pt x="65" y="2"/>
                  </a:cubicBezTo>
                  <a:cubicBezTo>
                    <a:pt x="137" y="44"/>
                    <a:pt x="137" y="44"/>
                    <a:pt x="137" y="44"/>
                  </a:cubicBezTo>
                  <a:cubicBezTo>
                    <a:pt x="141" y="46"/>
                    <a:pt x="142" y="50"/>
                    <a:pt x="140" y="53"/>
                  </a:cubicBezTo>
                  <a:lnTo>
                    <a:pt x="86" y="147"/>
                  </a:lnTo>
                  <a:close/>
                </a:path>
              </a:pathLst>
            </a:custGeom>
            <a:solidFill>
              <a:srgbClr val="C4F1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9">
              <a:extLst>
                <a:ext uri="{FF2B5EF4-FFF2-40B4-BE49-F238E27FC236}">
                  <a16:creationId xmlns:a16="http://schemas.microsoft.com/office/drawing/2014/main" id="{371478A9-0755-41CF-9168-15CD26FCD219}"/>
                </a:ext>
              </a:extLst>
            </p:cNvPr>
            <p:cNvSpPr>
              <a:spLocks/>
            </p:cNvSpPr>
            <p:nvPr/>
          </p:nvSpPr>
          <p:spPr bwMode="auto">
            <a:xfrm>
              <a:off x="8786813" y="3241675"/>
              <a:ext cx="530225" cy="552450"/>
            </a:xfrm>
            <a:custGeom>
              <a:avLst/>
              <a:gdLst>
                <a:gd name="T0" fmla="*/ 114 w 125"/>
                <a:gd name="T1" fmla="*/ 49 h 130"/>
                <a:gd name="T2" fmla="*/ 103 w 125"/>
                <a:gd name="T3" fmla="*/ 35 h 130"/>
                <a:gd name="T4" fmla="*/ 72 w 125"/>
                <a:gd name="T5" fmla="*/ 26 h 130"/>
                <a:gd name="T6" fmla="*/ 54 w 125"/>
                <a:gd name="T7" fmla="*/ 14 h 130"/>
                <a:gd name="T8" fmla="*/ 46 w 125"/>
                <a:gd name="T9" fmla="*/ 0 h 130"/>
                <a:gd name="T10" fmla="*/ 2 w 125"/>
                <a:gd name="T11" fmla="*/ 77 h 130"/>
                <a:gd name="T12" fmla="*/ 4 w 125"/>
                <a:gd name="T13" fmla="*/ 86 h 130"/>
                <a:gd name="T14" fmla="*/ 76 w 125"/>
                <a:gd name="T15" fmla="*/ 128 h 130"/>
                <a:gd name="T16" fmla="*/ 86 w 125"/>
                <a:gd name="T17" fmla="*/ 126 h 130"/>
                <a:gd name="T18" fmla="*/ 125 w 125"/>
                <a:gd name="T19" fmla="*/ 57 h 130"/>
                <a:gd name="T20" fmla="*/ 114 w 125"/>
                <a:gd name="T21" fmla="*/ 49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5" h="130">
                  <a:moveTo>
                    <a:pt x="114" y="49"/>
                  </a:moveTo>
                  <a:cubicBezTo>
                    <a:pt x="111" y="44"/>
                    <a:pt x="107" y="39"/>
                    <a:pt x="103" y="35"/>
                  </a:cubicBezTo>
                  <a:cubicBezTo>
                    <a:pt x="95" y="26"/>
                    <a:pt x="82" y="29"/>
                    <a:pt x="72" y="26"/>
                  </a:cubicBezTo>
                  <a:cubicBezTo>
                    <a:pt x="65" y="24"/>
                    <a:pt x="59" y="20"/>
                    <a:pt x="54" y="14"/>
                  </a:cubicBezTo>
                  <a:cubicBezTo>
                    <a:pt x="50" y="10"/>
                    <a:pt x="48" y="6"/>
                    <a:pt x="46" y="0"/>
                  </a:cubicBezTo>
                  <a:cubicBezTo>
                    <a:pt x="2" y="77"/>
                    <a:pt x="2" y="77"/>
                    <a:pt x="2" y="77"/>
                  </a:cubicBezTo>
                  <a:cubicBezTo>
                    <a:pt x="0" y="80"/>
                    <a:pt x="1" y="85"/>
                    <a:pt x="4" y="86"/>
                  </a:cubicBezTo>
                  <a:cubicBezTo>
                    <a:pt x="76" y="128"/>
                    <a:pt x="76" y="128"/>
                    <a:pt x="76" y="128"/>
                  </a:cubicBezTo>
                  <a:cubicBezTo>
                    <a:pt x="79" y="130"/>
                    <a:pt x="84" y="129"/>
                    <a:pt x="86" y="126"/>
                  </a:cubicBezTo>
                  <a:cubicBezTo>
                    <a:pt x="125" y="57"/>
                    <a:pt x="125" y="57"/>
                    <a:pt x="125" y="57"/>
                  </a:cubicBezTo>
                  <a:cubicBezTo>
                    <a:pt x="121" y="55"/>
                    <a:pt x="117" y="53"/>
                    <a:pt x="114" y="49"/>
                  </a:cubicBezTo>
                  <a:close/>
                </a:path>
              </a:pathLst>
            </a:custGeom>
            <a:solidFill>
              <a:srgbClr val="F05E6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0">
              <a:extLst>
                <a:ext uri="{FF2B5EF4-FFF2-40B4-BE49-F238E27FC236}">
                  <a16:creationId xmlns:a16="http://schemas.microsoft.com/office/drawing/2014/main" id="{7B4245FF-A1EB-488A-9F1E-5D16F2833037}"/>
                </a:ext>
              </a:extLst>
            </p:cNvPr>
            <p:cNvSpPr>
              <a:spLocks/>
            </p:cNvSpPr>
            <p:nvPr/>
          </p:nvSpPr>
          <p:spPr bwMode="auto">
            <a:xfrm>
              <a:off x="9007475" y="3395663"/>
              <a:ext cx="160338" cy="155575"/>
            </a:xfrm>
            <a:custGeom>
              <a:avLst/>
              <a:gdLst>
                <a:gd name="T0" fmla="*/ 34 w 38"/>
                <a:gd name="T1" fmla="*/ 20 h 37"/>
                <a:gd name="T2" fmla="*/ 27 w 38"/>
                <a:gd name="T3" fmla="*/ 16 h 37"/>
                <a:gd name="T4" fmla="*/ 31 w 38"/>
                <a:gd name="T5" fmla="*/ 10 h 37"/>
                <a:gd name="T6" fmla="*/ 29 w 38"/>
                <a:gd name="T7" fmla="*/ 2 h 37"/>
                <a:gd name="T8" fmla="*/ 28 w 38"/>
                <a:gd name="T9" fmla="*/ 1 h 37"/>
                <a:gd name="T10" fmla="*/ 21 w 38"/>
                <a:gd name="T11" fmla="*/ 3 h 37"/>
                <a:gd name="T12" fmla="*/ 17 w 38"/>
                <a:gd name="T13" fmla="*/ 10 h 37"/>
                <a:gd name="T14" fmla="*/ 10 w 38"/>
                <a:gd name="T15" fmla="*/ 6 h 37"/>
                <a:gd name="T16" fmla="*/ 2 w 38"/>
                <a:gd name="T17" fmla="*/ 8 h 37"/>
                <a:gd name="T18" fmla="*/ 2 w 38"/>
                <a:gd name="T19" fmla="*/ 9 h 37"/>
                <a:gd name="T20" fmla="*/ 4 w 38"/>
                <a:gd name="T21" fmla="*/ 17 h 37"/>
                <a:gd name="T22" fmla="*/ 10 w 38"/>
                <a:gd name="T23" fmla="*/ 21 h 37"/>
                <a:gd name="T24" fmla="*/ 6 w 38"/>
                <a:gd name="T25" fmla="*/ 28 h 37"/>
                <a:gd name="T26" fmla="*/ 8 w 38"/>
                <a:gd name="T27" fmla="*/ 35 h 37"/>
                <a:gd name="T28" fmla="*/ 10 w 38"/>
                <a:gd name="T29" fmla="*/ 36 h 37"/>
                <a:gd name="T30" fmla="*/ 17 w 38"/>
                <a:gd name="T31" fmla="*/ 34 h 37"/>
                <a:gd name="T32" fmla="*/ 21 w 38"/>
                <a:gd name="T33" fmla="*/ 27 h 37"/>
                <a:gd name="T34" fmla="*/ 28 w 38"/>
                <a:gd name="T35" fmla="*/ 31 h 37"/>
                <a:gd name="T36" fmla="*/ 35 w 38"/>
                <a:gd name="T37" fmla="*/ 29 h 37"/>
                <a:gd name="T38" fmla="*/ 36 w 38"/>
                <a:gd name="T39" fmla="*/ 28 h 37"/>
                <a:gd name="T40" fmla="*/ 34 w 38"/>
                <a:gd name="T41" fmla="*/ 2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 h="37">
                  <a:moveTo>
                    <a:pt x="34" y="20"/>
                  </a:moveTo>
                  <a:cubicBezTo>
                    <a:pt x="27" y="16"/>
                    <a:pt x="27" y="16"/>
                    <a:pt x="27" y="16"/>
                  </a:cubicBezTo>
                  <a:cubicBezTo>
                    <a:pt x="31" y="10"/>
                    <a:pt x="31" y="10"/>
                    <a:pt x="31" y="10"/>
                  </a:cubicBezTo>
                  <a:cubicBezTo>
                    <a:pt x="33" y="7"/>
                    <a:pt x="32" y="4"/>
                    <a:pt x="29" y="2"/>
                  </a:cubicBezTo>
                  <a:cubicBezTo>
                    <a:pt x="28" y="1"/>
                    <a:pt x="28" y="1"/>
                    <a:pt x="28" y="1"/>
                  </a:cubicBezTo>
                  <a:cubicBezTo>
                    <a:pt x="25" y="0"/>
                    <a:pt x="22" y="1"/>
                    <a:pt x="21" y="3"/>
                  </a:cubicBezTo>
                  <a:cubicBezTo>
                    <a:pt x="17" y="10"/>
                    <a:pt x="17" y="10"/>
                    <a:pt x="17" y="10"/>
                  </a:cubicBezTo>
                  <a:cubicBezTo>
                    <a:pt x="10" y="6"/>
                    <a:pt x="10" y="6"/>
                    <a:pt x="10" y="6"/>
                  </a:cubicBezTo>
                  <a:cubicBezTo>
                    <a:pt x="7" y="5"/>
                    <a:pt x="4" y="6"/>
                    <a:pt x="2" y="8"/>
                  </a:cubicBezTo>
                  <a:cubicBezTo>
                    <a:pt x="2" y="9"/>
                    <a:pt x="2" y="9"/>
                    <a:pt x="2" y="9"/>
                  </a:cubicBezTo>
                  <a:cubicBezTo>
                    <a:pt x="0" y="12"/>
                    <a:pt x="1" y="15"/>
                    <a:pt x="4" y="17"/>
                  </a:cubicBezTo>
                  <a:cubicBezTo>
                    <a:pt x="10" y="21"/>
                    <a:pt x="10" y="21"/>
                    <a:pt x="10" y="21"/>
                  </a:cubicBezTo>
                  <a:cubicBezTo>
                    <a:pt x="6" y="28"/>
                    <a:pt x="6" y="28"/>
                    <a:pt x="6" y="28"/>
                  </a:cubicBezTo>
                  <a:cubicBezTo>
                    <a:pt x="5" y="30"/>
                    <a:pt x="6" y="34"/>
                    <a:pt x="8" y="35"/>
                  </a:cubicBezTo>
                  <a:cubicBezTo>
                    <a:pt x="10" y="36"/>
                    <a:pt x="10" y="36"/>
                    <a:pt x="10" y="36"/>
                  </a:cubicBezTo>
                  <a:cubicBezTo>
                    <a:pt x="12" y="37"/>
                    <a:pt x="15" y="36"/>
                    <a:pt x="17" y="34"/>
                  </a:cubicBezTo>
                  <a:cubicBezTo>
                    <a:pt x="21" y="27"/>
                    <a:pt x="21" y="27"/>
                    <a:pt x="21" y="27"/>
                  </a:cubicBezTo>
                  <a:cubicBezTo>
                    <a:pt x="28" y="31"/>
                    <a:pt x="28" y="31"/>
                    <a:pt x="28" y="31"/>
                  </a:cubicBezTo>
                  <a:cubicBezTo>
                    <a:pt x="31" y="33"/>
                    <a:pt x="34" y="32"/>
                    <a:pt x="35" y="29"/>
                  </a:cubicBezTo>
                  <a:cubicBezTo>
                    <a:pt x="36" y="28"/>
                    <a:pt x="36" y="28"/>
                    <a:pt x="36" y="28"/>
                  </a:cubicBezTo>
                  <a:cubicBezTo>
                    <a:pt x="38" y="25"/>
                    <a:pt x="37" y="22"/>
                    <a:pt x="34" y="2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1">
              <a:extLst>
                <a:ext uri="{FF2B5EF4-FFF2-40B4-BE49-F238E27FC236}">
                  <a16:creationId xmlns:a16="http://schemas.microsoft.com/office/drawing/2014/main" id="{A51833F3-A31B-4654-B2BF-CFCB18F2321A}"/>
                </a:ext>
              </a:extLst>
            </p:cNvPr>
            <p:cNvSpPr>
              <a:spLocks/>
            </p:cNvSpPr>
            <p:nvPr/>
          </p:nvSpPr>
          <p:spPr bwMode="auto">
            <a:xfrm>
              <a:off x="8905875" y="3670300"/>
              <a:ext cx="71438" cy="103188"/>
            </a:xfrm>
            <a:custGeom>
              <a:avLst/>
              <a:gdLst>
                <a:gd name="T0" fmla="*/ 6 w 17"/>
                <a:gd name="T1" fmla="*/ 23 h 24"/>
                <a:gd name="T2" fmla="*/ 2 w 17"/>
                <a:gd name="T3" fmla="*/ 24 h 24"/>
                <a:gd name="T4" fmla="*/ 1 w 17"/>
                <a:gd name="T5" fmla="*/ 20 h 24"/>
                <a:gd name="T6" fmla="*/ 11 w 17"/>
                <a:gd name="T7" fmla="*/ 2 h 24"/>
                <a:gd name="T8" fmla="*/ 15 w 17"/>
                <a:gd name="T9" fmla="*/ 1 h 24"/>
                <a:gd name="T10" fmla="*/ 16 w 17"/>
                <a:gd name="T11" fmla="*/ 5 h 24"/>
                <a:gd name="T12" fmla="*/ 6 w 17"/>
                <a:gd name="T13" fmla="*/ 23 h 24"/>
              </a:gdLst>
              <a:ahLst/>
              <a:cxnLst>
                <a:cxn ang="0">
                  <a:pos x="T0" y="T1"/>
                </a:cxn>
                <a:cxn ang="0">
                  <a:pos x="T2" y="T3"/>
                </a:cxn>
                <a:cxn ang="0">
                  <a:pos x="T4" y="T5"/>
                </a:cxn>
                <a:cxn ang="0">
                  <a:pos x="T6" y="T7"/>
                </a:cxn>
                <a:cxn ang="0">
                  <a:pos x="T8" y="T9"/>
                </a:cxn>
                <a:cxn ang="0">
                  <a:pos x="T10" y="T11"/>
                </a:cxn>
                <a:cxn ang="0">
                  <a:pos x="T12" y="T13"/>
                </a:cxn>
              </a:cxnLst>
              <a:rect l="0" t="0" r="r" b="b"/>
              <a:pathLst>
                <a:path w="17" h="24">
                  <a:moveTo>
                    <a:pt x="6" y="23"/>
                  </a:moveTo>
                  <a:cubicBezTo>
                    <a:pt x="5" y="24"/>
                    <a:pt x="4" y="24"/>
                    <a:pt x="2" y="24"/>
                  </a:cubicBezTo>
                  <a:cubicBezTo>
                    <a:pt x="1" y="23"/>
                    <a:pt x="0" y="21"/>
                    <a:pt x="1" y="20"/>
                  </a:cubicBezTo>
                  <a:cubicBezTo>
                    <a:pt x="11" y="2"/>
                    <a:pt x="11" y="2"/>
                    <a:pt x="11" y="2"/>
                  </a:cubicBezTo>
                  <a:cubicBezTo>
                    <a:pt x="12" y="1"/>
                    <a:pt x="14" y="0"/>
                    <a:pt x="15" y="1"/>
                  </a:cubicBezTo>
                  <a:cubicBezTo>
                    <a:pt x="17" y="2"/>
                    <a:pt x="17" y="4"/>
                    <a:pt x="16" y="5"/>
                  </a:cubicBezTo>
                  <a:lnTo>
                    <a:pt x="6" y="23"/>
                  </a:lnTo>
                  <a:close/>
                </a:path>
              </a:pathLst>
            </a:custGeom>
            <a:solidFill>
              <a:srgbClr val="F05E6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2">
              <a:extLst>
                <a:ext uri="{FF2B5EF4-FFF2-40B4-BE49-F238E27FC236}">
                  <a16:creationId xmlns:a16="http://schemas.microsoft.com/office/drawing/2014/main" id="{C37F877B-7580-4A2A-885E-9C71BBB30ED1}"/>
                </a:ext>
              </a:extLst>
            </p:cNvPr>
            <p:cNvSpPr>
              <a:spLocks/>
            </p:cNvSpPr>
            <p:nvPr/>
          </p:nvSpPr>
          <p:spPr bwMode="auto">
            <a:xfrm>
              <a:off x="4295775" y="1574800"/>
              <a:ext cx="296863" cy="254000"/>
            </a:xfrm>
            <a:custGeom>
              <a:avLst/>
              <a:gdLst>
                <a:gd name="T0" fmla="*/ 35 w 70"/>
                <a:gd name="T1" fmla="*/ 60 h 60"/>
                <a:gd name="T2" fmla="*/ 33 w 70"/>
                <a:gd name="T3" fmla="*/ 59 h 60"/>
                <a:gd name="T4" fmla="*/ 9 w 70"/>
                <a:gd name="T5" fmla="*/ 36 h 60"/>
                <a:gd name="T6" fmla="*/ 8 w 70"/>
                <a:gd name="T7" fmla="*/ 35 h 60"/>
                <a:gd name="T8" fmla="*/ 6 w 70"/>
                <a:gd name="T9" fmla="*/ 32 h 60"/>
                <a:gd name="T10" fmla="*/ 3 w 70"/>
                <a:gd name="T11" fmla="*/ 28 h 60"/>
                <a:gd name="T12" fmla="*/ 1 w 70"/>
                <a:gd name="T13" fmla="*/ 24 h 60"/>
                <a:gd name="T14" fmla="*/ 0 w 70"/>
                <a:gd name="T15" fmla="*/ 18 h 60"/>
                <a:gd name="T16" fmla="*/ 5 w 70"/>
                <a:gd name="T17" fmla="*/ 5 h 60"/>
                <a:gd name="T18" fmla="*/ 19 w 70"/>
                <a:gd name="T19" fmla="*/ 0 h 60"/>
                <a:gd name="T20" fmla="*/ 23 w 70"/>
                <a:gd name="T21" fmla="*/ 1 h 60"/>
                <a:gd name="T22" fmla="*/ 28 w 70"/>
                <a:gd name="T23" fmla="*/ 3 h 60"/>
                <a:gd name="T24" fmla="*/ 32 w 70"/>
                <a:gd name="T25" fmla="*/ 6 h 60"/>
                <a:gd name="T26" fmla="*/ 35 w 70"/>
                <a:gd name="T27" fmla="*/ 8 h 60"/>
                <a:gd name="T28" fmla="*/ 38 w 70"/>
                <a:gd name="T29" fmla="*/ 6 h 60"/>
                <a:gd name="T30" fmla="*/ 41 w 70"/>
                <a:gd name="T31" fmla="*/ 3 h 60"/>
                <a:gd name="T32" fmla="*/ 46 w 70"/>
                <a:gd name="T33" fmla="*/ 1 h 60"/>
                <a:gd name="T34" fmla="*/ 51 w 70"/>
                <a:gd name="T35" fmla="*/ 0 h 60"/>
                <a:gd name="T36" fmla="*/ 65 w 70"/>
                <a:gd name="T37" fmla="*/ 5 h 60"/>
                <a:gd name="T38" fmla="*/ 70 w 70"/>
                <a:gd name="T39" fmla="*/ 18 h 60"/>
                <a:gd name="T40" fmla="*/ 61 w 70"/>
                <a:gd name="T41" fmla="*/ 36 h 60"/>
                <a:gd name="T42" fmla="*/ 36 w 70"/>
                <a:gd name="T43" fmla="*/ 59 h 60"/>
                <a:gd name="T44" fmla="*/ 35 w 70"/>
                <a:gd name="T4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60">
                  <a:moveTo>
                    <a:pt x="35" y="60"/>
                  </a:moveTo>
                  <a:cubicBezTo>
                    <a:pt x="34" y="60"/>
                    <a:pt x="34" y="59"/>
                    <a:pt x="33" y="59"/>
                  </a:cubicBezTo>
                  <a:cubicBezTo>
                    <a:pt x="9" y="36"/>
                    <a:pt x="9" y="36"/>
                    <a:pt x="9" y="36"/>
                  </a:cubicBezTo>
                  <a:cubicBezTo>
                    <a:pt x="9" y="35"/>
                    <a:pt x="8" y="35"/>
                    <a:pt x="8" y="35"/>
                  </a:cubicBezTo>
                  <a:cubicBezTo>
                    <a:pt x="7" y="34"/>
                    <a:pt x="7" y="33"/>
                    <a:pt x="6" y="32"/>
                  </a:cubicBezTo>
                  <a:cubicBezTo>
                    <a:pt x="5" y="31"/>
                    <a:pt x="4" y="30"/>
                    <a:pt x="3" y="28"/>
                  </a:cubicBezTo>
                  <a:cubicBezTo>
                    <a:pt x="2" y="27"/>
                    <a:pt x="1" y="25"/>
                    <a:pt x="1" y="24"/>
                  </a:cubicBezTo>
                  <a:cubicBezTo>
                    <a:pt x="0" y="22"/>
                    <a:pt x="0" y="20"/>
                    <a:pt x="0" y="18"/>
                  </a:cubicBezTo>
                  <a:cubicBezTo>
                    <a:pt x="0" y="12"/>
                    <a:pt x="2" y="8"/>
                    <a:pt x="5" y="5"/>
                  </a:cubicBezTo>
                  <a:cubicBezTo>
                    <a:pt x="8" y="2"/>
                    <a:pt x="13" y="0"/>
                    <a:pt x="19" y="0"/>
                  </a:cubicBezTo>
                  <a:cubicBezTo>
                    <a:pt x="20" y="0"/>
                    <a:pt x="22" y="0"/>
                    <a:pt x="23" y="1"/>
                  </a:cubicBezTo>
                  <a:cubicBezTo>
                    <a:pt x="25" y="1"/>
                    <a:pt x="27" y="2"/>
                    <a:pt x="28" y="3"/>
                  </a:cubicBezTo>
                  <a:cubicBezTo>
                    <a:pt x="30" y="4"/>
                    <a:pt x="31" y="5"/>
                    <a:pt x="32" y="6"/>
                  </a:cubicBezTo>
                  <a:cubicBezTo>
                    <a:pt x="33" y="7"/>
                    <a:pt x="34" y="7"/>
                    <a:pt x="35" y="8"/>
                  </a:cubicBezTo>
                  <a:cubicBezTo>
                    <a:pt x="36" y="7"/>
                    <a:pt x="37" y="7"/>
                    <a:pt x="38" y="6"/>
                  </a:cubicBezTo>
                  <a:cubicBezTo>
                    <a:pt x="39" y="5"/>
                    <a:pt x="40" y="4"/>
                    <a:pt x="41" y="3"/>
                  </a:cubicBezTo>
                  <a:cubicBezTo>
                    <a:pt x="43" y="2"/>
                    <a:pt x="44" y="1"/>
                    <a:pt x="46" y="1"/>
                  </a:cubicBezTo>
                  <a:cubicBezTo>
                    <a:pt x="48" y="0"/>
                    <a:pt x="49" y="0"/>
                    <a:pt x="51" y="0"/>
                  </a:cubicBezTo>
                  <a:cubicBezTo>
                    <a:pt x="57" y="0"/>
                    <a:pt x="61" y="2"/>
                    <a:pt x="65" y="5"/>
                  </a:cubicBezTo>
                  <a:cubicBezTo>
                    <a:pt x="68" y="8"/>
                    <a:pt x="70" y="12"/>
                    <a:pt x="70" y="18"/>
                  </a:cubicBezTo>
                  <a:cubicBezTo>
                    <a:pt x="70" y="24"/>
                    <a:pt x="67" y="30"/>
                    <a:pt x="61" y="36"/>
                  </a:cubicBezTo>
                  <a:cubicBezTo>
                    <a:pt x="36" y="59"/>
                    <a:pt x="36" y="59"/>
                    <a:pt x="36" y="59"/>
                  </a:cubicBezTo>
                  <a:cubicBezTo>
                    <a:pt x="36" y="59"/>
                    <a:pt x="35" y="60"/>
                    <a:pt x="35" y="60"/>
                  </a:cubicBezTo>
                  <a:close/>
                </a:path>
              </a:pathLst>
            </a:custGeom>
            <a:solidFill>
              <a:srgbClr val="EE363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3">
              <a:extLst>
                <a:ext uri="{FF2B5EF4-FFF2-40B4-BE49-F238E27FC236}">
                  <a16:creationId xmlns:a16="http://schemas.microsoft.com/office/drawing/2014/main" id="{E6B683F7-AEEC-4E65-AB92-0F5374723C76}"/>
                </a:ext>
              </a:extLst>
            </p:cNvPr>
            <p:cNvSpPr>
              <a:spLocks/>
            </p:cNvSpPr>
            <p:nvPr/>
          </p:nvSpPr>
          <p:spPr bwMode="auto">
            <a:xfrm>
              <a:off x="4278313" y="3119438"/>
              <a:ext cx="3770313" cy="2371725"/>
            </a:xfrm>
            <a:custGeom>
              <a:avLst/>
              <a:gdLst>
                <a:gd name="T0" fmla="*/ 877 w 889"/>
                <a:gd name="T1" fmla="*/ 0 h 559"/>
                <a:gd name="T2" fmla="*/ 738 w 889"/>
                <a:gd name="T3" fmla="*/ 0 h 559"/>
                <a:gd name="T4" fmla="*/ 670 w 889"/>
                <a:gd name="T5" fmla="*/ 0 h 559"/>
                <a:gd name="T6" fmla="*/ 12 w 889"/>
                <a:gd name="T7" fmla="*/ 0 h 559"/>
                <a:gd name="T8" fmla="*/ 0 w 889"/>
                <a:gd name="T9" fmla="*/ 12 h 559"/>
                <a:gd name="T10" fmla="*/ 0 w 889"/>
                <a:gd name="T11" fmla="*/ 43 h 559"/>
                <a:gd name="T12" fmla="*/ 0 w 889"/>
                <a:gd name="T13" fmla="*/ 547 h 559"/>
                <a:gd name="T14" fmla="*/ 12 w 889"/>
                <a:gd name="T15" fmla="*/ 559 h 559"/>
                <a:gd name="T16" fmla="*/ 877 w 889"/>
                <a:gd name="T17" fmla="*/ 559 h 559"/>
                <a:gd name="T18" fmla="*/ 889 w 889"/>
                <a:gd name="T19" fmla="*/ 547 h 559"/>
                <a:gd name="T20" fmla="*/ 889 w 889"/>
                <a:gd name="T21" fmla="*/ 184 h 559"/>
                <a:gd name="T22" fmla="*/ 889 w 889"/>
                <a:gd name="T23" fmla="*/ 12 h 559"/>
                <a:gd name="T24" fmla="*/ 877 w 889"/>
                <a:gd name="T25"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89" h="559">
                  <a:moveTo>
                    <a:pt x="877" y="0"/>
                  </a:moveTo>
                  <a:cubicBezTo>
                    <a:pt x="738" y="0"/>
                    <a:pt x="738" y="0"/>
                    <a:pt x="738" y="0"/>
                  </a:cubicBezTo>
                  <a:cubicBezTo>
                    <a:pt x="670" y="0"/>
                    <a:pt x="670" y="0"/>
                    <a:pt x="670" y="0"/>
                  </a:cubicBezTo>
                  <a:cubicBezTo>
                    <a:pt x="12" y="0"/>
                    <a:pt x="12" y="0"/>
                    <a:pt x="12" y="0"/>
                  </a:cubicBezTo>
                  <a:cubicBezTo>
                    <a:pt x="6" y="0"/>
                    <a:pt x="0" y="5"/>
                    <a:pt x="0" y="12"/>
                  </a:cubicBezTo>
                  <a:cubicBezTo>
                    <a:pt x="0" y="43"/>
                    <a:pt x="0" y="43"/>
                    <a:pt x="0" y="43"/>
                  </a:cubicBezTo>
                  <a:cubicBezTo>
                    <a:pt x="0" y="547"/>
                    <a:pt x="0" y="547"/>
                    <a:pt x="0" y="547"/>
                  </a:cubicBezTo>
                  <a:cubicBezTo>
                    <a:pt x="0" y="554"/>
                    <a:pt x="6" y="559"/>
                    <a:pt x="12" y="559"/>
                  </a:cubicBezTo>
                  <a:cubicBezTo>
                    <a:pt x="877" y="559"/>
                    <a:pt x="877" y="559"/>
                    <a:pt x="877" y="559"/>
                  </a:cubicBezTo>
                  <a:cubicBezTo>
                    <a:pt x="883" y="559"/>
                    <a:pt x="889" y="554"/>
                    <a:pt x="889" y="547"/>
                  </a:cubicBezTo>
                  <a:cubicBezTo>
                    <a:pt x="889" y="184"/>
                    <a:pt x="889" y="184"/>
                    <a:pt x="889" y="184"/>
                  </a:cubicBezTo>
                  <a:cubicBezTo>
                    <a:pt x="889" y="12"/>
                    <a:pt x="889" y="12"/>
                    <a:pt x="889" y="12"/>
                  </a:cubicBezTo>
                  <a:cubicBezTo>
                    <a:pt x="889" y="5"/>
                    <a:pt x="883" y="0"/>
                    <a:pt x="877"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4">
              <a:extLst>
                <a:ext uri="{FF2B5EF4-FFF2-40B4-BE49-F238E27FC236}">
                  <a16:creationId xmlns:a16="http://schemas.microsoft.com/office/drawing/2014/main" id="{FB894156-D9D5-47A7-90FE-8F8D03C6147B}"/>
                </a:ext>
              </a:extLst>
            </p:cNvPr>
            <p:cNvSpPr>
              <a:spLocks/>
            </p:cNvSpPr>
            <p:nvPr/>
          </p:nvSpPr>
          <p:spPr bwMode="auto">
            <a:xfrm>
              <a:off x="4392613" y="3302000"/>
              <a:ext cx="3541713" cy="2066925"/>
            </a:xfrm>
            <a:custGeom>
              <a:avLst/>
              <a:gdLst>
                <a:gd name="T0" fmla="*/ 823 w 835"/>
                <a:gd name="T1" fmla="*/ 0 h 487"/>
                <a:gd name="T2" fmla="*/ 660 w 835"/>
                <a:gd name="T3" fmla="*/ 0 h 487"/>
                <a:gd name="T4" fmla="*/ 643 w 835"/>
                <a:gd name="T5" fmla="*/ 0 h 487"/>
                <a:gd name="T6" fmla="*/ 12 w 835"/>
                <a:gd name="T7" fmla="*/ 0 h 487"/>
                <a:gd name="T8" fmla="*/ 0 w 835"/>
                <a:gd name="T9" fmla="*/ 12 h 487"/>
                <a:gd name="T10" fmla="*/ 0 w 835"/>
                <a:gd name="T11" fmla="*/ 43 h 487"/>
                <a:gd name="T12" fmla="*/ 0 w 835"/>
                <a:gd name="T13" fmla="*/ 476 h 487"/>
                <a:gd name="T14" fmla="*/ 1 w 835"/>
                <a:gd name="T15" fmla="*/ 480 h 487"/>
                <a:gd name="T16" fmla="*/ 12 w 835"/>
                <a:gd name="T17" fmla="*/ 487 h 487"/>
                <a:gd name="T18" fmla="*/ 823 w 835"/>
                <a:gd name="T19" fmla="*/ 487 h 487"/>
                <a:gd name="T20" fmla="*/ 834 w 835"/>
                <a:gd name="T21" fmla="*/ 481 h 487"/>
                <a:gd name="T22" fmla="*/ 835 w 835"/>
                <a:gd name="T23" fmla="*/ 476 h 487"/>
                <a:gd name="T24" fmla="*/ 835 w 835"/>
                <a:gd name="T25" fmla="*/ 185 h 487"/>
                <a:gd name="T26" fmla="*/ 835 w 835"/>
                <a:gd name="T27" fmla="*/ 12 h 487"/>
                <a:gd name="T28" fmla="*/ 823 w 835"/>
                <a:gd name="T29" fmla="*/ 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5" h="487">
                  <a:moveTo>
                    <a:pt x="823" y="0"/>
                  </a:moveTo>
                  <a:cubicBezTo>
                    <a:pt x="660" y="0"/>
                    <a:pt x="660" y="0"/>
                    <a:pt x="660" y="0"/>
                  </a:cubicBezTo>
                  <a:cubicBezTo>
                    <a:pt x="643" y="0"/>
                    <a:pt x="643" y="0"/>
                    <a:pt x="643" y="0"/>
                  </a:cubicBezTo>
                  <a:cubicBezTo>
                    <a:pt x="12" y="0"/>
                    <a:pt x="12" y="0"/>
                    <a:pt x="12" y="0"/>
                  </a:cubicBezTo>
                  <a:cubicBezTo>
                    <a:pt x="5" y="0"/>
                    <a:pt x="0" y="5"/>
                    <a:pt x="0" y="12"/>
                  </a:cubicBezTo>
                  <a:cubicBezTo>
                    <a:pt x="0" y="43"/>
                    <a:pt x="0" y="43"/>
                    <a:pt x="0" y="43"/>
                  </a:cubicBezTo>
                  <a:cubicBezTo>
                    <a:pt x="0" y="476"/>
                    <a:pt x="0" y="476"/>
                    <a:pt x="0" y="476"/>
                  </a:cubicBezTo>
                  <a:cubicBezTo>
                    <a:pt x="0" y="478"/>
                    <a:pt x="1" y="479"/>
                    <a:pt x="1" y="480"/>
                  </a:cubicBezTo>
                  <a:cubicBezTo>
                    <a:pt x="2" y="484"/>
                    <a:pt x="7" y="487"/>
                    <a:pt x="12" y="487"/>
                  </a:cubicBezTo>
                  <a:cubicBezTo>
                    <a:pt x="823" y="487"/>
                    <a:pt x="823" y="487"/>
                    <a:pt x="823" y="487"/>
                  </a:cubicBezTo>
                  <a:cubicBezTo>
                    <a:pt x="828" y="487"/>
                    <a:pt x="832" y="485"/>
                    <a:pt x="834" y="481"/>
                  </a:cubicBezTo>
                  <a:cubicBezTo>
                    <a:pt x="834" y="479"/>
                    <a:pt x="835" y="478"/>
                    <a:pt x="835" y="476"/>
                  </a:cubicBezTo>
                  <a:cubicBezTo>
                    <a:pt x="835" y="185"/>
                    <a:pt x="835" y="185"/>
                    <a:pt x="835" y="185"/>
                  </a:cubicBezTo>
                  <a:cubicBezTo>
                    <a:pt x="835" y="12"/>
                    <a:pt x="835" y="12"/>
                    <a:pt x="835" y="12"/>
                  </a:cubicBezTo>
                  <a:cubicBezTo>
                    <a:pt x="835" y="5"/>
                    <a:pt x="830" y="0"/>
                    <a:pt x="823" y="0"/>
                  </a:cubicBezTo>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D2648849-20FC-42CC-A85A-786D42E712D9}"/>
                </a:ext>
              </a:extLst>
            </p:cNvPr>
            <p:cNvSpPr>
              <a:spLocks/>
            </p:cNvSpPr>
            <p:nvPr/>
          </p:nvSpPr>
          <p:spPr bwMode="auto">
            <a:xfrm>
              <a:off x="3902075" y="5419725"/>
              <a:ext cx="4524375" cy="233363"/>
            </a:xfrm>
            <a:custGeom>
              <a:avLst/>
              <a:gdLst>
                <a:gd name="T0" fmla="*/ 0 w 1067"/>
                <a:gd name="T1" fmla="*/ 0 h 55"/>
                <a:gd name="T2" fmla="*/ 0 w 1067"/>
                <a:gd name="T3" fmla="*/ 43 h 55"/>
                <a:gd name="T4" fmla="*/ 12 w 1067"/>
                <a:gd name="T5" fmla="*/ 55 h 55"/>
                <a:gd name="T6" fmla="*/ 1055 w 1067"/>
                <a:gd name="T7" fmla="*/ 55 h 55"/>
                <a:gd name="T8" fmla="*/ 1067 w 1067"/>
                <a:gd name="T9" fmla="*/ 43 h 55"/>
                <a:gd name="T10" fmla="*/ 1067 w 1067"/>
                <a:gd name="T11" fmla="*/ 0 h 55"/>
                <a:gd name="T12" fmla="*/ 0 w 1067"/>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067" h="55">
                  <a:moveTo>
                    <a:pt x="0" y="0"/>
                  </a:moveTo>
                  <a:cubicBezTo>
                    <a:pt x="0" y="43"/>
                    <a:pt x="0" y="43"/>
                    <a:pt x="0" y="43"/>
                  </a:cubicBezTo>
                  <a:cubicBezTo>
                    <a:pt x="0" y="50"/>
                    <a:pt x="5" y="55"/>
                    <a:pt x="12" y="55"/>
                  </a:cubicBezTo>
                  <a:cubicBezTo>
                    <a:pt x="1055" y="55"/>
                    <a:pt x="1055" y="55"/>
                    <a:pt x="1055" y="55"/>
                  </a:cubicBezTo>
                  <a:cubicBezTo>
                    <a:pt x="1062" y="55"/>
                    <a:pt x="1067" y="50"/>
                    <a:pt x="1067" y="43"/>
                  </a:cubicBezTo>
                  <a:cubicBezTo>
                    <a:pt x="1067" y="0"/>
                    <a:pt x="1067" y="0"/>
                    <a:pt x="1067" y="0"/>
                  </a:cubicBezTo>
                  <a:cubicBezTo>
                    <a:pt x="0" y="0"/>
                    <a:pt x="0" y="0"/>
                    <a:pt x="0" y="0"/>
                  </a:cubicBezTo>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6">
              <a:extLst>
                <a:ext uri="{FF2B5EF4-FFF2-40B4-BE49-F238E27FC236}">
                  <a16:creationId xmlns:a16="http://schemas.microsoft.com/office/drawing/2014/main" id="{FD6AB6BF-E87E-4AB6-B56A-30D2FBBC71A9}"/>
                </a:ext>
              </a:extLst>
            </p:cNvPr>
            <p:cNvSpPr>
              <a:spLocks/>
            </p:cNvSpPr>
            <p:nvPr/>
          </p:nvSpPr>
          <p:spPr bwMode="auto">
            <a:xfrm>
              <a:off x="5424488" y="5419725"/>
              <a:ext cx="1339850" cy="147638"/>
            </a:xfrm>
            <a:custGeom>
              <a:avLst/>
              <a:gdLst>
                <a:gd name="T0" fmla="*/ 316 w 316"/>
                <a:gd name="T1" fmla="*/ 17 h 35"/>
                <a:gd name="T2" fmla="*/ 299 w 316"/>
                <a:gd name="T3" fmla="*/ 35 h 35"/>
                <a:gd name="T4" fmla="*/ 17 w 316"/>
                <a:gd name="T5" fmla="*/ 35 h 35"/>
                <a:gd name="T6" fmla="*/ 0 w 316"/>
                <a:gd name="T7" fmla="*/ 17 h 35"/>
                <a:gd name="T8" fmla="*/ 17 w 316"/>
                <a:gd name="T9" fmla="*/ 0 h 35"/>
                <a:gd name="T10" fmla="*/ 299 w 316"/>
                <a:gd name="T11" fmla="*/ 0 h 35"/>
                <a:gd name="T12" fmla="*/ 316 w 316"/>
                <a:gd name="T13" fmla="*/ 17 h 35"/>
              </a:gdLst>
              <a:ahLst/>
              <a:cxnLst>
                <a:cxn ang="0">
                  <a:pos x="T0" y="T1"/>
                </a:cxn>
                <a:cxn ang="0">
                  <a:pos x="T2" y="T3"/>
                </a:cxn>
                <a:cxn ang="0">
                  <a:pos x="T4" y="T5"/>
                </a:cxn>
                <a:cxn ang="0">
                  <a:pos x="T6" y="T7"/>
                </a:cxn>
                <a:cxn ang="0">
                  <a:pos x="T8" y="T9"/>
                </a:cxn>
                <a:cxn ang="0">
                  <a:pos x="T10" y="T11"/>
                </a:cxn>
                <a:cxn ang="0">
                  <a:pos x="T12" y="T13"/>
                </a:cxn>
              </a:cxnLst>
              <a:rect l="0" t="0" r="r" b="b"/>
              <a:pathLst>
                <a:path w="316" h="35">
                  <a:moveTo>
                    <a:pt x="316" y="17"/>
                  </a:moveTo>
                  <a:cubicBezTo>
                    <a:pt x="316" y="27"/>
                    <a:pt x="308" y="35"/>
                    <a:pt x="299" y="35"/>
                  </a:cubicBezTo>
                  <a:cubicBezTo>
                    <a:pt x="17" y="35"/>
                    <a:pt x="17" y="35"/>
                    <a:pt x="17" y="35"/>
                  </a:cubicBezTo>
                  <a:cubicBezTo>
                    <a:pt x="8" y="35"/>
                    <a:pt x="0" y="27"/>
                    <a:pt x="0" y="17"/>
                  </a:cubicBezTo>
                  <a:cubicBezTo>
                    <a:pt x="0" y="8"/>
                    <a:pt x="8" y="0"/>
                    <a:pt x="17" y="0"/>
                  </a:cubicBezTo>
                  <a:cubicBezTo>
                    <a:pt x="299" y="0"/>
                    <a:pt x="299" y="0"/>
                    <a:pt x="299" y="0"/>
                  </a:cubicBezTo>
                  <a:cubicBezTo>
                    <a:pt x="308" y="0"/>
                    <a:pt x="316" y="8"/>
                    <a:pt x="316" y="17"/>
                  </a:cubicBezTo>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Oval 17">
              <a:extLst>
                <a:ext uri="{FF2B5EF4-FFF2-40B4-BE49-F238E27FC236}">
                  <a16:creationId xmlns:a16="http://schemas.microsoft.com/office/drawing/2014/main" id="{C5E140C6-B6AC-41DE-91C4-050647546513}"/>
                </a:ext>
              </a:extLst>
            </p:cNvPr>
            <p:cNvSpPr>
              <a:spLocks noChangeArrowheads="1"/>
            </p:cNvSpPr>
            <p:nvPr/>
          </p:nvSpPr>
          <p:spPr bwMode="auto">
            <a:xfrm>
              <a:off x="4605338" y="3581400"/>
              <a:ext cx="631825" cy="633413"/>
            </a:xfrm>
            <a:prstGeom prst="ellipse">
              <a:avLst/>
            </a:prstGeom>
            <a:solidFill>
              <a:schemeClr val="accent2">
                <a:lumMod val="60000"/>
                <a:lumOff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a:extLst>
                <a:ext uri="{FF2B5EF4-FFF2-40B4-BE49-F238E27FC236}">
                  <a16:creationId xmlns:a16="http://schemas.microsoft.com/office/drawing/2014/main" id="{1F7122FA-8257-42E2-BE25-4CCD960066F8}"/>
                </a:ext>
              </a:extLst>
            </p:cNvPr>
            <p:cNvSpPr>
              <a:spLocks/>
            </p:cNvSpPr>
            <p:nvPr/>
          </p:nvSpPr>
          <p:spPr bwMode="auto">
            <a:xfrm>
              <a:off x="5389563" y="3695700"/>
              <a:ext cx="1169988" cy="103188"/>
            </a:xfrm>
            <a:custGeom>
              <a:avLst/>
              <a:gdLst>
                <a:gd name="T0" fmla="*/ 276 w 276"/>
                <a:gd name="T1" fmla="*/ 13 h 24"/>
                <a:gd name="T2" fmla="*/ 264 w 276"/>
                <a:gd name="T3" fmla="*/ 24 h 24"/>
                <a:gd name="T4" fmla="*/ 9 w 276"/>
                <a:gd name="T5" fmla="*/ 24 h 24"/>
                <a:gd name="T6" fmla="*/ 0 w 276"/>
                <a:gd name="T7" fmla="*/ 13 h 24"/>
                <a:gd name="T8" fmla="*/ 0 w 276"/>
                <a:gd name="T9" fmla="*/ 10 h 24"/>
                <a:gd name="T10" fmla="*/ 9 w 276"/>
                <a:gd name="T11" fmla="*/ 0 h 24"/>
                <a:gd name="T12" fmla="*/ 264 w 276"/>
                <a:gd name="T13" fmla="*/ 0 h 24"/>
                <a:gd name="T14" fmla="*/ 276 w 276"/>
                <a:gd name="T15" fmla="*/ 10 h 24"/>
                <a:gd name="T16" fmla="*/ 276 w 276"/>
                <a:gd name="T17" fmla="*/ 1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6" h="24">
                  <a:moveTo>
                    <a:pt x="276" y="13"/>
                  </a:moveTo>
                  <a:cubicBezTo>
                    <a:pt x="276" y="19"/>
                    <a:pt x="270" y="24"/>
                    <a:pt x="264" y="24"/>
                  </a:cubicBezTo>
                  <a:cubicBezTo>
                    <a:pt x="9" y="24"/>
                    <a:pt x="9" y="24"/>
                    <a:pt x="9" y="24"/>
                  </a:cubicBezTo>
                  <a:cubicBezTo>
                    <a:pt x="3" y="24"/>
                    <a:pt x="0" y="19"/>
                    <a:pt x="0" y="13"/>
                  </a:cubicBezTo>
                  <a:cubicBezTo>
                    <a:pt x="0" y="10"/>
                    <a:pt x="0" y="10"/>
                    <a:pt x="0" y="10"/>
                  </a:cubicBezTo>
                  <a:cubicBezTo>
                    <a:pt x="0" y="4"/>
                    <a:pt x="3" y="0"/>
                    <a:pt x="9" y="0"/>
                  </a:cubicBezTo>
                  <a:cubicBezTo>
                    <a:pt x="264" y="0"/>
                    <a:pt x="264" y="0"/>
                    <a:pt x="264" y="0"/>
                  </a:cubicBezTo>
                  <a:cubicBezTo>
                    <a:pt x="270" y="0"/>
                    <a:pt x="276" y="4"/>
                    <a:pt x="276" y="10"/>
                  </a:cubicBezTo>
                  <a:lnTo>
                    <a:pt x="276" y="13"/>
                  </a:lnTo>
                  <a:close/>
                </a:path>
              </a:pathLst>
            </a:custGeom>
            <a:solidFill>
              <a:srgbClr val="00ADD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9">
              <a:extLst>
                <a:ext uri="{FF2B5EF4-FFF2-40B4-BE49-F238E27FC236}">
                  <a16:creationId xmlns:a16="http://schemas.microsoft.com/office/drawing/2014/main" id="{DE9772F7-5889-4F30-844A-6E135C67CBC2}"/>
                </a:ext>
              </a:extLst>
            </p:cNvPr>
            <p:cNvSpPr>
              <a:spLocks/>
            </p:cNvSpPr>
            <p:nvPr/>
          </p:nvSpPr>
          <p:spPr bwMode="auto">
            <a:xfrm>
              <a:off x="5389563" y="3883025"/>
              <a:ext cx="1595438" cy="101600"/>
            </a:xfrm>
            <a:custGeom>
              <a:avLst/>
              <a:gdLst>
                <a:gd name="T0" fmla="*/ 376 w 376"/>
                <a:gd name="T1" fmla="*/ 14 h 24"/>
                <a:gd name="T2" fmla="*/ 362 w 376"/>
                <a:gd name="T3" fmla="*/ 24 h 24"/>
                <a:gd name="T4" fmla="*/ 8 w 376"/>
                <a:gd name="T5" fmla="*/ 24 h 24"/>
                <a:gd name="T6" fmla="*/ 0 w 376"/>
                <a:gd name="T7" fmla="*/ 14 h 24"/>
                <a:gd name="T8" fmla="*/ 0 w 376"/>
                <a:gd name="T9" fmla="*/ 9 h 24"/>
                <a:gd name="T10" fmla="*/ 8 w 376"/>
                <a:gd name="T11" fmla="*/ 0 h 24"/>
                <a:gd name="T12" fmla="*/ 362 w 376"/>
                <a:gd name="T13" fmla="*/ 0 h 24"/>
                <a:gd name="T14" fmla="*/ 376 w 376"/>
                <a:gd name="T15" fmla="*/ 9 h 24"/>
                <a:gd name="T16" fmla="*/ 376 w 376"/>
                <a:gd name="T17"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24">
                  <a:moveTo>
                    <a:pt x="376" y="14"/>
                  </a:moveTo>
                  <a:cubicBezTo>
                    <a:pt x="376" y="20"/>
                    <a:pt x="368" y="24"/>
                    <a:pt x="362" y="24"/>
                  </a:cubicBezTo>
                  <a:cubicBezTo>
                    <a:pt x="8" y="24"/>
                    <a:pt x="8" y="24"/>
                    <a:pt x="8" y="24"/>
                  </a:cubicBezTo>
                  <a:cubicBezTo>
                    <a:pt x="3" y="24"/>
                    <a:pt x="0" y="20"/>
                    <a:pt x="0" y="14"/>
                  </a:cubicBezTo>
                  <a:cubicBezTo>
                    <a:pt x="0" y="9"/>
                    <a:pt x="0" y="9"/>
                    <a:pt x="0" y="9"/>
                  </a:cubicBezTo>
                  <a:cubicBezTo>
                    <a:pt x="0" y="4"/>
                    <a:pt x="3" y="0"/>
                    <a:pt x="8" y="0"/>
                  </a:cubicBezTo>
                  <a:cubicBezTo>
                    <a:pt x="362" y="0"/>
                    <a:pt x="362" y="0"/>
                    <a:pt x="362" y="0"/>
                  </a:cubicBezTo>
                  <a:cubicBezTo>
                    <a:pt x="368" y="0"/>
                    <a:pt x="376" y="4"/>
                    <a:pt x="376" y="9"/>
                  </a:cubicBezTo>
                  <a:lnTo>
                    <a:pt x="376" y="14"/>
                  </a:lnTo>
                  <a:close/>
                </a:path>
              </a:pathLst>
            </a:custGeom>
            <a:solidFill>
              <a:srgbClr val="00ADD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0">
              <a:extLst>
                <a:ext uri="{FF2B5EF4-FFF2-40B4-BE49-F238E27FC236}">
                  <a16:creationId xmlns:a16="http://schemas.microsoft.com/office/drawing/2014/main" id="{A8284833-3955-4DCB-96E7-4CB741481345}"/>
                </a:ext>
              </a:extLst>
            </p:cNvPr>
            <p:cNvSpPr>
              <a:spLocks/>
            </p:cNvSpPr>
            <p:nvPr/>
          </p:nvSpPr>
          <p:spPr bwMode="auto">
            <a:xfrm>
              <a:off x="5389563" y="4306888"/>
              <a:ext cx="2239963" cy="103188"/>
            </a:xfrm>
            <a:custGeom>
              <a:avLst/>
              <a:gdLst>
                <a:gd name="T0" fmla="*/ 528 w 528"/>
                <a:gd name="T1" fmla="*/ 14 h 24"/>
                <a:gd name="T2" fmla="*/ 518 w 528"/>
                <a:gd name="T3" fmla="*/ 24 h 24"/>
                <a:gd name="T4" fmla="*/ 10 w 528"/>
                <a:gd name="T5" fmla="*/ 24 h 24"/>
                <a:gd name="T6" fmla="*/ 0 w 528"/>
                <a:gd name="T7" fmla="*/ 14 h 24"/>
                <a:gd name="T8" fmla="*/ 0 w 528"/>
                <a:gd name="T9" fmla="*/ 10 h 24"/>
                <a:gd name="T10" fmla="*/ 10 w 528"/>
                <a:gd name="T11" fmla="*/ 0 h 24"/>
                <a:gd name="T12" fmla="*/ 518 w 528"/>
                <a:gd name="T13" fmla="*/ 0 h 24"/>
                <a:gd name="T14" fmla="*/ 528 w 528"/>
                <a:gd name="T15" fmla="*/ 10 h 24"/>
                <a:gd name="T16" fmla="*/ 528 w 528"/>
                <a:gd name="T17"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8" h="24">
                  <a:moveTo>
                    <a:pt x="528" y="14"/>
                  </a:moveTo>
                  <a:cubicBezTo>
                    <a:pt x="528" y="19"/>
                    <a:pt x="523" y="24"/>
                    <a:pt x="518" y="24"/>
                  </a:cubicBezTo>
                  <a:cubicBezTo>
                    <a:pt x="10" y="24"/>
                    <a:pt x="10" y="24"/>
                    <a:pt x="10" y="24"/>
                  </a:cubicBezTo>
                  <a:cubicBezTo>
                    <a:pt x="5" y="24"/>
                    <a:pt x="0" y="19"/>
                    <a:pt x="0" y="14"/>
                  </a:cubicBezTo>
                  <a:cubicBezTo>
                    <a:pt x="0" y="10"/>
                    <a:pt x="0" y="10"/>
                    <a:pt x="0" y="10"/>
                  </a:cubicBezTo>
                  <a:cubicBezTo>
                    <a:pt x="0" y="5"/>
                    <a:pt x="5" y="0"/>
                    <a:pt x="10" y="0"/>
                  </a:cubicBezTo>
                  <a:cubicBezTo>
                    <a:pt x="518" y="0"/>
                    <a:pt x="518" y="0"/>
                    <a:pt x="518" y="0"/>
                  </a:cubicBezTo>
                  <a:cubicBezTo>
                    <a:pt x="523" y="0"/>
                    <a:pt x="528" y="5"/>
                    <a:pt x="528" y="10"/>
                  </a:cubicBezTo>
                  <a:lnTo>
                    <a:pt x="528" y="14"/>
                  </a:lnTo>
                  <a:close/>
                </a:path>
              </a:pathLst>
            </a:custGeom>
            <a:solidFill>
              <a:schemeClr val="accent2">
                <a:lumMod val="60000"/>
                <a:lumOff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1">
              <a:extLst>
                <a:ext uri="{FF2B5EF4-FFF2-40B4-BE49-F238E27FC236}">
                  <a16:creationId xmlns:a16="http://schemas.microsoft.com/office/drawing/2014/main" id="{955363A8-4FFA-4B59-A589-8D491BF3F834}"/>
                </a:ext>
              </a:extLst>
            </p:cNvPr>
            <p:cNvSpPr>
              <a:spLocks/>
            </p:cNvSpPr>
            <p:nvPr/>
          </p:nvSpPr>
          <p:spPr bwMode="auto">
            <a:xfrm>
              <a:off x="5389563" y="4545013"/>
              <a:ext cx="1595438" cy="119063"/>
            </a:xfrm>
            <a:custGeom>
              <a:avLst/>
              <a:gdLst>
                <a:gd name="T0" fmla="*/ 376 w 376"/>
                <a:gd name="T1" fmla="*/ 16 h 28"/>
                <a:gd name="T2" fmla="*/ 362 w 376"/>
                <a:gd name="T3" fmla="*/ 28 h 28"/>
                <a:gd name="T4" fmla="*/ 8 w 376"/>
                <a:gd name="T5" fmla="*/ 28 h 28"/>
                <a:gd name="T6" fmla="*/ 0 w 376"/>
                <a:gd name="T7" fmla="*/ 16 h 28"/>
                <a:gd name="T8" fmla="*/ 0 w 376"/>
                <a:gd name="T9" fmla="*/ 11 h 28"/>
                <a:gd name="T10" fmla="*/ 8 w 376"/>
                <a:gd name="T11" fmla="*/ 0 h 28"/>
                <a:gd name="T12" fmla="*/ 362 w 376"/>
                <a:gd name="T13" fmla="*/ 0 h 28"/>
                <a:gd name="T14" fmla="*/ 376 w 376"/>
                <a:gd name="T15" fmla="*/ 11 h 28"/>
                <a:gd name="T16" fmla="*/ 376 w 376"/>
                <a:gd name="T17" fmla="*/ 1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28">
                  <a:moveTo>
                    <a:pt x="376" y="16"/>
                  </a:moveTo>
                  <a:cubicBezTo>
                    <a:pt x="376" y="22"/>
                    <a:pt x="368" y="28"/>
                    <a:pt x="362" y="28"/>
                  </a:cubicBezTo>
                  <a:cubicBezTo>
                    <a:pt x="8" y="28"/>
                    <a:pt x="8" y="28"/>
                    <a:pt x="8" y="28"/>
                  </a:cubicBezTo>
                  <a:cubicBezTo>
                    <a:pt x="3" y="28"/>
                    <a:pt x="0" y="22"/>
                    <a:pt x="0" y="16"/>
                  </a:cubicBezTo>
                  <a:cubicBezTo>
                    <a:pt x="0" y="11"/>
                    <a:pt x="0" y="11"/>
                    <a:pt x="0" y="11"/>
                  </a:cubicBezTo>
                  <a:cubicBezTo>
                    <a:pt x="0" y="5"/>
                    <a:pt x="3" y="0"/>
                    <a:pt x="8" y="0"/>
                  </a:cubicBezTo>
                  <a:cubicBezTo>
                    <a:pt x="362" y="0"/>
                    <a:pt x="362" y="0"/>
                    <a:pt x="362" y="0"/>
                  </a:cubicBezTo>
                  <a:cubicBezTo>
                    <a:pt x="368" y="0"/>
                    <a:pt x="376" y="5"/>
                    <a:pt x="376" y="11"/>
                  </a:cubicBezTo>
                  <a:cubicBezTo>
                    <a:pt x="376" y="16"/>
                    <a:pt x="376" y="16"/>
                    <a:pt x="376" y="16"/>
                  </a:cubicBezTo>
                </a:path>
              </a:pathLst>
            </a:custGeom>
            <a:solidFill>
              <a:srgbClr val="00ADD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
              <a:extLst>
                <a:ext uri="{FF2B5EF4-FFF2-40B4-BE49-F238E27FC236}">
                  <a16:creationId xmlns:a16="http://schemas.microsoft.com/office/drawing/2014/main" id="{8FE77AF5-8AC9-4B79-8959-8D4CCE2D2F75}"/>
                </a:ext>
              </a:extLst>
            </p:cNvPr>
            <p:cNvSpPr>
              <a:spLocks/>
            </p:cNvSpPr>
            <p:nvPr/>
          </p:nvSpPr>
          <p:spPr bwMode="auto">
            <a:xfrm>
              <a:off x="5389563" y="4748213"/>
              <a:ext cx="1917700" cy="103188"/>
            </a:xfrm>
            <a:custGeom>
              <a:avLst/>
              <a:gdLst>
                <a:gd name="T0" fmla="*/ 452 w 452"/>
                <a:gd name="T1" fmla="*/ 14 h 24"/>
                <a:gd name="T2" fmla="*/ 442 w 452"/>
                <a:gd name="T3" fmla="*/ 24 h 24"/>
                <a:gd name="T4" fmla="*/ 10 w 452"/>
                <a:gd name="T5" fmla="*/ 24 h 24"/>
                <a:gd name="T6" fmla="*/ 0 w 452"/>
                <a:gd name="T7" fmla="*/ 14 h 24"/>
                <a:gd name="T8" fmla="*/ 0 w 452"/>
                <a:gd name="T9" fmla="*/ 10 h 24"/>
                <a:gd name="T10" fmla="*/ 10 w 452"/>
                <a:gd name="T11" fmla="*/ 0 h 24"/>
                <a:gd name="T12" fmla="*/ 442 w 452"/>
                <a:gd name="T13" fmla="*/ 0 h 24"/>
                <a:gd name="T14" fmla="*/ 452 w 452"/>
                <a:gd name="T15" fmla="*/ 10 h 24"/>
                <a:gd name="T16" fmla="*/ 452 w 452"/>
                <a:gd name="T17"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2" h="24">
                  <a:moveTo>
                    <a:pt x="452" y="14"/>
                  </a:moveTo>
                  <a:cubicBezTo>
                    <a:pt x="452" y="19"/>
                    <a:pt x="447" y="24"/>
                    <a:pt x="442" y="24"/>
                  </a:cubicBezTo>
                  <a:cubicBezTo>
                    <a:pt x="10" y="24"/>
                    <a:pt x="10" y="24"/>
                    <a:pt x="10" y="24"/>
                  </a:cubicBezTo>
                  <a:cubicBezTo>
                    <a:pt x="5" y="24"/>
                    <a:pt x="0" y="19"/>
                    <a:pt x="0" y="14"/>
                  </a:cubicBezTo>
                  <a:cubicBezTo>
                    <a:pt x="0" y="10"/>
                    <a:pt x="0" y="10"/>
                    <a:pt x="0" y="10"/>
                  </a:cubicBezTo>
                  <a:cubicBezTo>
                    <a:pt x="0" y="5"/>
                    <a:pt x="5" y="0"/>
                    <a:pt x="10" y="0"/>
                  </a:cubicBezTo>
                  <a:cubicBezTo>
                    <a:pt x="442" y="0"/>
                    <a:pt x="442" y="0"/>
                    <a:pt x="442" y="0"/>
                  </a:cubicBezTo>
                  <a:cubicBezTo>
                    <a:pt x="447" y="0"/>
                    <a:pt x="452" y="5"/>
                    <a:pt x="452" y="10"/>
                  </a:cubicBezTo>
                  <a:cubicBezTo>
                    <a:pt x="452" y="14"/>
                    <a:pt x="452" y="14"/>
                    <a:pt x="452" y="14"/>
                  </a:cubicBezTo>
                </a:path>
              </a:pathLst>
            </a:custGeom>
            <a:solidFill>
              <a:schemeClr val="accent2">
                <a:lumMod val="60000"/>
                <a:lumOff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3">
              <a:extLst>
                <a:ext uri="{FF2B5EF4-FFF2-40B4-BE49-F238E27FC236}">
                  <a16:creationId xmlns:a16="http://schemas.microsoft.com/office/drawing/2014/main" id="{ECEBC91F-C352-4DD7-92F3-27579DBDD71D}"/>
                </a:ext>
              </a:extLst>
            </p:cNvPr>
            <p:cNvSpPr>
              <a:spLocks/>
            </p:cNvSpPr>
            <p:nvPr/>
          </p:nvSpPr>
          <p:spPr bwMode="auto">
            <a:xfrm>
              <a:off x="5389563" y="4968875"/>
              <a:ext cx="1595438" cy="103188"/>
            </a:xfrm>
            <a:custGeom>
              <a:avLst/>
              <a:gdLst>
                <a:gd name="T0" fmla="*/ 376 w 376"/>
                <a:gd name="T1" fmla="*/ 14 h 24"/>
                <a:gd name="T2" fmla="*/ 362 w 376"/>
                <a:gd name="T3" fmla="*/ 24 h 24"/>
                <a:gd name="T4" fmla="*/ 8 w 376"/>
                <a:gd name="T5" fmla="*/ 24 h 24"/>
                <a:gd name="T6" fmla="*/ 0 w 376"/>
                <a:gd name="T7" fmla="*/ 14 h 24"/>
                <a:gd name="T8" fmla="*/ 0 w 376"/>
                <a:gd name="T9" fmla="*/ 9 h 24"/>
                <a:gd name="T10" fmla="*/ 8 w 376"/>
                <a:gd name="T11" fmla="*/ 0 h 24"/>
                <a:gd name="T12" fmla="*/ 362 w 376"/>
                <a:gd name="T13" fmla="*/ 0 h 24"/>
                <a:gd name="T14" fmla="*/ 376 w 376"/>
                <a:gd name="T15" fmla="*/ 9 h 24"/>
                <a:gd name="T16" fmla="*/ 376 w 376"/>
                <a:gd name="T17"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6" h="24">
                  <a:moveTo>
                    <a:pt x="376" y="14"/>
                  </a:moveTo>
                  <a:cubicBezTo>
                    <a:pt x="376" y="19"/>
                    <a:pt x="368" y="24"/>
                    <a:pt x="362" y="24"/>
                  </a:cubicBezTo>
                  <a:cubicBezTo>
                    <a:pt x="8" y="24"/>
                    <a:pt x="8" y="24"/>
                    <a:pt x="8" y="24"/>
                  </a:cubicBezTo>
                  <a:cubicBezTo>
                    <a:pt x="3" y="24"/>
                    <a:pt x="0" y="19"/>
                    <a:pt x="0" y="14"/>
                  </a:cubicBezTo>
                  <a:cubicBezTo>
                    <a:pt x="0" y="9"/>
                    <a:pt x="0" y="9"/>
                    <a:pt x="0" y="9"/>
                  </a:cubicBezTo>
                  <a:cubicBezTo>
                    <a:pt x="0" y="3"/>
                    <a:pt x="3" y="0"/>
                    <a:pt x="8" y="0"/>
                  </a:cubicBezTo>
                  <a:cubicBezTo>
                    <a:pt x="362" y="0"/>
                    <a:pt x="362" y="0"/>
                    <a:pt x="362" y="0"/>
                  </a:cubicBezTo>
                  <a:cubicBezTo>
                    <a:pt x="368" y="0"/>
                    <a:pt x="376" y="3"/>
                    <a:pt x="376" y="9"/>
                  </a:cubicBezTo>
                  <a:cubicBezTo>
                    <a:pt x="376" y="14"/>
                    <a:pt x="376" y="14"/>
                    <a:pt x="376" y="14"/>
                  </a:cubicBezTo>
                </a:path>
              </a:pathLst>
            </a:custGeom>
            <a:solidFill>
              <a:srgbClr val="00ADD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4">
              <a:extLst>
                <a:ext uri="{FF2B5EF4-FFF2-40B4-BE49-F238E27FC236}">
                  <a16:creationId xmlns:a16="http://schemas.microsoft.com/office/drawing/2014/main" id="{9219EF61-258A-4EDC-A511-7D3B62B1993B}"/>
                </a:ext>
              </a:extLst>
            </p:cNvPr>
            <p:cNvSpPr>
              <a:spLocks/>
            </p:cNvSpPr>
            <p:nvPr/>
          </p:nvSpPr>
          <p:spPr bwMode="auto">
            <a:xfrm>
              <a:off x="5318125" y="5138738"/>
              <a:ext cx="657225" cy="233363"/>
            </a:xfrm>
            <a:custGeom>
              <a:avLst/>
              <a:gdLst>
                <a:gd name="T0" fmla="*/ 414 w 414"/>
                <a:gd name="T1" fmla="*/ 147 h 147"/>
                <a:gd name="T2" fmla="*/ 414 w 414"/>
                <a:gd name="T3" fmla="*/ 0 h 147"/>
                <a:gd name="T4" fmla="*/ 0 w 414"/>
                <a:gd name="T5" fmla="*/ 0 h 147"/>
                <a:gd name="T6" fmla="*/ 40 w 414"/>
                <a:gd name="T7" fmla="*/ 147 h 147"/>
                <a:gd name="T8" fmla="*/ 414 w 414"/>
                <a:gd name="T9" fmla="*/ 147 h 147"/>
              </a:gdLst>
              <a:ahLst/>
              <a:cxnLst>
                <a:cxn ang="0">
                  <a:pos x="T0" y="T1"/>
                </a:cxn>
                <a:cxn ang="0">
                  <a:pos x="T2" y="T3"/>
                </a:cxn>
                <a:cxn ang="0">
                  <a:pos x="T4" y="T5"/>
                </a:cxn>
                <a:cxn ang="0">
                  <a:pos x="T6" y="T7"/>
                </a:cxn>
                <a:cxn ang="0">
                  <a:pos x="T8" y="T9"/>
                </a:cxn>
              </a:cxnLst>
              <a:rect l="0" t="0" r="r" b="b"/>
              <a:pathLst>
                <a:path w="414" h="147">
                  <a:moveTo>
                    <a:pt x="414" y="147"/>
                  </a:moveTo>
                  <a:lnTo>
                    <a:pt x="414" y="0"/>
                  </a:lnTo>
                  <a:lnTo>
                    <a:pt x="0" y="0"/>
                  </a:lnTo>
                  <a:lnTo>
                    <a:pt x="40" y="147"/>
                  </a:lnTo>
                  <a:lnTo>
                    <a:pt x="414" y="147"/>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5">
              <a:extLst>
                <a:ext uri="{FF2B5EF4-FFF2-40B4-BE49-F238E27FC236}">
                  <a16:creationId xmlns:a16="http://schemas.microsoft.com/office/drawing/2014/main" id="{8A83E05D-988A-4350-BD26-D0F20B5A8C9C}"/>
                </a:ext>
              </a:extLst>
            </p:cNvPr>
            <p:cNvSpPr>
              <a:spLocks/>
            </p:cNvSpPr>
            <p:nvPr/>
          </p:nvSpPr>
          <p:spPr bwMode="auto">
            <a:xfrm>
              <a:off x="5318125" y="5138738"/>
              <a:ext cx="657225" cy="233363"/>
            </a:xfrm>
            <a:custGeom>
              <a:avLst/>
              <a:gdLst>
                <a:gd name="T0" fmla="*/ 414 w 414"/>
                <a:gd name="T1" fmla="*/ 147 h 147"/>
                <a:gd name="T2" fmla="*/ 414 w 414"/>
                <a:gd name="T3" fmla="*/ 0 h 147"/>
                <a:gd name="T4" fmla="*/ 0 w 414"/>
                <a:gd name="T5" fmla="*/ 0 h 147"/>
                <a:gd name="T6" fmla="*/ 40 w 414"/>
                <a:gd name="T7" fmla="*/ 147 h 147"/>
                <a:gd name="T8" fmla="*/ 414 w 414"/>
                <a:gd name="T9" fmla="*/ 147 h 147"/>
              </a:gdLst>
              <a:ahLst/>
              <a:cxnLst>
                <a:cxn ang="0">
                  <a:pos x="T0" y="T1"/>
                </a:cxn>
                <a:cxn ang="0">
                  <a:pos x="T2" y="T3"/>
                </a:cxn>
                <a:cxn ang="0">
                  <a:pos x="T4" y="T5"/>
                </a:cxn>
                <a:cxn ang="0">
                  <a:pos x="T6" y="T7"/>
                </a:cxn>
                <a:cxn ang="0">
                  <a:pos x="T8" y="T9"/>
                </a:cxn>
              </a:cxnLst>
              <a:rect l="0" t="0" r="r" b="b"/>
              <a:pathLst>
                <a:path w="414" h="147">
                  <a:moveTo>
                    <a:pt x="414" y="147"/>
                  </a:moveTo>
                  <a:lnTo>
                    <a:pt x="414" y="0"/>
                  </a:lnTo>
                  <a:lnTo>
                    <a:pt x="0" y="0"/>
                  </a:lnTo>
                  <a:lnTo>
                    <a:pt x="40" y="147"/>
                  </a:lnTo>
                  <a:lnTo>
                    <a:pt x="414" y="147"/>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Rectangle 26">
              <a:extLst>
                <a:ext uri="{FF2B5EF4-FFF2-40B4-BE49-F238E27FC236}">
                  <a16:creationId xmlns:a16="http://schemas.microsoft.com/office/drawing/2014/main" id="{D4021A34-DC64-402F-A961-D56C9692AE49}"/>
                </a:ext>
              </a:extLst>
            </p:cNvPr>
            <p:cNvSpPr>
              <a:spLocks noChangeArrowheads="1"/>
            </p:cNvSpPr>
            <p:nvPr/>
          </p:nvSpPr>
          <p:spPr bwMode="auto">
            <a:xfrm>
              <a:off x="5321300" y="4583113"/>
              <a:ext cx="1600200" cy="565150"/>
            </a:xfrm>
            <a:prstGeom prst="rect">
              <a:avLst/>
            </a:prstGeom>
            <a:solidFill>
              <a:schemeClr val="accent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27">
              <a:extLst>
                <a:ext uri="{FF2B5EF4-FFF2-40B4-BE49-F238E27FC236}">
                  <a16:creationId xmlns:a16="http://schemas.microsoft.com/office/drawing/2014/main" id="{00EF14DE-AA34-4FE8-B86C-B5A726C9AE45}"/>
                </a:ext>
              </a:extLst>
            </p:cNvPr>
            <p:cNvSpPr>
              <a:spLocks noChangeArrowheads="1"/>
            </p:cNvSpPr>
            <p:nvPr/>
          </p:nvSpPr>
          <p:spPr bwMode="auto">
            <a:xfrm>
              <a:off x="5321300" y="4583113"/>
              <a:ext cx="1600200" cy="56515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Freeform 28">
              <a:extLst>
                <a:ext uri="{FF2B5EF4-FFF2-40B4-BE49-F238E27FC236}">
                  <a16:creationId xmlns:a16="http://schemas.microsoft.com/office/drawing/2014/main" id="{30A09428-1ECA-4F53-AB16-5261A6523C6F}"/>
                </a:ext>
              </a:extLst>
            </p:cNvPr>
            <p:cNvSpPr>
              <a:spLocks/>
            </p:cNvSpPr>
            <p:nvPr/>
          </p:nvSpPr>
          <p:spPr bwMode="auto">
            <a:xfrm>
              <a:off x="5318125" y="3000375"/>
              <a:ext cx="1606550" cy="1820863"/>
            </a:xfrm>
            <a:custGeom>
              <a:avLst/>
              <a:gdLst>
                <a:gd name="T0" fmla="*/ 379 w 379"/>
                <a:gd name="T1" fmla="*/ 363 h 429"/>
                <a:gd name="T2" fmla="*/ 314 w 379"/>
                <a:gd name="T3" fmla="*/ 429 h 429"/>
                <a:gd name="T4" fmla="*/ 65 w 379"/>
                <a:gd name="T5" fmla="*/ 429 h 429"/>
                <a:gd name="T6" fmla="*/ 0 w 379"/>
                <a:gd name="T7" fmla="*/ 363 h 429"/>
                <a:gd name="T8" fmla="*/ 0 w 379"/>
                <a:gd name="T9" fmla="*/ 66 h 429"/>
                <a:gd name="T10" fmla="*/ 65 w 379"/>
                <a:gd name="T11" fmla="*/ 0 h 429"/>
                <a:gd name="T12" fmla="*/ 314 w 379"/>
                <a:gd name="T13" fmla="*/ 0 h 429"/>
                <a:gd name="T14" fmla="*/ 379 w 379"/>
                <a:gd name="T15" fmla="*/ 66 h 429"/>
                <a:gd name="T16" fmla="*/ 379 w 379"/>
                <a:gd name="T17" fmla="*/ 36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429">
                  <a:moveTo>
                    <a:pt x="379" y="363"/>
                  </a:moveTo>
                  <a:cubicBezTo>
                    <a:pt x="379" y="400"/>
                    <a:pt x="350" y="429"/>
                    <a:pt x="314" y="429"/>
                  </a:cubicBezTo>
                  <a:cubicBezTo>
                    <a:pt x="65" y="429"/>
                    <a:pt x="65" y="429"/>
                    <a:pt x="65" y="429"/>
                  </a:cubicBezTo>
                  <a:cubicBezTo>
                    <a:pt x="29" y="429"/>
                    <a:pt x="0" y="400"/>
                    <a:pt x="0" y="363"/>
                  </a:cubicBezTo>
                  <a:cubicBezTo>
                    <a:pt x="0" y="66"/>
                    <a:pt x="0" y="66"/>
                    <a:pt x="0" y="66"/>
                  </a:cubicBezTo>
                  <a:cubicBezTo>
                    <a:pt x="0" y="30"/>
                    <a:pt x="29" y="0"/>
                    <a:pt x="65" y="0"/>
                  </a:cubicBezTo>
                  <a:cubicBezTo>
                    <a:pt x="314" y="0"/>
                    <a:pt x="314" y="0"/>
                    <a:pt x="314" y="0"/>
                  </a:cubicBezTo>
                  <a:cubicBezTo>
                    <a:pt x="350" y="0"/>
                    <a:pt x="379" y="30"/>
                    <a:pt x="379" y="66"/>
                  </a:cubicBezTo>
                  <a:cubicBezTo>
                    <a:pt x="379" y="363"/>
                    <a:pt x="379" y="363"/>
                    <a:pt x="379" y="363"/>
                  </a:cubicBezTo>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9">
              <a:extLst>
                <a:ext uri="{FF2B5EF4-FFF2-40B4-BE49-F238E27FC236}">
                  <a16:creationId xmlns:a16="http://schemas.microsoft.com/office/drawing/2014/main" id="{F81A3288-AB56-4AF3-9270-7E6CC0392DA1}"/>
                </a:ext>
              </a:extLst>
            </p:cNvPr>
            <p:cNvSpPr>
              <a:spLocks/>
            </p:cNvSpPr>
            <p:nvPr/>
          </p:nvSpPr>
          <p:spPr bwMode="auto">
            <a:xfrm>
              <a:off x="6551613" y="3030538"/>
              <a:ext cx="1208088" cy="1184275"/>
            </a:xfrm>
            <a:custGeom>
              <a:avLst/>
              <a:gdLst>
                <a:gd name="T0" fmla="*/ 270 w 285"/>
                <a:gd name="T1" fmla="*/ 262 h 279"/>
                <a:gd name="T2" fmla="*/ 212 w 285"/>
                <a:gd name="T3" fmla="*/ 263 h 279"/>
                <a:gd name="T4" fmla="*/ 16 w 285"/>
                <a:gd name="T5" fmla="*/ 74 h 279"/>
                <a:gd name="T6" fmla="*/ 15 w 285"/>
                <a:gd name="T7" fmla="*/ 17 h 279"/>
                <a:gd name="T8" fmla="*/ 73 w 285"/>
                <a:gd name="T9" fmla="*/ 16 h 279"/>
                <a:gd name="T10" fmla="*/ 269 w 285"/>
                <a:gd name="T11" fmla="*/ 204 h 279"/>
                <a:gd name="T12" fmla="*/ 270 w 285"/>
                <a:gd name="T13" fmla="*/ 262 h 279"/>
              </a:gdLst>
              <a:ahLst/>
              <a:cxnLst>
                <a:cxn ang="0">
                  <a:pos x="T0" y="T1"/>
                </a:cxn>
                <a:cxn ang="0">
                  <a:pos x="T2" y="T3"/>
                </a:cxn>
                <a:cxn ang="0">
                  <a:pos x="T4" y="T5"/>
                </a:cxn>
                <a:cxn ang="0">
                  <a:pos x="T6" y="T7"/>
                </a:cxn>
                <a:cxn ang="0">
                  <a:pos x="T8" y="T9"/>
                </a:cxn>
                <a:cxn ang="0">
                  <a:pos x="T10" y="T11"/>
                </a:cxn>
                <a:cxn ang="0">
                  <a:pos x="T12" y="T13"/>
                </a:cxn>
              </a:cxnLst>
              <a:rect l="0" t="0" r="r" b="b"/>
              <a:pathLst>
                <a:path w="285" h="279">
                  <a:moveTo>
                    <a:pt x="270" y="262"/>
                  </a:moveTo>
                  <a:cubicBezTo>
                    <a:pt x="254" y="278"/>
                    <a:pt x="228" y="279"/>
                    <a:pt x="212" y="263"/>
                  </a:cubicBezTo>
                  <a:cubicBezTo>
                    <a:pt x="16" y="74"/>
                    <a:pt x="16" y="74"/>
                    <a:pt x="16" y="74"/>
                  </a:cubicBezTo>
                  <a:cubicBezTo>
                    <a:pt x="0" y="59"/>
                    <a:pt x="0" y="33"/>
                    <a:pt x="15" y="17"/>
                  </a:cubicBezTo>
                  <a:cubicBezTo>
                    <a:pt x="31" y="0"/>
                    <a:pt x="57" y="0"/>
                    <a:pt x="73" y="16"/>
                  </a:cubicBezTo>
                  <a:cubicBezTo>
                    <a:pt x="269" y="204"/>
                    <a:pt x="269" y="204"/>
                    <a:pt x="269" y="204"/>
                  </a:cubicBezTo>
                  <a:cubicBezTo>
                    <a:pt x="285" y="220"/>
                    <a:pt x="285" y="246"/>
                    <a:pt x="270" y="262"/>
                  </a:cubicBezTo>
                  <a:close/>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E6DA6235-1EC5-412A-872D-B50FD390100C}"/>
                </a:ext>
              </a:extLst>
            </p:cNvPr>
            <p:cNvSpPr>
              <a:spLocks/>
            </p:cNvSpPr>
            <p:nvPr/>
          </p:nvSpPr>
          <p:spPr bwMode="auto">
            <a:xfrm>
              <a:off x="7437438" y="3424238"/>
              <a:ext cx="722313" cy="735013"/>
            </a:xfrm>
            <a:custGeom>
              <a:avLst/>
              <a:gdLst>
                <a:gd name="T0" fmla="*/ 455 w 455"/>
                <a:gd name="T1" fmla="*/ 64 h 463"/>
                <a:gd name="T2" fmla="*/ 390 w 455"/>
                <a:gd name="T3" fmla="*/ 0 h 463"/>
                <a:gd name="T4" fmla="*/ 0 w 455"/>
                <a:gd name="T5" fmla="*/ 313 h 463"/>
                <a:gd name="T6" fmla="*/ 158 w 455"/>
                <a:gd name="T7" fmla="*/ 463 h 463"/>
                <a:gd name="T8" fmla="*/ 455 w 455"/>
                <a:gd name="T9" fmla="*/ 64 h 463"/>
              </a:gdLst>
              <a:ahLst/>
              <a:cxnLst>
                <a:cxn ang="0">
                  <a:pos x="T0" y="T1"/>
                </a:cxn>
                <a:cxn ang="0">
                  <a:pos x="T2" y="T3"/>
                </a:cxn>
                <a:cxn ang="0">
                  <a:pos x="T4" y="T5"/>
                </a:cxn>
                <a:cxn ang="0">
                  <a:pos x="T6" y="T7"/>
                </a:cxn>
                <a:cxn ang="0">
                  <a:pos x="T8" y="T9"/>
                </a:cxn>
              </a:cxnLst>
              <a:rect l="0" t="0" r="r" b="b"/>
              <a:pathLst>
                <a:path w="455" h="463">
                  <a:moveTo>
                    <a:pt x="455" y="64"/>
                  </a:moveTo>
                  <a:lnTo>
                    <a:pt x="390" y="0"/>
                  </a:lnTo>
                  <a:lnTo>
                    <a:pt x="0" y="313"/>
                  </a:lnTo>
                  <a:lnTo>
                    <a:pt x="158" y="463"/>
                  </a:lnTo>
                  <a:lnTo>
                    <a:pt x="455" y="64"/>
                  </a:lnTo>
                  <a:close/>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4ED34478-4388-42EF-B374-EA4DF94391A7}"/>
                </a:ext>
              </a:extLst>
            </p:cNvPr>
            <p:cNvSpPr>
              <a:spLocks/>
            </p:cNvSpPr>
            <p:nvPr/>
          </p:nvSpPr>
          <p:spPr bwMode="auto">
            <a:xfrm>
              <a:off x="7997825" y="3127375"/>
              <a:ext cx="471488" cy="496888"/>
            </a:xfrm>
            <a:custGeom>
              <a:avLst/>
              <a:gdLst>
                <a:gd name="T0" fmla="*/ 18 w 111"/>
                <a:gd name="T1" fmla="*/ 7 h 117"/>
                <a:gd name="T2" fmla="*/ 2 w 111"/>
                <a:gd name="T3" fmla="*/ 67 h 117"/>
                <a:gd name="T4" fmla="*/ 4 w 111"/>
                <a:gd name="T5" fmla="*/ 71 h 117"/>
                <a:gd name="T6" fmla="*/ 44 w 111"/>
                <a:gd name="T7" fmla="*/ 112 h 117"/>
                <a:gd name="T8" fmla="*/ 62 w 111"/>
                <a:gd name="T9" fmla="*/ 112 h 117"/>
                <a:gd name="T10" fmla="*/ 106 w 111"/>
                <a:gd name="T11" fmla="*/ 69 h 117"/>
                <a:gd name="T12" fmla="*/ 107 w 111"/>
                <a:gd name="T13" fmla="*/ 52 h 117"/>
                <a:gd name="T14" fmla="*/ 66 w 111"/>
                <a:gd name="T15" fmla="*/ 10 h 117"/>
                <a:gd name="T16" fmla="*/ 46 w 111"/>
                <a:gd name="T17" fmla="*/ 14 h 117"/>
                <a:gd name="T18" fmla="*/ 18 w 111"/>
                <a:gd name="T19" fmla="*/ 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7">
                  <a:moveTo>
                    <a:pt x="18" y="7"/>
                  </a:moveTo>
                  <a:cubicBezTo>
                    <a:pt x="18" y="7"/>
                    <a:pt x="0" y="63"/>
                    <a:pt x="2" y="67"/>
                  </a:cubicBezTo>
                  <a:cubicBezTo>
                    <a:pt x="2" y="68"/>
                    <a:pt x="3" y="70"/>
                    <a:pt x="4" y="71"/>
                  </a:cubicBezTo>
                  <a:cubicBezTo>
                    <a:pt x="44" y="112"/>
                    <a:pt x="44" y="112"/>
                    <a:pt x="44" y="112"/>
                  </a:cubicBezTo>
                  <a:cubicBezTo>
                    <a:pt x="49" y="117"/>
                    <a:pt x="57" y="117"/>
                    <a:pt x="62" y="112"/>
                  </a:cubicBezTo>
                  <a:cubicBezTo>
                    <a:pt x="106" y="69"/>
                    <a:pt x="106" y="69"/>
                    <a:pt x="106" y="69"/>
                  </a:cubicBezTo>
                  <a:cubicBezTo>
                    <a:pt x="111" y="64"/>
                    <a:pt x="111" y="56"/>
                    <a:pt x="107" y="52"/>
                  </a:cubicBezTo>
                  <a:cubicBezTo>
                    <a:pt x="66" y="10"/>
                    <a:pt x="66" y="10"/>
                    <a:pt x="66" y="10"/>
                  </a:cubicBezTo>
                  <a:cubicBezTo>
                    <a:pt x="62" y="6"/>
                    <a:pt x="50" y="10"/>
                    <a:pt x="46" y="14"/>
                  </a:cubicBezTo>
                  <a:cubicBezTo>
                    <a:pt x="32" y="0"/>
                    <a:pt x="18" y="7"/>
                    <a:pt x="18" y="7"/>
                  </a:cubicBez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0C253A2E-58A0-4EFC-A68C-F49E5556406A}"/>
                </a:ext>
              </a:extLst>
            </p:cNvPr>
            <p:cNvSpPr>
              <a:spLocks/>
            </p:cNvSpPr>
            <p:nvPr/>
          </p:nvSpPr>
          <p:spPr bwMode="auto">
            <a:xfrm>
              <a:off x="4587875" y="3055938"/>
              <a:ext cx="1055688" cy="1336675"/>
            </a:xfrm>
            <a:custGeom>
              <a:avLst/>
              <a:gdLst>
                <a:gd name="T0" fmla="*/ 23 w 249"/>
                <a:gd name="T1" fmla="*/ 302 h 315"/>
                <a:gd name="T2" fmla="*/ 80 w 249"/>
                <a:gd name="T3" fmla="*/ 292 h 315"/>
                <a:gd name="T4" fmla="*/ 236 w 249"/>
                <a:gd name="T5" fmla="*/ 69 h 315"/>
                <a:gd name="T6" fmla="*/ 226 w 249"/>
                <a:gd name="T7" fmla="*/ 12 h 315"/>
                <a:gd name="T8" fmla="*/ 169 w 249"/>
                <a:gd name="T9" fmla="*/ 23 h 315"/>
                <a:gd name="T10" fmla="*/ 13 w 249"/>
                <a:gd name="T11" fmla="*/ 245 h 315"/>
                <a:gd name="T12" fmla="*/ 23 w 249"/>
                <a:gd name="T13" fmla="*/ 302 h 315"/>
              </a:gdLst>
              <a:ahLst/>
              <a:cxnLst>
                <a:cxn ang="0">
                  <a:pos x="T0" y="T1"/>
                </a:cxn>
                <a:cxn ang="0">
                  <a:pos x="T2" y="T3"/>
                </a:cxn>
                <a:cxn ang="0">
                  <a:pos x="T4" y="T5"/>
                </a:cxn>
                <a:cxn ang="0">
                  <a:pos x="T6" y="T7"/>
                </a:cxn>
                <a:cxn ang="0">
                  <a:pos x="T8" y="T9"/>
                </a:cxn>
                <a:cxn ang="0">
                  <a:pos x="T10" y="T11"/>
                </a:cxn>
                <a:cxn ang="0">
                  <a:pos x="T12" y="T13"/>
                </a:cxn>
              </a:cxnLst>
              <a:rect l="0" t="0" r="r" b="b"/>
              <a:pathLst>
                <a:path w="249" h="315">
                  <a:moveTo>
                    <a:pt x="23" y="302"/>
                  </a:moveTo>
                  <a:cubicBezTo>
                    <a:pt x="41" y="315"/>
                    <a:pt x="67" y="310"/>
                    <a:pt x="80" y="292"/>
                  </a:cubicBezTo>
                  <a:cubicBezTo>
                    <a:pt x="236" y="69"/>
                    <a:pt x="236" y="69"/>
                    <a:pt x="236" y="69"/>
                  </a:cubicBezTo>
                  <a:cubicBezTo>
                    <a:pt x="249" y="51"/>
                    <a:pt x="244" y="25"/>
                    <a:pt x="226" y="12"/>
                  </a:cubicBezTo>
                  <a:cubicBezTo>
                    <a:pt x="207" y="0"/>
                    <a:pt x="182" y="4"/>
                    <a:pt x="169" y="23"/>
                  </a:cubicBezTo>
                  <a:cubicBezTo>
                    <a:pt x="13" y="245"/>
                    <a:pt x="13" y="245"/>
                    <a:pt x="13" y="245"/>
                  </a:cubicBezTo>
                  <a:cubicBezTo>
                    <a:pt x="0" y="263"/>
                    <a:pt x="5" y="289"/>
                    <a:pt x="23" y="302"/>
                  </a:cubicBezTo>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A4593F2E-F3A6-4A5E-860D-3C856EC54B2C}"/>
                </a:ext>
              </a:extLst>
            </p:cNvPr>
            <p:cNvSpPr>
              <a:spLocks/>
            </p:cNvSpPr>
            <p:nvPr/>
          </p:nvSpPr>
          <p:spPr bwMode="auto">
            <a:xfrm>
              <a:off x="5237163" y="2936875"/>
              <a:ext cx="627063" cy="2439988"/>
            </a:xfrm>
            <a:custGeom>
              <a:avLst/>
              <a:gdLst>
                <a:gd name="T0" fmla="*/ 148 w 148"/>
                <a:gd name="T1" fmla="*/ 575 h 575"/>
                <a:gd name="T2" fmla="*/ 7 w 148"/>
                <a:gd name="T3" fmla="*/ 575 h 575"/>
                <a:gd name="T4" fmla="*/ 16 w 148"/>
                <a:gd name="T5" fmla="*/ 50 h 575"/>
                <a:gd name="T6" fmla="*/ 148 w 148"/>
                <a:gd name="T7" fmla="*/ 0 h 575"/>
                <a:gd name="T8" fmla="*/ 148 w 148"/>
                <a:gd name="T9" fmla="*/ 575 h 575"/>
              </a:gdLst>
              <a:ahLst/>
              <a:cxnLst>
                <a:cxn ang="0">
                  <a:pos x="T0" y="T1"/>
                </a:cxn>
                <a:cxn ang="0">
                  <a:pos x="T2" y="T3"/>
                </a:cxn>
                <a:cxn ang="0">
                  <a:pos x="T4" y="T5"/>
                </a:cxn>
                <a:cxn ang="0">
                  <a:pos x="T6" y="T7"/>
                </a:cxn>
                <a:cxn ang="0">
                  <a:pos x="T8" y="T9"/>
                </a:cxn>
              </a:cxnLst>
              <a:rect l="0" t="0" r="r" b="b"/>
              <a:pathLst>
                <a:path w="148" h="575">
                  <a:moveTo>
                    <a:pt x="148" y="575"/>
                  </a:moveTo>
                  <a:cubicBezTo>
                    <a:pt x="7" y="575"/>
                    <a:pt x="7" y="575"/>
                    <a:pt x="7" y="575"/>
                  </a:cubicBezTo>
                  <a:cubicBezTo>
                    <a:pt x="7" y="575"/>
                    <a:pt x="0" y="97"/>
                    <a:pt x="16" y="50"/>
                  </a:cubicBezTo>
                  <a:cubicBezTo>
                    <a:pt x="32" y="4"/>
                    <a:pt x="148" y="0"/>
                    <a:pt x="148" y="0"/>
                  </a:cubicBezTo>
                  <a:cubicBezTo>
                    <a:pt x="148" y="575"/>
                    <a:pt x="148" y="575"/>
                    <a:pt x="148" y="575"/>
                  </a:cubicBezTo>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4">
              <a:extLst>
                <a:ext uri="{FF2B5EF4-FFF2-40B4-BE49-F238E27FC236}">
                  <a16:creationId xmlns:a16="http://schemas.microsoft.com/office/drawing/2014/main" id="{F8DECCE0-A669-40BB-A93A-D767AAE214CA}"/>
                </a:ext>
              </a:extLst>
            </p:cNvPr>
            <p:cNvSpPr>
              <a:spLocks/>
            </p:cNvSpPr>
            <p:nvPr/>
          </p:nvSpPr>
          <p:spPr bwMode="auto">
            <a:xfrm>
              <a:off x="6038850" y="5138738"/>
              <a:ext cx="657225" cy="230188"/>
            </a:xfrm>
            <a:custGeom>
              <a:avLst/>
              <a:gdLst>
                <a:gd name="T0" fmla="*/ 414 w 414"/>
                <a:gd name="T1" fmla="*/ 145 h 145"/>
                <a:gd name="T2" fmla="*/ 414 w 414"/>
                <a:gd name="T3" fmla="*/ 0 h 145"/>
                <a:gd name="T4" fmla="*/ 0 w 414"/>
                <a:gd name="T5" fmla="*/ 0 h 145"/>
                <a:gd name="T6" fmla="*/ 40 w 414"/>
                <a:gd name="T7" fmla="*/ 145 h 145"/>
                <a:gd name="T8" fmla="*/ 414 w 414"/>
                <a:gd name="T9" fmla="*/ 145 h 145"/>
              </a:gdLst>
              <a:ahLst/>
              <a:cxnLst>
                <a:cxn ang="0">
                  <a:pos x="T0" y="T1"/>
                </a:cxn>
                <a:cxn ang="0">
                  <a:pos x="T2" y="T3"/>
                </a:cxn>
                <a:cxn ang="0">
                  <a:pos x="T4" y="T5"/>
                </a:cxn>
                <a:cxn ang="0">
                  <a:pos x="T6" y="T7"/>
                </a:cxn>
                <a:cxn ang="0">
                  <a:pos x="T8" y="T9"/>
                </a:cxn>
              </a:cxnLst>
              <a:rect l="0" t="0" r="r" b="b"/>
              <a:pathLst>
                <a:path w="414" h="145">
                  <a:moveTo>
                    <a:pt x="414" y="145"/>
                  </a:moveTo>
                  <a:lnTo>
                    <a:pt x="414" y="0"/>
                  </a:lnTo>
                  <a:lnTo>
                    <a:pt x="0" y="0"/>
                  </a:lnTo>
                  <a:lnTo>
                    <a:pt x="40" y="145"/>
                  </a:lnTo>
                  <a:lnTo>
                    <a:pt x="414" y="145"/>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5">
              <a:extLst>
                <a:ext uri="{FF2B5EF4-FFF2-40B4-BE49-F238E27FC236}">
                  <a16:creationId xmlns:a16="http://schemas.microsoft.com/office/drawing/2014/main" id="{AF4B5834-4B33-4258-85AB-715CAB830153}"/>
                </a:ext>
              </a:extLst>
            </p:cNvPr>
            <p:cNvSpPr>
              <a:spLocks/>
            </p:cNvSpPr>
            <p:nvPr/>
          </p:nvSpPr>
          <p:spPr bwMode="auto">
            <a:xfrm>
              <a:off x="6038850" y="5138738"/>
              <a:ext cx="657225" cy="230188"/>
            </a:xfrm>
            <a:custGeom>
              <a:avLst/>
              <a:gdLst>
                <a:gd name="T0" fmla="*/ 414 w 414"/>
                <a:gd name="T1" fmla="*/ 145 h 145"/>
                <a:gd name="T2" fmla="*/ 414 w 414"/>
                <a:gd name="T3" fmla="*/ 0 h 145"/>
                <a:gd name="T4" fmla="*/ 0 w 414"/>
                <a:gd name="T5" fmla="*/ 0 h 145"/>
                <a:gd name="T6" fmla="*/ 40 w 414"/>
                <a:gd name="T7" fmla="*/ 145 h 145"/>
                <a:gd name="T8" fmla="*/ 414 w 414"/>
                <a:gd name="T9" fmla="*/ 145 h 145"/>
              </a:gdLst>
              <a:ahLst/>
              <a:cxnLst>
                <a:cxn ang="0">
                  <a:pos x="T0" y="T1"/>
                </a:cxn>
                <a:cxn ang="0">
                  <a:pos x="T2" y="T3"/>
                </a:cxn>
                <a:cxn ang="0">
                  <a:pos x="T4" y="T5"/>
                </a:cxn>
                <a:cxn ang="0">
                  <a:pos x="T6" y="T7"/>
                </a:cxn>
                <a:cxn ang="0">
                  <a:pos x="T8" y="T9"/>
                </a:cxn>
              </a:cxnLst>
              <a:rect l="0" t="0" r="r" b="b"/>
              <a:pathLst>
                <a:path w="414" h="145">
                  <a:moveTo>
                    <a:pt x="414" y="145"/>
                  </a:moveTo>
                  <a:lnTo>
                    <a:pt x="414" y="0"/>
                  </a:lnTo>
                  <a:lnTo>
                    <a:pt x="0" y="0"/>
                  </a:lnTo>
                  <a:lnTo>
                    <a:pt x="40" y="145"/>
                  </a:lnTo>
                  <a:lnTo>
                    <a:pt x="414" y="145"/>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Freeform 36">
              <a:extLst>
                <a:ext uri="{FF2B5EF4-FFF2-40B4-BE49-F238E27FC236}">
                  <a16:creationId xmlns:a16="http://schemas.microsoft.com/office/drawing/2014/main" id="{E170EFA9-4EB3-4671-BC35-A2225F1165AD}"/>
                </a:ext>
              </a:extLst>
            </p:cNvPr>
            <p:cNvSpPr>
              <a:spLocks/>
            </p:cNvSpPr>
            <p:nvPr/>
          </p:nvSpPr>
          <p:spPr bwMode="auto">
            <a:xfrm>
              <a:off x="6437313" y="2936875"/>
              <a:ext cx="623888" cy="2432050"/>
            </a:xfrm>
            <a:custGeom>
              <a:avLst/>
              <a:gdLst>
                <a:gd name="T0" fmla="*/ 0 w 147"/>
                <a:gd name="T1" fmla="*/ 573 h 573"/>
                <a:gd name="T2" fmla="*/ 138 w 147"/>
                <a:gd name="T3" fmla="*/ 573 h 573"/>
                <a:gd name="T4" fmla="*/ 131 w 147"/>
                <a:gd name="T5" fmla="*/ 51 h 573"/>
                <a:gd name="T6" fmla="*/ 0 w 147"/>
                <a:gd name="T7" fmla="*/ 0 h 573"/>
                <a:gd name="T8" fmla="*/ 0 w 147"/>
                <a:gd name="T9" fmla="*/ 573 h 573"/>
              </a:gdLst>
              <a:ahLst/>
              <a:cxnLst>
                <a:cxn ang="0">
                  <a:pos x="T0" y="T1"/>
                </a:cxn>
                <a:cxn ang="0">
                  <a:pos x="T2" y="T3"/>
                </a:cxn>
                <a:cxn ang="0">
                  <a:pos x="T4" y="T5"/>
                </a:cxn>
                <a:cxn ang="0">
                  <a:pos x="T6" y="T7"/>
                </a:cxn>
                <a:cxn ang="0">
                  <a:pos x="T8" y="T9"/>
                </a:cxn>
              </a:cxnLst>
              <a:rect l="0" t="0" r="r" b="b"/>
              <a:pathLst>
                <a:path w="147" h="573">
                  <a:moveTo>
                    <a:pt x="0" y="573"/>
                  </a:moveTo>
                  <a:cubicBezTo>
                    <a:pt x="138" y="573"/>
                    <a:pt x="138" y="573"/>
                    <a:pt x="138" y="573"/>
                  </a:cubicBezTo>
                  <a:cubicBezTo>
                    <a:pt x="138" y="573"/>
                    <a:pt x="147" y="97"/>
                    <a:pt x="131" y="51"/>
                  </a:cubicBezTo>
                  <a:cubicBezTo>
                    <a:pt x="115" y="4"/>
                    <a:pt x="0" y="0"/>
                    <a:pt x="0" y="0"/>
                  </a:cubicBezTo>
                  <a:cubicBezTo>
                    <a:pt x="0" y="573"/>
                    <a:pt x="0" y="573"/>
                    <a:pt x="0" y="573"/>
                  </a:cubicBezTo>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37">
              <a:extLst>
                <a:ext uri="{FF2B5EF4-FFF2-40B4-BE49-F238E27FC236}">
                  <a16:creationId xmlns:a16="http://schemas.microsoft.com/office/drawing/2014/main" id="{4A4E4397-1FB5-4632-8BCD-AAE7D93E4B46}"/>
                </a:ext>
              </a:extLst>
            </p:cNvPr>
            <p:cNvSpPr>
              <a:spLocks/>
            </p:cNvSpPr>
            <p:nvPr/>
          </p:nvSpPr>
          <p:spPr bwMode="auto">
            <a:xfrm>
              <a:off x="5160963" y="1501775"/>
              <a:ext cx="1585913" cy="1782763"/>
            </a:xfrm>
            <a:custGeom>
              <a:avLst/>
              <a:gdLst>
                <a:gd name="T0" fmla="*/ 12 w 374"/>
                <a:gd name="T1" fmla="*/ 229 h 420"/>
                <a:gd name="T2" fmla="*/ 209 w 374"/>
                <a:gd name="T3" fmla="*/ 410 h 420"/>
                <a:gd name="T4" fmla="*/ 363 w 374"/>
                <a:gd name="T5" fmla="*/ 192 h 420"/>
                <a:gd name="T6" fmla="*/ 166 w 374"/>
                <a:gd name="T7" fmla="*/ 10 h 420"/>
                <a:gd name="T8" fmla="*/ 12 w 374"/>
                <a:gd name="T9" fmla="*/ 229 h 420"/>
              </a:gdLst>
              <a:ahLst/>
              <a:cxnLst>
                <a:cxn ang="0">
                  <a:pos x="T0" y="T1"/>
                </a:cxn>
                <a:cxn ang="0">
                  <a:pos x="T2" y="T3"/>
                </a:cxn>
                <a:cxn ang="0">
                  <a:pos x="T4" y="T5"/>
                </a:cxn>
                <a:cxn ang="0">
                  <a:pos x="T6" y="T7"/>
                </a:cxn>
                <a:cxn ang="0">
                  <a:pos x="T8" y="T9"/>
                </a:cxn>
              </a:cxnLst>
              <a:rect l="0" t="0" r="r" b="b"/>
              <a:pathLst>
                <a:path w="374" h="420">
                  <a:moveTo>
                    <a:pt x="12" y="229"/>
                  </a:moveTo>
                  <a:cubicBezTo>
                    <a:pt x="24" y="339"/>
                    <a:pt x="112" y="420"/>
                    <a:pt x="209" y="410"/>
                  </a:cubicBezTo>
                  <a:cubicBezTo>
                    <a:pt x="305" y="400"/>
                    <a:pt x="374" y="302"/>
                    <a:pt x="363" y="192"/>
                  </a:cubicBezTo>
                  <a:cubicBezTo>
                    <a:pt x="351" y="81"/>
                    <a:pt x="263" y="0"/>
                    <a:pt x="166" y="10"/>
                  </a:cubicBezTo>
                  <a:cubicBezTo>
                    <a:pt x="69" y="20"/>
                    <a:pt x="0" y="118"/>
                    <a:pt x="12" y="229"/>
                  </a:cubicBez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38">
              <a:extLst>
                <a:ext uri="{FF2B5EF4-FFF2-40B4-BE49-F238E27FC236}">
                  <a16:creationId xmlns:a16="http://schemas.microsoft.com/office/drawing/2014/main" id="{43049AB1-89B5-4370-AB82-DA35470DA754}"/>
                </a:ext>
              </a:extLst>
            </p:cNvPr>
            <p:cNvSpPr>
              <a:spLocks/>
            </p:cNvSpPr>
            <p:nvPr/>
          </p:nvSpPr>
          <p:spPr bwMode="auto">
            <a:xfrm>
              <a:off x="5453063" y="2239963"/>
              <a:ext cx="127000" cy="174625"/>
            </a:xfrm>
            <a:custGeom>
              <a:avLst/>
              <a:gdLst>
                <a:gd name="T0" fmla="*/ 1 w 30"/>
                <a:gd name="T1" fmla="*/ 22 h 41"/>
                <a:gd name="T2" fmla="*/ 17 w 30"/>
                <a:gd name="T3" fmla="*/ 40 h 41"/>
                <a:gd name="T4" fmla="*/ 29 w 30"/>
                <a:gd name="T5" fmla="*/ 19 h 41"/>
                <a:gd name="T6" fmla="*/ 13 w 30"/>
                <a:gd name="T7" fmla="*/ 0 h 41"/>
                <a:gd name="T8" fmla="*/ 1 w 30"/>
                <a:gd name="T9" fmla="*/ 22 h 41"/>
              </a:gdLst>
              <a:ahLst/>
              <a:cxnLst>
                <a:cxn ang="0">
                  <a:pos x="T0" y="T1"/>
                </a:cxn>
                <a:cxn ang="0">
                  <a:pos x="T2" y="T3"/>
                </a:cxn>
                <a:cxn ang="0">
                  <a:pos x="T4" y="T5"/>
                </a:cxn>
                <a:cxn ang="0">
                  <a:pos x="T6" y="T7"/>
                </a:cxn>
                <a:cxn ang="0">
                  <a:pos x="T8" y="T9"/>
                </a:cxn>
              </a:cxnLst>
              <a:rect l="0" t="0" r="r" b="b"/>
              <a:pathLst>
                <a:path w="30" h="41">
                  <a:moveTo>
                    <a:pt x="1" y="22"/>
                  </a:moveTo>
                  <a:cubicBezTo>
                    <a:pt x="3" y="33"/>
                    <a:pt x="10" y="41"/>
                    <a:pt x="17" y="40"/>
                  </a:cubicBezTo>
                  <a:cubicBezTo>
                    <a:pt x="25" y="40"/>
                    <a:pt x="30" y="30"/>
                    <a:pt x="29" y="19"/>
                  </a:cubicBezTo>
                  <a:cubicBezTo>
                    <a:pt x="28" y="8"/>
                    <a:pt x="21" y="0"/>
                    <a:pt x="13" y="0"/>
                  </a:cubicBezTo>
                  <a:cubicBezTo>
                    <a:pt x="6" y="1"/>
                    <a:pt x="0" y="11"/>
                    <a:pt x="1" y="22"/>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39">
              <a:extLst>
                <a:ext uri="{FF2B5EF4-FFF2-40B4-BE49-F238E27FC236}">
                  <a16:creationId xmlns:a16="http://schemas.microsoft.com/office/drawing/2014/main" id="{EB10BAE6-964E-48DB-9650-3FD4E6CD9728}"/>
                </a:ext>
              </a:extLst>
            </p:cNvPr>
            <p:cNvSpPr>
              <a:spLocks/>
            </p:cNvSpPr>
            <p:nvPr/>
          </p:nvSpPr>
          <p:spPr bwMode="auto">
            <a:xfrm>
              <a:off x="4872038" y="1255713"/>
              <a:ext cx="1806575" cy="1163638"/>
            </a:xfrm>
            <a:custGeom>
              <a:avLst/>
              <a:gdLst>
                <a:gd name="T0" fmla="*/ 2 w 426"/>
                <a:gd name="T1" fmla="*/ 66 h 274"/>
                <a:gd name="T2" fmla="*/ 5 w 426"/>
                <a:gd name="T3" fmla="*/ 24 h 274"/>
                <a:gd name="T4" fmla="*/ 92 w 426"/>
                <a:gd name="T5" fmla="*/ 34 h 274"/>
                <a:gd name="T6" fmla="*/ 146 w 426"/>
                <a:gd name="T7" fmla="*/ 21 h 274"/>
                <a:gd name="T8" fmla="*/ 159 w 426"/>
                <a:gd name="T9" fmla="*/ 15 h 274"/>
                <a:gd name="T10" fmla="*/ 213 w 426"/>
                <a:gd name="T11" fmla="*/ 1 h 274"/>
                <a:gd name="T12" fmla="*/ 237 w 426"/>
                <a:gd name="T13" fmla="*/ 0 h 274"/>
                <a:gd name="T14" fmla="*/ 340 w 426"/>
                <a:gd name="T15" fmla="*/ 31 h 274"/>
                <a:gd name="T16" fmla="*/ 422 w 426"/>
                <a:gd name="T17" fmla="*/ 164 h 274"/>
                <a:gd name="T18" fmla="*/ 398 w 426"/>
                <a:gd name="T19" fmla="*/ 274 h 274"/>
                <a:gd name="T20" fmla="*/ 397 w 426"/>
                <a:gd name="T21" fmla="*/ 252 h 274"/>
                <a:gd name="T22" fmla="*/ 343 w 426"/>
                <a:gd name="T23" fmla="*/ 134 h 274"/>
                <a:gd name="T24" fmla="*/ 173 w 426"/>
                <a:gd name="T25" fmla="*/ 177 h 274"/>
                <a:gd name="T26" fmla="*/ 88 w 426"/>
                <a:gd name="T27" fmla="*/ 167 h 274"/>
                <a:gd name="T28" fmla="*/ 62 w 426"/>
                <a:gd name="T29" fmla="*/ 156 h 274"/>
                <a:gd name="T30" fmla="*/ 58 w 426"/>
                <a:gd name="T31" fmla="*/ 154 h 274"/>
                <a:gd name="T32" fmla="*/ 47 w 426"/>
                <a:gd name="T33" fmla="*/ 147 h 274"/>
                <a:gd name="T34" fmla="*/ 47 w 426"/>
                <a:gd name="T35" fmla="*/ 146 h 274"/>
                <a:gd name="T36" fmla="*/ 2 w 426"/>
                <a:gd name="T37" fmla="*/ 6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6" h="274">
                  <a:moveTo>
                    <a:pt x="2" y="66"/>
                  </a:moveTo>
                  <a:cubicBezTo>
                    <a:pt x="0" y="51"/>
                    <a:pt x="2" y="37"/>
                    <a:pt x="5" y="24"/>
                  </a:cubicBezTo>
                  <a:cubicBezTo>
                    <a:pt x="32" y="33"/>
                    <a:pt x="62" y="37"/>
                    <a:pt x="92" y="34"/>
                  </a:cubicBezTo>
                  <a:cubicBezTo>
                    <a:pt x="111" y="32"/>
                    <a:pt x="129" y="27"/>
                    <a:pt x="146" y="21"/>
                  </a:cubicBezTo>
                  <a:cubicBezTo>
                    <a:pt x="150" y="18"/>
                    <a:pt x="155" y="16"/>
                    <a:pt x="159" y="15"/>
                  </a:cubicBezTo>
                  <a:cubicBezTo>
                    <a:pt x="176" y="8"/>
                    <a:pt x="194" y="3"/>
                    <a:pt x="213" y="1"/>
                  </a:cubicBezTo>
                  <a:cubicBezTo>
                    <a:pt x="221" y="0"/>
                    <a:pt x="229" y="0"/>
                    <a:pt x="237" y="0"/>
                  </a:cubicBezTo>
                  <a:cubicBezTo>
                    <a:pt x="275" y="0"/>
                    <a:pt x="310" y="12"/>
                    <a:pt x="340" y="31"/>
                  </a:cubicBezTo>
                  <a:cubicBezTo>
                    <a:pt x="385" y="60"/>
                    <a:pt x="416" y="108"/>
                    <a:pt x="422" y="164"/>
                  </a:cubicBezTo>
                  <a:cubicBezTo>
                    <a:pt x="426" y="203"/>
                    <a:pt x="417" y="242"/>
                    <a:pt x="398" y="274"/>
                  </a:cubicBezTo>
                  <a:cubicBezTo>
                    <a:pt x="398" y="267"/>
                    <a:pt x="398" y="260"/>
                    <a:pt x="397" y="252"/>
                  </a:cubicBezTo>
                  <a:cubicBezTo>
                    <a:pt x="390" y="190"/>
                    <a:pt x="372" y="155"/>
                    <a:pt x="343" y="134"/>
                  </a:cubicBezTo>
                  <a:cubicBezTo>
                    <a:pt x="312" y="169"/>
                    <a:pt x="225" y="171"/>
                    <a:pt x="173" y="177"/>
                  </a:cubicBezTo>
                  <a:cubicBezTo>
                    <a:pt x="143" y="180"/>
                    <a:pt x="114" y="176"/>
                    <a:pt x="88" y="167"/>
                  </a:cubicBezTo>
                  <a:cubicBezTo>
                    <a:pt x="79" y="164"/>
                    <a:pt x="70" y="161"/>
                    <a:pt x="62" y="156"/>
                  </a:cubicBezTo>
                  <a:cubicBezTo>
                    <a:pt x="60" y="155"/>
                    <a:pt x="59" y="154"/>
                    <a:pt x="58" y="154"/>
                  </a:cubicBezTo>
                  <a:cubicBezTo>
                    <a:pt x="54" y="152"/>
                    <a:pt x="50" y="149"/>
                    <a:pt x="47" y="147"/>
                  </a:cubicBezTo>
                  <a:cubicBezTo>
                    <a:pt x="47" y="146"/>
                    <a:pt x="47" y="146"/>
                    <a:pt x="47" y="146"/>
                  </a:cubicBezTo>
                  <a:cubicBezTo>
                    <a:pt x="22" y="127"/>
                    <a:pt x="6" y="98"/>
                    <a:pt x="2" y="66"/>
                  </a:cubicBezTo>
                  <a:close/>
                </a:path>
              </a:pathLst>
            </a:custGeom>
            <a:solidFill>
              <a:srgbClr val="754C2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40">
              <a:extLst>
                <a:ext uri="{FF2B5EF4-FFF2-40B4-BE49-F238E27FC236}">
                  <a16:creationId xmlns:a16="http://schemas.microsoft.com/office/drawing/2014/main" id="{3C9D0931-4EAA-44AE-9C4D-691DEF8380A2}"/>
                </a:ext>
              </a:extLst>
            </p:cNvPr>
            <p:cNvSpPr>
              <a:spLocks/>
            </p:cNvSpPr>
            <p:nvPr/>
          </p:nvSpPr>
          <p:spPr bwMode="auto">
            <a:xfrm>
              <a:off x="5673725" y="1323975"/>
              <a:ext cx="1598613" cy="1709738"/>
            </a:xfrm>
            <a:custGeom>
              <a:avLst/>
              <a:gdLst>
                <a:gd name="T0" fmla="*/ 150 w 377"/>
                <a:gd name="T1" fmla="*/ 309 h 403"/>
                <a:gd name="T2" fmla="*/ 201 w 377"/>
                <a:gd name="T3" fmla="*/ 245 h 403"/>
                <a:gd name="T4" fmla="*/ 137 w 377"/>
                <a:gd name="T5" fmla="*/ 194 h 403"/>
                <a:gd name="T6" fmla="*/ 86 w 377"/>
                <a:gd name="T7" fmla="*/ 247 h 403"/>
                <a:gd name="T8" fmla="*/ 0 w 377"/>
                <a:gd name="T9" fmla="*/ 112 h 403"/>
                <a:gd name="T10" fmla="*/ 270 w 377"/>
                <a:gd name="T11" fmla="*/ 137 h 403"/>
                <a:gd name="T12" fmla="*/ 186 w 377"/>
                <a:gd name="T13" fmla="*/ 403 h 403"/>
                <a:gd name="T14" fmla="*/ 150 w 377"/>
                <a:gd name="T15" fmla="*/ 309 h 4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7" h="403">
                  <a:moveTo>
                    <a:pt x="150" y="309"/>
                  </a:moveTo>
                  <a:cubicBezTo>
                    <a:pt x="181" y="305"/>
                    <a:pt x="204" y="277"/>
                    <a:pt x="201" y="245"/>
                  </a:cubicBezTo>
                  <a:cubicBezTo>
                    <a:pt x="198" y="213"/>
                    <a:pt x="169" y="190"/>
                    <a:pt x="137" y="194"/>
                  </a:cubicBezTo>
                  <a:cubicBezTo>
                    <a:pt x="109" y="197"/>
                    <a:pt x="88" y="220"/>
                    <a:pt x="86" y="247"/>
                  </a:cubicBezTo>
                  <a:cubicBezTo>
                    <a:pt x="70" y="183"/>
                    <a:pt x="0" y="112"/>
                    <a:pt x="0" y="112"/>
                  </a:cubicBezTo>
                  <a:cubicBezTo>
                    <a:pt x="94" y="59"/>
                    <a:pt x="164" y="0"/>
                    <a:pt x="270" y="137"/>
                  </a:cubicBezTo>
                  <a:cubicBezTo>
                    <a:pt x="377" y="276"/>
                    <a:pt x="186" y="403"/>
                    <a:pt x="186" y="403"/>
                  </a:cubicBezTo>
                  <a:cubicBezTo>
                    <a:pt x="186" y="403"/>
                    <a:pt x="123" y="311"/>
                    <a:pt x="150" y="309"/>
                  </a:cubicBezTo>
                  <a:close/>
                </a:path>
              </a:pathLst>
            </a:custGeom>
            <a:solidFill>
              <a:srgbClr val="754C2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41">
              <a:extLst>
                <a:ext uri="{FF2B5EF4-FFF2-40B4-BE49-F238E27FC236}">
                  <a16:creationId xmlns:a16="http://schemas.microsoft.com/office/drawing/2014/main" id="{9C9BB2A0-C6C2-4386-8FE1-98244864CFA5}"/>
                </a:ext>
              </a:extLst>
            </p:cNvPr>
            <p:cNvSpPr>
              <a:spLocks noEditPoints="1"/>
            </p:cNvSpPr>
            <p:nvPr/>
          </p:nvSpPr>
          <p:spPr bwMode="auto">
            <a:xfrm>
              <a:off x="5338763" y="5300663"/>
              <a:ext cx="2689225" cy="119063"/>
            </a:xfrm>
            <a:custGeom>
              <a:avLst/>
              <a:gdLst>
                <a:gd name="T0" fmla="*/ 150 w 634"/>
                <a:gd name="T1" fmla="*/ 17 h 28"/>
                <a:gd name="T2" fmla="*/ 124 w 634"/>
                <a:gd name="T3" fmla="*/ 17 h 28"/>
                <a:gd name="T4" fmla="*/ 124 w 634"/>
                <a:gd name="T5" fmla="*/ 18 h 28"/>
                <a:gd name="T6" fmla="*/ 13 w 634"/>
                <a:gd name="T7" fmla="*/ 18 h 28"/>
                <a:gd name="T8" fmla="*/ 0 w 634"/>
                <a:gd name="T9" fmla="*/ 28 h 28"/>
                <a:gd name="T10" fmla="*/ 37 w 634"/>
                <a:gd name="T11" fmla="*/ 28 h 28"/>
                <a:gd name="T12" fmla="*/ 37 w 634"/>
                <a:gd name="T13" fmla="*/ 28 h 28"/>
                <a:gd name="T14" fmla="*/ 159 w 634"/>
                <a:gd name="T15" fmla="*/ 28 h 28"/>
                <a:gd name="T16" fmla="*/ 150 w 634"/>
                <a:gd name="T17" fmla="*/ 17 h 28"/>
                <a:gd name="T18" fmla="*/ 634 w 634"/>
                <a:gd name="T19" fmla="*/ 0 h 28"/>
                <a:gd name="T20" fmla="*/ 612 w 634"/>
                <a:gd name="T21" fmla="*/ 0 h 28"/>
                <a:gd name="T22" fmla="*/ 612 w 634"/>
                <a:gd name="T23" fmla="*/ 5 h 28"/>
                <a:gd name="T24" fmla="*/ 611 w 634"/>
                <a:gd name="T25" fmla="*/ 10 h 28"/>
                <a:gd name="T26" fmla="*/ 600 w 634"/>
                <a:gd name="T27" fmla="*/ 16 h 28"/>
                <a:gd name="T28" fmla="*/ 194 w 634"/>
                <a:gd name="T29" fmla="*/ 16 h 28"/>
                <a:gd name="T30" fmla="*/ 191 w 634"/>
                <a:gd name="T31" fmla="*/ 28 h 28"/>
                <a:gd name="T32" fmla="*/ 319 w 634"/>
                <a:gd name="T33" fmla="*/ 28 h 28"/>
                <a:gd name="T34" fmla="*/ 319 w 634"/>
                <a:gd name="T35" fmla="*/ 28 h 28"/>
                <a:gd name="T36" fmla="*/ 634 w 634"/>
                <a:gd name="T37" fmla="*/ 28 h 28"/>
                <a:gd name="T38" fmla="*/ 634 w 634"/>
                <a:gd name="T3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4" h="28">
                  <a:moveTo>
                    <a:pt x="150" y="17"/>
                  </a:moveTo>
                  <a:cubicBezTo>
                    <a:pt x="124" y="17"/>
                    <a:pt x="124" y="17"/>
                    <a:pt x="124" y="17"/>
                  </a:cubicBezTo>
                  <a:cubicBezTo>
                    <a:pt x="124" y="18"/>
                    <a:pt x="124" y="18"/>
                    <a:pt x="124" y="18"/>
                  </a:cubicBezTo>
                  <a:cubicBezTo>
                    <a:pt x="13" y="18"/>
                    <a:pt x="13" y="18"/>
                    <a:pt x="13" y="18"/>
                  </a:cubicBezTo>
                  <a:cubicBezTo>
                    <a:pt x="0" y="28"/>
                    <a:pt x="0" y="28"/>
                    <a:pt x="0" y="28"/>
                  </a:cubicBezTo>
                  <a:cubicBezTo>
                    <a:pt x="37" y="28"/>
                    <a:pt x="37" y="28"/>
                    <a:pt x="37" y="28"/>
                  </a:cubicBezTo>
                  <a:cubicBezTo>
                    <a:pt x="37" y="28"/>
                    <a:pt x="37" y="28"/>
                    <a:pt x="37" y="28"/>
                  </a:cubicBezTo>
                  <a:cubicBezTo>
                    <a:pt x="159" y="28"/>
                    <a:pt x="159" y="28"/>
                    <a:pt x="159" y="28"/>
                  </a:cubicBezTo>
                  <a:cubicBezTo>
                    <a:pt x="150" y="17"/>
                    <a:pt x="150" y="17"/>
                    <a:pt x="150" y="17"/>
                  </a:cubicBezTo>
                  <a:moveTo>
                    <a:pt x="634" y="0"/>
                  </a:moveTo>
                  <a:cubicBezTo>
                    <a:pt x="612" y="0"/>
                    <a:pt x="612" y="0"/>
                    <a:pt x="612" y="0"/>
                  </a:cubicBezTo>
                  <a:cubicBezTo>
                    <a:pt x="612" y="5"/>
                    <a:pt x="612" y="5"/>
                    <a:pt x="612" y="5"/>
                  </a:cubicBezTo>
                  <a:cubicBezTo>
                    <a:pt x="612" y="7"/>
                    <a:pt x="611" y="8"/>
                    <a:pt x="611" y="10"/>
                  </a:cubicBezTo>
                  <a:cubicBezTo>
                    <a:pt x="609" y="14"/>
                    <a:pt x="605" y="16"/>
                    <a:pt x="600" y="16"/>
                  </a:cubicBezTo>
                  <a:cubicBezTo>
                    <a:pt x="194" y="16"/>
                    <a:pt x="194" y="16"/>
                    <a:pt x="194" y="16"/>
                  </a:cubicBezTo>
                  <a:cubicBezTo>
                    <a:pt x="193" y="20"/>
                    <a:pt x="192" y="24"/>
                    <a:pt x="191" y="28"/>
                  </a:cubicBezTo>
                  <a:cubicBezTo>
                    <a:pt x="319" y="28"/>
                    <a:pt x="319" y="28"/>
                    <a:pt x="319" y="28"/>
                  </a:cubicBezTo>
                  <a:cubicBezTo>
                    <a:pt x="319" y="28"/>
                    <a:pt x="319" y="28"/>
                    <a:pt x="319" y="28"/>
                  </a:cubicBezTo>
                  <a:cubicBezTo>
                    <a:pt x="634" y="28"/>
                    <a:pt x="634" y="28"/>
                    <a:pt x="634" y="28"/>
                  </a:cubicBezTo>
                  <a:cubicBezTo>
                    <a:pt x="634" y="0"/>
                    <a:pt x="634" y="0"/>
                    <a:pt x="634" y="0"/>
                  </a:cubicBezTo>
                </a:path>
              </a:pathLst>
            </a:custGeom>
            <a:solidFill>
              <a:srgbClr val="C8C7C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42">
              <a:extLst>
                <a:ext uri="{FF2B5EF4-FFF2-40B4-BE49-F238E27FC236}">
                  <a16:creationId xmlns:a16="http://schemas.microsoft.com/office/drawing/2014/main" id="{8AFD959E-B31F-4632-BC59-DE01AD984899}"/>
                </a:ext>
              </a:extLst>
            </p:cNvPr>
            <p:cNvSpPr>
              <a:spLocks/>
            </p:cNvSpPr>
            <p:nvPr/>
          </p:nvSpPr>
          <p:spPr bwMode="auto">
            <a:xfrm>
              <a:off x="6161088" y="5300663"/>
              <a:ext cx="1773238" cy="68263"/>
            </a:xfrm>
            <a:custGeom>
              <a:avLst/>
              <a:gdLst>
                <a:gd name="T0" fmla="*/ 418 w 418"/>
                <a:gd name="T1" fmla="*/ 0 h 16"/>
                <a:gd name="T2" fmla="*/ 204 w 418"/>
                <a:gd name="T3" fmla="*/ 0 h 16"/>
                <a:gd name="T4" fmla="*/ 203 w 418"/>
                <a:gd name="T5" fmla="*/ 16 h 16"/>
                <a:gd name="T6" fmla="*/ 65 w 418"/>
                <a:gd name="T7" fmla="*/ 16 h 16"/>
                <a:gd name="T8" fmla="*/ 0 w 418"/>
                <a:gd name="T9" fmla="*/ 16 h 16"/>
                <a:gd name="T10" fmla="*/ 0 w 418"/>
                <a:gd name="T11" fmla="*/ 16 h 16"/>
                <a:gd name="T12" fmla="*/ 406 w 418"/>
                <a:gd name="T13" fmla="*/ 16 h 16"/>
                <a:gd name="T14" fmla="*/ 417 w 418"/>
                <a:gd name="T15" fmla="*/ 10 h 16"/>
                <a:gd name="T16" fmla="*/ 418 w 418"/>
                <a:gd name="T17" fmla="*/ 5 h 16"/>
                <a:gd name="T18" fmla="*/ 418 w 418"/>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16">
                  <a:moveTo>
                    <a:pt x="418" y="0"/>
                  </a:moveTo>
                  <a:cubicBezTo>
                    <a:pt x="204" y="0"/>
                    <a:pt x="204" y="0"/>
                    <a:pt x="204" y="0"/>
                  </a:cubicBezTo>
                  <a:cubicBezTo>
                    <a:pt x="204" y="11"/>
                    <a:pt x="203" y="16"/>
                    <a:pt x="203" y="16"/>
                  </a:cubicBezTo>
                  <a:cubicBezTo>
                    <a:pt x="65" y="16"/>
                    <a:pt x="65" y="16"/>
                    <a:pt x="65" y="16"/>
                  </a:cubicBezTo>
                  <a:cubicBezTo>
                    <a:pt x="0" y="16"/>
                    <a:pt x="0" y="16"/>
                    <a:pt x="0" y="16"/>
                  </a:cubicBezTo>
                  <a:cubicBezTo>
                    <a:pt x="0" y="16"/>
                    <a:pt x="0" y="16"/>
                    <a:pt x="0" y="16"/>
                  </a:cubicBezTo>
                  <a:cubicBezTo>
                    <a:pt x="406" y="16"/>
                    <a:pt x="406" y="16"/>
                    <a:pt x="406" y="16"/>
                  </a:cubicBezTo>
                  <a:cubicBezTo>
                    <a:pt x="411" y="16"/>
                    <a:pt x="415" y="14"/>
                    <a:pt x="417" y="10"/>
                  </a:cubicBezTo>
                  <a:cubicBezTo>
                    <a:pt x="417" y="8"/>
                    <a:pt x="418" y="7"/>
                    <a:pt x="418" y="5"/>
                  </a:cubicBezTo>
                  <a:cubicBezTo>
                    <a:pt x="418" y="0"/>
                    <a:pt x="418" y="0"/>
                    <a:pt x="418" y="0"/>
                  </a:cubicBezTo>
                </a:path>
              </a:pathLst>
            </a:custGeom>
            <a:solidFill>
              <a:schemeClr val="accent2">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3">
              <a:extLst>
                <a:ext uri="{FF2B5EF4-FFF2-40B4-BE49-F238E27FC236}">
                  <a16:creationId xmlns:a16="http://schemas.microsoft.com/office/drawing/2014/main" id="{E5985D64-7457-45FD-AEF8-CCD62CDB3E35}"/>
                </a:ext>
              </a:extLst>
            </p:cNvPr>
            <p:cNvSpPr>
              <a:spLocks noEditPoints="1"/>
            </p:cNvSpPr>
            <p:nvPr/>
          </p:nvSpPr>
          <p:spPr bwMode="auto">
            <a:xfrm>
              <a:off x="5334000" y="5419725"/>
              <a:ext cx="2693988" cy="3175"/>
            </a:xfrm>
            <a:custGeom>
              <a:avLst/>
              <a:gdLst>
                <a:gd name="T0" fmla="*/ 38 w 635"/>
                <a:gd name="T1" fmla="*/ 0 h 1"/>
                <a:gd name="T2" fmla="*/ 1 w 635"/>
                <a:gd name="T3" fmla="*/ 0 h 1"/>
                <a:gd name="T4" fmla="*/ 0 w 635"/>
                <a:gd name="T5" fmla="*/ 1 h 1"/>
                <a:gd name="T6" fmla="*/ 32 w 635"/>
                <a:gd name="T7" fmla="*/ 1 h 1"/>
                <a:gd name="T8" fmla="*/ 38 w 635"/>
                <a:gd name="T9" fmla="*/ 0 h 1"/>
                <a:gd name="T10" fmla="*/ 635 w 635"/>
                <a:gd name="T11" fmla="*/ 0 h 1"/>
                <a:gd name="T12" fmla="*/ 320 w 635"/>
                <a:gd name="T13" fmla="*/ 0 h 1"/>
                <a:gd name="T14" fmla="*/ 326 w 635"/>
                <a:gd name="T15" fmla="*/ 1 h 1"/>
                <a:gd name="T16" fmla="*/ 635 w 635"/>
                <a:gd name="T17" fmla="*/ 1 h 1"/>
                <a:gd name="T18" fmla="*/ 635 w 635"/>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5" h="1">
                  <a:moveTo>
                    <a:pt x="38" y="0"/>
                  </a:moveTo>
                  <a:cubicBezTo>
                    <a:pt x="1" y="0"/>
                    <a:pt x="1" y="0"/>
                    <a:pt x="1" y="0"/>
                  </a:cubicBezTo>
                  <a:cubicBezTo>
                    <a:pt x="0" y="1"/>
                    <a:pt x="0" y="1"/>
                    <a:pt x="0" y="1"/>
                  </a:cubicBezTo>
                  <a:cubicBezTo>
                    <a:pt x="32" y="1"/>
                    <a:pt x="32" y="1"/>
                    <a:pt x="32" y="1"/>
                  </a:cubicBezTo>
                  <a:cubicBezTo>
                    <a:pt x="34" y="0"/>
                    <a:pt x="36" y="0"/>
                    <a:pt x="38" y="0"/>
                  </a:cubicBezTo>
                  <a:moveTo>
                    <a:pt x="635" y="0"/>
                  </a:moveTo>
                  <a:cubicBezTo>
                    <a:pt x="320" y="0"/>
                    <a:pt x="320" y="0"/>
                    <a:pt x="320" y="0"/>
                  </a:cubicBezTo>
                  <a:cubicBezTo>
                    <a:pt x="322" y="0"/>
                    <a:pt x="324" y="0"/>
                    <a:pt x="326" y="1"/>
                  </a:cubicBezTo>
                  <a:cubicBezTo>
                    <a:pt x="635" y="1"/>
                    <a:pt x="635" y="1"/>
                    <a:pt x="635" y="1"/>
                  </a:cubicBezTo>
                  <a:cubicBezTo>
                    <a:pt x="635" y="0"/>
                    <a:pt x="635" y="0"/>
                    <a:pt x="635" y="0"/>
                  </a:cubicBezTo>
                </a:path>
              </a:pathLst>
            </a:custGeom>
            <a:solidFill>
              <a:srgbClr val="C8C7C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44">
              <a:extLst>
                <a:ext uri="{FF2B5EF4-FFF2-40B4-BE49-F238E27FC236}">
                  <a16:creationId xmlns:a16="http://schemas.microsoft.com/office/drawing/2014/main" id="{D697BC9A-DECE-4C82-AAA0-7748EFFDE6C0}"/>
                </a:ext>
              </a:extLst>
            </p:cNvPr>
            <p:cNvSpPr>
              <a:spLocks noEditPoints="1"/>
            </p:cNvSpPr>
            <p:nvPr/>
          </p:nvSpPr>
          <p:spPr bwMode="auto">
            <a:xfrm>
              <a:off x="5470525" y="5419725"/>
              <a:ext cx="1246188" cy="3175"/>
            </a:xfrm>
            <a:custGeom>
              <a:avLst/>
              <a:gdLst>
                <a:gd name="T0" fmla="*/ 128 w 294"/>
                <a:gd name="T1" fmla="*/ 0 h 1"/>
                <a:gd name="T2" fmla="*/ 6 w 294"/>
                <a:gd name="T3" fmla="*/ 0 h 1"/>
                <a:gd name="T4" fmla="*/ 6 w 294"/>
                <a:gd name="T5" fmla="*/ 0 h 1"/>
                <a:gd name="T6" fmla="*/ 0 w 294"/>
                <a:gd name="T7" fmla="*/ 1 h 1"/>
                <a:gd name="T8" fmla="*/ 129 w 294"/>
                <a:gd name="T9" fmla="*/ 1 h 1"/>
                <a:gd name="T10" fmla="*/ 128 w 294"/>
                <a:gd name="T11" fmla="*/ 0 h 1"/>
                <a:gd name="T12" fmla="*/ 288 w 294"/>
                <a:gd name="T13" fmla="*/ 0 h 1"/>
                <a:gd name="T14" fmla="*/ 160 w 294"/>
                <a:gd name="T15" fmla="*/ 0 h 1"/>
                <a:gd name="T16" fmla="*/ 159 w 294"/>
                <a:gd name="T17" fmla="*/ 1 h 1"/>
                <a:gd name="T18" fmla="*/ 294 w 294"/>
                <a:gd name="T19" fmla="*/ 1 h 1"/>
                <a:gd name="T20" fmla="*/ 288 w 294"/>
                <a:gd name="T21" fmla="*/ 0 h 1"/>
                <a:gd name="T22" fmla="*/ 288 w 294"/>
                <a:gd name="T23"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4" h="1">
                  <a:moveTo>
                    <a:pt x="128" y="0"/>
                  </a:moveTo>
                  <a:cubicBezTo>
                    <a:pt x="6" y="0"/>
                    <a:pt x="6" y="0"/>
                    <a:pt x="6" y="0"/>
                  </a:cubicBezTo>
                  <a:cubicBezTo>
                    <a:pt x="6" y="0"/>
                    <a:pt x="6" y="0"/>
                    <a:pt x="6" y="0"/>
                  </a:cubicBezTo>
                  <a:cubicBezTo>
                    <a:pt x="4" y="0"/>
                    <a:pt x="2" y="0"/>
                    <a:pt x="0" y="1"/>
                  </a:cubicBezTo>
                  <a:cubicBezTo>
                    <a:pt x="129" y="1"/>
                    <a:pt x="129" y="1"/>
                    <a:pt x="129" y="1"/>
                  </a:cubicBezTo>
                  <a:cubicBezTo>
                    <a:pt x="128" y="0"/>
                    <a:pt x="128" y="0"/>
                    <a:pt x="128" y="0"/>
                  </a:cubicBezTo>
                  <a:moveTo>
                    <a:pt x="288" y="0"/>
                  </a:moveTo>
                  <a:cubicBezTo>
                    <a:pt x="160" y="0"/>
                    <a:pt x="160" y="0"/>
                    <a:pt x="160" y="0"/>
                  </a:cubicBezTo>
                  <a:cubicBezTo>
                    <a:pt x="159" y="0"/>
                    <a:pt x="159" y="1"/>
                    <a:pt x="159" y="1"/>
                  </a:cubicBezTo>
                  <a:cubicBezTo>
                    <a:pt x="294" y="1"/>
                    <a:pt x="294" y="1"/>
                    <a:pt x="294" y="1"/>
                  </a:cubicBezTo>
                  <a:cubicBezTo>
                    <a:pt x="292" y="0"/>
                    <a:pt x="290" y="0"/>
                    <a:pt x="288" y="0"/>
                  </a:cubicBezTo>
                  <a:cubicBezTo>
                    <a:pt x="288" y="0"/>
                    <a:pt x="288" y="0"/>
                    <a:pt x="288" y="0"/>
                  </a:cubicBezTo>
                </a:path>
              </a:pathLst>
            </a:custGeom>
            <a:solidFill>
              <a:srgbClr val="BEBEB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45">
              <a:extLst>
                <a:ext uri="{FF2B5EF4-FFF2-40B4-BE49-F238E27FC236}">
                  <a16:creationId xmlns:a16="http://schemas.microsoft.com/office/drawing/2014/main" id="{8EBC4D6B-9B51-4715-B91D-487392947B98}"/>
                </a:ext>
              </a:extLst>
            </p:cNvPr>
            <p:cNvSpPr>
              <a:spLocks/>
            </p:cNvSpPr>
            <p:nvPr/>
          </p:nvSpPr>
          <p:spPr bwMode="auto">
            <a:xfrm>
              <a:off x="5864225" y="5300663"/>
              <a:ext cx="111125" cy="71438"/>
            </a:xfrm>
            <a:custGeom>
              <a:avLst/>
              <a:gdLst>
                <a:gd name="T0" fmla="*/ 35 w 70"/>
                <a:gd name="T1" fmla="*/ 0 h 45"/>
                <a:gd name="T2" fmla="*/ 0 w 70"/>
                <a:gd name="T3" fmla="*/ 0 h 45"/>
                <a:gd name="T4" fmla="*/ 0 w 70"/>
                <a:gd name="T5" fmla="*/ 45 h 45"/>
                <a:gd name="T6" fmla="*/ 70 w 70"/>
                <a:gd name="T7" fmla="*/ 45 h 45"/>
                <a:gd name="T8" fmla="*/ 35 w 70"/>
                <a:gd name="T9" fmla="*/ 0 h 45"/>
              </a:gdLst>
              <a:ahLst/>
              <a:cxnLst>
                <a:cxn ang="0">
                  <a:pos x="T0" y="T1"/>
                </a:cxn>
                <a:cxn ang="0">
                  <a:pos x="T2" y="T3"/>
                </a:cxn>
                <a:cxn ang="0">
                  <a:pos x="T4" y="T5"/>
                </a:cxn>
                <a:cxn ang="0">
                  <a:pos x="T6" y="T7"/>
                </a:cxn>
                <a:cxn ang="0">
                  <a:pos x="T8" y="T9"/>
                </a:cxn>
              </a:cxnLst>
              <a:rect l="0" t="0" r="r" b="b"/>
              <a:pathLst>
                <a:path w="70" h="45">
                  <a:moveTo>
                    <a:pt x="35" y="0"/>
                  </a:moveTo>
                  <a:lnTo>
                    <a:pt x="0" y="0"/>
                  </a:lnTo>
                  <a:lnTo>
                    <a:pt x="0" y="45"/>
                  </a:lnTo>
                  <a:lnTo>
                    <a:pt x="70" y="45"/>
                  </a:lnTo>
                  <a:lnTo>
                    <a:pt x="35" y="0"/>
                  </a:lnTo>
                  <a:close/>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6">
              <a:extLst>
                <a:ext uri="{FF2B5EF4-FFF2-40B4-BE49-F238E27FC236}">
                  <a16:creationId xmlns:a16="http://schemas.microsoft.com/office/drawing/2014/main" id="{E251B381-5379-4005-830B-EA675E9D3E2F}"/>
                </a:ext>
              </a:extLst>
            </p:cNvPr>
            <p:cNvSpPr>
              <a:spLocks/>
            </p:cNvSpPr>
            <p:nvPr/>
          </p:nvSpPr>
          <p:spPr bwMode="auto">
            <a:xfrm>
              <a:off x="5864225" y="5300663"/>
              <a:ext cx="111125" cy="71438"/>
            </a:xfrm>
            <a:custGeom>
              <a:avLst/>
              <a:gdLst>
                <a:gd name="T0" fmla="*/ 35 w 70"/>
                <a:gd name="T1" fmla="*/ 0 h 45"/>
                <a:gd name="T2" fmla="*/ 0 w 70"/>
                <a:gd name="T3" fmla="*/ 0 h 45"/>
                <a:gd name="T4" fmla="*/ 0 w 70"/>
                <a:gd name="T5" fmla="*/ 45 h 45"/>
                <a:gd name="T6" fmla="*/ 70 w 70"/>
                <a:gd name="T7" fmla="*/ 45 h 45"/>
                <a:gd name="T8" fmla="*/ 35 w 70"/>
                <a:gd name="T9" fmla="*/ 0 h 45"/>
              </a:gdLst>
              <a:ahLst/>
              <a:cxnLst>
                <a:cxn ang="0">
                  <a:pos x="T0" y="T1"/>
                </a:cxn>
                <a:cxn ang="0">
                  <a:pos x="T2" y="T3"/>
                </a:cxn>
                <a:cxn ang="0">
                  <a:pos x="T4" y="T5"/>
                </a:cxn>
                <a:cxn ang="0">
                  <a:pos x="T6" y="T7"/>
                </a:cxn>
                <a:cxn ang="0">
                  <a:pos x="T8" y="T9"/>
                </a:cxn>
              </a:cxnLst>
              <a:rect l="0" t="0" r="r" b="b"/>
              <a:pathLst>
                <a:path w="70" h="45">
                  <a:moveTo>
                    <a:pt x="35" y="0"/>
                  </a:moveTo>
                  <a:lnTo>
                    <a:pt x="0" y="0"/>
                  </a:lnTo>
                  <a:lnTo>
                    <a:pt x="0" y="45"/>
                  </a:lnTo>
                  <a:lnTo>
                    <a:pt x="70" y="45"/>
                  </a:lnTo>
                  <a:lnTo>
                    <a:pt x="35"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Freeform 47">
              <a:extLst>
                <a:ext uri="{FF2B5EF4-FFF2-40B4-BE49-F238E27FC236}">
                  <a16:creationId xmlns:a16="http://schemas.microsoft.com/office/drawing/2014/main" id="{3696D2C9-FF9B-44EB-AF3C-BF75EA80E58C}"/>
                </a:ext>
              </a:extLst>
            </p:cNvPr>
            <p:cNvSpPr>
              <a:spLocks/>
            </p:cNvSpPr>
            <p:nvPr/>
          </p:nvSpPr>
          <p:spPr bwMode="auto">
            <a:xfrm>
              <a:off x="5394325" y="5300663"/>
              <a:ext cx="469900" cy="76200"/>
            </a:xfrm>
            <a:custGeom>
              <a:avLst/>
              <a:gdLst>
                <a:gd name="T0" fmla="*/ 296 w 296"/>
                <a:gd name="T1" fmla="*/ 0 h 48"/>
                <a:gd name="T2" fmla="*/ 59 w 296"/>
                <a:gd name="T3" fmla="*/ 0 h 48"/>
                <a:gd name="T4" fmla="*/ 0 w 296"/>
                <a:gd name="T5" fmla="*/ 48 h 48"/>
                <a:gd name="T6" fmla="*/ 296 w 296"/>
                <a:gd name="T7" fmla="*/ 48 h 48"/>
                <a:gd name="T8" fmla="*/ 296 w 296"/>
                <a:gd name="T9" fmla="*/ 45 h 48"/>
                <a:gd name="T10" fmla="*/ 296 w 296"/>
                <a:gd name="T11" fmla="*/ 0 h 48"/>
              </a:gdLst>
              <a:ahLst/>
              <a:cxnLst>
                <a:cxn ang="0">
                  <a:pos x="T0" y="T1"/>
                </a:cxn>
                <a:cxn ang="0">
                  <a:pos x="T2" y="T3"/>
                </a:cxn>
                <a:cxn ang="0">
                  <a:pos x="T4" y="T5"/>
                </a:cxn>
                <a:cxn ang="0">
                  <a:pos x="T6" y="T7"/>
                </a:cxn>
                <a:cxn ang="0">
                  <a:pos x="T8" y="T9"/>
                </a:cxn>
                <a:cxn ang="0">
                  <a:pos x="T10" y="T11"/>
                </a:cxn>
              </a:cxnLst>
              <a:rect l="0" t="0" r="r" b="b"/>
              <a:pathLst>
                <a:path w="296" h="48">
                  <a:moveTo>
                    <a:pt x="296" y="0"/>
                  </a:moveTo>
                  <a:lnTo>
                    <a:pt x="59" y="0"/>
                  </a:lnTo>
                  <a:lnTo>
                    <a:pt x="0" y="48"/>
                  </a:lnTo>
                  <a:lnTo>
                    <a:pt x="296" y="48"/>
                  </a:lnTo>
                  <a:lnTo>
                    <a:pt x="296" y="45"/>
                  </a:lnTo>
                  <a:lnTo>
                    <a:pt x="296" y="0"/>
                  </a:lnTo>
                  <a:close/>
                </a:path>
              </a:pathLst>
            </a:custGeom>
            <a:solidFill>
              <a:srgbClr val="B1C1C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8">
              <a:extLst>
                <a:ext uri="{FF2B5EF4-FFF2-40B4-BE49-F238E27FC236}">
                  <a16:creationId xmlns:a16="http://schemas.microsoft.com/office/drawing/2014/main" id="{FFF8CDE7-96E4-4BD1-85BB-CE94815B576A}"/>
                </a:ext>
              </a:extLst>
            </p:cNvPr>
            <p:cNvSpPr>
              <a:spLocks/>
            </p:cNvSpPr>
            <p:nvPr/>
          </p:nvSpPr>
          <p:spPr bwMode="auto">
            <a:xfrm>
              <a:off x="5394325" y="5300663"/>
              <a:ext cx="469900" cy="76200"/>
            </a:xfrm>
            <a:custGeom>
              <a:avLst/>
              <a:gdLst>
                <a:gd name="T0" fmla="*/ 296 w 296"/>
                <a:gd name="T1" fmla="*/ 0 h 48"/>
                <a:gd name="T2" fmla="*/ 59 w 296"/>
                <a:gd name="T3" fmla="*/ 0 h 48"/>
                <a:gd name="T4" fmla="*/ 0 w 296"/>
                <a:gd name="T5" fmla="*/ 48 h 48"/>
                <a:gd name="T6" fmla="*/ 296 w 296"/>
                <a:gd name="T7" fmla="*/ 48 h 48"/>
                <a:gd name="T8" fmla="*/ 296 w 296"/>
                <a:gd name="T9" fmla="*/ 45 h 48"/>
                <a:gd name="T10" fmla="*/ 296 w 296"/>
                <a:gd name="T11" fmla="*/ 0 h 48"/>
              </a:gdLst>
              <a:ahLst/>
              <a:cxnLst>
                <a:cxn ang="0">
                  <a:pos x="T0" y="T1"/>
                </a:cxn>
                <a:cxn ang="0">
                  <a:pos x="T2" y="T3"/>
                </a:cxn>
                <a:cxn ang="0">
                  <a:pos x="T4" y="T5"/>
                </a:cxn>
                <a:cxn ang="0">
                  <a:pos x="T6" y="T7"/>
                </a:cxn>
                <a:cxn ang="0">
                  <a:pos x="T8" y="T9"/>
                </a:cxn>
                <a:cxn ang="0">
                  <a:pos x="T10" y="T11"/>
                </a:cxn>
              </a:cxnLst>
              <a:rect l="0" t="0" r="r" b="b"/>
              <a:pathLst>
                <a:path w="296" h="48">
                  <a:moveTo>
                    <a:pt x="296" y="0"/>
                  </a:moveTo>
                  <a:lnTo>
                    <a:pt x="59" y="0"/>
                  </a:lnTo>
                  <a:lnTo>
                    <a:pt x="0" y="48"/>
                  </a:lnTo>
                  <a:lnTo>
                    <a:pt x="296" y="48"/>
                  </a:lnTo>
                  <a:lnTo>
                    <a:pt x="296" y="45"/>
                  </a:lnTo>
                  <a:lnTo>
                    <a:pt x="29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Freeform 49">
              <a:extLst>
                <a:ext uri="{FF2B5EF4-FFF2-40B4-BE49-F238E27FC236}">
                  <a16:creationId xmlns:a16="http://schemas.microsoft.com/office/drawing/2014/main" id="{929551D9-F068-4EF9-A407-B35B1EE2735C}"/>
                </a:ext>
              </a:extLst>
            </p:cNvPr>
            <p:cNvSpPr>
              <a:spLocks/>
            </p:cNvSpPr>
            <p:nvPr/>
          </p:nvSpPr>
          <p:spPr bwMode="auto">
            <a:xfrm>
              <a:off x="6161088" y="5300663"/>
              <a:ext cx="276225" cy="68263"/>
            </a:xfrm>
            <a:custGeom>
              <a:avLst/>
              <a:gdLst>
                <a:gd name="T0" fmla="*/ 65 w 65"/>
                <a:gd name="T1" fmla="*/ 0 h 16"/>
                <a:gd name="T2" fmla="*/ 1 w 65"/>
                <a:gd name="T3" fmla="*/ 0 h 16"/>
                <a:gd name="T4" fmla="*/ 0 w 65"/>
                <a:gd name="T5" fmla="*/ 16 h 16"/>
                <a:gd name="T6" fmla="*/ 65 w 65"/>
                <a:gd name="T7" fmla="*/ 16 h 16"/>
                <a:gd name="T8" fmla="*/ 65 w 65"/>
                <a:gd name="T9" fmla="*/ 0 h 16"/>
              </a:gdLst>
              <a:ahLst/>
              <a:cxnLst>
                <a:cxn ang="0">
                  <a:pos x="T0" y="T1"/>
                </a:cxn>
                <a:cxn ang="0">
                  <a:pos x="T2" y="T3"/>
                </a:cxn>
                <a:cxn ang="0">
                  <a:pos x="T4" y="T5"/>
                </a:cxn>
                <a:cxn ang="0">
                  <a:pos x="T6" y="T7"/>
                </a:cxn>
                <a:cxn ang="0">
                  <a:pos x="T8" y="T9"/>
                </a:cxn>
              </a:cxnLst>
              <a:rect l="0" t="0" r="r" b="b"/>
              <a:pathLst>
                <a:path w="65" h="16">
                  <a:moveTo>
                    <a:pt x="65" y="0"/>
                  </a:moveTo>
                  <a:cubicBezTo>
                    <a:pt x="1" y="0"/>
                    <a:pt x="1" y="0"/>
                    <a:pt x="1" y="0"/>
                  </a:cubicBezTo>
                  <a:cubicBezTo>
                    <a:pt x="1" y="6"/>
                    <a:pt x="1" y="11"/>
                    <a:pt x="0" y="16"/>
                  </a:cubicBezTo>
                  <a:cubicBezTo>
                    <a:pt x="65" y="16"/>
                    <a:pt x="65" y="16"/>
                    <a:pt x="65" y="16"/>
                  </a:cubicBezTo>
                  <a:cubicBezTo>
                    <a:pt x="65" y="0"/>
                    <a:pt x="65" y="0"/>
                    <a:pt x="65" y="0"/>
                  </a:cubicBezTo>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50">
              <a:extLst>
                <a:ext uri="{FF2B5EF4-FFF2-40B4-BE49-F238E27FC236}">
                  <a16:creationId xmlns:a16="http://schemas.microsoft.com/office/drawing/2014/main" id="{06A592D3-41AC-458B-924F-E365980636B4}"/>
                </a:ext>
              </a:extLst>
            </p:cNvPr>
            <p:cNvSpPr>
              <a:spLocks/>
            </p:cNvSpPr>
            <p:nvPr/>
          </p:nvSpPr>
          <p:spPr bwMode="auto">
            <a:xfrm>
              <a:off x="6437313" y="5300663"/>
              <a:ext cx="588963" cy="68263"/>
            </a:xfrm>
            <a:custGeom>
              <a:avLst/>
              <a:gdLst>
                <a:gd name="T0" fmla="*/ 139 w 139"/>
                <a:gd name="T1" fmla="*/ 0 h 16"/>
                <a:gd name="T2" fmla="*/ 0 w 139"/>
                <a:gd name="T3" fmla="*/ 0 h 16"/>
                <a:gd name="T4" fmla="*/ 0 w 139"/>
                <a:gd name="T5" fmla="*/ 16 h 16"/>
                <a:gd name="T6" fmla="*/ 138 w 139"/>
                <a:gd name="T7" fmla="*/ 16 h 16"/>
                <a:gd name="T8" fmla="*/ 139 w 139"/>
                <a:gd name="T9" fmla="*/ 0 h 16"/>
              </a:gdLst>
              <a:ahLst/>
              <a:cxnLst>
                <a:cxn ang="0">
                  <a:pos x="T0" y="T1"/>
                </a:cxn>
                <a:cxn ang="0">
                  <a:pos x="T2" y="T3"/>
                </a:cxn>
                <a:cxn ang="0">
                  <a:pos x="T4" y="T5"/>
                </a:cxn>
                <a:cxn ang="0">
                  <a:pos x="T6" y="T7"/>
                </a:cxn>
                <a:cxn ang="0">
                  <a:pos x="T8" y="T9"/>
                </a:cxn>
              </a:cxnLst>
              <a:rect l="0" t="0" r="r" b="b"/>
              <a:pathLst>
                <a:path w="139" h="16">
                  <a:moveTo>
                    <a:pt x="139" y="0"/>
                  </a:moveTo>
                  <a:cubicBezTo>
                    <a:pt x="0" y="0"/>
                    <a:pt x="0" y="0"/>
                    <a:pt x="0" y="0"/>
                  </a:cubicBezTo>
                  <a:cubicBezTo>
                    <a:pt x="0" y="16"/>
                    <a:pt x="0" y="16"/>
                    <a:pt x="0" y="16"/>
                  </a:cubicBezTo>
                  <a:cubicBezTo>
                    <a:pt x="138" y="16"/>
                    <a:pt x="138" y="16"/>
                    <a:pt x="138" y="16"/>
                  </a:cubicBezTo>
                  <a:cubicBezTo>
                    <a:pt x="138" y="16"/>
                    <a:pt x="139" y="11"/>
                    <a:pt x="139" y="0"/>
                  </a:cubicBezTo>
                </a:path>
              </a:pathLst>
            </a:custGeom>
            <a:solidFill>
              <a:srgbClr val="B1C1C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51">
              <a:extLst>
                <a:ext uri="{FF2B5EF4-FFF2-40B4-BE49-F238E27FC236}">
                  <a16:creationId xmlns:a16="http://schemas.microsoft.com/office/drawing/2014/main" id="{31B42EC1-6D1D-409D-9BA6-C5E107B00508}"/>
                </a:ext>
              </a:extLst>
            </p:cNvPr>
            <p:cNvSpPr>
              <a:spLocks noChangeArrowheads="1"/>
            </p:cNvSpPr>
            <p:nvPr/>
          </p:nvSpPr>
          <p:spPr bwMode="auto">
            <a:xfrm>
              <a:off x="4262438" y="5300663"/>
              <a:ext cx="15875" cy="119063"/>
            </a:xfrm>
            <a:prstGeom prst="rect">
              <a:avLst/>
            </a:prstGeom>
            <a:solidFill>
              <a:srgbClr val="D3D2D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Rectangle 52">
              <a:extLst>
                <a:ext uri="{FF2B5EF4-FFF2-40B4-BE49-F238E27FC236}">
                  <a16:creationId xmlns:a16="http://schemas.microsoft.com/office/drawing/2014/main" id="{2E975EFF-0452-45C7-805B-1C0687F0AB29}"/>
                </a:ext>
              </a:extLst>
            </p:cNvPr>
            <p:cNvSpPr>
              <a:spLocks noChangeArrowheads="1"/>
            </p:cNvSpPr>
            <p:nvPr/>
          </p:nvSpPr>
          <p:spPr bwMode="auto">
            <a:xfrm>
              <a:off x="4262438" y="5300663"/>
              <a:ext cx="15875" cy="1190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Freeform 53">
              <a:extLst>
                <a:ext uri="{FF2B5EF4-FFF2-40B4-BE49-F238E27FC236}">
                  <a16:creationId xmlns:a16="http://schemas.microsoft.com/office/drawing/2014/main" id="{43EB743B-F57C-4DEB-9BE1-9ABF52F1E787}"/>
                </a:ext>
              </a:extLst>
            </p:cNvPr>
            <p:cNvSpPr>
              <a:spLocks/>
            </p:cNvSpPr>
            <p:nvPr/>
          </p:nvSpPr>
          <p:spPr bwMode="auto">
            <a:xfrm>
              <a:off x="4278313" y="5300663"/>
              <a:ext cx="996950" cy="119063"/>
            </a:xfrm>
            <a:custGeom>
              <a:avLst/>
              <a:gdLst>
                <a:gd name="T0" fmla="*/ 27 w 235"/>
                <a:gd name="T1" fmla="*/ 0 h 28"/>
                <a:gd name="T2" fmla="*/ 0 w 235"/>
                <a:gd name="T3" fmla="*/ 0 h 28"/>
                <a:gd name="T4" fmla="*/ 0 w 235"/>
                <a:gd name="T5" fmla="*/ 28 h 28"/>
                <a:gd name="T6" fmla="*/ 235 w 235"/>
                <a:gd name="T7" fmla="*/ 28 h 28"/>
                <a:gd name="T8" fmla="*/ 225 w 235"/>
                <a:gd name="T9" fmla="*/ 16 h 28"/>
                <a:gd name="T10" fmla="*/ 39 w 235"/>
                <a:gd name="T11" fmla="*/ 16 h 28"/>
                <a:gd name="T12" fmla="*/ 28 w 235"/>
                <a:gd name="T13" fmla="*/ 9 h 28"/>
                <a:gd name="T14" fmla="*/ 27 w 235"/>
                <a:gd name="T15" fmla="*/ 5 h 28"/>
                <a:gd name="T16" fmla="*/ 27 w 235"/>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5" h="28">
                  <a:moveTo>
                    <a:pt x="27" y="0"/>
                  </a:moveTo>
                  <a:cubicBezTo>
                    <a:pt x="0" y="0"/>
                    <a:pt x="0" y="0"/>
                    <a:pt x="0" y="0"/>
                  </a:cubicBezTo>
                  <a:cubicBezTo>
                    <a:pt x="0" y="28"/>
                    <a:pt x="0" y="28"/>
                    <a:pt x="0" y="28"/>
                  </a:cubicBezTo>
                  <a:cubicBezTo>
                    <a:pt x="235" y="28"/>
                    <a:pt x="235" y="28"/>
                    <a:pt x="235" y="28"/>
                  </a:cubicBezTo>
                  <a:cubicBezTo>
                    <a:pt x="225" y="16"/>
                    <a:pt x="225" y="16"/>
                    <a:pt x="225" y="16"/>
                  </a:cubicBezTo>
                  <a:cubicBezTo>
                    <a:pt x="39" y="16"/>
                    <a:pt x="39" y="16"/>
                    <a:pt x="39" y="16"/>
                  </a:cubicBezTo>
                  <a:cubicBezTo>
                    <a:pt x="34" y="16"/>
                    <a:pt x="29" y="13"/>
                    <a:pt x="28" y="9"/>
                  </a:cubicBezTo>
                  <a:cubicBezTo>
                    <a:pt x="28" y="8"/>
                    <a:pt x="27" y="7"/>
                    <a:pt x="27" y="5"/>
                  </a:cubicBezTo>
                  <a:cubicBezTo>
                    <a:pt x="27" y="0"/>
                    <a:pt x="27" y="0"/>
                    <a:pt x="27" y="0"/>
                  </a:cubicBezTo>
                </a:path>
              </a:pathLst>
            </a:custGeom>
            <a:solidFill>
              <a:srgbClr val="C8C7C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54">
              <a:extLst>
                <a:ext uri="{FF2B5EF4-FFF2-40B4-BE49-F238E27FC236}">
                  <a16:creationId xmlns:a16="http://schemas.microsoft.com/office/drawing/2014/main" id="{B0136596-92D5-49C5-94AD-8909EC0AD1A7}"/>
                </a:ext>
              </a:extLst>
            </p:cNvPr>
            <p:cNvSpPr>
              <a:spLocks/>
            </p:cNvSpPr>
            <p:nvPr/>
          </p:nvSpPr>
          <p:spPr bwMode="auto">
            <a:xfrm>
              <a:off x="4392613" y="5300663"/>
              <a:ext cx="839788" cy="68263"/>
            </a:xfrm>
            <a:custGeom>
              <a:avLst/>
              <a:gdLst>
                <a:gd name="T0" fmla="*/ 186 w 198"/>
                <a:gd name="T1" fmla="*/ 0 h 16"/>
                <a:gd name="T2" fmla="*/ 0 w 198"/>
                <a:gd name="T3" fmla="*/ 0 h 16"/>
                <a:gd name="T4" fmla="*/ 0 w 198"/>
                <a:gd name="T5" fmla="*/ 5 h 16"/>
                <a:gd name="T6" fmla="*/ 1 w 198"/>
                <a:gd name="T7" fmla="*/ 9 h 16"/>
                <a:gd name="T8" fmla="*/ 12 w 198"/>
                <a:gd name="T9" fmla="*/ 16 h 16"/>
                <a:gd name="T10" fmla="*/ 198 w 198"/>
                <a:gd name="T11" fmla="*/ 16 h 16"/>
                <a:gd name="T12" fmla="*/ 186 w 19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98" h="16">
                  <a:moveTo>
                    <a:pt x="186" y="0"/>
                  </a:moveTo>
                  <a:cubicBezTo>
                    <a:pt x="0" y="0"/>
                    <a:pt x="0" y="0"/>
                    <a:pt x="0" y="0"/>
                  </a:cubicBezTo>
                  <a:cubicBezTo>
                    <a:pt x="0" y="5"/>
                    <a:pt x="0" y="5"/>
                    <a:pt x="0" y="5"/>
                  </a:cubicBezTo>
                  <a:cubicBezTo>
                    <a:pt x="0" y="7"/>
                    <a:pt x="1" y="8"/>
                    <a:pt x="1" y="9"/>
                  </a:cubicBezTo>
                  <a:cubicBezTo>
                    <a:pt x="2" y="13"/>
                    <a:pt x="7" y="16"/>
                    <a:pt x="12" y="16"/>
                  </a:cubicBezTo>
                  <a:cubicBezTo>
                    <a:pt x="198" y="16"/>
                    <a:pt x="198" y="16"/>
                    <a:pt x="198" y="16"/>
                  </a:cubicBezTo>
                  <a:cubicBezTo>
                    <a:pt x="186" y="0"/>
                    <a:pt x="186" y="0"/>
                    <a:pt x="186" y="0"/>
                  </a:cubicBezTo>
                </a:path>
              </a:pathLst>
            </a:custGeom>
            <a:solidFill>
              <a:schemeClr val="accent2">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55">
              <a:extLst>
                <a:ext uri="{FF2B5EF4-FFF2-40B4-BE49-F238E27FC236}">
                  <a16:creationId xmlns:a16="http://schemas.microsoft.com/office/drawing/2014/main" id="{53DDD43E-F66F-4916-B7B2-E3FC938935B2}"/>
                </a:ext>
              </a:extLst>
            </p:cNvPr>
            <p:cNvSpPr>
              <a:spLocks/>
            </p:cNvSpPr>
            <p:nvPr/>
          </p:nvSpPr>
          <p:spPr bwMode="auto">
            <a:xfrm>
              <a:off x="4262438" y="5419725"/>
              <a:ext cx="1017588" cy="3175"/>
            </a:xfrm>
            <a:custGeom>
              <a:avLst/>
              <a:gdLst>
                <a:gd name="T0" fmla="*/ 638 w 641"/>
                <a:gd name="T1" fmla="*/ 0 h 2"/>
                <a:gd name="T2" fmla="*/ 10 w 641"/>
                <a:gd name="T3" fmla="*/ 0 h 2"/>
                <a:gd name="T4" fmla="*/ 0 w 641"/>
                <a:gd name="T5" fmla="*/ 0 h 2"/>
                <a:gd name="T6" fmla="*/ 0 w 641"/>
                <a:gd name="T7" fmla="*/ 2 h 2"/>
                <a:gd name="T8" fmla="*/ 641 w 641"/>
                <a:gd name="T9" fmla="*/ 2 h 2"/>
                <a:gd name="T10" fmla="*/ 638 w 641"/>
                <a:gd name="T11" fmla="*/ 0 h 2"/>
              </a:gdLst>
              <a:ahLst/>
              <a:cxnLst>
                <a:cxn ang="0">
                  <a:pos x="T0" y="T1"/>
                </a:cxn>
                <a:cxn ang="0">
                  <a:pos x="T2" y="T3"/>
                </a:cxn>
                <a:cxn ang="0">
                  <a:pos x="T4" y="T5"/>
                </a:cxn>
                <a:cxn ang="0">
                  <a:pos x="T6" y="T7"/>
                </a:cxn>
                <a:cxn ang="0">
                  <a:pos x="T8" y="T9"/>
                </a:cxn>
                <a:cxn ang="0">
                  <a:pos x="T10" y="T11"/>
                </a:cxn>
              </a:cxnLst>
              <a:rect l="0" t="0" r="r" b="b"/>
              <a:pathLst>
                <a:path w="641" h="2">
                  <a:moveTo>
                    <a:pt x="638" y="0"/>
                  </a:moveTo>
                  <a:lnTo>
                    <a:pt x="10" y="0"/>
                  </a:lnTo>
                  <a:lnTo>
                    <a:pt x="0" y="0"/>
                  </a:lnTo>
                  <a:lnTo>
                    <a:pt x="0" y="2"/>
                  </a:lnTo>
                  <a:lnTo>
                    <a:pt x="641" y="2"/>
                  </a:lnTo>
                  <a:lnTo>
                    <a:pt x="638" y="0"/>
                  </a:lnTo>
                  <a:close/>
                </a:path>
              </a:pathLst>
            </a:custGeom>
            <a:solidFill>
              <a:srgbClr val="C8C7C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6">
              <a:extLst>
                <a:ext uri="{FF2B5EF4-FFF2-40B4-BE49-F238E27FC236}">
                  <a16:creationId xmlns:a16="http://schemas.microsoft.com/office/drawing/2014/main" id="{C19E2705-5B4A-4BB9-9F6C-599BE9557969}"/>
                </a:ext>
              </a:extLst>
            </p:cNvPr>
            <p:cNvSpPr>
              <a:spLocks/>
            </p:cNvSpPr>
            <p:nvPr/>
          </p:nvSpPr>
          <p:spPr bwMode="auto">
            <a:xfrm>
              <a:off x="4262438" y="5419725"/>
              <a:ext cx="1017588" cy="3175"/>
            </a:xfrm>
            <a:custGeom>
              <a:avLst/>
              <a:gdLst>
                <a:gd name="T0" fmla="*/ 638 w 641"/>
                <a:gd name="T1" fmla="*/ 0 h 2"/>
                <a:gd name="T2" fmla="*/ 10 w 641"/>
                <a:gd name="T3" fmla="*/ 0 h 2"/>
                <a:gd name="T4" fmla="*/ 0 w 641"/>
                <a:gd name="T5" fmla="*/ 0 h 2"/>
                <a:gd name="T6" fmla="*/ 0 w 641"/>
                <a:gd name="T7" fmla="*/ 2 h 2"/>
                <a:gd name="T8" fmla="*/ 641 w 641"/>
                <a:gd name="T9" fmla="*/ 2 h 2"/>
                <a:gd name="T10" fmla="*/ 638 w 641"/>
                <a:gd name="T11" fmla="*/ 0 h 2"/>
              </a:gdLst>
              <a:ahLst/>
              <a:cxnLst>
                <a:cxn ang="0">
                  <a:pos x="T0" y="T1"/>
                </a:cxn>
                <a:cxn ang="0">
                  <a:pos x="T2" y="T3"/>
                </a:cxn>
                <a:cxn ang="0">
                  <a:pos x="T4" y="T5"/>
                </a:cxn>
                <a:cxn ang="0">
                  <a:pos x="T6" y="T7"/>
                </a:cxn>
                <a:cxn ang="0">
                  <a:pos x="T8" y="T9"/>
                </a:cxn>
                <a:cxn ang="0">
                  <a:pos x="T10" y="T11"/>
                </a:cxn>
              </a:cxnLst>
              <a:rect l="0" t="0" r="r" b="b"/>
              <a:pathLst>
                <a:path w="641" h="2">
                  <a:moveTo>
                    <a:pt x="638" y="0"/>
                  </a:moveTo>
                  <a:lnTo>
                    <a:pt x="10" y="0"/>
                  </a:lnTo>
                  <a:lnTo>
                    <a:pt x="0" y="0"/>
                  </a:lnTo>
                  <a:lnTo>
                    <a:pt x="0" y="2"/>
                  </a:lnTo>
                  <a:lnTo>
                    <a:pt x="641" y="2"/>
                  </a:lnTo>
                  <a:lnTo>
                    <a:pt x="638"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 name="Freeform 57">
              <a:extLst>
                <a:ext uri="{FF2B5EF4-FFF2-40B4-BE49-F238E27FC236}">
                  <a16:creationId xmlns:a16="http://schemas.microsoft.com/office/drawing/2014/main" id="{BB5C5D07-3C8D-4239-B585-73DA52B9B8BC}"/>
                </a:ext>
              </a:extLst>
            </p:cNvPr>
            <p:cNvSpPr>
              <a:spLocks/>
            </p:cNvSpPr>
            <p:nvPr/>
          </p:nvSpPr>
          <p:spPr bwMode="auto">
            <a:xfrm>
              <a:off x="8162925" y="2198688"/>
              <a:ext cx="598488" cy="588963"/>
            </a:xfrm>
            <a:custGeom>
              <a:avLst/>
              <a:gdLst>
                <a:gd name="T0" fmla="*/ 219 w 377"/>
                <a:gd name="T1" fmla="*/ 0 h 371"/>
                <a:gd name="T2" fmla="*/ 377 w 377"/>
                <a:gd name="T3" fmla="*/ 195 h 371"/>
                <a:gd name="T4" fmla="*/ 158 w 377"/>
                <a:gd name="T5" fmla="*/ 371 h 371"/>
                <a:gd name="T6" fmla="*/ 0 w 377"/>
                <a:gd name="T7" fmla="*/ 173 h 371"/>
                <a:gd name="T8" fmla="*/ 219 w 377"/>
                <a:gd name="T9" fmla="*/ 0 h 371"/>
              </a:gdLst>
              <a:ahLst/>
              <a:cxnLst>
                <a:cxn ang="0">
                  <a:pos x="T0" y="T1"/>
                </a:cxn>
                <a:cxn ang="0">
                  <a:pos x="T2" y="T3"/>
                </a:cxn>
                <a:cxn ang="0">
                  <a:pos x="T4" y="T5"/>
                </a:cxn>
                <a:cxn ang="0">
                  <a:pos x="T6" y="T7"/>
                </a:cxn>
                <a:cxn ang="0">
                  <a:pos x="T8" y="T9"/>
                </a:cxn>
              </a:cxnLst>
              <a:rect l="0" t="0" r="r" b="b"/>
              <a:pathLst>
                <a:path w="377" h="371">
                  <a:moveTo>
                    <a:pt x="219" y="0"/>
                  </a:moveTo>
                  <a:lnTo>
                    <a:pt x="377" y="195"/>
                  </a:lnTo>
                  <a:lnTo>
                    <a:pt x="158" y="371"/>
                  </a:lnTo>
                  <a:lnTo>
                    <a:pt x="0" y="173"/>
                  </a:lnTo>
                  <a:lnTo>
                    <a:pt x="219"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58">
              <a:extLst>
                <a:ext uri="{FF2B5EF4-FFF2-40B4-BE49-F238E27FC236}">
                  <a16:creationId xmlns:a16="http://schemas.microsoft.com/office/drawing/2014/main" id="{2C602755-B1F9-47DA-A443-2E68F75BA3BE}"/>
                </a:ext>
              </a:extLst>
            </p:cNvPr>
            <p:cNvSpPr>
              <a:spLocks/>
            </p:cNvSpPr>
            <p:nvPr/>
          </p:nvSpPr>
          <p:spPr bwMode="auto">
            <a:xfrm>
              <a:off x="8434388" y="1901825"/>
              <a:ext cx="750888" cy="619125"/>
            </a:xfrm>
            <a:custGeom>
              <a:avLst/>
              <a:gdLst>
                <a:gd name="T0" fmla="*/ 158 w 177"/>
                <a:gd name="T1" fmla="*/ 4 h 146"/>
                <a:gd name="T2" fmla="*/ 173 w 177"/>
                <a:gd name="T3" fmla="*/ 5 h 146"/>
                <a:gd name="T4" fmla="*/ 172 w 177"/>
                <a:gd name="T5" fmla="*/ 21 h 146"/>
                <a:gd name="T6" fmla="*/ 19 w 177"/>
                <a:gd name="T7" fmla="*/ 143 h 146"/>
                <a:gd name="T8" fmla="*/ 4 w 177"/>
                <a:gd name="T9" fmla="*/ 141 h 146"/>
                <a:gd name="T10" fmla="*/ 6 w 177"/>
                <a:gd name="T11" fmla="*/ 126 h 146"/>
                <a:gd name="T12" fmla="*/ 158 w 177"/>
                <a:gd name="T13" fmla="*/ 4 h 146"/>
              </a:gdLst>
              <a:ahLst/>
              <a:cxnLst>
                <a:cxn ang="0">
                  <a:pos x="T0" y="T1"/>
                </a:cxn>
                <a:cxn ang="0">
                  <a:pos x="T2" y="T3"/>
                </a:cxn>
                <a:cxn ang="0">
                  <a:pos x="T4" y="T5"/>
                </a:cxn>
                <a:cxn ang="0">
                  <a:pos x="T6" y="T7"/>
                </a:cxn>
                <a:cxn ang="0">
                  <a:pos x="T8" y="T9"/>
                </a:cxn>
                <a:cxn ang="0">
                  <a:pos x="T10" y="T11"/>
                </a:cxn>
                <a:cxn ang="0">
                  <a:pos x="T12" y="T13"/>
                </a:cxn>
              </a:cxnLst>
              <a:rect l="0" t="0" r="r" b="b"/>
              <a:pathLst>
                <a:path w="177" h="146">
                  <a:moveTo>
                    <a:pt x="158" y="4"/>
                  </a:moveTo>
                  <a:cubicBezTo>
                    <a:pt x="163" y="0"/>
                    <a:pt x="170" y="1"/>
                    <a:pt x="173" y="5"/>
                  </a:cubicBezTo>
                  <a:cubicBezTo>
                    <a:pt x="177" y="10"/>
                    <a:pt x="176" y="17"/>
                    <a:pt x="172" y="21"/>
                  </a:cubicBezTo>
                  <a:cubicBezTo>
                    <a:pt x="19" y="143"/>
                    <a:pt x="19" y="143"/>
                    <a:pt x="19" y="143"/>
                  </a:cubicBezTo>
                  <a:cubicBezTo>
                    <a:pt x="15" y="146"/>
                    <a:pt x="8" y="146"/>
                    <a:pt x="4" y="141"/>
                  </a:cubicBezTo>
                  <a:cubicBezTo>
                    <a:pt x="0" y="136"/>
                    <a:pt x="1" y="130"/>
                    <a:pt x="6" y="126"/>
                  </a:cubicBezTo>
                  <a:lnTo>
                    <a:pt x="158" y="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59">
              <a:extLst>
                <a:ext uri="{FF2B5EF4-FFF2-40B4-BE49-F238E27FC236}">
                  <a16:creationId xmlns:a16="http://schemas.microsoft.com/office/drawing/2014/main" id="{51EBBAE3-21E7-4656-81E9-FE95A6E24E00}"/>
                </a:ext>
              </a:extLst>
            </p:cNvPr>
            <p:cNvSpPr>
              <a:spLocks/>
            </p:cNvSpPr>
            <p:nvPr/>
          </p:nvSpPr>
          <p:spPr bwMode="auto">
            <a:xfrm>
              <a:off x="4443413" y="4443413"/>
              <a:ext cx="1303338" cy="1501775"/>
            </a:xfrm>
            <a:custGeom>
              <a:avLst/>
              <a:gdLst>
                <a:gd name="T0" fmla="*/ 27 w 307"/>
                <a:gd name="T1" fmla="*/ 19 h 354"/>
                <a:gd name="T2" fmla="*/ 102 w 307"/>
                <a:gd name="T3" fmla="*/ 27 h 354"/>
                <a:gd name="T4" fmla="*/ 288 w 307"/>
                <a:gd name="T5" fmla="*/ 259 h 354"/>
                <a:gd name="T6" fmla="*/ 280 w 307"/>
                <a:gd name="T7" fmla="*/ 335 h 354"/>
                <a:gd name="T8" fmla="*/ 204 w 307"/>
                <a:gd name="T9" fmla="*/ 327 h 354"/>
                <a:gd name="T10" fmla="*/ 18 w 307"/>
                <a:gd name="T11" fmla="*/ 95 h 354"/>
                <a:gd name="T12" fmla="*/ 27 w 307"/>
                <a:gd name="T13" fmla="*/ 19 h 354"/>
              </a:gdLst>
              <a:ahLst/>
              <a:cxnLst>
                <a:cxn ang="0">
                  <a:pos x="T0" y="T1"/>
                </a:cxn>
                <a:cxn ang="0">
                  <a:pos x="T2" y="T3"/>
                </a:cxn>
                <a:cxn ang="0">
                  <a:pos x="T4" y="T5"/>
                </a:cxn>
                <a:cxn ang="0">
                  <a:pos x="T6" y="T7"/>
                </a:cxn>
                <a:cxn ang="0">
                  <a:pos x="T8" y="T9"/>
                </a:cxn>
                <a:cxn ang="0">
                  <a:pos x="T10" y="T11"/>
                </a:cxn>
                <a:cxn ang="0">
                  <a:pos x="T12" y="T13"/>
                </a:cxn>
              </a:cxnLst>
              <a:rect l="0" t="0" r="r" b="b"/>
              <a:pathLst>
                <a:path w="307" h="354">
                  <a:moveTo>
                    <a:pt x="27" y="19"/>
                  </a:moveTo>
                  <a:cubicBezTo>
                    <a:pt x="50" y="0"/>
                    <a:pt x="84" y="4"/>
                    <a:pt x="102" y="27"/>
                  </a:cubicBezTo>
                  <a:cubicBezTo>
                    <a:pt x="288" y="259"/>
                    <a:pt x="288" y="259"/>
                    <a:pt x="288" y="259"/>
                  </a:cubicBezTo>
                  <a:cubicBezTo>
                    <a:pt x="307" y="282"/>
                    <a:pt x="303" y="316"/>
                    <a:pt x="280" y="335"/>
                  </a:cubicBezTo>
                  <a:cubicBezTo>
                    <a:pt x="257" y="354"/>
                    <a:pt x="223" y="350"/>
                    <a:pt x="204" y="327"/>
                  </a:cubicBezTo>
                  <a:cubicBezTo>
                    <a:pt x="18" y="95"/>
                    <a:pt x="18" y="95"/>
                    <a:pt x="18" y="95"/>
                  </a:cubicBezTo>
                  <a:cubicBezTo>
                    <a:pt x="0" y="71"/>
                    <a:pt x="3" y="37"/>
                    <a:pt x="27" y="19"/>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0">
              <a:extLst>
                <a:ext uri="{FF2B5EF4-FFF2-40B4-BE49-F238E27FC236}">
                  <a16:creationId xmlns:a16="http://schemas.microsoft.com/office/drawing/2014/main" id="{E032C300-DDEF-47E2-B279-8309B3DF8F85}"/>
                </a:ext>
              </a:extLst>
            </p:cNvPr>
            <p:cNvSpPr>
              <a:spLocks/>
            </p:cNvSpPr>
            <p:nvPr/>
          </p:nvSpPr>
          <p:spPr bwMode="auto">
            <a:xfrm>
              <a:off x="4889500" y="4354513"/>
              <a:ext cx="1136650" cy="1095375"/>
            </a:xfrm>
            <a:custGeom>
              <a:avLst/>
              <a:gdLst>
                <a:gd name="T0" fmla="*/ 457 w 716"/>
                <a:gd name="T1" fmla="*/ 0 h 690"/>
                <a:gd name="T2" fmla="*/ 716 w 716"/>
                <a:gd name="T3" fmla="*/ 323 h 690"/>
                <a:gd name="T4" fmla="*/ 259 w 716"/>
                <a:gd name="T5" fmla="*/ 690 h 690"/>
                <a:gd name="T6" fmla="*/ 0 w 716"/>
                <a:gd name="T7" fmla="*/ 366 h 690"/>
                <a:gd name="T8" fmla="*/ 457 w 716"/>
                <a:gd name="T9" fmla="*/ 0 h 690"/>
              </a:gdLst>
              <a:ahLst/>
              <a:cxnLst>
                <a:cxn ang="0">
                  <a:pos x="T0" y="T1"/>
                </a:cxn>
                <a:cxn ang="0">
                  <a:pos x="T2" y="T3"/>
                </a:cxn>
                <a:cxn ang="0">
                  <a:pos x="T4" y="T5"/>
                </a:cxn>
                <a:cxn ang="0">
                  <a:pos x="T6" y="T7"/>
                </a:cxn>
                <a:cxn ang="0">
                  <a:pos x="T8" y="T9"/>
                </a:cxn>
              </a:cxnLst>
              <a:rect l="0" t="0" r="r" b="b"/>
              <a:pathLst>
                <a:path w="716" h="690">
                  <a:moveTo>
                    <a:pt x="457" y="0"/>
                  </a:moveTo>
                  <a:lnTo>
                    <a:pt x="716" y="323"/>
                  </a:lnTo>
                  <a:lnTo>
                    <a:pt x="259" y="690"/>
                  </a:lnTo>
                  <a:lnTo>
                    <a:pt x="0" y="366"/>
                  </a:lnTo>
                  <a:lnTo>
                    <a:pt x="457"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1">
              <a:extLst>
                <a:ext uri="{FF2B5EF4-FFF2-40B4-BE49-F238E27FC236}">
                  <a16:creationId xmlns:a16="http://schemas.microsoft.com/office/drawing/2014/main" id="{2698317C-55DC-424E-8F23-34BB006F4429}"/>
                </a:ext>
              </a:extLst>
            </p:cNvPr>
            <p:cNvSpPr>
              <a:spLocks/>
            </p:cNvSpPr>
            <p:nvPr/>
          </p:nvSpPr>
          <p:spPr bwMode="auto">
            <a:xfrm>
              <a:off x="4889500" y="4354513"/>
              <a:ext cx="1136650" cy="1095375"/>
            </a:xfrm>
            <a:custGeom>
              <a:avLst/>
              <a:gdLst>
                <a:gd name="T0" fmla="*/ 457 w 716"/>
                <a:gd name="T1" fmla="*/ 0 h 690"/>
                <a:gd name="T2" fmla="*/ 716 w 716"/>
                <a:gd name="T3" fmla="*/ 323 h 690"/>
                <a:gd name="T4" fmla="*/ 259 w 716"/>
                <a:gd name="T5" fmla="*/ 690 h 690"/>
                <a:gd name="T6" fmla="*/ 0 w 716"/>
                <a:gd name="T7" fmla="*/ 366 h 690"/>
                <a:gd name="T8" fmla="*/ 457 w 716"/>
                <a:gd name="T9" fmla="*/ 0 h 690"/>
              </a:gdLst>
              <a:ahLst/>
              <a:cxnLst>
                <a:cxn ang="0">
                  <a:pos x="T0" y="T1"/>
                </a:cxn>
                <a:cxn ang="0">
                  <a:pos x="T2" y="T3"/>
                </a:cxn>
                <a:cxn ang="0">
                  <a:pos x="T4" y="T5"/>
                </a:cxn>
                <a:cxn ang="0">
                  <a:pos x="T6" y="T7"/>
                </a:cxn>
                <a:cxn ang="0">
                  <a:pos x="T8" y="T9"/>
                </a:cxn>
              </a:cxnLst>
              <a:rect l="0" t="0" r="r" b="b"/>
              <a:pathLst>
                <a:path w="716" h="690">
                  <a:moveTo>
                    <a:pt x="457" y="0"/>
                  </a:moveTo>
                  <a:lnTo>
                    <a:pt x="716" y="323"/>
                  </a:lnTo>
                  <a:lnTo>
                    <a:pt x="259" y="690"/>
                  </a:lnTo>
                  <a:lnTo>
                    <a:pt x="0" y="366"/>
                  </a:lnTo>
                  <a:lnTo>
                    <a:pt x="457"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 name="Freeform 62">
              <a:extLst>
                <a:ext uri="{FF2B5EF4-FFF2-40B4-BE49-F238E27FC236}">
                  <a16:creationId xmlns:a16="http://schemas.microsoft.com/office/drawing/2014/main" id="{062AE558-E774-4B04-9BFA-6F6885088654}"/>
                </a:ext>
              </a:extLst>
            </p:cNvPr>
            <p:cNvSpPr>
              <a:spLocks/>
            </p:cNvSpPr>
            <p:nvPr/>
          </p:nvSpPr>
          <p:spPr bwMode="auto">
            <a:xfrm>
              <a:off x="5003800" y="2122488"/>
              <a:ext cx="3714750" cy="3381375"/>
            </a:xfrm>
            <a:custGeom>
              <a:avLst/>
              <a:gdLst>
                <a:gd name="T0" fmla="*/ 47 w 876"/>
                <a:gd name="T1" fmla="*/ 539 h 797"/>
                <a:gd name="T2" fmla="*/ 208 w 876"/>
                <a:gd name="T3" fmla="*/ 739 h 797"/>
                <a:gd name="T4" fmla="*/ 254 w 876"/>
                <a:gd name="T5" fmla="*/ 797 h 797"/>
                <a:gd name="T6" fmla="*/ 262 w 876"/>
                <a:gd name="T7" fmla="*/ 721 h 797"/>
                <a:gd name="T8" fmla="*/ 259 w 876"/>
                <a:gd name="T9" fmla="*/ 718 h 797"/>
                <a:gd name="T10" fmla="*/ 863 w 876"/>
                <a:gd name="T11" fmla="*/ 233 h 797"/>
                <a:gd name="T12" fmla="*/ 871 w 876"/>
                <a:gd name="T13" fmla="*/ 208 h 797"/>
                <a:gd name="T14" fmla="*/ 710 w 876"/>
                <a:gd name="T15" fmla="*/ 7 h 797"/>
                <a:gd name="T16" fmla="*/ 683 w 876"/>
                <a:gd name="T17" fmla="*/ 9 h 797"/>
                <a:gd name="T18" fmla="*/ 79 w 876"/>
                <a:gd name="T19" fmla="*/ 493 h 797"/>
                <a:gd name="T20" fmla="*/ 76 w 876"/>
                <a:gd name="T21" fmla="*/ 489 h 797"/>
                <a:gd name="T22" fmla="*/ 0 w 876"/>
                <a:gd name="T23" fmla="*/ 481 h 797"/>
                <a:gd name="T24" fmla="*/ 47 w 876"/>
                <a:gd name="T25" fmla="*/ 539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6" h="797">
                  <a:moveTo>
                    <a:pt x="47" y="539"/>
                  </a:moveTo>
                  <a:cubicBezTo>
                    <a:pt x="208" y="739"/>
                    <a:pt x="208" y="739"/>
                    <a:pt x="208" y="739"/>
                  </a:cubicBezTo>
                  <a:cubicBezTo>
                    <a:pt x="254" y="797"/>
                    <a:pt x="254" y="797"/>
                    <a:pt x="254" y="797"/>
                  </a:cubicBezTo>
                  <a:cubicBezTo>
                    <a:pt x="277" y="778"/>
                    <a:pt x="281" y="745"/>
                    <a:pt x="262" y="721"/>
                  </a:cubicBezTo>
                  <a:cubicBezTo>
                    <a:pt x="259" y="718"/>
                    <a:pt x="259" y="718"/>
                    <a:pt x="259" y="718"/>
                  </a:cubicBezTo>
                  <a:cubicBezTo>
                    <a:pt x="863" y="233"/>
                    <a:pt x="863" y="233"/>
                    <a:pt x="863" y="233"/>
                  </a:cubicBezTo>
                  <a:cubicBezTo>
                    <a:pt x="873" y="226"/>
                    <a:pt x="876" y="214"/>
                    <a:pt x="871" y="208"/>
                  </a:cubicBezTo>
                  <a:cubicBezTo>
                    <a:pt x="710" y="7"/>
                    <a:pt x="710" y="7"/>
                    <a:pt x="710" y="7"/>
                  </a:cubicBezTo>
                  <a:cubicBezTo>
                    <a:pt x="705" y="0"/>
                    <a:pt x="693" y="1"/>
                    <a:pt x="683" y="9"/>
                  </a:cubicBezTo>
                  <a:cubicBezTo>
                    <a:pt x="79" y="493"/>
                    <a:pt x="79" y="493"/>
                    <a:pt x="79" y="493"/>
                  </a:cubicBezTo>
                  <a:cubicBezTo>
                    <a:pt x="76" y="489"/>
                    <a:pt x="76" y="489"/>
                    <a:pt x="76" y="489"/>
                  </a:cubicBezTo>
                  <a:cubicBezTo>
                    <a:pt x="58" y="466"/>
                    <a:pt x="24" y="462"/>
                    <a:pt x="0" y="481"/>
                  </a:cubicBezTo>
                  <a:cubicBezTo>
                    <a:pt x="47" y="539"/>
                    <a:pt x="47" y="539"/>
                    <a:pt x="47" y="539"/>
                  </a:cubicBez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3">
              <a:extLst>
                <a:ext uri="{FF2B5EF4-FFF2-40B4-BE49-F238E27FC236}">
                  <a16:creationId xmlns:a16="http://schemas.microsoft.com/office/drawing/2014/main" id="{D68A41F6-3CB5-4DAE-A1CE-8298419726E9}"/>
                </a:ext>
              </a:extLst>
            </p:cNvPr>
            <p:cNvSpPr>
              <a:spLocks noEditPoints="1"/>
            </p:cNvSpPr>
            <p:nvPr/>
          </p:nvSpPr>
          <p:spPr bwMode="auto">
            <a:xfrm>
              <a:off x="5249863" y="4575175"/>
              <a:ext cx="500063" cy="585788"/>
            </a:xfrm>
            <a:custGeom>
              <a:avLst/>
              <a:gdLst>
                <a:gd name="T0" fmla="*/ 291 w 315"/>
                <a:gd name="T1" fmla="*/ 297 h 369"/>
                <a:gd name="T2" fmla="*/ 238 w 315"/>
                <a:gd name="T3" fmla="*/ 339 h 369"/>
                <a:gd name="T4" fmla="*/ 259 w 315"/>
                <a:gd name="T5" fmla="*/ 369 h 369"/>
                <a:gd name="T6" fmla="*/ 315 w 315"/>
                <a:gd name="T7" fmla="*/ 326 h 369"/>
                <a:gd name="T8" fmla="*/ 291 w 315"/>
                <a:gd name="T9" fmla="*/ 297 h 369"/>
                <a:gd name="T10" fmla="*/ 56 w 315"/>
                <a:gd name="T11" fmla="*/ 0 h 369"/>
                <a:gd name="T12" fmla="*/ 0 w 315"/>
                <a:gd name="T13" fmla="*/ 45 h 369"/>
                <a:gd name="T14" fmla="*/ 5 w 315"/>
                <a:gd name="T15" fmla="*/ 48 h 369"/>
                <a:gd name="T16" fmla="*/ 144 w 315"/>
                <a:gd name="T17" fmla="*/ 117 h 369"/>
                <a:gd name="T18" fmla="*/ 147 w 315"/>
                <a:gd name="T19" fmla="*/ 115 h 369"/>
                <a:gd name="T20" fmla="*/ 56 w 315"/>
                <a:gd name="T21" fmla="*/ 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5" h="369">
                  <a:moveTo>
                    <a:pt x="291" y="297"/>
                  </a:moveTo>
                  <a:lnTo>
                    <a:pt x="238" y="339"/>
                  </a:lnTo>
                  <a:lnTo>
                    <a:pt x="259" y="369"/>
                  </a:lnTo>
                  <a:lnTo>
                    <a:pt x="315" y="326"/>
                  </a:lnTo>
                  <a:lnTo>
                    <a:pt x="291" y="297"/>
                  </a:lnTo>
                  <a:close/>
                  <a:moveTo>
                    <a:pt x="56" y="0"/>
                  </a:moveTo>
                  <a:lnTo>
                    <a:pt x="0" y="45"/>
                  </a:lnTo>
                  <a:lnTo>
                    <a:pt x="5" y="48"/>
                  </a:lnTo>
                  <a:lnTo>
                    <a:pt x="144" y="117"/>
                  </a:lnTo>
                  <a:lnTo>
                    <a:pt x="147" y="115"/>
                  </a:lnTo>
                  <a:lnTo>
                    <a:pt x="56" y="0"/>
                  </a:lnTo>
                  <a:close/>
                </a:path>
              </a:pathLst>
            </a:custGeom>
            <a:solidFill>
              <a:srgbClr val="E5E5E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4">
              <a:extLst>
                <a:ext uri="{FF2B5EF4-FFF2-40B4-BE49-F238E27FC236}">
                  <a16:creationId xmlns:a16="http://schemas.microsoft.com/office/drawing/2014/main" id="{3C78220B-F4F5-49C1-8D5D-C5BD77CBFD1F}"/>
                </a:ext>
              </a:extLst>
            </p:cNvPr>
            <p:cNvSpPr>
              <a:spLocks noEditPoints="1"/>
            </p:cNvSpPr>
            <p:nvPr/>
          </p:nvSpPr>
          <p:spPr bwMode="auto">
            <a:xfrm>
              <a:off x="5249863" y="4575175"/>
              <a:ext cx="500063" cy="585788"/>
            </a:xfrm>
            <a:custGeom>
              <a:avLst/>
              <a:gdLst>
                <a:gd name="T0" fmla="*/ 291 w 315"/>
                <a:gd name="T1" fmla="*/ 297 h 369"/>
                <a:gd name="T2" fmla="*/ 238 w 315"/>
                <a:gd name="T3" fmla="*/ 339 h 369"/>
                <a:gd name="T4" fmla="*/ 259 w 315"/>
                <a:gd name="T5" fmla="*/ 369 h 369"/>
                <a:gd name="T6" fmla="*/ 315 w 315"/>
                <a:gd name="T7" fmla="*/ 326 h 369"/>
                <a:gd name="T8" fmla="*/ 291 w 315"/>
                <a:gd name="T9" fmla="*/ 297 h 369"/>
                <a:gd name="T10" fmla="*/ 56 w 315"/>
                <a:gd name="T11" fmla="*/ 0 h 369"/>
                <a:gd name="T12" fmla="*/ 0 w 315"/>
                <a:gd name="T13" fmla="*/ 45 h 369"/>
                <a:gd name="T14" fmla="*/ 5 w 315"/>
                <a:gd name="T15" fmla="*/ 48 h 369"/>
                <a:gd name="T16" fmla="*/ 144 w 315"/>
                <a:gd name="T17" fmla="*/ 117 h 369"/>
                <a:gd name="T18" fmla="*/ 147 w 315"/>
                <a:gd name="T19" fmla="*/ 115 h 369"/>
                <a:gd name="T20" fmla="*/ 56 w 315"/>
                <a:gd name="T21" fmla="*/ 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5" h="369">
                  <a:moveTo>
                    <a:pt x="291" y="297"/>
                  </a:moveTo>
                  <a:lnTo>
                    <a:pt x="238" y="339"/>
                  </a:lnTo>
                  <a:lnTo>
                    <a:pt x="259" y="369"/>
                  </a:lnTo>
                  <a:lnTo>
                    <a:pt x="315" y="326"/>
                  </a:lnTo>
                  <a:lnTo>
                    <a:pt x="291" y="297"/>
                  </a:lnTo>
                  <a:moveTo>
                    <a:pt x="56" y="0"/>
                  </a:moveTo>
                  <a:lnTo>
                    <a:pt x="0" y="45"/>
                  </a:lnTo>
                  <a:lnTo>
                    <a:pt x="5" y="48"/>
                  </a:lnTo>
                  <a:lnTo>
                    <a:pt x="144" y="117"/>
                  </a:lnTo>
                  <a:lnTo>
                    <a:pt x="147" y="115"/>
                  </a:lnTo>
                  <a:lnTo>
                    <a:pt x="5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 name="Freeform 65">
              <a:extLst>
                <a:ext uri="{FF2B5EF4-FFF2-40B4-BE49-F238E27FC236}">
                  <a16:creationId xmlns:a16="http://schemas.microsoft.com/office/drawing/2014/main" id="{A538E6CF-6102-46C9-9920-544B94992BE9}"/>
                </a:ext>
              </a:extLst>
            </p:cNvPr>
            <p:cNvSpPr>
              <a:spLocks/>
            </p:cNvSpPr>
            <p:nvPr/>
          </p:nvSpPr>
          <p:spPr bwMode="auto">
            <a:xfrm>
              <a:off x="6135688" y="4651375"/>
              <a:ext cx="268288" cy="309563"/>
            </a:xfrm>
            <a:custGeom>
              <a:avLst/>
              <a:gdLst>
                <a:gd name="T0" fmla="*/ 27 w 169"/>
                <a:gd name="T1" fmla="*/ 0 h 195"/>
                <a:gd name="T2" fmla="*/ 169 w 169"/>
                <a:gd name="T3" fmla="*/ 174 h 195"/>
                <a:gd name="T4" fmla="*/ 142 w 169"/>
                <a:gd name="T5" fmla="*/ 195 h 195"/>
                <a:gd name="T6" fmla="*/ 0 w 169"/>
                <a:gd name="T7" fmla="*/ 21 h 195"/>
                <a:gd name="T8" fmla="*/ 27 w 169"/>
                <a:gd name="T9" fmla="*/ 0 h 195"/>
              </a:gdLst>
              <a:ahLst/>
              <a:cxnLst>
                <a:cxn ang="0">
                  <a:pos x="T0" y="T1"/>
                </a:cxn>
                <a:cxn ang="0">
                  <a:pos x="T2" y="T3"/>
                </a:cxn>
                <a:cxn ang="0">
                  <a:pos x="T4" y="T5"/>
                </a:cxn>
                <a:cxn ang="0">
                  <a:pos x="T6" y="T7"/>
                </a:cxn>
                <a:cxn ang="0">
                  <a:pos x="T8" y="T9"/>
                </a:cxn>
              </a:cxnLst>
              <a:rect l="0" t="0" r="r" b="b"/>
              <a:pathLst>
                <a:path w="169" h="195">
                  <a:moveTo>
                    <a:pt x="27" y="0"/>
                  </a:moveTo>
                  <a:lnTo>
                    <a:pt x="169" y="174"/>
                  </a:lnTo>
                  <a:lnTo>
                    <a:pt x="142" y="195"/>
                  </a:lnTo>
                  <a:lnTo>
                    <a:pt x="0" y="21"/>
                  </a:lnTo>
                  <a:lnTo>
                    <a:pt x="27" y="0"/>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6">
              <a:extLst>
                <a:ext uri="{FF2B5EF4-FFF2-40B4-BE49-F238E27FC236}">
                  <a16:creationId xmlns:a16="http://schemas.microsoft.com/office/drawing/2014/main" id="{7E6D65B3-304C-4054-B898-79332F6E9CCF}"/>
                </a:ext>
              </a:extLst>
            </p:cNvPr>
            <p:cNvSpPr>
              <a:spLocks/>
            </p:cNvSpPr>
            <p:nvPr/>
          </p:nvSpPr>
          <p:spPr bwMode="auto">
            <a:xfrm>
              <a:off x="6234113" y="2257425"/>
              <a:ext cx="2339975" cy="2193925"/>
            </a:xfrm>
            <a:custGeom>
              <a:avLst/>
              <a:gdLst>
                <a:gd name="T0" fmla="*/ 548 w 552"/>
                <a:gd name="T1" fmla="*/ 185 h 517"/>
                <a:gd name="T2" fmla="*/ 404 w 552"/>
                <a:gd name="T3" fmla="*/ 6 h 517"/>
                <a:gd name="T4" fmla="*/ 381 w 552"/>
                <a:gd name="T5" fmla="*/ 7 h 517"/>
                <a:gd name="T6" fmla="*/ 0 w 552"/>
                <a:gd name="T7" fmla="*/ 312 h 517"/>
                <a:gd name="T8" fmla="*/ 155 w 552"/>
                <a:gd name="T9" fmla="*/ 517 h 517"/>
                <a:gd name="T10" fmla="*/ 541 w 552"/>
                <a:gd name="T11" fmla="*/ 208 h 517"/>
                <a:gd name="T12" fmla="*/ 548 w 552"/>
                <a:gd name="T13" fmla="*/ 185 h 517"/>
              </a:gdLst>
              <a:ahLst/>
              <a:cxnLst>
                <a:cxn ang="0">
                  <a:pos x="T0" y="T1"/>
                </a:cxn>
                <a:cxn ang="0">
                  <a:pos x="T2" y="T3"/>
                </a:cxn>
                <a:cxn ang="0">
                  <a:pos x="T4" y="T5"/>
                </a:cxn>
                <a:cxn ang="0">
                  <a:pos x="T6" y="T7"/>
                </a:cxn>
                <a:cxn ang="0">
                  <a:pos x="T8" y="T9"/>
                </a:cxn>
                <a:cxn ang="0">
                  <a:pos x="T10" y="T11"/>
                </a:cxn>
                <a:cxn ang="0">
                  <a:pos x="T12" y="T13"/>
                </a:cxn>
              </a:cxnLst>
              <a:rect l="0" t="0" r="r" b="b"/>
              <a:pathLst>
                <a:path w="552" h="517">
                  <a:moveTo>
                    <a:pt x="548" y="185"/>
                  </a:moveTo>
                  <a:cubicBezTo>
                    <a:pt x="404" y="6"/>
                    <a:pt x="404" y="6"/>
                    <a:pt x="404" y="6"/>
                  </a:cubicBezTo>
                  <a:cubicBezTo>
                    <a:pt x="399" y="0"/>
                    <a:pt x="389" y="1"/>
                    <a:pt x="381" y="7"/>
                  </a:cubicBezTo>
                  <a:cubicBezTo>
                    <a:pt x="0" y="312"/>
                    <a:pt x="0" y="312"/>
                    <a:pt x="0" y="312"/>
                  </a:cubicBezTo>
                  <a:cubicBezTo>
                    <a:pt x="49" y="382"/>
                    <a:pt x="100" y="452"/>
                    <a:pt x="155" y="517"/>
                  </a:cubicBezTo>
                  <a:cubicBezTo>
                    <a:pt x="541" y="208"/>
                    <a:pt x="541" y="208"/>
                    <a:pt x="541" y="208"/>
                  </a:cubicBezTo>
                  <a:cubicBezTo>
                    <a:pt x="549" y="201"/>
                    <a:pt x="552" y="191"/>
                    <a:pt x="548" y="185"/>
                  </a:cubicBezTo>
                  <a:close/>
                </a:path>
              </a:pathLst>
            </a:custGeom>
            <a:gradFill>
              <a:gsLst>
                <a:gs pos="10000">
                  <a:schemeClr val="accent1"/>
                </a:gs>
                <a:gs pos="100000">
                  <a:schemeClr val="accent2"/>
                </a:gs>
              </a:gsLst>
              <a:lin ang="189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7">
              <a:extLst>
                <a:ext uri="{FF2B5EF4-FFF2-40B4-BE49-F238E27FC236}">
                  <a16:creationId xmlns:a16="http://schemas.microsoft.com/office/drawing/2014/main" id="{3206EC8D-473F-464A-BD61-0C05050FD1CA}"/>
                </a:ext>
              </a:extLst>
            </p:cNvPr>
            <p:cNvSpPr>
              <a:spLocks/>
            </p:cNvSpPr>
            <p:nvPr/>
          </p:nvSpPr>
          <p:spPr bwMode="auto">
            <a:xfrm>
              <a:off x="6607175" y="4273550"/>
              <a:ext cx="266700" cy="309563"/>
            </a:xfrm>
            <a:custGeom>
              <a:avLst/>
              <a:gdLst>
                <a:gd name="T0" fmla="*/ 27 w 168"/>
                <a:gd name="T1" fmla="*/ 0 h 195"/>
                <a:gd name="T2" fmla="*/ 168 w 168"/>
                <a:gd name="T3" fmla="*/ 174 h 195"/>
                <a:gd name="T4" fmla="*/ 139 w 168"/>
                <a:gd name="T5" fmla="*/ 195 h 195"/>
                <a:gd name="T6" fmla="*/ 0 w 168"/>
                <a:gd name="T7" fmla="*/ 21 h 195"/>
                <a:gd name="T8" fmla="*/ 27 w 168"/>
                <a:gd name="T9" fmla="*/ 0 h 195"/>
              </a:gdLst>
              <a:ahLst/>
              <a:cxnLst>
                <a:cxn ang="0">
                  <a:pos x="T0" y="T1"/>
                </a:cxn>
                <a:cxn ang="0">
                  <a:pos x="T2" y="T3"/>
                </a:cxn>
                <a:cxn ang="0">
                  <a:pos x="T4" y="T5"/>
                </a:cxn>
                <a:cxn ang="0">
                  <a:pos x="T6" y="T7"/>
                </a:cxn>
                <a:cxn ang="0">
                  <a:pos x="T8" y="T9"/>
                </a:cxn>
              </a:cxnLst>
              <a:rect l="0" t="0" r="r" b="b"/>
              <a:pathLst>
                <a:path w="168" h="195">
                  <a:moveTo>
                    <a:pt x="27" y="0"/>
                  </a:moveTo>
                  <a:lnTo>
                    <a:pt x="168" y="174"/>
                  </a:lnTo>
                  <a:lnTo>
                    <a:pt x="139" y="195"/>
                  </a:lnTo>
                  <a:lnTo>
                    <a:pt x="0" y="21"/>
                  </a:lnTo>
                  <a:lnTo>
                    <a:pt x="27" y="0"/>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8">
              <a:extLst>
                <a:ext uri="{FF2B5EF4-FFF2-40B4-BE49-F238E27FC236}">
                  <a16:creationId xmlns:a16="http://schemas.microsoft.com/office/drawing/2014/main" id="{47E636A0-3736-4C06-B6D4-9B442F71811A}"/>
                </a:ext>
              </a:extLst>
            </p:cNvPr>
            <p:cNvSpPr>
              <a:spLocks/>
            </p:cNvSpPr>
            <p:nvPr/>
          </p:nvSpPr>
          <p:spPr bwMode="auto">
            <a:xfrm>
              <a:off x="7077075" y="3895725"/>
              <a:ext cx="268288" cy="309563"/>
            </a:xfrm>
            <a:custGeom>
              <a:avLst/>
              <a:gdLst>
                <a:gd name="T0" fmla="*/ 27 w 169"/>
                <a:gd name="T1" fmla="*/ 0 h 195"/>
                <a:gd name="T2" fmla="*/ 169 w 169"/>
                <a:gd name="T3" fmla="*/ 174 h 195"/>
                <a:gd name="T4" fmla="*/ 139 w 169"/>
                <a:gd name="T5" fmla="*/ 195 h 195"/>
                <a:gd name="T6" fmla="*/ 0 w 169"/>
                <a:gd name="T7" fmla="*/ 21 h 195"/>
                <a:gd name="T8" fmla="*/ 27 w 169"/>
                <a:gd name="T9" fmla="*/ 0 h 195"/>
              </a:gdLst>
              <a:ahLst/>
              <a:cxnLst>
                <a:cxn ang="0">
                  <a:pos x="T0" y="T1"/>
                </a:cxn>
                <a:cxn ang="0">
                  <a:pos x="T2" y="T3"/>
                </a:cxn>
                <a:cxn ang="0">
                  <a:pos x="T4" y="T5"/>
                </a:cxn>
                <a:cxn ang="0">
                  <a:pos x="T6" y="T7"/>
                </a:cxn>
                <a:cxn ang="0">
                  <a:pos x="T8" y="T9"/>
                </a:cxn>
              </a:cxnLst>
              <a:rect l="0" t="0" r="r" b="b"/>
              <a:pathLst>
                <a:path w="169" h="195">
                  <a:moveTo>
                    <a:pt x="27" y="0"/>
                  </a:moveTo>
                  <a:lnTo>
                    <a:pt x="169" y="174"/>
                  </a:lnTo>
                  <a:lnTo>
                    <a:pt x="139" y="195"/>
                  </a:lnTo>
                  <a:lnTo>
                    <a:pt x="0" y="21"/>
                  </a:lnTo>
                  <a:lnTo>
                    <a:pt x="27" y="0"/>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9">
              <a:extLst>
                <a:ext uri="{FF2B5EF4-FFF2-40B4-BE49-F238E27FC236}">
                  <a16:creationId xmlns:a16="http://schemas.microsoft.com/office/drawing/2014/main" id="{E07FD449-8D71-4BC8-97AC-5D69D8554F4E}"/>
                </a:ext>
              </a:extLst>
            </p:cNvPr>
            <p:cNvSpPr>
              <a:spLocks/>
            </p:cNvSpPr>
            <p:nvPr/>
          </p:nvSpPr>
          <p:spPr bwMode="auto">
            <a:xfrm>
              <a:off x="7548563" y="3517900"/>
              <a:ext cx="266700" cy="309563"/>
            </a:xfrm>
            <a:custGeom>
              <a:avLst/>
              <a:gdLst>
                <a:gd name="T0" fmla="*/ 27 w 168"/>
                <a:gd name="T1" fmla="*/ 0 h 195"/>
                <a:gd name="T2" fmla="*/ 168 w 168"/>
                <a:gd name="T3" fmla="*/ 174 h 195"/>
                <a:gd name="T4" fmla="*/ 139 w 168"/>
                <a:gd name="T5" fmla="*/ 195 h 195"/>
                <a:gd name="T6" fmla="*/ 0 w 168"/>
                <a:gd name="T7" fmla="*/ 21 h 195"/>
                <a:gd name="T8" fmla="*/ 27 w 168"/>
                <a:gd name="T9" fmla="*/ 0 h 195"/>
              </a:gdLst>
              <a:ahLst/>
              <a:cxnLst>
                <a:cxn ang="0">
                  <a:pos x="T0" y="T1"/>
                </a:cxn>
                <a:cxn ang="0">
                  <a:pos x="T2" y="T3"/>
                </a:cxn>
                <a:cxn ang="0">
                  <a:pos x="T4" y="T5"/>
                </a:cxn>
                <a:cxn ang="0">
                  <a:pos x="T6" y="T7"/>
                </a:cxn>
                <a:cxn ang="0">
                  <a:pos x="T8" y="T9"/>
                </a:cxn>
              </a:cxnLst>
              <a:rect l="0" t="0" r="r" b="b"/>
              <a:pathLst>
                <a:path w="168" h="195">
                  <a:moveTo>
                    <a:pt x="27" y="0"/>
                  </a:moveTo>
                  <a:lnTo>
                    <a:pt x="168" y="174"/>
                  </a:lnTo>
                  <a:lnTo>
                    <a:pt x="139" y="195"/>
                  </a:lnTo>
                  <a:lnTo>
                    <a:pt x="0" y="21"/>
                  </a:lnTo>
                  <a:lnTo>
                    <a:pt x="27" y="0"/>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70">
              <a:extLst>
                <a:ext uri="{FF2B5EF4-FFF2-40B4-BE49-F238E27FC236}">
                  <a16:creationId xmlns:a16="http://schemas.microsoft.com/office/drawing/2014/main" id="{8B63D77F-5BA0-467A-97F9-442007A73231}"/>
                </a:ext>
              </a:extLst>
            </p:cNvPr>
            <p:cNvSpPr>
              <a:spLocks/>
            </p:cNvSpPr>
            <p:nvPr/>
          </p:nvSpPr>
          <p:spPr bwMode="auto">
            <a:xfrm>
              <a:off x="8018463" y="3140075"/>
              <a:ext cx="268288" cy="309563"/>
            </a:xfrm>
            <a:custGeom>
              <a:avLst/>
              <a:gdLst>
                <a:gd name="T0" fmla="*/ 27 w 169"/>
                <a:gd name="T1" fmla="*/ 0 h 195"/>
                <a:gd name="T2" fmla="*/ 169 w 169"/>
                <a:gd name="T3" fmla="*/ 174 h 195"/>
                <a:gd name="T4" fmla="*/ 139 w 169"/>
                <a:gd name="T5" fmla="*/ 195 h 195"/>
                <a:gd name="T6" fmla="*/ 0 w 169"/>
                <a:gd name="T7" fmla="*/ 22 h 195"/>
                <a:gd name="T8" fmla="*/ 27 w 169"/>
                <a:gd name="T9" fmla="*/ 0 h 195"/>
              </a:gdLst>
              <a:ahLst/>
              <a:cxnLst>
                <a:cxn ang="0">
                  <a:pos x="T0" y="T1"/>
                </a:cxn>
                <a:cxn ang="0">
                  <a:pos x="T2" y="T3"/>
                </a:cxn>
                <a:cxn ang="0">
                  <a:pos x="T4" y="T5"/>
                </a:cxn>
                <a:cxn ang="0">
                  <a:pos x="T6" y="T7"/>
                </a:cxn>
                <a:cxn ang="0">
                  <a:pos x="T8" y="T9"/>
                </a:cxn>
              </a:cxnLst>
              <a:rect l="0" t="0" r="r" b="b"/>
              <a:pathLst>
                <a:path w="169" h="195">
                  <a:moveTo>
                    <a:pt x="27" y="0"/>
                  </a:moveTo>
                  <a:lnTo>
                    <a:pt x="169" y="174"/>
                  </a:lnTo>
                  <a:lnTo>
                    <a:pt x="139" y="195"/>
                  </a:lnTo>
                  <a:lnTo>
                    <a:pt x="0" y="22"/>
                  </a:lnTo>
                  <a:lnTo>
                    <a:pt x="27" y="0"/>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71">
              <a:extLst>
                <a:ext uri="{FF2B5EF4-FFF2-40B4-BE49-F238E27FC236}">
                  <a16:creationId xmlns:a16="http://schemas.microsoft.com/office/drawing/2014/main" id="{F23A75FF-DB86-4E45-84DF-452ED11B8061}"/>
                </a:ext>
              </a:extLst>
            </p:cNvPr>
            <p:cNvSpPr>
              <a:spLocks/>
            </p:cNvSpPr>
            <p:nvPr/>
          </p:nvSpPr>
          <p:spPr bwMode="auto">
            <a:xfrm>
              <a:off x="4833938" y="4357688"/>
              <a:ext cx="411163" cy="336550"/>
            </a:xfrm>
            <a:custGeom>
              <a:avLst/>
              <a:gdLst>
                <a:gd name="T0" fmla="*/ 3 w 97"/>
                <a:gd name="T1" fmla="*/ 0 h 79"/>
                <a:gd name="T2" fmla="*/ 0 w 97"/>
                <a:gd name="T3" fmla="*/ 0 h 79"/>
                <a:gd name="T4" fmla="*/ 85 w 97"/>
                <a:gd name="T5" fmla="*/ 79 h 79"/>
                <a:gd name="T6" fmla="*/ 97 w 97"/>
                <a:gd name="T7" fmla="*/ 68 h 79"/>
                <a:gd name="T8" fmla="*/ 96 w 97"/>
                <a:gd name="T9" fmla="*/ 68 h 79"/>
                <a:gd name="T10" fmla="*/ 3 w 97"/>
                <a:gd name="T11" fmla="*/ 0 h 79"/>
              </a:gdLst>
              <a:ahLst/>
              <a:cxnLst>
                <a:cxn ang="0">
                  <a:pos x="T0" y="T1"/>
                </a:cxn>
                <a:cxn ang="0">
                  <a:pos x="T2" y="T3"/>
                </a:cxn>
                <a:cxn ang="0">
                  <a:pos x="T4" y="T5"/>
                </a:cxn>
                <a:cxn ang="0">
                  <a:pos x="T6" y="T7"/>
                </a:cxn>
                <a:cxn ang="0">
                  <a:pos x="T8" y="T9"/>
                </a:cxn>
                <a:cxn ang="0">
                  <a:pos x="T10" y="T11"/>
                </a:cxn>
              </a:cxnLst>
              <a:rect l="0" t="0" r="r" b="b"/>
              <a:pathLst>
                <a:path w="97" h="79">
                  <a:moveTo>
                    <a:pt x="3" y="0"/>
                  </a:moveTo>
                  <a:cubicBezTo>
                    <a:pt x="2" y="0"/>
                    <a:pt x="1" y="0"/>
                    <a:pt x="0" y="0"/>
                  </a:cubicBezTo>
                  <a:cubicBezTo>
                    <a:pt x="85" y="79"/>
                    <a:pt x="85" y="79"/>
                    <a:pt x="85" y="79"/>
                  </a:cubicBezTo>
                  <a:cubicBezTo>
                    <a:pt x="97" y="68"/>
                    <a:pt x="97" y="68"/>
                    <a:pt x="97" y="68"/>
                  </a:cubicBezTo>
                  <a:cubicBezTo>
                    <a:pt x="96" y="68"/>
                    <a:pt x="96" y="68"/>
                    <a:pt x="96" y="68"/>
                  </a:cubicBezTo>
                  <a:cubicBezTo>
                    <a:pt x="3" y="0"/>
                    <a:pt x="3" y="0"/>
                    <a:pt x="3" y="0"/>
                  </a:cubicBezTo>
                </a:path>
              </a:pathLst>
            </a:custGeom>
            <a:solidFill>
              <a:srgbClr val="0088B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72">
              <a:extLst>
                <a:ext uri="{FF2B5EF4-FFF2-40B4-BE49-F238E27FC236}">
                  <a16:creationId xmlns:a16="http://schemas.microsoft.com/office/drawing/2014/main" id="{E38ACF01-B4B9-4177-AB68-5F78AA562589}"/>
                </a:ext>
              </a:extLst>
            </p:cNvPr>
            <p:cNvSpPr>
              <a:spLocks/>
            </p:cNvSpPr>
            <p:nvPr/>
          </p:nvSpPr>
          <p:spPr bwMode="auto">
            <a:xfrm>
              <a:off x="4787900" y="4316413"/>
              <a:ext cx="58738" cy="41275"/>
            </a:xfrm>
            <a:custGeom>
              <a:avLst/>
              <a:gdLst>
                <a:gd name="T0" fmla="*/ 0 w 14"/>
                <a:gd name="T1" fmla="*/ 0 h 10"/>
                <a:gd name="T2" fmla="*/ 11 w 14"/>
                <a:gd name="T3" fmla="*/ 10 h 10"/>
                <a:gd name="T4" fmla="*/ 14 w 14"/>
                <a:gd name="T5" fmla="*/ 10 h 10"/>
                <a:gd name="T6" fmla="*/ 0 w 14"/>
                <a:gd name="T7" fmla="*/ 0 h 10"/>
              </a:gdLst>
              <a:ahLst/>
              <a:cxnLst>
                <a:cxn ang="0">
                  <a:pos x="T0" y="T1"/>
                </a:cxn>
                <a:cxn ang="0">
                  <a:pos x="T2" y="T3"/>
                </a:cxn>
                <a:cxn ang="0">
                  <a:pos x="T4" y="T5"/>
                </a:cxn>
                <a:cxn ang="0">
                  <a:pos x="T6" y="T7"/>
                </a:cxn>
              </a:cxnLst>
              <a:rect l="0" t="0" r="r" b="b"/>
              <a:pathLst>
                <a:path w="14" h="10">
                  <a:moveTo>
                    <a:pt x="0" y="0"/>
                  </a:moveTo>
                  <a:cubicBezTo>
                    <a:pt x="11" y="10"/>
                    <a:pt x="11" y="10"/>
                    <a:pt x="11" y="10"/>
                  </a:cubicBezTo>
                  <a:cubicBezTo>
                    <a:pt x="12" y="10"/>
                    <a:pt x="13" y="10"/>
                    <a:pt x="14" y="10"/>
                  </a:cubicBezTo>
                  <a:cubicBezTo>
                    <a:pt x="0" y="0"/>
                    <a:pt x="0" y="0"/>
                    <a:pt x="0" y="0"/>
                  </a:cubicBezTo>
                </a:path>
              </a:pathLst>
            </a:custGeom>
            <a:solidFill>
              <a:srgbClr val="C0D2D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73">
              <a:extLst>
                <a:ext uri="{FF2B5EF4-FFF2-40B4-BE49-F238E27FC236}">
                  <a16:creationId xmlns:a16="http://schemas.microsoft.com/office/drawing/2014/main" id="{9E57B039-C20A-49CD-805F-DCEB2A3CAA8F}"/>
                </a:ext>
              </a:extLst>
            </p:cNvPr>
            <p:cNvSpPr>
              <a:spLocks noEditPoints="1"/>
            </p:cNvSpPr>
            <p:nvPr/>
          </p:nvSpPr>
          <p:spPr bwMode="auto">
            <a:xfrm>
              <a:off x="5194300" y="4646613"/>
              <a:ext cx="517525" cy="534988"/>
            </a:xfrm>
            <a:custGeom>
              <a:avLst/>
              <a:gdLst>
                <a:gd name="T0" fmla="*/ 68 w 122"/>
                <a:gd name="T1" fmla="*/ 26 h 126"/>
                <a:gd name="T2" fmla="*/ 68 w 122"/>
                <a:gd name="T3" fmla="*/ 26 h 126"/>
                <a:gd name="T4" fmla="*/ 122 w 122"/>
                <a:gd name="T5" fmla="*/ 94 h 126"/>
                <a:gd name="T6" fmla="*/ 122 w 122"/>
                <a:gd name="T7" fmla="*/ 94 h 126"/>
                <a:gd name="T8" fmla="*/ 68 w 122"/>
                <a:gd name="T9" fmla="*/ 26 h 126"/>
                <a:gd name="T10" fmla="*/ 12 w 122"/>
                <a:gd name="T11" fmla="*/ 0 h 126"/>
                <a:gd name="T12" fmla="*/ 0 w 122"/>
                <a:gd name="T13" fmla="*/ 11 h 126"/>
                <a:gd name="T14" fmla="*/ 40 w 122"/>
                <a:gd name="T15" fmla="*/ 49 h 126"/>
                <a:gd name="T16" fmla="*/ 31 w 122"/>
                <a:gd name="T17" fmla="*/ 57 h 126"/>
                <a:gd name="T18" fmla="*/ 29 w 122"/>
                <a:gd name="T19" fmla="*/ 74 h 126"/>
                <a:gd name="T20" fmla="*/ 69 w 122"/>
                <a:gd name="T21" fmla="*/ 122 h 126"/>
                <a:gd name="T22" fmla="*/ 78 w 122"/>
                <a:gd name="T23" fmla="*/ 126 h 126"/>
                <a:gd name="T24" fmla="*/ 86 w 122"/>
                <a:gd name="T25" fmla="*/ 124 h 126"/>
                <a:gd name="T26" fmla="*/ 102 w 122"/>
                <a:gd name="T27" fmla="*/ 110 h 126"/>
                <a:gd name="T28" fmla="*/ 15 w 122"/>
                <a:gd name="T29" fmla="*/ 1 h 126"/>
                <a:gd name="T30" fmla="*/ 12 w 122"/>
                <a:gd name="T31"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2" h="126">
                  <a:moveTo>
                    <a:pt x="68" y="26"/>
                  </a:moveTo>
                  <a:cubicBezTo>
                    <a:pt x="68" y="26"/>
                    <a:pt x="68" y="26"/>
                    <a:pt x="68" y="26"/>
                  </a:cubicBezTo>
                  <a:cubicBezTo>
                    <a:pt x="122" y="94"/>
                    <a:pt x="122" y="94"/>
                    <a:pt x="122" y="94"/>
                  </a:cubicBezTo>
                  <a:cubicBezTo>
                    <a:pt x="122" y="94"/>
                    <a:pt x="122" y="94"/>
                    <a:pt x="122" y="94"/>
                  </a:cubicBezTo>
                  <a:cubicBezTo>
                    <a:pt x="68" y="26"/>
                    <a:pt x="68" y="26"/>
                    <a:pt x="68" y="26"/>
                  </a:cubicBezTo>
                  <a:moveTo>
                    <a:pt x="12" y="0"/>
                  </a:moveTo>
                  <a:cubicBezTo>
                    <a:pt x="0" y="11"/>
                    <a:pt x="0" y="11"/>
                    <a:pt x="0" y="11"/>
                  </a:cubicBezTo>
                  <a:cubicBezTo>
                    <a:pt x="40" y="49"/>
                    <a:pt x="40" y="49"/>
                    <a:pt x="40" y="49"/>
                  </a:cubicBezTo>
                  <a:cubicBezTo>
                    <a:pt x="31" y="57"/>
                    <a:pt x="31" y="57"/>
                    <a:pt x="31" y="57"/>
                  </a:cubicBezTo>
                  <a:cubicBezTo>
                    <a:pt x="26" y="61"/>
                    <a:pt x="25" y="69"/>
                    <a:pt x="29" y="74"/>
                  </a:cubicBezTo>
                  <a:cubicBezTo>
                    <a:pt x="69" y="122"/>
                    <a:pt x="69" y="122"/>
                    <a:pt x="69" y="122"/>
                  </a:cubicBezTo>
                  <a:cubicBezTo>
                    <a:pt x="71" y="125"/>
                    <a:pt x="75" y="126"/>
                    <a:pt x="78" y="126"/>
                  </a:cubicBezTo>
                  <a:cubicBezTo>
                    <a:pt x="81" y="126"/>
                    <a:pt x="84" y="126"/>
                    <a:pt x="86" y="124"/>
                  </a:cubicBezTo>
                  <a:cubicBezTo>
                    <a:pt x="102" y="110"/>
                    <a:pt x="102" y="110"/>
                    <a:pt x="102" y="110"/>
                  </a:cubicBezTo>
                  <a:cubicBezTo>
                    <a:pt x="15" y="1"/>
                    <a:pt x="15" y="1"/>
                    <a:pt x="15" y="1"/>
                  </a:cubicBezTo>
                  <a:cubicBezTo>
                    <a:pt x="12" y="0"/>
                    <a:pt x="12" y="0"/>
                    <a:pt x="12" y="0"/>
                  </a:cubicBezTo>
                </a:path>
              </a:pathLst>
            </a:custGeom>
            <a:solidFill>
              <a:srgbClr val="E5E5E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74">
              <a:extLst>
                <a:ext uri="{FF2B5EF4-FFF2-40B4-BE49-F238E27FC236}">
                  <a16:creationId xmlns:a16="http://schemas.microsoft.com/office/drawing/2014/main" id="{279C12B0-D8DA-4E33-97EA-A1963BA96346}"/>
                </a:ext>
              </a:extLst>
            </p:cNvPr>
            <p:cNvSpPr>
              <a:spLocks/>
            </p:cNvSpPr>
            <p:nvPr/>
          </p:nvSpPr>
          <p:spPr bwMode="auto">
            <a:xfrm>
              <a:off x="5483225" y="4722813"/>
              <a:ext cx="322263" cy="323850"/>
            </a:xfrm>
            <a:custGeom>
              <a:avLst/>
              <a:gdLst>
                <a:gd name="T0" fmla="*/ 12 w 76"/>
                <a:gd name="T1" fmla="*/ 0 h 76"/>
                <a:gd name="T2" fmla="*/ 11 w 76"/>
                <a:gd name="T3" fmla="*/ 0 h 76"/>
                <a:gd name="T4" fmla="*/ 7 w 76"/>
                <a:gd name="T5" fmla="*/ 2 h 76"/>
                <a:gd name="T6" fmla="*/ 0 w 76"/>
                <a:gd name="T7" fmla="*/ 8 h 76"/>
                <a:gd name="T8" fmla="*/ 54 w 76"/>
                <a:gd name="T9" fmla="*/ 76 h 76"/>
                <a:gd name="T10" fmla="*/ 63 w 76"/>
                <a:gd name="T11" fmla="*/ 69 h 76"/>
                <a:gd name="T12" fmla="*/ 61 w 76"/>
                <a:gd name="T13" fmla="*/ 48 h 76"/>
                <a:gd name="T14" fmla="*/ 70 w 76"/>
                <a:gd name="T15" fmla="*/ 21 h 76"/>
                <a:gd name="T16" fmla="*/ 12 w 76"/>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76">
                  <a:moveTo>
                    <a:pt x="12" y="0"/>
                  </a:moveTo>
                  <a:cubicBezTo>
                    <a:pt x="11" y="0"/>
                    <a:pt x="11" y="0"/>
                    <a:pt x="11" y="0"/>
                  </a:cubicBezTo>
                  <a:cubicBezTo>
                    <a:pt x="10" y="0"/>
                    <a:pt x="8" y="1"/>
                    <a:pt x="7" y="2"/>
                  </a:cubicBezTo>
                  <a:cubicBezTo>
                    <a:pt x="0" y="8"/>
                    <a:pt x="0" y="8"/>
                    <a:pt x="0" y="8"/>
                  </a:cubicBezTo>
                  <a:cubicBezTo>
                    <a:pt x="54" y="76"/>
                    <a:pt x="54" y="76"/>
                    <a:pt x="54" y="76"/>
                  </a:cubicBezTo>
                  <a:cubicBezTo>
                    <a:pt x="63" y="69"/>
                    <a:pt x="63" y="69"/>
                    <a:pt x="63" y="69"/>
                  </a:cubicBezTo>
                  <a:cubicBezTo>
                    <a:pt x="67" y="65"/>
                    <a:pt x="64" y="53"/>
                    <a:pt x="61" y="48"/>
                  </a:cubicBezTo>
                  <a:cubicBezTo>
                    <a:pt x="76" y="36"/>
                    <a:pt x="70" y="21"/>
                    <a:pt x="70" y="21"/>
                  </a:cubicBezTo>
                  <a:cubicBezTo>
                    <a:pt x="70" y="21"/>
                    <a:pt x="19" y="0"/>
                    <a:pt x="12" y="0"/>
                  </a:cubicBezTo>
                </a:path>
              </a:pathLst>
            </a:custGeom>
            <a:solidFill>
              <a:srgbClr val="E5E5E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75">
              <a:extLst>
                <a:ext uri="{FF2B5EF4-FFF2-40B4-BE49-F238E27FC236}">
                  <a16:creationId xmlns:a16="http://schemas.microsoft.com/office/drawing/2014/main" id="{0C201C26-B379-4B33-983C-356732976E28}"/>
                </a:ext>
              </a:extLst>
            </p:cNvPr>
            <p:cNvSpPr>
              <a:spLocks/>
            </p:cNvSpPr>
            <p:nvPr/>
          </p:nvSpPr>
          <p:spPr bwMode="auto">
            <a:xfrm>
              <a:off x="5257800" y="4651375"/>
              <a:ext cx="454025" cy="461963"/>
            </a:xfrm>
            <a:custGeom>
              <a:avLst/>
              <a:gdLst>
                <a:gd name="T0" fmla="*/ 0 w 286"/>
                <a:gd name="T1" fmla="*/ 0 h 291"/>
                <a:gd name="T2" fmla="*/ 233 w 286"/>
                <a:gd name="T3" fmla="*/ 291 h 291"/>
                <a:gd name="T4" fmla="*/ 286 w 286"/>
                <a:gd name="T5" fmla="*/ 249 h 291"/>
                <a:gd name="T6" fmla="*/ 142 w 286"/>
                <a:gd name="T7" fmla="*/ 67 h 291"/>
                <a:gd name="T8" fmla="*/ 139 w 286"/>
                <a:gd name="T9" fmla="*/ 69 h 291"/>
                <a:gd name="T10" fmla="*/ 0 w 286"/>
                <a:gd name="T11" fmla="*/ 0 h 291"/>
              </a:gdLst>
              <a:ahLst/>
              <a:cxnLst>
                <a:cxn ang="0">
                  <a:pos x="T0" y="T1"/>
                </a:cxn>
                <a:cxn ang="0">
                  <a:pos x="T2" y="T3"/>
                </a:cxn>
                <a:cxn ang="0">
                  <a:pos x="T4" y="T5"/>
                </a:cxn>
                <a:cxn ang="0">
                  <a:pos x="T6" y="T7"/>
                </a:cxn>
                <a:cxn ang="0">
                  <a:pos x="T8" y="T9"/>
                </a:cxn>
                <a:cxn ang="0">
                  <a:pos x="T10" y="T11"/>
                </a:cxn>
              </a:cxnLst>
              <a:rect l="0" t="0" r="r" b="b"/>
              <a:pathLst>
                <a:path w="286" h="291">
                  <a:moveTo>
                    <a:pt x="0" y="0"/>
                  </a:moveTo>
                  <a:lnTo>
                    <a:pt x="233" y="291"/>
                  </a:lnTo>
                  <a:lnTo>
                    <a:pt x="286" y="249"/>
                  </a:lnTo>
                  <a:lnTo>
                    <a:pt x="142" y="67"/>
                  </a:lnTo>
                  <a:lnTo>
                    <a:pt x="139" y="69"/>
                  </a:lnTo>
                  <a:lnTo>
                    <a:pt x="0" y="0"/>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76">
              <a:extLst>
                <a:ext uri="{FF2B5EF4-FFF2-40B4-BE49-F238E27FC236}">
                  <a16:creationId xmlns:a16="http://schemas.microsoft.com/office/drawing/2014/main" id="{B933B006-11DE-459E-B088-75F977D3F17C}"/>
                </a:ext>
              </a:extLst>
            </p:cNvPr>
            <p:cNvSpPr>
              <a:spLocks/>
            </p:cNvSpPr>
            <p:nvPr/>
          </p:nvSpPr>
          <p:spPr bwMode="auto">
            <a:xfrm>
              <a:off x="5257800" y="4651375"/>
              <a:ext cx="454025" cy="461963"/>
            </a:xfrm>
            <a:custGeom>
              <a:avLst/>
              <a:gdLst>
                <a:gd name="T0" fmla="*/ 0 w 286"/>
                <a:gd name="T1" fmla="*/ 0 h 291"/>
                <a:gd name="T2" fmla="*/ 233 w 286"/>
                <a:gd name="T3" fmla="*/ 291 h 291"/>
                <a:gd name="T4" fmla="*/ 286 w 286"/>
                <a:gd name="T5" fmla="*/ 249 h 291"/>
                <a:gd name="T6" fmla="*/ 142 w 286"/>
                <a:gd name="T7" fmla="*/ 67 h 291"/>
                <a:gd name="T8" fmla="*/ 139 w 286"/>
                <a:gd name="T9" fmla="*/ 69 h 291"/>
                <a:gd name="T10" fmla="*/ 0 w 286"/>
                <a:gd name="T11" fmla="*/ 0 h 291"/>
              </a:gdLst>
              <a:ahLst/>
              <a:cxnLst>
                <a:cxn ang="0">
                  <a:pos x="T0" y="T1"/>
                </a:cxn>
                <a:cxn ang="0">
                  <a:pos x="T2" y="T3"/>
                </a:cxn>
                <a:cxn ang="0">
                  <a:pos x="T4" y="T5"/>
                </a:cxn>
                <a:cxn ang="0">
                  <a:pos x="T6" y="T7"/>
                </a:cxn>
                <a:cxn ang="0">
                  <a:pos x="T8" y="T9"/>
                </a:cxn>
                <a:cxn ang="0">
                  <a:pos x="T10" y="T11"/>
                </a:cxn>
              </a:cxnLst>
              <a:rect l="0" t="0" r="r" b="b"/>
              <a:pathLst>
                <a:path w="286" h="291">
                  <a:moveTo>
                    <a:pt x="0" y="0"/>
                  </a:moveTo>
                  <a:lnTo>
                    <a:pt x="233" y="291"/>
                  </a:lnTo>
                  <a:lnTo>
                    <a:pt x="286" y="249"/>
                  </a:lnTo>
                  <a:lnTo>
                    <a:pt x="142" y="67"/>
                  </a:lnTo>
                  <a:lnTo>
                    <a:pt x="139" y="69"/>
                  </a:lnTo>
                  <a:lnTo>
                    <a:pt x="0"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Freeform 77">
              <a:extLst>
                <a:ext uri="{FF2B5EF4-FFF2-40B4-BE49-F238E27FC236}">
                  <a16:creationId xmlns:a16="http://schemas.microsoft.com/office/drawing/2014/main" id="{6013AA6F-FAE9-44C0-90CD-14097C186367}"/>
                </a:ext>
              </a:extLst>
            </p:cNvPr>
            <p:cNvSpPr>
              <a:spLocks/>
            </p:cNvSpPr>
            <p:nvPr/>
          </p:nvSpPr>
          <p:spPr bwMode="auto">
            <a:xfrm>
              <a:off x="4656138" y="4098925"/>
              <a:ext cx="690563" cy="760413"/>
            </a:xfrm>
            <a:custGeom>
              <a:avLst/>
              <a:gdLst>
                <a:gd name="T0" fmla="*/ 435 w 435"/>
                <a:gd name="T1" fmla="*/ 420 h 479"/>
                <a:gd name="T2" fmla="*/ 363 w 435"/>
                <a:gd name="T3" fmla="*/ 479 h 479"/>
                <a:gd name="T4" fmla="*/ 0 w 435"/>
                <a:gd name="T5" fmla="*/ 139 h 479"/>
                <a:gd name="T6" fmla="*/ 168 w 435"/>
                <a:gd name="T7" fmla="*/ 0 h 479"/>
                <a:gd name="T8" fmla="*/ 435 w 435"/>
                <a:gd name="T9" fmla="*/ 420 h 479"/>
              </a:gdLst>
              <a:ahLst/>
              <a:cxnLst>
                <a:cxn ang="0">
                  <a:pos x="T0" y="T1"/>
                </a:cxn>
                <a:cxn ang="0">
                  <a:pos x="T2" y="T3"/>
                </a:cxn>
                <a:cxn ang="0">
                  <a:pos x="T4" y="T5"/>
                </a:cxn>
                <a:cxn ang="0">
                  <a:pos x="T6" y="T7"/>
                </a:cxn>
                <a:cxn ang="0">
                  <a:pos x="T8" y="T9"/>
                </a:cxn>
              </a:cxnLst>
              <a:rect l="0" t="0" r="r" b="b"/>
              <a:pathLst>
                <a:path w="435" h="479">
                  <a:moveTo>
                    <a:pt x="435" y="420"/>
                  </a:moveTo>
                  <a:lnTo>
                    <a:pt x="363" y="479"/>
                  </a:lnTo>
                  <a:lnTo>
                    <a:pt x="0" y="139"/>
                  </a:lnTo>
                  <a:lnTo>
                    <a:pt x="168" y="0"/>
                  </a:lnTo>
                  <a:lnTo>
                    <a:pt x="435" y="420"/>
                  </a:lnTo>
                  <a:close/>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78">
              <a:extLst>
                <a:ext uri="{FF2B5EF4-FFF2-40B4-BE49-F238E27FC236}">
                  <a16:creationId xmlns:a16="http://schemas.microsoft.com/office/drawing/2014/main" id="{004A4287-1BD8-454F-B384-E51A618FE7C1}"/>
                </a:ext>
              </a:extLst>
            </p:cNvPr>
            <p:cNvSpPr>
              <a:spLocks/>
            </p:cNvSpPr>
            <p:nvPr/>
          </p:nvSpPr>
          <p:spPr bwMode="auto">
            <a:xfrm>
              <a:off x="5168900" y="4719638"/>
              <a:ext cx="504825" cy="474663"/>
            </a:xfrm>
            <a:custGeom>
              <a:avLst/>
              <a:gdLst>
                <a:gd name="T0" fmla="*/ 113 w 119"/>
                <a:gd name="T1" fmla="*/ 23 h 112"/>
                <a:gd name="T2" fmla="*/ 54 w 119"/>
                <a:gd name="T3" fmla="*/ 2 h 112"/>
                <a:gd name="T4" fmla="*/ 50 w 119"/>
                <a:gd name="T5" fmla="*/ 4 h 112"/>
                <a:gd name="T6" fmla="*/ 6 w 119"/>
                <a:gd name="T7" fmla="*/ 41 h 112"/>
                <a:gd name="T8" fmla="*/ 4 w 119"/>
                <a:gd name="T9" fmla="*/ 58 h 112"/>
                <a:gd name="T10" fmla="*/ 44 w 119"/>
                <a:gd name="T11" fmla="*/ 106 h 112"/>
                <a:gd name="T12" fmla="*/ 61 w 119"/>
                <a:gd name="T13" fmla="*/ 108 h 112"/>
                <a:gd name="T14" fmla="*/ 106 w 119"/>
                <a:gd name="T15" fmla="*/ 71 h 112"/>
                <a:gd name="T16" fmla="*/ 104 w 119"/>
                <a:gd name="T17" fmla="*/ 50 h 112"/>
                <a:gd name="T18" fmla="*/ 113 w 119"/>
                <a:gd name="T19" fmla="*/ 2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12">
                  <a:moveTo>
                    <a:pt x="113" y="23"/>
                  </a:moveTo>
                  <a:cubicBezTo>
                    <a:pt x="113" y="23"/>
                    <a:pt x="59" y="0"/>
                    <a:pt x="54" y="2"/>
                  </a:cubicBezTo>
                  <a:cubicBezTo>
                    <a:pt x="53" y="2"/>
                    <a:pt x="51" y="3"/>
                    <a:pt x="50" y="4"/>
                  </a:cubicBezTo>
                  <a:cubicBezTo>
                    <a:pt x="6" y="41"/>
                    <a:pt x="6" y="41"/>
                    <a:pt x="6" y="41"/>
                  </a:cubicBezTo>
                  <a:cubicBezTo>
                    <a:pt x="1" y="45"/>
                    <a:pt x="0" y="53"/>
                    <a:pt x="4" y="58"/>
                  </a:cubicBezTo>
                  <a:cubicBezTo>
                    <a:pt x="44" y="106"/>
                    <a:pt x="44" y="106"/>
                    <a:pt x="44" y="106"/>
                  </a:cubicBezTo>
                  <a:cubicBezTo>
                    <a:pt x="48" y="111"/>
                    <a:pt x="56" y="112"/>
                    <a:pt x="61" y="108"/>
                  </a:cubicBezTo>
                  <a:cubicBezTo>
                    <a:pt x="106" y="71"/>
                    <a:pt x="106" y="71"/>
                    <a:pt x="106" y="71"/>
                  </a:cubicBezTo>
                  <a:cubicBezTo>
                    <a:pt x="110" y="67"/>
                    <a:pt x="107" y="55"/>
                    <a:pt x="104" y="50"/>
                  </a:cubicBezTo>
                  <a:cubicBezTo>
                    <a:pt x="119" y="38"/>
                    <a:pt x="113" y="23"/>
                    <a:pt x="113" y="23"/>
                  </a:cubicBez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79">
              <a:extLst>
                <a:ext uri="{FF2B5EF4-FFF2-40B4-BE49-F238E27FC236}">
                  <a16:creationId xmlns:a16="http://schemas.microsoft.com/office/drawing/2014/main" id="{0D92B849-2313-4D73-B348-DB2E3D30E347}"/>
                </a:ext>
              </a:extLst>
            </p:cNvPr>
            <p:cNvSpPr>
              <a:spLocks/>
            </p:cNvSpPr>
            <p:nvPr/>
          </p:nvSpPr>
          <p:spPr bwMode="auto">
            <a:xfrm>
              <a:off x="3808413" y="2270125"/>
              <a:ext cx="614363" cy="641350"/>
            </a:xfrm>
            <a:custGeom>
              <a:avLst/>
              <a:gdLst>
                <a:gd name="T0" fmla="*/ 387 w 387"/>
                <a:gd name="T1" fmla="*/ 134 h 404"/>
                <a:gd name="T2" fmla="*/ 240 w 387"/>
                <a:gd name="T3" fmla="*/ 404 h 404"/>
                <a:gd name="T4" fmla="*/ 0 w 387"/>
                <a:gd name="T5" fmla="*/ 275 h 404"/>
                <a:gd name="T6" fmla="*/ 147 w 387"/>
                <a:gd name="T7" fmla="*/ 0 h 404"/>
                <a:gd name="T8" fmla="*/ 387 w 387"/>
                <a:gd name="T9" fmla="*/ 134 h 404"/>
              </a:gdLst>
              <a:ahLst/>
              <a:cxnLst>
                <a:cxn ang="0">
                  <a:pos x="T0" y="T1"/>
                </a:cxn>
                <a:cxn ang="0">
                  <a:pos x="T2" y="T3"/>
                </a:cxn>
                <a:cxn ang="0">
                  <a:pos x="T4" y="T5"/>
                </a:cxn>
                <a:cxn ang="0">
                  <a:pos x="T6" y="T7"/>
                </a:cxn>
                <a:cxn ang="0">
                  <a:pos x="T8" y="T9"/>
                </a:cxn>
              </a:cxnLst>
              <a:rect l="0" t="0" r="r" b="b"/>
              <a:pathLst>
                <a:path w="387" h="404">
                  <a:moveTo>
                    <a:pt x="387" y="134"/>
                  </a:moveTo>
                  <a:lnTo>
                    <a:pt x="240" y="404"/>
                  </a:lnTo>
                  <a:lnTo>
                    <a:pt x="0" y="275"/>
                  </a:lnTo>
                  <a:lnTo>
                    <a:pt x="147" y="0"/>
                  </a:lnTo>
                  <a:lnTo>
                    <a:pt x="387" y="134"/>
                  </a:lnTo>
                  <a:close/>
                </a:path>
              </a:pathLst>
            </a:custGeom>
            <a:solidFill>
              <a:srgbClr val="B8B8B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80">
              <a:extLst>
                <a:ext uri="{FF2B5EF4-FFF2-40B4-BE49-F238E27FC236}">
                  <a16:creationId xmlns:a16="http://schemas.microsoft.com/office/drawing/2014/main" id="{775AEE98-3C15-442A-A1A5-0FB594A0C53C}"/>
                </a:ext>
              </a:extLst>
            </p:cNvPr>
            <p:cNvSpPr>
              <a:spLocks/>
            </p:cNvSpPr>
            <p:nvPr/>
          </p:nvSpPr>
          <p:spPr bwMode="auto">
            <a:xfrm>
              <a:off x="3808413" y="2270125"/>
              <a:ext cx="614363" cy="641350"/>
            </a:xfrm>
            <a:custGeom>
              <a:avLst/>
              <a:gdLst>
                <a:gd name="T0" fmla="*/ 387 w 387"/>
                <a:gd name="T1" fmla="*/ 134 h 404"/>
                <a:gd name="T2" fmla="*/ 240 w 387"/>
                <a:gd name="T3" fmla="*/ 404 h 404"/>
                <a:gd name="T4" fmla="*/ 0 w 387"/>
                <a:gd name="T5" fmla="*/ 275 h 404"/>
                <a:gd name="T6" fmla="*/ 147 w 387"/>
                <a:gd name="T7" fmla="*/ 0 h 404"/>
                <a:gd name="T8" fmla="*/ 387 w 387"/>
                <a:gd name="T9" fmla="*/ 134 h 404"/>
              </a:gdLst>
              <a:ahLst/>
              <a:cxnLst>
                <a:cxn ang="0">
                  <a:pos x="T0" y="T1"/>
                </a:cxn>
                <a:cxn ang="0">
                  <a:pos x="T2" y="T3"/>
                </a:cxn>
                <a:cxn ang="0">
                  <a:pos x="T4" y="T5"/>
                </a:cxn>
                <a:cxn ang="0">
                  <a:pos x="T6" y="T7"/>
                </a:cxn>
                <a:cxn ang="0">
                  <a:pos x="T8" y="T9"/>
                </a:cxn>
              </a:cxnLst>
              <a:rect l="0" t="0" r="r" b="b"/>
              <a:pathLst>
                <a:path w="387" h="404">
                  <a:moveTo>
                    <a:pt x="387" y="134"/>
                  </a:moveTo>
                  <a:lnTo>
                    <a:pt x="240" y="404"/>
                  </a:lnTo>
                  <a:lnTo>
                    <a:pt x="0" y="275"/>
                  </a:lnTo>
                  <a:lnTo>
                    <a:pt x="147" y="0"/>
                  </a:lnTo>
                  <a:lnTo>
                    <a:pt x="387" y="134"/>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81">
              <a:extLst>
                <a:ext uri="{FF2B5EF4-FFF2-40B4-BE49-F238E27FC236}">
                  <a16:creationId xmlns:a16="http://schemas.microsoft.com/office/drawing/2014/main" id="{15BF3ED3-AB90-4D9B-8255-7F59C368B853}"/>
                </a:ext>
              </a:extLst>
            </p:cNvPr>
            <p:cNvSpPr>
              <a:spLocks/>
            </p:cNvSpPr>
            <p:nvPr/>
          </p:nvSpPr>
          <p:spPr bwMode="auto">
            <a:xfrm>
              <a:off x="3803650" y="2257425"/>
              <a:ext cx="611188" cy="641350"/>
            </a:xfrm>
            <a:custGeom>
              <a:avLst/>
              <a:gdLst>
                <a:gd name="T0" fmla="*/ 385 w 385"/>
                <a:gd name="T1" fmla="*/ 134 h 404"/>
                <a:gd name="T2" fmla="*/ 241 w 385"/>
                <a:gd name="T3" fmla="*/ 404 h 404"/>
                <a:gd name="T4" fmla="*/ 0 w 385"/>
                <a:gd name="T5" fmla="*/ 273 h 404"/>
                <a:gd name="T6" fmla="*/ 147 w 385"/>
                <a:gd name="T7" fmla="*/ 0 h 404"/>
                <a:gd name="T8" fmla="*/ 385 w 385"/>
                <a:gd name="T9" fmla="*/ 134 h 404"/>
              </a:gdLst>
              <a:ahLst/>
              <a:cxnLst>
                <a:cxn ang="0">
                  <a:pos x="T0" y="T1"/>
                </a:cxn>
                <a:cxn ang="0">
                  <a:pos x="T2" y="T3"/>
                </a:cxn>
                <a:cxn ang="0">
                  <a:pos x="T4" y="T5"/>
                </a:cxn>
                <a:cxn ang="0">
                  <a:pos x="T6" y="T7"/>
                </a:cxn>
                <a:cxn ang="0">
                  <a:pos x="T8" y="T9"/>
                </a:cxn>
              </a:cxnLst>
              <a:rect l="0" t="0" r="r" b="b"/>
              <a:pathLst>
                <a:path w="385" h="404">
                  <a:moveTo>
                    <a:pt x="385" y="134"/>
                  </a:moveTo>
                  <a:lnTo>
                    <a:pt x="241" y="404"/>
                  </a:lnTo>
                  <a:lnTo>
                    <a:pt x="0" y="273"/>
                  </a:lnTo>
                  <a:lnTo>
                    <a:pt x="147" y="0"/>
                  </a:lnTo>
                  <a:lnTo>
                    <a:pt x="385" y="134"/>
                  </a:lnTo>
                  <a:close/>
                </a:path>
              </a:pathLst>
            </a:custGeom>
            <a:solidFill>
              <a:srgbClr val="B8B8B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82">
              <a:extLst>
                <a:ext uri="{FF2B5EF4-FFF2-40B4-BE49-F238E27FC236}">
                  <a16:creationId xmlns:a16="http://schemas.microsoft.com/office/drawing/2014/main" id="{9679544F-D0C1-454E-ADF4-B1714E2FCCB5}"/>
                </a:ext>
              </a:extLst>
            </p:cNvPr>
            <p:cNvSpPr>
              <a:spLocks/>
            </p:cNvSpPr>
            <p:nvPr/>
          </p:nvSpPr>
          <p:spPr bwMode="auto">
            <a:xfrm>
              <a:off x="3803650" y="2257425"/>
              <a:ext cx="611188" cy="641350"/>
            </a:xfrm>
            <a:custGeom>
              <a:avLst/>
              <a:gdLst>
                <a:gd name="T0" fmla="*/ 385 w 385"/>
                <a:gd name="T1" fmla="*/ 134 h 404"/>
                <a:gd name="T2" fmla="*/ 241 w 385"/>
                <a:gd name="T3" fmla="*/ 404 h 404"/>
                <a:gd name="T4" fmla="*/ 0 w 385"/>
                <a:gd name="T5" fmla="*/ 273 h 404"/>
                <a:gd name="T6" fmla="*/ 147 w 385"/>
                <a:gd name="T7" fmla="*/ 0 h 404"/>
                <a:gd name="T8" fmla="*/ 385 w 385"/>
                <a:gd name="T9" fmla="*/ 134 h 404"/>
              </a:gdLst>
              <a:ahLst/>
              <a:cxnLst>
                <a:cxn ang="0">
                  <a:pos x="T0" y="T1"/>
                </a:cxn>
                <a:cxn ang="0">
                  <a:pos x="T2" y="T3"/>
                </a:cxn>
                <a:cxn ang="0">
                  <a:pos x="T4" y="T5"/>
                </a:cxn>
                <a:cxn ang="0">
                  <a:pos x="T6" y="T7"/>
                </a:cxn>
                <a:cxn ang="0">
                  <a:pos x="T8" y="T9"/>
                </a:cxn>
              </a:cxnLst>
              <a:rect l="0" t="0" r="r" b="b"/>
              <a:pathLst>
                <a:path w="385" h="404">
                  <a:moveTo>
                    <a:pt x="385" y="134"/>
                  </a:moveTo>
                  <a:lnTo>
                    <a:pt x="241" y="404"/>
                  </a:lnTo>
                  <a:lnTo>
                    <a:pt x="0" y="273"/>
                  </a:lnTo>
                  <a:lnTo>
                    <a:pt x="147" y="0"/>
                  </a:lnTo>
                  <a:lnTo>
                    <a:pt x="385" y="134"/>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83">
              <a:extLst>
                <a:ext uri="{FF2B5EF4-FFF2-40B4-BE49-F238E27FC236}">
                  <a16:creationId xmlns:a16="http://schemas.microsoft.com/office/drawing/2014/main" id="{17D114FC-BC26-4A29-8483-6100CA4E510B}"/>
                </a:ext>
              </a:extLst>
            </p:cNvPr>
            <p:cNvSpPr>
              <a:spLocks/>
            </p:cNvSpPr>
            <p:nvPr/>
          </p:nvSpPr>
          <p:spPr bwMode="auto">
            <a:xfrm>
              <a:off x="3816350" y="2257425"/>
              <a:ext cx="598488" cy="641350"/>
            </a:xfrm>
            <a:custGeom>
              <a:avLst/>
              <a:gdLst>
                <a:gd name="T0" fmla="*/ 139 w 377"/>
                <a:gd name="T1" fmla="*/ 0 h 404"/>
                <a:gd name="T2" fmla="*/ 139 w 377"/>
                <a:gd name="T3" fmla="*/ 0 h 404"/>
                <a:gd name="T4" fmla="*/ 0 w 377"/>
                <a:gd name="T5" fmla="*/ 267 h 404"/>
                <a:gd name="T6" fmla="*/ 233 w 377"/>
                <a:gd name="T7" fmla="*/ 404 h 404"/>
                <a:gd name="T8" fmla="*/ 377 w 377"/>
                <a:gd name="T9" fmla="*/ 134 h 404"/>
                <a:gd name="T10" fmla="*/ 139 w 377"/>
                <a:gd name="T11" fmla="*/ 0 h 404"/>
              </a:gdLst>
              <a:ahLst/>
              <a:cxnLst>
                <a:cxn ang="0">
                  <a:pos x="T0" y="T1"/>
                </a:cxn>
                <a:cxn ang="0">
                  <a:pos x="T2" y="T3"/>
                </a:cxn>
                <a:cxn ang="0">
                  <a:pos x="T4" y="T5"/>
                </a:cxn>
                <a:cxn ang="0">
                  <a:pos x="T6" y="T7"/>
                </a:cxn>
                <a:cxn ang="0">
                  <a:pos x="T8" y="T9"/>
                </a:cxn>
                <a:cxn ang="0">
                  <a:pos x="T10" y="T11"/>
                </a:cxn>
              </a:cxnLst>
              <a:rect l="0" t="0" r="r" b="b"/>
              <a:pathLst>
                <a:path w="377" h="404">
                  <a:moveTo>
                    <a:pt x="139" y="0"/>
                  </a:moveTo>
                  <a:lnTo>
                    <a:pt x="139" y="0"/>
                  </a:lnTo>
                  <a:lnTo>
                    <a:pt x="0" y="267"/>
                  </a:lnTo>
                  <a:lnTo>
                    <a:pt x="233" y="404"/>
                  </a:lnTo>
                  <a:lnTo>
                    <a:pt x="377" y="134"/>
                  </a:lnTo>
                  <a:lnTo>
                    <a:pt x="139" y="0"/>
                  </a:lnTo>
                  <a:close/>
                </a:path>
              </a:pathLst>
            </a:custGeom>
            <a:solidFill>
              <a:srgbClr val="A5A5A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84">
              <a:extLst>
                <a:ext uri="{FF2B5EF4-FFF2-40B4-BE49-F238E27FC236}">
                  <a16:creationId xmlns:a16="http://schemas.microsoft.com/office/drawing/2014/main" id="{BD816730-B6E8-4FB5-800F-F748EAD8932C}"/>
                </a:ext>
              </a:extLst>
            </p:cNvPr>
            <p:cNvSpPr>
              <a:spLocks/>
            </p:cNvSpPr>
            <p:nvPr/>
          </p:nvSpPr>
          <p:spPr bwMode="auto">
            <a:xfrm>
              <a:off x="3816350" y="2257425"/>
              <a:ext cx="598488" cy="641350"/>
            </a:xfrm>
            <a:custGeom>
              <a:avLst/>
              <a:gdLst>
                <a:gd name="T0" fmla="*/ 139 w 377"/>
                <a:gd name="T1" fmla="*/ 0 h 404"/>
                <a:gd name="T2" fmla="*/ 139 w 377"/>
                <a:gd name="T3" fmla="*/ 0 h 404"/>
                <a:gd name="T4" fmla="*/ 0 w 377"/>
                <a:gd name="T5" fmla="*/ 267 h 404"/>
                <a:gd name="T6" fmla="*/ 233 w 377"/>
                <a:gd name="T7" fmla="*/ 404 h 404"/>
                <a:gd name="T8" fmla="*/ 377 w 377"/>
                <a:gd name="T9" fmla="*/ 134 h 404"/>
                <a:gd name="T10" fmla="*/ 139 w 377"/>
                <a:gd name="T11" fmla="*/ 0 h 404"/>
              </a:gdLst>
              <a:ahLst/>
              <a:cxnLst>
                <a:cxn ang="0">
                  <a:pos x="T0" y="T1"/>
                </a:cxn>
                <a:cxn ang="0">
                  <a:pos x="T2" y="T3"/>
                </a:cxn>
                <a:cxn ang="0">
                  <a:pos x="T4" y="T5"/>
                </a:cxn>
                <a:cxn ang="0">
                  <a:pos x="T6" y="T7"/>
                </a:cxn>
                <a:cxn ang="0">
                  <a:pos x="T8" y="T9"/>
                </a:cxn>
                <a:cxn ang="0">
                  <a:pos x="T10" y="T11"/>
                </a:cxn>
              </a:cxnLst>
              <a:rect l="0" t="0" r="r" b="b"/>
              <a:pathLst>
                <a:path w="377" h="404">
                  <a:moveTo>
                    <a:pt x="139" y="0"/>
                  </a:moveTo>
                  <a:lnTo>
                    <a:pt x="139" y="0"/>
                  </a:lnTo>
                  <a:lnTo>
                    <a:pt x="0" y="267"/>
                  </a:lnTo>
                  <a:lnTo>
                    <a:pt x="233" y="404"/>
                  </a:lnTo>
                  <a:lnTo>
                    <a:pt x="377" y="134"/>
                  </a:lnTo>
                  <a:lnTo>
                    <a:pt x="139"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85">
              <a:extLst>
                <a:ext uri="{FF2B5EF4-FFF2-40B4-BE49-F238E27FC236}">
                  <a16:creationId xmlns:a16="http://schemas.microsoft.com/office/drawing/2014/main" id="{5DC50C5D-6837-4A55-8E3F-49BB17156ADF}"/>
                </a:ext>
              </a:extLst>
            </p:cNvPr>
            <p:cNvSpPr>
              <a:spLocks/>
            </p:cNvSpPr>
            <p:nvPr/>
          </p:nvSpPr>
          <p:spPr bwMode="auto">
            <a:xfrm>
              <a:off x="3773488" y="2236788"/>
              <a:ext cx="631825" cy="639763"/>
            </a:xfrm>
            <a:custGeom>
              <a:avLst/>
              <a:gdLst>
                <a:gd name="T0" fmla="*/ 149 w 149"/>
                <a:gd name="T1" fmla="*/ 50 h 151"/>
                <a:gd name="T2" fmla="*/ 95 w 149"/>
                <a:gd name="T3" fmla="*/ 151 h 151"/>
                <a:gd name="T4" fmla="*/ 0 w 149"/>
                <a:gd name="T5" fmla="*/ 83 h 151"/>
                <a:gd name="T6" fmla="*/ 60 w 149"/>
                <a:gd name="T7" fmla="*/ 0 h 151"/>
                <a:gd name="T8" fmla="*/ 149 w 149"/>
                <a:gd name="T9" fmla="*/ 50 h 151"/>
              </a:gdLst>
              <a:ahLst/>
              <a:cxnLst>
                <a:cxn ang="0">
                  <a:pos x="T0" y="T1"/>
                </a:cxn>
                <a:cxn ang="0">
                  <a:pos x="T2" y="T3"/>
                </a:cxn>
                <a:cxn ang="0">
                  <a:pos x="T4" y="T5"/>
                </a:cxn>
                <a:cxn ang="0">
                  <a:pos x="T6" y="T7"/>
                </a:cxn>
                <a:cxn ang="0">
                  <a:pos x="T8" y="T9"/>
                </a:cxn>
              </a:cxnLst>
              <a:rect l="0" t="0" r="r" b="b"/>
              <a:pathLst>
                <a:path w="149" h="151">
                  <a:moveTo>
                    <a:pt x="149" y="50"/>
                  </a:moveTo>
                  <a:cubicBezTo>
                    <a:pt x="95" y="151"/>
                    <a:pt x="95" y="151"/>
                    <a:pt x="95" y="151"/>
                  </a:cubicBezTo>
                  <a:cubicBezTo>
                    <a:pt x="95" y="151"/>
                    <a:pt x="2" y="104"/>
                    <a:pt x="0" y="83"/>
                  </a:cubicBezTo>
                  <a:cubicBezTo>
                    <a:pt x="19" y="88"/>
                    <a:pt x="60" y="0"/>
                    <a:pt x="60" y="0"/>
                  </a:cubicBezTo>
                  <a:lnTo>
                    <a:pt x="149" y="50"/>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86">
              <a:extLst>
                <a:ext uri="{FF2B5EF4-FFF2-40B4-BE49-F238E27FC236}">
                  <a16:creationId xmlns:a16="http://schemas.microsoft.com/office/drawing/2014/main" id="{DF4A1C0F-5744-4920-B7E4-091BDA446D0F}"/>
                </a:ext>
              </a:extLst>
            </p:cNvPr>
            <p:cNvSpPr>
              <a:spLocks/>
            </p:cNvSpPr>
            <p:nvPr/>
          </p:nvSpPr>
          <p:spPr bwMode="auto">
            <a:xfrm>
              <a:off x="3998913" y="2211388"/>
              <a:ext cx="441325" cy="296863"/>
            </a:xfrm>
            <a:custGeom>
              <a:avLst/>
              <a:gdLst>
                <a:gd name="T0" fmla="*/ 99 w 104"/>
                <a:gd name="T1" fmla="*/ 64 h 70"/>
                <a:gd name="T2" fmla="*/ 87 w 104"/>
                <a:gd name="T3" fmla="*/ 67 h 70"/>
                <a:gd name="T4" fmla="*/ 6 w 104"/>
                <a:gd name="T5" fmla="*/ 23 h 70"/>
                <a:gd name="T6" fmla="*/ 2 w 104"/>
                <a:gd name="T7" fmla="*/ 11 h 70"/>
                <a:gd name="T8" fmla="*/ 5 w 104"/>
                <a:gd name="T9" fmla="*/ 5 h 70"/>
                <a:gd name="T10" fmla="*/ 17 w 104"/>
                <a:gd name="T11" fmla="*/ 2 h 70"/>
                <a:gd name="T12" fmla="*/ 98 w 104"/>
                <a:gd name="T13" fmla="*/ 47 h 70"/>
                <a:gd name="T14" fmla="*/ 102 w 104"/>
                <a:gd name="T15" fmla="*/ 59 h 70"/>
                <a:gd name="T16" fmla="*/ 99 w 104"/>
                <a:gd name="T1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 h="70">
                  <a:moveTo>
                    <a:pt x="99" y="64"/>
                  </a:moveTo>
                  <a:cubicBezTo>
                    <a:pt x="96" y="68"/>
                    <a:pt x="91" y="70"/>
                    <a:pt x="87" y="67"/>
                  </a:cubicBezTo>
                  <a:cubicBezTo>
                    <a:pt x="6" y="23"/>
                    <a:pt x="6" y="23"/>
                    <a:pt x="6" y="23"/>
                  </a:cubicBezTo>
                  <a:cubicBezTo>
                    <a:pt x="1" y="20"/>
                    <a:pt x="0" y="15"/>
                    <a:pt x="2" y="11"/>
                  </a:cubicBezTo>
                  <a:cubicBezTo>
                    <a:pt x="5" y="5"/>
                    <a:pt x="5" y="5"/>
                    <a:pt x="5" y="5"/>
                  </a:cubicBezTo>
                  <a:cubicBezTo>
                    <a:pt x="8" y="1"/>
                    <a:pt x="13" y="0"/>
                    <a:pt x="17" y="2"/>
                  </a:cubicBezTo>
                  <a:cubicBezTo>
                    <a:pt x="98" y="47"/>
                    <a:pt x="98" y="47"/>
                    <a:pt x="98" y="47"/>
                  </a:cubicBezTo>
                  <a:cubicBezTo>
                    <a:pt x="102" y="49"/>
                    <a:pt x="104" y="54"/>
                    <a:pt x="102" y="59"/>
                  </a:cubicBezTo>
                  <a:lnTo>
                    <a:pt x="99" y="64"/>
                  </a:lnTo>
                  <a:close/>
                </a:path>
              </a:pathLst>
            </a:custGeom>
            <a:solidFill>
              <a:srgbClr val="E6537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87">
              <a:extLst>
                <a:ext uri="{FF2B5EF4-FFF2-40B4-BE49-F238E27FC236}">
                  <a16:creationId xmlns:a16="http://schemas.microsoft.com/office/drawing/2014/main" id="{B268F62F-A707-48E2-B2CA-D64BD2BDAB4D}"/>
                </a:ext>
              </a:extLst>
            </p:cNvPr>
            <p:cNvSpPr>
              <a:spLocks/>
            </p:cNvSpPr>
            <p:nvPr/>
          </p:nvSpPr>
          <p:spPr bwMode="auto">
            <a:xfrm>
              <a:off x="4062413" y="2198688"/>
              <a:ext cx="46038" cy="63500"/>
            </a:xfrm>
            <a:custGeom>
              <a:avLst/>
              <a:gdLst>
                <a:gd name="T0" fmla="*/ 5 w 11"/>
                <a:gd name="T1" fmla="*/ 14 h 15"/>
                <a:gd name="T2" fmla="*/ 2 w 11"/>
                <a:gd name="T3" fmla="*/ 14 h 15"/>
                <a:gd name="T4" fmla="*/ 1 w 11"/>
                <a:gd name="T5" fmla="*/ 13 h 15"/>
                <a:gd name="T6" fmla="*/ 1 w 11"/>
                <a:gd name="T7" fmla="*/ 11 h 15"/>
                <a:gd name="T8" fmla="*/ 6 w 11"/>
                <a:gd name="T9" fmla="*/ 1 h 15"/>
                <a:gd name="T10" fmla="*/ 8 w 11"/>
                <a:gd name="T11" fmla="*/ 2 h 15"/>
                <a:gd name="T12" fmla="*/ 8 w 11"/>
                <a:gd name="T13" fmla="*/ 2 h 15"/>
                <a:gd name="T14" fmla="*/ 11 w 11"/>
                <a:gd name="T15" fmla="*/ 3 h 15"/>
                <a:gd name="T16" fmla="*/ 5 w 11"/>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5">
                  <a:moveTo>
                    <a:pt x="5" y="14"/>
                  </a:moveTo>
                  <a:cubicBezTo>
                    <a:pt x="5" y="15"/>
                    <a:pt x="3" y="14"/>
                    <a:pt x="2" y="14"/>
                  </a:cubicBezTo>
                  <a:cubicBezTo>
                    <a:pt x="1" y="13"/>
                    <a:pt x="1" y="13"/>
                    <a:pt x="1" y="13"/>
                  </a:cubicBezTo>
                  <a:cubicBezTo>
                    <a:pt x="0" y="13"/>
                    <a:pt x="0" y="12"/>
                    <a:pt x="1" y="11"/>
                  </a:cubicBezTo>
                  <a:cubicBezTo>
                    <a:pt x="6" y="1"/>
                    <a:pt x="6" y="1"/>
                    <a:pt x="6" y="1"/>
                  </a:cubicBezTo>
                  <a:cubicBezTo>
                    <a:pt x="7" y="0"/>
                    <a:pt x="7" y="1"/>
                    <a:pt x="8" y="2"/>
                  </a:cubicBezTo>
                  <a:cubicBezTo>
                    <a:pt x="8" y="2"/>
                    <a:pt x="8" y="2"/>
                    <a:pt x="8" y="2"/>
                  </a:cubicBezTo>
                  <a:cubicBezTo>
                    <a:pt x="9" y="3"/>
                    <a:pt x="11" y="3"/>
                    <a:pt x="11" y="3"/>
                  </a:cubicBezTo>
                  <a:lnTo>
                    <a:pt x="5" y="14"/>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88">
              <a:extLst>
                <a:ext uri="{FF2B5EF4-FFF2-40B4-BE49-F238E27FC236}">
                  <a16:creationId xmlns:a16="http://schemas.microsoft.com/office/drawing/2014/main" id="{5614DC39-47C4-4AC6-BAA4-EF942399C203}"/>
                </a:ext>
              </a:extLst>
            </p:cNvPr>
            <p:cNvSpPr>
              <a:spLocks/>
            </p:cNvSpPr>
            <p:nvPr/>
          </p:nvSpPr>
          <p:spPr bwMode="auto">
            <a:xfrm>
              <a:off x="4113213" y="2224088"/>
              <a:ext cx="46038" cy="63500"/>
            </a:xfrm>
            <a:custGeom>
              <a:avLst/>
              <a:gdLst>
                <a:gd name="T0" fmla="*/ 5 w 11"/>
                <a:gd name="T1" fmla="*/ 14 h 15"/>
                <a:gd name="T2" fmla="*/ 2 w 11"/>
                <a:gd name="T3" fmla="*/ 14 h 15"/>
                <a:gd name="T4" fmla="*/ 1 w 11"/>
                <a:gd name="T5" fmla="*/ 14 h 15"/>
                <a:gd name="T6" fmla="*/ 0 w 11"/>
                <a:gd name="T7" fmla="*/ 12 h 15"/>
                <a:gd name="T8" fmla="*/ 6 w 11"/>
                <a:gd name="T9" fmla="*/ 1 h 15"/>
                <a:gd name="T10" fmla="*/ 8 w 11"/>
                <a:gd name="T11" fmla="*/ 3 h 15"/>
                <a:gd name="T12" fmla="*/ 8 w 11"/>
                <a:gd name="T13" fmla="*/ 3 h 15"/>
                <a:gd name="T14" fmla="*/ 10 w 11"/>
                <a:gd name="T15" fmla="*/ 4 h 15"/>
                <a:gd name="T16" fmla="*/ 5 w 11"/>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5">
                  <a:moveTo>
                    <a:pt x="5" y="14"/>
                  </a:moveTo>
                  <a:cubicBezTo>
                    <a:pt x="4" y="15"/>
                    <a:pt x="3" y="15"/>
                    <a:pt x="2" y="14"/>
                  </a:cubicBezTo>
                  <a:cubicBezTo>
                    <a:pt x="1" y="14"/>
                    <a:pt x="1" y="14"/>
                    <a:pt x="1" y="14"/>
                  </a:cubicBezTo>
                  <a:cubicBezTo>
                    <a:pt x="0" y="14"/>
                    <a:pt x="0" y="13"/>
                    <a:pt x="0" y="12"/>
                  </a:cubicBezTo>
                  <a:cubicBezTo>
                    <a:pt x="6" y="1"/>
                    <a:pt x="6" y="1"/>
                    <a:pt x="6" y="1"/>
                  </a:cubicBezTo>
                  <a:cubicBezTo>
                    <a:pt x="6" y="0"/>
                    <a:pt x="7" y="2"/>
                    <a:pt x="8" y="3"/>
                  </a:cubicBezTo>
                  <a:cubicBezTo>
                    <a:pt x="8" y="3"/>
                    <a:pt x="8" y="3"/>
                    <a:pt x="8" y="3"/>
                  </a:cubicBezTo>
                  <a:cubicBezTo>
                    <a:pt x="9" y="4"/>
                    <a:pt x="11" y="3"/>
                    <a:pt x="10" y="4"/>
                  </a:cubicBezTo>
                  <a:lnTo>
                    <a:pt x="5" y="14"/>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89">
              <a:extLst>
                <a:ext uri="{FF2B5EF4-FFF2-40B4-BE49-F238E27FC236}">
                  <a16:creationId xmlns:a16="http://schemas.microsoft.com/office/drawing/2014/main" id="{525F0B6D-B6B1-4DED-A217-0F2713BC9DAA}"/>
                </a:ext>
              </a:extLst>
            </p:cNvPr>
            <p:cNvSpPr>
              <a:spLocks/>
            </p:cNvSpPr>
            <p:nvPr/>
          </p:nvSpPr>
          <p:spPr bwMode="auto">
            <a:xfrm>
              <a:off x="4159250" y="2252663"/>
              <a:ext cx="47625" cy="65088"/>
            </a:xfrm>
            <a:custGeom>
              <a:avLst/>
              <a:gdLst>
                <a:gd name="T0" fmla="*/ 5 w 11"/>
                <a:gd name="T1" fmla="*/ 14 h 15"/>
                <a:gd name="T2" fmla="*/ 3 w 11"/>
                <a:gd name="T3" fmla="*/ 14 h 15"/>
                <a:gd name="T4" fmla="*/ 3 w 11"/>
                <a:gd name="T5" fmla="*/ 14 h 15"/>
                <a:gd name="T6" fmla="*/ 1 w 11"/>
                <a:gd name="T7" fmla="*/ 11 h 15"/>
                <a:gd name="T8" fmla="*/ 6 w 11"/>
                <a:gd name="T9" fmla="*/ 1 h 15"/>
                <a:gd name="T10" fmla="*/ 9 w 11"/>
                <a:gd name="T11" fmla="*/ 2 h 15"/>
                <a:gd name="T12" fmla="*/ 9 w 11"/>
                <a:gd name="T13" fmla="*/ 3 h 15"/>
                <a:gd name="T14" fmla="*/ 11 w 11"/>
                <a:gd name="T15" fmla="*/ 3 h 15"/>
                <a:gd name="T16" fmla="*/ 5 w 11"/>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5">
                  <a:moveTo>
                    <a:pt x="5" y="14"/>
                  </a:moveTo>
                  <a:cubicBezTo>
                    <a:pt x="5" y="15"/>
                    <a:pt x="4" y="15"/>
                    <a:pt x="3" y="14"/>
                  </a:cubicBezTo>
                  <a:cubicBezTo>
                    <a:pt x="3" y="14"/>
                    <a:pt x="3" y="14"/>
                    <a:pt x="3" y="14"/>
                  </a:cubicBezTo>
                  <a:cubicBezTo>
                    <a:pt x="1" y="13"/>
                    <a:pt x="0" y="12"/>
                    <a:pt x="1" y="11"/>
                  </a:cubicBezTo>
                  <a:cubicBezTo>
                    <a:pt x="6" y="1"/>
                    <a:pt x="6" y="1"/>
                    <a:pt x="6" y="1"/>
                  </a:cubicBezTo>
                  <a:cubicBezTo>
                    <a:pt x="7" y="0"/>
                    <a:pt x="8" y="2"/>
                    <a:pt x="9" y="2"/>
                  </a:cubicBezTo>
                  <a:cubicBezTo>
                    <a:pt x="9" y="3"/>
                    <a:pt x="9" y="3"/>
                    <a:pt x="9" y="3"/>
                  </a:cubicBezTo>
                  <a:cubicBezTo>
                    <a:pt x="10" y="3"/>
                    <a:pt x="11" y="2"/>
                    <a:pt x="11" y="3"/>
                  </a:cubicBezTo>
                  <a:lnTo>
                    <a:pt x="5" y="14"/>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90">
              <a:extLst>
                <a:ext uri="{FF2B5EF4-FFF2-40B4-BE49-F238E27FC236}">
                  <a16:creationId xmlns:a16="http://schemas.microsoft.com/office/drawing/2014/main" id="{9417F5B2-1525-4471-869E-AA258E3B847D}"/>
                </a:ext>
              </a:extLst>
            </p:cNvPr>
            <p:cNvSpPr>
              <a:spLocks/>
            </p:cNvSpPr>
            <p:nvPr/>
          </p:nvSpPr>
          <p:spPr bwMode="auto">
            <a:xfrm>
              <a:off x="4219575" y="2282825"/>
              <a:ext cx="46038" cy="63500"/>
            </a:xfrm>
            <a:custGeom>
              <a:avLst/>
              <a:gdLst>
                <a:gd name="T0" fmla="*/ 5 w 11"/>
                <a:gd name="T1" fmla="*/ 14 h 15"/>
                <a:gd name="T2" fmla="*/ 1 w 11"/>
                <a:gd name="T3" fmla="*/ 14 h 15"/>
                <a:gd name="T4" fmla="*/ 1 w 11"/>
                <a:gd name="T5" fmla="*/ 14 h 15"/>
                <a:gd name="T6" fmla="*/ 0 w 11"/>
                <a:gd name="T7" fmla="*/ 12 h 15"/>
                <a:gd name="T8" fmla="*/ 6 w 11"/>
                <a:gd name="T9" fmla="*/ 1 h 15"/>
                <a:gd name="T10" fmla="*/ 7 w 11"/>
                <a:gd name="T11" fmla="*/ 2 h 15"/>
                <a:gd name="T12" fmla="*/ 7 w 11"/>
                <a:gd name="T13" fmla="*/ 2 h 15"/>
                <a:gd name="T14" fmla="*/ 11 w 11"/>
                <a:gd name="T15" fmla="*/ 4 h 15"/>
                <a:gd name="T16" fmla="*/ 5 w 11"/>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5">
                  <a:moveTo>
                    <a:pt x="5" y="14"/>
                  </a:moveTo>
                  <a:cubicBezTo>
                    <a:pt x="4" y="15"/>
                    <a:pt x="2" y="14"/>
                    <a:pt x="1" y="14"/>
                  </a:cubicBezTo>
                  <a:cubicBezTo>
                    <a:pt x="1" y="14"/>
                    <a:pt x="1" y="14"/>
                    <a:pt x="1" y="14"/>
                  </a:cubicBezTo>
                  <a:cubicBezTo>
                    <a:pt x="0" y="13"/>
                    <a:pt x="0" y="13"/>
                    <a:pt x="0" y="12"/>
                  </a:cubicBezTo>
                  <a:cubicBezTo>
                    <a:pt x="6" y="1"/>
                    <a:pt x="6" y="1"/>
                    <a:pt x="6" y="1"/>
                  </a:cubicBezTo>
                  <a:cubicBezTo>
                    <a:pt x="7" y="0"/>
                    <a:pt x="6" y="1"/>
                    <a:pt x="7" y="2"/>
                  </a:cubicBezTo>
                  <a:cubicBezTo>
                    <a:pt x="7" y="2"/>
                    <a:pt x="7" y="2"/>
                    <a:pt x="7" y="2"/>
                  </a:cubicBezTo>
                  <a:cubicBezTo>
                    <a:pt x="9" y="3"/>
                    <a:pt x="11" y="3"/>
                    <a:pt x="11" y="4"/>
                  </a:cubicBezTo>
                  <a:lnTo>
                    <a:pt x="5" y="14"/>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91">
              <a:extLst>
                <a:ext uri="{FF2B5EF4-FFF2-40B4-BE49-F238E27FC236}">
                  <a16:creationId xmlns:a16="http://schemas.microsoft.com/office/drawing/2014/main" id="{432F2DF1-3B92-4BC0-BB31-361037547216}"/>
                </a:ext>
              </a:extLst>
            </p:cNvPr>
            <p:cNvSpPr>
              <a:spLocks/>
            </p:cNvSpPr>
            <p:nvPr/>
          </p:nvSpPr>
          <p:spPr bwMode="auto">
            <a:xfrm>
              <a:off x="4265613" y="2312988"/>
              <a:ext cx="50800" cy="58738"/>
            </a:xfrm>
            <a:custGeom>
              <a:avLst/>
              <a:gdLst>
                <a:gd name="T0" fmla="*/ 5 w 12"/>
                <a:gd name="T1" fmla="*/ 14 h 14"/>
                <a:gd name="T2" fmla="*/ 2 w 12"/>
                <a:gd name="T3" fmla="*/ 14 h 14"/>
                <a:gd name="T4" fmla="*/ 2 w 12"/>
                <a:gd name="T5" fmla="*/ 13 h 14"/>
                <a:gd name="T6" fmla="*/ 1 w 12"/>
                <a:gd name="T7" fmla="*/ 11 h 14"/>
                <a:gd name="T8" fmla="*/ 7 w 12"/>
                <a:gd name="T9" fmla="*/ 1 h 14"/>
                <a:gd name="T10" fmla="*/ 8 w 12"/>
                <a:gd name="T11" fmla="*/ 2 h 14"/>
                <a:gd name="T12" fmla="*/ 9 w 12"/>
                <a:gd name="T13" fmla="*/ 2 h 14"/>
                <a:gd name="T14" fmla="*/ 11 w 12"/>
                <a:gd name="T15" fmla="*/ 3 h 14"/>
                <a:gd name="T16" fmla="*/ 5 w 12"/>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4">
                  <a:moveTo>
                    <a:pt x="5" y="14"/>
                  </a:moveTo>
                  <a:cubicBezTo>
                    <a:pt x="5" y="14"/>
                    <a:pt x="3" y="14"/>
                    <a:pt x="2" y="14"/>
                  </a:cubicBezTo>
                  <a:cubicBezTo>
                    <a:pt x="2" y="13"/>
                    <a:pt x="2" y="13"/>
                    <a:pt x="2" y="13"/>
                  </a:cubicBezTo>
                  <a:cubicBezTo>
                    <a:pt x="1" y="13"/>
                    <a:pt x="0" y="12"/>
                    <a:pt x="1" y="11"/>
                  </a:cubicBezTo>
                  <a:cubicBezTo>
                    <a:pt x="7" y="1"/>
                    <a:pt x="7" y="1"/>
                    <a:pt x="7" y="1"/>
                  </a:cubicBezTo>
                  <a:cubicBezTo>
                    <a:pt x="7" y="0"/>
                    <a:pt x="7" y="1"/>
                    <a:pt x="8" y="2"/>
                  </a:cubicBezTo>
                  <a:cubicBezTo>
                    <a:pt x="9" y="2"/>
                    <a:pt x="9" y="2"/>
                    <a:pt x="9" y="2"/>
                  </a:cubicBezTo>
                  <a:cubicBezTo>
                    <a:pt x="10" y="3"/>
                    <a:pt x="12" y="2"/>
                    <a:pt x="11" y="3"/>
                  </a:cubicBezTo>
                  <a:lnTo>
                    <a:pt x="5" y="14"/>
                  </a:lnTo>
                  <a:close/>
                </a:path>
              </a:pathLst>
            </a:custGeom>
            <a:solidFill>
              <a:srgbClr val="E6E6E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92">
              <a:extLst>
                <a:ext uri="{FF2B5EF4-FFF2-40B4-BE49-F238E27FC236}">
                  <a16:creationId xmlns:a16="http://schemas.microsoft.com/office/drawing/2014/main" id="{9A02BB05-4020-4DEA-A38D-7FDA68E1B0C8}"/>
                </a:ext>
              </a:extLst>
            </p:cNvPr>
            <p:cNvSpPr>
              <a:spLocks/>
            </p:cNvSpPr>
            <p:nvPr/>
          </p:nvSpPr>
          <p:spPr bwMode="auto">
            <a:xfrm>
              <a:off x="3986213" y="2444750"/>
              <a:ext cx="220663" cy="223838"/>
            </a:xfrm>
            <a:custGeom>
              <a:avLst/>
              <a:gdLst>
                <a:gd name="T0" fmla="*/ 139 w 139"/>
                <a:gd name="T1" fmla="*/ 91 h 141"/>
                <a:gd name="T2" fmla="*/ 91 w 139"/>
                <a:gd name="T3" fmla="*/ 61 h 141"/>
                <a:gd name="T4" fmla="*/ 117 w 139"/>
                <a:gd name="T5" fmla="*/ 13 h 141"/>
                <a:gd name="T6" fmla="*/ 93 w 139"/>
                <a:gd name="T7" fmla="*/ 0 h 141"/>
                <a:gd name="T8" fmla="*/ 67 w 139"/>
                <a:gd name="T9" fmla="*/ 48 h 141"/>
                <a:gd name="T10" fmla="*/ 16 w 139"/>
                <a:gd name="T11" fmla="*/ 21 h 141"/>
                <a:gd name="T12" fmla="*/ 0 w 139"/>
                <a:gd name="T13" fmla="*/ 53 h 141"/>
                <a:gd name="T14" fmla="*/ 48 w 139"/>
                <a:gd name="T15" fmla="*/ 80 h 141"/>
                <a:gd name="T16" fmla="*/ 21 w 139"/>
                <a:gd name="T17" fmla="*/ 128 h 141"/>
                <a:gd name="T18" fmla="*/ 45 w 139"/>
                <a:gd name="T19" fmla="*/ 141 h 141"/>
                <a:gd name="T20" fmla="*/ 72 w 139"/>
                <a:gd name="T21" fmla="*/ 93 h 141"/>
                <a:gd name="T22" fmla="*/ 123 w 139"/>
                <a:gd name="T23" fmla="*/ 120 h 141"/>
                <a:gd name="T24" fmla="*/ 139 w 139"/>
                <a:gd name="T25" fmla="*/ 9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41">
                  <a:moveTo>
                    <a:pt x="139" y="91"/>
                  </a:moveTo>
                  <a:lnTo>
                    <a:pt x="91" y="61"/>
                  </a:lnTo>
                  <a:lnTo>
                    <a:pt x="117" y="13"/>
                  </a:lnTo>
                  <a:lnTo>
                    <a:pt x="93" y="0"/>
                  </a:lnTo>
                  <a:lnTo>
                    <a:pt x="67" y="48"/>
                  </a:lnTo>
                  <a:lnTo>
                    <a:pt x="16" y="21"/>
                  </a:lnTo>
                  <a:lnTo>
                    <a:pt x="0" y="53"/>
                  </a:lnTo>
                  <a:lnTo>
                    <a:pt x="48" y="80"/>
                  </a:lnTo>
                  <a:lnTo>
                    <a:pt x="21" y="128"/>
                  </a:lnTo>
                  <a:lnTo>
                    <a:pt x="45" y="141"/>
                  </a:lnTo>
                  <a:lnTo>
                    <a:pt x="72" y="93"/>
                  </a:lnTo>
                  <a:lnTo>
                    <a:pt x="123" y="120"/>
                  </a:lnTo>
                  <a:lnTo>
                    <a:pt x="139" y="91"/>
                  </a:lnTo>
                  <a:close/>
                </a:path>
              </a:pathLst>
            </a:custGeom>
            <a:solidFill>
              <a:srgbClr val="8AE87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93">
              <a:extLst>
                <a:ext uri="{FF2B5EF4-FFF2-40B4-BE49-F238E27FC236}">
                  <a16:creationId xmlns:a16="http://schemas.microsoft.com/office/drawing/2014/main" id="{58F58105-4112-4663-8C70-8B8FDBE080AB}"/>
                </a:ext>
              </a:extLst>
            </p:cNvPr>
            <p:cNvSpPr>
              <a:spLocks/>
            </p:cNvSpPr>
            <p:nvPr/>
          </p:nvSpPr>
          <p:spPr bwMode="auto">
            <a:xfrm>
              <a:off x="3468688" y="2995613"/>
              <a:ext cx="339725" cy="339725"/>
            </a:xfrm>
            <a:custGeom>
              <a:avLst/>
              <a:gdLst>
                <a:gd name="T0" fmla="*/ 71 w 80"/>
                <a:gd name="T1" fmla="*/ 34 h 80"/>
                <a:gd name="T2" fmla="*/ 37 w 80"/>
                <a:gd name="T3" fmla="*/ 0 h 80"/>
                <a:gd name="T4" fmla="*/ 0 w 80"/>
                <a:gd name="T5" fmla="*/ 38 h 80"/>
                <a:gd name="T6" fmla="*/ 34 w 80"/>
                <a:gd name="T7" fmla="*/ 71 h 80"/>
                <a:gd name="T8" fmla="*/ 67 w 80"/>
                <a:gd name="T9" fmla="*/ 71 h 80"/>
                <a:gd name="T10" fmla="*/ 72 w 80"/>
                <a:gd name="T11" fmla="*/ 66 h 80"/>
                <a:gd name="T12" fmla="*/ 71 w 80"/>
                <a:gd name="T13" fmla="*/ 34 h 80"/>
              </a:gdLst>
              <a:ahLst/>
              <a:cxnLst>
                <a:cxn ang="0">
                  <a:pos x="T0" y="T1"/>
                </a:cxn>
                <a:cxn ang="0">
                  <a:pos x="T2" y="T3"/>
                </a:cxn>
                <a:cxn ang="0">
                  <a:pos x="T4" y="T5"/>
                </a:cxn>
                <a:cxn ang="0">
                  <a:pos x="T6" y="T7"/>
                </a:cxn>
                <a:cxn ang="0">
                  <a:pos x="T8" y="T9"/>
                </a:cxn>
                <a:cxn ang="0">
                  <a:pos x="T10" y="T11"/>
                </a:cxn>
                <a:cxn ang="0">
                  <a:pos x="T12" y="T13"/>
                </a:cxn>
              </a:cxnLst>
              <a:rect l="0" t="0" r="r" b="b"/>
              <a:pathLst>
                <a:path w="80" h="80">
                  <a:moveTo>
                    <a:pt x="71" y="34"/>
                  </a:moveTo>
                  <a:cubicBezTo>
                    <a:pt x="37" y="0"/>
                    <a:pt x="37" y="0"/>
                    <a:pt x="37" y="0"/>
                  </a:cubicBezTo>
                  <a:cubicBezTo>
                    <a:pt x="0" y="38"/>
                    <a:pt x="0" y="38"/>
                    <a:pt x="0" y="38"/>
                  </a:cubicBezTo>
                  <a:cubicBezTo>
                    <a:pt x="34" y="71"/>
                    <a:pt x="34" y="71"/>
                    <a:pt x="34" y="71"/>
                  </a:cubicBezTo>
                  <a:cubicBezTo>
                    <a:pt x="43" y="80"/>
                    <a:pt x="58" y="80"/>
                    <a:pt x="67" y="71"/>
                  </a:cubicBezTo>
                  <a:cubicBezTo>
                    <a:pt x="72" y="66"/>
                    <a:pt x="72" y="66"/>
                    <a:pt x="72" y="66"/>
                  </a:cubicBezTo>
                  <a:cubicBezTo>
                    <a:pt x="80" y="57"/>
                    <a:pt x="80" y="43"/>
                    <a:pt x="71" y="34"/>
                  </a:cubicBezTo>
                  <a:close/>
                </a:path>
              </a:pathLst>
            </a:custGeom>
            <a:solidFill>
              <a:srgbClr val="FF727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94">
              <a:extLst>
                <a:ext uri="{FF2B5EF4-FFF2-40B4-BE49-F238E27FC236}">
                  <a16:creationId xmlns:a16="http://schemas.microsoft.com/office/drawing/2014/main" id="{8F886F8E-54AB-4509-A7B2-206687BABCA4}"/>
                </a:ext>
              </a:extLst>
            </p:cNvPr>
            <p:cNvSpPr>
              <a:spLocks/>
            </p:cNvSpPr>
            <p:nvPr/>
          </p:nvSpPr>
          <p:spPr bwMode="auto">
            <a:xfrm>
              <a:off x="3286125" y="2817813"/>
              <a:ext cx="339725" cy="339725"/>
            </a:xfrm>
            <a:custGeom>
              <a:avLst/>
              <a:gdLst>
                <a:gd name="T0" fmla="*/ 46 w 80"/>
                <a:gd name="T1" fmla="*/ 9 h 80"/>
                <a:gd name="T2" fmla="*/ 14 w 80"/>
                <a:gd name="T3" fmla="*/ 9 h 80"/>
                <a:gd name="T4" fmla="*/ 9 w 80"/>
                <a:gd name="T5" fmla="*/ 14 h 80"/>
                <a:gd name="T6" fmla="*/ 9 w 80"/>
                <a:gd name="T7" fmla="*/ 46 h 80"/>
                <a:gd name="T8" fmla="*/ 43 w 80"/>
                <a:gd name="T9" fmla="*/ 80 h 80"/>
                <a:gd name="T10" fmla="*/ 80 w 80"/>
                <a:gd name="T11" fmla="*/ 42 h 80"/>
                <a:gd name="T12" fmla="*/ 46 w 80"/>
                <a:gd name="T13" fmla="*/ 9 h 80"/>
              </a:gdLst>
              <a:ahLst/>
              <a:cxnLst>
                <a:cxn ang="0">
                  <a:pos x="T0" y="T1"/>
                </a:cxn>
                <a:cxn ang="0">
                  <a:pos x="T2" y="T3"/>
                </a:cxn>
                <a:cxn ang="0">
                  <a:pos x="T4" y="T5"/>
                </a:cxn>
                <a:cxn ang="0">
                  <a:pos x="T6" y="T7"/>
                </a:cxn>
                <a:cxn ang="0">
                  <a:pos x="T8" y="T9"/>
                </a:cxn>
                <a:cxn ang="0">
                  <a:pos x="T10" y="T11"/>
                </a:cxn>
                <a:cxn ang="0">
                  <a:pos x="T12" y="T13"/>
                </a:cxn>
              </a:cxnLst>
              <a:rect l="0" t="0" r="r" b="b"/>
              <a:pathLst>
                <a:path w="80" h="80">
                  <a:moveTo>
                    <a:pt x="46" y="9"/>
                  </a:moveTo>
                  <a:cubicBezTo>
                    <a:pt x="37" y="0"/>
                    <a:pt x="23" y="0"/>
                    <a:pt x="14" y="9"/>
                  </a:cubicBezTo>
                  <a:cubicBezTo>
                    <a:pt x="9" y="14"/>
                    <a:pt x="9" y="14"/>
                    <a:pt x="9" y="14"/>
                  </a:cubicBezTo>
                  <a:cubicBezTo>
                    <a:pt x="0" y="23"/>
                    <a:pt x="0" y="37"/>
                    <a:pt x="9" y="46"/>
                  </a:cubicBezTo>
                  <a:cubicBezTo>
                    <a:pt x="43" y="80"/>
                    <a:pt x="43" y="80"/>
                    <a:pt x="43" y="80"/>
                  </a:cubicBezTo>
                  <a:cubicBezTo>
                    <a:pt x="80" y="42"/>
                    <a:pt x="80" y="42"/>
                    <a:pt x="80" y="42"/>
                  </a:cubicBezTo>
                  <a:lnTo>
                    <a:pt x="46" y="9"/>
                  </a:lnTo>
                  <a:close/>
                </a:path>
              </a:pathLst>
            </a:custGeom>
            <a:solidFill>
              <a:srgbClr val="FFD73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95">
              <a:extLst>
                <a:ext uri="{FF2B5EF4-FFF2-40B4-BE49-F238E27FC236}">
                  <a16:creationId xmlns:a16="http://schemas.microsoft.com/office/drawing/2014/main" id="{0296865F-32AF-4B6E-8CBA-4063D0BDA480}"/>
                </a:ext>
              </a:extLst>
            </p:cNvPr>
            <p:cNvSpPr>
              <a:spLocks/>
            </p:cNvSpPr>
            <p:nvPr/>
          </p:nvSpPr>
          <p:spPr bwMode="auto">
            <a:xfrm>
              <a:off x="8328025" y="4060825"/>
              <a:ext cx="169863" cy="174625"/>
            </a:xfrm>
            <a:custGeom>
              <a:avLst/>
              <a:gdLst>
                <a:gd name="T0" fmla="*/ 25 w 40"/>
                <a:gd name="T1" fmla="*/ 35 h 41"/>
                <a:gd name="T2" fmla="*/ 40 w 40"/>
                <a:gd name="T3" fmla="*/ 16 h 41"/>
                <a:gd name="T4" fmla="*/ 19 w 40"/>
                <a:gd name="T5" fmla="*/ 0 h 41"/>
                <a:gd name="T6" fmla="*/ 4 w 40"/>
                <a:gd name="T7" fmla="*/ 19 h 41"/>
                <a:gd name="T8" fmla="*/ 6 w 40"/>
                <a:gd name="T9" fmla="*/ 35 h 41"/>
                <a:gd name="T10" fmla="*/ 9 w 40"/>
                <a:gd name="T11" fmla="*/ 37 h 41"/>
                <a:gd name="T12" fmla="*/ 25 w 40"/>
                <a:gd name="T13" fmla="*/ 35 h 41"/>
              </a:gdLst>
              <a:ahLst/>
              <a:cxnLst>
                <a:cxn ang="0">
                  <a:pos x="T0" y="T1"/>
                </a:cxn>
                <a:cxn ang="0">
                  <a:pos x="T2" y="T3"/>
                </a:cxn>
                <a:cxn ang="0">
                  <a:pos x="T4" y="T5"/>
                </a:cxn>
                <a:cxn ang="0">
                  <a:pos x="T6" y="T7"/>
                </a:cxn>
                <a:cxn ang="0">
                  <a:pos x="T8" y="T9"/>
                </a:cxn>
                <a:cxn ang="0">
                  <a:pos x="T10" y="T11"/>
                </a:cxn>
                <a:cxn ang="0">
                  <a:pos x="T12" y="T13"/>
                </a:cxn>
              </a:cxnLst>
              <a:rect l="0" t="0" r="r" b="b"/>
              <a:pathLst>
                <a:path w="40" h="41">
                  <a:moveTo>
                    <a:pt x="25" y="35"/>
                  </a:moveTo>
                  <a:cubicBezTo>
                    <a:pt x="40" y="16"/>
                    <a:pt x="40" y="16"/>
                    <a:pt x="40" y="16"/>
                  </a:cubicBezTo>
                  <a:cubicBezTo>
                    <a:pt x="19" y="0"/>
                    <a:pt x="19" y="0"/>
                    <a:pt x="19" y="0"/>
                  </a:cubicBezTo>
                  <a:cubicBezTo>
                    <a:pt x="4" y="19"/>
                    <a:pt x="4" y="19"/>
                    <a:pt x="4" y="19"/>
                  </a:cubicBezTo>
                  <a:cubicBezTo>
                    <a:pt x="0" y="24"/>
                    <a:pt x="1" y="32"/>
                    <a:pt x="6" y="35"/>
                  </a:cubicBezTo>
                  <a:cubicBezTo>
                    <a:pt x="9" y="37"/>
                    <a:pt x="9" y="37"/>
                    <a:pt x="9" y="37"/>
                  </a:cubicBezTo>
                  <a:cubicBezTo>
                    <a:pt x="14" y="41"/>
                    <a:pt x="21" y="40"/>
                    <a:pt x="25" y="35"/>
                  </a:cubicBezTo>
                  <a:close/>
                </a:path>
              </a:pathLst>
            </a:custGeom>
            <a:solidFill>
              <a:srgbClr val="FF727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96">
              <a:extLst>
                <a:ext uri="{FF2B5EF4-FFF2-40B4-BE49-F238E27FC236}">
                  <a16:creationId xmlns:a16="http://schemas.microsoft.com/office/drawing/2014/main" id="{8BE5C395-A2CC-49A2-85A4-32A6AFCB4CA7}"/>
                </a:ext>
              </a:extLst>
            </p:cNvPr>
            <p:cNvSpPr>
              <a:spLocks/>
            </p:cNvSpPr>
            <p:nvPr/>
          </p:nvSpPr>
          <p:spPr bwMode="auto">
            <a:xfrm>
              <a:off x="8408988" y="3954463"/>
              <a:ext cx="165100" cy="174625"/>
            </a:xfrm>
            <a:custGeom>
              <a:avLst/>
              <a:gdLst>
                <a:gd name="T0" fmla="*/ 35 w 39"/>
                <a:gd name="T1" fmla="*/ 22 h 41"/>
                <a:gd name="T2" fmla="*/ 33 w 39"/>
                <a:gd name="T3" fmla="*/ 6 h 41"/>
                <a:gd name="T4" fmla="*/ 30 w 39"/>
                <a:gd name="T5" fmla="*/ 4 h 41"/>
                <a:gd name="T6" fmla="*/ 14 w 39"/>
                <a:gd name="T7" fmla="*/ 6 h 41"/>
                <a:gd name="T8" fmla="*/ 0 w 39"/>
                <a:gd name="T9" fmla="*/ 25 h 41"/>
                <a:gd name="T10" fmla="*/ 21 w 39"/>
                <a:gd name="T11" fmla="*/ 41 h 41"/>
                <a:gd name="T12" fmla="*/ 35 w 39"/>
                <a:gd name="T13" fmla="*/ 22 h 41"/>
              </a:gdLst>
              <a:ahLst/>
              <a:cxnLst>
                <a:cxn ang="0">
                  <a:pos x="T0" y="T1"/>
                </a:cxn>
                <a:cxn ang="0">
                  <a:pos x="T2" y="T3"/>
                </a:cxn>
                <a:cxn ang="0">
                  <a:pos x="T4" y="T5"/>
                </a:cxn>
                <a:cxn ang="0">
                  <a:pos x="T6" y="T7"/>
                </a:cxn>
                <a:cxn ang="0">
                  <a:pos x="T8" y="T9"/>
                </a:cxn>
                <a:cxn ang="0">
                  <a:pos x="T10" y="T11"/>
                </a:cxn>
                <a:cxn ang="0">
                  <a:pos x="T12" y="T13"/>
                </a:cxn>
              </a:cxnLst>
              <a:rect l="0" t="0" r="r" b="b"/>
              <a:pathLst>
                <a:path w="39" h="41">
                  <a:moveTo>
                    <a:pt x="35" y="22"/>
                  </a:moveTo>
                  <a:cubicBezTo>
                    <a:pt x="39" y="17"/>
                    <a:pt x="38" y="10"/>
                    <a:pt x="33" y="6"/>
                  </a:cubicBezTo>
                  <a:cubicBezTo>
                    <a:pt x="30" y="4"/>
                    <a:pt x="30" y="4"/>
                    <a:pt x="30" y="4"/>
                  </a:cubicBezTo>
                  <a:cubicBezTo>
                    <a:pt x="25" y="0"/>
                    <a:pt x="18" y="1"/>
                    <a:pt x="14" y="6"/>
                  </a:cubicBezTo>
                  <a:cubicBezTo>
                    <a:pt x="0" y="25"/>
                    <a:pt x="0" y="25"/>
                    <a:pt x="0" y="25"/>
                  </a:cubicBezTo>
                  <a:cubicBezTo>
                    <a:pt x="21" y="41"/>
                    <a:pt x="21" y="41"/>
                    <a:pt x="21" y="41"/>
                  </a:cubicBezTo>
                  <a:lnTo>
                    <a:pt x="35" y="22"/>
                  </a:lnTo>
                  <a:close/>
                </a:path>
              </a:pathLst>
            </a:custGeom>
            <a:solidFill>
              <a:srgbClr val="FFD73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Rectangle 97">
              <a:extLst>
                <a:ext uri="{FF2B5EF4-FFF2-40B4-BE49-F238E27FC236}">
                  <a16:creationId xmlns:a16="http://schemas.microsoft.com/office/drawing/2014/main" id="{F9E41985-FA03-4DBA-AE8E-322710A3CEBC}"/>
                </a:ext>
              </a:extLst>
            </p:cNvPr>
            <p:cNvSpPr>
              <a:spLocks noChangeArrowheads="1"/>
            </p:cNvSpPr>
            <p:nvPr/>
          </p:nvSpPr>
          <p:spPr bwMode="auto">
            <a:xfrm>
              <a:off x="3113088" y="5041900"/>
              <a:ext cx="504825" cy="165100"/>
            </a:xfrm>
            <a:prstGeom prst="rect">
              <a:avLst/>
            </a:prstGeom>
            <a:solidFill>
              <a:srgbClr val="5C3F1D"/>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98">
              <a:extLst>
                <a:ext uri="{FF2B5EF4-FFF2-40B4-BE49-F238E27FC236}">
                  <a16:creationId xmlns:a16="http://schemas.microsoft.com/office/drawing/2014/main" id="{63A06FE4-9007-4C8A-B466-075F207F2D12}"/>
                </a:ext>
              </a:extLst>
            </p:cNvPr>
            <p:cNvSpPr>
              <a:spLocks/>
            </p:cNvSpPr>
            <p:nvPr/>
          </p:nvSpPr>
          <p:spPr bwMode="auto">
            <a:xfrm>
              <a:off x="3409950" y="5194300"/>
              <a:ext cx="220663" cy="339725"/>
            </a:xfrm>
            <a:custGeom>
              <a:avLst/>
              <a:gdLst>
                <a:gd name="T0" fmla="*/ 69 w 139"/>
                <a:gd name="T1" fmla="*/ 214 h 214"/>
                <a:gd name="T2" fmla="*/ 139 w 139"/>
                <a:gd name="T3" fmla="*/ 209 h 214"/>
                <a:gd name="T4" fmla="*/ 128 w 139"/>
                <a:gd name="T5" fmla="*/ 0 h 214"/>
                <a:gd name="T6" fmla="*/ 0 w 139"/>
                <a:gd name="T7" fmla="*/ 8 h 214"/>
                <a:gd name="T8" fmla="*/ 69 w 139"/>
                <a:gd name="T9" fmla="*/ 214 h 214"/>
              </a:gdLst>
              <a:ahLst/>
              <a:cxnLst>
                <a:cxn ang="0">
                  <a:pos x="T0" y="T1"/>
                </a:cxn>
                <a:cxn ang="0">
                  <a:pos x="T2" y="T3"/>
                </a:cxn>
                <a:cxn ang="0">
                  <a:pos x="T4" y="T5"/>
                </a:cxn>
                <a:cxn ang="0">
                  <a:pos x="T6" y="T7"/>
                </a:cxn>
                <a:cxn ang="0">
                  <a:pos x="T8" y="T9"/>
                </a:cxn>
              </a:cxnLst>
              <a:rect l="0" t="0" r="r" b="b"/>
              <a:pathLst>
                <a:path w="139" h="214">
                  <a:moveTo>
                    <a:pt x="69" y="214"/>
                  </a:moveTo>
                  <a:lnTo>
                    <a:pt x="139" y="209"/>
                  </a:lnTo>
                  <a:lnTo>
                    <a:pt x="128" y="0"/>
                  </a:lnTo>
                  <a:lnTo>
                    <a:pt x="0" y="8"/>
                  </a:lnTo>
                  <a:lnTo>
                    <a:pt x="69" y="214"/>
                  </a:lnTo>
                  <a:close/>
                </a:path>
              </a:pathLst>
            </a:custGeom>
            <a:solidFill>
              <a:srgbClr val="5C3F1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99">
              <a:extLst>
                <a:ext uri="{FF2B5EF4-FFF2-40B4-BE49-F238E27FC236}">
                  <a16:creationId xmlns:a16="http://schemas.microsoft.com/office/drawing/2014/main" id="{B993DC9B-8DBB-4927-8926-6B5C268E80ED}"/>
                </a:ext>
              </a:extLst>
            </p:cNvPr>
            <p:cNvSpPr>
              <a:spLocks/>
            </p:cNvSpPr>
            <p:nvPr/>
          </p:nvSpPr>
          <p:spPr bwMode="auto">
            <a:xfrm>
              <a:off x="3519488" y="5526088"/>
              <a:ext cx="123825" cy="274638"/>
            </a:xfrm>
            <a:custGeom>
              <a:avLst/>
              <a:gdLst>
                <a:gd name="T0" fmla="*/ 8 w 78"/>
                <a:gd name="T1" fmla="*/ 173 h 173"/>
                <a:gd name="T2" fmla="*/ 78 w 78"/>
                <a:gd name="T3" fmla="*/ 171 h 173"/>
                <a:gd name="T4" fmla="*/ 70 w 78"/>
                <a:gd name="T5" fmla="*/ 0 h 173"/>
                <a:gd name="T6" fmla="*/ 0 w 78"/>
                <a:gd name="T7" fmla="*/ 5 h 173"/>
                <a:gd name="T8" fmla="*/ 8 w 78"/>
                <a:gd name="T9" fmla="*/ 173 h 173"/>
              </a:gdLst>
              <a:ahLst/>
              <a:cxnLst>
                <a:cxn ang="0">
                  <a:pos x="T0" y="T1"/>
                </a:cxn>
                <a:cxn ang="0">
                  <a:pos x="T2" y="T3"/>
                </a:cxn>
                <a:cxn ang="0">
                  <a:pos x="T4" y="T5"/>
                </a:cxn>
                <a:cxn ang="0">
                  <a:pos x="T6" y="T7"/>
                </a:cxn>
                <a:cxn ang="0">
                  <a:pos x="T8" y="T9"/>
                </a:cxn>
              </a:cxnLst>
              <a:rect l="0" t="0" r="r" b="b"/>
              <a:pathLst>
                <a:path w="78" h="173">
                  <a:moveTo>
                    <a:pt x="8" y="173"/>
                  </a:moveTo>
                  <a:lnTo>
                    <a:pt x="78" y="171"/>
                  </a:lnTo>
                  <a:lnTo>
                    <a:pt x="70" y="0"/>
                  </a:lnTo>
                  <a:lnTo>
                    <a:pt x="0" y="5"/>
                  </a:lnTo>
                  <a:lnTo>
                    <a:pt x="8" y="173"/>
                  </a:lnTo>
                  <a:close/>
                </a:path>
              </a:pathLst>
            </a:custGeom>
            <a:solidFill>
              <a:srgbClr val="5C3F1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100">
              <a:extLst>
                <a:ext uri="{FF2B5EF4-FFF2-40B4-BE49-F238E27FC236}">
                  <a16:creationId xmlns:a16="http://schemas.microsoft.com/office/drawing/2014/main" id="{3D6A8317-0D1B-4718-B00A-FD3EE3368250}"/>
                </a:ext>
              </a:extLst>
            </p:cNvPr>
            <p:cNvSpPr>
              <a:spLocks/>
            </p:cNvSpPr>
            <p:nvPr/>
          </p:nvSpPr>
          <p:spPr bwMode="auto">
            <a:xfrm>
              <a:off x="3113088" y="4562475"/>
              <a:ext cx="504825" cy="563563"/>
            </a:xfrm>
            <a:custGeom>
              <a:avLst/>
              <a:gdLst>
                <a:gd name="T0" fmla="*/ 119 w 119"/>
                <a:gd name="T1" fmla="*/ 113 h 133"/>
                <a:gd name="T2" fmla="*/ 98 w 119"/>
                <a:gd name="T3" fmla="*/ 133 h 133"/>
                <a:gd name="T4" fmla="*/ 20 w 119"/>
                <a:gd name="T5" fmla="*/ 133 h 133"/>
                <a:gd name="T6" fmla="*/ 0 w 119"/>
                <a:gd name="T7" fmla="*/ 113 h 133"/>
                <a:gd name="T8" fmla="*/ 0 w 119"/>
                <a:gd name="T9" fmla="*/ 20 h 133"/>
                <a:gd name="T10" fmla="*/ 20 w 119"/>
                <a:gd name="T11" fmla="*/ 0 h 133"/>
                <a:gd name="T12" fmla="*/ 98 w 119"/>
                <a:gd name="T13" fmla="*/ 0 h 133"/>
                <a:gd name="T14" fmla="*/ 119 w 119"/>
                <a:gd name="T15" fmla="*/ 20 h 133"/>
                <a:gd name="T16" fmla="*/ 119 w 119"/>
                <a:gd name="T17" fmla="*/ 11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33">
                  <a:moveTo>
                    <a:pt x="119" y="113"/>
                  </a:moveTo>
                  <a:cubicBezTo>
                    <a:pt x="119" y="124"/>
                    <a:pt x="110" y="133"/>
                    <a:pt x="98" y="133"/>
                  </a:cubicBezTo>
                  <a:cubicBezTo>
                    <a:pt x="20" y="133"/>
                    <a:pt x="20" y="133"/>
                    <a:pt x="20" y="133"/>
                  </a:cubicBezTo>
                  <a:cubicBezTo>
                    <a:pt x="9" y="133"/>
                    <a:pt x="0" y="124"/>
                    <a:pt x="0" y="113"/>
                  </a:cubicBezTo>
                  <a:cubicBezTo>
                    <a:pt x="0" y="20"/>
                    <a:pt x="0" y="20"/>
                    <a:pt x="0" y="20"/>
                  </a:cubicBezTo>
                  <a:cubicBezTo>
                    <a:pt x="0" y="9"/>
                    <a:pt x="9" y="0"/>
                    <a:pt x="20" y="0"/>
                  </a:cubicBezTo>
                  <a:cubicBezTo>
                    <a:pt x="98" y="0"/>
                    <a:pt x="98" y="0"/>
                    <a:pt x="98" y="0"/>
                  </a:cubicBezTo>
                  <a:cubicBezTo>
                    <a:pt x="110" y="0"/>
                    <a:pt x="119" y="9"/>
                    <a:pt x="119" y="20"/>
                  </a:cubicBezTo>
                  <a:lnTo>
                    <a:pt x="119" y="113"/>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101">
              <a:extLst>
                <a:ext uri="{FF2B5EF4-FFF2-40B4-BE49-F238E27FC236}">
                  <a16:creationId xmlns:a16="http://schemas.microsoft.com/office/drawing/2014/main" id="{E11E881B-57EF-4C76-A5CC-FAE011082119}"/>
                </a:ext>
              </a:extLst>
            </p:cNvPr>
            <p:cNvSpPr>
              <a:spLocks/>
            </p:cNvSpPr>
            <p:nvPr/>
          </p:nvSpPr>
          <p:spPr bwMode="auto">
            <a:xfrm>
              <a:off x="3532188" y="5797550"/>
              <a:ext cx="246063" cy="122238"/>
            </a:xfrm>
            <a:custGeom>
              <a:avLst/>
              <a:gdLst>
                <a:gd name="T0" fmla="*/ 155 w 155"/>
                <a:gd name="T1" fmla="*/ 69 h 77"/>
                <a:gd name="T2" fmla="*/ 3 w 155"/>
                <a:gd name="T3" fmla="*/ 77 h 77"/>
                <a:gd name="T4" fmla="*/ 0 w 155"/>
                <a:gd name="T5" fmla="*/ 2 h 77"/>
                <a:gd name="T6" fmla="*/ 70 w 155"/>
                <a:gd name="T7" fmla="*/ 0 h 77"/>
                <a:gd name="T8" fmla="*/ 155 w 155"/>
                <a:gd name="T9" fmla="*/ 69 h 77"/>
              </a:gdLst>
              <a:ahLst/>
              <a:cxnLst>
                <a:cxn ang="0">
                  <a:pos x="T0" y="T1"/>
                </a:cxn>
                <a:cxn ang="0">
                  <a:pos x="T2" y="T3"/>
                </a:cxn>
                <a:cxn ang="0">
                  <a:pos x="T4" y="T5"/>
                </a:cxn>
                <a:cxn ang="0">
                  <a:pos x="T6" y="T7"/>
                </a:cxn>
                <a:cxn ang="0">
                  <a:pos x="T8" y="T9"/>
                </a:cxn>
              </a:cxnLst>
              <a:rect l="0" t="0" r="r" b="b"/>
              <a:pathLst>
                <a:path w="155" h="77">
                  <a:moveTo>
                    <a:pt x="155" y="69"/>
                  </a:moveTo>
                  <a:lnTo>
                    <a:pt x="3" y="77"/>
                  </a:lnTo>
                  <a:lnTo>
                    <a:pt x="0" y="2"/>
                  </a:lnTo>
                  <a:lnTo>
                    <a:pt x="70" y="0"/>
                  </a:lnTo>
                  <a:lnTo>
                    <a:pt x="155" y="69"/>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102">
              <a:extLst>
                <a:ext uri="{FF2B5EF4-FFF2-40B4-BE49-F238E27FC236}">
                  <a16:creationId xmlns:a16="http://schemas.microsoft.com/office/drawing/2014/main" id="{853B5E1E-68F8-4C20-8BBE-E9B0A89E5C16}"/>
                </a:ext>
              </a:extLst>
            </p:cNvPr>
            <p:cNvSpPr>
              <a:spLocks/>
            </p:cNvSpPr>
            <p:nvPr/>
          </p:nvSpPr>
          <p:spPr bwMode="auto">
            <a:xfrm>
              <a:off x="3116263" y="5194300"/>
              <a:ext cx="217488" cy="339725"/>
            </a:xfrm>
            <a:custGeom>
              <a:avLst/>
              <a:gdLst>
                <a:gd name="T0" fmla="*/ 67 w 137"/>
                <a:gd name="T1" fmla="*/ 214 h 214"/>
                <a:gd name="T2" fmla="*/ 137 w 137"/>
                <a:gd name="T3" fmla="*/ 209 h 214"/>
                <a:gd name="T4" fmla="*/ 129 w 137"/>
                <a:gd name="T5" fmla="*/ 0 h 214"/>
                <a:gd name="T6" fmla="*/ 0 w 137"/>
                <a:gd name="T7" fmla="*/ 5 h 214"/>
                <a:gd name="T8" fmla="*/ 67 w 137"/>
                <a:gd name="T9" fmla="*/ 214 h 214"/>
              </a:gdLst>
              <a:ahLst/>
              <a:cxnLst>
                <a:cxn ang="0">
                  <a:pos x="T0" y="T1"/>
                </a:cxn>
                <a:cxn ang="0">
                  <a:pos x="T2" y="T3"/>
                </a:cxn>
                <a:cxn ang="0">
                  <a:pos x="T4" y="T5"/>
                </a:cxn>
                <a:cxn ang="0">
                  <a:pos x="T6" y="T7"/>
                </a:cxn>
                <a:cxn ang="0">
                  <a:pos x="T8" y="T9"/>
                </a:cxn>
              </a:cxnLst>
              <a:rect l="0" t="0" r="r" b="b"/>
              <a:pathLst>
                <a:path w="137" h="214">
                  <a:moveTo>
                    <a:pt x="67" y="214"/>
                  </a:moveTo>
                  <a:lnTo>
                    <a:pt x="137" y="209"/>
                  </a:lnTo>
                  <a:lnTo>
                    <a:pt x="129" y="0"/>
                  </a:lnTo>
                  <a:lnTo>
                    <a:pt x="0" y="5"/>
                  </a:lnTo>
                  <a:lnTo>
                    <a:pt x="67" y="214"/>
                  </a:lnTo>
                  <a:close/>
                </a:path>
              </a:pathLst>
            </a:custGeom>
            <a:solidFill>
              <a:srgbClr val="5C3F1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103">
              <a:extLst>
                <a:ext uri="{FF2B5EF4-FFF2-40B4-BE49-F238E27FC236}">
                  <a16:creationId xmlns:a16="http://schemas.microsoft.com/office/drawing/2014/main" id="{3DD10B03-6B93-4D1F-AD6D-D78570FC1F4F}"/>
                </a:ext>
              </a:extLst>
            </p:cNvPr>
            <p:cNvSpPr>
              <a:spLocks/>
            </p:cNvSpPr>
            <p:nvPr/>
          </p:nvSpPr>
          <p:spPr bwMode="auto">
            <a:xfrm>
              <a:off x="3222625" y="5526088"/>
              <a:ext cx="123825" cy="274638"/>
            </a:xfrm>
            <a:custGeom>
              <a:avLst/>
              <a:gdLst>
                <a:gd name="T0" fmla="*/ 8 w 78"/>
                <a:gd name="T1" fmla="*/ 173 h 173"/>
                <a:gd name="T2" fmla="*/ 78 w 78"/>
                <a:gd name="T3" fmla="*/ 171 h 173"/>
                <a:gd name="T4" fmla="*/ 70 w 78"/>
                <a:gd name="T5" fmla="*/ 0 h 173"/>
                <a:gd name="T6" fmla="*/ 0 w 78"/>
                <a:gd name="T7" fmla="*/ 5 h 173"/>
                <a:gd name="T8" fmla="*/ 8 w 78"/>
                <a:gd name="T9" fmla="*/ 173 h 173"/>
              </a:gdLst>
              <a:ahLst/>
              <a:cxnLst>
                <a:cxn ang="0">
                  <a:pos x="T0" y="T1"/>
                </a:cxn>
                <a:cxn ang="0">
                  <a:pos x="T2" y="T3"/>
                </a:cxn>
                <a:cxn ang="0">
                  <a:pos x="T4" y="T5"/>
                </a:cxn>
                <a:cxn ang="0">
                  <a:pos x="T6" y="T7"/>
                </a:cxn>
                <a:cxn ang="0">
                  <a:pos x="T8" y="T9"/>
                </a:cxn>
              </a:cxnLst>
              <a:rect l="0" t="0" r="r" b="b"/>
              <a:pathLst>
                <a:path w="78" h="173">
                  <a:moveTo>
                    <a:pt x="8" y="173"/>
                  </a:moveTo>
                  <a:lnTo>
                    <a:pt x="78" y="171"/>
                  </a:lnTo>
                  <a:lnTo>
                    <a:pt x="70" y="0"/>
                  </a:lnTo>
                  <a:lnTo>
                    <a:pt x="0" y="5"/>
                  </a:lnTo>
                  <a:lnTo>
                    <a:pt x="8" y="173"/>
                  </a:lnTo>
                  <a:close/>
                </a:path>
              </a:pathLst>
            </a:custGeom>
            <a:solidFill>
              <a:srgbClr val="5C3F1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104">
              <a:extLst>
                <a:ext uri="{FF2B5EF4-FFF2-40B4-BE49-F238E27FC236}">
                  <a16:creationId xmlns:a16="http://schemas.microsoft.com/office/drawing/2014/main" id="{FC4AE525-8FEB-4352-A41B-9564B100999F}"/>
                </a:ext>
              </a:extLst>
            </p:cNvPr>
            <p:cNvSpPr>
              <a:spLocks/>
            </p:cNvSpPr>
            <p:nvPr/>
          </p:nvSpPr>
          <p:spPr bwMode="auto">
            <a:xfrm>
              <a:off x="3235325" y="5797550"/>
              <a:ext cx="250825" cy="122238"/>
            </a:xfrm>
            <a:custGeom>
              <a:avLst/>
              <a:gdLst>
                <a:gd name="T0" fmla="*/ 158 w 158"/>
                <a:gd name="T1" fmla="*/ 69 h 77"/>
                <a:gd name="T2" fmla="*/ 5 w 158"/>
                <a:gd name="T3" fmla="*/ 77 h 77"/>
                <a:gd name="T4" fmla="*/ 0 w 158"/>
                <a:gd name="T5" fmla="*/ 2 h 77"/>
                <a:gd name="T6" fmla="*/ 70 w 158"/>
                <a:gd name="T7" fmla="*/ 0 h 77"/>
                <a:gd name="T8" fmla="*/ 158 w 158"/>
                <a:gd name="T9" fmla="*/ 69 h 77"/>
              </a:gdLst>
              <a:ahLst/>
              <a:cxnLst>
                <a:cxn ang="0">
                  <a:pos x="T0" y="T1"/>
                </a:cxn>
                <a:cxn ang="0">
                  <a:pos x="T2" y="T3"/>
                </a:cxn>
                <a:cxn ang="0">
                  <a:pos x="T4" y="T5"/>
                </a:cxn>
                <a:cxn ang="0">
                  <a:pos x="T6" y="T7"/>
                </a:cxn>
                <a:cxn ang="0">
                  <a:pos x="T8" y="T9"/>
                </a:cxn>
              </a:cxnLst>
              <a:rect l="0" t="0" r="r" b="b"/>
              <a:pathLst>
                <a:path w="158" h="77">
                  <a:moveTo>
                    <a:pt x="158" y="69"/>
                  </a:moveTo>
                  <a:lnTo>
                    <a:pt x="5" y="77"/>
                  </a:lnTo>
                  <a:lnTo>
                    <a:pt x="0" y="2"/>
                  </a:lnTo>
                  <a:lnTo>
                    <a:pt x="70" y="0"/>
                  </a:lnTo>
                  <a:lnTo>
                    <a:pt x="158" y="69"/>
                  </a:lnTo>
                  <a:close/>
                </a:path>
              </a:pathLst>
            </a:custGeom>
            <a:solidFill>
              <a:srgbClr val="00000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105">
              <a:extLst>
                <a:ext uri="{FF2B5EF4-FFF2-40B4-BE49-F238E27FC236}">
                  <a16:creationId xmlns:a16="http://schemas.microsoft.com/office/drawing/2014/main" id="{891F9479-100F-46C5-BF78-14AA98BC9611}"/>
                </a:ext>
              </a:extLst>
            </p:cNvPr>
            <p:cNvSpPr>
              <a:spLocks/>
            </p:cNvSpPr>
            <p:nvPr/>
          </p:nvSpPr>
          <p:spPr bwMode="auto">
            <a:xfrm>
              <a:off x="3506788" y="4383088"/>
              <a:ext cx="428625" cy="298450"/>
            </a:xfrm>
            <a:custGeom>
              <a:avLst/>
              <a:gdLst>
                <a:gd name="T0" fmla="*/ 97 w 101"/>
                <a:gd name="T1" fmla="*/ 8 h 70"/>
                <a:gd name="T2" fmla="*/ 93 w 101"/>
                <a:gd name="T3" fmla="*/ 25 h 70"/>
                <a:gd name="T4" fmla="*/ 21 w 101"/>
                <a:gd name="T5" fmla="*/ 67 h 70"/>
                <a:gd name="T6" fmla="*/ 4 w 101"/>
                <a:gd name="T7" fmla="*/ 62 h 70"/>
                <a:gd name="T8" fmla="*/ 8 w 101"/>
                <a:gd name="T9" fmla="*/ 45 h 70"/>
                <a:gd name="T10" fmla="*/ 80 w 101"/>
                <a:gd name="T11" fmla="*/ 3 h 70"/>
                <a:gd name="T12" fmla="*/ 97 w 101"/>
                <a:gd name="T13" fmla="*/ 8 h 70"/>
              </a:gdLst>
              <a:ahLst/>
              <a:cxnLst>
                <a:cxn ang="0">
                  <a:pos x="T0" y="T1"/>
                </a:cxn>
                <a:cxn ang="0">
                  <a:pos x="T2" y="T3"/>
                </a:cxn>
                <a:cxn ang="0">
                  <a:pos x="T4" y="T5"/>
                </a:cxn>
                <a:cxn ang="0">
                  <a:pos x="T6" y="T7"/>
                </a:cxn>
                <a:cxn ang="0">
                  <a:pos x="T8" y="T9"/>
                </a:cxn>
                <a:cxn ang="0">
                  <a:pos x="T10" y="T11"/>
                </a:cxn>
                <a:cxn ang="0">
                  <a:pos x="T12" y="T13"/>
                </a:cxn>
              </a:cxnLst>
              <a:rect l="0" t="0" r="r" b="b"/>
              <a:pathLst>
                <a:path w="101" h="70">
                  <a:moveTo>
                    <a:pt x="97" y="8"/>
                  </a:moveTo>
                  <a:cubicBezTo>
                    <a:pt x="101" y="14"/>
                    <a:pt x="99" y="21"/>
                    <a:pt x="93" y="25"/>
                  </a:cubicBezTo>
                  <a:cubicBezTo>
                    <a:pt x="21" y="67"/>
                    <a:pt x="21" y="67"/>
                    <a:pt x="21" y="67"/>
                  </a:cubicBezTo>
                  <a:cubicBezTo>
                    <a:pt x="15" y="70"/>
                    <a:pt x="7" y="68"/>
                    <a:pt x="4" y="62"/>
                  </a:cubicBezTo>
                  <a:cubicBezTo>
                    <a:pt x="0" y="56"/>
                    <a:pt x="3" y="48"/>
                    <a:pt x="8" y="45"/>
                  </a:cubicBezTo>
                  <a:cubicBezTo>
                    <a:pt x="80" y="3"/>
                    <a:pt x="80" y="3"/>
                    <a:pt x="80" y="3"/>
                  </a:cubicBezTo>
                  <a:cubicBezTo>
                    <a:pt x="86" y="0"/>
                    <a:pt x="94" y="2"/>
                    <a:pt x="97" y="8"/>
                  </a:cubicBez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106">
              <a:extLst>
                <a:ext uri="{FF2B5EF4-FFF2-40B4-BE49-F238E27FC236}">
                  <a16:creationId xmlns:a16="http://schemas.microsoft.com/office/drawing/2014/main" id="{FFAAA90B-37CE-475B-A7CB-1091E31030D3}"/>
                </a:ext>
              </a:extLst>
            </p:cNvPr>
            <p:cNvSpPr>
              <a:spLocks/>
            </p:cNvSpPr>
            <p:nvPr/>
          </p:nvSpPr>
          <p:spPr bwMode="auto">
            <a:xfrm>
              <a:off x="3821113" y="4252913"/>
              <a:ext cx="241300" cy="246063"/>
            </a:xfrm>
            <a:custGeom>
              <a:avLst/>
              <a:gdLst>
                <a:gd name="T0" fmla="*/ 50 w 57"/>
                <a:gd name="T1" fmla="*/ 0 h 58"/>
                <a:gd name="T2" fmla="*/ 57 w 57"/>
                <a:gd name="T3" fmla="*/ 7 h 58"/>
                <a:gd name="T4" fmla="*/ 22 w 57"/>
                <a:gd name="T5" fmla="*/ 52 h 58"/>
                <a:gd name="T6" fmla="*/ 5 w 57"/>
                <a:gd name="T7" fmla="*/ 53 h 58"/>
                <a:gd name="T8" fmla="*/ 0 w 57"/>
                <a:gd name="T9" fmla="*/ 38 h 58"/>
                <a:gd name="T10" fmla="*/ 50 w 57"/>
                <a:gd name="T11" fmla="*/ 0 h 58"/>
              </a:gdLst>
              <a:ahLst/>
              <a:cxnLst>
                <a:cxn ang="0">
                  <a:pos x="T0" y="T1"/>
                </a:cxn>
                <a:cxn ang="0">
                  <a:pos x="T2" y="T3"/>
                </a:cxn>
                <a:cxn ang="0">
                  <a:pos x="T4" y="T5"/>
                </a:cxn>
                <a:cxn ang="0">
                  <a:pos x="T6" y="T7"/>
                </a:cxn>
                <a:cxn ang="0">
                  <a:pos x="T8" y="T9"/>
                </a:cxn>
                <a:cxn ang="0">
                  <a:pos x="T10" y="T11"/>
                </a:cxn>
              </a:cxnLst>
              <a:rect l="0" t="0" r="r" b="b"/>
              <a:pathLst>
                <a:path w="57" h="58">
                  <a:moveTo>
                    <a:pt x="50" y="0"/>
                  </a:moveTo>
                  <a:cubicBezTo>
                    <a:pt x="57" y="7"/>
                    <a:pt x="57" y="7"/>
                    <a:pt x="57" y="7"/>
                  </a:cubicBezTo>
                  <a:cubicBezTo>
                    <a:pt x="57" y="7"/>
                    <a:pt x="30" y="42"/>
                    <a:pt x="22" y="52"/>
                  </a:cubicBezTo>
                  <a:cubicBezTo>
                    <a:pt x="18" y="58"/>
                    <a:pt x="10" y="57"/>
                    <a:pt x="5" y="53"/>
                  </a:cubicBezTo>
                  <a:cubicBezTo>
                    <a:pt x="0" y="48"/>
                    <a:pt x="0" y="38"/>
                    <a:pt x="0" y="38"/>
                  </a:cubicBezTo>
                  <a:lnTo>
                    <a:pt x="50" y="0"/>
                  </a:ln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107">
              <a:extLst>
                <a:ext uri="{FF2B5EF4-FFF2-40B4-BE49-F238E27FC236}">
                  <a16:creationId xmlns:a16="http://schemas.microsoft.com/office/drawing/2014/main" id="{EA22D587-761B-46BD-B913-20B7FEC05BE9}"/>
                </a:ext>
              </a:extLst>
            </p:cNvPr>
            <p:cNvSpPr>
              <a:spLocks/>
            </p:cNvSpPr>
            <p:nvPr/>
          </p:nvSpPr>
          <p:spPr bwMode="auto">
            <a:xfrm>
              <a:off x="4016375" y="4149725"/>
              <a:ext cx="142875" cy="149225"/>
            </a:xfrm>
            <a:custGeom>
              <a:avLst/>
              <a:gdLst>
                <a:gd name="T0" fmla="*/ 5 w 34"/>
                <a:gd name="T1" fmla="*/ 2 h 35"/>
                <a:gd name="T2" fmla="*/ 1 w 34"/>
                <a:gd name="T3" fmla="*/ 20 h 35"/>
                <a:gd name="T4" fmla="*/ 1 w 34"/>
                <a:gd name="T5" fmla="*/ 21 h 35"/>
                <a:gd name="T6" fmla="*/ 14 w 34"/>
                <a:gd name="T7" fmla="*/ 34 h 35"/>
                <a:gd name="T8" fmla="*/ 19 w 34"/>
                <a:gd name="T9" fmla="*/ 34 h 35"/>
                <a:gd name="T10" fmla="*/ 32 w 34"/>
                <a:gd name="T11" fmla="*/ 21 h 35"/>
                <a:gd name="T12" fmla="*/ 33 w 34"/>
                <a:gd name="T13" fmla="*/ 15 h 35"/>
                <a:gd name="T14" fmla="*/ 20 w 34"/>
                <a:gd name="T15" fmla="*/ 3 h 35"/>
                <a:gd name="T16" fmla="*/ 14 w 34"/>
                <a:gd name="T17" fmla="*/ 4 h 35"/>
                <a:gd name="T18" fmla="*/ 5 w 34"/>
                <a:gd name="T19" fmla="*/ 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5">
                  <a:moveTo>
                    <a:pt x="5" y="2"/>
                  </a:moveTo>
                  <a:cubicBezTo>
                    <a:pt x="5" y="2"/>
                    <a:pt x="0" y="19"/>
                    <a:pt x="1" y="20"/>
                  </a:cubicBezTo>
                  <a:cubicBezTo>
                    <a:pt x="1" y="21"/>
                    <a:pt x="1" y="21"/>
                    <a:pt x="1" y="21"/>
                  </a:cubicBezTo>
                  <a:cubicBezTo>
                    <a:pt x="14" y="34"/>
                    <a:pt x="14" y="34"/>
                    <a:pt x="14" y="34"/>
                  </a:cubicBezTo>
                  <a:cubicBezTo>
                    <a:pt x="15" y="35"/>
                    <a:pt x="18" y="35"/>
                    <a:pt x="19" y="34"/>
                  </a:cubicBezTo>
                  <a:cubicBezTo>
                    <a:pt x="32" y="21"/>
                    <a:pt x="32" y="21"/>
                    <a:pt x="32" y="21"/>
                  </a:cubicBezTo>
                  <a:cubicBezTo>
                    <a:pt x="34" y="19"/>
                    <a:pt x="34" y="17"/>
                    <a:pt x="33" y="15"/>
                  </a:cubicBezTo>
                  <a:cubicBezTo>
                    <a:pt x="20" y="3"/>
                    <a:pt x="20" y="3"/>
                    <a:pt x="20" y="3"/>
                  </a:cubicBezTo>
                  <a:cubicBezTo>
                    <a:pt x="19" y="1"/>
                    <a:pt x="15" y="3"/>
                    <a:pt x="14" y="4"/>
                  </a:cubicBezTo>
                  <a:cubicBezTo>
                    <a:pt x="10" y="0"/>
                    <a:pt x="5" y="2"/>
                    <a:pt x="5" y="2"/>
                  </a:cubicBez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108">
              <a:extLst>
                <a:ext uri="{FF2B5EF4-FFF2-40B4-BE49-F238E27FC236}">
                  <a16:creationId xmlns:a16="http://schemas.microsoft.com/office/drawing/2014/main" id="{E5F4BB33-5314-4F61-9423-E1D9903737FB}"/>
                </a:ext>
              </a:extLst>
            </p:cNvPr>
            <p:cNvSpPr>
              <a:spLocks/>
            </p:cNvSpPr>
            <p:nvPr/>
          </p:nvSpPr>
          <p:spPr bwMode="auto">
            <a:xfrm>
              <a:off x="3324225" y="4575175"/>
              <a:ext cx="136525" cy="509588"/>
            </a:xfrm>
            <a:custGeom>
              <a:avLst/>
              <a:gdLst>
                <a:gd name="T0" fmla="*/ 86 w 86"/>
                <a:gd name="T1" fmla="*/ 43 h 321"/>
                <a:gd name="T2" fmla="*/ 43 w 86"/>
                <a:gd name="T3" fmla="*/ 0 h 321"/>
                <a:gd name="T4" fmla="*/ 0 w 86"/>
                <a:gd name="T5" fmla="*/ 43 h 321"/>
                <a:gd name="T6" fmla="*/ 40 w 86"/>
                <a:gd name="T7" fmla="*/ 83 h 321"/>
                <a:gd name="T8" fmla="*/ 0 w 86"/>
                <a:gd name="T9" fmla="*/ 275 h 321"/>
                <a:gd name="T10" fmla="*/ 43 w 86"/>
                <a:gd name="T11" fmla="*/ 321 h 321"/>
                <a:gd name="T12" fmla="*/ 86 w 86"/>
                <a:gd name="T13" fmla="*/ 275 h 321"/>
                <a:gd name="T14" fmla="*/ 46 w 86"/>
                <a:gd name="T15" fmla="*/ 83 h 321"/>
                <a:gd name="T16" fmla="*/ 86 w 86"/>
                <a:gd name="T17" fmla="*/ 4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321">
                  <a:moveTo>
                    <a:pt x="86" y="43"/>
                  </a:moveTo>
                  <a:lnTo>
                    <a:pt x="43" y="0"/>
                  </a:lnTo>
                  <a:lnTo>
                    <a:pt x="0" y="43"/>
                  </a:lnTo>
                  <a:lnTo>
                    <a:pt x="40" y="83"/>
                  </a:lnTo>
                  <a:lnTo>
                    <a:pt x="0" y="275"/>
                  </a:lnTo>
                  <a:lnTo>
                    <a:pt x="43" y="321"/>
                  </a:lnTo>
                  <a:lnTo>
                    <a:pt x="86" y="275"/>
                  </a:lnTo>
                  <a:lnTo>
                    <a:pt x="46" y="83"/>
                  </a:lnTo>
                  <a:lnTo>
                    <a:pt x="86" y="43"/>
                  </a:lnTo>
                  <a:close/>
                </a:path>
              </a:pathLst>
            </a:custGeom>
            <a:solidFill>
              <a:srgbClr val="FF454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109">
              <a:extLst>
                <a:ext uri="{FF2B5EF4-FFF2-40B4-BE49-F238E27FC236}">
                  <a16:creationId xmlns:a16="http://schemas.microsoft.com/office/drawing/2014/main" id="{A2D72B6A-CFAD-4636-9E29-85C4C4226DD7}"/>
                </a:ext>
              </a:extLst>
            </p:cNvPr>
            <p:cNvSpPr>
              <a:spLocks/>
            </p:cNvSpPr>
            <p:nvPr/>
          </p:nvSpPr>
          <p:spPr bwMode="auto">
            <a:xfrm>
              <a:off x="3095625" y="4057650"/>
              <a:ext cx="534988" cy="581025"/>
            </a:xfrm>
            <a:custGeom>
              <a:avLst/>
              <a:gdLst>
                <a:gd name="T0" fmla="*/ 113 w 126"/>
                <a:gd name="T1" fmla="*/ 46 h 137"/>
                <a:gd name="T2" fmla="*/ 88 w 126"/>
                <a:gd name="T3" fmla="*/ 125 h 137"/>
                <a:gd name="T4" fmla="*/ 14 w 126"/>
                <a:gd name="T5" fmla="*/ 90 h 137"/>
                <a:gd name="T6" fmla="*/ 39 w 126"/>
                <a:gd name="T7" fmla="*/ 12 h 137"/>
                <a:gd name="T8" fmla="*/ 113 w 126"/>
                <a:gd name="T9" fmla="*/ 46 h 137"/>
              </a:gdLst>
              <a:ahLst/>
              <a:cxnLst>
                <a:cxn ang="0">
                  <a:pos x="T0" y="T1"/>
                </a:cxn>
                <a:cxn ang="0">
                  <a:pos x="T2" y="T3"/>
                </a:cxn>
                <a:cxn ang="0">
                  <a:pos x="T4" y="T5"/>
                </a:cxn>
                <a:cxn ang="0">
                  <a:pos x="T6" y="T7"/>
                </a:cxn>
                <a:cxn ang="0">
                  <a:pos x="T8" y="T9"/>
                </a:cxn>
              </a:cxnLst>
              <a:rect l="0" t="0" r="r" b="b"/>
              <a:pathLst>
                <a:path w="126" h="137">
                  <a:moveTo>
                    <a:pt x="113" y="46"/>
                  </a:moveTo>
                  <a:cubicBezTo>
                    <a:pt x="126" y="78"/>
                    <a:pt x="115" y="112"/>
                    <a:pt x="88" y="125"/>
                  </a:cubicBezTo>
                  <a:cubicBezTo>
                    <a:pt x="61" y="137"/>
                    <a:pt x="28" y="121"/>
                    <a:pt x="14" y="90"/>
                  </a:cubicBezTo>
                  <a:cubicBezTo>
                    <a:pt x="0" y="59"/>
                    <a:pt x="11" y="24"/>
                    <a:pt x="39" y="12"/>
                  </a:cubicBezTo>
                  <a:cubicBezTo>
                    <a:pt x="66" y="0"/>
                    <a:pt x="99" y="15"/>
                    <a:pt x="113" y="46"/>
                  </a:cubicBez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110">
              <a:extLst>
                <a:ext uri="{FF2B5EF4-FFF2-40B4-BE49-F238E27FC236}">
                  <a16:creationId xmlns:a16="http://schemas.microsoft.com/office/drawing/2014/main" id="{F1C7274F-320B-4A51-B5F4-BA6EA23EC726}"/>
                </a:ext>
              </a:extLst>
            </p:cNvPr>
            <p:cNvSpPr>
              <a:spLocks/>
            </p:cNvSpPr>
            <p:nvPr/>
          </p:nvSpPr>
          <p:spPr bwMode="auto">
            <a:xfrm>
              <a:off x="3425825" y="4235450"/>
              <a:ext cx="47625" cy="58738"/>
            </a:xfrm>
            <a:custGeom>
              <a:avLst/>
              <a:gdLst>
                <a:gd name="T0" fmla="*/ 10 w 11"/>
                <a:gd name="T1" fmla="*/ 5 h 14"/>
                <a:gd name="T2" fmla="*/ 8 w 11"/>
                <a:gd name="T3" fmla="*/ 13 h 14"/>
                <a:gd name="T4" fmla="*/ 2 w 11"/>
                <a:gd name="T5" fmla="*/ 9 h 14"/>
                <a:gd name="T6" fmla="*/ 3 w 11"/>
                <a:gd name="T7" fmla="*/ 1 h 14"/>
                <a:gd name="T8" fmla="*/ 10 w 11"/>
                <a:gd name="T9" fmla="*/ 5 h 14"/>
              </a:gdLst>
              <a:ahLst/>
              <a:cxnLst>
                <a:cxn ang="0">
                  <a:pos x="T0" y="T1"/>
                </a:cxn>
                <a:cxn ang="0">
                  <a:pos x="T2" y="T3"/>
                </a:cxn>
                <a:cxn ang="0">
                  <a:pos x="T4" y="T5"/>
                </a:cxn>
                <a:cxn ang="0">
                  <a:pos x="T6" y="T7"/>
                </a:cxn>
                <a:cxn ang="0">
                  <a:pos x="T8" y="T9"/>
                </a:cxn>
              </a:cxnLst>
              <a:rect l="0" t="0" r="r" b="b"/>
              <a:pathLst>
                <a:path w="11" h="14">
                  <a:moveTo>
                    <a:pt x="10" y="5"/>
                  </a:moveTo>
                  <a:cubicBezTo>
                    <a:pt x="11" y="8"/>
                    <a:pt x="10" y="12"/>
                    <a:pt x="8" y="13"/>
                  </a:cubicBezTo>
                  <a:cubicBezTo>
                    <a:pt x="6" y="14"/>
                    <a:pt x="3" y="12"/>
                    <a:pt x="2" y="9"/>
                  </a:cubicBezTo>
                  <a:cubicBezTo>
                    <a:pt x="0" y="6"/>
                    <a:pt x="1" y="2"/>
                    <a:pt x="3" y="1"/>
                  </a:cubicBezTo>
                  <a:cubicBezTo>
                    <a:pt x="5" y="0"/>
                    <a:pt x="8" y="2"/>
                    <a:pt x="10" y="5"/>
                  </a:cubicBezTo>
                  <a:close/>
                </a:path>
              </a:pathLst>
            </a:custGeom>
            <a:solidFill>
              <a:srgbClr val="0D0D0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111">
              <a:extLst>
                <a:ext uri="{FF2B5EF4-FFF2-40B4-BE49-F238E27FC236}">
                  <a16:creationId xmlns:a16="http://schemas.microsoft.com/office/drawing/2014/main" id="{A52DFD5A-5230-4E8F-848D-6FDF53221AFD}"/>
                </a:ext>
              </a:extLst>
            </p:cNvPr>
            <p:cNvSpPr>
              <a:spLocks/>
            </p:cNvSpPr>
            <p:nvPr/>
          </p:nvSpPr>
          <p:spPr bwMode="auto">
            <a:xfrm>
              <a:off x="3062288" y="3913188"/>
              <a:ext cx="452438" cy="534988"/>
            </a:xfrm>
            <a:custGeom>
              <a:avLst/>
              <a:gdLst>
                <a:gd name="T0" fmla="*/ 103 w 107"/>
                <a:gd name="T1" fmla="*/ 11 h 126"/>
                <a:gd name="T2" fmla="*/ 96 w 107"/>
                <a:gd name="T3" fmla="*/ 0 h 126"/>
                <a:gd name="T4" fmla="*/ 74 w 107"/>
                <a:gd name="T5" fmla="*/ 16 h 126"/>
                <a:gd name="T6" fmla="*/ 58 w 107"/>
                <a:gd name="T7" fmla="*/ 21 h 126"/>
                <a:gd name="T8" fmla="*/ 54 w 107"/>
                <a:gd name="T9" fmla="*/ 21 h 126"/>
                <a:gd name="T10" fmla="*/ 37 w 107"/>
                <a:gd name="T11" fmla="*/ 26 h 126"/>
                <a:gd name="T12" fmla="*/ 31 w 107"/>
                <a:gd name="T13" fmla="*/ 29 h 126"/>
                <a:gd name="T14" fmla="*/ 8 w 107"/>
                <a:gd name="T15" fmla="*/ 53 h 126"/>
                <a:gd name="T16" fmla="*/ 7 w 107"/>
                <a:gd name="T17" fmla="*/ 101 h 126"/>
                <a:gd name="T18" fmla="*/ 30 w 107"/>
                <a:gd name="T19" fmla="*/ 126 h 126"/>
                <a:gd name="T20" fmla="*/ 27 w 107"/>
                <a:gd name="T21" fmla="*/ 120 h 126"/>
                <a:gd name="T22" fmla="*/ 23 w 107"/>
                <a:gd name="T23" fmla="*/ 80 h 126"/>
                <a:gd name="T24" fmla="*/ 75 w 107"/>
                <a:gd name="T25" fmla="*/ 66 h 126"/>
                <a:gd name="T26" fmla="*/ 96 w 107"/>
                <a:gd name="T27" fmla="*/ 51 h 126"/>
                <a:gd name="T28" fmla="*/ 101 w 107"/>
                <a:gd name="T29" fmla="*/ 44 h 126"/>
                <a:gd name="T30" fmla="*/ 102 w 107"/>
                <a:gd name="T31" fmla="*/ 43 h 126"/>
                <a:gd name="T32" fmla="*/ 104 w 107"/>
                <a:gd name="T33" fmla="*/ 39 h 126"/>
                <a:gd name="T34" fmla="*/ 103 w 107"/>
                <a:gd name="T35" fmla="*/ 39 h 126"/>
                <a:gd name="T36" fmla="*/ 103 w 107"/>
                <a:gd name="T37"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7" h="126">
                  <a:moveTo>
                    <a:pt x="103" y="11"/>
                  </a:moveTo>
                  <a:cubicBezTo>
                    <a:pt x="101" y="7"/>
                    <a:pt x="99" y="3"/>
                    <a:pt x="96" y="0"/>
                  </a:cubicBezTo>
                  <a:cubicBezTo>
                    <a:pt x="90" y="7"/>
                    <a:pt x="83" y="12"/>
                    <a:pt x="74" y="16"/>
                  </a:cubicBezTo>
                  <a:cubicBezTo>
                    <a:pt x="69" y="18"/>
                    <a:pt x="64" y="20"/>
                    <a:pt x="58" y="21"/>
                  </a:cubicBezTo>
                  <a:cubicBezTo>
                    <a:pt x="57" y="21"/>
                    <a:pt x="55" y="21"/>
                    <a:pt x="54" y="21"/>
                  </a:cubicBezTo>
                  <a:cubicBezTo>
                    <a:pt x="48" y="22"/>
                    <a:pt x="43" y="23"/>
                    <a:pt x="37" y="26"/>
                  </a:cubicBezTo>
                  <a:cubicBezTo>
                    <a:pt x="35" y="27"/>
                    <a:pt x="33" y="28"/>
                    <a:pt x="31" y="29"/>
                  </a:cubicBezTo>
                  <a:cubicBezTo>
                    <a:pt x="21" y="35"/>
                    <a:pt x="13" y="43"/>
                    <a:pt x="8" y="53"/>
                  </a:cubicBezTo>
                  <a:cubicBezTo>
                    <a:pt x="1" y="67"/>
                    <a:pt x="0" y="85"/>
                    <a:pt x="7" y="101"/>
                  </a:cubicBezTo>
                  <a:cubicBezTo>
                    <a:pt x="12" y="112"/>
                    <a:pt x="20" y="120"/>
                    <a:pt x="30" y="126"/>
                  </a:cubicBezTo>
                  <a:cubicBezTo>
                    <a:pt x="29" y="124"/>
                    <a:pt x="28" y="122"/>
                    <a:pt x="27" y="120"/>
                  </a:cubicBezTo>
                  <a:cubicBezTo>
                    <a:pt x="19" y="103"/>
                    <a:pt x="19" y="91"/>
                    <a:pt x="23" y="80"/>
                  </a:cubicBezTo>
                  <a:cubicBezTo>
                    <a:pt x="37" y="85"/>
                    <a:pt x="60" y="73"/>
                    <a:pt x="75" y="66"/>
                  </a:cubicBezTo>
                  <a:cubicBezTo>
                    <a:pt x="83" y="62"/>
                    <a:pt x="90" y="57"/>
                    <a:pt x="96" y="51"/>
                  </a:cubicBezTo>
                  <a:cubicBezTo>
                    <a:pt x="98" y="48"/>
                    <a:pt x="100" y="46"/>
                    <a:pt x="101" y="44"/>
                  </a:cubicBezTo>
                  <a:cubicBezTo>
                    <a:pt x="102" y="43"/>
                    <a:pt x="102" y="43"/>
                    <a:pt x="102" y="43"/>
                  </a:cubicBezTo>
                  <a:cubicBezTo>
                    <a:pt x="102" y="41"/>
                    <a:pt x="103" y="40"/>
                    <a:pt x="104" y="39"/>
                  </a:cubicBezTo>
                  <a:cubicBezTo>
                    <a:pt x="103" y="39"/>
                    <a:pt x="103" y="39"/>
                    <a:pt x="103" y="39"/>
                  </a:cubicBezTo>
                  <a:cubicBezTo>
                    <a:pt x="107" y="30"/>
                    <a:pt x="107" y="20"/>
                    <a:pt x="103" y="11"/>
                  </a:cubicBezTo>
                  <a:close/>
                </a:path>
              </a:pathLst>
            </a:custGeom>
            <a:solidFill>
              <a:srgbClr val="33333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12">
              <a:extLst>
                <a:ext uri="{FF2B5EF4-FFF2-40B4-BE49-F238E27FC236}">
                  <a16:creationId xmlns:a16="http://schemas.microsoft.com/office/drawing/2014/main" id="{F22CA8F4-4953-4E66-9FDA-0438DF4B9121}"/>
                </a:ext>
              </a:extLst>
            </p:cNvPr>
            <p:cNvSpPr>
              <a:spLocks/>
            </p:cNvSpPr>
            <p:nvPr/>
          </p:nvSpPr>
          <p:spPr bwMode="auto">
            <a:xfrm>
              <a:off x="3032125" y="4124325"/>
              <a:ext cx="317500" cy="471488"/>
            </a:xfrm>
            <a:custGeom>
              <a:avLst/>
              <a:gdLst>
                <a:gd name="T0" fmla="*/ 65 w 75"/>
                <a:gd name="T1" fmla="*/ 80 h 111"/>
                <a:gd name="T2" fmla="*/ 42 w 75"/>
                <a:gd name="T3" fmla="*/ 71 h 111"/>
                <a:gd name="T4" fmla="*/ 51 w 75"/>
                <a:gd name="T5" fmla="*/ 48 h 111"/>
                <a:gd name="T6" fmla="*/ 72 w 75"/>
                <a:gd name="T7" fmla="*/ 54 h 111"/>
                <a:gd name="T8" fmla="*/ 75 w 75"/>
                <a:gd name="T9" fmla="*/ 5 h 111"/>
                <a:gd name="T10" fmla="*/ 7 w 75"/>
                <a:gd name="T11" fmla="*/ 53 h 111"/>
                <a:gd name="T12" fmla="*/ 70 w 75"/>
                <a:gd name="T13" fmla="*/ 111 h 111"/>
                <a:gd name="T14" fmla="*/ 65 w 75"/>
                <a:gd name="T15" fmla="*/ 8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111">
                  <a:moveTo>
                    <a:pt x="65" y="80"/>
                  </a:moveTo>
                  <a:cubicBezTo>
                    <a:pt x="56" y="84"/>
                    <a:pt x="46" y="80"/>
                    <a:pt x="42" y="71"/>
                  </a:cubicBezTo>
                  <a:cubicBezTo>
                    <a:pt x="38" y="62"/>
                    <a:pt x="42" y="51"/>
                    <a:pt x="51" y="48"/>
                  </a:cubicBezTo>
                  <a:cubicBezTo>
                    <a:pt x="59" y="44"/>
                    <a:pt x="68" y="47"/>
                    <a:pt x="72" y="54"/>
                  </a:cubicBezTo>
                  <a:cubicBezTo>
                    <a:pt x="67" y="34"/>
                    <a:pt x="75" y="5"/>
                    <a:pt x="75" y="5"/>
                  </a:cubicBezTo>
                  <a:cubicBezTo>
                    <a:pt x="41" y="5"/>
                    <a:pt x="14" y="0"/>
                    <a:pt x="7" y="53"/>
                  </a:cubicBezTo>
                  <a:cubicBezTo>
                    <a:pt x="0" y="106"/>
                    <a:pt x="70" y="111"/>
                    <a:pt x="70" y="111"/>
                  </a:cubicBezTo>
                  <a:cubicBezTo>
                    <a:pt x="70" y="111"/>
                    <a:pt x="73" y="77"/>
                    <a:pt x="65" y="80"/>
                  </a:cubicBezTo>
                  <a:close/>
                </a:path>
              </a:pathLst>
            </a:custGeom>
            <a:solidFill>
              <a:srgbClr val="33333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113">
              <a:extLst>
                <a:ext uri="{FF2B5EF4-FFF2-40B4-BE49-F238E27FC236}">
                  <a16:creationId xmlns:a16="http://schemas.microsoft.com/office/drawing/2014/main" id="{1C5F79EE-585D-4B03-9B4D-92B51E0F5263}"/>
                </a:ext>
              </a:extLst>
            </p:cNvPr>
            <p:cNvSpPr>
              <a:spLocks/>
            </p:cNvSpPr>
            <p:nvPr/>
          </p:nvSpPr>
          <p:spPr bwMode="auto">
            <a:xfrm>
              <a:off x="2994025" y="4591050"/>
              <a:ext cx="220663" cy="369888"/>
            </a:xfrm>
            <a:custGeom>
              <a:avLst/>
              <a:gdLst>
                <a:gd name="T0" fmla="*/ 43 w 52"/>
                <a:gd name="T1" fmla="*/ 2 h 87"/>
                <a:gd name="T2" fmla="*/ 26 w 52"/>
                <a:gd name="T3" fmla="*/ 9 h 87"/>
                <a:gd name="T4" fmla="*/ 0 w 52"/>
                <a:gd name="T5" fmla="*/ 77 h 87"/>
                <a:gd name="T6" fmla="*/ 23 w 52"/>
                <a:gd name="T7" fmla="*/ 87 h 87"/>
                <a:gd name="T8" fmla="*/ 50 w 52"/>
                <a:gd name="T9" fmla="*/ 18 h 87"/>
                <a:gd name="T10" fmla="*/ 43 w 52"/>
                <a:gd name="T11" fmla="*/ 2 h 87"/>
              </a:gdLst>
              <a:ahLst/>
              <a:cxnLst>
                <a:cxn ang="0">
                  <a:pos x="T0" y="T1"/>
                </a:cxn>
                <a:cxn ang="0">
                  <a:pos x="T2" y="T3"/>
                </a:cxn>
                <a:cxn ang="0">
                  <a:pos x="T4" y="T5"/>
                </a:cxn>
                <a:cxn ang="0">
                  <a:pos x="T6" y="T7"/>
                </a:cxn>
                <a:cxn ang="0">
                  <a:pos x="T8" y="T9"/>
                </a:cxn>
                <a:cxn ang="0">
                  <a:pos x="T10" y="T11"/>
                </a:cxn>
              </a:cxnLst>
              <a:rect l="0" t="0" r="r" b="b"/>
              <a:pathLst>
                <a:path w="52" h="87">
                  <a:moveTo>
                    <a:pt x="43" y="2"/>
                  </a:moveTo>
                  <a:cubicBezTo>
                    <a:pt x="36" y="0"/>
                    <a:pt x="29" y="3"/>
                    <a:pt x="26" y="9"/>
                  </a:cubicBezTo>
                  <a:cubicBezTo>
                    <a:pt x="0" y="77"/>
                    <a:pt x="0" y="77"/>
                    <a:pt x="0" y="77"/>
                  </a:cubicBezTo>
                  <a:cubicBezTo>
                    <a:pt x="8" y="80"/>
                    <a:pt x="15" y="84"/>
                    <a:pt x="23" y="87"/>
                  </a:cubicBezTo>
                  <a:cubicBezTo>
                    <a:pt x="50" y="18"/>
                    <a:pt x="50" y="18"/>
                    <a:pt x="50" y="18"/>
                  </a:cubicBezTo>
                  <a:cubicBezTo>
                    <a:pt x="52" y="12"/>
                    <a:pt x="49" y="5"/>
                    <a:pt x="43" y="2"/>
                  </a:cubicBez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114">
              <a:extLst>
                <a:ext uri="{FF2B5EF4-FFF2-40B4-BE49-F238E27FC236}">
                  <a16:creationId xmlns:a16="http://schemas.microsoft.com/office/drawing/2014/main" id="{634BAB18-6653-44A3-86CF-BD47704D1F68}"/>
                </a:ext>
              </a:extLst>
            </p:cNvPr>
            <p:cNvSpPr>
              <a:spLocks/>
            </p:cNvSpPr>
            <p:nvPr/>
          </p:nvSpPr>
          <p:spPr bwMode="auto">
            <a:xfrm>
              <a:off x="2943225" y="4953000"/>
              <a:ext cx="131763" cy="249238"/>
            </a:xfrm>
            <a:custGeom>
              <a:avLst/>
              <a:gdLst>
                <a:gd name="T0" fmla="*/ 26 w 83"/>
                <a:gd name="T1" fmla="*/ 157 h 157"/>
                <a:gd name="T2" fmla="*/ 0 w 83"/>
                <a:gd name="T3" fmla="*/ 149 h 157"/>
                <a:gd name="T4" fmla="*/ 21 w 83"/>
                <a:gd name="T5" fmla="*/ 0 h 157"/>
                <a:gd name="T6" fmla="*/ 83 w 83"/>
                <a:gd name="T7" fmla="*/ 34 h 157"/>
                <a:gd name="T8" fmla="*/ 26 w 83"/>
                <a:gd name="T9" fmla="*/ 157 h 157"/>
              </a:gdLst>
              <a:ahLst/>
              <a:cxnLst>
                <a:cxn ang="0">
                  <a:pos x="T0" y="T1"/>
                </a:cxn>
                <a:cxn ang="0">
                  <a:pos x="T2" y="T3"/>
                </a:cxn>
                <a:cxn ang="0">
                  <a:pos x="T4" y="T5"/>
                </a:cxn>
                <a:cxn ang="0">
                  <a:pos x="T6" y="T7"/>
                </a:cxn>
                <a:cxn ang="0">
                  <a:pos x="T8" y="T9"/>
                </a:cxn>
              </a:cxnLst>
              <a:rect l="0" t="0" r="r" b="b"/>
              <a:pathLst>
                <a:path w="83" h="157">
                  <a:moveTo>
                    <a:pt x="26" y="157"/>
                  </a:moveTo>
                  <a:lnTo>
                    <a:pt x="0" y="149"/>
                  </a:lnTo>
                  <a:lnTo>
                    <a:pt x="21" y="0"/>
                  </a:lnTo>
                  <a:lnTo>
                    <a:pt x="83" y="34"/>
                  </a:lnTo>
                  <a:lnTo>
                    <a:pt x="26" y="157"/>
                  </a:ln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115">
              <a:extLst>
                <a:ext uri="{FF2B5EF4-FFF2-40B4-BE49-F238E27FC236}">
                  <a16:creationId xmlns:a16="http://schemas.microsoft.com/office/drawing/2014/main" id="{FC9743DE-4AAA-4815-8A4F-3CB70997E1B8}"/>
                </a:ext>
              </a:extLst>
            </p:cNvPr>
            <p:cNvSpPr>
              <a:spLocks/>
            </p:cNvSpPr>
            <p:nvPr/>
          </p:nvSpPr>
          <p:spPr bwMode="auto">
            <a:xfrm>
              <a:off x="2879725" y="5186363"/>
              <a:ext cx="144463" cy="131763"/>
            </a:xfrm>
            <a:custGeom>
              <a:avLst/>
              <a:gdLst>
                <a:gd name="T0" fmla="*/ 34 w 34"/>
                <a:gd name="T1" fmla="*/ 24 h 31"/>
                <a:gd name="T2" fmla="*/ 29 w 34"/>
                <a:gd name="T3" fmla="*/ 6 h 31"/>
                <a:gd name="T4" fmla="*/ 28 w 34"/>
                <a:gd name="T5" fmla="*/ 5 h 31"/>
                <a:gd name="T6" fmla="*/ 11 w 34"/>
                <a:gd name="T7" fmla="*/ 0 h 31"/>
                <a:gd name="T8" fmla="*/ 6 w 34"/>
                <a:gd name="T9" fmla="*/ 3 h 31"/>
                <a:gd name="T10" fmla="*/ 1 w 34"/>
                <a:gd name="T11" fmla="*/ 21 h 31"/>
                <a:gd name="T12" fmla="*/ 4 w 34"/>
                <a:gd name="T13" fmla="*/ 26 h 31"/>
                <a:gd name="T14" fmla="*/ 21 w 34"/>
                <a:gd name="T15" fmla="*/ 31 h 31"/>
                <a:gd name="T16" fmla="*/ 26 w 34"/>
                <a:gd name="T17" fmla="*/ 27 h 31"/>
                <a:gd name="T18" fmla="*/ 34 w 34"/>
                <a:gd name="T19" fmla="*/ 2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1">
                  <a:moveTo>
                    <a:pt x="34" y="24"/>
                  </a:moveTo>
                  <a:cubicBezTo>
                    <a:pt x="34" y="24"/>
                    <a:pt x="30" y="7"/>
                    <a:pt x="29" y="6"/>
                  </a:cubicBezTo>
                  <a:cubicBezTo>
                    <a:pt x="29" y="6"/>
                    <a:pt x="28" y="5"/>
                    <a:pt x="28" y="5"/>
                  </a:cubicBezTo>
                  <a:cubicBezTo>
                    <a:pt x="11" y="0"/>
                    <a:pt x="11" y="0"/>
                    <a:pt x="11" y="0"/>
                  </a:cubicBezTo>
                  <a:cubicBezTo>
                    <a:pt x="9" y="0"/>
                    <a:pt x="7" y="1"/>
                    <a:pt x="6" y="3"/>
                  </a:cubicBezTo>
                  <a:cubicBezTo>
                    <a:pt x="1" y="21"/>
                    <a:pt x="1" y="21"/>
                    <a:pt x="1" y="21"/>
                  </a:cubicBezTo>
                  <a:cubicBezTo>
                    <a:pt x="0" y="23"/>
                    <a:pt x="2" y="25"/>
                    <a:pt x="4" y="26"/>
                  </a:cubicBezTo>
                  <a:cubicBezTo>
                    <a:pt x="21" y="31"/>
                    <a:pt x="21" y="31"/>
                    <a:pt x="21" y="31"/>
                  </a:cubicBezTo>
                  <a:cubicBezTo>
                    <a:pt x="22" y="31"/>
                    <a:pt x="25" y="28"/>
                    <a:pt x="26" y="27"/>
                  </a:cubicBezTo>
                  <a:cubicBezTo>
                    <a:pt x="31" y="28"/>
                    <a:pt x="34" y="24"/>
                    <a:pt x="34" y="24"/>
                  </a:cubicBez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116">
              <a:extLst>
                <a:ext uri="{FF2B5EF4-FFF2-40B4-BE49-F238E27FC236}">
                  <a16:creationId xmlns:a16="http://schemas.microsoft.com/office/drawing/2014/main" id="{97AE92DA-8C3A-4985-8191-CB61EBE4AC58}"/>
                </a:ext>
              </a:extLst>
            </p:cNvPr>
            <p:cNvSpPr>
              <a:spLocks/>
            </p:cNvSpPr>
            <p:nvPr/>
          </p:nvSpPr>
          <p:spPr bwMode="auto">
            <a:xfrm>
              <a:off x="2968625" y="4918075"/>
              <a:ext cx="119063" cy="119063"/>
            </a:xfrm>
            <a:custGeom>
              <a:avLst/>
              <a:gdLst>
                <a:gd name="T0" fmla="*/ 2 w 28"/>
                <a:gd name="T1" fmla="*/ 9 h 28"/>
                <a:gd name="T2" fmla="*/ 9 w 28"/>
                <a:gd name="T3" fmla="*/ 26 h 28"/>
                <a:gd name="T4" fmla="*/ 25 w 28"/>
                <a:gd name="T5" fmla="*/ 19 h 28"/>
                <a:gd name="T6" fmla="*/ 28 w 28"/>
                <a:gd name="T7" fmla="*/ 9 h 28"/>
                <a:gd name="T8" fmla="*/ 6 w 28"/>
                <a:gd name="T9" fmla="*/ 0 h 28"/>
                <a:gd name="T10" fmla="*/ 2 w 28"/>
                <a:gd name="T11" fmla="*/ 9 h 28"/>
              </a:gdLst>
              <a:ahLst/>
              <a:cxnLst>
                <a:cxn ang="0">
                  <a:pos x="T0" y="T1"/>
                </a:cxn>
                <a:cxn ang="0">
                  <a:pos x="T2" y="T3"/>
                </a:cxn>
                <a:cxn ang="0">
                  <a:pos x="T4" y="T5"/>
                </a:cxn>
                <a:cxn ang="0">
                  <a:pos x="T6" y="T7"/>
                </a:cxn>
                <a:cxn ang="0">
                  <a:pos x="T8" y="T9"/>
                </a:cxn>
                <a:cxn ang="0">
                  <a:pos x="T10" y="T11"/>
                </a:cxn>
              </a:cxnLst>
              <a:rect l="0" t="0" r="r" b="b"/>
              <a:pathLst>
                <a:path w="28" h="28">
                  <a:moveTo>
                    <a:pt x="2" y="9"/>
                  </a:moveTo>
                  <a:cubicBezTo>
                    <a:pt x="0" y="16"/>
                    <a:pt x="3" y="23"/>
                    <a:pt x="9" y="26"/>
                  </a:cubicBezTo>
                  <a:cubicBezTo>
                    <a:pt x="16" y="28"/>
                    <a:pt x="23" y="25"/>
                    <a:pt x="25" y="19"/>
                  </a:cubicBezTo>
                  <a:cubicBezTo>
                    <a:pt x="28" y="9"/>
                    <a:pt x="28" y="9"/>
                    <a:pt x="28" y="9"/>
                  </a:cubicBezTo>
                  <a:cubicBezTo>
                    <a:pt x="23" y="4"/>
                    <a:pt x="13" y="0"/>
                    <a:pt x="6" y="0"/>
                  </a:cubicBezTo>
                  <a:lnTo>
                    <a:pt x="2" y="9"/>
                  </a:ln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117">
              <a:extLst>
                <a:ext uri="{FF2B5EF4-FFF2-40B4-BE49-F238E27FC236}">
                  <a16:creationId xmlns:a16="http://schemas.microsoft.com/office/drawing/2014/main" id="{12412719-AEB8-4CA9-8916-DBA10DD52089}"/>
                </a:ext>
              </a:extLst>
            </p:cNvPr>
            <p:cNvSpPr>
              <a:spLocks/>
            </p:cNvSpPr>
            <p:nvPr/>
          </p:nvSpPr>
          <p:spPr bwMode="auto">
            <a:xfrm>
              <a:off x="3879850" y="3616325"/>
              <a:ext cx="525463" cy="304800"/>
            </a:xfrm>
            <a:custGeom>
              <a:avLst/>
              <a:gdLst>
                <a:gd name="T0" fmla="*/ 112 w 331"/>
                <a:gd name="T1" fmla="*/ 0 h 192"/>
                <a:gd name="T2" fmla="*/ 331 w 331"/>
                <a:gd name="T3" fmla="*/ 48 h 192"/>
                <a:gd name="T4" fmla="*/ 0 w 331"/>
                <a:gd name="T5" fmla="*/ 192 h 192"/>
                <a:gd name="T6" fmla="*/ 112 w 331"/>
                <a:gd name="T7" fmla="*/ 0 h 192"/>
              </a:gdLst>
              <a:ahLst/>
              <a:cxnLst>
                <a:cxn ang="0">
                  <a:pos x="T0" y="T1"/>
                </a:cxn>
                <a:cxn ang="0">
                  <a:pos x="T2" y="T3"/>
                </a:cxn>
                <a:cxn ang="0">
                  <a:pos x="T4" y="T5"/>
                </a:cxn>
                <a:cxn ang="0">
                  <a:pos x="T6" y="T7"/>
                </a:cxn>
              </a:cxnLst>
              <a:rect l="0" t="0" r="r" b="b"/>
              <a:pathLst>
                <a:path w="331" h="192">
                  <a:moveTo>
                    <a:pt x="112" y="0"/>
                  </a:moveTo>
                  <a:lnTo>
                    <a:pt x="331" y="48"/>
                  </a:lnTo>
                  <a:lnTo>
                    <a:pt x="0" y="192"/>
                  </a:lnTo>
                  <a:lnTo>
                    <a:pt x="112" y="0"/>
                  </a:lnTo>
                  <a:close/>
                </a:path>
              </a:pathLst>
            </a:custGeom>
            <a:solidFill>
              <a:srgbClr val="F4C14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118">
              <a:extLst>
                <a:ext uri="{FF2B5EF4-FFF2-40B4-BE49-F238E27FC236}">
                  <a16:creationId xmlns:a16="http://schemas.microsoft.com/office/drawing/2014/main" id="{132F0C71-E671-42C6-99A8-CA92911BBAF0}"/>
                </a:ext>
              </a:extLst>
            </p:cNvPr>
            <p:cNvSpPr>
              <a:spLocks/>
            </p:cNvSpPr>
            <p:nvPr/>
          </p:nvSpPr>
          <p:spPr bwMode="auto">
            <a:xfrm>
              <a:off x="3884613" y="3692525"/>
              <a:ext cx="661988" cy="547688"/>
            </a:xfrm>
            <a:custGeom>
              <a:avLst/>
              <a:gdLst>
                <a:gd name="T0" fmla="*/ 88 w 417"/>
                <a:gd name="T1" fmla="*/ 345 h 345"/>
                <a:gd name="T2" fmla="*/ 417 w 417"/>
                <a:gd name="T3" fmla="*/ 200 h 345"/>
                <a:gd name="T4" fmla="*/ 328 w 417"/>
                <a:gd name="T5" fmla="*/ 0 h 345"/>
                <a:gd name="T6" fmla="*/ 0 w 417"/>
                <a:gd name="T7" fmla="*/ 141 h 345"/>
                <a:gd name="T8" fmla="*/ 88 w 417"/>
                <a:gd name="T9" fmla="*/ 345 h 345"/>
              </a:gdLst>
              <a:ahLst/>
              <a:cxnLst>
                <a:cxn ang="0">
                  <a:pos x="T0" y="T1"/>
                </a:cxn>
                <a:cxn ang="0">
                  <a:pos x="T2" y="T3"/>
                </a:cxn>
                <a:cxn ang="0">
                  <a:pos x="T4" y="T5"/>
                </a:cxn>
                <a:cxn ang="0">
                  <a:pos x="T6" y="T7"/>
                </a:cxn>
                <a:cxn ang="0">
                  <a:pos x="T8" y="T9"/>
                </a:cxn>
              </a:cxnLst>
              <a:rect l="0" t="0" r="r" b="b"/>
              <a:pathLst>
                <a:path w="417" h="345">
                  <a:moveTo>
                    <a:pt x="88" y="345"/>
                  </a:moveTo>
                  <a:lnTo>
                    <a:pt x="417" y="200"/>
                  </a:lnTo>
                  <a:lnTo>
                    <a:pt x="328" y="0"/>
                  </a:lnTo>
                  <a:lnTo>
                    <a:pt x="0" y="141"/>
                  </a:lnTo>
                  <a:lnTo>
                    <a:pt x="88" y="345"/>
                  </a:lnTo>
                  <a:close/>
                </a:path>
              </a:pathLst>
            </a:custGeom>
            <a:solidFill>
              <a:srgbClr val="DC9B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119">
              <a:extLst>
                <a:ext uri="{FF2B5EF4-FFF2-40B4-BE49-F238E27FC236}">
                  <a16:creationId xmlns:a16="http://schemas.microsoft.com/office/drawing/2014/main" id="{3BBA2163-8208-4126-9B1A-9ADD828FFEFC}"/>
                </a:ext>
              </a:extLst>
            </p:cNvPr>
            <p:cNvSpPr>
              <a:spLocks/>
            </p:cNvSpPr>
            <p:nvPr/>
          </p:nvSpPr>
          <p:spPr bwMode="auto">
            <a:xfrm>
              <a:off x="3940175" y="3675063"/>
              <a:ext cx="525463" cy="530225"/>
            </a:xfrm>
            <a:custGeom>
              <a:avLst/>
              <a:gdLst>
                <a:gd name="T0" fmla="*/ 101 w 331"/>
                <a:gd name="T1" fmla="*/ 334 h 334"/>
                <a:gd name="T2" fmla="*/ 331 w 331"/>
                <a:gd name="T3" fmla="*/ 233 h 334"/>
                <a:gd name="T4" fmla="*/ 229 w 331"/>
                <a:gd name="T5" fmla="*/ 0 h 334"/>
                <a:gd name="T6" fmla="*/ 0 w 331"/>
                <a:gd name="T7" fmla="*/ 99 h 334"/>
                <a:gd name="T8" fmla="*/ 101 w 331"/>
                <a:gd name="T9" fmla="*/ 334 h 334"/>
              </a:gdLst>
              <a:ahLst/>
              <a:cxnLst>
                <a:cxn ang="0">
                  <a:pos x="T0" y="T1"/>
                </a:cxn>
                <a:cxn ang="0">
                  <a:pos x="T2" y="T3"/>
                </a:cxn>
                <a:cxn ang="0">
                  <a:pos x="T4" y="T5"/>
                </a:cxn>
                <a:cxn ang="0">
                  <a:pos x="T6" y="T7"/>
                </a:cxn>
                <a:cxn ang="0">
                  <a:pos x="T8" y="T9"/>
                </a:cxn>
              </a:cxnLst>
              <a:rect l="0" t="0" r="r" b="b"/>
              <a:pathLst>
                <a:path w="331" h="334">
                  <a:moveTo>
                    <a:pt x="101" y="334"/>
                  </a:moveTo>
                  <a:lnTo>
                    <a:pt x="331" y="233"/>
                  </a:lnTo>
                  <a:lnTo>
                    <a:pt x="229" y="0"/>
                  </a:lnTo>
                  <a:lnTo>
                    <a:pt x="0" y="99"/>
                  </a:lnTo>
                  <a:lnTo>
                    <a:pt x="101" y="33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120">
              <a:extLst>
                <a:ext uri="{FF2B5EF4-FFF2-40B4-BE49-F238E27FC236}">
                  <a16:creationId xmlns:a16="http://schemas.microsoft.com/office/drawing/2014/main" id="{707D46FE-1C73-4CF6-90A1-6226DB98166F}"/>
                </a:ext>
              </a:extLst>
            </p:cNvPr>
            <p:cNvSpPr>
              <a:spLocks/>
            </p:cNvSpPr>
            <p:nvPr/>
          </p:nvSpPr>
          <p:spPr bwMode="auto">
            <a:xfrm>
              <a:off x="4214813" y="3692525"/>
              <a:ext cx="331788" cy="322263"/>
            </a:xfrm>
            <a:custGeom>
              <a:avLst/>
              <a:gdLst>
                <a:gd name="T0" fmla="*/ 0 w 209"/>
                <a:gd name="T1" fmla="*/ 173 h 203"/>
                <a:gd name="T2" fmla="*/ 209 w 209"/>
                <a:gd name="T3" fmla="*/ 203 h 203"/>
                <a:gd name="T4" fmla="*/ 120 w 209"/>
                <a:gd name="T5" fmla="*/ 0 h 203"/>
                <a:gd name="T6" fmla="*/ 0 w 209"/>
                <a:gd name="T7" fmla="*/ 173 h 203"/>
              </a:gdLst>
              <a:ahLst/>
              <a:cxnLst>
                <a:cxn ang="0">
                  <a:pos x="T0" y="T1"/>
                </a:cxn>
                <a:cxn ang="0">
                  <a:pos x="T2" y="T3"/>
                </a:cxn>
                <a:cxn ang="0">
                  <a:pos x="T4" y="T5"/>
                </a:cxn>
                <a:cxn ang="0">
                  <a:pos x="T6" y="T7"/>
                </a:cxn>
              </a:cxnLst>
              <a:rect l="0" t="0" r="r" b="b"/>
              <a:pathLst>
                <a:path w="209" h="203">
                  <a:moveTo>
                    <a:pt x="0" y="173"/>
                  </a:moveTo>
                  <a:lnTo>
                    <a:pt x="209" y="203"/>
                  </a:lnTo>
                  <a:lnTo>
                    <a:pt x="120" y="0"/>
                  </a:lnTo>
                  <a:lnTo>
                    <a:pt x="0" y="173"/>
                  </a:lnTo>
                  <a:close/>
                </a:path>
              </a:pathLst>
            </a:custGeom>
            <a:solidFill>
              <a:srgbClr val="F1A84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121">
              <a:extLst>
                <a:ext uri="{FF2B5EF4-FFF2-40B4-BE49-F238E27FC236}">
                  <a16:creationId xmlns:a16="http://schemas.microsoft.com/office/drawing/2014/main" id="{D9C59B76-FDE5-4F23-9917-5A41D64B8CFA}"/>
                </a:ext>
              </a:extLst>
            </p:cNvPr>
            <p:cNvSpPr>
              <a:spLocks/>
            </p:cNvSpPr>
            <p:nvPr/>
          </p:nvSpPr>
          <p:spPr bwMode="auto">
            <a:xfrm>
              <a:off x="3879850" y="3921125"/>
              <a:ext cx="331788" cy="322263"/>
            </a:xfrm>
            <a:custGeom>
              <a:avLst/>
              <a:gdLst>
                <a:gd name="T0" fmla="*/ 209 w 209"/>
                <a:gd name="T1" fmla="*/ 29 h 203"/>
                <a:gd name="T2" fmla="*/ 88 w 209"/>
                <a:gd name="T3" fmla="*/ 203 h 203"/>
                <a:gd name="T4" fmla="*/ 0 w 209"/>
                <a:gd name="T5" fmla="*/ 0 h 203"/>
                <a:gd name="T6" fmla="*/ 209 w 209"/>
                <a:gd name="T7" fmla="*/ 29 h 203"/>
              </a:gdLst>
              <a:ahLst/>
              <a:cxnLst>
                <a:cxn ang="0">
                  <a:pos x="T0" y="T1"/>
                </a:cxn>
                <a:cxn ang="0">
                  <a:pos x="T2" y="T3"/>
                </a:cxn>
                <a:cxn ang="0">
                  <a:pos x="T4" y="T5"/>
                </a:cxn>
                <a:cxn ang="0">
                  <a:pos x="T6" y="T7"/>
                </a:cxn>
              </a:cxnLst>
              <a:rect l="0" t="0" r="r" b="b"/>
              <a:pathLst>
                <a:path w="209" h="203">
                  <a:moveTo>
                    <a:pt x="209" y="29"/>
                  </a:moveTo>
                  <a:lnTo>
                    <a:pt x="88" y="203"/>
                  </a:lnTo>
                  <a:lnTo>
                    <a:pt x="0" y="0"/>
                  </a:lnTo>
                  <a:lnTo>
                    <a:pt x="209" y="29"/>
                  </a:lnTo>
                  <a:close/>
                </a:path>
              </a:pathLst>
            </a:custGeom>
            <a:solidFill>
              <a:srgbClr val="F1A84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122">
              <a:extLst>
                <a:ext uri="{FF2B5EF4-FFF2-40B4-BE49-F238E27FC236}">
                  <a16:creationId xmlns:a16="http://schemas.microsoft.com/office/drawing/2014/main" id="{375D9AA5-87DE-4357-9AF9-F88A8DAA7FD7}"/>
                </a:ext>
              </a:extLst>
            </p:cNvPr>
            <p:cNvSpPr>
              <a:spLocks/>
            </p:cNvSpPr>
            <p:nvPr/>
          </p:nvSpPr>
          <p:spPr bwMode="auto">
            <a:xfrm>
              <a:off x="4019550" y="3938588"/>
              <a:ext cx="527050" cy="304800"/>
            </a:xfrm>
            <a:custGeom>
              <a:avLst/>
              <a:gdLst>
                <a:gd name="T0" fmla="*/ 113 w 332"/>
                <a:gd name="T1" fmla="*/ 0 h 192"/>
                <a:gd name="T2" fmla="*/ 332 w 332"/>
                <a:gd name="T3" fmla="*/ 48 h 192"/>
                <a:gd name="T4" fmla="*/ 0 w 332"/>
                <a:gd name="T5" fmla="*/ 192 h 192"/>
                <a:gd name="T6" fmla="*/ 113 w 332"/>
                <a:gd name="T7" fmla="*/ 0 h 192"/>
              </a:gdLst>
              <a:ahLst/>
              <a:cxnLst>
                <a:cxn ang="0">
                  <a:pos x="T0" y="T1"/>
                </a:cxn>
                <a:cxn ang="0">
                  <a:pos x="T2" y="T3"/>
                </a:cxn>
                <a:cxn ang="0">
                  <a:pos x="T4" y="T5"/>
                </a:cxn>
                <a:cxn ang="0">
                  <a:pos x="T6" y="T7"/>
                </a:cxn>
              </a:cxnLst>
              <a:rect l="0" t="0" r="r" b="b"/>
              <a:pathLst>
                <a:path w="332" h="192">
                  <a:moveTo>
                    <a:pt x="113" y="0"/>
                  </a:moveTo>
                  <a:lnTo>
                    <a:pt x="332" y="48"/>
                  </a:lnTo>
                  <a:lnTo>
                    <a:pt x="0" y="192"/>
                  </a:lnTo>
                  <a:lnTo>
                    <a:pt x="113" y="0"/>
                  </a:lnTo>
                  <a:close/>
                </a:path>
              </a:pathLst>
            </a:custGeom>
            <a:solidFill>
              <a:srgbClr val="F0B15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123">
              <a:extLst>
                <a:ext uri="{FF2B5EF4-FFF2-40B4-BE49-F238E27FC236}">
                  <a16:creationId xmlns:a16="http://schemas.microsoft.com/office/drawing/2014/main" id="{D8C0872D-B1C0-4119-B996-13F74F001863}"/>
                </a:ext>
              </a:extLst>
            </p:cNvPr>
            <p:cNvSpPr>
              <a:spLocks/>
            </p:cNvSpPr>
            <p:nvPr/>
          </p:nvSpPr>
          <p:spPr bwMode="auto">
            <a:xfrm>
              <a:off x="7102475" y="1217613"/>
              <a:ext cx="874713" cy="862013"/>
            </a:xfrm>
            <a:custGeom>
              <a:avLst/>
              <a:gdLst>
                <a:gd name="T0" fmla="*/ 103 w 206"/>
                <a:gd name="T1" fmla="*/ 0 h 203"/>
                <a:gd name="T2" fmla="*/ 0 w 206"/>
                <a:gd name="T3" fmla="*/ 89 h 203"/>
                <a:gd name="T4" fmla="*/ 51 w 206"/>
                <a:gd name="T5" fmla="*/ 167 h 203"/>
                <a:gd name="T6" fmla="*/ 45 w 206"/>
                <a:gd name="T7" fmla="*/ 173 h 203"/>
                <a:gd name="T8" fmla="*/ 20 w 206"/>
                <a:gd name="T9" fmla="*/ 180 h 203"/>
                <a:gd name="T10" fmla="*/ 77 w 206"/>
                <a:gd name="T11" fmla="*/ 176 h 203"/>
                <a:gd name="T12" fmla="*/ 103 w 206"/>
                <a:gd name="T13" fmla="*/ 179 h 203"/>
                <a:gd name="T14" fmla="*/ 206 w 206"/>
                <a:gd name="T15" fmla="*/ 89 h 203"/>
                <a:gd name="T16" fmla="*/ 103 w 206"/>
                <a:gd name="T17"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6" h="203">
                  <a:moveTo>
                    <a:pt x="103" y="0"/>
                  </a:moveTo>
                  <a:cubicBezTo>
                    <a:pt x="46" y="0"/>
                    <a:pt x="0" y="40"/>
                    <a:pt x="0" y="89"/>
                  </a:cubicBezTo>
                  <a:cubicBezTo>
                    <a:pt x="0" y="122"/>
                    <a:pt x="21" y="151"/>
                    <a:pt x="51" y="167"/>
                  </a:cubicBezTo>
                  <a:cubicBezTo>
                    <a:pt x="50" y="169"/>
                    <a:pt x="47" y="171"/>
                    <a:pt x="45" y="173"/>
                  </a:cubicBezTo>
                  <a:cubicBezTo>
                    <a:pt x="33" y="182"/>
                    <a:pt x="20" y="180"/>
                    <a:pt x="20" y="180"/>
                  </a:cubicBezTo>
                  <a:cubicBezTo>
                    <a:pt x="20" y="180"/>
                    <a:pt x="46" y="203"/>
                    <a:pt x="77" y="176"/>
                  </a:cubicBezTo>
                  <a:cubicBezTo>
                    <a:pt x="85" y="178"/>
                    <a:pt x="94" y="179"/>
                    <a:pt x="103" y="179"/>
                  </a:cubicBezTo>
                  <a:cubicBezTo>
                    <a:pt x="160" y="179"/>
                    <a:pt x="206" y="139"/>
                    <a:pt x="206" y="89"/>
                  </a:cubicBezTo>
                  <a:cubicBezTo>
                    <a:pt x="206" y="40"/>
                    <a:pt x="160" y="0"/>
                    <a:pt x="103" y="0"/>
                  </a:cubicBezTo>
                  <a:close/>
                </a:path>
              </a:pathLst>
            </a:custGeom>
            <a:solidFill>
              <a:srgbClr val="FFD73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124">
              <a:extLst>
                <a:ext uri="{FF2B5EF4-FFF2-40B4-BE49-F238E27FC236}">
                  <a16:creationId xmlns:a16="http://schemas.microsoft.com/office/drawing/2014/main" id="{E2582D4F-EB62-49BE-B104-63E672464819}"/>
                </a:ext>
              </a:extLst>
            </p:cNvPr>
            <p:cNvSpPr>
              <a:spLocks/>
            </p:cNvSpPr>
            <p:nvPr/>
          </p:nvSpPr>
          <p:spPr bwMode="auto">
            <a:xfrm>
              <a:off x="7269163" y="1489075"/>
              <a:ext cx="530225" cy="34925"/>
            </a:xfrm>
            <a:custGeom>
              <a:avLst/>
              <a:gdLst>
                <a:gd name="T0" fmla="*/ 125 w 125"/>
                <a:gd name="T1" fmla="*/ 4 h 8"/>
                <a:gd name="T2" fmla="*/ 121 w 125"/>
                <a:gd name="T3" fmla="*/ 8 h 8"/>
                <a:gd name="T4" fmla="*/ 4 w 125"/>
                <a:gd name="T5" fmla="*/ 8 h 8"/>
                <a:gd name="T6" fmla="*/ 0 w 125"/>
                <a:gd name="T7" fmla="*/ 4 h 8"/>
                <a:gd name="T8" fmla="*/ 4 w 125"/>
                <a:gd name="T9" fmla="*/ 0 h 8"/>
                <a:gd name="T10" fmla="*/ 121 w 125"/>
                <a:gd name="T11" fmla="*/ 0 h 8"/>
                <a:gd name="T12" fmla="*/ 125 w 125"/>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125" h="8">
                  <a:moveTo>
                    <a:pt x="125" y="4"/>
                  </a:moveTo>
                  <a:cubicBezTo>
                    <a:pt x="125" y="7"/>
                    <a:pt x="123" y="8"/>
                    <a:pt x="121" y="8"/>
                  </a:cubicBezTo>
                  <a:cubicBezTo>
                    <a:pt x="4" y="8"/>
                    <a:pt x="4" y="8"/>
                    <a:pt x="4" y="8"/>
                  </a:cubicBezTo>
                  <a:cubicBezTo>
                    <a:pt x="2" y="8"/>
                    <a:pt x="0" y="7"/>
                    <a:pt x="0" y="4"/>
                  </a:cubicBezTo>
                  <a:cubicBezTo>
                    <a:pt x="0" y="1"/>
                    <a:pt x="2" y="0"/>
                    <a:pt x="4" y="0"/>
                  </a:cubicBezTo>
                  <a:cubicBezTo>
                    <a:pt x="121" y="0"/>
                    <a:pt x="121" y="0"/>
                    <a:pt x="121" y="0"/>
                  </a:cubicBezTo>
                  <a:cubicBezTo>
                    <a:pt x="123" y="0"/>
                    <a:pt x="125" y="1"/>
                    <a:pt x="125" y="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125">
              <a:extLst>
                <a:ext uri="{FF2B5EF4-FFF2-40B4-BE49-F238E27FC236}">
                  <a16:creationId xmlns:a16="http://schemas.microsoft.com/office/drawing/2014/main" id="{D8619FC0-764E-4A25-B15E-340811580475}"/>
                </a:ext>
              </a:extLst>
            </p:cNvPr>
            <p:cNvSpPr>
              <a:spLocks/>
            </p:cNvSpPr>
            <p:nvPr/>
          </p:nvSpPr>
          <p:spPr bwMode="auto">
            <a:xfrm>
              <a:off x="7269163" y="1574800"/>
              <a:ext cx="530225" cy="33338"/>
            </a:xfrm>
            <a:custGeom>
              <a:avLst/>
              <a:gdLst>
                <a:gd name="T0" fmla="*/ 125 w 125"/>
                <a:gd name="T1" fmla="*/ 4 h 8"/>
                <a:gd name="T2" fmla="*/ 121 w 125"/>
                <a:gd name="T3" fmla="*/ 8 h 8"/>
                <a:gd name="T4" fmla="*/ 4 w 125"/>
                <a:gd name="T5" fmla="*/ 8 h 8"/>
                <a:gd name="T6" fmla="*/ 0 w 125"/>
                <a:gd name="T7" fmla="*/ 4 h 8"/>
                <a:gd name="T8" fmla="*/ 4 w 125"/>
                <a:gd name="T9" fmla="*/ 0 h 8"/>
                <a:gd name="T10" fmla="*/ 121 w 125"/>
                <a:gd name="T11" fmla="*/ 0 h 8"/>
                <a:gd name="T12" fmla="*/ 125 w 125"/>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125" h="8">
                  <a:moveTo>
                    <a:pt x="125" y="4"/>
                  </a:moveTo>
                  <a:cubicBezTo>
                    <a:pt x="125" y="7"/>
                    <a:pt x="123" y="8"/>
                    <a:pt x="121" y="8"/>
                  </a:cubicBezTo>
                  <a:cubicBezTo>
                    <a:pt x="4" y="8"/>
                    <a:pt x="4" y="8"/>
                    <a:pt x="4" y="8"/>
                  </a:cubicBezTo>
                  <a:cubicBezTo>
                    <a:pt x="2" y="8"/>
                    <a:pt x="0" y="7"/>
                    <a:pt x="0" y="4"/>
                  </a:cubicBezTo>
                  <a:cubicBezTo>
                    <a:pt x="0" y="1"/>
                    <a:pt x="2" y="0"/>
                    <a:pt x="4" y="0"/>
                  </a:cubicBezTo>
                  <a:cubicBezTo>
                    <a:pt x="121" y="0"/>
                    <a:pt x="121" y="0"/>
                    <a:pt x="121" y="0"/>
                  </a:cubicBezTo>
                  <a:cubicBezTo>
                    <a:pt x="123" y="0"/>
                    <a:pt x="125" y="1"/>
                    <a:pt x="125" y="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126">
              <a:extLst>
                <a:ext uri="{FF2B5EF4-FFF2-40B4-BE49-F238E27FC236}">
                  <a16:creationId xmlns:a16="http://schemas.microsoft.com/office/drawing/2014/main" id="{74068F00-83D3-4AF0-8B8F-E4C93FDE418C}"/>
                </a:ext>
              </a:extLst>
            </p:cNvPr>
            <p:cNvSpPr>
              <a:spLocks/>
            </p:cNvSpPr>
            <p:nvPr/>
          </p:nvSpPr>
          <p:spPr bwMode="auto">
            <a:xfrm>
              <a:off x="7272338" y="1658938"/>
              <a:ext cx="527050" cy="50800"/>
            </a:xfrm>
            <a:custGeom>
              <a:avLst/>
              <a:gdLst>
                <a:gd name="T0" fmla="*/ 124 w 124"/>
                <a:gd name="T1" fmla="*/ 6 h 12"/>
                <a:gd name="T2" fmla="*/ 119 w 124"/>
                <a:gd name="T3" fmla="*/ 12 h 12"/>
                <a:gd name="T4" fmla="*/ 3 w 124"/>
                <a:gd name="T5" fmla="*/ 12 h 12"/>
                <a:gd name="T6" fmla="*/ 0 w 124"/>
                <a:gd name="T7" fmla="*/ 6 h 12"/>
                <a:gd name="T8" fmla="*/ 0 w 124"/>
                <a:gd name="T9" fmla="*/ 5 h 12"/>
                <a:gd name="T10" fmla="*/ 3 w 124"/>
                <a:gd name="T11" fmla="*/ 0 h 12"/>
                <a:gd name="T12" fmla="*/ 119 w 124"/>
                <a:gd name="T13" fmla="*/ 0 h 12"/>
                <a:gd name="T14" fmla="*/ 124 w 124"/>
                <a:gd name="T15" fmla="*/ 5 h 12"/>
                <a:gd name="T16" fmla="*/ 124 w 124"/>
                <a:gd name="T17"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4" h="12">
                  <a:moveTo>
                    <a:pt x="124" y="6"/>
                  </a:moveTo>
                  <a:cubicBezTo>
                    <a:pt x="124" y="9"/>
                    <a:pt x="122" y="12"/>
                    <a:pt x="119" y="12"/>
                  </a:cubicBezTo>
                  <a:cubicBezTo>
                    <a:pt x="3" y="12"/>
                    <a:pt x="3" y="12"/>
                    <a:pt x="3" y="12"/>
                  </a:cubicBezTo>
                  <a:cubicBezTo>
                    <a:pt x="1" y="12"/>
                    <a:pt x="0" y="9"/>
                    <a:pt x="0" y="6"/>
                  </a:cubicBezTo>
                  <a:cubicBezTo>
                    <a:pt x="0" y="5"/>
                    <a:pt x="0" y="5"/>
                    <a:pt x="0" y="5"/>
                  </a:cubicBezTo>
                  <a:cubicBezTo>
                    <a:pt x="0" y="2"/>
                    <a:pt x="1" y="0"/>
                    <a:pt x="3" y="0"/>
                  </a:cubicBezTo>
                  <a:cubicBezTo>
                    <a:pt x="119" y="0"/>
                    <a:pt x="119" y="0"/>
                    <a:pt x="119" y="0"/>
                  </a:cubicBezTo>
                  <a:cubicBezTo>
                    <a:pt x="122" y="0"/>
                    <a:pt x="124" y="2"/>
                    <a:pt x="124" y="5"/>
                  </a:cubicBezTo>
                  <a:lnTo>
                    <a:pt x="124" y="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127">
              <a:extLst>
                <a:ext uri="{FF2B5EF4-FFF2-40B4-BE49-F238E27FC236}">
                  <a16:creationId xmlns:a16="http://schemas.microsoft.com/office/drawing/2014/main" id="{85805098-E8F9-4027-ADBA-246EC060AC1E}"/>
                </a:ext>
              </a:extLst>
            </p:cNvPr>
            <p:cNvSpPr>
              <a:spLocks/>
            </p:cNvSpPr>
            <p:nvPr/>
          </p:nvSpPr>
          <p:spPr bwMode="auto">
            <a:xfrm>
              <a:off x="2535238" y="3340100"/>
              <a:ext cx="666750" cy="657225"/>
            </a:xfrm>
            <a:custGeom>
              <a:avLst/>
              <a:gdLst>
                <a:gd name="T0" fmla="*/ 79 w 157"/>
                <a:gd name="T1" fmla="*/ 0 h 155"/>
                <a:gd name="T2" fmla="*/ 157 w 157"/>
                <a:gd name="T3" fmla="*/ 68 h 155"/>
                <a:gd name="T4" fmla="*/ 118 w 157"/>
                <a:gd name="T5" fmla="*/ 127 h 155"/>
                <a:gd name="T6" fmla="*/ 123 w 157"/>
                <a:gd name="T7" fmla="*/ 132 h 155"/>
                <a:gd name="T8" fmla="*/ 142 w 157"/>
                <a:gd name="T9" fmla="*/ 137 h 155"/>
                <a:gd name="T10" fmla="*/ 99 w 157"/>
                <a:gd name="T11" fmla="*/ 134 h 155"/>
                <a:gd name="T12" fmla="*/ 79 w 157"/>
                <a:gd name="T13" fmla="*/ 136 h 155"/>
                <a:gd name="T14" fmla="*/ 0 w 157"/>
                <a:gd name="T15" fmla="*/ 68 h 155"/>
                <a:gd name="T16" fmla="*/ 79 w 157"/>
                <a:gd name="T17"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155">
                  <a:moveTo>
                    <a:pt x="79" y="0"/>
                  </a:moveTo>
                  <a:cubicBezTo>
                    <a:pt x="122" y="0"/>
                    <a:pt x="157" y="30"/>
                    <a:pt x="157" y="68"/>
                  </a:cubicBezTo>
                  <a:cubicBezTo>
                    <a:pt x="157" y="93"/>
                    <a:pt x="141" y="115"/>
                    <a:pt x="118" y="127"/>
                  </a:cubicBezTo>
                  <a:cubicBezTo>
                    <a:pt x="119" y="129"/>
                    <a:pt x="121" y="130"/>
                    <a:pt x="123" y="132"/>
                  </a:cubicBezTo>
                  <a:cubicBezTo>
                    <a:pt x="132" y="139"/>
                    <a:pt x="142" y="137"/>
                    <a:pt x="142" y="137"/>
                  </a:cubicBezTo>
                  <a:cubicBezTo>
                    <a:pt x="142" y="137"/>
                    <a:pt x="122" y="155"/>
                    <a:pt x="99" y="134"/>
                  </a:cubicBezTo>
                  <a:cubicBezTo>
                    <a:pt x="92" y="136"/>
                    <a:pt x="85" y="136"/>
                    <a:pt x="79" y="136"/>
                  </a:cubicBezTo>
                  <a:cubicBezTo>
                    <a:pt x="35" y="136"/>
                    <a:pt x="0" y="106"/>
                    <a:pt x="0" y="68"/>
                  </a:cubicBezTo>
                  <a:cubicBezTo>
                    <a:pt x="0" y="30"/>
                    <a:pt x="35" y="0"/>
                    <a:pt x="79" y="0"/>
                  </a:cubicBezTo>
                  <a:close/>
                </a:path>
              </a:pathLst>
            </a:custGeom>
            <a:solidFill>
              <a:srgbClr val="E7EDE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28">
              <a:extLst>
                <a:ext uri="{FF2B5EF4-FFF2-40B4-BE49-F238E27FC236}">
                  <a16:creationId xmlns:a16="http://schemas.microsoft.com/office/drawing/2014/main" id="{2541A621-3629-4B3E-AACA-330910351445}"/>
                </a:ext>
              </a:extLst>
            </p:cNvPr>
            <p:cNvSpPr>
              <a:spLocks/>
            </p:cNvSpPr>
            <p:nvPr/>
          </p:nvSpPr>
          <p:spPr bwMode="auto">
            <a:xfrm>
              <a:off x="2679700" y="3525838"/>
              <a:ext cx="407988" cy="52388"/>
            </a:xfrm>
            <a:custGeom>
              <a:avLst/>
              <a:gdLst>
                <a:gd name="T0" fmla="*/ 0 w 96"/>
                <a:gd name="T1" fmla="*/ 6 h 12"/>
                <a:gd name="T2" fmla="*/ 4 w 96"/>
                <a:gd name="T3" fmla="*/ 12 h 12"/>
                <a:gd name="T4" fmla="*/ 92 w 96"/>
                <a:gd name="T5" fmla="*/ 12 h 12"/>
                <a:gd name="T6" fmla="*/ 96 w 96"/>
                <a:gd name="T7" fmla="*/ 6 h 12"/>
                <a:gd name="T8" fmla="*/ 92 w 96"/>
                <a:gd name="T9" fmla="*/ 0 h 12"/>
                <a:gd name="T10" fmla="*/ 4 w 96"/>
                <a:gd name="T11" fmla="*/ 0 h 12"/>
                <a:gd name="T12" fmla="*/ 0 w 96"/>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96" h="12">
                  <a:moveTo>
                    <a:pt x="0" y="6"/>
                  </a:moveTo>
                  <a:cubicBezTo>
                    <a:pt x="0" y="8"/>
                    <a:pt x="2" y="12"/>
                    <a:pt x="4" y="12"/>
                  </a:cubicBezTo>
                  <a:cubicBezTo>
                    <a:pt x="92" y="12"/>
                    <a:pt x="92" y="12"/>
                    <a:pt x="92" y="12"/>
                  </a:cubicBezTo>
                  <a:cubicBezTo>
                    <a:pt x="94" y="12"/>
                    <a:pt x="96" y="8"/>
                    <a:pt x="96" y="6"/>
                  </a:cubicBezTo>
                  <a:cubicBezTo>
                    <a:pt x="96" y="4"/>
                    <a:pt x="94" y="0"/>
                    <a:pt x="92" y="0"/>
                  </a:cubicBezTo>
                  <a:cubicBezTo>
                    <a:pt x="4" y="0"/>
                    <a:pt x="4" y="0"/>
                    <a:pt x="4" y="0"/>
                  </a:cubicBezTo>
                  <a:cubicBezTo>
                    <a:pt x="2" y="0"/>
                    <a:pt x="0" y="4"/>
                    <a:pt x="0" y="6"/>
                  </a:cubicBezTo>
                  <a:close/>
                </a:path>
              </a:pathLst>
            </a:custGeom>
            <a:solidFill>
              <a:srgbClr val="A0968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29">
              <a:extLst>
                <a:ext uri="{FF2B5EF4-FFF2-40B4-BE49-F238E27FC236}">
                  <a16:creationId xmlns:a16="http://schemas.microsoft.com/office/drawing/2014/main" id="{819BFC4B-176E-4855-B4EC-760724325839}"/>
                </a:ext>
              </a:extLst>
            </p:cNvPr>
            <p:cNvSpPr>
              <a:spLocks/>
            </p:cNvSpPr>
            <p:nvPr/>
          </p:nvSpPr>
          <p:spPr bwMode="auto">
            <a:xfrm>
              <a:off x="2679700" y="3611563"/>
              <a:ext cx="407988" cy="33338"/>
            </a:xfrm>
            <a:custGeom>
              <a:avLst/>
              <a:gdLst>
                <a:gd name="T0" fmla="*/ 0 w 96"/>
                <a:gd name="T1" fmla="*/ 4 h 8"/>
                <a:gd name="T2" fmla="*/ 4 w 96"/>
                <a:gd name="T3" fmla="*/ 8 h 8"/>
                <a:gd name="T4" fmla="*/ 92 w 96"/>
                <a:gd name="T5" fmla="*/ 8 h 8"/>
                <a:gd name="T6" fmla="*/ 96 w 96"/>
                <a:gd name="T7" fmla="*/ 4 h 8"/>
                <a:gd name="T8" fmla="*/ 92 w 96"/>
                <a:gd name="T9" fmla="*/ 0 h 8"/>
                <a:gd name="T10" fmla="*/ 4 w 96"/>
                <a:gd name="T11" fmla="*/ 0 h 8"/>
                <a:gd name="T12" fmla="*/ 0 w 96"/>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96" h="8">
                  <a:moveTo>
                    <a:pt x="0" y="4"/>
                  </a:moveTo>
                  <a:cubicBezTo>
                    <a:pt x="0" y="6"/>
                    <a:pt x="2" y="8"/>
                    <a:pt x="4" y="8"/>
                  </a:cubicBezTo>
                  <a:cubicBezTo>
                    <a:pt x="92" y="8"/>
                    <a:pt x="92" y="8"/>
                    <a:pt x="92" y="8"/>
                  </a:cubicBezTo>
                  <a:cubicBezTo>
                    <a:pt x="94" y="8"/>
                    <a:pt x="96" y="6"/>
                    <a:pt x="96" y="4"/>
                  </a:cubicBezTo>
                  <a:cubicBezTo>
                    <a:pt x="96" y="2"/>
                    <a:pt x="94" y="0"/>
                    <a:pt x="92" y="0"/>
                  </a:cubicBezTo>
                  <a:cubicBezTo>
                    <a:pt x="4" y="0"/>
                    <a:pt x="4" y="0"/>
                    <a:pt x="4" y="0"/>
                  </a:cubicBezTo>
                  <a:cubicBezTo>
                    <a:pt x="2" y="0"/>
                    <a:pt x="0" y="2"/>
                    <a:pt x="0" y="4"/>
                  </a:cubicBezTo>
                  <a:close/>
                </a:path>
              </a:pathLst>
            </a:custGeom>
            <a:solidFill>
              <a:srgbClr val="A0968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30">
              <a:extLst>
                <a:ext uri="{FF2B5EF4-FFF2-40B4-BE49-F238E27FC236}">
                  <a16:creationId xmlns:a16="http://schemas.microsoft.com/office/drawing/2014/main" id="{DB9060DF-F4DD-4B32-9F8A-3EAC6970B330}"/>
                </a:ext>
              </a:extLst>
            </p:cNvPr>
            <p:cNvSpPr>
              <a:spLocks/>
            </p:cNvSpPr>
            <p:nvPr/>
          </p:nvSpPr>
          <p:spPr bwMode="auto">
            <a:xfrm>
              <a:off x="2674938" y="3679825"/>
              <a:ext cx="407988" cy="33338"/>
            </a:xfrm>
            <a:custGeom>
              <a:avLst/>
              <a:gdLst>
                <a:gd name="T0" fmla="*/ 96 w 96"/>
                <a:gd name="T1" fmla="*/ 3 h 8"/>
                <a:gd name="T2" fmla="*/ 93 w 96"/>
                <a:gd name="T3" fmla="*/ 0 h 8"/>
                <a:gd name="T4" fmla="*/ 3 w 96"/>
                <a:gd name="T5" fmla="*/ 0 h 8"/>
                <a:gd name="T6" fmla="*/ 0 w 96"/>
                <a:gd name="T7" fmla="*/ 3 h 8"/>
                <a:gd name="T8" fmla="*/ 0 w 96"/>
                <a:gd name="T9" fmla="*/ 5 h 8"/>
                <a:gd name="T10" fmla="*/ 3 w 96"/>
                <a:gd name="T11" fmla="*/ 8 h 8"/>
                <a:gd name="T12" fmla="*/ 93 w 96"/>
                <a:gd name="T13" fmla="*/ 8 h 8"/>
                <a:gd name="T14" fmla="*/ 96 w 96"/>
                <a:gd name="T15" fmla="*/ 5 h 8"/>
                <a:gd name="T16" fmla="*/ 96 w 96"/>
                <a:gd name="T1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8">
                  <a:moveTo>
                    <a:pt x="96" y="3"/>
                  </a:moveTo>
                  <a:cubicBezTo>
                    <a:pt x="96" y="1"/>
                    <a:pt x="95" y="0"/>
                    <a:pt x="93" y="0"/>
                  </a:cubicBezTo>
                  <a:cubicBezTo>
                    <a:pt x="3" y="0"/>
                    <a:pt x="3" y="0"/>
                    <a:pt x="3" y="0"/>
                  </a:cubicBezTo>
                  <a:cubicBezTo>
                    <a:pt x="1" y="0"/>
                    <a:pt x="0" y="1"/>
                    <a:pt x="0" y="3"/>
                  </a:cubicBezTo>
                  <a:cubicBezTo>
                    <a:pt x="0" y="5"/>
                    <a:pt x="0" y="5"/>
                    <a:pt x="0" y="5"/>
                  </a:cubicBezTo>
                  <a:cubicBezTo>
                    <a:pt x="0" y="7"/>
                    <a:pt x="1" y="8"/>
                    <a:pt x="3" y="8"/>
                  </a:cubicBezTo>
                  <a:cubicBezTo>
                    <a:pt x="93" y="8"/>
                    <a:pt x="93" y="8"/>
                    <a:pt x="93" y="8"/>
                  </a:cubicBezTo>
                  <a:cubicBezTo>
                    <a:pt x="95" y="8"/>
                    <a:pt x="96" y="7"/>
                    <a:pt x="96" y="5"/>
                  </a:cubicBezTo>
                  <a:lnTo>
                    <a:pt x="96" y="3"/>
                  </a:lnTo>
                  <a:close/>
                </a:path>
              </a:pathLst>
            </a:custGeom>
            <a:solidFill>
              <a:srgbClr val="A0968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131">
              <a:extLst>
                <a:ext uri="{FF2B5EF4-FFF2-40B4-BE49-F238E27FC236}">
                  <a16:creationId xmlns:a16="http://schemas.microsoft.com/office/drawing/2014/main" id="{5F368C9E-456D-4D94-A897-1702994E2BC2}"/>
                </a:ext>
              </a:extLst>
            </p:cNvPr>
            <p:cNvSpPr>
              <a:spLocks/>
            </p:cNvSpPr>
            <p:nvPr/>
          </p:nvSpPr>
          <p:spPr bwMode="auto">
            <a:xfrm>
              <a:off x="8743950" y="5237163"/>
              <a:ext cx="504825" cy="185738"/>
            </a:xfrm>
            <a:custGeom>
              <a:avLst/>
              <a:gdLst>
                <a:gd name="T0" fmla="*/ 0 w 318"/>
                <a:gd name="T1" fmla="*/ 112 h 117"/>
                <a:gd name="T2" fmla="*/ 315 w 318"/>
                <a:gd name="T3" fmla="*/ 117 h 117"/>
                <a:gd name="T4" fmla="*/ 318 w 318"/>
                <a:gd name="T5" fmla="*/ 5 h 117"/>
                <a:gd name="T6" fmla="*/ 0 w 318"/>
                <a:gd name="T7" fmla="*/ 0 h 117"/>
                <a:gd name="T8" fmla="*/ 0 w 318"/>
                <a:gd name="T9" fmla="*/ 112 h 117"/>
              </a:gdLst>
              <a:ahLst/>
              <a:cxnLst>
                <a:cxn ang="0">
                  <a:pos x="T0" y="T1"/>
                </a:cxn>
                <a:cxn ang="0">
                  <a:pos x="T2" y="T3"/>
                </a:cxn>
                <a:cxn ang="0">
                  <a:pos x="T4" y="T5"/>
                </a:cxn>
                <a:cxn ang="0">
                  <a:pos x="T6" y="T7"/>
                </a:cxn>
                <a:cxn ang="0">
                  <a:pos x="T8" y="T9"/>
                </a:cxn>
              </a:cxnLst>
              <a:rect l="0" t="0" r="r" b="b"/>
              <a:pathLst>
                <a:path w="318" h="117">
                  <a:moveTo>
                    <a:pt x="0" y="112"/>
                  </a:moveTo>
                  <a:lnTo>
                    <a:pt x="315" y="117"/>
                  </a:lnTo>
                  <a:lnTo>
                    <a:pt x="318" y="5"/>
                  </a:lnTo>
                  <a:lnTo>
                    <a:pt x="0" y="0"/>
                  </a:lnTo>
                  <a:lnTo>
                    <a:pt x="0" y="112"/>
                  </a:lnTo>
                  <a:close/>
                </a:path>
              </a:pathLst>
            </a:custGeom>
            <a:solidFill>
              <a:srgbClr val="00B59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32">
              <a:extLst>
                <a:ext uri="{FF2B5EF4-FFF2-40B4-BE49-F238E27FC236}">
                  <a16:creationId xmlns:a16="http://schemas.microsoft.com/office/drawing/2014/main" id="{3CC56439-DC9E-414E-B18E-C150FD91B7AE}"/>
                </a:ext>
              </a:extLst>
            </p:cNvPr>
            <p:cNvSpPr>
              <a:spLocks/>
            </p:cNvSpPr>
            <p:nvPr/>
          </p:nvSpPr>
          <p:spPr bwMode="auto">
            <a:xfrm>
              <a:off x="9028113" y="5219700"/>
              <a:ext cx="306388" cy="411163"/>
            </a:xfrm>
            <a:custGeom>
              <a:avLst/>
              <a:gdLst>
                <a:gd name="T0" fmla="*/ 193 w 193"/>
                <a:gd name="T1" fmla="*/ 214 h 259"/>
                <a:gd name="T2" fmla="*/ 136 w 193"/>
                <a:gd name="T3" fmla="*/ 259 h 259"/>
                <a:gd name="T4" fmla="*/ 0 w 193"/>
                <a:gd name="T5" fmla="*/ 115 h 259"/>
                <a:gd name="T6" fmla="*/ 94 w 193"/>
                <a:gd name="T7" fmla="*/ 0 h 259"/>
                <a:gd name="T8" fmla="*/ 193 w 193"/>
                <a:gd name="T9" fmla="*/ 214 h 259"/>
              </a:gdLst>
              <a:ahLst/>
              <a:cxnLst>
                <a:cxn ang="0">
                  <a:pos x="T0" y="T1"/>
                </a:cxn>
                <a:cxn ang="0">
                  <a:pos x="T2" y="T3"/>
                </a:cxn>
                <a:cxn ang="0">
                  <a:pos x="T4" y="T5"/>
                </a:cxn>
                <a:cxn ang="0">
                  <a:pos x="T6" y="T7"/>
                </a:cxn>
                <a:cxn ang="0">
                  <a:pos x="T8" y="T9"/>
                </a:cxn>
              </a:cxnLst>
              <a:rect l="0" t="0" r="r" b="b"/>
              <a:pathLst>
                <a:path w="193" h="259">
                  <a:moveTo>
                    <a:pt x="193" y="214"/>
                  </a:moveTo>
                  <a:lnTo>
                    <a:pt x="136" y="259"/>
                  </a:lnTo>
                  <a:lnTo>
                    <a:pt x="0" y="115"/>
                  </a:lnTo>
                  <a:lnTo>
                    <a:pt x="94" y="0"/>
                  </a:lnTo>
                  <a:lnTo>
                    <a:pt x="193" y="214"/>
                  </a:lnTo>
                  <a:close/>
                </a:path>
              </a:pathLst>
            </a:custGeom>
            <a:solidFill>
              <a:srgbClr val="00B59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33">
              <a:extLst>
                <a:ext uri="{FF2B5EF4-FFF2-40B4-BE49-F238E27FC236}">
                  <a16:creationId xmlns:a16="http://schemas.microsoft.com/office/drawing/2014/main" id="{B3D27F7E-71F4-4C14-BB7E-F6F0D1561327}"/>
                </a:ext>
              </a:extLst>
            </p:cNvPr>
            <p:cNvSpPr>
              <a:spLocks/>
            </p:cNvSpPr>
            <p:nvPr/>
          </p:nvSpPr>
          <p:spPr bwMode="auto">
            <a:xfrm>
              <a:off x="9244013" y="5521325"/>
              <a:ext cx="296863" cy="203200"/>
            </a:xfrm>
            <a:custGeom>
              <a:avLst/>
              <a:gdLst>
                <a:gd name="T0" fmla="*/ 187 w 187"/>
                <a:gd name="T1" fmla="*/ 61 h 128"/>
                <a:gd name="T2" fmla="*/ 163 w 187"/>
                <a:gd name="T3" fmla="*/ 128 h 128"/>
                <a:gd name="T4" fmla="*/ 0 w 187"/>
                <a:gd name="T5" fmla="*/ 67 h 128"/>
                <a:gd name="T6" fmla="*/ 25 w 187"/>
                <a:gd name="T7" fmla="*/ 0 h 128"/>
                <a:gd name="T8" fmla="*/ 187 w 187"/>
                <a:gd name="T9" fmla="*/ 61 h 128"/>
              </a:gdLst>
              <a:ahLst/>
              <a:cxnLst>
                <a:cxn ang="0">
                  <a:pos x="T0" y="T1"/>
                </a:cxn>
                <a:cxn ang="0">
                  <a:pos x="T2" y="T3"/>
                </a:cxn>
                <a:cxn ang="0">
                  <a:pos x="T4" y="T5"/>
                </a:cxn>
                <a:cxn ang="0">
                  <a:pos x="T6" y="T7"/>
                </a:cxn>
                <a:cxn ang="0">
                  <a:pos x="T8" y="T9"/>
                </a:cxn>
              </a:cxnLst>
              <a:rect l="0" t="0" r="r" b="b"/>
              <a:pathLst>
                <a:path w="187" h="128">
                  <a:moveTo>
                    <a:pt x="187" y="61"/>
                  </a:moveTo>
                  <a:lnTo>
                    <a:pt x="163" y="128"/>
                  </a:lnTo>
                  <a:lnTo>
                    <a:pt x="0" y="67"/>
                  </a:lnTo>
                  <a:lnTo>
                    <a:pt x="25" y="0"/>
                  </a:lnTo>
                  <a:lnTo>
                    <a:pt x="187" y="61"/>
                  </a:lnTo>
                  <a:close/>
                </a:path>
              </a:pathLst>
            </a:custGeom>
            <a:solidFill>
              <a:srgbClr val="00B59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134">
              <a:extLst>
                <a:ext uri="{FF2B5EF4-FFF2-40B4-BE49-F238E27FC236}">
                  <a16:creationId xmlns:a16="http://schemas.microsoft.com/office/drawing/2014/main" id="{A01F10FB-7C3A-4CAB-8413-5B00D94CA310}"/>
                </a:ext>
              </a:extLst>
            </p:cNvPr>
            <p:cNvSpPr>
              <a:spLocks/>
            </p:cNvSpPr>
            <p:nvPr/>
          </p:nvSpPr>
          <p:spPr bwMode="auto">
            <a:xfrm>
              <a:off x="8523288" y="5241925"/>
              <a:ext cx="403225" cy="287338"/>
            </a:xfrm>
            <a:custGeom>
              <a:avLst/>
              <a:gdLst>
                <a:gd name="T0" fmla="*/ 43 w 254"/>
                <a:gd name="T1" fmla="*/ 181 h 181"/>
                <a:gd name="T2" fmla="*/ 0 w 254"/>
                <a:gd name="T3" fmla="*/ 125 h 181"/>
                <a:gd name="T4" fmla="*/ 177 w 254"/>
                <a:gd name="T5" fmla="*/ 0 h 181"/>
                <a:gd name="T6" fmla="*/ 254 w 254"/>
                <a:gd name="T7" fmla="*/ 106 h 181"/>
                <a:gd name="T8" fmla="*/ 43 w 254"/>
                <a:gd name="T9" fmla="*/ 181 h 181"/>
              </a:gdLst>
              <a:ahLst/>
              <a:cxnLst>
                <a:cxn ang="0">
                  <a:pos x="T0" y="T1"/>
                </a:cxn>
                <a:cxn ang="0">
                  <a:pos x="T2" y="T3"/>
                </a:cxn>
                <a:cxn ang="0">
                  <a:pos x="T4" y="T5"/>
                </a:cxn>
                <a:cxn ang="0">
                  <a:pos x="T6" y="T7"/>
                </a:cxn>
                <a:cxn ang="0">
                  <a:pos x="T8" y="T9"/>
                </a:cxn>
              </a:cxnLst>
              <a:rect l="0" t="0" r="r" b="b"/>
              <a:pathLst>
                <a:path w="254" h="181">
                  <a:moveTo>
                    <a:pt x="43" y="181"/>
                  </a:moveTo>
                  <a:lnTo>
                    <a:pt x="0" y="125"/>
                  </a:lnTo>
                  <a:lnTo>
                    <a:pt x="177" y="0"/>
                  </a:lnTo>
                  <a:lnTo>
                    <a:pt x="254" y="106"/>
                  </a:lnTo>
                  <a:lnTo>
                    <a:pt x="43" y="181"/>
                  </a:lnTo>
                  <a:close/>
                </a:path>
              </a:pathLst>
            </a:custGeom>
            <a:solidFill>
              <a:srgbClr val="00B59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135">
              <a:extLst>
                <a:ext uri="{FF2B5EF4-FFF2-40B4-BE49-F238E27FC236}">
                  <a16:creationId xmlns:a16="http://schemas.microsoft.com/office/drawing/2014/main" id="{104EA0D2-E97E-4923-A7A5-447EA5A2213D}"/>
                </a:ext>
              </a:extLst>
            </p:cNvPr>
            <p:cNvSpPr>
              <a:spLocks/>
            </p:cNvSpPr>
            <p:nvPr/>
          </p:nvSpPr>
          <p:spPr bwMode="auto">
            <a:xfrm>
              <a:off x="8523288" y="5440363"/>
              <a:ext cx="127000" cy="334963"/>
            </a:xfrm>
            <a:custGeom>
              <a:avLst/>
              <a:gdLst>
                <a:gd name="T0" fmla="*/ 80 w 80"/>
                <a:gd name="T1" fmla="*/ 211 h 211"/>
                <a:gd name="T2" fmla="*/ 8 w 80"/>
                <a:gd name="T3" fmla="*/ 211 h 211"/>
                <a:gd name="T4" fmla="*/ 0 w 80"/>
                <a:gd name="T5" fmla="*/ 0 h 211"/>
                <a:gd name="T6" fmla="*/ 80 w 80"/>
                <a:gd name="T7" fmla="*/ 38 h 211"/>
                <a:gd name="T8" fmla="*/ 80 w 80"/>
                <a:gd name="T9" fmla="*/ 211 h 211"/>
              </a:gdLst>
              <a:ahLst/>
              <a:cxnLst>
                <a:cxn ang="0">
                  <a:pos x="T0" y="T1"/>
                </a:cxn>
                <a:cxn ang="0">
                  <a:pos x="T2" y="T3"/>
                </a:cxn>
                <a:cxn ang="0">
                  <a:pos x="T4" y="T5"/>
                </a:cxn>
                <a:cxn ang="0">
                  <a:pos x="T6" y="T7"/>
                </a:cxn>
                <a:cxn ang="0">
                  <a:pos x="T8" y="T9"/>
                </a:cxn>
              </a:cxnLst>
              <a:rect l="0" t="0" r="r" b="b"/>
              <a:pathLst>
                <a:path w="80" h="211">
                  <a:moveTo>
                    <a:pt x="80" y="211"/>
                  </a:moveTo>
                  <a:lnTo>
                    <a:pt x="8" y="211"/>
                  </a:lnTo>
                  <a:lnTo>
                    <a:pt x="0" y="0"/>
                  </a:lnTo>
                  <a:lnTo>
                    <a:pt x="80" y="38"/>
                  </a:lnTo>
                  <a:lnTo>
                    <a:pt x="80" y="211"/>
                  </a:lnTo>
                  <a:close/>
                </a:path>
              </a:pathLst>
            </a:custGeom>
            <a:solidFill>
              <a:srgbClr val="00B59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36">
              <a:extLst>
                <a:ext uri="{FF2B5EF4-FFF2-40B4-BE49-F238E27FC236}">
                  <a16:creationId xmlns:a16="http://schemas.microsoft.com/office/drawing/2014/main" id="{3C668EEB-CC47-44F7-B3B1-5275538DB27F}"/>
                </a:ext>
              </a:extLst>
            </p:cNvPr>
            <p:cNvSpPr>
              <a:spLocks/>
            </p:cNvSpPr>
            <p:nvPr/>
          </p:nvSpPr>
          <p:spPr bwMode="auto">
            <a:xfrm>
              <a:off x="8743950" y="4740275"/>
              <a:ext cx="512763" cy="581025"/>
            </a:xfrm>
            <a:custGeom>
              <a:avLst/>
              <a:gdLst>
                <a:gd name="T0" fmla="*/ 0 w 121"/>
                <a:gd name="T1" fmla="*/ 114 h 137"/>
                <a:gd name="T2" fmla="*/ 20 w 121"/>
                <a:gd name="T3" fmla="*/ 135 h 137"/>
                <a:gd name="T4" fmla="*/ 98 w 121"/>
                <a:gd name="T5" fmla="*/ 136 h 137"/>
                <a:gd name="T6" fmla="*/ 119 w 121"/>
                <a:gd name="T7" fmla="*/ 116 h 137"/>
                <a:gd name="T8" fmla="*/ 121 w 121"/>
                <a:gd name="T9" fmla="*/ 22 h 137"/>
                <a:gd name="T10" fmla="*/ 100 w 121"/>
                <a:gd name="T11" fmla="*/ 2 h 137"/>
                <a:gd name="T12" fmla="*/ 22 w 121"/>
                <a:gd name="T13" fmla="*/ 0 h 137"/>
                <a:gd name="T14" fmla="*/ 1 w 121"/>
                <a:gd name="T15" fmla="*/ 21 h 137"/>
                <a:gd name="T16" fmla="*/ 0 w 121"/>
                <a:gd name="T17" fmla="*/ 1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 h="137">
                  <a:moveTo>
                    <a:pt x="0" y="114"/>
                  </a:moveTo>
                  <a:cubicBezTo>
                    <a:pt x="0" y="126"/>
                    <a:pt x="9" y="135"/>
                    <a:pt x="20" y="135"/>
                  </a:cubicBezTo>
                  <a:cubicBezTo>
                    <a:pt x="98" y="136"/>
                    <a:pt x="98" y="136"/>
                    <a:pt x="98" y="136"/>
                  </a:cubicBezTo>
                  <a:cubicBezTo>
                    <a:pt x="110" y="137"/>
                    <a:pt x="119" y="128"/>
                    <a:pt x="119" y="116"/>
                  </a:cubicBezTo>
                  <a:cubicBezTo>
                    <a:pt x="121" y="22"/>
                    <a:pt x="121" y="22"/>
                    <a:pt x="121" y="22"/>
                  </a:cubicBezTo>
                  <a:cubicBezTo>
                    <a:pt x="121" y="11"/>
                    <a:pt x="112" y="2"/>
                    <a:pt x="100" y="2"/>
                  </a:cubicBezTo>
                  <a:cubicBezTo>
                    <a:pt x="22" y="0"/>
                    <a:pt x="22" y="0"/>
                    <a:pt x="22" y="0"/>
                  </a:cubicBezTo>
                  <a:cubicBezTo>
                    <a:pt x="11" y="0"/>
                    <a:pt x="2" y="9"/>
                    <a:pt x="1" y="21"/>
                  </a:cubicBezTo>
                  <a:cubicBezTo>
                    <a:pt x="0" y="114"/>
                    <a:pt x="0" y="114"/>
                    <a:pt x="0" y="114"/>
                  </a:cubicBezTo>
                </a:path>
              </a:pathLst>
            </a:custGeom>
            <a:solidFill>
              <a:srgbClr val="29C7B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137">
              <a:extLst>
                <a:ext uri="{FF2B5EF4-FFF2-40B4-BE49-F238E27FC236}">
                  <a16:creationId xmlns:a16="http://schemas.microsoft.com/office/drawing/2014/main" id="{60862129-4434-42AD-96B7-BA7D7FC079A6}"/>
                </a:ext>
              </a:extLst>
            </p:cNvPr>
            <p:cNvSpPr>
              <a:spLocks/>
            </p:cNvSpPr>
            <p:nvPr/>
          </p:nvSpPr>
          <p:spPr bwMode="auto">
            <a:xfrm>
              <a:off x="9502775" y="5618163"/>
              <a:ext cx="153988" cy="276225"/>
            </a:xfrm>
            <a:custGeom>
              <a:avLst/>
              <a:gdLst>
                <a:gd name="T0" fmla="*/ 41 w 97"/>
                <a:gd name="T1" fmla="*/ 174 h 174"/>
                <a:gd name="T2" fmla="*/ 97 w 97"/>
                <a:gd name="T3" fmla="*/ 30 h 174"/>
                <a:gd name="T4" fmla="*/ 24 w 97"/>
                <a:gd name="T5" fmla="*/ 0 h 174"/>
                <a:gd name="T6" fmla="*/ 0 w 97"/>
                <a:gd name="T7" fmla="*/ 67 h 174"/>
                <a:gd name="T8" fmla="*/ 41 w 97"/>
                <a:gd name="T9" fmla="*/ 174 h 174"/>
              </a:gdLst>
              <a:ahLst/>
              <a:cxnLst>
                <a:cxn ang="0">
                  <a:pos x="T0" y="T1"/>
                </a:cxn>
                <a:cxn ang="0">
                  <a:pos x="T2" y="T3"/>
                </a:cxn>
                <a:cxn ang="0">
                  <a:pos x="T4" y="T5"/>
                </a:cxn>
                <a:cxn ang="0">
                  <a:pos x="T6" y="T7"/>
                </a:cxn>
                <a:cxn ang="0">
                  <a:pos x="T8" y="T9"/>
                </a:cxn>
              </a:cxnLst>
              <a:rect l="0" t="0" r="r" b="b"/>
              <a:pathLst>
                <a:path w="97" h="174">
                  <a:moveTo>
                    <a:pt x="41" y="174"/>
                  </a:moveTo>
                  <a:lnTo>
                    <a:pt x="97" y="30"/>
                  </a:lnTo>
                  <a:lnTo>
                    <a:pt x="24" y="0"/>
                  </a:lnTo>
                  <a:lnTo>
                    <a:pt x="0" y="67"/>
                  </a:lnTo>
                  <a:lnTo>
                    <a:pt x="41" y="174"/>
                  </a:lnTo>
                  <a:close/>
                </a:path>
              </a:pathLst>
            </a:custGeom>
            <a:solidFill>
              <a:srgbClr val="8C623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138">
              <a:extLst>
                <a:ext uri="{FF2B5EF4-FFF2-40B4-BE49-F238E27FC236}">
                  <a16:creationId xmlns:a16="http://schemas.microsoft.com/office/drawing/2014/main" id="{90EF0949-6CBE-4706-859F-58543471CEC9}"/>
                </a:ext>
              </a:extLst>
            </p:cNvPr>
            <p:cNvSpPr>
              <a:spLocks/>
            </p:cNvSpPr>
            <p:nvPr/>
          </p:nvSpPr>
          <p:spPr bwMode="auto">
            <a:xfrm>
              <a:off x="8401050" y="5775325"/>
              <a:ext cx="249238" cy="123825"/>
            </a:xfrm>
            <a:custGeom>
              <a:avLst/>
              <a:gdLst>
                <a:gd name="T0" fmla="*/ 0 w 157"/>
                <a:gd name="T1" fmla="*/ 78 h 78"/>
                <a:gd name="T2" fmla="*/ 157 w 157"/>
                <a:gd name="T3" fmla="*/ 78 h 78"/>
                <a:gd name="T4" fmla="*/ 157 w 157"/>
                <a:gd name="T5" fmla="*/ 0 h 78"/>
                <a:gd name="T6" fmla="*/ 85 w 157"/>
                <a:gd name="T7" fmla="*/ 0 h 78"/>
                <a:gd name="T8" fmla="*/ 0 w 157"/>
                <a:gd name="T9" fmla="*/ 78 h 78"/>
              </a:gdLst>
              <a:ahLst/>
              <a:cxnLst>
                <a:cxn ang="0">
                  <a:pos x="T0" y="T1"/>
                </a:cxn>
                <a:cxn ang="0">
                  <a:pos x="T2" y="T3"/>
                </a:cxn>
                <a:cxn ang="0">
                  <a:pos x="T4" y="T5"/>
                </a:cxn>
                <a:cxn ang="0">
                  <a:pos x="T6" y="T7"/>
                </a:cxn>
                <a:cxn ang="0">
                  <a:pos x="T8" y="T9"/>
                </a:cxn>
              </a:cxnLst>
              <a:rect l="0" t="0" r="r" b="b"/>
              <a:pathLst>
                <a:path w="157" h="78">
                  <a:moveTo>
                    <a:pt x="0" y="78"/>
                  </a:moveTo>
                  <a:lnTo>
                    <a:pt x="157" y="78"/>
                  </a:lnTo>
                  <a:lnTo>
                    <a:pt x="157" y="0"/>
                  </a:lnTo>
                  <a:lnTo>
                    <a:pt x="85" y="0"/>
                  </a:lnTo>
                  <a:lnTo>
                    <a:pt x="0" y="78"/>
                  </a:lnTo>
                  <a:close/>
                </a:path>
              </a:pathLst>
            </a:custGeom>
            <a:solidFill>
              <a:srgbClr val="8C623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139">
              <a:extLst>
                <a:ext uri="{FF2B5EF4-FFF2-40B4-BE49-F238E27FC236}">
                  <a16:creationId xmlns:a16="http://schemas.microsoft.com/office/drawing/2014/main" id="{854675AE-748A-43B1-86E8-ABD96CF17515}"/>
                </a:ext>
              </a:extLst>
            </p:cNvPr>
            <p:cNvSpPr>
              <a:spLocks/>
            </p:cNvSpPr>
            <p:nvPr/>
          </p:nvSpPr>
          <p:spPr bwMode="auto">
            <a:xfrm>
              <a:off x="8459788" y="4732338"/>
              <a:ext cx="411163" cy="342900"/>
            </a:xfrm>
            <a:custGeom>
              <a:avLst/>
              <a:gdLst>
                <a:gd name="T0" fmla="*/ 5 w 97"/>
                <a:gd name="T1" fmla="*/ 75 h 81"/>
                <a:gd name="T2" fmla="*/ 23 w 97"/>
                <a:gd name="T3" fmla="*/ 77 h 81"/>
                <a:gd name="T4" fmla="*/ 90 w 97"/>
                <a:gd name="T5" fmla="*/ 25 h 81"/>
                <a:gd name="T6" fmla="*/ 92 w 97"/>
                <a:gd name="T7" fmla="*/ 6 h 81"/>
                <a:gd name="T8" fmla="*/ 74 w 97"/>
                <a:gd name="T9" fmla="*/ 4 h 81"/>
                <a:gd name="T10" fmla="*/ 7 w 97"/>
                <a:gd name="T11" fmla="*/ 57 h 81"/>
                <a:gd name="T12" fmla="*/ 5 w 97"/>
                <a:gd name="T13" fmla="*/ 75 h 81"/>
              </a:gdLst>
              <a:ahLst/>
              <a:cxnLst>
                <a:cxn ang="0">
                  <a:pos x="T0" y="T1"/>
                </a:cxn>
                <a:cxn ang="0">
                  <a:pos x="T2" y="T3"/>
                </a:cxn>
                <a:cxn ang="0">
                  <a:pos x="T4" y="T5"/>
                </a:cxn>
                <a:cxn ang="0">
                  <a:pos x="T6" y="T7"/>
                </a:cxn>
                <a:cxn ang="0">
                  <a:pos x="T8" y="T9"/>
                </a:cxn>
                <a:cxn ang="0">
                  <a:pos x="T10" y="T11"/>
                </a:cxn>
                <a:cxn ang="0">
                  <a:pos x="T12" y="T13"/>
                </a:cxn>
              </a:cxnLst>
              <a:rect l="0" t="0" r="r" b="b"/>
              <a:pathLst>
                <a:path w="97" h="81">
                  <a:moveTo>
                    <a:pt x="5" y="75"/>
                  </a:moveTo>
                  <a:cubicBezTo>
                    <a:pt x="9" y="81"/>
                    <a:pt x="17" y="81"/>
                    <a:pt x="23" y="77"/>
                  </a:cubicBezTo>
                  <a:cubicBezTo>
                    <a:pt x="90" y="25"/>
                    <a:pt x="90" y="25"/>
                    <a:pt x="90" y="25"/>
                  </a:cubicBezTo>
                  <a:cubicBezTo>
                    <a:pt x="96" y="20"/>
                    <a:pt x="97" y="12"/>
                    <a:pt x="92" y="6"/>
                  </a:cubicBezTo>
                  <a:cubicBezTo>
                    <a:pt x="88" y="1"/>
                    <a:pt x="80" y="0"/>
                    <a:pt x="74" y="4"/>
                  </a:cubicBezTo>
                  <a:cubicBezTo>
                    <a:pt x="7" y="57"/>
                    <a:pt x="7" y="57"/>
                    <a:pt x="7" y="57"/>
                  </a:cubicBezTo>
                  <a:cubicBezTo>
                    <a:pt x="1" y="61"/>
                    <a:pt x="0" y="69"/>
                    <a:pt x="5" y="75"/>
                  </a:cubicBezTo>
                  <a:close/>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40">
              <a:extLst>
                <a:ext uri="{FF2B5EF4-FFF2-40B4-BE49-F238E27FC236}">
                  <a16:creationId xmlns:a16="http://schemas.microsoft.com/office/drawing/2014/main" id="{12DCD2A0-E370-4E26-8615-AE93DEB158CC}"/>
                </a:ext>
              </a:extLst>
            </p:cNvPr>
            <p:cNvSpPr>
              <a:spLocks/>
            </p:cNvSpPr>
            <p:nvPr/>
          </p:nvSpPr>
          <p:spPr bwMode="auto">
            <a:xfrm>
              <a:off x="8324850" y="4935538"/>
              <a:ext cx="258763" cy="157163"/>
            </a:xfrm>
            <a:custGeom>
              <a:avLst/>
              <a:gdLst>
                <a:gd name="T0" fmla="*/ 0 w 163"/>
                <a:gd name="T1" fmla="*/ 27 h 99"/>
                <a:gd name="T2" fmla="*/ 8 w 163"/>
                <a:gd name="T3" fmla="*/ 0 h 99"/>
                <a:gd name="T4" fmla="*/ 163 w 163"/>
                <a:gd name="T5" fmla="*/ 35 h 99"/>
                <a:gd name="T6" fmla="*/ 139 w 163"/>
                <a:gd name="T7" fmla="*/ 99 h 99"/>
                <a:gd name="T8" fmla="*/ 0 w 163"/>
                <a:gd name="T9" fmla="*/ 27 h 99"/>
              </a:gdLst>
              <a:ahLst/>
              <a:cxnLst>
                <a:cxn ang="0">
                  <a:pos x="T0" y="T1"/>
                </a:cxn>
                <a:cxn ang="0">
                  <a:pos x="T2" y="T3"/>
                </a:cxn>
                <a:cxn ang="0">
                  <a:pos x="T4" y="T5"/>
                </a:cxn>
                <a:cxn ang="0">
                  <a:pos x="T6" y="T7"/>
                </a:cxn>
                <a:cxn ang="0">
                  <a:pos x="T8" y="T9"/>
                </a:cxn>
              </a:cxnLst>
              <a:rect l="0" t="0" r="r" b="b"/>
              <a:pathLst>
                <a:path w="163" h="99">
                  <a:moveTo>
                    <a:pt x="0" y="27"/>
                  </a:moveTo>
                  <a:lnTo>
                    <a:pt x="8" y="0"/>
                  </a:lnTo>
                  <a:lnTo>
                    <a:pt x="163" y="35"/>
                  </a:lnTo>
                  <a:lnTo>
                    <a:pt x="139" y="99"/>
                  </a:lnTo>
                  <a:lnTo>
                    <a:pt x="0" y="27"/>
                  </a:lnTo>
                  <a:close/>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41">
              <a:extLst>
                <a:ext uri="{FF2B5EF4-FFF2-40B4-BE49-F238E27FC236}">
                  <a16:creationId xmlns:a16="http://schemas.microsoft.com/office/drawing/2014/main" id="{074809F5-B0BD-486E-9E67-51EB18EDE311}"/>
                </a:ext>
              </a:extLst>
            </p:cNvPr>
            <p:cNvSpPr>
              <a:spLocks/>
            </p:cNvSpPr>
            <p:nvPr/>
          </p:nvSpPr>
          <p:spPr bwMode="auto">
            <a:xfrm>
              <a:off x="8213725" y="4879975"/>
              <a:ext cx="157163" cy="169863"/>
            </a:xfrm>
            <a:custGeom>
              <a:avLst/>
              <a:gdLst>
                <a:gd name="T0" fmla="*/ 8 w 37"/>
                <a:gd name="T1" fmla="*/ 0 h 40"/>
                <a:gd name="T2" fmla="*/ 30 w 37"/>
                <a:gd name="T3" fmla="*/ 6 h 40"/>
                <a:gd name="T4" fmla="*/ 31 w 37"/>
                <a:gd name="T5" fmla="*/ 7 h 40"/>
                <a:gd name="T6" fmla="*/ 37 w 37"/>
                <a:gd name="T7" fmla="*/ 28 h 40"/>
                <a:gd name="T8" fmla="*/ 34 w 37"/>
                <a:gd name="T9" fmla="*/ 33 h 40"/>
                <a:gd name="T10" fmla="*/ 12 w 37"/>
                <a:gd name="T11" fmla="*/ 39 h 40"/>
                <a:gd name="T12" fmla="*/ 7 w 37"/>
                <a:gd name="T13" fmla="*/ 36 h 40"/>
                <a:gd name="T14" fmla="*/ 1 w 37"/>
                <a:gd name="T15" fmla="*/ 16 h 40"/>
                <a:gd name="T16" fmla="*/ 6 w 37"/>
                <a:gd name="T17" fmla="*/ 10 h 40"/>
                <a:gd name="T18" fmla="*/ 8 w 37"/>
                <a:gd name="T1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40">
                  <a:moveTo>
                    <a:pt x="8" y="0"/>
                  </a:moveTo>
                  <a:cubicBezTo>
                    <a:pt x="8" y="0"/>
                    <a:pt x="29" y="5"/>
                    <a:pt x="30" y="6"/>
                  </a:cubicBezTo>
                  <a:cubicBezTo>
                    <a:pt x="31" y="6"/>
                    <a:pt x="31" y="7"/>
                    <a:pt x="31" y="7"/>
                  </a:cubicBezTo>
                  <a:cubicBezTo>
                    <a:pt x="37" y="28"/>
                    <a:pt x="37" y="28"/>
                    <a:pt x="37" y="28"/>
                  </a:cubicBezTo>
                  <a:cubicBezTo>
                    <a:pt x="37" y="30"/>
                    <a:pt x="36" y="32"/>
                    <a:pt x="34" y="33"/>
                  </a:cubicBezTo>
                  <a:cubicBezTo>
                    <a:pt x="12" y="39"/>
                    <a:pt x="12" y="39"/>
                    <a:pt x="12" y="39"/>
                  </a:cubicBezTo>
                  <a:cubicBezTo>
                    <a:pt x="10" y="40"/>
                    <a:pt x="7" y="39"/>
                    <a:pt x="7" y="36"/>
                  </a:cubicBezTo>
                  <a:cubicBezTo>
                    <a:pt x="1" y="16"/>
                    <a:pt x="1" y="16"/>
                    <a:pt x="1" y="16"/>
                  </a:cubicBezTo>
                  <a:cubicBezTo>
                    <a:pt x="0" y="14"/>
                    <a:pt x="4" y="11"/>
                    <a:pt x="6" y="10"/>
                  </a:cubicBezTo>
                  <a:cubicBezTo>
                    <a:pt x="4" y="4"/>
                    <a:pt x="8" y="0"/>
                    <a:pt x="8" y="0"/>
                  </a:cubicBez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142">
              <a:extLst>
                <a:ext uri="{FF2B5EF4-FFF2-40B4-BE49-F238E27FC236}">
                  <a16:creationId xmlns:a16="http://schemas.microsoft.com/office/drawing/2014/main" id="{6B6D5939-20F0-45B0-A5FC-DA6F017A2A5C}"/>
                </a:ext>
              </a:extLst>
            </p:cNvPr>
            <p:cNvSpPr>
              <a:spLocks/>
            </p:cNvSpPr>
            <p:nvPr/>
          </p:nvSpPr>
          <p:spPr bwMode="auto">
            <a:xfrm>
              <a:off x="8218488" y="4922838"/>
              <a:ext cx="93663" cy="114300"/>
            </a:xfrm>
            <a:custGeom>
              <a:avLst/>
              <a:gdLst>
                <a:gd name="T0" fmla="*/ 0 w 22"/>
                <a:gd name="T1" fmla="*/ 2 h 27"/>
                <a:gd name="T2" fmla="*/ 12 w 22"/>
                <a:gd name="T3" fmla="*/ 3 h 27"/>
                <a:gd name="T4" fmla="*/ 21 w 22"/>
                <a:gd name="T5" fmla="*/ 15 h 27"/>
                <a:gd name="T6" fmla="*/ 16 w 22"/>
                <a:gd name="T7" fmla="*/ 25 h 27"/>
                <a:gd name="T8" fmla="*/ 5 w 22"/>
                <a:gd name="T9" fmla="*/ 24 h 27"/>
                <a:gd name="T10" fmla="*/ 0 w 22"/>
                <a:gd name="T11" fmla="*/ 2 h 27"/>
              </a:gdLst>
              <a:ahLst/>
              <a:cxnLst>
                <a:cxn ang="0">
                  <a:pos x="T0" y="T1"/>
                </a:cxn>
                <a:cxn ang="0">
                  <a:pos x="T2" y="T3"/>
                </a:cxn>
                <a:cxn ang="0">
                  <a:pos x="T4" y="T5"/>
                </a:cxn>
                <a:cxn ang="0">
                  <a:pos x="T6" y="T7"/>
                </a:cxn>
                <a:cxn ang="0">
                  <a:pos x="T8" y="T9"/>
                </a:cxn>
                <a:cxn ang="0">
                  <a:pos x="T10" y="T11"/>
                </a:cxn>
              </a:cxnLst>
              <a:rect l="0" t="0" r="r" b="b"/>
              <a:pathLst>
                <a:path w="22" h="27">
                  <a:moveTo>
                    <a:pt x="0" y="2"/>
                  </a:moveTo>
                  <a:cubicBezTo>
                    <a:pt x="0" y="2"/>
                    <a:pt x="7" y="0"/>
                    <a:pt x="12" y="3"/>
                  </a:cubicBezTo>
                  <a:cubicBezTo>
                    <a:pt x="16" y="5"/>
                    <a:pt x="21" y="11"/>
                    <a:pt x="21" y="15"/>
                  </a:cubicBezTo>
                  <a:cubicBezTo>
                    <a:pt x="22" y="19"/>
                    <a:pt x="19" y="25"/>
                    <a:pt x="16" y="25"/>
                  </a:cubicBezTo>
                  <a:cubicBezTo>
                    <a:pt x="14" y="26"/>
                    <a:pt x="7" y="27"/>
                    <a:pt x="5" y="24"/>
                  </a:cubicBezTo>
                  <a:cubicBezTo>
                    <a:pt x="2" y="14"/>
                    <a:pt x="0" y="2"/>
                    <a:pt x="0" y="2"/>
                  </a:cubicBez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143">
              <a:extLst>
                <a:ext uri="{FF2B5EF4-FFF2-40B4-BE49-F238E27FC236}">
                  <a16:creationId xmlns:a16="http://schemas.microsoft.com/office/drawing/2014/main" id="{2C8E79BD-DFFB-49A8-88D6-6F6C5ECADF92}"/>
                </a:ext>
              </a:extLst>
            </p:cNvPr>
            <p:cNvSpPr>
              <a:spLocks/>
            </p:cNvSpPr>
            <p:nvPr/>
          </p:nvSpPr>
          <p:spPr bwMode="auto">
            <a:xfrm>
              <a:off x="8239125" y="4872038"/>
              <a:ext cx="136525" cy="96838"/>
            </a:xfrm>
            <a:custGeom>
              <a:avLst/>
              <a:gdLst>
                <a:gd name="T0" fmla="*/ 0 w 32"/>
                <a:gd name="T1" fmla="*/ 11 h 23"/>
                <a:gd name="T2" fmla="*/ 7 w 32"/>
                <a:gd name="T3" fmla="*/ 2 h 23"/>
                <a:gd name="T4" fmla="*/ 24 w 32"/>
                <a:gd name="T5" fmla="*/ 6 h 23"/>
                <a:gd name="T6" fmla="*/ 27 w 32"/>
                <a:gd name="T7" fmla="*/ 17 h 23"/>
                <a:gd name="T8" fmla="*/ 32 w 32"/>
                <a:gd name="T9" fmla="*/ 22 h 23"/>
                <a:gd name="T10" fmla="*/ 20 w 32"/>
                <a:gd name="T11" fmla="*/ 20 h 23"/>
                <a:gd name="T12" fmla="*/ 18 w 32"/>
                <a:gd name="T13" fmla="*/ 14 h 23"/>
                <a:gd name="T14" fmla="*/ 11 w 32"/>
                <a:gd name="T15" fmla="*/ 14 h 23"/>
                <a:gd name="T16" fmla="*/ 0 w 32"/>
                <a:gd name="T17"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3">
                  <a:moveTo>
                    <a:pt x="0" y="11"/>
                  </a:moveTo>
                  <a:cubicBezTo>
                    <a:pt x="0" y="11"/>
                    <a:pt x="5" y="4"/>
                    <a:pt x="7" y="2"/>
                  </a:cubicBezTo>
                  <a:cubicBezTo>
                    <a:pt x="8" y="0"/>
                    <a:pt x="23" y="2"/>
                    <a:pt x="24" y="6"/>
                  </a:cubicBezTo>
                  <a:cubicBezTo>
                    <a:pt x="25" y="9"/>
                    <a:pt x="26" y="14"/>
                    <a:pt x="27" y="17"/>
                  </a:cubicBezTo>
                  <a:cubicBezTo>
                    <a:pt x="30" y="20"/>
                    <a:pt x="32" y="22"/>
                    <a:pt x="32" y="22"/>
                  </a:cubicBezTo>
                  <a:cubicBezTo>
                    <a:pt x="32" y="22"/>
                    <a:pt x="26" y="23"/>
                    <a:pt x="20" y="20"/>
                  </a:cubicBezTo>
                  <a:cubicBezTo>
                    <a:pt x="17" y="19"/>
                    <a:pt x="17" y="16"/>
                    <a:pt x="18" y="14"/>
                  </a:cubicBezTo>
                  <a:cubicBezTo>
                    <a:pt x="15" y="13"/>
                    <a:pt x="12" y="12"/>
                    <a:pt x="11" y="14"/>
                  </a:cubicBezTo>
                  <a:cubicBezTo>
                    <a:pt x="3" y="20"/>
                    <a:pt x="0" y="11"/>
                    <a:pt x="0" y="11"/>
                  </a:cubicBez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44">
              <a:extLst>
                <a:ext uri="{FF2B5EF4-FFF2-40B4-BE49-F238E27FC236}">
                  <a16:creationId xmlns:a16="http://schemas.microsoft.com/office/drawing/2014/main" id="{9B83C58A-7D23-417B-A9F1-A6757F0A04DB}"/>
                </a:ext>
              </a:extLst>
            </p:cNvPr>
            <p:cNvSpPr>
              <a:spLocks/>
            </p:cNvSpPr>
            <p:nvPr/>
          </p:nvSpPr>
          <p:spPr bwMode="auto">
            <a:xfrm>
              <a:off x="9070975" y="4745038"/>
              <a:ext cx="342900" cy="831850"/>
            </a:xfrm>
            <a:custGeom>
              <a:avLst/>
              <a:gdLst>
                <a:gd name="T0" fmla="*/ 0 w 81"/>
                <a:gd name="T1" fmla="*/ 0 h 196"/>
                <a:gd name="T2" fmla="*/ 20 w 81"/>
                <a:gd name="T3" fmla="*/ 1 h 196"/>
                <a:gd name="T4" fmla="*/ 44 w 81"/>
                <a:gd name="T5" fmla="*/ 24 h 196"/>
                <a:gd name="T6" fmla="*/ 58 w 81"/>
                <a:gd name="T7" fmla="*/ 138 h 196"/>
                <a:gd name="T8" fmla="*/ 18 w 81"/>
                <a:gd name="T9" fmla="*/ 196 h 196"/>
                <a:gd name="T10" fmla="*/ 0 w 81"/>
                <a:gd name="T11" fmla="*/ 196 h 196"/>
                <a:gd name="T12" fmla="*/ 0 w 81"/>
                <a:gd name="T13" fmla="*/ 0 h 196"/>
              </a:gdLst>
              <a:ahLst/>
              <a:cxnLst>
                <a:cxn ang="0">
                  <a:pos x="T0" y="T1"/>
                </a:cxn>
                <a:cxn ang="0">
                  <a:pos x="T2" y="T3"/>
                </a:cxn>
                <a:cxn ang="0">
                  <a:pos x="T4" y="T5"/>
                </a:cxn>
                <a:cxn ang="0">
                  <a:pos x="T6" y="T7"/>
                </a:cxn>
                <a:cxn ang="0">
                  <a:pos x="T8" y="T9"/>
                </a:cxn>
                <a:cxn ang="0">
                  <a:pos x="T10" y="T11"/>
                </a:cxn>
                <a:cxn ang="0">
                  <a:pos x="T12" y="T13"/>
                </a:cxn>
              </a:cxnLst>
              <a:rect l="0" t="0" r="r" b="b"/>
              <a:pathLst>
                <a:path w="81" h="196">
                  <a:moveTo>
                    <a:pt x="0" y="0"/>
                  </a:moveTo>
                  <a:cubicBezTo>
                    <a:pt x="20" y="1"/>
                    <a:pt x="20" y="1"/>
                    <a:pt x="20" y="1"/>
                  </a:cubicBezTo>
                  <a:cubicBezTo>
                    <a:pt x="32" y="1"/>
                    <a:pt x="45" y="12"/>
                    <a:pt x="44" y="24"/>
                  </a:cubicBezTo>
                  <a:cubicBezTo>
                    <a:pt x="44" y="24"/>
                    <a:pt x="35" y="123"/>
                    <a:pt x="58" y="138"/>
                  </a:cubicBezTo>
                  <a:cubicBezTo>
                    <a:pt x="81" y="153"/>
                    <a:pt x="30" y="196"/>
                    <a:pt x="18" y="196"/>
                  </a:cubicBezTo>
                  <a:cubicBezTo>
                    <a:pt x="0" y="196"/>
                    <a:pt x="0" y="196"/>
                    <a:pt x="0" y="196"/>
                  </a:cubicBezTo>
                  <a:cubicBezTo>
                    <a:pt x="0" y="0"/>
                    <a:pt x="0" y="0"/>
                    <a:pt x="0" y="0"/>
                  </a:cubicBezTo>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45">
              <a:extLst>
                <a:ext uri="{FF2B5EF4-FFF2-40B4-BE49-F238E27FC236}">
                  <a16:creationId xmlns:a16="http://schemas.microsoft.com/office/drawing/2014/main" id="{C052262E-EDA0-4055-A0B1-DC0A3261B235}"/>
                </a:ext>
              </a:extLst>
            </p:cNvPr>
            <p:cNvSpPr>
              <a:spLocks/>
            </p:cNvSpPr>
            <p:nvPr/>
          </p:nvSpPr>
          <p:spPr bwMode="auto">
            <a:xfrm>
              <a:off x="8728075" y="4740275"/>
              <a:ext cx="173038" cy="785813"/>
            </a:xfrm>
            <a:custGeom>
              <a:avLst/>
              <a:gdLst>
                <a:gd name="T0" fmla="*/ 0 w 41"/>
                <a:gd name="T1" fmla="*/ 21 h 185"/>
                <a:gd name="T2" fmla="*/ 25 w 41"/>
                <a:gd name="T3" fmla="*/ 0 h 185"/>
                <a:gd name="T4" fmla="*/ 41 w 41"/>
                <a:gd name="T5" fmla="*/ 1 h 185"/>
                <a:gd name="T6" fmla="*/ 41 w 41"/>
                <a:gd name="T7" fmla="*/ 185 h 185"/>
                <a:gd name="T8" fmla="*/ 23 w 41"/>
                <a:gd name="T9" fmla="*/ 184 h 185"/>
                <a:gd name="T10" fmla="*/ 1 w 41"/>
                <a:gd name="T11" fmla="*/ 163 h 185"/>
                <a:gd name="T12" fmla="*/ 0 w 41"/>
                <a:gd name="T13" fmla="*/ 21 h 185"/>
              </a:gdLst>
              <a:ahLst/>
              <a:cxnLst>
                <a:cxn ang="0">
                  <a:pos x="T0" y="T1"/>
                </a:cxn>
                <a:cxn ang="0">
                  <a:pos x="T2" y="T3"/>
                </a:cxn>
                <a:cxn ang="0">
                  <a:pos x="T4" y="T5"/>
                </a:cxn>
                <a:cxn ang="0">
                  <a:pos x="T6" y="T7"/>
                </a:cxn>
                <a:cxn ang="0">
                  <a:pos x="T8" y="T9"/>
                </a:cxn>
                <a:cxn ang="0">
                  <a:pos x="T10" y="T11"/>
                </a:cxn>
                <a:cxn ang="0">
                  <a:pos x="T12" y="T13"/>
                </a:cxn>
              </a:cxnLst>
              <a:rect l="0" t="0" r="r" b="b"/>
              <a:pathLst>
                <a:path w="41" h="185">
                  <a:moveTo>
                    <a:pt x="0" y="21"/>
                  </a:moveTo>
                  <a:cubicBezTo>
                    <a:pt x="0" y="9"/>
                    <a:pt x="14" y="0"/>
                    <a:pt x="25" y="0"/>
                  </a:cubicBezTo>
                  <a:cubicBezTo>
                    <a:pt x="41" y="1"/>
                    <a:pt x="41" y="1"/>
                    <a:pt x="41" y="1"/>
                  </a:cubicBezTo>
                  <a:cubicBezTo>
                    <a:pt x="41" y="185"/>
                    <a:pt x="41" y="185"/>
                    <a:pt x="41" y="185"/>
                  </a:cubicBezTo>
                  <a:cubicBezTo>
                    <a:pt x="23" y="184"/>
                    <a:pt x="23" y="184"/>
                    <a:pt x="23" y="184"/>
                  </a:cubicBezTo>
                  <a:cubicBezTo>
                    <a:pt x="12" y="184"/>
                    <a:pt x="0" y="175"/>
                    <a:pt x="1" y="163"/>
                  </a:cubicBezTo>
                  <a:cubicBezTo>
                    <a:pt x="0" y="21"/>
                    <a:pt x="0" y="21"/>
                    <a:pt x="0" y="21"/>
                  </a:cubicBezTo>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Rectangle 146">
              <a:extLst>
                <a:ext uri="{FF2B5EF4-FFF2-40B4-BE49-F238E27FC236}">
                  <a16:creationId xmlns:a16="http://schemas.microsoft.com/office/drawing/2014/main" id="{2AA04C2F-9331-4CF0-9EC4-BD19767C9C6D}"/>
                </a:ext>
              </a:extLst>
            </p:cNvPr>
            <p:cNvSpPr>
              <a:spLocks noChangeArrowheads="1"/>
            </p:cNvSpPr>
            <p:nvPr/>
          </p:nvSpPr>
          <p:spPr bwMode="auto">
            <a:xfrm>
              <a:off x="8901113" y="4841875"/>
              <a:ext cx="169863" cy="268288"/>
            </a:xfrm>
            <a:prstGeom prst="rect">
              <a:avLst/>
            </a:prstGeom>
            <a:solidFill>
              <a:srgbClr val="1F9E8C"/>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47">
              <a:extLst>
                <a:ext uri="{FF2B5EF4-FFF2-40B4-BE49-F238E27FC236}">
                  <a16:creationId xmlns:a16="http://schemas.microsoft.com/office/drawing/2014/main" id="{7AD71E11-A07C-4388-A1D4-10214831B9C5}"/>
                </a:ext>
              </a:extLst>
            </p:cNvPr>
            <p:cNvSpPr>
              <a:spLocks/>
            </p:cNvSpPr>
            <p:nvPr/>
          </p:nvSpPr>
          <p:spPr bwMode="auto">
            <a:xfrm>
              <a:off x="9070975" y="4833938"/>
              <a:ext cx="71438" cy="101600"/>
            </a:xfrm>
            <a:custGeom>
              <a:avLst/>
              <a:gdLst>
                <a:gd name="T0" fmla="*/ 4 w 17"/>
                <a:gd name="T1" fmla="*/ 0 h 24"/>
                <a:gd name="T2" fmla="*/ 1 w 17"/>
                <a:gd name="T3" fmla="*/ 1 h 24"/>
                <a:gd name="T4" fmla="*/ 0 w 17"/>
                <a:gd name="T5" fmla="*/ 2 h 24"/>
                <a:gd name="T6" fmla="*/ 0 w 17"/>
                <a:gd name="T7" fmla="*/ 24 h 24"/>
                <a:gd name="T8" fmla="*/ 13 w 17"/>
                <a:gd name="T9" fmla="*/ 11 h 24"/>
                <a:gd name="T10" fmla="*/ 4 w 17"/>
                <a:gd name="T11" fmla="*/ 0 h 24"/>
              </a:gdLst>
              <a:ahLst/>
              <a:cxnLst>
                <a:cxn ang="0">
                  <a:pos x="T0" y="T1"/>
                </a:cxn>
                <a:cxn ang="0">
                  <a:pos x="T2" y="T3"/>
                </a:cxn>
                <a:cxn ang="0">
                  <a:pos x="T4" y="T5"/>
                </a:cxn>
                <a:cxn ang="0">
                  <a:pos x="T6" y="T7"/>
                </a:cxn>
                <a:cxn ang="0">
                  <a:pos x="T8" y="T9"/>
                </a:cxn>
                <a:cxn ang="0">
                  <a:pos x="T10" y="T11"/>
                </a:cxn>
              </a:cxnLst>
              <a:rect l="0" t="0" r="r" b="b"/>
              <a:pathLst>
                <a:path w="17" h="24">
                  <a:moveTo>
                    <a:pt x="4" y="0"/>
                  </a:moveTo>
                  <a:cubicBezTo>
                    <a:pt x="3" y="0"/>
                    <a:pt x="2" y="1"/>
                    <a:pt x="1" y="1"/>
                  </a:cubicBezTo>
                  <a:cubicBezTo>
                    <a:pt x="0" y="2"/>
                    <a:pt x="0" y="2"/>
                    <a:pt x="0" y="2"/>
                  </a:cubicBezTo>
                  <a:cubicBezTo>
                    <a:pt x="0" y="24"/>
                    <a:pt x="0" y="24"/>
                    <a:pt x="0" y="24"/>
                  </a:cubicBezTo>
                  <a:cubicBezTo>
                    <a:pt x="13" y="11"/>
                    <a:pt x="13" y="11"/>
                    <a:pt x="13" y="11"/>
                  </a:cubicBezTo>
                  <a:cubicBezTo>
                    <a:pt x="17" y="8"/>
                    <a:pt x="10" y="0"/>
                    <a:pt x="4" y="0"/>
                  </a:cubicBezTo>
                </a:path>
              </a:pathLst>
            </a:custGeom>
            <a:solidFill>
              <a:srgbClr val="ABBBB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48">
              <a:extLst>
                <a:ext uri="{FF2B5EF4-FFF2-40B4-BE49-F238E27FC236}">
                  <a16:creationId xmlns:a16="http://schemas.microsoft.com/office/drawing/2014/main" id="{AD243865-8A4A-404E-8C1F-FDE3581AA5A0}"/>
                </a:ext>
              </a:extLst>
            </p:cNvPr>
            <p:cNvSpPr>
              <a:spLocks/>
            </p:cNvSpPr>
            <p:nvPr/>
          </p:nvSpPr>
          <p:spPr bwMode="auto">
            <a:xfrm>
              <a:off x="8728075" y="5118100"/>
              <a:ext cx="0" cy="4763"/>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0"/>
                    <a:pt x="0" y="0"/>
                    <a:pt x="0" y="0"/>
                  </a:cubicBezTo>
                </a:path>
              </a:pathLst>
            </a:custGeom>
            <a:solidFill>
              <a:srgbClr val="CCCCC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149">
              <a:extLst>
                <a:ext uri="{FF2B5EF4-FFF2-40B4-BE49-F238E27FC236}">
                  <a16:creationId xmlns:a16="http://schemas.microsoft.com/office/drawing/2014/main" id="{D563F31B-AA85-4C9C-8271-3942158F2376}"/>
                </a:ext>
              </a:extLst>
            </p:cNvPr>
            <p:cNvSpPr>
              <a:spLocks/>
            </p:cNvSpPr>
            <p:nvPr/>
          </p:nvSpPr>
          <p:spPr bwMode="auto">
            <a:xfrm>
              <a:off x="8728075" y="4978400"/>
              <a:ext cx="173038" cy="177800"/>
            </a:xfrm>
            <a:custGeom>
              <a:avLst/>
              <a:gdLst>
                <a:gd name="T0" fmla="*/ 41 w 41"/>
                <a:gd name="T1" fmla="*/ 0 h 42"/>
                <a:gd name="T2" fmla="*/ 22 w 41"/>
                <a:gd name="T3" fmla="*/ 15 h 42"/>
                <a:gd name="T4" fmla="*/ 22 w 41"/>
                <a:gd name="T5" fmla="*/ 15 h 42"/>
                <a:gd name="T6" fmla="*/ 0 w 41"/>
                <a:gd name="T7" fmla="*/ 33 h 42"/>
                <a:gd name="T8" fmla="*/ 0 w 41"/>
                <a:gd name="T9" fmla="*/ 34 h 42"/>
                <a:gd name="T10" fmla="*/ 26 w 41"/>
                <a:gd name="T11" fmla="*/ 42 h 42"/>
                <a:gd name="T12" fmla="*/ 31 w 41"/>
                <a:gd name="T13" fmla="*/ 41 h 42"/>
                <a:gd name="T14" fmla="*/ 41 w 41"/>
                <a:gd name="T15" fmla="*/ 31 h 42"/>
                <a:gd name="T16" fmla="*/ 41 w 41"/>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42">
                  <a:moveTo>
                    <a:pt x="41" y="0"/>
                  </a:moveTo>
                  <a:cubicBezTo>
                    <a:pt x="22" y="15"/>
                    <a:pt x="22" y="15"/>
                    <a:pt x="22" y="15"/>
                  </a:cubicBezTo>
                  <a:cubicBezTo>
                    <a:pt x="22" y="15"/>
                    <a:pt x="22" y="15"/>
                    <a:pt x="22" y="15"/>
                  </a:cubicBezTo>
                  <a:cubicBezTo>
                    <a:pt x="0" y="33"/>
                    <a:pt x="0" y="33"/>
                    <a:pt x="0" y="33"/>
                  </a:cubicBezTo>
                  <a:cubicBezTo>
                    <a:pt x="0" y="34"/>
                    <a:pt x="0" y="34"/>
                    <a:pt x="0" y="34"/>
                  </a:cubicBezTo>
                  <a:cubicBezTo>
                    <a:pt x="5" y="38"/>
                    <a:pt x="18" y="42"/>
                    <a:pt x="26" y="42"/>
                  </a:cubicBezTo>
                  <a:cubicBezTo>
                    <a:pt x="29" y="42"/>
                    <a:pt x="30" y="42"/>
                    <a:pt x="31" y="41"/>
                  </a:cubicBezTo>
                  <a:cubicBezTo>
                    <a:pt x="41" y="31"/>
                    <a:pt x="41" y="31"/>
                    <a:pt x="41" y="31"/>
                  </a:cubicBezTo>
                  <a:cubicBezTo>
                    <a:pt x="41" y="0"/>
                    <a:pt x="41" y="0"/>
                    <a:pt x="41" y="0"/>
                  </a:cubicBezTo>
                </a:path>
              </a:pathLst>
            </a:custGeom>
            <a:solidFill>
              <a:srgbClr val="ABBBB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150">
              <a:extLst>
                <a:ext uri="{FF2B5EF4-FFF2-40B4-BE49-F238E27FC236}">
                  <a16:creationId xmlns:a16="http://schemas.microsoft.com/office/drawing/2014/main" id="{0EFEE7C8-B1CD-436D-BCB9-E7E264C3FF93}"/>
                </a:ext>
              </a:extLst>
            </p:cNvPr>
            <p:cNvSpPr>
              <a:spLocks/>
            </p:cNvSpPr>
            <p:nvPr/>
          </p:nvSpPr>
          <p:spPr bwMode="auto">
            <a:xfrm>
              <a:off x="8728075" y="4217988"/>
              <a:ext cx="550863" cy="598488"/>
            </a:xfrm>
            <a:custGeom>
              <a:avLst/>
              <a:gdLst>
                <a:gd name="T0" fmla="*/ 15 w 130"/>
                <a:gd name="T1" fmla="*/ 47 h 141"/>
                <a:gd name="T2" fmla="*/ 38 w 130"/>
                <a:gd name="T3" fmla="*/ 128 h 141"/>
                <a:gd name="T4" fmla="*/ 115 w 130"/>
                <a:gd name="T5" fmla="*/ 94 h 141"/>
                <a:gd name="T6" fmla="*/ 92 w 130"/>
                <a:gd name="T7" fmla="*/ 13 h 141"/>
                <a:gd name="T8" fmla="*/ 15 w 130"/>
                <a:gd name="T9" fmla="*/ 47 h 141"/>
              </a:gdLst>
              <a:ahLst/>
              <a:cxnLst>
                <a:cxn ang="0">
                  <a:pos x="T0" y="T1"/>
                </a:cxn>
                <a:cxn ang="0">
                  <a:pos x="T2" y="T3"/>
                </a:cxn>
                <a:cxn ang="0">
                  <a:pos x="T4" y="T5"/>
                </a:cxn>
                <a:cxn ang="0">
                  <a:pos x="T6" y="T7"/>
                </a:cxn>
                <a:cxn ang="0">
                  <a:pos x="T8" y="T9"/>
                </a:cxn>
              </a:cxnLst>
              <a:rect l="0" t="0" r="r" b="b"/>
              <a:pathLst>
                <a:path w="130" h="141">
                  <a:moveTo>
                    <a:pt x="15" y="47"/>
                  </a:moveTo>
                  <a:cubicBezTo>
                    <a:pt x="0" y="78"/>
                    <a:pt x="10" y="114"/>
                    <a:pt x="38" y="128"/>
                  </a:cubicBezTo>
                  <a:cubicBezTo>
                    <a:pt x="66" y="141"/>
                    <a:pt x="100" y="126"/>
                    <a:pt x="115" y="94"/>
                  </a:cubicBezTo>
                  <a:cubicBezTo>
                    <a:pt x="130" y="63"/>
                    <a:pt x="120" y="27"/>
                    <a:pt x="92" y="13"/>
                  </a:cubicBezTo>
                  <a:cubicBezTo>
                    <a:pt x="65" y="0"/>
                    <a:pt x="30" y="15"/>
                    <a:pt x="15" y="47"/>
                  </a:cubicBez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151">
              <a:extLst>
                <a:ext uri="{FF2B5EF4-FFF2-40B4-BE49-F238E27FC236}">
                  <a16:creationId xmlns:a16="http://schemas.microsoft.com/office/drawing/2014/main" id="{7645CD3C-F0B5-42AD-A669-BA98D26A81A0}"/>
                </a:ext>
              </a:extLst>
            </p:cNvPr>
            <p:cNvSpPr>
              <a:spLocks/>
            </p:cNvSpPr>
            <p:nvPr/>
          </p:nvSpPr>
          <p:spPr bwMode="auto">
            <a:xfrm>
              <a:off x="8896350" y="4397375"/>
              <a:ext cx="47625" cy="58738"/>
            </a:xfrm>
            <a:custGeom>
              <a:avLst/>
              <a:gdLst>
                <a:gd name="T0" fmla="*/ 1 w 11"/>
                <a:gd name="T1" fmla="*/ 5 h 14"/>
                <a:gd name="T2" fmla="*/ 2 w 11"/>
                <a:gd name="T3" fmla="*/ 13 h 14"/>
                <a:gd name="T4" fmla="*/ 9 w 11"/>
                <a:gd name="T5" fmla="*/ 9 h 14"/>
                <a:gd name="T6" fmla="*/ 8 w 11"/>
                <a:gd name="T7" fmla="*/ 1 h 14"/>
                <a:gd name="T8" fmla="*/ 1 w 11"/>
                <a:gd name="T9" fmla="*/ 5 h 14"/>
              </a:gdLst>
              <a:ahLst/>
              <a:cxnLst>
                <a:cxn ang="0">
                  <a:pos x="T0" y="T1"/>
                </a:cxn>
                <a:cxn ang="0">
                  <a:pos x="T2" y="T3"/>
                </a:cxn>
                <a:cxn ang="0">
                  <a:pos x="T4" y="T5"/>
                </a:cxn>
                <a:cxn ang="0">
                  <a:pos x="T6" y="T7"/>
                </a:cxn>
                <a:cxn ang="0">
                  <a:pos x="T8" y="T9"/>
                </a:cxn>
              </a:cxnLst>
              <a:rect l="0" t="0" r="r" b="b"/>
              <a:pathLst>
                <a:path w="11" h="14">
                  <a:moveTo>
                    <a:pt x="1" y="5"/>
                  </a:moveTo>
                  <a:cubicBezTo>
                    <a:pt x="0" y="8"/>
                    <a:pt x="0" y="12"/>
                    <a:pt x="2" y="13"/>
                  </a:cubicBezTo>
                  <a:cubicBezTo>
                    <a:pt x="5" y="14"/>
                    <a:pt x="8" y="12"/>
                    <a:pt x="9" y="9"/>
                  </a:cubicBezTo>
                  <a:cubicBezTo>
                    <a:pt x="11" y="6"/>
                    <a:pt x="10" y="2"/>
                    <a:pt x="8" y="1"/>
                  </a:cubicBezTo>
                  <a:cubicBezTo>
                    <a:pt x="6" y="0"/>
                    <a:pt x="3" y="2"/>
                    <a:pt x="1" y="5"/>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152">
              <a:extLst>
                <a:ext uri="{FF2B5EF4-FFF2-40B4-BE49-F238E27FC236}">
                  <a16:creationId xmlns:a16="http://schemas.microsoft.com/office/drawing/2014/main" id="{FC5CC441-FC6D-42A1-8122-52C0ACEAB3D6}"/>
                </a:ext>
              </a:extLst>
            </p:cNvPr>
            <p:cNvSpPr>
              <a:spLocks/>
            </p:cNvSpPr>
            <p:nvPr/>
          </p:nvSpPr>
          <p:spPr bwMode="auto">
            <a:xfrm>
              <a:off x="8858250" y="4060825"/>
              <a:ext cx="463550" cy="560388"/>
            </a:xfrm>
            <a:custGeom>
              <a:avLst/>
              <a:gdLst>
                <a:gd name="T0" fmla="*/ 5 w 109"/>
                <a:gd name="T1" fmla="*/ 11 h 132"/>
                <a:gd name="T2" fmla="*/ 12 w 109"/>
                <a:gd name="T3" fmla="*/ 0 h 132"/>
                <a:gd name="T4" fmla="*/ 34 w 109"/>
                <a:gd name="T5" fmla="*/ 18 h 132"/>
                <a:gd name="T6" fmla="*/ 51 w 109"/>
                <a:gd name="T7" fmla="*/ 23 h 132"/>
                <a:gd name="T8" fmla="*/ 55 w 109"/>
                <a:gd name="T9" fmla="*/ 23 h 132"/>
                <a:gd name="T10" fmla="*/ 72 w 109"/>
                <a:gd name="T11" fmla="*/ 29 h 132"/>
                <a:gd name="T12" fmla="*/ 79 w 109"/>
                <a:gd name="T13" fmla="*/ 32 h 132"/>
                <a:gd name="T14" fmla="*/ 101 w 109"/>
                <a:gd name="T15" fmla="*/ 58 h 132"/>
                <a:gd name="T16" fmla="*/ 101 w 109"/>
                <a:gd name="T17" fmla="*/ 107 h 132"/>
                <a:gd name="T18" fmla="*/ 76 w 109"/>
                <a:gd name="T19" fmla="*/ 132 h 132"/>
                <a:gd name="T20" fmla="*/ 80 w 109"/>
                <a:gd name="T21" fmla="*/ 126 h 132"/>
                <a:gd name="T22" fmla="*/ 85 w 109"/>
                <a:gd name="T23" fmla="*/ 86 h 132"/>
                <a:gd name="T24" fmla="*/ 32 w 109"/>
                <a:gd name="T25" fmla="*/ 69 h 132"/>
                <a:gd name="T26" fmla="*/ 11 w 109"/>
                <a:gd name="T27" fmla="*/ 53 h 132"/>
                <a:gd name="T28" fmla="*/ 6 w 109"/>
                <a:gd name="T29" fmla="*/ 45 h 132"/>
                <a:gd name="T30" fmla="*/ 5 w 109"/>
                <a:gd name="T31" fmla="*/ 44 h 132"/>
                <a:gd name="T32" fmla="*/ 3 w 109"/>
                <a:gd name="T33" fmla="*/ 40 h 132"/>
                <a:gd name="T34" fmla="*/ 3 w 109"/>
                <a:gd name="T35" fmla="*/ 40 h 132"/>
                <a:gd name="T36" fmla="*/ 5 w 109"/>
                <a:gd name="T37" fmla="*/ 1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9" h="132">
                  <a:moveTo>
                    <a:pt x="5" y="11"/>
                  </a:moveTo>
                  <a:cubicBezTo>
                    <a:pt x="7" y="7"/>
                    <a:pt x="9" y="3"/>
                    <a:pt x="12" y="0"/>
                  </a:cubicBezTo>
                  <a:cubicBezTo>
                    <a:pt x="18" y="8"/>
                    <a:pt x="25" y="13"/>
                    <a:pt x="34" y="18"/>
                  </a:cubicBezTo>
                  <a:cubicBezTo>
                    <a:pt x="39" y="20"/>
                    <a:pt x="45" y="22"/>
                    <a:pt x="51" y="23"/>
                  </a:cubicBezTo>
                  <a:cubicBezTo>
                    <a:pt x="52" y="23"/>
                    <a:pt x="54" y="23"/>
                    <a:pt x="55" y="23"/>
                  </a:cubicBezTo>
                  <a:cubicBezTo>
                    <a:pt x="61" y="24"/>
                    <a:pt x="67" y="26"/>
                    <a:pt x="72" y="29"/>
                  </a:cubicBezTo>
                  <a:cubicBezTo>
                    <a:pt x="74" y="30"/>
                    <a:pt x="76" y="31"/>
                    <a:pt x="79" y="32"/>
                  </a:cubicBezTo>
                  <a:cubicBezTo>
                    <a:pt x="89" y="39"/>
                    <a:pt x="96" y="48"/>
                    <a:pt x="101" y="58"/>
                  </a:cubicBezTo>
                  <a:cubicBezTo>
                    <a:pt x="108" y="73"/>
                    <a:pt x="109" y="91"/>
                    <a:pt x="101" y="107"/>
                  </a:cubicBezTo>
                  <a:cubicBezTo>
                    <a:pt x="96" y="118"/>
                    <a:pt x="87" y="127"/>
                    <a:pt x="76" y="132"/>
                  </a:cubicBezTo>
                  <a:cubicBezTo>
                    <a:pt x="78" y="130"/>
                    <a:pt x="79" y="128"/>
                    <a:pt x="80" y="126"/>
                  </a:cubicBezTo>
                  <a:cubicBezTo>
                    <a:pt x="88" y="109"/>
                    <a:pt x="89" y="96"/>
                    <a:pt x="85" y="86"/>
                  </a:cubicBezTo>
                  <a:cubicBezTo>
                    <a:pt x="71" y="90"/>
                    <a:pt x="47" y="76"/>
                    <a:pt x="32" y="69"/>
                  </a:cubicBezTo>
                  <a:cubicBezTo>
                    <a:pt x="24" y="65"/>
                    <a:pt x="16" y="59"/>
                    <a:pt x="11" y="53"/>
                  </a:cubicBezTo>
                  <a:cubicBezTo>
                    <a:pt x="9" y="50"/>
                    <a:pt x="7" y="48"/>
                    <a:pt x="6" y="45"/>
                  </a:cubicBezTo>
                  <a:cubicBezTo>
                    <a:pt x="6" y="45"/>
                    <a:pt x="5" y="44"/>
                    <a:pt x="5" y="44"/>
                  </a:cubicBezTo>
                  <a:cubicBezTo>
                    <a:pt x="4" y="43"/>
                    <a:pt x="4" y="42"/>
                    <a:pt x="3" y="40"/>
                  </a:cubicBezTo>
                  <a:cubicBezTo>
                    <a:pt x="3" y="40"/>
                    <a:pt x="3" y="40"/>
                    <a:pt x="3" y="40"/>
                  </a:cubicBezTo>
                  <a:cubicBezTo>
                    <a:pt x="0" y="31"/>
                    <a:pt x="0" y="21"/>
                    <a:pt x="5" y="11"/>
                  </a:cubicBez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153">
              <a:extLst>
                <a:ext uri="{FF2B5EF4-FFF2-40B4-BE49-F238E27FC236}">
                  <a16:creationId xmlns:a16="http://schemas.microsoft.com/office/drawing/2014/main" id="{02C1E64E-85AD-43BF-A8B0-EEA5F93484C5}"/>
                </a:ext>
              </a:extLst>
            </p:cNvPr>
            <p:cNvSpPr>
              <a:spLocks/>
            </p:cNvSpPr>
            <p:nvPr/>
          </p:nvSpPr>
          <p:spPr bwMode="auto">
            <a:xfrm>
              <a:off x="9024938" y="4298950"/>
              <a:ext cx="312738" cy="474663"/>
            </a:xfrm>
            <a:custGeom>
              <a:avLst/>
              <a:gdLst>
                <a:gd name="T0" fmla="*/ 8 w 74"/>
                <a:gd name="T1" fmla="*/ 80 h 112"/>
                <a:gd name="T2" fmla="*/ 32 w 74"/>
                <a:gd name="T3" fmla="*/ 72 h 112"/>
                <a:gd name="T4" fmla="*/ 24 w 74"/>
                <a:gd name="T5" fmla="*/ 48 h 112"/>
                <a:gd name="T6" fmla="*/ 1 w 74"/>
                <a:gd name="T7" fmla="*/ 53 h 112"/>
                <a:gd name="T8" fmla="*/ 0 w 74"/>
                <a:gd name="T9" fmla="*/ 3 h 112"/>
                <a:gd name="T10" fmla="*/ 69 w 74"/>
                <a:gd name="T11" fmla="*/ 54 h 112"/>
                <a:gd name="T12" fmla="*/ 2 w 74"/>
                <a:gd name="T13" fmla="*/ 112 h 112"/>
                <a:gd name="T14" fmla="*/ 8 w 74"/>
                <a:gd name="T15" fmla="*/ 80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112">
                  <a:moveTo>
                    <a:pt x="8" y="80"/>
                  </a:moveTo>
                  <a:cubicBezTo>
                    <a:pt x="17" y="85"/>
                    <a:pt x="28" y="81"/>
                    <a:pt x="32" y="72"/>
                  </a:cubicBezTo>
                  <a:cubicBezTo>
                    <a:pt x="37" y="63"/>
                    <a:pt x="33" y="52"/>
                    <a:pt x="24" y="48"/>
                  </a:cubicBezTo>
                  <a:cubicBezTo>
                    <a:pt x="16" y="44"/>
                    <a:pt x="6" y="46"/>
                    <a:pt x="1" y="53"/>
                  </a:cubicBezTo>
                  <a:cubicBezTo>
                    <a:pt x="7" y="34"/>
                    <a:pt x="0" y="3"/>
                    <a:pt x="0" y="3"/>
                  </a:cubicBezTo>
                  <a:cubicBezTo>
                    <a:pt x="35" y="4"/>
                    <a:pt x="63" y="0"/>
                    <a:pt x="69" y="54"/>
                  </a:cubicBezTo>
                  <a:cubicBezTo>
                    <a:pt x="74" y="109"/>
                    <a:pt x="2" y="112"/>
                    <a:pt x="2" y="112"/>
                  </a:cubicBezTo>
                  <a:cubicBezTo>
                    <a:pt x="2" y="112"/>
                    <a:pt x="0" y="77"/>
                    <a:pt x="8" y="80"/>
                  </a:cubicBezTo>
                  <a:close/>
                </a:path>
              </a:pathLst>
            </a:custGeom>
            <a:solidFill>
              <a:srgbClr val="1A1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154">
              <a:extLst>
                <a:ext uri="{FF2B5EF4-FFF2-40B4-BE49-F238E27FC236}">
                  <a16:creationId xmlns:a16="http://schemas.microsoft.com/office/drawing/2014/main" id="{44B019B9-37C1-4421-BB36-42ACFC138781}"/>
                </a:ext>
              </a:extLst>
            </p:cNvPr>
            <p:cNvSpPr>
              <a:spLocks/>
            </p:cNvSpPr>
            <p:nvPr/>
          </p:nvSpPr>
          <p:spPr bwMode="auto">
            <a:xfrm>
              <a:off x="8753475" y="4786313"/>
              <a:ext cx="406400" cy="349250"/>
            </a:xfrm>
            <a:custGeom>
              <a:avLst/>
              <a:gdLst>
                <a:gd name="T0" fmla="*/ 5 w 96"/>
                <a:gd name="T1" fmla="*/ 76 h 82"/>
                <a:gd name="T2" fmla="*/ 7 w 96"/>
                <a:gd name="T3" fmla="*/ 58 h 82"/>
                <a:gd name="T4" fmla="*/ 73 w 96"/>
                <a:gd name="T5" fmla="*/ 4 h 82"/>
                <a:gd name="T6" fmla="*/ 91 w 96"/>
                <a:gd name="T7" fmla="*/ 6 h 82"/>
                <a:gd name="T8" fmla="*/ 89 w 96"/>
                <a:gd name="T9" fmla="*/ 24 h 82"/>
                <a:gd name="T10" fmla="*/ 23 w 96"/>
                <a:gd name="T11" fmla="*/ 78 h 82"/>
                <a:gd name="T12" fmla="*/ 5 w 96"/>
                <a:gd name="T13" fmla="*/ 76 h 82"/>
              </a:gdLst>
              <a:ahLst/>
              <a:cxnLst>
                <a:cxn ang="0">
                  <a:pos x="T0" y="T1"/>
                </a:cxn>
                <a:cxn ang="0">
                  <a:pos x="T2" y="T3"/>
                </a:cxn>
                <a:cxn ang="0">
                  <a:pos x="T4" y="T5"/>
                </a:cxn>
                <a:cxn ang="0">
                  <a:pos x="T6" y="T7"/>
                </a:cxn>
                <a:cxn ang="0">
                  <a:pos x="T8" y="T9"/>
                </a:cxn>
                <a:cxn ang="0">
                  <a:pos x="T10" y="T11"/>
                </a:cxn>
                <a:cxn ang="0">
                  <a:pos x="T12" y="T13"/>
                </a:cxn>
              </a:cxnLst>
              <a:rect l="0" t="0" r="r" b="b"/>
              <a:pathLst>
                <a:path w="96" h="82">
                  <a:moveTo>
                    <a:pt x="5" y="76"/>
                  </a:moveTo>
                  <a:cubicBezTo>
                    <a:pt x="0" y="70"/>
                    <a:pt x="1" y="62"/>
                    <a:pt x="7" y="58"/>
                  </a:cubicBezTo>
                  <a:cubicBezTo>
                    <a:pt x="73" y="4"/>
                    <a:pt x="73" y="4"/>
                    <a:pt x="73" y="4"/>
                  </a:cubicBezTo>
                  <a:cubicBezTo>
                    <a:pt x="79" y="0"/>
                    <a:pt x="87" y="0"/>
                    <a:pt x="91" y="6"/>
                  </a:cubicBezTo>
                  <a:cubicBezTo>
                    <a:pt x="96" y="11"/>
                    <a:pt x="95" y="20"/>
                    <a:pt x="89" y="24"/>
                  </a:cubicBezTo>
                  <a:cubicBezTo>
                    <a:pt x="23" y="78"/>
                    <a:pt x="23" y="78"/>
                    <a:pt x="23" y="78"/>
                  </a:cubicBezTo>
                  <a:cubicBezTo>
                    <a:pt x="17" y="82"/>
                    <a:pt x="9" y="81"/>
                    <a:pt x="5" y="76"/>
                  </a:cubicBezTo>
                  <a:close/>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155">
              <a:extLst>
                <a:ext uri="{FF2B5EF4-FFF2-40B4-BE49-F238E27FC236}">
                  <a16:creationId xmlns:a16="http://schemas.microsoft.com/office/drawing/2014/main" id="{73CFD90A-CE3E-4AE5-9A2C-2BD2DEB67BC1}"/>
                </a:ext>
              </a:extLst>
            </p:cNvPr>
            <p:cNvSpPr>
              <a:spLocks/>
            </p:cNvSpPr>
            <p:nvPr/>
          </p:nvSpPr>
          <p:spPr bwMode="auto">
            <a:xfrm>
              <a:off x="8561388" y="5021263"/>
              <a:ext cx="250825" cy="104775"/>
            </a:xfrm>
            <a:custGeom>
              <a:avLst/>
              <a:gdLst>
                <a:gd name="T0" fmla="*/ 0 w 158"/>
                <a:gd name="T1" fmla="*/ 24 h 66"/>
                <a:gd name="T2" fmla="*/ 0 w 158"/>
                <a:gd name="T3" fmla="*/ 53 h 66"/>
                <a:gd name="T4" fmla="*/ 158 w 158"/>
                <a:gd name="T5" fmla="*/ 66 h 66"/>
                <a:gd name="T6" fmla="*/ 155 w 158"/>
                <a:gd name="T7" fmla="*/ 0 h 66"/>
                <a:gd name="T8" fmla="*/ 0 w 158"/>
                <a:gd name="T9" fmla="*/ 24 h 66"/>
              </a:gdLst>
              <a:ahLst/>
              <a:cxnLst>
                <a:cxn ang="0">
                  <a:pos x="T0" y="T1"/>
                </a:cxn>
                <a:cxn ang="0">
                  <a:pos x="T2" y="T3"/>
                </a:cxn>
                <a:cxn ang="0">
                  <a:pos x="T4" y="T5"/>
                </a:cxn>
                <a:cxn ang="0">
                  <a:pos x="T6" y="T7"/>
                </a:cxn>
                <a:cxn ang="0">
                  <a:pos x="T8" y="T9"/>
                </a:cxn>
              </a:cxnLst>
              <a:rect l="0" t="0" r="r" b="b"/>
              <a:pathLst>
                <a:path w="158" h="66">
                  <a:moveTo>
                    <a:pt x="0" y="24"/>
                  </a:moveTo>
                  <a:lnTo>
                    <a:pt x="0" y="53"/>
                  </a:lnTo>
                  <a:lnTo>
                    <a:pt x="158" y="66"/>
                  </a:lnTo>
                  <a:lnTo>
                    <a:pt x="155" y="0"/>
                  </a:lnTo>
                  <a:lnTo>
                    <a:pt x="0" y="24"/>
                  </a:lnTo>
                  <a:close/>
                </a:path>
              </a:pathLst>
            </a:custGeom>
            <a:solidFill>
              <a:srgbClr val="D6EAE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156">
              <a:extLst>
                <a:ext uri="{FF2B5EF4-FFF2-40B4-BE49-F238E27FC236}">
                  <a16:creationId xmlns:a16="http://schemas.microsoft.com/office/drawing/2014/main" id="{39387F57-B646-4CE0-84F1-C5BF73075352}"/>
                </a:ext>
              </a:extLst>
            </p:cNvPr>
            <p:cNvSpPr>
              <a:spLocks/>
            </p:cNvSpPr>
            <p:nvPr/>
          </p:nvSpPr>
          <p:spPr bwMode="auto">
            <a:xfrm>
              <a:off x="8443913" y="4999038"/>
              <a:ext cx="117475" cy="144463"/>
            </a:xfrm>
            <a:custGeom>
              <a:avLst/>
              <a:gdLst>
                <a:gd name="T0" fmla="*/ 10 w 28"/>
                <a:gd name="T1" fmla="*/ 0 h 34"/>
                <a:gd name="T2" fmla="*/ 27 w 28"/>
                <a:gd name="T3" fmla="*/ 9 h 34"/>
                <a:gd name="T4" fmla="*/ 28 w 28"/>
                <a:gd name="T5" fmla="*/ 11 h 34"/>
                <a:gd name="T6" fmla="*/ 28 w 28"/>
                <a:gd name="T7" fmla="*/ 29 h 34"/>
                <a:gd name="T8" fmla="*/ 25 w 28"/>
                <a:gd name="T9" fmla="*/ 33 h 34"/>
                <a:gd name="T10" fmla="*/ 5 w 28"/>
                <a:gd name="T11" fmla="*/ 34 h 34"/>
                <a:gd name="T12" fmla="*/ 1 w 28"/>
                <a:gd name="T13" fmla="*/ 30 h 34"/>
                <a:gd name="T14" fmla="*/ 0 w 28"/>
                <a:gd name="T15" fmla="*/ 12 h 34"/>
                <a:gd name="T16" fmla="*/ 6 w 28"/>
                <a:gd name="T17" fmla="*/ 8 h 34"/>
                <a:gd name="T18" fmla="*/ 10 w 28"/>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34">
                  <a:moveTo>
                    <a:pt x="10" y="0"/>
                  </a:moveTo>
                  <a:cubicBezTo>
                    <a:pt x="10" y="0"/>
                    <a:pt x="27" y="8"/>
                    <a:pt x="27" y="9"/>
                  </a:cubicBezTo>
                  <a:cubicBezTo>
                    <a:pt x="27" y="10"/>
                    <a:pt x="28" y="10"/>
                    <a:pt x="28" y="11"/>
                  </a:cubicBezTo>
                  <a:cubicBezTo>
                    <a:pt x="28" y="29"/>
                    <a:pt x="28" y="29"/>
                    <a:pt x="28" y="29"/>
                  </a:cubicBezTo>
                  <a:cubicBezTo>
                    <a:pt x="28" y="31"/>
                    <a:pt x="27" y="33"/>
                    <a:pt x="25" y="33"/>
                  </a:cubicBezTo>
                  <a:cubicBezTo>
                    <a:pt x="5" y="34"/>
                    <a:pt x="5" y="34"/>
                    <a:pt x="5" y="34"/>
                  </a:cubicBezTo>
                  <a:cubicBezTo>
                    <a:pt x="3" y="34"/>
                    <a:pt x="1" y="32"/>
                    <a:pt x="1" y="30"/>
                  </a:cubicBezTo>
                  <a:cubicBezTo>
                    <a:pt x="0" y="12"/>
                    <a:pt x="0" y="12"/>
                    <a:pt x="0" y="12"/>
                  </a:cubicBezTo>
                  <a:cubicBezTo>
                    <a:pt x="0" y="10"/>
                    <a:pt x="4" y="8"/>
                    <a:pt x="6" y="8"/>
                  </a:cubicBezTo>
                  <a:cubicBezTo>
                    <a:pt x="5" y="2"/>
                    <a:pt x="10" y="0"/>
                    <a:pt x="10" y="0"/>
                  </a:cubicBezTo>
                  <a:close/>
                </a:path>
              </a:pathLst>
            </a:custGeom>
            <a:solidFill>
              <a:srgbClr val="F6E3D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157">
              <a:extLst>
                <a:ext uri="{FF2B5EF4-FFF2-40B4-BE49-F238E27FC236}">
                  <a16:creationId xmlns:a16="http://schemas.microsoft.com/office/drawing/2014/main" id="{DC8E71BE-EE9E-4E73-8A35-712F6D8FCDDB}"/>
                </a:ext>
              </a:extLst>
            </p:cNvPr>
            <p:cNvSpPr>
              <a:spLocks/>
            </p:cNvSpPr>
            <p:nvPr/>
          </p:nvSpPr>
          <p:spPr bwMode="auto">
            <a:xfrm>
              <a:off x="7162800" y="4605338"/>
              <a:ext cx="1385888" cy="1390650"/>
            </a:xfrm>
            <a:custGeom>
              <a:avLst/>
              <a:gdLst>
                <a:gd name="T0" fmla="*/ 52 w 327"/>
                <a:gd name="T1" fmla="*/ 259 h 328"/>
                <a:gd name="T2" fmla="*/ 259 w 327"/>
                <a:gd name="T3" fmla="*/ 275 h 328"/>
                <a:gd name="T4" fmla="*/ 275 w 327"/>
                <a:gd name="T5" fmla="*/ 68 h 328"/>
                <a:gd name="T6" fmla="*/ 68 w 327"/>
                <a:gd name="T7" fmla="*/ 53 h 328"/>
                <a:gd name="T8" fmla="*/ 52 w 327"/>
                <a:gd name="T9" fmla="*/ 259 h 328"/>
              </a:gdLst>
              <a:ahLst/>
              <a:cxnLst>
                <a:cxn ang="0">
                  <a:pos x="T0" y="T1"/>
                </a:cxn>
                <a:cxn ang="0">
                  <a:pos x="T2" y="T3"/>
                </a:cxn>
                <a:cxn ang="0">
                  <a:pos x="T4" y="T5"/>
                </a:cxn>
                <a:cxn ang="0">
                  <a:pos x="T6" y="T7"/>
                </a:cxn>
                <a:cxn ang="0">
                  <a:pos x="T8" y="T9"/>
                </a:cxn>
              </a:cxnLst>
              <a:rect l="0" t="0" r="r" b="b"/>
              <a:pathLst>
                <a:path w="327" h="328">
                  <a:moveTo>
                    <a:pt x="52" y="259"/>
                  </a:moveTo>
                  <a:cubicBezTo>
                    <a:pt x="105" y="320"/>
                    <a:pt x="197" y="328"/>
                    <a:pt x="259" y="275"/>
                  </a:cubicBezTo>
                  <a:cubicBezTo>
                    <a:pt x="320" y="222"/>
                    <a:pt x="327" y="130"/>
                    <a:pt x="275" y="68"/>
                  </a:cubicBezTo>
                  <a:cubicBezTo>
                    <a:pt x="222" y="7"/>
                    <a:pt x="130" y="0"/>
                    <a:pt x="68" y="53"/>
                  </a:cubicBezTo>
                  <a:cubicBezTo>
                    <a:pt x="7" y="105"/>
                    <a:pt x="0" y="198"/>
                    <a:pt x="52" y="259"/>
                  </a:cubicBezTo>
                  <a:close/>
                </a:path>
              </a:pathLst>
            </a:custGeom>
            <a:solidFill>
              <a:srgbClr val="E7EDE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158">
              <a:extLst>
                <a:ext uri="{FF2B5EF4-FFF2-40B4-BE49-F238E27FC236}">
                  <a16:creationId xmlns:a16="http://schemas.microsoft.com/office/drawing/2014/main" id="{2EBBC8F6-8AFB-4ADC-88DF-EB3802F0BB7E}"/>
                </a:ext>
              </a:extLst>
            </p:cNvPr>
            <p:cNvSpPr>
              <a:spLocks/>
            </p:cNvSpPr>
            <p:nvPr/>
          </p:nvSpPr>
          <p:spPr bwMode="auto">
            <a:xfrm>
              <a:off x="7581900" y="4714875"/>
              <a:ext cx="501650" cy="1184275"/>
            </a:xfrm>
            <a:custGeom>
              <a:avLst/>
              <a:gdLst>
                <a:gd name="T0" fmla="*/ 273 w 316"/>
                <a:gd name="T1" fmla="*/ 746 h 746"/>
                <a:gd name="T2" fmla="*/ 316 w 316"/>
                <a:gd name="T3" fmla="*/ 733 h 746"/>
                <a:gd name="T4" fmla="*/ 43 w 316"/>
                <a:gd name="T5" fmla="*/ 0 h 746"/>
                <a:gd name="T6" fmla="*/ 0 w 316"/>
                <a:gd name="T7" fmla="*/ 13 h 746"/>
                <a:gd name="T8" fmla="*/ 273 w 316"/>
                <a:gd name="T9" fmla="*/ 746 h 746"/>
              </a:gdLst>
              <a:ahLst/>
              <a:cxnLst>
                <a:cxn ang="0">
                  <a:pos x="T0" y="T1"/>
                </a:cxn>
                <a:cxn ang="0">
                  <a:pos x="T2" y="T3"/>
                </a:cxn>
                <a:cxn ang="0">
                  <a:pos x="T4" y="T5"/>
                </a:cxn>
                <a:cxn ang="0">
                  <a:pos x="T6" y="T7"/>
                </a:cxn>
                <a:cxn ang="0">
                  <a:pos x="T8" y="T9"/>
                </a:cxn>
              </a:cxnLst>
              <a:rect l="0" t="0" r="r" b="b"/>
              <a:pathLst>
                <a:path w="316" h="746">
                  <a:moveTo>
                    <a:pt x="273" y="746"/>
                  </a:moveTo>
                  <a:lnTo>
                    <a:pt x="316" y="733"/>
                  </a:lnTo>
                  <a:lnTo>
                    <a:pt x="43" y="0"/>
                  </a:lnTo>
                  <a:lnTo>
                    <a:pt x="0" y="13"/>
                  </a:lnTo>
                  <a:lnTo>
                    <a:pt x="273" y="746"/>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159">
              <a:extLst>
                <a:ext uri="{FF2B5EF4-FFF2-40B4-BE49-F238E27FC236}">
                  <a16:creationId xmlns:a16="http://schemas.microsoft.com/office/drawing/2014/main" id="{DF6B678D-3CFD-49B5-A087-D1B2F94FCCB6}"/>
                </a:ext>
              </a:extLst>
            </p:cNvPr>
            <p:cNvSpPr>
              <a:spLocks noEditPoints="1"/>
            </p:cNvSpPr>
            <p:nvPr/>
          </p:nvSpPr>
          <p:spPr bwMode="auto">
            <a:xfrm>
              <a:off x="8261350" y="1641475"/>
              <a:ext cx="376238" cy="377825"/>
            </a:xfrm>
            <a:custGeom>
              <a:avLst/>
              <a:gdLst>
                <a:gd name="T0" fmla="*/ 74 w 89"/>
                <a:gd name="T1" fmla="*/ 11 h 89"/>
                <a:gd name="T2" fmla="*/ 48 w 89"/>
                <a:gd name="T3" fmla="*/ 0 h 89"/>
                <a:gd name="T4" fmla="*/ 39 w 89"/>
                <a:gd name="T5" fmla="*/ 1 h 89"/>
                <a:gd name="T6" fmla="*/ 2 w 89"/>
                <a:gd name="T7" fmla="*/ 36 h 89"/>
                <a:gd name="T8" fmla="*/ 37 w 89"/>
                <a:gd name="T9" fmla="*/ 87 h 89"/>
                <a:gd name="T10" fmla="*/ 88 w 89"/>
                <a:gd name="T11" fmla="*/ 51 h 89"/>
                <a:gd name="T12" fmla="*/ 89 w 89"/>
                <a:gd name="T13" fmla="*/ 41 h 89"/>
                <a:gd name="T14" fmla="*/ 43 w 89"/>
                <a:gd name="T15" fmla="*/ 27 h 89"/>
                <a:gd name="T16" fmla="*/ 43 w 89"/>
                <a:gd name="T17" fmla="*/ 42 h 89"/>
                <a:gd name="T18" fmla="*/ 26 w 89"/>
                <a:gd name="T19" fmla="*/ 42 h 89"/>
                <a:gd name="T20" fmla="*/ 28 w 89"/>
                <a:gd name="T21" fmla="*/ 25 h 89"/>
                <a:gd name="T22" fmla="*/ 43 w 89"/>
                <a:gd name="T23" fmla="*/ 26 h 89"/>
                <a:gd name="T24" fmla="*/ 43 w 89"/>
                <a:gd name="T25" fmla="*/ 27 h 89"/>
                <a:gd name="T26" fmla="*/ 43 w 89"/>
                <a:gd name="T27" fmla="*/ 4 h 89"/>
                <a:gd name="T28" fmla="*/ 29 w 89"/>
                <a:gd name="T29" fmla="*/ 21 h 89"/>
                <a:gd name="T30" fmla="*/ 38 w 89"/>
                <a:gd name="T31" fmla="*/ 6 h 89"/>
                <a:gd name="T32" fmla="*/ 26 w 89"/>
                <a:gd name="T33" fmla="*/ 20 h 89"/>
                <a:gd name="T34" fmla="*/ 34 w 89"/>
                <a:gd name="T35" fmla="*/ 5 h 89"/>
                <a:gd name="T36" fmla="*/ 25 w 89"/>
                <a:gd name="T37" fmla="*/ 24 h 89"/>
                <a:gd name="T38" fmla="*/ 5 w 89"/>
                <a:gd name="T39" fmla="*/ 42 h 89"/>
                <a:gd name="T40" fmla="*/ 13 w 89"/>
                <a:gd name="T41" fmla="*/ 68 h 89"/>
                <a:gd name="T42" fmla="*/ 22 w 89"/>
                <a:gd name="T43" fmla="*/ 45 h 89"/>
                <a:gd name="T44" fmla="*/ 13 w 89"/>
                <a:gd name="T45" fmla="*/ 68 h 89"/>
                <a:gd name="T46" fmla="*/ 26 w 89"/>
                <a:gd name="T47" fmla="*/ 67 h 89"/>
                <a:gd name="T48" fmla="*/ 16 w 89"/>
                <a:gd name="T49" fmla="*/ 71 h 89"/>
                <a:gd name="T50" fmla="*/ 41 w 89"/>
                <a:gd name="T51" fmla="*/ 83 h 89"/>
                <a:gd name="T52" fmla="*/ 29 w 89"/>
                <a:gd name="T53" fmla="*/ 66 h 89"/>
                <a:gd name="T54" fmla="*/ 43 w 89"/>
                <a:gd name="T55" fmla="*/ 84 h 89"/>
                <a:gd name="T56" fmla="*/ 43 w 89"/>
                <a:gd name="T57" fmla="*/ 61 h 89"/>
                <a:gd name="T58" fmla="*/ 29 w 89"/>
                <a:gd name="T59" fmla="*/ 63 h 89"/>
                <a:gd name="T60" fmla="*/ 26 w 89"/>
                <a:gd name="T61" fmla="*/ 46 h 89"/>
                <a:gd name="T62" fmla="*/ 27 w 89"/>
                <a:gd name="T63" fmla="*/ 45 h 89"/>
                <a:gd name="T64" fmla="*/ 43 w 89"/>
                <a:gd name="T65" fmla="*/ 46 h 89"/>
                <a:gd name="T66" fmla="*/ 75 w 89"/>
                <a:gd name="T67" fmla="*/ 16 h 89"/>
                <a:gd name="T68" fmla="*/ 61 w 89"/>
                <a:gd name="T69" fmla="*/ 12 h 89"/>
                <a:gd name="T70" fmla="*/ 75 w 89"/>
                <a:gd name="T71" fmla="*/ 16 h 89"/>
                <a:gd name="T72" fmla="*/ 64 w 89"/>
                <a:gd name="T73" fmla="*/ 42 h 89"/>
                <a:gd name="T74" fmla="*/ 47 w 89"/>
                <a:gd name="T75" fmla="*/ 26 h 89"/>
                <a:gd name="T76" fmla="*/ 61 w 89"/>
                <a:gd name="T77" fmla="*/ 25 h 89"/>
                <a:gd name="T78" fmla="*/ 64 w 89"/>
                <a:gd name="T79" fmla="*/ 41 h 89"/>
                <a:gd name="T80" fmla="*/ 49 w 89"/>
                <a:gd name="T81" fmla="*/ 4 h 89"/>
                <a:gd name="T82" fmla="*/ 61 w 89"/>
                <a:gd name="T83" fmla="*/ 21 h 89"/>
                <a:gd name="T84" fmla="*/ 47 w 89"/>
                <a:gd name="T85" fmla="*/ 4 h 89"/>
                <a:gd name="T86" fmla="*/ 48 w 89"/>
                <a:gd name="T87" fmla="*/ 45 h 89"/>
                <a:gd name="T88" fmla="*/ 64 w 89"/>
                <a:gd name="T89" fmla="*/ 45 h 89"/>
                <a:gd name="T90" fmla="*/ 62 w 89"/>
                <a:gd name="T91" fmla="*/ 62 h 89"/>
                <a:gd name="T92" fmla="*/ 48 w 89"/>
                <a:gd name="T93" fmla="*/ 61 h 89"/>
                <a:gd name="T94" fmla="*/ 47 w 89"/>
                <a:gd name="T95" fmla="*/ 60 h 89"/>
                <a:gd name="T96" fmla="*/ 53 w 89"/>
                <a:gd name="T97" fmla="*/ 81 h 89"/>
                <a:gd name="T98" fmla="*/ 47 w 89"/>
                <a:gd name="T99" fmla="*/ 84 h 89"/>
                <a:gd name="T100" fmla="*/ 61 w 89"/>
                <a:gd name="T101" fmla="*/ 66 h 89"/>
                <a:gd name="T102" fmla="*/ 53 w 89"/>
                <a:gd name="T103" fmla="*/ 81 h 89"/>
                <a:gd name="T104" fmla="*/ 64 w 89"/>
                <a:gd name="T105" fmla="*/ 67 h 89"/>
                <a:gd name="T106" fmla="*/ 56 w 89"/>
                <a:gd name="T107" fmla="*/ 82 h 89"/>
                <a:gd name="T108" fmla="*/ 65 w 89"/>
                <a:gd name="T109" fmla="*/ 63 h 89"/>
                <a:gd name="T110" fmla="*/ 85 w 89"/>
                <a:gd name="T111" fmla="*/ 45 h 89"/>
                <a:gd name="T112" fmla="*/ 68 w 89"/>
                <a:gd name="T113" fmla="*/ 42 h 89"/>
                <a:gd name="T114" fmla="*/ 77 w 89"/>
                <a:gd name="T115" fmla="*/ 19 h 89"/>
                <a:gd name="T116" fmla="*/ 68 w 89"/>
                <a:gd name="T117" fmla="*/ 4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9" h="89">
                  <a:moveTo>
                    <a:pt x="88" y="37"/>
                  </a:moveTo>
                  <a:cubicBezTo>
                    <a:pt x="87" y="27"/>
                    <a:pt x="82" y="18"/>
                    <a:pt x="74" y="11"/>
                  </a:cubicBezTo>
                  <a:cubicBezTo>
                    <a:pt x="67" y="5"/>
                    <a:pt x="60" y="2"/>
                    <a:pt x="51" y="0"/>
                  </a:cubicBezTo>
                  <a:cubicBezTo>
                    <a:pt x="50" y="0"/>
                    <a:pt x="49" y="0"/>
                    <a:pt x="48" y="0"/>
                  </a:cubicBezTo>
                  <a:cubicBezTo>
                    <a:pt x="46" y="0"/>
                    <a:pt x="44" y="0"/>
                    <a:pt x="42" y="0"/>
                  </a:cubicBezTo>
                  <a:cubicBezTo>
                    <a:pt x="41" y="0"/>
                    <a:pt x="40" y="0"/>
                    <a:pt x="39" y="1"/>
                  </a:cubicBezTo>
                  <a:cubicBezTo>
                    <a:pt x="30" y="2"/>
                    <a:pt x="22" y="5"/>
                    <a:pt x="16" y="11"/>
                  </a:cubicBezTo>
                  <a:cubicBezTo>
                    <a:pt x="9" y="18"/>
                    <a:pt x="4" y="26"/>
                    <a:pt x="2" y="36"/>
                  </a:cubicBezTo>
                  <a:cubicBezTo>
                    <a:pt x="0" y="49"/>
                    <a:pt x="3" y="61"/>
                    <a:pt x="12" y="71"/>
                  </a:cubicBezTo>
                  <a:cubicBezTo>
                    <a:pt x="18" y="79"/>
                    <a:pt x="27" y="85"/>
                    <a:pt x="37" y="87"/>
                  </a:cubicBezTo>
                  <a:cubicBezTo>
                    <a:pt x="50" y="89"/>
                    <a:pt x="62" y="86"/>
                    <a:pt x="72" y="78"/>
                  </a:cubicBezTo>
                  <a:cubicBezTo>
                    <a:pt x="81" y="71"/>
                    <a:pt x="86" y="62"/>
                    <a:pt x="88" y="51"/>
                  </a:cubicBezTo>
                  <a:cubicBezTo>
                    <a:pt x="88" y="49"/>
                    <a:pt x="89" y="48"/>
                    <a:pt x="89" y="47"/>
                  </a:cubicBezTo>
                  <a:cubicBezTo>
                    <a:pt x="89" y="45"/>
                    <a:pt x="89" y="43"/>
                    <a:pt x="89" y="41"/>
                  </a:cubicBezTo>
                  <a:cubicBezTo>
                    <a:pt x="89" y="40"/>
                    <a:pt x="88" y="38"/>
                    <a:pt x="88" y="37"/>
                  </a:cubicBezTo>
                  <a:close/>
                  <a:moveTo>
                    <a:pt x="43" y="27"/>
                  </a:moveTo>
                  <a:cubicBezTo>
                    <a:pt x="43" y="32"/>
                    <a:pt x="43" y="36"/>
                    <a:pt x="43" y="41"/>
                  </a:cubicBezTo>
                  <a:cubicBezTo>
                    <a:pt x="43" y="42"/>
                    <a:pt x="43" y="42"/>
                    <a:pt x="43" y="42"/>
                  </a:cubicBezTo>
                  <a:cubicBezTo>
                    <a:pt x="37" y="42"/>
                    <a:pt x="32" y="42"/>
                    <a:pt x="27" y="42"/>
                  </a:cubicBezTo>
                  <a:cubicBezTo>
                    <a:pt x="26" y="42"/>
                    <a:pt x="26" y="42"/>
                    <a:pt x="26" y="42"/>
                  </a:cubicBezTo>
                  <a:cubicBezTo>
                    <a:pt x="26" y="40"/>
                    <a:pt x="26" y="38"/>
                    <a:pt x="26" y="37"/>
                  </a:cubicBezTo>
                  <a:cubicBezTo>
                    <a:pt x="27" y="33"/>
                    <a:pt x="27" y="29"/>
                    <a:pt x="28" y="25"/>
                  </a:cubicBezTo>
                  <a:cubicBezTo>
                    <a:pt x="28" y="25"/>
                    <a:pt x="28" y="24"/>
                    <a:pt x="29" y="25"/>
                  </a:cubicBezTo>
                  <a:cubicBezTo>
                    <a:pt x="33" y="26"/>
                    <a:pt x="38" y="26"/>
                    <a:pt x="43" y="26"/>
                  </a:cubicBezTo>
                  <a:cubicBezTo>
                    <a:pt x="43" y="26"/>
                    <a:pt x="43" y="26"/>
                    <a:pt x="43" y="26"/>
                  </a:cubicBezTo>
                  <a:lnTo>
                    <a:pt x="43" y="27"/>
                  </a:lnTo>
                  <a:close/>
                  <a:moveTo>
                    <a:pt x="38" y="6"/>
                  </a:moveTo>
                  <a:cubicBezTo>
                    <a:pt x="40" y="5"/>
                    <a:pt x="42" y="4"/>
                    <a:pt x="43" y="4"/>
                  </a:cubicBezTo>
                  <a:cubicBezTo>
                    <a:pt x="43" y="10"/>
                    <a:pt x="43" y="16"/>
                    <a:pt x="43" y="23"/>
                  </a:cubicBezTo>
                  <a:cubicBezTo>
                    <a:pt x="41" y="23"/>
                    <a:pt x="32" y="22"/>
                    <a:pt x="29" y="21"/>
                  </a:cubicBezTo>
                  <a:cubicBezTo>
                    <a:pt x="30" y="19"/>
                    <a:pt x="31" y="17"/>
                    <a:pt x="31" y="15"/>
                  </a:cubicBezTo>
                  <a:cubicBezTo>
                    <a:pt x="33" y="12"/>
                    <a:pt x="35" y="9"/>
                    <a:pt x="38" y="6"/>
                  </a:cubicBezTo>
                  <a:close/>
                  <a:moveTo>
                    <a:pt x="34" y="5"/>
                  </a:moveTo>
                  <a:cubicBezTo>
                    <a:pt x="30" y="9"/>
                    <a:pt x="28" y="15"/>
                    <a:pt x="26" y="20"/>
                  </a:cubicBezTo>
                  <a:cubicBezTo>
                    <a:pt x="22" y="19"/>
                    <a:pt x="19" y="18"/>
                    <a:pt x="16" y="16"/>
                  </a:cubicBezTo>
                  <a:cubicBezTo>
                    <a:pt x="21" y="11"/>
                    <a:pt x="27" y="7"/>
                    <a:pt x="34" y="5"/>
                  </a:cubicBezTo>
                  <a:close/>
                  <a:moveTo>
                    <a:pt x="13" y="19"/>
                  </a:moveTo>
                  <a:cubicBezTo>
                    <a:pt x="17" y="21"/>
                    <a:pt x="21" y="22"/>
                    <a:pt x="25" y="24"/>
                  </a:cubicBezTo>
                  <a:cubicBezTo>
                    <a:pt x="23" y="30"/>
                    <a:pt x="23" y="36"/>
                    <a:pt x="22" y="42"/>
                  </a:cubicBezTo>
                  <a:cubicBezTo>
                    <a:pt x="17" y="42"/>
                    <a:pt x="11" y="42"/>
                    <a:pt x="5" y="42"/>
                  </a:cubicBezTo>
                  <a:cubicBezTo>
                    <a:pt x="5" y="33"/>
                    <a:pt x="8" y="26"/>
                    <a:pt x="13" y="19"/>
                  </a:cubicBezTo>
                  <a:close/>
                  <a:moveTo>
                    <a:pt x="13" y="68"/>
                  </a:moveTo>
                  <a:cubicBezTo>
                    <a:pt x="8" y="61"/>
                    <a:pt x="5" y="54"/>
                    <a:pt x="5" y="45"/>
                  </a:cubicBezTo>
                  <a:cubicBezTo>
                    <a:pt x="11" y="45"/>
                    <a:pt x="17" y="45"/>
                    <a:pt x="22" y="45"/>
                  </a:cubicBezTo>
                  <a:cubicBezTo>
                    <a:pt x="23" y="52"/>
                    <a:pt x="23" y="58"/>
                    <a:pt x="25" y="63"/>
                  </a:cubicBezTo>
                  <a:cubicBezTo>
                    <a:pt x="21" y="65"/>
                    <a:pt x="17" y="66"/>
                    <a:pt x="13" y="68"/>
                  </a:cubicBezTo>
                  <a:close/>
                  <a:moveTo>
                    <a:pt x="16" y="71"/>
                  </a:moveTo>
                  <a:cubicBezTo>
                    <a:pt x="19" y="69"/>
                    <a:pt x="22" y="68"/>
                    <a:pt x="26" y="67"/>
                  </a:cubicBezTo>
                  <a:cubicBezTo>
                    <a:pt x="28" y="73"/>
                    <a:pt x="30" y="78"/>
                    <a:pt x="35" y="82"/>
                  </a:cubicBezTo>
                  <a:cubicBezTo>
                    <a:pt x="30" y="82"/>
                    <a:pt x="20" y="76"/>
                    <a:pt x="16" y="71"/>
                  </a:cubicBezTo>
                  <a:close/>
                  <a:moveTo>
                    <a:pt x="43" y="84"/>
                  </a:moveTo>
                  <a:cubicBezTo>
                    <a:pt x="43" y="83"/>
                    <a:pt x="42" y="83"/>
                    <a:pt x="41" y="83"/>
                  </a:cubicBezTo>
                  <a:cubicBezTo>
                    <a:pt x="39" y="82"/>
                    <a:pt x="37" y="80"/>
                    <a:pt x="36" y="79"/>
                  </a:cubicBezTo>
                  <a:cubicBezTo>
                    <a:pt x="33" y="75"/>
                    <a:pt x="31" y="71"/>
                    <a:pt x="29" y="66"/>
                  </a:cubicBezTo>
                  <a:cubicBezTo>
                    <a:pt x="34" y="65"/>
                    <a:pt x="39" y="65"/>
                    <a:pt x="43" y="65"/>
                  </a:cubicBezTo>
                  <a:cubicBezTo>
                    <a:pt x="43" y="71"/>
                    <a:pt x="43" y="77"/>
                    <a:pt x="43" y="84"/>
                  </a:cubicBezTo>
                  <a:close/>
                  <a:moveTo>
                    <a:pt x="43" y="61"/>
                  </a:moveTo>
                  <a:cubicBezTo>
                    <a:pt x="43" y="61"/>
                    <a:pt x="43" y="61"/>
                    <a:pt x="43" y="61"/>
                  </a:cubicBezTo>
                  <a:cubicBezTo>
                    <a:pt x="42" y="61"/>
                    <a:pt x="40" y="61"/>
                    <a:pt x="38" y="61"/>
                  </a:cubicBezTo>
                  <a:cubicBezTo>
                    <a:pt x="35" y="62"/>
                    <a:pt x="32" y="62"/>
                    <a:pt x="29" y="63"/>
                  </a:cubicBezTo>
                  <a:cubicBezTo>
                    <a:pt x="28" y="63"/>
                    <a:pt x="28" y="63"/>
                    <a:pt x="28" y="62"/>
                  </a:cubicBezTo>
                  <a:cubicBezTo>
                    <a:pt x="27" y="57"/>
                    <a:pt x="26" y="51"/>
                    <a:pt x="26" y="46"/>
                  </a:cubicBezTo>
                  <a:cubicBezTo>
                    <a:pt x="26" y="45"/>
                    <a:pt x="26" y="45"/>
                    <a:pt x="26" y="45"/>
                  </a:cubicBezTo>
                  <a:cubicBezTo>
                    <a:pt x="27" y="45"/>
                    <a:pt x="27" y="45"/>
                    <a:pt x="27" y="45"/>
                  </a:cubicBezTo>
                  <a:cubicBezTo>
                    <a:pt x="32" y="45"/>
                    <a:pt x="37" y="45"/>
                    <a:pt x="43" y="45"/>
                  </a:cubicBezTo>
                  <a:cubicBezTo>
                    <a:pt x="43" y="45"/>
                    <a:pt x="43" y="45"/>
                    <a:pt x="43" y="46"/>
                  </a:cubicBezTo>
                  <a:cubicBezTo>
                    <a:pt x="43" y="51"/>
                    <a:pt x="43" y="56"/>
                    <a:pt x="43" y="61"/>
                  </a:cubicBezTo>
                  <a:close/>
                  <a:moveTo>
                    <a:pt x="75" y="16"/>
                  </a:moveTo>
                  <a:cubicBezTo>
                    <a:pt x="71" y="18"/>
                    <a:pt x="68" y="19"/>
                    <a:pt x="64" y="20"/>
                  </a:cubicBezTo>
                  <a:cubicBezTo>
                    <a:pt x="63" y="18"/>
                    <a:pt x="62" y="15"/>
                    <a:pt x="61" y="12"/>
                  </a:cubicBezTo>
                  <a:cubicBezTo>
                    <a:pt x="59" y="10"/>
                    <a:pt x="58" y="7"/>
                    <a:pt x="56" y="5"/>
                  </a:cubicBezTo>
                  <a:cubicBezTo>
                    <a:pt x="63" y="7"/>
                    <a:pt x="69" y="11"/>
                    <a:pt x="75" y="16"/>
                  </a:cubicBezTo>
                  <a:close/>
                  <a:moveTo>
                    <a:pt x="64" y="41"/>
                  </a:moveTo>
                  <a:cubicBezTo>
                    <a:pt x="64" y="42"/>
                    <a:pt x="64" y="42"/>
                    <a:pt x="64" y="42"/>
                  </a:cubicBezTo>
                  <a:cubicBezTo>
                    <a:pt x="58" y="42"/>
                    <a:pt x="53" y="42"/>
                    <a:pt x="47" y="42"/>
                  </a:cubicBezTo>
                  <a:cubicBezTo>
                    <a:pt x="47" y="37"/>
                    <a:pt x="47" y="32"/>
                    <a:pt x="47" y="26"/>
                  </a:cubicBezTo>
                  <a:cubicBezTo>
                    <a:pt x="49" y="26"/>
                    <a:pt x="50" y="26"/>
                    <a:pt x="52" y="26"/>
                  </a:cubicBezTo>
                  <a:cubicBezTo>
                    <a:pt x="55" y="26"/>
                    <a:pt x="58" y="25"/>
                    <a:pt x="61" y="25"/>
                  </a:cubicBezTo>
                  <a:cubicBezTo>
                    <a:pt x="62" y="25"/>
                    <a:pt x="62" y="25"/>
                    <a:pt x="62" y="25"/>
                  </a:cubicBezTo>
                  <a:cubicBezTo>
                    <a:pt x="63" y="31"/>
                    <a:pt x="64" y="36"/>
                    <a:pt x="64" y="41"/>
                  </a:cubicBezTo>
                  <a:close/>
                  <a:moveTo>
                    <a:pt x="47" y="4"/>
                  </a:moveTo>
                  <a:cubicBezTo>
                    <a:pt x="48" y="4"/>
                    <a:pt x="48" y="4"/>
                    <a:pt x="49" y="4"/>
                  </a:cubicBezTo>
                  <a:cubicBezTo>
                    <a:pt x="52" y="6"/>
                    <a:pt x="54" y="7"/>
                    <a:pt x="55" y="10"/>
                  </a:cubicBezTo>
                  <a:cubicBezTo>
                    <a:pt x="58" y="13"/>
                    <a:pt x="60" y="17"/>
                    <a:pt x="61" y="21"/>
                  </a:cubicBezTo>
                  <a:cubicBezTo>
                    <a:pt x="58" y="22"/>
                    <a:pt x="50" y="23"/>
                    <a:pt x="47" y="23"/>
                  </a:cubicBezTo>
                  <a:cubicBezTo>
                    <a:pt x="47" y="16"/>
                    <a:pt x="47" y="10"/>
                    <a:pt x="47" y="4"/>
                  </a:cubicBezTo>
                  <a:close/>
                  <a:moveTo>
                    <a:pt x="47" y="46"/>
                  </a:moveTo>
                  <a:cubicBezTo>
                    <a:pt x="47" y="46"/>
                    <a:pt x="47" y="45"/>
                    <a:pt x="48" y="45"/>
                  </a:cubicBezTo>
                  <a:cubicBezTo>
                    <a:pt x="53" y="45"/>
                    <a:pt x="58" y="45"/>
                    <a:pt x="64" y="45"/>
                  </a:cubicBezTo>
                  <a:cubicBezTo>
                    <a:pt x="64" y="45"/>
                    <a:pt x="64" y="45"/>
                    <a:pt x="64" y="45"/>
                  </a:cubicBezTo>
                  <a:cubicBezTo>
                    <a:pt x="64" y="47"/>
                    <a:pt x="64" y="49"/>
                    <a:pt x="64" y="51"/>
                  </a:cubicBezTo>
                  <a:cubicBezTo>
                    <a:pt x="63" y="54"/>
                    <a:pt x="63" y="58"/>
                    <a:pt x="62" y="62"/>
                  </a:cubicBezTo>
                  <a:cubicBezTo>
                    <a:pt x="62" y="63"/>
                    <a:pt x="62" y="63"/>
                    <a:pt x="61" y="63"/>
                  </a:cubicBezTo>
                  <a:cubicBezTo>
                    <a:pt x="57" y="62"/>
                    <a:pt x="52" y="61"/>
                    <a:pt x="48" y="61"/>
                  </a:cubicBezTo>
                  <a:cubicBezTo>
                    <a:pt x="47" y="61"/>
                    <a:pt x="47" y="61"/>
                    <a:pt x="47" y="61"/>
                  </a:cubicBezTo>
                  <a:cubicBezTo>
                    <a:pt x="47" y="60"/>
                    <a:pt x="47" y="60"/>
                    <a:pt x="47" y="60"/>
                  </a:cubicBezTo>
                  <a:cubicBezTo>
                    <a:pt x="47" y="56"/>
                    <a:pt x="47" y="51"/>
                    <a:pt x="47" y="46"/>
                  </a:cubicBezTo>
                  <a:close/>
                  <a:moveTo>
                    <a:pt x="53" y="81"/>
                  </a:moveTo>
                  <a:cubicBezTo>
                    <a:pt x="51" y="82"/>
                    <a:pt x="49" y="83"/>
                    <a:pt x="47" y="83"/>
                  </a:cubicBezTo>
                  <a:cubicBezTo>
                    <a:pt x="47" y="84"/>
                    <a:pt x="47" y="84"/>
                    <a:pt x="47" y="84"/>
                  </a:cubicBezTo>
                  <a:cubicBezTo>
                    <a:pt x="47" y="77"/>
                    <a:pt x="47" y="71"/>
                    <a:pt x="47" y="65"/>
                  </a:cubicBezTo>
                  <a:cubicBezTo>
                    <a:pt x="52" y="65"/>
                    <a:pt x="56" y="65"/>
                    <a:pt x="61" y="66"/>
                  </a:cubicBezTo>
                  <a:cubicBezTo>
                    <a:pt x="60" y="68"/>
                    <a:pt x="60" y="70"/>
                    <a:pt x="59" y="72"/>
                  </a:cubicBezTo>
                  <a:cubicBezTo>
                    <a:pt x="57" y="75"/>
                    <a:pt x="55" y="78"/>
                    <a:pt x="53" y="81"/>
                  </a:cubicBezTo>
                  <a:close/>
                  <a:moveTo>
                    <a:pt x="56" y="82"/>
                  </a:moveTo>
                  <a:cubicBezTo>
                    <a:pt x="60" y="78"/>
                    <a:pt x="62" y="73"/>
                    <a:pt x="64" y="67"/>
                  </a:cubicBezTo>
                  <a:cubicBezTo>
                    <a:pt x="68" y="68"/>
                    <a:pt x="71" y="69"/>
                    <a:pt x="75" y="71"/>
                  </a:cubicBezTo>
                  <a:cubicBezTo>
                    <a:pt x="69" y="77"/>
                    <a:pt x="63" y="80"/>
                    <a:pt x="56" y="82"/>
                  </a:cubicBezTo>
                  <a:close/>
                  <a:moveTo>
                    <a:pt x="77" y="68"/>
                  </a:moveTo>
                  <a:cubicBezTo>
                    <a:pt x="73" y="66"/>
                    <a:pt x="69" y="65"/>
                    <a:pt x="65" y="63"/>
                  </a:cubicBezTo>
                  <a:cubicBezTo>
                    <a:pt x="67" y="58"/>
                    <a:pt x="68" y="52"/>
                    <a:pt x="68" y="45"/>
                  </a:cubicBezTo>
                  <a:cubicBezTo>
                    <a:pt x="74" y="45"/>
                    <a:pt x="79" y="45"/>
                    <a:pt x="85" y="45"/>
                  </a:cubicBezTo>
                  <a:cubicBezTo>
                    <a:pt x="85" y="54"/>
                    <a:pt x="82" y="61"/>
                    <a:pt x="77" y="68"/>
                  </a:cubicBezTo>
                  <a:close/>
                  <a:moveTo>
                    <a:pt x="68" y="42"/>
                  </a:moveTo>
                  <a:cubicBezTo>
                    <a:pt x="68" y="36"/>
                    <a:pt x="67" y="30"/>
                    <a:pt x="65" y="24"/>
                  </a:cubicBezTo>
                  <a:cubicBezTo>
                    <a:pt x="69" y="22"/>
                    <a:pt x="73" y="21"/>
                    <a:pt x="77" y="19"/>
                  </a:cubicBezTo>
                  <a:cubicBezTo>
                    <a:pt x="82" y="26"/>
                    <a:pt x="85" y="33"/>
                    <a:pt x="85" y="42"/>
                  </a:cubicBezTo>
                  <a:cubicBezTo>
                    <a:pt x="79" y="42"/>
                    <a:pt x="74" y="42"/>
                    <a:pt x="68" y="42"/>
                  </a:cubicBez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160">
              <a:extLst>
                <a:ext uri="{FF2B5EF4-FFF2-40B4-BE49-F238E27FC236}">
                  <a16:creationId xmlns:a16="http://schemas.microsoft.com/office/drawing/2014/main" id="{DBBD899E-75A0-4002-8E2C-859EF7EABB16}"/>
                </a:ext>
              </a:extLst>
            </p:cNvPr>
            <p:cNvSpPr>
              <a:spLocks/>
            </p:cNvSpPr>
            <p:nvPr/>
          </p:nvSpPr>
          <p:spPr bwMode="auto">
            <a:xfrm>
              <a:off x="4694238" y="2092325"/>
              <a:ext cx="139700" cy="220663"/>
            </a:xfrm>
            <a:custGeom>
              <a:avLst/>
              <a:gdLst>
                <a:gd name="T0" fmla="*/ 0 w 88"/>
                <a:gd name="T1" fmla="*/ 0 h 139"/>
                <a:gd name="T2" fmla="*/ 0 w 88"/>
                <a:gd name="T3" fmla="*/ 139 h 139"/>
                <a:gd name="T4" fmla="*/ 88 w 88"/>
                <a:gd name="T5" fmla="*/ 69 h 139"/>
                <a:gd name="T6" fmla="*/ 0 w 88"/>
                <a:gd name="T7" fmla="*/ 0 h 139"/>
              </a:gdLst>
              <a:ahLst/>
              <a:cxnLst>
                <a:cxn ang="0">
                  <a:pos x="T0" y="T1"/>
                </a:cxn>
                <a:cxn ang="0">
                  <a:pos x="T2" y="T3"/>
                </a:cxn>
                <a:cxn ang="0">
                  <a:pos x="T4" y="T5"/>
                </a:cxn>
                <a:cxn ang="0">
                  <a:pos x="T6" y="T7"/>
                </a:cxn>
              </a:cxnLst>
              <a:rect l="0" t="0" r="r" b="b"/>
              <a:pathLst>
                <a:path w="88" h="139">
                  <a:moveTo>
                    <a:pt x="0" y="0"/>
                  </a:moveTo>
                  <a:lnTo>
                    <a:pt x="0" y="139"/>
                  </a:lnTo>
                  <a:lnTo>
                    <a:pt x="88" y="69"/>
                  </a:lnTo>
                  <a:lnTo>
                    <a:pt x="0" y="0"/>
                  </a:ln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61">
              <a:extLst>
                <a:ext uri="{FF2B5EF4-FFF2-40B4-BE49-F238E27FC236}">
                  <a16:creationId xmlns:a16="http://schemas.microsoft.com/office/drawing/2014/main" id="{F34A39A7-8179-4220-8599-233049292145}"/>
                </a:ext>
              </a:extLst>
            </p:cNvPr>
            <p:cNvSpPr>
              <a:spLocks noEditPoints="1"/>
            </p:cNvSpPr>
            <p:nvPr/>
          </p:nvSpPr>
          <p:spPr bwMode="auto">
            <a:xfrm>
              <a:off x="4537075" y="1993900"/>
              <a:ext cx="411163" cy="412750"/>
            </a:xfrm>
            <a:custGeom>
              <a:avLst/>
              <a:gdLst>
                <a:gd name="T0" fmla="*/ 48 w 97"/>
                <a:gd name="T1" fmla="*/ 97 h 97"/>
                <a:gd name="T2" fmla="*/ 0 w 97"/>
                <a:gd name="T3" fmla="*/ 49 h 97"/>
                <a:gd name="T4" fmla="*/ 48 w 97"/>
                <a:gd name="T5" fmla="*/ 0 h 97"/>
                <a:gd name="T6" fmla="*/ 97 w 97"/>
                <a:gd name="T7" fmla="*/ 49 h 97"/>
                <a:gd name="T8" fmla="*/ 48 w 97"/>
                <a:gd name="T9" fmla="*/ 97 h 97"/>
                <a:gd name="T10" fmla="*/ 48 w 97"/>
                <a:gd name="T11" fmla="*/ 3 h 97"/>
                <a:gd name="T12" fmla="*/ 3 w 97"/>
                <a:gd name="T13" fmla="*/ 49 h 97"/>
                <a:gd name="T14" fmla="*/ 48 w 97"/>
                <a:gd name="T15" fmla="*/ 94 h 97"/>
                <a:gd name="T16" fmla="*/ 94 w 97"/>
                <a:gd name="T17" fmla="*/ 49 h 97"/>
                <a:gd name="T18" fmla="*/ 48 w 97"/>
                <a:gd name="T19" fmla="*/ 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97">
                  <a:moveTo>
                    <a:pt x="48" y="97"/>
                  </a:moveTo>
                  <a:cubicBezTo>
                    <a:pt x="21" y="97"/>
                    <a:pt x="0" y="76"/>
                    <a:pt x="0" y="49"/>
                  </a:cubicBezTo>
                  <a:cubicBezTo>
                    <a:pt x="0" y="22"/>
                    <a:pt x="21" y="0"/>
                    <a:pt x="48" y="0"/>
                  </a:cubicBezTo>
                  <a:cubicBezTo>
                    <a:pt x="75" y="0"/>
                    <a:pt x="97" y="22"/>
                    <a:pt x="97" y="49"/>
                  </a:cubicBezTo>
                  <a:cubicBezTo>
                    <a:pt x="97" y="76"/>
                    <a:pt x="75" y="97"/>
                    <a:pt x="48" y="97"/>
                  </a:cubicBezTo>
                  <a:close/>
                  <a:moveTo>
                    <a:pt x="48" y="3"/>
                  </a:moveTo>
                  <a:cubicBezTo>
                    <a:pt x="23" y="3"/>
                    <a:pt x="3" y="24"/>
                    <a:pt x="3" y="49"/>
                  </a:cubicBezTo>
                  <a:cubicBezTo>
                    <a:pt x="3" y="74"/>
                    <a:pt x="23" y="94"/>
                    <a:pt x="48" y="94"/>
                  </a:cubicBezTo>
                  <a:cubicBezTo>
                    <a:pt x="73" y="94"/>
                    <a:pt x="94" y="74"/>
                    <a:pt x="94" y="49"/>
                  </a:cubicBezTo>
                  <a:cubicBezTo>
                    <a:pt x="94" y="24"/>
                    <a:pt x="73" y="3"/>
                    <a:pt x="48" y="3"/>
                  </a:cubicBezTo>
                  <a:close/>
                </a:path>
              </a:pathLst>
            </a:custGeom>
            <a:solidFill>
              <a:srgbClr val="F2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3" name="Rectangle: Rounded Corners 162">
            <a:extLst>
              <a:ext uri="{FF2B5EF4-FFF2-40B4-BE49-F238E27FC236}">
                <a16:creationId xmlns:a16="http://schemas.microsoft.com/office/drawing/2014/main" id="{B6619B1B-6418-4FEB-8994-2CC87F0871BD}"/>
              </a:ext>
            </a:extLst>
          </p:cNvPr>
          <p:cNvSpPr/>
          <p:nvPr/>
        </p:nvSpPr>
        <p:spPr>
          <a:xfrm>
            <a:off x="6519506" y="1916600"/>
            <a:ext cx="280219" cy="457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2" name="Group 1">
            <a:extLst>
              <a:ext uri="{FF2B5EF4-FFF2-40B4-BE49-F238E27FC236}">
                <a16:creationId xmlns:a16="http://schemas.microsoft.com/office/drawing/2014/main" id="{93ADCD92-7D55-4384-A253-EB05BD75D1B2}"/>
              </a:ext>
            </a:extLst>
          </p:cNvPr>
          <p:cNvGrpSpPr/>
          <p:nvPr/>
        </p:nvGrpSpPr>
        <p:grpSpPr>
          <a:xfrm>
            <a:off x="6909750" y="1305497"/>
            <a:ext cx="4629107" cy="1600155"/>
            <a:chOff x="6909750" y="1305497"/>
            <a:chExt cx="4629107" cy="1600155"/>
          </a:xfrm>
        </p:grpSpPr>
        <p:sp>
          <p:nvSpPr>
            <p:cNvPr id="164" name="TextBox 163">
              <a:extLst>
                <a:ext uri="{FF2B5EF4-FFF2-40B4-BE49-F238E27FC236}">
                  <a16:creationId xmlns:a16="http://schemas.microsoft.com/office/drawing/2014/main" id="{39980339-13D4-428E-A360-EC200782E970}"/>
                </a:ext>
              </a:extLst>
            </p:cNvPr>
            <p:cNvSpPr txBox="1"/>
            <p:nvPr/>
          </p:nvSpPr>
          <p:spPr>
            <a:xfrm>
              <a:off x="6909750" y="1582213"/>
              <a:ext cx="4629107" cy="1323439"/>
            </a:xfrm>
            <a:prstGeom prst="rect">
              <a:avLst/>
            </a:prstGeom>
            <a:noFill/>
          </p:spPr>
          <p:txBody>
            <a:bodyPr wrap="square" rtlCol="0">
              <a:spAutoFit/>
            </a:bodyPr>
            <a:lstStyle/>
            <a:p>
              <a:r>
                <a:rPr lang="en-US" sz="4000" dirty="0">
                  <a:solidFill>
                    <a:schemeClr val="bg1"/>
                  </a:solidFill>
                  <a:latin typeface="+mj-lt"/>
                </a:rPr>
                <a:t>Medical</a:t>
              </a:r>
            </a:p>
            <a:p>
              <a:r>
                <a:rPr lang="en-US" sz="4000" dirty="0">
                  <a:solidFill>
                    <a:schemeClr val="bg1"/>
                  </a:solidFill>
                  <a:latin typeface="+mj-lt"/>
                </a:rPr>
                <a:t>Infographic Slide</a:t>
              </a:r>
            </a:p>
          </p:txBody>
        </p:sp>
        <p:sp>
          <p:nvSpPr>
            <p:cNvPr id="165" name="TextBox 164">
              <a:extLst>
                <a:ext uri="{FF2B5EF4-FFF2-40B4-BE49-F238E27FC236}">
                  <a16:creationId xmlns:a16="http://schemas.microsoft.com/office/drawing/2014/main" id="{B199A242-F6F6-4BFB-953B-4B10D6D5D025}"/>
                </a:ext>
              </a:extLst>
            </p:cNvPr>
            <p:cNvSpPr txBox="1"/>
            <p:nvPr/>
          </p:nvSpPr>
          <p:spPr>
            <a:xfrm>
              <a:off x="6909750" y="1305497"/>
              <a:ext cx="3947350" cy="307777"/>
            </a:xfrm>
            <a:prstGeom prst="rect">
              <a:avLst/>
            </a:prstGeom>
            <a:noFill/>
          </p:spPr>
          <p:txBody>
            <a:bodyPr wrap="square" rtlCol="0">
              <a:spAutoFit/>
            </a:bodyPr>
            <a:lstStyle/>
            <a:p>
              <a:r>
                <a:rPr lang="en-US" sz="1400" dirty="0">
                  <a:solidFill>
                    <a:schemeClr val="bg1"/>
                  </a:solidFill>
                  <a:ea typeface="Roboto Light" panose="02000000000000000000" pitchFamily="2" charset="0"/>
                </a:rPr>
                <a:t>Claricine Template</a:t>
              </a:r>
            </a:p>
          </p:txBody>
        </p:sp>
      </p:grpSp>
      <p:grpSp>
        <p:nvGrpSpPr>
          <p:cNvPr id="3" name="Group 2">
            <a:extLst>
              <a:ext uri="{FF2B5EF4-FFF2-40B4-BE49-F238E27FC236}">
                <a16:creationId xmlns:a16="http://schemas.microsoft.com/office/drawing/2014/main" id="{6408E496-54D7-4E8A-9D00-2F9B181A1828}"/>
              </a:ext>
            </a:extLst>
          </p:cNvPr>
          <p:cNvGrpSpPr/>
          <p:nvPr/>
        </p:nvGrpSpPr>
        <p:grpSpPr>
          <a:xfrm>
            <a:off x="6909750" y="3795722"/>
            <a:ext cx="4064402" cy="1834182"/>
            <a:chOff x="6909750" y="3795722"/>
            <a:chExt cx="4064402" cy="1834182"/>
          </a:xfrm>
        </p:grpSpPr>
        <p:sp>
          <p:nvSpPr>
            <p:cNvPr id="166" name="TextBox 165">
              <a:extLst>
                <a:ext uri="{FF2B5EF4-FFF2-40B4-BE49-F238E27FC236}">
                  <a16:creationId xmlns:a16="http://schemas.microsoft.com/office/drawing/2014/main" id="{2F1B5FF2-727F-4EAA-9C43-A5B50FFCE95F}"/>
                </a:ext>
              </a:extLst>
            </p:cNvPr>
            <p:cNvSpPr txBox="1"/>
            <p:nvPr/>
          </p:nvSpPr>
          <p:spPr>
            <a:xfrm>
              <a:off x="6909750" y="3795722"/>
              <a:ext cx="3947350"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167" name="TextBox 166">
              <a:extLst>
                <a:ext uri="{FF2B5EF4-FFF2-40B4-BE49-F238E27FC236}">
                  <a16:creationId xmlns:a16="http://schemas.microsoft.com/office/drawing/2014/main" id="{5E1611FB-47F9-4F98-864E-EF53DD2E3C12}"/>
                </a:ext>
              </a:extLst>
            </p:cNvPr>
            <p:cNvSpPr txBox="1"/>
            <p:nvPr/>
          </p:nvSpPr>
          <p:spPr>
            <a:xfrm>
              <a:off x="6909750" y="4276023"/>
              <a:ext cx="4064402" cy="736548"/>
            </a:xfrm>
            <a:prstGeom prst="rect">
              <a:avLst/>
            </a:prstGeom>
            <a:noFill/>
          </p:spPr>
          <p:txBody>
            <a:bodyPr wrap="square" rtlCol="0">
              <a:spAutoFit/>
            </a:bodyPr>
            <a:lstStyle/>
            <a:p>
              <a:pPr>
                <a:lnSpc>
                  <a:spcPct val="120000"/>
                </a:lnSpc>
              </a:pPr>
              <a:r>
                <a:rPr lang="en-US" sz="1200" b="1" dirty="0">
                  <a:solidFill>
                    <a:schemeClr val="bg1"/>
                  </a:solidFill>
                </a:rPr>
                <a:t>Sed ut perspiciatis </a:t>
              </a:r>
              <a:r>
                <a:rPr lang="en-US" sz="1200" dirty="0">
                  <a:solidFill>
                    <a:schemeClr val="bg1"/>
                  </a:solidFill>
                </a:rPr>
                <a:t>unde omnis iste natus error sit voluptatem accusantium doloremque laudantium, totam rem aperiam, eaque ipsa quae.</a:t>
              </a:r>
            </a:p>
          </p:txBody>
        </p:sp>
        <p:sp>
          <p:nvSpPr>
            <p:cNvPr id="168" name="TextBox 167">
              <a:extLst>
                <a:ext uri="{FF2B5EF4-FFF2-40B4-BE49-F238E27FC236}">
                  <a16:creationId xmlns:a16="http://schemas.microsoft.com/office/drawing/2014/main" id="{0BC6A904-2D91-41BC-B4F9-D9B80F489035}"/>
                </a:ext>
              </a:extLst>
            </p:cNvPr>
            <p:cNvSpPr txBox="1"/>
            <p:nvPr/>
          </p:nvSpPr>
          <p:spPr>
            <a:xfrm>
              <a:off x="6909750" y="5303020"/>
              <a:ext cx="4064402" cy="326884"/>
            </a:xfrm>
            <a:prstGeom prst="rect">
              <a:avLst/>
            </a:prstGeom>
            <a:noFill/>
          </p:spPr>
          <p:txBody>
            <a:bodyPr wrap="square" rtlCol="0">
              <a:spAutoFit/>
            </a:bodyPr>
            <a:lstStyle/>
            <a:p>
              <a:pPr>
                <a:lnSpc>
                  <a:spcPct val="120000"/>
                </a:lnSpc>
              </a:pPr>
              <a:r>
                <a:rPr lang="en-US" sz="1400" i="1" dirty="0">
                  <a:solidFill>
                    <a:schemeClr val="bg1"/>
                  </a:solidFill>
                </a:rPr>
                <a:t>“Sed ut perspiciatis unde omnis iste natus</a:t>
              </a:r>
            </a:p>
          </p:txBody>
        </p:sp>
      </p:grpSp>
      <p:grpSp>
        <p:nvGrpSpPr>
          <p:cNvPr id="173" name="Group 172">
            <a:extLst>
              <a:ext uri="{FF2B5EF4-FFF2-40B4-BE49-F238E27FC236}">
                <a16:creationId xmlns:a16="http://schemas.microsoft.com/office/drawing/2014/main" id="{9227C7DC-EBA5-4DFE-AF81-D099557B8D82}"/>
              </a:ext>
            </a:extLst>
          </p:cNvPr>
          <p:cNvGrpSpPr/>
          <p:nvPr/>
        </p:nvGrpSpPr>
        <p:grpSpPr>
          <a:xfrm>
            <a:off x="1878307" y="4868609"/>
            <a:ext cx="3205480" cy="1044929"/>
            <a:chOff x="1698461" y="5120616"/>
            <a:chExt cx="3205480" cy="1044929"/>
          </a:xfrm>
        </p:grpSpPr>
        <p:sp>
          <p:nvSpPr>
            <p:cNvPr id="169" name="Rectangle 168">
              <a:extLst>
                <a:ext uri="{FF2B5EF4-FFF2-40B4-BE49-F238E27FC236}">
                  <a16:creationId xmlns:a16="http://schemas.microsoft.com/office/drawing/2014/main" id="{60DC20F8-0B63-449E-BEA2-A31945AF1C67}"/>
                </a:ext>
              </a:extLst>
            </p:cNvPr>
            <p:cNvSpPr/>
            <p:nvPr/>
          </p:nvSpPr>
          <p:spPr>
            <a:xfrm>
              <a:off x="1698461" y="5120616"/>
              <a:ext cx="3205480" cy="1044929"/>
            </a:xfrm>
            <a:prstGeom prst="rect">
              <a:avLst/>
            </a:prstGeom>
            <a:solidFill>
              <a:schemeClr val="bg1"/>
            </a:solidFill>
            <a:ln>
              <a:noFill/>
            </a:ln>
            <a:effectLst>
              <a:outerShdw blurRad="622300" dist="292100" dir="2700000" sx="89000" sy="89000" algn="tl"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2" name="Group 171">
              <a:extLst>
                <a:ext uri="{FF2B5EF4-FFF2-40B4-BE49-F238E27FC236}">
                  <a16:creationId xmlns:a16="http://schemas.microsoft.com/office/drawing/2014/main" id="{45D0E7B1-BEE9-4F46-BC84-320E77992B78}"/>
                </a:ext>
              </a:extLst>
            </p:cNvPr>
            <p:cNvGrpSpPr/>
            <p:nvPr/>
          </p:nvGrpSpPr>
          <p:grpSpPr>
            <a:xfrm>
              <a:off x="1883784" y="5260974"/>
              <a:ext cx="2834834" cy="749465"/>
              <a:chOff x="1835596" y="5295748"/>
              <a:chExt cx="2834834" cy="749465"/>
            </a:xfrm>
          </p:grpSpPr>
          <p:sp>
            <p:nvSpPr>
              <p:cNvPr id="170" name="TextBox 169">
                <a:extLst>
                  <a:ext uri="{FF2B5EF4-FFF2-40B4-BE49-F238E27FC236}">
                    <a16:creationId xmlns:a16="http://schemas.microsoft.com/office/drawing/2014/main" id="{6584C3AF-96D4-480D-9542-E95AAE2F19E1}"/>
                  </a:ext>
                </a:extLst>
              </p:cNvPr>
              <p:cNvSpPr txBox="1"/>
              <p:nvPr/>
            </p:nvSpPr>
            <p:spPr>
              <a:xfrm>
                <a:off x="1835598" y="5586177"/>
                <a:ext cx="2834832" cy="459036"/>
              </a:xfrm>
              <a:prstGeom prst="rect">
                <a:avLst/>
              </a:prstGeom>
              <a:noFill/>
            </p:spPr>
            <p:txBody>
              <a:bodyPr wrap="square" rtlCol="0">
                <a:spAutoFit/>
              </a:bodyPr>
              <a:lstStyle/>
              <a:p>
                <a:pPr algn="ctr">
                  <a:lnSpc>
                    <a:spcPct val="113000"/>
                  </a:lnSpc>
                </a:pPr>
                <a:r>
                  <a:rPr lang="en-US" sz="1100" dirty="0">
                    <a:solidFill>
                      <a:schemeClr val="bg1">
                        <a:lumMod val="65000"/>
                      </a:schemeClr>
                    </a:solidFill>
                  </a:rPr>
                  <a:t>Sed ut perspiciatis unde omnis iste natus error sit voluptatem accusantium</a:t>
                </a:r>
              </a:p>
            </p:txBody>
          </p:sp>
          <p:sp>
            <p:nvSpPr>
              <p:cNvPr id="171" name="TextBox 170">
                <a:extLst>
                  <a:ext uri="{FF2B5EF4-FFF2-40B4-BE49-F238E27FC236}">
                    <a16:creationId xmlns:a16="http://schemas.microsoft.com/office/drawing/2014/main" id="{F9A0B198-BD59-41B2-BAAC-1862B0FFF558}"/>
                  </a:ext>
                </a:extLst>
              </p:cNvPr>
              <p:cNvSpPr txBox="1"/>
              <p:nvPr/>
            </p:nvSpPr>
            <p:spPr>
              <a:xfrm>
                <a:off x="1835596" y="5295748"/>
                <a:ext cx="2834834" cy="351635"/>
              </a:xfrm>
              <a:prstGeom prst="rect">
                <a:avLst/>
              </a:prstGeom>
              <a:noFill/>
            </p:spPr>
            <p:txBody>
              <a:bodyPr wrap="square" rtlCol="0">
                <a:spAutoFit/>
              </a:bodyPr>
              <a:lstStyle/>
              <a:p>
                <a:pPr algn="ctr">
                  <a:lnSpc>
                    <a:spcPct val="113000"/>
                  </a:lnSpc>
                </a:pPr>
                <a:r>
                  <a:rPr lang="en-US" sz="1600" dirty="0">
                    <a:solidFill>
                      <a:schemeClr val="tx1">
                        <a:lumMod val="65000"/>
                        <a:lumOff val="35000"/>
                      </a:schemeClr>
                    </a:solidFill>
                    <a:latin typeface="+mj-lt"/>
                  </a:rPr>
                  <a:t>$ 1.540.000</a:t>
                </a:r>
              </a:p>
            </p:txBody>
          </p:sp>
        </p:grpSp>
      </p:grpSp>
    </p:spTree>
    <p:extLst>
      <p:ext uri="{BB962C8B-B14F-4D97-AF65-F5344CB8AC3E}">
        <p14:creationId xmlns:p14="http://schemas.microsoft.com/office/powerpoint/2010/main" val="2802306497"/>
      </p:ext>
    </p:extLst>
  </p:cSld>
  <p:clrMapOvr>
    <a:masterClrMapping/>
  </p:clrMapOvr>
  <p:transition spd="slow">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163"/>
                                        </p:tgtEl>
                                        <p:attrNameLst>
                                          <p:attrName>style.visibility</p:attrName>
                                        </p:attrNameLst>
                                      </p:cBhvr>
                                      <p:to>
                                        <p:strVal val="visible"/>
                                      </p:to>
                                    </p:set>
                                    <p:anim calcmode="lin" valueType="num">
                                      <p:cBhvr>
                                        <p:cTn id="11" dur="250" fill="hold"/>
                                        <p:tgtEl>
                                          <p:spTgt spid="163"/>
                                        </p:tgtEl>
                                        <p:attrNameLst>
                                          <p:attrName>ppt_x</p:attrName>
                                        </p:attrNameLst>
                                      </p:cBhvr>
                                      <p:tavLst>
                                        <p:tav tm="0">
                                          <p:val>
                                            <p:strVal val="#ppt_x+#ppt_w/2"/>
                                          </p:val>
                                        </p:tav>
                                        <p:tav tm="100000">
                                          <p:val>
                                            <p:strVal val="#ppt_x"/>
                                          </p:val>
                                        </p:tav>
                                      </p:tavLst>
                                    </p:anim>
                                    <p:anim calcmode="lin" valueType="num">
                                      <p:cBhvr>
                                        <p:cTn id="12" dur="250" fill="hold"/>
                                        <p:tgtEl>
                                          <p:spTgt spid="163"/>
                                        </p:tgtEl>
                                        <p:attrNameLst>
                                          <p:attrName>ppt_y</p:attrName>
                                        </p:attrNameLst>
                                      </p:cBhvr>
                                      <p:tavLst>
                                        <p:tav tm="0">
                                          <p:val>
                                            <p:strVal val="#ppt_y"/>
                                          </p:val>
                                        </p:tav>
                                        <p:tav tm="100000">
                                          <p:val>
                                            <p:strVal val="#ppt_y"/>
                                          </p:val>
                                        </p:tav>
                                      </p:tavLst>
                                    </p:anim>
                                    <p:anim calcmode="lin" valueType="num">
                                      <p:cBhvr>
                                        <p:cTn id="13" dur="250" fill="hold"/>
                                        <p:tgtEl>
                                          <p:spTgt spid="163"/>
                                        </p:tgtEl>
                                        <p:attrNameLst>
                                          <p:attrName>ppt_w</p:attrName>
                                        </p:attrNameLst>
                                      </p:cBhvr>
                                      <p:tavLst>
                                        <p:tav tm="0">
                                          <p:val>
                                            <p:fltVal val="0"/>
                                          </p:val>
                                        </p:tav>
                                        <p:tav tm="100000">
                                          <p:val>
                                            <p:strVal val="#ppt_w"/>
                                          </p:val>
                                        </p:tav>
                                      </p:tavLst>
                                    </p:anim>
                                    <p:anim calcmode="lin" valueType="num">
                                      <p:cBhvr>
                                        <p:cTn id="14" dur="250" fill="hold"/>
                                        <p:tgtEl>
                                          <p:spTgt spid="163"/>
                                        </p:tgtEl>
                                        <p:attrNameLst>
                                          <p:attrName>ppt_h</p:attrName>
                                        </p:attrNameLst>
                                      </p:cBhvr>
                                      <p:tavLst>
                                        <p:tav tm="0">
                                          <p:val>
                                            <p:strVal val="#ppt_h"/>
                                          </p:val>
                                        </p:tav>
                                        <p:tav tm="100000">
                                          <p:val>
                                            <p:strVal val="#ppt_h"/>
                                          </p:val>
                                        </p:tav>
                                      </p:tavLst>
                                    </p:anim>
                                  </p:childTnLst>
                                </p:cTn>
                              </p:par>
                              <p:par>
                                <p:cTn id="15" presetID="2" presetClass="entr" presetSubtype="2" decel="100000" fill="hold" nodeType="withEffect">
                                  <p:stCondLst>
                                    <p:cond delay="25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750" fill="hold"/>
                                        <p:tgtEl>
                                          <p:spTgt spid="3"/>
                                        </p:tgtEl>
                                        <p:attrNameLst>
                                          <p:attrName>ppt_x</p:attrName>
                                        </p:attrNameLst>
                                      </p:cBhvr>
                                      <p:tavLst>
                                        <p:tav tm="0">
                                          <p:val>
                                            <p:strVal val="1+#ppt_w/2"/>
                                          </p:val>
                                        </p:tav>
                                        <p:tav tm="100000">
                                          <p:val>
                                            <p:strVal val="#ppt_x"/>
                                          </p:val>
                                        </p:tav>
                                      </p:tavLst>
                                    </p:anim>
                                    <p:anim calcmode="lin" valueType="num">
                                      <p:cBhvr additive="base">
                                        <p:cTn id="18" dur="750" fill="hold"/>
                                        <p:tgtEl>
                                          <p:spTgt spid="3"/>
                                        </p:tgtEl>
                                        <p:attrNameLst>
                                          <p:attrName>ppt_y</p:attrName>
                                        </p:attrNameLst>
                                      </p:cBhvr>
                                      <p:tavLst>
                                        <p:tav tm="0">
                                          <p:val>
                                            <p:strVal val="#ppt_y"/>
                                          </p:val>
                                        </p:tav>
                                        <p:tav tm="100000">
                                          <p:val>
                                            <p:strVal val="#ppt_y"/>
                                          </p:val>
                                        </p:tav>
                                      </p:tavLst>
                                    </p:anim>
                                  </p:childTnLst>
                                </p:cTn>
                              </p:par>
                              <p:par>
                                <p:cTn id="19" presetID="2" presetClass="entr" presetSubtype="8" decel="100000" fill="hold" nodeType="withEffect">
                                  <p:stCondLst>
                                    <p:cond delay="0"/>
                                  </p:stCondLst>
                                  <p:childTnLst>
                                    <p:set>
                                      <p:cBhvr>
                                        <p:cTn id="20" dur="1" fill="hold">
                                          <p:stCondLst>
                                            <p:cond delay="0"/>
                                          </p:stCondLst>
                                        </p:cTn>
                                        <p:tgtEl>
                                          <p:spTgt spid="162"/>
                                        </p:tgtEl>
                                        <p:attrNameLst>
                                          <p:attrName>style.visibility</p:attrName>
                                        </p:attrNameLst>
                                      </p:cBhvr>
                                      <p:to>
                                        <p:strVal val="visible"/>
                                      </p:to>
                                    </p:set>
                                    <p:anim calcmode="lin" valueType="num">
                                      <p:cBhvr additive="base">
                                        <p:cTn id="21" dur="750" fill="hold"/>
                                        <p:tgtEl>
                                          <p:spTgt spid="162"/>
                                        </p:tgtEl>
                                        <p:attrNameLst>
                                          <p:attrName>ppt_x</p:attrName>
                                        </p:attrNameLst>
                                      </p:cBhvr>
                                      <p:tavLst>
                                        <p:tav tm="0">
                                          <p:val>
                                            <p:strVal val="0-#ppt_w/2"/>
                                          </p:val>
                                        </p:tav>
                                        <p:tav tm="100000">
                                          <p:val>
                                            <p:strVal val="#ppt_x"/>
                                          </p:val>
                                        </p:tav>
                                      </p:tavLst>
                                    </p:anim>
                                    <p:anim calcmode="lin" valueType="num">
                                      <p:cBhvr additive="base">
                                        <p:cTn id="22" dur="750" fill="hold"/>
                                        <p:tgtEl>
                                          <p:spTgt spid="162"/>
                                        </p:tgtEl>
                                        <p:attrNameLst>
                                          <p:attrName>ppt_y</p:attrName>
                                        </p:attrNameLst>
                                      </p:cBhvr>
                                      <p:tavLst>
                                        <p:tav tm="0">
                                          <p:val>
                                            <p:strVal val="#ppt_y"/>
                                          </p:val>
                                        </p:tav>
                                        <p:tav tm="100000">
                                          <p:val>
                                            <p:strVal val="#ppt_y"/>
                                          </p:val>
                                        </p:tav>
                                      </p:tavLst>
                                    </p:anim>
                                  </p:childTnLst>
                                </p:cTn>
                              </p:par>
                              <p:par>
                                <p:cTn id="23" presetID="37" presetClass="entr" presetSubtype="0" fill="hold" nodeType="withEffect">
                                  <p:stCondLst>
                                    <p:cond delay="0"/>
                                  </p:stCondLst>
                                  <p:childTnLst>
                                    <p:set>
                                      <p:cBhvr>
                                        <p:cTn id="24" dur="1" fill="hold">
                                          <p:stCondLst>
                                            <p:cond delay="0"/>
                                          </p:stCondLst>
                                        </p:cTn>
                                        <p:tgtEl>
                                          <p:spTgt spid="173"/>
                                        </p:tgtEl>
                                        <p:attrNameLst>
                                          <p:attrName>style.visibility</p:attrName>
                                        </p:attrNameLst>
                                      </p:cBhvr>
                                      <p:to>
                                        <p:strVal val="visible"/>
                                      </p:to>
                                    </p:set>
                                    <p:animEffect transition="in" filter="fade">
                                      <p:cBhvr>
                                        <p:cTn id="25" dur="750"/>
                                        <p:tgtEl>
                                          <p:spTgt spid="173"/>
                                        </p:tgtEl>
                                      </p:cBhvr>
                                    </p:animEffect>
                                    <p:anim calcmode="lin" valueType="num">
                                      <p:cBhvr>
                                        <p:cTn id="26" dur="750" fill="hold"/>
                                        <p:tgtEl>
                                          <p:spTgt spid="173"/>
                                        </p:tgtEl>
                                        <p:attrNameLst>
                                          <p:attrName>ppt_x</p:attrName>
                                        </p:attrNameLst>
                                      </p:cBhvr>
                                      <p:tavLst>
                                        <p:tav tm="0">
                                          <p:val>
                                            <p:strVal val="#ppt_x"/>
                                          </p:val>
                                        </p:tav>
                                        <p:tav tm="100000">
                                          <p:val>
                                            <p:strVal val="#ppt_x"/>
                                          </p:val>
                                        </p:tav>
                                      </p:tavLst>
                                    </p:anim>
                                    <p:anim calcmode="lin" valueType="num">
                                      <p:cBhvr>
                                        <p:cTn id="27" dur="675" decel="100000" fill="hold"/>
                                        <p:tgtEl>
                                          <p:spTgt spid="173"/>
                                        </p:tgtEl>
                                        <p:attrNameLst>
                                          <p:attrName>ppt_y</p:attrName>
                                        </p:attrNameLst>
                                      </p:cBhvr>
                                      <p:tavLst>
                                        <p:tav tm="0">
                                          <p:val>
                                            <p:strVal val="#ppt_y+1"/>
                                          </p:val>
                                        </p:tav>
                                        <p:tav tm="100000">
                                          <p:val>
                                            <p:strVal val="#ppt_y-.03"/>
                                          </p:val>
                                        </p:tav>
                                      </p:tavLst>
                                    </p:anim>
                                    <p:anim calcmode="lin" valueType="num">
                                      <p:cBhvr>
                                        <p:cTn id="28" dur="75" accel="100000" fill="hold">
                                          <p:stCondLst>
                                            <p:cond delay="675"/>
                                          </p:stCondLst>
                                        </p:cTn>
                                        <p:tgtEl>
                                          <p:spTgt spid="17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Oval 164">
            <a:extLst>
              <a:ext uri="{FF2B5EF4-FFF2-40B4-BE49-F238E27FC236}">
                <a16:creationId xmlns:a16="http://schemas.microsoft.com/office/drawing/2014/main" id="{8CCA2F67-3BE2-4576-AABC-01C4273F690C}"/>
              </a:ext>
            </a:extLst>
          </p:cNvPr>
          <p:cNvSpPr/>
          <p:nvPr/>
        </p:nvSpPr>
        <p:spPr>
          <a:xfrm>
            <a:off x="4650324" y="5234978"/>
            <a:ext cx="2891352" cy="107829"/>
          </a:xfrm>
          <a:prstGeom prst="ellipse">
            <a:avLst/>
          </a:prstGeom>
          <a:solidFill>
            <a:schemeClr val="bg1">
              <a:lumMod val="65000"/>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4" name="Group 163">
            <a:extLst>
              <a:ext uri="{FF2B5EF4-FFF2-40B4-BE49-F238E27FC236}">
                <a16:creationId xmlns:a16="http://schemas.microsoft.com/office/drawing/2014/main" id="{0424027A-690C-4A3D-BFE6-9383790D25B1}"/>
              </a:ext>
            </a:extLst>
          </p:cNvPr>
          <p:cNvGrpSpPr/>
          <p:nvPr/>
        </p:nvGrpSpPr>
        <p:grpSpPr>
          <a:xfrm>
            <a:off x="3911975" y="2241754"/>
            <a:ext cx="4498985" cy="3052916"/>
            <a:chOff x="3909595" y="1902542"/>
            <a:chExt cx="4498985" cy="3052916"/>
          </a:xfrm>
        </p:grpSpPr>
        <p:sp>
          <p:nvSpPr>
            <p:cNvPr id="5" name="Freeform 5">
              <a:extLst>
                <a:ext uri="{FF2B5EF4-FFF2-40B4-BE49-F238E27FC236}">
                  <a16:creationId xmlns:a16="http://schemas.microsoft.com/office/drawing/2014/main" id="{2529410B-D0A6-49F0-8200-F45DFA907C2C}"/>
                </a:ext>
              </a:extLst>
            </p:cNvPr>
            <p:cNvSpPr>
              <a:spLocks/>
            </p:cNvSpPr>
            <p:nvPr/>
          </p:nvSpPr>
          <p:spPr bwMode="auto">
            <a:xfrm>
              <a:off x="4583528" y="4242052"/>
              <a:ext cx="3020183" cy="399546"/>
            </a:xfrm>
            <a:custGeom>
              <a:avLst/>
              <a:gdLst>
                <a:gd name="T0" fmla="*/ 0 w 1174"/>
                <a:gd name="T1" fmla="*/ 0 h 155"/>
                <a:gd name="T2" fmla="*/ 0 w 1174"/>
                <a:gd name="T3" fmla="*/ 69 h 155"/>
                <a:gd name="T4" fmla="*/ 86 w 1174"/>
                <a:gd name="T5" fmla="*/ 155 h 155"/>
                <a:gd name="T6" fmla="*/ 1088 w 1174"/>
                <a:gd name="T7" fmla="*/ 155 h 155"/>
                <a:gd name="T8" fmla="*/ 1174 w 1174"/>
                <a:gd name="T9" fmla="*/ 69 h 155"/>
                <a:gd name="T10" fmla="*/ 1174 w 1174"/>
                <a:gd name="T11" fmla="*/ 0 h 155"/>
                <a:gd name="T12" fmla="*/ 0 w 1174"/>
                <a:gd name="T13" fmla="*/ 0 h 155"/>
              </a:gdLst>
              <a:ahLst/>
              <a:cxnLst>
                <a:cxn ang="0">
                  <a:pos x="T0" y="T1"/>
                </a:cxn>
                <a:cxn ang="0">
                  <a:pos x="T2" y="T3"/>
                </a:cxn>
                <a:cxn ang="0">
                  <a:pos x="T4" y="T5"/>
                </a:cxn>
                <a:cxn ang="0">
                  <a:pos x="T6" y="T7"/>
                </a:cxn>
                <a:cxn ang="0">
                  <a:pos x="T8" y="T9"/>
                </a:cxn>
                <a:cxn ang="0">
                  <a:pos x="T10" y="T11"/>
                </a:cxn>
                <a:cxn ang="0">
                  <a:pos x="T12" y="T13"/>
                </a:cxn>
              </a:cxnLst>
              <a:rect l="0" t="0" r="r" b="b"/>
              <a:pathLst>
                <a:path w="1174" h="155">
                  <a:moveTo>
                    <a:pt x="0" y="0"/>
                  </a:moveTo>
                  <a:cubicBezTo>
                    <a:pt x="0" y="69"/>
                    <a:pt x="0" y="69"/>
                    <a:pt x="0" y="69"/>
                  </a:cubicBezTo>
                  <a:cubicBezTo>
                    <a:pt x="0" y="116"/>
                    <a:pt x="39" y="155"/>
                    <a:pt x="86" y="155"/>
                  </a:cubicBezTo>
                  <a:cubicBezTo>
                    <a:pt x="1088" y="155"/>
                    <a:pt x="1088" y="155"/>
                    <a:pt x="1088" y="155"/>
                  </a:cubicBezTo>
                  <a:cubicBezTo>
                    <a:pt x="1135" y="155"/>
                    <a:pt x="1174" y="116"/>
                    <a:pt x="1174" y="69"/>
                  </a:cubicBezTo>
                  <a:cubicBezTo>
                    <a:pt x="1174" y="0"/>
                    <a:pt x="1174" y="0"/>
                    <a:pt x="1174" y="0"/>
                  </a:cubicBez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6">
              <a:extLst>
                <a:ext uri="{FF2B5EF4-FFF2-40B4-BE49-F238E27FC236}">
                  <a16:creationId xmlns:a16="http://schemas.microsoft.com/office/drawing/2014/main" id="{6403FCC2-2066-44B5-AF9B-E9F3C11C8941}"/>
                </a:ext>
              </a:extLst>
            </p:cNvPr>
            <p:cNvSpPr>
              <a:spLocks/>
            </p:cNvSpPr>
            <p:nvPr/>
          </p:nvSpPr>
          <p:spPr bwMode="auto">
            <a:xfrm>
              <a:off x="4583528" y="2592842"/>
              <a:ext cx="3020183" cy="1649211"/>
            </a:xfrm>
            <a:custGeom>
              <a:avLst/>
              <a:gdLst>
                <a:gd name="T0" fmla="*/ 1174 w 1174"/>
                <a:gd name="T1" fmla="*/ 641 h 641"/>
                <a:gd name="T2" fmla="*/ 1174 w 1174"/>
                <a:gd name="T3" fmla="*/ 87 h 641"/>
                <a:gd name="T4" fmla="*/ 1088 w 1174"/>
                <a:gd name="T5" fmla="*/ 0 h 641"/>
                <a:gd name="T6" fmla="*/ 86 w 1174"/>
                <a:gd name="T7" fmla="*/ 0 h 641"/>
                <a:gd name="T8" fmla="*/ 0 w 1174"/>
                <a:gd name="T9" fmla="*/ 87 h 641"/>
                <a:gd name="T10" fmla="*/ 0 w 1174"/>
                <a:gd name="T11" fmla="*/ 641 h 641"/>
                <a:gd name="T12" fmla="*/ 1174 w 1174"/>
                <a:gd name="T13" fmla="*/ 641 h 641"/>
              </a:gdLst>
              <a:ahLst/>
              <a:cxnLst>
                <a:cxn ang="0">
                  <a:pos x="T0" y="T1"/>
                </a:cxn>
                <a:cxn ang="0">
                  <a:pos x="T2" y="T3"/>
                </a:cxn>
                <a:cxn ang="0">
                  <a:pos x="T4" y="T5"/>
                </a:cxn>
                <a:cxn ang="0">
                  <a:pos x="T6" y="T7"/>
                </a:cxn>
                <a:cxn ang="0">
                  <a:pos x="T8" y="T9"/>
                </a:cxn>
                <a:cxn ang="0">
                  <a:pos x="T10" y="T11"/>
                </a:cxn>
                <a:cxn ang="0">
                  <a:pos x="T12" y="T13"/>
                </a:cxn>
              </a:cxnLst>
              <a:rect l="0" t="0" r="r" b="b"/>
              <a:pathLst>
                <a:path w="1174" h="641">
                  <a:moveTo>
                    <a:pt x="1174" y="641"/>
                  </a:moveTo>
                  <a:cubicBezTo>
                    <a:pt x="1174" y="87"/>
                    <a:pt x="1174" y="87"/>
                    <a:pt x="1174" y="87"/>
                  </a:cubicBezTo>
                  <a:cubicBezTo>
                    <a:pt x="1174" y="39"/>
                    <a:pt x="1135" y="0"/>
                    <a:pt x="1088" y="0"/>
                  </a:cubicBezTo>
                  <a:cubicBezTo>
                    <a:pt x="86" y="0"/>
                    <a:pt x="86" y="0"/>
                    <a:pt x="86" y="0"/>
                  </a:cubicBezTo>
                  <a:cubicBezTo>
                    <a:pt x="39" y="0"/>
                    <a:pt x="0" y="39"/>
                    <a:pt x="0" y="87"/>
                  </a:cubicBezTo>
                  <a:cubicBezTo>
                    <a:pt x="0" y="641"/>
                    <a:pt x="0" y="641"/>
                    <a:pt x="0" y="641"/>
                  </a:cubicBezTo>
                  <a:lnTo>
                    <a:pt x="1174" y="641"/>
                  </a:lnTo>
                  <a:close/>
                </a:path>
              </a:pathLst>
            </a:custGeom>
            <a:solidFill>
              <a:srgbClr val="7D627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Rectangle 7">
              <a:extLst>
                <a:ext uri="{FF2B5EF4-FFF2-40B4-BE49-F238E27FC236}">
                  <a16:creationId xmlns:a16="http://schemas.microsoft.com/office/drawing/2014/main" id="{225C7BE8-CDF7-48D6-81EC-2C6E987D6F45}"/>
                </a:ext>
              </a:extLst>
            </p:cNvPr>
            <p:cNvSpPr>
              <a:spLocks noChangeArrowheads="1"/>
            </p:cNvSpPr>
            <p:nvPr/>
          </p:nvSpPr>
          <p:spPr bwMode="auto">
            <a:xfrm>
              <a:off x="5743656" y="4641598"/>
              <a:ext cx="699928" cy="254169"/>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8">
              <a:extLst>
                <a:ext uri="{FF2B5EF4-FFF2-40B4-BE49-F238E27FC236}">
                  <a16:creationId xmlns:a16="http://schemas.microsoft.com/office/drawing/2014/main" id="{8B1A3023-557C-482D-ADD3-C6F8C9BCC6AF}"/>
                </a:ext>
              </a:extLst>
            </p:cNvPr>
            <p:cNvSpPr>
              <a:spLocks/>
            </p:cNvSpPr>
            <p:nvPr/>
          </p:nvSpPr>
          <p:spPr bwMode="auto">
            <a:xfrm>
              <a:off x="5609832" y="4895767"/>
              <a:ext cx="967576" cy="59691"/>
            </a:xfrm>
            <a:custGeom>
              <a:avLst/>
              <a:gdLst>
                <a:gd name="T0" fmla="*/ 376 w 376"/>
                <a:gd name="T1" fmla="*/ 11 h 23"/>
                <a:gd name="T2" fmla="*/ 364 w 376"/>
                <a:gd name="T3" fmla="*/ 23 h 23"/>
                <a:gd name="T4" fmla="*/ 12 w 376"/>
                <a:gd name="T5" fmla="*/ 23 h 23"/>
                <a:gd name="T6" fmla="*/ 0 w 376"/>
                <a:gd name="T7" fmla="*/ 11 h 23"/>
                <a:gd name="T8" fmla="*/ 0 w 376"/>
                <a:gd name="T9" fmla="*/ 11 h 23"/>
                <a:gd name="T10" fmla="*/ 12 w 376"/>
                <a:gd name="T11" fmla="*/ 0 h 23"/>
                <a:gd name="T12" fmla="*/ 364 w 376"/>
                <a:gd name="T13" fmla="*/ 0 h 23"/>
                <a:gd name="T14" fmla="*/ 376 w 376"/>
                <a:gd name="T15" fmla="*/ 11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6" h="23">
                  <a:moveTo>
                    <a:pt x="376" y="11"/>
                  </a:moveTo>
                  <a:cubicBezTo>
                    <a:pt x="376" y="18"/>
                    <a:pt x="371" y="23"/>
                    <a:pt x="364" y="23"/>
                  </a:cubicBezTo>
                  <a:cubicBezTo>
                    <a:pt x="12" y="23"/>
                    <a:pt x="12" y="23"/>
                    <a:pt x="12" y="23"/>
                  </a:cubicBezTo>
                  <a:cubicBezTo>
                    <a:pt x="5" y="23"/>
                    <a:pt x="0" y="18"/>
                    <a:pt x="0" y="11"/>
                  </a:cubicBezTo>
                  <a:cubicBezTo>
                    <a:pt x="0" y="11"/>
                    <a:pt x="0" y="11"/>
                    <a:pt x="0" y="11"/>
                  </a:cubicBezTo>
                  <a:cubicBezTo>
                    <a:pt x="0" y="5"/>
                    <a:pt x="5" y="0"/>
                    <a:pt x="12" y="0"/>
                  </a:cubicBezTo>
                  <a:cubicBezTo>
                    <a:pt x="364" y="0"/>
                    <a:pt x="364" y="0"/>
                    <a:pt x="364" y="0"/>
                  </a:cubicBezTo>
                  <a:cubicBezTo>
                    <a:pt x="371" y="0"/>
                    <a:pt x="376" y="5"/>
                    <a:pt x="376" y="1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Rectangle 9">
              <a:extLst>
                <a:ext uri="{FF2B5EF4-FFF2-40B4-BE49-F238E27FC236}">
                  <a16:creationId xmlns:a16="http://schemas.microsoft.com/office/drawing/2014/main" id="{B8A010C8-CF9E-45E0-A417-C28F273E0A37}"/>
                </a:ext>
              </a:extLst>
            </p:cNvPr>
            <p:cNvSpPr>
              <a:spLocks noChangeArrowheads="1"/>
            </p:cNvSpPr>
            <p:nvPr/>
          </p:nvSpPr>
          <p:spPr bwMode="auto">
            <a:xfrm>
              <a:off x="4732756" y="2736293"/>
              <a:ext cx="2721727" cy="1374823"/>
            </a:xfrm>
            <a:prstGeom prst="rect">
              <a:avLst/>
            </a:prstGeom>
            <a:gradFill>
              <a:gsLst>
                <a:gs pos="10000">
                  <a:schemeClr val="accent1"/>
                </a:gs>
                <a:gs pos="100000">
                  <a:schemeClr val="accent2"/>
                </a:gs>
              </a:gsLst>
              <a:lin ang="18900000" scaled="1"/>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2">
              <a:extLst>
                <a:ext uri="{FF2B5EF4-FFF2-40B4-BE49-F238E27FC236}">
                  <a16:creationId xmlns:a16="http://schemas.microsoft.com/office/drawing/2014/main" id="{8C048550-98E7-40B4-9AD0-C01F7D862E04}"/>
                </a:ext>
              </a:extLst>
            </p:cNvPr>
            <p:cNvSpPr>
              <a:spLocks/>
            </p:cNvSpPr>
            <p:nvPr/>
          </p:nvSpPr>
          <p:spPr bwMode="auto">
            <a:xfrm>
              <a:off x="6042112" y="2793096"/>
              <a:ext cx="424578" cy="388956"/>
            </a:xfrm>
            <a:custGeom>
              <a:avLst/>
              <a:gdLst>
                <a:gd name="T0" fmla="*/ 139 w 165"/>
                <a:gd name="T1" fmla="*/ 0 h 151"/>
                <a:gd name="T2" fmla="*/ 114 w 165"/>
                <a:gd name="T3" fmla="*/ 129 h 151"/>
                <a:gd name="T4" fmla="*/ 121 w 165"/>
                <a:gd name="T5" fmla="*/ 95 h 151"/>
                <a:gd name="T6" fmla="*/ 0 w 165"/>
                <a:gd name="T7" fmla="*/ 151 h 151"/>
                <a:gd name="T8" fmla="*/ 0 w 165"/>
                <a:gd name="T9" fmla="*/ 29 h 151"/>
                <a:gd name="T10" fmla="*/ 139 w 165"/>
                <a:gd name="T11" fmla="*/ 0 h 151"/>
              </a:gdLst>
              <a:ahLst/>
              <a:cxnLst>
                <a:cxn ang="0">
                  <a:pos x="T0" y="T1"/>
                </a:cxn>
                <a:cxn ang="0">
                  <a:pos x="T2" y="T3"/>
                </a:cxn>
                <a:cxn ang="0">
                  <a:pos x="T4" y="T5"/>
                </a:cxn>
                <a:cxn ang="0">
                  <a:pos x="T6" y="T7"/>
                </a:cxn>
                <a:cxn ang="0">
                  <a:pos x="T8" y="T9"/>
                </a:cxn>
                <a:cxn ang="0">
                  <a:pos x="T10" y="T11"/>
                </a:cxn>
              </a:cxnLst>
              <a:rect l="0" t="0" r="r" b="b"/>
              <a:pathLst>
                <a:path w="165" h="151">
                  <a:moveTo>
                    <a:pt x="139" y="0"/>
                  </a:moveTo>
                  <a:cubicBezTo>
                    <a:pt x="139" y="0"/>
                    <a:pt x="165" y="96"/>
                    <a:pt x="114" y="129"/>
                  </a:cubicBezTo>
                  <a:cubicBezTo>
                    <a:pt x="114" y="129"/>
                    <a:pt x="124" y="113"/>
                    <a:pt x="121" y="95"/>
                  </a:cubicBezTo>
                  <a:cubicBezTo>
                    <a:pt x="121" y="95"/>
                    <a:pt x="115" y="151"/>
                    <a:pt x="0" y="151"/>
                  </a:cubicBezTo>
                  <a:cubicBezTo>
                    <a:pt x="0" y="29"/>
                    <a:pt x="0" y="29"/>
                    <a:pt x="0" y="29"/>
                  </a:cubicBezTo>
                  <a:lnTo>
                    <a:pt x="139" y="0"/>
                  </a:lnTo>
                  <a:close/>
                </a:path>
              </a:pathLst>
            </a:custGeom>
            <a:solidFill>
              <a:srgbClr val="582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3">
              <a:extLst>
                <a:ext uri="{FF2B5EF4-FFF2-40B4-BE49-F238E27FC236}">
                  <a16:creationId xmlns:a16="http://schemas.microsoft.com/office/drawing/2014/main" id="{306C980E-9700-400E-BCF8-CFBF3B055165}"/>
                </a:ext>
              </a:extLst>
            </p:cNvPr>
            <p:cNvSpPr>
              <a:spLocks/>
            </p:cNvSpPr>
            <p:nvPr/>
          </p:nvSpPr>
          <p:spPr bwMode="auto">
            <a:xfrm>
              <a:off x="5631013" y="2793096"/>
              <a:ext cx="424578" cy="388956"/>
            </a:xfrm>
            <a:custGeom>
              <a:avLst/>
              <a:gdLst>
                <a:gd name="T0" fmla="*/ 26 w 165"/>
                <a:gd name="T1" fmla="*/ 0 h 151"/>
                <a:gd name="T2" fmla="*/ 50 w 165"/>
                <a:gd name="T3" fmla="*/ 129 h 151"/>
                <a:gd name="T4" fmla="*/ 44 w 165"/>
                <a:gd name="T5" fmla="*/ 95 h 151"/>
                <a:gd name="T6" fmla="*/ 165 w 165"/>
                <a:gd name="T7" fmla="*/ 151 h 151"/>
                <a:gd name="T8" fmla="*/ 165 w 165"/>
                <a:gd name="T9" fmla="*/ 29 h 151"/>
                <a:gd name="T10" fmla="*/ 26 w 165"/>
                <a:gd name="T11" fmla="*/ 0 h 151"/>
              </a:gdLst>
              <a:ahLst/>
              <a:cxnLst>
                <a:cxn ang="0">
                  <a:pos x="T0" y="T1"/>
                </a:cxn>
                <a:cxn ang="0">
                  <a:pos x="T2" y="T3"/>
                </a:cxn>
                <a:cxn ang="0">
                  <a:pos x="T4" y="T5"/>
                </a:cxn>
                <a:cxn ang="0">
                  <a:pos x="T6" y="T7"/>
                </a:cxn>
                <a:cxn ang="0">
                  <a:pos x="T8" y="T9"/>
                </a:cxn>
                <a:cxn ang="0">
                  <a:pos x="T10" y="T11"/>
                </a:cxn>
              </a:cxnLst>
              <a:rect l="0" t="0" r="r" b="b"/>
              <a:pathLst>
                <a:path w="165" h="151">
                  <a:moveTo>
                    <a:pt x="26" y="0"/>
                  </a:moveTo>
                  <a:cubicBezTo>
                    <a:pt x="26" y="0"/>
                    <a:pt x="0" y="96"/>
                    <a:pt x="50" y="129"/>
                  </a:cubicBezTo>
                  <a:cubicBezTo>
                    <a:pt x="50" y="129"/>
                    <a:pt x="41" y="113"/>
                    <a:pt x="44" y="95"/>
                  </a:cubicBezTo>
                  <a:cubicBezTo>
                    <a:pt x="44" y="95"/>
                    <a:pt x="50" y="151"/>
                    <a:pt x="165" y="151"/>
                  </a:cubicBezTo>
                  <a:cubicBezTo>
                    <a:pt x="165" y="29"/>
                    <a:pt x="165" y="29"/>
                    <a:pt x="165" y="29"/>
                  </a:cubicBezTo>
                  <a:lnTo>
                    <a:pt x="26" y="0"/>
                  </a:lnTo>
                  <a:close/>
                </a:path>
              </a:pathLst>
            </a:custGeom>
            <a:solidFill>
              <a:srgbClr val="582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4">
              <a:extLst>
                <a:ext uri="{FF2B5EF4-FFF2-40B4-BE49-F238E27FC236}">
                  <a16:creationId xmlns:a16="http://schemas.microsoft.com/office/drawing/2014/main" id="{FE8136A9-5960-44F0-81F5-A4C5E35966BB}"/>
                </a:ext>
              </a:extLst>
            </p:cNvPr>
            <p:cNvSpPr>
              <a:spLocks/>
            </p:cNvSpPr>
            <p:nvPr/>
          </p:nvSpPr>
          <p:spPr bwMode="auto">
            <a:xfrm>
              <a:off x="5834155" y="3089626"/>
              <a:ext cx="460200" cy="506412"/>
            </a:xfrm>
            <a:custGeom>
              <a:avLst/>
              <a:gdLst>
                <a:gd name="T0" fmla="*/ 144 w 179"/>
                <a:gd name="T1" fmla="*/ 136 h 197"/>
                <a:gd name="T2" fmla="*/ 175 w 179"/>
                <a:gd name="T3" fmla="*/ 62 h 197"/>
                <a:gd name="T4" fmla="*/ 119 w 179"/>
                <a:gd name="T5" fmla="*/ 2 h 197"/>
                <a:gd name="T6" fmla="*/ 85 w 179"/>
                <a:gd name="T7" fmla="*/ 12 h 197"/>
                <a:gd name="T8" fmla="*/ 51 w 179"/>
                <a:gd name="T9" fmla="*/ 0 h 197"/>
                <a:gd name="T10" fmla="*/ 5 w 179"/>
                <a:gd name="T11" fmla="*/ 66 h 197"/>
                <a:gd name="T12" fmla="*/ 44 w 179"/>
                <a:gd name="T13" fmla="*/ 180 h 197"/>
                <a:gd name="T14" fmla="*/ 144 w 179"/>
                <a:gd name="T15" fmla="*/ 136 h 1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9" h="197">
                  <a:moveTo>
                    <a:pt x="144" y="136"/>
                  </a:moveTo>
                  <a:cubicBezTo>
                    <a:pt x="160" y="106"/>
                    <a:pt x="179" y="106"/>
                    <a:pt x="175" y="62"/>
                  </a:cubicBezTo>
                  <a:cubicBezTo>
                    <a:pt x="175" y="62"/>
                    <a:pt x="119" y="54"/>
                    <a:pt x="119" y="2"/>
                  </a:cubicBezTo>
                  <a:cubicBezTo>
                    <a:pt x="119" y="2"/>
                    <a:pt x="101" y="12"/>
                    <a:pt x="85" y="12"/>
                  </a:cubicBezTo>
                  <a:cubicBezTo>
                    <a:pt x="69" y="13"/>
                    <a:pt x="51" y="0"/>
                    <a:pt x="51" y="0"/>
                  </a:cubicBezTo>
                  <a:cubicBezTo>
                    <a:pt x="51" y="0"/>
                    <a:pt x="46" y="56"/>
                    <a:pt x="5" y="66"/>
                  </a:cubicBezTo>
                  <a:cubicBezTo>
                    <a:pt x="0" y="111"/>
                    <a:pt x="17" y="157"/>
                    <a:pt x="44" y="180"/>
                  </a:cubicBezTo>
                  <a:cubicBezTo>
                    <a:pt x="63" y="197"/>
                    <a:pt x="129" y="164"/>
                    <a:pt x="144" y="136"/>
                  </a:cubicBezTo>
                  <a:close/>
                </a:path>
              </a:pathLst>
            </a:custGeom>
            <a:solidFill>
              <a:srgbClr val="FECE9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DAE66453-09F1-4F9F-8E6E-16CF68E9835E}"/>
                </a:ext>
              </a:extLst>
            </p:cNvPr>
            <p:cNvSpPr>
              <a:spLocks/>
            </p:cNvSpPr>
            <p:nvPr/>
          </p:nvSpPr>
          <p:spPr bwMode="auto">
            <a:xfrm>
              <a:off x="5962203" y="3094441"/>
              <a:ext cx="224324" cy="152116"/>
            </a:xfrm>
            <a:custGeom>
              <a:avLst/>
              <a:gdLst>
                <a:gd name="T0" fmla="*/ 87 w 87"/>
                <a:gd name="T1" fmla="*/ 42 h 59"/>
                <a:gd name="T2" fmla="*/ 87 w 87"/>
                <a:gd name="T3" fmla="*/ 42 h 59"/>
                <a:gd name="T4" fmla="*/ 69 w 87"/>
                <a:gd name="T5" fmla="*/ 0 h 59"/>
                <a:gd name="T6" fmla="*/ 35 w 87"/>
                <a:gd name="T7" fmla="*/ 10 h 59"/>
                <a:gd name="T8" fmla="*/ 3 w 87"/>
                <a:gd name="T9" fmla="*/ 0 h 59"/>
                <a:gd name="T10" fmla="*/ 1 w 87"/>
                <a:gd name="T11" fmla="*/ 3 h 59"/>
                <a:gd name="T12" fmla="*/ 0 w 87"/>
                <a:gd name="T13" fmla="*/ 5 h 59"/>
                <a:gd name="T14" fmla="*/ 87 w 87"/>
                <a:gd name="T15" fmla="*/ 42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7" h="59">
                  <a:moveTo>
                    <a:pt x="87" y="42"/>
                  </a:moveTo>
                  <a:cubicBezTo>
                    <a:pt x="87" y="42"/>
                    <a:pt x="87" y="42"/>
                    <a:pt x="87" y="42"/>
                  </a:cubicBezTo>
                  <a:cubicBezTo>
                    <a:pt x="78" y="32"/>
                    <a:pt x="69" y="19"/>
                    <a:pt x="69" y="0"/>
                  </a:cubicBezTo>
                  <a:cubicBezTo>
                    <a:pt x="69" y="0"/>
                    <a:pt x="51" y="10"/>
                    <a:pt x="35" y="10"/>
                  </a:cubicBezTo>
                  <a:cubicBezTo>
                    <a:pt x="23" y="11"/>
                    <a:pt x="9" y="3"/>
                    <a:pt x="3" y="0"/>
                  </a:cubicBezTo>
                  <a:cubicBezTo>
                    <a:pt x="1" y="3"/>
                    <a:pt x="1" y="3"/>
                    <a:pt x="1" y="3"/>
                  </a:cubicBezTo>
                  <a:cubicBezTo>
                    <a:pt x="0" y="3"/>
                    <a:pt x="0" y="4"/>
                    <a:pt x="0" y="5"/>
                  </a:cubicBezTo>
                  <a:cubicBezTo>
                    <a:pt x="6" y="11"/>
                    <a:pt x="46" y="59"/>
                    <a:pt x="87" y="42"/>
                  </a:cubicBezTo>
                  <a:close/>
                </a:path>
              </a:pathLst>
            </a:custGeom>
            <a:solidFill>
              <a:srgbClr val="EEB88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6">
              <a:extLst>
                <a:ext uri="{FF2B5EF4-FFF2-40B4-BE49-F238E27FC236}">
                  <a16:creationId xmlns:a16="http://schemas.microsoft.com/office/drawing/2014/main" id="{544C2363-A71D-41BD-AE6C-19BDC2CB6516}"/>
                </a:ext>
              </a:extLst>
            </p:cNvPr>
            <p:cNvSpPr>
              <a:spLocks/>
            </p:cNvSpPr>
            <p:nvPr/>
          </p:nvSpPr>
          <p:spPr bwMode="auto">
            <a:xfrm>
              <a:off x="5705145" y="2257801"/>
              <a:ext cx="689337" cy="875150"/>
            </a:xfrm>
            <a:custGeom>
              <a:avLst/>
              <a:gdLst>
                <a:gd name="T0" fmla="*/ 262 w 268"/>
                <a:gd name="T1" fmla="*/ 180 h 340"/>
                <a:gd name="T2" fmla="*/ 134 w 268"/>
                <a:gd name="T3" fmla="*/ 14 h 340"/>
                <a:gd name="T4" fmla="*/ 6 w 268"/>
                <a:gd name="T5" fmla="*/ 180 h 340"/>
                <a:gd name="T6" fmla="*/ 26 w 268"/>
                <a:gd name="T7" fmla="*/ 283 h 340"/>
                <a:gd name="T8" fmla="*/ 134 w 268"/>
                <a:gd name="T9" fmla="*/ 340 h 340"/>
                <a:gd name="T10" fmla="*/ 242 w 268"/>
                <a:gd name="T11" fmla="*/ 283 h 340"/>
                <a:gd name="T12" fmla="*/ 262 w 268"/>
                <a:gd name="T13" fmla="*/ 180 h 340"/>
              </a:gdLst>
              <a:ahLst/>
              <a:cxnLst>
                <a:cxn ang="0">
                  <a:pos x="T0" y="T1"/>
                </a:cxn>
                <a:cxn ang="0">
                  <a:pos x="T2" y="T3"/>
                </a:cxn>
                <a:cxn ang="0">
                  <a:pos x="T4" y="T5"/>
                </a:cxn>
                <a:cxn ang="0">
                  <a:pos x="T6" y="T7"/>
                </a:cxn>
                <a:cxn ang="0">
                  <a:pos x="T8" y="T9"/>
                </a:cxn>
                <a:cxn ang="0">
                  <a:pos x="T10" y="T11"/>
                </a:cxn>
                <a:cxn ang="0">
                  <a:pos x="T12" y="T13"/>
                </a:cxn>
              </a:cxnLst>
              <a:rect l="0" t="0" r="r" b="b"/>
              <a:pathLst>
                <a:path w="268" h="340">
                  <a:moveTo>
                    <a:pt x="262" y="180"/>
                  </a:moveTo>
                  <a:cubicBezTo>
                    <a:pt x="268" y="0"/>
                    <a:pt x="134" y="14"/>
                    <a:pt x="134" y="14"/>
                  </a:cubicBezTo>
                  <a:cubicBezTo>
                    <a:pt x="134" y="14"/>
                    <a:pt x="0" y="0"/>
                    <a:pt x="6" y="180"/>
                  </a:cubicBezTo>
                  <a:cubicBezTo>
                    <a:pt x="6" y="180"/>
                    <a:pt x="6" y="255"/>
                    <a:pt x="26" y="283"/>
                  </a:cubicBezTo>
                  <a:cubicBezTo>
                    <a:pt x="53" y="320"/>
                    <a:pt x="101" y="340"/>
                    <a:pt x="134" y="340"/>
                  </a:cubicBezTo>
                  <a:cubicBezTo>
                    <a:pt x="167" y="340"/>
                    <a:pt x="216" y="323"/>
                    <a:pt x="242" y="283"/>
                  </a:cubicBezTo>
                  <a:cubicBezTo>
                    <a:pt x="263" y="252"/>
                    <a:pt x="262" y="180"/>
                    <a:pt x="262" y="180"/>
                  </a:cubicBezTo>
                  <a:close/>
                </a:path>
              </a:pathLst>
            </a:custGeom>
            <a:solidFill>
              <a:srgbClr val="FECE9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7">
              <a:extLst>
                <a:ext uri="{FF2B5EF4-FFF2-40B4-BE49-F238E27FC236}">
                  <a16:creationId xmlns:a16="http://schemas.microsoft.com/office/drawing/2014/main" id="{5189DB06-BFA7-4C51-9F86-185E845736E5}"/>
                </a:ext>
              </a:extLst>
            </p:cNvPr>
            <p:cNvSpPr>
              <a:spLocks/>
            </p:cNvSpPr>
            <p:nvPr/>
          </p:nvSpPr>
          <p:spPr bwMode="auto">
            <a:xfrm>
              <a:off x="6361749" y="2720889"/>
              <a:ext cx="77021" cy="165595"/>
            </a:xfrm>
            <a:custGeom>
              <a:avLst/>
              <a:gdLst>
                <a:gd name="T0" fmla="*/ 4 w 30"/>
                <a:gd name="T1" fmla="*/ 16 h 64"/>
                <a:gd name="T2" fmla="*/ 21 w 30"/>
                <a:gd name="T3" fmla="*/ 10 h 64"/>
                <a:gd name="T4" fmla="*/ 0 w 30"/>
                <a:gd name="T5" fmla="*/ 64 h 64"/>
                <a:gd name="T6" fmla="*/ 4 w 30"/>
                <a:gd name="T7" fmla="*/ 16 h 64"/>
              </a:gdLst>
              <a:ahLst/>
              <a:cxnLst>
                <a:cxn ang="0">
                  <a:pos x="T0" y="T1"/>
                </a:cxn>
                <a:cxn ang="0">
                  <a:pos x="T2" y="T3"/>
                </a:cxn>
                <a:cxn ang="0">
                  <a:pos x="T4" y="T5"/>
                </a:cxn>
                <a:cxn ang="0">
                  <a:pos x="T6" y="T7"/>
                </a:cxn>
              </a:cxnLst>
              <a:rect l="0" t="0" r="r" b="b"/>
              <a:pathLst>
                <a:path w="30" h="64">
                  <a:moveTo>
                    <a:pt x="4" y="16"/>
                  </a:moveTo>
                  <a:cubicBezTo>
                    <a:pt x="4" y="16"/>
                    <a:pt x="12" y="0"/>
                    <a:pt x="21" y="10"/>
                  </a:cubicBezTo>
                  <a:cubicBezTo>
                    <a:pt x="30" y="21"/>
                    <a:pt x="28" y="64"/>
                    <a:pt x="0" y="64"/>
                  </a:cubicBezTo>
                  <a:cubicBezTo>
                    <a:pt x="0" y="64"/>
                    <a:pt x="4" y="26"/>
                    <a:pt x="4" y="16"/>
                  </a:cubicBezTo>
                  <a:close/>
                </a:path>
              </a:pathLst>
            </a:custGeom>
            <a:solidFill>
              <a:srgbClr val="FECE9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a:extLst>
                <a:ext uri="{FF2B5EF4-FFF2-40B4-BE49-F238E27FC236}">
                  <a16:creationId xmlns:a16="http://schemas.microsoft.com/office/drawing/2014/main" id="{1128B074-303B-4CD3-9E34-F96095E50A54}"/>
                </a:ext>
              </a:extLst>
            </p:cNvPr>
            <p:cNvSpPr>
              <a:spLocks/>
            </p:cNvSpPr>
            <p:nvPr/>
          </p:nvSpPr>
          <p:spPr bwMode="auto">
            <a:xfrm>
              <a:off x="6371376" y="2762288"/>
              <a:ext cx="44287" cy="84723"/>
            </a:xfrm>
            <a:custGeom>
              <a:avLst/>
              <a:gdLst>
                <a:gd name="T0" fmla="*/ 0 w 17"/>
                <a:gd name="T1" fmla="*/ 15 h 33"/>
                <a:gd name="T2" fmla="*/ 12 w 17"/>
                <a:gd name="T3" fmla="*/ 8 h 33"/>
                <a:gd name="T4" fmla="*/ 6 w 17"/>
                <a:gd name="T5" fmla="*/ 33 h 33"/>
                <a:gd name="T6" fmla="*/ 0 w 17"/>
                <a:gd name="T7" fmla="*/ 15 h 33"/>
              </a:gdLst>
              <a:ahLst/>
              <a:cxnLst>
                <a:cxn ang="0">
                  <a:pos x="T0" y="T1"/>
                </a:cxn>
                <a:cxn ang="0">
                  <a:pos x="T2" y="T3"/>
                </a:cxn>
                <a:cxn ang="0">
                  <a:pos x="T4" y="T5"/>
                </a:cxn>
                <a:cxn ang="0">
                  <a:pos x="T6" y="T7"/>
                </a:cxn>
              </a:cxnLst>
              <a:rect l="0" t="0" r="r" b="b"/>
              <a:pathLst>
                <a:path w="17" h="33">
                  <a:moveTo>
                    <a:pt x="0" y="15"/>
                  </a:moveTo>
                  <a:cubicBezTo>
                    <a:pt x="0" y="15"/>
                    <a:pt x="6" y="0"/>
                    <a:pt x="12" y="8"/>
                  </a:cubicBezTo>
                  <a:cubicBezTo>
                    <a:pt x="17" y="16"/>
                    <a:pt x="14" y="26"/>
                    <a:pt x="6" y="33"/>
                  </a:cubicBezTo>
                  <a:cubicBezTo>
                    <a:pt x="6" y="33"/>
                    <a:pt x="10" y="5"/>
                    <a:pt x="0" y="15"/>
                  </a:cubicBezTo>
                  <a:close/>
                </a:path>
              </a:pathLst>
            </a:custGeom>
            <a:solidFill>
              <a:srgbClr val="EEB88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9">
              <a:extLst>
                <a:ext uri="{FF2B5EF4-FFF2-40B4-BE49-F238E27FC236}">
                  <a16:creationId xmlns:a16="http://schemas.microsoft.com/office/drawing/2014/main" id="{6FCF9339-74FB-406F-8BF8-48D05BE03AB9}"/>
                </a:ext>
              </a:extLst>
            </p:cNvPr>
            <p:cNvSpPr>
              <a:spLocks/>
            </p:cNvSpPr>
            <p:nvPr/>
          </p:nvSpPr>
          <p:spPr bwMode="auto">
            <a:xfrm>
              <a:off x="5658933" y="2720889"/>
              <a:ext cx="79910" cy="165595"/>
            </a:xfrm>
            <a:custGeom>
              <a:avLst/>
              <a:gdLst>
                <a:gd name="T0" fmla="*/ 26 w 31"/>
                <a:gd name="T1" fmla="*/ 16 h 64"/>
                <a:gd name="T2" fmla="*/ 9 w 31"/>
                <a:gd name="T3" fmla="*/ 10 h 64"/>
                <a:gd name="T4" fmla="*/ 31 w 31"/>
                <a:gd name="T5" fmla="*/ 64 h 64"/>
                <a:gd name="T6" fmla="*/ 26 w 31"/>
                <a:gd name="T7" fmla="*/ 16 h 64"/>
              </a:gdLst>
              <a:ahLst/>
              <a:cxnLst>
                <a:cxn ang="0">
                  <a:pos x="T0" y="T1"/>
                </a:cxn>
                <a:cxn ang="0">
                  <a:pos x="T2" y="T3"/>
                </a:cxn>
                <a:cxn ang="0">
                  <a:pos x="T4" y="T5"/>
                </a:cxn>
                <a:cxn ang="0">
                  <a:pos x="T6" y="T7"/>
                </a:cxn>
              </a:cxnLst>
              <a:rect l="0" t="0" r="r" b="b"/>
              <a:pathLst>
                <a:path w="31" h="64">
                  <a:moveTo>
                    <a:pt x="26" y="16"/>
                  </a:moveTo>
                  <a:cubicBezTo>
                    <a:pt x="26" y="16"/>
                    <a:pt x="18" y="0"/>
                    <a:pt x="9" y="10"/>
                  </a:cubicBezTo>
                  <a:cubicBezTo>
                    <a:pt x="0" y="21"/>
                    <a:pt x="3" y="64"/>
                    <a:pt x="31" y="64"/>
                  </a:cubicBezTo>
                  <a:cubicBezTo>
                    <a:pt x="31" y="64"/>
                    <a:pt x="26" y="26"/>
                    <a:pt x="26" y="16"/>
                  </a:cubicBezTo>
                  <a:close/>
                </a:path>
              </a:pathLst>
            </a:custGeom>
            <a:solidFill>
              <a:srgbClr val="FECE9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0">
              <a:extLst>
                <a:ext uri="{FF2B5EF4-FFF2-40B4-BE49-F238E27FC236}">
                  <a16:creationId xmlns:a16="http://schemas.microsoft.com/office/drawing/2014/main" id="{0E0C11DE-BC0E-483C-A9B5-C612C7A2D51B}"/>
                </a:ext>
              </a:extLst>
            </p:cNvPr>
            <p:cNvSpPr>
              <a:spLocks/>
            </p:cNvSpPr>
            <p:nvPr/>
          </p:nvSpPr>
          <p:spPr bwMode="auto">
            <a:xfrm>
              <a:off x="5679151" y="2762288"/>
              <a:ext cx="44287" cy="84723"/>
            </a:xfrm>
            <a:custGeom>
              <a:avLst/>
              <a:gdLst>
                <a:gd name="T0" fmla="*/ 17 w 17"/>
                <a:gd name="T1" fmla="*/ 15 h 33"/>
                <a:gd name="T2" fmla="*/ 6 w 17"/>
                <a:gd name="T3" fmla="*/ 8 h 33"/>
                <a:gd name="T4" fmla="*/ 12 w 17"/>
                <a:gd name="T5" fmla="*/ 33 h 33"/>
                <a:gd name="T6" fmla="*/ 17 w 17"/>
                <a:gd name="T7" fmla="*/ 15 h 33"/>
              </a:gdLst>
              <a:ahLst/>
              <a:cxnLst>
                <a:cxn ang="0">
                  <a:pos x="T0" y="T1"/>
                </a:cxn>
                <a:cxn ang="0">
                  <a:pos x="T2" y="T3"/>
                </a:cxn>
                <a:cxn ang="0">
                  <a:pos x="T4" y="T5"/>
                </a:cxn>
                <a:cxn ang="0">
                  <a:pos x="T6" y="T7"/>
                </a:cxn>
              </a:cxnLst>
              <a:rect l="0" t="0" r="r" b="b"/>
              <a:pathLst>
                <a:path w="17" h="33">
                  <a:moveTo>
                    <a:pt x="17" y="15"/>
                  </a:moveTo>
                  <a:cubicBezTo>
                    <a:pt x="17" y="15"/>
                    <a:pt x="12" y="0"/>
                    <a:pt x="6" y="8"/>
                  </a:cubicBezTo>
                  <a:cubicBezTo>
                    <a:pt x="0" y="16"/>
                    <a:pt x="3" y="26"/>
                    <a:pt x="12" y="33"/>
                  </a:cubicBezTo>
                  <a:cubicBezTo>
                    <a:pt x="12" y="33"/>
                    <a:pt x="8" y="5"/>
                    <a:pt x="17" y="15"/>
                  </a:cubicBezTo>
                  <a:close/>
                </a:path>
              </a:pathLst>
            </a:custGeom>
            <a:solidFill>
              <a:srgbClr val="EEB88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Oval 21">
              <a:extLst>
                <a:ext uri="{FF2B5EF4-FFF2-40B4-BE49-F238E27FC236}">
                  <a16:creationId xmlns:a16="http://schemas.microsoft.com/office/drawing/2014/main" id="{F2C11AF8-7D00-426C-8CFB-0DA438681D46}"/>
                </a:ext>
              </a:extLst>
            </p:cNvPr>
            <p:cNvSpPr>
              <a:spLocks noChangeArrowheads="1"/>
            </p:cNvSpPr>
            <p:nvPr/>
          </p:nvSpPr>
          <p:spPr bwMode="auto">
            <a:xfrm>
              <a:off x="6014192" y="2868191"/>
              <a:ext cx="77021" cy="49101"/>
            </a:xfrm>
            <a:prstGeom prst="ellipse">
              <a:avLst/>
            </a:prstGeom>
            <a:solidFill>
              <a:srgbClr val="EEB88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
              <a:extLst>
                <a:ext uri="{FF2B5EF4-FFF2-40B4-BE49-F238E27FC236}">
                  <a16:creationId xmlns:a16="http://schemas.microsoft.com/office/drawing/2014/main" id="{F8124643-4D77-4098-AF56-1AA2577112FB}"/>
                </a:ext>
              </a:extLst>
            </p:cNvPr>
            <p:cNvSpPr>
              <a:spLocks/>
            </p:cNvSpPr>
            <p:nvPr/>
          </p:nvSpPr>
          <p:spPr bwMode="auto">
            <a:xfrm>
              <a:off x="5915990" y="2934622"/>
              <a:ext cx="270536" cy="62580"/>
            </a:xfrm>
            <a:custGeom>
              <a:avLst/>
              <a:gdLst>
                <a:gd name="T0" fmla="*/ 0 w 105"/>
                <a:gd name="T1" fmla="*/ 4 h 24"/>
                <a:gd name="T2" fmla="*/ 4 w 105"/>
                <a:gd name="T3" fmla="*/ 6 h 24"/>
                <a:gd name="T4" fmla="*/ 16 w 105"/>
                <a:gd name="T5" fmla="*/ 11 h 24"/>
                <a:gd name="T6" fmla="*/ 24 w 105"/>
                <a:gd name="T7" fmla="*/ 13 h 24"/>
                <a:gd name="T8" fmla="*/ 33 w 105"/>
                <a:gd name="T9" fmla="*/ 15 h 24"/>
                <a:gd name="T10" fmla="*/ 38 w 105"/>
                <a:gd name="T11" fmla="*/ 16 h 24"/>
                <a:gd name="T12" fmla="*/ 43 w 105"/>
                <a:gd name="T13" fmla="*/ 16 h 24"/>
                <a:gd name="T14" fmla="*/ 53 w 105"/>
                <a:gd name="T15" fmla="*/ 16 h 24"/>
                <a:gd name="T16" fmla="*/ 63 w 105"/>
                <a:gd name="T17" fmla="*/ 15 h 24"/>
                <a:gd name="T18" fmla="*/ 72 w 105"/>
                <a:gd name="T19" fmla="*/ 13 h 24"/>
                <a:gd name="T20" fmla="*/ 81 w 105"/>
                <a:gd name="T21" fmla="*/ 10 h 24"/>
                <a:gd name="T22" fmla="*/ 85 w 105"/>
                <a:gd name="T23" fmla="*/ 9 h 24"/>
                <a:gd name="T24" fmla="*/ 89 w 105"/>
                <a:gd name="T25" fmla="*/ 7 h 24"/>
                <a:gd name="T26" fmla="*/ 96 w 105"/>
                <a:gd name="T27" fmla="*/ 4 h 24"/>
                <a:gd name="T28" fmla="*/ 101 w 105"/>
                <a:gd name="T29" fmla="*/ 2 h 24"/>
                <a:gd name="T30" fmla="*/ 105 w 105"/>
                <a:gd name="T31" fmla="*/ 0 h 24"/>
                <a:gd name="T32" fmla="*/ 101 w 105"/>
                <a:gd name="T33" fmla="*/ 3 h 24"/>
                <a:gd name="T34" fmla="*/ 97 w 105"/>
                <a:gd name="T35" fmla="*/ 7 h 24"/>
                <a:gd name="T36" fmla="*/ 91 w 105"/>
                <a:gd name="T37" fmla="*/ 11 h 24"/>
                <a:gd name="T38" fmla="*/ 84 w 105"/>
                <a:gd name="T39" fmla="*/ 16 h 24"/>
                <a:gd name="T40" fmla="*/ 75 w 105"/>
                <a:gd name="T41" fmla="*/ 20 h 24"/>
                <a:gd name="T42" fmla="*/ 64 w 105"/>
                <a:gd name="T43" fmla="*/ 23 h 24"/>
                <a:gd name="T44" fmla="*/ 53 w 105"/>
                <a:gd name="T45" fmla="*/ 24 h 24"/>
                <a:gd name="T46" fmla="*/ 42 w 105"/>
                <a:gd name="T47" fmla="*/ 24 h 24"/>
                <a:gd name="T48" fmla="*/ 32 w 105"/>
                <a:gd name="T49" fmla="*/ 22 h 24"/>
                <a:gd name="T50" fmla="*/ 22 w 105"/>
                <a:gd name="T51" fmla="*/ 19 h 24"/>
                <a:gd name="T52" fmla="*/ 14 w 105"/>
                <a:gd name="T53" fmla="*/ 15 h 24"/>
                <a:gd name="T54" fmla="*/ 8 w 105"/>
                <a:gd name="T55" fmla="*/ 11 h 24"/>
                <a:gd name="T56" fmla="*/ 4 w 105"/>
                <a:gd name="T57" fmla="*/ 7 h 24"/>
                <a:gd name="T58" fmla="*/ 0 w 105"/>
                <a:gd name="T5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5" h="24">
                  <a:moveTo>
                    <a:pt x="0" y="4"/>
                  </a:moveTo>
                  <a:cubicBezTo>
                    <a:pt x="0" y="4"/>
                    <a:pt x="2" y="5"/>
                    <a:pt x="4" y="6"/>
                  </a:cubicBezTo>
                  <a:cubicBezTo>
                    <a:pt x="7" y="7"/>
                    <a:pt x="11" y="9"/>
                    <a:pt x="16" y="11"/>
                  </a:cubicBezTo>
                  <a:cubicBezTo>
                    <a:pt x="19" y="12"/>
                    <a:pt x="21" y="12"/>
                    <a:pt x="24" y="13"/>
                  </a:cubicBezTo>
                  <a:cubicBezTo>
                    <a:pt x="27" y="14"/>
                    <a:pt x="30" y="15"/>
                    <a:pt x="33" y="15"/>
                  </a:cubicBezTo>
                  <a:cubicBezTo>
                    <a:pt x="35" y="15"/>
                    <a:pt x="36" y="16"/>
                    <a:pt x="38" y="16"/>
                  </a:cubicBezTo>
                  <a:cubicBezTo>
                    <a:pt x="40" y="16"/>
                    <a:pt x="41" y="16"/>
                    <a:pt x="43" y="16"/>
                  </a:cubicBezTo>
                  <a:cubicBezTo>
                    <a:pt x="46" y="17"/>
                    <a:pt x="50" y="16"/>
                    <a:pt x="53" y="16"/>
                  </a:cubicBezTo>
                  <a:cubicBezTo>
                    <a:pt x="56" y="16"/>
                    <a:pt x="60" y="15"/>
                    <a:pt x="63" y="15"/>
                  </a:cubicBezTo>
                  <a:cubicBezTo>
                    <a:pt x="66" y="15"/>
                    <a:pt x="69" y="14"/>
                    <a:pt x="72" y="13"/>
                  </a:cubicBezTo>
                  <a:cubicBezTo>
                    <a:pt x="76" y="12"/>
                    <a:pt x="78" y="11"/>
                    <a:pt x="81" y="10"/>
                  </a:cubicBezTo>
                  <a:cubicBezTo>
                    <a:pt x="83" y="10"/>
                    <a:pt x="84" y="9"/>
                    <a:pt x="85" y="9"/>
                  </a:cubicBezTo>
                  <a:cubicBezTo>
                    <a:pt x="87" y="8"/>
                    <a:pt x="88" y="8"/>
                    <a:pt x="89" y="7"/>
                  </a:cubicBezTo>
                  <a:cubicBezTo>
                    <a:pt x="91" y="6"/>
                    <a:pt x="94" y="5"/>
                    <a:pt x="96" y="4"/>
                  </a:cubicBezTo>
                  <a:cubicBezTo>
                    <a:pt x="97" y="3"/>
                    <a:pt x="99" y="3"/>
                    <a:pt x="101" y="2"/>
                  </a:cubicBezTo>
                  <a:cubicBezTo>
                    <a:pt x="103" y="1"/>
                    <a:pt x="105" y="0"/>
                    <a:pt x="105" y="0"/>
                  </a:cubicBezTo>
                  <a:cubicBezTo>
                    <a:pt x="105" y="0"/>
                    <a:pt x="104" y="1"/>
                    <a:pt x="101" y="3"/>
                  </a:cubicBezTo>
                  <a:cubicBezTo>
                    <a:pt x="100" y="4"/>
                    <a:pt x="99" y="6"/>
                    <a:pt x="97" y="7"/>
                  </a:cubicBezTo>
                  <a:cubicBezTo>
                    <a:pt x="96" y="9"/>
                    <a:pt x="93" y="10"/>
                    <a:pt x="91" y="11"/>
                  </a:cubicBezTo>
                  <a:cubicBezTo>
                    <a:pt x="89" y="13"/>
                    <a:pt x="87" y="15"/>
                    <a:pt x="84" y="16"/>
                  </a:cubicBezTo>
                  <a:cubicBezTo>
                    <a:pt x="81" y="17"/>
                    <a:pt x="78" y="19"/>
                    <a:pt x="75" y="20"/>
                  </a:cubicBezTo>
                  <a:cubicBezTo>
                    <a:pt x="71" y="21"/>
                    <a:pt x="68" y="22"/>
                    <a:pt x="64" y="23"/>
                  </a:cubicBezTo>
                  <a:cubicBezTo>
                    <a:pt x="61" y="23"/>
                    <a:pt x="57" y="24"/>
                    <a:pt x="53" y="24"/>
                  </a:cubicBezTo>
                  <a:cubicBezTo>
                    <a:pt x="50" y="24"/>
                    <a:pt x="46" y="24"/>
                    <a:pt x="42" y="24"/>
                  </a:cubicBezTo>
                  <a:cubicBezTo>
                    <a:pt x="39" y="24"/>
                    <a:pt x="35" y="23"/>
                    <a:pt x="32" y="22"/>
                  </a:cubicBezTo>
                  <a:cubicBezTo>
                    <a:pt x="28" y="21"/>
                    <a:pt x="25" y="20"/>
                    <a:pt x="22" y="19"/>
                  </a:cubicBezTo>
                  <a:cubicBezTo>
                    <a:pt x="19" y="18"/>
                    <a:pt x="17" y="16"/>
                    <a:pt x="14" y="15"/>
                  </a:cubicBezTo>
                  <a:cubicBezTo>
                    <a:pt x="12" y="14"/>
                    <a:pt x="10" y="12"/>
                    <a:pt x="8" y="11"/>
                  </a:cubicBezTo>
                  <a:cubicBezTo>
                    <a:pt x="6" y="10"/>
                    <a:pt x="5" y="9"/>
                    <a:pt x="4" y="7"/>
                  </a:cubicBezTo>
                  <a:cubicBezTo>
                    <a:pt x="1" y="5"/>
                    <a:pt x="0" y="4"/>
                    <a:pt x="0" y="4"/>
                  </a:cubicBezTo>
                  <a:close/>
                </a:path>
              </a:pathLst>
            </a:custGeom>
            <a:solidFill>
              <a:srgbClr val="EA81A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Oval 23">
              <a:extLst>
                <a:ext uri="{FF2B5EF4-FFF2-40B4-BE49-F238E27FC236}">
                  <a16:creationId xmlns:a16="http://schemas.microsoft.com/office/drawing/2014/main" id="{5A55910E-286E-46D4-B71B-344CCCBB4614}"/>
                </a:ext>
              </a:extLst>
            </p:cNvPr>
            <p:cNvSpPr>
              <a:spLocks noChangeArrowheads="1"/>
            </p:cNvSpPr>
            <p:nvPr/>
          </p:nvSpPr>
          <p:spPr bwMode="auto">
            <a:xfrm>
              <a:off x="6183638" y="2752660"/>
              <a:ext cx="82797" cy="78946"/>
            </a:xfrm>
            <a:prstGeom prst="ellipse">
              <a:avLst/>
            </a:prstGeom>
            <a:solidFill>
              <a:srgbClr val="35221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Oval 24">
              <a:extLst>
                <a:ext uri="{FF2B5EF4-FFF2-40B4-BE49-F238E27FC236}">
                  <a16:creationId xmlns:a16="http://schemas.microsoft.com/office/drawing/2014/main" id="{01F38DF3-AB8F-4361-B08C-3A56D974045E}"/>
                </a:ext>
              </a:extLst>
            </p:cNvPr>
            <p:cNvSpPr>
              <a:spLocks noChangeArrowheads="1"/>
            </p:cNvSpPr>
            <p:nvPr/>
          </p:nvSpPr>
          <p:spPr bwMode="auto">
            <a:xfrm>
              <a:off x="6225036" y="2760362"/>
              <a:ext cx="25995" cy="25032"/>
            </a:xfrm>
            <a:prstGeom prst="ellipse">
              <a:avLst/>
            </a:pr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Oval 25">
              <a:extLst>
                <a:ext uri="{FF2B5EF4-FFF2-40B4-BE49-F238E27FC236}">
                  <a16:creationId xmlns:a16="http://schemas.microsoft.com/office/drawing/2014/main" id="{AD02C6E9-198C-4672-91F0-E9937A8CE400}"/>
                </a:ext>
              </a:extLst>
            </p:cNvPr>
            <p:cNvSpPr>
              <a:spLocks noChangeArrowheads="1"/>
            </p:cNvSpPr>
            <p:nvPr/>
          </p:nvSpPr>
          <p:spPr bwMode="auto">
            <a:xfrm>
              <a:off x="5834155" y="2752660"/>
              <a:ext cx="81835" cy="78946"/>
            </a:xfrm>
            <a:prstGeom prst="ellipse">
              <a:avLst/>
            </a:prstGeom>
            <a:solidFill>
              <a:srgbClr val="35221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Oval 26">
              <a:extLst>
                <a:ext uri="{FF2B5EF4-FFF2-40B4-BE49-F238E27FC236}">
                  <a16:creationId xmlns:a16="http://schemas.microsoft.com/office/drawing/2014/main" id="{343A5FAB-0ABD-4BF3-9536-29C743ED1391}"/>
                </a:ext>
              </a:extLst>
            </p:cNvPr>
            <p:cNvSpPr>
              <a:spLocks noChangeArrowheads="1"/>
            </p:cNvSpPr>
            <p:nvPr/>
          </p:nvSpPr>
          <p:spPr bwMode="auto">
            <a:xfrm>
              <a:off x="5875554" y="2760362"/>
              <a:ext cx="25032" cy="25032"/>
            </a:xfrm>
            <a:prstGeom prst="ellipse">
              <a:avLst/>
            </a:pr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7">
              <a:extLst>
                <a:ext uri="{FF2B5EF4-FFF2-40B4-BE49-F238E27FC236}">
                  <a16:creationId xmlns:a16="http://schemas.microsoft.com/office/drawing/2014/main" id="{34530F3F-CC1C-4EBE-AA54-95DB8E095D60}"/>
                </a:ext>
              </a:extLst>
            </p:cNvPr>
            <p:cNvSpPr>
              <a:spLocks/>
            </p:cNvSpPr>
            <p:nvPr/>
          </p:nvSpPr>
          <p:spPr bwMode="auto">
            <a:xfrm>
              <a:off x="5581912" y="3202270"/>
              <a:ext cx="946395" cy="908847"/>
            </a:xfrm>
            <a:custGeom>
              <a:avLst/>
              <a:gdLst>
                <a:gd name="T0" fmla="*/ 358 w 368"/>
                <a:gd name="T1" fmla="*/ 48 h 353"/>
                <a:gd name="T2" fmla="*/ 234 w 368"/>
                <a:gd name="T3" fmla="*/ 0 h 353"/>
                <a:gd name="T4" fmla="*/ 184 w 368"/>
                <a:gd name="T5" fmla="*/ 36 h 353"/>
                <a:gd name="T6" fmla="*/ 133 w 368"/>
                <a:gd name="T7" fmla="*/ 0 h 353"/>
                <a:gd name="T8" fmla="*/ 9 w 368"/>
                <a:gd name="T9" fmla="*/ 48 h 353"/>
                <a:gd name="T10" fmla="*/ 70 w 368"/>
                <a:gd name="T11" fmla="*/ 155 h 353"/>
                <a:gd name="T12" fmla="*/ 81 w 368"/>
                <a:gd name="T13" fmla="*/ 353 h 353"/>
                <a:gd name="T14" fmla="*/ 184 w 368"/>
                <a:gd name="T15" fmla="*/ 353 h 353"/>
                <a:gd name="T16" fmla="*/ 184 w 368"/>
                <a:gd name="T17" fmla="*/ 353 h 353"/>
                <a:gd name="T18" fmla="*/ 290 w 368"/>
                <a:gd name="T19" fmla="*/ 353 h 353"/>
                <a:gd name="T20" fmla="*/ 298 w 368"/>
                <a:gd name="T21" fmla="*/ 155 h 353"/>
                <a:gd name="T22" fmla="*/ 358 w 368"/>
                <a:gd name="T23" fmla="*/ 4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8" h="353">
                  <a:moveTo>
                    <a:pt x="358" y="48"/>
                  </a:moveTo>
                  <a:cubicBezTo>
                    <a:pt x="349" y="37"/>
                    <a:pt x="234" y="0"/>
                    <a:pt x="234" y="0"/>
                  </a:cubicBezTo>
                  <a:cubicBezTo>
                    <a:pt x="184" y="36"/>
                    <a:pt x="184" y="36"/>
                    <a:pt x="184" y="36"/>
                  </a:cubicBezTo>
                  <a:cubicBezTo>
                    <a:pt x="133" y="0"/>
                    <a:pt x="133" y="0"/>
                    <a:pt x="133" y="0"/>
                  </a:cubicBezTo>
                  <a:cubicBezTo>
                    <a:pt x="133" y="0"/>
                    <a:pt x="19" y="37"/>
                    <a:pt x="9" y="48"/>
                  </a:cubicBezTo>
                  <a:cubicBezTo>
                    <a:pt x="0" y="59"/>
                    <a:pt x="70" y="155"/>
                    <a:pt x="70" y="155"/>
                  </a:cubicBezTo>
                  <a:cubicBezTo>
                    <a:pt x="81" y="353"/>
                    <a:pt x="81" y="353"/>
                    <a:pt x="81" y="353"/>
                  </a:cubicBezTo>
                  <a:cubicBezTo>
                    <a:pt x="184" y="353"/>
                    <a:pt x="184" y="353"/>
                    <a:pt x="184" y="353"/>
                  </a:cubicBezTo>
                  <a:cubicBezTo>
                    <a:pt x="184" y="353"/>
                    <a:pt x="184" y="353"/>
                    <a:pt x="184" y="353"/>
                  </a:cubicBezTo>
                  <a:cubicBezTo>
                    <a:pt x="290" y="353"/>
                    <a:pt x="290" y="353"/>
                    <a:pt x="290" y="353"/>
                  </a:cubicBezTo>
                  <a:cubicBezTo>
                    <a:pt x="298" y="155"/>
                    <a:pt x="298" y="155"/>
                    <a:pt x="298" y="155"/>
                  </a:cubicBezTo>
                  <a:cubicBezTo>
                    <a:pt x="298" y="155"/>
                    <a:pt x="368" y="59"/>
                    <a:pt x="358" y="48"/>
                  </a:cubicBezTo>
                  <a:close/>
                </a:path>
              </a:pathLst>
            </a:custGeom>
            <a:solidFill>
              <a:srgbClr val="5FA3A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8">
              <a:extLst>
                <a:ext uri="{FF2B5EF4-FFF2-40B4-BE49-F238E27FC236}">
                  <a16:creationId xmlns:a16="http://schemas.microsoft.com/office/drawing/2014/main" id="{96E18B54-29A4-4A12-AB9D-F1C44FE49A39}"/>
                </a:ext>
              </a:extLst>
            </p:cNvPr>
            <p:cNvSpPr>
              <a:spLocks/>
            </p:cNvSpPr>
            <p:nvPr/>
          </p:nvSpPr>
          <p:spPr bwMode="auto">
            <a:xfrm>
              <a:off x="5834155" y="3202270"/>
              <a:ext cx="221435" cy="204105"/>
            </a:xfrm>
            <a:custGeom>
              <a:avLst/>
              <a:gdLst>
                <a:gd name="T0" fmla="*/ 93 w 230"/>
                <a:gd name="T1" fmla="*/ 0 h 212"/>
                <a:gd name="T2" fmla="*/ 0 w 230"/>
                <a:gd name="T3" fmla="*/ 32 h 212"/>
                <a:gd name="T4" fmla="*/ 141 w 230"/>
                <a:gd name="T5" fmla="*/ 212 h 212"/>
                <a:gd name="T6" fmla="*/ 230 w 230"/>
                <a:gd name="T7" fmla="*/ 97 h 212"/>
                <a:gd name="T8" fmla="*/ 93 w 230"/>
                <a:gd name="T9" fmla="*/ 0 h 212"/>
              </a:gdLst>
              <a:ahLst/>
              <a:cxnLst>
                <a:cxn ang="0">
                  <a:pos x="T0" y="T1"/>
                </a:cxn>
                <a:cxn ang="0">
                  <a:pos x="T2" y="T3"/>
                </a:cxn>
                <a:cxn ang="0">
                  <a:pos x="T4" y="T5"/>
                </a:cxn>
                <a:cxn ang="0">
                  <a:pos x="T6" y="T7"/>
                </a:cxn>
                <a:cxn ang="0">
                  <a:pos x="T8" y="T9"/>
                </a:cxn>
              </a:cxnLst>
              <a:rect l="0" t="0" r="r" b="b"/>
              <a:pathLst>
                <a:path w="230" h="212">
                  <a:moveTo>
                    <a:pt x="93" y="0"/>
                  </a:moveTo>
                  <a:lnTo>
                    <a:pt x="0" y="32"/>
                  </a:lnTo>
                  <a:lnTo>
                    <a:pt x="141" y="212"/>
                  </a:lnTo>
                  <a:lnTo>
                    <a:pt x="230" y="97"/>
                  </a:lnTo>
                  <a:lnTo>
                    <a:pt x="93" y="0"/>
                  </a:lnTo>
                  <a:close/>
                </a:path>
              </a:pathLst>
            </a:custGeom>
            <a:solidFill>
              <a:srgbClr val="75C4C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9">
              <a:extLst>
                <a:ext uri="{FF2B5EF4-FFF2-40B4-BE49-F238E27FC236}">
                  <a16:creationId xmlns:a16="http://schemas.microsoft.com/office/drawing/2014/main" id="{4DAB4A9E-3C10-4DFB-9D62-7E7A90BCCE44}"/>
                </a:ext>
              </a:extLst>
            </p:cNvPr>
            <p:cNvSpPr>
              <a:spLocks/>
            </p:cNvSpPr>
            <p:nvPr/>
          </p:nvSpPr>
          <p:spPr bwMode="auto">
            <a:xfrm>
              <a:off x="6055590" y="3202270"/>
              <a:ext cx="220473" cy="204105"/>
            </a:xfrm>
            <a:custGeom>
              <a:avLst/>
              <a:gdLst>
                <a:gd name="T0" fmla="*/ 133 w 229"/>
                <a:gd name="T1" fmla="*/ 0 h 212"/>
                <a:gd name="T2" fmla="*/ 229 w 229"/>
                <a:gd name="T3" fmla="*/ 32 h 212"/>
                <a:gd name="T4" fmla="*/ 88 w 229"/>
                <a:gd name="T5" fmla="*/ 212 h 212"/>
                <a:gd name="T6" fmla="*/ 0 w 229"/>
                <a:gd name="T7" fmla="*/ 97 h 212"/>
                <a:gd name="T8" fmla="*/ 133 w 229"/>
                <a:gd name="T9" fmla="*/ 0 h 212"/>
              </a:gdLst>
              <a:ahLst/>
              <a:cxnLst>
                <a:cxn ang="0">
                  <a:pos x="T0" y="T1"/>
                </a:cxn>
                <a:cxn ang="0">
                  <a:pos x="T2" y="T3"/>
                </a:cxn>
                <a:cxn ang="0">
                  <a:pos x="T4" y="T5"/>
                </a:cxn>
                <a:cxn ang="0">
                  <a:pos x="T6" y="T7"/>
                </a:cxn>
                <a:cxn ang="0">
                  <a:pos x="T8" y="T9"/>
                </a:cxn>
              </a:cxnLst>
              <a:rect l="0" t="0" r="r" b="b"/>
              <a:pathLst>
                <a:path w="229" h="212">
                  <a:moveTo>
                    <a:pt x="133" y="0"/>
                  </a:moveTo>
                  <a:lnTo>
                    <a:pt x="229" y="32"/>
                  </a:lnTo>
                  <a:lnTo>
                    <a:pt x="88" y="212"/>
                  </a:lnTo>
                  <a:lnTo>
                    <a:pt x="0" y="97"/>
                  </a:lnTo>
                  <a:lnTo>
                    <a:pt x="133" y="0"/>
                  </a:lnTo>
                  <a:close/>
                </a:path>
              </a:pathLst>
            </a:custGeom>
            <a:solidFill>
              <a:srgbClr val="75C4C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Oval 30">
              <a:extLst>
                <a:ext uri="{FF2B5EF4-FFF2-40B4-BE49-F238E27FC236}">
                  <a16:creationId xmlns:a16="http://schemas.microsoft.com/office/drawing/2014/main" id="{CC8EC835-8341-4F41-A09D-9BF280BC780E}"/>
                </a:ext>
              </a:extLst>
            </p:cNvPr>
            <p:cNvSpPr>
              <a:spLocks noChangeArrowheads="1"/>
            </p:cNvSpPr>
            <p:nvPr/>
          </p:nvSpPr>
          <p:spPr bwMode="auto">
            <a:xfrm>
              <a:off x="6026708" y="3411189"/>
              <a:ext cx="53915" cy="53915"/>
            </a:xfrm>
            <a:prstGeom prst="ellipse">
              <a:avLst/>
            </a:prstGeom>
            <a:solidFill>
              <a:srgbClr val="75C4C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Oval 31">
              <a:extLst>
                <a:ext uri="{FF2B5EF4-FFF2-40B4-BE49-F238E27FC236}">
                  <a16:creationId xmlns:a16="http://schemas.microsoft.com/office/drawing/2014/main" id="{72C7444B-8AE0-47E2-894C-B49D99350183}"/>
                </a:ext>
              </a:extLst>
            </p:cNvPr>
            <p:cNvSpPr>
              <a:spLocks noChangeArrowheads="1"/>
            </p:cNvSpPr>
            <p:nvPr/>
          </p:nvSpPr>
          <p:spPr bwMode="auto">
            <a:xfrm>
              <a:off x="6026708" y="3596039"/>
              <a:ext cx="53915" cy="54878"/>
            </a:xfrm>
            <a:prstGeom prst="ellipse">
              <a:avLst/>
            </a:prstGeom>
            <a:solidFill>
              <a:srgbClr val="75C4C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Oval 32">
              <a:extLst>
                <a:ext uri="{FF2B5EF4-FFF2-40B4-BE49-F238E27FC236}">
                  <a16:creationId xmlns:a16="http://schemas.microsoft.com/office/drawing/2014/main" id="{6AB4A754-FA2D-4E69-88C5-AFC42C2D2780}"/>
                </a:ext>
              </a:extLst>
            </p:cNvPr>
            <p:cNvSpPr>
              <a:spLocks noChangeArrowheads="1"/>
            </p:cNvSpPr>
            <p:nvPr/>
          </p:nvSpPr>
          <p:spPr bwMode="auto">
            <a:xfrm>
              <a:off x="6026708" y="3781852"/>
              <a:ext cx="53915" cy="51027"/>
            </a:xfrm>
            <a:prstGeom prst="ellipse">
              <a:avLst/>
            </a:prstGeom>
            <a:solidFill>
              <a:srgbClr val="75C4C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Oval 33">
              <a:extLst>
                <a:ext uri="{FF2B5EF4-FFF2-40B4-BE49-F238E27FC236}">
                  <a16:creationId xmlns:a16="http://schemas.microsoft.com/office/drawing/2014/main" id="{45AC16BB-9165-4C25-AD2F-A338D375A9E0}"/>
                </a:ext>
              </a:extLst>
            </p:cNvPr>
            <p:cNvSpPr>
              <a:spLocks noChangeArrowheads="1"/>
            </p:cNvSpPr>
            <p:nvPr/>
          </p:nvSpPr>
          <p:spPr bwMode="auto">
            <a:xfrm>
              <a:off x="6026708" y="3966702"/>
              <a:ext cx="53915" cy="51989"/>
            </a:xfrm>
            <a:prstGeom prst="ellipse">
              <a:avLst/>
            </a:prstGeom>
            <a:solidFill>
              <a:srgbClr val="75C4C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4">
              <a:extLst>
                <a:ext uri="{FF2B5EF4-FFF2-40B4-BE49-F238E27FC236}">
                  <a16:creationId xmlns:a16="http://schemas.microsoft.com/office/drawing/2014/main" id="{58FFF05D-0B38-4934-BEEC-D4E6DEB2A927}"/>
                </a:ext>
              </a:extLst>
            </p:cNvPr>
            <p:cNvSpPr>
              <a:spLocks/>
            </p:cNvSpPr>
            <p:nvPr/>
          </p:nvSpPr>
          <p:spPr bwMode="auto">
            <a:xfrm>
              <a:off x="5455790" y="3212860"/>
              <a:ext cx="478493" cy="898257"/>
            </a:xfrm>
            <a:custGeom>
              <a:avLst/>
              <a:gdLst>
                <a:gd name="T0" fmla="*/ 76 w 186"/>
                <a:gd name="T1" fmla="*/ 349 h 349"/>
                <a:gd name="T2" fmla="*/ 110 w 186"/>
                <a:gd name="T3" fmla="*/ 170 h 349"/>
                <a:gd name="T4" fmla="*/ 88 w 186"/>
                <a:gd name="T5" fmla="*/ 349 h 349"/>
                <a:gd name="T6" fmla="*/ 186 w 186"/>
                <a:gd name="T7" fmla="*/ 349 h 349"/>
                <a:gd name="T8" fmla="*/ 170 w 186"/>
                <a:gd name="T9" fmla="*/ 0 h 349"/>
                <a:gd name="T10" fmla="*/ 47 w 186"/>
                <a:gd name="T11" fmla="*/ 44 h 349"/>
                <a:gd name="T12" fmla="*/ 0 w 186"/>
                <a:gd name="T13" fmla="*/ 349 h 349"/>
                <a:gd name="T14" fmla="*/ 76 w 186"/>
                <a:gd name="T15" fmla="*/ 349 h 3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349">
                  <a:moveTo>
                    <a:pt x="76" y="349"/>
                  </a:moveTo>
                  <a:cubicBezTo>
                    <a:pt x="91" y="243"/>
                    <a:pt x="110" y="170"/>
                    <a:pt x="110" y="170"/>
                  </a:cubicBezTo>
                  <a:cubicBezTo>
                    <a:pt x="102" y="220"/>
                    <a:pt x="94" y="285"/>
                    <a:pt x="88" y="349"/>
                  </a:cubicBezTo>
                  <a:cubicBezTo>
                    <a:pt x="186" y="349"/>
                    <a:pt x="186" y="349"/>
                    <a:pt x="186" y="349"/>
                  </a:cubicBezTo>
                  <a:cubicBezTo>
                    <a:pt x="170" y="0"/>
                    <a:pt x="170" y="0"/>
                    <a:pt x="170" y="0"/>
                  </a:cubicBezTo>
                  <a:cubicBezTo>
                    <a:pt x="126" y="4"/>
                    <a:pt x="47" y="44"/>
                    <a:pt x="47" y="44"/>
                  </a:cubicBezTo>
                  <a:cubicBezTo>
                    <a:pt x="29" y="75"/>
                    <a:pt x="12" y="222"/>
                    <a:pt x="0" y="349"/>
                  </a:cubicBezTo>
                  <a:lnTo>
                    <a:pt x="76" y="34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5">
              <a:extLst>
                <a:ext uri="{FF2B5EF4-FFF2-40B4-BE49-F238E27FC236}">
                  <a16:creationId xmlns:a16="http://schemas.microsoft.com/office/drawing/2014/main" id="{81BAB8C7-06D6-463F-A1E3-51764AD293BB}"/>
                </a:ext>
              </a:extLst>
            </p:cNvPr>
            <p:cNvSpPr>
              <a:spLocks/>
            </p:cNvSpPr>
            <p:nvPr/>
          </p:nvSpPr>
          <p:spPr bwMode="auto">
            <a:xfrm>
              <a:off x="5764836" y="3212860"/>
              <a:ext cx="154042" cy="568992"/>
            </a:xfrm>
            <a:custGeom>
              <a:avLst/>
              <a:gdLst>
                <a:gd name="T0" fmla="*/ 133 w 160"/>
                <a:gd name="T1" fmla="*/ 0 h 591"/>
                <a:gd name="T2" fmla="*/ 10 w 160"/>
                <a:gd name="T3" fmla="*/ 83 h 591"/>
                <a:gd name="T4" fmla="*/ 82 w 160"/>
                <a:gd name="T5" fmla="*/ 158 h 591"/>
                <a:gd name="T6" fmla="*/ 0 w 160"/>
                <a:gd name="T7" fmla="*/ 219 h 591"/>
                <a:gd name="T8" fmla="*/ 160 w 160"/>
                <a:gd name="T9" fmla="*/ 591 h 591"/>
                <a:gd name="T10" fmla="*/ 133 w 160"/>
                <a:gd name="T11" fmla="*/ 0 h 591"/>
              </a:gdLst>
              <a:ahLst/>
              <a:cxnLst>
                <a:cxn ang="0">
                  <a:pos x="T0" y="T1"/>
                </a:cxn>
                <a:cxn ang="0">
                  <a:pos x="T2" y="T3"/>
                </a:cxn>
                <a:cxn ang="0">
                  <a:pos x="T4" y="T5"/>
                </a:cxn>
                <a:cxn ang="0">
                  <a:pos x="T6" y="T7"/>
                </a:cxn>
                <a:cxn ang="0">
                  <a:pos x="T8" y="T9"/>
                </a:cxn>
                <a:cxn ang="0">
                  <a:pos x="T10" y="T11"/>
                </a:cxn>
              </a:cxnLst>
              <a:rect l="0" t="0" r="r" b="b"/>
              <a:pathLst>
                <a:path w="160" h="591">
                  <a:moveTo>
                    <a:pt x="133" y="0"/>
                  </a:moveTo>
                  <a:lnTo>
                    <a:pt x="10" y="83"/>
                  </a:lnTo>
                  <a:lnTo>
                    <a:pt x="82" y="158"/>
                  </a:lnTo>
                  <a:lnTo>
                    <a:pt x="0" y="219"/>
                  </a:lnTo>
                  <a:lnTo>
                    <a:pt x="160" y="591"/>
                  </a:lnTo>
                  <a:lnTo>
                    <a:pt x="133" y="0"/>
                  </a:lnTo>
                  <a:close/>
                </a:path>
              </a:pathLst>
            </a:custGeom>
            <a:solidFill>
              <a:srgbClr val="ED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36">
              <a:extLst>
                <a:ext uri="{FF2B5EF4-FFF2-40B4-BE49-F238E27FC236}">
                  <a16:creationId xmlns:a16="http://schemas.microsoft.com/office/drawing/2014/main" id="{86CC271C-A575-4F33-B603-B8C11E1A9598}"/>
                </a:ext>
              </a:extLst>
            </p:cNvPr>
            <p:cNvSpPr>
              <a:spLocks/>
            </p:cNvSpPr>
            <p:nvPr/>
          </p:nvSpPr>
          <p:spPr bwMode="auto">
            <a:xfrm>
              <a:off x="6171122" y="3212860"/>
              <a:ext cx="475604" cy="898257"/>
            </a:xfrm>
            <a:custGeom>
              <a:avLst/>
              <a:gdLst>
                <a:gd name="T0" fmla="*/ 109 w 185"/>
                <a:gd name="T1" fmla="*/ 349 h 349"/>
                <a:gd name="T2" fmla="*/ 75 w 185"/>
                <a:gd name="T3" fmla="*/ 170 h 349"/>
                <a:gd name="T4" fmla="*/ 97 w 185"/>
                <a:gd name="T5" fmla="*/ 349 h 349"/>
                <a:gd name="T6" fmla="*/ 0 w 185"/>
                <a:gd name="T7" fmla="*/ 349 h 349"/>
                <a:gd name="T8" fmla="*/ 15 w 185"/>
                <a:gd name="T9" fmla="*/ 0 h 349"/>
                <a:gd name="T10" fmla="*/ 138 w 185"/>
                <a:gd name="T11" fmla="*/ 44 h 349"/>
                <a:gd name="T12" fmla="*/ 185 w 185"/>
                <a:gd name="T13" fmla="*/ 349 h 349"/>
                <a:gd name="T14" fmla="*/ 109 w 185"/>
                <a:gd name="T15" fmla="*/ 349 h 3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5" h="349">
                  <a:moveTo>
                    <a:pt x="109" y="349"/>
                  </a:moveTo>
                  <a:cubicBezTo>
                    <a:pt x="94" y="243"/>
                    <a:pt x="75" y="170"/>
                    <a:pt x="75" y="170"/>
                  </a:cubicBezTo>
                  <a:cubicBezTo>
                    <a:pt x="84" y="220"/>
                    <a:pt x="91" y="285"/>
                    <a:pt x="97" y="349"/>
                  </a:cubicBezTo>
                  <a:cubicBezTo>
                    <a:pt x="0" y="349"/>
                    <a:pt x="0" y="349"/>
                    <a:pt x="0" y="349"/>
                  </a:cubicBezTo>
                  <a:cubicBezTo>
                    <a:pt x="15" y="0"/>
                    <a:pt x="15" y="0"/>
                    <a:pt x="15" y="0"/>
                  </a:cubicBezTo>
                  <a:cubicBezTo>
                    <a:pt x="60" y="4"/>
                    <a:pt x="138" y="44"/>
                    <a:pt x="138" y="44"/>
                  </a:cubicBezTo>
                  <a:cubicBezTo>
                    <a:pt x="157" y="75"/>
                    <a:pt x="174" y="222"/>
                    <a:pt x="185" y="349"/>
                  </a:cubicBezTo>
                  <a:lnTo>
                    <a:pt x="109" y="34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37">
              <a:extLst>
                <a:ext uri="{FF2B5EF4-FFF2-40B4-BE49-F238E27FC236}">
                  <a16:creationId xmlns:a16="http://schemas.microsoft.com/office/drawing/2014/main" id="{D6096A4C-B355-4636-B651-10BB08B2E644}"/>
                </a:ext>
              </a:extLst>
            </p:cNvPr>
            <p:cNvSpPr>
              <a:spLocks/>
            </p:cNvSpPr>
            <p:nvPr/>
          </p:nvSpPr>
          <p:spPr bwMode="auto">
            <a:xfrm>
              <a:off x="6183638" y="3212860"/>
              <a:ext cx="154042" cy="568992"/>
            </a:xfrm>
            <a:custGeom>
              <a:avLst/>
              <a:gdLst>
                <a:gd name="T0" fmla="*/ 27 w 160"/>
                <a:gd name="T1" fmla="*/ 0 h 591"/>
                <a:gd name="T2" fmla="*/ 150 w 160"/>
                <a:gd name="T3" fmla="*/ 83 h 591"/>
                <a:gd name="T4" fmla="*/ 78 w 160"/>
                <a:gd name="T5" fmla="*/ 158 h 591"/>
                <a:gd name="T6" fmla="*/ 160 w 160"/>
                <a:gd name="T7" fmla="*/ 219 h 591"/>
                <a:gd name="T8" fmla="*/ 0 w 160"/>
                <a:gd name="T9" fmla="*/ 591 h 591"/>
                <a:gd name="T10" fmla="*/ 27 w 160"/>
                <a:gd name="T11" fmla="*/ 0 h 591"/>
              </a:gdLst>
              <a:ahLst/>
              <a:cxnLst>
                <a:cxn ang="0">
                  <a:pos x="T0" y="T1"/>
                </a:cxn>
                <a:cxn ang="0">
                  <a:pos x="T2" y="T3"/>
                </a:cxn>
                <a:cxn ang="0">
                  <a:pos x="T4" y="T5"/>
                </a:cxn>
                <a:cxn ang="0">
                  <a:pos x="T6" y="T7"/>
                </a:cxn>
                <a:cxn ang="0">
                  <a:pos x="T8" y="T9"/>
                </a:cxn>
                <a:cxn ang="0">
                  <a:pos x="T10" y="T11"/>
                </a:cxn>
              </a:cxnLst>
              <a:rect l="0" t="0" r="r" b="b"/>
              <a:pathLst>
                <a:path w="160" h="591">
                  <a:moveTo>
                    <a:pt x="27" y="0"/>
                  </a:moveTo>
                  <a:lnTo>
                    <a:pt x="150" y="83"/>
                  </a:lnTo>
                  <a:lnTo>
                    <a:pt x="78" y="158"/>
                  </a:lnTo>
                  <a:lnTo>
                    <a:pt x="160" y="219"/>
                  </a:lnTo>
                  <a:lnTo>
                    <a:pt x="0" y="591"/>
                  </a:lnTo>
                  <a:lnTo>
                    <a:pt x="27" y="0"/>
                  </a:lnTo>
                  <a:close/>
                </a:path>
              </a:pathLst>
            </a:custGeom>
            <a:solidFill>
              <a:srgbClr val="EDF2F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38">
              <a:extLst>
                <a:ext uri="{FF2B5EF4-FFF2-40B4-BE49-F238E27FC236}">
                  <a16:creationId xmlns:a16="http://schemas.microsoft.com/office/drawing/2014/main" id="{D802EE46-76CE-46E3-9650-8BDA76630AB5}"/>
                </a:ext>
              </a:extLst>
            </p:cNvPr>
            <p:cNvSpPr>
              <a:spLocks/>
            </p:cNvSpPr>
            <p:nvPr/>
          </p:nvSpPr>
          <p:spPr bwMode="auto">
            <a:xfrm>
              <a:off x="5656045" y="2180780"/>
              <a:ext cx="805832" cy="587284"/>
            </a:xfrm>
            <a:custGeom>
              <a:avLst/>
              <a:gdLst>
                <a:gd name="T0" fmla="*/ 76 w 313"/>
                <a:gd name="T1" fmla="*/ 112 h 228"/>
                <a:gd name="T2" fmla="*/ 149 w 313"/>
                <a:gd name="T3" fmla="*/ 200 h 228"/>
                <a:gd name="T4" fmla="*/ 115 w 313"/>
                <a:gd name="T5" fmla="*/ 136 h 228"/>
                <a:gd name="T6" fmla="*/ 197 w 313"/>
                <a:gd name="T7" fmla="*/ 217 h 228"/>
                <a:gd name="T8" fmla="*/ 163 w 313"/>
                <a:gd name="T9" fmla="*/ 145 h 228"/>
                <a:gd name="T10" fmla="*/ 278 w 313"/>
                <a:gd name="T11" fmla="*/ 228 h 228"/>
                <a:gd name="T12" fmla="*/ 296 w 313"/>
                <a:gd name="T13" fmla="*/ 222 h 228"/>
                <a:gd name="T14" fmla="*/ 156 w 313"/>
                <a:gd name="T15" fmla="*/ 27 h 228"/>
                <a:gd name="T16" fmla="*/ 9 w 313"/>
                <a:gd name="T17" fmla="*/ 222 h 228"/>
                <a:gd name="T18" fmla="*/ 27 w 313"/>
                <a:gd name="T19" fmla="*/ 228 h 228"/>
                <a:gd name="T20" fmla="*/ 76 w 313"/>
                <a:gd name="T21" fmla="*/ 11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3" h="228">
                  <a:moveTo>
                    <a:pt x="76" y="112"/>
                  </a:moveTo>
                  <a:cubicBezTo>
                    <a:pt x="76" y="112"/>
                    <a:pt x="87" y="180"/>
                    <a:pt x="149" y="200"/>
                  </a:cubicBezTo>
                  <a:cubicBezTo>
                    <a:pt x="149" y="200"/>
                    <a:pt x="119" y="151"/>
                    <a:pt x="115" y="136"/>
                  </a:cubicBezTo>
                  <a:cubicBezTo>
                    <a:pt x="115" y="136"/>
                    <a:pt x="160" y="208"/>
                    <a:pt x="197" y="217"/>
                  </a:cubicBezTo>
                  <a:cubicBezTo>
                    <a:pt x="197" y="217"/>
                    <a:pt x="162" y="159"/>
                    <a:pt x="163" y="145"/>
                  </a:cubicBezTo>
                  <a:cubicBezTo>
                    <a:pt x="163" y="145"/>
                    <a:pt x="188" y="221"/>
                    <a:pt x="278" y="228"/>
                  </a:cubicBezTo>
                  <a:cubicBezTo>
                    <a:pt x="278" y="228"/>
                    <a:pt x="290" y="218"/>
                    <a:pt x="296" y="222"/>
                  </a:cubicBezTo>
                  <a:cubicBezTo>
                    <a:pt x="296" y="222"/>
                    <a:pt x="313" y="13"/>
                    <a:pt x="156" y="27"/>
                  </a:cubicBezTo>
                  <a:cubicBezTo>
                    <a:pt x="156" y="27"/>
                    <a:pt x="0" y="0"/>
                    <a:pt x="9" y="222"/>
                  </a:cubicBezTo>
                  <a:cubicBezTo>
                    <a:pt x="9" y="222"/>
                    <a:pt x="18" y="216"/>
                    <a:pt x="27" y="228"/>
                  </a:cubicBezTo>
                  <a:cubicBezTo>
                    <a:pt x="27" y="228"/>
                    <a:pt x="67" y="163"/>
                    <a:pt x="76" y="112"/>
                  </a:cubicBezTo>
                  <a:close/>
                </a:path>
              </a:pathLst>
            </a:custGeom>
            <a:solidFill>
              <a:srgbClr val="582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39">
              <a:extLst>
                <a:ext uri="{FF2B5EF4-FFF2-40B4-BE49-F238E27FC236}">
                  <a16:creationId xmlns:a16="http://schemas.microsoft.com/office/drawing/2014/main" id="{346288F9-8263-4E94-BEB6-0761798F7508}"/>
                </a:ext>
              </a:extLst>
            </p:cNvPr>
            <p:cNvSpPr>
              <a:spLocks/>
            </p:cNvSpPr>
            <p:nvPr/>
          </p:nvSpPr>
          <p:spPr bwMode="auto">
            <a:xfrm>
              <a:off x="5803347" y="2651570"/>
              <a:ext cx="112643" cy="38510"/>
            </a:xfrm>
            <a:custGeom>
              <a:avLst/>
              <a:gdLst>
                <a:gd name="T0" fmla="*/ 0 w 44"/>
                <a:gd name="T1" fmla="*/ 15 h 15"/>
                <a:gd name="T2" fmla="*/ 5 w 44"/>
                <a:gd name="T3" fmla="*/ 9 h 15"/>
                <a:gd name="T4" fmla="*/ 11 w 44"/>
                <a:gd name="T5" fmla="*/ 4 h 15"/>
                <a:gd name="T6" fmla="*/ 15 w 44"/>
                <a:gd name="T7" fmla="*/ 2 h 15"/>
                <a:gd name="T8" fmla="*/ 20 w 44"/>
                <a:gd name="T9" fmla="*/ 1 h 15"/>
                <a:gd name="T10" fmla="*/ 25 w 44"/>
                <a:gd name="T11" fmla="*/ 0 h 15"/>
                <a:gd name="T12" fmla="*/ 29 w 44"/>
                <a:gd name="T13" fmla="*/ 0 h 15"/>
                <a:gd name="T14" fmla="*/ 33 w 44"/>
                <a:gd name="T15" fmla="*/ 1 h 15"/>
                <a:gd name="T16" fmla="*/ 37 w 44"/>
                <a:gd name="T17" fmla="*/ 2 h 15"/>
                <a:gd name="T18" fmla="*/ 40 w 44"/>
                <a:gd name="T19" fmla="*/ 3 h 15"/>
                <a:gd name="T20" fmla="*/ 42 w 44"/>
                <a:gd name="T21" fmla="*/ 4 h 15"/>
                <a:gd name="T22" fmla="*/ 44 w 44"/>
                <a:gd name="T23" fmla="*/ 5 h 15"/>
                <a:gd name="T24" fmla="*/ 42 w 44"/>
                <a:gd name="T25" fmla="*/ 5 h 15"/>
                <a:gd name="T26" fmla="*/ 40 w 44"/>
                <a:gd name="T27" fmla="*/ 5 h 15"/>
                <a:gd name="T28" fmla="*/ 37 w 44"/>
                <a:gd name="T29" fmla="*/ 5 h 15"/>
                <a:gd name="T30" fmla="*/ 33 w 44"/>
                <a:gd name="T31" fmla="*/ 5 h 15"/>
                <a:gd name="T32" fmla="*/ 29 w 44"/>
                <a:gd name="T33" fmla="*/ 5 h 15"/>
                <a:gd name="T34" fmla="*/ 25 w 44"/>
                <a:gd name="T35" fmla="*/ 6 h 15"/>
                <a:gd name="T36" fmla="*/ 21 w 44"/>
                <a:gd name="T37" fmla="*/ 7 h 15"/>
                <a:gd name="T38" fmla="*/ 13 w 44"/>
                <a:gd name="T39" fmla="*/ 9 h 15"/>
                <a:gd name="T40" fmla="*/ 7 w 44"/>
                <a:gd name="T41" fmla="*/ 12 h 15"/>
                <a:gd name="T42" fmla="*/ 0 w 44"/>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15">
                  <a:moveTo>
                    <a:pt x="0" y="15"/>
                  </a:moveTo>
                  <a:cubicBezTo>
                    <a:pt x="0" y="15"/>
                    <a:pt x="1" y="12"/>
                    <a:pt x="5" y="9"/>
                  </a:cubicBezTo>
                  <a:cubicBezTo>
                    <a:pt x="6" y="7"/>
                    <a:pt x="9" y="6"/>
                    <a:pt x="11" y="4"/>
                  </a:cubicBezTo>
                  <a:cubicBezTo>
                    <a:pt x="12" y="4"/>
                    <a:pt x="14" y="3"/>
                    <a:pt x="15" y="2"/>
                  </a:cubicBezTo>
                  <a:cubicBezTo>
                    <a:pt x="17" y="2"/>
                    <a:pt x="18" y="1"/>
                    <a:pt x="20" y="1"/>
                  </a:cubicBezTo>
                  <a:cubicBezTo>
                    <a:pt x="21" y="1"/>
                    <a:pt x="23" y="0"/>
                    <a:pt x="25" y="0"/>
                  </a:cubicBezTo>
                  <a:cubicBezTo>
                    <a:pt x="26" y="0"/>
                    <a:pt x="28" y="0"/>
                    <a:pt x="29" y="0"/>
                  </a:cubicBezTo>
                  <a:cubicBezTo>
                    <a:pt x="31" y="0"/>
                    <a:pt x="32" y="1"/>
                    <a:pt x="33" y="1"/>
                  </a:cubicBezTo>
                  <a:cubicBezTo>
                    <a:pt x="35" y="1"/>
                    <a:pt x="36" y="1"/>
                    <a:pt x="37" y="2"/>
                  </a:cubicBezTo>
                  <a:cubicBezTo>
                    <a:pt x="38" y="2"/>
                    <a:pt x="39" y="2"/>
                    <a:pt x="40" y="3"/>
                  </a:cubicBezTo>
                  <a:cubicBezTo>
                    <a:pt x="41" y="3"/>
                    <a:pt x="42" y="4"/>
                    <a:pt x="42" y="4"/>
                  </a:cubicBezTo>
                  <a:cubicBezTo>
                    <a:pt x="43" y="5"/>
                    <a:pt x="44" y="5"/>
                    <a:pt x="44" y="5"/>
                  </a:cubicBezTo>
                  <a:cubicBezTo>
                    <a:pt x="44" y="5"/>
                    <a:pt x="43" y="5"/>
                    <a:pt x="42" y="5"/>
                  </a:cubicBezTo>
                  <a:cubicBezTo>
                    <a:pt x="41" y="5"/>
                    <a:pt x="41" y="5"/>
                    <a:pt x="40" y="5"/>
                  </a:cubicBezTo>
                  <a:cubicBezTo>
                    <a:pt x="39" y="5"/>
                    <a:pt x="38" y="5"/>
                    <a:pt x="37" y="5"/>
                  </a:cubicBezTo>
                  <a:cubicBezTo>
                    <a:pt x="35" y="5"/>
                    <a:pt x="34" y="5"/>
                    <a:pt x="33" y="5"/>
                  </a:cubicBezTo>
                  <a:cubicBezTo>
                    <a:pt x="32" y="5"/>
                    <a:pt x="31" y="5"/>
                    <a:pt x="29" y="5"/>
                  </a:cubicBezTo>
                  <a:cubicBezTo>
                    <a:pt x="28" y="6"/>
                    <a:pt x="27" y="6"/>
                    <a:pt x="25" y="6"/>
                  </a:cubicBezTo>
                  <a:cubicBezTo>
                    <a:pt x="24" y="6"/>
                    <a:pt x="23" y="6"/>
                    <a:pt x="21" y="7"/>
                  </a:cubicBezTo>
                  <a:cubicBezTo>
                    <a:pt x="19" y="7"/>
                    <a:pt x="16" y="8"/>
                    <a:pt x="13" y="9"/>
                  </a:cubicBezTo>
                  <a:cubicBezTo>
                    <a:pt x="11" y="10"/>
                    <a:pt x="9" y="11"/>
                    <a:pt x="7" y="12"/>
                  </a:cubicBezTo>
                  <a:cubicBezTo>
                    <a:pt x="3" y="14"/>
                    <a:pt x="0" y="15"/>
                    <a:pt x="0" y="15"/>
                  </a:cubicBezTo>
                  <a:close/>
                </a:path>
              </a:pathLst>
            </a:custGeom>
            <a:solidFill>
              <a:srgbClr val="582A1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40">
              <a:extLst>
                <a:ext uri="{FF2B5EF4-FFF2-40B4-BE49-F238E27FC236}">
                  <a16:creationId xmlns:a16="http://schemas.microsoft.com/office/drawing/2014/main" id="{505C2898-8FAD-4DAD-86A7-327FB01FF8B1}"/>
                </a:ext>
              </a:extLst>
            </p:cNvPr>
            <p:cNvSpPr>
              <a:spLocks/>
            </p:cNvSpPr>
            <p:nvPr/>
          </p:nvSpPr>
          <p:spPr bwMode="auto">
            <a:xfrm>
              <a:off x="5553992" y="3434295"/>
              <a:ext cx="336967" cy="313860"/>
            </a:xfrm>
            <a:custGeom>
              <a:avLst/>
              <a:gdLst>
                <a:gd name="T0" fmla="*/ 118 w 131"/>
                <a:gd name="T1" fmla="*/ 59 h 122"/>
                <a:gd name="T2" fmla="*/ 106 w 131"/>
                <a:gd name="T3" fmla="*/ 25 h 122"/>
                <a:gd name="T4" fmla="*/ 67 w 131"/>
                <a:gd name="T5" fmla="*/ 0 h 122"/>
                <a:gd name="T6" fmla="*/ 65 w 131"/>
                <a:gd name="T7" fmla="*/ 0 h 122"/>
                <a:gd name="T8" fmla="*/ 63 w 131"/>
                <a:gd name="T9" fmla="*/ 0 h 122"/>
                <a:gd name="T10" fmla="*/ 25 w 131"/>
                <a:gd name="T11" fmla="*/ 25 h 122"/>
                <a:gd name="T12" fmla="*/ 12 w 131"/>
                <a:gd name="T13" fmla="*/ 59 h 122"/>
                <a:gd name="T14" fmla="*/ 3 w 131"/>
                <a:gd name="T15" fmla="*/ 104 h 122"/>
                <a:gd name="T16" fmla="*/ 37 w 131"/>
                <a:gd name="T17" fmla="*/ 122 h 122"/>
                <a:gd name="T18" fmla="*/ 37 w 131"/>
                <a:gd name="T19" fmla="*/ 112 h 122"/>
                <a:gd name="T20" fmla="*/ 23 w 131"/>
                <a:gd name="T21" fmla="*/ 58 h 122"/>
                <a:gd name="T22" fmla="*/ 32 w 131"/>
                <a:gd name="T23" fmla="*/ 34 h 122"/>
                <a:gd name="T24" fmla="*/ 63 w 131"/>
                <a:gd name="T25" fmla="*/ 10 h 122"/>
                <a:gd name="T26" fmla="*/ 65 w 131"/>
                <a:gd name="T27" fmla="*/ 9 h 122"/>
                <a:gd name="T28" fmla="*/ 67 w 131"/>
                <a:gd name="T29" fmla="*/ 10 h 122"/>
                <a:gd name="T30" fmla="*/ 98 w 131"/>
                <a:gd name="T31" fmla="*/ 34 h 122"/>
                <a:gd name="T32" fmla="*/ 107 w 131"/>
                <a:gd name="T33" fmla="*/ 58 h 122"/>
                <a:gd name="T34" fmla="*/ 93 w 131"/>
                <a:gd name="T35" fmla="*/ 112 h 122"/>
                <a:gd name="T36" fmla="*/ 93 w 131"/>
                <a:gd name="T37" fmla="*/ 122 h 122"/>
                <a:gd name="T38" fmla="*/ 127 w 131"/>
                <a:gd name="T39" fmla="*/ 104 h 122"/>
                <a:gd name="T40" fmla="*/ 118 w 131"/>
                <a:gd name="T41" fmla="*/ 59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1" h="122">
                  <a:moveTo>
                    <a:pt x="118" y="59"/>
                  </a:moveTo>
                  <a:cubicBezTo>
                    <a:pt x="114" y="47"/>
                    <a:pt x="110" y="36"/>
                    <a:pt x="106" y="25"/>
                  </a:cubicBezTo>
                  <a:cubicBezTo>
                    <a:pt x="97" y="5"/>
                    <a:pt x="87" y="0"/>
                    <a:pt x="67" y="0"/>
                  </a:cubicBezTo>
                  <a:cubicBezTo>
                    <a:pt x="66" y="0"/>
                    <a:pt x="66" y="0"/>
                    <a:pt x="65" y="0"/>
                  </a:cubicBezTo>
                  <a:cubicBezTo>
                    <a:pt x="65" y="0"/>
                    <a:pt x="64" y="0"/>
                    <a:pt x="63" y="0"/>
                  </a:cubicBezTo>
                  <a:cubicBezTo>
                    <a:pt x="43" y="0"/>
                    <a:pt x="33" y="5"/>
                    <a:pt x="25" y="25"/>
                  </a:cubicBezTo>
                  <a:cubicBezTo>
                    <a:pt x="20" y="36"/>
                    <a:pt x="16" y="47"/>
                    <a:pt x="12" y="59"/>
                  </a:cubicBezTo>
                  <a:cubicBezTo>
                    <a:pt x="7" y="74"/>
                    <a:pt x="2" y="88"/>
                    <a:pt x="3" y="104"/>
                  </a:cubicBezTo>
                  <a:cubicBezTo>
                    <a:pt x="4" y="121"/>
                    <a:pt x="24" y="122"/>
                    <a:pt x="37" y="122"/>
                  </a:cubicBezTo>
                  <a:cubicBezTo>
                    <a:pt x="43" y="122"/>
                    <a:pt x="43" y="112"/>
                    <a:pt x="37" y="112"/>
                  </a:cubicBezTo>
                  <a:cubicBezTo>
                    <a:pt x="0" y="112"/>
                    <a:pt x="16" y="78"/>
                    <a:pt x="23" y="58"/>
                  </a:cubicBezTo>
                  <a:cubicBezTo>
                    <a:pt x="26" y="50"/>
                    <a:pt x="29" y="42"/>
                    <a:pt x="32" y="34"/>
                  </a:cubicBezTo>
                  <a:cubicBezTo>
                    <a:pt x="37" y="18"/>
                    <a:pt x="45" y="10"/>
                    <a:pt x="63" y="10"/>
                  </a:cubicBezTo>
                  <a:cubicBezTo>
                    <a:pt x="64" y="10"/>
                    <a:pt x="65" y="9"/>
                    <a:pt x="65" y="9"/>
                  </a:cubicBezTo>
                  <a:cubicBezTo>
                    <a:pt x="66" y="9"/>
                    <a:pt x="66" y="10"/>
                    <a:pt x="67" y="10"/>
                  </a:cubicBezTo>
                  <a:cubicBezTo>
                    <a:pt x="85" y="10"/>
                    <a:pt x="93" y="18"/>
                    <a:pt x="98" y="34"/>
                  </a:cubicBezTo>
                  <a:cubicBezTo>
                    <a:pt x="101" y="42"/>
                    <a:pt x="104" y="50"/>
                    <a:pt x="107" y="58"/>
                  </a:cubicBezTo>
                  <a:cubicBezTo>
                    <a:pt x="114" y="78"/>
                    <a:pt x="131" y="112"/>
                    <a:pt x="93" y="112"/>
                  </a:cubicBezTo>
                  <a:cubicBezTo>
                    <a:pt x="87" y="112"/>
                    <a:pt x="87" y="122"/>
                    <a:pt x="93" y="122"/>
                  </a:cubicBezTo>
                  <a:cubicBezTo>
                    <a:pt x="106" y="122"/>
                    <a:pt x="126" y="121"/>
                    <a:pt x="127" y="104"/>
                  </a:cubicBezTo>
                  <a:cubicBezTo>
                    <a:pt x="128" y="88"/>
                    <a:pt x="123" y="74"/>
                    <a:pt x="118" y="59"/>
                  </a:cubicBezTo>
                  <a:close/>
                </a:path>
              </a:pathLst>
            </a:custGeom>
            <a:solidFill>
              <a:srgbClr val="7D627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Oval 41">
              <a:extLst>
                <a:ext uri="{FF2B5EF4-FFF2-40B4-BE49-F238E27FC236}">
                  <a16:creationId xmlns:a16="http://schemas.microsoft.com/office/drawing/2014/main" id="{168B1C55-85EE-4B5A-9319-DDD9CBE15D84}"/>
                </a:ext>
              </a:extLst>
            </p:cNvPr>
            <p:cNvSpPr>
              <a:spLocks noChangeArrowheads="1"/>
            </p:cNvSpPr>
            <p:nvPr/>
          </p:nvSpPr>
          <p:spPr bwMode="auto">
            <a:xfrm>
              <a:off x="5631013" y="3712533"/>
              <a:ext cx="48138" cy="46213"/>
            </a:xfrm>
            <a:prstGeom prst="ellipse">
              <a:avLst/>
            </a:prstGeom>
            <a:solidFill>
              <a:srgbClr val="CAB9C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Oval 42">
              <a:extLst>
                <a:ext uri="{FF2B5EF4-FFF2-40B4-BE49-F238E27FC236}">
                  <a16:creationId xmlns:a16="http://schemas.microsoft.com/office/drawing/2014/main" id="{E6BB16A6-90AA-4668-B751-A551B70A966D}"/>
                </a:ext>
              </a:extLst>
            </p:cNvPr>
            <p:cNvSpPr>
              <a:spLocks noChangeArrowheads="1"/>
            </p:cNvSpPr>
            <p:nvPr/>
          </p:nvSpPr>
          <p:spPr bwMode="auto">
            <a:xfrm>
              <a:off x="5761949" y="3712533"/>
              <a:ext cx="49101" cy="46213"/>
            </a:xfrm>
            <a:prstGeom prst="ellipse">
              <a:avLst/>
            </a:prstGeom>
            <a:solidFill>
              <a:srgbClr val="CAB9C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3">
              <a:extLst>
                <a:ext uri="{FF2B5EF4-FFF2-40B4-BE49-F238E27FC236}">
                  <a16:creationId xmlns:a16="http://schemas.microsoft.com/office/drawing/2014/main" id="{1F08CD06-6C05-45E7-8708-BF8F156CE148}"/>
                </a:ext>
              </a:extLst>
            </p:cNvPr>
            <p:cNvSpPr>
              <a:spLocks/>
            </p:cNvSpPr>
            <p:nvPr/>
          </p:nvSpPr>
          <p:spPr bwMode="auto">
            <a:xfrm>
              <a:off x="5708034" y="3186866"/>
              <a:ext cx="229137" cy="262834"/>
            </a:xfrm>
            <a:custGeom>
              <a:avLst/>
              <a:gdLst>
                <a:gd name="T0" fmla="*/ 10 w 89"/>
                <a:gd name="T1" fmla="*/ 96 h 102"/>
                <a:gd name="T2" fmla="*/ 80 w 89"/>
                <a:gd name="T3" fmla="*/ 10 h 102"/>
                <a:gd name="T4" fmla="*/ 83 w 89"/>
                <a:gd name="T5" fmla="*/ 1 h 102"/>
                <a:gd name="T6" fmla="*/ 0 w 89"/>
                <a:gd name="T7" fmla="*/ 96 h 102"/>
                <a:gd name="T8" fmla="*/ 10 w 89"/>
                <a:gd name="T9" fmla="*/ 96 h 102"/>
              </a:gdLst>
              <a:ahLst/>
              <a:cxnLst>
                <a:cxn ang="0">
                  <a:pos x="T0" y="T1"/>
                </a:cxn>
                <a:cxn ang="0">
                  <a:pos x="T2" y="T3"/>
                </a:cxn>
                <a:cxn ang="0">
                  <a:pos x="T4" y="T5"/>
                </a:cxn>
                <a:cxn ang="0">
                  <a:pos x="T6" y="T7"/>
                </a:cxn>
                <a:cxn ang="0">
                  <a:pos x="T8" y="T9"/>
                </a:cxn>
              </a:cxnLst>
              <a:rect l="0" t="0" r="r" b="b"/>
              <a:pathLst>
                <a:path w="89" h="102">
                  <a:moveTo>
                    <a:pt x="10" y="96"/>
                  </a:moveTo>
                  <a:cubicBezTo>
                    <a:pt x="12" y="52"/>
                    <a:pt x="36" y="16"/>
                    <a:pt x="80" y="10"/>
                  </a:cubicBezTo>
                  <a:cubicBezTo>
                    <a:pt x="86" y="9"/>
                    <a:pt x="89" y="0"/>
                    <a:pt x="83" y="1"/>
                  </a:cubicBezTo>
                  <a:cubicBezTo>
                    <a:pt x="35" y="8"/>
                    <a:pt x="2" y="48"/>
                    <a:pt x="0" y="96"/>
                  </a:cubicBezTo>
                  <a:cubicBezTo>
                    <a:pt x="0" y="102"/>
                    <a:pt x="10" y="102"/>
                    <a:pt x="10" y="96"/>
                  </a:cubicBezTo>
                  <a:close/>
                </a:path>
              </a:pathLst>
            </a:custGeom>
            <a:solidFill>
              <a:srgbClr val="7D627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44">
              <a:extLst>
                <a:ext uri="{FF2B5EF4-FFF2-40B4-BE49-F238E27FC236}">
                  <a16:creationId xmlns:a16="http://schemas.microsoft.com/office/drawing/2014/main" id="{47867E46-1888-4785-8F16-21A33EED8862}"/>
                </a:ext>
              </a:extLst>
            </p:cNvPr>
            <p:cNvSpPr>
              <a:spLocks/>
            </p:cNvSpPr>
            <p:nvPr/>
          </p:nvSpPr>
          <p:spPr bwMode="auto">
            <a:xfrm>
              <a:off x="6168234" y="3186866"/>
              <a:ext cx="247430" cy="262834"/>
            </a:xfrm>
            <a:custGeom>
              <a:avLst/>
              <a:gdLst>
                <a:gd name="T0" fmla="*/ 86 w 96"/>
                <a:gd name="T1" fmla="*/ 96 h 102"/>
                <a:gd name="T2" fmla="*/ 13 w 96"/>
                <a:gd name="T3" fmla="*/ 8 h 102"/>
                <a:gd name="T4" fmla="*/ 6 w 96"/>
                <a:gd name="T5" fmla="*/ 1 h 102"/>
                <a:gd name="T6" fmla="*/ 96 w 96"/>
                <a:gd name="T7" fmla="*/ 96 h 102"/>
                <a:gd name="T8" fmla="*/ 86 w 96"/>
                <a:gd name="T9" fmla="*/ 96 h 102"/>
              </a:gdLst>
              <a:ahLst/>
              <a:cxnLst>
                <a:cxn ang="0">
                  <a:pos x="T0" y="T1"/>
                </a:cxn>
                <a:cxn ang="0">
                  <a:pos x="T2" y="T3"/>
                </a:cxn>
                <a:cxn ang="0">
                  <a:pos x="T4" y="T5"/>
                </a:cxn>
                <a:cxn ang="0">
                  <a:pos x="T6" y="T7"/>
                </a:cxn>
                <a:cxn ang="0">
                  <a:pos x="T8" y="T9"/>
                </a:cxn>
              </a:cxnLst>
              <a:rect l="0" t="0" r="r" b="b"/>
              <a:pathLst>
                <a:path w="96" h="102">
                  <a:moveTo>
                    <a:pt x="86" y="96"/>
                  </a:moveTo>
                  <a:cubicBezTo>
                    <a:pt x="84" y="52"/>
                    <a:pt x="57" y="14"/>
                    <a:pt x="13" y="8"/>
                  </a:cubicBezTo>
                  <a:cubicBezTo>
                    <a:pt x="7" y="8"/>
                    <a:pt x="0" y="0"/>
                    <a:pt x="6" y="1"/>
                  </a:cubicBezTo>
                  <a:cubicBezTo>
                    <a:pt x="54" y="7"/>
                    <a:pt x="93" y="36"/>
                    <a:pt x="96" y="96"/>
                  </a:cubicBezTo>
                  <a:cubicBezTo>
                    <a:pt x="96" y="102"/>
                    <a:pt x="86" y="102"/>
                    <a:pt x="86" y="96"/>
                  </a:cubicBezTo>
                  <a:close/>
                </a:path>
              </a:pathLst>
            </a:custGeom>
            <a:solidFill>
              <a:srgbClr val="7D627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Oval 45">
              <a:extLst>
                <a:ext uri="{FF2B5EF4-FFF2-40B4-BE49-F238E27FC236}">
                  <a16:creationId xmlns:a16="http://schemas.microsoft.com/office/drawing/2014/main" id="{5F8E56ED-D3FB-4831-9276-EE2557A563A4}"/>
                </a:ext>
              </a:extLst>
            </p:cNvPr>
            <p:cNvSpPr>
              <a:spLocks noChangeArrowheads="1"/>
            </p:cNvSpPr>
            <p:nvPr/>
          </p:nvSpPr>
          <p:spPr bwMode="auto">
            <a:xfrm>
              <a:off x="6337680" y="3403487"/>
              <a:ext cx="124197" cy="121308"/>
            </a:xfrm>
            <a:prstGeom prst="ellipse">
              <a:avLst/>
            </a:prstGeom>
            <a:solidFill>
              <a:srgbClr val="CAB9C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Oval 46">
              <a:extLst>
                <a:ext uri="{FF2B5EF4-FFF2-40B4-BE49-F238E27FC236}">
                  <a16:creationId xmlns:a16="http://schemas.microsoft.com/office/drawing/2014/main" id="{4A9ABA24-79D9-4118-9F53-F7E1A40B92E5}"/>
                </a:ext>
              </a:extLst>
            </p:cNvPr>
            <p:cNvSpPr>
              <a:spLocks noChangeArrowheads="1"/>
            </p:cNvSpPr>
            <p:nvPr/>
          </p:nvSpPr>
          <p:spPr bwMode="auto">
            <a:xfrm>
              <a:off x="6361749" y="3426593"/>
              <a:ext cx="77021" cy="74133"/>
            </a:xfrm>
            <a:prstGeom prst="ellipse">
              <a:avLst/>
            </a:prstGeom>
            <a:solidFill>
              <a:srgbClr val="E5D6E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57">
              <a:extLst>
                <a:ext uri="{FF2B5EF4-FFF2-40B4-BE49-F238E27FC236}">
                  <a16:creationId xmlns:a16="http://schemas.microsoft.com/office/drawing/2014/main" id="{CC25C5E1-08AF-4D8D-992B-857134BAD66F}"/>
                </a:ext>
              </a:extLst>
            </p:cNvPr>
            <p:cNvSpPr>
              <a:spLocks/>
            </p:cNvSpPr>
            <p:nvPr/>
          </p:nvSpPr>
          <p:spPr bwMode="auto">
            <a:xfrm>
              <a:off x="6871050" y="3089626"/>
              <a:ext cx="745177" cy="589210"/>
            </a:xfrm>
            <a:custGeom>
              <a:avLst/>
              <a:gdLst>
                <a:gd name="T0" fmla="*/ 290 w 290"/>
                <a:gd name="T1" fmla="*/ 77 h 229"/>
                <a:gd name="T2" fmla="*/ 213 w 290"/>
                <a:gd name="T3" fmla="*/ 0 h 229"/>
                <a:gd name="T4" fmla="*/ 145 w 290"/>
                <a:gd name="T5" fmla="*/ 42 h 229"/>
                <a:gd name="T6" fmla="*/ 77 w 290"/>
                <a:gd name="T7" fmla="*/ 0 h 229"/>
                <a:gd name="T8" fmla="*/ 0 w 290"/>
                <a:gd name="T9" fmla="*/ 77 h 229"/>
                <a:gd name="T10" fmla="*/ 11 w 290"/>
                <a:gd name="T11" fmla="*/ 116 h 229"/>
                <a:gd name="T12" fmla="*/ 145 w 290"/>
                <a:gd name="T13" fmla="*/ 229 h 229"/>
                <a:gd name="T14" fmla="*/ 280 w 290"/>
                <a:gd name="T15" fmla="*/ 116 h 229"/>
                <a:gd name="T16" fmla="*/ 290 w 290"/>
                <a:gd name="T17" fmla="*/ 77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229">
                  <a:moveTo>
                    <a:pt x="290" y="77"/>
                  </a:moveTo>
                  <a:cubicBezTo>
                    <a:pt x="290" y="35"/>
                    <a:pt x="256" y="0"/>
                    <a:pt x="213" y="0"/>
                  </a:cubicBezTo>
                  <a:cubicBezTo>
                    <a:pt x="184" y="0"/>
                    <a:pt x="158" y="17"/>
                    <a:pt x="145" y="42"/>
                  </a:cubicBezTo>
                  <a:cubicBezTo>
                    <a:pt x="132" y="17"/>
                    <a:pt x="107" y="0"/>
                    <a:pt x="77" y="0"/>
                  </a:cubicBezTo>
                  <a:cubicBezTo>
                    <a:pt x="35" y="0"/>
                    <a:pt x="0" y="35"/>
                    <a:pt x="0" y="77"/>
                  </a:cubicBezTo>
                  <a:cubicBezTo>
                    <a:pt x="0" y="91"/>
                    <a:pt x="4" y="104"/>
                    <a:pt x="11" y="116"/>
                  </a:cubicBezTo>
                  <a:cubicBezTo>
                    <a:pt x="11" y="116"/>
                    <a:pt x="40" y="145"/>
                    <a:pt x="145" y="229"/>
                  </a:cubicBezTo>
                  <a:cubicBezTo>
                    <a:pt x="250" y="145"/>
                    <a:pt x="279" y="116"/>
                    <a:pt x="280" y="116"/>
                  </a:cubicBezTo>
                  <a:cubicBezTo>
                    <a:pt x="286" y="104"/>
                    <a:pt x="290" y="91"/>
                    <a:pt x="290" y="77"/>
                  </a:cubicBezTo>
                  <a:close/>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58">
              <a:extLst>
                <a:ext uri="{FF2B5EF4-FFF2-40B4-BE49-F238E27FC236}">
                  <a16:creationId xmlns:a16="http://schemas.microsoft.com/office/drawing/2014/main" id="{ED5BCC18-779F-49C1-A2A6-952354BE7CF5}"/>
                </a:ext>
              </a:extLst>
            </p:cNvPr>
            <p:cNvSpPr>
              <a:spLocks/>
            </p:cNvSpPr>
            <p:nvPr/>
          </p:nvSpPr>
          <p:spPr bwMode="auto">
            <a:xfrm>
              <a:off x="6845055" y="3174349"/>
              <a:ext cx="797167" cy="419764"/>
            </a:xfrm>
            <a:custGeom>
              <a:avLst/>
              <a:gdLst>
                <a:gd name="T0" fmla="*/ 306 w 310"/>
                <a:gd name="T1" fmla="*/ 80 h 163"/>
                <a:gd name="T2" fmla="*/ 266 w 310"/>
                <a:gd name="T3" fmla="*/ 80 h 163"/>
                <a:gd name="T4" fmla="*/ 263 w 310"/>
                <a:gd name="T5" fmla="*/ 83 h 163"/>
                <a:gd name="T6" fmla="*/ 257 w 310"/>
                <a:gd name="T7" fmla="*/ 119 h 163"/>
                <a:gd name="T8" fmla="*/ 242 w 310"/>
                <a:gd name="T9" fmla="*/ 21 h 163"/>
                <a:gd name="T10" fmla="*/ 236 w 310"/>
                <a:gd name="T11" fmla="*/ 21 h 163"/>
                <a:gd name="T12" fmla="*/ 217 w 310"/>
                <a:gd name="T13" fmla="*/ 132 h 163"/>
                <a:gd name="T14" fmla="*/ 206 w 310"/>
                <a:gd name="T15" fmla="*/ 4 h 163"/>
                <a:gd name="T16" fmla="*/ 200 w 310"/>
                <a:gd name="T17" fmla="*/ 3 h 163"/>
                <a:gd name="T18" fmla="*/ 182 w 310"/>
                <a:gd name="T19" fmla="*/ 70 h 163"/>
                <a:gd name="T20" fmla="*/ 179 w 310"/>
                <a:gd name="T21" fmla="*/ 83 h 163"/>
                <a:gd name="T22" fmla="*/ 173 w 310"/>
                <a:gd name="T23" fmla="*/ 83 h 163"/>
                <a:gd name="T24" fmla="*/ 138 w 310"/>
                <a:gd name="T25" fmla="*/ 83 h 163"/>
                <a:gd name="T26" fmla="*/ 137 w 310"/>
                <a:gd name="T27" fmla="*/ 83 h 163"/>
                <a:gd name="T28" fmla="*/ 131 w 310"/>
                <a:gd name="T29" fmla="*/ 83 h 163"/>
                <a:gd name="T30" fmla="*/ 128 w 310"/>
                <a:gd name="T31" fmla="*/ 85 h 163"/>
                <a:gd name="T32" fmla="*/ 123 w 310"/>
                <a:gd name="T33" fmla="*/ 122 h 163"/>
                <a:gd name="T34" fmla="*/ 107 w 310"/>
                <a:gd name="T35" fmla="*/ 24 h 163"/>
                <a:gd name="T36" fmla="*/ 101 w 310"/>
                <a:gd name="T37" fmla="*/ 24 h 163"/>
                <a:gd name="T38" fmla="*/ 83 w 310"/>
                <a:gd name="T39" fmla="*/ 135 h 163"/>
                <a:gd name="T40" fmla="*/ 71 w 310"/>
                <a:gd name="T41" fmla="*/ 7 h 163"/>
                <a:gd name="T42" fmla="*/ 65 w 310"/>
                <a:gd name="T43" fmla="*/ 6 h 163"/>
                <a:gd name="T44" fmla="*/ 48 w 310"/>
                <a:gd name="T45" fmla="*/ 73 h 163"/>
                <a:gd name="T46" fmla="*/ 44 w 310"/>
                <a:gd name="T47" fmla="*/ 86 h 163"/>
                <a:gd name="T48" fmla="*/ 38 w 310"/>
                <a:gd name="T49" fmla="*/ 86 h 163"/>
                <a:gd name="T50" fmla="*/ 4 w 310"/>
                <a:gd name="T51" fmla="*/ 86 h 163"/>
                <a:gd name="T52" fmla="*/ 4 w 310"/>
                <a:gd name="T53" fmla="*/ 92 h 163"/>
                <a:gd name="T54" fmla="*/ 47 w 310"/>
                <a:gd name="T55" fmla="*/ 92 h 163"/>
                <a:gd name="T56" fmla="*/ 50 w 310"/>
                <a:gd name="T57" fmla="*/ 89 h 163"/>
                <a:gd name="T58" fmla="*/ 67 w 310"/>
                <a:gd name="T59" fmla="*/ 25 h 163"/>
                <a:gd name="T60" fmla="*/ 79 w 310"/>
                <a:gd name="T61" fmla="*/ 159 h 163"/>
                <a:gd name="T62" fmla="*/ 85 w 310"/>
                <a:gd name="T63" fmla="*/ 160 h 163"/>
                <a:gd name="T64" fmla="*/ 104 w 310"/>
                <a:gd name="T65" fmla="*/ 44 h 163"/>
                <a:gd name="T66" fmla="*/ 120 w 310"/>
                <a:gd name="T67" fmla="*/ 143 h 163"/>
                <a:gd name="T68" fmla="*/ 125 w 310"/>
                <a:gd name="T69" fmla="*/ 143 h 163"/>
                <a:gd name="T70" fmla="*/ 133 w 310"/>
                <a:gd name="T71" fmla="*/ 94 h 163"/>
                <a:gd name="T72" fmla="*/ 134 w 310"/>
                <a:gd name="T73" fmla="*/ 89 h 163"/>
                <a:gd name="T74" fmla="*/ 145 w 310"/>
                <a:gd name="T75" fmla="*/ 89 h 163"/>
                <a:gd name="T76" fmla="*/ 172 w 310"/>
                <a:gd name="T77" fmla="*/ 89 h 163"/>
                <a:gd name="T78" fmla="*/ 173 w 310"/>
                <a:gd name="T79" fmla="*/ 89 h 163"/>
                <a:gd name="T80" fmla="*/ 181 w 310"/>
                <a:gd name="T81" fmla="*/ 89 h 163"/>
                <a:gd name="T82" fmla="*/ 184 w 310"/>
                <a:gd name="T83" fmla="*/ 87 h 163"/>
                <a:gd name="T84" fmla="*/ 201 w 310"/>
                <a:gd name="T85" fmla="*/ 22 h 163"/>
                <a:gd name="T86" fmla="*/ 213 w 310"/>
                <a:gd name="T87" fmla="*/ 156 h 163"/>
                <a:gd name="T88" fmla="*/ 219 w 310"/>
                <a:gd name="T89" fmla="*/ 157 h 163"/>
                <a:gd name="T90" fmla="*/ 239 w 310"/>
                <a:gd name="T91" fmla="*/ 41 h 163"/>
                <a:gd name="T92" fmla="*/ 254 w 310"/>
                <a:gd name="T93" fmla="*/ 140 h 163"/>
                <a:gd name="T94" fmla="*/ 260 w 310"/>
                <a:gd name="T95" fmla="*/ 140 h 163"/>
                <a:gd name="T96" fmla="*/ 268 w 310"/>
                <a:gd name="T97" fmla="*/ 91 h 163"/>
                <a:gd name="T98" fmla="*/ 269 w 310"/>
                <a:gd name="T99" fmla="*/ 86 h 163"/>
                <a:gd name="T100" fmla="*/ 279 w 310"/>
                <a:gd name="T101" fmla="*/ 86 h 163"/>
                <a:gd name="T102" fmla="*/ 306 w 310"/>
                <a:gd name="T103" fmla="*/ 86 h 163"/>
                <a:gd name="T104" fmla="*/ 306 w 310"/>
                <a:gd name="T105" fmla="*/ 8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0" h="163">
                  <a:moveTo>
                    <a:pt x="306" y="80"/>
                  </a:moveTo>
                  <a:cubicBezTo>
                    <a:pt x="293" y="80"/>
                    <a:pt x="279" y="80"/>
                    <a:pt x="266" y="80"/>
                  </a:cubicBezTo>
                  <a:cubicBezTo>
                    <a:pt x="265" y="80"/>
                    <a:pt x="263" y="81"/>
                    <a:pt x="263" y="83"/>
                  </a:cubicBezTo>
                  <a:cubicBezTo>
                    <a:pt x="261" y="95"/>
                    <a:pt x="259" y="108"/>
                    <a:pt x="257" y="119"/>
                  </a:cubicBezTo>
                  <a:cubicBezTo>
                    <a:pt x="252" y="86"/>
                    <a:pt x="247" y="54"/>
                    <a:pt x="242" y="21"/>
                  </a:cubicBezTo>
                  <a:cubicBezTo>
                    <a:pt x="241" y="18"/>
                    <a:pt x="236" y="18"/>
                    <a:pt x="236" y="21"/>
                  </a:cubicBezTo>
                  <a:cubicBezTo>
                    <a:pt x="230" y="58"/>
                    <a:pt x="223" y="95"/>
                    <a:pt x="217" y="132"/>
                  </a:cubicBezTo>
                  <a:cubicBezTo>
                    <a:pt x="214" y="89"/>
                    <a:pt x="210" y="47"/>
                    <a:pt x="206" y="4"/>
                  </a:cubicBezTo>
                  <a:cubicBezTo>
                    <a:pt x="206" y="1"/>
                    <a:pt x="201" y="0"/>
                    <a:pt x="200" y="3"/>
                  </a:cubicBezTo>
                  <a:cubicBezTo>
                    <a:pt x="194" y="26"/>
                    <a:pt x="188" y="48"/>
                    <a:pt x="182" y="70"/>
                  </a:cubicBezTo>
                  <a:cubicBezTo>
                    <a:pt x="181" y="75"/>
                    <a:pt x="180" y="79"/>
                    <a:pt x="179" y="83"/>
                  </a:cubicBezTo>
                  <a:cubicBezTo>
                    <a:pt x="179" y="83"/>
                    <a:pt x="177" y="83"/>
                    <a:pt x="173" y="83"/>
                  </a:cubicBezTo>
                  <a:cubicBezTo>
                    <a:pt x="161" y="83"/>
                    <a:pt x="150" y="83"/>
                    <a:pt x="138" y="83"/>
                  </a:cubicBezTo>
                  <a:cubicBezTo>
                    <a:pt x="138" y="83"/>
                    <a:pt x="137" y="83"/>
                    <a:pt x="137" y="83"/>
                  </a:cubicBezTo>
                  <a:cubicBezTo>
                    <a:pt x="135" y="83"/>
                    <a:pt x="133" y="83"/>
                    <a:pt x="131" y="83"/>
                  </a:cubicBezTo>
                  <a:cubicBezTo>
                    <a:pt x="130" y="83"/>
                    <a:pt x="128" y="84"/>
                    <a:pt x="128" y="85"/>
                  </a:cubicBezTo>
                  <a:cubicBezTo>
                    <a:pt x="126" y="98"/>
                    <a:pt x="124" y="111"/>
                    <a:pt x="123" y="122"/>
                  </a:cubicBezTo>
                  <a:cubicBezTo>
                    <a:pt x="117" y="89"/>
                    <a:pt x="112" y="56"/>
                    <a:pt x="107" y="24"/>
                  </a:cubicBezTo>
                  <a:cubicBezTo>
                    <a:pt x="107" y="21"/>
                    <a:pt x="102" y="21"/>
                    <a:pt x="101" y="24"/>
                  </a:cubicBezTo>
                  <a:cubicBezTo>
                    <a:pt x="95" y="61"/>
                    <a:pt x="89" y="98"/>
                    <a:pt x="83" y="135"/>
                  </a:cubicBezTo>
                  <a:cubicBezTo>
                    <a:pt x="79" y="92"/>
                    <a:pt x="75" y="50"/>
                    <a:pt x="71" y="7"/>
                  </a:cubicBezTo>
                  <a:cubicBezTo>
                    <a:pt x="71" y="4"/>
                    <a:pt x="66" y="3"/>
                    <a:pt x="65" y="6"/>
                  </a:cubicBezTo>
                  <a:cubicBezTo>
                    <a:pt x="59" y="29"/>
                    <a:pt x="53" y="51"/>
                    <a:pt x="48" y="73"/>
                  </a:cubicBezTo>
                  <a:cubicBezTo>
                    <a:pt x="46" y="77"/>
                    <a:pt x="45" y="82"/>
                    <a:pt x="44" y="86"/>
                  </a:cubicBezTo>
                  <a:cubicBezTo>
                    <a:pt x="44" y="86"/>
                    <a:pt x="43" y="86"/>
                    <a:pt x="38" y="86"/>
                  </a:cubicBezTo>
                  <a:cubicBezTo>
                    <a:pt x="27" y="86"/>
                    <a:pt x="15" y="86"/>
                    <a:pt x="4" y="86"/>
                  </a:cubicBezTo>
                  <a:cubicBezTo>
                    <a:pt x="0" y="86"/>
                    <a:pt x="0" y="92"/>
                    <a:pt x="4" y="92"/>
                  </a:cubicBezTo>
                  <a:cubicBezTo>
                    <a:pt x="18" y="92"/>
                    <a:pt x="32" y="92"/>
                    <a:pt x="47" y="92"/>
                  </a:cubicBezTo>
                  <a:cubicBezTo>
                    <a:pt x="48" y="92"/>
                    <a:pt x="49" y="91"/>
                    <a:pt x="50" y="89"/>
                  </a:cubicBezTo>
                  <a:cubicBezTo>
                    <a:pt x="55" y="68"/>
                    <a:pt x="61" y="46"/>
                    <a:pt x="67" y="25"/>
                  </a:cubicBezTo>
                  <a:cubicBezTo>
                    <a:pt x="71" y="70"/>
                    <a:pt x="75" y="114"/>
                    <a:pt x="79" y="159"/>
                  </a:cubicBezTo>
                  <a:cubicBezTo>
                    <a:pt x="79" y="162"/>
                    <a:pt x="84" y="163"/>
                    <a:pt x="85" y="160"/>
                  </a:cubicBezTo>
                  <a:cubicBezTo>
                    <a:pt x="91" y="121"/>
                    <a:pt x="98" y="82"/>
                    <a:pt x="104" y="44"/>
                  </a:cubicBezTo>
                  <a:cubicBezTo>
                    <a:pt x="109" y="77"/>
                    <a:pt x="114" y="110"/>
                    <a:pt x="120" y="143"/>
                  </a:cubicBezTo>
                  <a:cubicBezTo>
                    <a:pt x="120" y="145"/>
                    <a:pt x="125" y="146"/>
                    <a:pt x="125" y="143"/>
                  </a:cubicBezTo>
                  <a:cubicBezTo>
                    <a:pt x="128" y="125"/>
                    <a:pt x="131" y="111"/>
                    <a:pt x="133" y="94"/>
                  </a:cubicBezTo>
                  <a:cubicBezTo>
                    <a:pt x="134" y="91"/>
                    <a:pt x="134" y="90"/>
                    <a:pt x="134" y="89"/>
                  </a:cubicBezTo>
                  <a:cubicBezTo>
                    <a:pt x="138" y="89"/>
                    <a:pt x="141" y="89"/>
                    <a:pt x="145" y="89"/>
                  </a:cubicBezTo>
                  <a:cubicBezTo>
                    <a:pt x="154" y="89"/>
                    <a:pt x="163" y="89"/>
                    <a:pt x="172" y="89"/>
                  </a:cubicBezTo>
                  <a:cubicBezTo>
                    <a:pt x="172" y="89"/>
                    <a:pt x="173" y="89"/>
                    <a:pt x="173" y="89"/>
                  </a:cubicBezTo>
                  <a:cubicBezTo>
                    <a:pt x="176" y="89"/>
                    <a:pt x="179" y="89"/>
                    <a:pt x="181" y="89"/>
                  </a:cubicBezTo>
                  <a:cubicBezTo>
                    <a:pt x="183" y="89"/>
                    <a:pt x="184" y="88"/>
                    <a:pt x="184" y="87"/>
                  </a:cubicBezTo>
                  <a:cubicBezTo>
                    <a:pt x="190" y="65"/>
                    <a:pt x="196" y="44"/>
                    <a:pt x="201" y="22"/>
                  </a:cubicBezTo>
                  <a:cubicBezTo>
                    <a:pt x="205" y="67"/>
                    <a:pt x="209" y="111"/>
                    <a:pt x="213" y="156"/>
                  </a:cubicBezTo>
                  <a:cubicBezTo>
                    <a:pt x="214" y="159"/>
                    <a:pt x="219" y="161"/>
                    <a:pt x="219" y="157"/>
                  </a:cubicBezTo>
                  <a:cubicBezTo>
                    <a:pt x="226" y="118"/>
                    <a:pt x="232" y="80"/>
                    <a:pt x="239" y="41"/>
                  </a:cubicBezTo>
                  <a:cubicBezTo>
                    <a:pt x="244" y="74"/>
                    <a:pt x="249" y="107"/>
                    <a:pt x="254" y="140"/>
                  </a:cubicBezTo>
                  <a:cubicBezTo>
                    <a:pt x="255" y="143"/>
                    <a:pt x="260" y="143"/>
                    <a:pt x="260" y="140"/>
                  </a:cubicBezTo>
                  <a:cubicBezTo>
                    <a:pt x="263" y="122"/>
                    <a:pt x="265" y="108"/>
                    <a:pt x="268" y="91"/>
                  </a:cubicBezTo>
                  <a:cubicBezTo>
                    <a:pt x="268" y="88"/>
                    <a:pt x="269" y="87"/>
                    <a:pt x="269" y="86"/>
                  </a:cubicBezTo>
                  <a:cubicBezTo>
                    <a:pt x="272" y="86"/>
                    <a:pt x="276" y="86"/>
                    <a:pt x="279" y="86"/>
                  </a:cubicBezTo>
                  <a:cubicBezTo>
                    <a:pt x="288" y="86"/>
                    <a:pt x="297" y="86"/>
                    <a:pt x="306" y="86"/>
                  </a:cubicBezTo>
                  <a:cubicBezTo>
                    <a:pt x="310" y="86"/>
                    <a:pt x="310" y="80"/>
                    <a:pt x="306" y="8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108">
              <a:extLst>
                <a:ext uri="{FF2B5EF4-FFF2-40B4-BE49-F238E27FC236}">
                  <a16:creationId xmlns:a16="http://schemas.microsoft.com/office/drawing/2014/main" id="{116AAF56-B1A6-4A34-9F84-D1415680F261}"/>
                </a:ext>
              </a:extLst>
            </p:cNvPr>
            <p:cNvSpPr>
              <a:spLocks/>
            </p:cNvSpPr>
            <p:nvPr/>
          </p:nvSpPr>
          <p:spPr bwMode="auto">
            <a:xfrm>
              <a:off x="3909595" y="3012606"/>
              <a:ext cx="1684833" cy="568029"/>
            </a:xfrm>
            <a:custGeom>
              <a:avLst/>
              <a:gdLst>
                <a:gd name="T0" fmla="*/ 647 w 655"/>
                <a:gd name="T1" fmla="*/ 13 h 221"/>
                <a:gd name="T2" fmla="*/ 641 w 655"/>
                <a:gd name="T3" fmla="*/ 5 h 221"/>
                <a:gd name="T4" fmla="*/ 578 w 655"/>
                <a:gd name="T5" fmla="*/ 33 h 221"/>
                <a:gd name="T6" fmla="*/ 536 w 655"/>
                <a:gd name="T7" fmla="*/ 42 h 221"/>
                <a:gd name="T8" fmla="*/ 22 w 655"/>
                <a:gd name="T9" fmla="*/ 42 h 221"/>
                <a:gd name="T10" fmla="*/ 0 w 655"/>
                <a:gd name="T11" fmla="*/ 64 h 221"/>
                <a:gd name="T12" fmla="*/ 0 w 655"/>
                <a:gd name="T13" fmla="*/ 199 h 221"/>
                <a:gd name="T14" fmla="*/ 22 w 655"/>
                <a:gd name="T15" fmla="*/ 221 h 221"/>
                <a:gd name="T16" fmla="*/ 536 w 655"/>
                <a:gd name="T17" fmla="*/ 221 h 221"/>
                <a:gd name="T18" fmla="*/ 558 w 655"/>
                <a:gd name="T19" fmla="*/ 199 h 221"/>
                <a:gd name="T20" fmla="*/ 558 w 655"/>
                <a:gd name="T21" fmla="*/ 143 h 221"/>
                <a:gd name="T22" fmla="*/ 572 w 655"/>
                <a:gd name="T23" fmla="*/ 104 h 221"/>
                <a:gd name="T24" fmla="*/ 647 w 655"/>
                <a:gd name="T25" fmla="*/ 1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5" h="221">
                  <a:moveTo>
                    <a:pt x="647" y="13"/>
                  </a:moveTo>
                  <a:cubicBezTo>
                    <a:pt x="655" y="4"/>
                    <a:pt x="652" y="0"/>
                    <a:pt x="641" y="5"/>
                  </a:cubicBezTo>
                  <a:cubicBezTo>
                    <a:pt x="578" y="33"/>
                    <a:pt x="578" y="33"/>
                    <a:pt x="578" y="33"/>
                  </a:cubicBezTo>
                  <a:cubicBezTo>
                    <a:pt x="567" y="38"/>
                    <a:pt x="548" y="42"/>
                    <a:pt x="536" y="42"/>
                  </a:cubicBezTo>
                  <a:cubicBezTo>
                    <a:pt x="22" y="42"/>
                    <a:pt x="22" y="42"/>
                    <a:pt x="22" y="42"/>
                  </a:cubicBezTo>
                  <a:cubicBezTo>
                    <a:pt x="10" y="42"/>
                    <a:pt x="0" y="51"/>
                    <a:pt x="0" y="64"/>
                  </a:cubicBezTo>
                  <a:cubicBezTo>
                    <a:pt x="0" y="199"/>
                    <a:pt x="0" y="199"/>
                    <a:pt x="0" y="199"/>
                  </a:cubicBezTo>
                  <a:cubicBezTo>
                    <a:pt x="0" y="211"/>
                    <a:pt x="10" y="221"/>
                    <a:pt x="22" y="221"/>
                  </a:cubicBezTo>
                  <a:cubicBezTo>
                    <a:pt x="536" y="221"/>
                    <a:pt x="536" y="221"/>
                    <a:pt x="536" y="221"/>
                  </a:cubicBezTo>
                  <a:cubicBezTo>
                    <a:pt x="548" y="221"/>
                    <a:pt x="558" y="211"/>
                    <a:pt x="558" y="199"/>
                  </a:cubicBezTo>
                  <a:cubicBezTo>
                    <a:pt x="558" y="143"/>
                    <a:pt x="558" y="143"/>
                    <a:pt x="558" y="143"/>
                  </a:cubicBezTo>
                  <a:cubicBezTo>
                    <a:pt x="558" y="131"/>
                    <a:pt x="564" y="114"/>
                    <a:pt x="572" y="104"/>
                  </a:cubicBezTo>
                  <a:lnTo>
                    <a:pt x="647" y="13"/>
                  </a:lnTo>
                  <a:close/>
                </a:path>
              </a:pathLst>
            </a:custGeom>
            <a:solidFill>
              <a:srgbClr val="F9BE5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109">
              <a:extLst>
                <a:ext uri="{FF2B5EF4-FFF2-40B4-BE49-F238E27FC236}">
                  <a16:creationId xmlns:a16="http://schemas.microsoft.com/office/drawing/2014/main" id="{2F3F0F52-C1CF-462C-BDCF-70DF5E3EACE8}"/>
                </a:ext>
              </a:extLst>
            </p:cNvPr>
            <p:cNvSpPr>
              <a:spLocks noChangeArrowheads="1"/>
            </p:cNvSpPr>
            <p:nvPr/>
          </p:nvSpPr>
          <p:spPr bwMode="auto">
            <a:xfrm>
              <a:off x="4084818" y="3189754"/>
              <a:ext cx="1075405" cy="38510"/>
            </a:xfrm>
            <a:prstGeom prst="rect">
              <a:avLst/>
            </a:prstGeom>
            <a:solidFill>
              <a:srgbClr val="FFD18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 name="Rectangle 110">
              <a:extLst>
                <a:ext uri="{FF2B5EF4-FFF2-40B4-BE49-F238E27FC236}">
                  <a16:creationId xmlns:a16="http://schemas.microsoft.com/office/drawing/2014/main" id="{07910EBB-987F-4AE5-9674-54778A16D5DA}"/>
                </a:ext>
              </a:extLst>
            </p:cNvPr>
            <p:cNvSpPr>
              <a:spLocks noChangeArrowheads="1"/>
            </p:cNvSpPr>
            <p:nvPr/>
          </p:nvSpPr>
          <p:spPr bwMode="auto">
            <a:xfrm>
              <a:off x="4084818" y="3374604"/>
              <a:ext cx="1075405" cy="39474"/>
            </a:xfrm>
            <a:prstGeom prst="rect">
              <a:avLst/>
            </a:prstGeom>
            <a:solidFill>
              <a:srgbClr val="FFD18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111">
              <a:extLst>
                <a:ext uri="{FF2B5EF4-FFF2-40B4-BE49-F238E27FC236}">
                  <a16:creationId xmlns:a16="http://schemas.microsoft.com/office/drawing/2014/main" id="{1B1CCB20-7C8C-487E-919D-BDFA487C41F1}"/>
                </a:ext>
              </a:extLst>
            </p:cNvPr>
            <p:cNvSpPr>
              <a:spLocks noChangeArrowheads="1"/>
            </p:cNvSpPr>
            <p:nvPr/>
          </p:nvSpPr>
          <p:spPr bwMode="auto">
            <a:xfrm>
              <a:off x="4084818" y="3282179"/>
              <a:ext cx="1075405" cy="38510"/>
            </a:xfrm>
            <a:prstGeom prst="rect">
              <a:avLst/>
            </a:prstGeom>
            <a:solidFill>
              <a:srgbClr val="FFD18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Rectangle 112">
              <a:extLst>
                <a:ext uri="{FF2B5EF4-FFF2-40B4-BE49-F238E27FC236}">
                  <a16:creationId xmlns:a16="http://schemas.microsoft.com/office/drawing/2014/main" id="{B28DE4E7-278F-4FED-9157-2A539A02DAA2}"/>
                </a:ext>
              </a:extLst>
            </p:cNvPr>
            <p:cNvSpPr>
              <a:spLocks noChangeArrowheads="1"/>
            </p:cNvSpPr>
            <p:nvPr/>
          </p:nvSpPr>
          <p:spPr bwMode="auto">
            <a:xfrm>
              <a:off x="4084818" y="3467992"/>
              <a:ext cx="1075405" cy="38510"/>
            </a:xfrm>
            <a:prstGeom prst="rect">
              <a:avLst/>
            </a:prstGeom>
            <a:solidFill>
              <a:srgbClr val="FFD18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113">
              <a:extLst>
                <a:ext uri="{FF2B5EF4-FFF2-40B4-BE49-F238E27FC236}">
                  <a16:creationId xmlns:a16="http://schemas.microsoft.com/office/drawing/2014/main" id="{DB9C5304-2BA4-4CC3-9912-F546ED90C6C1}"/>
                </a:ext>
              </a:extLst>
            </p:cNvPr>
            <p:cNvSpPr>
              <a:spLocks/>
            </p:cNvSpPr>
            <p:nvPr/>
          </p:nvSpPr>
          <p:spPr bwMode="auto">
            <a:xfrm>
              <a:off x="7974374" y="2837383"/>
              <a:ext cx="434206" cy="336966"/>
            </a:xfrm>
            <a:custGeom>
              <a:avLst/>
              <a:gdLst>
                <a:gd name="T0" fmla="*/ 118 w 169"/>
                <a:gd name="T1" fmla="*/ 5 h 131"/>
                <a:gd name="T2" fmla="*/ 150 w 169"/>
                <a:gd name="T3" fmla="*/ 16 h 131"/>
                <a:gd name="T4" fmla="*/ 163 w 169"/>
                <a:gd name="T5" fmla="*/ 42 h 131"/>
                <a:gd name="T6" fmla="*/ 153 w 169"/>
                <a:gd name="T7" fmla="*/ 75 h 131"/>
                <a:gd name="T8" fmla="*/ 52 w 169"/>
                <a:gd name="T9" fmla="*/ 125 h 131"/>
                <a:gd name="T10" fmla="*/ 19 w 169"/>
                <a:gd name="T11" fmla="*/ 114 h 131"/>
                <a:gd name="T12" fmla="*/ 6 w 169"/>
                <a:gd name="T13" fmla="*/ 88 h 131"/>
                <a:gd name="T14" fmla="*/ 17 w 169"/>
                <a:gd name="T15" fmla="*/ 56 h 131"/>
                <a:gd name="T16" fmla="*/ 118 w 169"/>
                <a:gd name="T17" fmla="*/ 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9" h="131">
                  <a:moveTo>
                    <a:pt x="118" y="5"/>
                  </a:moveTo>
                  <a:cubicBezTo>
                    <a:pt x="130" y="0"/>
                    <a:pt x="144" y="4"/>
                    <a:pt x="150" y="16"/>
                  </a:cubicBezTo>
                  <a:cubicBezTo>
                    <a:pt x="163" y="42"/>
                    <a:pt x="163" y="42"/>
                    <a:pt x="163" y="42"/>
                  </a:cubicBezTo>
                  <a:cubicBezTo>
                    <a:pt x="169" y="54"/>
                    <a:pt x="164" y="69"/>
                    <a:pt x="153" y="75"/>
                  </a:cubicBezTo>
                  <a:cubicBezTo>
                    <a:pt x="52" y="125"/>
                    <a:pt x="52" y="125"/>
                    <a:pt x="52" y="125"/>
                  </a:cubicBezTo>
                  <a:cubicBezTo>
                    <a:pt x="40" y="131"/>
                    <a:pt x="25" y="126"/>
                    <a:pt x="19" y="114"/>
                  </a:cubicBezTo>
                  <a:cubicBezTo>
                    <a:pt x="6" y="88"/>
                    <a:pt x="6" y="88"/>
                    <a:pt x="6" y="88"/>
                  </a:cubicBezTo>
                  <a:cubicBezTo>
                    <a:pt x="0" y="76"/>
                    <a:pt x="5" y="62"/>
                    <a:pt x="17" y="56"/>
                  </a:cubicBezTo>
                  <a:lnTo>
                    <a:pt x="118"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114">
              <a:extLst>
                <a:ext uri="{FF2B5EF4-FFF2-40B4-BE49-F238E27FC236}">
                  <a16:creationId xmlns:a16="http://schemas.microsoft.com/office/drawing/2014/main" id="{22F8BBA5-C404-41B7-9C65-00BD2D1C22F3}"/>
                </a:ext>
              </a:extLst>
            </p:cNvPr>
            <p:cNvSpPr>
              <a:spLocks/>
            </p:cNvSpPr>
            <p:nvPr/>
          </p:nvSpPr>
          <p:spPr bwMode="auto">
            <a:xfrm>
              <a:off x="8097608" y="2909590"/>
              <a:ext cx="193515" cy="189664"/>
            </a:xfrm>
            <a:custGeom>
              <a:avLst/>
              <a:gdLst>
                <a:gd name="T0" fmla="*/ 3 w 75"/>
                <a:gd name="T1" fmla="*/ 35 h 74"/>
                <a:gd name="T2" fmla="*/ 9 w 75"/>
                <a:gd name="T3" fmla="*/ 18 h 74"/>
                <a:gd name="T4" fmla="*/ 39 w 75"/>
                <a:gd name="T5" fmla="*/ 3 h 74"/>
                <a:gd name="T6" fmla="*/ 56 w 75"/>
                <a:gd name="T7" fmla="*/ 8 h 74"/>
                <a:gd name="T8" fmla="*/ 72 w 75"/>
                <a:gd name="T9" fmla="*/ 39 h 74"/>
                <a:gd name="T10" fmla="*/ 66 w 75"/>
                <a:gd name="T11" fmla="*/ 56 h 74"/>
                <a:gd name="T12" fmla="*/ 36 w 75"/>
                <a:gd name="T13" fmla="*/ 71 h 74"/>
                <a:gd name="T14" fmla="*/ 19 w 75"/>
                <a:gd name="T15" fmla="*/ 66 h 74"/>
                <a:gd name="T16" fmla="*/ 3 w 75"/>
                <a:gd name="T17" fmla="*/ 3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4">
                  <a:moveTo>
                    <a:pt x="3" y="35"/>
                  </a:moveTo>
                  <a:cubicBezTo>
                    <a:pt x="0" y="29"/>
                    <a:pt x="3" y="21"/>
                    <a:pt x="9" y="18"/>
                  </a:cubicBezTo>
                  <a:cubicBezTo>
                    <a:pt x="39" y="3"/>
                    <a:pt x="39" y="3"/>
                    <a:pt x="39" y="3"/>
                  </a:cubicBezTo>
                  <a:cubicBezTo>
                    <a:pt x="46" y="0"/>
                    <a:pt x="53" y="2"/>
                    <a:pt x="56" y="8"/>
                  </a:cubicBezTo>
                  <a:cubicBezTo>
                    <a:pt x="72" y="39"/>
                    <a:pt x="72" y="39"/>
                    <a:pt x="72" y="39"/>
                  </a:cubicBezTo>
                  <a:cubicBezTo>
                    <a:pt x="75" y="45"/>
                    <a:pt x="72" y="53"/>
                    <a:pt x="66" y="56"/>
                  </a:cubicBezTo>
                  <a:cubicBezTo>
                    <a:pt x="36" y="71"/>
                    <a:pt x="36" y="71"/>
                    <a:pt x="36" y="71"/>
                  </a:cubicBezTo>
                  <a:cubicBezTo>
                    <a:pt x="29" y="74"/>
                    <a:pt x="22" y="72"/>
                    <a:pt x="19" y="66"/>
                  </a:cubicBezTo>
                  <a:lnTo>
                    <a:pt x="3" y="35"/>
                  </a:lnTo>
                  <a:close/>
                </a:path>
              </a:pathLst>
            </a:custGeom>
            <a:solidFill>
              <a:srgbClr val="F9BE5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115">
              <a:extLst>
                <a:ext uri="{FF2B5EF4-FFF2-40B4-BE49-F238E27FC236}">
                  <a16:creationId xmlns:a16="http://schemas.microsoft.com/office/drawing/2014/main" id="{7332BDA8-9062-4D20-B21F-927259D404A4}"/>
                </a:ext>
              </a:extLst>
            </p:cNvPr>
            <p:cNvSpPr>
              <a:spLocks/>
            </p:cNvSpPr>
            <p:nvPr/>
          </p:nvSpPr>
          <p:spPr bwMode="auto">
            <a:xfrm>
              <a:off x="8220841" y="2968319"/>
              <a:ext cx="28883" cy="30808"/>
            </a:xfrm>
            <a:custGeom>
              <a:avLst/>
              <a:gdLst>
                <a:gd name="T0" fmla="*/ 1 w 11"/>
                <a:gd name="T1" fmla="*/ 8 h 12"/>
                <a:gd name="T2" fmla="*/ 3 w 11"/>
                <a:gd name="T3" fmla="*/ 2 h 12"/>
                <a:gd name="T4" fmla="*/ 10 w 11"/>
                <a:gd name="T5" fmla="*/ 4 h 12"/>
                <a:gd name="T6" fmla="*/ 8 w 11"/>
                <a:gd name="T7" fmla="*/ 10 h 12"/>
                <a:gd name="T8" fmla="*/ 1 w 11"/>
                <a:gd name="T9" fmla="*/ 8 h 12"/>
              </a:gdLst>
              <a:ahLst/>
              <a:cxnLst>
                <a:cxn ang="0">
                  <a:pos x="T0" y="T1"/>
                </a:cxn>
                <a:cxn ang="0">
                  <a:pos x="T2" y="T3"/>
                </a:cxn>
                <a:cxn ang="0">
                  <a:pos x="T4" y="T5"/>
                </a:cxn>
                <a:cxn ang="0">
                  <a:pos x="T6" y="T7"/>
                </a:cxn>
                <a:cxn ang="0">
                  <a:pos x="T8" y="T9"/>
                </a:cxn>
              </a:cxnLst>
              <a:rect l="0" t="0" r="r" b="b"/>
              <a:pathLst>
                <a:path w="11" h="12">
                  <a:moveTo>
                    <a:pt x="1" y="8"/>
                  </a:moveTo>
                  <a:cubicBezTo>
                    <a:pt x="0" y="6"/>
                    <a:pt x="1" y="3"/>
                    <a:pt x="3" y="2"/>
                  </a:cubicBezTo>
                  <a:cubicBezTo>
                    <a:pt x="6" y="0"/>
                    <a:pt x="9" y="1"/>
                    <a:pt x="10" y="4"/>
                  </a:cubicBezTo>
                  <a:cubicBezTo>
                    <a:pt x="11" y="6"/>
                    <a:pt x="10" y="9"/>
                    <a:pt x="8" y="10"/>
                  </a:cubicBezTo>
                  <a:cubicBezTo>
                    <a:pt x="5" y="12"/>
                    <a:pt x="2" y="11"/>
                    <a:pt x="1" y="8"/>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116">
              <a:extLst>
                <a:ext uri="{FF2B5EF4-FFF2-40B4-BE49-F238E27FC236}">
                  <a16:creationId xmlns:a16="http://schemas.microsoft.com/office/drawing/2014/main" id="{A1DBD146-0A30-4601-A0B4-9946595C8033}"/>
                </a:ext>
              </a:extLst>
            </p:cNvPr>
            <p:cNvSpPr>
              <a:spLocks/>
            </p:cNvSpPr>
            <p:nvPr/>
          </p:nvSpPr>
          <p:spPr bwMode="auto">
            <a:xfrm>
              <a:off x="8180405" y="2988537"/>
              <a:ext cx="27920" cy="31771"/>
            </a:xfrm>
            <a:custGeom>
              <a:avLst/>
              <a:gdLst>
                <a:gd name="T0" fmla="*/ 1 w 11"/>
                <a:gd name="T1" fmla="*/ 8 h 12"/>
                <a:gd name="T2" fmla="*/ 3 w 11"/>
                <a:gd name="T3" fmla="*/ 2 h 12"/>
                <a:gd name="T4" fmla="*/ 10 w 11"/>
                <a:gd name="T5" fmla="*/ 4 h 12"/>
                <a:gd name="T6" fmla="*/ 8 w 11"/>
                <a:gd name="T7" fmla="*/ 10 h 12"/>
                <a:gd name="T8" fmla="*/ 1 w 11"/>
                <a:gd name="T9" fmla="*/ 8 h 12"/>
              </a:gdLst>
              <a:ahLst/>
              <a:cxnLst>
                <a:cxn ang="0">
                  <a:pos x="T0" y="T1"/>
                </a:cxn>
                <a:cxn ang="0">
                  <a:pos x="T2" y="T3"/>
                </a:cxn>
                <a:cxn ang="0">
                  <a:pos x="T4" y="T5"/>
                </a:cxn>
                <a:cxn ang="0">
                  <a:pos x="T6" y="T7"/>
                </a:cxn>
                <a:cxn ang="0">
                  <a:pos x="T8" y="T9"/>
                </a:cxn>
              </a:cxnLst>
              <a:rect l="0" t="0" r="r" b="b"/>
              <a:pathLst>
                <a:path w="11" h="12">
                  <a:moveTo>
                    <a:pt x="1" y="8"/>
                  </a:moveTo>
                  <a:cubicBezTo>
                    <a:pt x="0" y="6"/>
                    <a:pt x="1" y="3"/>
                    <a:pt x="3" y="2"/>
                  </a:cubicBezTo>
                  <a:cubicBezTo>
                    <a:pt x="6" y="0"/>
                    <a:pt x="9" y="1"/>
                    <a:pt x="10" y="4"/>
                  </a:cubicBezTo>
                  <a:cubicBezTo>
                    <a:pt x="11" y="6"/>
                    <a:pt x="10" y="9"/>
                    <a:pt x="8" y="10"/>
                  </a:cubicBezTo>
                  <a:cubicBezTo>
                    <a:pt x="5" y="12"/>
                    <a:pt x="2" y="11"/>
                    <a:pt x="1" y="8"/>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117">
              <a:extLst>
                <a:ext uri="{FF2B5EF4-FFF2-40B4-BE49-F238E27FC236}">
                  <a16:creationId xmlns:a16="http://schemas.microsoft.com/office/drawing/2014/main" id="{0BDA0DF8-D3AE-4E08-BE6B-E7FE114BA4AF}"/>
                </a:ext>
              </a:extLst>
            </p:cNvPr>
            <p:cNvSpPr>
              <a:spLocks/>
            </p:cNvSpPr>
            <p:nvPr/>
          </p:nvSpPr>
          <p:spPr bwMode="auto">
            <a:xfrm>
              <a:off x="8139006" y="3012606"/>
              <a:ext cx="27920" cy="27920"/>
            </a:xfrm>
            <a:custGeom>
              <a:avLst/>
              <a:gdLst>
                <a:gd name="T0" fmla="*/ 1 w 11"/>
                <a:gd name="T1" fmla="*/ 7 h 11"/>
                <a:gd name="T2" fmla="*/ 3 w 11"/>
                <a:gd name="T3" fmla="*/ 1 h 11"/>
                <a:gd name="T4" fmla="*/ 10 w 11"/>
                <a:gd name="T5" fmla="*/ 3 h 11"/>
                <a:gd name="T6" fmla="*/ 8 w 11"/>
                <a:gd name="T7" fmla="*/ 9 h 11"/>
                <a:gd name="T8" fmla="*/ 1 w 11"/>
                <a:gd name="T9" fmla="*/ 7 h 11"/>
              </a:gdLst>
              <a:ahLst/>
              <a:cxnLst>
                <a:cxn ang="0">
                  <a:pos x="T0" y="T1"/>
                </a:cxn>
                <a:cxn ang="0">
                  <a:pos x="T2" y="T3"/>
                </a:cxn>
                <a:cxn ang="0">
                  <a:pos x="T4" y="T5"/>
                </a:cxn>
                <a:cxn ang="0">
                  <a:pos x="T6" y="T7"/>
                </a:cxn>
                <a:cxn ang="0">
                  <a:pos x="T8" y="T9"/>
                </a:cxn>
              </a:cxnLst>
              <a:rect l="0" t="0" r="r" b="b"/>
              <a:pathLst>
                <a:path w="11" h="11">
                  <a:moveTo>
                    <a:pt x="1" y="7"/>
                  </a:moveTo>
                  <a:cubicBezTo>
                    <a:pt x="0" y="5"/>
                    <a:pt x="1" y="2"/>
                    <a:pt x="3" y="1"/>
                  </a:cubicBezTo>
                  <a:cubicBezTo>
                    <a:pt x="6" y="0"/>
                    <a:pt x="9" y="1"/>
                    <a:pt x="10" y="3"/>
                  </a:cubicBezTo>
                  <a:cubicBezTo>
                    <a:pt x="11" y="5"/>
                    <a:pt x="10" y="8"/>
                    <a:pt x="8" y="9"/>
                  </a:cubicBezTo>
                  <a:cubicBezTo>
                    <a:pt x="5" y="11"/>
                    <a:pt x="2" y="10"/>
                    <a:pt x="1" y="7"/>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118">
              <a:extLst>
                <a:ext uri="{FF2B5EF4-FFF2-40B4-BE49-F238E27FC236}">
                  <a16:creationId xmlns:a16="http://schemas.microsoft.com/office/drawing/2014/main" id="{507D0953-DFBA-4F1E-9DAA-1B01E32B960B}"/>
                </a:ext>
              </a:extLst>
            </p:cNvPr>
            <p:cNvSpPr>
              <a:spLocks/>
            </p:cNvSpPr>
            <p:nvPr/>
          </p:nvSpPr>
          <p:spPr bwMode="auto">
            <a:xfrm>
              <a:off x="8242022" y="3012606"/>
              <a:ext cx="27920" cy="27920"/>
            </a:xfrm>
            <a:custGeom>
              <a:avLst/>
              <a:gdLst>
                <a:gd name="T0" fmla="*/ 1 w 11"/>
                <a:gd name="T1" fmla="*/ 7 h 11"/>
                <a:gd name="T2" fmla="*/ 4 w 11"/>
                <a:gd name="T3" fmla="*/ 1 h 11"/>
                <a:gd name="T4" fmla="*/ 10 w 11"/>
                <a:gd name="T5" fmla="*/ 3 h 11"/>
                <a:gd name="T6" fmla="*/ 8 w 11"/>
                <a:gd name="T7" fmla="*/ 10 h 11"/>
                <a:gd name="T8" fmla="*/ 1 w 11"/>
                <a:gd name="T9" fmla="*/ 7 h 11"/>
              </a:gdLst>
              <a:ahLst/>
              <a:cxnLst>
                <a:cxn ang="0">
                  <a:pos x="T0" y="T1"/>
                </a:cxn>
                <a:cxn ang="0">
                  <a:pos x="T2" y="T3"/>
                </a:cxn>
                <a:cxn ang="0">
                  <a:pos x="T4" y="T5"/>
                </a:cxn>
                <a:cxn ang="0">
                  <a:pos x="T6" y="T7"/>
                </a:cxn>
                <a:cxn ang="0">
                  <a:pos x="T8" y="T9"/>
                </a:cxn>
              </a:cxnLst>
              <a:rect l="0" t="0" r="r" b="b"/>
              <a:pathLst>
                <a:path w="11" h="11">
                  <a:moveTo>
                    <a:pt x="1" y="7"/>
                  </a:moveTo>
                  <a:cubicBezTo>
                    <a:pt x="0" y="5"/>
                    <a:pt x="1" y="2"/>
                    <a:pt x="4" y="1"/>
                  </a:cubicBezTo>
                  <a:cubicBezTo>
                    <a:pt x="6" y="0"/>
                    <a:pt x="9" y="1"/>
                    <a:pt x="10" y="3"/>
                  </a:cubicBezTo>
                  <a:cubicBezTo>
                    <a:pt x="11" y="5"/>
                    <a:pt x="10" y="8"/>
                    <a:pt x="8" y="10"/>
                  </a:cubicBezTo>
                  <a:cubicBezTo>
                    <a:pt x="5" y="11"/>
                    <a:pt x="3" y="10"/>
                    <a:pt x="1" y="7"/>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119">
              <a:extLst>
                <a:ext uri="{FF2B5EF4-FFF2-40B4-BE49-F238E27FC236}">
                  <a16:creationId xmlns:a16="http://schemas.microsoft.com/office/drawing/2014/main" id="{A63B764A-45C1-4BC8-9823-19C1B6716742}"/>
                </a:ext>
              </a:extLst>
            </p:cNvPr>
            <p:cNvSpPr>
              <a:spLocks/>
            </p:cNvSpPr>
            <p:nvPr/>
          </p:nvSpPr>
          <p:spPr bwMode="auto">
            <a:xfrm>
              <a:off x="8200623" y="3032824"/>
              <a:ext cx="27920" cy="27920"/>
            </a:xfrm>
            <a:custGeom>
              <a:avLst/>
              <a:gdLst>
                <a:gd name="T0" fmla="*/ 1 w 11"/>
                <a:gd name="T1" fmla="*/ 7 h 11"/>
                <a:gd name="T2" fmla="*/ 3 w 11"/>
                <a:gd name="T3" fmla="*/ 1 h 11"/>
                <a:gd name="T4" fmla="*/ 10 w 11"/>
                <a:gd name="T5" fmla="*/ 3 h 11"/>
                <a:gd name="T6" fmla="*/ 8 w 11"/>
                <a:gd name="T7" fmla="*/ 10 h 11"/>
                <a:gd name="T8" fmla="*/ 1 w 11"/>
                <a:gd name="T9" fmla="*/ 7 h 11"/>
              </a:gdLst>
              <a:ahLst/>
              <a:cxnLst>
                <a:cxn ang="0">
                  <a:pos x="T0" y="T1"/>
                </a:cxn>
                <a:cxn ang="0">
                  <a:pos x="T2" y="T3"/>
                </a:cxn>
                <a:cxn ang="0">
                  <a:pos x="T4" y="T5"/>
                </a:cxn>
                <a:cxn ang="0">
                  <a:pos x="T6" y="T7"/>
                </a:cxn>
                <a:cxn ang="0">
                  <a:pos x="T8" y="T9"/>
                </a:cxn>
              </a:cxnLst>
              <a:rect l="0" t="0" r="r" b="b"/>
              <a:pathLst>
                <a:path w="11" h="11">
                  <a:moveTo>
                    <a:pt x="1" y="7"/>
                  </a:moveTo>
                  <a:cubicBezTo>
                    <a:pt x="0" y="5"/>
                    <a:pt x="1" y="2"/>
                    <a:pt x="3" y="1"/>
                  </a:cubicBezTo>
                  <a:cubicBezTo>
                    <a:pt x="6" y="0"/>
                    <a:pt x="9" y="1"/>
                    <a:pt x="10" y="3"/>
                  </a:cubicBezTo>
                  <a:cubicBezTo>
                    <a:pt x="11" y="5"/>
                    <a:pt x="10" y="8"/>
                    <a:pt x="8" y="10"/>
                  </a:cubicBezTo>
                  <a:cubicBezTo>
                    <a:pt x="5" y="11"/>
                    <a:pt x="2" y="10"/>
                    <a:pt x="1" y="7"/>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120">
              <a:extLst>
                <a:ext uri="{FF2B5EF4-FFF2-40B4-BE49-F238E27FC236}">
                  <a16:creationId xmlns:a16="http://schemas.microsoft.com/office/drawing/2014/main" id="{E01E99D1-0851-4967-857F-272819C3C676}"/>
                </a:ext>
              </a:extLst>
            </p:cNvPr>
            <p:cNvSpPr>
              <a:spLocks/>
            </p:cNvSpPr>
            <p:nvPr/>
          </p:nvSpPr>
          <p:spPr bwMode="auto">
            <a:xfrm>
              <a:off x="8159225" y="3053042"/>
              <a:ext cx="28883" cy="28883"/>
            </a:xfrm>
            <a:custGeom>
              <a:avLst/>
              <a:gdLst>
                <a:gd name="T0" fmla="*/ 1 w 11"/>
                <a:gd name="T1" fmla="*/ 7 h 11"/>
                <a:gd name="T2" fmla="*/ 3 w 11"/>
                <a:gd name="T3" fmla="*/ 1 h 11"/>
                <a:gd name="T4" fmla="*/ 10 w 11"/>
                <a:gd name="T5" fmla="*/ 3 h 11"/>
                <a:gd name="T6" fmla="*/ 8 w 11"/>
                <a:gd name="T7" fmla="*/ 10 h 11"/>
                <a:gd name="T8" fmla="*/ 1 w 11"/>
                <a:gd name="T9" fmla="*/ 7 h 11"/>
              </a:gdLst>
              <a:ahLst/>
              <a:cxnLst>
                <a:cxn ang="0">
                  <a:pos x="T0" y="T1"/>
                </a:cxn>
                <a:cxn ang="0">
                  <a:pos x="T2" y="T3"/>
                </a:cxn>
                <a:cxn ang="0">
                  <a:pos x="T4" y="T5"/>
                </a:cxn>
                <a:cxn ang="0">
                  <a:pos x="T6" y="T7"/>
                </a:cxn>
                <a:cxn ang="0">
                  <a:pos x="T8" y="T9"/>
                </a:cxn>
              </a:cxnLst>
              <a:rect l="0" t="0" r="r" b="b"/>
              <a:pathLst>
                <a:path w="11" h="11">
                  <a:moveTo>
                    <a:pt x="1" y="7"/>
                  </a:moveTo>
                  <a:cubicBezTo>
                    <a:pt x="0" y="5"/>
                    <a:pt x="1" y="2"/>
                    <a:pt x="3" y="1"/>
                  </a:cubicBezTo>
                  <a:cubicBezTo>
                    <a:pt x="6" y="0"/>
                    <a:pt x="9" y="1"/>
                    <a:pt x="10" y="3"/>
                  </a:cubicBezTo>
                  <a:cubicBezTo>
                    <a:pt x="11" y="5"/>
                    <a:pt x="10" y="8"/>
                    <a:pt x="8" y="10"/>
                  </a:cubicBezTo>
                  <a:cubicBezTo>
                    <a:pt x="5" y="11"/>
                    <a:pt x="2" y="10"/>
                    <a:pt x="1" y="7"/>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121">
              <a:extLst>
                <a:ext uri="{FF2B5EF4-FFF2-40B4-BE49-F238E27FC236}">
                  <a16:creationId xmlns:a16="http://schemas.microsoft.com/office/drawing/2014/main" id="{18B6A917-1D59-4EB9-983F-943804C51122}"/>
                </a:ext>
              </a:extLst>
            </p:cNvPr>
            <p:cNvSpPr>
              <a:spLocks/>
            </p:cNvSpPr>
            <p:nvPr/>
          </p:nvSpPr>
          <p:spPr bwMode="auto">
            <a:xfrm>
              <a:off x="8200623" y="2926920"/>
              <a:ext cx="27920" cy="28883"/>
            </a:xfrm>
            <a:custGeom>
              <a:avLst/>
              <a:gdLst>
                <a:gd name="T0" fmla="*/ 1 w 11"/>
                <a:gd name="T1" fmla="*/ 8 h 11"/>
                <a:gd name="T2" fmla="*/ 3 w 11"/>
                <a:gd name="T3" fmla="*/ 1 h 11"/>
                <a:gd name="T4" fmla="*/ 10 w 11"/>
                <a:gd name="T5" fmla="*/ 4 h 11"/>
                <a:gd name="T6" fmla="*/ 8 w 11"/>
                <a:gd name="T7" fmla="*/ 10 h 11"/>
                <a:gd name="T8" fmla="*/ 1 w 11"/>
                <a:gd name="T9" fmla="*/ 8 h 11"/>
              </a:gdLst>
              <a:ahLst/>
              <a:cxnLst>
                <a:cxn ang="0">
                  <a:pos x="T0" y="T1"/>
                </a:cxn>
                <a:cxn ang="0">
                  <a:pos x="T2" y="T3"/>
                </a:cxn>
                <a:cxn ang="0">
                  <a:pos x="T4" y="T5"/>
                </a:cxn>
                <a:cxn ang="0">
                  <a:pos x="T6" y="T7"/>
                </a:cxn>
                <a:cxn ang="0">
                  <a:pos x="T8" y="T9"/>
                </a:cxn>
              </a:cxnLst>
              <a:rect l="0" t="0" r="r" b="b"/>
              <a:pathLst>
                <a:path w="11" h="11">
                  <a:moveTo>
                    <a:pt x="1" y="8"/>
                  </a:moveTo>
                  <a:cubicBezTo>
                    <a:pt x="0" y="6"/>
                    <a:pt x="1" y="3"/>
                    <a:pt x="3" y="1"/>
                  </a:cubicBezTo>
                  <a:cubicBezTo>
                    <a:pt x="6" y="0"/>
                    <a:pt x="9" y="1"/>
                    <a:pt x="10" y="4"/>
                  </a:cubicBezTo>
                  <a:cubicBezTo>
                    <a:pt x="11" y="6"/>
                    <a:pt x="10" y="9"/>
                    <a:pt x="8" y="10"/>
                  </a:cubicBezTo>
                  <a:cubicBezTo>
                    <a:pt x="5" y="11"/>
                    <a:pt x="2" y="10"/>
                    <a:pt x="1" y="8"/>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122">
              <a:extLst>
                <a:ext uri="{FF2B5EF4-FFF2-40B4-BE49-F238E27FC236}">
                  <a16:creationId xmlns:a16="http://schemas.microsoft.com/office/drawing/2014/main" id="{45821BED-DD4A-4F99-90E2-D1360F2B0876}"/>
                </a:ext>
              </a:extLst>
            </p:cNvPr>
            <p:cNvSpPr>
              <a:spLocks/>
            </p:cNvSpPr>
            <p:nvPr/>
          </p:nvSpPr>
          <p:spPr bwMode="auto">
            <a:xfrm>
              <a:off x="8159225" y="2948101"/>
              <a:ext cx="28883" cy="30808"/>
            </a:xfrm>
            <a:custGeom>
              <a:avLst/>
              <a:gdLst>
                <a:gd name="T0" fmla="*/ 1 w 11"/>
                <a:gd name="T1" fmla="*/ 8 h 12"/>
                <a:gd name="T2" fmla="*/ 3 w 11"/>
                <a:gd name="T3" fmla="*/ 2 h 12"/>
                <a:gd name="T4" fmla="*/ 10 w 11"/>
                <a:gd name="T5" fmla="*/ 4 h 12"/>
                <a:gd name="T6" fmla="*/ 8 w 11"/>
                <a:gd name="T7" fmla="*/ 10 h 12"/>
                <a:gd name="T8" fmla="*/ 1 w 11"/>
                <a:gd name="T9" fmla="*/ 8 h 12"/>
              </a:gdLst>
              <a:ahLst/>
              <a:cxnLst>
                <a:cxn ang="0">
                  <a:pos x="T0" y="T1"/>
                </a:cxn>
                <a:cxn ang="0">
                  <a:pos x="T2" y="T3"/>
                </a:cxn>
                <a:cxn ang="0">
                  <a:pos x="T4" y="T5"/>
                </a:cxn>
                <a:cxn ang="0">
                  <a:pos x="T6" y="T7"/>
                </a:cxn>
                <a:cxn ang="0">
                  <a:pos x="T8" y="T9"/>
                </a:cxn>
              </a:cxnLst>
              <a:rect l="0" t="0" r="r" b="b"/>
              <a:pathLst>
                <a:path w="11" h="12">
                  <a:moveTo>
                    <a:pt x="1" y="8"/>
                  </a:moveTo>
                  <a:cubicBezTo>
                    <a:pt x="0" y="6"/>
                    <a:pt x="1" y="3"/>
                    <a:pt x="3" y="2"/>
                  </a:cubicBezTo>
                  <a:cubicBezTo>
                    <a:pt x="6" y="0"/>
                    <a:pt x="9" y="1"/>
                    <a:pt x="10" y="4"/>
                  </a:cubicBezTo>
                  <a:cubicBezTo>
                    <a:pt x="11" y="6"/>
                    <a:pt x="10" y="9"/>
                    <a:pt x="8" y="10"/>
                  </a:cubicBezTo>
                  <a:cubicBezTo>
                    <a:pt x="5" y="12"/>
                    <a:pt x="2" y="11"/>
                    <a:pt x="1" y="8"/>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123">
              <a:extLst>
                <a:ext uri="{FF2B5EF4-FFF2-40B4-BE49-F238E27FC236}">
                  <a16:creationId xmlns:a16="http://schemas.microsoft.com/office/drawing/2014/main" id="{4D167E58-E4F5-4919-B5CD-252A1A7CBEC1}"/>
                </a:ext>
              </a:extLst>
            </p:cNvPr>
            <p:cNvSpPr>
              <a:spLocks/>
            </p:cNvSpPr>
            <p:nvPr/>
          </p:nvSpPr>
          <p:spPr bwMode="auto">
            <a:xfrm>
              <a:off x="8117826" y="2968319"/>
              <a:ext cx="28883" cy="30808"/>
            </a:xfrm>
            <a:custGeom>
              <a:avLst/>
              <a:gdLst>
                <a:gd name="T0" fmla="*/ 1 w 11"/>
                <a:gd name="T1" fmla="*/ 8 h 12"/>
                <a:gd name="T2" fmla="*/ 3 w 11"/>
                <a:gd name="T3" fmla="*/ 2 h 12"/>
                <a:gd name="T4" fmla="*/ 10 w 11"/>
                <a:gd name="T5" fmla="*/ 4 h 12"/>
                <a:gd name="T6" fmla="*/ 7 w 11"/>
                <a:gd name="T7" fmla="*/ 10 h 12"/>
                <a:gd name="T8" fmla="*/ 1 w 11"/>
                <a:gd name="T9" fmla="*/ 8 h 12"/>
              </a:gdLst>
              <a:ahLst/>
              <a:cxnLst>
                <a:cxn ang="0">
                  <a:pos x="T0" y="T1"/>
                </a:cxn>
                <a:cxn ang="0">
                  <a:pos x="T2" y="T3"/>
                </a:cxn>
                <a:cxn ang="0">
                  <a:pos x="T4" y="T5"/>
                </a:cxn>
                <a:cxn ang="0">
                  <a:pos x="T6" y="T7"/>
                </a:cxn>
                <a:cxn ang="0">
                  <a:pos x="T8" y="T9"/>
                </a:cxn>
              </a:cxnLst>
              <a:rect l="0" t="0" r="r" b="b"/>
              <a:pathLst>
                <a:path w="11" h="12">
                  <a:moveTo>
                    <a:pt x="1" y="8"/>
                  </a:moveTo>
                  <a:cubicBezTo>
                    <a:pt x="0" y="6"/>
                    <a:pt x="1" y="3"/>
                    <a:pt x="3" y="2"/>
                  </a:cubicBezTo>
                  <a:cubicBezTo>
                    <a:pt x="6" y="0"/>
                    <a:pt x="8" y="1"/>
                    <a:pt x="10" y="4"/>
                  </a:cubicBezTo>
                  <a:cubicBezTo>
                    <a:pt x="11" y="6"/>
                    <a:pt x="10" y="9"/>
                    <a:pt x="7" y="10"/>
                  </a:cubicBezTo>
                  <a:cubicBezTo>
                    <a:pt x="5" y="12"/>
                    <a:pt x="2" y="11"/>
                    <a:pt x="1" y="8"/>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124">
              <a:extLst>
                <a:ext uri="{FF2B5EF4-FFF2-40B4-BE49-F238E27FC236}">
                  <a16:creationId xmlns:a16="http://schemas.microsoft.com/office/drawing/2014/main" id="{9EAA29D8-E044-4DC5-836B-30F56A6128D0}"/>
                </a:ext>
              </a:extLst>
            </p:cNvPr>
            <p:cNvSpPr>
              <a:spLocks/>
            </p:cNvSpPr>
            <p:nvPr/>
          </p:nvSpPr>
          <p:spPr bwMode="auto">
            <a:xfrm>
              <a:off x="7897353" y="3246557"/>
              <a:ext cx="429392" cy="246467"/>
            </a:xfrm>
            <a:custGeom>
              <a:avLst/>
              <a:gdLst>
                <a:gd name="T0" fmla="*/ 145 w 167"/>
                <a:gd name="T1" fmla="*/ 17 h 96"/>
                <a:gd name="T2" fmla="*/ 166 w 167"/>
                <a:gd name="T3" fmla="*/ 45 h 96"/>
                <a:gd name="T4" fmla="*/ 162 w 167"/>
                <a:gd name="T5" fmla="*/ 74 h 96"/>
                <a:gd name="T6" fmla="*/ 134 w 167"/>
                <a:gd name="T7" fmla="*/ 94 h 96"/>
                <a:gd name="T8" fmla="*/ 23 w 167"/>
                <a:gd name="T9" fmla="*/ 79 h 96"/>
                <a:gd name="T10" fmla="*/ 2 w 167"/>
                <a:gd name="T11" fmla="*/ 51 h 96"/>
                <a:gd name="T12" fmla="*/ 6 w 167"/>
                <a:gd name="T13" fmla="*/ 23 h 96"/>
                <a:gd name="T14" fmla="*/ 33 w 167"/>
                <a:gd name="T15" fmla="*/ 2 h 96"/>
                <a:gd name="T16" fmla="*/ 145 w 167"/>
                <a:gd name="T17" fmla="*/ 1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96">
                  <a:moveTo>
                    <a:pt x="145" y="17"/>
                  </a:moveTo>
                  <a:cubicBezTo>
                    <a:pt x="158" y="19"/>
                    <a:pt x="167" y="32"/>
                    <a:pt x="166" y="45"/>
                  </a:cubicBezTo>
                  <a:cubicBezTo>
                    <a:pt x="162" y="74"/>
                    <a:pt x="162" y="74"/>
                    <a:pt x="162" y="74"/>
                  </a:cubicBezTo>
                  <a:cubicBezTo>
                    <a:pt x="160" y="87"/>
                    <a:pt x="147" y="96"/>
                    <a:pt x="134" y="94"/>
                  </a:cubicBezTo>
                  <a:cubicBezTo>
                    <a:pt x="23" y="79"/>
                    <a:pt x="23" y="79"/>
                    <a:pt x="23" y="79"/>
                  </a:cubicBezTo>
                  <a:cubicBezTo>
                    <a:pt x="9" y="77"/>
                    <a:pt x="0" y="65"/>
                    <a:pt x="2" y="51"/>
                  </a:cubicBezTo>
                  <a:cubicBezTo>
                    <a:pt x="6" y="23"/>
                    <a:pt x="6" y="23"/>
                    <a:pt x="6" y="23"/>
                  </a:cubicBezTo>
                  <a:cubicBezTo>
                    <a:pt x="8" y="9"/>
                    <a:pt x="20" y="0"/>
                    <a:pt x="33" y="2"/>
                  </a:cubicBezTo>
                  <a:lnTo>
                    <a:pt x="145" y="1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125">
              <a:extLst>
                <a:ext uri="{FF2B5EF4-FFF2-40B4-BE49-F238E27FC236}">
                  <a16:creationId xmlns:a16="http://schemas.microsoft.com/office/drawing/2014/main" id="{584EF700-156B-42A0-BC3B-387A80C57927}"/>
                </a:ext>
              </a:extLst>
            </p:cNvPr>
            <p:cNvSpPr>
              <a:spLocks/>
            </p:cNvSpPr>
            <p:nvPr/>
          </p:nvSpPr>
          <p:spPr bwMode="auto">
            <a:xfrm>
              <a:off x="8031177" y="3285067"/>
              <a:ext cx="166558" cy="169446"/>
            </a:xfrm>
            <a:custGeom>
              <a:avLst/>
              <a:gdLst>
                <a:gd name="T0" fmla="*/ 6 w 65"/>
                <a:gd name="T1" fmla="*/ 12 h 66"/>
                <a:gd name="T2" fmla="*/ 20 w 65"/>
                <a:gd name="T3" fmla="*/ 1 h 66"/>
                <a:gd name="T4" fmla="*/ 53 w 65"/>
                <a:gd name="T5" fmla="*/ 6 h 66"/>
                <a:gd name="T6" fmla="*/ 64 w 65"/>
                <a:gd name="T7" fmla="*/ 20 h 66"/>
                <a:gd name="T8" fmla="*/ 60 w 65"/>
                <a:gd name="T9" fmla="*/ 54 h 66"/>
                <a:gd name="T10" fmla="*/ 45 w 65"/>
                <a:gd name="T11" fmla="*/ 65 h 66"/>
                <a:gd name="T12" fmla="*/ 12 w 65"/>
                <a:gd name="T13" fmla="*/ 60 h 66"/>
                <a:gd name="T14" fmla="*/ 1 w 65"/>
                <a:gd name="T15" fmla="*/ 46 h 66"/>
                <a:gd name="T16" fmla="*/ 6 w 65"/>
                <a:gd name="T17" fmla="*/ 1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6">
                  <a:moveTo>
                    <a:pt x="6" y="12"/>
                  </a:moveTo>
                  <a:cubicBezTo>
                    <a:pt x="7" y="5"/>
                    <a:pt x="13" y="0"/>
                    <a:pt x="20" y="1"/>
                  </a:cubicBezTo>
                  <a:cubicBezTo>
                    <a:pt x="53" y="6"/>
                    <a:pt x="53" y="6"/>
                    <a:pt x="53" y="6"/>
                  </a:cubicBezTo>
                  <a:cubicBezTo>
                    <a:pt x="60" y="7"/>
                    <a:pt x="65" y="13"/>
                    <a:pt x="64" y="20"/>
                  </a:cubicBezTo>
                  <a:cubicBezTo>
                    <a:pt x="60" y="54"/>
                    <a:pt x="60" y="54"/>
                    <a:pt x="60" y="54"/>
                  </a:cubicBezTo>
                  <a:cubicBezTo>
                    <a:pt x="59" y="61"/>
                    <a:pt x="52" y="66"/>
                    <a:pt x="45" y="65"/>
                  </a:cubicBezTo>
                  <a:cubicBezTo>
                    <a:pt x="12" y="60"/>
                    <a:pt x="12" y="60"/>
                    <a:pt x="12" y="60"/>
                  </a:cubicBezTo>
                  <a:cubicBezTo>
                    <a:pt x="5" y="59"/>
                    <a:pt x="0" y="53"/>
                    <a:pt x="1" y="46"/>
                  </a:cubicBezTo>
                  <a:lnTo>
                    <a:pt x="6" y="12"/>
                  </a:lnTo>
                  <a:close/>
                </a:path>
              </a:pathLst>
            </a:custGeom>
            <a:solidFill>
              <a:srgbClr val="F9BE5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126">
              <a:extLst>
                <a:ext uri="{FF2B5EF4-FFF2-40B4-BE49-F238E27FC236}">
                  <a16:creationId xmlns:a16="http://schemas.microsoft.com/office/drawing/2014/main" id="{66950453-530C-4978-9793-D17B6BC8546F}"/>
                </a:ext>
              </a:extLst>
            </p:cNvPr>
            <p:cNvSpPr>
              <a:spLocks/>
            </p:cNvSpPr>
            <p:nvPr/>
          </p:nvSpPr>
          <p:spPr bwMode="auto">
            <a:xfrm>
              <a:off x="8146708" y="3362088"/>
              <a:ext cx="27920" cy="28883"/>
            </a:xfrm>
            <a:custGeom>
              <a:avLst/>
              <a:gdLst>
                <a:gd name="T0" fmla="*/ 1 w 11"/>
                <a:gd name="T1" fmla="*/ 5 h 11"/>
                <a:gd name="T2" fmla="*/ 6 w 11"/>
                <a:gd name="T3" fmla="*/ 1 h 11"/>
                <a:gd name="T4" fmla="*/ 10 w 11"/>
                <a:gd name="T5" fmla="*/ 6 h 11"/>
                <a:gd name="T6" fmla="*/ 5 w 11"/>
                <a:gd name="T7" fmla="*/ 11 h 11"/>
                <a:gd name="T8" fmla="*/ 1 w 11"/>
                <a:gd name="T9" fmla="*/ 5 h 11"/>
              </a:gdLst>
              <a:ahLst/>
              <a:cxnLst>
                <a:cxn ang="0">
                  <a:pos x="T0" y="T1"/>
                </a:cxn>
                <a:cxn ang="0">
                  <a:pos x="T2" y="T3"/>
                </a:cxn>
                <a:cxn ang="0">
                  <a:pos x="T4" y="T5"/>
                </a:cxn>
                <a:cxn ang="0">
                  <a:pos x="T6" y="T7"/>
                </a:cxn>
                <a:cxn ang="0">
                  <a:pos x="T8" y="T9"/>
                </a:cxn>
              </a:cxnLst>
              <a:rect l="0" t="0" r="r" b="b"/>
              <a:pathLst>
                <a:path w="11" h="11">
                  <a:moveTo>
                    <a:pt x="1" y="5"/>
                  </a:moveTo>
                  <a:cubicBezTo>
                    <a:pt x="1" y="2"/>
                    <a:pt x="3" y="0"/>
                    <a:pt x="6" y="1"/>
                  </a:cubicBezTo>
                  <a:cubicBezTo>
                    <a:pt x="9" y="1"/>
                    <a:pt x="11" y="4"/>
                    <a:pt x="10" y="6"/>
                  </a:cubicBezTo>
                  <a:cubicBezTo>
                    <a:pt x="10" y="9"/>
                    <a:pt x="7" y="11"/>
                    <a:pt x="5" y="11"/>
                  </a:cubicBezTo>
                  <a:cubicBezTo>
                    <a:pt x="2" y="10"/>
                    <a:pt x="0" y="8"/>
                    <a:pt x="1" y="5"/>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127">
              <a:extLst>
                <a:ext uri="{FF2B5EF4-FFF2-40B4-BE49-F238E27FC236}">
                  <a16:creationId xmlns:a16="http://schemas.microsoft.com/office/drawing/2014/main" id="{84F2574A-3AAC-461B-B526-FF243798FAC4}"/>
                </a:ext>
              </a:extLst>
            </p:cNvPr>
            <p:cNvSpPr>
              <a:spLocks/>
            </p:cNvSpPr>
            <p:nvPr/>
          </p:nvSpPr>
          <p:spPr bwMode="auto">
            <a:xfrm>
              <a:off x="8100496" y="3357274"/>
              <a:ext cx="27920" cy="25995"/>
            </a:xfrm>
            <a:custGeom>
              <a:avLst/>
              <a:gdLst>
                <a:gd name="T0" fmla="*/ 1 w 11"/>
                <a:gd name="T1" fmla="*/ 5 h 10"/>
                <a:gd name="T2" fmla="*/ 6 w 11"/>
                <a:gd name="T3" fmla="*/ 0 h 10"/>
                <a:gd name="T4" fmla="*/ 10 w 11"/>
                <a:gd name="T5" fmla="*/ 6 h 10"/>
                <a:gd name="T6" fmla="*/ 5 w 11"/>
                <a:gd name="T7" fmla="*/ 10 h 10"/>
                <a:gd name="T8" fmla="*/ 1 w 11"/>
                <a:gd name="T9" fmla="*/ 5 h 10"/>
              </a:gdLst>
              <a:ahLst/>
              <a:cxnLst>
                <a:cxn ang="0">
                  <a:pos x="T0" y="T1"/>
                </a:cxn>
                <a:cxn ang="0">
                  <a:pos x="T2" y="T3"/>
                </a:cxn>
                <a:cxn ang="0">
                  <a:pos x="T4" y="T5"/>
                </a:cxn>
                <a:cxn ang="0">
                  <a:pos x="T6" y="T7"/>
                </a:cxn>
                <a:cxn ang="0">
                  <a:pos x="T8" y="T9"/>
                </a:cxn>
              </a:cxnLst>
              <a:rect l="0" t="0" r="r" b="b"/>
              <a:pathLst>
                <a:path w="11" h="10">
                  <a:moveTo>
                    <a:pt x="1" y="5"/>
                  </a:moveTo>
                  <a:cubicBezTo>
                    <a:pt x="1" y="2"/>
                    <a:pt x="4" y="0"/>
                    <a:pt x="6" y="0"/>
                  </a:cubicBezTo>
                  <a:cubicBezTo>
                    <a:pt x="9" y="1"/>
                    <a:pt x="11" y="3"/>
                    <a:pt x="10" y="6"/>
                  </a:cubicBezTo>
                  <a:cubicBezTo>
                    <a:pt x="10" y="9"/>
                    <a:pt x="8" y="10"/>
                    <a:pt x="5" y="10"/>
                  </a:cubicBezTo>
                  <a:cubicBezTo>
                    <a:pt x="2" y="10"/>
                    <a:pt x="0" y="7"/>
                    <a:pt x="1" y="5"/>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28">
              <a:extLst>
                <a:ext uri="{FF2B5EF4-FFF2-40B4-BE49-F238E27FC236}">
                  <a16:creationId xmlns:a16="http://schemas.microsoft.com/office/drawing/2014/main" id="{6B376E40-B6B5-4576-B10D-1EF40409EFAC}"/>
                </a:ext>
              </a:extLst>
            </p:cNvPr>
            <p:cNvSpPr>
              <a:spLocks/>
            </p:cNvSpPr>
            <p:nvPr/>
          </p:nvSpPr>
          <p:spPr bwMode="auto">
            <a:xfrm>
              <a:off x="8054283" y="3351498"/>
              <a:ext cx="27920" cy="25995"/>
            </a:xfrm>
            <a:custGeom>
              <a:avLst/>
              <a:gdLst>
                <a:gd name="T0" fmla="*/ 1 w 11"/>
                <a:gd name="T1" fmla="*/ 4 h 10"/>
                <a:gd name="T2" fmla="*/ 6 w 11"/>
                <a:gd name="T3" fmla="*/ 0 h 10"/>
                <a:gd name="T4" fmla="*/ 11 w 11"/>
                <a:gd name="T5" fmla="*/ 5 h 10"/>
                <a:gd name="T6" fmla="*/ 5 w 11"/>
                <a:gd name="T7" fmla="*/ 10 h 10"/>
                <a:gd name="T8" fmla="*/ 1 w 11"/>
                <a:gd name="T9" fmla="*/ 4 h 10"/>
              </a:gdLst>
              <a:ahLst/>
              <a:cxnLst>
                <a:cxn ang="0">
                  <a:pos x="T0" y="T1"/>
                </a:cxn>
                <a:cxn ang="0">
                  <a:pos x="T2" y="T3"/>
                </a:cxn>
                <a:cxn ang="0">
                  <a:pos x="T4" y="T5"/>
                </a:cxn>
                <a:cxn ang="0">
                  <a:pos x="T6" y="T7"/>
                </a:cxn>
                <a:cxn ang="0">
                  <a:pos x="T8" y="T9"/>
                </a:cxn>
              </a:cxnLst>
              <a:rect l="0" t="0" r="r" b="b"/>
              <a:pathLst>
                <a:path w="11" h="10">
                  <a:moveTo>
                    <a:pt x="1" y="4"/>
                  </a:moveTo>
                  <a:cubicBezTo>
                    <a:pt x="1" y="1"/>
                    <a:pt x="4" y="0"/>
                    <a:pt x="6" y="0"/>
                  </a:cubicBezTo>
                  <a:cubicBezTo>
                    <a:pt x="9" y="0"/>
                    <a:pt x="11" y="3"/>
                    <a:pt x="11" y="5"/>
                  </a:cubicBezTo>
                  <a:cubicBezTo>
                    <a:pt x="10" y="8"/>
                    <a:pt x="8" y="10"/>
                    <a:pt x="5" y="10"/>
                  </a:cubicBezTo>
                  <a:cubicBezTo>
                    <a:pt x="2" y="9"/>
                    <a:pt x="0" y="7"/>
                    <a:pt x="1" y="4"/>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29">
              <a:extLst>
                <a:ext uri="{FF2B5EF4-FFF2-40B4-BE49-F238E27FC236}">
                  <a16:creationId xmlns:a16="http://schemas.microsoft.com/office/drawing/2014/main" id="{60DE39D2-A9B7-426D-8EC2-696AE932744E}"/>
                </a:ext>
              </a:extLst>
            </p:cNvPr>
            <p:cNvSpPr>
              <a:spLocks/>
            </p:cNvSpPr>
            <p:nvPr/>
          </p:nvSpPr>
          <p:spPr bwMode="auto">
            <a:xfrm>
              <a:off x="8141895" y="3408301"/>
              <a:ext cx="25032" cy="28883"/>
            </a:xfrm>
            <a:custGeom>
              <a:avLst/>
              <a:gdLst>
                <a:gd name="T0" fmla="*/ 0 w 10"/>
                <a:gd name="T1" fmla="*/ 5 h 11"/>
                <a:gd name="T2" fmla="*/ 6 w 10"/>
                <a:gd name="T3" fmla="*/ 1 h 11"/>
                <a:gd name="T4" fmla="*/ 10 w 10"/>
                <a:gd name="T5" fmla="*/ 6 h 11"/>
                <a:gd name="T6" fmla="*/ 4 w 10"/>
                <a:gd name="T7" fmla="*/ 10 h 11"/>
                <a:gd name="T8" fmla="*/ 0 w 10"/>
                <a:gd name="T9" fmla="*/ 5 h 11"/>
              </a:gdLst>
              <a:ahLst/>
              <a:cxnLst>
                <a:cxn ang="0">
                  <a:pos x="T0" y="T1"/>
                </a:cxn>
                <a:cxn ang="0">
                  <a:pos x="T2" y="T3"/>
                </a:cxn>
                <a:cxn ang="0">
                  <a:pos x="T4" y="T5"/>
                </a:cxn>
                <a:cxn ang="0">
                  <a:pos x="T6" y="T7"/>
                </a:cxn>
                <a:cxn ang="0">
                  <a:pos x="T8" y="T9"/>
                </a:cxn>
              </a:cxnLst>
              <a:rect l="0" t="0" r="r" b="b"/>
              <a:pathLst>
                <a:path w="10" h="11">
                  <a:moveTo>
                    <a:pt x="0" y="5"/>
                  </a:moveTo>
                  <a:cubicBezTo>
                    <a:pt x="0" y="2"/>
                    <a:pt x="3" y="0"/>
                    <a:pt x="6" y="1"/>
                  </a:cubicBezTo>
                  <a:cubicBezTo>
                    <a:pt x="8" y="1"/>
                    <a:pt x="10" y="4"/>
                    <a:pt x="10" y="6"/>
                  </a:cubicBezTo>
                  <a:cubicBezTo>
                    <a:pt x="9" y="9"/>
                    <a:pt x="7" y="11"/>
                    <a:pt x="4" y="10"/>
                  </a:cubicBezTo>
                  <a:cubicBezTo>
                    <a:pt x="2" y="10"/>
                    <a:pt x="0" y="8"/>
                    <a:pt x="0" y="5"/>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30">
              <a:extLst>
                <a:ext uri="{FF2B5EF4-FFF2-40B4-BE49-F238E27FC236}">
                  <a16:creationId xmlns:a16="http://schemas.microsoft.com/office/drawing/2014/main" id="{09A486E7-C057-42BB-ABDE-E6C14FE18468}"/>
                </a:ext>
              </a:extLst>
            </p:cNvPr>
            <p:cNvSpPr>
              <a:spLocks/>
            </p:cNvSpPr>
            <p:nvPr/>
          </p:nvSpPr>
          <p:spPr bwMode="auto">
            <a:xfrm>
              <a:off x="8094719" y="3403487"/>
              <a:ext cx="25995" cy="25995"/>
            </a:xfrm>
            <a:custGeom>
              <a:avLst/>
              <a:gdLst>
                <a:gd name="T0" fmla="*/ 0 w 10"/>
                <a:gd name="T1" fmla="*/ 4 h 10"/>
                <a:gd name="T2" fmla="*/ 6 w 10"/>
                <a:gd name="T3" fmla="*/ 0 h 10"/>
                <a:gd name="T4" fmla="*/ 10 w 10"/>
                <a:gd name="T5" fmla="*/ 6 h 10"/>
                <a:gd name="T6" fmla="*/ 4 w 10"/>
                <a:gd name="T7" fmla="*/ 10 h 10"/>
                <a:gd name="T8" fmla="*/ 0 w 10"/>
                <a:gd name="T9" fmla="*/ 4 h 10"/>
              </a:gdLst>
              <a:ahLst/>
              <a:cxnLst>
                <a:cxn ang="0">
                  <a:pos x="T0" y="T1"/>
                </a:cxn>
                <a:cxn ang="0">
                  <a:pos x="T2" y="T3"/>
                </a:cxn>
                <a:cxn ang="0">
                  <a:pos x="T4" y="T5"/>
                </a:cxn>
                <a:cxn ang="0">
                  <a:pos x="T6" y="T7"/>
                </a:cxn>
                <a:cxn ang="0">
                  <a:pos x="T8" y="T9"/>
                </a:cxn>
              </a:cxnLst>
              <a:rect l="0" t="0" r="r" b="b"/>
              <a:pathLst>
                <a:path w="10" h="10">
                  <a:moveTo>
                    <a:pt x="0" y="4"/>
                  </a:moveTo>
                  <a:cubicBezTo>
                    <a:pt x="1" y="2"/>
                    <a:pt x="3" y="0"/>
                    <a:pt x="6" y="0"/>
                  </a:cubicBezTo>
                  <a:cubicBezTo>
                    <a:pt x="8" y="1"/>
                    <a:pt x="10" y="3"/>
                    <a:pt x="10" y="6"/>
                  </a:cubicBezTo>
                  <a:cubicBezTo>
                    <a:pt x="10" y="8"/>
                    <a:pt x="7" y="10"/>
                    <a:pt x="4" y="10"/>
                  </a:cubicBezTo>
                  <a:cubicBezTo>
                    <a:pt x="2" y="10"/>
                    <a:pt x="0" y="7"/>
                    <a:pt x="0" y="4"/>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131">
              <a:extLst>
                <a:ext uri="{FF2B5EF4-FFF2-40B4-BE49-F238E27FC236}">
                  <a16:creationId xmlns:a16="http://schemas.microsoft.com/office/drawing/2014/main" id="{4BB8DC92-BD99-466C-9740-C5340E3BB09A}"/>
                </a:ext>
              </a:extLst>
            </p:cNvPr>
            <p:cNvSpPr>
              <a:spLocks/>
            </p:cNvSpPr>
            <p:nvPr/>
          </p:nvSpPr>
          <p:spPr bwMode="auto">
            <a:xfrm>
              <a:off x="8048507" y="3395785"/>
              <a:ext cx="25995" cy="27920"/>
            </a:xfrm>
            <a:custGeom>
              <a:avLst/>
              <a:gdLst>
                <a:gd name="T0" fmla="*/ 0 w 10"/>
                <a:gd name="T1" fmla="*/ 5 h 11"/>
                <a:gd name="T2" fmla="*/ 6 w 10"/>
                <a:gd name="T3" fmla="*/ 1 h 11"/>
                <a:gd name="T4" fmla="*/ 10 w 10"/>
                <a:gd name="T5" fmla="*/ 6 h 11"/>
                <a:gd name="T6" fmla="*/ 5 w 10"/>
                <a:gd name="T7" fmla="*/ 10 h 11"/>
                <a:gd name="T8" fmla="*/ 0 w 10"/>
                <a:gd name="T9" fmla="*/ 5 h 11"/>
              </a:gdLst>
              <a:ahLst/>
              <a:cxnLst>
                <a:cxn ang="0">
                  <a:pos x="T0" y="T1"/>
                </a:cxn>
                <a:cxn ang="0">
                  <a:pos x="T2" y="T3"/>
                </a:cxn>
                <a:cxn ang="0">
                  <a:pos x="T4" y="T5"/>
                </a:cxn>
                <a:cxn ang="0">
                  <a:pos x="T6" y="T7"/>
                </a:cxn>
                <a:cxn ang="0">
                  <a:pos x="T8" y="T9"/>
                </a:cxn>
              </a:cxnLst>
              <a:rect l="0" t="0" r="r" b="b"/>
              <a:pathLst>
                <a:path w="10" h="11">
                  <a:moveTo>
                    <a:pt x="0" y="5"/>
                  </a:moveTo>
                  <a:cubicBezTo>
                    <a:pt x="1" y="2"/>
                    <a:pt x="3" y="0"/>
                    <a:pt x="6" y="1"/>
                  </a:cubicBezTo>
                  <a:cubicBezTo>
                    <a:pt x="9" y="1"/>
                    <a:pt x="10" y="4"/>
                    <a:pt x="10" y="6"/>
                  </a:cubicBezTo>
                  <a:cubicBezTo>
                    <a:pt x="10" y="9"/>
                    <a:pt x="7" y="11"/>
                    <a:pt x="5" y="10"/>
                  </a:cubicBezTo>
                  <a:cubicBezTo>
                    <a:pt x="2" y="10"/>
                    <a:pt x="0" y="8"/>
                    <a:pt x="0" y="5"/>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32">
              <a:extLst>
                <a:ext uri="{FF2B5EF4-FFF2-40B4-BE49-F238E27FC236}">
                  <a16:creationId xmlns:a16="http://schemas.microsoft.com/office/drawing/2014/main" id="{B99E847B-6A56-4857-B22F-C8DE173C1424}"/>
                </a:ext>
              </a:extLst>
            </p:cNvPr>
            <p:cNvSpPr>
              <a:spLocks/>
            </p:cNvSpPr>
            <p:nvPr/>
          </p:nvSpPr>
          <p:spPr bwMode="auto">
            <a:xfrm>
              <a:off x="8154411" y="3318764"/>
              <a:ext cx="25995" cy="25032"/>
            </a:xfrm>
            <a:custGeom>
              <a:avLst/>
              <a:gdLst>
                <a:gd name="T0" fmla="*/ 0 w 10"/>
                <a:gd name="T1" fmla="*/ 4 h 10"/>
                <a:gd name="T2" fmla="*/ 6 w 10"/>
                <a:gd name="T3" fmla="*/ 0 h 10"/>
                <a:gd name="T4" fmla="*/ 10 w 10"/>
                <a:gd name="T5" fmla="*/ 6 h 10"/>
                <a:gd name="T6" fmla="*/ 4 w 10"/>
                <a:gd name="T7" fmla="*/ 10 h 10"/>
                <a:gd name="T8" fmla="*/ 0 w 10"/>
                <a:gd name="T9" fmla="*/ 4 h 10"/>
              </a:gdLst>
              <a:ahLst/>
              <a:cxnLst>
                <a:cxn ang="0">
                  <a:pos x="T0" y="T1"/>
                </a:cxn>
                <a:cxn ang="0">
                  <a:pos x="T2" y="T3"/>
                </a:cxn>
                <a:cxn ang="0">
                  <a:pos x="T4" y="T5"/>
                </a:cxn>
                <a:cxn ang="0">
                  <a:pos x="T6" y="T7"/>
                </a:cxn>
                <a:cxn ang="0">
                  <a:pos x="T8" y="T9"/>
                </a:cxn>
              </a:cxnLst>
              <a:rect l="0" t="0" r="r" b="b"/>
              <a:pathLst>
                <a:path w="10" h="10">
                  <a:moveTo>
                    <a:pt x="0" y="4"/>
                  </a:moveTo>
                  <a:cubicBezTo>
                    <a:pt x="0" y="1"/>
                    <a:pt x="3" y="0"/>
                    <a:pt x="6" y="0"/>
                  </a:cubicBezTo>
                  <a:cubicBezTo>
                    <a:pt x="8" y="0"/>
                    <a:pt x="10" y="3"/>
                    <a:pt x="10" y="6"/>
                  </a:cubicBezTo>
                  <a:cubicBezTo>
                    <a:pt x="9" y="8"/>
                    <a:pt x="7" y="10"/>
                    <a:pt x="4" y="10"/>
                  </a:cubicBezTo>
                  <a:cubicBezTo>
                    <a:pt x="2" y="9"/>
                    <a:pt x="0" y="7"/>
                    <a:pt x="0" y="4"/>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33">
              <a:extLst>
                <a:ext uri="{FF2B5EF4-FFF2-40B4-BE49-F238E27FC236}">
                  <a16:creationId xmlns:a16="http://schemas.microsoft.com/office/drawing/2014/main" id="{70E7E774-2A19-411F-8CA2-4BA78AF65E2B}"/>
                </a:ext>
              </a:extLst>
            </p:cNvPr>
            <p:cNvSpPr>
              <a:spLocks/>
            </p:cNvSpPr>
            <p:nvPr/>
          </p:nvSpPr>
          <p:spPr bwMode="auto">
            <a:xfrm>
              <a:off x="8108198" y="3311062"/>
              <a:ext cx="25995" cy="27920"/>
            </a:xfrm>
            <a:custGeom>
              <a:avLst/>
              <a:gdLst>
                <a:gd name="T0" fmla="*/ 0 w 10"/>
                <a:gd name="T1" fmla="*/ 5 h 11"/>
                <a:gd name="T2" fmla="*/ 6 w 10"/>
                <a:gd name="T3" fmla="*/ 1 h 11"/>
                <a:gd name="T4" fmla="*/ 10 w 10"/>
                <a:gd name="T5" fmla="*/ 6 h 11"/>
                <a:gd name="T6" fmla="*/ 4 w 10"/>
                <a:gd name="T7" fmla="*/ 10 h 11"/>
                <a:gd name="T8" fmla="*/ 0 w 10"/>
                <a:gd name="T9" fmla="*/ 5 h 11"/>
              </a:gdLst>
              <a:ahLst/>
              <a:cxnLst>
                <a:cxn ang="0">
                  <a:pos x="T0" y="T1"/>
                </a:cxn>
                <a:cxn ang="0">
                  <a:pos x="T2" y="T3"/>
                </a:cxn>
                <a:cxn ang="0">
                  <a:pos x="T4" y="T5"/>
                </a:cxn>
                <a:cxn ang="0">
                  <a:pos x="T6" y="T7"/>
                </a:cxn>
                <a:cxn ang="0">
                  <a:pos x="T8" y="T9"/>
                </a:cxn>
              </a:cxnLst>
              <a:rect l="0" t="0" r="r" b="b"/>
              <a:pathLst>
                <a:path w="10" h="11">
                  <a:moveTo>
                    <a:pt x="0" y="5"/>
                  </a:moveTo>
                  <a:cubicBezTo>
                    <a:pt x="1" y="2"/>
                    <a:pt x="3" y="0"/>
                    <a:pt x="6" y="1"/>
                  </a:cubicBezTo>
                  <a:cubicBezTo>
                    <a:pt x="8" y="1"/>
                    <a:pt x="10" y="3"/>
                    <a:pt x="10" y="6"/>
                  </a:cubicBezTo>
                  <a:cubicBezTo>
                    <a:pt x="9" y="9"/>
                    <a:pt x="7" y="11"/>
                    <a:pt x="4" y="10"/>
                  </a:cubicBezTo>
                  <a:cubicBezTo>
                    <a:pt x="2" y="10"/>
                    <a:pt x="0" y="7"/>
                    <a:pt x="0" y="5"/>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134">
              <a:extLst>
                <a:ext uri="{FF2B5EF4-FFF2-40B4-BE49-F238E27FC236}">
                  <a16:creationId xmlns:a16="http://schemas.microsoft.com/office/drawing/2014/main" id="{CDC1312E-2F5D-49C7-8B79-8FC5613131F7}"/>
                </a:ext>
              </a:extLst>
            </p:cNvPr>
            <p:cNvSpPr>
              <a:spLocks/>
            </p:cNvSpPr>
            <p:nvPr/>
          </p:nvSpPr>
          <p:spPr bwMode="auto">
            <a:xfrm>
              <a:off x="8061985" y="3305285"/>
              <a:ext cx="25032" cy="25995"/>
            </a:xfrm>
            <a:custGeom>
              <a:avLst/>
              <a:gdLst>
                <a:gd name="T0" fmla="*/ 0 w 10"/>
                <a:gd name="T1" fmla="*/ 4 h 10"/>
                <a:gd name="T2" fmla="*/ 6 w 10"/>
                <a:gd name="T3" fmla="*/ 0 h 10"/>
                <a:gd name="T4" fmla="*/ 10 w 10"/>
                <a:gd name="T5" fmla="*/ 6 h 10"/>
                <a:gd name="T6" fmla="*/ 4 w 10"/>
                <a:gd name="T7" fmla="*/ 10 h 10"/>
                <a:gd name="T8" fmla="*/ 0 w 10"/>
                <a:gd name="T9" fmla="*/ 4 h 10"/>
              </a:gdLst>
              <a:ahLst/>
              <a:cxnLst>
                <a:cxn ang="0">
                  <a:pos x="T0" y="T1"/>
                </a:cxn>
                <a:cxn ang="0">
                  <a:pos x="T2" y="T3"/>
                </a:cxn>
                <a:cxn ang="0">
                  <a:pos x="T4" y="T5"/>
                </a:cxn>
                <a:cxn ang="0">
                  <a:pos x="T6" y="T7"/>
                </a:cxn>
                <a:cxn ang="0">
                  <a:pos x="T8" y="T9"/>
                </a:cxn>
              </a:cxnLst>
              <a:rect l="0" t="0" r="r" b="b"/>
              <a:pathLst>
                <a:path w="10" h="10">
                  <a:moveTo>
                    <a:pt x="0" y="4"/>
                  </a:moveTo>
                  <a:cubicBezTo>
                    <a:pt x="1" y="2"/>
                    <a:pt x="3" y="0"/>
                    <a:pt x="6" y="0"/>
                  </a:cubicBezTo>
                  <a:cubicBezTo>
                    <a:pt x="9" y="0"/>
                    <a:pt x="10" y="3"/>
                    <a:pt x="10" y="6"/>
                  </a:cubicBezTo>
                  <a:cubicBezTo>
                    <a:pt x="10" y="8"/>
                    <a:pt x="7" y="10"/>
                    <a:pt x="4" y="10"/>
                  </a:cubicBezTo>
                  <a:cubicBezTo>
                    <a:pt x="2" y="9"/>
                    <a:pt x="0" y="7"/>
                    <a:pt x="0" y="4"/>
                  </a:cubicBezTo>
                  <a:close/>
                </a:path>
              </a:pathLst>
            </a:custGeom>
            <a:solidFill>
              <a:srgbClr val="F2A22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135">
              <a:extLst>
                <a:ext uri="{FF2B5EF4-FFF2-40B4-BE49-F238E27FC236}">
                  <a16:creationId xmlns:a16="http://schemas.microsoft.com/office/drawing/2014/main" id="{09611270-E271-4753-BE10-C37B7B880BBF}"/>
                </a:ext>
              </a:extLst>
            </p:cNvPr>
            <p:cNvSpPr>
              <a:spLocks/>
            </p:cNvSpPr>
            <p:nvPr/>
          </p:nvSpPr>
          <p:spPr bwMode="auto">
            <a:xfrm>
              <a:off x="6534083" y="2134567"/>
              <a:ext cx="415913" cy="383179"/>
            </a:xfrm>
            <a:custGeom>
              <a:avLst/>
              <a:gdLst>
                <a:gd name="T0" fmla="*/ 368 w 432"/>
                <a:gd name="T1" fmla="*/ 241 h 398"/>
                <a:gd name="T2" fmla="*/ 72 w 432"/>
                <a:gd name="T3" fmla="*/ 0 h 398"/>
                <a:gd name="T4" fmla="*/ 0 w 432"/>
                <a:gd name="T5" fmla="*/ 94 h 398"/>
                <a:gd name="T6" fmla="*/ 293 w 432"/>
                <a:gd name="T7" fmla="*/ 331 h 398"/>
                <a:gd name="T8" fmla="*/ 261 w 432"/>
                <a:gd name="T9" fmla="*/ 369 h 398"/>
                <a:gd name="T10" fmla="*/ 299 w 432"/>
                <a:gd name="T11" fmla="*/ 398 h 398"/>
                <a:gd name="T12" fmla="*/ 432 w 432"/>
                <a:gd name="T13" fmla="*/ 230 h 398"/>
                <a:gd name="T14" fmla="*/ 398 w 432"/>
                <a:gd name="T15" fmla="*/ 200 h 398"/>
                <a:gd name="T16" fmla="*/ 368 w 432"/>
                <a:gd name="T17" fmla="*/ 241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2" h="398">
                  <a:moveTo>
                    <a:pt x="368" y="241"/>
                  </a:moveTo>
                  <a:lnTo>
                    <a:pt x="72" y="0"/>
                  </a:lnTo>
                  <a:lnTo>
                    <a:pt x="0" y="94"/>
                  </a:lnTo>
                  <a:lnTo>
                    <a:pt x="293" y="331"/>
                  </a:lnTo>
                  <a:lnTo>
                    <a:pt x="261" y="369"/>
                  </a:lnTo>
                  <a:lnTo>
                    <a:pt x="299" y="398"/>
                  </a:lnTo>
                  <a:lnTo>
                    <a:pt x="432" y="230"/>
                  </a:lnTo>
                  <a:lnTo>
                    <a:pt x="398" y="200"/>
                  </a:lnTo>
                  <a:lnTo>
                    <a:pt x="368" y="241"/>
                  </a:lnTo>
                  <a:close/>
                </a:path>
              </a:pathLst>
            </a:custGeom>
            <a:solidFill>
              <a:srgbClr val="7C93B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36">
              <a:extLst>
                <a:ext uri="{FF2B5EF4-FFF2-40B4-BE49-F238E27FC236}">
                  <a16:creationId xmlns:a16="http://schemas.microsoft.com/office/drawing/2014/main" id="{D17FE64E-7D18-4125-A182-1DB22329531F}"/>
                </a:ext>
              </a:extLst>
            </p:cNvPr>
            <p:cNvSpPr>
              <a:spLocks/>
            </p:cNvSpPr>
            <p:nvPr/>
          </p:nvSpPr>
          <p:spPr bwMode="auto">
            <a:xfrm>
              <a:off x="6283765" y="1948755"/>
              <a:ext cx="515078" cy="448647"/>
            </a:xfrm>
            <a:custGeom>
              <a:avLst/>
              <a:gdLst>
                <a:gd name="T0" fmla="*/ 191 w 200"/>
                <a:gd name="T1" fmla="*/ 102 h 174"/>
                <a:gd name="T2" fmla="*/ 183 w 200"/>
                <a:gd name="T3" fmla="*/ 112 h 174"/>
                <a:gd name="T4" fmla="*/ 96 w 200"/>
                <a:gd name="T5" fmla="*/ 42 h 174"/>
                <a:gd name="T6" fmla="*/ 55 w 200"/>
                <a:gd name="T7" fmla="*/ 39 h 174"/>
                <a:gd name="T8" fmla="*/ 8 w 200"/>
                <a:gd name="T9" fmla="*/ 2 h 174"/>
                <a:gd name="T10" fmla="*/ 2 w 200"/>
                <a:gd name="T11" fmla="*/ 2 h 174"/>
                <a:gd name="T12" fmla="*/ 2 w 200"/>
                <a:gd name="T13" fmla="*/ 9 h 174"/>
                <a:gd name="T14" fmla="*/ 49 w 200"/>
                <a:gd name="T15" fmla="*/ 47 h 174"/>
                <a:gd name="T16" fmla="*/ 60 w 200"/>
                <a:gd name="T17" fmla="*/ 86 h 174"/>
                <a:gd name="T18" fmla="*/ 147 w 200"/>
                <a:gd name="T19" fmla="*/ 156 h 174"/>
                <a:gd name="T20" fmla="*/ 138 w 200"/>
                <a:gd name="T21" fmla="*/ 167 h 174"/>
                <a:gd name="T22" fmla="*/ 147 w 200"/>
                <a:gd name="T23" fmla="*/ 174 h 174"/>
                <a:gd name="T24" fmla="*/ 200 w 200"/>
                <a:gd name="T25" fmla="*/ 109 h 174"/>
                <a:gd name="T26" fmla="*/ 191 w 200"/>
                <a:gd name="T27" fmla="*/ 102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0" h="174">
                  <a:moveTo>
                    <a:pt x="191" y="102"/>
                  </a:moveTo>
                  <a:cubicBezTo>
                    <a:pt x="183" y="112"/>
                    <a:pt x="183" y="112"/>
                    <a:pt x="183" y="112"/>
                  </a:cubicBezTo>
                  <a:cubicBezTo>
                    <a:pt x="96" y="42"/>
                    <a:pt x="96" y="42"/>
                    <a:pt x="96" y="42"/>
                  </a:cubicBezTo>
                  <a:cubicBezTo>
                    <a:pt x="83" y="32"/>
                    <a:pt x="65" y="31"/>
                    <a:pt x="55" y="39"/>
                  </a:cubicBezTo>
                  <a:cubicBezTo>
                    <a:pt x="8" y="2"/>
                    <a:pt x="8" y="2"/>
                    <a:pt x="8" y="2"/>
                  </a:cubicBezTo>
                  <a:cubicBezTo>
                    <a:pt x="6" y="0"/>
                    <a:pt x="3" y="0"/>
                    <a:pt x="2" y="2"/>
                  </a:cubicBezTo>
                  <a:cubicBezTo>
                    <a:pt x="0" y="4"/>
                    <a:pt x="0" y="7"/>
                    <a:pt x="2" y="9"/>
                  </a:cubicBezTo>
                  <a:cubicBezTo>
                    <a:pt x="49" y="47"/>
                    <a:pt x="49" y="47"/>
                    <a:pt x="49" y="47"/>
                  </a:cubicBezTo>
                  <a:cubicBezTo>
                    <a:pt x="43" y="59"/>
                    <a:pt x="47" y="76"/>
                    <a:pt x="60" y="86"/>
                  </a:cubicBezTo>
                  <a:cubicBezTo>
                    <a:pt x="147" y="156"/>
                    <a:pt x="147" y="156"/>
                    <a:pt x="147" y="156"/>
                  </a:cubicBezTo>
                  <a:cubicBezTo>
                    <a:pt x="138" y="167"/>
                    <a:pt x="138" y="167"/>
                    <a:pt x="138" y="167"/>
                  </a:cubicBezTo>
                  <a:cubicBezTo>
                    <a:pt x="147" y="174"/>
                    <a:pt x="147" y="174"/>
                    <a:pt x="147" y="174"/>
                  </a:cubicBezTo>
                  <a:cubicBezTo>
                    <a:pt x="200" y="109"/>
                    <a:pt x="200" y="109"/>
                    <a:pt x="200" y="109"/>
                  </a:cubicBezTo>
                  <a:lnTo>
                    <a:pt x="191" y="10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137">
              <a:extLst>
                <a:ext uri="{FF2B5EF4-FFF2-40B4-BE49-F238E27FC236}">
                  <a16:creationId xmlns:a16="http://schemas.microsoft.com/office/drawing/2014/main" id="{24797C0C-96C7-45C2-901D-72CD430B4805}"/>
                </a:ext>
              </a:extLst>
            </p:cNvPr>
            <p:cNvSpPr>
              <a:spLocks/>
            </p:cNvSpPr>
            <p:nvPr/>
          </p:nvSpPr>
          <p:spPr bwMode="auto">
            <a:xfrm>
              <a:off x="6432993" y="2065248"/>
              <a:ext cx="156930" cy="146340"/>
            </a:xfrm>
            <a:custGeom>
              <a:avLst/>
              <a:gdLst>
                <a:gd name="T0" fmla="*/ 61 w 61"/>
                <a:gd name="T1" fmla="*/ 28 h 57"/>
                <a:gd name="T2" fmla="*/ 35 w 61"/>
                <a:gd name="T3" fmla="*/ 8 h 57"/>
                <a:gd name="T4" fmla="*/ 6 w 61"/>
                <a:gd name="T5" fmla="*/ 8 h 57"/>
                <a:gd name="T6" fmla="*/ 12 w 61"/>
                <a:gd name="T7" fmla="*/ 37 h 57"/>
                <a:gd name="T8" fmla="*/ 37 w 61"/>
                <a:gd name="T9" fmla="*/ 57 h 57"/>
                <a:gd name="T10" fmla="*/ 61 w 61"/>
                <a:gd name="T11" fmla="*/ 28 h 57"/>
              </a:gdLst>
              <a:ahLst/>
              <a:cxnLst>
                <a:cxn ang="0">
                  <a:pos x="T0" y="T1"/>
                </a:cxn>
                <a:cxn ang="0">
                  <a:pos x="T2" y="T3"/>
                </a:cxn>
                <a:cxn ang="0">
                  <a:pos x="T4" y="T5"/>
                </a:cxn>
                <a:cxn ang="0">
                  <a:pos x="T6" y="T7"/>
                </a:cxn>
                <a:cxn ang="0">
                  <a:pos x="T8" y="T9"/>
                </a:cxn>
                <a:cxn ang="0">
                  <a:pos x="T10" y="T11"/>
                </a:cxn>
              </a:cxnLst>
              <a:rect l="0" t="0" r="r" b="b"/>
              <a:pathLst>
                <a:path w="61" h="57">
                  <a:moveTo>
                    <a:pt x="61" y="28"/>
                  </a:moveTo>
                  <a:cubicBezTo>
                    <a:pt x="35" y="8"/>
                    <a:pt x="35" y="8"/>
                    <a:pt x="35" y="8"/>
                  </a:cubicBezTo>
                  <a:cubicBezTo>
                    <a:pt x="26" y="0"/>
                    <a:pt x="13" y="0"/>
                    <a:pt x="6" y="8"/>
                  </a:cubicBezTo>
                  <a:cubicBezTo>
                    <a:pt x="0" y="16"/>
                    <a:pt x="2" y="29"/>
                    <a:pt x="12" y="37"/>
                  </a:cubicBezTo>
                  <a:cubicBezTo>
                    <a:pt x="37" y="57"/>
                    <a:pt x="37" y="57"/>
                    <a:pt x="37" y="57"/>
                  </a:cubicBezTo>
                  <a:lnTo>
                    <a:pt x="61" y="28"/>
                  </a:lnTo>
                  <a:close/>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138">
              <a:extLst>
                <a:ext uri="{FF2B5EF4-FFF2-40B4-BE49-F238E27FC236}">
                  <a16:creationId xmlns:a16="http://schemas.microsoft.com/office/drawing/2014/main" id="{8E02FA17-4CCD-4BA8-AAEC-6B7F85B029F8}"/>
                </a:ext>
              </a:extLst>
            </p:cNvPr>
            <p:cNvSpPr>
              <a:spLocks/>
            </p:cNvSpPr>
            <p:nvPr/>
          </p:nvSpPr>
          <p:spPr bwMode="auto">
            <a:xfrm>
              <a:off x="5586726" y="1931425"/>
              <a:ext cx="190627" cy="192552"/>
            </a:xfrm>
            <a:custGeom>
              <a:avLst/>
              <a:gdLst>
                <a:gd name="T0" fmla="*/ 5 w 74"/>
                <a:gd name="T1" fmla="*/ 12 h 75"/>
                <a:gd name="T2" fmla="*/ 61 w 74"/>
                <a:gd name="T3" fmla="*/ 70 h 75"/>
                <a:gd name="T4" fmla="*/ 69 w 74"/>
                <a:gd name="T5" fmla="*/ 63 h 75"/>
                <a:gd name="T6" fmla="*/ 13 w 74"/>
                <a:gd name="T7" fmla="*/ 5 h 75"/>
                <a:gd name="T8" fmla="*/ 5 w 74"/>
                <a:gd name="T9" fmla="*/ 12 h 75"/>
              </a:gdLst>
              <a:ahLst/>
              <a:cxnLst>
                <a:cxn ang="0">
                  <a:pos x="T0" y="T1"/>
                </a:cxn>
                <a:cxn ang="0">
                  <a:pos x="T2" y="T3"/>
                </a:cxn>
                <a:cxn ang="0">
                  <a:pos x="T4" y="T5"/>
                </a:cxn>
                <a:cxn ang="0">
                  <a:pos x="T6" y="T7"/>
                </a:cxn>
                <a:cxn ang="0">
                  <a:pos x="T8" y="T9"/>
                </a:cxn>
              </a:cxnLst>
              <a:rect l="0" t="0" r="r" b="b"/>
              <a:pathLst>
                <a:path w="74" h="75">
                  <a:moveTo>
                    <a:pt x="5" y="12"/>
                  </a:moveTo>
                  <a:cubicBezTo>
                    <a:pt x="24" y="31"/>
                    <a:pt x="42" y="51"/>
                    <a:pt x="61" y="70"/>
                  </a:cubicBezTo>
                  <a:cubicBezTo>
                    <a:pt x="66" y="75"/>
                    <a:pt x="74" y="68"/>
                    <a:pt x="69" y="63"/>
                  </a:cubicBezTo>
                  <a:cubicBezTo>
                    <a:pt x="51" y="44"/>
                    <a:pt x="32" y="24"/>
                    <a:pt x="13" y="5"/>
                  </a:cubicBezTo>
                  <a:cubicBezTo>
                    <a:pt x="9" y="0"/>
                    <a:pt x="0" y="7"/>
                    <a:pt x="5" y="1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139">
              <a:extLst>
                <a:ext uri="{FF2B5EF4-FFF2-40B4-BE49-F238E27FC236}">
                  <a16:creationId xmlns:a16="http://schemas.microsoft.com/office/drawing/2014/main" id="{1D9772B2-AF36-4472-8B32-0BF2D06FE03E}"/>
                </a:ext>
              </a:extLst>
            </p:cNvPr>
            <p:cNvSpPr>
              <a:spLocks/>
            </p:cNvSpPr>
            <p:nvPr/>
          </p:nvSpPr>
          <p:spPr bwMode="auto">
            <a:xfrm>
              <a:off x="5512593" y="1993042"/>
              <a:ext cx="192552" cy="192552"/>
            </a:xfrm>
            <a:custGeom>
              <a:avLst/>
              <a:gdLst>
                <a:gd name="T0" fmla="*/ 5 w 75"/>
                <a:gd name="T1" fmla="*/ 12 h 75"/>
                <a:gd name="T2" fmla="*/ 61 w 75"/>
                <a:gd name="T3" fmla="*/ 69 h 75"/>
                <a:gd name="T4" fmla="*/ 70 w 75"/>
                <a:gd name="T5" fmla="*/ 62 h 75"/>
                <a:gd name="T6" fmla="*/ 14 w 75"/>
                <a:gd name="T7" fmla="*/ 5 h 75"/>
                <a:gd name="T8" fmla="*/ 5 w 75"/>
                <a:gd name="T9" fmla="*/ 12 h 75"/>
              </a:gdLst>
              <a:ahLst/>
              <a:cxnLst>
                <a:cxn ang="0">
                  <a:pos x="T0" y="T1"/>
                </a:cxn>
                <a:cxn ang="0">
                  <a:pos x="T2" y="T3"/>
                </a:cxn>
                <a:cxn ang="0">
                  <a:pos x="T4" y="T5"/>
                </a:cxn>
                <a:cxn ang="0">
                  <a:pos x="T6" y="T7"/>
                </a:cxn>
                <a:cxn ang="0">
                  <a:pos x="T8" y="T9"/>
                </a:cxn>
              </a:cxnLst>
              <a:rect l="0" t="0" r="r" b="b"/>
              <a:pathLst>
                <a:path w="75" h="75">
                  <a:moveTo>
                    <a:pt x="5" y="12"/>
                  </a:moveTo>
                  <a:cubicBezTo>
                    <a:pt x="24" y="31"/>
                    <a:pt x="42" y="50"/>
                    <a:pt x="61" y="69"/>
                  </a:cubicBezTo>
                  <a:cubicBezTo>
                    <a:pt x="66" y="75"/>
                    <a:pt x="75" y="68"/>
                    <a:pt x="70" y="62"/>
                  </a:cubicBezTo>
                  <a:cubicBezTo>
                    <a:pt x="51" y="43"/>
                    <a:pt x="32" y="24"/>
                    <a:pt x="14" y="5"/>
                  </a:cubicBezTo>
                  <a:cubicBezTo>
                    <a:pt x="9" y="0"/>
                    <a:pt x="0" y="7"/>
                    <a:pt x="5" y="1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40">
              <a:extLst>
                <a:ext uri="{FF2B5EF4-FFF2-40B4-BE49-F238E27FC236}">
                  <a16:creationId xmlns:a16="http://schemas.microsoft.com/office/drawing/2014/main" id="{8B2142FC-9795-4CDD-A785-02CA9765B176}"/>
                </a:ext>
              </a:extLst>
            </p:cNvPr>
            <p:cNvSpPr>
              <a:spLocks/>
            </p:cNvSpPr>
            <p:nvPr/>
          </p:nvSpPr>
          <p:spPr bwMode="auto">
            <a:xfrm>
              <a:off x="5294046" y="2222179"/>
              <a:ext cx="177148" cy="190627"/>
            </a:xfrm>
            <a:custGeom>
              <a:avLst/>
              <a:gdLst>
                <a:gd name="T0" fmla="*/ 4 w 69"/>
                <a:gd name="T1" fmla="*/ 12 h 74"/>
                <a:gd name="T2" fmla="*/ 56 w 69"/>
                <a:gd name="T3" fmla="*/ 69 h 74"/>
                <a:gd name="T4" fmla="*/ 64 w 69"/>
                <a:gd name="T5" fmla="*/ 63 h 74"/>
                <a:gd name="T6" fmla="*/ 13 w 69"/>
                <a:gd name="T7" fmla="*/ 5 h 74"/>
                <a:gd name="T8" fmla="*/ 4 w 69"/>
                <a:gd name="T9" fmla="*/ 12 h 74"/>
              </a:gdLst>
              <a:ahLst/>
              <a:cxnLst>
                <a:cxn ang="0">
                  <a:pos x="T0" y="T1"/>
                </a:cxn>
                <a:cxn ang="0">
                  <a:pos x="T2" y="T3"/>
                </a:cxn>
                <a:cxn ang="0">
                  <a:pos x="T4" y="T5"/>
                </a:cxn>
                <a:cxn ang="0">
                  <a:pos x="T6" y="T7"/>
                </a:cxn>
                <a:cxn ang="0">
                  <a:pos x="T8" y="T9"/>
                </a:cxn>
              </a:cxnLst>
              <a:rect l="0" t="0" r="r" b="b"/>
              <a:pathLst>
                <a:path w="69" h="74">
                  <a:moveTo>
                    <a:pt x="4" y="12"/>
                  </a:moveTo>
                  <a:cubicBezTo>
                    <a:pt x="22" y="31"/>
                    <a:pt x="39" y="50"/>
                    <a:pt x="56" y="69"/>
                  </a:cubicBezTo>
                  <a:cubicBezTo>
                    <a:pt x="61" y="74"/>
                    <a:pt x="69" y="68"/>
                    <a:pt x="64" y="63"/>
                  </a:cubicBezTo>
                  <a:cubicBezTo>
                    <a:pt x="47" y="44"/>
                    <a:pt x="30" y="24"/>
                    <a:pt x="13" y="5"/>
                  </a:cubicBezTo>
                  <a:cubicBezTo>
                    <a:pt x="8" y="0"/>
                    <a:pt x="0" y="7"/>
                    <a:pt x="4" y="1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41">
              <a:extLst>
                <a:ext uri="{FF2B5EF4-FFF2-40B4-BE49-F238E27FC236}">
                  <a16:creationId xmlns:a16="http://schemas.microsoft.com/office/drawing/2014/main" id="{060CCF74-3119-4A06-9FA4-0B64F42E0CE4}"/>
                </a:ext>
              </a:extLst>
            </p:cNvPr>
            <p:cNvSpPr>
              <a:spLocks/>
            </p:cNvSpPr>
            <p:nvPr/>
          </p:nvSpPr>
          <p:spPr bwMode="auto">
            <a:xfrm>
              <a:off x="5218951" y="2276093"/>
              <a:ext cx="178111" cy="190627"/>
            </a:xfrm>
            <a:custGeom>
              <a:avLst/>
              <a:gdLst>
                <a:gd name="T0" fmla="*/ 4 w 69"/>
                <a:gd name="T1" fmla="*/ 12 h 74"/>
                <a:gd name="T2" fmla="*/ 56 w 69"/>
                <a:gd name="T3" fmla="*/ 69 h 74"/>
                <a:gd name="T4" fmla="*/ 64 w 69"/>
                <a:gd name="T5" fmla="*/ 63 h 74"/>
                <a:gd name="T6" fmla="*/ 13 w 69"/>
                <a:gd name="T7" fmla="*/ 5 h 74"/>
                <a:gd name="T8" fmla="*/ 4 w 69"/>
                <a:gd name="T9" fmla="*/ 12 h 74"/>
              </a:gdLst>
              <a:ahLst/>
              <a:cxnLst>
                <a:cxn ang="0">
                  <a:pos x="T0" y="T1"/>
                </a:cxn>
                <a:cxn ang="0">
                  <a:pos x="T2" y="T3"/>
                </a:cxn>
                <a:cxn ang="0">
                  <a:pos x="T4" y="T5"/>
                </a:cxn>
                <a:cxn ang="0">
                  <a:pos x="T6" y="T7"/>
                </a:cxn>
                <a:cxn ang="0">
                  <a:pos x="T8" y="T9"/>
                </a:cxn>
              </a:cxnLst>
              <a:rect l="0" t="0" r="r" b="b"/>
              <a:pathLst>
                <a:path w="69" h="74">
                  <a:moveTo>
                    <a:pt x="4" y="12"/>
                  </a:moveTo>
                  <a:cubicBezTo>
                    <a:pt x="22" y="31"/>
                    <a:pt x="39" y="50"/>
                    <a:pt x="56" y="69"/>
                  </a:cubicBezTo>
                  <a:cubicBezTo>
                    <a:pt x="61" y="74"/>
                    <a:pt x="69" y="68"/>
                    <a:pt x="64" y="63"/>
                  </a:cubicBezTo>
                  <a:cubicBezTo>
                    <a:pt x="47" y="44"/>
                    <a:pt x="30" y="24"/>
                    <a:pt x="13" y="5"/>
                  </a:cubicBezTo>
                  <a:cubicBezTo>
                    <a:pt x="8" y="0"/>
                    <a:pt x="0" y="7"/>
                    <a:pt x="4" y="1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142">
              <a:extLst>
                <a:ext uri="{FF2B5EF4-FFF2-40B4-BE49-F238E27FC236}">
                  <a16:creationId xmlns:a16="http://schemas.microsoft.com/office/drawing/2014/main" id="{592DEFDC-AD64-44E2-B6F0-9E4FD58C8973}"/>
                </a:ext>
              </a:extLst>
            </p:cNvPr>
            <p:cNvSpPr>
              <a:spLocks/>
            </p:cNvSpPr>
            <p:nvPr/>
          </p:nvSpPr>
          <p:spPr bwMode="auto">
            <a:xfrm>
              <a:off x="5319078" y="1902542"/>
              <a:ext cx="365849" cy="597875"/>
            </a:xfrm>
            <a:custGeom>
              <a:avLst/>
              <a:gdLst>
                <a:gd name="T0" fmla="*/ 122 w 142"/>
                <a:gd name="T1" fmla="*/ 5 h 232"/>
                <a:gd name="T2" fmla="*/ 66 w 142"/>
                <a:gd name="T3" fmla="*/ 66 h 232"/>
                <a:gd name="T4" fmla="*/ 57 w 142"/>
                <a:gd name="T5" fmla="*/ 137 h 232"/>
                <a:gd name="T6" fmla="*/ 10 w 142"/>
                <a:gd name="T7" fmla="*/ 210 h 232"/>
                <a:gd name="T8" fmla="*/ 19 w 142"/>
                <a:gd name="T9" fmla="*/ 225 h 232"/>
                <a:gd name="T10" fmla="*/ 77 w 142"/>
                <a:gd name="T11" fmla="*/ 118 h 232"/>
                <a:gd name="T12" fmla="*/ 102 w 142"/>
                <a:gd name="T13" fmla="*/ 42 h 232"/>
                <a:gd name="T14" fmla="*/ 131 w 142"/>
                <a:gd name="T15" fmla="*/ 21 h 232"/>
                <a:gd name="T16" fmla="*/ 122 w 142"/>
                <a:gd name="T17" fmla="*/ 5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 h="232">
                  <a:moveTo>
                    <a:pt x="122" y="5"/>
                  </a:moveTo>
                  <a:cubicBezTo>
                    <a:pt x="97" y="18"/>
                    <a:pt x="76" y="40"/>
                    <a:pt x="66" y="66"/>
                  </a:cubicBezTo>
                  <a:cubicBezTo>
                    <a:pt x="58" y="88"/>
                    <a:pt x="61" y="114"/>
                    <a:pt x="57" y="137"/>
                  </a:cubicBezTo>
                  <a:cubicBezTo>
                    <a:pt x="52" y="169"/>
                    <a:pt x="37" y="193"/>
                    <a:pt x="10" y="210"/>
                  </a:cubicBezTo>
                  <a:cubicBezTo>
                    <a:pt x="0" y="216"/>
                    <a:pt x="10" y="232"/>
                    <a:pt x="19" y="225"/>
                  </a:cubicBezTo>
                  <a:cubicBezTo>
                    <a:pt x="58" y="200"/>
                    <a:pt x="74" y="163"/>
                    <a:pt x="77" y="118"/>
                  </a:cubicBezTo>
                  <a:cubicBezTo>
                    <a:pt x="80" y="88"/>
                    <a:pt x="81" y="65"/>
                    <a:pt x="102" y="42"/>
                  </a:cubicBezTo>
                  <a:cubicBezTo>
                    <a:pt x="110" y="33"/>
                    <a:pt x="121" y="26"/>
                    <a:pt x="131" y="21"/>
                  </a:cubicBezTo>
                  <a:cubicBezTo>
                    <a:pt x="142" y="16"/>
                    <a:pt x="132" y="0"/>
                    <a:pt x="122" y="5"/>
                  </a:cubicBezTo>
                  <a:close/>
                </a:path>
              </a:pathLst>
            </a:custGeom>
            <a:solidFill>
              <a:srgbClr val="E13D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143">
              <a:extLst>
                <a:ext uri="{FF2B5EF4-FFF2-40B4-BE49-F238E27FC236}">
                  <a16:creationId xmlns:a16="http://schemas.microsoft.com/office/drawing/2014/main" id="{1FDABEC0-E33D-4880-82BF-7BF25C354C18}"/>
                </a:ext>
              </a:extLst>
            </p:cNvPr>
            <p:cNvSpPr>
              <a:spLocks/>
            </p:cNvSpPr>
            <p:nvPr/>
          </p:nvSpPr>
          <p:spPr bwMode="auto">
            <a:xfrm>
              <a:off x="5198733" y="2020961"/>
              <a:ext cx="612316" cy="335041"/>
            </a:xfrm>
            <a:custGeom>
              <a:avLst/>
              <a:gdLst>
                <a:gd name="T0" fmla="*/ 232 w 238"/>
                <a:gd name="T1" fmla="*/ 20 h 130"/>
                <a:gd name="T2" fmla="*/ 168 w 238"/>
                <a:gd name="T3" fmla="*/ 73 h 130"/>
                <a:gd name="T4" fmla="*/ 97 w 238"/>
                <a:gd name="T5" fmla="*/ 77 h 130"/>
                <a:gd name="T6" fmla="*/ 21 w 238"/>
                <a:gd name="T7" fmla="*/ 120 h 130"/>
                <a:gd name="T8" fmla="*/ 6 w 238"/>
                <a:gd name="T9" fmla="*/ 110 h 130"/>
                <a:gd name="T10" fmla="*/ 117 w 238"/>
                <a:gd name="T11" fmla="*/ 58 h 130"/>
                <a:gd name="T12" fmla="*/ 194 w 238"/>
                <a:gd name="T13" fmla="*/ 38 h 130"/>
                <a:gd name="T14" fmla="*/ 217 w 238"/>
                <a:gd name="T15" fmla="*/ 10 h 130"/>
                <a:gd name="T16" fmla="*/ 232 w 238"/>
                <a:gd name="T17" fmla="*/ 2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8" h="130">
                  <a:moveTo>
                    <a:pt x="232" y="20"/>
                  </a:moveTo>
                  <a:cubicBezTo>
                    <a:pt x="218" y="45"/>
                    <a:pt x="195" y="64"/>
                    <a:pt x="168" y="73"/>
                  </a:cubicBezTo>
                  <a:cubicBezTo>
                    <a:pt x="146" y="80"/>
                    <a:pt x="120" y="75"/>
                    <a:pt x="97" y="77"/>
                  </a:cubicBezTo>
                  <a:cubicBezTo>
                    <a:pt x="65" y="80"/>
                    <a:pt x="40" y="94"/>
                    <a:pt x="21" y="120"/>
                  </a:cubicBezTo>
                  <a:cubicBezTo>
                    <a:pt x="14" y="130"/>
                    <a:pt x="0" y="119"/>
                    <a:pt x="6" y="110"/>
                  </a:cubicBezTo>
                  <a:cubicBezTo>
                    <a:pt x="34" y="72"/>
                    <a:pt x="72" y="59"/>
                    <a:pt x="117" y="58"/>
                  </a:cubicBezTo>
                  <a:cubicBezTo>
                    <a:pt x="147" y="58"/>
                    <a:pt x="170" y="58"/>
                    <a:pt x="194" y="38"/>
                  </a:cubicBezTo>
                  <a:cubicBezTo>
                    <a:pt x="204" y="30"/>
                    <a:pt x="212" y="20"/>
                    <a:pt x="217" y="10"/>
                  </a:cubicBezTo>
                  <a:cubicBezTo>
                    <a:pt x="223" y="0"/>
                    <a:pt x="238" y="10"/>
                    <a:pt x="232" y="20"/>
                  </a:cubicBezTo>
                  <a:close/>
                </a:path>
              </a:pathLst>
            </a:custGeom>
            <a:solidFill>
              <a:srgbClr val="53999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62" name="Group 161">
            <a:extLst>
              <a:ext uri="{FF2B5EF4-FFF2-40B4-BE49-F238E27FC236}">
                <a16:creationId xmlns:a16="http://schemas.microsoft.com/office/drawing/2014/main" id="{80C08A84-1571-4EEC-ABFB-4F6620F50DDF}"/>
              </a:ext>
            </a:extLst>
          </p:cNvPr>
          <p:cNvGrpSpPr/>
          <p:nvPr/>
        </p:nvGrpSpPr>
        <p:grpSpPr>
          <a:xfrm>
            <a:off x="4247978" y="2475704"/>
            <a:ext cx="752882" cy="752880"/>
            <a:chOff x="4158950" y="2049844"/>
            <a:chExt cx="926177" cy="926176"/>
          </a:xfrm>
        </p:grpSpPr>
        <p:sp>
          <p:nvSpPr>
            <p:cNvPr id="47" name="Oval 47">
              <a:extLst>
                <a:ext uri="{FF2B5EF4-FFF2-40B4-BE49-F238E27FC236}">
                  <a16:creationId xmlns:a16="http://schemas.microsoft.com/office/drawing/2014/main" id="{6B80DD6D-87A1-48A2-8AF6-6DD4BB727B79}"/>
                </a:ext>
              </a:extLst>
            </p:cNvPr>
            <p:cNvSpPr>
              <a:spLocks noChangeArrowheads="1"/>
            </p:cNvSpPr>
            <p:nvPr/>
          </p:nvSpPr>
          <p:spPr bwMode="auto">
            <a:xfrm>
              <a:off x="4158950" y="2049844"/>
              <a:ext cx="926177" cy="926176"/>
            </a:xfrm>
            <a:prstGeom prst="ellipse">
              <a:avLst/>
            </a:prstGeom>
            <a:solidFill>
              <a:schemeClr val="bg1"/>
            </a:solidFill>
            <a:ln>
              <a:noFill/>
            </a:ln>
            <a:effectLst>
              <a:outerShdw blurRad="609600" dist="139700" dir="2700000" sx="94000" sy="94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grpSp>
          <p:nvGrpSpPr>
            <p:cNvPr id="145" name="Group 144">
              <a:extLst>
                <a:ext uri="{FF2B5EF4-FFF2-40B4-BE49-F238E27FC236}">
                  <a16:creationId xmlns:a16="http://schemas.microsoft.com/office/drawing/2014/main" id="{F73B4102-E79C-404B-9686-10ECFB4C9228}"/>
                </a:ext>
              </a:extLst>
            </p:cNvPr>
            <p:cNvGrpSpPr/>
            <p:nvPr/>
          </p:nvGrpSpPr>
          <p:grpSpPr>
            <a:xfrm>
              <a:off x="4412134" y="2345718"/>
              <a:ext cx="419809" cy="334428"/>
              <a:chOff x="5775325" y="5783263"/>
              <a:chExt cx="2630488" cy="2095500"/>
            </a:xfrm>
            <a:solidFill>
              <a:schemeClr val="accent1"/>
            </a:solidFill>
          </p:grpSpPr>
          <p:sp>
            <p:nvSpPr>
              <p:cNvPr id="146" name="Freeform 173">
                <a:extLst>
                  <a:ext uri="{FF2B5EF4-FFF2-40B4-BE49-F238E27FC236}">
                    <a16:creationId xmlns:a16="http://schemas.microsoft.com/office/drawing/2014/main" id="{FE7A7BC9-69BE-4CC3-A482-7C9CF1A597A8}"/>
                  </a:ext>
                </a:extLst>
              </p:cNvPr>
              <p:cNvSpPr>
                <a:spLocks noEditPoints="1"/>
              </p:cNvSpPr>
              <p:nvPr/>
            </p:nvSpPr>
            <p:spPr bwMode="auto">
              <a:xfrm>
                <a:off x="5775325" y="5783263"/>
                <a:ext cx="2630488" cy="2095500"/>
              </a:xfrm>
              <a:custGeom>
                <a:avLst/>
                <a:gdLst>
                  <a:gd name="T0" fmla="*/ 1016 w 1062"/>
                  <a:gd name="T1" fmla="*/ 131 h 846"/>
                  <a:gd name="T2" fmla="*/ 724 w 1062"/>
                  <a:gd name="T3" fmla="*/ 131 h 846"/>
                  <a:gd name="T4" fmla="*/ 724 w 1062"/>
                  <a:gd name="T5" fmla="*/ 46 h 846"/>
                  <a:gd name="T6" fmla="*/ 678 w 1062"/>
                  <a:gd name="T7" fmla="*/ 0 h 846"/>
                  <a:gd name="T8" fmla="*/ 384 w 1062"/>
                  <a:gd name="T9" fmla="*/ 0 h 846"/>
                  <a:gd name="T10" fmla="*/ 338 w 1062"/>
                  <a:gd name="T11" fmla="*/ 46 h 846"/>
                  <a:gd name="T12" fmla="*/ 338 w 1062"/>
                  <a:gd name="T13" fmla="*/ 131 h 846"/>
                  <a:gd name="T14" fmla="*/ 47 w 1062"/>
                  <a:gd name="T15" fmla="*/ 131 h 846"/>
                  <a:gd name="T16" fmla="*/ 0 w 1062"/>
                  <a:gd name="T17" fmla="*/ 178 h 846"/>
                  <a:gd name="T18" fmla="*/ 0 w 1062"/>
                  <a:gd name="T19" fmla="*/ 800 h 846"/>
                  <a:gd name="T20" fmla="*/ 47 w 1062"/>
                  <a:gd name="T21" fmla="*/ 846 h 846"/>
                  <a:gd name="T22" fmla="*/ 1016 w 1062"/>
                  <a:gd name="T23" fmla="*/ 846 h 846"/>
                  <a:gd name="T24" fmla="*/ 1062 w 1062"/>
                  <a:gd name="T25" fmla="*/ 800 h 846"/>
                  <a:gd name="T26" fmla="*/ 1062 w 1062"/>
                  <a:gd name="T27" fmla="*/ 178 h 846"/>
                  <a:gd name="T28" fmla="*/ 1016 w 1062"/>
                  <a:gd name="T29" fmla="*/ 131 h 846"/>
                  <a:gd name="T30" fmla="*/ 384 w 1062"/>
                  <a:gd name="T31" fmla="*/ 46 h 846"/>
                  <a:gd name="T32" fmla="*/ 678 w 1062"/>
                  <a:gd name="T33" fmla="*/ 46 h 846"/>
                  <a:gd name="T34" fmla="*/ 678 w 1062"/>
                  <a:gd name="T35" fmla="*/ 131 h 846"/>
                  <a:gd name="T36" fmla="*/ 678 w 1062"/>
                  <a:gd name="T37" fmla="*/ 131 h 846"/>
                  <a:gd name="T38" fmla="*/ 384 w 1062"/>
                  <a:gd name="T39" fmla="*/ 131 h 846"/>
                  <a:gd name="T40" fmla="*/ 384 w 1062"/>
                  <a:gd name="T41" fmla="*/ 46 h 846"/>
                  <a:gd name="T42" fmla="*/ 1016 w 1062"/>
                  <a:gd name="T43" fmla="*/ 800 h 846"/>
                  <a:gd name="T44" fmla="*/ 47 w 1062"/>
                  <a:gd name="T45" fmla="*/ 800 h 846"/>
                  <a:gd name="T46" fmla="*/ 47 w 1062"/>
                  <a:gd name="T47" fmla="*/ 178 h 846"/>
                  <a:gd name="T48" fmla="*/ 1016 w 1062"/>
                  <a:gd name="T49" fmla="*/ 178 h 846"/>
                  <a:gd name="T50" fmla="*/ 1016 w 1062"/>
                  <a:gd name="T51" fmla="*/ 800 h 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2" h="846">
                    <a:moveTo>
                      <a:pt x="1016" y="131"/>
                    </a:moveTo>
                    <a:cubicBezTo>
                      <a:pt x="724" y="131"/>
                      <a:pt x="724" y="131"/>
                      <a:pt x="724" y="131"/>
                    </a:cubicBezTo>
                    <a:cubicBezTo>
                      <a:pt x="724" y="46"/>
                      <a:pt x="724" y="46"/>
                      <a:pt x="724" y="46"/>
                    </a:cubicBezTo>
                    <a:cubicBezTo>
                      <a:pt x="724" y="21"/>
                      <a:pt x="704" y="0"/>
                      <a:pt x="678" y="0"/>
                    </a:cubicBezTo>
                    <a:cubicBezTo>
                      <a:pt x="384" y="0"/>
                      <a:pt x="384" y="0"/>
                      <a:pt x="384" y="0"/>
                    </a:cubicBezTo>
                    <a:cubicBezTo>
                      <a:pt x="359" y="0"/>
                      <a:pt x="338" y="21"/>
                      <a:pt x="338" y="46"/>
                    </a:cubicBezTo>
                    <a:cubicBezTo>
                      <a:pt x="338" y="131"/>
                      <a:pt x="338" y="131"/>
                      <a:pt x="338" y="131"/>
                    </a:cubicBezTo>
                    <a:cubicBezTo>
                      <a:pt x="47" y="131"/>
                      <a:pt x="47" y="131"/>
                      <a:pt x="47" y="131"/>
                    </a:cubicBezTo>
                    <a:cubicBezTo>
                      <a:pt x="21" y="131"/>
                      <a:pt x="0" y="152"/>
                      <a:pt x="0" y="178"/>
                    </a:cubicBezTo>
                    <a:cubicBezTo>
                      <a:pt x="0" y="800"/>
                      <a:pt x="0" y="800"/>
                      <a:pt x="0" y="800"/>
                    </a:cubicBezTo>
                    <a:cubicBezTo>
                      <a:pt x="0" y="825"/>
                      <a:pt x="21" y="846"/>
                      <a:pt x="47" y="846"/>
                    </a:cubicBezTo>
                    <a:cubicBezTo>
                      <a:pt x="1016" y="846"/>
                      <a:pt x="1016" y="846"/>
                      <a:pt x="1016" y="846"/>
                    </a:cubicBezTo>
                    <a:cubicBezTo>
                      <a:pt x="1041" y="846"/>
                      <a:pt x="1062" y="825"/>
                      <a:pt x="1062" y="800"/>
                    </a:cubicBezTo>
                    <a:cubicBezTo>
                      <a:pt x="1062" y="178"/>
                      <a:pt x="1062" y="178"/>
                      <a:pt x="1062" y="178"/>
                    </a:cubicBezTo>
                    <a:cubicBezTo>
                      <a:pt x="1062" y="152"/>
                      <a:pt x="1041" y="131"/>
                      <a:pt x="1016" y="131"/>
                    </a:cubicBezTo>
                    <a:close/>
                    <a:moveTo>
                      <a:pt x="384" y="46"/>
                    </a:moveTo>
                    <a:cubicBezTo>
                      <a:pt x="678" y="46"/>
                      <a:pt x="678" y="46"/>
                      <a:pt x="678" y="46"/>
                    </a:cubicBezTo>
                    <a:cubicBezTo>
                      <a:pt x="678" y="131"/>
                      <a:pt x="678" y="131"/>
                      <a:pt x="678" y="131"/>
                    </a:cubicBezTo>
                    <a:cubicBezTo>
                      <a:pt x="678" y="131"/>
                      <a:pt x="678" y="131"/>
                      <a:pt x="678" y="131"/>
                    </a:cubicBezTo>
                    <a:cubicBezTo>
                      <a:pt x="384" y="131"/>
                      <a:pt x="384" y="131"/>
                      <a:pt x="384" y="131"/>
                    </a:cubicBezTo>
                    <a:lnTo>
                      <a:pt x="384" y="46"/>
                    </a:lnTo>
                    <a:close/>
                    <a:moveTo>
                      <a:pt x="1016" y="800"/>
                    </a:moveTo>
                    <a:cubicBezTo>
                      <a:pt x="47" y="800"/>
                      <a:pt x="47" y="800"/>
                      <a:pt x="47" y="800"/>
                    </a:cubicBezTo>
                    <a:cubicBezTo>
                      <a:pt x="47" y="178"/>
                      <a:pt x="47" y="178"/>
                      <a:pt x="47" y="178"/>
                    </a:cubicBezTo>
                    <a:cubicBezTo>
                      <a:pt x="1016" y="178"/>
                      <a:pt x="1016" y="178"/>
                      <a:pt x="1016" y="178"/>
                    </a:cubicBezTo>
                    <a:cubicBezTo>
                      <a:pt x="1016" y="800"/>
                      <a:pt x="1016" y="800"/>
                      <a:pt x="1016" y="80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47" name="Freeform 174">
                <a:extLst>
                  <a:ext uri="{FF2B5EF4-FFF2-40B4-BE49-F238E27FC236}">
                    <a16:creationId xmlns:a16="http://schemas.microsoft.com/office/drawing/2014/main" id="{C94E6480-E80A-4E72-90D4-D23A70715F88}"/>
                  </a:ext>
                </a:extLst>
              </p:cNvPr>
              <p:cNvSpPr>
                <a:spLocks noEditPoints="1"/>
              </p:cNvSpPr>
              <p:nvPr/>
            </p:nvSpPr>
            <p:spPr bwMode="auto">
              <a:xfrm>
                <a:off x="6542088" y="6400801"/>
                <a:ext cx="1114425" cy="1116013"/>
              </a:xfrm>
              <a:custGeom>
                <a:avLst/>
                <a:gdLst>
                  <a:gd name="T0" fmla="*/ 407 w 450"/>
                  <a:gd name="T1" fmla="*/ 134 h 451"/>
                  <a:gd name="T2" fmla="*/ 317 w 450"/>
                  <a:gd name="T3" fmla="*/ 134 h 451"/>
                  <a:gd name="T4" fmla="*/ 317 w 450"/>
                  <a:gd name="T5" fmla="*/ 43 h 451"/>
                  <a:gd name="T6" fmla="*/ 273 w 450"/>
                  <a:gd name="T7" fmla="*/ 0 h 451"/>
                  <a:gd name="T8" fmla="*/ 176 w 450"/>
                  <a:gd name="T9" fmla="*/ 0 h 451"/>
                  <a:gd name="T10" fmla="*/ 133 w 450"/>
                  <a:gd name="T11" fmla="*/ 43 h 451"/>
                  <a:gd name="T12" fmla="*/ 133 w 450"/>
                  <a:gd name="T13" fmla="*/ 134 h 451"/>
                  <a:gd name="T14" fmla="*/ 43 w 450"/>
                  <a:gd name="T15" fmla="*/ 134 h 451"/>
                  <a:gd name="T16" fmla="*/ 0 w 450"/>
                  <a:gd name="T17" fmla="*/ 177 h 451"/>
                  <a:gd name="T18" fmla="*/ 0 w 450"/>
                  <a:gd name="T19" fmla="*/ 274 h 451"/>
                  <a:gd name="T20" fmla="*/ 43 w 450"/>
                  <a:gd name="T21" fmla="*/ 317 h 451"/>
                  <a:gd name="T22" fmla="*/ 133 w 450"/>
                  <a:gd name="T23" fmla="*/ 317 h 451"/>
                  <a:gd name="T24" fmla="*/ 133 w 450"/>
                  <a:gd name="T25" fmla="*/ 407 h 451"/>
                  <a:gd name="T26" fmla="*/ 176 w 450"/>
                  <a:gd name="T27" fmla="*/ 451 h 451"/>
                  <a:gd name="T28" fmla="*/ 273 w 450"/>
                  <a:gd name="T29" fmla="*/ 451 h 451"/>
                  <a:gd name="T30" fmla="*/ 317 w 450"/>
                  <a:gd name="T31" fmla="*/ 407 h 451"/>
                  <a:gd name="T32" fmla="*/ 317 w 450"/>
                  <a:gd name="T33" fmla="*/ 317 h 451"/>
                  <a:gd name="T34" fmla="*/ 407 w 450"/>
                  <a:gd name="T35" fmla="*/ 317 h 451"/>
                  <a:gd name="T36" fmla="*/ 450 w 450"/>
                  <a:gd name="T37" fmla="*/ 274 h 451"/>
                  <a:gd name="T38" fmla="*/ 450 w 450"/>
                  <a:gd name="T39" fmla="*/ 177 h 451"/>
                  <a:gd name="T40" fmla="*/ 407 w 450"/>
                  <a:gd name="T41" fmla="*/ 134 h 451"/>
                  <a:gd name="T42" fmla="*/ 404 w 450"/>
                  <a:gd name="T43" fmla="*/ 270 h 451"/>
                  <a:gd name="T44" fmla="*/ 293 w 450"/>
                  <a:gd name="T45" fmla="*/ 270 h 451"/>
                  <a:gd name="T46" fmla="*/ 270 w 450"/>
                  <a:gd name="T47" fmla="*/ 294 h 451"/>
                  <a:gd name="T48" fmla="*/ 270 w 450"/>
                  <a:gd name="T49" fmla="*/ 404 h 451"/>
                  <a:gd name="T50" fmla="*/ 180 w 450"/>
                  <a:gd name="T51" fmla="*/ 404 h 451"/>
                  <a:gd name="T52" fmla="*/ 180 w 450"/>
                  <a:gd name="T53" fmla="*/ 294 h 451"/>
                  <a:gd name="T54" fmla="*/ 157 w 450"/>
                  <a:gd name="T55" fmla="*/ 270 h 451"/>
                  <a:gd name="T56" fmla="*/ 46 w 450"/>
                  <a:gd name="T57" fmla="*/ 270 h 451"/>
                  <a:gd name="T58" fmla="*/ 46 w 450"/>
                  <a:gd name="T59" fmla="*/ 180 h 451"/>
                  <a:gd name="T60" fmla="*/ 157 w 450"/>
                  <a:gd name="T61" fmla="*/ 180 h 451"/>
                  <a:gd name="T62" fmla="*/ 180 w 450"/>
                  <a:gd name="T63" fmla="*/ 157 h 451"/>
                  <a:gd name="T64" fmla="*/ 180 w 450"/>
                  <a:gd name="T65" fmla="*/ 46 h 451"/>
                  <a:gd name="T66" fmla="*/ 270 w 450"/>
                  <a:gd name="T67" fmla="*/ 46 h 451"/>
                  <a:gd name="T68" fmla="*/ 270 w 450"/>
                  <a:gd name="T69" fmla="*/ 157 h 451"/>
                  <a:gd name="T70" fmla="*/ 293 w 450"/>
                  <a:gd name="T71" fmla="*/ 180 h 451"/>
                  <a:gd name="T72" fmla="*/ 404 w 450"/>
                  <a:gd name="T73" fmla="*/ 180 h 451"/>
                  <a:gd name="T74" fmla="*/ 404 w 450"/>
                  <a:gd name="T75" fmla="*/ 27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0" h="451">
                    <a:moveTo>
                      <a:pt x="407" y="134"/>
                    </a:moveTo>
                    <a:cubicBezTo>
                      <a:pt x="317" y="134"/>
                      <a:pt x="317" y="134"/>
                      <a:pt x="317" y="134"/>
                    </a:cubicBezTo>
                    <a:cubicBezTo>
                      <a:pt x="317" y="43"/>
                      <a:pt x="317" y="43"/>
                      <a:pt x="317" y="43"/>
                    </a:cubicBezTo>
                    <a:cubicBezTo>
                      <a:pt x="317" y="19"/>
                      <a:pt x="297" y="0"/>
                      <a:pt x="273" y="0"/>
                    </a:cubicBezTo>
                    <a:cubicBezTo>
                      <a:pt x="176" y="0"/>
                      <a:pt x="176" y="0"/>
                      <a:pt x="176" y="0"/>
                    </a:cubicBezTo>
                    <a:cubicBezTo>
                      <a:pt x="153" y="0"/>
                      <a:pt x="133" y="19"/>
                      <a:pt x="133" y="43"/>
                    </a:cubicBezTo>
                    <a:cubicBezTo>
                      <a:pt x="133" y="134"/>
                      <a:pt x="133" y="134"/>
                      <a:pt x="133" y="134"/>
                    </a:cubicBezTo>
                    <a:cubicBezTo>
                      <a:pt x="43" y="134"/>
                      <a:pt x="43" y="134"/>
                      <a:pt x="43" y="134"/>
                    </a:cubicBezTo>
                    <a:cubicBezTo>
                      <a:pt x="19" y="134"/>
                      <a:pt x="0" y="153"/>
                      <a:pt x="0" y="177"/>
                    </a:cubicBezTo>
                    <a:cubicBezTo>
                      <a:pt x="0" y="274"/>
                      <a:pt x="0" y="274"/>
                      <a:pt x="0" y="274"/>
                    </a:cubicBezTo>
                    <a:cubicBezTo>
                      <a:pt x="0" y="297"/>
                      <a:pt x="19" y="317"/>
                      <a:pt x="43" y="317"/>
                    </a:cubicBezTo>
                    <a:cubicBezTo>
                      <a:pt x="133" y="317"/>
                      <a:pt x="133" y="317"/>
                      <a:pt x="133" y="317"/>
                    </a:cubicBezTo>
                    <a:cubicBezTo>
                      <a:pt x="133" y="407"/>
                      <a:pt x="133" y="407"/>
                      <a:pt x="133" y="407"/>
                    </a:cubicBezTo>
                    <a:cubicBezTo>
                      <a:pt x="133" y="431"/>
                      <a:pt x="153" y="451"/>
                      <a:pt x="176" y="451"/>
                    </a:cubicBezTo>
                    <a:cubicBezTo>
                      <a:pt x="273" y="451"/>
                      <a:pt x="273" y="451"/>
                      <a:pt x="273" y="451"/>
                    </a:cubicBezTo>
                    <a:cubicBezTo>
                      <a:pt x="297" y="451"/>
                      <a:pt x="317" y="431"/>
                      <a:pt x="317" y="407"/>
                    </a:cubicBezTo>
                    <a:cubicBezTo>
                      <a:pt x="317" y="317"/>
                      <a:pt x="317" y="317"/>
                      <a:pt x="317" y="317"/>
                    </a:cubicBezTo>
                    <a:cubicBezTo>
                      <a:pt x="407" y="317"/>
                      <a:pt x="407" y="317"/>
                      <a:pt x="407" y="317"/>
                    </a:cubicBezTo>
                    <a:cubicBezTo>
                      <a:pt x="431" y="317"/>
                      <a:pt x="450" y="297"/>
                      <a:pt x="450" y="274"/>
                    </a:cubicBezTo>
                    <a:cubicBezTo>
                      <a:pt x="450" y="177"/>
                      <a:pt x="450" y="177"/>
                      <a:pt x="450" y="177"/>
                    </a:cubicBezTo>
                    <a:cubicBezTo>
                      <a:pt x="450" y="153"/>
                      <a:pt x="431" y="134"/>
                      <a:pt x="407" y="134"/>
                    </a:cubicBezTo>
                    <a:close/>
                    <a:moveTo>
                      <a:pt x="404" y="270"/>
                    </a:moveTo>
                    <a:cubicBezTo>
                      <a:pt x="293" y="270"/>
                      <a:pt x="293" y="270"/>
                      <a:pt x="293" y="270"/>
                    </a:cubicBezTo>
                    <a:cubicBezTo>
                      <a:pt x="281" y="270"/>
                      <a:pt x="270" y="281"/>
                      <a:pt x="270" y="294"/>
                    </a:cubicBezTo>
                    <a:cubicBezTo>
                      <a:pt x="270" y="404"/>
                      <a:pt x="270" y="404"/>
                      <a:pt x="270" y="404"/>
                    </a:cubicBezTo>
                    <a:cubicBezTo>
                      <a:pt x="180" y="404"/>
                      <a:pt x="180" y="404"/>
                      <a:pt x="180" y="404"/>
                    </a:cubicBezTo>
                    <a:cubicBezTo>
                      <a:pt x="180" y="294"/>
                      <a:pt x="180" y="294"/>
                      <a:pt x="180" y="294"/>
                    </a:cubicBezTo>
                    <a:cubicBezTo>
                      <a:pt x="180" y="281"/>
                      <a:pt x="169" y="270"/>
                      <a:pt x="157" y="270"/>
                    </a:cubicBezTo>
                    <a:cubicBezTo>
                      <a:pt x="46" y="270"/>
                      <a:pt x="46" y="270"/>
                      <a:pt x="46" y="270"/>
                    </a:cubicBezTo>
                    <a:cubicBezTo>
                      <a:pt x="46" y="180"/>
                      <a:pt x="46" y="180"/>
                      <a:pt x="46" y="180"/>
                    </a:cubicBezTo>
                    <a:cubicBezTo>
                      <a:pt x="157" y="180"/>
                      <a:pt x="157" y="180"/>
                      <a:pt x="157" y="180"/>
                    </a:cubicBezTo>
                    <a:cubicBezTo>
                      <a:pt x="169" y="180"/>
                      <a:pt x="180" y="170"/>
                      <a:pt x="180" y="157"/>
                    </a:cubicBezTo>
                    <a:cubicBezTo>
                      <a:pt x="180" y="46"/>
                      <a:pt x="180" y="46"/>
                      <a:pt x="180" y="46"/>
                    </a:cubicBezTo>
                    <a:cubicBezTo>
                      <a:pt x="270" y="46"/>
                      <a:pt x="270" y="46"/>
                      <a:pt x="270" y="46"/>
                    </a:cubicBezTo>
                    <a:cubicBezTo>
                      <a:pt x="270" y="157"/>
                      <a:pt x="270" y="157"/>
                      <a:pt x="270" y="157"/>
                    </a:cubicBezTo>
                    <a:cubicBezTo>
                      <a:pt x="270" y="170"/>
                      <a:pt x="281" y="180"/>
                      <a:pt x="293" y="180"/>
                    </a:cubicBezTo>
                    <a:cubicBezTo>
                      <a:pt x="404" y="180"/>
                      <a:pt x="404" y="180"/>
                      <a:pt x="404" y="180"/>
                    </a:cubicBezTo>
                    <a:lnTo>
                      <a:pt x="404" y="270"/>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grpSp>
      </p:grpSp>
      <p:grpSp>
        <p:nvGrpSpPr>
          <p:cNvPr id="161" name="Group 160">
            <a:extLst>
              <a:ext uri="{FF2B5EF4-FFF2-40B4-BE49-F238E27FC236}">
                <a16:creationId xmlns:a16="http://schemas.microsoft.com/office/drawing/2014/main" id="{A8FFE51B-5502-4333-BF25-67F9F8CBC29B}"/>
              </a:ext>
            </a:extLst>
          </p:cNvPr>
          <p:cNvGrpSpPr/>
          <p:nvPr/>
        </p:nvGrpSpPr>
        <p:grpSpPr>
          <a:xfrm>
            <a:off x="7191141" y="2475704"/>
            <a:ext cx="752882" cy="752880"/>
            <a:chOff x="7102113" y="2049844"/>
            <a:chExt cx="926177" cy="926176"/>
          </a:xfrm>
        </p:grpSpPr>
        <p:sp>
          <p:nvSpPr>
            <p:cNvPr id="59" name="Oval 59">
              <a:extLst>
                <a:ext uri="{FF2B5EF4-FFF2-40B4-BE49-F238E27FC236}">
                  <a16:creationId xmlns:a16="http://schemas.microsoft.com/office/drawing/2014/main" id="{380DBAA0-38F2-4535-A7A7-0920DA52BFCF}"/>
                </a:ext>
              </a:extLst>
            </p:cNvPr>
            <p:cNvSpPr>
              <a:spLocks noChangeArrowheads="1"/>
            </p:cNvSpPr>
            <p:nvPr/>
          </p:nvSpPr>
          <p:spPr bwMode="auto">
            <a:xfrm>
              <a:off x="7102113" y="2049844"/>
              <a:ext cx="926177" cy="926176"/>
            </a:xfrm>
            <a:prstGeom prst="ellipse">
              <a:avLst/>
            </a:prstGeom>
            <a:solidFill>
              <a:schemeClr val="bg1"/>
            </a:solidFill>
            <a:ln>
              <a:noFill/>
            </a:ln>
            <a:effectLst>
              <a:outerShdw blurRad="609600" dist="139700" dir="2700000" sx="94000" sy="94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grpSp>
          <p:nvGrpSpPr>
            <p:cNvPr id="148" name="Group 147">
              <a:extLst>
                <a:ext uri="{FF2B5EF4-FFF2-40B4-BE49-F238E27FC236}">
                  <a16:creationId xmlns:a16="http://schemas.microsoft.com/office/drawing/2014/main" id="{FF61BD93-CB3F-49AD-BBC6-25471B7178FE}"/>
                </a:ext>
              </a:extLst>
            </p:cNvPr>
            <p:cNvGrpSpPr/>
            <p:nvPr/>
          </p:nvGrpSpPr>
          <p:grpSpPr>
            <a:xfrm>
              <a:off x="7318038" y="2365776"/>
              <a:ext cx="494326" cy="294313"/>
              <a:chOff x="7845426" y="4365626"/>
              <a:chExt cx="2613025" cy="1555750"/>
            </a:xfrm>
            <a:solidFill>
              <a:schemeClr val="accent2"/>
            </a:solidFill>
          </p:grpSpPr>
          <p:sp>
            <p:nvSpPr>
              <p:cNvPr id="149" name="Freeform 185">
                <a:extLst>
                  <a:ext uri="{FF2B5EF4-FFF2-40B4-BE49-F238E27FC236}">
                    <a16:creationId xmlns:a16="http://schemas.microsoft.com/office/drawing/2014/main" id="{968DCBFB-0B61-47DD-B7D9-0E71A5FDAC51}"/>
                  </a:ext>
                </a:extLst>
              </p:cNvPr>
              <p:cNvSpPr>
                <a:spLocks/>
              </p:cNvSpPr>
              <p:nvPr/>
            </p:nvSpPr>
            <p:spPr bwMode="auto">
              <a:xfrm>
                <a:off x="8102601" y="5184776"/>
                <a:ext cx="136525" cy="161925"/>
              </a:xfrm>
              <a:custGeom>
                <a:avLst/>
                <a:gdLst>
                  <a:gd name="T0" fmla="*/ 47 w 55"/>
                  <a:gd name="T1" fmla="*/ 25 h 65"/>
                  <a:gd name="T2" fmla="*/ 46 w 55"/>
                  <a:gd name="T3" fmla="*/ 23 h 65"/>
                  <a:gd name="T4" fmla="*/ 46 w 55"/>
                  <a:gd name="T5" fmla="*/ 23 h 65"/>
                  <a:gd name="T6" fmla="*/ 23 w 55"/>
                  <a:gd name="T7" fmla="*/ 0 h 65"/>
                  <a:gd name="T8" fmla="*/ 1 w 55"/>
                  <a:gd name="T9" fmla="*/ 23 h 65"/>
                  <a:gd name="T10" fmla="*/ 9 w 55"/>
                  <a:gd name="T11" fmla="*/ 51 h 65"/>
                  <a:gd name="T12" fmla="*/ 40 w 55"/>
                  <a:gd name="T13" fmla="*/ 59 h 65"/>
                  <a:gd name="T14" fmla="*/ 48 w 55"/>
                  <a:gd name="T15" fmla="*/ 28 h 65"/>
                  <a:gd name="T16" fmla="*/ 47 w 55"/>
                  <a:gd name="T17" fmla="*/ 2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65">
                    <a:moveTo>
                      <a:pt x="47" y="25"/>
                    </a:moveTo>
                    <a:cubicBezTo>
                      <a:pt x="47" y="25"/>
                      <a:pt x="46" y="24"/>
                      <a:pt x="46" y="23"/>
                    </a:cubicBezTo>
                    <a:cubicBezTo>
                      <a:pt x="46" y="23"/>
                      <a:pt x="46" y="23"/>
                      <a:pt x="46" y="23"/>
                    </a:cubicBezTo>
                    <a:cubicBezTo>
                      <a:pt x="46" y="10"/>
                      <a:pt x="36" y="0"/>
                      <a:pt x="23" y="0"/>
                    </a:cubicBezTo>
                    <a:cubicBezTo>
                      <a:pt x="12" y="0"/>
                      <a:pt x="0" y="10"/>
                      <a:pt x="1" y="23"/>
                    </a:cubicBezTo>
                    <a:cubicBezTo>
                      <a:pt x="1" y="32"/>
                      <a:pt x="3" y="42"/>
                      <a:pt x="9" y="51"/>
                    </a:cubicBezTo>
                    <a:cubicBezTo>
                      <a:pt x="16" y="61"/>
                      <a:pt x="29" y="65"/>
                      <a:pt x="40" y="59"/>
                    </a:cubicBezTo>
                    <a:cubicBezTo>
                      <a:pt x="50" y="53"/>
                      <a:pt x="55" y="38"/>
                      <a:pt x="48" y="28"/>
                    </a:cubicBezTo>
                    <a:cubicBezTo>
                      <a:pt x="48" y="27"/>
                      <a:pt x="47" y="26"/>
                      <a:pt x="47" y="25"/>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0" name="Freeform 186">
                <a:extLst>
                  <a:ext uri="{FF2B5EF4-FFF2-40B4-BE49-F238E27FC236}">
                    <a16:creationId xmlns:a16="http://schemas.microsoft.com/office/drawing/2014/main" id="{11B1C05F-A153-4B81-8B23-B62C59342AC9}"/>
                  </a:ext>
                </a:extLst>
              </p:cNvPr>
              <p:cNvSpPr>
                <a:spLocks noEditPoints="1"/>
              </p:cNvSpPr>
              <p:nvPr/>
            </p:nvSpPr>
            <p:spPr bwMode="auto">
              <a:xfrm>
                <a:off x="7845426" y="4365626"/>
                <a:ext cx="2613025" cy="1555750"/>
              </a:xfrm>
              <a:custGeom>
                <a:avLst/>
                <a:gdLst>
                  <a:gd name="T0" fmla="*/ 836 w 1054"/>
                  <a:gd name="T1" fmla="*/ 120 h 628"/>
                  <a:gd name="T2" fmla="*/ 565 w 1054"/>
                  <a:gd name="T3" fmla="*/ 61 h 628"/>
                  <a:gd name="T4" fmla="*/ 310 w 1054"/>
                  <a:gd name="T5" fmla="*/ 4 h 628"/>
                  <a:gd name="T6" fmla="*/ 8 w 1054"/>
                  <a:gd name="T7" fmla="*/ 368 h 628"/>
                  <a:gd name="T8" fmla="*/ 59 w 1054"/>
                  <a:gd name="T9" fmla="*/ 505 h 628"/>
                  <a:gd name="T10" fmla="*/ 63 w 1054"/>
                  <a:gd name="T11" fmla="*/ 515 h 628"/>
                  <a:gd name="T12" fmla="*/ 126 w 1054"/>
                  <a:gd name="T13" fmla="*/ 626 h 628"/>
                  <a:gd name="T14" fmla="*/ 420 w 1054"/>
                  <a:gd name="T15" fmla="*/ 534 h 628"/>
                  <a:gd name="T16" fmla="*/ 466 w 1054"/>
                  <a:gd name="T17" fmla="*/ 525 h 628"/>
                  <a:gd name="T18" fmla="*/ 523 w 1054"/>
                  <a:gd name="T19" fmla="*/ 522 h 628"/>
                  <a:gd name="T20" fmla="*/ 1037 w 1054"/>
                  <a:gd name="T21" fmla="*/ 292 h 628"/>
                  <a:gd name="T22" fmla="*/ 126 w 1054"/>
                  <a:gd name="T23" fmla="*/ 583 h 628"/>
                  <a:gd name="T24" fmla="*/ 999 w 1054"/>
                  <a:gd name="T25" fmla="*/ 268 h 628"/>
                  <a:gd name="T26" fmla="*/ 993 w 1054"/>
                  <a:gd name="T27" fmla="*/ 271 h 628"/>
                  <a:gd name="T28" fmla="*/ 974 w 1054"/>
                  <a:gd name="T29" fmla="*/ 276 h 628"/>
                  <a:gd name="T30" fmla="*/ 942 w 1054"/>
                  <a:gd name="T31" fmla="*/ 277 h 628"/>
                  <a:gd name="T32" fmla="*/ 925 w 1054"/>
                  <a:gd name="T33" fmla="*/ 284 h 628"/>
                  <a:gd name="T34" fmla="*/ 665 w 1054"/>
                  <a:gd name="T35" fmla="*/ 454 h 628"/>
                  <a:gd name="T36" fmla="*/ 663 w 1054"/>
                  <a:gd name="T37" fmla="*/ 351 h 628"/>
                  <a:gd name="T38" fmla="*/ 666 w 1054"/>
                  <a:gd name="T39" fmla="*/ 207 h 628"/>
                  <a:gd name="T40" fmla="*/ 628 w 1054"/>
                  <a:gd name="T41" fmla="*/ 235 h 628"/>
                  <a:gd name="T42" fmla="*/ 631 w 1054"/>
                  <a:gd name="T43" fmla="*/ 251 h 628"/>
                  <a:gd name="T44" fmla="*/ 621 w 1054"/>
                  <a:gd name="T45" fmla="*/ 466 h 628"/>
                  <a:gd name="T46" fmla="*/ 464 w 1054"/>
                  <a:gd name="T47" fmla="*/ 480 h 628"/>
                  <a:gd name="T48" fmla="*/ 140 w 1054"/>
                  <a:gd name="T49" fmla="*/ 580 h 628"/>
                  <a:gd name="T50" fmla="*/ 127 w 1054"/>
                  <a:gd name="T51" fmla="*/ 580 h 628"/>
                  <a:gd name="T52" fmla="*/ 123 w 1054"/>
                  <a:gd name="T53" fmla="*/ 560 h 628"/>
                  <a:gd name="T54" fmla="*/ 75 w 1054"/>
                  <a:gd name="T55" fmla="*/ 430 h 628"/>
                  <a:gd name="T56" fmla="*/ 67 w 1054"/>
                  <a:gd name="T57" fmla="*/ 411 h 628"/>
                  <a:gd name="T58" fmla="*/ 50 w 1054"/>
                  <a:gd name="T59" fmla="*/ 254 h 628"/>
                  <a:gd name="T60" fmla="*/ 55 w 1054"/>
                  <a:gd name="T61" fmla="*/ 225 h 628"/>
                  <a:gd name="T62" fmla="*/ 66 w 1054"/>
                  <a:gd name="T63" fmla="*/ 190 h 628"/>
                  <a:gd name="T64" fmla="*/ 92 w 1054"/>
                  <a:gd name="T65" fmla="*/ 144 h 628"/>
                  <a:gd name="T66" fmla="*/ 122 w 1054"/>
                  <a:gd name="T67" fmla="*/ 113 h 628"/>
                  <a:gd name="T68" fmla="*/ 128 w 1054"/>
                  <a:gd name="T69" fmla="*/ 109 h 628"/>
                  <a:gd name="T70" fmla="*/ 181 w 1054"/>
                  <a:gd name="T71" fmla="*/ 79 h 628"/>
                  <a:gd name="T72" fmla="*/ 316 w 1054"/>
                  <a:gd name="T73" fmla="*/ 49 h 628"/>
                  <a:gd name="T74" fmla="*/ 393 w 1054"/>
                  <a:gd name="T75" fmla="*/ 50 h 628"/>
                  <a:gd name="T76" fmla="*/ 708 w 1054"/>
                  <a:gd name="T77" fmla="*/ 152 h 628"/>
                  <a:gd name="T78" fmla="*/ 801 w 1054"/>
                  <a:gd name="T79" fmla="*/ 160 h 628"/>
                  <a:gd name="T80" fmla="*/ 934 w 1054"/>
                  <a:gd name="T81" fmla="*/ 207 h 628"/>
                  <a:gd name="T82" fmla="*/ 969 w 1054"/>
                  <a:gd name="T83" fmla="*/ 231 h 628"/>
                  <a:gd name="T84" fmla="*/ 991 w 1054"/>
                  <a:gd name="T85" fmla="*/ 253 h 628"/>
                  <a:gd name="T86" fmla="*/ 998 w 1054"/>
                  <a:gd name="T87" fmla="*/ 262 h 628"/>
                  <a:gd name="T88" fmla="*/ 999 w 1054"/>
                  <a:gd name="T89" fmla="*/ 267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54" h="628">
                    <a:moveTo>
                      <a:pt x="1024" y="220"/>
                    </a:moveTo>
                    <a:cubicBezTo>
                      <a:pt x="1003" y="195"/>
                      <a:pt x="974" y="177"/>
                      <a:pt x="946" y="162"/>
                    </a:cubicBezTo>
                    <a:cubicBezTo>
                      <a:pt x="911" y="143"/>
                      <a:pt x="874" y="128"/>
                      <a:pt x="836" y="120"/>
                    </a:cubicBezTo>
                    <a:cubicBezTo>
                      <a:pt x="817" y="116"/>
                      <a:pt x="797" y="114"/>
                      <a:pt x="777" y="114"/>
                    </a:cubicBezTo>
                    <a:cubicBezTo>
                      <a:pt x="754" y="113"/>
                      <a:pt x="731" y="111"/>
                      <a:pt x="708" y="106"/>
                    </a:cubicBezTo>
                    <a:cubicBezTo>
                      <a:pt x="659" y="96"/>
                      <a:pt x="612" y="79"/>
                      <a:pt x="565" y="61"/>
                    </a:cubicBezTo>
                    <a:cubicBezTo>
                      <a:pt x="523" y="44"/>
                      <a:pt x="481" y="26"/>
                      <a:pt x="438" y="14"/>
                    </a:cubicBezTo>
                    <a:cubicBezTo>
                      <a:pt x="419" y="8"/>
                      <a:pt x="400" y="4"/>
                      <a:pt x="381" y="3"/>
                    </a:cubicBezTo>
                    <a:cubicBezTo>
                      <a:pt x="358" y="0"/>
                      <a:pt x="333" y="2"/>
                      <a:pt x="310" y="4"/>
                    </a:cubicBezTo>
                    <a:cubicBezTo>
                      <a:pt x="231" y="10"/>
                      <a:pt x="149" y="30"/>
                      <a:pt x="87" y="83"/>
                    </a:cubicBezTo>
                    <a:cubicBezTo>
                      <a:pt x="41" y="123"/>
                      <a:pt x="14" y="182"/>
                      <a:pt x="6" y="242"/>
                    </a:cubicBezTo>
                    <a:cubicBezTo>
                      <a:pt x="0" y="284"/>
                      <a:pt x="1" y="326"/>
                      <a:pt x="8" y="368"/>
                    </a:cubicBezTo>
                    <a:cubicBezTo>
                      <a:pt x="14" y="405"/>
                      <a:pt x="28" y="439"/>
                      <a:pt x="44" y="473"/>
                    </a:cubicBezTo>
                    <a:cubicBezTo>
                      <a:pt x="48" y="480"/>
                      <a:pt x="51" y="487"/>
                      <a:pt x="55" y="494"/>
                    </a:cubicBezTo>
                    <a:cubicBezTo>
                      <a:pt x="56" y="497"/>
                      <a:pt x="58" y="501"/>
                      <a:pt x="59" y="505"/>
                    </a:cubicBezTo>
                    <a:cubicBezTo>
                      <a:pt x="60" y="505"/>
                      <a:pt x="60" y="505"/>
                      <a:pt x="60" y="505"/>
                    </a:cubicBezTo>
                    <a:cubicBezTo>
                      <a:pt x="60" y="506"/>
                      <a:pt x="60" y="506"/>
                      <a:pt x="60" y="507"/>
                    </a:cubicBezTo>
                    <a:cubicBezTo>
                      <a:pt x="61" y="510"/>
                      <a:pt x="62" y="512"/>
                      <a:pt x="63" y="515"/>
                    </a:cubicBezTo>
                    <a:cubicBezTo>
                      <a:pt x="71" y="533"/>
                      <a:pt x="76" y="553"/>
                      <a:pt x="79" y="572"/>
                    </a:cubicBezTo>
                    <a:cubicBezTo>
                      <a:pt x="82" y="587"/>
                      <a:pt x="82" y="602"/>
                      <a:pt x="93" y="613"/>
                    </a:cubicBezTo>
                    <a:cubicBezTo>
                      <a:pt x="102" y="622"/>
                      <a:pt x="114" y="625"/>
                      <a:pt x="126" y="626"/>
                    </a:cubicBezTo>
                    <a:cubicBezTo>
                      <a:pt x="152" y="628"/>
                      <a:pt x="180" y="618"/>
                      <a:pt x="204" y="609"/>
                    </a:cubicBezTo>
                    <a:cubicBezTo>
                      <a:pt x="239" y="598"/>
                      <a:pt x="273" y="584"/>
                      <a:pt x="307" y="571"/>
                    </a:cubicBezTo>
                    <a:cubicBezTo>
                      <a:pt x="344" y="557"/>
                      <a:pt x="382" y="544"/>
                      <a:pt x="420" y="534"/>
                    </a:cubicBezTo>
                    <a:cubicBezTo>
                      <a:pt x="429" y="532"/>
                      <a:pt x="438" y="530"/>
                      <a:pt x="447" y="528"/>
                    </a:cubicBezTo>
                    <a:cubicBezTo>
                      <a:pt x="451" y="527"/>
                      <a:pt x="455" y="527"/>
                      <a:pt x="459" y="526"/>
                    </a:cubicBezTo>
                    <a:cubicBezTo>
                      <a:pt x="461" y="525"/>
                      <a:pt x="464" y="525"/>
                      <a:pt x="466" y="525"/>
                    </a:cubicBezTo>
                    <a:cubicBezTo>
                      <a:pt x="466" y="525"/>
                      <a:pt x="466" y="525"/>
                      <a:pt x="467" y="525"/>
                    </a:cubicBezTo>
                    <a:cubicBezTo>
                      <a:pt x="468" y="525"/>
                      <a:pt x="469" y="524"/>
                      <a:pt x="470" y="524"/>
                    </a:cubicBezTo>
                    <a:cubicBezTo>
                      <a:pt x="487" y="522"/>
                      <a:pt x="505" y="523"/>
                      <a:pt x="523" y="522"/>
                    </a:cubicBezTo>
                    <a:cubicBezTo>
                      <a:pt x="596" y="520"/>
                      <a:pt x="667" y="506"/>
                      <a:pt x="734" y="477"/>
                    </a:cubicBezTo>
                    <a:cubicBezTo>
                      <a:pt x="816" y="441"/>
                      <a:pt x="888" y="385"/>
                      <a:pt x="951" y="322"/>
                    </a:cubicBezTo>
                    <a:cubicBezTo>
                      <a:pt x="982" y="322"/>
                      <a:pt x="1018" y="318"/>
                      <a:pt x="1037" y="292"/>
                    </a:cubicBezTo>
                    <a:cubicBezTo>
                      <a:pt x="1054" y="269"/>
                      <a:pt x="1039" y="240"/>
                      <a:pt x="1024" y="220"/>
                    </a:cubicBezTo>
                    <a:close/>
                    <a:moveTo>
                      <a:pt x="127" y="583"/>
                    </a:moveTo>
                    <a:cubicBezTo>
                      <a:pt x="127" y="583"/>
                      <a:pt x="127" y="583"/>
                      <a:pt x="126" y="583"/>
                    </a:cubicBezTo>
                    <a:cubicBezTo>
                      <a:pt x="128" y="584"/>
                      <a:pt x="127" y="584"/>
                      <a:pt x="127" y="583"/>
                    </a:cubicBezTo>
                    <a:close/>
                    <a:moveTo>
                      <a:pt x="999" y="267"/>
                    </a:moveTo>
                    <a:cubicBezTo>
                      <a:pt x="999" y="267"/>
                      <a:pt x="999" y="268"/>
                      <a:pt x="999" y="268"/>
                    </a:cubicBezTo>
                    <a:cubicBezTo>
                      <a:pt x="999" y="268"/>
                      <a:pt x="998" y="268"/>
                      <a:pt x="998" y="268"/>
                    </a:cubicBezTo>
                    <a:cubicBezTo>
                      <a:pt x="997" y="269"/>
                      <a:pt x="996" y="269"/>
                      <a:pt x="995" y="270"/>
                    </a:cubicBezTo>
                    <a:cubicBezTo>
                      <a:pt x="994" y="270"/>
                      <a:pt x="994" y="271"/>
                      <a:pt x="993" y="271"/>
                    </a:cubicBezTo>
                    <a:cubicBezTo>
                      <a:pt x="992" y="271"/>
                      <a:pt x="991" y="272"/>
                      <a:pt x="989" y="272"/>
                    </a:cubicBezTo>
                    <a:cubicBezTo>
                      <a:pt x="985" y="274"/>
                      <a:pt x="980" y="274"/>
                      <a:pt x="976" y="275"/>
                    </a:cubicBezTo>
                    <a:cubicBezTo>
                      <a:pt x="975" y="275"/>
                      <a:pt x="974" y="275"/>
                      <a:pt x="974" y="276"/>
                    </a:cubicBezTo>
                    <a:cubicBezTo>
                      <a:pt x="973" y="276"/>
                      <a:pt x="973" y="276"/>
                      <a:pt x="972" y="276"/>
                    </a:cubicBezTo>
                    <a:cubicBezTo>
                      <a:pt x="969" y="276"/>
                      <a:pt x="966" y="276"/>
                      <a:pt x="963" y="276"/>
                    </a:cubicBezTo>
                    <a:cubicBezTo>
                      <a:pt x="956" y="277"/>
                      <a:pt x="949" y="277"/>
                      <a:pt x="942" y="277"/>
                    </a:cubicBezTo>
                    <a:cubicBezTo>
                      <a:pt x="942" y="277"/>
                      <a:pt x="942" y="277"/>
                      <a:pt x="942" y="277"/>
                    </a:cubicBezTo>
                    <a:cubicBezTo>
                      <a:pt x="940" y="277"/>
                      <a:pt x="937" y="277"/>
                      <a:pt x="935" y="278"/>
                    </a:cubicBezTo>
                    <a:cubicBezTo>
                      <a:pt x="931" y="279"/>
                      <a:pt x="928" y="281"/>
                      <a:pt x="925" y="284"/>
                    </a:cubicBezTo>
                    <a:cubicBezTo>
                      <a:pt x="887" y="323"/>
                      <a:pt x="846" y="359"/>
                      <a:pt x="800" y="389"/>
                    </a:cubicBezTo>
                    <a:cubicBezTo>
                      <a:pt x="763" y="413"/>
                      <a:pt x="724" y="434"/>
                      <a:pt x="684" y="448"/>
                    </a:cubicBezTo>
                    <a:cubicBezTo>
                      <a:pt x="678" y="450"/>
                      <a:pt x="672" y="452"/>
                      <a:pt x="665" y="454"/>
                    </a:cubicBezTo>
                    <a:cubicBezTo>
                      <a:pt x="665" y="453"/>
                      <a:pt x="665" y="452"/>
                      <a:pt x="665" y="451"/>
                    </a:cubicBezTo>
                    <a:cubicBezTo>
                      <a:pt x="664" y="446"/>
                      <a:pt x="664" y="441"/>
                      <a:pt x="663" y="435"/>
                    </a:cubicBezTo>
                    <a:cubicBezTo>
                      <a:pt x="660" y="408"/>
                      <a:pt x="659" y="377"/>
                      <a:pt x="663" y="351"/>
                    </a:cubicBezTo>
                    <a:cubicBezTo>
                      <a:pt x="665" y="334"/>
                      <a:pt x="671" y="319"/>
                      <a:pt x="674" y="303"/>
                    </a:cubicBezTo>
                    <a:cubicBezTo>
                      <a:pt x="677" y="287"/>
                      <a:pt x="678" y="270"/>
                      <a:pt x="677" y="254"/>
                    </a:cubicBezTo>
                    <a:cubicBezTo>
                      <a:pt x="676" y="238"/>
                      <a:pt x="673" y="221"/>
                      <a:pt x="666" y="207"/>
                    </a:cubicBezTo>
                    <a:cubicBezTo>
                      <a:pt x="660" y="196"/>
                      <a:pt x="645" y="193"/>
                      <a:pt x="635" y="199"/>
                    </a:cubicBezTo>
                    <a:cubicBezTo>
                      <a:pt x="624" y="205"/>
                      <a:pt x="621" y="217"/>
                      <a:pt x="626" y="228"/>
                    </a:cubicBezTo>
                    <a:cubicBezTo>
                      <a:pt x="627" y="230"/>
                      <a:pt x="628" y="233"/>
                      <a:pt x="628" y="235"/>
                    </a:cubicBezTo>
                    <a:cubicBezTo>
                      <a:pt x="629" y="239"/>
                      <a:pt x="630" y="243"/>
                      <a:pt x="631" y="248"/>
                    </a:cubicBezTo>
                    <a:cubicBezTo>
                      <a:pt x="631" y="248"/>
                      <a:pt x="631" y="248"/>
                      <a:pt x="631" y="248"/>
                    </a:cubicBezTo>
                    <a:cubicBezTo>
                      <a:pt x="631" y="249"/>
                      <a:pt x="631" y="250"/>
                      <a:pt x="631" y="251"/>
                    </a:cubicBezTo>
                    <a:cubicBezTo>
                      <a:pt x="632" y="254"/>
                      <a:pt x="632" y="257"/>
                      <a:pt x="632" y="260"/>
                    </a:cubicBezTo>
                    <a:cubicBezTo>
                      <a:pt x="633" y="292"/>
                      <a:pt x="621" y="322"/>
                      <a:pt x="617" y="353"/>
                    </a:cubicBezTo>
                    <a:cubicBezTo>
                      <a:pt x="613" y="390"/>
                      <a:pt x="615" y="429"/>
                      <a:pt x="621" y="466"/>
                    </a:cubicBezTo>
                    <a:cubicBezTo>
                      <a:pt x="614" y="467"/>
                      <a:pt x="606" y="469"/>
                      <a:pt x="599" y="470"/>
                    </a:cubicBezTo>
                    <a:cubicBezTo>
                      <a:pt x="587" y="472"/>
                      <a:pt x="585" y="472"/>
                      <a:pt x="573" y="473"/>
                    </a:cubicBezTo>
                    <a:cubicBezTo>
                      <a:pt x="537" y="477"/>
                      <a:pt x="500" y="475"/>
                      <a:pt x="464" y="480"/>
                    </a:cubicBezTo>
                    <a:cubicBezTo>
                      <a:pt x="386" y="490"/>
                      <a:pt x="312" y="521"/>
                      <a:pt x="239" y="548"/>
                    </a:cubicBezTo>
                    <a:cubicBezTo>
                      <a:pt x="209" y="560"/>
                      <a:pt x="180" y="571"/>
                      <a:pt x="149" y="578"/>
                    </a:cubicBezTo>
                    <a:cubicBezTo>
                      <a:pt x="146" y="579"/>
                      <a:pt x="143" y="579"/>
                      <a:pt x="140" y="580"/>
                    </a:cubicBezTo>
                    <a:cubicBezTo>
                      <a:pt x="140" y="580"/>
                      <a:pt x="139" y="580"/>
                      <a:pt x="138" y="580"/>
                    </a:cubicBezTo>
                    <a:cubicBezTo>
                      <a:pt x="138" y="580"/>
                      <a:pt x="138" y="580"/>
                      <a:pt x="137" y="580"/>
                    </a:cubicBezTo>
                    <a:cubicBezTo>
                      <a:pt x="134" y="581"/>
                      <a:pt x="130" y="581"/>
                      <a:pt x="127" y="580"/>
                    </a:cubicBezTo>
                    <a:cubicBezTo>
                      <a:pt x="127" y="580"/>
                      <a:pt x="126" y="580"/>
                      <a:pt x="126" y="580"/>
                    </a:cubicBezTo>
                    <a:cubicBezTo>
                      <a:pt x="126" y="580"/>
                      <a:pt x="126" y="580"/>
                      <a:pt x="126" y="580"/>
                    </a:cubicBezTo>
                    <a:cubicBezTo>
                      <a:pt x="125" y="574"/>
                      <a:pt x="124" y="567"/>
                      <a:pt x="123" y="560"/>
                    </a:cubicBezTo>
                    <a:cubicBezTo>
                      <a:pt x="121" y="550"/>
                      <a:pt x="119" y="539"/>
                      <a:pt x="116" y="528"/>
                    </a:cubicBezTo>
                    <a:cubicBezTo>
                      <a:pt x="111" y="510"/>
                      <a:pt x="103" y="492"/>
                      <a:pt x="95" y="474"/>
                    </a:cubicBezTo>
                    <a:cubicBezTo>
                      <a:pt x="89" y="460"/>
                      <a:pt x="81" y="445"/>
                      <a:pt x="75" y="430"/>
                    </a:cubicBezTo>
                    <a:cubicBezTo>
                      <a:pt x="73" y="427"/>
                      <a:pt x="72" y="424"/>
                      <a:pt x="70" y="421"/>
                    </a:cubicBezTo>
                    <a:cubicBezTo>
                      <a:pt x="70" y="420"/>
                      <a:pt x="69" y="417"/>
                      <a:pt x="69" y="417"/>
                    </a:cubicBezTo>
                    <a:cubicBezTo>
                      <a:pt x="68" y="415"/>
                      <a:pt x="67" y="413"/>
                      <a:pt x="67" y="411"/>
                    </a:cubicBezTo>
                    <a:cubicBezTo>
                      <a:pt x="63" y="403"/>
                      <a:pt x="60" y="394"/>
                      <a:pt x="58" y="384"/>
                    </a:cubicBezTo>
                    <a:cubicBezTo>
                      <a:pt x="47" y="346"/>
                      <a:pt x="45" y="305"/>
                      <a:pt x="49" y="265"/>
                    </a:cubicBezTo>
                    <a:cubicBezTo>
                      <a:pt x="49" y="261"/>
                      <a:pt x="49" y="257"/>
                      <a:pt x="50" y="254"/>
                    </a:cubicBezTo>
                    <a:cubicBezTo>
                      <a:pt x="50" y="253"/>
                      <a:pt x="50" y="252"/>
                      <a:pt x="50" y="251"/>
                    </a:cubicBezTo>
                    <a:cubicBezTo>
                      <a:pt x="50" y="250"/>
                      <a:pt x="50" y="248"/>
                      <a:pt x="50" y="247"/>
                    </a:cubicBezTo>
                    <a:cubicBezTo>
                      <a:pt x="52" y="240"/>
                      <a:pt x="53" y="232"/>
                      <a:pt x="55" y="225"/>
                    </a:cubicBezTo>
                    <a:cubicBezTo>
                      <a:pt x="56" y="218"/>
                      <a:pt x="58" y="211"/>
                      <a:pt x="60" y="205"/>
                    </a:cubicBezTo>
                    <a:cubicBezTo>
                      <a:pt x="61" y="201"/>
                      <a:pt x="63" y="198"/>
                      <a:pt x="64" y="195"/>
                    </a:cubicBezTo>
                    <a:cubicBezTo>
                      <a:pt x="64" y="193"/>
                      <a:pt x="65" y="192"/>
                      <a:pt x="66" y="190"/>
                    </a:cubicBezTo>
                    <a:cubicBezTo>
                      <a:pt x="66" y="189"/>
                      <a:pt x="66" y="188"/>
                      <a:pt x="67" y="187"/>
                    </a:cubicBezTo>
                    <a:cubicBezTo>
                      <a:pt x="72" y="174"/>
                      <a:pt x="80" y="162"/>
                      <a:pt x="88" y="150"/>
                    </a:cubicBezTo>
                    <a:cubicBezTo>
                      <a:pt x="88" y="149"/>
                      <a:pt x="92" y="144"/>
                      <a:pt x="92" y="144"/>
                    </a:cubicBezTo>
                    <a:cubicBezTo>
                      <a:pt x="94" y="141"/>
                      <a:pt x="96" y="139"/>
                      <a:pt x="98" y="137"/>
                    </a:cubicBezTo>
                    <a:cubicBezTo>
                      <a:pt x="103" y="131"/>
                      <a:pt x="109" y="126"/>
                      <a:pt x="114" y="120"/>
                    </a:cubicBezTo>
                    <a:cubicBezTo>
                      <a:pt x="117" y="118"/>
                      <a:pt x="120" y="115"/>
                      <a:pt x="122" y="113"/>
                    </a:cubicBezTo>
                    <a:cubicBezTo>
                      <a:pt x="124" y="112"/>
                      <a:pt x="125" y="111"/>
                      <a:pt x="127" y="110"/>
                    </a:cubicBezTo>
                    <a:cubicBezTo>
                      <a:pt x="127" y="110"/>
                      <a:pt x="127" y="110"/>
                      <a:pt x="127" y="110"/>
                    </a:cubicBezTo>
                    <a:cubicBezTo>
                      <a:pt x="127" y="109"/>
                      <a:pt x="127" y="109"/>
                      <a:pt x="128" y="109"/>
                    </a:cubicBezTo>
                    <a:cubicBezTo>
                      <a:pt x="135" y="104"/>
                      <a:pt x="142" y="99"/>
                      <a:pt x="149" y="95"/>
                    </a:cubicBezTo>
                    <a:cubicBezTo>
                      <a:pt x="156" y="91"/>
                      <a:pt x="163" y="87"/>
                      <a:pt x="171" y="83"/>
                    </a:cubicBezTo>
                    <a:cubicBezTo>
                      <a:pt x="174" y="82"/>
                      <a:pt x="177" y="80"/>
                      <a:pt x="181" y="79"/>
                    </a:cubicBezTo>
                    <a:cubicBezTo>
                      <a:pt x="180" y="79"/>
                      <a:pt x="184" y="77"/>
                      <a:pt x="185" y="77"/>
                    </a:cubicBezTo>
                    <a:cubicBezTo>
                      <a:pt x="187" y="76"/>
                      <a:pt x="190" y="75"/>
                      <a:pt x="193" y="74"/>
                    </a:cubicBezTo>
                    <a:cubicBezTo>
                      <a:pt x="233" y="59"/>
                      <a:pt x="275" y="52"/>
                      <a:pt x="316" y="49"/>
                    </a:cubicBezTo>
                    <a:cubicBezTo>
                      <a:pt x="339" y="48"/>
                      <a:pt x="362" y="46"/>
                      <a:pt x="385" y="48"/>
                    </a:cubicBezTo>
                    <a:cubicBezTo>
                      <a:pt x="385" y="48"/>
                      <a:pt x="387" y="49"/>
                      <a:pt x="388" y="49"/>
                    </a:cubicBezTo>
                    <a:cubicBezTo>
                      <a:pt x="390" y="49"/>
                      <a:pt x="391" y="49"/>
                      <a:pt x="393" y="50"/>
                    </a:cubicBezTo>
                    <a:cubicBezTo>
                      <a:pt x="397" y="50"/>
                      <a:pt x="401" y="51"/>
                      <a:pt x="406" y="52"/>
                    </a:cubicBezTo>
                    <a:cubicBezTo>
                      <a:pt x="415" y="55"/>
                      <a:pt x="425" y="57"/>
                      <a:pt x="435" y="60"/>
                    </a:cubicBezTo>
                    <a:cubicBezTo>
                      <a:pt x="527" y="89"/>
                      <a:pt x="612" y="135"/>
                      <a:pt x="708" y="152"/>
                    </a:cubicBezTo>
                    <a:cubicBezTo>
                      <a:pt x="732" y="157"/>
                      <a:pt x="757" y="159"/>
                      <a:pt x="782" y="159"/>
                    </a:cubicBezTo>
                    <a:cubicBezTo>
                      <a:pt x="786" y="159"/>
                      <a:pt x="790" y="159"/>
                      <a:pt x="795" y="160"/>
                    </a:cubicBezTo>
                    <a:cubicBezTo>
                      <a:pt x="797" y="160"/>
                      <a:pt x="799" y="160"/>
                      <a:pt x="801" y="160"/>
                    </a:cubicBezTo>
                    <a:cubicBezTo>
                      <a:pt x="801" y="160"/>
                      <a:pt x="805" y="161"/>
                      <a:pt x="805" y="161"/>
                    </a:cubicBezTo>
                    <a:cubicBezTo>
                      <a:pt x="814" y="162"/>
                      <a:pt x="824" y="164"/>
                      <a:pt x="832" y="166"/>
                    </a:cubicBezTo>
                    <a:cubicBezTo>
                      <a:pt x="871" y="175"/>
                      <a:pt x="901" y="188"/>
                      <a:pt x="934" y="207"/>
                    </a:cubicBezTo>
                    <a:cubicBezTo>
                      <a:pt x="943" y="212"/>
                      <a:pt x="952" y="218"/>
                      <a:pt x="960" y="224"/>
                    </a:cubicBezTo>
                    <a:cubicBezTo>
                      <a:pt x="962" y="225"/>
                      <a:pt x="963" y="226"/>
                      <a:pt x="965" y="227"/>
                    </a:cubicBezTo>
                    <a:cubicBezTo>
                      <a:pt x="965" y="228"/>
                      <a:pt x="968" y="230"/>
                      <a:pt x="969" y="231"/>
                    </a:cubicBezTo>
                    <a:cubicBezTo>
                      <a:pt x="973" y="234"/>
                      <a:pt x="976" y="237"/>
                      <a:pt x="979" y="240"/>
                    </a:cubicBezTo>
                    <a:cubicBezTo>
                      <a:pt x="982" y="243"/>
                      <a:pt x="985" y="245"/>
                      <a:pt x="987" y="248"/>
                    </a:cubicBezTo>
                    <a:cubicBezTo>
                      <a:pt x="989" y="250"/>
                      <a:pt x="990" y="251"/>
                      <a:pt x="991" y="253"/>
                    </a:cubicBezTo>
                    <a:cubicBezTo>
                      <a:pt x="992" y="253"/>
                      <a:pt x="992" y="253"/>
                      <a:pt x="992" y="253"/>
                    </a:cubicBezTo>
                    <a:cubicBezTo>
                      <a:pt x="992" y="253"/>
                      <a:pt x="992" y="253"/>
                      <a:pt x="992" y="254"/>
                    </a:cubicBezTo>
                    <a:cubicBezTo>
                      <a:pt x="994" y="256"/>
                      <a:pt x="996" y="259"/>
                      <a:pt x="998" y="262"/>
                    </a:cubicBezTo>
                    <a:cubicBezTo>
                      <a:pt x="998" y="263"/>
                      <a:pt x="998" y="263"/>
                      <a:pt x="998" y="264"/>
                    </a:cubicBezTo>
                    <a:cubicBezTo>
                      <a:pt x="998" y="264"/>
                      <a:pt x="999" y="265"/>
                      <a:pt x="999" y="266"/>
                    </a:cubicBezTo>
                    <a:cubicBezTo>
                      <a:pt x="999" y="267"/>
                      <a:pt x="999" y="267"/>
                      <a:pt x="999" y="267"/>
                    </a:cubicBezTo>
                    <a:cubicBezTo>
                      <a:pt x="999" y="267"/>
                      <a:pt x="999" y="267"/>
                      <a:pt x="999" y="267"/>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1" name="Freeform 187">
                <a:extLst>
                  <a:ext uri="{FF2B5EF4-FFF2-40B4-BE49-F238E27FC236}">
                    <a16:creationId xmlns:a16="http://schemas.microsoft.com/office/drawing/2014/main" id="{5B47FBD2-4130-4957-B541-903C04C9C7AF}"/>
                  </a:ext>
                </a:extLst>
              </p:cNvPr>
              <p:cNvSpPr>
                <a:spLocks/>
              </p:cNvSpPr>
              <p:nvPr/>
            </p:nvSpPr>
            <p:spPr bwMode="auto">
              <a:xfrm>
                <a:off x="8040688" y="4613276"/>
                <a:ext cx="550863" cy="533400"/>
              </a:xfrm>
              <a:custGeom>
                <a:avLst/>
                <a:gdLst>
                  <a:gd name="T0" fmla="*/ 192 w 222"/>
                  <a:gd name="T1" fmla="*/ 1 h 215"/>
                  <a:gd name="T2" fmla="*/ 52 w 222"/>
                  <a:gd name="T3" fmla="*/ 66 h 215"/>
                  <a:gd name="T4" fmla="*/ 11 w 222"/>
                  <a:gd name="T5" fmla="*/ 196 h 215"/>
                  <a:gd name="T6" fmla="*/ 39 w 222"/>
                  <a:gd name="T7" fmla="*/ 212 h 215"/>
                  <a:gd name="T8" fmla="*/ 55 w 222"/>
                  <a:gd name="T9" fmla="*/ 184 h 215"/>
                  <a:gd name="T10" fmla="*/ 54 w 222"/>
                  <a:gd name="T11" fmla="*/ 181 h 215"/>
                  <a:gd name="T12" fmla="*/ 54 w 222"/>
                  <a:gd name="T13" fmla="*/ 178 h 215"/>
                  <a:gd name="T14" fmla="*/ 54 w 222"/>
                  <a:gd name="T15" fmla="*/ 164 h 215"/>
                  <a:gd name="T16" fmla="*/ 54 w 222"/>
                  <a:gd name="T17" fmla="*/ 161 h 215"/>
                  <a:gd name="T18" fmla="*/ 55 w 222"/>
                  <a:gd name="T19" fmla="*/ 155 h 215"/>
                  <a:gd name="T20" fmla="*/ 59 w 222"/>
                  <a:gd name="T21" fmla="*/ 141 h 215"/>
                  <a:gd name="T22" fmla="*/ 70 w 222"/>
                  <a:gd name="T23" fmla="*/ 119 h 215"/>
                  <a:gd name="T24" fmla="*/ 86 w 222"/>
                  <a:gd name="T25" fmla="*/ 96 h 215"/>
                  <a:gd name="T26" fmla="*/ 134 w 222"/>
                  <a:gd name="T27" fmla="*/ 59 h 215"/>
                  <a:gd name="T28" fmla="*/ 192 w 222"/>
                  <a:gd name="T29" fmla="*/ 47 h 215"/>
                  <a:gd name="T30" fmla="*/ 192 w 222"/>
                  <a:gd name="T31" fmla="*/ 1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2" h="215">
                    <a:moveTo>
                      <a:pt x="192" y="1"/>
                    </a:moveTo>
                    <a:cubicBezTo>
                      <a:pt x="138" y="0"/>
                      <a:pt x="87" y="25"/>
                      <a:pt x="52" y="66"/>
                    </a:cubicBezTo>
                    <a:cubicBezTo>
                      <a:pt x="22" y="101"/>
                      <a:pt x="0" y="149"/>
                      <a:pt x="11" y="196"/>
                    </a:cubicBezTo>
                    <a:cubicBezTo>
                      <a:pt x="14" y="208"/>
                      <a:pt x="27" y="215"/>
                      <a:pt x="39" y="212"/>
                    </a:cubicBezTo>
                    <a:cubicBezTo>
                      <a:pt x="51" y="208"/>
                      <a:pt x="58" y="196"/>
                      <a:pt x="55" y="184"/>
                    </a:cubicBezTo>
                    <a:cubicBezTo>
                      <a:pt x="55" y="183"/>
                      <a:pt x="54" y="182"/>
                      <a:pt x="54" y="181"/>
                    </a:cubicBezTo>
                    <a:cubicBezTo>
                      <a:pt x="54" y="180"/>
                      <a:pt x="54" y="178"/>
                      <a:pt x="54" y="178"/>
                    </a:cubicBezTo>
                    <a:cubicBezTo>
                      <a:pt x="53" y="173"/>
                      <a:pt x="54" y="169"/>
                      <a:pt x="54" y="164"/>
                    </a:cubicBezTo>
                    <a:cubicBezTo>
                      <a:pt x="54" y="164"/>
                      <a:pt x="54" y="162"/>
                      <a:pt x="54" y="161"/>
                    </a:cubicBezTo>
                    <a:cubicBezTo>
                      <a:pt x="55" y="159"/>
                      <a:pt x="55" y="157"/>
                      <a:pt x="55" y="155"/>
                    </a:cubicBezTo>
                    <a:cubicBezTo>
                      <a:pt x="56" y="150"/>
                      <a:pt x="58" y="146"/>
                      <a:pt x="59" y="141"/>
                    </a:cubicBezTo>
                    <a:cubicBezTo>
                      <a:pt x="62" y="133"/>
                      <a:pt x="64" y="129"/>
                      <a:pt x="70" y="119"/>
                    </a:cubicBezTo>
                    <a:cubicBezTo>
                      <a:pt x="75" y="109"/>
                      <a:pt x="80" y="103"/>
                      <a:pt x="86" y="96"/>
                    </a:cubicBezTo>
                    <a:cubicBezTo>
                      <a:pt x="101" y="79"/>
                      <a:pt x="114" y="69"/>
                      <a:pt x="134" y="59"/>
                    </a:cubicBezTo>
                    <a:cubicBezTo>
                      <a:pt x="151" y="50"/>
                      <a:pt x="171" y="46"/>
                      <a:pt x="192" y="47"/>
                    </a:cubicBezTo>
                    <a:cubicBezTo>
                      <a:pt x="222" y="48"/>
                      <a:pt x="222" y="2"/>
                      <a:pt x="192" y="1"/>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grpSp>
      </p:grpSp>
      <p:grpSp>
        <p:nvGrpSpPr>
          <p:cNvPr id="160" name="Group 159">
            <a:extLst>
              <a:ext uri="{FF2B5EF4-FFF2-40B4-BE49-F238E27FC236}">
                <a16:creationId xmlns:a16="http://schemas.microsoft.com/office/drawing/2014/main" id="{C20B3AD6-964B-472A-B6FB-F33CE4570555}"/>
              </a:ext>
            </a:extLst>
          </p:cNvPr>
          <p:cNvGrpSpPr/>
          <p:nvPr/>
        </p:nvGrpSpPr>
        <p:grpSpPr>
          <a:xfrm>
            <a:off x="7535807" y="4138392"/>
            <a:ext cx="886710" cy="886708"/>
            <a:chOff x="7431377" y="3697129"/>
            <a:chExt cx="1090809" cy="1090809"/>
          </a:xfrm>
        </p:grpSpPr>
        <p:sp>
          <p:nvSpPr>
            <p:cNvPr id="11" name="Oval 11">
              <a:extLst>
                <a:ext uri="{FF2B5EF4-FFF2-40B4-BE49-F238E27FC236}">
                  <a16:creationId xmlns:a16="http://schemas.microsoft.com/office/drawing/2014/main" id="{4DDAA526-BA3B-4C30-B127-F15B2BAC7FC1}"/>
                </a:ext>
              </a:extLst>
            </p:cNvPr>
            <p:cNvSpPr>
              <a:spLocks noChangeArrowheads="1"/>
            </p:cNvSpPr>
            <p:nvPr/>
          </p:nvSpPr>
          <p:spPr bwMode="auto">
            <a:xfrm>
              <a:off x="7431377" y="3697129"/>
              <a:ext cx="1090809" cy="1090809"/>
            </a:xfrm>
            <a:prstGeom prst="ellipse">
              <a:avLst/>
            </a:prstGeom>
            <a:solidFill>
              <a:schemeClr val="bg1"/>
            </a:solidFill>
            <a:ln>
              <a:noFill/>
            </a:ln>
            <a:effectLst>
              <a:outerShdw blurRad="609600" dist="139700" dir="2700000" sx="94000" sy="94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grpSp>
          <p:nvGrpSpPr>
            <p:cNvPr id="152" name="Group 151">
              <a:extLst>
                <a:ext uri="{FF2B5EF4-FFF2-40B4-BE49-F238E27FC236}">
                  <a16:creationId xmlns:a16="http://schemas.microsoft.com/office/drawing/2014/main" id="{DB61673B-8743-45C7-B9EA-FED77E32F58D}"/>
                </a:ext>
              </a:extLst>
            </p:cNvPr>
            <p:cNvGrpSpPr/>
            <p:nvPr/>
          </p:nvGrpSpPr>
          <p:grpSpPr>
            <a:xfrm>
              <a:off x="7726126" y="4026545"/>
              <a:ext cx="501310" cy="431976"/>
              <a:chOff x="7894638" y="4070351"/>
              <a:chExt cx="2490788" cy="2146300"/>
            </a:xfrm>
            <a:solidFill>
              <a:schemeClr val="accent4"/>
            </a:solidFill>
          </p:grpSpPr>
          <p:sp>
            <p:nvSpPr>
              <p:cNvPr id="153" name="Freeform 205">
                <a:extLst>
                  <a:ext uri="{FF2B5EF4-FFF2-40B4-BE49-F238E27FC236}">
                    <a16:creationId xmlns:a16="http://schemas.microsoft.com/office/drawing/2014/main" id="{7D6CF9D7-D9DF-4B1E-B540-A3023F1511E1}"/>
                  </a:ext>
                </a:extLst>
              </p:cNvPr>
              <p:cNvSpPr>
                <a:spLocks/>
              </p:cNvSpPr>
              <p:nvPr/>
            </p:nvSpPr>
            <p:spPr bwMode="auto">
              <a:xfrm>
                <a:off x="9534525" y="4070351"/>
                <a:ext cx="733425" cy="731838"/>
              </a:xfrm>
              <a:custGeom>
                <a:avLst/>
                <a:gdLst>
                  <a:gd name="T0" fmla="*/ 29 w 296"/>
                  <a:gd name="T1" fmla="*/ 170 h 296"/>
                  <a:gd name="T2" fmla="*/ 126 w 296"/>
                  <a:gd name="T3" fmla="*/ 170 h 296"/>
                  <a:gd name="T4" fmla="*/ 126 w 296"/>
                  <a:gd name="T5" fmla="*/ 267 h 296"/>
                  <a:gd name="T6" fmla="*/ 170 w 296"/>
                  <a:gd name="T7" fmla="*/ 267 h 296"/>
                  <a:gd name="T8" fmla="*/ 170 w 296"/>
                  <a:gd name="T9" fmla="*/ 170 h 296"/>
                  <a:gd name="T10" fmla="*/ 268 w 296"/>
                  <a:gd name="T11" fmla="*/ 170 h 296"/>
                  <a:gd name="T12" fmla="*/ 268 w 296"/>
                  <a:gd name="T13" fmla="*/ 126 h 296"/>
                  <a:gd name="T14" fmla="*/ 170 w 296"/>
                  <a:gd name="T15" fmla="*/ 126 h 296"/>
                  <a:gd name="T16" fmla="*/ 170 w 296"/>
                  <a:gd name="T17" fmla="*/ 28 h 296"/>
                  <a:gd name="T18" fmla="*/ 126 w 296"/>
                  <a:gd name="T19" fmla="*/ 28 h 296"/>
                  <a:gd name="T20" fmla="*/ 126 w 296"/>
                  <a:gd name="T21" fmla="*/ 126 h 296"/>
                  <a:gd name="T22" fmla="*/ 29 w 296"/>
                  <a:gd name="T23" fmla="*/ 126 h 296"/>
                  <a:gd name="T24" fmla="*/ 29 w 296"/>
                  <a:gd name="T25" fmla="*/ 17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6" h="296">
                    <a:moveTo>
                      <a:pt x="29" y="170"/>
                    </a:moveTo>
                    <a:cubicBezTo>
                      <a:pt x="126" y="170"/>
                      <a:pt x="126" y="170"/>
                      <a:pt x="126" y="170"/>
                    </a:cubicBezTo>
                    <a:cubicBezTo>
                      <a:pt x="126" y="267"/>
                      <a:pt x="126" y="267"/>
                      <a:pt x="126" y="267"/>
                    </a:cubicBezTo>
                    <a:cubicBezTo>
                      <a:pt x="126" y="296"/>
                      <a:pt x="170" y="296"/>
                      <a:pt x="170" y="267"/>
                    </a:cubicBezTo>
                    <a:cubicBezTo>
                      <a:pt x="170" y="170"/>
                      <a:pt x="170" y="170"/>
                      <a:pt x="170" y="170"/>
                    </a:cubicBezTo>
                    <a:cubicBezTo>
                      <a:pt x="268" y="170"/>
                      <a:pt x="268" y="170"/>
                      <a:pt x="268" y="170"/>
                    </a:cubicBezTo>
                    <a:cubicBezTo>
                      <a:pt x="296" y="170"/>
                      <a:pt x="296" y="126"/>
                      <a:pt x="268" y="126"/>
                    </a:cubicBezTo>
                    <a:cubicBezTo>
                      <a:pt x="170" y="126"/>
                      <a:pt x="170" y="126"/>
                      <a:pt x="170" y="126"/>
                    </a:cubicBezTo>
                    <a:cubicBezTo>
                      <a:pt x="170" y="28"/>
                      <a:pt x="170" y="28"/>
                      <a:pt x="170" y="28"/>
                    </a:cubicBezTo>
                    <a:cubicBezTo>
                      <a:pt x="170" y="0"/>
                      <a:pt x="126" y="0"/>
                      <a:pt x="126" y="28"/>
                    </a:cubicBezTo>
                    <a:cubicBezTo>
                      <a:pt x="126" y="126"/>
                      <a:pt x="126" y="126"/>
                      <a:pt x="126" y="126"/>
                    </a:cubicBezTo>
                    <a:cubicBezTo>
                      <a:pt x="29" y="126"/>
                      <a:pt x="29" y="126"/>
                      <a:pt x="29" y="126"/>
                    </a:cubicBezTo>
                    <a:cubicBezTo>
                      <a:pt x="0" y="126"/>
                      <a:pt x="0" y="170"/>
                      <a:pt x="29"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206">
                <a:extLst>
                  <a:ext uri="{FF2B5EF4-FFF2-40B4-BE49-F238E27FC236}">
                    <a16:creationId xmlns:a16="http://schemas.microsoft.com/office/drawing/2014/main" id="{EF372087-7BC5-4F7D-824A-6BEBF6BE4E8A}"/>
                  </a:ext>
                </a:extLst>
              </p:cNvPr>
              <p:cNvSpPr>
                <a:spLocks noEditPoints="1"/>
              </p:cNvSpPr>
              <p:nvPr/>
            </p:nvSpPr>
            <p:spPr bwMode="auto">
              <a:xfrm>
                <a:off x="7894638" y="4914901"/>
                <a:ext cx="2490788" cy="1301750"/>
              </a:xfrm>
              <a:custGeom>
                <a:avLst/>
                <a:gdLst>
                  <a:gd name="T0" fmla="*/ 951 w 1006"/>
                  <a:gd name="T1" fmla="*/ 265 h 526"/>
                  <a:gd name="T2" fmla="*/ 913 w 1006"/>
                  <a:gd name="T3" fmla="*/ 194 h 526"/>
                  <a:gd name="T4" fmla="*/ 875 w 1006"/>
                  <a:gd name="T5" fmla="*/ 85 h 526"/>
                  <a:gd name="T6" fmla="*/ 452 w 1006"/>
                  <a:gd name="T7" fmla="*/ 62 h 526"/>
                  <a:gd name="T8" fmla="*/ 307 w 1006"/>
                  <a:gd name="T9" fmla="*/ 15 h 526"/>
                  <a:gd name="T10" fmla="*/ 207 w 1006"/>
                  <a:gd name="T11" fmla="*/ 118 h 526"/>
                  <a:gd name="T12" fmla="*/ 66 w 1006"/>
                  <a:gd name="T13" fmla="*/ 78 h 526"/>
                  <a:gd name="T14" fmla="*/ 1 w 1006"/>
                  <a:gd name="T15" fmla="*/ 28 h 526"/>
                  <a:gd name="T16" fmla="*/ 1 w 1006"/>
                  <a:gd name="T17" fmla="*/ 498 h 526"/>
                  <a:gd name="T18" fmla="*/ 46 w 1006"/>
                  <a:gd name="T19" fmla="*/ 445 h 526"/>
                  <a:gd name="T20" fmla="*/ 962 w 1006"/>
                  <a:gd name="T21" fmla="*/ 498 h 526"/>
                  <a:gd name="T22" fmla="*/ 1006 w 1006"/>
                  <a:gd name="T23" fmla="*/ 405 h 526"/>
                  <a:gd name="T24" fmla="*/ 869 w 1006"/>
                  <a:gd name="T25" fmla="*/ 129 h 526"/>
                  <a:gd name="T26" fmla="*/ 843 w 1006"/>
                  <a:gd name="T27" fmla="*/ 127 h 526"/>
                  <a:gd name="T28" fmla="*/ 794 w 1006"/>
                  <a:gd name="T29" fmla="*/ 125 h 526"/>
                  <a:gd name="T30" fmla="*/ 810 w 1006"/>
                  <a:gd name="T31" fmla="*/ 193 h 526"/>
                  <a:gd name="T32" fmla="*/ 790 w 1006"/>
                  <a:gd name="T33" fmla="*/ 124 h 526"/>
                  <a:gd name="T34" fmla="*/ 739 w 1006"/>
                  <a:gd name="T35" fmla="*/ 193 h 526"/>
                  <a:gd name="T36" fmla="*/ 733 w 1006"/>
                  <a:gd name="T37" fmla="*/ 126 h 526"/>
                  <a:gd name="T38" fmla="*/ 663 w 1006"/>
                  <a:gd name="T39" fmla="*/ 193 h 526"/>
                  <a:gd name="T40" fmla="*/ 451 w 1006"/>
                  <a:gd name="T41" fmla="*/ 62 h 526"/>
                  <a:gd name="T42" fmla="*/ 287 w 1006"/>
                  <a:gd name="T43" fmla="*/ 55 h 526"/>
                  <a:gd name="T44" fmla="*/ 288 w 1006"/>
                  <a:gd name="T45" fmla="*/ 55 h 526"/>
                  <a:gd name="T46" fmla="*/ 397 w 1006"/>
                  <a:gd name="T47" fmla="*/ 90 h 526"/>
                  <a:gd name="T48" fmla="*/ 417 w 1006"/>
                  <a:gd name="T49" fmla="*/ 166 h 526"/>
                  <a:gd name="T50" fmla="*/ 472 w 1006"/>
                  <a:gd name="T51" fmla="*/ 107 h 526"/>
                  <a:gd name="T52" fmla="*/ 611 w 1006"/>
                  <a:gd name="T53" fmla="*/ 193 h 526"/>
                  <a:gd name="T54" fmla="*/ 395 w 1006"/>
                  <a:gd name="T55" fmla="*/ 187 h 526"/>
                  <a:gd name="T56" fmla="*/ 283 w 1006"/>
                  <a:gd name="T57" fmla="*/ 55 h 526"/>
                  <a:gd name="T58" fmla="*/ 57 w 1006"/>
                  <a:gd name="T59" fmla="*/ 105 h 526"/>
                  <a:gd name="T60" fmla="*/ 57 w 1006"/>
                  <a:gd name="T61" fmla="*/ 151 h 526"/>
                  <a:gd name="T62" fmla="*/ 73 w 1006"/>
                  <a:gd name="T63" fmla="*/ 126 h 526"/>
                  <a:gd name="T64" fmla="*/ 403 w 1006"/>
                  <a:gd name="T65" fmla="*/ 236 h 526"/>
                  <a:gd name="T66" fmla="*/ 907 w 1006"/>
                  <a:gd name="T67" fmla="*/ 237 h 526"/>
                  <a:gd name="T68" fmla="*/ 883 w 1006"/>
                  <a:gd name="T69" fmla="*/ 264 h 526"/>
                  <a:gd name="T70" fmla="*/ 397 w 1006"/>
                  <a:gd name="T71" fmla="*/ 264 h 526"/>
                  <a:gd name="T72" fmla="*/ 244 w 1006"/>
                  <a:gd name="T73" fmla="*/ 215 h 526"/>
                  <a:gd name="T74" fmla="*/ 57 w 1006"/>
                  <a:gd name="T75" fmla="*/ 155 h 526"/>
                  <a:gd name="T76" fmla="*/ 49 w 1006"/>
                  <a:gd name="T77" fmla="*/ 198 h 526"/>
                  <a:gd name="T78" fmla="*/ 45 w 1006"/>
                  <a:gd name="T79" fmla="*/ 266 h 526"/>
                  <a:gd name="T80" fmla="*/ 962 w 1006"/>
                  <a:gd name="T81" fmla="*/ 401 h 526"/>
                  <a:gd name="T82" fmla="*/ 45 w 1006"/>
                  <a:gd name="T83" fmla="*/ 310 h 526"/>
                  <a:gd name="T84" fmla="*/ 962 w 1006"/>
                  <a:gd name="T85" fmla="*/ 30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06" h="526">
                    <a:moveTo>
                      <a:pt x="962" y="105"/>
                    </a:moveTo>
                    <a:cubicBezTo>
                      <a:pt x="962" y="266"/>
                      <a:pt x="962" y="266"/>
                      <a:pt x="962" y="266"/>
                    </a:cubicBezTo>
                    <a:cubicBezTo>
                      <a:pt x="958" y="265"/>
                      <a:pt x="955" y="265"/>
                      <a:pt x="951" y="265"/>
                    </a:cubicBezTo>
                    <a:cubicBezTo>
                      <a:pt x="951" y="264"/>
                      <a:pt x="951" y="263"/>
                      <a:pt x="951" y="262"/>
                    </a:cubicBezTo>
                    <a:cubicBezTo>
                      <a:pt x="951" y="231"/>
                      <a:pt x="951" y="231"/>
                      <a:pt x="951" y="231"/>
                    </a:cubicBezTo>
                    <a:cubicBezTo>
                      <a:pt x="951" y="209"/>
                      <a:pt x="932" y="197"/>
                      <a:pt x="913" y="194"/>
                    </a:cubicBezTo>
                    <a:cubicBezTo>
                      <a:pt x="913" y="173"/>
                      <a:pt x="913" y="152"/>
                      <a:pt x="913" y="131"/>
                    </a:cubicBezTo>
                    <a:cubicBezTo>
                      <a:pt x="913" y="116"/>
                      <a:pt x="912" y="102"/>
                      <a:pt x="898" y="91"/>
                    </a:cubicBezTo>
                    <a:cubicBezTo>
                      <a:pt x="892" y="86"/>
                      <a:pt x="884" y="86"/>
                      <a:pt x="875" y="85"/>
                    </a:cubicBezTo>
                    <a:cubicBezTo>
                      <a:pt x="839" y="83"/>
                      <a:pt x="803" y="81"/>
                      <a:pt x="766" y="79"/>
                    </a:cubicBezTo>
                    <a:cubicBezTo>
                      <a:pt x="664" y="74"/>
                      <a:pt x="562" y="68"/>
                      <a:pt x="460" y="63"/>
                    </a:cubicBezTo>
                    <a:cubicBezTo>
                      <a:pt x="458" y="62"/>
                      <a:pt x="455" y="62"/>
                      <a:pt x="452" y="62"/>
                    </a:cubicBezTo>
                    <a:cubicBezTo>
                      <a:pt x="451" y="62"/>
                      <a:pt x="450" y="61"/>
                      <a:pt x="449" y="61"/>
                    </a:cubicBezTo>
                    <a:cubicBezTo>
                      <a:pt x="426" y="54"/>
                      <a:pt x="403" y="46"/>
                      <a:pt x="380" y="39"/>
                    </a:cubicBezTo>
                    <a:cubicBezTo>
                      <a:pt x="356" y="31"/>
                      <a:pt x="331" y="23"/>
                      <a:pt x="307" y="15"/>
                    </a:cubicBezTo>
                    <a:cubicBezTo>
                      <a:pt x="301" y="13"/>
                      <a:pt x="295" y="11"/>
                      <a:pt x="289" y="11"/>
                    </a:cubicBezTo>
                    <a:cubicBezTo>
                      <a:pt x="274" y="12"/>
                      <a:pt x="254" y="13"/>
                      <a:pt x="247" y="29"/>
                    </a:cubicBezTo>
                    <a:cubicBezTo>
                      <a:pt x="234" y="59"/>
                      <a:pt x="220" y="88"/>
                      <a:pt x="207" y="118"/>
                    </a:cubicBezTo>
                    <a:cubicBezTo>
                      <a:pt x="206" y="120"/>
                      <a:pt x="206" y="122"/>
                      <a:pt x="205" y="124"/>
                    </a:cubicBezTo>
                    <a:cubicBezTo>
                      <a:pt x="193" y="120"/>
                      <a:pt x="180" y="116"/>
                      <a:pt x="168" y="111"/>
                    </a:cubicBezTo>
                    <a:cubicBezTo>
                      <a:pt x="66" y="78"/>
                      <a:pt x="66" y="78"/>
                      <a:pt x="66" y="78"/>
                    </a:cubicBezTo>
                    <a:cubicBezTo>
                      <a:pt x="59" y="75"/>
                      <a:pt x="52" y="75"/>
                      <a:pt x="45" y="75"/>
                    </a:cubicBezTo>
                    <a:cubicBezTo>
                      <a:pt x="45" y="28"/>
                      <a:pt x="45" y="28"/>
                      <a:pt x="45" y="28"/>
                    </a:cubicBezTo>
                    <a:cubicBezTo>
                      <a:pt x="45" y="0"/>
                      <a:pt x="1" y="0"/>
                      <a:pt x="1" y="28"/>
                    </a:cubicBezTo>
                    <a:cubicBezTo>
                      <a:pt x="1" y="301"/>
                      <a:pt x="1" y="301"/>
                      <a:pt x="1" y="301"/>
                    </a:cubicBezTo>
                    <a:cubicBezTo>
                      <a:pt x="0" y="308"/>
                      <a:pt x="1" y="315"/>
                      <a:pt x="1" y="322"/>
                    </a:cubicBezTo>
                    <a:cubicBezTo>
                      <a:pt x="1" y="498"/>
                      <a:pt x="1" y="498"/>
                      <a:pt x="1" y="498"/>
                    </a:cubicBezTo>
                    <a:cubicBezTo>
                      <a:pt x="1" y="526"/>
                      <a:pt x="45" y="526"/>
                      <a:pt x="45" y="498"/>
                    </a:cubicBezTo>
                    <a:cubicBezTo>
                      <a:pt x="45" y="445"/>
                      <a:pt x="45" y="445"/>
                      <a:pt x="45" y="445"/>
                    </a:cubicBezTo>
                    <a:cubicBezTo>
                      <a:pt x="45" y="445"/>
                      <a:pt x="46" y="445"/>
                      <a:pt x="46" y="445"/>
                    </a:cubicBezTo>
                    <a:cubicBezTo>
                      <a:pt x="960" y="445"/>
                      <a:pt x="960" y="445"/>
                      <a:pt x="960" y="445"/>
                    </a:cubicBezTo>
                    <a:cubicBezTo>
                      <a:pt x="960" y="445"/>
                      <a:pt x="961" y="445"/>
                      <a:pt x="962" y="445"/>
                    </a:cubicBezTo>
                    <a:cubicBezTo>
                      <a:pt x="962" y="498"/>
                      <a:pt x="962" y="498"/>
                      <a:pt x="962" y="498"/>
                    </a:cubicBezTo>
                    <a:cubicBezTo>
                      <a:pt x="962" y="526"/>
                      <a:pt x="1006" y="526"/>
                      <a:pt x="1006" y="498"/>
                    </a:cubicBezTo>
                    <a:cubicBezTo>
                      <a:pt x="1006" y="407"/>
                      <a:pt x="1006" y="407"/>
                      <a:pt x="1006" y="407"/>
                    </a:cubicBezTo>
                    <a:cubicBezTo>
                      <a:pt x="1006" y="407"/>
                      <a:pt x="1006" y="406"/>
                      <a:pt x="1006" y="405"/>
                    </a:cubicBezTo>
                    <a:cubicBezTo>
                      <a:pt x="1006" y="105"/>
                      <a:pt x="1006" y="105"/>
                      <a:pt x="1006" y="105"/>
                    </a:cubicBezTo>
                    <a:cubicBezTo>
                      <a:pt x="1006" y="77"/>
                      <a:pt x="962" y="77"/>
                      <a:pt x="962" y="105"/>
                    </a:cubicBezTo>
                    <a:close/>
                    <a:moveTo>
                      <a:pt x="869" y="129"/>
                    </a:moveTo>
                    <a:cubicBezTo>
                      <a:pt x="869" y="133"/>
                      <a:pt x="869" y="136"/>
                      <a:pt x="869" y="140"/>
                    </a:cubicBezTo>
                    <a:cubicBezTo>
                      <a:pt x="869" y="155"/>
                      <a:pt x="869" y="170"/>
                      <a:pt x="869" y="185"/>
                    </a:cubicBezTo>
                    <a:cubicBezTo>
                      <a:pt x="861" y="166"/>
                      <a:pt x="852" y="147"/>
                      <a:pt x="843" y="127"/>
                    </a:cubicBezTo>
                    <a:cubicBezTo>
                      <a:pt x="852" y="128"/>
                      <a:pt x="860" y="128"/>
                      <a:pt x="869" y="129"/>
                    </a:cubicBezTo>
                    <a:close/>
                    <a:moveTo>
                      <a:pt x="790" y="124"/>
                    </a:moveTo>
                    <a:cubicBezTo>
                      <a:pt x="791" y="124"/>
                      <a:pt x="793" y="124"/>
                      <a:pt x="794" y="125"/>
                    </a:cubicBezTo>
                    <a:cubicBezTo>
                      <a:pt x="795" y="125"/>
                      <a:pt x="795" y="125"/>
                      <a:pt x="795" y="126"/>
                    </a:cubicBezTo>
                    <a:cubicBezTo>
                      <a:pt x="805" y="148"/>
                      <a:pt x="815" y="170"/>
                      <a:pt x="825" y="193"/>
                    </a:cubicBezTo>
                    <a:cubicBezTo>
                      <a:pt x="810" y="193"/>
                      <a:pt x="810" y="193"/>
                      <a:pt x="810" y="193"/>
                    </a:cubicBezTo>
                    <a:cubicBezTo>
                      <a:pt x="810" y="191"/>
                      <a:pt x="809" y="190"/>
                      <a:pt x="809" y="188"/>
                    </a:cubicBezTo>
                    <a:cubicBezTo>
                      <a:pt x="799" y="167"/>
                      <a:pt x="789" y="145"/>
                      <a:pt x="780" y="124"/>
                    </a:cubicBezTo>
                    <a:cubicBezTo>
                      <a:pt x="783" y="124"/>
                      <a:pt x="786" y="124"/>
                      <a:pt x="790" y="124"/>
                    </a:cubicBezTo>
                    <a:close/>
                    <a:moveTo>
                      <a:pt x="754" y="174"/>
                    </a:moveTo>
                    <a:cubicBezTo>
                      <a:pt x="757" y="180"/>
                      <a:pt x="760" y="187"/>
                      <a:pt x="763" y="193"/>
                    </a:cubicBezTo>
                    <a:cubicBezTo>
                      <a:pt x="739" y="193"/>
                      <a:pt x="739" y="193"/>
                      <a:pt x="739" y="193"/>
                    </a:cubicBezTo>
                    <a:cubicBezTo>
                      <a:pt x="744" y="187"/>
                      <a:pt x="749" y="180"/>
                      <a:pt x="754" y="174"/>
                    </a:cubicBezTo>
                    <a:close/>
                    <a:moveTo>
                      <a:pt x="731" y="121"/>
                    </a:moveTo>
                    <a:cubicBezTo>
                      <a:pt x="732" y="123"/>
                      <a:pt x="732" y="124"/>
                      <a:pt x="733" y="126"/>
                    </a:cubicBezTo>
                    <a:cubicBezTo>
                      <a:pt x="733" y="127"/>
                      <a:pt x="734" y="128"/>
                      <a:pt x="734" y="129"/>
                    </a:cubicBezTo>
                    <a:cubicBezTo>
                      <a:pt x="717" y="151"/>
                      <a:pt x="700" y="172"/>
                      <a:pt x="683" y="193"/>
                    </a:cubicBezTo>
                    <a:cubicBezTo>
                      <a:pt x="663" y="193"/>
                      <a:pt x="663" y="193"/>
                      <a:pt x="663" y="193"/>
                    </a:cubicBezTo>
                    <a:cubicBezTo>
                      <a:pt x="681" y="169"/>
                      <a:pt x="700" y="145"/>
                      <a:pt x="718" y="120"/>
                    </a:cubicBezTo>
                    <a:cubicBezTo>
                      <a:pt x="723" y="121"/>
                      <a:pt x="727" y="121"/>
                      <a:pt x="731" y="121"/>
                    </a:cubicBezTo>
                    <a:close/>
                    <a:moveTo>
                      <a:pt x="451" y="62"/>
                    </a:moveTo>
                    <a:cubicBezTo>
                      <a:pt x="451" y="62"/>
                      <a:pt x="450" y="62"/>
                      <a:pt x="449" y="62"/>
                    </a:cubicBezTo>
                    <a:cubicBezTo>
                      <a:pt x="447" y="62"/>
                      <a:pt x="449" y="62"/>
                      <a:pt x="451" y="62"/>
                    </a:cubicBezTo>
                    <a:close/>
                    <a:moveTo>
                      <a:pt x="287" y="55"/>
                    </a:moveTo>
                    <a:cubicBezTo>
                      <a:pt x="284" y="55"/>
                      <a:pt x="285" y="54"/>
                      <a:pt x="287" y="55"/>
                    </a:cubicBezTo>
                    <a:close/>
                    <a:moveTo>
                      <a:pt x="283" y="55"/>
                    </a:moveTo>
                    <a:cubicBezTo>
                      <a:pt x="285" y="55"/>
                      <a:pt x="286" y="55"/>
                      <a:pt x="288" y="55"/>
                    </a:cubicBezTo>
                    <a:cubicBezTo>
                      <a:pt x="288" y="55"/>
                      <a:pt x="288" y="55"/>
                      <a:pt x="289" y="55"/>
                    </a:cubicBezTo>
                    <a:cubicBezTo>
                      <a:pt x="298" y="58"/>
                      <a:pt x="306" y="61"/>
                      <a:pt x="315" y="64"/>
                    </a:cubicBezTo>
                    <a:cubicBezTo>
                      <a:pt x="342" y="73"/>
                      <a:pt x="370" y="82"/>
                      <a:pt x="397" y="90"/>
                    </a:cubicBezTo>
                    <a:cubicBezTo>
                      <a:pt x="404" y="93"/>
                      <a:pt x="411" y="95"/>
                      <a:pt x="418" y="97"/>
                    </a:cubicBezTo>
                    <a:cubicBezTo>
                      <a:pt x="412" y="111"/>
                      <a:pt x="407" y="125"/>
                      <a:pt x="402" y="139"/>
                    </a:cubicBezTo>
                    <a:cubicBezTo>
                      <a:pt x="397" y="150"/>
                      <a:pt x="406" y="163"/>
                      <a:pt x="417" y="166"/>
                    </a:cubicBezTo>
                    <a:cubicBezTo>
                      <a:pt x="429" y="169"/>
                      <a:pt x="439" y="162"/>
                      <a:pt x="444" y="151"/>
                    </a:cubicBezTo>
                    <a:cubicBezTo>
                      <a:pt x="449" y="136"/>
                      <a:pt x="455" y="121"/>
                      <a:pt x="461" y="106"/>
                    </a:cubicBezTo>
                    <a:cubicBezTo>
                      <a:pt x="465" y="107"/>
                      <a:pt x="468" y="107"/>
                      <a:pt x="472" y="107"/>
                    </a:cubicBezTo>
                    <a:cubicBezTo>
                      <a:pt x="537" y="111"/>
                      <a:pt x="601" y="114"/>
                      <a:pt x="666" y="118"/>
                    </a:cubicBezTo>
                    <a:cubicBezTo>
                      <a:pt x="614" y="186"/>
                      <a:pt x="614" y="186"/>
                      <a:pt x="614" y="186"/>
                    </a:cubicBezTo>
                    <a:cubicBezTo>
                      <a:pt x="612" y="188"/>
                      <a:pt x="611" y="190"/>
                      <a:pt x="611" y="193"/>
                    </a:cubicBezTo>
                    <a:cubicBezTo>
                      <a:pt x="414" y="193"/>
                      <a:pt x="414" y="193"/>
                      <a:pt x="414" y="193"/>
                    </a:cubicBezTo>
                    <a:cubicBezTo>
                      <a:pt x="413" y="193"/>
                      <a:pt x="412" y="192"/>
                      <a:pt x="411" y="192"/>
                    </a:cubicBezTo>
                    <a:cubicBezTo>
                      <a:pt x="406" y="190"/>
                      <a:pt x="400" y="189"/>
                      <a:pt x="395" y="187"/>
                    </a:cubicBezTo>
                    <a:cubicBezTo>
                      <a:pt x="375" y="180"/>
                      <a:pt x="355" y="173"/>
                      <a:pt x="334" y="167"/>
                    </a:cubicBezTo>
                    <a:cubicBezTo>
                      <a:pt x="305" y="157"/>
                      <a:pt x="276" y="147"/>
                      <a:pt x="246" y="137"/>
                    </a:cubicBezTo>
                    <a:cubicBezTo>
                      <a:pt x="259" y="110"/>
                      <a:pt x="271" y="83"/>
                      <a:pt x="283" y="55"/>
                    </a:cubicBezTo>
                    <a:close/>
                    <a:moveTo>
                      <a:pt x="414" y="193"/>
                    </a:moveTo>
                    <a:cubicBezTo>
                      <a:pt x="416" y="193"/>
                      <a:pt x="416" y="193"/>
                      <a:pt x="414" y="193"/>
                    </a:cubicBezTo>
                    <a:close/>
                    <a:moveTo>
                      <a:pt x="57" y="105"/>
                    </a:moveTo>
                    <a:cubicBezTo>
                      <a:pt x="57" y="102"/>
                      <a:pt x="58" y="104"/>
                      <a:pt x="57" y="107"/>
                    </a:cubicBezTo>
                    <a:cubicBezTo>
                      <a:pt x="57" y="107"/>
                      <a:pt x="57" y="106"/>
                      <a:pt x="57" y="105"/>
                    </a:cubicBezTo>
                    <a:close/>
                    <a:moveTo>
                      <a:pt x="57" y="151"/>
                    </a:moveTo>
                    <a:cubicBezTo>
                      <a:pt x="57" y="141"/>
                      <a:pt x="57" y="131"/>
                      <a:pt x="57" y="121"/>
                    </a:cubicBezTo>
                    <a:cubicBezTo>
                      <a:pt x="57" y="121"/>
                      <a:pt x="57" y="121"/>
                      <a:pt x="57" y="121"/>
                    </a:cubicBezTo>
                    <a:cubicBezTo>
                      <a:pt x="63" y="123"/>
                      <a:pt x="68" y="124"/>
                      <a:pt x="73" y="126"/>
                    </a:cubicBezTo>
                    <a:cubicBezTo>
                      <a:pt x="93" y="133"/>
                      <a:pt x="113" y="139"/>
                      <a:pt x="133" y="146"/>
                    </a:cubicBezTo>
                    <a:cubicBezTo>
                      <a:pt x="189" y="164"/>
                      <a:pt x="244" y="183"/>
                      <a:pt x="300" y="201"/>
                    </a:cubicBezTo>
                    <a:cubicBezTo>
                      <a:pt x="334" y="213"/>
                      <a:pt x="368" y="224"/>
                      <a:pt x="403" y="236"/>
                    </a:cubicBezTo>
                    <a:cubicBezTo>
                      <a:pt x="409" y="238"/>
                      <a:pt x="416" y="237"/>
                      <a:pt x="423" y="237"/>
                    </a:cubicBezTo>
                    <a:cubicBezTo>
                      <a:pt x="904" y="237"/>
                      <a:pt x="904" y="237"/>
                      <a:pt x="904" y="237"/>
                    </a:cubicBezTo>
                    <a:cubicBezTo>
                      <a:pt x="907" y="237"/>
                      <a:pt x="906" y="237"/>
                      <a:pt x="907" y="237"/>
                    </a:cubicBezTo>
                    <a:cubicBezTo>
                      <a:pt x="907" y="264"/>
                      <a:pt x="907" y="264"/>
                      <a:pt x="907" y="264"/>
                    </a:cubicBezTo>
                    <a:cubicBezTo>
                      <a:pt x="906" y="264"/>
                      <a:pt x="904" y="264"/>
                      <a:pt x="904" y="264"/>
                    </a:cubicBezTo>
                    <a:cubicBezTo>
                      <a:pt x="897" y="264"/>
                      <a:pt x="890" y="264"/>
                      <a:pt x="883" y="264"/>
                    </a:cubicBezTo>
                    <a:cubicBezTo>
                      <a:pt x="840" y="264"/>
                      <a:pt x="796" y="264"/>
                      <a:pt x="753" y="265"/>
                    </a:cubicBezTo>
                    <a:cubicBezTo>
                      <a:pt x="644" y="265"/>
                      <a:pt x="536" y="265"/>
                      <a:pt x="427" y="265"/>
                    </a:cubicBezTo>
                    <a:cubicBezTo>
                      <a:pt x="417" y="265"/>
                      <a:pt x="407" y="265"/>
                      <a:pt x="397" y="264"/>
                    </a:cubicBezTo>
                    <a:cubicBezTo>
                      <a:pt x="397" y="264"/>
                      <a:pt x="397" y="264"/>
                      <a:pt x="397" y="264"/>
                    </a:cubicBezTo>
                    <a:cubicBezTo>
                      <a:pt x="392" y="263"/>
                      <a:pt x="387" y="261"/>
                      <a:pt x="383" y="260"/>
                    </a:cubicBezTo>
                    <a:cubicBezTo>
                      <a:pt x="336" y="245"/>
                      <a:pt x="290" y="230"/>
                      <a:pt x="244" y="215"/>
                    </a:cubicBezTo>
                    <a:cubicBezTo>
                      <a:pt x="193" y="198"/>
                      <a:pt x="142" y="182"/>
                      <a:pt x="91" y="166"/>
                    </a:cubicBezTo>
                    <a:cubicBezTo>
                      <a:pt x="60" y="155"/>
                      <a:pt x="60" y="155"/>
                      <a:pt x="60" y="155"/>
                    </a:cubicBezTo>
                    <a:cubicBezTo>
                      <a:pt x="59" y="155"/>
                      <a:pt x="58" y="155"/>
                      <a:pt x="57" y="155"/>
                    </a:cubicBezTo>
                    <a:cubicBezTo>
                      <a:pt x="57" y="153"/>
                      <a:pt x="57" y="152"/>
                      <a:pt x="57" y="151"/>
                    </a:cubicBezTo>
                    <a:close/>
                    <a:moveTo>
                      <a:pt x="45" y="197"/>
                    </a:moveTo>
                    <a:cubicBezTo>
                      <a:pt x="46" y="197"/>
                      <a:pt x="47" y="198"/>
                      <a:pt x="49" y="198"/>
                    </a:cubicBezTo>
                    <a:cubicBezTo>
                      <a:pt x="119" y="221"/>
                      <a:pt x="189" y="243"/>
                      <a:pt x="259" y="266"/>
                    </a:cubicBezTo>
                    <a:cubicBezTo>
                      <a:pt x="45" y="266"/>
                      <a:pt x="45" y="266"/>
                      <a:pt x="45" y="266"/>
                    </a:cubicBezTo>
                    <a:cubicBezTo>
                      <a:pt x="45" y="266"/>
                      <a:pt x="45" y="266"/>
                      <a:pt x="45" y="266"/>
                    </a:cubicBezTo>
                    <a:lnTo>
                      <a:pt x="45" y="197"/>
                    </a:lnTo>
                    <a:close/>
                    <a:moveTo>
                      <a:pt x="962" y="401"/>
                    </a:moveTo>
                    <a:cubicBezTo>
                      <a:pt x="962" y="401"/>
                      <a:pt x="962" y="401"/>
                      <a:pt x="962" y="401"/>
                    </a:cubicBezTo>
                    <a:cubicBezTo>
                      <a:pt x="45" y="401"/>
                      <a:pt x="45" y="401"/>
                      <a:pt x="45" y="401"/>
                    </a:cubicBezTo>
                    <a:cubicBezTo>
                      <a:pt x="45" y="401"/>
                      <a:pt x="45" y="401"/>
                      <a:pt x="45" y="401"/>
                    </a:cubicBezTo>
                    <a:cubicBezTo>
                      <a:pt x="45" y="310"/>
                      <a:pt x="45" y="310"/>
                      <a:pt x="45" y="310"/>
                    </a:cubicBezTo>
                    <a:cubicBezTo>
                      <a:pt x="962" y="310"/>
                      <a:pt x="962" y="310"/>
                      <a:pt x="962" y="310"/>
                    </a:cubicBezTo>
                    <a:lnTo>
                      <a:pt x="962" y="401"/>
                    </a:lnTo>
                    <a:close/>
                    <a:moveTo>
                      <a:pt x="962" y="305"/>
                    </a:moveTo>
                    <a:cubicBezTo>
                      <a:pt x="961" y="303"/>
                      <a:pt x="962" y="303"/>
                      <a:pt x="962" y="3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207">
                <a:extLst>
                  <a:ext uri="{FF2B5EF4-FFF2-40B4-BE49-F238E27FC236}">
                    <a16:creationId xmlns:a16="http://schemas.microsoft.com/office/drawing/2014/main" id="{8D895CA7-E1E3-41BB-A28F-59FE73531C75}"/>
                  </a:ext>
                </a:extLst>
              </p:cNvPr>
              <p:cNvSpPr>
                <a:spLocks noEditPoints="1"/>
              </p:cNvSpPr>
              <p:nvPr/>
            </p:nvSpPr>
            <p:spPr bwMode="auto">
              <a:xfrm>
                <a:off x="8072438" y="4721226"/>
                <a:ext cx="406400" cy="407988"/>
              </a:xfrm>
              <a:custGeom>
                <a:avLst/>
                <a:gdLst>
                  <a:gd name="T0" fmla="*/ 83 w 164"/>
                  <a:gd name="T1" fmla="*/ 164 h 165"/>
                  <a:gd name="T2" fmla="*/ 164 w 164"/>
                  <a:gd name="T3" fmla="*/ 86 h 165"/>
                  <a:gd name="T4" fmla="*/ 164 w 164"/>
                  <a:gd name="T5" fmla="*/ 83 h 165"/>
                  <a:gd name="T6" fmla="*/ 164 w 164"/>
                  <a:gd name="T7" fmla="*/ 80 h 165"/>
                  <a:gd name="T8" fmla="*/ 83 w 164"/>
                  <a:gd name="T9" fmla="*/ 1 h 165"/>
                  <a:gd name="T10" fmla="*/ 1 w 164"/>
                  <a:gd name="T11" fmla="*/ 83 h 165"/>
                  <a:gd name="T12" fmla="*/ 83 w 164"/>
                  <a:gd name="T13" fmla="*/ 164 h 165"/>
                  <a:gd name="T14" fmla="*/ 83 w 164"/>
                  <a:gd name="T15" fmla="*/ 45 h 165"/>
                  <a:gd name="T16" fmla="*/ 120 w 164"/>
                  <a:gd name="T17" fmla="*/ 83 h 165"/>
                  <a:gd name="T18" fmla="*/ 83 w 164"/>
                  <a:gd name="T19" fmla="*/ 120 h 165"/>
                  <a:gd name="T20" fmla="*/ 45 w 164"/>
                  <a:gd name="T21" fmla="*/ 83 h 165"/>
                  <a:gd name="T22" fmla="*/ 83 w 164"/>
                  <a:gd name="T23" fmla="*/ 4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165">
                    <a:moveTo>
                      <a:pt x="83" y="164"/>
                    </a:moveTo>
                    <a:cubicBezTo>
                      <a:pt x="127" y="165"/>
                      <a:pt x="162" y="128"/>
                      <a:pt x="164" y="86"/>
                    </a:cubicBezTo>
                    <a:cubicBezTo>
                      <a:pt x="164" y="85"/>
                      <a:pt x="164" y="84"/>
                      <a:pt x="164" y="83"/>
                    </a:cubicBezTo>
                    <a:cubicBezTo>
                      <a:pt x="164" y="82"/>
                      <a:pt x="164" y="81"/>
                      <a:pt x="164" y="80"/>
                    </a:cubicBezTo>
                    <a:cubicBezTo>
                      <a:pt x="162" y="36"/>
                      <a:pt x="127" y="2"/>
                      <a:pt x="83" y="1"/>
                    </a:cubicBezTo>
                    <a:cubicBezTo>
                      <a:pt x="38" y="0"/>
                      <a:pt x="2" y="39"/>
                      <a:pt x="1" y="83"/>
                    </a:cubicBezTo>
                    <a:cubicBezTo>
                      <a:pt x="0" y="128"/>
                      <a:pt x="39" y="163"/>
                      <a:pt x="83" y="164"/>
                    </a:cubicBezTo>
                    <a:close/>
                    <a:moveTo>
                      <a:pt x="83" y="45"/>
                    </a:moveTo>
                    <a:cubicBezTo>
                      <a:pt x="104" y="45"/>
                      <a:pt x="120" y="62"/>
                      <a:pt x="120" y="83"/>
                    </a:cubicBezTo>
                    <a:cubicBezTo>
                      <a:pt x="120" y="104"/>
                      <a:pt x="104" y="120"/>
                      <a:pt x="83" y="120"/>
                    </a:cubicBezTo>
                    <a:cubicBezTo>
                      <a:pt x="62" y="121"/>
                      <a:pt x="46" y="103"/>
                      <a:pt x="45" y="83"/>
                    </a:cubicBezTo>
                    <a:cubicBezTo>
                      <a:pt x="45" y="62"/>
                      <a:pt x="63" y="46"/>
                      <a:pt x="83"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63" name="Group 162">
            <a:extLst>
              <a:ext uri="{FF2B5EF4-FFF2-40B4-BE49-F238E27FC236}">
                <a16:creationId xmlns:a16="http://schemas.microsoft.com/office/drawing/2014/main" id="{77008D23-7D75-4F81-8ECD-48179A52D1D9}"/>
              </a:ext>
            </a:extLst>
          </p:cNvPr>
          <p:cNvGrpSpPr/>
          <p:nvPr/>
        </p:nvGrpSpPr>
        <p:grpSpPr>
          <a:xfrm>
            <a:off x="3769484" y="4138392"/>
            <a:ext cx="886710" cy="886708"/>
            <a:chOff x="3665054" y="3697129"/>
            <a:chExt cx="1090809" cy="1090809"/>
          </a:xfrm>
        </p:grpSpPr>
        <p:sp>
          <p:nvSpPr>
            <p:cNvPr id="10" name="Oval 10">
              <a:extLst>
                <a:ext uri="{FF2B5EF4-FFF2-40B4-BE49-F238E27FC236}">
                  <a16:creationId xmlns:a16="http://schemas.microsoft.com/office/drawing/2014/main" id="{51E5647D-81BA-4389-A0BB-2FE4D7B08AB3}"/>
                </a:ext>
              </a:extLst>
            </p:cNvPr>
            <p:cNvSpPr>
              <a:spLocks noChangeArrowheads="1"/>
            </p:cNvSpPr>
            <p:nvPr/>
          </p:nvSpPr>
          <p:spPr bwMode="auto">
            <a:xfrm>
              <a:off x="3665054" y="3697129"/>
              <a:ext cx="1090809" cy="1090809"/>
            </a:xfrm>
            <a:prstGeom prst="ellipse">
              <a:avLst/>
            </a:prstGeom>
            <a:solidFill>
              <a:schemeClr val="bg1"/>
            </a:solidFill>
            <a:ln>
              <a:noFill/>
            </a:ln>
            <a:effectLst>
              <a:outerShdw blurRad="609600" dist="139700" dir="2700000" sx="94000" sy="94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grpSp>
          <p:nvGrpSpPr>
            <p:cNvPr id="156" name="Group 155">
              <a:extLst>
                <a:ext uri="{FF2B5EF4-FFF2-40B4-BE49-F238E27FC236}">
                  <a16:creationId xmlns:a16="http://schemas.microsoft.com/office/drawing/2014/main" id="{A9EEDE21-402C-4F06-8894-531362C47551}"/>
                </a:ext>
              </a:extLst>
            </p:cNvPr>
            <p:cNvGrpSpPr/>
            <p:nvPr/>
          </p:nvGrpSpPr>
          <p:grpSpPr>
            <a:xfrm>
              <a:off x="3955881" y="3971620"/>
              <a:ext cx="509154" cy="541827"/>
              <a:chOff x="8107363" y="4032251"/>
              <a:chExt cx="2078038" cy="2211388"/>
            </a:xfrm>
            <a:solidFill>
              <a:schemeClr val="accent3"/>
            </a:solidFill>
          </p:grpSpPr>
          <p:sp>
            <p:nvSpPr>
              <p:cNvPr id="157" name="Freeform 280">
                <a:extLst>
                  <a:ext uri="{FF2B5EF4-FFF2-40B4-BE49-F238E27FC236}">
                    <a16:creationId xmlns:a16="http://schemas.microsoft.com/office/drawing/2014/main" id="{9C6388F1-CD79-487D-A115-4B2F11556906}"/>
                  </a:ext>
                </a:extLst>
              </p:cNvPr>
              <p:cNvSpPr>
                <a:spLocks/>
              </p:cNvSpPr>
              <p:nvPr/>
            </p:nvSpPr>
            <p:spPr bwMode="auto">
              <a:xfrm>
                <a:off x="8582026" y="4203701"/>
                <a:ext cx="287338" cy="282575"/>
              </a:xfrm>
              <a:custGeom>
                <a:avLst/>
                <a:gdLst>
                  <a:gd name="T0" fmla="*/ 20 w 116"/>
                  <a:gd name="T1" fmla="*/ 114 h 114"/>
                  <a:gd name="T2" fmla="*/ 21 w 116"/>
                  <a:gd name="T3" fmla="*/ 114 h 114"/>
                  <a:gd name="T4" fmla="*/ 21 w 116"/>
                  <a:gd name="T5" fmla="*/ 114 h 114"/>
                  <a:gd name="T6" fmla="*/ 96 w 116"/>
                  <a:gd name="T7" fmla="*/ 114 h 114"/>
                  <a:gd name="T8" fmla="*/ 116 w 116"/>
                  <a:gd name="T9" fmla="*/ 95 h 114"/>
                  <a:gd name="T10" fmla="*/ 96 w 116"/>
                  <a:gd name="T11" fmla="*/ 75 h 114"/>
                  <a:gd name="T12" fmla="*/ 39 w 116"/>
                  <a:gd name="T13" fmla="*/ 75 h 114"/>
                  <a:gd name="T14" fmla="*/ 39 w 116"/>
                  <a:gd name="T15" fmla="*/ 20 h 114"/>
                  <a:gd name="T16" fmla="*/ 20 w 116"/>
                  <a:gd name="T17" fmla="*/ 0 h 114"/>
                  <a:gd name="T18" fmla="*/ 0 w 116"/>
                  <a:gd name="T19" fmla="*/ 20 h 114"/>
                  <a:gd name="T20" fmla="*/ 0 w 116"/>
                  <a:gd name="T21" fmla="*/ 95 h 114"/>
                  <a:gd name="T22" fmla="*/ 20 w 116"/>
                  <a:gd name="T23" fmla="*/ 11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6" h="114">
                    <a:moveTo>
                      <a:pt x="20" y="114"/>
                    </a:moveTo>
                    <a:cubicBezTo>
                      <a:pt x="20" y="114"/>
                      <a:pt x="21" y="114"/>
                      <a:pt x="21" y="114"/>
                    </a:cubicBezTo>
                    <a:cubicBezTo>
                      <a:pt x="21" y="114"/>
                      <a:pt x="21" y="114"/>
                      <a:pt x="21" y="114"/>
                    </a:cubicBezTo>
                    <a:cubicBezTo>
                      <a:pt x="96" y="114"/>
                      <a:pt x="96" y="114"/>
                      <a:pt x="96" y="114"/>
                    </a:cubicBezTo>
                    <a:cubicBezTo>
                      <a:pt x="107" y="114"/>
                      <a:pt x="116" y="105"/>
                      <a:pt x="116" y="95"/>
                    </a:cubicBezTo>
                    <a:cubicBezTo>
                      <a:pt x="116" y="84"/>
                      <a:pt x="107" y="75"/>
                      <a:pt x="96" y="75"/>
                    </a:cubicBezTo>
                    <a:cubicBezTo>
                      <a:pt x="39" y="75"/>
                      <a:pt x="39" y="75"/>
                      <a:pt x="39" y="75"/>
                    </a:cubicBezTo>
                    <a:cubicBezTo>
                      <a:pt x="39" y="20"/>
                      <a:pt x="39" y="20"/>
                      <a:pt x="39" y="20"/>
                    </a:cubicBezTo>
                    <a:cubicBezTo>
                      <a:pt x="39" y="9"/>
                      <a:pt x="31" y="0"/>
                      <a:pt x="20" y="0"/>
                    </a:cubicBezTo>
                    <a:cubicBezTo>
                      <a:pt x="9" y="0"/>
                      <a:pt x="0" y="9"/>
                      <a:pt x="0" y="20"/>
                    </a:cubicBezTo>
                    <a:cubicBezTo>
                      <a:pt x="0" y="95"/>
                      <a:pt x="0" y="95"/>
                      <a:pt x="0" y="95"/>
                    </a:cubicBezTo>
                    <a:cubicBezTo>
                      <a:pt x="0" y="105"/>
                      <a:pt x="9" y="114"/>
                      <a:pt x="20" y="114"/>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8" name="Freeform 281">
                <a:extLst>
                  <a:ext uri="{FF2B5EF4-FFF2-40B4-BE49-F238E27FC236}">
                    <a16:creationId xmlns:a16="http://schemas.microsoft.com/office/drawing/2014/main" id="{238E96FA-C16C-4EB2-8FAE-D360CEDFF28B}"/>
                  </a:ext>
                </a:extLst>
              </p:cNvPr>
              <p:cNvSpPr>
                <a:spLocks noEditPoints="1"/>
              </p:cNvSpPr>
              <p:nvPr/>
            </p:nvSpPr>
            <p:spPr bwMode="auto">
              <a:xfrm>
                <a:off x="8107363" y="4032251"/>
                <a:ext cx="2078038" cy="2211388"/>
              </a:xfrm>
              <a:custGeom>
                <a:avLst/>
                <a:gdLst>
                  <a:gd name="T0" fmla="*/ 719 w 838"/>
                  <a:gd name="T1" fmla="*/ 7 h 893"/>
                  <a:gd name="T2" fmla="*/ 692 w 838"/>
                  <a:gd name="T3" fmla="*/ 36 h 893"/>
                  <a:gd name="T4" fmla="*/ 641 w 838"/>
                  <a:gd name="T5" fmla="*/ 174 h 893"/>
                  <a:gd name="T6" fmla="*/ 603 w 838"/>
                  <a:gd name="T7" fmla="*/ 139 h 893"/>
                  <a:gd name="T8" fmla="*/ 541 w 838"/>
                  <a:gd name="T9" fmla="*/ 108 h 893"/>
                  <a:gd name="T10" fmla="*/ 544 w 838"/>
                  <a:gd name="T11" fmla="*/ 137 h 893"/>
                  <a:gd name="T12" fmla="*/ 404 w 838"/>
                  <a:gd name="T13" fmla="*/ 288 h 893"/>
                  <a:gd name="T14" fmla="*/ 404 w 838"/>
                  <a:gd name="T15" fmla="*/ 288 h 893"/>
                  <a:gd name="T16" fmla="*/ 331 w 838"/>
                  <a:gd name="T17" fmla="*/ 367 h 893"/>
                  <a:gd name="T18" fmla="*/ 258 w 838"/>
                  <a:gd name="T19" fmla="*/ 446 h 893"/>
                  <a:gd name="T20" fmla="*/ 258 w 838"/>
                  <a:gd name="T21" fmla="*/ 446 h 893"/>
                  <a:gd name="T22" fmla="*/ 188 w 838"/>
                  <a:gd name="T23" fmla="*/ 542 h 893"/>
                  <a:gd name="T24" fmla="*/ 212 w 838"/>
                  <a:gd name="T25" fmla="*/ 582 h 893"/>
                  <a:gd name="T26" fmla="*/ 149 w 838"/>
                  <a:gd name="T27" fmla="*/ 694 h 893"/>
                  <a:gd name="T28" fmla="*/ 7 w 838"/>
                  <a:gd name="T29" fmla="*/ 861 h 893"/>
                  <a:gd name="T30" fmla="*/ 22 w 838"/>
                  <a:gd name="T31" fmla="*/ 893 h 893"/>
                  <a:gd name="T32" fmla="*/ 184 w 838"/>
                  <a:gd name="T33" fmla="*/ 726 h 893"/>
                  <a:gd name="T34" fmla="*/ 207 w 838"/>
                  <a:gd name="T35" fmla="*/ 738 h 893"/>
                  <a:gd name="T36" fmla="*/ 297 w 838"/>
                  <a:gd name="T37" fmla="*/ 660 h 893"/>
                  <a:gd name="T38" fmla="*/ 338 w 838"/>
                  <a:gd name="T39" fmla="*/ 681 h 893"/>
                  <a:gd name="T40" fmla="*/ 710 w 838"/>
                  <a:gd name="T41" fmla="*/ 299 h 893"/>
                  <a:gd name="T42" fmla="*/ 716 w 838"/>
                  <a:gd name="T43" fmla="*/ 296 h 893"/>
                  <a:gd name="T44" fmla="*/ 743 w 838"/>
                  <a:gd name="T45" fmla="*/ 295 h 893"/>
                  <a:gd name="T46" fmla="*/ 674 w 838"/>
                  <a:gd name="T47" fmla="*/ 205 h 893"/>
                  <a:gd name="T48" fmla="*/ 762 w 838"/>
                  <a:gd name="T49" fmla="*/ 100 h 893"/>
                  <a:gd name="T50" fmla="*/ 816 w 838"/>
                  <a:gd name="T51" fmla="*/ 143 h 893"/>
                  <a:gd name="T52" fmla="*/ 829 w 838"/>
                  <a:gd name="T53" fmla="*/ 109 h 893"/>
                  <a:gd name="T54" fmla="*/ 210 w 838"/>
                  <a:gd name="T55" fmla="*/ 697 h 893"/>
                  <a:gd name="T56" fmla="*/ 190 w 838"/>
                  <a:gd name="T57" fmla="*/ 663 h 893"/>
                  <a:gd name="T58" fmla="*/ 269 w 838"/>
                  <a:gd name="T59" fmla="*/ 634 h 893"/>
                  <a:gd name="T60" fmla="*/ 681 w 838"/>
                  <a:gd name="T61" fmla="*/ 264 h 893"/>
                  <a:gd name="T62" fmla="*/ 681 w 838"/>
                  <a:gd name="T63" fmla="*/ 273 h 893"/>
                  <a:gd name="T64" fmla="*/ 338 w 838"/>
                  <a:gd name="T65" fmla="*/ 642 h 893"/>
                  <a:gd name="T66" fmla="*/ 229 w 838"/>
                  <a:gd name="T67" fmla="*/ 544 h 893"/>
                  <a:gd name="T68" fmla="*/ 229 w 838"/>
                  <a:gd name="T69" fmla="*/ 535 h 893"/>
                  <a:gd name="T70" fmla="*/ 326 w 838"/>
                  <a:gd name="T71" fmla="*/ 534 h 893"/>
                  <a:gd name="T72" fmla="*/ 353 w 838"/>
                  <a:gd name="T73" fmla="*/ 533 h 893"/>
                  <a:gd name="T74" fmla="*/ 300 w 838"/>
                  <a:gd name="T75" fmla="*/ 458 h 893"/>
                  <a:gd name="T76" fmla="*/ 399 w 838"/>
                  <a:gd name="T77" fmla="*/ 455 h 893"/>
                  <a:gd name="T78" fmla="*/ 426 w 838"/>
                  <a:gd name="T79" fmla="*/ 454 h 893"/>
                  <a:gd name="T80" fmla="*/ 373 w 838"/>
                  <a:gd name="T81" fmla="*/ 379 h 893"/>
                  <a:gd name="T82" fmla="*/ 472 w 838"/>
                  <a:gd name="T83" fmla="*/ 377 h 893"/>
                  <a:gd name="T84" fmla="*/ 499 w 838"/>
                  <a:gd name="T85" fmla="*/ 375 h 893"/>
                  <a:gd name="T86" fmla="*/ 446 w 838"/>
                  <a:gd name="T87" fmla="*/ 300 h 893"/>
                  <a:gd name="T88" fmla="*/ 547 w 838"/>
                  <a:gd name="T89" fmla="*/ 295 h 893"/>
                  <a:gd name="T90" fmla="*/ 574 w 838"/>
                  <a:gd name="T91" fmla="*/ 294 h 893"/>
                  <a:gd name="T92" fmla="*/ 521 w 838"/>
                  <a:gd name="T93" fmla="*/ 218 h 893"/>
                  <a:gd name="T94" fmla="*/ 572 w 838"/>
                  <a:gd name="T95" fmla="*/ 166 h 893"/>
                  <a:gd name="T96" fmla="*/ 631 w 838"/>
                  <a:gd name="T97" fmla="*/ 217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38" h="893">
                    <a:moveTo>
                      <a:pt x="829" y="109"/>
                    </a:moveTo>
                    <a:cubicBezTo>
                      <a:pt x="719" y="7"/>
                      <a:pt x="719" y="7"/>
                      <a:pt x="719" y="7"/>
                    </a:cubicBezTo>
                    <a:cubicBezTo>
                      <a:pt x="711" y="0"/>
                      <a:pt x="698" y="0"/>
                      <a:pt x="691" y="8"/>
                    </a:cubicBezTo>
                    <a:cubicBezTo>
                      <a:pt x="684" y="16"/>
                      <a:pt x="684" y="28"/>
                      <a:pt x="692" y="36"/>
                    </a:cubicBezTo>
                    <a:cubicBezTo>
                      <a:pt x="733" y="74"/>
                      <a:pt x="733" y="74"/>
                      <a:pt x="733" y="74"/>
                    </a:cubicBezTo>
                    <a:cubicBezTo>
                      <a:pt x="641" y="174"/>
                      <a:pt x="641" y="174"/>
                      <a:pt x="641" y="174"/>
                    </a:cubicBezTo>
                    <a:cubicBezTo>
                      <a:pt x="603" y="139"/>
                      <a:pt x="603" y="139"/>
                      <a:pt x="603" y="139"/>
                    </a:cubicBezTo>
                    <a:cubicBezTo>
                      <a:pt x="603" y="139"/>
                      <a:pt x="603" y="139"/>
                      <a:pt x="603" y="139"/>
                    </a:cubicBezTo>
                    <a:cubicBezTo>
                      <a:pt x="568" y="107"/>
                      <a:pt x="568" y="107"/>
                      <a:pt x="568" y="107"/>
                    </a:cubicBezTo>
                    <a:cubicBezTo>
                      <a:pt x="560" y="100"/>
                      <a:pt x="548" y="100"/>
                      <a:pt x="541" y="108"/>
                    </a:cubicBezTo>
                    <a:cubicBezTo>
                      <a:pt x="533" y="116"/>
                      <a:pt x="534" y="128"/>
                      <a:pt x="542" y="135"/>
                    </a:cubicBezTo>
                    <a:cubicBezTo>
                      <a:pt x="544" y="137"/>
                      <a:pt x="544" y="137"/>
                      <a:pt x="544" y="137"/>
                    </a:cubicBezTo>
                    <a:cubicBezTo>
                      <a:pt x="542" y="139"/>
                      <a:pt x="540" y="140"/>
                      <a:pt x="539" y="142"/>
                    </a:cubicBezTo>
                    <a:cubicBezTo>
                      <a:pt x="404" y="288"/>
                      <a:pt x="404" y="288"/>
                      <a:pt x="404" y="288"/>
                    </a:cubicBezTo>
                    <a:cubicBezTo>
                      <a:pt x="404" y="288"/>
                      <a:pt x="404" y="288"/>
                      <a:pt x="404" y="288"/>
                    </a:cubicBezTo>
                    <a:cubicBezTo>
                      <a:pt x="404" y="288"/>
                      <a:pt x="404" y="288"/>
                      <a:pt x="404" y="288"/>
                    </a:cubicBezTo>
                    <a:cubicBezTo>
                      <a:pt x="331" y="367"/>
                      <a:pt x="331" y="367"/>
                      <a:pt x="331" y="367"/>
                    </a:cubicBezTo>
                    <a:cubicBezTo>
                      <a:pt x="331" y="367"/>
                      <a:pt x="331" y="367"/>
                      <a:pt x="331" y="367"/>
                    </a:cubicBezTo>
                    <a:cubicBezTo>
                      <a:pt x="331" y="367"/>
                      <a:pt x="331" y="367"/>
                      <a:pt x="331" y="367"/>
                    </a:cubicBezTo>
                    <a:cubicBezTo>
                      <a:pt x="258" y="446"/>
                      <a:pt x="258" y="446"/>
                      <a:pt x="258" y="446"/>
                    </a:cubicBezTo>
                    <a:cubicBezTo>
                      <a:pt x="258" y="446"/>
                      <a:pt x="258" y="446"/>
                      <a:pt x="258" y="446"/>
                    </a:cubicBezTo>
                    <a:cubicBezTo>
                      <a:pt x="258" y="446"/>
                      <a:pt x="258" y="446"/>
                      <a:pt x="258" y="446"/>
                    </a:cubicBezTo>
                    <a:cubicBezTo>
                      <a:pt x="200" y="509"/>
                      <a:pt x="200" y="509"/>
                      <a:pt x="200" y="509"/>
                    </a:cubicBezTo>
                    <a:cubicBezTo>
                      <a:pt x="192" y="518"/>
                      <a:pt x="188" y="529"/>
                      <a:pt x="188" y="542"/>
                    </a:cubicBezTo>
                    <a:cubicBezTo>
                      <a:pt x="189" y="554"/>
                      <a:pt x="194" y="565"/>
                      <a:pt x="203" y="573"/>
                    </a:cubicBezTo>
                    <a:cubicBezTo>
                      <a:pt x="212" y="582"/>
                      <a:pt x="212" y="582"/>
                      <a:pt x="212" y="582"/>
                    </a:cubicBezTo>
                    <a:cubicBezTo>
                      <a:pt x="162" y="637"/>
                      <a:pt x="162" y="637"/>
                      <a:pt x="162" y="637"/>
                    </a:cubicBezTo>
                    <a:cubicBezTo>
                      <a:pt x="141" y="659"/>
                      <a:pt x="136" y="681"/>
                      <a:pt x="149" y="694"/>
                    </a:cubicBezTo>
                    <a:cubicBezTo>
                      <a:pt x="156" y="700"/>
                      <a:pt x="156" y="700"/>
                      <a:pt x="156" y="700"/>
                    </a:cubicBezTo>
                    <a:cubicBezTo>
                      <a:pt x="7" y="861"/>
                      <a:pt x="7" y="861"/>
                      <a:pt x="7" y="861"/>
                    </a:cubicBezTo>
                    <a:cubicBezTo>
                      <a:pt x="0" y="868"/>
                      <a:pt x="1" y="881"/>
                      <a:pt x="9" y="888"/>
                    </a:cubicBezTo>
                    <a:cubicBezTo>
                      <a:pt x="12" y="891"/>
                      <a:pt x="17" y="893"/>
                      <a:pt x="22" y="893"/>
                    </a:cubicBezTo>
                    <a:cubicBezTo>
                      <a:pt x="27" y="893"/>
                      <a:pt x="32" y="891"/>
                      <a:pt x="36" y="887"/>
                    </a:cubicBezTo>
                    <a:cubicBezTo>
                      <a:pt x="184" y="726"/>
                      <a:pt x="184" y="726"/>
                      <a:pt x="184" y="726"/>
                    </a:cubicBezTo>
                    <a:cubicBezTo>
                      <a:pt x="191" y="732"/>
                      <a:pt x="191" y="732"/>
                      <a:pt x="191" y="732"/>
                    </a:cubicBezTo>
                    <a:cubicBezTo>
                      <a:pt x="196" y="736"/>
                      <a:pt x="201" y="738"/>
                      <a:pt x="207" y="738"/>
                    </a:cubicBezTo>
                    <a:cubicBezTo>
                      <a:pt x="219" y="738"/>
                      <a:pt x="233" y="730"/>
                      <a:pt x="247" y="715"/>
                    </a:cubicBezTo>
                    <a:cubicBezTo>
                      <a:pt x="297" y="660"/>
                      <a:pt x="297" y="660"/>
                      <a:pt x="297" y="660"/>
                    </a:cubicBezTo>
                    <a:cubicBezTo>
                      <a:pt x="307" y="669"/>
                      <a:pt x="307" y="669"/>
                      <a:pt x="307" y="669"/>
                    </a:cubicBezTo>
                    <a:cubicBezTo>
                      <a:pt x="315" y="677"/>
                      <a:pt x="326" y="681"/>
                      <a:pt x="338" y="681"/>
                    </a:cubicBezTo>
                    <a:cubicBezTo>
                      <a:pt x="350" y="681"/>
                      <a:pt x="362" y="676"/>
                      <a:pt x="371" y="667"/>
                    </a:cubicBezTo>
                    <a:cubicBezTo>
                      <a:pt x="710" y="299"/>
                      <a:pt x="710" y="299"/>
                      <a:pt x="710" y="299"/>
                    </a:cubicBezTo>
                    <a:cubicBezTo>
                      <a:pt x="711" y="298"/>
                      <a:pt x="713" y="296"/>
                      <a:pt x="714" y="294"/>
                    </a:cubicBezTo>
                    <a:cubicBezTo>
                      <a:pt x="716" y="296"/>
                      <a:pt x="716" y="296"/>
                      <a:pt x="716" y="296"/>
                    </a:cubicBezTo>
                    <a:cubicBezTo>
                      <a:pt x="719" y="299"/>
                      <a:pt x="724" y="301"/>
                      <a:pt x="729" y="301"/>
                    </a:cubicBezTo>
                    <a:cubicBezTo>
                      <a:pt x="734" y="301"/>
                      <a:pt x="739" y="299"/>
                      <a:pt x="743" y="295"/>
                    </a:cubicBezTo>
                    <a:cubicBezTo>
                      <a:pt x="750" y="287"/>
                      <a:pt x="750" y="275"/>
                      <a:pt x="742" y="267"/>
                    </a:cubicBezTo>
                    <a:cubicBezTo>
                      <a:pt x="674" y="205"/>
                      <a:pt x="674" y="205"/>
                      <a:pt x="674" y="205"/>
                    </a:cubicBezTo>
                    <a:cubicBezTo>
                      <a:pt x="669" y="200"/>
                      <a:pt x="669" y="200"/>
                      <a:pt x="669" y="200"/>
                    </a:cubicBezTo>
                    <a:cubicBezTo>
                      <a:pt x="762" y="100"/>
                      <a:pt x="762" y="100"/>
                      <a:pt x="762" y="100"/>
                    </a:cubicBezTo>
                    <a:cubicBezTo>
                      <a:pt x="803" y="138"/>
                      <a:pt x="803" y="138"/>
                      <a:pt x="803" y="138"/>
                    </a:cubicBezTo>
                    <a:cubicBezTo>
                      <a:pt x="807" y="141"/>
                      <a:pt x="811" y="143"/>
                      <a:pt x="816" y="143"/>
                    </a:cubicBezTo>
                    <a:cubicBezTo>
                      <a:pt x="821" y="143"/>
                      <a:pt x="827" y="141"/>
                      <a:pt x="830" y="137"/>
                    </a:cubicBezTo>
                    <a:cubicBezTo>
                      <a:pt x="838" y="129"/>
                      <a:pt x="837" y="116"/>
                      <a:pt x="829" y="109"/>
                    </a:cubicBezTo>
                    <a:close/>
                    <a:moveTo>
                      <a:pt x="218" y="689"/>
                    </a:moveTo>
                    <a:cubicBezTo>
                      <a:pt x="215" y="692"/>
                      <a:pt x="212" y="695"/>
                      <a:pt x="210" y="697"/>
                    </a:cubicBezTo>
                    <a:cubicBezTo>
                      <a:pt x="183" y="672"/>
                      <a:pt x="183" y="672"/>
                      <a:pt x="183" y="672"/>
                    </a:cubicBezTo>
                    <a:cubicBezTo>
                      <a:pt x="185" y="669"/>
                      <a:pt x="187" y="666"/>
                      <a:pt x="190" y="663"/>
                    </a:cubicBezTo>
                    <a:cubicBezTo>
                      <a:pt x="241" y="608"/>
                      <a:pt x="241" y="608"/>
                      <a:pt x="241" y="608"/>
                    </a:cubicBezTo>
                    <a:cubicBezTo>
                      <a:pt x="269" y="634"/>
                      <a:pt x="269" y="634"/>
                      <a:pt x="269" y="634"/>
                    </a:cubicBezTo>
                    <a:lnTo>
                      <a:pt x="218" y="689"/>
                    </a:lnTo>
                    <a:close/>
                    <a:moveTo>
                      <a:pt x="681" y="264"/>
                    </a:moveTo>
                    <a:cubicBezTo>
                      <a:pt x="683" y="265"/>
                      <a:pt x="683" y="267"/>
                      <a:pt x="683" y="268"/>
                    </a:cubicBezTo>
                    <a:cubicBezTo>
                      <a:pt x="683" y="269"/>
                      <a:pt x="683" y="271"/>
                      <a:pt x="681" y="273"/>
                    </a:cubicBezTo>
                    <a:cubicBezTo>
                      <a:pt x="342" y="640"/>
                      <a:pt x="342" y="640"/>
                      <a:pt x="342" y="640"/>
                    </a:cubicBezTo>
                    <a:cubicBezTo>
                      <a:pt x="341" y="642"/>
                      <a:pt x="339" y="642"/>
                      <a:pt x="338" y="642"/>
                    </a:cubicBezTo>
                    <a:cubicBezTo>
                      <a:pt x="336" y="642"/>
                      <a:pt x="335" y="642"/>
                      <a:pt x="333" y="641"/>
                    </a:cubicBezTo>
                    <a:cubicBezTo>
                      <a:pt x="229" y="544"/>
                      <a:pt x="229" y="544"/>
                      <a:pt x="229" y="544"/>
                    </a:cubicBezTo>
                    <a:cubicBezTo>
                      <a:pt x="227" y="543"/>
                      <a:pt x="227" y="541"/>
                      <a:pt x="227" y="540"/>
                    </a:cubicBezTo>
                    <a:cubicBezTo>
                      <a:pt x="227" y="539"/>
                      <a:pt x="227" y="537"/>
                      <a:pt x="229" y="535"/>
                    </a:cubicBezTo>
                    <a:cubicBezTo>
                      <a:pt x="274" y="486"/>
                      <a:pt x="274" y="486"/>
                      <a:pt x="274" y="486"/>
                    </a:cubicBezTo>
                    <a:cubicBezTo>
                      <a:pt x="326" y="534"/>
                      <a:pt x="326" y="534"/>
                      <a:pt x="326" y="534"/>
                    </a:cubicBezTo>
                    <a:cubicBezTo>
                      <a:pt x="330" y="538"/>
                      <a:pt x="334" y="540"/>
                      <a:pt x="339" y="540"/>
                    </a:cubicBezTo>
                    <a:cubicBezTo>
                      <a:pt x="344" y="540"/>
                      <a:pt x="349" y="538"/>
                      <a:pt x="353" y="533"/>
                    </a:cubicBezTo>
                    <a:cubicBezTo>
                      <a:pt x="361" y="525"/>
                      <a:pt x="360" y="513"/>
                      <a:pt x="352" y="506"/>
                    </a:cubicBezTo>
                    <a:cubicBezTo>
                      <a:pt x="300" y="458"/>
                      <a:pt x="300" y="458"/>
                      <a:pt x="300" y="458"/>
                    </a:cubicBezTo>
                    <a:cubicBezTo>
                      <a:pt x="347" y="407"/>
                      <a:pt x="347" y="407"/>
                      <a:pt x="347" y="407"/>
                    </a:cubicBezTo>
                    <a:cubicBezTo>
                      <a:pt x="399" y="455"/>
                      <a:pt x="399" y="455"/>
                      <a:pt x="399" y="455"/>
                    </a:cubicBezTo>
                    <a:cubicBezTo>
                      <a:pt x="403" y="459"/>
                      <a:pt x="407" y="461"/>
                      <a:pt x="412" y="461"/>
                    </a:cubicBezTo>
                    <a:cubicBezTo>
                      <a:pt x="417" y="461"/>
                      <a:pt x="422" y="458"/>
                      <a:pt x="426" y="454"/>
                    </a:cubicBezTo>
                    <a:cubicBezTo>
                      <a:pt x="433" y="446"/>
                      <a:pt x="433" y="434"/>
                      <a:pt x="425" y="427"/>
                    </a:cubicBezTo>
                    <a:cubicBezTo>
                      <a:pt x="373" y="379"/>
                      <a:pt x="373" y="379"/>
                      <a:pt x="373" y="379"/>
                    </a:cubicBezTo>
                    <a:cubicBezTo>
                      <a:pt x="419" y="328"/>
                      <a:pt x="419" y="328"/>
                      <a:pt x="419" y="328"/>
                    </a:cubicBezTo>
                    <a:cubicBezTo>
                      <a:pt x="472" y="377"/>
                      <a:pt x="472" y="377"/>
                      <a:pt x="472" y="377"/>
                    </a:cubicBezTo>
                    <a:cubicBezTo>
                      <a:pt x="475" y="380"/>
                      <a:pt x="480" y="382"/>
                      <a:pt x="485" y="382"/>
                    </a:cubicBezTo>
                    <a:cubicBezTo>
                      <a:pt x="490" y="382"/>
                      <a:pt x="495" y="380"/>
                      <a:pt x="499" y="375"/>
                    </a:cubicBezTo>
                    <a:cubicBezTo>
                      <a:pt x="506" y="368"/>
                      <a:pt x="506" y="355"/>
                      <a:pt x="498" y="348"/>
                    </a:cubicBezTo>
                    <a:cubicBezTo>
                      <a:pt x="446" y="300"/>
                      <a:pt x="446" y="300"/>
                      <a:pt x="446" y="300"/>
                    </a:cubicBezTo>
                    <a:cubicBezTo>
                      <a:pt x="495" y="247"/>
                      <a:pt x="495" y="247"/>
                      <a:pt x="495" y="247"/>
                    </a:cubicBezTo>
                    <a:cubicBezTo>
                      <a:pt x="547" y="295"/>
                      <a:pt x="547" y="295"/>
                      <a:pt x="547" y="295"/>
                    </a:cubicBezTo>
                    <a:cubicBezTo>
                      <a:pt x="551" y="298"/>
                      <a:pt x="555" y="300"/>
                      <a:pt x="560" y="300"/>
                    </a:cubicBezTo>
                    <a:cubicBezTo>
                      <a:pt x="565" y="300"/>
                      <a:pt x="570" y="298"/>
                      <a:pt x="574" y="294"/>
                    </a:cubicBezTo>
                    <a:cubicBezTo>
                      <a:pt x="581" y="286"/>
                      <a:pt x="581" y="274"/>
                      <a:pt x="573" y="266"/>
                    </a:cubicBezTo>
                    <a:cubicBezTo>
                      <a:pt x="521" y="218"/>
                      <a:pt x="521" y="218"/>
                      <a:pt x="521" y="218"/>
                    </a:cubicBezTo>
                    <a:cubicBezTo>
                      <a:pt x="568" y="168"/>
                      <a:pt x="568" y="168"/>
                      <a:pt x="568" y="168"/>
                    </a:cubicBezTo>
                    <a:cubicBezTo>
                      <a:pt x="569" y="166"/>
                      <a:pt x="571" y="166"/>
                      <a:pt x="572" y="166"/>
                    </a:cubicBezTo>
                    <a:cubicBezTo>
                      <a:pt x="573" y="166"/>
                      <a:pt x="575" y="166"/>
                      <a:pt x="577" y="168"/>
                    </a:cubicBezTo>
                    <a:cubicBezTo>
                      <a:pt x="631" y="217"/>
                      <a:pt x="631" y="217"/>
                      <a:pt x="631" y="217"/>
                    </a:cubicBezTo>
                    <a:lnTo>
                      <a:pt x="681" y="264"/>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9" name="Freeform 282">
                <a:extLst>
                  <a:ext uri="{FF2B5EF4-FFF2-40B4-BE49-F238E27FC236}">
                    <a16:creationId xmlns:a16="http://schemas.microsoft.com/office/drawing/2014/main" id="{EF1A1FC8-9129-4899-8282-E7916C242FDA}"/>
                  </a:ext>
                </a:extLst>
              </p:cNvPr>
              <p:cNvSpPr>
                <a:spLocks noEditPoints="1"/>
              </p:cNvSpPr>
              <p:nvPr/>
            </p:nvSpPr>
            <p:spPr bwMode="auto">
              <a:xfrm>
                <a:off x="8247063" y="4040188"/>
                <a:ext cx="769938" cy="773113"/>
              </a:xfrm>
              <a:custGeom>
                <a:avLst/>
                <a:gdLst>
                  <a:gd name="T0" fmla="*/ 156 w 311"/>
                  <a:gd name="T1" fmla="*/ 312 h 312"/>
                  <a:gd name="T2" fmla="*/ 311 w 311"/>
                  <a:gd name="T3" fmla="*/ 156 h 312"/>
                  <a:gd name="T4" fmla="*/ 156 w 311"/>
                  <a:gd name="T5" fmla="*/ 0 h 312"/>
                  <a:gd name="T6" fmla="*/ 0 w 311"/>
                  <a:gd name="T7" fmla="*/ 156 h 312"/>
                  <a:gd name="T8" fmla="*/ 156 w 311"/>
                  <a:gd name="T9" fmla="*/ 312 h 312"/>
                  <a:gd name="T10" fmla="*/ 156 w 311"/>
                  <a:gd name="T11" fmla="*/ 39 h 312"/>
                  <a:gd name="T12" fmla="*/ 273 w 311"/>
                  <a:gd name="T13" fmla="*/ 156 h 312"/>
                  <a:gd name="T14" fmla="*/ 156 w 311"/>
                  <a:gd name="T15" fmla="*/ 273 h 312"/>
                  <a:gd name="T16" fmla="*/ 39 w 311"/>
                  <a:gd name="T17" fmla="*/ 156 h 312"/>
                  <a:gd name="T18" fmla="*/ 156 w 311"/>
                  <a:gd name="T19" fmla="*/ 3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1" h="312">
                    <a:moveTo>
                      <a:pt x="156" y="312"/>
                    </a:moveTo>
                    <a:cubicBezTo>
                      <a:pt x="242" y="312"/>
                      <a:pt x="311" y="242"/>
                      <a:pt x="311" y="156"/>
                    </a:cubicBezTo>
                    <a:cubicBezTo>
                      <a:pt x="311" y="70"/>
                      <a:pt x="242" y="0"/>
                      <a:pt x="156" y="0"/>
                    </a:cubicBezTo>
                    <a:cubicBezTo>
                      <a:pt x="70" y="0"/>
                      <a:pt x="0" y="70"/>
                      <a:pt x="0" y="156"/>
                    </a:cubicBezTo>
                    <a:cubicBezTo>
                      <a:pt x="0" y="242"/>
                      <a:pt x="70" y="312"/>
                      <a:pt x="156" y="312"/>
                    </a:cubicBezTo>
                    <a:close/>
                    <a:moveTo>
                      <a:pt x="156" y="39"/>
                    </a:moveTo>
                    <a:cubicBezTo>
                      <a:pt x="220" y="39"/>
                      <a:pt x="273" y="92"/>
                      <a:pt x="273" y="156"/>
                    </a:cubicBezTo>
                    <a:cubicBezTo>
                      <a:pt x="273" y="221"/>
                      <a:pt x="220" y="273"/>
                      <a:pt x="156" y="273"/>
                    </a:cubicBezTo>
                    <a:cubicBezTo>
                      <a:pt x="91" y="273"/>
                      <a:pt x="39" y="221"/>
                      <a:pt x="39" y="156"/>
                    </a:cubicBezTo>
                    <a:cubicBezTo>
                      <a:pt x="39" y="92"/>
                      <a:pt x="91" y="39"/>
                      <a:pt x="156" y="39"/>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en-US"/>
              </a:p>
            </p:txBody>
          </p:sp>
        </p:grpSp>
      </p:grpSp>
      <p:grpSp>
        <p:nvGrpSpPr>
          <p:cNvPr id="3" name="Group 2">
            <a:extLst>
              <a:ext uri="{FF2B5EF4-FFF2-40B4-BE49-F238E27FC236}">
                <a16:creationId xmlns:a16="http://schemas.microsoft.com/office/drawing/2014/main" id="{27FB97B3-F30B-468E-9248-3D90FBD59303}"/>
              </a:ext>
            </a:extLst>
          </p:cNvPr>
          <p:cNvGrpSpPr/>
          <p:nvPr/>
        </p:nvGrpSpPr>
        <p:grpSpPr>
          <a:xfrm>
            <a:off x="2438400" y="605586"/>
            <a:ext cx="7315200" cy="984602"/>
            <a:chOff x="2438400" y="605586"/>
            <a:chExt cx="7315200" cy="984602"/>
          </a:xfrm>
        </p:grpSpPr>
        <p:sp>
          <p:nvSpPr>
            <p:cNvPr id="168" name="TextBox 167">
              <a:extLst>
                <a:ext uri="{FF2B5EF4-FFF2-40B4-BE49-F238E27FC236}">
                  <a16:creationId xmlns:a16="http://schemas.microsoft.com/office/drawing/2014/main" id="{310B8C6E-4121-473F-A133-D158EBFA186F}"/>
                </a:ext>
              </a:extLst>
            </p:cNvPr>
            <p:cNvSpPr txBox="1"/>
            <p:nvPr/>
          </p:nvSpPr>
          <p:spPr>
            <a:xfrm>
              <a:off x="2438400" y="882302"/>
              <a:ext cx="7315200" cy="707886"/>
            </a:xfrm>
            <a:prstGeom prst="rect">
              <a:avLst/>
            </a:prstGeom>
            <a:noFill/>
          </p:spPr>
          <p:txBody>
            <a:bodyPr wrap="square" rtlCol="0">
              <a:spAutoFit/>
            </a:bodyPr>
            <a:lstStyle/>
            <a:p>
              <a:pPr algn="ctr"/>
              <a:r>
                <a:rPr lang="en-US" sz="4000" dirty="0">
                  <a:gradFill>
                    <a:gsLst>
                      <a:gs pos="10000">
                        <a:schemeClr val="accent1"/>
                      </a:gs>
                      <a:gs pos="100000">
                        <a:schemeClr val="accent2"/>
                      </a:gs>
                    </a:gsLst>
                    <a:lin ang="18900000" scaled="1"/>
                  </a:gradFill>
                  <a:latin typeface="+mj-lt"/>
                </a:rPr>
                <a:t>Medical Infographic Slide</a:t>
              </a:r>
            </a:p>
          </p:txBody>
        </p:sp>
        <p:sp>
          <p:nvSpPr>
            <p:cNvPr id="169" name="TextBox 168">
              <a:extLst>
                <a:ext uri="{FF2B5EF4-FFF2-40B4-BE49-F238E27FC236}">
                  <a16:creationId xmlns:a16="http://schemas.microsoft.com/office/drawing/2014/main" id="{53FD55FE-AD6C-4F37-BCBD-610BF90D76C2}"/>
                </a:ext>
              </a:extLst>
            </p:cNvPr>
            <p:cNvSpPr txBox="1"/>
            <p:nvPr/>
          </p:nvSpPr>
          <p:spPr>
            <a:xfrm>
              <a:off x="4180575" y="605586"/>
              <a:ext cx="3830850" cy="307777"/>
            </a:xfrm>
            <a:prstGeom prst="rect">
              <a:avLst/>
            </a:prstGeom>
            <a:noFill/>
          </p:spPr>
          <p:txBody>
            <a:bodyPr wrap="square" rtlCol="0">
              <a:spAutoFit/>
            </a:bodyPr>
            <a:lstStyle/>
            <a:p>
              <a:pPr algn="ctr"/>
              <a:r>
                <a:rPr lang="en-US" sz="1400" dirty="0">
                  <a:solidFill>
                    <a:schemeClr val="bg1">
                      <a:lumMod val="65000"/>
                    </a:schemeClr>
                  </a:solidFill>
                  <a:ea typeface="Roboto Light" panose="02000000000000000000" pitchFamily="2" charset="0"/>
                </a:rPr>
                <a:t>Claricine Template</a:t>
              </a:r>
            </a:p>
          </p:txBody>
        </p:sp>
      </p:grpSp>
      <p:grpSp>
        <p:nvGrpSpPr>
          <p:cNvPr id="2" name="Group 1">
            <a:extLst>
              <a:ext uri="{FF2B5EF4-FFF2-40B4-BE49-F238E27FC236}">
                <a16:creationId xmlns:a16="http://schemas.microsoft.com/office/drawing/2014/main" id="{A903EA04-7564-4097-89A0-F454E0327308}"/>
              </a:ext>
            </a:extLst>
          </p:cNvPr>
          <p:cNvGrpSpPr/>
          <p:nvPr/>
        </p:nvGrpSpPr>
        <p:grpSpPr>
          <a:xfrm>
            <a:off x="8680843" y="2139955"/>
            <a:ext cx="2970382" cy="1358858"/>
            <a:chOff x="8680843" y="2139955"/>
            <a:chExt cx="2970382" cy="1358858"/>
          </a:xfrm>
        </p:grpSpPr>
        <p:sp>
          <p:nvSpPr>
            <p:cNvPr id="191" name="Rectangle 190">
              <a:extLst>
                <a:ext uri="{FF2B5EF4-FFF2-40B4-BE49-F238E27FC236}">
                  <a16:creationId xmlns:a16="http://schemas.microsoft.com/office/drawing/2014/main" id="{43C445AD-04A5-4BFB-AF80-3620AA4603CD}"/>
                </a:ext>
              </a:extLst>
            </p:cNvPr>
            <p:cNvSpPr/>
            <p:nvPr/>
          </p:nvSpPr>
          <p:spPr>
            <a:xfrm>
              <a:off x="8680843" y="2139955"/>
              <a:ext cx="2970382" cy="1358858"/>
            </a:xfrm>
            <a:prstGeom prst="rect">
              <a:avLst/>
            </a:prstGeom>
            <a:gradFill>
              <a:gsLst>
                <a:gs pos="10000">
                  <a:schemeClr val="accent2"/>
                </a:gs>
                <a:gs pos="100000">
                  <a:schemeClr val="accent2">
                    <a:lumMod val="75000"/>
                  </a:schemeClr>
                </a:gs>
              </a:gsLst>
              <a:lin ang="18900000" scaled="1"/>
            </a:gra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8" name="Group 187">
              <a:extLst>
                <a:ext uri="{FF2B5EF4-FFF2-40B4-BE49-F238E27FC236}">
                  <a16:creationId xmlns:a16="http://schemas.microsoft.com/office/drawing/2014/main" id="{B312775F-24A0-41B2-AA0C-24489D43D3F3}"/>
                </a:ext>
              </a:extLst>
            </p:cNvPr>
            <p:cNvGrpSpPr/>
            <p:nvPr/>
          </p:nvGrpSpPr>
          <p:grpSpPr>
            <a:xfrm>
              <a:off x="8887199" y="2297239"/>
              <a:ext cx="2544148" cy="1014730"/>
              <a:chOff x="8887199" y="2164504"/>
              <a:chExt cx="2544148" cy="1014730"/>
            </a:xfrm>
          </p:grpSpPr>
          <p:sp>
            <p:nvSpPr>
              <p:cNvPr id="171" name="TextBox 170">
                <a:extLst>
                  <a:ext uri="{FF2B5EF4-FFF2-40B4-BE49-F238E27FC236}">
                    <a16:creationId xmlns:a16="http://schemas.microsoft.com/office/drawing/2014/main" id="{FBA03C50-46A3-436E-8D17-6CC1078B423A}"/>
                  </a:ext>
                </a:extLst>
              </p:cNvPr>
              <p:cNvSpPr txBox="1"/>
              <p:nvPr/>
            </p:nvSpPr>
            <p:spPr>
              <a:xfrm>
                <a:off x="8887199" y="2164504"/>
                <a:ext cx="2209800" cy="307777"/>
              </a:xfrm>
              <a:prstGeom prst="rect">
                <a:avLst/>
              </a:prstGeom>
              <a:noFill/>
            </p:spPr>
            <p:txBody>
              <a:bodyPr wrap="square" rtlCol="0">
                <a:spAutoFit/>
              </a:bodyPr>
              <a:lstStyle/>
              <a:p>
                <a:r>
                  <a:rPr lang="en-US" sz="1400" dirty="0">
                    <a:solidFill>
                      <a:schemeClr val="bg1"/>
                    </a:solidFill>
                    <a:latin typeface="+mj-lt"/>
                  </a:rPr>
                  <a:t>Healthcare</a:t>
                </a:r>
              </a:p>
            </p:txBody>
          </p:sp>
          <p:sp>
            <p:nvSpPr>
              <p:cNvPr id="172" name="TextBox 171">
                <a:extLst>
                  <a:ext uri="{FF2B5EF4-FFF2-40B4-BE49-F238E27FC236}">
                    <a16:creationId xmlns:a16="http://schemas.microsoft.com/office/drawing/2014/main" id="{7B57EBB1-4BC7-440C-A0FF-444A343F5E9A}"/>
                  </a:ext>
                </a:extLst>
              </p:cNvPr>
              <p:cNvSpPr txBox="1"/>
              <p:nvPr/>
            </p:nvSpPr>
            <p:spPr>
              <a:xfrm>
                <a:off x="8887200" y="2442686"/>
                <a:ext cx="2544147" cy="736548"/>
              </a:xfrm>
              <a:prstGeom prst="rect">
                <a:avLst/>
              </a:prstGeom>
              <a:noFill/>
            </p:spPr>
            <p:txBody>
              <a:bodyPr wrap="square" rtlCol="0">
                <a:spAutoFit/>
              </a:bodyPr>
              <a:lstStyle/>
              <a:p>
                <a:pPr>
                  <a:lnSpc>
                    <a:spcPct val="120000"/>
                  </a:lnSpc>
                </a:pPr>
                <a:r>
                  <a:rPr lang="en-US" sz="1200" dirty="0">
                    <a:solidFill>
                      <a:schemeClr val="bg1"/>
                    </a:solidFill>
                  </a:rPr>
                  <a:t>Sed </a:t>
                </a:r>
                <a:r>
                  <a:rPr lang="en-US" sz="1200" dirty="0" err="1">
                    <a:solidFill>
                      <a:schemeClr val="bg1"/>
                    </a:solidFill>
                  </a:rPr>
                  <a:t>ut</a:t>
                </a:r>
                <a:r>
                  <a:rPr lang="en-US" sz="1200" dirty="0">
                    <a:solidFill>
                      <a:schemeClr val="bg1"/>
                    </a:solidFill>
                  </a:rPr>
                  <a:t> </a:t>
                </a:r>
                <a:r>
                  <a:rPr lang="en-US" sz="1200" dirty="0" err="1">
                    <a:solidFill>
                      <a:schemeClr val="bg1"/>
                    </a:solidFill>
                  </a:rPr>
                  <a:t>perspiciatis</a:t>
                </a:r>
                <a:r>
                  <a:rPr lang="en-US" sz="1200" dirty="0">
                    <a:solidFill>
                      <a:schemeClr val="bg1"/>
                    </a:solidFill>
                  </a:rPr>
                  <a:t> </a:t>
                </a:r>
                <a:r>
                  <a:rPr lang="en-US" sz="1200" dirty="0" err="1">
                    <a:solidFill>
                      <a:schemeClr val="bg1"/>
                    </a:solidFill>
                  </a:rPr>
                  <a:t>unde</a:t>
                </a:r>
                <a:r>
                  <a:rPr lang="en-US" sz="1200" dirty="0">
                    <a:solidFill>
                      <a:schemeClr val="bg1"/>
                    </a:solidFill>
                  </a:rPr>
                  <a:t> </a:t>
                </a:r>
                <a:r>
                  <a:rPr lang="en-US" sz="1200" dirty="0" err="1">
                    <a:solidFill>
                      <a:schemeClr val="bg1"/>
                    </a:solidFill>
                  </a:rPr>
                  <a:t>omnis</a:t>
                </a:r>
                <a:r>
                  <a:rPr lang="en-US" sz="1200" dirty="0">
                    <a:solidFill>
                      <a:schemeClr val="bg1"/>
                    </a:solidFill>
                  </a:rPr>
                  <a:t> </a:t>
                </a:r>
                <a:r>
                  <a:rPr lang="en-US" sz="1200" dirty="0" err="1">
                    <a:solidFill>
                      <a:schemeClr val="bg1"/>
                    </a:solidFill>
                  </a:rPr>
                  <a:t>iste</a:t>
                </a:r>
                <a:r>
                  <a:rPr lang="en-US" sz="1200" dirty="0">
                    <a:solidFill>
                      <a:schemeClr val="bg1"/>
                    </a:solidFill>
                  </a:rPr>
                  <a:t> </a:t>
                </a:r>
                <a:r>
                  <a:rPr lang="en-US" sz="1200" dirty="0" err="1">
                    <a:solidFill>
                      <a:schemeClr val="bg1"/>
                    </a:solidFill>
                  </a:rPr>
                  <a:t>natus</a:t>
                </a:r>
                <a:r>
                  <a:rPr lang="en-US" sz="1200" dirty="0">
                    <a:solidFill>
                      <a:schemeClr val="bg1"/>
                    </a:solidFill>
                  </a:rPr>
                  <a:t> error sit </a:t>
                </a:r>
                <a:r>
                  <a:rPr lang="en-US" sz="1200" dirty="0" err="1">
                    <a:solidFill>
                      <a:schemeClr val="bg1"/>
                    </a:solidFill>
                  </a:rPr>
                  <a:t>voluptatem</a:t>
                </a:r>
                <a:r>
                  <a:rPr lang="en-US" sz="1200" dirty="0">
                    <a:solidFill>
                      <a:schemeClr val="bg1"/>
                    </a:solidFill>
                  </a:rPr>
                  <a:t> </a:t>
                </a:r>
                <a:r>
                  <a:rPr lang="en-US" sz="1200" dirty="0" err="1">
                    <a:solidFill>
                      <a:schemeClr val="bg1"/>
                    </a:solidFill>
                  </a:rPr>
                  <a:t>accusantium</a:t>
                </a:r>
                <a:r>
                  <a:rPr lang="en-US" sz="1200" dirty="0">
                    <a:solidFill>
                      <a:schemeClr val="bg1"/>
                    </a:solidFill>
                  </a:rPr>
                  <a:t>.</a:t>
                </a:r>
              </a:p>
            </p:txBody>
          </p:sp>
        </p:grpSp>
      </p:grpSp>
      <p:grpSp>
        <p:nvGrpSpPr>
          <p:cNvPr id="189" name="Group 188">
            <a:extLst>
              <a:ext uri="{FF2B5EF4-FFF2-40B4-BE49-F238E27FC236}">
                <a16:creationId xmlns:a16="http://schemas.microsoft.com/office/drawing/2014/main" id="{77695563-0E82-4372-ADE3-442AD2C5CC3A}"/>
              </a:ext>
            </a:extLst>
          </p:cNvPr>
          <p:cNvGrpSpPr/>
          <p:nvPr/>
        </p:nvGrpSpPr>
        <p:grpSpPr>
          <a:xfrm>
            <a:off x="8887199" y="4073479"/>
            <a:ext cx="2544148" cy="1014730"/>
            <a:chOff x="8887199" y="3940744"/>
            <a:chExt cx="2544148" cy="1014730"/>
          </a:xfrm>
        </p:grpSpPr>
        <p:sp>
          <p:nvSpPr>
            <p:cNvPr id="176" name="TextBox 175">
              <a:extLst>
                <a:ext uri="{FF2B5EF4-FFF2-40B4-BE49-F238E27FC236}">
                  <a16:creationId xmlns:a16="http://schemas.microsoft.com/office/drawing/2014/main" id="{87A652EF-81AB-4A1D-8450-243CE6F6486C}"/>
                </a:ext>
              </a:extLst>
            </p:cNvPr>
            <p:cNvSpPr txBox="1"/>
            <p:nvPr/>
          </p:nvSpPr>
          <p:spPr>
            <a:xfrm>
              <a:off x="8887199" y="3940744"/>
              <a:ext cx="2209800" cy="307777"/>
            </a:xfrm>
            <a:prstGeom prst="rect">
              <a:avLst/>
            </a:prstGeom>
            <a:noFill/>
          </p:spPr>
          <p:txBody>
            <a:bodyPr wrap="square" rtlCol="0">
              <a:spAutoFit/>
            </a:bodyPr>
            <a:lstStyle/>
            <a:p>
              <a:r>
                <a:rPr lang="en-US" sz="1400" dirty="0">
                  <a:solidFill>
                    <a:schemeClr val="bg1"/>
                  </a:solidFill>
                  <a:latin typeface="+mj-lt"/>
                </a:rPr>
                <a:t>Medicine</a:t>
              </a:r>
            </a:p>
          </p:txBody>
        </p:sp>
        <p:sp>
          <p:nvSpPr>
            <p:cNvPr id="177" name="TextBox 176">
              <a:extLst>
                <a:ext uri="{FF2B5EF4-FFF2-40B4-BE49-F238E27FC236}">
                  <a16:creationId xmlns:a16="http://schemas.microsoft.com/office/drawing/2014/main" id="{C36726B1-3B51-4CD2-9C08-B1D95055A84D}"/>
                </a:ext>
              </a:extLst>
            </p:cNvPr>
            <p:cNvSpPr txBox="1"/>
            <p:nvPr/>
          </p:nvSpPr>
          <p:spPr>
            <a:xfrm>
              <a:off x="8887200" y="4218926"/>
              <a:ext cx="2544147"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a:t>
              </a:r>
            </a:p>
          </p:txBody>
        </p:sp>
      </p:grpSp>
      <p:grpSp>
        <p:nvGrpSpPr>
          <p:cNvPr id="186" name="Group 185">
            <a:extLst>
              <a:ext uri="{FF2B5EF4-FFF2-40B4-BE49-F238E27FC236}">
                <a16:creationId xmlns:a16="http://schemas.microsoft.com/office/drawing/2014/main" id="{D120BB25-4849-40AA-956E-A0B106DCBE95}"/>
              </a:ext>
            </a:extLst>
          </p:cNvPr>
          <p:cNvGrpSpPr/>
          <p:nvPr/>
        </p:nvGrpSpPr>
        <p:grpSpPr>
          <a:xfrm>
            <a:off x="760654" y="2297239"/>
            <a:ext cx="2544147" cy="1014730"/>
            <a:chOff x="760654" y="2164504"/>
            <a:chExt cx="2544147" cy="1014730"/>
          </a:xfrm>
        </p:grpSpPr>
        <p:sp>
          <p:nvSpPr>
            <p:cNvPr id="181" name="TextBox 180">
              <a:extLst>
                <a:ext uri="{FF2B5EF4-FFF2-40B4-BE49-F238E27FC236}">
                  <a16:creationId xmlns:a16="http://schemas.microsoft.com/office/drawing/2014/main" id="{EAC96D23-0FBB-4AA8-9767-DEDF49A8BDA2}"/>
                </a:ext>
              </a:extLst>
            </p:cNvPr>
            <p:cNvSpPr txBox="1"/>
            <p:nvPr/>
          </p:nvSpPr>
          <p:spPr>
            <a:xfrm>
              <a:off x="1095001" y="2164504"/>
              <a:ext cx="2209800" cy="307777"/>
            </a:xfrm>
            <a:prstGeom prst="rect">
              <a:avLst/>
            </a:prstGeom>
            <a:noFill/>
          </p:spPr>
          <p:txBody>
            <a:bodyPr wrap="square" rtlCol="0">
              <a:spAutoFit/>
            </a:bodyPr>
            <a:lstStyle/>
            <a:p>
              <a:pPr algn="r"/>
              <a:r>
                <a:rPr lang="en-US" sz="1400" dirty="0">
                  <a:solidFill>
                    <a:schemeClr val="bg1"/>
                  </a:solidFill>
                  <a:latin typeface="+mj-lt"/>
                </a:rPr>
                <a:t>Medical</a:t>
              </a:r>
            </a:p>
          </p:txBody>
        </p:sp>
        <p:sp>
          <p:nvSpPr>
            <p:cNvPr id="182" name="TextBox 181">
              <a:extLst>
                <a:ext uri="{FF2B5EF4-FFF2-40B4-BE49-F238E27FC236}">
                  <a16:creationId xmlns:a16="http://schemas.microsoft.com/office/drawing/2014/main" id="{6A027CA3-783C-42E7-85C8-E3050C6D3AE4}"/>
                </a:ext>
              </a:extLst>
            </p:cNvPr>
            <p:cNvSpPr txBox="1"/>
            <p:nvPr/>
          </p:nvSpPr>
          <p:spPr>
            <a:xfrm>
              <a:off x="760654" y="2442686"/>
              <a:ext cx="2544147" cy="736548"/>
            </a:xfrm>
            <a:prstGeom prst="rect">
              <a:avLst/>
            </a:prstGeom>
            <a:noFill/>
          </p:spPr>
          <p:txBody>
            <a:bodyPr wrap="square" rtlCol="0">
              <a:spAutoFit/>
            </a:bodyPr>
            <a:lstStyle/>
            <a:p>
              <a:pPr algn="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a:t>
              </a:r>
            </a:p>
          </p:txBody>
        </p:sp>
      </p:grpSp>
      <p:grpSp>
        <p:nvGrpSpPr>
          <p:cNvPr id="187" name="Group 186">
            <a:extLst>
              <a:ext uri="{FF2B5EF4-FFF2-40B4-BE49-F238E27FC236}">
                <a16:creationId xmlns:a16="http://schemas.microsoft.com/office/drawing/2014/main" id="{B2627F8E-5737-4A61-A888-1A9C9782D3E8}"/>
              </a:ext>
            </a:extLst>
          </p:cNvPr>
          <p:cNvGrpSpPr/>
          <p:nvPr/>
        </p:nvGrpSpPr>
        <p:grpSpPr>
          <a:xfrm>
            <a:off x="760654" y="4073479"/>
            <a:ext cx="2544147" cy="1014730"/>
            <a:chOff x="760654" y="3940744"/>
            <a:chExt cx="2544147" cy="1014730"/>
          </a:xfrm>
        </p:grpSpPr>
        <p:sp>
          <p:nvSpPr>
            <p:cNvPr id="183" name="TextBox 182">
              <a:extLst>
                <a:ext uri="{FF2B5EF4-FFF2-40B4-BE49-F238E27FC236}">
                  <a16:creationId xmlns:a16="http://schemas.microsoft.com/office/drawing/2014/main" id="{D27B4757-04C4-41B1-A949-37D05CD2DB00}"/>
                </a:ext>
              </a:extLst>
            </p:cNvPr>
            <p:cNvSpPr txBox="1"/>
            <p:nvPr/>
          </p:nvSpPr>
          <p:spPr>
            <a:xfrm>
              <a:off x="1095001" y="3940744"/>
              <a:ext cx="2209800" cy="307777"/>
            </a:xfrm>
            <a:prstGeom prst="rect">
              <a:avLst/>
            </a:prstGeom>
            <a:noFill/>
          </p:spPr>
          <p:txBody>
            <a:bodyPr wrap="square" rtlCol="0">
              <a:spAutoFit/>
            </a:bodyPr>
            <a:lstStyle/>
            <a:p>
              <a:pPr algn="r"/>
              <a:r>
                <a:rPr lang="en-US" sz="1400" dirty="0">
                  <a:solidFill>
                    <a:schemeClr val="bg1"/>
                  </a:solidFill>
                  <a:latin typeface="+mj-lt"/>
                </a:rPr>
                <a:t>Surgery</a:t>
              </a:r>
            </a:p>
          </p:txBody>
        </p:sp>
        <p:sp>
          <p:nvSpPr>
            <p:cNvPr id="184" name="TextBox 183">
              <a:extLst>
                <a:ext uri="{FF2B5EF4-FFF2-40B4-BE49-F238E27FC236}">
                  <a16:creationId xmlns:a16="http://schemas.microsoft.com/office/drawing/2014/main" id="{3FC1C9C3-189F-4963-BF6F-129FA7F17959}"/>
                </a:ext>
              </a:extLst>
            </p:cNvPr>
            <p:cNvSpPr txBox="1"/>
            <p:nvPr/>
          </p:nvSpPr>
          <p:spPr>
            <a:xfrm>
              <a:off x="760654" y="4218926"/>
              <a:ext cx="2544147" cy="736548"/>
            </a:xfrm>
            <a:prstGeom prst="rect">
              <a:avLst/>
            </a:prstGeom>
            <a:noFill/>
          </p:spPr>
          <p:txBody>
            <a:bodyPr wrap="square" rtlCol="0">
              <a:spAutoFit/>
            </a:bodyPr>
            <a:lstStyle/>
            <a:p>
              <a:pPr algn="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a:t>
              </a:r>
            </a:p>
          </p:txBody>
        </p:sp>
      </p:grpSp>
    </p:spTree>
    <p:extLst>
      <p:ext uri="{BB962C8B-B14F-4D97-AF65-F5344CB8AC3E}">
        <p14:creationId xmlns:p14="http://schemas.microsoft.com/office/powerpoint/2010/main" val="157602293"/>
      </p:ext>
    </p:extLst>
  </p:cSld>
  <p:clrMapOvr>
    <a:masterClrMapping/>
  </p:clrMapOvr>
  <p:transition spd="slow">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ppt_x"/>
                                          </p:val>
                                        </p:tav>
                                        <p:tav tm="100000">
                                          <p:val>
                                            <p:strVal val="#ppt_x"/>
                                          </p:val>
                                        </p:tav>
                                      </p:tavLst>
                                    </p:anim>
                                    <p:anim calcmode="lin" valueType="num">
                                      <p:cBhvr additive="base">
                                        <p:cTn id="8" dur="75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164"/>
                                        </p:tgtEl>
                                        <p:attrNameLst>
                                          <p:attrName>style.visibility</p:attrName>
                                        </p:attrNameLst>
                                      </p:cBhvr>
                                      <p:to>
                                        <p:strVal val="visible"/>
                                      </p:to>
                                    </p:set>
                                    <p:anim calcmode="lin" valueType="num">
                                      <p:cBhvr additive="base">
                                        <p:cTn id="11" dur="750" fill="hold"/>
                                        <p:tgtEl>
                                          <p:spTgt spid="164"/>
                                        </p:tgtEl>
                                        <p:attrNameLst>
                                          <p:attrName>ppt_x</p:attrName>
                                        </p:attrNameLst>
                                      </p:cBhvr>
                                      <p:tavLst>
                                        <p:tav tm="0">
                                          <p:val>
                                            <p:strVal val="#ppt_x"/>
                                          </p:val>
                                        </p:tav>
                                        <p:tav tm="100000">
                                          <p:val>
                                            <p:strVal val="#ppt_x"/>
                                          </p:val>
                                        </p:tav>
                                      </p:tavLst>
                                    </p:anim>
                                    <p:anim calcmode="lin" valueType="num">
                                      <p:cBhvr additive="base">
                                        <p:cTn id="12" dur="750" fill="hold"/>
                                        <p:tgtEl>
                                          <p:spTgt spid="164"/>
                                        </p:tgtEl>
                                        <p:attrNameLst>
                                          <p:attrName>ppt_y</p:attrName>
                                        </p:attrNameLst>
                                      </p:cBhvr>
                                      <p:tavLst>
                                        <p:tav tm="0">
                                          <p:val>
                                            <p:strVal val="1+#ppt_h/2"/>
                                          </p:val>
                                        </p:tav>
                                        <p:tav tm="100000">
                                          <p:val>
                                            <p:strVal val="#ppt_y"/>
                                          </p:val>
                                        </p:tav>
                                      </p:tavLst>
                                    </p:anim>
                                  </p:childTnLst>
                                </p:cTn>
                              </p:par>
                              <p:par>
                                <p:cTn id="13" presetID="10" presetClass="entr" presetSubtype="0" fill="hold" nodeType="withEffect">
                                  <p:stCondLst>
                                    <p:cond delay="500"/>
                                  </p:stCondLst>
                                  <p:childTnLst>
                                    <p:set>
                                      <p:cBhvr>
                                        <p:cTn id="14" dur="1" fill="hold">
                                          <p:stCondLst>
                                            <p:cond delay="0"/>
                                          </p:stCondLst>
                                        </p:cTn>
                                        <p:tgtEl>
                                          <p:spTgt spid="162"/>
                                        </p:tgtEl>
                                        <p:attrNameLst>
                                          <p:attrName>style.visibility</p:attrName>
                                        </p:attrNameLst>
                                      </p:cBhvr>
                                      <p:to>
                                        <p:strVal val="visible"/>
                                      </p:to>
                                    </p:set>
                                    <p:animEffect transition="in" filter="fade">
                                      <p:cBhvr>
                                        <p:cTn id="15" dur="500"/>
                                        <p:tgtEl>
                                          <p:spTgt spid="162"/>
                                        </p:tgtEl>
                                      </p:cBhvr>
                                    </p:animEffect>
                                  </p:childTnLst>
                                </p:cTn>
                              </p:par>
                              <p:par>
                                <p:cTn id="16" presetID="10" presetClass="entr" presetSubtype="0" fill="hold" nodeType="withEffect">
                                  <p:stCondLst>
                                    <p:cond delay="750"/>
                                  </p:stCondLst>
                                  <p:childTnLst>
                                    <p:set>
                                      <p:cBhvr>
                                        <p:cTn id="17" dur="1" fill="hold">
                                          <p:stCondLst>
                                            <p:cond delay="0"/>
                                          </p:stCondLst>
                                        </p:cTn>
                                        <p:tgtEl>
                                          <p:spTgt spid="161"/>
                                        </p:tgtEl>
                                        <p:attrNameLst>
                                          <p:attrName>style.visibility</p:attrName>
                                        </p:attrNameLst>
                                      </p:cBhvr>
                                      <p:to>
                                        <p:strVal val="visible"/>
                                      </p:to>
                                    </p:set>
                                    <p:animEffect transition="in" filter="fade">
                                      <p:cBhvr>
                                        <p:cTn id="18" dur="500"/>
                                        <p:tgtEl>
                                          <p:spTgt spid="161"/>
                                        </p:tgtEl>
                                      </p:cBhvr>
                                    </p:animEffect>
                                  </p:childTnLst>
                                </p:cTn>
                              </p:par>
                              <p:par>
                                <p:cTn id="19" presetID="10" presetClass="entr" presetSubtype="0" fill="hold" nodeType="withEffect">
                                  <p:stCondLst>
                                    <p:cond delay="1000"/>
                                  </p:stCondLst>
                                  <p:childTnLst>
                                    <p:set>
                                      <p:cBhvr>
                                        <p:cTn id="20" dur="1" fill="hold">
                                          <p:stCondLst>
                                            <p:cond delay="0"/>
                                          </p:stCondLst>
                                        </p:cTn>
                                        <p:tgtEl>
                                          <p:spTgt spid="163"/>
                                        </p:tgtEl>
                                        <p:attrNameLst>
                                          <p:attrName>style.visibility</p:attrName>
                                        </p:attrNameLst>
                                      </p:cBhvr>
                                      <p:to>
                                        <p:strVal val="visible"/>
                                      </p:to>
                                    </p:set>
                                    <p:animEffect transition="in" filter="fade">
                                      <p:cBhvr>
                                        <p:cTn id="21" dur="500"/>
                                        <p:tgtEl>
                                          <p:spTgt spid="163"/>
                                        </p:tgtEl>
                                      </p:cBhvr>
                                    </p:animEffect>
                                  </p:childTnLst>
                                </p:cTn>
                              </p:par>
                              <p:par>
                                <p:cTn id="22" presetID="10" presetClass="entr" presetSubtype="0" fill="hold" nodeType="withEffect">
                                  <p:stCondLst>
                                    <p:cond delay="1250"/>
                                  </p:stCondLst>
                                  <p:childTnLst>
                                    <p:set>
                                      <p:cBhvr>
                                        <p:cTn id="23" dur="1" fill="hold">
                                          <p:stCondLst>
                                            <p:cond delay="0"/>
                                          </p:stCondLst>
                                        </p:cTn>
                                        <p:tgtEl>
                                          <p:spTgt spid="160"/>
                                        </p:tgtEl>
                                        <p:attrNameLst>
                                          <p:attrName>style.visibility</p:attrName>
                                        </p:attrNameLst>
                                      </p:cBhvr>
                                      <p:to>
                                        <p:strVal val="visible"/>
                                      </p:to>
                                    </p:set>
                                    <p:animEffect transition="in" filter="fade">
                                      <p:cBhvr>
                                        <p:cTn id="24" dur="500"/>
                                        <p:tgtEl>
                                          <p:spTgt spid="160"/>
                                        </p:tgtEl>
                                      </p:cBhvr>
                                    </p:animEffect>
                                  </p:childTnLst>
                                </p:cTn>
                              </p:par>
                              <p:par>
                                <p:cTn id="25" presetID="37" presetClass="entr" presetSubtype="0" fill="hold" nodeType="withEffect">
                                  <p:stCondLst>
                                    <p:cond delay="0"/>
                                  </p:stCondLst>
                                  <p:childTnLst>
                                    <p:set>
                                      <p:cBhvr>
                                        <p:cTn id="26" dur="1" fill="hold">
                                          <p:stCondLst>
                                            <p:cond delay="0"/>
                                          </p:stCondLst>
                                        </p:cTn>
                                        <p:tgtEl>
                                          <p:spTgt spid="186"/>
                                        </p:tgtEl>
                                        <p:attrNameLst>
                                          <p:attrName>style.visibility</p:attrName>
                                        </p:attrNameLst>
                                      </p:cBhvr>
                                      <p:to>
                                        <p:strVal val="visible"/>
                                      </p:to>
                                    </p:set>
                                    <p:animEffect transition="in" filter="fade">
                                      <p:cBhvr>
                                        <p:cTn id="27" dur="750"/>
                                        <p:tgtEl>
                                          <p:spTgt spid="186"/>
                                        </p:tgtEl>
                                      </p:cBhvr>
                                    </p:animEffect>
                                    <p:anim calcmode="lin" valueType="num">
                                      <p:cBhvr>
                                        <p:cTn id="28" dur="750" fill="hold"/>
                                        <p:tgtEl>
                                          <p:spTgt spid="186"/>
                                        </p:tgtEl>
                                        <p:attrNameLst>
                                          <p:attrName>ppt_x</p:attrName>
                                        </p:attrNameLst>
                                      </p:cBhvr>
                                      <p:tavLst>
                                        <p:tav tm="0">
                                          <p:val>
                                            <p:strVal val="#ppt_x"/>
                                          </p:val>
                                        </p:tav>
                                        <p:tav tm="100000">
                                          <p:val>
                                            <p:strVal val="#ppt_x"/>
                                          </p:val>
                                        </p:tav>
                                      </p:tavLst>
                                    </p:anim>
                                    <p:anim calcmode="lin" valueType="num">
                                      <p:cBhvr>
                                        <p:cTn id="29" dur="675" decel="100000" fill="hold"/>
                                        <p:tgtEl>
                                          <p:spTgt spid="186"/>
                                        </p:tgtEl>
                                        <p:attrNameLst>
                                          <p:attrName>ppt_y</p:attrName>
                                        </p:attrNameLst>
                                      </p:cBhvr>
                                      <p:tavLst>
                                        <p:tav tm="0">
                                          <p:val>
                                            <p:strVal val="#ppt_y+1"/>
                                          </p:val>
                                        </p:tav>
                                        <p:tav tm="100000">
                                          <p:val>
                                            <p:strVal val="#ppt_y-.03"/>
                                          </p:val>
                                        </p:tav>
                                      </p:tavLst>
                                    </p:anim>
                                    <p:anim calcmode="lin" valueType="num">
                                      <p:cBhvr>
                                        <p:cTn id="30" dur="75" accel="100000" fill="hold">
                                          <p:stCondLst>
                                            <p:cond delay="675"/>
                                          </p:stCondLst>
                                        </p:cTn>
                                        <p:tgtEl>
                                          <p:spTgt spid="186"/>
                                        </p:tgtEl>
                                        <p:attrNameLst>
                                          <p:attrName>ppt_y</p:attrName>
                                        </p:attrNameLst>
                                      </p:cBhvr>
                                      <p:tavLst>
                                        <p:tav tm="0">
                                          <p:val>
                                            <p:strVal val="#ppt_y-.03"/>
                                          </p:val>
                                        </p:tav>
                                        <p:tav tm="100000">
                                          <p:val>
                                            <p:strVal val="#ppt_y"/>
                                          </p:val>
                                        </p:tav>
                                      </p:tavLst>
                                    </p:anim>
                                  </p:childTnLst>
                                </p:cTn>
                              </p:par>
                              <p:par>
                                <p:cTn id="31" presetID="37" presetClass="entr" presetSubtype="0" fill="hold" nodeType="withEffect">
                                  <p:stCondLst>
                                    <p:cond delay="25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750"/>
                                        <p:tgtEl>
                                          <p:spTgt spid="2"/>
                                        </p:tgtEl>
                                      </p:cBhvr>
                                    </p:animEffect>
                                    <p:anim calcmode="lin" valueType="num">
                                      <p:cBhvr>
                                        <p:cTn id="34" dur="750" fill="hold"/>
                                        <p:tgtEl>
                                          <p:spTgt spid="2"/>
                                        </p:tgtEl>
                                        <p:attrNameLst>
                                          <p:attrName>ppt_x</p:attrName>
                                        </p:attrNameLst>
                                      </p:cBhvr>
                                      <p:tavLst>
                                        <p:tav tm="0">
                                          <p:val>
                                            <p:strVal val="#ppt_x"/>
                                          </p:val>
                                        </p:tav>
                                        <p:tav tm="100000">
                                          <p:val>
                                            <p:strVal val="#ppt_x"/>
                                          </p:val>
                                        </p:tav>
                                      </p:tavLst>
                                    </p:anim>
                                    <p:anim calcmode="lin" valueType="num">
                                      <p:cBhvr>
                                        <p:cTn id="35" dur="675" decel="100000" fill="hold"/>
                                        <p:tgtEl>
                                          <p:spTgt spid="2"/>
                                        </p:tgtEl>
                                        <p:attrNameLst>
                                          <p:attrName>ppt_y</p:attrName>
                                        </p:attrNameLst>
                                      </p:cBhvr>
                                      <p:tavLst>
                                        <p:tav tm="0">
                                          <p:val>
                                            <p:strVal val="#ppt_y+1"/>
                                          </p:val>
                                        </p:tav>
                                        <p:tav tm="100000">
                                          <p:val>
                                            <p:strVal val="#ppt_y-.03"/>
                                          </p:val>
                                        </p:tav>
                                      </p:tavLst>
                                    </p:anim>
                                    <p:anim calcmode="lin" valueType="num">
                                      <p:cBhvr>
                                        <p:cTn id="36" dur="75" accel="100000" fill="hold">
                                          <p:stCondLst>
                                            <p:cond delay="675"/>
                                          </p:stCondLst>
                                        </p:cTn>
                                        <p:tgtEl>
                                          <p:spTgt spid="2"/>
                                        </p:tgtEl>
                                        <p:attrNameLst>
                                          <p:attrName>ppt_y</p:attrName>
                                        </p:attrNameLst>
                                      </p:cBhvr>
                                      <p:tavLst>
                                        <p:tav tm="0">
                                          <p:val>
                                            <p:strVal val="#ppt_y-.03"/>
                                          </p:val>
                                        </p:tav>
                                        <p:tav tm="100000">
                                          <p:val>
                                            <p:strVal val="#ppt_y"/>
                                          </p:val>
                                        </p:tav>
                                      </p:tavLst>
                                    </p:anim>
                                  </p:childTnLst>
                                </p:cTn>
                              </p:par>
                              <p:par>
                                <p:cTn id="37" presetID="37" presetClass="entr" presetSubtype="0" fill="hold" nodeType="withEffect">
                                  <p:stCondLst>
                                    <p:cond delay="500"/>
                                  </p:stCondLst>
                                  <p:childTnLst>
                                    <p:set>
                                      <p:cBhvr>
                                        <p:cTn id="38" dur="1" fill="hold">
                                          <p:stCondLst>
                                            <p:cond delay="0"/>
                                          </p:stCondLst>
                                        </p:cTn>
                                        <p:tgtEl>
                                          <p:spTgt spid="187"/>
                                        </p:tgtEl>
                                        <p:attrNameLst>
                                          <p:attrName>style.visibility</p:attrName>
                                        </p:attrNameLst>
                                      </p:cBhvr>
                                      <p:to>
                                        <p:strVal val="visible"/>
                                      </p:to>
                                    </p:set>
                                    <p:animEffect transition="in" filter="fade">
                                      <p:cBhvr>
                                        <p:cTn id="39" dur="750"/>
                                        <p:tgtEl>
                                          <p:spTgt spid="187"/>
                                        </p:tgtEl>
                                      </p:cBhvr>
                                    </p:animEffect>
                                    <p:anim calcmode="lin" valueType="num">
                                      <p:cBhvr>
                                        <p:cTn id="40" dur="750" fill="hold"/>
                                        <p:tgtEl>
                                          <p:spTgt spid="187"/>
                                        </p:tgtEl>
                                        <p:attrNameLst>
                                          <p:attrName>ppt_x</p:attrName>
                                        </p:attrNameLst>
                                      </p:cBhvr>
                                      <p:tavLst>
                                        <p:tav tm="0">
                                          <p:val>
                                            <p:strVal val="#ppt_x"/>
                                          </p:val>
                                        </p:tav>
                                        <p:tav tm="100000">
                                          <p:val>
                                            <p:strVal val="#ppt_x"/>
                                          </p:val>
                                        </p:tav>
                                      </p:tavLst>
                                    </p:anim>
                                    <p:anim calcmode="lin" valueType="num">
                                      <p:cBhvr>
                                        <p:cTn id="41" dur="675" decel="100000" fill="hold"/>
                                        <p:tgtEl>
                                          <p:spTgt spid="187"/>
                                        </p:tgtEl>
                                        <p:attrNameLst>
                                          <p:attrName>ppt_y</p:attrName>
                                        </p:attrNameLst>
                                      </p:cBhvr>
                                      <p:tavLst>
                                        <p:tav tm="0">
                                          <p:val>
                                            <p:strVal val="#ppt_y+1"/>
                                          </p:val>
                                        </p:tav>
                                        <p:tav tm="100000">
                                          <p:val>
                                            <p:strVal val="#ppt_y-.03"/>
                                          </p:val>
                                        </p:tav>
                                      </p:tavLst>
                                    </p:anim>
                                    <p:anim calcmode="lin" valueType="num">
                                      <p:cBhvr>
                                        <p:cTn id="42" dur="75" accel="100000" fill="hold">
                                          <p:stCondLst>
                                            <p:cond delay="675"/>
                                          </p:stCondLst>
                                        </p:cTn>
                                        <p:tgtEl>
                                          <p:spTgt spid="187"/>
                                        </p:tgtEl>
                                        <p:attrNameLst>
                                          <p:attrName>ppt_y</p:attrName>
                                        </p:attrNameLst>
                                      </p:cBhvr>
                                      <p:tavLst>
                                        <p:tav tm="0">
                                          <p:val>
                                            <p:strVal val="#ppt_y-.03"/>
                                          </p:val>
                                        </p:tav>
                                        <p:tav tm="100000">
                                          <p:val>
                                            <p:strVal val="#ppt_y"/>
                                          </p:val>
                                        </p:tav>
                                      </p:tavLst>
                                    </p:anim>
                                  </p:childTnLst>
                                </p:cTn>
                              </p:par>
                              <p:par>
                                <p:cTn id="43" presetID="37" presetClass="entr" presetSubtype="0" fill="hold" nodeType="withEffect">
                                  <p:stCondLst>
                                    <p:cond delay="750"/>
                                  </p:stCondLst>
                                  <p:childTnLst>
                                    <p:set>
                                      <p:cBhvr>
                                        <p:cTn id="44" dur="1" fill="hold">
                                          <p:stCondLst>
                                            <p:cond delay="0"/>
                                          </p:stCondLst>
                                        </p:cTn>
                                        <p:tgtEl>
                                          <p:spTgt spid="189"/>
                                        </p:tgtEl>
                                        <p:attrNameLst>
                                          <p:attrName>style.visibility</p:attrName>
                                        </p:attrNameLst>
                                      </p:cBhvr>
                                      <p:to>
                                        <p:strVal val="visible"/>
                                      </p:to>
                                    </p:set>
                                    <p:animEffect transition="in" filter="fade">
                                      <p:cBhvr>
                                        <p:cTn id="45" dur="750"/>
                                        <p:tgtEl>
                                          <p:spTgt spid="189"/>
                                        </p:tgtEl>
                                      </p:cBhvr>
                                    </p:animEffect>
                                    <p:anim calcmode="lin" valueType="num">
                                      <p:cBhvr>
                                        <p:cTn id="46" dur="750" fill="hold"/>
                                        <p:tgtEl>
                                          <p:spTgt spid="189"/>
                                        </p:tgtEl>
                                        <p:attrNameLst>
                                          <p:attrName>ppt_x</p:attrName>
                                        </p:attrNameLst>
                                      </p:cBhvr>
                                      <p:tavLst>
                                        <p:tav tm="0">
                                          <p:val>
                                            <p:strVal val="#ppt_x"/>
                                          </p:val>
                                        </p:tav>
                                        <p:tav tm="100000">
                                          <p:val>
                                            <p:strVal val="#ppt_x"/>
                                          </p:val>
                                        </p:tav>
                                      </p:tavLst>
                                    </p:anim>
                                    <p:anim calcmode="lin" valueType="num">
                                      <p:cBhvr>
                                        <p:cTn id="47" dur="675" decel="100000" fill="hold"/>
                                        <p:tgtEl>
                                          <p:spTgt spid="189"/>
                                        </p:tgtEl>
                                        <p:attrNameLst>
                                          <p:attrName>ppt_y</p:attrName>
                                        </p:attrNameLst>
                                      </p:cBhvr>
                                      <p:tavLst>
                                        <p:tav tm="0">
                                          <p:val>
                                            <p:strVal val="#ppt_y+1"/>
                                          </p:val>
                                        </p:tav>
                                        <p:tav tm="100000">
                                          <p:val>
                                            <p:strVal val="#ppt_y-.03"/>
                                          </p:val>
                                        </p:tav>
                                      </p:tavLst>
                                    </p:anim>
                                    <p:anim calcmode="lin" valueType="num">
                                      <p:cBhvr>
                                        <p:cTn id="48" dur="75" accel="100000" fill="hold">
                                          <p:stCondLst>
                                            <p:cond delay="675"/>
                                          </p:stCondLst>
                                        </p:cTn>
                                        <p:tgtEl>
                                          <p:spTgt spid="189"/>
                                        </p:tgtEl>
                                        <p:attrNameLst>
                                          <p:attrName>ppt_y</p:attrName>
                                        </p:attrNameLst>
                                      </p:cBhvr>
                                      <p:tavLst>
                                        <p:tav tm="0">
                                          <p:val>
                                            <p:strVal val="#ppt_y-.03"/>
                                          </p:val>
                                        </p:tav>
                                        <p:tav tm="100000">
                                          <p:val>
                                            <p:strVal val="#ppt_y"/>
                                          </p:val>
                                        </p:tav>
                                      </p:tavLst>
                                    </p:anim>
                                  </p:childTnLst>
                                </p:cTn>
                              </p:par>
                              <p:par>
                                <p:cTn id="49" presetID="10" presetClass="entr" presetSubtype="0" fill="hold" grpId="0" nodeType="withEffect">
                                  <p:stCondLst>
                                    <p:cond delay="500"/>
                                  </p:stCondLst>
                                  <p:childTnLst>
                                    <p:set>
                                      <p:cBhvr>
                                        <p:cTn id="50" dur="1" fill="hold">
                                          <p:stCondLst>
                                            <p:cond delay="0"/>
                                          </p:stCondLst>
                                        </p:cTn>
                                        <p:tgtEl>
                                          <p:spTgt spid="165"/>
                                        </p:tgtEl>
                                        <p:attrNameLst>
                                          <p:attrName>style.visibility</p:attrName>
                                        </p:attrNameLst>
                                      </p:cBhvr>
                                      <p:to>
                                        <p:strVal val="visible"/>
                                      </p:to>
                                    </p:set>
                                    <p:animEffect transition="in" filter="fade">
                                      <p:cBhvr>
                                        <p:cTn id="51" dur="500"/>
                                        <p:tgtEl>
                                          <p:spTgt spid="1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598BCDC-7595-46EF-9340-FB686124FAF0}"/>
              </a:ext>
            </a:extLst>
          </p:cNvPr>
          <p:cNvSpPr/>
          <p:nvPr/>
        </p:nvSpPr>
        <p:spPr>
          <a:xfrm>
            <a:off x="8392072" y="1224116"/>
            <a:ext cx="2300509" cy="4409768"/>
          </a:xfrm>
          <a:prstGeom prst="rect">
            <a:avLst/>
          </a:prstGeom>
          <a:solidFill>
            <a:srgbClr val="091929">
              <a:alpha val="7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3" name="Rectangle 2">
            <a:extLst>
              <a:ext uri="{FF2B5EF4-FFF2-40B4-BE49-F238E27FC236}">
                <a16:creationId xmlns:a16="http://schemas.microsoft.com/office/drawing/2014/main" id="{0586A9A3-4C3B-455E-A805-D2F7F8692342}"/>
              </a:ext>
            </a:extLst>
          </p:cNvPr>
          <p:cNvSpPr/>
          <p:nvPr/>
        </p:nvSpPr>
        <p:spPr>
          <a:xfrm>
            <a:off x="4734232" y="2201195"/>
            <a:ext cx="6858000" cy="2455610"/>
          </a:xfrm>
          <a:prstGeom prst="rect">
            <a:avLst/>
          </a:prstGeom>
          <a:gradFill>
            <a:gsLst>
              <a:gs pos="10000">
                <a:schemeClr val="accent1"/>
              </a:gs>
              <a:gs pos="100000">
                <a:schemeClr val="accent2"/>
              </a:gs>
            </a:gsLst>
            <a:lin ang="189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15" name="TextBox 14">
            <a:extLst>
              <a:ext uri="{FF2B5EF4-FFF2-40B4-BE49-F238E27FC236}">
                <a16:creationId xmlns:a16="http://schemas.microsoft.com/office/drawing/2014/main" id="{E7FFC669-2DB8-45E9-BBDE-33AECA597E35}"/>
              </a:ext>
            </a:extLst>
          </p:cNvPr>
          <p:cNvSpPr txBox="1"/>
          <p:nvPr/>
        </p:nvSpPr>
        <p:spPr>
          <a:xfrm>
            <a:off x="1026987" y="2887671"/>
            <a:ext cx="3200590" cy="707886"/>
          </a:xfrm>
          <a:prstGeom prst="rect">
            <a:avLst/>
          </a:prstGeom>
          <a:noFill/>
        </p:spPr>
        <p:txBody>
          <a:bodyPr wrap="square" rtlCol="0">
            <a:spAutoFit/>
          </a:bodyPr>
          <a:lstStyle/>
          <a:p>
            <a:pPr algn="r"/>
            <a:r>
              <a:rPr lang="en-US" sz="4000" dirty="0">
                <a:solidFill>
                  <a:schemeClr val="bg1"/>
                </a:solidFill>
                <a:latin typeface="+mj-lt"/>
                <a:ea typeface="Roboto Black" panose="02000000000000000000" pitchFamily="2" charset="0"/>
              </a:rPr>
              <a:t>Medical</a:t>
            </a:r>
          </a:p>
        </p:txBody>
      </p:sp>
      <p:sp>
        <p:nvSpPr>
          <p:cNvPr id="16" name="TextBox 15">
            <a:extLst>
              <a:ext uri="{FF2B5EF4-FFF2-40B4-BE49-F238E27FC236}">
                <a16:creationId xmlns:a16="http://schemas.microsoft.com/office/drawing/2014/main" id="{B2F87811-DE34-4A5F-AC2F-25431B27A69A}"/>
              </a:ext>
            </a:extLst>
          </p:cNvPr>
          <p:cNvSpPr txBox="1"/>
          <p:nvPr/>
        </p:nvSpPr>
        <p:spPr>
          <a:xfrm>
            <a:off x="1026987" y="2610956"/>
            <a:ext cx="3200590" cy="307777"/>
          </a:xfrm>
          <a:prstGeom prst="rect">
            <a:avLst/>
          </a:prstGeom>
          <a:noFill/>
        </p:spPr>
        <p:txBody>
          <a:bodyPr wrap="square" rtlCol="0">
            <a:spAutoFit/>
          </a:bodyPr>
          <a:lstStyle/>
          <a:p>
            <a:pPr algn="r"/>
            <a:r>
              <a:rPr lang="en-US" sz="1400" dirty="0">
                <a:solidFill>
                  <a:schemeClr val="bg1">
                    <a:lumMod val="65000"/>
                  </a:schemeClr>
                </a:solidFill>
                <a:ea typeface="Roboto Light" panose="02000000000000000000" pitchFamily="2" charset="0"/>
              </a:rPr>
              <a:t>Claricine Template</a:t>
            </a:r>
          </a:p>
        </p:txBody>
      </p:sp>
      <p:sp>
        <p:nvSpPr>
          <p:cNvPr id="17" name="TextBox 16">
            <a:extLst>
              <a:ext uri="{FF2B5EF4-FFF2-40B4-BE49-F238E27FC236}">
                <a16:creationId xmlns:a16="http://schemas.microsoft.com/office/drawing/2014/main" id="{1BCBE27D-EC5F-4CEB-B09D-55C297906C88}"/>
              </a:ext>
            </a:extLst>
          </p:cNvPr>
          <p:cNvSpPr txBox="1"/>
          <p:nvPr/>
        </p:nvSpPr>
        <p:spPr>
          <a:xfrm>
            <a:off x="746570" y="5132442"/>
            <a:ext cx="4435030" cy="514949"/>
          </a:xfrm>
          <a:prstGeom prst="rect">
            <a:avLst/>
          </a:prstGeom>
          <a:noFill/>
        </p:spPr>
        <p:txBody>
          <a:bodyPr wrap="square" rtlCol="0">
            <a:spAutoFit/>
          </a:bodyPr>
          <a:lstStyle/>
          <a:p>
            <a:pPr algn="r">
              <a:lnSpc>
                <a:spcPct val="120000"/>
              </a:lnSpc>
            </a:pPr>
            <a:r>
              <a:rPr lang="en-US" sz="1200" i="1" dirty="0">
                <a:solidFill>
                  <a:schemeClr val="bg1">
                    <a:lumMod val="65000"/>
                  </a:schemeClr>
                </a:solidFill>
                <a:ea typeface="Roboto Light" panose="02000000000000000000" pitchFamily="2" charset="0"/>
              </a:rPr>
              <a:t>“Sed </a:t>
            </a:r>
            <a:r>
              <a:rPr lang="en-US" sz="1200" i="1" dirty="0" err="1">
                <a:solidFill>
                  <a:schemeClr val="bg1">
                    <a:lumMod val="65000"/>
                  </a:schemeClr>
                </a:solidFill>
                <a:ea typeface="Roboto Light" panose="02000000000000000000" pitchFamily="2" charset="0"/>
              </a:rPr>
              <a:t>ut</a:t>
            </a:r>
            <a:r>
              <a:rPr lang="en-US" sz="1200" i="1" dirty="0">
                <a:solidFill>
                  <a:schemeClr val="bg1">
                    <a:lumMod val="65000"/>
                  </a:schemeClr>
                </a:solidFill>
                <a:ea typeface="Roboto Light" panose="02000000000000000000" pitchFamily="2" charset="0"/>
              </a:rPr>
              <a:t> </a:t>
            </a:r>
            <a:r>
              <a:rPr lang="en-US" sz="1200" i="1" dirty="0" err="1">
                <a:solidFill>
                  <a:schemeClr val="bg1">
                    <a:lumMod val="65000"/>
                  </a:schemeClr>
                </a:solidFill>
                <a:ea typeface="Roboto Light" panose="02000000000000000000" pitchFamily="2" charset="0"/>
              </a:rPr>
              <a:t>perspiciatis</a:t>
            </a:r>
            <a:r>
              <a:rPr lang="en-US" sz="1200" i="1" dirty="0">
                <a:solidFill>
                  <a:schemeClr val="bg1">
                    <a:lumMod val="65000"/>
                  </a:schemeClr>
                </a:solidFill>
                <a:ea typeface="Roboto Light" panose="02000000000000000000" pitchFamily="2" charset="0"/>
              </a:rPr>
              <a:t> </a:t>
            </a:r>
            <a:r>
              <a:rPr lang="en-US" sz="1200" i="1" dirty="0" err="1">
                <a:solidFill>
                  <a:schemeClr val="bg1">
                    <a:lumMod val="65000"/>
                  </a:schemeClr>
                </a:solidFill>
                <a:ea typeface="Roboto Light" panose="02000000000000000000" pitchFamily="2" charset="0"/>
              </a:rPr>
              <a:t>unde</a:t>
            </a:r>
            <a:r>
              <a:rPr lang="en-US" sz="1200" i="1" dirty="0">
                <a:solidFill>
                  <a:schemeClr val="bg1">
                    <a:lumMod val="65000"/>
                  </a:schemeClr>
                </a:solidFill>
                <a:ea typeface="Roboto Light" panose="02000000000000000000" pitchFamily="2" charset="0"/>
              </a:rPr>
              <a:t> </a:t>
            </a:r>
            <a:r>
              <a:rPr lang="en-US" sz="1200" i="1" dirty="0" err="1">
                <a:solidFill>
                  <a:schemeClr val="bg1">
                    <a:lumMod val="65000"/>
                  </a:schemeClr>
                </a:solidFill>
                <a:ea typeface="Roboto Light" panose="02000000000000000000" pitchFamily="2" charset="0"/>
              </a:rPr>
              <a:t>omnis</a:t>
            </a:r>
            <a:r>
              <a:rPr lang="en-US" sz="1200" i="1" dirty="0">
                <a:solidFill>
                  <a:schemeClr val="bg1">
                    <a:lumMod val="65000"/>
                  </a:schemeClr>
                </a:solidFill>
                <a:ea typeface="Roboto Light" panose="02000000000000000000" pitchFamily="2" charset="0"/>
              </a:rPr>
              <a:t> </a:t>
            </a:r>
            <a:r>
              <a:rPr lang="en-US" sz="1200" i="1" dirty="0" err="1">
                <a:solidFill>
                  <a:schemeClr val="bg1">
                    <a:lumMod val="65000"/>
                  </a:schemeClr>
                </a:solidFill>
                <a:ea typeface="Roboto Light" panose="02000000000000000000" pitchFamily="2" charset="0"/>
              </a:rPr>
              <a:t>iste</a:t>
            </a:r>
            <a:r>
              <a:rPr lang="en-US" sz="1200" i="1" dirty="0">
                <a:solidFill>
                  <a:schemeClr val="bg1">
                    <a:lumMod val="65000"/>
                  </a:schemeClr>
                </a:solidFill>
                <a:ea typeface="Roboto Light" panose="02000000000000000000" pitchFamily="2" charset="0"/>
              </a:rPr>
              <a:t> </a:t>
            </a:r>
            <a:r>
              <a:rPr lang="en-US" sz="1200" i="1" dirty="0" err="1">
                <a:solidFill>
                  <a:schemeClr val="bg1">
                    <a:lumMod val="65000"/>
                  </a:schemeClr>
                </a:solidFill>
                <a:ea typeface="Roboto Light" panose="02000000000000000000" pitchFamily="2" charset="0"/>
              </a:rPr>
              <a:t>natus</a:t>
            </a:r>
            <a:r>
              <a:rPr lang="en-US" sz="1200" i="1" dirty="0">
                <a:solidFill>
                  <a:schemeClr val="bg1">
                    <a:lumMod val="65000"/>
                  </a:schemeClr>
                </a:solidFill>
                <a:ea typeface="Roboto Light" panose="02000000000000000000" pitchFamily="2" charset="0"/>
              </a:rPr>
              <a:t> error sit </a:t>
            </a:r>
            <a:r>
              <a:rPr lang="en-US" sz="1200" i="1" dirty="0" err="1">
                <a:solidFill>
                  <a:schemeClr val="bg1">
                    <a:lumMod val="65000"/>
                  </a:schemeClr>
                </a:solidFill>
                <a:ea typeface="Roboto Light" panose="02000000000000000000" pitchFamily="2" charset="0"/>
              </a:rPr>
              <a:t>voluptatem</a:t>
            </a:r>
            <a:r>
              <a:rPr lang="en-US" sz="1200" i="1" dirty="0">
                <a:solidFill>
                  <a:schemeClr val="bg1">
                    <a:lumMod val="65000"/>
                  </a:schemeClr>
                </a:solidFill>
                <a:ea typeface="Roboto Light" panose="02000000000000000000" pitchFamily="2" charset="0"/>
              </a:rPr>
              <a:t> acc </a:t>
            </a:r>
            <a:r>
              <a:rPr lang="en-US" sz="1200" i="1" dirty="0" err="1">
                <a:solidFill>
                  <a:schemeClr val="bg1">
                    <a:lumMod val="65000"/>
                  </a:schemeClr>
                </a:solidFill>
                <a:ea typeface="Roboto Light" panose="02000000000000000000" pitchFamily="2" charset="0"/>
              </a:rPr>
              <a:t>usantium</a:t>
            </a:r>
            <a:r>
              <a:rPr lang="en-US" sz="1200" i="1" dirty="0">
                <a:solidFill>
                  <a:schemeClr val="bg1">
                    <a:lumMod val="65000"/>
                  </a:schemeClr>
                </a:solidFill>
                <a:ea typeface="Roboto Light" panose="02000000000000000000" pitchFamily="2" charset="0"/>
              </a:rPr>
              <a:t> </a:t>
            </a:r>
            <a:r>
              <a:rPr lang="en-US" sz="1200" i="1" dirty="0" err="1">
                <a:solidFill>
                  <a:schemeClr val="bg1">
                    <a:lumMod val="65000"/>
                  </a:schemeClr>
                </a:solidFill>
                <a:ea typeface="Roboto Light" panose="02000000000000000000" pitchFamily="2" charset="0"/>
              </a:rPr>
              <a:t>doloremque</a:t>
            </a:r>
            <a:r>
              <a:rPr lang="en-US" sz="1200" i="1" dirty="0">
                <a:solidFill>
                  <a:schemeClr val="bg1">
                    <a:lumMod val="65000"/>
                  </a:schemeClr>
                </a:solidFill>
                <a:ea typeface="Roboto Light" panose="02000000000000000000" pitchFamily="2" charset="0"/>
              </a:rPr>
              <a:t> </a:t>
            </a:r>
            <a:r>
              <a:rPr lang="en-US" sz="1200" i="1" dirty="0" err="1">
                <a:solidFill>
                  <a:schemeClr val="bg1">
                    <a:lumMod val="65000"/>
                  </a:schemeClr>
                </a:solidFill>
                <a:ea typeface="Roboto Light" panose="02000000000000000000" pitchFamily="2" charset="0"/>
              </a:rPr>
              <a:t>lau</a:t>
            </a:r>
            <a:r>
              <a:rPr lang="en-US" sz="1200" i="1" dirty="0">
                <a:solidFill>
                  <a:schemeClr val="bg1">
                    <a:lumMod val="65000"/>
                  </a:schemeClr>
                </a:solidFill>
                <a:ea typeface="Roboto Light" panose="02000000000000000000" pitchFamily="2" charset="0"/>
              </a:rPr>
              <a:t> </a:t>
            </a:r>
            <a:r>
              <a:rPr lang="en-US" sz="1200" i="1" dirty="0" err="1">
                <a:solidFill>
                  <a:schemeClr val="bg1">
                    <a:lumMod val="65000"/>
                  </a:schemeClr>
                </a:solidFill>
                <a:ea typeface="Roboto Light" panose="02000000000000000000" pitchFamily="2" charset="0"/>
              </a:rPr>
              <a:t>dantium</a:t>
            </a:r>
            <a:r>
              <a:rPr lang="en-US" sz="1200" i="1" dirty="0">
                <a:solidFill>
                  <a:schemeClr val="bg1">
                    <a:lumMod val="65000"/>
                  </a:schemeClr>
                </a:solidFill>
                <a:ea typeface="Roboto Light" panose="02000000000000000000" pitchFamily="2" charset="0"/>
              </a:rPr>
              <a:t>, </a:t>
            </a:r>
            <a:r>
              <a:rPr lang="en-US" sz="1200" i="1" dirty="0" err="1">
                <a:solidFill>
                  <a:schemeClr val="bg1">
                    <a:lumMod val="65000"/>
                  </a:schemeClr>
                </a:solidFill>
                <a:ea typeface="Roboto Light" panose="02000000000000000000" pitchFamily="2" charset="0"/>
              </a:rPr>
              <a:t>totam</a:t>
            </a:r>
            <a:r>
              <a:rPr lang="en-US" sz="1200" i="1" dirty="0">
                <a:solidFill>
                  <a:schemeClr val="bg1">
                    <a:lumMod val="65000"/>
                  </a:schemeClr>
                </a:solidFill>
                <a:ea typeface="Roboto Light" panose="02000000000000000000" pitchFamily="2" charset="0"/>
              </a:rPr>
              <a:t>.”</a:t>
            </a:r>
          </a:p>
        </p:txBody>
      </p:sp>
      <p:sp>
        <p:nvSpPr>
          <p:cNvPr id="18" name="TextBox 17">
            <a:extLst>
              <a:ext uri="{FF2B5EF4-FFF2-40B4-BE49-F238E27FC236}">
                <a16:creationId xmlns:a16="http://schemas.microsoft.com/office/drawing/2014/main" id="{9457E623-BAAE-4DC6-9EE0-992089568D49}"/>
              </a:ext>
            </a:extLst>
          </p:cNvPr>
          <p:cNvSpPr txBox="1"/>
          <p:nvPr/>
        </p:nvSpPr>
        <p:spPr>
          <a:xfrm>
            <a:off x="472440" y="3459480"/>
            <a:ext cx="3755137" cy="830997"/>
          </a:xfrm>
          <a:prstGeom prst="rect">
            <a:avLst/>
          </a:prstGeom>
          <a:noFill/>
        </p:spPr>
        <p:txBody>
          <a:bodyPr wrap="square" rtlCol="0">
            <a:spAutoFit/>
          </a:bodyPr>
          <a:lstStyle/>
          <a:p>
            <a:pPr algn="r"/>
            <a:r>
              <a:rPr lang="en-US" sz="4800" dirty="0">
                <a:gradFill>
                  <a:gsLst>
                    <a:gs pos="10000">
                      <a:schemeClr val="accent1"/>
                    </a:gs>
                    <a:gs pos="100000">
                      <a:schemeClr val="accent2"/>
                    </a:gs>
                  </a:gsLst>
                  <a:lin ang="0" scaled="1"/>
                </a:gradFill>
                <a:latin typeface="Roboto Black" panose="02000000000000000000" pitchFamily="2" charset="0"/>
                <a:ea typeface="Roboto Black" panose="02000000000000000000" pitchFamily="2" charset="0"/>
              </a:rPr>
              <a:t>Introduction</a:t>
            </a:r>
          </a:p>
        </p:txBody>
      </p:sp>
      <p:sp>
        <p:nvSpPr>
          <p:cNvPr id="8" name="Picture Placeholder 7">
            <a:extLst>
              <a:ext uri="{FF2B5EF4-FFF2-40B4-BE49-F238E27FC236}">
                <a16:creationId xmlns:a16="http://schemas.microsoft.com/office/drawing/2014/main" id="{4374DA61-CE5F-425B-A0DF-A736D0D82390}"/>
              </a:ext>
            </a:extLst>
          </p:cNvPr>
          <p:cNvSpPr>
            <a:spLocks noGrp="1"/>
          </p:cNvSpPr>
          <p:nvPr>
            <p:ph type="pic" sz="quarter" idx="11"/>
          </p:nvPr>
        </p:nvSpPr>
        <p:spPr/>
      </p:sp>
      <p:grpSp>
        <p:nvGrpSpPr>
          <p:cNvPr id="2" name="Group 1">
            <a:extLst>
              <a:ext uri="{FF2B5EF4-FFF2-40B4-BE49-F238E27FC236}">
                <a16:creationId xmlns:a16="http://schemas.microsoft.com/office/drawing/2014/main" id="{F2748C1F-23B7-4CE2-B3FB-3BC9A70100CB}"/>
              </a:ext>
            </a:extLst>
          </p:cNvPr>
          <p:cNvGrpSpPr/>
          <p:nvPr/>
        </p:nvGrpSpPr>
        <p:grpSpPr>
          <a:xfrm>
            <a:off x="9668502" y="2610956"/>
            <a:ext cx="1517145" cy="1517145"/>
            <a:chOff x="9668502" y="2610956"/>
            <a:chExt cx="1517145" cy="1517145"/>
          </a:xfrm>
        </p:grpSpPr>
        <p:sp>
          <p:nvSpPr>
            <p:cNvPr id="20" name="Rectangle 19">
              <a:extLst>
                <a:ext uri="{FF2B5EF4-FFF2-40B4-BE49-F238E27FC236}">
                  <a16:creationId xmlns:a16="http://schemas.microsoft.com/office/drawing/2014/main" id="{CF91DE5E-1A5A-4C8A-AC43-A1D2C553BE81}"/>
                </a:ext>
              </a:extLst>
            </p:cNvPr>
            <p:cNvSpPr/>
            <p:nvPr/>
          </p:nvSpPr>
          <p:spPr>
            <a:xfrm>
              <a:off x="9668502" y="2610956"/>
              <a:ext cx="1517145" cy="1517145"/>
            </a:xfrm>
            <a:prstGeom prst="rect">
              <a:avLst/>
            </a:prstGeom>
            <a:solidFill>
              <a:schemeClr val="bg1"/>
            </a:solidFill>
            <a:ln>
              <a:noFill/>
            </a:ln>
            <a:effectLst>
              <a:outerShdw blurRad="381000" dist="127000" dir="5400000" sx="94000" sy="94000" algn="t"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00" b="1">
                <a:solidFill>
                  <a:schemeClr val="bg1">
                    <a:lumMod val="95000"/>
                    <a:alpha val="60000"/>
                  </a:schemeClr>
                </a:solidFill>
                <a:latin typeface="Montserrat" panose="00000500000000000000" pitchFamily="50" charset="0"/>
              </a:endParaRPr>
            </a:p>
          </p:txBody>
        </p:sp>
        <p:sp>
          <p:nvSpPr>
            <p:cNvPr id="21" name="TextBox 20">
              <a:extLst>
                <a:ext uri="{FF2B5EF4-FFF2-40B4-BE49-F238E27FC236}">
                  <a16:creationId xmlns:a16="http://schemas.microsoft.com/office/drawing/2014/main" id="{D686891C-4D9F-4700-93AC-6BC4BDC1C65E}"/>
                </a:ext>
              </a:extLst>
            </p:cNvPr>
            <p:cNvSpPr txBox="1"/>
            <p:nvPr/>
          </p:nvSpPr>
          <p:spPr>
            <a:xfrm>
              <a:off x="9776738" y="2861697"/>
              <a:ext cx="1300672" cy="1015663"/>
            </a:xfrm>
            <a:prstGeom prst="rect">
              <a:avLst/>
            </a:prstGeom>
            <a:noFill/>
          </p:spPr>
          <p:txBody>
            <a:bodyPr wrap="square" rtlCol="0">
              <a:spAutoFit/>
            </a:bodyPr>
            <a:lstStyle/>
            <a:p>
              <a:pPr algn="ctr"/>
              <a:r>
                <a:rPr lang="en-US" sz="6000" dirty="0">
                  <a:gradFill>
                    <a:gsLst>
                      <a:gs pos="10000">
                        <a:schemeClr val="accent1"/>
                      </a:gs>
                      <a:gs pos="100000">
                        <a:schemeClr val="accent2"/>
                      </a:gs>
                    </a:gsLst>
                    <a:lin ang="18900000" scaled="1"/>
                  </a:gradFill>
                  <a:latin typeface="Roboto Black" panose="02000000000000000000" pitchFamily="2" charset="0"/>
                  <a:ea typeface="Roboto Black" panose="02000000000000000000" pitchFamily="2" charset="0"/>
                </a:rPr>
                <a:t>01</a:t>
              </a:r>
            </a:p>
          </p:txBody>
        </p:sp>
      </p:grpSp>
      <p:sp>
        <p:nvSpPr>
          <p:cNvPr id="6" name="Picture Placeholder 5">
            <a:extLst>
              <a:ext uri="{FF2B5EF4-FFF2-40B4-BE49-F238E27FC236}">
                <a16:creationId xmlns:a16="http://schemas.microsoft.com/office/drawing/2014/main" id="{248252B3-3F49-4885-9EC5-0B00FA769542}"/>
              </a:ext>
            </a:extLst>
          </p:cNvPr>
          <p:cNvSpPr>
            <a:spLocks noGrp="1"/>
          </p:cNvSpPr>
          <p:nvPr>
            <p:ph type="pic" sz="quarter" idx="10"/>
          </p:nvPr>
        </p:nvSpPr>
        <p:spPr/>
      </p:sp>
    </p:spTree>
    <p:extLst>
      <p:ext uri="{BB962C8B-B14F-4D97-AF65-F5344CB8AC3E}">
        <p14:creationId xmlns:p14="http://schemas.microsoft.com/office/powerpoint/2010/main" val="3998366831"/>
      </p:ext>
    </p:extLst>
  </p:cSld>
  <p:clrMapOvr>
    <a:masterClrMapping/>
  </p:clrMapOvr>
  <p:transition spd="slow">
    <p:pull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1+#ppt_w/2"/>
                                          </p:val>
                                        </p:tav>
                                        <p:tav tm="100000">
                                          <p:val>
                                            <p:strVal val="#ppt_x"/>
                                          </p:val>
                                        </p:tav>
                                      </p:tavLst>
                                    </p:anim>
                                    <p:anim calcmode="lin" valueType="num">
                                      <p:cBhvr additive="base">
                                        <p:cTn id="8" dur="1500" fill="hold"/>
                                        <p:tgtEl>
                                          <p:spTgt spid="3"/>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75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2" presetClass="entr" presetSubtype="2" decel="100000" fill="hold" nodeType="withEffect">
                                  <p:stCondLst>
                                    <p:cond delay="25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750" fill="hold"/>
                                        <p:tgtEl>
                                          <p:spTgt spid="2"/>
                                        </p:tgtEl>
                                        <p:attrNameLst>
                                          <p:attrName>ppt_x</p:attrName>
                                        </p:attrNameLst>
                                      </p:cBhvr>
                                      <p:tavLst>
                                        <p:tav tm="0">
                                          <p:val>
                                            <p:strVal val="1+#ppt_w/2"/>
                                          </p:val>
                                        </p:tav>
                                        <p:tav tm="100000">
                                          <p:val>
                                            <p:strVal val="#ppt_x"/>
                                          </p:val>
                                        </p:tav>
                                      </p:tavLst>
                                    </p:anim>
                                    <p:anim calcmode="lin" valueType="num">
                                      <p:cBhvr additive="base">
                                        <p:cTn id="15" dur="750" fill="hold"/>
                                        <p:tgtEl>
                                          <p:spTgt spid="2"/>
                                        </p:tgtEl>
                                        <p:attrNameLst>
                                          <p:attrName>ppt_y</p:attrName>
                                        </p:attrNameLst>
                                      </p:cBhvr>
                                      <p:tavLst>
                                        <p:tav tm="0">
                                          <p:val>
                                            <p:strVal val="#ppt_y"/>
                                          </p:val>
                                        </p:tav>
                                        <p:tav tm="100000">
                                          <p:val>
                                            <p:strVal val="#ppt_y"/>
                                          </p:val>
                                        </p:tav>
                                      </p:tavLst>
                                    </p:anim>
                                  </p:childTnLst>
                                </p:cTn>
                              </p:par>
                              <p:par>
                                <p:cTn id="16" presetID="10" presetClass="entr" presetSubtype="0" fill="hold" grpId="0" nodeType="withEffect">
                                  <p:stCondLst>
                                    <p:cond delay="25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par>
                                <p:cTn id="19" presetID="2" presetClass="entr" presetSubtype="8" decel="10000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750" fill="hold"/>
                                        <p:tgtEl>
                                          <p:spTgt spid="15"/>
                                        </p:tgtEl>
                                        <p:attrNameLst>
                                          <p:attrName>ppt_x</p:attrName>
                                        </p:attrNameLst>
                                      </p:cBhvr>
                                      <p:tavLst>
                                        <p:tav tm="0">
                                          <p:val>
                                            <p:strVal val="0-#ppt_w/2"/>
                                          </p:val>
                                        </p:tav>
                                        <p:tav tm="100000">
                                          <p:val>
                                            <p:strVal val="#ppt_x"/>
                                          </p:val>
                                        </p:tav>
                                      </p:tavLst>
                                    </p:anim>
                                    <p:anim calcmode="lin" valueType="num">
                                      <p:cBhvr additive="base">
                                        <p:cTn id="22" dur="750" fill="hold"/>
                                        <p:tgtEl>
                                          <p:spTgt spid="15"/>
                                        </p:tgtEl>
                                        <p:attrNameLst>
                                          <p:attrName>ppt_y</p:attrName>
                                        </p:attrNameLst>
                                      </p:cBhvr>
                                      <p:tavLst>
                                        <p:tav tm="0">
                                          <p:val>
                                            <p:strVal val="#ppt_y"/>
                                          </p:val>
                                        </p:tav>
                                        <p:tav tm="100000">
                                          <p:val>
                                            <p:strVal val="#ppt_y"/>
                                          </p:val>
                                        </p:tav>
                                      </p:tavLst>
                                    </p:anim>
                                  </p:childTnLst>
                                </p:cTn>
                              </p:par>
                              <p:par>
                                <p:cTn id="23" presetID="2" presetClass="entr" presetSubtype="8" decel="100000" fill="hold" grpId="0" nodeType="withEffect">
                                  <p:stCondLst>
                                    <p:cond delay="25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750" fill="hold"/>
                                        <p:tgtEl>
                                          <p:spTgt spid="18"/>
                                        </p:tgtEl>
                                        <p:attrNameLst>
                                          <p:attrName>ppt_x</p:attrName>
                                        </p:attrNameLst>
                                      </p:cBhvr>
                                      <p:tavLst>
                                        <p:tav tm="0">
                                          <p:val>
                                            <p:strVal val="0-#ppt_w/2"/>
                                          </p:val>
                                        </p:tav>
                                        <p:tav tm="100000">
                                          <p:val>
                                            <p:strVal val="#ppt_x"/>
                                          </p:val>
                                        </p:tav>
                                      </p:tavLst>
                                    </p:anim>
                                    <p:anim calcmode="lin" valueType="num">
                                      <p:cBhvr additive="base">
                                        <p:cTn id="26" dur="750" fill="hold"/>
                                        <p:tgtEl>
                                          <p:spTgt spid="18"/>
                                        </p:tgtEl>
                                        <p:attrNameLst>
                                          <p:attrName>ppt_y</p:attrName>
                                        </p:attrNameLst>
                                      </p:cBhvr>
                                      <p:tavLst>
                                        <p:tav tm="0">
                                          <p:val>
                                            <p:strVal val="#ppt_y"/>
                                          </p:val>
                                        </p:tav>
                                        <p:tav tm="100000">
                                          <p:val>
                                            <p:strVal val="#ppt_y"/>
                                          </p:val>
                                        </p:tav>
                                      </p:tavLst>
                                    </p:anim>
                                  </p:childTnLst>
                                </p:cTn>
                              </p:par>
                              <p:par>
                                <p:cTn id="27" presetID="10" presetClass="entr" presetSubtype="0" fill="hold" grpId="0" nodeType="with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animBg="1"/>
      <p:bldP spid="15" grpId="0"/>
      <p:bldP spid="16" grpId="0"/>
      <p:bldP spid="17" grpId="0"/>
      <p:bldP spid="18"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Freeform 19">
            <a:extLst>
              <a:ext uri="{FF2B5EF4-FFF2-40B4-BE49-F238E27FC236}">
                <a16:creationId xmlns:a16="http://schemas.microsoft.com/office/drawing/2014/main" id="{A9E0DCF5-3965-4E92-B449-776D1BD5CA31}"/>
              </a:ext>
            </a:extLst>
          </p:cNvPr>
          <p:cNvSpPr>
            <a:spLocks noEditPoints="1"/>
          </p:cNvSpPr>
          <p:nvPr/>
        </p:nvSpPr>
        <p:spPr bwMode="auto">
          <a:xfrm rot="18000000">
            <a:off x="4866399" y="2353638"/>
            <a:ext cx="2147973" cy="2150725"/>
          </a:xfrm>
          <a:custGeom>
            <a:avLst/>
            <a:gdLst>
              <a:gd name="T0" fmla="*/ 1002 w 1002"/>
              <a:gd name="T1" fmla="*/ 461 h 1002"/>
              <a:gd name="T2" fmla="*/ 905 w 1002"/>
              <a:gd name="T3" fmla="*/ 386 h 1002"/>
              <a:gd name="T4" fmla="*/ 948 w 1002"/>
              <a:gd name="T5" fmla="*/ 272 h 1002"/>
              <a:gd name="T6" fmla="*/ 830 w 1002"/>
              <a:gd name="T7" fmla="*/ 240 h 1002"/>
              <a:gd name="T8" fmla="*/ 827 w 1002"/>
              <a:gd name="T9" fmla="*/ 119 h 1002"/>
              <a:gd name="T10" fmla="*/ 705 w 1002"/>
              <a:gd name="T11" fmla="*/ 134 h 1002"/>
              <a:gd name="T12" fmla="*/ 656 w 1002"/>
              <a:gd name="T13" fmla="*/ 23 h 1002"/>
              <a:gd name="T14" fmla="*/ 549 w 1002"/>
              <a:gd name="T15" fmla="*/ 84 h 1002"/>
              <a:gd name="T16" fmla="*/ 461 w 1002"/>
              <a:gd name="T17" fmla="*/ 0 h 1002"/>
              <a:gd name="T18" fmla="*/ 386 w 1002"/>
              <a:gd name="T19" fmla="*/ 97 h 1002"/>
              <a:gd name="T20" fmla="*/ 272 w 1002"/>
              <a:gd name="T21" fmla="*/ 54 h 1002"/>
              <a:gd name="T22" fmla="*/ 240 w 1002"/>
              <a:gd name="T23" fmla="*/ 172 h 1002"/>
              <a:gd name="T24" fmla="*/ 118 w 1002"/>
              <a:gd name="T25" fmla="*/ 175 h 1002"/>
              <a:gd name="T26" fmla="*/ 134 w 1002"/>
              <a:gd name="T27" fmla="*/ 297 h 1002"/>
              <a:gd name="T28" fmla="*/ 23 w 1002"/>
              <a:gd name="T29" fmla="*/ 346 h 1002"/>
              <a:gd name="T30" fmla="*/ 84 w 1002"/>
              <a:gd name="T31" fmla="*/ 453 h 1002"/>
              <a:gd name="T32" fmla="*/ 0 w 1002"/>
              <a:gd name="T33" fmla="*/ 541 h 1002"/>
              <a:gd name="T34" fmla="*/ 97 w 1002"/>
              <a:gd name="T35" fmla="*/ 616 h 1002"/>
              <a:gd name="T36" fmla="*/ 53 w 1002"/>
              <a:gd name="T37" fmla="*/ 730 h 1002"/>
              <a:gd name="T38" fmla="*/ 172 w 1002"/>
              <a:gd name="T39" fmla="*/ 762 h 1002"/>
              <a:gd name="T40" fmla="*/ 175 w 1002"/>
              <a:gd name="T41" fmla="*/ 884 h 1002"/>
              <a:gd name="T42" fmla="*/ 297 w 1002"/>
              <a:gd name="T43" fmla="*/ 868 h 1002"/>
              <a:gd name="T44" fmla="*/ 346 w 1002"/>
              <a:gd name="T45" fmla="*/ 979 h 1002"/>
              <a:gd name="T46" fmla="*/ 453 w 1002"/>
              <a:gd name="T47" fmla="*/ 918 h 1002"/>
              <a:gd name="T48" fmla="*/ 541 w 1002"/>
              <a:gd name="T49" fmla="*/ 1002 h 1002"/>
              <a:gd name="T50" fmla="*/ 616 w 1002"/>
              <a:gd name="T51" fmla="*/ 905 h 1002"/>
              <a:gd name="T52" fmla="*/ 729 w 1002"/>
              <a:gd name="T53" fmla="*/ 949 h 1002"/>
              <a:gd name="T54" fmla="*/ 762 w 1002"/>
              <a:gd name="T55" fmla="*/ 830 h 1002"/>
              <a:gd name="T56" fmla="*/ 883 w 1002"/>
              <a:gd name="T57" fmla="*/ 827 h 1002"/>
              <a:gd name="T58" fmla="*/ 868 w 1002"/>
              <a:gd name="T59" fmla="*/ 705 h 1002"/>
              <a:gd name="T60" fmla="*/ 979 w 1002"/>
              <a:gd name="T61" fmla="*/ 656 h 1002"/>
              <a:gd name="T62" fmla="*/ 918 w 1002"/>
              <a:gd name="T63" fmla="*/ 549 h 1002"/>
              <a:gd name="T64" fmla="*/ 540 w 1002"/>
              <a:gd name="T65" fmla="*/ 190 h 1002"/>
              <a:gd name="T66" fmla="*/ 688 w 1002"/>
              <a:gd name="T67" fmla="*/ 462 h 1002"/>
              <a:gd name="T68" fmla="*/ 540 w 1002"/>
              <a:gd name="T69" fmla="*/ 190 h 1002"/>
              <a:gd name="T70" fmla="*/ 461 w 1002"/>
              <a:gd name="T71" fmla="*/ 314 h 1002"/>
              <a:gd name="T72" fmla="*/ 190 w 1002"/>
              <a:gd name="T73" fmla="*/ 462 h 1002"/>
              <a:gd name="T74" fmla="*/ 461 w 1002"/>
              <a:gd name="T75" fmla="*/ 812 h 1002"/>
              <a:gd name="T76" fmla="*/ 314 w 1002"/>
              <a:gd name="T77" fmla="*/ 541 h 1002"/>
              <a:gd name="T78" fmla="*/ 461 w 1002"/>
              <a:gd name="T79" fmla="*/ 812 h 1002"/>
              <a:gd name="T80" fmla="*/ 440 w 1002"/>
              <a:gd name="T81" fmla="*/ 440 h 1002"/>
              <a:gd name="T82" fmla="*/ 562 w 1002"/>
              <a:gd name="T83" fmla="*/ 562 h 1002"/>
              <a:gd name="T84" fmla="*/ 540 w 1002"/>
              <a:gd name="T85" fmla="*/ 812 h 1002"/>
              <a:gd name="T86" fmla="*/ 688 w 1002"/>
              <a:gd name="T87" fmla="*/ 541 h 1002"/>
              <a:gd name="T88" fmla="*/ 540 w 1002"/>
              <a:gd name="T89" fmla="*/ 812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02" h="1002">
                <a:moveTo>
                  <a:pt x="1002" y="541"/>
                </a:moveTo>
                <a:cubicBezTo>
                  <a:pt x="1002" y="461"/>
                  <a:pt x="1002" y="461"/>
                  <a:pt x="1002" y="461"/>
                </a:cubicBezTo>
                <a:cubicBezTo>
                  <a:pt x="918" y="453"/>
                  <a:pt x="918" y="453"/>
                  <a:pt x="918" y="453"/>
                </a:cubicBezTo>
                <a:cubicBezTo>
                  <a:pt x="915" y="430"/>
                  <a:pt x="911" y="408"/>
                  <a:pt x="905" y="386"/>
                </a:cubicBezTo>
                <a:cubicBezTo>
                  <a:pt x="979" y="346"/>
                  <a:pt x="979" y="346"/>
                  <a:pt x="979" y="346"/>
                </a:cubicBezTo>
                <a:cubicBezTo>
                  <a:pt x="948" y="272"/>
                  <a:pt x="948" y="272"/>
                  <a:pt x="948" y="272"/>
                </a:cubicBezTo>
                <a:cubicBezTo>
                  <a:pt x="868" y="297"/>
                  <a:pt x="868" y="297"/>
                  <a:pt x="868" y="297"/>
                </a:cubicBezTo>
                <a:cubicBezTo>
                  <a:pt x="857" y="277"/>
                  <a:pt x="844" y="258"/>
                  <a:pt x="830" y="240"/>
                </a:cubicBezTo>
                <a:cubicBezTo>
                  <a:pt x="883" y="175"/>
                  <a:pt x="883" y="175"/>
                  <a:pt x="883" y="175"/>
                </a:cubicBezTo>
                <a:cubicBezTo>
                  <a:pt x="827" y="119"/>
                  <a:pt x="827" y="119"/>
                  <a:pt x="827" y="119"/>
                </a:cubicBezTo>
                <a:cubicBezTo>
                  <a:pt x="762" y="172"/>
                  <a:pt x="762" y="172"/>
                  <a:pt x="762" y="172"/>
                </a:cubicBezTo>
                <a:cubicBezTo>
                  <a:pt x="744" y="158"/>
                  <a:pt x="725" y="145"/>
                  <a:pt x="705" y="134"/>
                </a:cubicBezTo>
                <a:cubicBezTo>
                  <a:pt x="729" y="54"/>
                  <a:pt x="729" y="54"/>
                  <a:pt x="729" y="54"/>
                </a:cubicBezTo>
                <a:cubicBezTo>
                  <a:pt x="656" y="23"/>
                  <a:pt x="656" y="23"/>
                  <a:pt x="656" y="23"/>
                </a:cubicBezTo>
                <a:cubicBezTo>
                  <a:pt x="616" y="97"/>
                  <a:pt x="616" y="97"/>
                  <a:pt x="616" y="97"/>
                </a:cubicBezTo>
                <a:cubicBezTo>
                  <a:pt x="594" y="91"/>
                  <a:pt x="572" y="87"/>
                  <a:pt x="549" y="84"/>
                </a:cubicBezTo>
                <a:cubicBezTo>
                  <a:pt x="541" y="0"/>
                  <a:pt x="541" y="0"/>
                  <a:pt x="541" y="0"/>
                </a:cubicBezTo>
                <a:cubicBezTo>
                  <a:pt x="461" y="0"/>
                  <a:pt x="461" y="0"/>
                  <a:pt x="461" y="0"/>
                </a:cubicBezTo>
                <a:cubicBezTo>
                  <a:pt x="453" y="84"/>
                  <a:pt x="453" y="84"/>
                  <a:pt x="453" y="84"/>
                </a:cubicBezTo>
                <a:cubicBezTo>
                  <a:pt x="430" y="87"/>
                  <a:pt x="408" y="91"/>
                  <a:pt x="386" y="97"/>
                </a:cubicBezTo>
                <a:cubicBezTo>
                  <a:pt x="346" y="23"/>
                  <a:pt x="346" y="23"/>
                  <a:pt x="346" y="23"/>
                </a:cubicBezTo>
                <a:cubicBezTo>
                  <a:pt x="272" y="54"/>
                  <a:pt x="272" y="54"/>
                  <a:pt x="272" y="54"/>
                </a:cubicBezTo>
                <a:cubicBezTo>
                  <a:pt x="297" y="134"/>
                  <a:pt x="297" y="134"/>
                  <a:pt x="297" y="134"/>
                </a:cubicBezTo>
                <a:cubicBezTo>
                  <a:pt x="277" y="145"/>
                  <a:pt x="258" y="158"/>
                  <a:pt x="240" y="172"/>
                </a:cubicBezTo>
                <a:cubicBezTo>
                  <a:pt x="175" y="119"/>
                  <a:pt x="175" y="119"/>
                  <a:pt x="175" y="119"/>
                </a:cubicBezTo>
                <a:cubicBezTo>
                  <a:pt x="118" y="175"/>
                  <a:pt x="118" y="175"/>
                  <a:pt x="118" y="175"/>
                </a:cubicBezTo>
                <a:cubicBezTo>
                  <a:pt x="172" y="240"/>
                  <a:pt x="172" y="240"/>
                  <a:pt x="172" y="240"/>
                </a:cubicBezTo>
                <a:cubicBezTo>
                  <a:pt x="157" y="258"/>
                  <a:pt x="145" y="277"/>
                  <a:pt x="134" y="297"/>
                </a:cubicBezTo>
                <a:cubicBezTo>
                  <a:pt x="53" y="272"/>
                  <a:pt x="53" y="272"/>
                  <a:pt x="53" y="272"/>
                </a:cubicBezTo>
                <a:cubicBezTo>
                  <a:pt x="23" y="346"/>
                  <a:pt x="23" y="346"/>
                  <a:pt x="23" y="346"/>
                </a:cubicBezTo>
                <a:cubicBezTo>
                  <a:pt x="97" y="386"/>
                  <a:pt x="97" y="386"/>
                  <a:pt x="97" y="386"/>
                </a:cubicBezTo>
                <a:cubicBezTo>
                  <a:pt x="91" y="408"/>
                  <a:pt x="86" y="430"/>
                  <a:pt x="84" y="453"/>
                </a:cubicBezTo>
                <a:cubicBezTo>
                  <a:pt x="0" y="461"/>
                  <a:pt x="0" y="461"/>
                  <a:pt x="0" y="461"/>
                </a:cubicBezTo>
                <a:cubicBezTo>
                  <a:pt x="0" y="541"/>
                  <a:pt x="0" y="541"/>
                  <a:pt x="0" y="541"/>
                </a:cubicBezTo>
                <a:cubicBezTo>
                  <a:pt x="84" y="549"/>
                  <a:pt x="84" y="549"/>
                  <a:pt x="84" y="549"/>
                </a:cubicBezTo>
                <a:cubicBezTo>
                  <a:pt x="86" y="572"/>
                  <a:pt x="91" y="594"/>
                  <a:pt x="97" y="616"/>
                </a:cubicBezTo>
                <a:cubicBezTo>
                  <a:pt x="23" y="656"/>
                  <a:pt x="23" y="656"/>
                  <a:pt x="23" y="656"/>
                </a:cubicBezTo>
                <a:cubicBezTo>
                  <a:pt x="53" y="730"/>
                  <a:pt x="53" y="730"/>
                  <a:pt x="53" y="730"/>
                </a:cubicBezTo>
                <a:cubicBezTo>
                  <a:pt x="134" y="705"/>
                  <a:pt x="134" y="705"/>
                  <a:pt x="134" y="705"/>
                </a:cubicBezTo>
                <a:cubicBezTo>
                  <a:pt x="145" y="725"/>
                  <a:pt x="157" y="744"/>
                  <a:pt x="172" y="762"/>
                </a:cubicBezTo>
                <a:cubicBezTo>
                  <a:pt x="118" y="827"/>
                  <a:pt x="118" y="827"/>
                  <a:pt x="118" y="827"/>
                </a:cubicBezTo>
                <a:cubicBezTo>
                  <a:pt x="175" y="884"/>
                  <a:pt x="175" y="884"/>
                  <a:pt x="175" y="884"/>
                </a:cubicBezTo>
                <a:cubicBezTo>
                  <a:pt x="240" y="830"/>
                  <a:pt x="240" y="830"/>
                  <a:pt x="240" y="830"/>
                </a:cubicBezTo>
                <a:cubicBezTo>
                  <a:pt x="258" y="845"/>
                  <a:pt x="277" y="857"/>
                  <a:pt x="297" y="868"/>
                </a:cubicBezTo>
                <a:cubicBezTo>
                  <a:pt x="272" y="949"/>
                  <a:pt x="272" y="949"/>
                  <a:pt x="272" y="949"/>
                </a:cubicBezTo>
                <a:cubicBezTo>
                  <a:pt x="346" y="979"/>
                  <a:pt x="346" y="979"/>
                  <a:pt x="346" y="979"/>
                </a:cubicBezTo>
                <a:cubicBezTo>
                  <a:pt x="386" y="905"/>
                  <a:pt x="386" y="905"/>
                  <a:pt x="386" y="905"/>
                </a:cubicBezTo>
                <a:cubicBezTo>
                  <a:pt x="408" y="911"/>
                  <a:pt x="430" y="916"/>
                  <a:pt x="453" y="918"/>
                </a:cubicBezTo>
                <a:cubicBezTo>
                  <a:pt x="461" y="1002"/>
                  <a:pt x="461" y="1002"/>
                  <a:pt x="461" y="1002"/>
                </a:cubicBezTo>
                <a:cubicBezTo>
                  <a:pt x="541" y="1002"/>
                  <a:pt x="541" y="1002"/>
                  <a:pt x="541" y="1002"/>
                </a:cubicBezTo>
                <a:cubicBezTo>
                  <a:pt x="549" y="918"/>
                  <a:pt x="549" y="918"/>
                  <a:pt x="549" y="918"/>
                </a:cubicBezTo>
                <a:cubicBezTo>
                  <a:pt x="572" y="916"/>
                  <a:pt x="594" y="911"/>
                  <a:pt x="616" y="905"/>
                </a:cubicBezTo>
                <a:cubicBezTo>
                  <a:pt x="656" y="979"/>
                  <a:pt x="656" y="979"/>
                  <a:pt x="656" y="979"/>
                </a:cubicBezTo>
                <a:cubicBezTo>
                  <a:pt x="729" y="949"/>
                  <a:pt x="729" y="949"/>
                  <a:pt x="729" y="949"/>
                </a:cubicBezTo>
                <a:cubicBezTo>
                  <a:pt x="705" y="868"/>
                  <a:pt x="705" y="868"/>
                  <a:pt x="705" y="868"/>
                </a:cubicBezTo>
                <a:cubicBezTo>
                  <a:pt x="725" y="857"/>
                  <a:pt x="744" y="845"/>
                  <a:pt x="762" y="830"/>
                </a:cubicBezTo>
                <a:cubicBezTo>
                  <a:pt x="827" y="884"/>
                  <a:pt x="827" y="884"/>
                  <a:pt x="827" y="884"/>
                </a:cubicBezTo>
                <a:cubicBezTo>
                  <a:pt x="883" y="827"/>
                  <a:pt x="883" y="827"/>
                  <a:pt x="883" y="827"/>
                </a:cubicBezTo>
                <a:cubicBezTo>
                  <a:pt x="830" y="762"/>
                  <a:pt x="830" y="762"/>
                  <a:pt x="830" y="762"/>
                </a:cubicBezTo>
                <a:cubicBezTo>
                  <a:pt x="844" y="744"/>
                  <a:pt x="857" y="725"/>
                  <a:pt x="868" y="705"/>
                </a:cubicBezTo>
                <a:cubicBezTo>
                  <a:pt x="948" y="730"/>
                  <a:pt x="948" y="730"/>
                  <a:pt x="948" y="730"/>
                </a:cubicBezTo>
                <a:cubicBezTo>
                  <a:pt x="979" y="656"/>
                  <a:pt x="979" y="656"/>
                  <a:pt x="979" y="656"/>
                </a:cubicBezTo>
                <a:cubicBezTo>
                  <a:pt x="905" y="616"/>
                  <a:pt x="905" y="616"/>
                  <a:pt x="905" y="616"/>
                </a:cubicBezTo>
                <a:cubicBezTo>
                  <a:pt x="911" y="594"/>
                  <a:pt x="915" y="572"/>
                  <a:pt x="918" y="549"/>
                </a:cubicBezTo>
                <a:lnTo>
                  <a:pt x="1002" y="541"/>
                </a:lnTo>
                <a:close/>
                <a:moveTo>
                  <a:pt x="540" y="190"/>
                </a:moveTo>
                <a:cubicBezTo>
                  <a:pt x="682" y="208"/>
                  <a:pt x="794" y="320"/>
                  <a:pt x="812" y="462"/>
                </a:cubicBezTo>
                <a:cubicBezTo>
                  <a:pt x="688" y="462"/>
                  <a:pt x="688" y="462"/>
                  <a:pt x="688" y="462"/>
                </a:cubicBezTo>
                <a:cubicBezTo>
                  <a:pt x="672" y="388"/>
                  <a:pt x="614" y="330"/>
                  <a:pt x="540" y="314"/>
                </a:cubicBezTo>
                <a:lnTo>
                  <a:pt x="540" y="190"/>
                </a:lnTo>
                <a:close/>
                <a:moveTo>
                  <a:pt x="461" y="190"/>
                </a:moveTo>
                <a:cubicBezTo>
                  <a:pt x="461" y="314"/>
                  <a:pt x="461" y="314"/>
                  <a:pt x="461" y="314"/>
                </a:cubicBezTo>
                <a:cubicBezTo>
                  <a:pt x="387" y="330"/>
                  <a:pt x="329" y="388"/>
                  <a:pt x="314" y="462"/>
                </a:cubicBezTo>
                <a:cubicBezTo>
                  <a:pt x="190" y="462"/>
                  <a:pt x="190" y="462"/>
                  <a:pt x="190" y="462"/>
                </a:cubicBezTo>
                <a:cubicBezTo>
                  <a:pt x="208" y="320"/>
                  <a:pt x="320" y="208"/>
                  <a:pt x="461" y="190"/>
                </a:cubicBezTo>
                <a:close/>
                <a:moveTo>
                  <a:pt x="461" y="812"/>
                </a:moveTo>
                <a:cubicBezTo>
                  <a:pt x="320" y="794"/>
                  <a:pt x="208" y="682"/>
                  <a:pt x="190" y="541"/>
                </a:cubicBezTo>
                <a:cubicBezTo>
                  <a:pt x="314" y="541"/>
                  <a:pt x="314" y="541"/>
                  <a:pt x="314" y="541"/>
                </a:cubicBezTo>
                <a:cubicBezTo>
                  <a:pt x="329" y="614"/>
                  <a:pt x="387" y="673"/>
                  <a:pt x="461" y="688"/>
                </a:cubicBezTo>
                <a:lnTo>
                  <a:pt x="461" y="812"/>
                </a:lnTo>
                <a:close/>
                <a:moveTo>
                  <a:pt x="440" y="562"/>
                </a:moveTo>
                <a:cubicBezTo>
                  <a:pt x="406" y="529"/>
                  <a:pt x="406" y="474"/>
                  <a:pt x="440" y="440"/>
                </a:cubicBezTo>
                <a:cubicBezTo>
                  <a:pt x="473" y="406"/>
                  <a:pt x="528" y="406"/>
                  <a:pt x="562" y="440"/>
                </a:cubicBezTo>
                <a:cubicBezTo>
                  <a:pt x="596" y="474"/>
                  <a:pt x="596" y="529"/>
                  <a:pt x="562" y="562"/>
                </a:cubicBezTo>
                <a:cubicBezTo>
                  <a:pt x="528" y="596"/>
                  <a:pt x="473" y="596"/>
                  <a:pt x="440" y="562"/>
                </a:cubicBezTo>
                <a:close/>
                <a:moveTo>
                  <a:pt x="540" y="812"/>
                </a:moveTo>
                <a:cubicBezTo>
                  <a:pt x="540" y="688"/>
                  <a:pt x="540" y="688"/>
                  <a:pt x="540" y="688"/>
                </a:cubicBezTo>
                <a:cubicBezTo>
                  <a:pt x="614" y="673"/>
                  <a:pt x="672" y="614"/>
                  <a:pt x="688" y="541"/>
                </a:cubicBezTo>
                <a:cubicBezTo>
                  <a:pt x="812" y="541"/>
                  <a:pt x="812" y="541"/>
                  <a:pt x="812" y="541"/>
                </a:cubicBezTo>
                <a:cubicBezTo>
                  <a:pt x="794" y="682"/>
                  <a:pt x="682" y="794"/>
                  <a:pt x="540" y="812"/>
                </a:cubicBezTo>
                <a:close/>
              </a:path>
            </a:pathLst>
          </a:custGeom>
          <a:gradFill>
            <a:gsLst>
              <a:gs pos="10000">
                <a:schemeClr val="accent2"/>
              </a:gs>
              <a:gs pos="100000">
                <a:schemeClr val="accent2">
                  <a:lumMod val="75000"/>
                </a:schemeClr>
              </a:gs>
            </a:gsLst>
            <a:lin ang="18900000" scaled="1"/>
          </a:gradFill>
          <a:ln>
            <a:noFill/>
          </a:ln>
          <a:extLst/>
        </p:spPr>
        <p:txBody>
          <a:bodyPr vert="horz" wrap="square" lIns="68580" tIns="34291" rIns="68580" bIns="34291" numCol="1" anchor="t" anchorCtr="0" compatLnSpc="1">
            <a:prstTxWarp prst="textNoShape">
              <a:avLst/>
            </a:prstTxWarp>
          </a:bodyPr>
          <a:lstStyle/>
          <a:p>
            <a:endParaRPr lang="en-US" sz="1351"/>
          </a:p>
        </p:txBody>
      </p:sp>
      <p:sp>
        <p:nvSpPr>
          <p:cNvPr id="170" name="Freeform 20">
            <a:extLst>
              <a:ext uri="{FF2B5EF4-FFF2-40B4-BE49-F238E27FC236}">
                <a16:creationId xmlns:a16="http://schemas.microsoft.com/office/drawing/2014/main" id="{9E50D1B1-1508-4E8A-9A4B-5279B2D8A4E4}"/>
              </a:ext>
            </a:extLst>
          </p:cNvPr>
          <p:cNvSpPr>
            <a:spLocks noEditPoints="1"/>
          </p:cNvSpPr>
          <p:nvPr/>
        </p:nvSpPr>
        <p:spPr bwMode="auto">
          <a:xfrm rot="20700000">
            <a:off x="7047470" y="3115471"/>
            <a:ext cx="1498490" cy="1499865"/>
          </a:xfrm>
          <a:custGeom>
            <a:avLst/>
            <a:gdLst>
              <a:gd name="T0" fmla="*/ 699 w 699"/>
              <a:gd name="T1" fmla="*/ 321 h 699"/>
              <a:gd name="T2" fmla="*/ 631 w 699"/>
              <a:gd name="T3" fmla="*/ 269 h 699"/>
              <a:gd name="T4" fmla="*/ 662 w 699"/>
              <a:gd name="T5" fmla="*/ 190 h 699"/>
              <a:gd name="T6" fmla="*/ 579 w 699"/>
              <a:gd name="T7" fmla="*/ 167 h 699"/>
              <a:gd name="T8" fmla="*/ 577 w 699"/>
              <a:gd name="T9" fmla="*/ 82 h 699"/>
              <a:gd name="T10" fmla="*/ 492 w 699"/>
              <a:gd name="T11" fmla="*/ 93 h 699"/>
              <a:gd name="T12" fmla="*/ 457 w 699"/>
              <a:gd name="T13" fmla="*/ 16 h 699"/>
              <a:gd name="T14" fmla="*/ 383 w 699"/>
              <a:gd name="T15" fmla="*/ 58 h 699"/>
              <a:gd name="T16" fmla="*/ 322 w 699"/>
              <a:gd name="T17" fmla="*/ 0 h 699"/>
              <a:gd name="T18" fmla="*/ 269 w 699"/>
              <a:gd name="T19" fmla="*/ 68 h 699"/>
              <a:gd name="T20" fmla="*/ 190 w 699"/>
              <a:gd name="T21" fmla="*/ 37 h 699"/>
              <a:gd name="T22" fmla="*/ 167 w 699"/>
              <a:gd name="T23" fmla="*/ 120 h 699"/>
              <a:gd name="T24" fmla="*/ 83 w 699"/>
              <a:gd name="T25" fmla="*/ 122 h 699"/>
              <a:gd name="T26" fmla="*/ 93 w 699"/>
              <a:gd name="T27" fmla="*/ 207 h 699"/>
              <a:gd name="T28" fmla="*/ 16 w 699"/>
              <a:gd name="T29" fmla="*/ 241 h 699"/>
              <a:gd name="T30" fmla="*/ 58 w 699"/>
              <a:gd name="T31" fmla="*/ 316 h 699"/>
              <a:gd name="T32" fmla="*/ 0 w 699"/>
              <a:gd name="T33" fmla="*/ 377 h 699"/>
              <a:gd name="T34" fmla="*/ 68 w 699"/>
              <a:gd name="T35" fmla="*/ 430 h 699"/>
              <a:gd name="T36" fmla="*/ 37 w 699"/>
              <a:gd name="T37" fmla="*/ 509 h 699"/>
              <a:gd name="T38" fmla="*/ 120 w 699"/>
              <a:gd name="T39" fmla="*/ 531 h 699"/>
              <a:gd name="T40" fmla="*/ 122 w 699"/>
              <a:gd name="T41" fmla="*/ 616 h 699"/>
              <a:gd name="T42" fmla="*/ 207 w 699"/>
              <a:gd name="T43" fmla="*/ 605 h 699"/>
              <a:gd name="T44" fmla="*/ 241 w 699"/>
              <a:gd name="T45" fmla="*/ 683 h 699"/>
              <a:gd name="T46" fmla="*/ 316 w 699"/>
              <a:gd name="T47" fmla="*/ 640 h 699"/>
              <a:gd name="T48" fmla="*/ 377 w 699"/>
              <a:gd name="T49" fmla="*/ 699 h 699"/>
              <a:gd name="T50" fmla="*/ 430 w 699"/>
              <a:gd name="T51" fmla="*/ 631 h 699"/>
              <a:gd name="T52" fmla="*/ 509 w 699"/>
              <a:gd name="T53" fmla="*/ 661 h 699"/>
              <a:gd name="T54" fmla="*/ 532 w 699"/>
              <a:gd name="T55" fmla="*/ 579 h 699"/>
              <a:gd name="T56" fmla="*/ 616 w 699"/>
              <a:gd name="T57" fmla="*/ 577 h 699"/>
              <a:gd name="T58" fmla="*/ 606 w 699"/>
              <a:gd name="T59" fmla="*/ 492 h 699"/>
              <a:gd name="T60" fmla="*/ 683 w 699"/>
              <a:gd name="T61" fmla="*/ 457 h 699"/>
              <a:gd name="T62" fmla="*/ 640 w 699"/>
              <a:gd name="T63" fmla="*/ 383 h 699"/>
              <a:gd name="T64" fmla="*/ 292 w 699"/>
              <a:gd name="T65" fmla="*/ 406 h 699"/>
              <a:gd name="T66" fmla="*/ 407 w 699"/>
              <a:gd name="T67" fmla="*/ 292 h 699"/>
              <a:gd name="T68" fmla="*/ 292 w 699"/>
              <a:gd name="T69" fmla="*/ 406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99" h="699">
                <a:moveTo>
                  <a:pt x="699" y="377"/>
                </a:moveTo>
                <a:cubicBezTo>
                  <a:pt x="699" y="321"/>
                  <a:pt x="699" y="321"/>
                  <a:pt x="699" y="321"/>
                </a:cubicBezTo>
                <a:cubicBezTo>
                  <a:pt x="640" y="316"/>
                  <a:pt x="640" y="316"/>
                  <a:pt x="640" y="316"/>
                </a:cubicBezTo>
                <a:cubicBezTo>
                  <a:pt x="639" y="300"/>
                  <a:pt x="636" y="284"/>
                  <a:pt x="631" y="269"/>
                </a:cubicBezTo>
                <a:cubicBezTo>
                  <a:pt x="683" y="241"/>
                  <a:pt x="683" y="241"/>
                  <a:pt x="683" y="241"/>
                </a:cubicBezTo>
                <a:cubicBezTo>
                  <a:pt x="662" y="190"/>
                  <a:pt x="662" y="190"/>
                  <a:pt x="662" y="190"/>
                </a:cubicBezTo>
                <a:cubicBezTo>
                  <a:pt x="606" y="207"/>
                  <a:pt x="606" y="207"/>
                  <a:pt x="606" y="207"/>
                </a:cubicBezTo>
                <a:cubicBezTo>
                  <a:pt x="598" y="193"/>
                  <a:pt x="589" y="180"/>
                  <a:pt x="579" y="167"/>
                </a:cubicBezTo>
                <a:cubicBezTo>
                  <a:pt x="616" y="122"/>
                  <a:pt x="616" y="122"/>
                  <a:pt x="616" y="122"/>
                </a:cubicBezTo>
                <a:cubicBezTo>
                  <a:pt x="577" y="82"/>
                  <a:pt x="577" y="82"/>
                  <a:pt x="577" y="82"/>
                </a:cubicBezTo>
                <a:cubicBezTo>
                  <a:pt x="532" y="120"/>
                  <a:pt x="532" y="120"/>
                  <a:pt x="532" y="120"/>
                </a:cubicBezTo>
                <a:cubicBezTo>
                  <a:pt x="519" y="110"/>
                  <a:pt x="506" y="101"/>
                  <a:pt x="492" y="93"/>
                </a:cubicBezTo>
                <a:cubicBezTo>
                  <a:pt x="509" y="37"/>
                  <a:pt x="509" y="37"/>
                  <a:pt x="509" y="37"/>
                </a:cubicBezTo>
                <a:cubicBezTo>
                  <a:pt x="457" y="16"/>
                  <a:pt x="457" y="16"/>
                  <a:pt x="457" y="16"/>
                </a:cubicBezTo>
                <a:cubicBezTo>
                  <a:pt x="430" y="68"/>
                  <a:pt x="430" y="68"/>
                  <a:pt x="430" y="68"/>
                </a:cubicBezTo>
                <a:cubicBezTo>
                  <a:pt x="414" y="63"/>
                  <a:pt x="399" y="60"/>
                  <a:pt x="383" y="58"/>
                </a:cubicBezTo>
                <a:cubicBezTo>
                  <a:pt x="377" y="0"/>
                  <a:pt x="377" y="0"/>
                  <a:pt x="377" y="0"/>
                </a:cubicBezTo>
                <a:cubicBezTo>
                  <a:pt x="322" y="0"/>
                  <a:pt x="322" y="0"/>
                  <a:pt x="322" y="0"/>
                </a:cubicBezTo>
                <a:cubicBezTo>
                  <a:pt x="316" y="58"/>
                  <a:pt x="316" y="58"/>
                  <a:pt x="316" y="58"/>
                </a:cubicBezTo>
                <a:cubicBezTo>
                  <a:pt x="300" y="60"/>
                  <a:pt x="284" y="63"/>
                  <a:pt x="269" y="68"/>
                </a:cubicBezTo>
                <a:cubicBezTo>
                  <a:pt x="241" y="16"/>
                  <a:pt x="241" y="16"/>
                  <a:pt x="241" y="16"/>
                </a:cubicBezTo>
                <a:cubicBezTo>
                  <a:pt x="190" y="37"/>
                  <a:pt x="190" y="37"/>
                  <a:pt x="190" y="37"/>
                </a:cubicBezTo>
                <a:cubicBezTo>
                  <a:pt x="207" y="93"/>
                  <a:pt x="207" y="93"/>
                  <a:pt x="207" y="93"/>
                </a:cubicBezTo>
                <a:cubicBezTo>
                  <a:pt x="193" y="101"/>
                  <a:pt x="180" y="110"/>
                  <a:pt x="167" y="120"/>
                </a:cubicBezTo>
                <a:cubicBezTo>
                  <a:pt x="122" y="82"/>
                  <a:pt x="122" y="82"/>
                  <a:pt x="122" y="82"/>
                </a:cubicBezTo>
                <a:cubicBezTo>
                  <a:pt x="83" y="122"/>
                  <a:pt x="83" y="122"/>
                  <a:pt x="83" y="122"/>
                </a:cubicBezTo>
                <a:cubicBezTo>
                  <a:pt x="120" y="167"/>
                  <a:pt x="120" y="167"/>
                  <a:pt x="120" y="167"/>
                </a:cubicBezTo>
                <a:cubicBezTo>
                  <a:pt x="110" y="180"/>
                  <a:pt x="101" y="193"/>
                  <a:pt x="93" y="207"/>
                </a:cubicBezTo>
                <a:cubicBezTo>
                  <a:pt x="37" y="190"/>
                  <a:pt x="37" y="190"/>
                  <a:pt x="37" y="190"/>
                </a:cubicBezTo>
                <a:cubicBezTo>
                  <a:pt x="16" y="241"/>
                  <a:pt x="16" y="241"/>
                  <a:pt x="16" y="241"/>
                </a:cubicBezTo>
                <a:cubicBezTo>
                  <a:pt x="68" y="269"/>
                  <a:pt x="68" y="269"/>
                  <a:pt x="68" y="269"/>
                </a:cubicBezTo>
                <a:cubicBezTo>
                  <a:pt x="63" y="284"/>
                  <a:pt x="60" y="300"/>
                  <a:pt x="58" y="316"/>
                </a:cubicBezTo>
                <a:cubicBezTo>
                  <a:pt x="0" y="321"/>
                  <a:pt x="0" y="321"/>
                  <a:pt x="0" y="321"/>
                </a:cubicBezTo>
                <a:cubicBezTo>
                  <a:pt x="0" y="377"/>
                  <a:pt x="0" y="377"/>
                  <a:pt x="0" y="377"/>
                </a:cubicBezTo>
                <a:cubicBezTo>
                  <a:pt x="58" y="383"/>
                  <a:pt x="58" y="383"/>
                  <a:pt x="58" y="383"/>
                </a:cubicBezTo>
                <a:cubicBezTo>
                  <a:pt x="60" y="399"/>
                  <a:pt x="63" y="414"/>
                  <a:pt x="68" y="430"/>
                </a:cubicBezTo>
                <a:cubicBezTo>
                  <a:pt x="16" y="457"/>
                  <a:pt x="16" y="457"/>
                  <a:pt x="16" y="457"/>
                </a:cubicBezTo>
                <a:cubicBezTo>
                  <a:pt x="37" y="509"/>
                  <a:pt x="37" y="509"/>
                  <a:pt x="37" y="509"/>
                </a:cubicBezTo>
                <a:cubicBezTo>
                  <a:pt x="93" y="492"/>
                  <a:pt x="93" y="492"/>
                  <a:pt x="93" y="492"/>
                </a:cubicBezTo>
                <a:cubicBezTo>
                  <a:pt x="101" y="505"/>
                  <a:pt x="110" y="519"/>
                  <a:pt x="120" y="531"/>
                </a:cubicBezTo>
                <a:cubicBezTo>
                  <a:pt x="83" y="577"/>
                  <a:pt x="83" y="577"/>
                  <a:pt x="83" y="577"/>
                </a:cubicBezTo>
                <a:cubicBezTo>
                  <a:pt x="122" y="616"/>
                  <a:pt x="122" y="616"/>
                  <a:pt x="122" y="616"/>
                </a:cubicBezTo>
                <a:cubicBezTo>
                  <a:pt x="167" y="579"/>
                  <a:pt x="167" y="579"/>
                  <a:pt x="167" y="579"/>
                </a:cubicBezTo>
                <a:cubicBezTo>
                  <a:pt x="180" y="589"/>
                  <a:pt x="193" y="598"/>
                  <a:pt x="207" y="605"/>
                </a:cubicBezTo>
                <a:cubicBezTo>
                  <a:pt x="190" y="661"/>
                  <a:pt x="190" y="661"/>
                  <a:pt x="190" y="661"/>
                </a:cubicBezTo>
                <a:cubicBezTo>
                  <a:pt x="241" y="683"/>
                  <a:pt x="241" y="683"/>
                  <a:pt x="241" y="683"/>
                </a:cubicBezTo>
                <a:cubicBezTo>
                  <a:pt x="269" y="631"/>
                  <a:pt x="269" y="631"/>
                  <a:pt x="269" y="631"/>
                </a:cubicBezTo>
                <a:cubicBezTo>
                  <a:pt x="284" y="635"/>
                  <a:pt x="300" y="638"/>
                  <a:pt x="316" y="640"/>
                </a:cubicBezTo>
                <a:cubicBezTo>
                  <a:pt x="322" y="699"/>
                  <a:pt x="322" y="699"/>
                  <a:pt x="322" y="699"/>
                </a:cubicBezTo>
                <a:cubicBezTo>
                  <a:pt x="377" y="699"/>
                  <a:pt x="377" y="699"/>
                  <a:pt x="377" y="699"/>
                </a:cubicBezTo>
                <a:cubicBezTo>
                  <a:pt x="383" y="640"/>
                  <a:pt x="383" y="640"/>
                  <a:pt x="383" y="640"/>
                </a:cubicBezTo>
                <a:cubicBezTo>
                  <a:pt x="399" y="638"/>
                  <a:pt x="414" y="635"/>
                  <a:pt x="430" y="631"/>
                </a:cubicBezTo>
                <a:cubicBezTo>
                  <a:pt x="457" y="683"/>
                  <a:pt x="457" y="683"/>
                  <a:pt x="457" y="683"/>
                </a:cubicBezTo>
                <a:cubicBezTo>
                  <a:pt x="509" y="661"/>
                  <a:pt x="509" y="661"/>
                  <a:pt x="509" y="661"/>
                </a:cubicBezTo>
                <a:cubicBezTo>
                  <a:pt x="492" y="605"/>
                  <a:pt x="492" y="605"/>
                  <a:pt x="492" y="605"/>
                </a:cubicBezTo>
                <a:cubicBezTo>
                  <a:pt x="506" y="598"/>
                  <a:pt x="519" y="589"/>
                  <a:pt x="532" y="579"/>
                </a:cubicBezTo>
                <a:cubicBezTo>
                  <a:pt x="577" y="616"/>
                  <a:pt x="577" y="616"/>
                  <a:pt x="577" y="616"/>
                </a:cubicBezTo>
                <a:cubicBezTo>
                  <a:pt x="616" y="577"/>
                  <a:pt x="616" y="577"/>
                  <a:pt x="616" y="577"/>
                </a:cubicBezTo>
                <a:cubicBezTo>
                  <a:pt x="579" y="531"/>
                  <a:pt x="579" y="531"/>
                  <a:pt x="579" y="531"/>
                </a:cubicBezTo>
                <a:cubicBezTo>
                  <a:pt x="589" y="519"/>
                  <a:pt x="598" y="505"/>
                  <a:pt x="606" y="492"/>
                </a:cubicBezTo>
                <a:cubicBezTo>
                  <a:pt x="662" y="509"/>
                  <a:pt x="662" y="509"/>
                  <a:pt x="662" y="509"/>
                </a:cubicBezTo>
                <a:cubicBezTo>
                  <a:pt x="683" y="457"/>
                  <a:pt x="683" y="457"/>
                  <a:pt x="683" y="457"/>
                </a:cubicBezTo>
                <a:cubicBezTo>
                  <a:pt x="631" y="430"/>
                  <a:pt x="631" y="430"/>
                  <a:pt x="631" y="430"/>
                </a:cubicBezTo>
                <a:cubicBezTo>
                  <a:pt x="636" y="414"/>
                  <a:pt x="639" y="399"/>
                  <a:pt x="640" y="383"/>
                </a:cubicBezTo>
                <a:lnTo>
                  <a:pt x="699" y="377"/>
                </a:lnTo>
                <a:close/>
                <a:moveTo>
                  <a:pt x="292" y="406"/>
                </a:moveTo>
                <a:cubicBezTo>
                  <a:pt x="261" y="375"/>
                  <a:pt x="261" y="324"/>
                  <a:pt x="292" y="292"/>
                </a:cubicBezTo>
                <a:cubicBezTo>
                  <a:pt x="324" y="260"/>
                  <a:pt x="375" y="260"/>
                  <a:pt x="407" y="292"/>
                </a:cubicBezTo>
                <a:cubicBezTo>
                  <a:pt x="438" y="324"/>
                  <a:pt x="438" y="375"/>
                  <a:pt x="407" y="406"/>
                </a:cubicBezTo>
                <a:cubicBezTo>
                  <a:pt x="375" y="438"/>
                  <a:pt x="324" y="438"/>
                  <a:pt x="292" y="406"/>
                </a:cubicBezTo>
                <a:close/>
              </a:path>
            </a:pathLst>
          </a:custGeom>
          <a:gradFill>
            <a:gsLst>
              <a:gs pos="10000">
                <a:schemeClr val="accent4"/>
              </a:gs>
              <a:gs pos="100000">
                <a:schemeClr val="accent4">
                  <a:lumMod val="75000"/>
                </a:schemeClr>
              </a:gs>
            </a:gsLst>
            <a:lin ang="18900000" scaled="1"/>
          </a:gradFill>
          <a:ln>
            <a:noFill/>
          </a:ln>
          <a:extLst/>
        </p:spPr>
        <p:txBody>
          <a:bodyPr vert="horz" wrap="square" lIns="68580" tIns="34291" rIns="68580" bIns="34291" numCol="1" anchor="t" anchorCtr="0" compatLnSpc="1">
            <a:prstTxWarp prst="textNoShape">
              <a:avLst/>
            </a:prstTxWarp>
          </a:bodyPr>
          <a:lstStyle/>
          <a:p>
            <a:endParaRPr lang="en-US" sz="1351"/>
          </a:p>
        </p:txBody>
      </p:sp>
      <p:sp>
        <p:nvSpPr>
          <p:cNvPr id="171" name="Freeform 21">
            <a:extLst>
              <a:ext uri="{FF2B5EF4-FFF2-40B4-BE49-F238E27FC236}">
                <a16:creationId xmlns:a16="http://schemas.microsoft.com/office/drawing/2014/main" id="{12F899D7-E421-4D2B-86C1-E6B1701612C6}"/>
              </a:ext>
            </a:extLst>
          </p:cNvPr>
          <p:cNvSpPr>
            <a:spLocks noEditPoints="1"/>
          </p:cNvSpPr>
          <p:nvPr/>
        </p:nvSpPr>
        <p:spPr bwMode="auto">
          <a:xfrm rot="20700000">
            <a:off x="3939762" y="4147267"/>
            <a:ext cx="1660861" cy="1663612"/>
          </a:xfrm>
          <a:custGeom>
            <a:avLst/>
            <a:gdLst>
              <a:gd name="T0" fmla="*/ 775 w 775"/>
              <a:gd name="T1" fmla="*/ 356 h 775"/>
              <a:gd name="T2" fmla="*/ 700 w 775"/>
              <a:gd name="T3" fmla="*/ 298 h 775"/>
              <a:gd name="T4" fmla="*/ 734 w 775"/>
              <a:gd name="T5" fmla="*/ 211 h 775"/>
              <a:gd name="T6" fmla="*/ 642 w 775"/>
              <a:gd name="T7" fmla="*/ 185 h 775"/>
              <a:gd name="T8" fmla="*/ 640 w 775"/>
              <a:gd name="T9" fmla="*/ 92 h 775"/>
              <a:gd name="T10" fmla="*/ 546 w 775"/>
              <a:gd name="T11" fmla="*/ 103 h 775"/>
              <a:gd name="T12" fmla="*/ 508 w 775"/>
              <a:gd name="T13" fmla="*/ 18 h 775"/>
              <a:gd name="T14" fmla="*/ 425 w 775"/>
              <a:gd name="T15" fmla="*/ 65 h 775"/>
              <a:gd name="T16" fmla="*/ 357 w 775"/>
              <a:gd name="T17" fmla="*/ 0 h 775"/>
              <a:gd name="T18" fmla="*/ 299 w 775"/>
              <a:gd name="T19" fmla="*/ 75 h 775"/>
              <a:gd name="T20" fmla="*/ 211 w 775"/>
              <a:gd name="T21" fmla="*/ 41 h 775"/>
              <a:gd name="T22" fmla="*/ 186 w 775"/>
              <a:gd name="T23" fmla="*/ 133 h 775"/>
              <a:gd name="T24" fmla="*/ 92 w 775"/>
              <a:gd name="T25" fmla="*/ 135 h 775"/>
              <a:gd name="T26" fmla="*/ 104 w 775"/>
              <a:gd name="T27" fmla="*/ 230 h 775"/>
              <a:gd name="T28" fmla="*/ 18 w 775"/>
              <a:gd name="T29" fmla="*/ 268 h 775"/>
              <a:gd name="T30" fmla="*/ 65 w 775"/>
              <a:gd name="T31" fmla="*/ 350 h 775"/>
              <a:gd name="T32" fmla="*/ 0 w 775"/>
              <a:gd name="T33" fmla="*/ 418 h 775"/>
              <a:gd name="T34" fmla="*/ 76 w 775"/>
              <a:gd name="T35" fmla="*/ 476 h 775"/>
              <a:gd name="T36" fmla="*/ 42 w 775"/>
              <a:gd name="T37" fmla="*/ 564 h 775"/>
              <a:gd name="T38" fmla="*/ 134 w 775"/>
              <a:gd name="T39" fmla="*/ 589 h 775"/>
              <a:gd name="T40" fmla="*/ 136 w 775"/>
              <a:gd name="T41" fmla="*/ 683 h 775"/>
              <a:gd name="T42" fmla="*/ 230 w 775"/>
              <a:gd name="T43" fmla="*/ 671 h 775"/>
              <a:gd name="T44" fmla="*/ 268 w 775"/>
              <a:gd name="T45" fmla="*/ 757 h 775"/>
              <a:gd name="T46" fmla="*/ 351 w 775"/>
              <a:gd name="T47" fmla="*/ 710 h 775"/>
              <a:gd name="T48" fmla="*/ 419 w 775"/>
              <a:gd name="T49" fmla="*/ 775 h 775"/>
              <a:gd name="T50" fmla="*/ 477 w 775"/>
              <a:gd name="T51" fmla="*/ 700 h 775"/>
              <a:gd name="T52" fmla="*/ 565 w 775"/>
              <a:gd name="T53" fmla="*/ 733 h 775"/>
              <a:gd name="T54" fmla="*/ 590 w 775"/>
              <a:gd name="T55" fmla="*/ 642 h 775"/>
              <a:gd name="T56" fmla="*/ 684 w 775"/>
              <a:gd name="T57" fmla="*/ 639 h 775"/>
              <a:gd name="T58" fmla="*/ 672 w 775"/>
              <a:gd name="T59" fmla="*/ 545 h 775"/>
              <a:gd name="T60" fmla="*/ 758 w 775"/>
              <a:gd name="T61" fmla="*/ 507 h 775"/>
              <a:gd name="T62" fmla="*/ 710 w 775"/>
              <a:gd name="T63" fmla="*/ 424 h 775"/>
              <a:gd name="T64" fmla="*/ 418 w 775"/>
              <a:gd name="T65" fmla="*/ 167 h 775"/>
              <a:gd name="T66" fmla="*/ 550 w 775"/>
              <a:gd name="T67" fmla="*/ 357 h 775"/>
              <a:gd name="T68" fmla="*/ 418 w 775"/>
              <a:gd name="T69" fmla="*/ 167 h 775"/>
              <a:gd name="T70" fmla="*/ 357 w 775"/>
              <a:gd name="T71" fmla="*/ 225 h 775"/>
              <a:gd name="T72" fmla="*/ 168 w 775"/>
              <a:gd name="T73" fmla="*/ 357 h 775"/>
              <a:gd name="T74" fmla="*/ 357 w 775"/>
              <a:gd name="T75" fmla="*/ 607 h 775"/>
              <a:gd name="T76" fmla="*/ 226 w 775"/>
              <a:gd name="T77" fmla="*/ 418 h 775"/>
              <a:gd name="T78" fmla="*/ 357 w 775"/>
              <a:gd name="T79" fmla="*/ 607 h 775"/>
              <a:gd name="T80" fmla="*/ 341 w 775"/>
              <a:gd name="T81" fmla="*/ 340 h 775"/>
              <a:gd name="T82" fmla="*/ 435 w 775"/>
              <a:gd name="T83" fmla="*/ 435 h 775"/>
              <a:gd name="T84" fmla="*/ 418 w 775"/>
              <a:gd name="T85" fmla="*/ 607 h 775"/>
              <a:gd name="T86" fmla="*/ 550 w 775"/>
              <a:gd name="T87" fmla="*/ 418 h 775"/>
              <a:gd name="T88" fmla="*/ 418 w 775"/>
              <a:gd name="T89" fmla="*/ 607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75" h="775">
                <a:moveTo>
                  <a:pt x="775" y="418"/>
                </a:moveTo>
                <a:cubicBezTo>
                  <a:pt x="775" y="356"/>
                  <a:pt x="775" y="356"/>
                  <a:pt x="775" y="356"/>
                </a:cubicBezTo>
                <a:cubicBezTo>
                  <a:pt x="710" y="350"/>
                  <a:pt x="710" y="350"/>
                  <a:pt x="710" y="350"/>
                </a:cubicBezTo>
                <a:cubicBezTo>
                  <a:pt x="708" y="333"/>
                  <a:pt x="705" y="315"/>
                  <a:pt x="700" y="298"/>
                </a:cubicBezTo>
                <a:cubicBezTo>
                  <a:pt x="758" y="268"/>
                  <a:pt x="758" y="268"/>
                  <a:pt x="758" y="268"/>
                </a:cubicBezTo>
                <a:cubicBezTo>
                  <a:pt x="734" y="211"/>
                  <a:pt x="734" y="211"/>
                  <a:pt x="734" y="211"/>
                </a:cubicBezTo>
                <a:cubicBezTo>
                  <a:pt x="672" y="230"/>
                  <a:pt x="672" y="230"/>
                  <a:pt x="672" y="230"/>
                </a:cubicBezTo>
                <a:cubicBezTo>
                  <a:pt x="663" y="214"/>
                  <a:pt x="653" y="200"/>
                  <a:pt x="642" y="185"/>
                </a:cubicBezTo>
                <a:cubicBezTo>
                  <a:pt x="684" y="135"/>
                  <a:pt x="684" y="135"/>
                  <a:pt x="684" y="135"/>
                </a:cubicBezTo>
                <a:cubicBezTo>
                  <a:pt x="640" y="92"/>
                  <a:pt x="640" y="92"/>
                  <a:pt x="640" y="92"/>
                </a:cubicBezTo>
                <a:cubicBezTo>
                  <a:pt x="590" y="133"/>
                  <a:pt x="590" y="133"/>
                  <a:pt x="590" y="133"/>
                </a:cubicBezTo>
                <a:cubicBezTo>
                  <a:pt x="576" y="122"/>
                  <a:pt x="561" y="112"/>
                  <a:pt x="546" y="103"/>
                </a:cubicBezTo>
                <a:cubicBezTo>
                  <a:pt x="565" y="41"/>
                  <a:pt x="565" y="41"/>
                  <a:pt x="565" y="41"/>
                </a:cubicBezTo>
                <a:cubicBezTo>
                  <a:pt x="508" y="18"/>
                  <a:pt x="508" y="18"/>
                  <a:pt x="508" y="18"/>
                </a:cubicBezTo>
                <a:cubicBezTo>
                  <a:pt x="477" y="75"/>
                  <a:pt x="477" y="75"/>
                  <a:pt x="477" y="75"/>
                </a:cubicBezTo>
                <a:cubicBezTo>
                  <a:pt x="460" y="70"/>
                  <a:pt x="443" y="67"/>
                  <a:pt x="425" y="65"/>
                </a:cubicBezTo>
                <a:cubicBezTo>
                  <a:pt x="419" y="0"/>
                  <a:pt x="419" y="0"/>
                  <a:pt x="419" y="0"/>
                </a:cubicBezTo>
                <a:cubicBezTo>
                  <a:pt x="357" y="0"/>
                  <a:pt x="357" y="0"/>
                  <a:pt x="357" y="0"/>
                </a:cubicBezTo>
                <a:cubicBezTo>
                  <a:pt x="351" y="65"/>
                  <a:pt x="351" y="65"/>
                  <a:pt x="351" y="65"/>
                </a:cubicBezTo>
                <a:cubicBezTo>
                  <a:pt x="333" y="67"/>
                  <a:pt x="316" y="70"/>
                  <a:pt x="299" y="75"/>
                </a:cubicBezTo>
                <a:cubicBezTo>
                  <a:pt x="268" y="18"/>
                  <a:pt x="268" y="18"/>
                  <a:pt x="268" y="18"/>
                </a:cubicBezTo>
                <a:cubicBezTo>
                  <a:pt x="211" y="41"/>
                  <a:pt x="211" y="41"/>
                  <a:pt x="211" y="41"/>
                </a:cubicBezTo>
                <a:cubicBezTo>
                  <a:pt x="230" y="103"/>
                  <a:pt x="230" y="103"/>
                  <a:pt x="230" y="103"/>
                </a:cubicBezTo>
                <a:cubicBezTo>
                  <a:pt x="215" y="112"/>
                  <a:pt x="200" y="122"/>
                  <a:pt x="186" y="133"/>
                </a:cubicBezTo>
                <a:cubicBezTo>
                  <a:pt x="136" y="92"/>
                  <a:pt x="136" y="92"/>
                  <a:pt x="136" y="92"/>
                </a:cubicBezTo>
                <a:cubicBezTo>
                  <a:pt x="92" y="135"/>
                  <a:pt x="92" y="135"/>
                  <a:pt x="92" y="135"/>
                </a:cubicBezTo>
                <a:cubicBezTo>
                  <a:pt x="134" y="185"/>
                  <a:pt x="134" y="185"/>
                  <a:pt x="134" y="185"/>
                </a:cubicBezTo>
                <a:cubicBezTo>
                  <a:pt x="122" y="200"/>
                  <a:pt x="112" y="214"/>
                  <a:pt x="104" y="230"/>
                </a:cubicBezTo>
                <a:cubicBezTo>
                  <a:pt x="42" y="211"/>
                  <a:pt x="42" y="211"/>
                  <a:pt x="42" y="211"/>
                </a:cubicBezTo>
                <a:cubicBezTo>
                  <a:pt x="18" y="268"/>
                  <a:pt x="18" y="268"/>
                  <a:pt x="18" y="268"/>
                </a:cubicBezTo>
                <a:cubicBezTo>
                  <a:pt x="76" y="298"/>
                  <a:pt x="76" y="298"/>
                  <a:pt x="76" y="298"/>
                </a:cubicBezTo>
                <a:cubicBezTo>
                  <a:pt x="71" y="315"/>
                  <a:pt x="67" y="333"/>
                  <a:pt x="65" y="350"/>
                </a:cubicBezTo>
                <a:cubicBezTo>
                  <a:pt x="0" y="356"/>
                  <a:pt x="0" y="356"/>
                  <a:pt x="0" y="356"/>
                </a:cubicBezTo>
                <a:cubicBezTo>
                  <a:pt x="0" y="418"/>
                  <a:pt x="0" y="418"/>
                  <a:pt x="0" y="418"/>
                </a:cubicBezTo>
                <a:cubicBezTo>
                  <a:pt x="65" y="424"/>
                  <a:pt x="65" y="424"/>
                  <a:pt x="65" y="424"/>
                </a:cubicBezTo>
                <a:cubicBezTo>
                  <a:pt x="67" y="442"/>
                  <a:pt x="71" y="459"/>
                  <a:pt x="76" y="476"/>
                </a:cubicBezTo>
                <a:cubicBezTo>
                  <a:pt x="18" y="507"/>
                  <a:pt x="18" y="507"/>
                  <a:pt x="18" y="507"/>
                </a:cubicBezTo>
                <a:cubicBezTo>
                  <a:pt x="42" y="564"/>
                  <a:pt x="42" y="564"/>
                  <a:pt x="42" y="564"/>
                </a:cubicBezTo>
                <a:cubicBezTo>
                  <a:pt x="104" y="545"/>
                  <a:pt x="104" y="545"/>
                  <a:pt x="104" y="545"/>
                </a:cubicBezTo>
                <a:cubicBezTo>
                  <a:pt x="112" y="560"/>
                  <a:pt x="122" y="575"/>
                  <a:pt x="134" y="589"/>
                </a:cubicBezTo>
                <a:cubicBezTo>
                  <a:pt x="92" y="639"/>
                  <a:pt x="92" y="639"/>
                  <a:pt x="92" y="639"/>
                </a:cubicBezTo>
                <a:cubicBezTo>
                  <a:pt x="136" y="683"/>
                  <a:pt x="136" y="683"/>
                  <a:pt x="136" y="683"/>
                </a:cubicBezTo>
                <a:cubicBezTo>
                  <a:pt x="186" y="642"/>
                  <a:pt x="186" y="642"/>
                  <a:pt x="186" y="642"/>
                </a:cubicBezTo>
                <a:cubicBezTo>
                  <a:pt x="200" y="653"/>
                  <a:pt x="215" y="663"/>
                  <a:pt x="230" y="671"/>
                </a:cubicBezTo>
                <a:cubicBezTo>
                  <a:pt x="211" y="733"/>
                  <a:pt x="211" y="733"/>
                  <a:pt x="211" y="733"/>
                </a:cubicBezTo>
                <a:cubicBezTo>
                  <a:pt x="268" y="757"/>
                  <a:pt x="268" y="757"/>
                  <a:pt x="268" y="757"/>
                </a:cubicBezTo>
                <a:cubicBezTo>
                  <a:pt x="299" y="700"/>
                  <a:pt x="299" y="700"/>
                  <a:pt x="299" y="700"/>
                </a:cubicBezTo>
                <a:cubicBezTo>
                  <a:pt x="316" y="704"/>
                  <a:pt x="333" y="708"/>
                  <a:pt x="351" y="710"/>
                </a:cubicBezTo>
                <a:cubicBezTo>
                  <a:pt x="357" y="775"/>
                  <a:pt x="357" y="775"/>
                  <a:pt x="357" y="775"/>
                </a:cubicBezTo>
                <a:cubicBezTo>
                  <a:pt x="419" y="775"/>
                  <a:pt x="419" y="775"/>
                  <a:pt x="419" y="775"/>
                </a:cubicBezTo>
                <a:cubicBezTo>
                  <a:pt x="425" y="710"/>
                  <a:pt x="425" y="710"/>
                  <a:pt x="425" y="710"/>
                </a:cubicBezTo>
                <a:cubicBezTo>
                  <a:pt x="443" y="708"/>
                  <a:pt x="460" y="704"/>
                  <a:pt x="477" y="700"/>
                </a:cubicBezTo>
                <a:cubicBezTo>
                  <a:pt x="508" y="757"/>
                  <a:pt x="508" y="757"/>
                  <a:pt x="508" y="757"/>
                </a:cubicBezTo>
                <a:cubicBezTo>
                  <a:pt x="565" y="733"/>
                  <a:pt x="565" y="733"/>
                  <a:pt x="565" y="733"/>
                </a:cubicBezTo>
                <a:cubicBezTo>
                  <a:pt x="546" y="671"/>
                  <a:pt x="546" y="671"/>
                  <a:pt x="546" y="671"/>
                </a:cubicBezTo>
                <a:cubicBezTo>
                  <a:pt x="561" y="663"/>
                  <a:pt x="576" y="653"/>
                  <a:pt x="590" y="642"/>
                </a:cubicBezTo>
                <a:cubicBezTo>
                  <a:pt x="640" y="683"/>
                  <a:pt x="640" y="683"/>
                  <a:pt x="640" y="683"/>
                </a:cubicBezTo>
                <a:cubicBezTo>
                  <a:pt x="684" y="639"/>
                  <a:pt x="684" y="639"/>
                  <a:pt x="684" y="639"/>
                </a:cubicBezTo>
                <a:cubicBezTo>
                  <a:pt x="642" y="589"/>
                  <a:pt x="642" y="589"/>
                  <a:pt x="642" y="589"/>
                </a:cubicBezTo>
                <a:cubicBezTo>
                  <a:pt x="653" y="575"/>
                  <a:pt x="663" y="560"/>
                  <a:pt x="672" y="545"/>
                </a:cubicBezTo>
                <a:cubicBezTo>
                  <a:pt x="734" y="564"/>
                  <a:pt x="734" y="564"/>
                  <a:pt x="734" y="564"/>
                </a:cubicBezTo>
                <a:cubicBezTo>
                  <a:pt x="758" y="507"/>
                  <a:pt x="758" y="507"/>
                  <a:pt x="758" y="507"/>
                </a:cubicBezTo>
                <a:cubicBezTo>
                  <a:pt x="700" y="476"/>
                  <a:pt x="700" y="476"/>
                  <a:pt x="700" y="476"/>
                </a:cubicBezTo>
                <a:cubicBezTo>
                  <a:pt x="705" y="459"/>
                  <a:pt x="708" y="442"/>
                  <a:pt x="710" y="424"/>
                </a:cubicBezTo>
                <a:lnTo>
                  <a:pt x="775" y="418"/>
                </a:lnTo>
                <a:close/>
                <a:moveTo>
                  <a:pt x="418" y="167"/>
                </a:moveTo>
                <a:cubicBezTo>
                  <a:pt x="517" y="181"/>
                  <a:pt x="594" y="259"/>
                  <a:pt x="608" y="357"/>
                </a:cubicBezTo>
                <a:cubicBezTo>
                  <a:pt x="550" y="357"/>
                  <a:pt x="550" y="357"/>
                  <a:pt x="550" y="357"/>
                </a:cubicBezTo>
                <a:cubicBezTo>
                  <a:pt x="537" y="290"/>
                  <a:pt x="485" y="238"/>
                  <a:pt x="418" y="225"/>
                </a:cubicBezTo>
                <a:lnTo>
                  <a:pt x="418" y="167"/>
                </a:lnTo>
                <a:close/>
                <a:moveTo>
                  <a:pt x="357" y="167"/>
                </a:moveTo>
                <a:cubicBezTo>
                  <a:pt x="357" y="225"/>
                  <a:pt x="357" y="225"/>
                  <a:pt x="357" y="225"/>
                </a:cubicBezTo>
                <a:cubicBezTo>
                  <a:pt x="291" y="238"/>
                  <a:pt x="238" y="290"/>
                  <a:pt x="226" y="357"/>
                </a:cubicBezTo>
                <a:cubicBezTo>
                  <a:pt x="168" y="357"/>
                  <a:pt x="168" y="357"/>
                  <a:pt x="168" y="357"/>
                </a:cubicBezTo>
                <a:cubicBezTo>
                  <a:pt x="181" y="259"/>
                  <a:pt x="259" y="181"/>
                  <a:pt x="357" y="167"/>
                </a:cubicBezTo>
                <a:close/>
                <a:moveTo>
                  <a:pt x="357" y="607"/>
                </a:moveTo>
                <a:cubicBezTo>
                  <a:pt x="259" y="594"/>
                  <a:pt x="181" y="516"/>
                  <a:pt x="168" y="418"/>
                </a:cubicBezTo>
                <a:cubicBezTo>
                  <a:pt x="226" y="418"/>
                  <a:pt x="226" y="418"/>
                  <a:pt x="226" y="418"/>
                </a:cubicBezTo>
                <a:cubicBezTo>
                  <a:pt x="238" y="484"/>
                  <a:pt x="291" y="537"/>
                  <a:pt x="357" y="549"/>
                </a:cubicBezTo>
                <a:lnTo>
                  <a:pt x="357" y="607"/>
                </a:lnTo>
                <a:close/>
                <a:moveTo>
                  <a:pt x="341" y="435"/>
                </a:moveTo>
                <a:cubicBezTo>
                  <a:pt x="314" y="409"/>
                  <a:pt x="314" y="366"/>
                  <a:pt x="341" y="340"/>
                </a:cubicBezTo>
                <a:cubicBezTo>
                  <a:pt x="367" y="314"/>
                  <a:pt x="409" y="314"/>
                  <a:pt x="435" y="340"/>
                </a:cubicBezTo>
                <a:cubicBezTo>
                  <a:pt x="461" y="366"/>
                  <a:pt x="461" y="409"/>
                  <a:pt x="435" y="435"/>
                </a:cubicBezTo>
                <a:cubicBezTo>
                  <a:pt x="409" y="461"/>
                  <a:pt x="367" y="461"/>
                  <a:pt x="341" y="435"/>
                </a:cubicBezTo>
                <a:close/>
                <a:moveTo>
                  <a:pt x="418" y="607"/>
                </a:moveTo>
                <a:cubicBezTo>
                  <a:pt x="418" y="549"/>
                  <a:pt x="418" y="549"/>
                  <a:pt x="418" y="549"/>
                </a:cubicBezTo>
                <a:cubicBezTo>
                  <a:pt x="485" y="537"/>
                  <a:pt x="537" y="484"/>
                  <a:pt x="550" y="418"/>
                </a:cubicBezTo>
                <a:cubicBezTo>
                  <a:pt x="608" y="418"/>
                  <a:pt x="608" y="418"/>
                  <a:pt x="608" y="418"/>
                </a:cubicBezTo>
                <a:cubicBezTo>
                  <a:pt x="594" y="516"/>
                  <a:pt x="517" y="594"/>
                  <a:pt x="418" y="607"/>
                </a:cubicBezTo>
                <a:close/>
              </a:path>
            </a:pathLst>
          </a:custGeom>
          <a:gradFill>
            <a:gsLst>
              <a:gs pos="10000">
                <a:schemeClr val="accent1"/>
              </a:gs>
              <a:gs pos="100000">
                <a:schemeClr val="accent1">
                  <a:lumMod val="75000"/>
                </a:schemeClr>
              </a:gs>
            </a:gsLst>
            <a:lin ang="18900000" scaled="1"/>
          </a:gradFill>
          <a:ln>
            <a:noFill/>
          </a:ln>
          <a:extLst/>
        </p:spPr>
        <p:txBody>
          <a:bodyPr vert="horz" wrap="square" lIns="68580" tIns="34291" rIns="68580" bIns="34291" numCol="1" anchor="t" anchorCtr="0" compatLnSpc="1">
            <a:prstTxWarp prst="textNoShape">
              <a:avLst/>
            </a:prstTxWarp>
          </a:bodyPr>
          <a:lstStyle/>
          <a:p>
            <a:endParaRPr lang="en-US" sz="1351"/>
          </a:p>
        </p:txBody>
      </p:sp>
      <p:sp>
        <p:nvSpPr>
          <p:cNvPr id="172" name="Freeform 22">
            <a:extLst>
              <a:ext uri="{FF2B5EF4-FFF2-40B4-BE49-F238E27FC236}">
                <a16:creationId xmlns:a16="http://schemas.microsoft.com/office/drawing/2014/main" id="{03AD3015-0CE4-4761-85D3-53DF339C81F0}"/>
              </a:ext>
            </a:extLst>
          </p:cNvPr>
          <p:cNvSpPr>
            <a:spLocks noEditPoints="1"/>
          </p:cNvSpPr>
          <p:nvPr/>
        </p:nvSpPr>
        <p:spPr bwMode="auto">
          <a:xfrm rot="20700000">
            <a:off x="6858282" y="2153214"/>
            <a:ext cx="972851" cy="975602"/>
          </a:xfrm>
          <a:custGeom>
            <a:avLst/>
            <a:gdLst>
              <a:gd name="T0" fmla="*/ 400 w 454"/>
              <a:gd name="T1" fmla="*/ 266 h 455"/>
              <a:gd name="T2" fmla="*/ 454 w 454"/>
              <a:gd name="T3" fmla="*/ 262 h 455"/>
              <a:gd name="T4" fmla="*/ 454 w 454"/>
              <a:gd name="T5" fmla="*/ 194 h 455"/>
              <a:gd name="T6" fmla="*/ 399 w 454"/>
              <a:gd name="T7" fmla="*/ 189 h 455"/>
              <a:gd name="T8" fmla="*/ 376 w 454"/>
              <a:gd name="T9" fmla="*/ 133 h 455"/>
              <a:gd name="T10" fmla="*/ 412 w 454"/>
              <a:gd name="T11" fmla="*/ 91 h 455"/>
              <a:gd name="T12" fmla="*/ 364 w 454"/>
              <a:gd name="T13" fmla="*/ 43 h 455"/>
              <a:gd name="T14" fmla="*/ 321 w 454"/>
              <a:gd name="T15" fmla="*/ 79 h 455"/>
              <a:gd name="T16" fmla="*/ 266 w 454"/>
              <a:gd name="T17" fmla="*/ 56 h 455"/>
              <a:gd name="T18" fmla="*/ 261 w 454"/>
              <a:gd name="T19" fmla="*/ 0 h 455"/>
              <a:gd name="T20" fmla="*/ 193 w 454"/>
              <a:gd name="T21" fmla="*/ 0 h 455"/>
              <a:gd name="T22" fmla="*/ 189 w 454"/>
              <a:gd name="T23" fmla="*/ 56 h 455"/>
              <a:gd name="T24" fmla="*/ 133 w 454"/>
              <a:gd name="T25" fmla="*/ 79 h 455"/>
              <a:gd name="T26" fmla="*/ 90 w 454"/>
              <a:gd name="T27" fmla="*/ 43 h 455"/>
              <a:gd name="T28" fmla="*/ 42 w 454"/>
              <a:gd name="T29" fmla="*/ 91 h 455"/>
              <a:gd name="T30" fmla="*/ 78 w 454"/>
              <a:gd name="T31" fmla="*/ 133 h 455"/>
              <a:gd name="T32" fmla="*/ 55 w 454"/>
              <a:gd name="T33" fmla="*/ 189 h 455"/>
              <a:gd name="T34" fmla="*/ 0 w 454"/>
              <a:gd name="T35" fmla="*/ 194 h 455"/>
              <a:gd name="T36" fmla="*/ 0 w 454"/>
              <a:gd name="T37" fmla="*/ 262 h 455"/>
              <a:gd name="T38" fmla="*/ 55 w 454"/>
              <a:gd name="T39" fmla="*/ 266 h 455"/>
              <a:gd name="T40" fmla="*/ 78 w 454"/>
              <a:gd name="T41" fmla="*/ 322 h 455"/>
              <a:gd name="T42" fmla="*/ 42 w 454"/>
              <a:gd name="T43" fmla="*/ 364 h 455"/>
              <a:gd name="T44" fmla="*/ 90 w 454"/>
              <a:gd name="T45" fmla="*/ 412 h 455"/>
              <a:gd name="T46" fmla="*/ 132 w 454"/>
              <a:gd name="T47" fmla="*/ 377 h 455"/>
              <a:gd name="T48" fmla="*/ 189 w 454"/>
              <a:gd name="T49" fmla="*/ 400 h 455"/>
              <a:gd name="T50" fmla="*/ 193 w 454"/>
              <a:gd name="T51" fmla="*/ 455 h 455"/>
              <a:gd name="T52" fmla="*/ 261 w 454"/>
              <a:gd name="T53" fmla="*/ 455 h 455"/>
              <a:gd name="T54" fmla="*/ 266 w 454"/>
              <a:gd name="T55" fmla="*/ 400 h 455"/>
              <a:gd name="T56" fmla="*/ 322 w 454"/>
              <a:gd name="T57" fmla="*/ 377 h 455"/>
              <a:gd name="T58" fmla="*/ 364 w 454"/>
              <a:gd name="T59" fmla="*/ 412 h 455"/>
              <a:gd name="T60" fmla="*/ 412 w 454"/>
              <a:gd name="T61" fmla="*/ 364 h 455"/>
              <a:gd name="T62" fmla="*/ 376 w 454"/>
              <a:gd name="T63" fmla="*/ 322 h 455"/>
              <a:gd name="T64" fmla="*/ 400 w 454"/>
              <a:gd name="T65" fmla="*/ 266 h 455"/>
              <a:gd name="T66" fmla="*/ 227 w 454"/>
              <a:gd name="T67" fmla="*/ 315 h 455"/>
              <a:gd name="T68" fmla="*/ 140 w 454"/>
              <a:gd name="T69" fmla="*/ 228 h 455"/>
              <a:gd name="T70" fmla="*/ 227 w 454"/>
              <a:gd name="T71" fmla="*/ 140 h 455"/>
              <a:gd name="T72" fmla="*/ 314 w 454"/>
              <a:gd name="T73" fmla="*/ 228 h 455"/>
              <a:gd name="T74" fmla="*/ 227 w 454"/>
              <a:gd name="T75" fmla="*/ 315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4" h="455">
                <a:moveTo>
                  <a:pt x="400" y="266"/>
                </a:moveTo>
                <a:cubicBezTo>
                  <a:pt x="454" y="262"/>
                  <a:pt x="454" y="262"/>
                  <a:pt x="454" y="262"/>
                </a:cubicBezTo>
                <a:cubicBezTo>
                  <a:pt x="454" y="194"/>
                  <a:pt x="454" y="194"/>
                  <a:pt x="454" y="194"/>
                </a:cubicBezTo>
                <a:cubicBezTo>
                  <a:pt x="399" y="189"/>
                  <a:pt x="399" y="189"/>
                  <a:pt x="399" y="189"/>
                </a:cubicBezTo>
                <a:cubicBezTo>
                  <a:pt x="395" y="169"/>
                  <a:pt x="387" y="150"/>
                  <a:pt x="376" y="133"/>
                </a:cubicBezTo>
                <a:cubicBezTo>
                  <a:pt x="412" y="91"/>
                  <a:pt x="412" y="91"/>
                  <a:pt x="412" y="91"/>
                </a:cubicBezTo>
                <a:cubicBezTo>
                  <a:pt x="364" y="43"/>
                  <a:pt x="364" y="43"/>
                  <a:pt x="364" y="43"/>
                </a:cubicBezTo>
                <a:cubicBezTo>
                  <a:pt x="321" y="79"/>
                  <a:pt x="321" y="79"/>
                  <a:pt x="321" y="79"/>
                </a:cubicBezTo>
                <a:cubicBezTo>
                  <a:pt x="305" y="68"/>
                  <a:pt x="286" y="60"/>
                  <a:pt x="266" y="56"/>
                </a:cubicBezTo>
                <a:cubicBezTo>
                  <a:pt x="261" y="0"/>
                  <a:pt x="261" y="0"/>
                  <a:pt x="261" y="0"/>
                </a:cubicBezTo>
                <a:cubicBezTo>
                  <a:pt x="193" y="0"/>
                  <a:pt x="193" y="0"/>
                  <a:pt x="193" y="0"/>
                </a:cubicBezTo>
                <a:cubicBezTo>
                  <a:pt x="189" y="56"/>
                  <a:pt x="189" y="56"/>
                  <a:pt x="189" y="56"/>
                </a:cubicBezTo>
                <a:cubicBezTo>
                  <a:pt x="169" y="60"/>
                  <a:pt x="150" y="68"/>
                  <a:pt x="133" y="79"/>
                </a:cubicBezTo>
                <a:cubicBezTo>
                  <a:pt x="90" y="43"/>
                  <a:pt x="90" y="43"/>
                  <a:pt x="90" y="43"/>
                </a:cubicBezTo>
                <a:cubicBezTo>
                  <a:pt x="42" y="91"/>
                  <a:pt x="42" y="91"/>
                  <a:pt x="42" y="91"/>
                </a:cubicBezTo>
                <a:cubicBezTo>
                  <a:pt x="78" y="133"/>
                  <a:pt x="78" y="133"/>
                  <a:pt x="78" y="133"/>
                </a:cubicBezTo>
                <a:cubicBezTo>
                  <a:pt x="68" y="150"/>
                  <a:pt x="60" y="169"/>
                  <a:pt x="55" y="189"/>
                </a:cubicBezTo>
                <a:cubicBezTo>
                  <a:pt x="0" y="194"/>
                  <a:pt x="0" y="194"/>
                  <a:pt x="0" y="194"/>
                </a:cubicBezTo>
                <a:cubicBezTo>
                  <a:pt x="0" y="262"/>
                  <a:pt x="0" y="262"/>
                  <a:pt x="0" y="262"/>
                </a:cubicBezTo>
                <a:cubicBezTo>
                  <a:pt x="55" y="266"/>
                  <a:pt x="55" y="266"/>
                  <a:pt x="55" y="266"/>
                </a:cubicBezTo>
                <a:cubicBezTo>
                  <a:pt x="59" y="286"/>
                  <a:pt x="67" y="305"/>
                  <a:pt x="78" y="322"/>
                </a:cubicBezTo>
                <a:cubicBezTo>
                  <a:pt x="42" y="364"/>
                  <a:pt x="42" y="364"/>
                  <a:pt x="42" y="364"/>
                </a:cubicBezTo>
                <a:cubicBezTo>
                  <a:pt x="90" y="412"/>
                  <a:pt x="90" y="412"/>
                  <a:pt x="90" y="412"/>
                </a:cubicBezTo>
                <a:cubicBezTo>
                  <a:pt x="132" y="377"/>
                  <a:pt x="132" y="377"/>
                  <a:pt x="132" y="377"/>
                </a:cubicBezTo>
                <a:cubicBezTo>
                  <a:pt x="149" y="388"/>
                  <a:pt x="168" y="396"/>
                  <a:pt x="189" y="400"/>
                </a:cubicBezTo>
                <a:cubicBezTo>
                  <a:pt x="193" y="455"/>
                  <a:pt x="193" y="455"/>
                  <a:pt x="193" y="455"/>
                </a:cubicBezTo>
                <a:cubicBezTo>
                  <a:pt x="261" y="455"/>
                  <a:pt x="261" y="455"/>
                  <a:pt x="261" y="455"/>
                </a:cubicBezTo>
                <a:cubicBezTo>
                  <a:pt x="266" y="400"/>
                  <a:pt x="266" y="400"/>
                  <a:pt x="266" y="400"/>
                </a:cubicBezTo>
                <a:cubicBezTo>
                  <a:pt x="286" y="396"/>
                  <a:pt x="305" y="388"/>
                  <a:pt x="322" y="377"/>
                </a:cubicBezTo>
                <a:cubicBezTo>
                  <a:pt x="364" y="412"/>
                  <a:pt x="364" y="412"/>
                  <a:pt x="364" y="412"/>
                </a:cubicBezTo>
                <a:cubicBezTo>
                  <a:pt x="412" y="364"/>
                  <a:pt x="412" y="364"/>
                  <a:pt x="412" y="364"/>
                </a:cubicBezTo>
                <a:cubicBezTo>
                  <a:pt x="376" y="322"/>
                  <a:pt x="376" y="322"/>
                  <a:pt x="376" y="322"/>
                </a:cubicBezTo>
                <a:cubicBezTo>
                  <a:pt x="387" y="305"/>
                  <a:pt x="395" y="286"/>
                  <a:pt x="400" y="266"/>
                </a:cubicBezTo>
                <a:close/>
                <a:moveTo>
                  <a:pt x="227" y="315"/>
                </a:moveTo>
                <a:cubicBezTo>
                  <a:pt x="179" y="315"/>
                  <a:pt x="140" y="276"/>
                  <a:pt x="140" y="228"/>
                </a:cubicBezTo>
                <a:cubicBezTo>
                  <a:pt x="140" y="179"/>
                  <a:pt x="179" y="140"/>
                  <a:pt x="227" y="140"/>
                </a:cubicBezTo>
                <a:cubicBezTo>
                  <a:pt x="275" y="140"/>
                  <a:pt x="314" y="179"/>
                  <a:pt x="314" y="228"/>
                </a:cubicBezTo>
                <a:cubicBezTo>
                  <a:pt x="314" y="276"/>
                  <a:pt x="275" y="315"/>
                  <a:pt x="227" y="315"/>
                </a:cubicBezTo>
                <a:close/>
              </a:path>
            </a:pathLst>
          </a:custGeom>
          <a:gradFill>
            <a:gsLst>
              <a:gs pos="10000">
                <a:schemeClr val="accent3"/>
              </a:gs>
              <a:gs pos="100000">
                <a:schemeClr val="accent3">
                  <a:lumMod val="75000"/>
                </a:schemeClr>
              </a:gs>
            </a:gsLst>
            <a:lin ang="18900000" scaled="1"/>
          </a:gradFill>
          <a:ln>
            <a:noFill/>
          </a:ln>
          <a:extLst/>
        </p:spPr>
        <p:txBody>
          <a:bodyPr vert="horz" wrap="square" lIns="68580" tIns="34291" rIns="68580" bIns="34291" numCol="1" anchor="t" anchorCtr="0" compatLnSpc="1">
            <a:prstTxWarp prst="textNoShape">
              <a:avLst/>
            </a:prstTxWarp>
          </a:bodyPr>
          <a:lstStyle/>
          <a:p>
            <a:endParaRPr lang="en-US" sz="1351"/>
          </a:p>
        </p:txBody>
      </p:sp>
      <p:grpSp>
        <p:nvGrpSpPr>
          <p:cNvPr id="2" name="Group 1">
            <a:extLst>
              <a:ext uri="{FF2B5EF4-FFF2-40B4-BE49-F238E27FC236}">
                <a16:creationId xmlns:a16="http://schemas.microsoft.com/office/drawing/2014/main" id="{99E313CA-2635-492C-B72F-F3F973440B71}"/>
              </a:ext>
            </a:extLst>
          </p:cNvPr>
          <p:cNvGrpSpPr/>
          <p:nvPr/>
        </p:nvGrpSpPr>
        <p:grpSpPr>
          <a:xfrm>
            <a:off x="2438400" y="605586"/>
            <a:ext cx="7315200" cy="984602"/>
            <a:chOff x="2438400" y="605586"/>
            <a:chExt cx="7315200" cy="984602"/>
          </a:xfrm>
        </p:grpSpPr>
        <p:sp>
          <p:nvSpPr>
            <p:cNvPr id="177" name="TextBox 176">
              <a:extLst>
                <a:ext uri="{FF2B5EF4-FFF2-40B4-BE49-F238E27FC236}">
                  <a16:creationId xmlns:a16="http://schemas.microsoft.com/office/drawing/2014/main" id="{315D41F9-14B1-4586-89B6-463A2795137C}"/>
                </a:ext>
              </a:extLst>
            </p:cNvPr>
            <p:cNvSpPr txBox="1"/>
            <p:nvPr/>
          </p:nvSpPr>
          <p:spPr>
            <a:xfrm>
              <a:off x="2438400" y="882302"/>
              <a:ext cx="7315200" cy="707886"/>
            </a:xfrm>
            <a:prstGeom prst="rect">
              <a:avLst/>
            </a:prstGeom>
            <a:noFill/>
          </p:spPr>
          <p:txBody>
            <a:bodyPr wrap="square" rtlCol="0">
              <a:spAutoFit/>
            </a:bodyPr>
            <a:lstStyle/>
            <a:p>
              <a:pPr algn="ctr"/>
              <a:r>
                <a:rPr lang="en-US" sz="4000" dirty="0">
                  <a:gradFill>
                    <a:gsLst>
                      <a:gs pos="10000">
                        <a:schemeClr val="accent1"/>
                      </a:gs>
                      <a:gs pos="100000">
                        <a:schemeClr val="accent2"/>
                      </a:gs>
                    </a:gsLst>
                    <a:lin ang="18900000" scaled="1"/>
                  </a:gradFill>
                  <a:latin typeface="+mj-lt"/>
                </a:rPr>
                <a:t>Medical Infographic Slide</a:t>
              </a:r>
            </a:p>
          </p:txBody>
        </p:sp>
        <p:sp>
          <p:nvSpPr>
            <p:cNvPr id="178" name="TextBox 177">
              <a:extLst>
                <a:ext uri="{FF2B5EF4-FFF2-40B4-BE49-F238E27FC236}">
                  <a16:creationId xmlns:a16="http://schemas.microsoft.com/office/drawing/2014/main" id="{FB4CB118-B6E0-45F3-8A60-89D5F81DA87C}"/>
                </a:ext>
              </a:extLst>
            </p:cNvPr>
            <p:cNvSpPr txBox="1"/>
            <p:nvPr/>
          </p:nvSpPr>
          <p:spPr>
            <a:xfrm>
              <a:off x="4180575" y="605586"/>
              <a:ext cx="3830850" cy="307777"/>
            </a:xfrm>
            <a:prstGeom prst="rect">
              <a:avLst/>
            </a:prstGeom>
            <a:noFill/>
          </p:spPr>
          <p:txBody>
            <a:bodyPr wrap="square" rtlCol="0">
              <a:spAutoFit/>
            </a:bodyPr>
            <a:lstStyle/>
            <a:p>
              <a:pPr algn="ctr"/>
              <a:r>
                <a:rPr lang="en-US" sz="1400" dirty="0">
                  <a:solidFill>
                    <a:schemeClr val="bg1">
                      <a:lumMod val="65000"/>
                    </a:schemeClr>
                  </a:solidFill>
                  <a:ea typeface="Roboto Light" panose="02000000000000000000" pitchFamily="2" charset="0"/>
                </a:rPr>
                <a:t>Claricine Template</a:t>
              </a:r>
            </a:p>
          </p:txBody>
        </p:sp>
      </p:grpSp>
      <p:cxnSp>
        <p:nvCxnSpPr>
          <p:cNvPr id="180" name="Straight Connector 179">
            <a:extLst>
              <a:ext uri="{FF2B5EF4-FFF2-40B4-BE49-F238E27FC236}">
                <a16:creationId xmlns:a16="http://schemas.microsoft.com/office/drawing/2014/main" id="{DB9E3A77-E735-4073-A81D-631A4304B066}"/>
              </a:ext>
            </a:extLst>
          </p:cNvPr>
          <p:cNvCxnSpPr>
            <a:cxnSpLocks/>
          </p:cNvCxnSpPr>
          <p:nvPr/>
        </p:nvCxnSpPr>
        <p:spPr>
          <a:xfrm>
            <a:off x="4180575" y="2660857"/>
            <a:ext cx="855008" cy="0"/>
          </a:xfrm>
          <a:prstGeom prst="line">
            <a:avLst/>
          </a:prstGeom>
          <a:ln w="12700">
            <a:solidFill>
              <a:schemeClr val="bg1">
                <a:lumMod val="50000"/>
              </a:schemeClr>
            </a:solidFill>
            <a:prstDash val="dash"/>
            <a:headEnd type="triangle"/>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7DC5399B-BB0D-47F3-B6FD-A3F6F5C8D608}"/>
              </a:ext>
            </a:extLst>
          </p:cNvPr>
          <p:cNvCxnSpPr>
            <a:cxnSpLocks/>
          </p:cNvCxnSpPr>
          <p:nvPr/>
        </p:nvCxnSpPr>
        <p:spPr>
          <a:xfrm>
            <a:off x="3294743" y="4373542"/>
            <a:ext cx="752168" cy="0"/>
          </a:xfrm>
          <a:prstGeom prst="line">
            <a:avLst/>
          </a:prstGeom>
          <a:ln w="12700">
            <a:solidFill>
              <a:schemeClr val="bg1">
                <a:lumMod val="50000"/>
              </a:schemeClr>
            </a:solidFill>
            <a:prstDash val="dash"/>
            <a:headEnd type="triangle"/>
          </a:ln>
        </p:spPr>
        <p:style>
          <a:lnRef idx="1">
            <a:schemeClr val="accent1"/>
          </a:lnRef>
          <a:fillRef idx="0">
            <a:schemeClr val="accent1"/>
          </a:fillRef>
          <a:effectRef idx="0">
            <a:schemeClr val="accent1"/>
          </a:effectRef>
          <a:fontRef idx="minor">
            <a:schemeClr val="tx1"/>
          </a:fontRef>
        </p:style>
      </p:cxnSp>
      <p:grpSp>
        <p:nvGrpSpPr>
          <p:cNvPr id="182" name="Group 181">
            <a:extLst>
              <a:ext uri="{FF2B5EF4-FFF2-40B4-BE49-F238E27FC236}">
                <a16:creationId xmlns:a16="http://schemas.microsoft.com/office/drawing/2014/main" id="{72B58501-6E6D-4B4A-9E39-D6B7F7651114}"/>
              </a:ext>
            </a:extLst>
          </p:cNvPr>
          <p:cNvGrpSpPr/>
          <p:nvPr/>
        </p:nvGrpSpPr>
        <p:grpSpPr>
          <a:xfrm>
            <a:off x="9052934" y="2297239"/>
            <a:ext cx="2544148" cy="1014730"/>
            <a:chOff x="8887199" y="3940744"/>
            <a:chExt cx="2544148" cy="1014730"/>
          </a:xfrm>
        </p:grpSpPr>
        <p:sp>
          <p:nvSpPr>
            <p:cNvPr id="183" name="TextBox 182">
              <a:extLst>
                <a:ext uri="{FF2B5EF4-FFF2-40B4-BE49-F238E27FC236}">
                  <a16:creationId xmlns:a16="http://schemas.microsoft.com/office/drawing/2014/main" id="{ADFBD0AD-BA65-446A-BF5F-D8201B0B31DA}"/>
                </a:ext>
              </a:extLst>
            </p:cNvPr>
            <p:cNvSpPr txBox="1"/>
            <p:nvPr/>
          </p:nvSpPr>
          <p:spPr>
            <a:xfrm>
              <a:off x="8887199" y="3940744"/>
              <a:ext cx="2209800" cy="307777"/>
            </a:xfrm>
            <a:prstGeom prst="rect">
              <a:avLst/>
            </a:prstGeom>
            <a:noFill/>
          </p:spPr>
          <p:txBody>
            <a:bodyPr wrap="square" rtlCol="0">
              <a:spAutoFit/>
            </a:bodyPr>
            <a:lstStyle/>
            <a:p>
              <a:r>
                <a:rPr lang="en-US" sz="1400" dirty="0">
                  <a:solidFill>
                    <a:schemeClr val="bg1"/>
                  </a:solidFill>
                  <a:latin typeface="+mj-lt"/>
                </a:rPr>
                <a:t>Medicine</a:t>
              </a:r>
            </a:p>
          </p:txBody>
        </p:sp>
        <p:sp>
          <p:nvSpPr>
            <p:cNvPr id="184" name="TextBox 183">
              <a:extLst>
                <a:ext uri="{FF2B5EF4-FFF2-40B4-BE49-F238E27FC236}">
                  <a16:creationId xmlns:a16="http://schemas.microsoft.com/office/drawing/2014/main" id="{B3B9C428-68B8-47C6-B5BC-7157C6746492}"/>
                </a:ext>
              </a:extLst>
            </p:cNvPr>
            <p:cNvSpPr txBox="1"/>
            <p:nvPr/>
          </p:nvSpPr>
          <p:spPr>
            <a:xfrm>
              <a:off x="8887200" y="4218926"/>
              <a:ext cx="2544147"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a:t>
              </a:r>
            </a:p>
          </p:txBody>
        </p:sp>
      </p:grpSp>
      <p:grpSp>
        <p:nvGrpSpPr>
          <p:cNvPr id="185" name="Group 184">
            <a:extLst>
              <a:ext uri="{FF2B5EF4-FFF2-40B4-BE49-F238E27FC236}">
                <a16:creationId xmlns:a16="http://schemas.microsoft.com/office/drawing/2014/main" id="{CD7082BB-C366-4079-9AB2-DF2B4639A0DF}"/>
              </a:ext>
            </a:extLst>
          </p:cNvPr>
          <p:cNvGrpSpPr/>
          <p:nvPr/>
        </p:nvGrpSpPr>
        <p:grpSpPr>
          <a:xfrm>
            <a:off x="1441664" y="2297239"/>
            <a:ext cx="2544147" cy="1014730"/>
            <a:chOff x="760654" y="2164504"/>
            <a:chExt cx="2544147" cy="1014730"/>
          </a:xfrm>
        </p:grpSpPr>
        <p:sp>
          <p:nvSpPr>
            <p:cNvPr id="186" name="TextBox 185">
              <a:extLst>
                <a:ext uri="{FF2B5EF4-FFF2-40B4-BE49-F238E27FC236}">
                  <a16:creationId xmlns:a16="http://schemas.microsoft.com/office/drawing/2014/main" id="{E19AD9C3-00BC-4723-8D24-0DC94760DE64}"/>
                </a:ext>
              </a:extLst>
            </p:cNvPr>
            <p:cNvSpPr txBox="1"/>
            <p:nvPr/>
          </p:nvSpPr>
          <p:spPr>
            <a:xfrm>
              <a:off x="1095001" y="2164504"/>
              <a:ext cx="2209800" cy="307777"/>
            </a:xfrm>
            <a:prstGeom prst="rect">
              <a:avLst/>
            </a:prstGeom>
            <a:noFill/>
          </p:spPr>
          <p:txBody>
            <a:bodyPr wrap="square" rtlCol="0">
              <a:spAutoFit/>
            </a:bodyPr>
            <a:lstStyle/>
            <a:p>
              <a:pPr algn="r"/>
              <a:r>
                <a:rPr lang="en-US" sz="1400" dirty="0">
                  <a:solidFill>
                    <a:schemeClr val="bg1"/>
                  </a:solidFill>
                  <a:latin typeface="+mj-lt"/>
                </a:rPr>
                <a:t>Medical</a:t>
              </a:r>
            </a:p>
          </p:txBody>
        </p:sp>
        <p:sp>
          <p:nvSpPr>
            <p:cNvPr id="187" name="TextBox 186">
              <a:extLst>
                <a:ext uri="{FF2B5EF4-FFF2-40B4-BE49-F238E27FC236}">
                  <a16:creationId xmlns:a16="http://schemas.microsoft.com/office/drawing/2014/main" id="{F5AD4E9D-3581-4B65-925A-499552C978E4}"/>
                </a:ext>
              </a:extLst>
            </p:cNvPr>
            <p:cNvSpPr txBox="1"/>
            <p:nvPr/>
          </p:nvSpPr>
          <p:spPr>
            <a:xfrm>
              <a:off x="760654" y="2442686"/>
              <a:ext cx="2544147" cy="736548"/>
            </a:xfrm>
            <a:prstGeom prst="rect">
              <a:avLst/>
            </a:prstGeom>
            <a:noFill/>
          </p:spPr>
          <p:txBody>
            <a:bodyPr wrap="square" rtlCol="0">
              <a:spAutoFit/>
            </a:bodyPr>
            <a:lstStyle/>
            <a:p>
              <a:pPr algn="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a:t>
              </a:r>
            </a:p>
          </p:txBody>
        </p:sp>
      </p:grpSp>
      <p:grpSp>
        <p:nvGrpSpPr>
          <p:cNvPr id="188" name="Group 187">
            <a:extLst>
              <a:ext uri="{FF2B5EF4-FFF2-40B4-BE49-F238E27FC236}">
                <a16:creationId xmlns:a16="http://schemas.microsoft.com/office/drawing/2014/main" id="{B4FC5A05-AC8C-4C9C-BB15-6E319E33809D}"/>
              </a:ext>
            </a:extLst>
          </p:cNvPr>
          <p:cNvGrpSpPr/>
          <p:nvPr/>
        </p:nvGrpSpPr>
        <p:grpSpPr>
          <a:xfrm>
            <a:off x="590731" y="4073479"/>
            <a:ext cx="2544147" cy="1014730"/>
            <a:chOff x="760654" y="3940744"/>
            <a:chExt cx="2544147" cy="1014730"/>
          </a:xfrm>
        </p:grpSpPr>
        <p:sp>
          <p:nvSpPr>
            <p:cNvPr id="189" name="TextBox 188">
              <a:extLst>
                <a:ext uri="{FF2B5EF4-FFF2-40B4-BE49-F238E27FC236}">
                  <a16:creationId xmlns:a16="http://schemas.microsoft.com/office/drawing/2014/main" id="{3FBD3660-356D-4432-9675-19226315D9C7}"/>
                </a:ext>
              </a:extLst>
            </p:cNvPr>
            <p:cNvSpPr txBox="1"/>
            <p:nvPr/>
          </p:nvSpPr>
          <p:spPr>
            <a:xfrm>
              <a:off x="1095001" y="3940744"/>
              <a:ext cx="2209800" cy="307777"/>
            </a:xfrm>
            <a:prstGeom prst="rect">
              <a:avLst/>
            </a:prstGeom>
            <a:noFill/>
          </p:spPr>
          <p:txBody>
            <a:bodyPr wrap="square" rtlCol="0">
              <a:spAutoFit/>
            </a:bodyPr>
            <a:lstStyle/>
            <a:p>
              <a:pPr algn="r"/>
              <a:r>
                <a:rPr lang="en-US" sz="1400" dirty="0">
                  <a:solidFill>
                    <a:schemeClr val="bg1"/>
                  </a:solidFill>
                  <a:latin typeface="+mj-lt"/>
                </a:rPr>
                <a:t>Surgery</a:t>
              </a:r>
            </a:p>
          </p:txBody>
        </p:sp>
        <p:sp>
          <p:nvSpPr>
            <p:cNvPr id="190" name="TextBox 189">
              <a:extLst>
                <a:ext uri="{FF2B5EF4-FFF2-40B4-BE49-F238E27FC236}">
                  <a16:creationId xmlns:a16="http://schemas.microsoft.com/office/drawing/2014/main" id="{7644A6F2-2005-41FC-BFFF-5BF5456BF1D4}"/>
                </a:ext>
              </a:extLst>
            </p:cNvPr>
            <p:cNvSpPr txBox="1"/>
            <p:nvPr/>
          </p:nvSpPr>
          <p:spPr>
            <a:xfrm>
              <a:off x="760654" y="4218926"/>
              <a:ext cx="2544147" cy="736548"/>
            </a:xfrm>
            <a:prstGeom prst="rect">
              <a:avLst/>
            </a:prstGeom>
            <a:noFill/>
          </p:spPr>
          <p:txBody>
            <a:bodyPr wrap="square" rtlCol="0">
              <a:spAutoFit/>
            </a:bodyPr>
            <a:lstStyle/>
            <a:p>
              <a:pPr algn="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a:t>
              </a:r>
            </a:p>
          </p:txBody>
        </p:sp>
      </p:grpSp>
      <p:cxnSp>
        <p:nvCxnSpPr>
          <p:cNvPr id="191" name="Straight Connector 190">
            <a:extLst>
              <a:ext uri="{FF2B5EF4-FFF2-40B4-BE49-F238E27FC236}">
                <a16:creationId xmlns:a16="http://schemas.microsoft.com/office/drawing/2014/main" id="{546B2846-6AA8-4C62-8F33-B2B6E70CEFCD}"/>
              </a:ext>
            </a:extLst>
          </p:cNvPr>
          <p:cNvCxnSpPr>
            <a:cxnSpLocks/>
          </p:cNvCxnSpPr>
          <p:nvPr/>
        </p:nvCxnSpPr>
        <p:spPr>
          <a:xfrm>
            <a:off x="8003163" y="2660857"/>
            <a:ext cx="874137" cy="0"/>
          </a:xfrm>
          <a:prstGeom prst="line">
            <a:avLst/>
          </a:prstGeom>
          <a:ln w="12700">
            <a:solidFill>
              <a:schemeClr val="bg1">
                <a:lumMod val="50000"/>
              </a:schemeClr>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803537AC-36F8-45CD-9D46-5EDD5ABE4AED}"/>
              </a:ext>
            </a:extLst>
          </p:cNvPr>
          <p:cNvCxnSpPr>
            <a:cxnSpLocks/>
          </p:cNvCxnSpPr>
          <p:nvPr/>
        </p:nvCxnSpPr>
        <p:spPr>
          <a:xfrm>
            <a:off x="8724897" y="3960678"/>
            <a:ext cx="853443" cy="0"/>
          </a:xfrm>
          <a:prstGeom prst="line">
            <a:avLst/>
          </a:prstGeom>
          <a:ln w="12700">
            <a:solidFill>
              <a:schemeClr val="bg1">
                <a:lumMod val="50000"/>
              </a:schemeClr>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96" name="Group 195">
            <a:extLst>
              <a:ext uri="{FF2B5EF4-FFF2-40B4-BE49-F238E27FC236}">
                <a16:creationId xmlns:a16="http://schemas.microsoft.com/office/drawing/2014/main" id="{908C4918-BDB7-421F-A6E0-648DC38747E7}"/>
              </a:ext>
            </a:extLst>
          </p:cNvPr>
          <p:cNvGrpSpPr/>
          <p:nvPr/>
        </p:nvGrpSpPr>
        <p:grpSpPr>
          <a:xfrm>
            <a:off x="9753600" y="3566115"/>
            <a:ext cx="1843482" cy="1014729"/>
            <a:chOff x="8887199" y="3940745"/>
            <a:chExt cx="1843482" cy="1014729"/>
          </a:xfrm>
        </p:grpSpPr>
        <p:sp>
          <p:nvSpPr>
            <p:cNvPr id="197" name="TextBox 196">
              <a:extLst>
                <a:ext uri="{FF2B5EF4-FFF2-40B4-BE49-F238E27FC236}">
                  <a16:creationId xmlns:a16="http://schemas.microsoft.com/office/drawing/2014/main" id="{8C3A4C52-AA2A-4243-9646-4B2D570E4838}"/>
                </a:ext>
              </a:extLst>
            </p:cNvPr>
            <p:cNvSpPr txBox="1"/>
            <p:nvPr/>
          </p:nvSpPr>
          <p:spPr>
            <a:xfrm>
              <a:off x="8887199" y="3940745"/>
              <a:ext cx="1843482" cy="307777"/>
            </a:xfrm>
            <a:prstGeom prst="rect">
              <a:avLst/>
            </a:prstGeom>
            <a:noFill/>
          </p:spPr>
          <p:txBody>
            <a:bodyPr wrap="square" rtlCol="0">
              <a:spAutoFit/>
            </a:bodyPr>
            <a:lstStyle/>
            <a:p>
              <a:r>
                <a:rPr lang="en-US" sz="1400" dirty="0">
                  <a:solidFill>
                    <a:schemeClr val="bg1"/>
                  </a:solidFill>
                  <a:latin typeface="+mj-lt"/>
                </a:rPr>
                <a:t>Medicine</a:t>
              </a:r>
            </a:p>
          </p:txBody>
        </p:sp>
        <p:sp>
          <p:nvSpPr>
            <p:cNvPr id="198" name="TextBox 197">
              <a:extLst>
                <a:ext uri="{FF2B5EF4-FFF2-40B4-BE49-F238E27FC236}">
                  <a16:creationId xmlns:a16="http://schemas.microsoft.com/office/drawing/2014/main" id="{1F9B738A-8317-4607-A270-EA11EEF8413B}"/>
                </a:ext>
              </a:extLst>
            </p:cNvPr>
            <p:cNvSpPr txBox="1"/>
            <p:nvPr/>
          </p:nvSpPr>
          <p:spPr>
            <a:xfrm>
              <a:off x="8887200" y="4218926"/>
              <a:ext cx="1843481"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a:t>
              </a:r>
            </a:p>
          </p:txBody>
        </p:sp>
      </p:grpSp>
      <p:grpSp>
        <p:nvGrpSpPr>
          <p:cNvPr id="10" name="Group 9">
            <a:extLst>
              <a:ext uri="{FF2B5EF4-FFF2-40B4-BE49-F238E27FC236}">
                <a16:creationId xmlns:a16="http://schemas.microsoft.com/office/drawing/2014/main" id="{EF4422B7-098C-420F-BD28-6C65F02368FB}"/>
              </a:ext>
            </a:extLst>
          </p:cNvPr>
          <p:cNvGrpSpPr/>
          <p:nvPr/>
        </p:nvGrpSpPr>
        <p:grpSpPr>
          <a:xfrm>
            <a:off x="6636037" y="4931964"/>
            <a:ext cx="4833793" cy="1242960"/>
            <a:chOff x="6617977" y="5088209"/>
            <a:chExt cx="4833793" cy="1242960"/>
          </a:xfrm>
        </p:grpSpPr>
        <p:sp>
          <p:nvSpPr>
            <p:cNvPr id="199" name="Rectangle 198">
              <a:extLst>
                <a:ext uri="{FF2B5EF4-FFF2-40B4-BE49-F238E27FC236}">
                  <a16:creationId xmlns:a16="http://schemas.microsoft.com/office/drawing/2014/main" id="{A82F1D57-1EC6-4740-83A7-931B2D0C9A91}"/>
                </a:ext>
              </a:extLst>
            </p:cNvPr>
            <p:cNvSpPr/>
            <p:nvPr/>
          </p:nvSpPr>
          <p:spPr>
            <a:xfrm>
              <a:off x="6617977" y="5088209"/>
              <a:ext cx="4833793" cy="1242960"/>
            </a:xfrm>
            <a:prstGeom prst="rect">
              <a:avLst/>
            </a:prstGeom>
            <a:solidFill>
              <a:schemeClr val="bg1"/>
            </a:solidFill>
            <a:ln>
              <a:noFill/>
            </a:ln>
            <a:effectLst>
              <a:outerShdw blurRad="660400" dist="368300" dir="3300000" sx="86000" sy="86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02" name="Group 201">
              <a:extLst>
                <a:ext uri="{FF2B5EF4-FFF2-40B4-BE49-F238E27FC236}">
                  <a16:creationId xmlns:a16="http://schemas.microsoft.com/office/drawing/2014/main" id="{BB2B3AA2-28D5-43EC-B136-8694CF9FBD97}"/>
                </a:ext>
              </a:extLst>
            </p:cNvPr>
            <p:cNvGrpSpPr/>
            <p:nvPr/>
          </p:nvGrpSpPr>
          <p:grpSpPr>
            <a:xfrm>
              <a:off x="6850937" y="5290343"/>
              <a:ext cx="838692" cy="838692"/>
              <a:chOff x="1939907" y="2058162"/>
              <a:chExt cx="980803" cy="980804"/>
            </a:xfrm>
          </p:grpSpPr>
          <p:sp>
            <p:nvSpPr>
              <p:cNvPr id="204" name="Arc 203">
                <a:extLst>
                  <a:ext uri="{FF2B5EF4-FFF2-40B4-BE49-F238E27FC236}">
                    <a16:creationId xmlns:a16="http://schemas.microsoft.com/office/drawing/2014/main" id="{DD1398A0-89C7-41AD-95E4-07C116DC875F}"/>
                  </a:ext>
                </a:extLst>
              </p:cNvPr>
              <p:cNvSpPr/>
              <p:nvPr/>
            </p:nvSpPr>
            <p:spPr>
              <a:xfrm>
                <a:off x="1939907" y="2058162"/>
                <a:ext cx="980803" cy="980804"/>
              </a:xfrm>
              <a:prstGeom prst="arc">
                <a:avLst>
                  <a:gd name="adj1" fmla="val 4271282"/>
                  <a:gd name="adj2" fmla="val 21480644"/>
                </a:avLst>
              </a:prstGeom>
              <a:gradFill>
                <a:gsLst>
                  <a:gs pos="0">
                    <a:schemeClr val="accent1">
                      <a:lumMod val="75000"/>
                    </a:schemeClr>
                  </a:gs>
                  <a:gs pos="100000">
                    <a:schemeClr val="accent1">
                      <a:lumMod val="75000"/>
                    </a:schemeClr>
                  </a:gs>
                </a:gsLst>
                <a:lin ang="5400000" scaled="0"/>
              </a:gradFill>
              <a:ln w="28575" cap="sq">
                <a:noFill/>
                <a:headEnd type="none" w="lg" len="lg"/>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sz="1400" dirty="0">
                  <a:latin typeface="+mj-lt"/>
                </a:endParaRPr>
              </a:p>
            </p:txBody>
          </p:sp>
          <p:sp>
            <p:nvSpPr>
              <p:cNvPr id="205" name="Oval 204">
                <a:extLst>
                  <a:ext uri="{FF2B5EF4-FFF2-40B4-BE49-F238E27FC236}">
                    <a16:creationId xmlns:a16="http://schemas.microsoft.com/office/drawing/2014/main" id="{3B2EB13A-1EEA-4F28-AA38-F457A312F13D}"/>
                  </a:ext>
                </a:extLst>
              </p:cNvPr>
              <p:cNvSpPr/>
              <p:nvPr/>
            </p:nvSpPr>
            <p:spPr>
              <a:xfrm>
                <a:off x="2069452" y="2187708"/>
                <a:ext cx="721714" cy="721714"/>
              </a:xfrm>
              <a:prstGeom prst="ellipse">
                <a:avLst/>
              </a:prstGeom>
              <a:solidFill>
                <a:schemeClr val="bg1"/>
              </a:solidFill>
              <a:ln w="3175" cap="rnd" cmpd="sng">
                <a:noFill/>
                <a:prstDash val="solid"/>
                <a:round/>
              </a:ln>
              <a:effectLst>
                <a:outerShdw blurRad="50800" dist="38100" dir="2700000" algn="tl"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r>
                  <a:rPr lang="en-IN" sz="1400" dirty="0">
                    <a:solidFill>
                      <a:schemeClr val="tx1">
                        <a:lumMod val="65000"/>
                        <a:lumOff val="35000"/>
                      </a:schemeClr>
                    </a:solidFill>
                    <a:latin typeface="+mj-lt"/>
                  </a:rPr>
                  <a:t>80%</a:t>
                </a:r>
              </a:p>
            </p:txBody>
          </p:sp>
        </p:grpSp>
        <p:grpSp>
          <p:nvGrpSpPr>
            <p:cNvPr id="9" name="Group 8">
              <a:extLst>
                <a:ext uri="{FF2B5EF4-FFF2-40B4-BE49-F238E27FC236}">
                  <a16:creationId xmlns:a16="http://schemas.microsoft.com/office/drawing/2014/main" id="{330DA59A-59D6-41B3-9B06-0464A8F5B4A2}"/>
                </a:ext>
              </a:extLst>
            </p:cNvPr>
            <p:cNvGrpSpPr/>
            <p:nvPr/>
          </p:nvGrpSpPr>
          <p:grpSpPr>
            <a:xfrm>
              <a:off x="7806212" y="5351097"/>
              <a:ext cx="3411039" cy="717185"/>
              <a:chOff x="7851694" y="5131487"/>
              <a:chExt cx="3411039" cy="717185"/>
            </a:xfrm>
          </p:grpSpPr>
          <p:sp>
            <p:nvSpPr>
              <p:cNvPr id="201" name="TextBox 200">
                <a:extLst>
                  <a:ext uri="{FF2B5EF4-FFF2-40B4-BE49-F238E27FC236}">
                    <a16:creationId xmlns:a16="http://schemas.microsoft.com/office/drawing/2014/main" id="{3FF39ADA-614D-4F8C-A1B8-BB04018DD753}"/>
                  </a:ext>
                </a:extLst>
              </p:cNvPr>
              <p:cNvSpPr txBox="1"/>
              <p:nvPr/>
            </p:nvSpPr>
            <p:spPr>
              <a:xfrm>
                <a:off x="7851694" y="5555322"/>
                <a:ext cx="3411039" cy="293350"/>
              </a:xfrm>
              <a:prstGeom prst="rect">
                <a:avLst/>
              </a:prstGeom>
              <a:noFill/>
            </p:spPr>
            <p:txBody>
              <a:bodyPr wrap="square" rtlCol="0">
                <a:spAutoFit/>
              </a:bodyPr>
              <a:lstStyle/>
              <a:p>
                <a:pPr>
                  <a:lnSpc>
                    <a:spcPct val="120000"/>
                  </a:lnSpc>
                </a:pPr>
                <a:r>
                  <a:rPr lang="en-US" sz="1200" dirty="0">
                    <a:solidFill>
                      <a:schemeClr val="bg1">
                        <a:lumMod val="65000"/>
                      </a:schemeClr>
                    </a:solidFill>
                  </a:rPr>
                  <a:t>Sed ut perspiciatis unde omnis iste natus error sit.</a:t>
                </a:r>
              </a:p>
            </p:txBody>
          </p:sp>
          <p:sp>
            <p:nvSpPr>
              <p:cNvPr id="203" name="TextBox 202">
                <a:extLst>
                  <a:ext uri="{FF2B5EF4-FFF2-40B4-BE49-F238E27FC236}">
                    <a16:creationId xmlns:a16="http://schemas.microsoft.com/office/drawing/2014/main" id="{7663CA9C-8662-49E6-80CB-AF3911147625}"/>
                  </a:ext>
                </a:extLst>
              </p:cNvPr>
              <p:cNvSpPr txBox="1"/>
              <p:nvPr/>
            </p:nvSpPr>
            <p:spPr>
              <a:xfrm>
                <a:off x="7851695" y="5131487"/>
                <a:ext cx="1115877" cy="481286"/>
              </a:xfrm>
              <a:prstGeom prst="rect">
                <a:avLst/>
              </a:prstGeom>
              <a:noFill/>
            </p:spPr>
            <p:txBody>
              <a:bodyPr wrap="square" rtlCol="0">
                <a:spAutoFit/>
              </a:bodyPr>
              <a:lstStyle/>
              <a:p>
                <a:pPr>
                  <a:lnSpc>
                    <a:spcPct val="113000"/>
                  </a:lnSpc>
                </a:pPr>
                <a:r>
                  <a:rPr lang="en-US" sz="2400" b="1" dirty="0">
                    <a:solidFill>
                      <a:schemeClr val="tx1">
                        <a:lumMod val="65000"/>
                        <a:lumOff val="35000"/>
                      </a:schemeClr>
                    </a:solidFill>
                    <a:latin typeface="+mj-lt"/>
                  </a:rPr>
                  <a:t>274k</a:t>
                </a:r>
              </a:p>
            </p:txBody>
          </p:sp>
        </p:grpSp>
      </p:grpSp>
    </p:spTree>
    <p:extLst>
      <p:ext uri="{BB962C8B-B14F-4D97-AF65-F5344CB8AC3E}">
        <p14:creationId xmlns:p14="http://schemas.microsoft.com/office/powerpoint/2010/main" val="3170982749"/>
      </p:ext>
    </p:extLst>
  </p:cSld>
  <p:clrMapOvr>
    <a:masterClrMapping/>
  </p:clrMapOvr>
  <mc:AlternateContent xmlns:mc="http://schemas.openxmlformats.org/markup-compatibility/2006" xmlns:p14="http://schemas.microsoft.com/office/powerpoint/2010/main">
    <mc:Choice Requires="p14">
      <p:transition spd="slow">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0-#ppt_h/2"/>
                                          </p:val>
                                        </p:tav>
                                        <p:tav tm="100000">
                                          <p:val>
                                            <p:strVal val="#ppt_y"/>
                                          </p:val>
                                        </p:tav>
                                      </p:tavLst>
                                    </p:anim>
                                  </p:childTnLst>
                                </p:cTn>
                              </p:par>
                              <p:par>
                                <p:cTn id="9" presetID="49" presetClass="entr" presetSubtype="0" decel="100000" fill="hold" grpId="0" nodeType="withEffect">
                                  <p:stCondLst>
                                    <p:cond delay="0"/>
                                  </p:stCondLst>
                                  <p:childTnLst>
                                    <p:set>
                                      <p:cBhvr>
                                        <p:cTn id="10" dur="1" fill="hold">
                                          <p:stCondLst>
                                            <p:cond delay="0"/>
                                          </p:stCondLst>
                                        </p:cTn>
                                        <p:tgtEl>
                                          <p:spTgt spid="171"/>
                                        </p:tgtEl>
                                        <p:attrNameLst>
                                          <p:attrName>style.visibility</p:attrName>
                                        </p:attrNameLst>
                                      </p:cBhvr>
                                      <p:to>
                                        <p:strVal val="visible"/>
                                      </p:to>
                                    </p:set>
                                    <p:anim calcmode="lin" valueType="num">
                                      <p:cBhvr>
                                        <p:cTn id="11" dur="500" fill="hold"/>
                                        <p:tgtEl>
                                          <p:spTgt spid="171"/>
                                        </p:tgtEl>
                                        <p:attrNameLst>
                                          <p:attrName>ppt_w</p:attrName>
                                        </p:attrNameLst>
                                      </p:cBhvr>
                                      <p:tavLst>
                                        <p:tav tm="0">
                                          <p:val>
                                            <p:fltVal val="0"/>
                                          </p:val>
                                        </p:tav>
                                        <p:tav tm="100000">
                                          <p:val>
                                            <p:strVal val="#ppt_w"/>
                                          </p:val>
                                        </p:tav>
                                      </p:tavLst>
                                    </p:anim>
                                    <p:anim calcmode="lin" valueType="num">
                                      <p:cBhvr>
                                        <p:cTn id="12" dur="500" fill="hold"/>
                                        <p:tgtEl>
                                          <p:spTgt spid="171"/>
                                        </p:tgtEl>
                                        <p:attrNameLst>
                                          <p:attrName>ppt_h</p:attrName>
                                        </p:attrNameLst>
                                      </p:cBhvr>
                                      <p:tavLst>
                                        <p:tav tm="0">
                                          <p:val>
                                            <p:fltVal val="0"/>
                                          </p:val>
                                        </p:tav>
                                        <p:tav tm="100000">
                                          <p:val>
                                            <p:strVal val="#ppt_h"/>
                                          </p:val>
                                        </p:tav>
                                      </p:tavLst>
                                    </p:anim>
                                    <p:anim calcmode="lin" valueType="num">
                                      <p:cBhvr>
                                        <p:cTn id="13" dur="500" fill="hold"/>
                                        <p:tgtEl>
                                          <p:spTgt spid="171"/>
                                        </p:tgtEl>
                                        <p:attrNameLst>
                                          <p:attrName>style.rotation</p:attrName>
                                        </p:attrNameLst>
                                      </p:cBhvr>
                                      <p:tavLst>
                                        <p:tav tm="0">
                                          <p:val>
                                            <p:fltVal val="360"/>
                                          </p:val>
                                        </p:tav>
                                        <p:tav tm="100000">
                                          <p:val>
                                            <p:fltVal val="0"/>
                                          </p:val>
                                        </p:tav>
                                      </p:tavLst>
                                    </p:anim>
                                    <p:animEffect transition="in" filter="fade">
                                      <p:cBhvr>
                                        <p:cTn id="14" dur="500"/>
                                        <p:tgtEl>
                                          <p:spTgt spid="171"/>
                                        </p:tgtEl>
                                      </p:cBhvr>
                                    </p:animEffect>
                                  </p:childTnLst>
                                </p:cTn>
                              </p:par>
                              <p:par>
                                <p:cTn id="15" presetID="49" presetClass="entr" presetSubtype="0" decel="100000" fill="hold" grpId="0" nodeType="withEffect">
                                  <p:stCondLst>
                                    <p:cond delay="250"/>
                                  </p:stCondLst>
                                  <p:childTnLst>
                                    <p:set>
                                      <p:cBhvr>
                                        <p:cTn id="16" dur="1" fill="hold">
                                          <p:stCondLst>
                                            <p:cond delay="0"/>
                                          </p:stCondLst>
                                        </p:cTn>
                                        <p:tgtEl>
                                          <p:spTgt spid="169"/>
                                        </p:tgtEl>
                                        <p:attrNameLst>
                                          <p:attrName>style.visibility</p:attrName>
                                        </p:attrNameLst>
                                      </p:cBhvr>
                                      <p:to>
                                        <p:strVal val="visible"/>
                                      </p:to>
                                    </p:set>
                                    <p:anim calcmode="lin" valueType="num">
                                      <p:cBhvr>
                                        <p:cTn id="17" dur="500" fill="hold"/>
                                        <p:tgtEl>
                                          <p:spTgt spid="169"/>
                                        </p:tgtEl>
                                        <p:attrNameLst>
                                          <p:attrName>ppt_w</p:attrName>
                                        </p:attrNameLst>
                                      </p:cBhvr>
                                      <p:tavLst>
                                        <p:tav tm="0">
                                          <p:val>
                                            <p:fltVal val="0"/>
                                          </p:val>
                                        </p:tav>
                                        <p:tav tm="100000">
                                          <p:val>
                                            <p:strVal val="#ppt_w"/>
                                          </p:val>
                                        </p:tav>
                                      </p:tavLst>
                                    </p:anim>
                                    <p:anim calcmode="lin" valueType="num">
                                      <p:cBhvr>
                                        <p:cTn id="18" dur="500" fill="hold"/>
                                        <p:tgtEl>
                                          <p:spTgt spid="169"/>
                                        </p:tgtEl>
                                        <p:attrNameLst>
                                          <p:attrName>ppt_h</p:attrName>
                                        </p:attrNameLst>
                                      </p:cBhvr>
                                      <p:tavLst>
                                        <p:tav tm="0">
                                          <p:val>
                                            <p:fltVal val="0"/>
                                          </p:val>
                                        </p:tav>
                                        <p:tav tm="100000">
                                          <p:val>
                                            <p:strVal val="#ppt_h"/>
                                          </p:val>
                                        </p:tav>
                                      </p:tavLst>
                                    </p:anim>
                                    <p:anim calcmode="lin" valueType="num">
                                      <p:cBhvr>
                                        <p:cTn id="19" dur="500" fill="hold"/>
                                        <p:tgtEl>
                                          <p:spTgt spid="169"/>
                                        </p:tgtEl>
                                        <p:attrNameLst>
                                          <p:attrName>style.rotation</p:attrName>
                                        </p:attrNameLst>
                                      </p:cBhvr>
                                      <p:tavLst>
                                        <p:tav tm="0">
                                          <p:val>
                                            <p:fltVal val="360"/>
                                          </p:val>
                                        </p:tav>
                                        <p:tav tm="100000">
                                          <p:val>
                                            <p:fltVal val="0"/>
                                          </p:val>
                                        </p:tav>
                                      </p:tavLst>
                                    </p:anim>
                                    <p:animEffect transition="in" filter="fade">
                                      <p:cBhvr>
                                        <p:cTn id="20" dur="500"/>
                                        <p:tgtEl>
                                          <p:spTgt spid="169"/>
                                        </p:tgtEl>
                                      </p:cBhvr>
                                    </p:animEffect>
                                  </p:childTnLst>
                                </p:cTn>
                              </p:par>
                              <p:par>
                                <p:cTn id="21" presetID="49" presetClass="entr" presetSubtype="0" decel="100000" fill="hold" grpId="0" nodeType="withEffect">
                                  <p:stCondLst>
                                    <p:cond delay="500"/>
                                  </p:stCondLst>
                                  <p:childTnLst>
                                    <p:set>
                                      <p:cBhvr>
                                        <p:cTn id="22" dur="1" fill="hold">
                                          <p:stCondLst>
                                            <p:cond delay="0"/>
                                          </p:stCondLst>
                                        </p:cTn>
                                        <p:tgtEl>
                                          <p:spTgt spid="172"/>
                                        </p:tgtEl>
                                        <p:attrNameLst>
                                          <p:attrName>style.visibility</p:attrName>
                                        </p:attrNameLst>
                                      </p:cBhvr>
                                      <p:to>
                                        <p:strVal val="visible"/>
                                      </p:to>
                                    </p:set>
                                    <p:anim calcmode="lin" valueType="num">
                                      <p:cBhvr>
                                        <p:cTn id="23" dur="500" fill="hold"/>
                                        <p:tgtEl>
                                          <p:spTgt spid="172"/>
                                        </p:tgtEl>
                                        <p:attrNameLst>
                                          <p:attrName>ppt_w</p:attrName>
                                        </p:attrNameLst>
                                      </p:cBhvr>
                                      <p:tavLst>
                                        <p:tav tm="0">
                                          <p:val>
                                            <p:fltVal val="0"/>
                                          </p:val>
                                        </p:tav>
                                        <p:tav tm="100000">
                                          <p:val>
                                            <p:strVal val="#ppt_w"/>
                                          </p:val>
                                        </p:tav>
                                      </p:tavLst>
                                    </p:anim>
                                    <p:anim calcmode="lin" valueType="num">
                                      <p:cBhvr>
                                        <p:cTn id="24" dur="500" fill="hold"/>
                                        <p:tgtEl>
                                          <p:spTgt spid="172"/>
                                        </p:tgtEl>
                                        <p:attrNameLst>
                                          <p:attrName>ppt_h</p:attrName>
                                        </p:attrNameLst>
                                      </p:cBhvr>
                                      <p:tavLst>
                                        <p:tav tm="0">
                                          <p:val>
                                            <p:fltVal val="0"/>
                                          </p:val>
                                        </p:tav>
                                        <p:tav tm="100000">
                                          <p:val>
                                            <p:strVal val="#ppt_h"/>
                                          </p:val>
                                        </p:tav>
                                      </p:tavLst>
                                    </p:anim>
                                    <p:anim calcmode="lin" valueType="num">
                                      <p:cBhvr>
                                        <p:cTn id="25" dur="500" fill="hold"/>
                                        <p:tgtEl>
                                          <p:spTgt spid="172"/>
                                        </p:tgtEl>
                                        <p:attrNameLst>
                                          <p:attrName>style.rotation</p:attrName>
                                        </p:attrNameLst>
                                      </p:cBhvr>
                                      <p:tavLst>
                                        <p:tav tm="0">
                                          <p:val>
                                            <p:fltVal val="360"/>
                                          </p:val>
                                        </p:tav>
                                        <p:tav tm="100000">
                                          <p:val>
                                            <p:fltVal val="0"/>
                                          </p:val>
                                        </p:tav>
                                      </p:tavLst>
                                    </p:anim>
                                    <p:animEffect transition="in" filter="fade">
                                      <p:cBhvr>
                                        <p:cTn id="26" dur="500"/>
                                        <p:tgtEl>
                                          <p:spTgt spid="172"/>
                                        </p:tgtEl>
                                      </p:cBhvr>
                                    </p:animEffect>
                                  </p:childTnLst>
                                </p:cTn>
                              </p:par>
                              <p:par>
                                <p:cTn id="27" presetID="49" presetClass="entr" presetSubtype="0" decel="100000" fill="hold" grpId="0" nodeType="withEffect">
                                  <p:stCondLst>
                                    <p:cond delay="750"/>
                                  </p:stCondLst>
                                  <p:childTnLst>
                                    <p:set>
                                      <p:cBhvr>
                                        <p:cTn id="28" dur="1" fill="hold">
                                          <p:stCondLst>
                                            <p:cond delay="0"/>
                                          </p:stCondLst>
                                        </p:cTn>
                                        <p:tgtEl>
                                          <p:spTgt spid="170"/>
                                        </p:tgtEl>
                                        <p:attrNameLst>
                                          <p:attrName>style.visibility</p:attrName>
                                        </p:attrNameLst>
                                      </p:cBhvr>
                                      <p:to>
                                        <p:strVal val="visible"/>
                                      </p:to>
                                    </p:set>
                                    <p:anim calcmode="lin" valueType="num">
                                      <p:cBhvr>
                                        <p:cTn id="29" dur="500" fill="hold"/>
                                        <p:tgtEl>
                                          <p:spTgt spid="170"/>
                                        </p:tgtEl>
                                        <p:attrNameLst>
                                          <p:attrName>ppt_w</p:attrName>
                                        </p:attrNameLst>
                                      </p:cBhvr>
                                      <p:tavLst>
                                        <p:tav tm="0">
                                          <p:val>
                                            <p:fltVal val="0"/>
                                          </p:val>
                                        </p:tav>
                                        <p:tav tm="100000">
                                          <p:val>
                                            <p:strVal val="#ppt_w"/>
                                          </p:val>
                                        </p:tav>
                                      </p:tavLst>
                                    </p:anim>
                                    <p:anim calcmode="lin" valueType="num">
                                      <p:cBhvr>
                                        <p:cTn id="30" dur="500" fill="hold"/>
                                        <p:tgtEl>
                                          <p:spTgt spid="170"/>
                                        </p:tgtEl>
                                        <p:attrNameLst>
                                          <p:attrName>ppt_h</p:attrName>
                                        </p:attrNameLst>
                                      </p:cBhvr>
                                      <p:tavLst>
                                        <p:tav tm="0">
                                          <p:val>
                                            <p:fltVal val="0"/>
                                          </p:val>
                                        </p:tav>
                                        <p:tav tm="100000">
                                          <p:val>
                                            <p:strVal val="#ppt_h"/>
                                          </p:val>
                                        </p:tav>
                                      </p:tavLst>
                                    </p:anim>
                                    <p:anim calcmode="lin" valueType="num">
                                      <p:cBhvr>
                                        <p:cTn id="31" dur="500" fill="hold"/>
                                        <p:tgtEl>
                                          <p:spTgt spid="170"/>
                                        </p:tgtEl>
                                        <p:attrNameLst>
                                          <p:attrName>style.rotation</p:attrName>
                                        </p:attrNameLst>
                                      </p:cBhvr>
                                      <p:tavLst>
                                        <p:tav tm="0">
                                          <p:val>
                                            <p:fltVal val="360"/>
                                          </p:val>
                                        </p:tav>
                                        <p:tav tm="100000">
                                          <p:val>
                                            <p:fltVal val="0"/>
                                          </p:val>
                                        </p:tav>
                                      </p:tavLst>
                                    </p:anim>
                                    <p:animEffect transition="in" filter="fade">
                                      <p:cBhvr>
                                        <p:cTn id="32" dur="500"/>
                                        <p:tgtEl>
                                          <p:spTgt spid="170"/>
                                        </p:tgtEl>
                                      </p:cBhvr>
                                    </p:animEffect>
                                  </p:childTnLst>
                                </p:cTn>
                              </p:par>
                              <p:par>
                                <p:cTn id="33" presetID="22" presetClass="entr" presetSubtype="2" fill="hold" nodeType="withEffect">
                                  <p:stCondLst>
                                    <p:cond delay="250"/>
                                  </p:stCondLst>
                                  <p:childTnLst>
                                    <p:set>
                                      <p:cBhvr>
                                        <p:cTn id="34" dur="1" fill="hold">
                                          <p:stCondLst>
                                            <p:cond delay="0"/>
                                          </p:stCondLst>
                                        </p:cTn>
                                        <p:tgtEl>
                                          <p:spTgt spid="181"/>
                                        </p:tgtEl>
                                        <p:attrNameLst>
                                          <p:attrName>style.visibility</p:attrName>
                                        </p:attrNameLst>
                                      </p:cBhvr>
                                      <p:to>
                                        <p:strVal val="visible"/>
                                      </p:to>
                                    </p:set>
                                    <p:animEffect transition="in" filter="wipe(right)">
                                      <p:cBhvr>
                                        <p:cTn id="35" dur="500"/>
                                        <p:tgtEl>
                                          <p:spTgt spid="181"/>
                                        </p:tgtEl>
                                      </p:cBhvr>
                                    </p:animEffect>
                                  </p:childTnLst>
                                </p:cTn>
                              </p:par>
                              <p:par>
                                <p:cTn id="36" presetID="22" presetClass="entr" presetSubtype="2" fill="hold" nodeType="withEffect">
                                  <p:stCondLst>
                                    <p:cond delay="500"/>
                                  </p:stCondLst>
                                  <p:childTnLst>
                                    <p:set>
                                      <p:cBhvr>
                                        <p:cTn id="37" dur="1" fill="hold">
                                          <p:stCondLst>
                                            <p:cond delay="0"/>
                                          </p:stCondLst>
                                        </p:cTn>
                                        <p:tgtEl>
                                          <p:spTgt spid="180"/>
                                        </p:tgtEl>
                                        <p:attrNameLst>
                                          <p:attrName>style.visibility</p:attrName>
                                        </p:attrNameLst>
                                      </p:cBhvr>
                                      <p:to>
                                        <p:strVal val="visible"/>
                                      </p:to>
                                    </p:set>
                                    <p:animEffect transition="in" filter="wipe(right)">
                                      <p:cBhvr>
                                        <p:cTn id="38" dur="500"/>
                                        <p:tgtEl>
                                          <p:spTgt spid="180"/>
                                        </p:tgtEl>
                                      </p:cBhvr>
                                    </p:animEffect>
                                  </p:childTnLst>
                                </p:cTn>
                              </p:par>
                              <p:par>
                                <p:cTn id="39" presetID="22" presetClass="entr" presetSubtype="8" fill="hold" nodeType="withEffect">
                                  <p:stCondLst>
                                    <p:cond delay="750"/>
                                  </p:stCondLst>
                                  <p:childTnLst>
                                    <p:set>
                                      <p:cBhvr>
                                        <p:cTn id="40" dur="1" fill="hold">
                                          <p:stCondLst>
                                            <p:cond delay="0"/>
                                          </p:stCondLst>
                                        </p:cTn>
                                        <p:tgtEl>
                                          <p:spTgt spid="191"/>
                                        </p:tgtEl>
                                        <p:attrNameLst>
                                          <p:attrName>style.visibility</p:attrName>
                                        </p:attrNameLst>
                                      </p:cBhvr>
                                      <p:to>
                                        <p:strVal val="visible"/>
                                      </p:to>
                                    </p:set>
                                    <p:animEffect transition="in" filter="wipe(left)">
                                      <p:cBhvr>
                                        <p:cTn id="41" dur="500"/>
                                        <p:tgtEl>
                                          <p:spTgt spid="191"/>
                                        </p:tgtEl>
                                      </p:cBhvr>
                                    </p:animEffect>
                                  </p:childTnLst>
                                </p:cTn>
                              </p:par>
                              <p:par>
                                <p:cTn id="42" presetID="22" presetClass="entr" presetSubtype="8" fill="hold" nodeType="withEffect">
                                  <p:stCondLst>
                                    <p:cond delay="1000"/>
                                  </p:stCondLst>
                                  <p:childTnLst>
                                    <p:set>
                                      <p:cBhvr>
                                        <p:cTn id="43" dur="1" fill="hold">
                                          <p:stCondLst>
                                            <p:cond delay="0"/>
                                          </p:stCondLst>
                                        </p:cTn>
                                        <p:tgtEl>
                                          <p:spTgt spid="195"/>
                                        </p:tgtEl>
                                        <p:attrNameLst>
                                          <p:attrName>style.visibility</p:attrName>
                                        </p:attrNameLst>
                                      </p:cBhvr>
                                      <p:to>
                                        <p:strVal val="visible"/>
                                      </p:to>
                                    </p:set>
                                    <p:animEffect transition="in" filter="wipe(left)">
                                      <p:cBhvr>
                                        <p:cTn id="44" dur="500"/>
                                        <p:tgtEl>
                                          <p:spTgt spid="195"/>
                                        </p:tgtEl>
                                      </p:cBhvr>
                                    </p:animEffect>
                                  </p:childTnLst>
                                </p:cTn>
                              </p:par>
                              <p:par>
                                <p:cTn id="45" presetID="37" presetClass="entr" presetSubtype="0" fill="hold"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750"/>
                                        <p:tgtEl>
                                          <p:spTgt spid="10"/>
                                        </p:tgtEl>
                                      </p:cBhvr>
                                    </p:animEffect>
                                    <p:anim calcmode="lin" valueType="num">
                                      <p:cBhvr>
                                        <p:cTn id="48" dur="750" fill="hold"/>
                                        <p:tgtEl>
                                          <p:spTgt spid="10"/>
                                        </p:tgtEl>
                                        <p:attrNameLst>
                                          <p:attrName>ppt_x</p:attrName>
                                        </p:attrNameLst>
                                      </p:cBhvr>
                                      <p:tavLst>
                                        <p:tav tm="0">
                                          <p:val>
                                            <p:strVal val="#ppt_x"/>
                                          </p:val>
                                        </p:tav>
                                        <p:tav tm="100000">
                                          <p:val>
                                            <p:strVal val="#ppt_x"/>
                                          </p:val>
                                        </p:tav>
                                      </p:tavLst>
                                    </p:anim>
                                    <p:anim calcmode="lin" valueType="num">
                                      <p:cBhvr>
                                        <p:cTn id="49" dur="675" decel="100000" fill="hold"/>
                                        <p:tgtEl>
                                          <p:spTgt spid="10"/>
                                        </p:tgtEl>
                                        <p:attrNameLst>
                                          <p:attrName>ppt_y</p:attrName>
                                        </p:attrNameLst>
                                      </p:cBhvr>
                                      <p:tavLst>
                                        <p:tav tm="0">
                                          <p:val>
                                            <p:strVal val="#ppt_y+1"/>
                                          </p:val>
                                        </p:tav>
                                        <p:tav tm="100000">
                                          <p:val>
                                            <p:strVal val="#ppt_y-.03"/>
                                          </p:val>
                                        </p:tav>
                                      </p:tavLst>
                                    </p:anim>
                                    <p:anim calcmode="lin" valueType="num">
                                      <p:cBhvr>
                                        <p:cTn id="50" dur="75" accel="100000" fill="hold">
                                          <p:stCondLst>
                                            <p:cond delay="675"/>
                                          </p:stCondLst>
                                        </p:cTn>
                                        <p:tgtEl>
                                          <p:spTgt spid="10"/>
                                        </p:tgtEl>
                                        <p:attrNameLst>
                                          <p:attrName>ppt_y</p:attrName>
                                        </p:attrNameLst>
                                      </p:cBhvr>
                                      <p:tavLst>
                                        <p:tav tm="0">
                                          <p:val>
                                            <p:strVal val="#ppt_y-.03"/>
                                          </p:val>
                                        </p:tav>
                                        <p:tav tm="100000">
                                          <p:val>
                                            <p:strVal val="#ppt_y"/>
                                          </p:val>
                                        </p:tav>
                                      </p:tavLst>
                                    </p:anim>
                                  </p:childTnLst>
                                </p:cTn>
                              </p:par>
                              <p:par>
                                <p:cTn id="51" presetID="10" presetClass="entr" presetSubtype="0" fill="hold" nodeType="withEffect">
                                  <p:stCondLst>
                                    <p:cond delay="250"/>
                                  </p:stCondLst>
                                  <p:childTnLst>
                                    <p:set>
                                      <p:cBhvr>
                                        <p:cTn id="52" dur="1" fill="hold">
                                          <p:stCondLst>
                                            <p:cond delay="0"/>
                                          </p:stCondLst>
                                        </p:cTn>
                                        <p:tgtEl>
                                          <p:spTgt spid="188"/>
                                        </p:tgtEl>
                                        <p:attrNameLst>
                                          <p:attrName>style.visibility</p:attrName>
                                        </p:attrNameLst>
                                      </p:cBhvr>
                                      <p:to>
                                        <p:strVal val="visible"/>
                                      </p:to>
                                    </p:set>
                                    <p:animEffect transition="in" filter="fade">
                                      <p:cBhvr>
                                        <p:cTn id="53" dur="500"/>
                                        <p:tgtEl>
                                          <p:spTgt spid="188"/>
                                        </p:tgtEl>
                                      </p:cBhvr>
                                    </p:animEffect>
                                  </p:childTnLst>
                                </p:cTn>
                              </p:par>
                              <p:par>
                                <p:cTn id="54" presetID="10" presetClass="entr" presetSubtype="0" fill="hold" nodeType="withEffect">
                                  <p:stCondLst>
                                    <p:cond delay="500"/>
                                  </p:stCondLst>
                                  <p:childTnLst>
                                    <p:set>
                                      <p:cBhvr>
                                        <p:cTn id="55" dur="1" fill="hold">
                                          <p:stCondLst>
                                            <p:cond delay="0"/>
                                          </p:stCondLst>
                                        </p:cTn>
                                        <p:tgtEl>
                                          <p:spTgt spid="185"/>
                                        </p:tgtEl>
                                        <p:attrNameLst>
                                          <p:attrName>style.visibility</p:attrName>
                                        </p:attrNameLst>
                                      </p:cBhvr>
                                      <p:to>
                                        <p:strVal val="visible"/>
                                      </p:to>
                                    </p:set>
                                    <p:animEffect transition="in" filter="fade">
                                      <p:cBhvr>
                                        <p:cTn id="56" dur="500"/>
                                        <p:tgtEl>
                                          <p:spTgt spid="185"/>
                                        </p:tgtEl>
                                      </p:cBhvr>
                                    </p:animEffect>
                                  </p:childTnLst>
                                </p:cTn>
                              </p:par>
                              <p:par>
                                <p:cTn id="57" presetID="10" presetClass="entr" presetSubtype="0" fill="hold" nodeType="withEffect">
                                  <p:stCondLst>
                                    <p:cond delay="750"/>
                                  </p:stCondLst>
                                  <p:childTnLst>
                                    <p:set>
                                      <p:cBhvr>
                                        <p:cTn id="58" dur="1" fill="hold">
                                          <p:stCondLst>
                                            <p:cond delay="0"/>
                                          </p:stCondLst>
                                        </p:cTn>
                                        <p:tgtEl>
                                          <p:spTgt spid="182"/>
                                        </p:tgtEl>
                                        <p:attrNameLst>
                                          <p:attrName>style.visibility</p:attrName>
                                        </p:attrNameLst>
                                      </p:cBhvr>
                                      <p:to>
                                        <p:strVal val="visible"/>
                                      </p:to>
                                    </p:set>
                                    <p:animEffect transition="in" filter="fade">
                                      <p:cBhvr>
                                        <p:cTn id="59" dur="500"/>
                                        <p:tgtEl>
                                          <p:spTgt spid="182"/>
                                        </p:tgtEl>
                                      </p:cBhvr>
                                    </p:animEffect>
                                  </p:childTnLst>
                                </p:cTn>
                              </p:par>
                              <p:par>
                                <p:cTn id="60" presetID="10" presetClass="entr" presetSubtype="0" fill="hold" nodeType="withEffect">
                                  <p:stCondLst>
                                    <p:cond delay="1000"/>
                                  </p:stCondLst>
                                  <p:childTnLst>
                                    <p:set>
                                      <p:cBhvr>
                                        <p:cTn id="61" dur="1" fill="hold">
                                          <p:stCondLst>
                                            <p:cond delay="0"/>
                                          </p:stCondLst>
                                        </p:cTn>
                                        <p:tgtEl>
                                          <p:spTgt spid="196"/>
                                        </p:tgtEl>
                                        <p:attrNameLst>
                                          <p:attrName>style.visibility</p:attrName>
                                        </p:attrNameLst>
                                      </p:cBhvr>
                                      <p:to>
                                        <p:strVal val="visible"/>
                                      </p:to>
                                    </p:set>
                                    <p:animEffect transition="in" filter="fade">
                                      <p:cBhvr>
                                        <p:cTn id="62" dur="5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animBg="1"/>
      <p:bldP spid="170" grpId="0" animBg="1"/>
      <p:bldP spid="171" grpId="0" animBg="1"/>
      <p:bldP spid="172"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8" name="Group 187">
            <a:extLst>
              <a:ext uri="{FF2B5EF4-FFF2-40B4-BE49-F238E27FC236}">
                <a16:creationId xmlns:a16="http://schemas.microsoft.com/office/drawing/2014/main" id="{39AEC205-BCE3-4372-B0A7-49C5B43D4700}"/>
              </a:ext>
            </a:extLst>
          </p:cNvPr>
          <p:cNvGrpSpPr/>
          <p:nvPr/>
        </p:nvGrpSpPr>
        <p:grpSpPr>
          <a:xfrm>
            <a:off x="6560456" y="1388719"/>
            <a:ext cx="4796745" cy="3989715"/>
            <a:chOff x="522514" y="950203"/>
            <a:chExt cx="5464402" cy="4545042"/>
          </a:xfrm>
        </p:grpSpPr>
        <p:sp>
          <p:nvSpPr>
            <p:cNvPr id="5" name="Freeform 5">
              <a:extLst>
                <a:ext uri="{FF2B5EF4-FFF2-40B4-BE49-F238E27FC236}">
                  <a16:creationId xmlns:a16="http://schemas.microsoft.com/office/drawing/2014/main" id="{281F81A2-A9A4-46D5-BC05-23CB296C2F70}"/>
                </a:ext>
              </a:extLst>
            </p:cNvPr>
            <p:cNvSpPr>
              <a:spLocks/>
            </p:cNvSpPr>
            <p:nvPr/>
          </p:nvSpPr>
          <p:spPr bwMode="auto">
            <a:xfrm>
              <a:off x="1529373" y="2850543"/>
              <a:ext cx="3358254" cy="2236782"/>
            </a:xfrm>
            <a:custGeom>
              <a:avLst/>
              <a:gdLst>
                <a:gd name="T0" fmla="*/ 1020 w 1020"/>
                <a:gd name="T1" fmla="*/ 679 h 679"/>
                <a:gd name="T2" fmla="*/ 1020 w 1020"/>
                <a:gd name="T3" fmla="*/ 31 h 679"/>
                <a:gd name="T4" fmla="*/ 993 w 1020"/>
                <a:gd name="T5" fmla="*/ 0 h 679"/>
                <a:gd name="T6" fmla="*/ 27 w 1020"/>
                <a:gd name="T7" fmla="*/ 0 h 679"/>
                <a:gd name="T8" fmla="*/ 0 w 1020"/>
                <a:gd name="T9" fmla="*/ 31 h 679"/>
                <a:gd name="T10" fmla="*/ 0 w 1020"/>
                <a:gd name="T11" fmla="*/ 679 h 679"/>
                <a:gd name="T12" fmla="*/ 1020 w 1020"/>
                <a:gd name="T13" fmla="*/ 679 h 679"/>
              </a:gdLst>
              <a:ahLst/>
              <a:cxnLst>
                <a:cxn ang="0">
                  <a:pos x="T0" y="T1"/>
                </a:cxn>
                <a:cxn ang="0">
                  <a:pos x="T2" y="T3"/>
                </a:cxn>
                <a:cxn ang="0">
                  <a:pos x="T4" y="T5"/>
                </a:cxn>
                <a:cxn ang="0">
                  <a:pos x="T6" y="T7"/>
                </a:cxn>
                <a:cxn ang="0">
                  <a:pos x="T8" y="T9"/>
                </a:cxn>
                <a:cxn ang="0">
                  <a:pos x="T10" y="T11"/>
                </a:cxn>
                <a:cxn ang="0">
                  <a:pos x="T12" y="T13"/>
                </a:cxn>
              </a:cxnLst>
              <a:rect l="0" t="0" r="r" b="b"/>
              <a:pathLst>
                <a:path w="1020" h="679">
                  <a:moveTo>
                    <a:pt x="1020" y="679"/>
                  </a:moveTo>
                  <a:cubicBezTo>
                    <a:pt x="1020" y="31"/>
                    <a:pt x="1020" y="31"/>
                    <a:pt x="1020" y="31"/>
                  </a:cubicBezTo>
                  <a:cubicBezTo>
                    <a:pt x="1020" y="14"/>
                    <a:pt x="1008" y="0"/>
                    <a:pt x="993" y="0"/>
                  </a:cubicBezTo>
                  <a:cubicBezTo>
                    <a:pt x="27" y="0"/>
                    <a:pt x="27" y="0"/>
                    <a:pt x="27" y="0"/>
                  </a:cubicBezTo>
                  <a:cubicBezTo>
                    <a:pt x="12" y="0"/>
                    <a:pt x="0" y="14"/>
                    <a:pt x="0" y="31"/>
                  </a:cubicBezTo>
                  <a:cubicBezTo>
                    <a:pt x="0" y="679"/>
                    <a:pt x="0" y="679"/>
                    <a:pt x="0" y="679"/>
                  </a:cubicBezTo>
                  <a:lnTo>
                    <a:pt x="1020" y="679"/>
                  </a:lnTo>
                  <a:close/>
                </a:path>
              </a:pathLst>
            </a:custGeom>
            <a:solidFill>
              <a:srgbClr val="54555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Rectangle 6">
              <a:extLst>
                <a:ext uri="{FF2B5EF4-FFF2-40B4-BE49-F238E27FC236}">
                  <a16:creationId xmlns:a16="http://schemas.microsoft.com/office/drawing/2014/main" id="{33F134CC-0612-4A9F-919F-BB190B618155}"/>
                </a:ext>
              </a:extLst>
            </p:cNvPr>
            <p:cNvSpPr>
              <a:spLocks noChangeArrowheads="1"/>
            </p:cNvSpPr>
            <p:nvPr/>
          </p:nvSpPr>
          <p:spPr bwMode="auto">
            <a:xfrm>
              <a:off x="1157193" y="5087325"/>
              <a:ext cx="4102615" cy="161443"/>
            </a:xfrm>
            <a:prstGeom prst="rect">
              <a:avLst/>
            </a:prstGeom>
            <a:solidFill>
              <a:srgbClr val="747575"/>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7">
              <a:extLst>
                <a:ext uri="{FF2B5EF4-FFF2-40B4-BE49-F238E27FC236}">
                  <a16:creationId xmlns:a16="http://schemas.microsoft.com/office/drawing/2014/main" id="{39FAC139-3CB3-4157-9DF8-B4B07D6B92FC}"/>
                </a:ext>
              </a:extLst>
            </p:cNvPr>
            <p:cNvSpPr>
              <a:spLocks/>
            </p:cNvSpPr>
            <p:nvPr/>
          </p:nvSpPr>
          <p:spPr bwMode="auto">
            <a:xfrm>
              <a:off x="1157193" y="5248768"/>
              <a:ext cx="4102615" cy="246477"/>
            </a:xfrm>
            <a:custGeom>
              <a:avLst/>
              <a:gdLst>
                <a:gd name="T0" fmla="*/ 623 w 1246"/>
                <a:gd name="T1" fmla="*/ 0 h 75"/>
                <a:gd name="T2" fmla="*/ 0 w 1246"/>
                <a:gd name="T3" fmla="*/ 0 h 75"/>
                <a:gd name="T4" fmla="*/ 100 w 1246"/>
                <a:gd name="T5" fmla="*/ 75 h 75"/>
                <a:gd name="T6" fmla="*/ 1146 w 1246"/>
                <a:gd name="T7" fmla="*/ 75 h 75"/>
                <a:gd name="T8" fmla="*/ 1246 w 1246"/>
                <a:gd name="T9" fmla="*/ 0 h 75"/>
                <a:gd name="T10" fmla="*/ 623 w 1246"/>
                <a:gd name="T11" fmla="*/ 0 h 75"/>
              </a:gdLst>
              <a:ahLst/>
              <a:cxnLst>
                <a:cxn ang="0">
                  <a:pos x="T0" y="T1"/>
                </a:cxn>
                <a:cxn ang="0">
                  <a:pos x="T2" y="T3"/>
                </a:cxn>
                <a:cxn ang="0">
                  <a:pos x="T4" y="T5"/>
                </a:cxn>
                <a:cxn ang="0">
                  <a:pos x="T6" y="T7"/>
                </a:cxn>
                <a:cxn ang="0">
                  <a:pos x="T8" y="T9"/>
                </a:cxn>
                <a:cxn ang="0">
                  <a:pos x="T10" y="T11"/>
                </a:cxn>
              </a:cxnLst>
              <a:rect l="0" t="0" r="r" b="b"/>
              <a:pathLst>
                <a:path w="1246" h="75">
                  <a:moveTo>
                    <a:pt x="623" y="0"/>
                  </a:moveTo>
                  <a:cubicBezTo>
                    <a:pt x="0" y="0"/>
                    <a:pt x="0" y="0"/>
                    <a:pt x="0" y="0"/>
                  </a:cubicBezTo>
                  <a:cubicBezTo>
                    <a:pt x="0" y="0"/>
                    <a:pt x="23" y="75"/>
                    <a:pt x="100" y="75"/>
                  </a:cubicBezTo>
                  <a:cubicBezTo>
                    <a:pt x="176" y="75"/>
                    <a:pt x="1070" y="75"/>
                    <a:pt x="1146" y="75"/>
                  </a:cubicBezTo>
                  <a:cubicBezTo>
                    <a:pt x="1223" y="75"/>
                    <a:pt x="1246" y="0"/>
                    <a:pt x="1246" y="0"/>
                  </a:cubicBezTo>
                  <a:lnTo>
                    <a:pt x="623" y="0"/>
                  </a:lnTo>
                  <a:close/>
                </a:path>
              </a:pathLst>
            </a:custGeom>
            <a:solidFill>
              <a:srgbClr val="54555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8">
              <a:extLst>
                <a:ext uri="{FF2B5EF4-FFF2-40B4-BE49-F238E27FC236}">
                  <a16:creationId xmlns:a16="http://schemas.microsoft.com/office/drawing/2014/main" id="{18B0F4F4-4173-4440-870B-630A44C531E4}"/>
                </a:ext>
              </a:extLst>
            </p:cNvPr>
            <p:cNvSpPr>
              <a:spLocks/>
            </p:cNvSpPr>
            <p:nvPr/>
          </p:nvSpPr>
          <p:spPr bwMode="auto">
            <a:xfrm>
              <a:off x="2787640" y="5087325"/>
              <a:ext cx="904572" cy="88732"/>
            </a:xfrm>
            <a:custGeom>
              <a:avLst/>
              <a:gdLst>
                <a:gd name="T0" fmla="*/ 137 w 275"/>
                <a:gd name="T1" fmla="*/ 0 h 27"/>
                <a:gd name="T2" fmla="*/ 0 w 275"/>
                <a:gd name="T3" fmla="*/ 0 h 27"/>
                <a:gd name="T4" fmla="*/ 22 w 275"/>
                <a:gd name="T5" fmla="*/ 27 h 27"/>
                <a:gd name="T6" fmla="*/ 137 w 275"/>
                <a:gd name="T7" fmla="*/ 27 h 27"/>
                <a:gd name="T8" fmla="*/ 253 w 275"/>
                <a:gd name="T9" fmla="*/ 27 h 27"/>
                <a:gd name="T10" fmla="*/ 275 w 275"/>
                <a:gd name="T11" fmla="*/ 0 h 27"/>
                <a:gd name="T12" fmla="*/ 137 w 275"/>
                <a:gd name="T13" fmla="*/ 0 h 27"/>
              </a:gdLst>
              <a:ahLst/>
              <a:cxnLst>
                <a:cxn ang="0">
                  <a:pos x="T0" y="T1"/>
                </a:cxn>
                <a:cxn ang="0">
                  <a:pos x="T2" y="T3"/>
                </a:cxn>
                <a:cxn ang="0">
                  <a:pos x="T4" y="T5"/>
                </a:cxn>
                <a:cxn ang="0">
                  <a:pos x="T6" y="T7"/>
                </a:cxn>
                <a:cxn ang="0">
                  <a:pos x="T8" y="T9"/>
                </a:cxn>
                <a:cxn ang="0">
                  <a:pos x="T10" y="T11"/>
                </a:cxn>
                <a:cxn ang="0">
                  <a:pos x="T12" y="T13"/>
                </a:cxn>
              </a:cxnLst>
              <a:rect l="0" t="0" r="r" b="b"/>
              <a:pathLst>
                <a:path w="275" h="27">
                  <a:moveTo>
                    <a:pt x="137" y="0"/>
                  </a:moveTo>
                  <a:cubicBezTo>
                    <a:pt x="0" y="0"/>
                    <a:pt x="0" y="0"/>
                    <a:pt x="0" y="0"/>
                  </a:cubicBezTo>
                  <a:cubicBezTo>
                    <a:pt x="0" y="0"/>
                    <a:pt x="5" y="27"/>
                    <a:pt x="22" y="27"/>
                  </a:cubicBezTo>
                  <a:cubicBezTo>
                    <a:pt x="39" y="27"/>
                    <a:pt x="137" y="27"/>
                    <a:pt x="137" y="27"/>
                  </a:cubicBezTo>
                  <a:cubicBezTo>
                    <a:pt x="137" y="27"/>
                    <a:pt x="236" y="27"/>
                    <a:pt x="253" y="27"/>
                  </a:cubicBezTo>
                  <a:cubicBezTo>
                    <a:pt x="270" y="27"/>
                    <a:pt x="275" y="0"/>
                    <a:pt x="275" y="0"/>
                  </a:cubicBezTo>
                  <a:lnTo>
                    <a:pt x="137" y="0"/>
                  </a:lnTo>
                  <a:close/>
                </a:path>
              </a:pathLst>
            </a:custGeom>
            <a:solidFill>
              <a:srgbClr val="A0A0A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Rectangle 9">
              <a:extLst>
                <a:ext uri="{FF2B5EF4-FFF2-40B4-BE49-F238E27FC236}">
                  <a16:creationId xmlns:a16="http://schemas.microsoft.com/office/drawing/2014/main" id="{F0C48C39-644B-446C-ADB4-A038A8D0968B}"/>
                </a:ext>
              </a:extLst>
            </p:cNvPr>
            <p:cNvSpPr>
              <a:spLocks noChangeArrowheads="1"/>
            </p:cNvSpPr>
            <p:nvPr/>
          </p:nvSpPr>
          <p:spPr bwMode="auto">
            <a:xfrm>
              <a:off x="1687119" y="3031704"/>
              <a:ext cx="3042763" cy="1821467"/>
            </a:xfrm>
            <a:prstGeom prst="rect">
              <a:avLst/>
            </a:prstGeom>
            <a:gradFill>
              <a:gsLst>
                <a:gs pos="10000">
                  <a:schemeClr val="accent1"/>
                </a:gs>
                <a:gs pos="100000">
                  <a:schemeClr val="accent2"/>
                </a:gs>
              </a:gsLst>
              <a:lin ang="18900000" scaled="1"/>
            </a:gra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0">
              <a:extLst>
                <a:ext uri="{FF2B5EF4-FFF2-40B4-BE49-F238E27FC236}">
                  <a16:creationId xmlns:a16="http://schemas.microsoft.com/office/drawing/2014/main" id="{D9AAE558-1D29-42E4-B625-E46FAF6AF710}"/>
                </a:ext>
              </a:extLst>
            </p:cNvPr>
            <p:cNvSpPr>
              <a:spLocks/>
            </p:cNvSpPr>
            <p:nvPr/>
          </p:nvSpPr>
          <p:spPr bwMode="auto">
            <a:xfrm>
              <a:off x="2750669" y="3592440"/>
              <a:ext cx="964959" cy="803516"/>
            </a:xfrm>
            <a:custGeom>
              <a:avLst/>
              <a:gdLst>
                <a:gd name="T0" fmla="*/ 241 w 293"/>
                <a:gd name="T1" fmla="*/ 203 h 244"/>
                <a:gd name="T2" fmla="*/ 285 w 293"/>
                <a:gd name="T3" fmla="*/ 100 h 244"/>
                <a:gd name="T4" fmla="*/ 198 w 293"/>
                <a:gd name="T5" fmla="*/ 3 h 244"/>
                <a:gd name="T6" fmla="*/ 139 w 293"/>
                <a:gd name="T7" fmla="*/ 19 h 244"/>
                <a:gd name="T8" fmla="*/ 80 w 293"/>
                <a:gd name="T9" fmla="*/ 0 h 244"/>
                <a:gd name="T10" fmla="*/ 10 w 293"/>
                <a:gd name="T11" fmla="*/ 100 h 244"/>
                <a:gd name="T12" fmla="*/ 65 w 293"/>
                <a:gd name="T13" fmla="*/ 209 h 244"/>
                <a:gd name="T14" fmla="*/ 241 w 293"/>
                <a:gd name="T15" fmla="*/ 203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 h="244">
                  <a:moveTo>
                    <a:pt x="241" y="203"/>
                  </a:moveTo>
                  <a:cubicBezTo>
                    <a:pt x="269" y="158"/>
                    <a:pt x="293" y="165"/>
                    <a:pt x="285" y="100"/>
                  </a:cubicBezTo>
                  <a:cubicBezTo>
                    <a:pt x="285" y="100"/>
                    <a:pt x="198" y="80"/>
                    <a:pt x="198" y="3"/>
                  </a:cubicBezTo>
                  <a:cubicBezTo>
                    <a:pt x="198" y="3"/>
                    <a:pt x="166" y="18"/>
                    <a:pt x="139" y="19"/>
                  </a:cubicBezTo>
                  <a:cubicBezTo>
                    <a:pt x="111" y="19"/>
                    <a:pt x="80" y="0"/>
                    <a:pt x="80" y="0"/>
                  </a:cubicBezTo>
                  <a:cubicBezTo>
                    <a:pt x="80" y="0"/>
                    <a:pt x="87" y="83"/>
                    <a:pt x="10" y="100"/>
                  </a:cubicBezTo>
                  <a:cubicBezTo>
                    <a:pt x="0" y="168"/>
                    <a:pt x="19" y="174"/>
                    <a:pt x="65" y="209"/>
                  </a:cubicBezTo>
                  <a:cubicBezTo>
                    <a:pt x="98" y="234"/>
                    <a:pt x="215" y="244"/>
                    <a:pt x="241" y="203"/>
                  </a:cubicBezTo>
                  <a:close/>
                </a:path>
              </a:pathLst>
            </a:custGeom>
            <a:solidFill>
              <a:srgbClr val="FECE9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1">
              <a:extLst>
                <a:ext uri="{FF2B5EF4-FFF2-40B4-BE49-F238E27FC236}">
                  <a16:creationId xmlns:a16="http://schemas.microsoft.com/office/drawing/2014/main" id="{ADEA0639-DD94-4256-91C0-F4B65F3739CE}"/>
                </a:ext>
              </a:extLst>
            </p:cNvPr>
            <p:cNvSpPr>
              <a:spLocks/>
            </p:cNvSpPr>
            <p:nvPr/>
          </p:nvSpPr>
          <p:spPr bwMode="auto">
            <a:xfrm>
              <a:off x="3010702" y="3598602"/>
              <a:ext cx="480631" cy="297006"/>
            </a:xfrm>
            <a:custGeom>
              <a:avLst/>
              <a:gdLst>
                <a:gd name="T0" fmla="*/ 145 w 146"/>
                <a:gd name="T1" fmla="*/ 65 h 90"/>
                <a:gd name="T2" fmla="*/ 146 w 146"/>
                <a:gd name="T3" fmla="*/ 65 h 90"/>
                <a:gd name="T4" fmla="*/ 119 w 146"/>
                <a:gd name="T5" fmla="*/ 1 h 90"/>
                <a:gd name="T6" fmla="*/ 60 w 146"/>
                <a:gd name="T7" fmla="*/ 17 h 90"/>
                <a:gd name="T8" fmla="*/ 5 w 146"/>
                <a:gd name="T9" fmla="*/ 0 h 90"/>
                <a:gd name="T10" fmla="*/ 0 w 146"/>
                <a:gd name="T11" fmla="*/ 5 h 90"/>
                <a:gd name="T12" fmla="*/ 0 w 146"/>
                <a:gd name="T13" fmla="*/ 8 h 90"/>
                <a:gd name="T14" fmla="*/ 145 w 146"/>
                <a:gd name="T15" fmla="*/ 65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90">
                  <a:moveTo>
                    <a:pt x="145" y="65"/>
                  </a:moveTo>
                  <a:cubicBezTo>
                    <a:pt x="146" y="65"/>
                    <a:pt x="146" y="65"/>
                    <a:pt x="146" y="65"/>
                  </a:cubicBezTo>
                  <a:cubicBezTo>
                    <a:pt x="131" y="50"/>
                    <a:pt x="119" y="29"/>
                    <a:pt x="119" y="1"/>
                  </a:cubicBezTo>
                  <a:cubicBezTo>
                    <a:pt x="119" y="1"/>
                    <a:pt x="87" y="16"/>
                    <a:pt x="60" y="17"/>
                  </a:cubicBezTo>
                  <a:cubicBezTo>
                    <a:pt x="39" y="17"/>
                    <a:pt x="15" y="6"/>
                    <a:pt x="5" y="0"/>
                  </a:cubicBezTo>
                  <a:cubicBezTo>
                    <a:pt x="0" y="5"/>
                    <a:pt x="0" y="5"/>
                    <a:pt x="0" y="5"/>
                  </a:cubicBezTo>
                  <a:cubicBezTo>
                    <a:pt x="0" y="6"/>
                    <a:pt x="0" y="7"/>
                    <a:pt x="0" y="8"/>
                  </a:cubicBezTo>
                  <a:cubicBezTo>
                    <a:pt x="9" y="18"/>
                    <a:pt x="74" y="90"/>
                    <a:pt x="145" y="65"/>
                  </a:cubicBezTo>
                  <a:close/>
                </a:path>
              </a:pathLst>
            </a:custGeom>
            <a:solidFill>
              <a:srgbClr val="F7C18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2">
              <a:extLst>
                <a:ext uri="{FF2B5EF4-FFF2-40B4-BE49-F238E27FC236}">
                  <a16:creationId xmlns:a16="http://schemas.microsoft.com/office/drawing/2014/main" id="{83A4404B-1755-4941-A248-B8A921108DF8}"/>
                </a:ext>
              </a:extLst>
            </p:cNvPr>
            <p:cNvSpPr>
              <a:spLocks/>
            </p:cNvSpPr>
            <p:nvPr/>
          </p:nvSpPr>
          <p:spPr bwMode="auto">
            <a:xfrm>
              <a:off x="2728486" y="2406884"/>
              <a:ext cx="967424" cy="1290309"/>
            </a:xfrm>
            <a:custGeom>
              <a:avLst/>
              <a:gdLst>
                <a:gd name="T0" fmla="*/ 288 w 294"/>
                <a:gd name="T1" fmla="*/ 208 h 392"/>
                <a:gd name="T2" fmla="*/ 147 w 294"/>
                <a:gd name="T3" fmla="*/ 15 h 392"/>
                <a:gd name="T4" fmla="*/ 6 w 294"/>
                <a:gd name="T5" fmla="*/ 208 h 392"/>
                <a:gd name="T6" fmla="*/ 28 w 294"/>
                <a:gd name="T7" fmla="*/ 327 h 392"/>
                <a:gd name="T8" fmla="*/ 147 w 294"/>
                <a:gd name="T9" fmla="*/ 392 h 392"/>
                <a:gd name="T10" fmla="*/ 266 w 294"/>
                <a:gd name="T11" fmla="*/ 327 h 392"/>
                <a:gd name="T12" fmla="*/ 288 w 294"/>
                <a:gd name="T13" fmla="*/ 208 h 392"/>
              </a:gdLst>
              <a:ahLst/>
              <a:cxnLst>
                <a:cxn ang="0">
                  <a:pos x="T0" y="T1"/>
                </a:cxn>
                <a:cxn ang="0">
                  <a:pos x="T2" y="T3"/>
                </a:cxn>
                <a:cxn ang="0">
                  <a:pos x="T4" y="T5"/>
                </a:cxn>
                <a:cxn ang="0">
                  <a:pos x="T6" y="T7"/>
                </a:cxn>
                <a:cxn ang="0">
                  <a:pos x="T8" y="T9"/>
                </a:cxn>
                <a:cxn ang="0">
                  <a:pos x="T10" y="T11"/>
                </a:cxn>
                <a:cxn ang="0">
                  <a:pos x="T12" y="T13"/>
                </a:cxn>
              </a:cxnLst>
              <a:rect l="0" t="0" r="r" b="b"/>
              <a:pathLst>
                <a:path w="294" h="392">
                  <a:moveTo>
                    <a:pt x="288" y="208"/>
                  </a:moveTo>
                  <a:cubicBezTo>
                    <a:pt x="294" y="0"/>
                    <a:pt x="147" y="15"/>
                    <a:pt x="147" y="15"/>
                  </a:cubicBezTo>
                  <a:cubicBezTo>
                    <a:pt x="147" y="15"/>
                    <a:pt x="0" y="0"/>
                    <a:pt x="6" y="208"/>
                  </a:cubicBezTo>
                  <a:cubicBezTo>
                    <a:pt x="6" y="208"/>
                    <a:pt x="6" y="295"/>
                    <a:pt x="28" y="327"/>
                  </a:cubicBezTo>
                  <a:cubicBezTo>
                    <a:pt x="57" y="370"/>
                    <a:pt x="110" y="392"/>
                    <a:pt x="147" y="392"/>
                  </a:cubicBezTo>
                  <a:cubicBezTo>
                    <a:pt x="183" y="392"/>
                    <a:pt x="237" y="373"/>
                    <a:pt x="266" y="327"/>
                  </a:cubicBezTo>
                  <a:cubicBezTo>
                    <a:pt x="289" y="292"/>
                    <a:pt x="288" y="208"/>
                    <a:pt x="288" y="208"/>
                  </a:cubicBezTo>
                  <a:close/>
                </a:path>
              </a:pathLst>
            </a:custGeom>
            <a:solidFill>
              <a:srgbClr val="FDCC9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3">
              <a:extLst>
                <a:ext uri="{FF2B5EF4-FFF2-40B4-BE49-F238E27FC236}">
                  <a16:creationId xmlns:a16="http://schemas.microsoft.com/office/drawing/2014/main" id="{EF952254-430E-434C-BEB5-75C6541848B5}"/>
                </a:ext>
              </a:extLst>
            </p:cNvPr>
            <p:cNvSpPr>
              <a:spLocks/>
            </p:cNvSpPr>
            <p:nvPr/>
          </p:nvSpPr>
          <p:spPr bwMode="auto">
            <a:xfrm>
              <a:off x="3650311" y="3090858"/>
              <a:ext cx="104753" cy="244013"/>
            </a:xfrm>
            <a:custGeom>
              <a:avLst/>
              <a:gdLst>
                <a:gd name="T0" fmla="*/ 4 w 32"/>
                <a:gd name="T1" fmla="*/ 18 h 74"/>
                <a:gd name="T2" fmla="*/ 23 w 32"/>
                <a:gd name="T3" fmla="*/ 12 h 74"/>
                <a:gd name="T4" fmla="*/ 0 w 32"/>
                <a:gd name="T5" fmla="*/ 74 h 74"/>
                <a:gd name="T6" fmla="*/ 4 w 32"/>
                <a:gd name="T7" fmla="*/ 18 h 74"/>
              </a:gdLst>
              <a:ahLst/>
              <a:cxnLst>
                <a:cxn ang="0">
                  <a:pos x="T0" y="T1"/>
                </a:cxn>
                <a:cxn ang="0">
                  <a:pos x="T2" y="T3"/>
                </a:cxn>
                <a:cxn ang="0">
                  <a:pos x="T4" y="T5"/>
                </a:cxn>
                <a:cxn ang="0">
                  <a:pos x="T6" y="T7"/>
                </a:cxn>
              </a:cxnLst>
              <a:rect l="0" t="0" r="r" b="b"/>
              <a:pathLst>
                <a:path w="32" h="74">
                  <a:moveTo>
                    <a:pt x="4" y="18"/>
                  </a:moveTo>
                  <a:cubicBezTo>
                    <a:pt x="4" y="18"/>
                    <a:pt x="13" y="0"/>
                    <a:pt x="23" y="12"/>
                  </a:cubicBezTo>
                  <a:cubicBezTo>
                    <a:pt x="32" y="24"/>
                    <a:pt x="31" y="74"/>
                    <a:pt x="0" y="74"/>
                  </a:cubicBezTo>
                  <a:cubicBezTo>
                    <a:pt x="0" y="74"/>
                    <a:pt x="4" y="30"/>
                    <a:pt x="4" y="18"/>
                  </a:cubicBezTo>
                  <a:close/>
                </a:path>
              </a:pathLst>
            </a:custGeom>
            <a:solidFill>
              <a:srgbClr val="FECE9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4">
              <a:extLst>
                <a:ext uri="{FF2B5EF4-FFF2-40B4-BE49-F238E27FC236}">
                  <a16:creationId xmlns:a16="http://schemas.microsoft.com/office/drawing/2014/main" id="{6D3BF7D6-D8AA-49B8-B289-465F6A14C12C}"/>
                </a:ext>
              </a:extLst>
            </p:cNvPr>
            <p:cNvSpPr>
              <a:spLocks/>
            </p:cNvSpPr>
            <p:nvPr/>
          </p:nvSpPr>
          <p:spPr bwMode="auto">
            <a:xfrm>
              <a:off x="3662635" y="3151246"/>
              <a:ext cx="62852" cy="124471"/>
            </a:xfrm>
            <a:custGeom>
              <a:avLst/>
              <a:gdLst>
                <a:gd name="T0" fmla="*/ 0 w 19"/>
                <a:gd name="T1" fmla="*/ 18 h 38"/>
                <a:gd name="T2" fmla="*/ 13 w 19"/>
                <a:gd name="T3" fmla="*/ 9 h 38"/>
                <a:gd name="T4" fmla="*/ 7 w 19"/>
                <a:gd name="T5" fmla="*/ 38 h 38"/>
                <a:gd name="T6" fmla="*/ 0 w 19"/>
                <a:gd name="T7" fmla="*/ 18 h 38"/>
              </a:gdLst>
              <a:ahLst/>
              <a:cxnLst>
                <a:cxn ang="0">
                  <a:pos x="T0" y="T1"/>
                </a:cxn>
                <a:cxn ang="0">
                  <a:pos x="T2" y="T3"/>
                </a:cxn>
                <a:cxn ang="0">
                  <a:pos x="T4" y="T5"/>
                </a:cxn>
                <a:cxn ang="0">
                  <a:pos x="T6" y="T7"/>
                </a:cxn>
              </a:cxnLst>
              <a:rect l="0" t="0" r="r" b="b"/>
              <a:pathLst>
                <a:path w="19" h="38">
                  <a:moveTo>
                    <a:pt x="0" y="18"/>
                  </a:moveTo>
                  <a:cubicBezTo>
                    <a:pt x="0" y="18"/>
                    <a:pt x="7" y="0"/>
                    <a:pt x="13" y="9"/>
                  </a:cubicBezTo>
                  <a:cubicBezTo>
                    <a:pt x="19" y="18"/>
                    <a:pt x="16" y="30"/>
                    <a:pt x="7" y="38"/>
                  </a:cubicBezTo>
                  <a:cubicBezTo>
                    <a:pt x="7" y="38"/>
                    <a:pt x="11" y="6"/>
                    <a:pt x="0" y="18"/>
                  </a:cubicBezTo>
                  <a:close/>
                </a:path>
              </a:pathLst>
            </a:custGeom>
            <a:solidFill>
              <a:srgbClr val="EEB88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4A87B85D-8B57-4765-9A8F-43FB9AD6B0BC}"/>
                </a:ext>
              </a:extLst>
            </p:cNvPr>
            <p:cNvSpPr>
              <a:spLocks/>
            </p:cNvSpPr>
            <p:nvPr/>
          </p:nvSpPr>
          <p:spPr bwMode="auto">
            <a:xfrm>
              <a:off x="2658240" y="3090858"/>
              <a:ext cx="112148" cy="244013"/>
            </a:xfrm>
            <a:custGeom>
              <a:avLst/>
              <a:gdLst>
                <a:gd name="T0" fmla="*/ 28 w 34"/>
                <a:gd name="T1" fmla="*/ 18 h 74"/>
                <a:gd name="T2" fmla="*/ 10 w 34"/>
                <a:gd name="T3" fmla="*/ 12 h 74"/>
                <a:gd name="T4" fmla="*/ 34 w 34"/>
                <a:gd name="T5" fmla="*/ 74 h 74"/>
                <a:gd name="T6" fmla="*/ 28 w 34"/>
                <a:gd name="T7" fmla="*/ 18 h 74"/>
              </a:gdLst>
              <a:ahLst/>
              <a:cxnLst>
                <a:cxn ang="0">
                  <a:pos x="T0" y="T1"/>
                </a:cxn>
                <a:cxn ang="0">
                  <a:pos x="T2" y="T3"/>
                </a:cxn>
                <a:cxn ang="0">
                  <a:pos x="T4" y="T5"/>
                </a:cxn>
                <a:cxn ang="0">
                  <a:pos x="T6" y="T7"/>
                </a:cxn>
              </a:cxnLst>
              <a:rect l="0" t="0" r="r" b="b"/>
              <a:pathLst>
                <a:path w="34" h="74">
                  <a:moveTo>
                    <a:pt x="28" y="18"/>
                  </a:moveTo>
                  <a:cubicBezTo>
                    <a:pt x="28" y="18"/>
                    <a:pt x="20" y="0"/>
                    <a:pt x="10" y="12"/>
                  </a:cubicBezTo>
                  <a:cubicBezTo>
                    <a:pt x="0" y="24"/>
                    <a:pt x="3" y="74"/>
                    <a:pt x="34" y="74"/>
                  </a:cubicBezTo>
                  <a:cubicBezTo>
                    <a:pt x="34" y="74"/>
                    <a:pt x="28" y="30"/>
                    <a:pt x="28" y="18"/>
                  </a:cubicBezTo>
                  <a:close/>
                </a:path>
              </a:pathLst>
            </a:custGeom>
            <a:solidFill>
              <a:srgbClr val="FECE9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6">
              <a:extLst>
                <a:ext uri="{FF2B5EF4-FFF2-40B4-BE49-F238E27FC236}">
                  <a16:creationId xmlns:a16="http://schemas.microsoft.com/office/drawing/2014/main" id="{61540D5C-93DA-4B54-ABDD-D1511EED5658}"/>
                </a:ext>
              </a:extLst>
            </p:cNvPr>
            <p:cNvSpPr>
              <a:spLocks/>
            </p:cNvSpPr>
            <p:nvPr/>
          </p:nvSpPr>
          <p:spPr bwMode="auto">
            <a:xfrm>
              <a:off x="2689050" y="3151246"/>
              <a:ext cx="61619" cy="124471"/>
            </a:xfrm>
            <a:custGeom>
              <a:avLst/>
              <a:gdLst>
                <a:gd name="T0" fmla="*/ 19 w 19"/>
                <a:gd name="T1" fmla="*/ 18 h 38"/>
                <a:gd name="T2" fmla="*/ 7 w 19"/>
                <a:gd name="T3" fmla="*/ 9 h 38"/>
                <a:gd name="T4" fmla="*/ 13 w 19"/>
                <a:gd name="T5" fmla="*/ 38 h 38"/>
                <a:gd name="T6" fmla="*/ 19 w 19"/>
                <a:gd name="T7" fmla="*/ 18 h 38"/>
              </a:gdLst>
              <a:ahLst/>
              <a:cxnLst>
                <a:cxn ang="0">
                  <a:pos x="T0" y="T1"/>
                </a:cxn>
                <a:cxn ang="0">
                  <a:pos x="T2" y="T3"/>
                </a:cxn>
                <a:cxn ang="0">
                  <a:pos x="T4" y="T5"/>
                </a:cxn>
                <a:cxn ang="0">
                  <a:pos x="T6" y="T7"/>
                </a:cxn>
              </a:cxnLst>
              <a:rect l="0" t="0" r="r" b="b"/>
              <a:pathLst>
                <a:path w="19" h="38">
                  <a:moveTo>
                    <a:pt x="19" y="18"/>
                  </a:moveTo>
                  <a:cubicBezTo>
                    <a:pt x="19" y="18"/>
                    <a:pt x="13" y="0"/>
                    <a:pt x="7" y="9"/>
                  </a:cubicBezTo>
                  <a:cubicBezTo>
                    <a:pt x="0" y="18"/>
                    <a:pt x="4" y="30"/>
                    <a:pt x="13" y="38"/>
                  </a:cubicBezTo>
                  <a:cubicBezTo>
                    <a:pt x="13" y="38"/>
                    <a:pt x="9" y="6"/>
                    <a:pt x="19" y="18"/>
                  </a:cubicBezTo>
                  <a:close/>
                </a:path>
              </a:pathLst>
            </a:custGeom>
            <a:solidFill>
              <a:srgbClr val="EEB88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Oval 17">
              <a:extLst>
                <a:ext uri="{FF2B5EF4-FFF2-40B4-BE49-F238E27FC236}">
                  <a16:creationId xmlns:a16="http://schemas.microsoft.com/office/drawing/2014/main" id="{0AFDFB90-078F-4288-B49E-1BCB7C2D9863}"/>
                </a:ext>
              </a:extLst>
            </p:cNvPr>
            <p:cNvSpPr>
              <a:spLocks noChangeArrowheads="1"/>
            </p:cNvSpPr>
            <p:nvPr/>
          </p:nvSpPr>
          <p:spPr bwMode="auto">
            <a:xfrm>
              <a:off x="3396439" y="3094556"/>
              <a:ext cx="88732" cy="96126"/>
            </a:xfrm>
            <a:prstGeom prst="ellipse">
              <a:avLst/>
            </a:prstGeom>
            <a:solidFill>
              <a:srgbClr val="5A2F3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Oval 18">
              <a:extLst>
                <a:ext uri="{FF2B5EF4-FFF2-40B4-BE49-F238E27FC236}">
                  <a16:creationId xmlns:a16="http://schemas.microsoft.com/office/drawing/2014/main" id="{175BB2B9-3AF8-4892-BA0B-796E6C021E1A}"/>
                </a:ext>
              </a:extLst>
            </p:cNvPr>
            <p:cNvSpPr>
              <a:spLocks noChangeArrowheads="1"/>
            </p:cNvSpPr>
            <p:nvPr/>
          </p:nvSpPr>
          <p:spPr bwMode="auto">
            <a:xfrm>
              <a:off x="2935527" y="3094556"/>
              <a:ext cx="92429" cy="96126"/>
            </a:xfrm>
            <a:prstGeom prst="ellipse">
              <a:avLst/>
            </a:prstGeom>
            <a:solidFill>
              <a:srgbClr val="5A2F3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Oval 19">
              <a:extLst>
                <a:ext uri="{FF2B5EF4-FFF2-40B4-BE49-F238E27FC236}">
                  <a16:creationId xmlns:a16="http://schemas.microsoft.com/office/drawing/2014/main" id="{696B6685-CB3B-4DBE-AA3E-BD84CC5C6807}"/>
                </a:ext>
              </a:extLst>
            </p:cNvPr>
            <p:cNvSpPr>
              <a:spLocks noChangeArrowheads="1"/>
            </p:cNvSpPr>
            <p:nvPr/>
          </p:nvSpPr>
          <p:spPr bwMode="auto">
            <a:xfrm>
              <a:off x="3156124" y="3275716"/>
              <a:ext cx="108450" cy="59155"/>
            </a:xfrm>
            <a:prstGeom prst="ellipse">
              <a:avLst/>
            </a:prstGeom>
            <a:solidFill>
              <a:srgbClr val="F4BB8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0">
              <a:extLst>
                <a:ext uri="{FF2B5EF4-FFF2-40B4-BE49-F238E27FC236}">
                  <a16:creationId xmlns:a16="http://schemas.microsoft.com/office/drawing/2014/main" id="{33C8C9BC-01D7-42A8-B0C3-CB35D3DABFCD}"/>
                </a:ext>
              </a:extLst>
            </p:cNvPr>
            <p:cNvSpPr>
              <a:spLocks/>
            </p:cNvSpPr>
            <p:nvPr/>
          </p:nvSpPr>
          <p:spPr bwMode="auto">
            <a:xfrm>
              <a:off x="3053836" y="3378005"/>
              <a:ext cx="309329" cy="118309"/>
            </a:xfrm>
            <a:custGeom>
              <a:avLst/>
              <a:gdLst>
                <a:gd name="T0" fmla="*/ 47 w 94"/>
                <a:gd name="T1" fmla="*/ 36 h 36"/>
                <a:gd name="T2" fmla="*/ 94 w 94"/>
                <a:gd name="T3" fmla="*/ 0 h 36"/>
                <a:gd name="T4" fmla="*/ 0 w 94"/>
                <a:gd name="T5" fmla="*/ 0 h 36"/>
                <a:gd name="T6" fmla="*/ 47 w 94"/>
                <a:gd name="T7" fmla="*/ 36 h 36"/>
              </a:gdLst>
              <a:ahLst/>
              <a:cxnLst>
                <a:cxn ang="0">
                  <a:pos x="T0" y="T1"/>
                </a:cxn>
                <a:cxn ang="0">
                  <a:pos x="T2" y="T3"/>
                </a:cxn>
                <a:cxn ang="0">
                  <a:pos x="T4" y="T5"/>
                </a:cxn>
                <a:cxn ang="0">
                  <a:pos x="T6" y="T7"/>
                </a:cxn>
              </a:cxnLst>
              <a:rect l="0" t="0" r="r" b="b"/>
              <a:pathLst>
                <a:path w="94" h="36">
                  <a:moveTo>
                    <a:pt x="47" y="36"/>
                  </a:moveTo>
                  <a:cubicBezTo>
                    <a:pt x="73" y="36"/>
                    <a:pt x="94" y="20"/>
                    <a:pt x="94" y="0"/>
                  </a:cubicBezTo>
                  <a:cubicBezTo>
                    <a:pt x="0" y="0"/>
                    <a:pt x="0" y="0"/>
                    <a:pt x="0" y="0"/>
                  </a:cubicBezTo>
                  <a:cubicBezTo>
                    <a:pt x="0" y="20"/>
                    <a:pt x="21" y="36"/>
                    <a:pt x="47" y="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1">
              <a:extLst>
                <a:ext uri="{FF2B5EF4-FFF2-40B4-BE49-F238E27FC236}">
                  <a16:creationId xmlns:a16="http://schemas.microsoft.com/office/drawing/2014/main" id="{5C1463C3-E10B-4C0B-9FCF-E7B60AC6CBA9}"/>
                </a:ext>
              </a:extLst>
            </p:cNvPr>
            <p:cNvSpPr>
              <a:spLocks/>
            </p:cNvSpPr>
            <p:nvPr/>
          </p:nvSpPr>
          <p:spPr bwMode="auto">
            <a:xfrm>
              <a:off x="3333587" y="2982408"/>
              <a:ext cx="236618" cy="82570"/>
            </a:xfrm>
            <a:custGeom>
              <a:avLst/>
              <a:gdLst>
                <a:gd name="T0" fmla="*/ 8 w 72"/>
                <a:gd name="T1" fmla="*/ 20 h 25"/>
                <a:gd name="T2" fmla="*/ 8 w 72"/>
                <a:gd name="T3" fmla="*/ 6 h 25"/>
                <a:gd name="T4" fmla="*/ 60 w 72"/>
                <a:gd name="T5" fmla="*/ 6 h 25"/>
                <a:gd name="T6" fmla="*/ 70 w 72"/>
                <a:gd name="T7" fmla="*/ 20 h 25"/>
                <a:gd name="T8" fmla="*/ 8 w 72"/>
                <a:gd name="T9" fmla="*/ 20 h 25"/>
              </a:gdLst>
              <a:ahLst/>
              <a:cxnLst>
                <a:cxn ang="0">
                  <a:pos x="T0" y="T1"/>
                </a:cxn>
                <a:cxn ang="0">
                  <a:pos x="T2" y="T3"/>
                </a:cxn>
                <a:cxn ang="0">
                  <a:pos x="T4" y="T5"/>
                </a:cxn>
                <a:cxn ang="0">
                  <a:pos x="T6" y="T7"/>
                </a:cxn>
                <a:cxn ang="0">
                  <a:pos x="T8" y="T9"/>
                </a:cxn>
              </a:cxnLst>
              <a:rect l="0" t="0" r="r" b="b"/>
              <a:pathLst>
                <a:path w="72" h="25">
                  <a:moveTo>
                    <a:pt x="8" y="20"/>
                  </a:moveTo>
                  <a:cubicBezTo>
                    <a:pt x="8" y="20"/>
                    <a:pt x="0" y="9"/>
                    <a:pt x="8" y="6"/>
                  </a:cubicBezTo>
                  <a:cubicBezTo>
                    <a:pt x="15" y="3"/>
                    <a:pt x="53" y="0"/>
                    <a:pt x="60" y="6"/>
                  </a:cubicBezTo>
                  <a:cubicBezTo>
                    <a:pt x="68" y="12"/>
                    <a:pt x="72" y="15"/>
                    <a:pt x="70" y="20"/>
                  </a:cubicBezTo>
                  <a:cubicBezTo>
                    <a:pt x="69" y="25"/>
                    <a:pt x="37" y="16"/>
                    <a:pt x="8" y="20"/>
                  </a:cubicBezTo>
                  <a:close/>
                </a:path>
              </a:pathLst>
            </a:custGeom>
            <a:solidFill>
              <a:srgbClr val="5A2F3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
              <a:extLst>
                <a:ext uri="{FF2B5EF4-FFF2-40B4-BE49-F238E27FC236}">
                  <a16:creationId xmlns:a16="http://schemas.microsoft.com/office/drawing/2014/main" id="{802700BD-FA12-49A8-B2AC-F954E16BA357}"/>
                </a:ext>
              </a:extLst>
            </p:cNvPr>
            <p:cNvSpPr>
              <a:spLocks/>
            </p:cNvSpPr>
            <p:nvPr/>
          </p:nvSpPr>
          <p:spPr bwMode="auto">
            <a:xfrm>
              <a:off x="2852957" y="2982408"/>
              <a:ext cx="234153" cy="82570"/>
            </a:xfrm>
            <a:custGeom>
              <a:avLst/>
              <a:gdLst>
                <a:gd name="T0" fmla="*/ 64 w 71"/>
                <a:gd name="T1" fmla="*/ 20 h 25"/>
                <a:gd name="T2" fmla="*/ 64 w 71"/>
                <a:gd name="T3" fmla="*/ 6 h 25"/>
                <a:gd name="T4" fmla="*/ 11 w 71"/>
                <a:gd name="T5" fmla="*/ 6 h 25"/>
                <a:gd name="T6" fmla="*/ 1 w 71"/>
                <a:gd name="T7" fmla="*/ 20 h 25"/>
                <a:gd name="T8" fmla="*/ 64 w 71"/>
                <a:gd name="T9" fmla="*/ 20 h 25"/>
              </a:gdLst>
              <a:ahLst/>
              <a:cxnLst>
                <a:cxn ang="0">
                  <a:pos x="T0" y="T1"/>
                </a:cxn>
                <a:cxn ang="0">
                  <a:pos x="T2" y="T3"/>
                </a:cxn>
                <a:cxn ang="0">
                  <a:pos x="T4" y="T5"/>
                </a:cxn>
                <a:cxn ang="0">
                  <a:pos x="T6" y="T7"/>
                </a:cxn>
                <a:cxn ang="0">
                  <a:pos x="T8" y="T9"/>
                </a:cxn>
              </a:cxnLst>
              <a:rect l="0" t="0" r="r" b="b"/>
              <a:pathLst>
                <a:path w="71" h="25">
                  <a:moveTo>
                    <a:pt x="64" y="20"/>
                  </a:moveTo>
                  <a:cubicBezTo>
                    <a:pt x="64" y="20"/>
                    <a:pt x="71" y="9"/>
                    <a:pt x="64" y="6"/>
                  </a:cubicBezTo>
                  <a:cubicBezTo>
                    <a:pt x="57" y="3"/>
                    <a:pt x="19" y="0"/>
                    <a:pt x="11" y="6"/>
                  </a:cubicBezTo>
                  <a:cubicBezTo>
                    <a:pt x="4" y="12"/>
                    <a:pt x="0" y="15"/>
                    <a:pt x="1" y="20"/>
                  </a:cubicBezTo>
                  <a:cubicBezTo>
                    <a:pt x="3" y="25"/>
                    <a:pt x="35" y="16"/>
                    <a:pt x="64" y="20"/>
                  </a:cubicBezTo>
                  <a:close/>
                </a:path>
              </a:pathLst>
            </a:custGeom>
            <a:solidFill>
              <a:srgbClr val="5A2F3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3">
              <a:extLst>
                <a:ext uri="{FF2B5EF4-FFF2-40B4-BE49-F238E27FC236}">
                  <a16:creationId xmlns:a16="http://schemas.microsoft.com/office/drawing/2014/main" id="{337D5F55-F73B-42FE-911C-C4EDA7ED8B5D}"/>
                </a:ext>
              </a:extLst>
            </p:cNvPr>
            <p:cNvSpPr>
              <a:spLocks/>
            </p:cNvSpPr>
            <p:nvPr/>
          </p:nvSpPr>
          <p:spPr bwMode="auto">
            <a:xfrm>
              <a:off x="2636057" y="2369912"/>
              <a:ext cx="1112845" cy="862671"/>
            </a:xfrm>
            <a:custGeom>
              <a:avLst/>
              <a:gdLst>
                <a:gd name="T0" fmla="*/ 44 w 338"/>
                <a:gd name="T1" fmla="*/ 262 h 262"/>
                <a:gd name="T2" fmla="*/ 60 w 338"/>
                <a:gd name="T3" fmla="*/ 161 h 262"/>
                <a:gd name="T4" fmla="*/ 119 w 338"/>
                <a:gd name="T5" fmla="*/ 99 h 262"/>
                <a:gd name="T6" fmla="*/ 184 w 338"/>
                <a:gd name="T7" fmla="*/ 130 h 262"/>
                <a:gd name="T8" fmla="*/ 297 w 338"/>
                <a:gd name="T9" fmla="*/ 160 h 262"/>
                <a:gd name="T10" fmla="*/ 308 w 338"/>
                <a:gd name="T11" fmla="*/ 259 h 262"/>
                <a:gd name="T12" fmla="*/ 331 w 338"/>
                <a:gd name="T13" fmla="*/ 231 h 262"/>
                <a:gd name="T14" fmla="*/ 318 w 338"/>
                <a:gd name="T15" fmla="*/ 92 h 262"/>
                <a:gd name="T16" fmla="*/ 155 w 338"/>
                <a:gd name="T17" fmla="*/ 9 h 262"/>
                <a:gd name="T18" fmla="*/ 17 w 338"/>
                <a:gd name="T19" fmla="*/ 231 h 262"/>
                <a:gd name="T20" fmla="*/ 44 w 338"/>
                <a:gd name="T21"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8" h="262">
                  <a:moveTo>
                    <a:pt x="44" y="262"/>
                  </a:moveTo>
                  <a:cubicBezTo>
                    <a:pt x="44" y="262"/>
                    <a:pt x="42" y="194"/>
                    <a:pt x="60" y="161"/>
                  </a:cubicBezTo>
                  <a:cubicBezTo>
                    <a:pt x="60" y="161"/>
                    <a:pt x="116" y="118"/>
                    <a:pt x="119" y="99"/>
                  </a:cubicBezTo>
                  <a:cubicBezTo>
                    <a:pt x="119" y="99"/>
                    <a:pt x="128" y="132"/>
                    <a:pt x="184" y="130"/>
                  </a:cubicBezTo>
                  <a:cubicBezTo>
                    <a:pt x="240" y="129"/>
                    <a:pt x="288" y="129"/>
                    <a:pt x="297" y="160"/>
                  </a:cubicBezTo>
                  <a:cubicBezTo>
                    <a:pt x="305" y="190"/>
                    <a:pt x="308" y="259"/>
                    <a:pt x="308" y="259"/>
                  </a:cubicBezTo>
                  <a:cubicBezTo>
                    <a:pt x="308" y="259"/>
                    <a:pt x="308" y="220"/>
                    <a:pt x="331" y="231"/>
                  </a:cubicBezTo>
                  <a:cubicBezTo>
                    <a:pt x="331" y="231"/>
                    <a:pt x="338" y="142"/>
                    <a:pt x="318" y="92"/>
                  </a:cubicBezTo>
                  <a:cubicBezTo>
                    <a:pt x="297" y="41"/>
                    <a:pt x="222" y="0"/>
                    <a:pt x="155" y="9"/>
                  </a:cubicBezTo>
                  <a:cubicBezTo>
                    <a:pt x="83" y="18"/>
                    <a:pt x="0" y="64"/>
                    <a:pt x="17" y="231"/>
                  </a:cubicBezTo>
                  <a:cubicBezTo>
                    <a:pt x="17" y="231"/>
                    <a:pt x="31" y="220"/>
                    <a:pt x="44" y="262"/>
                  </a:cubicBezTo>
                  <a:close/>
                </a:path>
              </a:pathLst>
            </a:custGeom>
            <a:solidFill>
              <a:srgbClr val="5A2F3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4">
              <a:extLst>
                <a:ext uri="{FF2B5EF4-FFF2-40B4-BE49-F238E27FC236}">
                  <a16:creationId xmlns:a16="http://schemas.microsoft.com/office/drawing/2014/main" id="{E2065067-FFC3-4AFF-BE20-FD36C1C2CFC9}"/>
                </a:ext>
              </a:extLst>
            </p:cNvPr>
            <p:cNvSpPr>
              <a:spLocks/>
            </p:cNvSpPr>
            <p:nvPr/>
          </p:nvSpPr>
          <p:spPr bwMode="auto">
            <a:xfrm>
              <a:off x="2214580" y="3795783"/>
              <a:ext cx="2007558" cy="1057388"/>
            </a:xfrm>
            <a:custGeom>
              <a:avLst/>
              <a:gdLst>
                <a:gd name="T0" fmla="*/ 104 w 610"/>
                <a:gd name="T1" fmla="*/ 321 h 321"/>
                <a:gd name="T2" fmla="*/ 106 w 610"/>
                <a:gd name="T3" fmla="*/ 302 h 321"/>
                <a:gd name="T4" fmla="*/ 128 w 610"/>
                <a:gd name="T5" fmla="*/ 179 h 321"/>
                <a:gd name="T6" fmla="*/ 130 w 610"/>
                <a:gd name="T7" fmla="*/ 321 h 321"/>
                <a:gd name="T8" fmla="*/ 477 w 610"/>
                <a:gd name="T9" fmla="*/ 321 h 321"/>
                <a:gd name="T10" fmla="*/ 478 w 610"/>
                <a:gd name="T11" fmla="*/ 175 h 321"/>
                <a:gd name="T12" fmla="*/ 500 w 610"/>
                <a:gd name="T13" fmla="*/ 302 h 321"/>
                <a:gd name="T14" fmla="*/ 502 w 610"/>
                <a:gd name="T15" fmla="*/ 321 h 321"/>
                <a:gd name="T16" fmla="*/ 610 w 610"/>
                <a:gd name="T17" fmla="*/ 321 h 321"/>
                <a:gd name="T18" fmla="*/ 553 w 610"/>
                <a:gd name="T19" fmla="*/ 64 h 321"/>
                <a:gd name="T20" fmla="*/ 406 w 610"/>
                <a:gd name="T21" fmla="*/ 0 h 321"/>
                <a:gd name="T22" fmla="*/ 303 w 610"/>
                <a:gd name="T23" fmla="*/ 30 h 321"/>
                <a:gd name="T24" fmla="*/ 202 w 610"/>
                <a:gd name="T25" fmla="*/ 0 h 321"/>
                <a:gd name="T26" fmla="*/ 53 w 610"/>
                <a:gd name="T27" fmla="*/ 64 h 321"/>
                <a:gd name="T28" fmla="*/ 0 w 610"/>
                <a:gd name="T29" fmla="*/ 321 h 321"/>
                <a:gd name="T30" fmla="*/ 104 w 610"/>
                <a:gd name="T31" fmla="*/ 32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0" h="321">
                  <a:moveTo>
                    <a:pt x="104" y="321"/>
                  </a:moveTo>
                  <a:cubicBezTo>
                    <a:pt x="104" y="314"/>
                    <a:pt x="105" y="307"/>
                    <a:pt x="106" y="302"/>
                  </a:cubicBezTo>
                  <a:cubicBezTo>
                    <a:pt x="118" y="242"/>
                    <a:pt x="128" y="179"/>
                    <a:pt x="128" y="179"/>
                  </a:cubicBezTo>
                  <a:cubicBezTo>
                    <a:pt x="128" y="179"/>
                    <a:pt x="129" y="244"/>
                    <a:pt x="130" y="321"/>
                  </a:cubicBezTo>
                  <a:cubicBezTo>
                    <a:pt x="477" y="321"/>
                    <a:pt x="477" y="321"/>
                    <a:pt x="477" y="321"/>
                  </a:cubicBezTo>
                  <a:cubicBezTo>
                    <a:pt x="477" y="239"/>
                    <a:pt x="478" y="175"/>
                    <a:pt x="478" y="175"/>
                  </a:cubicBezTo>
                  <a:cubicBezTo>
                    <a:pt x="494" y="230"/>
                    <a:pt x="492" y="260"/>
                    <a:pt x="500" y="302"/>
                  </a:cubicBezTo>
                  <a:cubicBezTo>
                    <a:pt x="500" y="307"/>
                    <a:pt x="501" y="314"/>
                    <a:pt x="502" y="321"/>
                  </a:cubicBezTo>
                  <a:cubicBezTo>
                    <a:pt x="610" y="321"/>
                    <a:pt x="610" y="321"/>
                    <a:pt x="610" y="321"/>
                  </a:cubicBezTo>
                  <a:cubicBezTo>
                    <a:pt x="607" y="247"/>
                    <a:pt x="571" y="91"/>
                    <a:pt x="553" y="64"/>
                  </a:cubicBezTo>
                  <a:cubicBezTo>
                    <a:pt x="535" y="36"/>
                    <a:pt x="406" y="0"/>
                    <a:pt x="406" y="0"/>
                  </a:cubicBezTo>
                  <a:cubicBezTo>
                    <a:pt x="386" y="25"/>
                    <a:pt x="325" y="30"/>
                    <a:pt x="303" y="30"/>
                  </a:cubicBezTo>
                  <a:cubicBezTo>
                    <a:pt x="281" y="30"/>
                    <a:pt x="222" y="25"/>
                    <a:pt x="202" y="0"/>
                  </a:cubicBezTo>
                  <a:cubicBezTo>
                    <a:pt x="202" y="0"/>
                    <a:pt x="71" y="36"/>
                    <a:pt x="53" y="64"/>
                  </a:cubicBezTo>
                  <a:cubicBezTo>
                    <a:pt x="46" y="74"/>
                    <a:pt x="4" y="259"/>
                    <a:pt x="0" y="321"/>
                  </a:cubicBezTo>
                  <a:lnTo>
                    <a:pt x="104" y="321"/>
                  </a:lnTo>
                  <a:close/>
                </a:path>
              </a:pathLst>
            </a:custGeom>
            <a:solidFill>
              <a:srgbClr val="BBE0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5">
              <a:extLst>
                <a:ext uri="{FF2B5EF4-FFF2-40B4-BE49-F238E27FC236}">
                  <a16:creationId xmlns:a16="http://schemas.microsoft.com/office/drawing/2014/main" id="{8EB65A55-BD20-4757-8A61-2A9C6E194BC4}"/>
                </a:ext>
              </a:extLst>
            </p:cNvPr>
            <p:cNvSpPr>
              <a:spLocks/>
            </p:cNvSpPr>
            <p:nvPr/>
          </p:nvSpPr>
          <p:spPr bwMode="auto">
            <a:xfrm>
              <a:off x="2799964" y="3734164"/>
              <a:ext cx="421476" cy="352463"/>
            </a:xfrm>
            <a:custGeom>
              <a:avLst/>
              <a:gdLst>
                <a:gd name="T0" fmla="*/ 158 w 342"/>
                <a:gd name="T1" fmla="*/ 0 h 286"/>
                <a:gd name="T2" fmla="*/ 342 w 342"/>
                <a:gd name="T3" fmla="*/ 131 h 286"/>
                <a:gd name="T4" fmla="*/ 209 w 342"/>
                <a:gd name="T5" fmla="*/ 286 h 286"/>
                <a:gd name="T6" fmla="*/ 0 w 342"/>
                <a:gd name="T7" fmla="*/ 61 h 286"/>
                <a:gd name="T8" fmla="*/ 158 w 342"/>
                <a:gd name="T9" fmla="*/ 0 h 286"/>
              </a:gdLst>
              <a:ahLst/>
              <a:cxnLst>
                <a:cxn ang="0">
                  <a:pos x="T0" y="T1"/>
                </a:cxn>
                <a:cxn ang="0">
                  <a:pos x="T2" y="T3"/>
                </a:cxn>
                <a:cxn ang="0">
                  <a:pos x="T4" y="T5"/>
                </a:cxn>
                <a:cxn ang="0">
                  <a:pos x="T6" y="T7"/>
                </a:cxn>
                <a:cxn ang="0">
                  <a:pos x="T8" y="T9"/>
                </a:cxn>
              </a:cxnLst>
              <a:rect l="0" t="0" r="r" b="b"/>
              <a:pathLst>
                <a:path w="342" h="286">
                  <a:moveTo>
                    <a:pt x="158" y="0"/>
                  </a:moveTo>
                  <a:lnTo>
                    <a:pt x="342" y="131"/>
                  </a:lnTo>
                  <a:lnTo>
                    <a:pt x="209" y="286"/>
                  </a:lnTo>
                  <a:lnTo>
                    <a:pt x="0" y="61"/>
                  </a:lnTo>
                  <a:lnTo>
                    <a:pt x="158" y="0"/>
                  </a:lnTo>
                  <a:close/>
                </a:path>
              </a:pathLst>
            </a:custGeom>
            <a:solidFill>
              <a:srgbClr val="A4D3F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6">
              <a:extLst>
                <a:ext uri="{FF2B5EF4-FFF2-40B4-BE49-F238E27FC236}">
                  <a16:creationId xmlns:a16="http://schemas.microsoft.com/office/drawing/2014/main" id="{F4B9874A-0EA8-473D-8B20-35574A1DA292}"/>
                </a:ext>
              </a:extLst>
            </p:cNvPr>
            <p:cNvSpPr>
              <a:spLocks/>
            </p:cNvSpPr>
            <p:nvPr/>
          </p:nvSpPr>
          <p:spPr bwMode="auto">
            <a:xfrm>
              <a:off x="3215278" y="3734164"/>
              <a:ext cx="407920" cy="352463"/>
            </a:xfrm>
            <a:custGeom>
              <a:avLst/>
              <a:gdLst>
                <a:gd name="T0" fmla="*/ 187 w 331"/>
                <a:gd name="T1" fmla="*/ 0 h 286"/>
                <a:gd name="T2" fmla="*/ 0 w 331"/>
                <a:gd name="T3" fmla="*/ 131 h 286"/>
                <a:gd name="T4" fmla="*/ 131 w 331"/>
                <a:gd name="T5" fmla="*/ 286 h 286"/>
                <a:gd name="T6" fmla="*/ 331 w 331"/>
                <a:gd name="T7" fmla="*/ 61 h 286"/>
                <a:gd name="T8" fmla="*/ 187 w 331"/>
                <a:gd name="T9" fmla="*/ 0 h 286"/>
              </a:gdLst>
              <a:ahLst/>
              <a:cxnLst>
                <a:cxn ang="0">
                  <a:pos x="T0" y="T1"/>
                </a:cxn>
                <a:cxn ang="0">
                  <a:pos x="T2" y="T3"/>
                </a:cxn>
                <a:cxn ang="0">
                  <a:pos x="T4" y="T5"/>
                </a:cxn>
                <a:cxn ang="0">
                  <a:pos x="T6" y="T7"/>
                </a:cxn>
                <a:cxn ang="0">
                  <a:pos x="T8" y="T9"/>
                </a:cxn>
              </a:cxnLst>
              <a:rect l="0" t="0" r="r" b="b"/>
              <a:pathLst>
                <a:path w="331" h="286">
                  <a:moveTo>
                    <a:pt x="187" y="0"/>
                  </a:moveTo>
                  <a:lnTo>
                    <a:pt x="0" y="131"/>
                  </a:lnTo>
                  <a:lnTo>
                    <a:pt x="131" y="286"/>
                  </a:lnTo>
                  <a:lnTo>
                    <a:pt x="331" y="61"/>
                  </a:lnTo>
                  <a:lnTo>
                    <a:pt x="187" y="0"/>
                  </a:lnTo>
                  <a:close/>
                </a:path>
              </a:pathLst>
            </a:custGeom>
            <a:solidFill>
              <a:srgbClr val="A4D3F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7">
              <a:extLst>
                <a:ext uri="{FF2B5EF4-FFF2-40B4-BE49-F238E27FC236}">
                  <a16:creationId xmlns:a16="http://schemas.microsoft.com/office/drawing/2014/main" id="{8DC4EC2B-2325-483F-A260-80F0E44A28AD}"/>
                </a:ext>
              </a:extLst>
            </p:cNvPr>
            <p:cNvSpPr>
              <a:spLocks/>
            </p:cNvSpPr>
            <p:nvPr/>
          </p:nvSpPr>
          <p:spPr bwMode="auto">
            <a:xfrm>
              <a:off x="3077251" y="3898072"/>
              <a:ext cx="272358" cy="955100"/>
            </a:xfrm>
            <a:custGeom>
              <a:avLst/>
              <a:gdLst>
                <a:gd name="T0" fmla="*/ 67 w 221"/>
                <a:gd name="T1" fmla="*/ 150 h 775"/>
                <a:gd name="T2" fmla="*/ 0 w 221"/>
                <a:gd name="T3" fmla="*/ 775 h 775"/>
                <a:gd name="T4" fmla="*/ 221 w 221"/>
                <a:gd name="T5" fmla="*/ 775 h 775"/>
                <a:gd name="T6" fmla="*/ 157 w 221"/>
                <a:gd name="T7" fmla="*/ 150 h 775"/>
                <a:gd name="T8" fmla="*/ 160 w 221"/>
                <a:gd name="T9" fmla="*/ 150 h 775"/>
                <a:gd name="T10" fmla="*/ 189 w 221"/>
                <a:gd name="T11" fmla="*/ 91 h 775"/>
                <a:gd name="T12" fmla="*/ 115 w 221"/>
                <a:gd name="T13" fmla="*/ 0 h 775"/>
                <a:gd name="T14" fmla="*/ 112 w 221"/>
                <a:gd name="T15" fmla="*/ 0 h 775"/>
                <a:gd name="T16" fmla="*/ 112 w 221"/>
                <a:gd name="T17" fmla="*/ 0 h 775"/>
                <a:gd name="T18" fmla="*/ 32 w 221"/>
                <a:gd name="T19" fmla="*/ 94 h 775"/>
                <a:gd name="T20" fmla="*/ 61 w 221"/>
                <a:gd name="T21" fmla="*/ 150 h 775"/>
                <a:gd name="T22" fmla="*/ 67 w 221"/>
                <a:gd name="T23" fmla="*/ 150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1" h="775">
                  <a:moveTo>
                    <a:pt x="67" y="150"/>
                  </a:moveTo>
                  <a:lnTo>
                    <a:pt x="0" y="775"/>
                  </a:lnTo>
                  <a:lnTo>
                    <a:pt x="221" y="775"/>
                  </a:lnTo>
                  <a:lnTo>
                    <a:pt x="157" y="150"/>
                  </a:lnTo>
                  <a:lnTo>
                    <a:pt x="160" y="150"/>
                  </a:lnTo>
                  <a:lnTo>
                    <a:pt x="189" y="91"/>
                  </a:lnTo>
                  <a:lnTo>
                    <a:pt x="115" y="0"/>
                  </a:lnTo>
                  <a:lnTo>
                    <a:pt x="112" y="0"/>
                  </a:lnTo>
                  <a:lnTo>
                    <a:pt x="112" y="0"/>
                  </a:lnTo>
                  <a:lnTo>
                    <a:pt x="32" y="94"/>
                  </a:lnTo>
                  <a:lnTo>
                    <a:pt x="61" y="150"/>
                  </a:lnTo>
                  <a:lnTo>
                    <a:pt x="67" y="150"/>
                  </a:lnTo>
                  <a:close/>
                </a:path>
              </a:pathLst>
            </a:custGeom>
            <a:solidFill>
              <a:srgbClr val="54555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8">
              <a:extLst>
                <a:ext uri="{FF2B5EF4-FFF2-40B4-BE49-F238E27FC236}">
                  <a16:creationId xmlns:a16="http://schemas.microsoft.com/office/drawing/2014/main" id="{BB0D1AE3-89A1-487C-9179-D29DBB70B164}"/>
                </a:ext>
              </a:extLst>
            </p:cNvPr>
            <p:cNvSpPr>
              <a:spLocks/>
            </p:cNvSpPr>
            <p:nvPr/>
          </p:nvSpPr>
          <p:spPr bwMode="auto">
            <a:xfrm>
              <a:off x="2201024" y="3795783"/>
              <a:ext cx="1008092" cy="1057388"/>
            </a:xfrm>
            <a:custGeom>
              <a:avLst/>
              <a:gdLst>
                <a:gd name="T0" fmla="*/ 113 w 306"/>
                <a:gd name="T1" fmla="*/ 321 h 321"/>
                <a:gd name="T2" fmla="*/ 131 w 306"/>
                <a:gd name="T3" fmla="*/ 207 h 321"/>
                <a:gd name="T4" fmla="*/ 131 w 306"/>
                <a:gd name="T5" fmla="*/ 321 h 321"/>
                <a:gd name="T6" fmla="*/ 306 w 306"/>
                <a:gd name="T7" fmla="*/ 321 h 321"/>
                <a:gd name="T8" fmla="*/ 306 w 306"/>
                <a:gd name="T9" fmla="*/ 318 h 321"/>
                <a:gd name="T10" fmla="*/ 222 w 306"/>
                <a:gd name="T11" fmla="*/ 159 h 321"/>
                <a:gd name="T12" fmla="*/ 192 w 306"/>
                <a:gd name="T13" fmla="*/ 0 h 321"/>
                <a:gd name="T14" fmla="*/ 53 w 306"/>
                <a:gd name="T15" fmla="*/ 67 h 321"/>
                <a:gd name="T16" fmla="*/ 0 w 306"/>
                <a:gd name="T17" fmla="*/ 312 h 321"/>
                <a:gd name="T18" fmla="*/ 0 w 306"/>
                <a:gd name="T19" fmla="*/ 321 h 321"/>
                <a:gd name="T20" fmla="*/ 113 w 306"/>
                <a:gd name="T21" fmla="*/ 32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6" h="321">
                  <a:moveTo>
                    <a:pt x="113" y="321"/>
                  </a:moveTo>
                  <a:cubicBezTo>
                    <a:pt x="118" y="284"/>
                    <a:pt x="131" y="207"/>
                    <a:pt x="131" y="207"/>
                  </a:cubicBezTo>
                  <a:cubicBezTo>
                    <a:pt x="131" y="321"/>
                    <a:pt x="131" y="321"/>
                    <a:pt x="131" y="321"/>
                  </a:cubicBezTo>
                  <a:cubicBezTo>
                    <a:pt x="306" y="321"/>
                    <a:pt x="306" y="321"/>
                    <a:pt x="306" y="321"/>
                  </a:cubicBezTo>
                  <a:cubicBezTo>
                    <a:pt x="306" y="318"/>
                    <a:pt x="306" y="318"/>
                    <a:pt x="306" y="318"/>
                  </a:cubicBezTo>
                  <a:cubicBezTo>
                    <a:pt x="222" y="159"/>
                    <a:pt x="222" y="159"/>
                    <a:pt x="222" y="159"/>
                  </a:cubicBezTo>
                  <a:cubicBezTo>
                    <a:pt x="192" y="0"/>
                    <a:pt x="192" y="0"/>
                    <a:pt x="192" y="0"/>
                  </a:cubicBezTo>
                  <a:cubicBezTo>
                    <a:pt x="192" y="0"/>
                    <a:pt x="68" y="40"/>
                    <a:pt x="53" y="67"/>
                  </a:cubicBezTo>
                  <a:cubicBezTo>
                    <a:pt x="38" y="95"/>
                    <a:pt x="3" y="291"/>
                    <a:pt x="0" y="312"/>
                  </a:cubicBezTo>
                  <a:cubicBezTo>
                    <a:pt x="0" y="314"/>
                    <a:pt x="0" y="317"/>
                    <a:pt x="0" y="321"/>
                  </a:cubicBezTo>
                  <a:lnTo>
                    <a:pt x="113" y="32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9">
              <a:extLst>
                <a:ext uri="{FF2B5EF4-FFF2-40B4-BE49-F238E27FC236}">
                  <a16:creationId xmlns:a16="http://schemas.microsoft.com/office/drawing/2014/main" id="{022F43F3-153E-42F1-92AC-CE48AAE4F165}"/>
                </a:ext>
              </a:extLst>
            </p:cNvPr>
            <p:cNvSpPr>
              <a:spLocks/>
            </p:cNvSpPr>
            <p:nvPr/>
          </p:nvSpPr>
          <p:spPr bwMode="auto">
            <a:xfrm>
              <a:off x="3221441" y="3795783"/>
              <a:ext cx="1004395" cy="1047529"/>
            </a:xfrm>
            <a:custGeom>
              <a:avLst/>
              <a:gdLst>
                <a:gd name="T0" fmla="*/ 175 w 305"/>
                <a:gd name="T1" fmla="*/ 318 h 318"/>
                <a:gd name="T2" fmla="*/ 174 w 305"/>
                <a:gd name="T3" fmla="*/ 207 h 318"/>
                <a:gd name="T4" fmla="*/ 192 w 305"/>
                <a:gd name="T5" fmla="*/ 318 h 318"/>
                <a:gd name="T6" fmla="*/ 305 w 305"/>
                <a:gd name="T7" fmla="*/ 318 h 318"/>
                <a:gd name="T8" fmla="*/ 305 w 305"/>
                <a:gd name="T9" fmla="*/ 312 h 318"/>
                <a:gd name="T10" fmla="*/ 253 w 305"/>
                <a:gd name="T11" fmla="*/ 67 h 318"/>
                <a:gd name="T12" fmla="*/ 114 w 305"/>
                <a:gd name="T13" fmla="*/ 0 h 318"/>
                <a:gd name="T14" fmla="*/ 84 w 305"/>
                <a:gd name="T15" fmla="*/ 159 h 318"/>
                <a:gd name="T16" fmla="*/ 0 w 305"/>
                <a:gd name="T17" fmla="*/ 318 h 318"/>
                <a:gd name="T18" fmla="*/ 175 w 305"/>
                <a:gd name="T19"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5" h="318">
                  <a:moveTo>
                    <a:pt x="175" y="318"/>
                  </a:moveTo>
                  <a:cubicBezTo>
                    <a:pt x="174" y="207"/>
                    <a:pt x="174" y="207"/>
                    <a:pt x="174" y="207"/>
                  </a:cubicBezTo>
                  <a:cubicBezTo>
                    <a:pt x="174" y="207"/>
                    <a:pt x="187" y="280"/>
                    <a:pt x="192" y="318"/>
                  </a:cubicBezTo>
                  <a:cubicBezTo>
                    <a:pt x="305" y="318"/>
                    <a:pt x="305" y="318"/>
                    <a:pt x="305" y="318"/>
                  </a:cubicBezTo>
                  <a:cubicBezTo>
                    <a:pt x="305" y="315"/>
                    <a:pt x="305" y="313"/>
                    <a:pt x="305" y="312"/>
                  </a:cubicBezTo>
                  <a:cubicBezTo>
                    <a:pt x="303" y="266"/>
                    <a:pt x="268" y="95"/>
                    <a:pt x="253" y="67"/>
                  </a:cubicBezTo>
                  <a:cubicBezTo>
                    <a:pt x="237" y="40"/>
                    <a:pt x="114" y="0"/>
                    <a:pt x="114" y="0"/>
                  </a:cubicBezTo>
                  <a:cubicBezTo>
                    <a:pt x="84" y="159"/>
                    <a:pt x="84" y="159"/>
                    <a:pt x="84" y="159"/>
                  </a:cubicBezTo>
                  <a:cubicBezTo>
                    <a:pt x="0" y="318"/>
                    <a:pt x="0" y="318"/>
                    <a:pt x="0" y="318"/>
                  </a:cubicBezTo>
                  <a:lnTo>
                    <a:pt x="175" y="318"/>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449119B7-99E7-4D94-B8E1-22653A284EF6}"/>
                </a:ext>
              </a:extLst>
            </p:cNvPr>
            <p:cNvSpPr>
              <a:spLocks/>
            </p:cNvSpPr>
            <p:nvPr/>
          </p:nvSpPr>
          <p:spPr bwMode="auto">
            <a:xfrm>
              <a:off x="2602783" y="3795783"/>
              <a:ext cx="606334" cy="1047529"/>
            </a:xfrm>
            <a:custGeom>
              <a:avLst/>
              <a:gdLst>
                <a:gd name="T0" fmla="*/ 187 w 492"/>
                <a:gd name="T1" fmla="*/ 0 h 850"/>
                <a:gd name="T2" fmla="*/ 492 w 492"/>
                <a:gd name="T3" fmla="*/ 850 h 850"/>
                <a:gd name="T4" fmla="*/ 53 w 492"/>
                <a:gd name="T5" fmla="*/ 404 h 850"/>
                <a:gd name="T6" fmla="*/ 160 w 492"/>
                <a:gd name="T7" fmla="*/ 270 h 850"/>
                <a:gd name="T8" fmla="*/ 0 w 492"/>
                <a:gd name="T9" fmla="*/ 214 h 850"/>
                <a:gd name="T10" fmla="*/ 187 w 492"/>
                <a:gd name="T11" fmla="*/ 0 h 850"/>
              </a:gdLst>
              <a:ahLst/>
              <a:cxnLst>
                <a:cxn ang="0">
                  <a:pos x="T0" y="T1"/>
                </a:cxn>
                <a:cxn ang="0">
                  <a:pos x="T2" y="T3"/>
                </a:cxn>
                <a:cxn ang="0">
                  <a:pos x="T4" y="T5"/>
                </a:cxn>
                <a:cxn ang="0">
                  <a:pos x="T6" y="T7"/>
                </a:cxn>
                <a:cxn ang="0">
                  <a:pos x="T8" y="T9"/>
                </a:cxn>
                <a:cxn ang="0">
                  <a:pos x="T10" y="T11"/>
                </a:cxn>
              </a:cxnLst>
              <a:rect l="0" t="0" r="r" b="b"/>
              <a:pathLst>
                <a:path w="492" h="850">
                  <a:moveTo>
                    <a:pt x="187" y="0"/>
                  </a:moveTo>
                  <a:lnTo>
                    <a:pt x="492" y="850"/>
                  </a:lnTo>
                  <a:lnTo>
                    <a:pt x="53" y="404"/>
                  </a:lnTo>
                  <a:lnTo>
                    <a:pt x="160" y="270"/>
                  </a:lnTo>
                  <a:lnTo>
                    <a:pt x="0" y="214"/>
                  </a:lnTo>
                  <a:lnTo>
                    <a:pt x="187" y="0"/>
                  </a:lnTo>
                  <a:close/>
                </a:path>
              </a:pathLst>
            </a:custGeom>
            <a:solidFill>
              <a:srgbClr val="F5F6F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7E6ADD5A-B46C-41B9-897F-26D7F2F789B9}"/>
                </a:ext>
              </a:extLst>
            </p:cNvPr>
            <p:cNvSpPr>
              <a:spLocks/>
            </p:cNvSpPr>
            <p:nvPr/>
          </p:nvSpPr>
          <p:spPr bwMode="auto">
            <a:xfrm>
              <a:off x="3221441" y="3795783"/>
              <a:ext cx="606334" cy="1047529"/>
            </a:xfrm>
            <a:custGeom>
              <a:avLst/>
              <a:gdLst>
                <a:gd name="T0" fmla="*/ 305 w 492"/>
                <a:gd name="T1" fmla="*/ 0 h 850"/>
                <a:gd name="T2" fmla="*/ 0 w 492"/>
                <a:gd name="T3" fmla="*/ 850 h 850"/>
                <a:gd name="T4" fmla="*/ 436 w 492"/>
                <a:gd name="T5" fmla="*/ 404 h 850"/>
                <a:gd name="T6" fmla="*/ 332 w 492"/>
                <a:gd name="T7" fmla="*/ 270 h 850"/>
                <a:gd name="T8" fmla="*/ 492 w 492"/>
                <a:gd name="T9" fmla="*/ 214 h 850"/>
                <a:gd name="T10" fmla="*/ 305 w 492"/>
                <a:gd name="T11" fmla="*/ 0 h 850"/>
              </a:gdLst>
              <a:ahLst/>
              <a:cxnLst>
                <a:cxn ang="0">
                  <a:pos x="T0" y="T1"/>
                </a:cxn>
                <a:cxn ang="0">
                  <a:pos x="T2" y="T3"/>
                </a:cxn>
                <a:cxn ang="0">
                  <a:pos x="T4" y="T5"/>
                </a:cxn>
                <a:cxn ang="0">
                  <a:pos x="T6" y="T7"/>
                </a:cxn>
                <a:cxn ang="0">
                  <a:pos x="T8" y="T9"/>
                </a:cxn>
                <a:cxn ang="0">
                  <a:pos x="T10" y="T11"/>
                </a:cxn>
              </a:cxnLst>
              <a:rect l="0" t="0" r="r" b="b"/>
              <a:pathLst>
                <a:path w="492" h="850">
                  <a:moveTo>
                    <a:pt x="305" y="0"/>
                  </a:moveTo>
                  <a:lnTo>
                    <a:pt x="0" y="850"/>
                  </a:lnTo>
                  <a:lnTo>
                    <a:pt x="436" y="404"/>
                  </a:lnTo>
                  <a:lnTo>
                    <a:pt x="332" y="270"/>
                  </a:lnTo>
                  <a:lnTo>
                    <a:pt x="492" y="214"/>
                  </a:lnTo>
                  <a:lnTo>
                    <a:pt x="305" y="0"/>
                  </a:lnTo>
                  <a:close/>
                </a:path>
              </a:pathLst>
            </a:custGeom>
            <a:solidFill>
              <a:srgbClr val="F5F6F7"/>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620E945B-963E-47DF-8D39-3B7A2C8C0C5F}"/>
                </a:ext>
              </a:extLst>
            </p:cNvPr>
            <p:cNvSpPr>
              <a:spLocks/>
            </p:cNvSpPr>
            <p:nvPr/>
          </p:nvSpPr>
          <p:spPr bwMode="auto">
            <a:xfrm>
              <a:off x="2427784" y="4128528"/>
              <a:ext cx="543483" cy="616193"/>
            </a:xfrm>
            <a:custGeom>
              <a:avLst/>
              <a:gdLst>
                <a:gd name="T0" fmla="*/ 165 w 165"/>
                <a:gd name="T1" fmla="*/ 183 h 187"/>
                <a:gd name="T2" fmla="*/ 165 w 165"/>
                <a:gd name="T3" fmla="*/ 183 h 187"/>
                <a:gd name="T4" fmla="*/ 165 w 165"/>
                <a:gd name="T5" fmla="*/ 182 h 187"/>
                <a:gd name="T6" fmla="*/ 165 w 165"/>
                <a:gd name="T7" fmla="*/ 182 h 187"/>
                <a:gd name="T8" fmla="*/ 165 w 165"/>
                <a:gd name="T9" fmla="*/ 89 h 187"/>
                <a:gd name="T10" fmla="*/ 154 w 165"/>
                <a:gd name="T11" fmla="*/ 35 h 187"/>
                <a:gd name="T12" fmla="*/ 82 w 165"/>
                <a:gd name="T13" fmla="*/ 0 h 187"/>
                <a:gd name="T14" fmla="*/ 14 w 165"/>
                <a:gd name="T15" fmla="*/ 30 h 187"/>
                <a:gd name="T16" fmla="*/ 0 w 165"/>
                <a:gd name="T17" fmla="*/ 89 h 187"/>
                <a:gd name="T18" fmla="*/ 0 w 165"/>
                <a:gd name="T19" fmla="*/ 182 h 187"/>
                <a:gd name="T20" fmla="*/ 0 w 165"/>
                <a:gd name="T21" fmla="*/ 182 h 187"/>
                <a:gd name="T22" fmla="*/ 0 w 165"/>
                <a:gd name="T23" fmla="*/ 183 h 187"/>
                <a:gd name="T24" fmla="*/ 0 w 165"/>
                <a:gd name="T25" fmla="*/ 183 h 187"/>
                <a:gd name="T26" fmla="*/ 0 w 165"/>
                <a:gd name="T27" fmla="*/ 183 h 187"/>
                <a:gd name="T28" fmla="*/ 1 w 165"/>
                <a:gd name="T29" fmla="*/ 186 h 187"/>
                <a:gd name="T30" fmla="*/ 1 w 165"/>
                <a:gd name="T31" fmla="*/ 186 h 187"/>
                <a:gd name="T32" fmla="*/ 2 w 165"/>
                <a:gd name="T33" fmla="*/ 186 h 187"/>
                <a:gd name="T34" fmla="*/ 4 w 165"/>
                <a:gd name="T35" fmla="*/ 187 h 187"/>
                <a:gd name="T36" fmla="*/ 4 w 165"/>
                <a:gd name="T37" fmla="*/ 187 h 187"/>
                <a:gd name="T38" fmla="*/ 5 w 165"/>
                <a:gd name="T39" fmla="*/ 187 h 187"/>
                <a:gd name="T40" fmla="*/ 5 w 165"/>
                <a:gd name="T41" fmla="*/ 187 h 187"/>
                <a:gd name="T42" fmla="*/ 5 w 165"/>
                <a:gd name="T43" fmla="*/ 187 h 187"/>
                <a:gd name="T44" fmla="*/ 29 w 165"/>
                <a:gd name="T45" fmla="*/ 187 h 187"/>
                <a:gd name="T46" fmla="*/ 29 w 165"/>
                <a:gd name="T47" fmla="*/ 177 h 187"/>
                <a:gd name="T48" fmla="*/ 10 w 165"/>
                <a:gd name="T49" fmla="*/ 177 h 187"/>
                <a:gd name="T50" fmla="*/ 10 w 165"/>
                <a:gd name="T51" fmla="*/ 108 h 187"/>
                <a:gd name="T52" fmla="*/ 10 w 165"/>
                <a:gd name="T53" fmla="*/ 73 h 187"/>
                <a:gd name="T54" fmla="*/ 82 w 165"/>
                <a:gd name="T55" fmla="*/ 10 h 187"/>
                <a:gd name="T56" fmla="*/ 155 w 165"/>
                <a:gd name="T57" fmla="*/ 68 h 187"/>
                <a:gd name="T58" fmla="*/ 155 w 165"/>
                <a:gd name="T59" fmla="*/ 108 h 187"/>
                <a:gd name="T60" fmla="*/ 155 w 165"/>
                <a:gd name="T61" fmla="*/ 177 h 187"/>
                <a:gd name="T62" fmla="*/ 136 w 165"/>
                <a:gd name="T63" fmla="*/ 177 h 187"/>
                <a:gd name="T64" fmla="*/ 136 w 165"/>
                <a:gd name="T65" fmla="*/ 187 h 187"/>
                <a:gd name="T66" fmla="*/ 160 w 165"/>
                <a:gd name="T67" fmla="*/ 187 h 187"/>
                <a:gd name="T68" fmla="*/ 160 w 165"/>
                <a:gd name="T69" fmla="*/ 187 h 187"/>
                <a:gd name="T70" fmla="*/ 160 w 165"/>
                <a:gd name="T71" fmla="*/ 187 h 187"/>
                <a:gd name="T72" fmla="*/ 161 w 165"/>
                <a:gd name="T73" fmla="*/ 187 h 187"/>
                <a:gd name="T74" fmla="*/ 161 w 165"/>
                <a:gd name="T75" fmla="*/ 187 h 187"/>
                <a:gd name="T76" fmla="*/ 163 w 165"/>
                <a:gd name="T77" fmla="*/ 186 h 187"/>
                <a:gd name="T78" fmla="*/ 164 w 165"/>
                <a:gd name="T79" fmla="*/ 186 h 187"/>
                <a:gd name="T80" fmla="*/ 164 w 165"/>
                <a:gd name="T81" fmla="*/ 186 h 187"/>
                <a:gd name="T82" fmla="*/ 165 w 165"/>
                <a:gd name="T83" fmla="*/ 18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5" h="187">
                  <a:moveTo>
                    <a:pt x="165" y="183"/>
                  </a:moveTo>
                  <a:cubicBezTo>
                    <a:pt x="165" y="183"/>
                    <a:pt x="165" y="183"/>
                    <a:pt x="165" y="183"/>
                  </a:cubicBezTo>
                  <a:cubicBezTo>
                    <a:pt x="165" y="182"/>
                    <a:pt x="165" y="182"/>
                    <a:pt x="165" y="182"/>
                  </a:cubicBezTo>
                  <a:cubicBezTo>
                    <a:pt x="165" y="182"/>
                    <a:pt x="165" y="182"/>
                    <a:pt x="165" y="182"/>
                  </a:cubicBezTo>
                  <a:cubicBezTo>
                    <a:pt x="165" y="142"/>
                    <a:pt x="165" y="129"/>
                    <a:pt x="165" y="89"/>
                  </a:cubicBezTo>
                  <a:cubicBezTo>
                    <a:pt x="165" y="70"/>
                    <a:pt x="164" y="52"/>
                    <a:pt x="154" y="35"/>
                  </a:cubicBezTo>
                  <a:cubicBezTo>
                    <a:pt x="139" y="8"/>
                    <a:pt x="111" y="0"/>
                    <a:pt x="82" y="0"/>
                  </a:cubicBezTo>
                  <a:cubicBezTo>
                    <a:pt x="56" y="0"/>
                    <a:pt x="30" y="7"/>
                    <a:pt x="14" y="30"/>
                  </a:cubicBezTo>
                  <a:cubicBezTo>
                    <a:pt x="1" y="49"/>
                    <a:pt x="0" y="68"/>
                    <a:pt x="0" y="89"/>
                  </a:cubicBezTo>
                  <a:cubicBezTo>
                    <a:pt x="0" y="129"/>
                    <a:pt x="0" y="142"/>
                    <a:pt x="0" y="182"/>
                  </a:cubicBezTo>
                  <a:cubicBezTo>
                    <a:pt x="0" y="182"/>
                    <a:pt x="0" y="182"/>
                    <a:pt x="0" y="182"/>
                  </a:cubicBezTo>
                  <a:cubicBezTo>
                    <a:pt x="0" y="183"/>
                    <a:pt x="0" y="183"/>
                    <a:pt x="0" y="183"/>
                  </a:cubicBezTo>
                  <a:cubicBezTo>
                    <a:pt x="0" y="183"/>
                    <a:pt x="0" y="183"/>
                    <a:pt x="0" y="183"/>
                  </a:cubicBezTo>
                  <a:cubicBezTo>
                    <a:pt x="0" y="183"/>
                    <a:pt x="0" y="183"/>
                    <a:pt x="0" y="183"/>
                  </a:cubicBezTo>
                  <a:cubicBezTo>
                    <a:pt x="0" y="184"/>
                    <a:pt x="1" y="185"/>
                    <a:pt x="1" y="186"/>
                  </a:cubicBezTo>
                  <a:cubicBezTo>
                    <a:pt x="1" y="186"/>
                    <a:pt x="1" y="186"/>
                    <a:pt x="1" y="186"/>
                  </a:cubicBezTo>
                  <a:cubicBezTo>
                    <a:pt x="2" y="186"/>
                    <a:pt x="2" y="186"/>
                    <a:pt x="2" y="186"/>
                  </a:cubicBezTo>
                  <a:cubicBezTo>
                    <a:pt x="2" y="187"/>
                    <a:pt x="3" y="187"/>
                    <a:pt x="4" y="187"/>
                  </a:cubicBezTo>
                  <a:cubicBezTo>
                    <a:pt x="4" y="187"/>
                    <a:pt x="4" y="187"/>
                    <a:pt x="4" y="187"/>
                  </a:cubicBezTo>
                  <a:cubicBezTo>
                    <a:pt x="5" y="187"/>
                    <a:pt x="5" y="187"/>
                    <a:pt x="5" y="187"/>
                  </a:cubicBezTo>
                  <a:cubicBezTo>
                    <a:pt x="5" y="187"/>
                    <a:pt x="5" y="187"/>
                    <a:pt x="5" y="187"/>
                  </a:cubicBezTo>
                  <a:cubicBezTo>
                    <a:pt x="5" y="187"/>
                    <a:pt x="5" y="187"/>
                    <a:pt x="5" y="187"/>
                  </a:cubicBezTo>
                  <a:cubicBezTo>
                    <a:pt x="13" y="187"/>
                    <a:pt x="21" y="187"/>
                    <a:pt x="29" y="187"/>
                  </a:cubicBezTo>
                  <a:cubicBezTo>
                    <a:pt x="36" y="187"/>
                    <a:pt x="36" y="177"/>
                    <a:pt x="29" y="177"/>
                  </a:cubicBezTo>
                  <a:cubicBezTo>
                    <a:pt x="23" y="177"/>
                    <a:pt x="16" y="177"/>
                    <a:pt x="10" y="177"/>
                  </a:cubicBezTo>
                  <a:cubicBezTo>
                    <a:pt x="10" y="145"/>
                    <a:pt x="10" y="140"/>
                    <a:pt x="10" y="108"/>
                  </a:cubicBezTo>
                  <a:cubicBezTo>
                    <a:pt x="10" y="96"/>
                    <a:pt x="10" y="85"/>
                    <a:pt x="10" y="73"/>
                  </a:cubicBezTo>
                  <a:cubicBezTo>
                    <a:pt x="10" y="32"/>
                    <a:pt x="45" y="10"/>
                    <a:pt x="82" y="10"/>
                  </a:cubicBezTo>
                  <a:cubicBezTo>
                    <a:pt x="119" y="10"/>
                    <a:pt x="150" y="29"/>
                    <a:pt x="155" y="68"/>
                  </a:cubicBezTo>
                  <a:cubicBezTo>
                    <a:pt x="156" y="81"/>
                    <a:pt x="155" y="94"/>
                    <a:pt x="155" y="108"/>
                  </a:cubicBezTo>
                  <a:cubicBezTo>
                    <a:pt x="155" y="140"/>
                    <a:pt x="155" y="145"/>
                    <a:pt x="155" y="177"/>
                  </a:cubicBezTo>
                  <a:cubicBezTo>
                    <a:pt x="149" y="177"/>
                    <a:pt x="142" y="177"/>
                    <a:pt x="136" y="177"/>
                  </a:cubicBezTo>
                  <a:cubicBezTo>
                    <a:pt x="129" y="177"/>
                    <a:pt x="129" y="187"/>
                    <a:pt x="136" y="187"/>
                  </a:cubicBezTo>
                  <a:cubicBezTo>
                    <a:pt x="144" y="187"/>
                    <a:pt x="152" y="187"/>
                    <a:pt x="160" y="187"/>
                  </a:cubicBezTo>
                  <a:cubicBezTo>
                    <a:pt x="160" y="187"/>
                    <a:pt x="160" y="187"/>
                    <a:pt x="160" y="187"/>
                  </a:cubicBezTo>
                  <a:cubicBezTo>
                    <a:pt x="160" y="187"/>
                    <a:pt x="160" y="187"/>
                    <a:pt x="160" y="187"/>
                  </a:cubicBezTo>
                  <a:cubicBezTo>
                    <a:pt x="161" y="187"/>
                    <a:pt x="161" y="187"/>
                    <a:pt x="161" y="187"/>
                  </a:cubicBezTo>
                  <a:cubicBezTo>
                    <a:pt x="161" y="187"/>
                    <a:pt x="161" y="187"/>
                    <a:pt x="161" y="187"/>
                  </a:cubicBezTo>
                  <a:cubicBezTo>
                    <a:pt x="162" y="187"/>
                    <a:pt x="163" y="187"/>
                    <a:pt x="163" y="186"/>
                  </a:cubicBezTo>
                  <a:cubicBezTo>
                    <a:pt x="164" y="186"/>
                    <a:pt x="164" y="186"/>
                    <a:pt x="164" y="186"/>
                  </a:cubicBezTo>
                  <a:cubicBezTo>
                    <a:pt x="164" y="186"/>
                    <a:pt x="164" y="186"/>
                    <a:pt x="164" y="186"/>
                  </a:cubicBezTo>
                  <a:cubicBezTo>
                    <a:pt x="164" y="185"/>
                    <a:pt x="165" y="184"/>
                    <a:pt x="165" y="183"/>
                  </a:cubicBezTo>
                  <a:close/>
                </a:path>
              </a:pathLst>
            </a:custGeom>
            <a:solidFill>
              <a:srgbClr val="54555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Oval 33">
              <a:extLst>
                <a:ext uri="{FF2B5EF4-FFF2-40B4-BE49-F238E27FC236}">
                  <a16:creationId xmlns:a16="http://schemas.microsoft.com/office/drawing/2014/main" id="{327FABB6-7D68-4248-9318-8689972CE9EE}"/>
                </a:ext>
              </a:extLst>
            </p:cNvPr>
            <p:cNvSpPr>
              <a:spLocks noChangeArrowheads="1"/>
            </p:cNvSpPr>
            <p:nvPr/>
          </p:nvSpPr>
          <p:spPr bwMode="auto">
            <a:xfrm>
              <a:off x="2494332" y="4695426"/>
              <a:ext cx="78873" cy="65317"/>
            </a:xfrm>
            <a:prstGeom prst="ellipse">
              <a:avLst/>
            </a:prstGeom>
            <a:solidFill>
              <a:srgbClr val="C6B5C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Oval 34">
              <a:extLst>
                <a:ext uri="{FF2B5EF4-FFF2-40B4-BE49-F238E27FC236}">
                  <a16:creationId xmlns:a16="http://schemas.microsoft.com/office/drawing/2014/main" id="{0585692C-F7C9-4106-8740-70EC23EDA5DD}"/>
                </a:ext>
              </a:extLst>
            </p:cNvPr>
            <p:cNvSpPr>
              <a:spLocks noChangeArrowheads="1"/>
            </p:cNvSpPr>
            <p:nvPr/>
          </p:nvSpPr>
          <p:spPr bwMode="auto">
            <a:xfrm>
              <a:off x="2827077" y="4695426"/>
              <a:ext cx="78873" cy="65317"/>
            </a:xfrm>
            <a:prstGeom prst="ellipse">
              <a:avLst/>
            </a:prstGeom>
            <a:solidFill>
              <a:srgbClr val="C6B5C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5">
              <a:extLst>
                <a:ext uri="{FF2B5EF4-FFF2-40B4-BE49-F238E27FC236}">
                  <a16:creationId xmlns:a16="http://schemas.microsoft.com/office/drawing/2014/main" id="{F7DEBBFE-EED1-4109-88A6-B4FB240AE29E}"/>
                </a:ext>
              </a:extLst>
            </p:cNvPr>
            <p:cNvSpPr>
              <a:spLocks/>
            </p:cNvSpPr>
            <p:nvPr/>
          </p:nvSpPr>
          <p:spPr bwMode="auto">
            <a:xfrm>
              <a:off x="2685352" y="3707052"/>
              <a:ext cx="322885" cy="458448"/>
            </a:xfrm>
            <a:custGeom>
              <a:avLst/>
              <a:gdLst>
                <a:gd name="T0" fmla="*/ 11 w 98"/>
                <a:gd name="T1" fmla="*/ 132 h 139"/>
                <a:gd name="T2" fmla="*/ 89 w 98"/>
                <a:gd name="T3" fmla="*/ 12 h 139"/>
                <a:gd name="T4" fmla="*/ 95 w 98"/>
                <a:gd name="T5" fmla="*/ 0 h 139"/>
                <a:gd name="T6" fmla="*/ 1 w 98"/>
                <a:gd name="T7" fmla="*/ 132 h 139"/>
                <a:gd name="T8" fmla="*/ 11 w 98"/>
                <a:gd name="T9" fmla="*/ 132 h 139"/>
              </a:gdLst>
              <a:ahLst/>
              <a:cxnLst>
                <a:cxn ang="0">
                  <a:pos x="T0" y="T1"/>
                </a:cxn>
                <a:cxn ang="0">
                  <a:pos x="T2" y="T3"/>
                </a:cxn>
                <a:cxn ang="0">
                  <a:pos x="T4" y="T5"/>
                </a:cxn>
                <a:cxn ang="0">
                  <a:pos x="T6" y="T7"/>
                </a:cxn>
                <a:cxn ang="0">
                  <a:pos x="T8" y="T9"/>
                </a:cxn>
              </a:cxnLst>
              <a:rect l="0" t="0" r="r" b="b"/>
              <a:pathLst>
                <a:path w="98" h="139">
                  <a:moveTo>
                    <a:pt x="11" y="132"/>
                  </a:moveTo>
                  <a:cubicBezTo>
                    <a:pt x="14" y="81"/>
                    <a:pt x="34" y="22"/>
                    <a:pt x="89" y="12"/>
                  </a:cubicBezTo>
                  <a:cubicBezTo>
                    <a:pt x="92" y="11"/>
                    <a:pt x="98" y="0"/>
                    <a:pt x="95" y="0"/>
                  </a:cubicBezTo>
                  <a:cubicBezTo>
                    <a:pt x="34" y="2"/>
                    <a:pt x="5" y="77"/>
                    <a:pt x="1" y="132"/>
                  </a:cubicBezTo>
                  <a:cubicBezTo>
                    <a:pt x="0" y="139"/>
                    <a:pt x="10" y="139"/>
                    <a:pt x="11" y="132"/>
                  </a:cubicBezTo>
                  <a:close/>
                </a:path>
              </a:pathLst>
            </a:custGeom>
            <a:solidFill>
              <a:srgbClr val="54555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36">
              <a:extLst>
                <a:ext uri="{FF2B5EF4-FFF2-40B4-BE49-F238E27FC236}">
                  <a16:creationId xmlns:a16="http://schemas.microsoft.com/office/drawing/2014/main" id="{BE669AAC-6152-4F7F-9AF8-417B708A680A}"/>
                </a:ext>
              </a:extLst>
            </p:cNvPr>
            <p:cNvSpPr>
              <a:spLocks/>
            </p:cNvSpPr>
            <p:nvPr/>
          </p:nvSpPr>
          <p:spPr bwMode="auto">
            <a:xfrm>
              <a:off x="3416158" y="3710749"/>
              <a:ext cx="345068" cy="454751"/>
            </a:xfrm>
            <a:custGeom>
              <a:avLst/>
              <a:gdLst>
                <a:gd name="T0" fmla="*/ 94 w 105"/>
                <a:gd name="T1" fmla="*/ 131 h 138"/>
                <a:gd name="T2" fmla="*/ 11 w 105"/>
                <a:gd name="T3" fmla="*/ 12 h 138"/>
                <a:gd name="T4" fmla="*/ 6 w 105"/>
                <a:gd name="T5" fmla="*/ 1 h 138"/>
                <a:gd name="T6" fmla="*/ 104 w 105"/>
                <a:gd name="T7" fmla="*/ 131 h 138"/>
                <a:gd name="T8" fmla="*/ 94 w 105"/>
                <a:gd name="T9" fmla="*/ 131 h 138"/>
              </a:gdLst>
              <a:ahLst/>
              <a:cxnLst>
                <a:cxn ang="0">
                  <a:pos x="T0" y="T1"/>
                </a:cxn>
                <a:cxn ang="0">
                  <a:pos x="T2" y="T3"/>
                </a:cxn>
                <a:cxn ang="0">
                  <a:pos x="T4" y="T5"/>
                </a:cxn>
                <a:cxn ang="0">
                  <a:pos x="T6" y="T7"/>
                </a:cxn>
                <a:cxn ang="0">
                  <a:pos x="T8" y="T9"/>
                </a:cxn>
              </a:cxnLst>
              <a:rect l="0" t="0" r="r" b="b"/>
              <a:pathLst>
                <a:path w="105" h="138">
                  <a:moveTo>
                    <a:pt x="94" y="131"/>
                  </a:moveTo>
                  <a:cubicBezTo>
                    <a:pt x="91" y="80"/>
                    <a:pt x="67" y="21"/>
                    <a:pt x="11" y="12"/>
                  </a:cubicBezTo>
                  <a:cubicBezTo>
                    <a:pt x="5" y="11"/>
                    <a:pt x="0" y="0"/>
                    <a:pt x="6" y="1"/>
                  </a:cubicBezTo>
                  <a:cubicBezTo>
                    <a:pt x="72" y="11"/>
                    <a:pt x="100" y="76"/>
                    <a:pt x="104" y="131"/>
                  </a:cubicBezTo>
                  <a:cubicBezTo>
                    <a:pt x="105" y="138"/>
                    <a:pt x="95" y="138"/>
                    <a:pt x="94" y="131"/>
                  </a:cubicBezTo>
                  <a:close/>
                </a:path>
              </a:pathLst>
            </a:custGeom>
            <a:solidFill>
              <a:srgbClr val="54555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Oval 37">
              <a:extLst>
                <a:ext uri="{FF2B5EF4-FFF2-40B4-BE49-F238E27FC236}">
                  <a16:creationId xmlns:a16="http://schemas.microsoft.com/office/drawing/2014/main" id="{5E1AF0A7-7AF9-473E-8AD4-B0FFE536AB99}"/>
                </a:ext>
              </a:extLst>
            </p:cNvPr>
            <p:cNvSpPr>
              <a:spLocks noChangeArrowheads="1"/>
            </p:cNvSpPr>
            <p:nvPr/>
          </p:nvSpPr>
          <p:spPr bwMode="auto">
            <a:xfrm>
              <a:off x="3650311" y="4086627"/>
              <a:ext cx="200879" cy="200879"/>
            </a:xfrm>
            <a:prstGeom prst="ellipse">
              <a:avLst/>
            </a:prstGeom>
            <a:solidFill>
              <a:srgbClr val="C6B5C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Oval 38">
              <a:extLst>
                <a:ext uri="{FF2B5EF4-FFF2-40B4-BE49-F238E27FC236}">
                  <a16:creationId xmlns:a16="http://schemas.microsoft.com/office/drawing/2014/main" id="{86A4F5F8-B50D-48D4-AEA8-3A36D96B1193}"/>
                </a:ext>
              </a:extLst>
            </p:cNvPr>
            <p:cNvSpPr>
              <a:spLocks noChangeArrowheads="1"/>
            </p:cNvSpPr>
            <p:nvPr/>
          </p:nvSpPr>
          <p:spPr bwMode="auto">
            <a:xfrm>
              <a:off x="3699607" y="4132225"/>
              <a:ext cx="101056" cy="104753"/>
            </a:xfrm>
            <a:prstGeom prst="ellipse">
              <a:avLst/>
            </a:prstGeom>
            <a:solidFill>
              <a:srgbClr val="DDCED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39">
              <a:extLst>
                <a:ext uri="{FF2B5EF4-FFF2-40B4-BE49-F238E27FC236}">
                  <a16:creationId xmlns:a16="http://schemas.microsoft.com/office/drawing/2014/main" id="{92B844D7-3368-4C21-B4A2-4F90BFB0DA93}"/>
                </a:ext>
              </a:extLst>
            </p:cNvPr>
            <p:cNvSpPr>
              <a:spLocks/>
            </p:cNvSpPr>
            <p:nvPr/>
          </p:nvSpPr>
          <p:spPr bwMode="auto">
            <a:xfrm>
              <a:off x="3827775" y="2235582"/>
              <a:ext cx="902107" cy="1181859"/>
            </a:xfrm>
            <a:custGeom>
              <a:avLst/>
              <a:gdLst>
                <a:gd name="T0" fmla="*/ 0 w 732"/>
                <a:gd name="T1" fmla="*/ 959 h 959"/>
                <a:gd name="T2" fmla="*/ 117 w 732"/>
                <a:gd name="T3" fmla="*/ 852 h 959"/>
                <a:gd name="T4" fmla="*/ 117 w 732"/>
                <a:gd name="T5" fmla="*/ 0 h 959"/>
                <a:gd name="T6" fmla="*/ 732 w 732"/>
                <a:gd name="T7" fmla="*/ 0 h 959"/>
                <a:gd name="T8" fmla="*/ 732 w 732"/>
                <a:gd name="T9" fmla="*/ 959 h 959"/>
                <a:gd name="T10" fmla="*/ 0 w 732"/>
                <a:gd name="T11" fmla="*/ 959 h 959"/>
              </a:gdLst>
              <a:ahLst/>
              <a:cxnLst>
                <a:cxn ang="0">
                  <a:pos x="T0" y="T1"/>
                </a:cxn>
                <a:cxn ang="0">
                  <a:pos x="T2" y="T3"/>
                </a:cxn>
                <a:cxn ang="0">
                  <a:pos x="T4" y="T5"/>
                </a:cxn>
                <a:cxn ang="0">
                  <a:pos x="T6" y="T7"/>
                </a:cxn>
                <a:cxn ang="0">
                  <a:pos x="T8" y="T9"/>
                </a:cxn>
                <a:cxn ang="0">
                  <a:pos x="T10" y="T11"/>
                </a:cxn>
              </a:cxnLst>
              <a:rect l="0" t="0" r="r" b="b"/>
              <a:pathLst>
                <a:path w="732" h="959">
                  <a:moveTo>
                    <a:pt x="0" y="959"/>
                  </a:moveTo>
                  <a:lnTo>
                    <a:pt x="117" y="852"/>
                  </a:lnTo>
                  <a:lnTo>
                    <a:pt x="117" y="0"/>
                  </a:lnTo>
                  <a:lnTo>
                    <a:pt x="732" y="0"/>
                  </a:lnTo>
                  <a:lnTo>
                    <a:pt x="732" y="959"/>
                  </a:lnTo>
                  <a:lnTo>
                    <a:pt x="0" y="959"/>
                  </a:lnTo>
                  <a:close/>
                </a:path>
              </a:pathLst>
            </a:custGeom>
            <a:solidFill>
              <a:srgbClr val="F7CB1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40">
              <a:extLst>
                <a:ext uri="{FF2B5EF4-FFF2-40B4-BE49-F238E27FC236}">
                  <a16:creationId xmlns:a16="http://schemas.microsoft.com/office/drawing/2014/main" id="{83C444F0-3222-4F7E-AFAB-B3261A21EE09}"/>
                </a:ext>
              </a:extLst>
            </p:cNvPr>
            <p:cNvSpPr>
              <a:spLocks/>
            </p:cNvSpPr>
            <p:nvPr/>
          </p:nvSpPr>
          <p:spPr bwMode="auto">
            <a:xfrm>
              <a:off x="4015098" y="2271321"/>
              <a:ext cx="685207" cy="29577"/>
            </a:xfrm>
            <a:custGeom>
              <a:avLst/>
              <a:gdLst>
                <a:gd name="T0" fmla="*/ 6 w 208"/>
                <a:gd name="T1" fmla="*/ 9 h 9"/>
                <a:gd name="T2" fmla="*/ 202 w 208"/>
                <a:gd name="T3" fmla="*/ 9 h 9"/>
                <a:gd name="T4" fmla="*/ 202 w 208"/>
                <a:gd name="T5" fmla="*/ 0 h 9"/>
                <a:gd name="T6" fmla="*/ 6 w 208"/>
                <a:gd name="T7" fmla="*/ 0 h 9"/>
                <a:gd name="T8" fmla="*/ 6 w 208"/>
                <a:gd name="T9" fmla="*/ 9 h 9"/>
              </a:gdLst>
              <a:ahLst/>
              <a:cxnLst>
                <a:cxn ang="0">
                  <a:pos x="T0" y="T1"/>
                </a:cxn>
                <a:cxn ang="0">
                  <a:pos x="T2" y="T3"/>
                </a:cxn>
                <a:cxn ang="0">
                  <a:pos x="T4" y="T5"/>
                </a:cxn>
                <a:cxn ang="0">
                  <a:pos x="T6" y="T7"/>
                </a:cxn>
                <a:cxn ang="0">
                  <a:pos x="T8" y="T9"/>
                </a:cxn>
              </a:cxnLst>
              <a:rect l="0" t="0" r="r" b="b"/>
              <a:pathLst>
                <a:path w="208" h="9">
                  <a:moveTo>
                    <a:pt x="6" y="9"/>
                  </a:moveTo>
                  <a:cubicBezTo>
                    <a:pt x="71" y="9"/>
                    <a:pt x="137" y="9"/>
                    <a:pt x="202" y="9"/>
                  </a:cubicBezTo>
                  <a:cubicBezTo>
                    <a:pt x="208" y="9"/>
                    <a:pt x="208" y="0"/>
                    <a:pt x="202" y="0"/>
                  </a:cubicBezTo>
                  <a:cubicBezTo>
                    <a:pt x="137" y="0"/>
                    <a:pt x="71" y="0"/>
                    <a:pt x="6" y="0"/>
                  </a:cubicBezTo>
                  <a:cubicBezTo>
                    <a:pt x="0" y="0"/>
                    <a:pt x="0" y="9"/>
                    <a:pt x="6" y="9"/>
                  </a:cubicBezTo>
                  <a:close/>
                </a:path>
              </a:pathLst>
            </a:custGeom>
            <a:solidFill>
              <a:srgbClr val="F4A41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41">
              <a:extLst>
                <a:ext uri="{FF2B5EF4-FFF2-40B4-BE49-F238E27FC236}">
                  <a16:creationId xmlns:a16="http://schemas.microsoft.com/office/drawing/2014/main" id="{32536E9C-2370-455F-BD86-24FC1B763A48}"/>
                </a:ext>
              </a:extLst>
            </p:cNvPr>
            <p:cNvSpPr>
              <a:spLocks/>
            </p:cNvSpPr>
            <p:nvPr/>
          </p:nvSpPr>
          <p:spPr bwMode="auto">
            <a:xfrm>
              <a:off x="4015098" y="2387166"/>
              <a:ext cx="685207" cy="25881"/>
            </a:xfrm>
            <a:custGeom>
              <a:avLst/>
              <a:gdLst>
                <a:gd name="T0" fmla="*/ 6 w 208"/>
                <a:gd name="T1" fmla="*/ 8 h 8"/>
                <a:gd name="T2" fmla="*/ 202 w 208"/>
                <a:gd name="T3" fmla="*/ 8 h 8"/>
                <a:gd name="T4" fmla="*/ 202 w 208"/>
                <a:gd name="T5" fmla="*/ 0 h 8"/>
                <a:gd name="T6" fmla="*/ 6 w 208"/>
                <a:gd name="T7" fmla="*/ 0 h 8"/>
                <a:gd name="T8" fmla="*/ 6 w 208"/>
                <a:gd name="T9" fmla="*/ 8 h 8"/>
              </a:gdLst>
              <a:ahLst/>
              <a:cxnLst>
                <a:cxn ang="0">
                  <a:pos x="T0" y="T1"/>
                </a:cxn>
                <a:cxn ang="0">
                  <a:pos x="T2" y="T3"/>
                </a:cxn>
                <a:cxn ang="0">
                  <a:pos x="T4" y="T5"/>
                </a:cxn>
                <a:cxn ang="0">
                  <a:pos x="T6" y="T7"/>
                </a:cxn>
                <a:cxn ang="0">
                  <a:pos x="T8" y="T9"/>
                </a:cxn>
              </a:cxnLst>
              <a:rect l="0" t="0" r="r" b="b"/>
              <a:pathLst>
                <a:path w="208" h="8">
                  <a:moveTo>
                    <a:pt x="6" y="8"/>
                  </a:moveTo>
                  <a:cubicBezTo>
                    <a:pt x="71" y="8"/>
                    <a:pt x="137" y="8"/>
                    <a:pt x="202" y="8"/>
                  </a:cubicBezTo>
                  <a:cubicBezTo>
                    <a:pt x="208" y="8"/>
                    <a:pt x="208" y="0"/>
                    <a:pt x="202" y="0"/>
                  </a:cubicBezTo>
                  <a:cubicBezTo>
                    <a:pt x="137" y="0"/>
                    <a:pt x="71" y="0"/>
                    <a:pt x="6" y="0"/>
                  </a:cubicBezTo>
                  <a:cubicBezTo>
                    <a:pt x="0" y="0"/>
                    <a:pt x="0" y="8"/>
                    <a:pt x="6" y="8"/>
                  </a:cubicBezTo>
                  <a:close/>
                </a:path>
              </a:pathLst>
            </a:custGeom>
            <a:solidFill>
              <a:srgbClr val="F4A41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42">
              <a:extLst>
                <a:ext uri="{FF2B5EF4-FFF2-40B4-BE49-F238E27FC236}">
                  <a16:creationId xmlns:a16="http://schemas.microsoft.com/office/drawing/2014/main" id="{789CFE57-B16D-4009-9598-820A63DB5CDD}"/>
                </a:ext>
              </a:extLst>
            </p:cNvPr>
            <p:cNvSpPr>
              <a:spLocks/>
            </p:cNvSpPr>
            <p:nvPr/>
          </p:nvSpPr>
          <p:spPr bwMode="auto">
            <a:xfrm>
              <a:off x="4015098" y="2501777"/>
              <a:ext cx="685207" cy="25881"/>
            </a:xfrm>
            <a:custGeom>
              <a:avLst/>
              <a:gdLst>
                <a:gd name="T0" fmla="*/ 6 w 208"/>
                <a:gd name="T1" fmla="*/ 8 h 8"/>
                <a:gd name="T2" fmla="*/ 202 w 208"/>
                <a:gd name="T3" fmla="*/ 8 h 8"/>
                <a:gd name="T4" fmla="*/ 202 w 208"/>
                <a:gd name="T5" fmla="*/ 0 h 8"/>
                <a:gd name="T6" fmla="*/ 6 w 208"/>
                <a:gd name="T7" fmla="*/ 0 h 8"/>
                <a:gd name="T8" fmla="*/ 6 w 208"/>
                <a:gd name="T9" fmla="*/ 8 h 8"/>
              </a:gdLst>
              <a:ahLst/>
              <a:cxnLst>
                <a:cxn ang="0">
                  <a:pos x="T0" y="T1"/>
                </a:cxn>
                <a:cxn ang="0">
                  <a:pos x="T2" y="T3"/>
                </a:cxn>
                <a:cxn ang="0">
                  <a:pos x="T4" y="T5"/>
                </a:cxn>
                <a:cxn ang="0">
                  <a:pos x="T6" y="T7"/>
                </a:cxn>
                <a:cxn ang="0">
                  <a:pos x="T8" y="T9"/>
                </a:cxn>
              </a:cxnLst>
              <a:rect l="0" t="0" r="r" b="b"/>
              <a:pathLst>
                <a:path w="208" h="8">
                  <a:moveTo>
                    <a:pt x="6" y="8"/>
                  </a:moveTo>
                  <a:cubicBezTo>
                    <a:pt x="71" y="8"/>
                    <a:pt x="137" y="8"/>
                    <a:pt x="202" y="8"/>
                  </a:cubicBezTo>
                  <a:cubicBezTo>
                    <a:pt x="208" y="8"/>
                    <a:pt x="208" y="0"/>
                    <a:pt x="202" y="0"/>
                  </a:cubicBezTo>
                  <a:cubicBezTo>
                    <a:pt x="137" y="0"/>
                    <a:pt x="71" y="0"/>
                    <a:pt x="6" y="0"/>
                  </a:cubicBezTo>
                  <a:cubicBezTo>
                    <a:pt x="0" y="0"/>
                    <a:pt x="0" y="8"/>
                    <a:pt x="6" y="8"/>
                  </a:cubicBezTo>
                  <a:close/>
                </a:path>
              </a:pathLst>
            </a:custGeom>
            <a:solidFill>
              <a:srgbClr val="F4A41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3">
              <a:extLst>
                <a:ext uri="{FF2B5EF4-FFF2-40B4-BE49-F238E27FC236}">
                  <a16:creationId xmlns:a16="http://schemas.microsoft.com/office/drawing/2014/main" id="{B8A33A78-F353-4870-BB6E-5149EB47CF35}"/>
                </a:ext>
              </a:extLst>
            </p:cNvPr>
            <p:cNvSpPr>
              <a:spLocks/>
            </p:cNvSpPr>
            <p:nvPr/>
          </p:nvSpPr>
          <p:spPr bwMode="auto">
            <a:xfrm>
              <a:off x="4015098" y="2613925"/>
              <a:ext cx="685207" cy="29577"/>
            </a:xfrm>
            <a:custGeom>
              <a:avLst/>
              <a:gdLst>
                <a:gd name="T0" fmla="*/ 6 w 208"/>
                <a:gd name="T1" fmla="*/ 9 h 9"/>
                <a:gd name="T2" fmla="*/ 202 w 208"/>
                <a:gd name="T3" fmla="*/ 9 h 9"/>
                <a:gd name="T4" fmla="*/ 202 w 208"/>
                <a:gd name="T5" fmla="*/ 0 h 9"/>
                <a:gd name="T6" fmla="*/ 6 w 208"/>
                <a:gd name="T7" fmla="*/ 0 h 9"/>
                <a:gd name="T8" fmla="*/ 6 w 208"/>
                <a:gd name="T9" fmla="*/ 9 h 9"/>
              </a:gdLst>
              <a:ahLst/>
              <a:cxnLst>
                <a:cxn ang="0">
                  <a:pos x="T0" y="T1"/>
                </a:cxn>
                <a:cxn ang="0">
                  <a:pos x="T2" y="T3"/>
                </a:cxn>
                <a:cxn ang="0">
                  <a:pos x="T4" y="T5"/>
                </a:cxn>
                <a:cxn ang="0">
                  <a:pos x="T6" y="T7"/>
                </a:cxn>
                <a:cxn ang="0">
                  <a:pos x="T8" y="T9"/>
                </a:cxn>
              </a:cxnLst>
              <a:rect l="0" t="0" r="r" b="b"/>
              <a:pathLst>
                <a:path w="208" h="9">
                  <a:moveTo>
                    <a:pt x="6" y="9"/>
                  </a:moveTo>
                  <a:cubicBezTo>
                    <a:pt x="71" y="9"/>
                    <a:pt x="137" y="9"/>
                    <a:pt x="202" y="9"/>
                  </a:cubicBezTo>
                  <a:cubicBezTo>
                    <a:pt x="208" y="9"/>
                    <a:pt x="208" y="0"/>
                    <a:pt x="202" y="0"/>
                  </a:cubicBezTo>
                  <a:cubicBezTo>
                    <a:pt x="137" y="0"/>
                    <a:pt x="71" y="0"/>
                    <a:pt x="6" y="0"/>
                  </a:cubicBezTo>
                  <a:cubicBezTo>
                    <a:pt x="0" y="0"/>
                    <a:pt x="0" y="9"/>
                    <a:pt x="6" y="9"/>
                  </a:cubicBezTo>
                  <a:close/>
                </a:path>
              </a:pathLst>
            </a:custGeom>
            <a:solidFill>
              <a:srgbClr val="F4A41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44">
              <a:extLst>
                <a:ext uri="{FF2B5EF4-FFF2-40B4-BE49-F238E27FC236}">
                  <a16:creationId xmlns:a16="http://schemas.microsoft.com/office/drawing/2014/main" id="{49F61B86-0654-4143-A9E0-A97B0B34CADB}"/>
                </a:ext>
              </a:extLst>
            </p:cNvPr>
            <p:cNvSpPr>
              <a:spLocks/>
            </p:cNvSpPr>
            <p:nvPr/>
          </p:nvSpPr>
          <p:spPr bwMode="auto">
            <a:xfrm>
              <a:off x="4015098" y="2729769"/>
              <a:ext cx="685207" cy="29577"/>
            </a:xfrm>
            <a:custGeom>
              <a:avLst/>
              <a:gdLst>
                <a:gd name="T0" fmla="*/ 6 w 208"/>
                <a:gd name="T1" fmla="*/ 9 h 9"/>
                <a:gd name="T2" fmla="*/ 202 w 208"/>
                <a:gd name="T3" fmla="*/ 9 h 9"/>
                <a:gd name="T4" fmla="*/ 202 w 208"/>
                <a:gd name="T5" fmla="*/ 0 h 9"/>
                <a:gd name="T6" fmla="*/ 6 w 208"/>
                <a:gd name="T7" fmla="*/ 0 h 9"/>
                <a:gd name="T8" fmla="*/ 6 w 208"/>
                <a:gd name="T9" fmla="*/ 9 h 9"/>
              </a:gdLst>
              <a:ahLst/>
              <a:cxnLst>
                <a:cxn ang="0">
                  <a:pos x="T0" y="T1"/>
                </a:cxn>
                <a:cxn ang="0">
                  <a:pos x="T2" y="T3"/>
                </a:cxn>
                <a:cxn ang="0">
                  <a:pos x="T4" y="T5"/>
                </a:cxn>
                <a:cxn ang="0">
                  <a:pos x="T6" y="T7"/>
                </a:cxn>
                <a:cxn ang="0">
                  <a:pos x="T8" y="T9"/>
                </a:cxn>
              </a:cxnLst>
              <a:rect l="0" t="0" r="r" b="b"/>
              <a:pathLst>
                <a:path w="208" h="9">
                  <a:moveTo>
                    <a:pt x="6" y="9"/>
                  </a:moveTo>
                  <a:cubicBezTo>
                    <a:pt x="71" y="9"/>
                    <a:pt x="137" y="9"/>
                    <a:pt x="202" y="9"/>
                  </a:cubicBezTo>
                  <a:cubicBezTo>
                    <a:pt x="208" y="9"/>
                    <a:pt x="208" y="0"/>
                    <a:pt x="202" y="0"/>
                  </a:cubicBezTo>
                  <a:cubicBezTo>
                    <a:pt x="137" y="0"/>
                    <a:pt x="71" y="0"/>
                    <a:pt x="6" y="0"/>
                  </a:cubicBezTo>
                  <a:cubicBezTo>
                    <a:pt x="0" y="0"/>
                    <a:pt x="0" y="9"/>
                    <a:pt x="6" y="9"/>
                  </a:cubicBezTo>
                  <a:close/>
                </a:path>
              </a:pathLst>
            </a:custGeom>
            <a:solidFill>
              <a:srgbClr val="F4A41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45">
              <a:extLst>
                <a:ext uri="{FF2B5EF4-FFF2-40B4-BE49-F238E27FC236}">
                  <a16:creationId xmlns:a16="http://schemas.microsoft.com/office/drawing/2014/main" id="{45157B0F-70CC-4E7F-B642-43D8C14FD414}"/>
                </a:ext>
              </a:extLst>
            </p:cNvPr>
            <p:cNvSpPr>
              <a:spLocks/>
            </p:cNvSpPr>
            <p:nvPr/>
          </p:nvSpPr>
          <p:spPr bwMode="auto">
            <a:xfrm>
              <a:off x="4015098" y="2844381"/>
              <a:ext cx="685207" cy="29577"/>
            </a:xfrm>
            <a:custGeom>
              <a:avLst/>
              <a:gdLst>
                <a:gd name="T0" fmla="*/ 6 w 208"/>
                <a:gd name="T1" fmla="*/ 9 h 9"/>
                <a:gd name="T2" fmla="*/ 202 w 208"/>
                <a:gd name="T3" fmla="*/ 9 h 9"/>
                <a:gd name="T4" fmla="*/ 202 w 208"/>
                <a:gd name="T5" fmla="*/ 0 h 9"/>
                <a:gd name="T6" fmla="*/ 6 w 208"/>
                <a:gd name="T7" fmla="*/ 0 h 9"/>
                <a:gd name="T8" fmla="*/ 6 w 208"/>
                <a:gd name="T9" fmla="*/ 9 h 9"/>
              </a:gdLst>
              <a:ahLst/>
              <a:cxnLst>
                <a:cxn ang="0">
                  <a:pos x="T0" y="T1"/>
                </a:cxn>
                <a:cxn ang="0">
                  <a:pos x="T2" y="T3"/>
                </a:cxn>
                <a:cxn ang="0">
                  <a:pos x="T4" y="T5"/>
                </a:cxn>
                <a:cxn ang="0">
                  <a:pos x="T6" y="T7"/>
                </a:cxn>
                <a:cxn ang="0">
                  <a:pos x="T8" y="T9"/>
                </a:cxn>
              </a:cxnLst>
              <a:rect l="0" t="0" r="r" b="b"/>
              <a:pathLst>
                <a:path w="208" h="9">
                  <a:moveTo>
                    <a:pt x="6" y="9"/>
                  </a:moveTo>
                  <a:cubicBezTo>
                    <a:pt x="71" y="9"/>
                    <a:pt x="137" y="9"/>
                    <a:pt x="202" y="9"/>
                  </a:cubicBezTo>
                  <a:cubicBezTo>
                    <a:pt x="208" y="9"/>
                    <a:pt x="208" y="0"/>
                    <a:pt x="202" y="0"/>
                  </a:cubicBezTo>
                  <a:cubicBezTo>
                    <a:pt x="137" y="0"/>
                    <a:pt x="71" y="0"/>
                    <a:pt x="6" y="0"/>
                  </a:cubicBezTo>
                  <a:cubicBezTo>
                    <a:pt x="0" y="0"/>
                    <a:pt x="0" y="9"/>
                    <a:pt x="6" y="9"/>
                  </a:cubicBezTo>
                  <a:close/>
                </a:path>
              </a:pathLst>
            </a:custGeom>
            <a:solidFill>
              <a:srgbClr val="F4A41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6">
              <a:extLst>
                <a:ext uri="{FF2B5EF4-FFF2-40B4-BE49-F238E27FC236}">
                  <a16:creationId xmlns:a16="http://schemas.microsoft.com/office/drawing/2014/main" id="{F6496E59-C25E-4A9D-8C1C-79F044335475}"/>
                </a:ext>
              </a:extLst>
            </p:cNvPr>
            <p:cNvSpPr>
              <a:spLocks/>
            </p:cNvSpPr>
            <p:nvPr/>
          </p:nvSpPr>
          <p:spPr bwMode="auto">
            <a:xfrm>
              <a:off x="4015098" y="2960225"/>
              <a:ext cx="685207" cy="25881"/>
            </a:xfrm>
            <a:custGeom>
              <a:avLst/>
              <a:gdLst>
                <a:gd name="T0" fmla="*/ 6 w 208"/>
                <a:gd name="T1" fmla="*/ 8 h 8"/>
                <a:gd name="T2" fmla="*/ 202 w 208"/>
                <a:gd name="T3" fmla="*/ 8 h 8"/>
                <a:gd name="T4" fmla="*/ 202 w 208"/>
                <a:gd name="T5" fmla="*/ 0 h 8"/>
                <a:gd name="T6" fmla="*/ 6 w 208"/>
                <a:gd name="T7" fmla="*/ 0 h 8"/>
                <a:gd name="T8" fmla="*/ 6 w 208"/>
                <a:gd name="T9" fmla="*/ 8 h 8"/>
              </a:gdLst>
              <a:ahLst/>
              <a:cxnLst>
                <a:cxn ang="0">
                  <a:pos x="T0" y="T1"/>
                </a:cxn>
                <a:cxn ang="0">
                  <a:pos x="T2" y="T3"/>
                </a:cxn>
                <a:cxn ang="0">
                  <a:pos x="T4" y="T5"/>
                </a:cxn>
                <a:cxn ang="0">
                  <a:pos x="T6" y="T7"/>
                </a:cxn>
                <a:cxn ang="0">
                  <a:pos x="T8" y="T9"/>
                </a:cxn>
              </a:cxnLst>
              <a:rect l="0" t="0" r="r" b="b"/>
              <a:pathLst>
                <a:path w="208" h="8">
                  <a:moveTo>
                    <a:pt x="6" y="8"/>
                  </a:moveTo>
                  <a:cubicBezTo>
                    <a:pt x="71" y="8"/>
                    <a:pt x="137" y="8"/>
                    <a:pt x="202" y="8"/>
                  </a:cubicBezTo>
                  <a:cubicBezTo>
                    <a:pt x="208" y="8"/>
                    <a:pt x="208" y="0"/>
                    <a:pt x="202" y="0"/>
                  </a:cubicBezTo>
                  <a:cubicBezTo>
                    <a:pt x="137" y="0"/>
                    <a:pt x="71" y="0"/>
                    <a:pt x="6" y="0"/>
                  </a:cubicBezTo>
                  <a:cubicBezTo>
                    <a:pt x="0" y="0"/>
                    <a:pt x="0" y="8"/>
                    <a:pt x="6" y="8"/>
                  </a:cubicBezTo>
                  <a:close/>
                </a:path>
              </a:pathLst>
            </a:custGeom>
            <a:solidFill>
              <a:srgbClr val="F4A41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7">
              <a:extLst>
                <a:ext uri="{FF2B5EF4-FFF2-40B4-BE49-F238E27FC236}">
                  <a16:creationId xmlns:a16="http://schemas.microsoft.com/office/drawing/2014/main" id="{FA2C2363-70EE-4DC4-AB83-E3108742F3A5}"/>
                </a:ext>
              </a:extLst>
            </p:cNvPr>
            <p:cNvSpPr>
              <a:spLocks/>
            </p:cNvSpPr>
            <p:nvPr/>
          </p:nvSpPr>
          <p:spPr bwMode="auto">
            <a:xfrm>
              <a:off x="4015098" y="3074838"/>
              <a:ext cx="685207" cy="25881"/>
            </a:xfrm>
            <a:custGeom>
              <a:avLst/>
              <a:gdLst>
                <a:gd name="T0" fmla="*/ 6 w 208"/>
                <a:gd name="T1" fmla="*/ 8 h 8"/>
                <a:gd name="T2" fmla="*/ 202 w 208"/>
                <a:gd name="T3" fmla="*/ 8 h 8"/>
                <a:gd name="T4" fmla="*/ 202 w 208"/>
                <a:gd name="T5" fmla="*/ 0 h 8"/>
                <a:gd name="T6" fmla="*/ 6 w 208"/>
                <a:gd name="T7" fmla="*/ 0 h 8"/>
                <a:gd name="T8" fmla="*/ 6 w 208"/>
                <a:gd name="T9" fmla="*/ 8 h 8"/>
              </a:gdLst>
              <a:ahLst/>
              <a:cxnLst>
                <a:cxn ang="0">
                  <a:pos x="T0" y="T1"/>
                </a:cxn>
                <a:cxn ang="0">
                  <a:pos x="T2" y="T3"/>
                </a:cxn>
                <a:cxn ang="0">
                  <a:pos x="T4" y="T5"/>
                </a:cxn>
                <a:cxn ang="0">
                  <a:pos x="T6" y="T7"/>
                </a:cxn>
                <a:cxn ang="0">
                  <a:pos x="T8" y="T9"/>
                </a:cxn>
              </a:cxnLst>
              <a:rect l="0" t="0" r="r" b="b"/>
              <a:pathLst>
                <a:path w="208" h="8">
                  <a:moveTo>
                    <a:pt x="6" y="8"/>
                  </a:moveTo>
                  <a:cubicBezTo>
                    <a:pt x="71" y="8"/>
                    <a:pt x="137" y="8"/>
                    <a:pt x="202" y="8"/>
                  </a:cubicBezTo>
                  <a:cubicBezTo>
                    <a:pt x="208" y="8"/>
                    <a:pt x="208" y="0"/>
                    <a:pt x="202" y="0"/>
                  </a:cubicBezTo>
                  <a:cubicBezTo>
                    <a:pt x="137" y="0"/>
                    <a:pt x="71" y="0"/>
                    <a:pt x="6" y="0"/>
                  </a:cubicBezTo>
                  <a:cubicBezTo>
                    <a:pt x="0" y="0"/>
                    <a:pt x="0" y="8"/>
                    <a:pt x="6" y="8"/>
                  </a:cubicBezTo>
                  <a:close/>
                </a:path>
              </a:pathLst>
            </a:custGeom>
            <a:solidFill>
              <a:srgbClr val="F4A41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8">
              <a:extLst>
                <a:ext uri="{FF2B5EF4-FFF2-40B4-BE49-F238E27FC236}">
                  <a16:creationId xmlns:a16="http://schemas.microsoft.com/office/drawing/2014/main" id="{08128B3B-7DF3-483D-9AFE-3885B408E94C}"/>
                </a:ext>
              </a:extLst>
            </p:cNvPr>
            <p:cNvSpPr>
              <a:spLocks/>
            </p:cNvSpPr>
            <p:nvPr/>
          </p:nvSpPr>
          <p:spPr bwMode="auto">
            <a:xfrm>
              <a:off x="4015098" y="3186984"/>
              <a:ext cx="685207" cy="29577"/>
            </a:xfrm>
            <a:custGeom>
              <a:avLst/>
              <a:gdLst>
                <a:gd name="T0" fmla="*/ 6 w 208"/>
                <a:gd name="T1" fmla="*/ 9 h 9"/>
                <a:gd name="T2" fmla="*/ 202 w 208"/>
                <a:gd name="T3" fmla="*/ 9 h 9"/>
                <a:gd name="T4" fmla="*/ 202 w 208"/>
                <a:gd name="T5" fmla="*/ 0 h 9"/>
                <a:gd name="T6" fmla="*/ 6 w 208"/>
                <a:gd name="T7" fmla="*/ 0 h 9"/>
                <a:gd name="T8" fmla="*/ 6 w 208"/>
                <a:gd name="T9" fmla="*/ 9 h 9"/>
              </a:gdLst>
              <a:ahLst/>
              <a:cxnLst>
                <a:cxn ang="0">
                  <a:pos x="T0" y="T1"/>
                </a:cxn>
                <a:cxn ang="0">
                  <a:pos x="T2" y="T3"/>
                </a:cxn>
                <a:cxn ang="0">
                  <a:pos x="T4" y="T5"/>
                </a:cxn>
                <a:cxn ang="0">
                  <a:pos x="T6" y="T7"/>
                </a:cxn>
                <a:cxn ang="0">
                  <a:pos x="T8" y="T9"/>
                </a:cxn>
              </a:cxnLst>
              <a:rect l="0" t="0" r="r" b="b"/>
              <a:pathLst>
                <a:path w="208" h="9">
                  <a:moveTo>
                    <a:pt x="6" y="9"/>
                  </a:moveTo>
                  <a:cubicBezTo>
                    <a:pt x="71" y="9"/>
                    <a:pt x="137" y="9"/>
                    <a:pt x="202" y="9"/>
                  </a:cubicBezTo>
                  <a:cubicBezTo>
                    <a:pt x="208" y="9"/>
                    <a:pt x="208" y="0"/>
                    <a:pt x="202" y="0"/>
                  </a:cubicBezTo>
                  <a:cubicBezTo>
                    <a:pt x="137" y="0"/>
                    <a:pt x="71" y="0"/>
                    <a:pt x="6" y="0"/>
                  </a:cubicBezTo>
                  <a:cubicBezTo>
                    <a:pt x="0" y="0"/>
                    <a:pt x="0" y="9"/>
                    <a:pt x="6" y="9"/>
                  </a:cubicBezTo>
                  <a:close/>
                </a:path>
              </a:pathLst>
            </a:custGeom>
            <a:solidFill>
              <a:srgbClr val="F4A41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49">
              <a:extLst>
                <a:ext uri="{FF2B5EF4-FFF2-40B4-BE49-F238E27FC236}">
                  <a16:creationId xmlns:a16="http://schemas.microsoft.com/office/drawing/2014/main" id="{5C4A7EEB-F3E0-45D5-9CA7-C421D20150F6}"/>
                </a:ext>
              </a:extLst>
            </p:cNvPr>
            <p:cNvSpPr>
              <a:spLocks/>
            </p:cNvSpPr>
            <p:nvPr/>
          </p:nvSpPr>
          <p:spPr bwMode="auto">
            <a:xfrm>
              <a:off x="4015098" y="3302829"/>
              <a:ext cx="685207" cy="29577"/>
            </a:xfrm>
            <a:custGeom>
              <a:avLst/>
              <a:gdLst>
                <a:gd name="T0" fmla="*/ 6 w 208"/>
                <a:gd name="T1" fmla="*/ 9 h 9"/>
                <a:gd name="T2" fmla="*/ 202 w 208"/>
                <a:gd name="T3" fmla="*/ 9 h 9"/>
                <a:gd name="T4" fmla="*/ 202 w 208"/>
                <a:gd name="T5" fmla="*/ 0 h 9"/>
                <a:gd name="T6" fmla="*/ 6 w 208"/>
                <a:gd name="T7" fmla="*/ 0 h 9"/>
                <a:gd name="T8" fmla="*/ 6 w 208"/>
                <a:gd name="T9" fmla="*/ 9 h 9"/>
              </a:gdLst>
              <a:ahLst/>
              <a:cxnLst>
                <a:cxn ang="0">
                  <a:pos x="T0" y="T1"/>
                </a:cxn>
                <a:cxn ang="0">
                  <a:pos x="T2" y="T3"/>
                </a:cxn>
                <a:cxn ang="0">
                  <a:pos x="T4" y="T5"/>
                </a:cxn>
                <a:cxn ang="0">
                  <a:pos x="T6" y="T7"/>
                </a:cxn>
                <a:cxn ang="0">
                  <a:pos x="T8" y="T9"/>
                </a:cxn>
              </a:cxnLst>
              <a:rect l="0" t="0" r="r" b="b"/>
              <a:pathLst>
                <a:path w="208" h="9">
                  <a:moveTo>
                    <a:pt x="6" y="9"/>
                  </a:moveTo>
                  <a:cubicBezTo>
                    <a:pt x="71" y="9"/>
                    <a:pt x="137" y="9"/>
                    <a:pt x="202" y="9"/>
                  </a:cubicBezTo>
                  <a:cubicBezTo>
                    <a:pt x="208" y="9"/>
                    <a:pt x="208" y="0"/>
                    <a:pt x="202" y="0"/>
                  </a:cubicBezTo>
                  <a:cubicBezTo>
                    <a:pt x="137" y="0"/>
                    <a:pt x="71" y="0"/>
                    <a:pt x="6" y="0"/>
                  </a:cubicBezTo>
                  <a:cubicBezTo>
                    <a:pt x="0" y="0"/>
                    <a:pt x="0" y="9"/>
                    <a:pt x="6" y="9"/>
                  </a:cubicBezTo>
                  <a:close/>
                </a:path>
              </a:pathLst>
            </a:custGeom>
            <a:solidFill>
              <a:srgbClr val="F4A41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50">
              <a:extLst>
                <a:ext uri="{FF2B5EF4-FFF2-40B4-BE49-F238E27FC236}">
                  <a16:creationId xmlns:a16="http://schemas.microsoft.com/office/drawing/2014/main" id="{21BB947A-2E60-4B8C-A951-4733169268D3}"/>
                </a:ext>
              </a:extLst>
            </p:cNvPr>
            <p:cNvSpPr>
              <a:spLocks/>
            </p:cNvSpPr>
            <p:nvPr/>
          </p:nvSpPr>
          <p:spPr bwMode="auto">
            <a:xfrm>
              <a:off x="680259" y="2610227"/>
              <a:ext cx="1132564" cy="1502280"/>
            </a:xfrm>
            <a:custGeom>
              <a:avLst/>
              <a:gdLst>
                <a:gd name="T0" fmla="*/ 344 w 344"/>
                <a:gd name="T1" fmla="*/ 423 h 456"/>
                <a:gd name="T2" fmla="*/ 311 w 344"/>
                <a:gd name="T3" fmla="*/ 456 h 456"/>
                <a:gd name="T4" fmla="*/ 33 w 344"/>
                <a:gd name="T5" fmla="*/ 456 h 456"/>
                <a:gd name="T6" fmla="*/ 0 w 344"/>
                <a:gd name="T7" fmla="*/ 423 h 456"/>
                <a:gd name="T8" fmla="*/ 0 w 344"/>
                <a:gd name="T9" fmla="*/ 34 h 456"/>
                <a:gd name="T10" fmla="*/ 33 w 344"/>
                <a:gd name="T11" fmla="*/ 0 h 456"/>
                <a:gd name="T12" fmla="*/ 311 w 344"/>
                <a:gd name="T13" fmla="*/ 0 h 456"/>
                <a:gd name="T14" fmla="*/ 344 w 344"/>
                <a:gd name="T15" fmla="*/ 34 h 456"/>
                <a:gd name="T16" fmla="*/ 344 w 344"/>
                <a:gd name="T17" fmla="*/ 423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4" h="456">
                  <a:moveTo>
                    <a:pt x="344" y="423"/>
                  </a:moveTo>
                  <a:cubicBezTo>
                    <a:pt x="344" y="441"/>
                    <a:pt x="329" y="456"/>
                    <a:pt x="311" y="456"/>
                  </a:cubicBezTo>
                  <a:cubicBezTo>
                    <a:pt x="33" y="456"/>
                    <a:pt x="33" y="456"/>
                    <a:pt x="33" y="456"/>
                  </a:cubicBezTo>
                  <a:cubicBezTo>
                    <a:pt x="15" y="456"/>
                    <a:pt x="0" y="441"/>
                    <a:pt x="0" y="423"/>
                  </a:cubicBezTo>
                  <a:cubicBezTo>
                    <a:pt x="0" y="34"/>
                    <a:pt x="0" y="34"/>
                    <a:pt x="0" y="34"/>
                  </a:cubicBezTo>
                  <a:cubicBezTo>
                    <a:pt x="0" y="15"/>
                    <a:pt x="15" y="0"/>
                    <a:pt x="33" y="0"/>
                  </a:cubicBezTo>
                  <a:cubicBezTo>
                    <a:pt x="311" y="0"/>
                    <a:pt x="311" y="0"/>
                    <a:pt x="311" y="0"/>
                  </a:cubicBezTo>
                  <a:cubicBezTo>
                    <a:pt x="329" y="0"/>
                    <a:pt x="344" y="15"/>
                    <a:pt x="344" y="34"/>
                  </a:cubicBezTo>
                  <a:lnTo>
                    <a:pt x="344" y="423"/>
                  </a:lnTo>
                  <a:close/>
                </a:path>
              </a:pathLst>
            </a:custGeom>
            <a:gradFill>
              <a:gsLst>
                <a:gs pos="10000">
                  <a:schemeClr val="accent1"/>
                </a:gs>
                <a:gs pos="100000">
                  <a:schemeClr val="accent2"/>
                </a:gs>
              </a:gsLst>
              <a:lin ang="189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51">
              <a:extLst>
                <a:ext uri="{FF2B5EF4-FFF2-40B4-BE49-F238E27FC236}">
                  <a16:creationId xmlns:a16="http://schemas.microsoft.com/office/drawing/2014/main" id="{9BEF68DC-52B6-4E80-ABB0-C8F6FB7855A9}"/>
                </a:ext>
              </a:extLst>
            </p:cNvPr>
            <p:cNvSpPr>
              <a:spLocks noChangeArrowheads="1"/>
            </p:cNvSpPr>
            <p:nvPr/>
          </p:nvSpPr>
          <p:spPr bwMode="auto">
            <a:xfrm>
              <a:off x="785012" y="2692798"/>
              <a:ext cx="921825" cy="129154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52">
              <a:extLst>
                <a:ext uri="{FF2B5EF4-FFF2-40B4-BE49-F238E27FC236}">
                  <a16:creationId xmlns:a16="http://schemas.microsoft.com/office/drawing/2014/main" id="{B2439E7F-C8F6-4FB0-9FF8-750C294C4E75}"/>
                </a:ext>
              </a:extLst>
            </p:cNvPr>
            <p:cNvSpPr>
              <a:spLocks noEditPoints="1"/>
            </p:cNvSpPr>
            <p:nvPr/>
          </p:nvSpPr>
          <p:spPr bwMode="auto">
            <a:xfrm>
              <a:off x="989588" y="2491918"/>
              <a:ext cx="513906" cy="253872"/>
            </a:xfrm>
            <a:custGeom>
              <a:avLst/>
              <a:gdLst>
                <a:gd name="T0" fmla="*/ 117 w 156"/>
                <a:gd name="T1" fmla="*/ 45 h 77"/>
                <a:gd name="T2" fmla="*/ 117 w 156"/>
                <a:gd name="T3" fmla="*/ 22 h 77"/>
                <a:gd name="T4" fmla="*/ 95 w 156"/>
                <a:gd name="T5" fmla="*/ 0 h 77"/>
                <a:gd name="T6" fmla="*/ 61 w 156"/>
                <a:gd name="T7" fmla="*/ 0 h 77"/>
                <a:gd name="T8" fmla="*/ 39 w 156"/>
                <a:gd name="T9" fmla="*/ 22 h 77"/>
                <a:gd name="T10" fmla="*/ 39 w 156"/>
                <a:gd name="T11" fmla="*/ 45 h 77"/>
                <a:gd name="T12" fmla="*/ 0 w 156"/>
                <a:gd name="T13" fmla="*/ 77 h 77"/>
                <a:gd name="T14" fmla="*/ 77 w 156"/>
                <a:gd name="T15" fmla="*/ 77 h 77"/>
                <a:gd name="T16" fmla="*/ 79 w 156"/>
                <a:gd name="T17" fmla="*/ 77 h 77"/>
                <a:gd name="T18" fmla="*/ 156 w 156"/>
                <a:gd name="T19" fmla="*/ 77 h 77"/>
                <a:gd name="T20" fmla="*/ 117 w 156"/>
                <a:gd name="T21" fmla="*/ 45 h 77"/>
                <a:gd name="T22" fmla="*/ 78 w 156"/>
                <a:gd name="T23" fmla="*/ 11 h 77"/>
                <a:gd name="T24" fmla="*/ 86 w 156"/>
                <a:gd name="T25" fmla="*/ 19 h 77"/>
                <a:gd name="T26" fmla="*/ 78 w 156"/>
                <a:gd name="T27" fmla="*/ 27 h 77"/>
                <a:gd name="T28" fmla="*/ 70 w 156"/>
                <a:gd name="T29" fmla="*/ 19 h 77"/>
                <a:gd name="T30" fmla="*/ 78 w 156"/>
                <a:gd name="T31" fmla="*/ 1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6" h="77">
                  <a:moveTo>
                    <a:pt x="117" y="45"/>
                  </a:moveTo>
                  <a:cubicBezTo>
                    <a:pt x="117" y="22"/>
                    <a:pt x="117" y="22"/>
                    <a:pt x="117" y="22"/>
                  </a:cubicBezTo>
                  <a:cubicBezTo>
                    <a:pt x="117" y="10"/>
                    <a:pt x="107" y="0"/>
                    <a:pt x="95" y="0"/>
                  </a:cubicBezTo>
                  <a:cubicBezTo>
                    <a:pt x="61" y="0"/>
                    <a:pt x="61" y="0"/>
                    <a:pt x="61" y="0"/>
                  </a:cubicBezTo>
                  <a:cubicBezTo>
                    <a:pt x="49" y="0"/>
                    <a:pt x="39" y="10"/>
                    <a:pt x="39" y="22"/>
                  </a:cubicBezTo>
                  <a:cubicBezTo>
                    <a:pt x="39" y="45"/>
                    <a:pt x="39" y="45"/>
                    <a:pt x="39" y="45"/>
                  </a:cubicBezTo>
                  <a:cubicBezTo>
                    <a:pt x="9" y="46"/>
                    <a:pt x="0" y="77"/>
                    <a:pt x="0" y="77"/>
                  </a:cubicBezTo>
                  <a:cubicBezTo>
                    <a:pt x="77" y="77"/>
                    <a:pt x="77" y="77"/>
                    <a:pt x="77" y="77"/>
                  </a:cubicBezTo>
                  <a:cubicBezTo>
                    <a:pt x="79" y="77"/>
                    <a:pt x="79" y="77"/>
                    <a:pt x="79" y="77"/>
                  </a:cubicBezTo>
                  <a:cubicBezTo>
                    <a:pt x="156" y="77"/>
                    <a:pt x="156" y="77"/>
                    <a:pt x="156" y="77"/>
                  </a:cubicBezTo>
                  <a:cubicBezTo>
                    <a:pt x="156" y="77"/>
                    <a:pt x="148" y="46"/>
                    <a:pt x="117" y="45"/>
                  </a:cubicBezTo>
                  <a:close/>
                  <a:moveTo>
                    <a:pt x="78" y="11"/>
                  </a:moveTo>
                  <a:cubicBezTo>
                    <a:pt x="83" y="11"/>
                    <a:pt x="86" y="15"/>
                    <a:pt x="86" y="19"/>
                  </a:cubicBezTo>
                  <a:cubicBezTo>
                    <a:pt x="86" y="24"/>
                    <a:pt x="83" y="27"/>
                    <a:pt x="78" y="27"/>
                  </a:cubicBezTo>
                  <a:cubicBezTo>
                    <a:pt x="74" y="27"/>
                    <a:pt x="70" y="24"/>
                    <a:pt x="70" y="19"/>
                  </a:cubicBezTo>
                  <a:cubicBezTo>
                    <a:pt x="70" y="15"/>
                    <a:pt x="74" y="11"/>
                    <a:pt x="78" y="11"/>
                  </a:cubicBezTo>
                  <a:close/>
                </a:path>
              </a:pathLst>
            </a:custGeom>
            <a:solidFill>
              <a:srgbClr val="F4A41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Rectangle 53">
              <a:extLst>
                <a:ext uri="{FF2B5EF4-FFF2-40B4-BE49-F238E27FC236}">
                  <a16:creationId xmlns:a16="http://schemas.microsoft.com/office/drawing/2014/main" id="{4E7D189F-394E-43FD-8664-B3F514BB3EBB}"/>
                </a:ext>
              </a:extLst>
            </p:cNvPr>
            <p:cNvSpPr>
              <a:spLocks noChangeArrowheads="1"/>
            </p:cNvSpPr>
            <p:nvPr/>
          </p:nvSpPr>
          <p:spPr bwMode="auto">
            <a:xfrm>
              <a:off x="890997" y="2848078"/>
              <a:ext cx="711087" cy="59155"/>
            </a:xfrm>
            <a:prstGeom prst="rect">
              <a:avLst/>
            </a:prstGeom>
            <a:solidFill>
              <a:srgbClr val="CDEEF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Rectangle 54">
              <a:extLst>
                <a:ext uri="{FF2B5EF4-FFF2-40B4-BE49-F238E27FC236}">
                  <a16:creationId xmlns:a16="http://schemas.microsoft.com/office/drawing/2014/main" id="{0B3B2B86-2ECB-4301-8070-7C908663A125}"/>
                </a:ext>
              </a:extLst>
            </p:cNvPr>
            <p:cNvSpPr>
              <a:spLocks noChangeArrowheads="1"/>
            </p:cNvSpPr>
            <p:nvPr/>
          </p:nvSpPr>
          <p:spPr bwMode="auto">
            <a:xfrm>
              <a:off x="890997" y="2970084"/>
              <a:ext cx="234153" cy="305632"/>
            </a:xfrm>
            <a:prstGeom prst="rect">
              <a:avLst/>
            </a:prstGeom>
            <a:solidFill>
              <a:srgbClr val="CDEEF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Rectangle 55">
              <a:extLst>
                <a:ext uri="{FF2B5EF4-FFF2-40B4-BE49-F238E27FC236}">
                  <a16:creationId xmlns:a16="http://schemas.microsoft.com/office/drawing/2014/main" id="{03FE2F18-90C7-4082-9C2A-2AB5B4FACD3D}"/>
                </a:ext>
              </a:extLst>
            </p:cNvPr>
            <p:cNvSpPr>
              <a:spLocks noChangeArrowheads="1"/>
            </p:cNvSpPr>
            <p:nvPr/>
          </p:nvSpPr>
          <p:spPr bwMode="auto">
            <a:xfrm>
              <a:off x="1170749" y="2970084"/>
              <a:ext cx="431335" cy="59155"/>
            </a:xfrm>
            <a:prstGeom prst="rect">
              <a:avLst/>
            </a:prstGeom>
            <a:solidFill>
              <a:srgbClr val="CDEEF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Rectangle 56">
              <a:extLst>
                <a:ext uri="{FF2B5EF4-FFF2-40B4-BE49-F238E27FC236}">
                  <a16:creationId xmlns:a16="http://schemas.microsoft.com/office/drawing/2014/main" id="{919788B9-E60B-4E68-968D-A5004AD9B5AA}"/>
                </a:ext>
              </a:extLst>
            </p:cNvPr>
            <p:cNvSpPr>
              <a:spLocks noChangeArrowheads="1"/>
            </p:cNvSpPr>
            <p:nvPr/>
          </p:nvSpPr>
          <p:spPr bwMode="auto">
            <a:xfrm>
              <a:off x="1170749" y="3090858"/>
              <a:ext cx="431335" cy="62852"/>
            </a:xfrm>
            <a:prstGeom prst="rect">
              <a:avLst/>
            </a:prstGeom>
            <a:solidFill>
              <a:srgbClr val="CDEEF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57">
              <a:extLst>
                <a:ext uri="{FF2B5EF4-FFF2-40B4-BE49-F238E27FC236}">
                  <a16:creationId xmlns:a16="http://schemas.microsoft.com/office/drawing/2014/main" id="{4588046A-568C-4B89-A661-31D7C44E3E76}"/>
                </a:ext>
              </a:extLst>
            </p:cNvPr>
            <p:cNvSpPr>
              <a:spLocks noChangeArrowheads="1"/>
            </p:cNvSpPr>
            <p:nvPr/>
          </p:nvSpPr>
          <p:spPr bwMode="auto">
            <a:xfrm>
              <a:off x="1170749" y="3212865"/>
              <a:ext cx="431335" cy="62852"/>
            </a:xfrm>
            <a:prstGeom prst="rect">
              <a:avLst/>
            </a:prstGeom>
            <a:solidFill>
              <a:srgbClr val="CDEEF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58">
              <a:extLst>
                <a:ext uri="{FF2B5EF4-FFF2-40B4-BE49-F238E27FC236}">
                  <a16:creationId xmlns:a16="http://schemas.microsoft.com/office/drawing/2014/main" id="{1C71DCB4-974D-4609-A829-77D75654A8D5}"/>
                </a:ext>
              </a:extLst>
            </p:cNvPr>
            <p:cNvSpPr>
              <a:spLocks noChangeArrowheads="1"/>
            </p:cNvSpPr>
            <p:nvPr/>
          </p:nvSpPr>
          <p:spPr bwMode="auto">
            <a:xfrm>
              <a:off x="890997" y="3334871"/>
              <a:ext cx="711087" cy="62852"/>
            </a:xfrm>
            <a:prstGeom prst="rect">
              <a:avLst/>
            </a:prstGeom>
            <a:solidFill>
              <a:srgbClr val="CDEEF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Rectangle 59">
              <a:extLst>
                <a:ext uri="{FF2B5EF4-FFF2-40B4-BE49-F238E27FC236}">
                  <a16:creationId xmlns:a16="http://schemas.microsoft.com/office/drawing/2014/main" id="{B5B6128F-BE1D-4C2B-8DC2-FF00433D466D}"/>
                </a:ext>
              </a:extLst>
            </p:cNvPr>
            <p:cNvSpPr>
              <a:spLocks noChangeArrowheads="1"/>
            </p:cNvSpPr>
            <p:nvPr/>
          </p:nvSpPr>
          <p:spPr bwMode="auto">
            <a:xfrm>
              <a:off x="890997" y="3456877"/>
              <a:ext cx="711087" cy="62852"/>
            </a:xfrm>
            <a:prstGeom prst="rect">
              <a:avLst/>
            </a:prstGeom>
            <a:solidFill>
              <a:srgbClr val="CDEEF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 name="Rectangle 60">
              <a:extLst>
                <a:ext uri="{FF2B5EF4-FFF2-40B4-BE49-F238E27FC236}">
                  <a16:creationId xmlns:a16="http://schemas.microsoft.com/office/drawing/2014/main" id="{8E49E2CE-EF60-4A7D-B8EE-E14C1A991333}"/>
                </a:ext>
              </a:extLst>
            </p:cNvPr>
            <p:cNvSpPr>
              <a:spLocks noChangeArrowheads="1"/>
            </p:cNvSpPr>
            <p:nvPr/>
          </p:nvSpPr>
          <p:spPr bwMode="auto">
            <a:xfrm>
              <a:off x="890997" y="3578883"/>
              <a:ext cx="711087" cy="62852"/>
            </a:xfrm>
            <a:prstGeom prst="rect">
              <a:avLst/>
            </a:prstGeom>
            <a:solidFill>
              <a:srgbClr val="CDEEF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 name="Rectangle 61">
              <a:extLst>
                <a:ext uri="{FF2B5EF4-FFF2-40B4-BE49-F238E27FC236}">
                  <a16:creationId xmlns:a16="http://schemas.microsoft.com/office/drawing/2014/main" id="{2DF7B435-79D3-4E07-8FBD-0BCA3281B29F}"/>
                </a:ext>
              </a:extLst>
            </p:cNvPr>
            <p:cNvSpPr>
              <a:spLocks noChangeArrowheads="1"/>
            </p:cNvSpPr>
            <p:nvPr/>
          </p:nvSpPr>
          <p:spPr bwMode="auto">
            <a:xfrm>
              <a:off x="890997" y="3700890"/>
              <a:ext cx="711087" cy="62852"/>
            </a:xfrm>
            <a:prstGeom prst="rect">
              <a:avLst/>
            </a:prstGeom>
            <a:solidFill>
              <a:srgbClr val="CDEEF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 name="Rectangle 62">
              <a:extLst>
                <a:ext uri="{FF2B5EF4-FFF2-40B4-BE49-F238E27FC236}">
                  <a16:creationId xmlns:a16="http://schemas.microsoft.com/office/drawing/2014/main" id="{77BF2EC8-BEE7-46F2-B00F-7EC490DF4EC3}"/>
                </a:ext>
              </a:extLst>
            </p:cNvPr>
            <p:cNvSpPr>
              <a:spLocks noChangeArrowheads="1"/>
            </p:cNvSpPr>
            <p:nvPr/>
          </p:nvSpPr>
          <p:spPr bwMode="auto">
            <a:xfrm>
              <a:off x="890997" y="3825361"/>
              <a:ext cx="711087" cy="60387"/>
            </a:xfrm>
            <a:prstGeom prst="rect">
              <a:avLst/>
            </a:prstGeom>
            <a:solidFill>
              <a:srgbClr val="CDEEF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3">
              <a:extLst>
                <a:ext uri="{FF2B5EF4-FFF2-40B4-BE49-F238E27FC236}">
                  <a16:creationId xmlns:a16="http://schemas.microsoft.com/office/drawing/2014/main" id="{26B6E26C-6B86-4320-B2BA-15F35EC39E99}"/>
                </a:ext>
              </a:extLst>
            </p:cNvPr>
            <p:cNvSpPr>
              <a:spLocks noChangeArrowheads="1"/>
            </p:cNvSpPr>
            <p:nvPr/>
          </p:nvSpPr>
          <p:spPr bwMode="auto">
            <a:xfrm>
              <a:off x="1213882" y="4550004"/>
              <a:ext cx="342603" cy="537321"/>
            </a:xfrm>
            <a:prstGeom prst="rect">
              <a:avLst/>
            </a:prstGeom>
            <a:solidFill>
              <a:srgbClr val="F4696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Rectangle 64">
              <a:extLst>
                <a:ext uri="{FF2B5EF4-FFF2-40B4-BE49-F238E27FC236}">
                  <a16:creationId xmlns:a16="http://schemas.microsoft.com/office/drawing/2014/main" id="{D71006FE-3746-4996-8573-3D421A890FF4}"/>
                </a:ext>
              </a:extLst>
            </p:cNvPr>
            <p:cNvSpPr>
              <a:spLocks noChangeArrowheads="1"/>
            </p:cNvSpPr>
            <p:nvPr/>
          </p:nvSpPr>
          <p:spPr bwMode="auto">
            <a:xfrm>
              <a:off x="1213882" y="4398421"/>
              <a:ext cx="342603" cy="15158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
              <a:extLst>
                <a:ext uri="{FF2B5EF4-FFF2-40B4-BE49-F238E27FC236}">
                  <a16:creationId xmlns:a16="http://schemas.microsoft.com/office/drawing/2014/main" id="{AF9C4F42-8E57-4B68-A982-A8D107FE0359}"/>
                </a:ext>
              </a:extLst>
            </p:cNvPr>
            <p:cNvSpPr>
              <a:spLocks/>
            </p:cNvSpPr>
            <p:nvPr/>
          </p:nvSpPr>
          <p:spPr bwMode="auto">
            <a:xfrm>
              <a:off x="1226206" y="4418139"/>
              <a:ext cx="39436" cy="112148"/>
            </a:xfrm>
            <a:custGeom>
              <a:avLst/>
              <a:gdLst>
                <a:gd name="T0" fmla="*/ 12 w 12"/>
                <a:gd name="T1" fmla="*/ 29 h 34"/>
                <a:gd name="T2" fmla="*/ 6 w 12"/>
                <a:gd name="T3" fmla="*/ 34 h 34"/>
                <a:gd name="T4" fmla="*/ 0 w 12"/>
                <a:gd name="T5" fmla="*/ 29 h 34"/>
                <a:gd name="T6" fmla="*/ 0 w 12"/>
                <a:gd name="T7" fmla="*/ 6 h 34"/>
                <a:gd name="T8" fmla="*/ 6 w 12"/>
                <a:gd name="T9" fmla="*/ 0 h 34"/>
                <a:gd name="T10" fmla="*/ 12 w 12"/>
                <a:gd name="T11" fmla="*/ 6 h 34"/>
                <a:gd name="T12" fmla="*/ 12 w 12"/>
                <a:gd name="T13" fmla="*/ 29 h 34"/>
              </a:gdLst>
              <a:ahLst/>
              <a:cxnLst>
                <a:cxn ang="0">
                  <a:pos x="T0" y="T1"/>
                </a:cxn>
                <a:cxn ang="0">
                  <a:pos x="T2" y="T3"/>
                </a:cxn>
                <a:cxn ang="0">
                  <a:pos x="T4" y="T5"/>
                </a:cxn>
                <a:cxn ang="0">
                  <a:pos x="T6" y="T7"/>
                </a:cxn>
                <a:cxn ang="0">
                  <a:pos x="T8" y="T9"/>
                </a:cxn>
                <a:cxn ang="0">
                  <a:pos x="T10" y="T11"/>
                </a:cxn>
                <a:cxn ang="0">
                  <a:pos x="T12" y="T13"/>
                </a:cxn>
              </a:cxnLst>
              <a:rect l="0" t="0" r="r" b="b"/>
              <a:pathLst>
                <a:path w="12" h="34">
                  <a:moveTo>
                    <a:pt x="12" y="29"/>
                  </a:moveTo>
                  <a:cubicBezTo>
                    <a:pt x="12" y="32"/>
                    <a:pt x="9" y="34"/>
                    <a:pt x="6" y="34"/>
                  </a:cubicBezTo>
                  <a:cubicBezTo>
                    <a:pt x="3" y="34"/>
                    <a:pt x="0" y="32"/>
                    <a:pt x="0" y="29"/>
                  </a:cubicBezTo>
                  <a:cubicBezTo>
                    <a:pt x="0" y="6"/>
                    <a:pt x="0" y="6"/>
                    <a:pt x="0" y="6"/>
                  </a:cubicBezTo>
                  <a:cubicBezTo>
                    <a:pt x="0" y="3"/>
                    <a:pt x="3" y="0"/>
                    <a:pt x="6" y="0"/>
                  </a:cubicBezTo>
                  <a:cubicBezTo>
                    <a:pt x="9" y="0"/>
                    <a:pt x="12" y="3"/>
                    <a:pt x="12" y="6"/>
                  </a:cubicBezTo>
                  <a:lnTo>
                    <a:pt x="12" y="29"/>
                  </a:lnTo>
                  <a:close/>
                </a:path>
              </a:pathLst>
            </a:custGeom>
            <a:solidFill>
              <a:srgbClr val="EDF4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6">
              <a:extLst>
                <a:ext uri="{FF2B5EF4-FFF2-40B4-BE49-F238E27FC236}">
                  <a16:creationId xmlns:a16="http://schemas.microsoft.com/office/drawing/2014/main" id="{4714F8EA-2187-44DD-AF19-AD9A36EA3E1F}"/>
                </a:ext>
              </a:extLst>
            </p:cNvPr>
            <p:cNvSpPr>
              <a:spLocks/>
            </p:cNvSpPr>
            <p:nvPr/>
          </p:nvSpPr>
          <p:spPr bwMode="auto">
            <a:xfrm>
              <a:off x="1296453" y="4418139"/>
              <a:ext cx="39436" cy="112148"/>
            </a:xfrm>
            <a:custGeom>
              <a:avLst/>
              <a:gdLst>
                <a:gd name="T0" fmla="*/ 12 w 12"/>
                <a:gd name="T1" fmla="*/ 29 h 34"/>
                <a:gd name="T2" fmla="*/ 6 w 12"/>
                <a:gd name="T3" fmla="*/ 34 h 34"/>
                <a:gd name="T4" fmla="*/ 0 w 12"/>
                <a:gd name="T5" fmla="*/ 29 h 34"/>
                <a:gd name="T6" fmla="*/ 0 w 12"/>
                <a:gd name="T7" fmla="*/ 6 h 34"/>
                <a:gd name="T8" fmla="*/ 6 w 12"/>
                <a:gd name="T9" fmla="*/ 0 h 34"/>
                <a:gd name="T10" fmla="*/ 12 w 12"/>
                <a:gd name="T11" fmla="*/ 6 h 34"/>
                <a:gd name="T12" fmla="*/ 12 w 12"/>
                <a:gd name="T13" fmla="*/ 29 h 34"/>
              </a:gdLst>
              <a:ahLst/>
              <a:cxnLst>
                <a:cxn ang="0">
                  <a:pos x="T0" y="T1"/>
                </a:cxn>
                <a:cxn ang="0">
                  <a:pos x="T2" y="T3"/>
                </a:cxn>
                <a:cxn ang="0">
                  <a:pos x="T4" y="T5"/>
                </a:cxn>
                <a:cxn ang="0">
                  <a:pos x="T6" y="T7"/>
                </a:cxn>
                <a:cxn ang="0">
                  <a:pos x="T8" y="T9"/>
                </a:cxn>
                <a:cxn ang="0">
                  <a:pos x="T10" y="T11"/>
                </a:cxn>
                <a:cxn ang="0">
                  <a:pos x="T12" y="T13"/>
                </a:cxn>
              </a:cxnLst>
              <a:rect l="0" t="0" r="r" b="b"/>
              <a:pathLst>
                <a:path w="12" h="34">
                  <a:moveTo>
                    <a:pt x="12" y="29"/>
                  </a:moveTo>
                  <a:cubicBezTo>
                    <a:pt x="12" y="32"/>
                    <a:pt x="9" y="34"/>
                    <a:pt x="6" y="34"/>
                  </a:cubicBezTo>
                  <a:cubicBezTo>
                    <a:pt x="3" y="34"/>
                    <a:pt x="0" y="32"/>
                    <a:pt x="0" y="29"/>
                  </a:cubicBezTo>
                  <a:cubicBezTo>
                    <a:pt x="0" y="6"/>
                    <a:pt x="0" y="6"/>
                    <a:pt x="0" y="6"/>
                  </a:cubicBezTo>
                  <a:cubicBezTo>
                    <a:pt x="0" y="3"/>
                    <a:pt x="3" y="0"/>
                    <a:pt x="6" y="0"/>
                  </a:cubicBezTo>
                  <a:cubicBezTo>
                    <a:pt x="9" y="0"/>
                    <a:pt x="12" y="3"/>
                    <a:pt x="12" y="6"/>
                  </a:cubicBezTo>
                  <a:lnTo>
                    <a:pt x="12" y="29"/>
                  </a:lnTo>
                  <a:close/>
                </a:path>
              </a:pathLst>
            </a:custGeom>
            <a:solidFill>
              <a:srgbClr val="EDF4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7">
              <a:extLst>
                <a:ext uri="{FF2B5EF4-FFF2-40B4-BE49-F238E27FC236}">
                  <a16:creationId xmlns:a16="http://schemas.microsoft.com/office/drawing/2014/main" id="{19A5EDC9-BF6D-405B-80AC-20BF33335B16}"/>
                </a:ext>
              </a:extLst>
            </p:cNvPr>
            <p:cNvSpPr>
              <a:spLocks/>
            </p:cNvSpPr>
            <p:nvPr/>
          </p:nvSpPr>
          <p:spPr bwMode="auto">
            <a:xfrm>
              <a:off x="1365466" y="4418139"/>
              <a:ext cx="35740" cy="112148"/>
            </a:xfrm>
            <a:custGeom>
              <a:avLst/>
              <a:gdLst>
                <a:gd name="T0" fmla="*/ 11 w 11"/>
                <a:gd name="T1" fmla="*/ 29 h 34"/>
                <a:gd name="T2" fmla="*/ 6 w 11"/>
                <a:gd name="T3" fmla="*/ 34 h 34"/>
                <a:gd name="T4" fmla="*/ 0 w 11"/>
                <a:gd name="T5" fmla="*/ 29 h 34"/>
                <a:gd name="T6" fmla="*/ 0 w 11"/>
                <a:gd name="T7" fmla="*/ 6 h 34"/>
                <a:gd name="T8" fmla="*/ 6 w 11"/>
                <a:gd name="T9" fmla="*/ 0 h 34"/>
                <a:gd name="T10" fmla="*/ 11 w 11"/>
                <a:gd name="T11" fmla="*/ 6 h 34"/>
                <a:gd name="T12" fmla="*/ 11 w 11"/>
                <a:gd name="T13" fmla="*/ 29 h 34"/>
              </a:gdLst>
              <a:ahLst/>
              <a:cxnLst>
                <a:cxn ang="0">
                  <a:pos x="T0" y="T1"/>
                </a:cxn>
                <a:cxn ang="0">
                  <a:pos x="T2" y="T3"/>
                </a:cxn>
                <a:cxn ang="0">
                  <a:pos x="T4" y="T5"/>
                </a:cxn>
                <a:cxn ang="0">
                  <a:pos x="T6" y="T7"/>
                </a:cxn>
                <a:cxn ang="0">
                  <a:pos x="T8" y="T9"/>
                </a:cxn>
                <a:cxn ang="0">
                  <a:pos x="T10" y="T11"/>
                </a:cxn>
                <a:cxn ang="0">
                  <a:pos x="T12" y="T13"/>
                </a:cxn>
              </a:cxnLst>
              <a:rect l="0" t="0" r="r" b="b"/>
              <a:pathLst>
                <a:path w="11" h="34">
                  <a:moveTo>
                    <a:pt x="11" y="29"/>
                  </a:moveTo>
                  <a:cubicBezTo>
                    <a:pt x="11" y="32"/>
                    <a:pt x="9" y="34"/>
                    <a:pt x="6" y="34"/>
                  </a:cubicBezTo>
                  <a:cubicBezTo>
                    <a:pt x="3" y="34"/>
                    <a:pt x="0" y="32"/>
                    <a:pt x="0" y="29"/>
                  </a:cubicBezTo>
                  <a:cubicBezTo>
                    <a:pt x="0" y="6"/>
                    <a:pt x="0" y="6"/>
                    <a:pt x="0" y="6"/>
                  </a:cubicBezTo>
                  <a:cubicBezTo>
                    <a:pt x="0" y="3"/>
                    <a:pt x="3" y="0"/>
                    <a:pt x="6" y="0"/>
                  </a:cubicBezTo>
                  <a:cubicBezTo>
                    <a:pt x="9" y="0"/>
                    <a:pt x="11" y="3"/>
                    <a:pt x="11" y="6"/>
                  </a:cubicBezTo>
                  <a:lnTo>
                    <a:pt x="11" y="29"/>
                  </a:lnTo>
                  <a:close/>
                </a:path>
              </a:pathLst>
            </a:custGeom>
            <a:solidFill>
              <a:srgbClr val="EDF4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8">
              <a:extLst>
                <a:ext uri="{FF2B5EF4-FFF2-40B4-BE49-F238E27FC236}">
                  <a16:creationId xmlns:a16="http://schemas.microsoft.com/office/drawing/2014/main" id="{A036B5C4-8F01-48E0-A22E-926A33D63A30}"/>
                </a:ext>
              </a:extLst>
            </p:cNvPr>
            <p:cNvSpPr>
              <a:spLocks/>
            </p:cNvSpPr>
            <p:nvPr/>
          </p:nvSpPr>
          <p:spPr bwMode="auto">
            <a:xfrm>
              <a:off x="1434480" y="4418139"/>
              <a:ext cx="35740" cy="112148"/>
            </a:xfrm>
            <a:custGeom>
              <a:avLst/>
              <a:gdLst>
                <a:gd name="T0" fmla="*/ 11 w 11"/>
                <a:gd name="T1" fmla="*/ 29 h 34"/>
                <a:gd name="T2" fmla="*/ 6 w 11"/>
                <a:gd name="T3" fmla="*/ 34 h 34"/>
                <a:gd name="T4" fmla="*/ 0 w 11"/>
                <a:gd name="T5" fmla="*/ 29 h 34"/>
                <a:gd name="T6" fmla="*/ 0 w 11"/>
                <a:gd name="T7" fmla="*/ 6 h 34"/>
                <a:gd name="T8" fmla="*/ 6 w 11"/>
                <a:gd name="T9" fmla="*/ 0 h 34"/>
                <a:gd name="T10" fmla="*/ 11 w 11"/>
                <a:gd name="T11" fmla="*/ 6 h 34"/>
                <a:gd name="T12" fmla="*/ 11 w 11"/>
                <a:gd name="T13" fmla="*/ 29 h 34"/>
              </a:gdLst>
              <a:ahLst/>
              <a:cxnLst>
                <a:cxn ang="0">
                  <a:pos x="T0" y="T1"/>
                </a:cxn>
                <a:cxn ang="0">
                  <a:pos x="T2" y="T3"/>
                </a:cxn>
                <a:cxn ang="0">
                  <a:pos x="T4" y="T5"/>
                </a:cxn>
                <a:cxn ang="0">
                  <a:pos x="T6" y="T7"/>
                </a:cxn>
                <a:cxn ang="0">
                  <a:pos x="T8" y="T9"/>
                </a:cxn>
                <a:cxn ang="0">
                  <a:pos x="T10" y="T11"/>
                </a:cxn>
                <a:cxn ang="0">
                  <a:pos x="T12" y="T13"/>
                </a:cxn>
              </a:cxnLst>
              <a:rect l="0" t="0" r="r" b="b"/>
              <a:pathLst>
                <a:path w="11" h="34">
                  <a:moveTo>
                    <a:pt x="11" y="29"/>
                  </a:moveTo>
                  <a:cubicBezTo>
                    <a:pt x="11" y="32"/>
                    <a:pt x="9" y="34"/>
                    <a:pt x="6" y="34"/>
                  </a:cubicBezTo>
                  <a:cubicBezTo>
                    <a:pt x="3" y="34"/>
                    <a:pt x="0" y="32"/>
                    <a:pt x="0" y="29"/>
                  </a:cubicBezTo>
                  <a:cubicBezTo>
                    <a:pt x="0" y="6"/>
                    <a:pt x="0" y="6"/>
                    <a:pt x="0" y="6"/>
                  </a:cubicBezTo>
                  <a:cubicBezTo>
                    <a:pt x="0" y="3"/>
                    <a:pt x="3" y="0"/>
                    <a:pt x="6" y="0"/>
                  </a:cubicBezTo>
                  <a:cubicBezTo>
                    <a:pt x="9" y="0"/>
                    <a:pt x="11" y="3"/>
                    <a:pt x="11" y="6"/>
                  </a:cubicBezTo>
                  <a:lnTo>
                    <a:pt x="11" y="29"/>
                  </a:lnTo>
                  <a:close/>
                </a:path>
              </a:pathLst>
            </a:custGeom>
            <a:solidFill>
              <a:srgbClr val="EDF4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9">
              <a:extLst>
                <a:ext uri="{FF2B5EF4-FFF2-40B4-BE49-F238E27FC236}">
                  <a16:creationId xmlns:a16="http://schemas.microsoft.com/office/drawing/2014/main" id="{59712325-FB2E-45AA-ABD9-F8528580A9A9}"/>
                </a:ext>
              </a:extLst>
            </p:cNvPr>
            <p:cNvSpPr>
              <a:spLocks/>
            </p:cNvSpPr>
            <p:nvPr/>
          </p:nvSpPr>
          <p:spPr bwMode="auto">
            <a:xfrm>
              <a:off x="1503494" y="4418139"/>
              <a:ext cx="35740" cy="112148"/>
            </a:xfrm>
            <a:custGeom>
              <a:avLst/>
              <a:gdLst>
                <a:gd name="T0" fmla="*/ 11 w 11"/>
                <a:gd name="T1" fmla="*/ 29 h 34"/>
                <a:gd name="T2" fmla="*/ 6 w 11"/>
                <a:gd name="T3" fmla="*/ 34 h 34"/>
                <a:gd name="T4" fmla="*/ 0 w 11"/>
                <a:gd name="T5" fmla="*/ 29 h 34"/>
                <a:gd name="T6" fmla="*/ 0 w 11"/>
                <a:gd name="T7" fmla="*/ 6 h 34"/>
                <a:gd name="T8" fmla="*/ 6 w 11"/>
                <a:gd name="T9" fmla="*/ 0 h 34"/>
                <a:gd name="T10" fmla="*/ 11 w 11"/>
                <a:gd name="T11" fmla="*/ 6 h 34"/>
                <a:gd name="T12" fmla="*/ 11 w 11"/>
                <a:gd name="T13" fmla="*/ 29 h 34"/>
              </a:gdLst>
              <a:ahLst/>
              <a:cxnLst>
                <a:cxn ang="0">
                  <a:pos x="T0" y="T1"/>
                </a:cxn>
                <a:cxn ang="0">
                  <a:pos x="T2" y="T3"/>
                </a:cxn>
                <a:cxn ang="0">
                  <a:pos x="T4" y="T5"/>
                </a:cxn>
                <a:cxn ang="0">
                  <a:pos x="T6" y="T7"/>
                </a:cxn>
                <a:cxn ang="0">
                  <a:pos x="T8" y="T9"/>
                </a:cxn>
                <a:cxn ang="0">
                  <a:pos x="T10" y="T11"/>
                </a:cxn>
                <a:cxn ang="0">
                  <a:pos x="T12" y="T13"/>
                </a:cxn>
              </a:cxnLst>
              <a:rect l="0" t="0" r="r" b="b"/>
              <a:pathLst>
                <a:path w="11" h="34">
                  <a:moveTo>
                    <a:pt x="11" y="29"/>
                  </a:moveTo>
                  <a:cubicBezTo>
                    <a:pt x="11" y="32"/>
                    <a:pt x="9" y="34"/>
                    <a:pt x="6" y="34"/>
                  </a:cubicBezTo>
                  <a:cubicBezTo>
                    <a:pt x="3" y="34"/>
                    <a:pt x="0" y="32"/>
                    <a:pt x="0" y="29"/>
                  </a:cubicBezTo>
                  <a:cubicBezTo>
                    <a:pt x="0" y="6"/>
                    <a:pt x="0" y="6"/>
                    <a:pt x="0" y="6"/>
                  </a:cubicBezTo>
                  <a:cubicBezTo>
                    <a:pt x="0" y="3"/>
                    <a:pt x="3" y="0"/>
                    <a:pt x="6" y="0"/>
                  </a:cubicBezTo>
                  <a:cubicBezTo>
                    <a:pt x="9" y="0"/>
                    <a:pt x="11" y="3"/>
                    <a:pt x="11" y="6"/>
                  </a:cubicBezTo>
                  <a:lnTo>
                    <a:pt x="11" y="29"/>
                  </a:lnTo>
                  <a:close/>
                </a:path>
              </a:pathLst>
            </a:custGeom>
            <a:solidFill>
              <a:srgbClr val="EDF4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70">
              <a:extLst>
                <a:ext uri="{FF2B5EF4-FFF2-40B4-BE49-F238E27FC236}">
                  <a16:creationId xmlns:a16="http://schemas.microsoft.com/office/drawing/2014/main" id="{9CA39502-764B-423E-9F91-F0FC4C34D3BC}"/>
                </a:ext>
              </a:extLst>
            </p:cNvPr>
            <p:cNvSpPr>
              <a:spLocks noChangeArrowheads="1"/>
            </p:cNvSpPr>
            <p:nvPr/>
          </p:nvSpPr>
          <p:spPr bwMode="auto">
            <a:xfrm>
              <a:off x="1255784" y="4626412"/>
              <a:ext cx="257569" cy="134331"/>
            </a:xfrm>
            <a:prstGeom prst="rect">
              <a:avLst/>
            </a:prstGeom>
            <a:solidFill>
              <a:srgbClr val="FFE3E3"/>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71">
              <a:extLst>
                <a:ext uri="{FF2B5EF4-FFF2-40B4-BE49-F238E27FC236}">
                  <a16:creationId xmlns:a16="http://schemas.microsoft.com/office/drawing/2014/main" id="{C508F8F4-B8EB-45AF-9AC1-9DAB350CC254}"/>
                </a:ext>
              </a:extLst>
            </p:cNvPr>
            <p:cNvSpPr>
              <a:spLocks noChangeArrowheads="1"/>
            </p:cNvSpPr>
            <p:nvPr/>
          </p:nvSpPr>
          <p:spPr bwMode="auto">
            <a:xfrm>
              <a:off x="1279199" y="4642433"/>
              <a:ext cx="207041" cy="1971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2" name="Rectangle 72">
              <a:extLst>
                <a:ext uri="{FF2B5EF4-FFF2-40B4-BE49-F238E27FC236}">
                  <a16:creationId xmlns:a16="http://schemas.microsoft.com/office/drawing/2014/main" id="{A2B37787-2B0B-4309-BD9A-5FD88C2ED6B0}"/>
                </a:ext>
              </a:extLst>
            </p:cNvPr>
            <p:cNvSpPr>
              <a:spLocks noChangeArrowheads="1"/>
            </p:cNvSpPr>
            <p:nvPr/>
          </p:nvSpPr>
          <p:spPr bwMode="auto">
            <a:xfrm>
              <a:off x="1279199" y="4685567"/>
              <a:ext cx="207041" cy="16021"/>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 name="Rectangle 73">
              <a:extLst>
                <a:ext uri="{FF2B5EF4-FFF2-40B4-BE49-F238E27FC236}">
                  <a16:creationId xmlns:a16="http://schemas.microsoft.com/office/drawing/2014/main" id="{7CB6CE1C-6CC9-4D82-B20E-32873069C0C4}"/>
                </a:ext>
              </a:extLst>
            </p:cNvPr>
            <p:cNvSpPr>
              <a:spLocks noChangeArrowheads="1"/>
            </p:cNvSpPr>
            <p:nvPr/>
          </p:nvSpPr>
          <p:spPr bwMode="auto">
            <a:xfrm>
              <a:off x="1279199" y="4725003"/>
              <a:ext cx="145422" cy="19718"/>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74">
              <a:extLst>
                <a:ext uri="{FF2B5EF4-FFF2-40B4-BE49-F238E27FC236}">
                  <a16:creationId xmlns:a16="http://schemas.microsoft.com/office/drawing/2014/main" id="{B1EF2F01-420B-4376-B9C2-375E54B7FCED}"/>
                </a:ext>
              </a:extLst>
            </p:cNvPr>
            <p:cNvSpPr>
              <a:spLocks/>
            </p:cNvSpPr>
            <p:nvPr/>
          </p:nvSpPr>
          <p:spPr bwMode="auto">
            <a:xfrm>
              <a:off x="4466151" y="4102648"/>
              <a:ext cx="539785" cy="984677"/>
            </a:xfrm>
            <a:custGeom>
              <a:avLst/>
              <a:gdLst>
                <a:gd name="T0" fmla="*/ 144 w 164"/>
                <a:gd name="T1" fmla="*/ 27 h 299"/>
                <a:gd name="T2" fmla="*/ 121 w 164"/>
                <a:gd name="T3" fmla="*/ 27 h 299"/>
                <a:gd name="T4" fmla="*/ 121 w 164"/>
                <a:gd name="T5" fmla="*/ 0 h 299"/>
                <a:gd name="T6" fmla="*/ 44 w 164"/>
                <a:gd name="T7" fmla="*/ 0 h 299"/>
                <a:gd name="T8" fmla="*/ 44 w 164"/>
                <a:gd name="T9" fmla="*/ 27 h 299"/>
                <a:gd name="T10" fmla="*/ 21 w 164"/>
                <a:gd name="T11" fmla="*/ 27 h 299"/>
                <a:gd name="T12" fmla="*/ 0 w 164"/>
                <a:gd name="T13" fmla="*/ 47 h 299"/>
                <a:gd name="T14" fmla="*/ 0 w 164"/>
                <a:gd name="T15" fmla="*/ 278 h 299"/>
                <a:gd name="T16" fmla="*/ 21 w 164"/>
                <a:gd name="T17" fmla="*/ 299 h 299"/>
                <a:gd name="T18" fmla="*/ 144 w 164"/>
                <a:gd name="T19" fmla="*/ 299 h 299"/>
                <a:gd name="T20" fmla="*/ 164 w 164"/>
                <a:gd name="T21" fmla="*/ 278 h 299"/>
                <a:gd name="T22" fmla="*/ 164 w 164"/>
                <a:gd name="T23" fmla="*/ 47 h 299"/>
                <a:gd name="T24" fmla="*/ 144 w 164"/>
                <a:gd name="T25" fmla="*/ 27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4" h="299">
                  <a:moveTo>
                    <a:pt x="144" y="27"/>
                  </a:moveTo>
                  <a:cubicBezTo>
                    <a:pt x="121" y="27"/>
                    <a:pt x="121" y="27"/>
                    <a:pt x="121" y="27"/>
                  </a:cubicBezTo>
                  <a:cubicBezTo>
                    <a:pt x="121" y="0"/>
                    <a:pt x="121" y="0"/>
                    <a:pt x="121" y="0"/>
                  </a:cubicBezTo>
                  <a:cubicBezTo>
                    <a:pt x="44" y="0"/>
                    <a:pt x="44" y="0"/>
                    <a:pt x="44" y="0"/>
                  </a:cubicBezTo>
                  <a:cubicBezTo>
                    <a:pt x="44" y="27"/>
                    <a:pt x="44" y="27"/>
                    <a:pt x="44" y="27"/>
                  </a:cubicBezTo>
                  <a:cubicBezTo>
                    <a:pt x="21" y="27"/>
                    <a:pt x="21" y="27"/>
                    <a:pt x="21" y="27"/>
                  </a:cubicBezTo>
                  <a:cubicBezTo>
                    <a:pt x="10" y="27"/>
                    <a:pt x="0" y="36"/>
                    <a:pt x="0" y="47"/>
                  </a:cubicBezTo>
                  <a:cubicBezTo>
                    <a:pt x="0" y="278"/>
                    <a:pt x="0" y="278"/>
                    <a:pt x="0" y="278"/>
                  </a:cubicBezTo>
                  <a:cubicBezTo>
                    <a:pt x="0" y="290"/>
                    <a:pt x="10" y="299"/>
                    <a:pt x="21" y="299"/>
                  </a:cubicBezTo>
                  <a:cubicBezTo>
                    <a:pt x="144" y="299"/>
                    <a:pt x="144" y="299"/>
                    <a:pt x="144" y="299"/>
                  </a:cubicBezTo>
                  <a:cubicBezTo>
                    <a:pt x="155" y="299"/>
                    <a:pt x="164" y="290"/>
                    <a:pt x="164" y="278"/>
                  </a:cubicBezTo>
                  <a:cubicBezTo>
                    <a:pt x="164" y="47"/>
                    <a:pt x="164" y="47"/>
                    <a:pt x="164" y="47"/>
                  </a:cubicBezTo>
                  <a:cubicBezTo>
                    <a:pt x="164" y="36"/>
                    <a:pt x="155" y="27"/>
                    <a:pt x="144" y="27"/>
                  </a:cubicBezTo>
                  <a:close/>
                </a:path>
              </a:pathLst>
            </a:custGeom>
            <a:gradFill>
              <a:gsLst>
                <a:gs pos="10000">
                  <a:schemeClr val="accent1"/>
                </a:gs>
                <a:gs pos="100000">
                  <a:schemeClr val="accent2"/>
                </a:gs>
              </a:gsLst>
              <a:lin ang="189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75">
              <a:extLst>
                <a:ext uri="{FF2B5EF4-FFF2-40B4-BE49-F238E27FC236}">
                  <a16:creationId xmlns:a16="http://schemas.microsoft.com/office/drawing/2014/main" id="{3110C0FA-5979-47FA-97D2-BFED285D3FF6}"/>
                </a:ext>
              </a:extLst>
            </p:cNvPr>
            <p:cNvSpPr>
              <a:spLocks noChangeArrowheads="1"/>
            </p:cNvSpPr>
            <p:nvPr/>
          </p:nvSpPr>
          <p:spPr bwMode="auto">
            <a:xfrm>
              <a:off x="4564742" y="3990501"/>
              <a:ext cx="346301" cy="151584"/>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76">
              <a:extLst>
                <a:ext uri="{FF2B5EF4-FFF2-40B4-BE49-F238E27FC236}">
                  <a16:creationId xmlns:a16="http://schemas.microsoft.com/office/drawing/2014/main" id="{6625D01C-8658-4537-95A3-F834BE2FC889}"/>
                </a:ext>
              </a:extLst>
            </p:cNvPr>
            <p:cNvSpPr>
              <a:spLocks/>
            </p:cNvSpPr>
            <p:nvPr/>
          </p:nvSpPr>
          <p:spPr bwMode="auto">
            <a:xfrm>
              <a:off x="4581995" y="4010219"/>
              <a:ext cx="35740" cy="112148"/>
            </a:xfrm>
            <a:custGeom>
              <a:avLst/>
              <a:gdLst>
                <a:gd name="T0" fmla="*/ 11 w 11"/>
                <a:gd name="T1" fmla="*/ 29 h 34"/>
                <a:gd name="T2" fmla="*/ 6 w 11"/>
                <a:gd name="T3" fmla="*/ 34 h 34"/>
                <a:gd name="T4" fmla="*/ 0 w 11"/>
                <a:gd name="T5" fmla="*/ 29 h 34"/>
                <a:gd name="T6" fmla="*/ 0 w 11"/>
                <a:gd name="T7" fmla="*/ 6 h 34"/>
                <a:gd name="T8" fmla="*/ 6 w 11"/>
                <a:gd name="T9" fmla="*/ 0 h 34"/>
                <a:gd name="T10" fmla="*/ 11 w 11"/>
                <a:gd name="T11" fmla="*/ 6 h 34"/>
                <a:gd name="T12" fmla="*/ 11 w 11"/>
                <a:gd name="T13" fmla="*/ 29 h 34"/>
              </a:gdLst>
              <a:ahLst/>
              <a:cxnLst>
                <a:cxn ang="0">
                  <a:pos x="T0" y="T1"/>
                </a:cxn>
                <a:cxn ang="0">
                  <a:pos x="T2" y="T3"/>
                </a:cxn>
                <a:cxn ang="0">
                  <a:pos x="T4" y="T5"/>
                </a:cxn>
                <a:cxn ang="0">
                  <a:pos x="T6" y="T7"/>
                </a:cxn>
                <a:cxn ang="0">
                  <a:pos x="T8" y="T9"/>
                </a:cxn>
                <a:cxn ang="0">
                  <a:pos x="T10" y="T11"/>
                </a:cxn>
                <a:cxn ang="0">
                  <a:pos x="T12" y="T13"/>
                </a:cxn>
              </a:cxnLst>
              <a:rect l="0" t="0" r="r" b="b"/>
              <a:pathLst>
                <a:path w="11" h="34">
                  <a:moveTo>
                    <a:pt x="11" y="29"/>
                  </a:moveTo>
                  <a:cubicBezTo>
                    <a:pt x="11" y="32"/>
                    <a:pt x="9" y="34"/>
                    <a:pt x="6" y="34"/>
                  </a:cubicBezTo>
                  <a:cubicBezTo>
                    <a:pt x="3" y="34"/>
                    <a:pt x="0" y="32"/>
                    <a:pt x="0" y="29"/>
                  </a:cubicBezTo>
                  <a:cubicBezTo>
                    <a:pt x="0" y="6"/>
                    <a:pt x="0" y="6"/>
                    <a:pt x="0" y="6"/>
                  </a:cubicBezTo>
                  <a:cubicBezTo>
                    <a:pt x="0" y="3"/>
                    <a:pt x="3" y="0"/>
                    <a:pt x="6" y="0"/>
                  </a:cubicBezTo>
                  <a:cubicBezTo>
                    <a:pt x="9" y="0"/>
                    <a:pt x="11" y="3"/>
                    <a:pt x="11" y="6"/>
                  </a:cubicBezTo>
                  <a:lnTo>
                    <a:pt x="11" y="29"/>
                  </a:lnTo>
                  <a:close/>
                </a:path>
              </a:pathLst>
            </a:custGeom>
            <a:solidFill>
              <a:srgbClr val="EDF4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77">
              <a:extLst>
                <a:ext uri="{FF2B5EF4-FFF2-40B4-BE49-F238E27FC236}">
                  <a16:creationId xmlns:a16="http://schemas.microsoft.com/office/drawing/2014/main" id="{E97D2D82-2988-4DCF-9601-7E6E29FE5313}"/>
                </a:ext>
              </a:extLst>
            </p:cNvPr>
            <p:cNvSpPr>
              <a:spLocks/>
            </p:cNvSpPr>
            <p:nvPr/>
          </p:nvSpPr>
          <p:spPr bwMode="auto">
            <a:xfrm>
              <a:off x="4651009" y="4010219"/>
              <a:ext cx="35740" cy="112148"/>
            </a:xfrm>
            <a:custGeom>
              <a:avLst/>
              <a:gdLst>
                <a:gd name="T0" fmla="*/ 11 w 11"/>
                <a:gd name="T1" fmla="*/ 29 h 34"/>
                <a:gd name="T2" fmla="*/ 6 w 11"/>
                <a:gd name="T3" fmla="*/ 34 h 34"/>
                <a:gd name="T4" fmla="*/ 0 w 11"/>
                <a:gd name="T5" fmla="*/ 29 h 34"/>
                <a:gd name="T6" fmla="*/ 0 w 11"/>
                <a:gd name="T7" fmla="*/ 6 h 34"/>
                <a:gd name="T8" fmla="*/ 6 w 11"/>
                <a:gd name="T9" fmla="*/ 0 h 34"/>
                <a:gd name="T10" fmla="*/ 11 w 11"/>
                <a:gd name="T11" fmla="*/ 6 h 34"/>
                <a:gd name="T12" fmla="*/ 11 w 11"/>
                <a:gd name="T13" fmla="*/ 29 h 34"/>
              </a:gdLst>
              <a:ahLst/>
              <a:cxnLst>
                <a:cxn ang="0">
                  <a:pos x="T0" y="T1"/>
                </a:cxn>
                <a:cxn ang="0">
                  <a:pos x="T2" y="T3"/>
                </a:cxn>
                <a:cxn ang="0">
                  <a:pos x="T4" y="T5"/>
                </a:cxn>
                <a:cxn ang="0">
                  <a:pos x="T6" y="T7"/>
                </a:cxn>
                <a:cxn ang="0">
                  <a:pos x="T8" y="T9"/>
                </a:cxn>
                <a:cxn ang="0">
                  <a:pos x="T10" y="T11"/>
                </a:cxn>
                <a:cxn ang="0">
                  <a:pos x="T12" y="T13"/>
                </a:cxn>
              </a:cxnLst>
              <a:rect l="0" t="0" r="r" b="b"/>
              <a:pathLst>
                <a:path w="11" h="34">
                  <a:moveTo>
                    <a:pt x="11" y="29"/>
                  </a:moveTo>
                  <a:cubicBezTo>
                    <a:pt x="11" y="32"/>
                    <a:pt x="9" y="34"/>
                    <a:pt x="6" y="34"/>
                  </a:cubicBezTo>
                  <a:cubicBezTo>
                    <a:pt x="2" y="34"/>
                    <a:pt x="0" y="32"/>
                    <a:pt x="0" y="29"/>
                  </a:cubicBezTo>
                  <a:cubicBezTo>
                    <a:pt x="0" y="6"/>
                    <a:pt x="0" y="6"/>
                    <a:pt x="0" y="6"/>
                  </a:cubicBezTo>
                  <a:cubicBezTo>
                    <a:pt x="0" y="3"/>
                    <a:pt x="2" y="0"/>
                    <a:pt x="6" y="0"/>
                  </a:cubicBezTo>
                  <a:cubicBezTo>
                    <a:pt x="9" y="0"/>
                    <a:pt x="11" y="3"/>
                    <a:pt x="11" y="6"/>
                  </a:cubicBezTo>
                  <a:lnTo>
                    <a:pt x="11" y="29"/>
                  </a:lnTo>
                  <a:close/>
                </a:path>
              </a:pathLst>
            </a:custGeom>
            <a:solidFill>
              <a:srgbClr val="EDF4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78">
              <a:extLst>
                <a:ext uri="{FF2B5EF4-FFF2-40B4-BE49-F238E27FC236}">
                  <a16:creationId xmlns:a16="http://schemas.microsoft.com/office/drawing/2014/main" id="{B0E4642F-3DE7-49E0-BF0C-7E0769DCEFFC}"/>
                </a:ext>
              </a:extLst>
            </p:cNvPr>
            <p:cNvSpPr>
              <a:spLocks/>
            </p:cNvSpPr>
            <p:nvPr/>
          </p:nvSpPr>
          <p:spPr bwMode="auto">
            <a:xfrm>
              <a:off x="4720023" y="4010219"/>
              <a:ext cx="35740" cy="112148"/>
            </a:xfrm>
            <a:custGeom>
              <a:avLst/>
              <a:gdLst>
                <a:gd name="T0" fmla="*/ 11 w 11"/>
                <a:gd name="T1" fmla="*/ 29 h 34"/>
                <a:gd name="T2" fmla="*/ 5 w 11"/>
                <a:gd name="T3" fmla="*/ 34 h 34"/>
                <a:gd name="T4" fmla="*/ 0 w 11"/>
                <a:gd name="T5" fmla="*/ 29 h 34"/>
                <a:gd name="T6" fmla="*/ 0 w 11"/>
                <a:gd name="T7" fmla="*/ 6 h 34"/>
                <a:gd name="T8" fmla="*/ 5 w 11"/>
                <a:gd name="T9" fmla="*/ 0 h 34"/>
                <a:gd name="T10" fmla="*/ 11 w 11"/>
                <a:gd name="T11" fmla="*/ 6 h 34"/>
                <a:gd name="T12" fmla="*/ 11 w 11"/>
                <a:gd name="T13" fmla="*/ 29 h 34"/>
              </a:gdLst>
              <a:ahLst/>
              <a:cxnLst>
                <a:cxn ang="0">
                  <a:pos x="T0" y="T1"/>
                </a:cxn>
                <a:cxn ang="0">
                  <a:pos x="T2" y="T3"/>
                </a:cxn>
                <a:cxn ang="0">
                  <a:pos x="T4" y="T5"/>
                </a:cxn>
                <a:cxn ang="0">
                  <a:pos x="T6" y="T7"/>
                </a:cxn>
                <a:cxn ang="0">
                  <a:pos x="T8" y="T9"/>
                </a:cxn>
                <a:cxn ang="0">
                  <a:pos x="T10" y="T11"/>
                </a:cxn>
                <a:cxn ang="0">
                  <a:pos x="T12" y="T13"/>
                </a:cxn>
              </a:cxnLst>
              <a:rect l="0" t="0" r="r" b="b"/>
              <a:pathLst>
                <a:path w="11" h="34">
                  <a:moveTo>
                    <a:pt x="11" y="29"/>
                  </a:moveTo>
                  <a:cubicBezTo>
                    <a:pt x="11" y="32"/>
                    <a:pt x="9" y="34"/>
                    <a:pt x="5" y="34"/>
                  </a:cubicBezTo>
                  <a:cubicBezTo>
                    <a:pt x="2" y="34"/>
                    <a:pt x="0" y="32"/>
                    <a:pt x="0" y="29"/>
                  </a:cubicBezTo>
                  <a:cubicBezTo>
                    <a:pt x="0" y="6"/>
                    <a:pt x="0" y="6"/>
                    <a:pt x="0" y="6"/>
                  </a:cubicBezTo>
                  <a:cubicBezTo>
                    <a:pt x="0" y="3"/>
                    <a:pt x="2" y="0"/>
                    <a:pt x="5" y="0"/>
                  </a:cubicBezTo>
                  <a:cubicBezTo>
                    <a:pt x="9" y="0"/>
                    <a:pt x="11" y="3"/>
                    <a:pt x="11" y="6"/>
                  </a:cubicBezTo>
                  <a:lnTo>
                    <a:pt x="11" y="29"/>
                  </a:lnTo>
                  <a:close/>
                </a:path>
              </a:pathLst>
            </a:custGeom>
            <a:solidFill>
              <a:srgbClr val="EDF4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79">
              <a:extLst>
                <a:ext uri="{FF2B5EF4-FFF2-40B4-BE49-F238E27FC236}">
                  <a16:creationId xmlns:a16="http://schemas.microsoft.com/office/drawing/2014/main" id="{6FDBA74C-5DC5-49FA-B3B8-C64321D544CD}"/>
                </a:ext>
              </a:extLst>
            </p:cNvPr>
            <p:cNvSpPr>
              <a:spLocks/>
            </p:cNvSpPr>
            <p:nvPr/>
          </p:nvSpPr>
          <p:spPr bwMode="auto">
            <a:xfrm>
              <a:off x="4789036" y="4010219"/>
              <a:ext cx="35740" cy="112148"/>
            </a:xfrm>
            <a:custGeom>
              <a:avLst/>
              <a:gdLst>
                <a:gd name="T0" fmla="*/ 11 w 11"/>
                <a:gd name="T1" fmla="*/ 29 h 34"/>
                <a:gd name="T2" fmla="*/ 5 w 11"/>
                <a:gd name="T3" fmla="*/ 34 h 34"/>
                <a:gd name="T4" fmla="*/ 0 w 11"/>
                <a:gd name="T5" fmla="*/ 29 h 34"/>
                <a:gd name="T6" fmla="*/ 0 w 11"/>
                <a:gd name="T7" fmla="*/ 6 h 34"/>
                <a:gd name="T8" fmla="*/ 5 w 11"/>
                <a:gd name="T9" fmla="*/ 0 h 34"/>
                <a:gd name="T10" fmla="*/ 11 w 11"/>
                <a:gd name="T11" fmla="*/ 6 h 34"/>
                <a:gd name="T12" fmla="*/ 11 w 11"/>
                <a:gd name="T13" fmla="*/ 29 h 34"/>
              </a:gdLst>
              <a:ahLst/>
              <a:cxnLst>
                <a:cxn ang="0">
                  <a:pos x="T0" y="T1"/>
                </a:cxn>
                <a:cxn ang="0">
                  <a:pos x="T2" y="T3"/>
                </a:cxn>
                <a:cxn ang="0">
                  <a:pos x="T4" y="T5"/>
                </a:cxn>
                <a:cxn ang="0">
                  <a:pos x="T6" y="T7"/>
                </a:cxn>
                <a:cxn ang="0">
                  <a:pos x="T8" y="T9"/>
                </a:cxn>
                <a:cxn ang="0">
                  <a:pos x="T10" y="T11"/>
                </a:cxn>
                <a:cxn ang="0">
                  <a:pos x="T12" y="T13"/>
                </a:cxn>
              </a:cxnLst>
              <a:rect l="0" t="0" r="r" b="b"/>
              <a:pathLst>
                <a:path w="11" h="34">
                  <a:moveTo>
                    <a:pt x="11" y="29"/>
                  </a:moveTo>
                  <a:cubicBezTo>
                    <a:pt x="11" y="32"/>
                    <a:pt x="8" y="34"/>
                    <a:pt x="5" y="34"/>
                  </a:cubicBezTo>
                  <a:cubicBezTo>
                    <a:pt x="2" y="34"/>
                    <a:pt x="0" y="32"/>
                    <a:pt x="0" y="29"/>
                  </a:cubicBezTo>
                  <a:cubicBezTo>
                    <a:pt x="0" y="6"/>
                    <a:pt x="0" y="6"/>
                    <a:pt x="0" y="6"/>
                  </a:cubicBezTo>
                  <a:cubicBezTo>
                    <a:pt x="0" y="3"/>
                    <a:pt x="2" y="0"/>
                    <a:pt x="5" y="0"/>
                  </a:cubicBezTo>
                  <a:cubicBezTo>
                    <a:pt x="8" y="0"/>
                    <a:pt x="11" y="3"/>
                    <a:pt x="11" y="6"/>
                  </a:cubicBezTo>
                  <a:lnTo>
                    <a:pt x="11" y="29"/>
                  </a:lnTo>
                  <a:close/>
                </a:path>
              </a:pathLst>
            </a:custGeom>
            <a:solidFill>
              <a:srgbClr val="EDF4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80">
              <a:extLst>
                <a:ext uri="{FF2B5EF4-FFF2-40B4-BE49-F238E27FC236}">
                  <a16:creationId xmlns:a16="http://schemas.microsoft.com/office/drawing/2014/main" id="{932509AF-A5B1-4F62-AC5D-F4E4A69C77AB}"/>
                </a:ext>
              </a:extLst>
            </p:cNvPr>
            <p:cNvSpPr>
              <a:spLocks/>
            </p:cNvSpPr>
            <p:nvPr/>
          </p:nvSpPr>
          <p:spPr bwMode="auto">
            <a:xfrm>
              <a:off x="4858050" y="4010219"/>
              <a:ext cx="35740" cy="112148"/>
            </a:xfrm>
            <a:custGeom>
              <a:avLst/>
              <a:gdLst>
                <a:gd name="T0" fmla="*/ 11 w 11"/>
                <a:gd name="T1" fmla="*/ 29 h 34"/>
                <a:gd name="T2" fmla="*/ 5 w 11"/>
                <a:gd name="T3" fmla="*/ 34 h 34"/>
                <a:gd name="T4" fmla="*/ 0 w 11"/>
                <a:gd name="T5" fmla="*/ 29 h 34"/>
                <a:gd name="T6" fmla="*/ 0 w 11"/>
                <a:gd name="T7" fmla="*/ 6 h 34"/>
                <a:gd name="T8" fmla="*/ 5 w 11"/>
                <a:gd name="T9" fmla="*/ 0 h 34"/>
                <a:gd name="T10" fmla="*/ 11 w 11"/>
                <a:gd name="T11" fmla="*/ 6 h 34"/>
                <a:gd name="T12" fmla="*/ 11 w 11"/>
                <a:gd name="T13" fmla="*/ 29 h 34"/>
              </a:gdLst>
              <a:ahLst/>
              <a:cxnLst>
                <a:cxn ang="0">
                  <a:pos x="T0" y="T1"/>
                </a:cxn>
                <a:cxn ang="0">
                  <a:pos x="T2" y="T3"/>
                </a:cxn>
                <a:cxn ang="0">
                  <a:pos x="T4" y="T5"/>
                </a:cxn>
                <a:cxn ang="0">
                  <a:pos x="T6" y="T7"/>
                </a:cxn>
                <a:cxn ang="0">
                  <a:pos x="T8" y="T9"/>
                </a:cxn>
                <a:cxn ang="0">
                  <a:pos x="T10" y="T11"/>
                </a:cxn>
                <a:cxn ang="0">
                  <a:pos x="T12" y="T13"/>
                </a:cxn>
              </a:cxnLst>
              <a:rect l="0" t="0" r="r" b="b"/>
              <a:pathLst>
                <a:path w="11" h="34">
                  <a:moveTo>
                    <a:pt x="11" y="29"/>
                  </a:moveTo>
                  <a:cubicBezTo>
                    <a:pt x="11" y="32"/>
                    <a:pt x="8" y="34"/>
                    <a:pt x="5" y="34"/>
                  </a:cubicBezTo>
                  <a:cubicBezTo>
                    <a:pt x="2" y="34"/>
                    <a:pt x="0" y="32"/>
                    <a:pt x="0" y="29"/>
                  </a:cubicBezTo>
                  <a:cubicBezTo>
                    <a:pt x="0" y="6"/>
                    <a:pt x="0" y="6"/>
                    <a:pt x="0" y="6"/>
                  </a:cubicBezTo>
                  <a:cubicBezTo>
                    <a:pt x="0" y="3"/>
                    <a:pt x="2" y="0"/>
                    <a:pt x="5" y="0"/>
                  </a:cubicBezTo>
                  <a:cubicBezTo>
                    <a:pt x="8" y="0"/>
                    <a:pt x="11" y="3"/>
                    <a:pt x="11" y="6"/>
                  </a:cubicBezTo>
                  <a:lnTo>
                    <a:pt x="11" y="29"/>
                  </a:lnTo>
                  <a:close/>
                </a:path>
              </a:pathLst>
            </a:custGeom>
            <a:solidFill>
              <a:srgbClr val="EDF4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Oval 81">
              <a:extLst>
                <a:ext uri="{FF2B5EF4-FFF2-40B4-BE49-F238E27FC236}">
                  <a16:creationId xmlns:a16="http://schemas.microsoft.com/office/drawing/2014/main" id="{69B0DD7F-D112-44BD-BDEF-AE8FFC08DEBC}"/>
                </a:ext>
              </a:extLst>
            </p:cNvPr>
            <p:cNvSpPr>
              <a:spLocks noChangeArrowheads="1"/>
            </p:cNvSpPr>
            <p:nvPr/>
          </p:nvSpPr>
          <p:spPr bwMode="auto">
            <a:xfrm>
              <a:off x="4529002" y="4342963"/>
              <a:ext cx="417779" cy="415315"/>
            </a:xfrm>
            <a:prstGeom prst="ellipse">
              <a:avLst/>
            </a:prstGeom>
            <a:solidFill>
              <a:srgbClr val="E6FF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82">
              <a:extLst>
                <a:ext uri="{FF2B5EF4-FFF2-40B4-BE49-F238E27FC236}">
                  <a16:creationId xmlns:a16="http://schemas.microsoft.com/office/drawing/2014/main" id="{7A472326-6EE3-4BA9-8931-CE37D7EE8BC6}"/>
                </a:ext>
              </a:extLst>
            </p:cNvPr>
            <p:cNvSpPr>
              <a:spLocks/>
            </p:cNvSpPr>
            <p:nvPr/>
          </p:nvSpPr>
          <p:spPr bwMode="auto">
            <a:xfrm>
              <a:off x="4633756" y="4445252"/>
              <a:ext cx="208274" cy="210739"/>
            </a:xfrm>
            <a:custGeom>
              <a:avLst/>
              <a:gdLst>
                <a:gd name="T0" fmla="*/ 169 w 169"/>
                <a:gd name="T1" fmla="*/ 56 h 171"/>
                <a:gd name="T2" fmla="*/ 113 w 169"/>
                <a:gd name="T3" fmla="*/ 56 h 171"/>
                <a:gd name="T4" fmla="*/ 113 w 169"/>
                <a:gd name="T5" fmla="*/ 0 h 171"/>
                <a:gd name="T6" fmla="*/ 56 w 169"/>
                <a:gd name="T7" fmla="*/ 0 h 171"/>
                <a:gd name="T8" fmla="*/ 56 w 169"/>
                <a:gd name="T9" fmla="*/ 56 h 171"/>
                <a:gd name="T10" fmla="*/ 0 w 169"/>
                <a:gd name="T11" fmla="*/ 56 h 171"/>
                <a:gd name="T12" fmla="*/ 0 w 169"/>
                <a:gd name="T13" fmla="*/ 112 h 171"/>
                <a:gd name="T14" fmla="*/ 56 w 169"/>
                <a:gd name="T15" fmla="*/ 112 h 171"/>
                <a:gd name="T16" fmla="*/ 56 w 169"/>
                <a:gd name="T17" fmla="*/ 171 h 171"/>
                <a:gd name="T18" fmla="*/ 113 w 169"/>
                <a:gd name="T19" fmla="*/ 171 h 171"/>
                <a:gd name="T20" fmla="*/ 113 w 169"/>
                <a:gd name="T21" fmla="*/ 112 h 171"/>
                <a:gd name="T22" fmla="*/ 169 w 169"/>
                <a:gd name="T23" fmla="*/ 112 h 171"/>
                <a:gd name="T24" fmla="*/ 169 w 169"/>
                <a:gd name="T25" fmla="*/ 56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 h="171">
                  <a:moveTo>
                    <a:pt x="169" y="56"/>
                  </a:moveTo>
                  <a:lnTo>
                    <a:pt x="113" y="56"/>
                  </a:lnTo>
                  <a:lnTo>
                    <a:pt x="113" y="0"/>
                  </a:lnTo>
                  <a:lnTo>
                    <a:pt x="56" y="0"/>
                  </a:lnTo>
                  <a:lnTo>
                    <a:pt x="56" y="56"/>
                  </a:lnTo>
                  <a:lnTo>
                    <a:pt x="0" y="56"/>
                  </a:lnTo>
                  <a:lnTo>
                    <a:pt x="0" y="112"/>
                  </a:lnTo>
                  <a:lnTo>
                    <a:pt x="56" y="112"/>
                  </a:lnTo>
                  <a:lnTo>
                    <a:pt x="56" y="171"/>
                  </a:lnTo>
                  <a:lnTo>
                    <a:pt x="113" y="171"/>
                  </a:lnTo>
                  <a:lnTo>
                    <a:pt x="113" y="112"/>
                  </a:lnTo>
                  <a:lnTo>
                    <a:pt x="169" y="112"/>
                  </a:lnTo>
                  <a:lnTo>
                    <a:pt x="169" y="56"/>
                  </a:lnTo>
                  <a:close/>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83">
              <a:extLst>
                <a:ext uri="{FF2B5EF4-FFF2-40B4-BE49-F238E27FC236}">
                  <a16:creationId xmlns:a16="http://schemas.microsoft.com/office/drawing/2014/main" id="{15AFA39A-081A-4738-A240-057565EC055E}"/>
                </a:ext>
              </a:extLst>
            </p:cNvPr>
            <p:cNvSpPr>
              <a:spLocks/>
            </p:cNvSpPr>
            <p:nvPr/>
          </p:nvSpPr>
          <p:spPr bwMode="auto">
            <a:xfrm>
              <a:off x="5293082" y="2698959"/>
              <a:ext cx="447357" cy="751756"/>
            </a:xfrm>
            <a:custGeom>
              <a:avLst/>
              <a:gdLst>
                <a:gd name="T0" fmla="*/ 122 w 136"/>
                <a:gd name="T1" fmla="*/ 0 h 228"/>
                <a:gd name="T2" fmla="*/ 136 w 136"/>
                <a:gd name="T3" fmla="*/ 15 h 228"/>
                <a:gd name="T4" fmla="*/ 136 w 136"/>
                <a:gd name="T5" fmla="*/ 214 h 228"/>
                <a:gd name="T6" fmla="*/ 121 w 136"/>
                <a:gd name="T7" fmla="*/ 228 h 228"/>
                <a:gd name="T8" fmla="*/ 15 w 136"/>
                <a:gd name="T9" fmla="*/ 228 h 228"/>
                <a:gd name="T10" fmla="*/ 0 w 136"/>
                <a:gd name="T11" fmla="*/ 214 h 228"/>
                <a:gd name="T12" fmla="*/ 0 w 136"/>
                <a:gd name="T13" fmla="*/ 15 h 228"/>
                <a:gd name="T14" fmla="*/ 15 w 136"/>
                <a:gd name="T15" fmla="*/ 0 h 228"/>
                <a:gd name="T16" fmla="*/ 122 w 136"/>
                <a:gd name="T17"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 h="228">
                  <a:moveTo>
                    <a:pt x="122" y="0"/>
                  </a:moveTo>
                  <a:cubicBezTo>
                    <a:pt x="129" y="0"/>
                    <a:pt x="136" y="7"/>
                    <a:pt x="136" y="15"/>
                  </a:cubicBezTo>
                  <a:cubicBezTo>
                    <a:pt x="136" y="214"/>
                    <a:pt x="136" y="214"/>
                    <a:pt x="136" y="214"/>
                  </a:cubicBezTo>
                  <a:cubicBezTo>
                    <a:pt x="136" y="222"/>
                    <a:pt x="129" y="228"/>
                    <a:pt x="121" y="228"/>
                  </a:cubicBezTo>
                  <a:cubicBezTo>
                    <a:pt x="15" y="228"/>
                    <a:pt x="15" y="228"/>
                    <a:pt x="15" y="228"/>
                  </a:cubicBezTo>
                  <a:cubicBezTo>
                    <a:pt x="7" y="228"/>
                    <a:pt x="0" y="222"/>
                    <a:pt x="0" y="214"/>
                  </a:cubicBezTo>
                  <a:cubicBezTo>
                    <a:pt x="0" y="15"/>
                    <a:pt x="0" y="15"/>
                    <a:pt x="0" y="15"/>
                  </a:cubicBezTo>
                  <a:cubicBezTo>
                    <a:pt x="0" y="7"/>
                    <a:pt x="7" y="0"/>
                    <a:pt x="15" y="0"/>
                  </a:cubicBezTo>
                  <a:cubicBezTo>
                    <a:pt x="122" y="0"/>
                    <a:pt x="122" y="0"/>
                    <a:pt x="122" y="0"/>
                  </a:cubicBezTo>
                </a:path>
              </a:pathLst>
            </a:custGeom>
            <a:solidFill>
              <a:srgbClr val="F9F7F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84">
              <a:extLst>
                <a:ext uri="{FF2B5EF4-FFF2-40B4-BE49-F238E27FC236}">
                  <a16:creationId xmlns:a16="http://schemas.microsoft.com/office/drawing/2014/main" id="{62D25271-DBC5-4B25-8421-C04102F3244F}"/>
                </a:ext>
              </a:extLst>
            </p:cNvPr>
            <p:cNvSpPr>
              <a:spLocks/>
            </p:cNvSpPr>
            <p:nvPr/>
          </p:nvSpPr>
          <p:spPr bwMode="auto">
            <a:xfrm>
              <a:off x="5344842" y="3279414"/>
              <a:ext cx="141725" cy="138027"/>
            </a:xfrm>
            <a:custGeom>
              <a:avLst/>
              <a:gdLst>
                <a:gd name="T0" fmla="*/ 35 w 43"/>
                <a:gd name="T1" fmla="*/ 7 h 42"/>
                <a:gd name="T2" fmla="*/ 35 w 43"/>
                <a:gd name="T3" fmla="*/ 35 h 42"/>
                <a:gd name="T4" fmla="*/ 8 w 43"/>
                <a:gd name="T5" fmla="*/ 35 h 42"/>
                <a:gd name="T6" fmla="*/ 8 w 43"/>
                <a:gd name="T7" fmla="*/ 7 h 42"/>
                <a:gd name="T8" fmla="*/ 35 w 43"/>
                <a:gd name="T9" fmla="*/ 7 h 42"/>
              </a:gdLst>
              <a:ahLst/>
              <a:cxnLst>
                <a:cxn ang="0">
                  <a:pos x="T0" y="T1"/>
                </a:cxn>
                <a:cxn ang="0">
                  <a:pos x="T2" y="T3"/>
                </a:cxn>
                <a:cxn ang="0">
                  <a:pos x="T4" y="T5"/>
                </a:cxn>
                <a:cxn ang="0">
                  <a:pos x="T6" y="T7"/>
                </a:cxn>
                <a:cxn ang="0">
                  <a:pos x="T8" y="T9"/>
                </a:cxn>
              </a:cxnLst>
              <a:rect l="0" t="0" r="r" b="b"/>
              <a:pathLst>
                <a:path w="43" h="42">
                  <a:moveTo>
                    <a:pt x="35" y="7"/>
                  </a:moveTo>
                  <a:cubicBezTo>
                    <a:pt x="43" y="15"/>
                    <a:pt x="43" y="27"/>
                    <a:pt x="35" y="35"/>
                  </a:cubicBezTo>
                  <a:cubicBezTo>
                    <a:pt x="28" y="42"/>
                    <a:pt x="15" y="42"/>
                    <a:pt x="8" y="35"/>
                  </a:cubicBezTo>
                  <a:cubicBezTo>
                    <a:pt x="0" y="27"/>
                    <a:pt x="0" y="15"/>
                    <a:pt x="8" y="7"/>
                  </a:cubicBezTo>
                  <a:cubicBezTo>
                    <a:pt x="15" y="0"/>
                    <a:pt x="28" y="0"/>
                    <a:pt x="35" y="7"/>
                  </a:cubicBezTo>
                </a:path>
              </a:pathLst>
            </a:custGeom>
            <a:solidFill>
              <a:srgbClr val="64D8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85">
              <a:extLst>
                <a:ext uri="{FF2B5EF4-FFF2-40B4-BE49-F238E27FC236}">
                  <a16:creationId xmlns:a16="http://schemas.microsoft.com/office/drawing/2014/main" id="{0CE6AEC4-8469-4352-B8CE-BF0311CE4E92}"/>
                </a:ext>
              </a:extLst>
            </p:cNvPr>
            <p:cNvSpPr>
              <a:spLocks/>
            </p:cNvSpPr>
            <p:nvPr/>
          </p:nvSpPr>
          <p:spPr bwMode="auto">
            <a:xfrm>
              <a:off x="5378117" y="3312688"/>
              <a:ext cx="72711" cy="71478"/>
            </a:xfrm>
            <a:custGeom>
              <a:avLst/>
              <a:gdLst>
                <a:gd name="T0" fmla="*/ 21 w 22"/>
                <a:gd name="T1" fmla="*/ 18 h 22"/>
                <a:gd name="T2" fmla="*/ 21 w 22"/>
                <a:gd name="T3" fmla="*/ 21 h 22"/>
                <a:gd name="T4" fmla="*/ 18 w 22"/>
                <a:gd name="T5" fmla="*/ 21 h 22"/>
                <a:gd name="T6" fmla="*/ 1 w 22"/>
                <a:gd name="T7" fmla="*/ 4 h 22"/>
                <a:gd name="T8" fmla="*/ 1 w 22"/>
                <a:gd name="T9" fmla="*/ 1 h 22"/>
                <a:gd name="T10" fmla="*/ 5 w 22"/>
                <a:gd name="T11" fmla="*/ 1 h 22"/>
                <a:gd name="T12" fmla="*/ 21 w 22"/>
                <a:gd name="T13" fmla="*/ 18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18"/>
                  </a:moveTo>
                  <a:cubicBezTo>
                    <a:pt x="22" y="19"/>
                    <a:pt x="22" y="20"/>
                    <a:pt x="21" y="21"/>
                  </a:cubicBezTo>
                  <a:cubicBezTo>
                    <a:pt x="21" y="22"/>
                    <a:pt x="19" y="22"/>
                    <a:pt x="18" y="21"/>
                  </a:cubicBezTo>
                  <a:cubicBezTo>
                    <a:pt x="1" y="4"/>
                    <a:pt x="1" y="4"/>
                    <a:pt x="1" y="4"/>
                  </a:cubicBezTo>
                  <a:cubicBezTo>
                    <a:pt x="0" y="3"/>
                    <a:pt x="0" y="2"/>
                    <a:pt x="1" y="1"/>
                  </a:cubicBezTo>
                  <a:cubicBezTo>
                    <a:pt x="2" y="0"/>
                    <a:pt x="4" y="0"/>
                    <a:pt x="5" y="1"/>
                  </a:cubicBezTo>
                  <a:lnTo>
                    <a:pt x="21" y="18"/>
                  </a:lnTo>
                  <a:close/>
                </a:path>
              </a:pathLst>
            </a:custGeom>
            <a:solidFill>
              <a:srgbClr val="3AC17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86">
              <a:extLst>
                <a:ext uri="{FF2B5EF4-FFF2-40B4-BE49-F238E27FC236}">
                  <a16:creationId xmlns:a16="http://schemas.microsoft.com/office/drawing/2014/main" id="{10A3F645-B2B2-40EC-9324-A9A9995529BF}"/>
                </a:ext>
              </a:extLst>
            </p:cNvPr>
            <p:cNvSpPr>
              <a:spLocks/>
            </p:cNvSpPr>
            <p:nvPr/>
          </p:nvSpPr>
          <p:spPr bwMode="auto">
            <a:xfrm>
              <a:off x="5344842" y="3098253"/>
              <a:ext cx="141725" cy="138027"/>
            </a:xfrm>
            <a:custGeom>
              <a:avLst/>
              <a:gdLst>
                <a:gd name="T0" fmla="*/ 35 w 43"/>
                <a:gd name="T1" fmla="*/ 7 h 42"/>
                <a:gd name="T2" fmla="*/ 35 w 43"/>
                <a:gd name="T3" fmla="*/ 35 h 42"/>
                <a:gd name="T4" fmla="*/ 8 w 43"/>
                <a:gd name="T5" fmla="*/ 35 h 42"/>
                <a:gd name="T6" fmla="*/ 8 w 43"/>
                <a:gd name="T7" fmla="*/ 7 h 42"/>
                <a:gd name="T8" fmla="*/ 35 w 43"/>
                <a:gd name="T9" fmla="*/ 7 h 42"/>
              </a:gdLst>
              <a:ahLst/>
              <a:cxnLst>
                <a:cxn ang="0">
                  <a:pos x="T0" y="T1"/>
                </a:cxn>
                <a:cxn ang="0">
                  <a:pos x="T2" y="T3"/>
                </a:cxn>
                <a:cxn ang="0">
                  <a:pos x="T4" y="T5"/>
                </a:cxn>
                <a:cxn ang="0">
                  <a:pos x="T6" y="T7"/>
                </a:cxn>
                <a:cxn ang="0">
                  <a:pos x="T8" y="T9"/>
                </a:cxn>
              </a:cxnLst>
              <a:rect l="0" t="0" r="r" b="b"/>
              <a:pathLst>
                <a:path w="43" h="42">
                  <a:moveTo>
                    <a:pt x="35" y="7"/>
                  </a:moveTo>
                  <a:cubicBezTo>
                    <a:pt x="43" y="15"/>
                    <a:pt x="43" y="27"/>
                    <a:pt x="35" y="35"/>
                  </a:cubicBezTo>
                  <a:cubicBezTo>
                    <a:pt x="28" y="42"/>
                    <a:pt x="15" y="42"/>
                    <a:pt x="8" y="35"/>
                  </a:cubicBezTo>
                  <a:cubicBezTo>
                    <a:pt x="0" y="27"/>
                    <a:pt x="0" y="15"/>
                    <a:pt x="8" y="7"/>
                  </a:cubicBezTo>
                  <a:cubicBezTo>
                    <a:pt x="15" y="0"/>
                    <a:pt x="28" y="0"/>
                    <a:pt x="35" y="7"/>
                  </a:cubicBezTo>
                  <a:close/>
                </a:path>
              </a:pathLst>
            </a:custGeom>
            <a:solidFill>
              <a:srgbClr val="64D8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87">
              <a:extLst>
                <a:ext uri="{FF2B5EF4-FFF2-40B4-BE49-F238E27FC236}">
                  <a16:creationId xmlns:a16="http://schemas.microsoft.com/office/drawing/2014/main" id="{52F74EBD-B5A1-41F5-8F16-0C6229E06382}"/>
                </a:ext>
              </a:extLst>
            </p:cNvPr>
            <p:cNvSpPr>
              <a:spLocks/>
            </p:cNvSpPr>
            <p:nvPr/>
          </p:nvSpPr>
          <p:spPr bwMode="auto">
            <a:xfrm>
              <a:off x="5378117" y="3131527"/>
              <a:ext cx="72711" cy="71478"/>
            </a:xfrm>
            <a:custGeom>
              <a:avLst/>
              <a:gdLst>
                <a:gd name="T0" fmla="*/ 21 w 22"/>
                <a:gd name="T1" fmla="*/ 18 h 22"/>
                <a:gd name="T2" fmla="*/ 21 w 22"/>
                <a:gd name="T3" fmla="*/ 21 h 22"/>
                <a:gd name="T4" fmla="*/ 18 w 22"/>
                <a:gd name="T5" fmla="*/ 21 h 22"/>
                <a:gd name="T6" fmla="*/ 1 w 22"/>
                <a:gd name="T7" fmla="*/ 4 h 22"/>
                <a:gd name="T8" fmla="*/ 1 w 22"/>
                <a:gd name="T9" fmla="*/ 1 h 22"/>
                <a:gd name="T10" fmla="*/ 5 w 22"/>
                <a:gd name="T11" fmla="*/ 1 h 22"/>
                <a:gd name="T12" fmla="*/ 21 w 22"/>
                <a:gd name="T13" fmla="*/ 18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18"/>
                  </a:moveTo>
                  <a:cubicBezTo>
                    <a:pt x="22" y="19"/>
                    <a:pt x="22" y="20"/>
                    <a:pt x="21" y="21"/>
                  </a:cubicBezTo>
                  <a:cubicBezTo>
                    <a:pt x="21" y="22"/>
                    <a:pt x="19" y="22"/>
                    <a:pt x="18" y="21"/>
                  </a:cubicBezTo>
                  <a:cubicBezTo>
                    <a:pt x="1" y="4"/>
                    <a:pt x="1" y="4"/>
                    <a:pt x="1" y="4"/>
                  </a:cubicBezTo>
                  <a:cubicBezTo>
                    <a:pt x="0" y="3"/>
                    <a:pt x="0" y="2"/>
                    <a:pt x="1" y="1"/>
                  </a:cubicBezTo>
                  <a:cubicBezTo>
                    <a:pt x="2" y="0"/>
                    <a:pt x="4" y="0"/>
                    <a:pt x="5" y="1"/>
                  </a:cubicBezTo>
                  <a:lnTo>
                    <a:pt x="21" y="18"/>
                  </a:lnTo>
                  <a:close/>
                </a:path>
              </a:pathLst>
            </a:custGeom>
            <a:solidFill>
              <a:srgbClr val="3AC17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88">
              <a:extLst>
                <a:ext uri="{FF2B5EF4-FFF2-40B4-BE49-F238E27FC236}">
                  <a16:creationId xmlns:a16="http://schemas.microsoft.com/office/drawing/2014/main" id="{6275916E-57C9-41E9-9DBA-F75B781AE94F}"/>
                </a:ext>
              </a:extLst>
            </p:cNvPr>
            <p:cNvSpPr>
              <a:spLocks/>
            </p:cNvSpPr>
            <p:nvPr/>
          </p:nvSpPr>
          <p:spPr bwMode="auto">
            <a:xfrm>
              <a:off x="5344842" y="2913395"/>
              <a:ext cx="141725" cy="141725"/>
            </a:xfrm>
            <a:custGeom>
              <a:avLst/>
              <a:gdLst>
                <a:gd name="T0" fmla="*/ 35 w 43"/>
                <a:gd name="T1" fmla="*/ 8 h 43"/>
                <a:gd name="T2" fmla="*/ 35 w 43"/>
                <a:gd name="T3" fmla="*/ 35 h 43"/>
                <a:gd name="T4" fmla="*/ 8 w 43"/>
                <a:gd name="T5" fmla="*/ 35 h 43"/>
                <a:gd name="T6" fmla="*/ 8 w 43"/>
                <a:gd name="T7" fmla="*/ 8 h 43"/>
                <a:gd name="T8" fmla="*/ 35 w 43"/>
                <a:gd name="T9" fmla="*/ 8 h 43"/>
              </a:gdLst>
              <a:ahLst/>
              <a:cxnLst>
                <a:cxn ang="0">
                  <a:pos x="T0" y="T1"/>
                </a:cxn>
                <a:cxn ang="0">
                  <a:pos x="T2" y="T3"/>
                </a:cxn>
                <a:cxn ang="0">
                  <a:pos x="T4" y="T5"/>
                </a:cxn>
                <a:cxn ang="0">
                  <a:pos x="T6" y="T7"/>
                </a:cxn>
                <a:cxn ang="0">
                  <a:pos x="T8" y="T9"/>
                </a:cxn>
              </a:cxnLst>
              <a:rect l="0" t="0" r="r" b="b"/>
              <a:pathLst>
                <a:path w="43" h="43">
                  <a:moveTo>
                    <a:pt x="35" y="8"/>
                  </a:moveTo>
                  <a:cubicBezTo>
                    <a:pt x="43" y="16"/>
                    <a:pt x="43" y="28"/>
                    <a:pt x="35" y="35"/>
                  </a:cubicBezTo>
                  <a:cubicBezTo>
                    <a:pt x="28" y="43"/>
                    <a:pt x="15" y="43"/>
                    <a:pt x="8" y="35"/>
                  </a:cubicBezTo>
                  <a:cubicBezTo>
                    <a:pt x="0" y="28"/>
                    <a:pt x="0" y="16"/>
                    <a:pt x="8" y="8"/>
                  </a:cubicBezTo>
                  <a:cubicBezTo>
                    <a:pt x="15" y="0"/>
                    <a:pt x="28" y="0"/>
                    <a:pt x="35" y="8"/>
                  </a:cubicBezTo>
                  <a:close/>
                </a:path>
              </a:pathLst>
            </a:custGeom>
            <a:solidFill>
              <a:srgbClr val="64D8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89">
              <a:extLst>
                <a:ext uri="{FF2B5EF4-FFF2-40B4-BE49-F238E27FC236}">
                  <a16:creationId xmlns:a16="http://schemas.microsoft.com/office/drawing/2014/main" id="{AF9DFCAF-6E38-43EF-814D-07EB26B007E3}"/>
                </a:ext>
              </a:extLst>
            </p:cNvPr>
            <p:cNvSpPr>
              <a:spLocks/>
            </p:cNvSpPr>
            <p:nvPr/>
          </p:nvSpPr>
          <p:spPr bwMode="auto">
            <a:xfrm>
              <a:off x="5378117" y="2950366"/>
              <a:ext cx="72711" cy="71478"/>
            </a:xfrm>
            <a:custGeom>
              <a:avLst/>
              <a:gdLst>
                <a:gd name="T0" fmla="*/ 21 w 22"/>
                <a:gd name="T1" fmla="*/ 18 h 22"/>
                <a:gd name="T2" fmla="*/ 21 w 22"/>
                <a:gd name="T3" fmla="*/ 21 h 22"/>
                <a:gd name="T4" fmla="*/ 18 w 22"/>
                <a:gd name="T5" fmla="*/ 21 h 22"/>
                <a:gd name="T6" fmla="*/ 1 w 22"/>
                <a:gd name="T7" fmla="*/ 4 h 22"/>
                <a:gd name="T8" fmla="*/ 1 w 22"/>
                <a:gd name="T9" fmla="*/ 1 h 22"/>
                <a:gd name="T10" fmla="*/ 5 w 22"/>
                <a:gd name="T11" fmla="*/ 1 h 22"/>
                <a:gd name="T12" fmla="*/ 21 w 22"/>
                <a:gd name="T13" fmla="*/ 18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18"/>
                  </a:moveTo>
                  <a:cubicBezTo>
                    <a:pt x="22" y="18"/>
                    <a:pt x="22" y="20"/>
                    <a:pt x="21" y="21"/>
                  </a:cubicBezTo>
                  <a:cubicBezTo>
                    <a:pt x="21" y="22"/>
                    <a:pt x="19" y="22"/>
                    <a:pt x="18" y="21"/>
                  </a:cubicBezTo>
                  <a:cubicBezTo>
                    <a:pt x="1" y="4"/>
                    <a:pt x="1" y="4"/>
                    <a:pt x="1" y="4"/>
                  </a:cubicBezTo>
                  <a:cubicBezTo>
                    <a:pt x="0" y="3"/>
                    <a:pt x="0" y="2"/>
                    <a:pt x="1" y="1"/>
                  </a:cubicBezTo>
                  <a:cubicBezTo>
                    <a:pt x="2" y="0"/>
                    <a:pt x="4" y="0"/>
                    <a:pt x="5" y="1"/>
                  </a:cubicBezTo>
                  <a:lnTo>
                    <a:pt x="21" y="18"/>
                  </a:lnTo>
                  <a:close/>
                </a:path>
              </a:pathLst>
            </a:custGeom>
            <a:solidFill>
              <a:srgbClr val="3AC17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90">
              <a:extLst>
                <a:ext uri="{FF2B5EF4-FFF2-40B4-BE49-F238E27FC236}">
                  <a16:creationId xmlns:a16="http://schemas.microsoft.com/office/drawing/2014/main" id="{C75E1657-2B90-4050-AA16-2050CF1F43A1}"/>
                </a:ext>
              </a:extLst>
            </p:cNvPr>
            <p:cNvSpPr>
              <a:spLocks/>
            </p:cNvSpPr>
            <p:nvPr/>
          </p:nvSpPr>
          <p:spPr bwMode="auto">
            <a:xfrm>
              <a:off x="5344842" y="2732234"/>
              <a:ext cx="141725" cy="141725"/>
            </a:xfrm>
            <a:custGeom>
              <a:avLst/>
              <a:gdLst>
                <a:gd name="T0" fmla="*/ 35 w 43"/>
                <a:gd name="T1" fmla="*/ 8 h 43"/>
                <a:gd name="T2" fmla="*/ 35 w 43"/>
                <a:gd name="T3" fmla="*/ 35 h 43"/>
                <a:gd name="T4" fmla="*/ 8 w 43"/>
                <a:gd name="T5" fmla="*/ 35 h 43"/>
                <a:gd name="T6" fmla="*/ 8 w 43"/>
                <a:gd name="T7" fmla="*/ 8 h 43"/>
                <a:gd name="T8" fmla="*/ 35 w 43"/>
                <a:gd name="T9" fmla="*/ 8 h 43"/>
              </a:gdLst>
              <a:ahLst/>
              <a:cxnLst>
                <a:cxn ang="0">
                  <a:pos x="T0" y="T1"/>
                </a:cxn>
                <a:cxn ang="0">
                  <a:pos x="T2" y="T3"/>
                </a:cxn>
                <a:cxn ang="0">
                  <a:pos x="T4" y="T5"/>
                </a:cxn>
                <a:cxn ang="0">
                  <a:pos x="T6" y="T7"/>
                </a:cxn>
                <a:cxn ang="0">
                  <a:pos x="T8" y="T9"/>
                </a:cxn>
              </a:cxnLst>
              <a:rect l="0" t="0" r="r" b="b"/>
              <a:pathLst>
                <a:path w="43" h="43">
                  <a:moveTo>
                    <a:pt x="35" y="8"/>
                  </a:moveTo>
                  <a:cubicBezTo>
                    <a:pt x="43" y="15"/>
                    <a:pt x="43" y="28"/>
                    <a:pt x="35" y="35"/>
                  </a:cubicBezTo>
                  <a:cubicBezTo>
                    <a:pt x="28" y="43"/>
                    <a:pt x="15" y="43"/>
                    <a:pt x="8" y="35"/>
                  </a:cubicBezTo>
                  <a:cubicBezTo>
                    <a:pt x="0" y="28"/>
                    <a:pt x="0" y="15"/>
                    <a:pt x="8" y="8"/>
                  </a:cubicBezTo>
                  <a:cubicBezTo>
                    <a:pt x="15" y="0"/>
                    <a:pt x="28" y="0"/>
                    <a:pt x="35" y="8"/>
                  </a:cubicBezTo>
                  <a:close/>
                </a:path>
              </a:pathLst>
            </a:custGeom>
            <a:solidFill>
              <a:srgbClr val="64D8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91">
              <a:extLst>
                <a:ext uri="{FF2B5EF4-FFF2-40B4-BE49-F238E27FC236}">
                  <a16:creationId xmlns:a16="http://schemas.microsoft.com/office/drawing/2014/main" id="{61E37D74-5CE5-4C89-814E-3D14C60821F8}"/>
                </a:ext>
              </a:extLst>
            </p:cNvPr>
            <p:cNvSpPr>
              <a:spLocks/>
            </p:cNvSpPr>
            <p:nvPr/>
          </p:nvSpPr>
          <p:spPr bwMode="auto">
            <a:xfrm>
              <a:off x="5378117" y="2769206"/>
              <a:ext cx="72711" cy="69014"/>
            </a:xfrm>
            <a:custGeom>
              <a:avLst/>
              <a:gdLst>
                <a:gd name="T0" fmla="*/ 22 w 22"/>
                <a:gd name="T1" fmla="*/ 17 h 21"/>
                <a:gd name="T2" fmla="*/ 21 w 22"/>
                <a:gd name="T3" fmla="*/ 21 h 21"/>
                <a:gd name="T4" fmla="*/ 18 w 22"/>
                <a:gd name="T5" fmla="*/ 21 h 21"/>
                <a:gd name="T6" fmla="*/ 1 w 22"/>
                <a:gd name="T7" fmla="*/ 4 h 21"/>
                <a:gd name="T8" fmla="*/ 1 w 22"/>
                <a:gd name="T9" fmla="*/ 0 h 21"/>
                <a:gd name="T10" fmla="*/ 5 w 22"/>
                <a:gd name="T11" fmla="*/ 0 h 21"/>
                <a:gd name="T12" fmla="*/ 22 w 22"/>
                <a:gd name="T13" fmla="*/ 17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2" y="17"/>
                  </a:moveTo>
                  <a:cubicBezTo>
                    <a:pt x="22" y="18"/>
                    <a:pt x="22" y="20"/>
                    <a:pt x="21" y="21"/>
                  </a:cubicBezTo>
                  <a:cubicBezTo>
                    <a:pt x="21" y="21"/>
                    <a:pt x="19" y="21"/>
                    <a:pt x="18" y="21"/>
                  </a:cubicBezTo>
                  <a:cubicBezTo>
                    <a:pt x="1" y="4"/>
                    <a:pt x="1" y="4"/>
                    <a:pt x="1" y="4"/>
                  </a:cubicBezTo>
                  <a:cubicBezTo>
                    <a:pt x="0" y="3"/>
                    <a:pt x="0" y="1"/>
                    <a:pt x="1" y="0"/>
                  </a:cubicBezTo>
                  <a:cubicBezTo>
                    <a:pt x="2" y="0"/>
                    <a:pt x="4" y="0"/>
                    <a:pt x="5" y="0"/>
                  </a:cubicBezTo>
                  <a:lnTo>
                    <a:pt x="22" y="17"/>
                  </a:lnTo>
                  <a:close/>
                </a:path>
              </a:pathLst>
            </a:custGeom>
            <a:solidFill>
              <a:srgbClr val="3AC17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92">
              <a:extLst>
                <a:ext uri="{FF2B5EF4-FFF2-40B4-BE49-F238E27FC236}">
                  <a16:creationId xmlns:a16="http://schemas.microsoft.com/office/drawing/2014/main" id="{AD8BF0A6-AF68-4B18-9A70-1878E53DAD4F}"/>
                </a:ext>
              </a:extLst>
            </p:cNvPr>
            <p:cNvSpPr>
              <a:spLocks/>
            </p:cNvSpPr>
            <p:nvPr/>
          </p:nvSpPr>
          <p:spPr bwMode="auto">
            <a:xfrm>
              <a:off x="5545722" y="3279414"/>
              <a:ext cx="141725" cy="138027"/>
            </a:xfrm>
            <a:custGeom>
              <a:avLst/>
              <a:gdLst>
                <a:gd name="T0" fmla="*/ 35 w 43"/>
                <a:gd name="T1" fmla="*/ 7 h 42"/>
                <a:gd name="T2" fmla="*/ 35 w 43"/>
                <a:gd name="T3" fmla="*/ 35 h 42"/>
                <a:gd name="T4" fmla="*/ 8 w 43"/>
                <a:gd name="T5" fmla="*/ 35 h 42"/>
                <a:gd name="T6" fmla="*/ 8 w 43"/>
                <a:gd name="T7" fmla="*/ 7 h 42"/>
                <a:gd name="T8" fmla="*/ 35 w 43"/>
                <a:gd name="T9" fmla="*/ 7 h 42"/>
              </a:gdLst>
              <a:ahLst/>
              <a:cxnLst>
                <a:cxn ang="0">
                  <a:pos x="T0" y="T1"/>
                </a:cxn>
                <a:cxn ang="0">
                  <a:pos x="T2" y="T3"/>
                </a:cxn>
                <a:cxn ang="0">
                  <a:pos x="T4" y="T5"/>
                </a:cxn>
                <a:cxn ang="0">
                  <a:pos x="T6" y="T7"/>
                </a:cxn>
                <a:cxn ang="0">
                  <a:pos x="T8" y="T9"/>
                </a:cxn>
              </a:cxnLst>
              <a:rect l="0" t="0" r="r" b="b"/>
              <a:pathLst>
                <a:path w="43" h="42">
                  <a:moveTo>
                    <a:pt x="35" y="7"/>
                  </a:moveTo>
                  <a:cubicBezTo>
                    <a:pt x="43" y="15"/>
                    <a:pt x="43" y="27"/>
                    <a:pt x="35" y="35"/>
                  </a:cubicBezTo>
                  <a:cubicBezTo>
                    <a:pt x="28" y="42"/>
                    <a:pt x="16" y="42"/>
                    <a:pt x="8" y="35"/>
                  </a:cubicBezTo>
                  <a:cubicBezTo>
                    <a:pt x="0" y="27"/>
                    <a:pt x="0" y="15"/>
                    <a:pt x="8" y="7"/>
                  </a:cubicBezTo>
                  <a:cubicBezTo>
                    <a:pt x="16" y="0"/>
                    <a:pt x="28" y="0"/>
                    <a:pt x="35" y="7"/>
                  </a:cubicBezTo>
                  <a:close/>
                </a:path>
              </a:pathLst>
            </a:custGeom>
            <a:solidFill>
              <a:srgbClr val="64D8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93">
              <a:extLst>
                <a:ext uri="{FF2B5EF4-FFF2-40B4-BE49-F238E27FC236}">
                  <a16:creationId xmlns:a16="http://schemas.microsoft.com/office/drawing/2014/main" id="{3C84C187-D608-49F2-96AA-DACA3AC5EAB8}"/>
                </a:ext>
              </a:extLst>
            </p:cNvPr>
            <p:cNvSpPr>
              <a:spLocks/>
            </p:cNvSpPr>
            <p:nvPr/>
          </p:nvSpPr>
          <p:spPr bwMode="auto">
            <a:xfrm>
              <a:off x="5582693" y="3312688"/>
              <a:ext cx="71478" cy="71478"/>
            </a:xfrm>
            <a:custGeom>
              <a:avLst/>
              <a:gdLst>
                <a:gd name="T0" fmla="*/ 21 w 22"/>
                <a:gd name="T1" fmla="*/ 18 h 22"/>
                <a:gd name="T2" fmla="*/ 21 w 22"/>
                <a:gd name="T3" fmla="*/ 21 h 22"/>
                <a:gd name="T4" fmla="*/ 18 w 22"/>
                <a:gd name="T5" fmla="*/ 21 h 22"/>
                <a:gd name="T6" fmla="*/ 1 w 22"/>
                <a:gd name="T7" fmla="*/ 4 h 22"/>
                <a:gd name="T8" fmla="*/ 1 w 22"/>
                <a:gd name="T9" fmla="*/ 1 h 22"/>
                <a:gd name="T10" fmla="*/ 4 w 22"/>
                <a:gd name="T11" fmla="*/ 1 h 22"/>
                <a:gd name="T12" fmla="*/ 21 w 22"/>
                <a:gd name="T13" fmla="*/ 18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18"/>
                  </a:moveTo>
                  <a:cubicBezTo>
                    <a:pt x="22" y="19"/>
                    <a:pt x="22" y="20"/>
                    <a:pt x="21" y="21"/>
                  </a:cubicBezTo>
                  <a:cubicBezTo>
                    <a:pt x="20" y="22"/>
                    <a:pt x="18" y="22"/>
                    <a:pt x="18" y="21"/>
                  </a:cubicBezTo>
                  <a:cubicBezTo>
                    <a:pt x="1" y="4"/>
                    <a:pt x="1" y="4"/>
                    <a:pt x="1" y="4"/>
                  </a:cubicBezTo>
                  <a:cubicBezTo>
                    <a:pt x="0" y="3"/>
                    <a:pt x="0" y="2"/>
                    <a:pt x="1" y="1"/>
                  </a:cubicBezTo>
                  <a:cubicBezTo>
                    <a:pt x="2" y="0"/>
                    <a:pt x="3" y="0"/>
                    <a:pt x="4" y="1"/>
                  </a:cubicBezTo>
                  <a:lnTo>
                    <a:pt x="21" y="18"/>
                  </a:lnTo>
                  <a:close/>
                </a:path>
              </a:pathLst>
            </a:custGeom>
            <a:solidFill>
              <a:srgbClr val="3AC17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94">
              <a:extLst>
                <a:ext uri="{FF2B5EF4-FFF2-40B4-BE49-F238E27FC236}">
                  <a16:creationId xmlns:a16="http://schemas.microsoft.com/office/drawing/2014/main" id="{5ECF574F-B7FF-4FD9-A4D8-8875424B756E}"/>
                </a:ext>
              </a:extLst>
            </p:cNvPr>
            <p:cNvSpPr>
              <a:spLocks/>
            </p:cNvSpPr>
            <p:nvPr/>
          </p:nvSpPr>
          <p:spPr bwMode="auto">
            <a:xfrm>
              <a:off x="5545722" y="3098253"/>
              <a:ext cx="141725" cy="138027"/>
            </a:xfrm>
            <a:custGeom>
              <a:avLst/>
              <a:gdLst>
                <a:gd name="T0" fmla="*/ 35 w 43"/>
                <a:gd name="T1" fmla="*/ 7 h 42"/>
                <a:gd name="T2" fmla="*/ 35 w 43"/>
                <a:gd name="T3" fmla="*/ 35 h 42"/>
                <a:gd name="T4" fmla="*/ 8 w 43"/>
                <a:gd name="T5" fmla="*/ 35 h 42"/>
                <a:gd name="T6" fmla="*/ 8 w 43"/>
                <a:gd name="T7" fmla="*/ 7 h 42"/>
                <a:gd name="T8" fmla="*/ 35 w 43"/>
                <a:gd name="T9" fmla="*/ 7 h 42"/>
              </a:gdLst>
              <a:ahLst/>
              <a:cxnLst>
                <a:cxn ang="0">
                  <a:pos x="T0" y="T1"/>
                </a:cxn>
                <a:cxn ang="0">
                  <a:pos x="T2" y="T3"/>
                </a:cxn>
                <a:cxn ang="0">
                  <a:pos x="T4" y="T5"/>
                </a:cxn>
                <a:cxn ang="0">
                  <a:pos x="T6" y="T7"/>
                </a:cxn>
                <a:cxn ang="0">
                  <a:pos x="T8" y="T9"/>
                </a:cxn>
              </a:cxnLst>
              <a:rect l="0" t="0" r="r" b="b"/>
              <a:pathLst>
                <a:path w="43" h="42">
                  <a:moveTo>
                    <a:pt x="35" y="7"/>
                  </a:moveTo>
                  <a:cubicBezTo>
                    <a:pt x="43" y="15"/>
                    <a:pt x="43" y="27"/>
                    <a:pt x="35" y="35"/>
                  </a:cubicBezTo>
                  <a:cubicBezTo>
                    <a:pt x="28" y="42"/>
                    <a:pt x="16" y="42"/>
                    <a:pt x="8" y="35"/>
                  </a:cubicBezTo>
                  <a:cubicBezTo>
                    <a:pt x="0" y="27"/>
                    <a:pt x="0" y="15"/>
                    <a:pt x="8" y="7"/>
                  </a:cubicBezTo>
                  <a:cubicBezTo>
                    <a:pt x="16" y="0"/>
                    <a:pt x="28" y="0"/>
                    <a:pt x="35" y="7"/>
                  </a:cubicBezTo>
                  <a:close/>
                </a:path>
              </a:pathLst>
            </a:custGeom>
            <a:solidFill>
              <a:srgbClr val="64D8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95">
              <a:extLst>
                <a:ext uri="{FF2B5EF4-FFF2-40B4-BE49-F238E27FC236}">
                  <a16:creationId xmlns:a16="http://schemas.microsoft.com/office/drawing/2014/main" id="{3AABDF0E-AF97-41A6-93D7-C6426D58419A}"/>
                </a:ext>
              </a:extLst>
            </p:cNvPr>
            <p:cNvSpPr>
              <a:spLocks/>
            </p:cNvSpPr>
            <p:nvPr/>
          </p:nvSpPr>
          <p:spPr bwMode="auto">
            <a:xfrm>
              <a:off x="5582693" y="3131527"/>
              <a:ext cx="71478" cy="71478"/>
            </a:xfrm>
            <a:custGeom>
              <a:avLst/>
              <a:gdLst>
                <a:gd name="T0" fmla="*/ 21 w 22"/>
                <a:gd name="T1" fmla="*/ 18 h 22"/>
                <a:gd name="T2" fmla="*/ 21 w 22"/>
                <a:gd name="T3" fmla="*/ 21 h 22"/>
                <a:gd name="T4" fmla="*/ 18 w 22"/>
                <a:gd name="T5" fmla="*/ 21 h 22"/>
                <a:gd name="T6" fmla="*/ 1 w 22"/>
                <a:gd name="T7" fmla="*/ 4 h 22"/>
                <a:gd name="T8" fmla="*/ 1 w 22"/>
                <a:gd name="T9" fmla="*/ 1 h 22"/>
                <a:gd name="T10" fmla="*/ 4 w 22"/>
                <a:gd name="T11" fmla="*/ 1 h 22"/>
                <a:gd name="T12" fmla="*/ 21 w 22"/>
                <a:gd name="T13" fmla="*/ 18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18"/>
                  </a:moveTo>
                  <a:cubicBezTo>
                    <a:pt x="22" y="19"/>
                    <a:pt x="22" y="20"/>
                    <a:pt x="21" y="21"/>
                  </a:cubicBezTo>
                  <a:cubicBezTo>
                    <a:pt x="20" y="22"/>
                    <a:pt x="18" y="22"/>
                    <a:pt x="18" y="21"/>
                  </a:cubicBezTo>
                  <a:cubicBezTo>
                    <a:pt x="1" y="4"/>
                    <a:pt x="1" y="4"/>
                    <a:pt x="1" y="4"/>
                  </a:cubicBezTo>
                  <a:cubicBezTo>
                    <a:pt x="0" y="3"/>
                    <a:pt x="0" y="2"/>
                    <a:pt x="1" y="1"/>
                  </a:cubicBezTo>
                  <a:cubicBezTo>
                    <a:pt x="2" y="0"/>
                    <a:pt x="3" y="0"/>
                    <a:pt x="4" y="1"/>
                  </a:cubicBezTo>
                  <a:lnTo>
                    <a:pt x="21" y="18"/>
                  </a:lnTo>
                  <a:close/>
                </a:path>
              </a:pathLst>
            </a:custGeom>
            <a:solidFill>
              <a:srgbClr val="3AC17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96">
              <a:extLst>
                <a:ext uri="{FF2B5EF4-FFF2-40B4-BE49-F238E27FC236}">
                  <a16:creationId xmlns:a16="http://schemas.microsoft.com/office/drawing/2014/main" id="{D741CCD9-D80F-452A-96B7-2A170AE6BC8B}"/>
                </a:ext>
              </a:extLst>
            </p:cNvPr>
            <p:cNvSpPr>
              <a:spLocks/>
            </p:cNvSpPr>
            <p:nvPr/>
          </p:nvSpPr>
          <p:spPr bwMode="auto">
            <a:xfrm>
              <a:off x="5545722" y="2913395"/>
              <a:ext cx="141725" cy="141725"/>
            </a:xfrm>
            <a:custGeom>
              <a:avLst/>
              <a:gdLst>
                <a:gd name="T0" fmla="*/ 35 w 43"/>
                <a:gd name="T1" fmla="*/ 8 h 43"/>
                <a:gd name="T2" fmla="*/ 35 w 43"/>
                <a:gd name="T3" fmla="*/ 35 h 43"/>
                <a:gd name="T4" fmla="*/ 8 w 43"/>
                <a:gd name="T5" fmla="*/ 35 h 43"/>
                <a:gd name="T6" fmla="*/ 8 w 43"/>
                <a:gd name="T7" fmla="*/ 8 h 43"/>
                <a:gd name="T8" fmla="*/ 35 w 43"/>
                <a:gd name="T9" fmla="*/ 8 h 43"/>
              </a:gdLst>
              <a:ahLst/>
              <a:cxnLst>
                <a:cxn ang="0">
                  <a:pos x="T0" y="T1"/>
                </a:cxn>
                <a:cxn ang="0">
                  <a:pos x="T2" y="T3"/>
                </a:cxn>
                <a:cxn ang="0">
                  <a:pos x="T4" y="T5"/>
                </a:cxn>
                <a:cxn ang="0">
                  <a:pos x="T6" y="T7"/>
                </a:cxn>
                <a:cxn ang="0">
                  <a:pos x="T8" y="T9"/>
                </a:cxn>
              </a:cxnLst>
              <a:rect l="0" t="0" r="r" b="b"/>
              <a:pathLst>
                <a:path w="43" h="43">
                  <a:moveTo>
                    <a:pt x="35" y="8"/>
                  </a:moveTo>
                  <a:cubicBezTo>
                    <a:pt x="43" y="16"/>
                    <a:pt x="43" y="28"/>
                    <a:pt x="35" y="35"/>
                  </a:cubicBezTo>
                  <a:cubicBezTo>
                    <a:pt x="28" y="43"/>
                    <a:pt x="16" y="43"/>
                    <a:pt x="8" y="35"/>
                  </a:cubicBezTo>
                  <a:cubicBezTo>
                    <a:pt x="0" y="28"/>
                    <a:pt x="0" y="16"/>
                    <a:pt x="8" y="8"/>
                  </a:cubicBezTo>
                  <a:cubicBezTo>
                    <a:pt x="16" y="0"/>
                    <a:pt x="28" y="0"/>
                    <a:pt x="35" y="8"/>
                  </a:cubicBezTo>
                  <a:close/>
                </a:path>
              </a:pathLst>
            </a:custGeom>
            <a:solidFill>
              <a:srgbClr val="64D8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97">
              <a:extLst>
                <a:ext uri="{FF2B5EF4-FFF2-40B4-BE49-F238E27FC236}">
                  <a16:creationId xmlns:a16="http://schemas.microsoft.com/office/drawing/2014/main" id="{AF34998C-ECC9-4214-939D-AA918D5132D6}"/>
                </a:ext>
              </a:extLst>
            </p:cNvPr>
            <p:cNvSpPr>
              <a:spLocks/>
            </p:cNvSpPr>
            <p:nvPr/>
          </p:nvSpPr>
          <p:spPr bwMode="auto">
            <a:xfrm>
              <a:off x="5582693" y="2950366"/>
              <a:ext cx="71478" cy="71478"/>
            </a:xfrm>
            <a:custGeom>
              <a:avLst/>
              <a:gdLst>
                <a:gd name="T0" fmla="*/ 21 w 22"/>
                <a:gd name="T1" fmla="*/ 18 h 22"/>
                <a:gd name="T2" fmla="*/ 21 w 22"/>
                <a:gd name="T3" fmla="*/ 21 h 22"/>
                <a:gd name="T4" fmla="*/ 18 w 22"/>
                <a:gd name="T5" fmla="*/ 21 h 22"/>
                <a:gd name="T6" fmla="*/ 1 w 22"/>
                <a:gd name="T7" fmla="*/ 4 h 22"/>
                <a:gd name="T8" fmla="*/ 1 w 22"/>
                <a:gd name="T9" fmla="*/ 1 h 22"/>
                <a:gd name="T10" fmla="*/ 4 w 22"/>
                <a:gd name="T11" fmla="*/ 1 h 22"/>
                <a:gd name="T12" fmla="*/ 21 w 22"/>
                <a:gd name="T13" fmla="*/ 18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18"/>
                  </a:moveTo>
                  <a:cubicBezTo>
                    <a:pt x="22" y="18"/>
                    <a:pt x="22" y="20"/>
                    <a:pt x="21" y="21"/>
                  </a:cubicBezTo>
                  <a:cubicBezTo>
                    <a:pt x="20" y="22"/>
                    <a:pt x="18" y="22"/>
                    <a:pt x="18" y="21"/>
                  </a:cubicBezTo>
                  <a:cubicBezTo>
                    <a:pt x="1" y="4"/>
                    <a:pt x="1" y="4"/>
                    <a:pt x="1" y="4"/>
                  </a:cubicBezTo>
                  <a:cubicBezTo>
                    <a:pt x="0" y="3"/>
                    <a:pt x="0" y="2"/>
                    <a:pt x="1" y="1"/>
                  </a:cubicBezTo>
                  <a:cubicBezTo>
                    <a:pt x="2" y="0"/>
                    <a:pt x="3" y="0"/>
                    <a:pt x="4" y="1"/>
                  </a:cubicBezTo>
                  <a:lnTo>
                    <a:pt x="21" y="18"/>
                  </a:lnTo>
                  <a:close/>
                </a:path>
              </a:pathLst>
            </a:custGeom>
            <a:solidFill>
              <a:srgbClr val="3AC17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98">
              <a:extLst>
                <a:ext uri="{FF2B5EF4-FFF2-40B4-BE49-F238E27FC236}">
                  <a16:creationId xmlns:a16="http://schemas.microsoft.com/office/drawing/2014/main" id="{D542A7A0-DC48-4928-80A0-EA6D0A075FE8}"/>
                </a:ext>
              </a:extLst>
            </p:cNvPr>
            <p:cNvSpPr>
              <a:spLocks/>
            </p:cNvSpPr>
            <p:nvPr/>
          </p:nvSpPr>
          <p:spPr bwMode="auto">
            <a:xfrm>
              <a:off x="5545722" y="2732234"/>
              <a:ext cx="141725" cy="141725"/>
            </a:xfrm>
            <a:custGeom>
              <a:avLst/>
              <a:gdLst>
                <a:gd name="T0" fmla="*/ 35 w 43"/>
                <a:gd name="T1" fmla="*/ 8 h 43"/>
                <a:gd name="T2" fmla="*/ 35 w 43"/>
                <a:gd name="T3" fmla="*/ 35 h 43"/>
                <a:gd name="T4" fmla="*/ 8 w 43"/>
                <a:gd name="T5" fmla="*/ 35 h 43"/>
                <a:gd name="T6" fmla="*/ 8 w 43"/>
                <a:gd name="T7" fmla="*/ 8 h 43"/>
                <a:gd name="T8" fmla="*/ 35 w 43"/>
                <a:gd name="T9" fmla="*/ 8 h 43"/>
              </a:gdLst>
              <a:ahLst/>
              <a:cxnLst>
                <a:cxn ang="0">
                  <a:pos x="T0" y="T1"/>
                </a:cxn>
                <a:cxn ang="0">
                  <a:pos x="T2" y="T3"/>
                </a:cxn>
                <a:cxn ang="0">
                  <a:pos x="T4" y="T5"/>
                </a:cxn>
                <a:cxn ang="0">
                  <a:pos x="T6" y="T7"/>
                </a:cxn>
                <a:cxn ang="0">
                  <a:pos x="T8" y="T9"/>
                </a:cxn>
              </a:cxnLst>
              <a:rect l="0" t="0" r="r" b="b"/>
              <a:pathLst>
                <a:path w="43" h="43">
                  <a:moveTo>
                    <a:pt x="35" y="8"/>
                  </a:moveTo>
                  <a:cubicBezTo>
                    <a:pt x="43" y="15"/>
                    <a:pt x="43" y="28"/>
                    <a:pt x="35" y="35"/>
                  </a:cubicBezTo>
                  <a:cubicBezTo>
                    <a:pt x="28" y="43"/>
                    <a:pt x="16" y="43"/>
                    <a:pt x="8" y="35"/>
                  </a:cubicBezTo>
                  <a:cubicBezTo>
                    <a:pt x="0" y="28"/>
                    <a:pt x="0" y="15"/>
                    <a:pt x="8" y="8"/>
                  </a:cubicBezTo>
                  <a:cubicBezTo>
                    <a:pt x="16" y="0"/>
                    <a:pt x="28" y="0"/>
                    <a:pt x="35" y="8"/>
                  </a:cubicBezTo>
                  <a:close/>
                </a:path>
              </a:pathLst>
            </a:custGeom>
            <a:solidFill>
              <a:srgbClr val="64D8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99">
              <a:extLst>
                <a:ext uri="{FF2B5EF4-FFF2-40B4-BE49-F238E27FC236}">
                  <a16:creationId xmlns:a16="http://schemas.microsoft.com/office/drawing/2014/main" id="{AD3EBD65-35FC-4449-887A-EEBBCA864019}"/>
                </a:ext>
              </a:extLst>
            </p:cNvPr>
            <p:cNvSpPr>
              <a:spLocks/>
            </p:cNvSpPr>
            <p:nvPr/>
          </p:nvSpPr>
          <p:spPr bwMode="auto">
            <a:xfrm>
              <a:off x="5582693" y="2769206"/>
              <a:ext cx="71478" cy="69014"/>
            </a:xfrm>
            <a:custGeom>
              <a:avLst/>
              <a:gdLst>
                <a:gd name="T0" fmla="*/ 21 w 22"/>
                <a:gd name="T1" fmla="*/ 17 h 21"/>
                <a:gd name="T2" fmla="*/ 21 w 22"/>
                <a:gd name="T3" fmla="*/ 21 h 21"/>
                <a:gd name="T4" fmla="*/ 18 w 22"/>
                <a:gd name="T5" fmla="*/ 21 h 21"/>
                <a:gd name="T6" fmla="*/ 1 w 22"/>
                <a:gd name="T7" fmla="*/ 4 h 21"/>
                <a:gd name="T8" fmla="*/ 1 w 22"/>
                <a:gd name="T9" fmla="*/ 0 h 21"/>
                <a:gd name="T10" fmla="*/ 4 w 22"/>
                <a:gd name="T11" fmla="*/ 0 h 21"/>
                <a:gd name="T12" fmla="*/ 21 w 22"/>
                <a:gd name="T13" fmla="*/ 17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17"/>
                  </a:moveTo>
                  <a:cubicBezTo>
                    <a:pt x="22" y="18"/>
                    <a:pt x="22" y="20"/>
                    <a:pt x="21" y="21"/>
                  </a:cubicBezTo>
                  <a:cubicBezTo>
                    <a:pt x="20" y="21"/>
                    <a:pt x="18" y="21"/>
                    <a:pt x="18" y="21"/>
                  </a:cubicBezTo>
                  <a:cubicBezTo>
                    <a:pt x="1" y="4"/>
                    <a:pt x="1" y="4"/>
                    <a:pt x="1" y="4"/>
                  </a:cubicBezTo>
                  <a:cubicBezTo>
                    <a:pt x="0" y="3"/>
                    <a:pt x="0" y="1"/>
                    <a:pt x="1" y="0"/>
                  </a:cubicBezTo>
                  <a:cubicBezTo>
                    <a:pt x="2" y="0"/>
                    <a:pt x="3" y="0"/>
                    <a:pt x="4" y="0"/>
                  </a:cubicBezTo>
                  <a:lnTo>
                    <a:pt x="21" y="17"/>
                  </a:lnTo>
                  <a:close/>
                </a:path>
              </a:pathLst>
            </a:custGeom>
            <a:solidFill>
              <a:srgbClr val="3AC17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100">
              <a:extLst>
                <a:ext uri="{FF2B5EF4-FFF2-40B4-BE49-F238E27FC236}">
                  <a16:creationId xmlns:a16="http://schemas.microsoft.com/office/drawing/2014/main" id="{581DC91E-E508-4431-8B0A-78E15575EB86}"/>
                </a:ext>
              </a:extLst>
            </p:cNvPr>
            <p:cNvSpPr>
              <a:spLocks/>
            </p:cNvSpPr>
            <p:nvPr/>
          </p:nvSpPr>
          <p:spPr bwMode="auto">
            <a:xfrm>
              <a:off x="5503820" y="2729769"/>
              <a:ext cx="25881" cy="691369"/>
            </a:xfrm>
            <a:custGeom>
              <a:avLst/>
              <a:gdLst>
                <a:gd name="T0" fmla="*/ 4 w 8"/>
                <a:gd name="T1" fmla="*/ 0 h 210"/>
                <a:gd name="T2" fmla="*/ 8 w 8"/>
                <a:gd name="T3" fmla="*/ 4 h 210"/>
                <a:gd name="T4" fmla="*/ 8 w 8"/>
                <a:gd name="T5" fmla="*/ 206 h 210"/>
                <a:gd name="T6" fmla="*/ 4 w 8"/>
                <a:gd name="T7" fmla="*/ 210 h 210"/>
                <a:gd name="T8" fmla="*/ 0 w 8"/>
                <a:gd name="T9" fmla="*/ 206 h 210"/>
                <a:gd name="T10" fmla="*/ 0 w 8"/>
                <a:gd name="T11" fmla="*/ 4 h 210"/>
                <a:gd name="T12" fmla="*/ 4 w 8"/>
                <a:gd name="T13" fmla="*/ 0 h 210"/>
              </a:gdLst>
              <a:ahLst/>
              <a:cxnLst>
                <a:cxn ang="0">
                  <a:pos x="T0" y="T1"/>
                </a:cxn>
                <a:cxn ang="0">
                  <a:pos x="T2" y="T3"/>
                </a:cxn>
                <a:cxn ang="0">
                  <a:pos x="T4" y="T5"/>
                </a:cxn>
                <a:cxn ang="0">
                  <a:pos x="T6" y="T7"/>
                </a:cxn>
                <a:cxn ang="0">
                  <a:pos x="T8" y="T9"/>
                </a:cxn>
                <a:cxn ang="0">
                  <a:pos x="T10" y="T11"/>
                </a:cxn>
                <a:cxn ang="0">
                  <a:pos x="T12" y="T13"/>
                </a:cxn>
              </a:cxnLst>
              <a:rect l="0" t="0" r="r" b="b"/>
              <a:pathLst>
                <a:path w="8" h="210">
                  <a:moveTo>
                    <a:pt x="4" y="0"/>
                  </a:moveTo>
                  <a:cubicBezTo>
                    <a:pt x="6" y="0"/>
                    <a:pt x="8" y="2"/>
                    <a:pt x="8" y="4"/>
                  </a:cubicBezTo>
                  <a:cubicBezTo>
                    <a:pt x="8" y="206"/>
                    <a:pt x="8" y="206"/>
                    <a:pt x="8" y="206"/>
                  </a:cubicBezTo>
                  <a:cubicBezTo>
                    <a:pt x="8" y="208"/>
                    <a:pt x="6" y="210"/>
                    <a:pt x="4" y="210"/>
                  </a:cubicBezTo>
                  <a:cubicBezTo>
                    <a:pt x="2" y="210"/>
                    <a:pt x="0" y="208"/>
                    <a:pt x="0" y="206"/>
                  </a:cubicBezTo>
                  <a:cubicBezTo>
                    <a:pt x="0" y="4"/>
                    <a:pt x="0" y="4"/>
                    <a:pt x="0" y="4"/>
                  </a:cubicBezTo>
                  <a:cubicBezTo>
                    <a:pt x="0" y="2"/>
                    <a:pt x="2" y="0"/>
                    <a:pt x="4" y="0"/>
                  </a:cubicBezTo>
                  <a:close/>
                </a:path>
              </a:pathLst>
            </a:custGeom>
            <a:solidFill>
              <a:srgbClr val="EDE8E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101">
              <a:extLst>
                <a:ext uri="{FF2B5EF4-FFF2-40B4-BE49-F238E27FC236}">
                  <a16:creationId xmlns:a16="http://schemas.microsoft.com/office/drawing/2014/main" id="{59CA7F90-D185-418C-8A8A-016A97FBAB7B}"/>
                </a:ext>
              </a:extLst>
            </p:cNvPr>
            <p:cNvSpPr>
              <a:spLocks/>
            </p:cNvSpPr>
            <p:nvPr/>
          </p:nvSpPr>
          <p:spPr bwMode="auto">
            <a:xfrm>
              <a:off x="5025654" y="3212865"/>
              <a:ext cx="507743" cy="764080"/>
            </a:xfrm>
            <a:custGeom>
              <a:avLst/>
              <a:gdLst>
                <a:gd name="T0" fmla="*/ 154 w 154"/>
                <a:gd name="T1" fmla="*/ 205 h 232"/>
                <a:gd name="T2" fmla="*/ 127 w 154"/>
                <a:gd name="T3" fmla="*/ 232 h 232"/>
                <a:gd name="T4" fmla="*/ 26 w 154"/>
                <a:gd name="T5" fmla="*/ 232 h 232"/>
                <a:gd name="T6" fmla="*/ 0 w 154"/>
                <a:gd name="T7" fmla="*/ 205 h 232"/>
                <a:gd name="T8" fmla="*/ 0 w 154"/>
                <a:gd name="T9" fmla="*/ 27 h 232"/>
                <a:gd name="T10" fmla="*/ 26 w 154"/>
                <a:gd name="T11" fmla="*/ 0 h 232"/>
                <a:gd name="T12" fmla="*/ 127 w 154"/>
                <a:gd name="T13" fmla="*/ 0 h 232"/>
                <a:gd name="T14" fmla="*/ 154 w 154"/>
                <a:gd name="T15" fmla="*/ 27 h 232"/>
                <a:gd name="T16" fmla="*/ 154 w 154"/>
                <a:gd name="T17" fmla="*/ 205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232">
                  <a:moveTo>
                    <a:pt x="154" y="205"/>
                  </a:moveTo>
                  <a:cubicBezTo>
                    <a:pt x="154" y="220"/>
                    <a:pt x="142" y="232"/>
                    <a:pt x="127" y="232"/>
                  </a:cubicBezTo>
                  <a:cubicBezTo>
                    <a:pt x="26" y="232"/>
                    <a:pt x="26" y="232"/>
                    <a:pt x="26" y="232"/>
                  </a:cubicBezTo>
                  <a:cubicBezTo>
                    <a:pt x="12" y="232"/>
                    <a:pt x="0" y="220"/>
                    <a:pt x="0" y="205"/>
                  </a:cubicBezTo>
                  <a:cubicBezTo>
                    <a:pt x="0" y="27"/>
                    <a:pt x="0" y="27"/>
                    <a:pt x="0" y="27"/>
                  </a:cubicBezTo>
                  <a:cubicBezTo>
                    <a:pt x="0" y="12"/>
                    <a:pt x="12" y="0"/>
                    <a:pt x="26" y="0"/>
                  </a:cubicBezTo>
                  <a:cubicBezTo>
                    <a:pt x="127" y="0"/>
                    <a:pt x="127" y="0"/>
                    <a:pt x="127" y="0"/>
                  </a:cubicBezTo>
                  <a:cubicBezTo>
                    <a:pt x="142" y="0"/>
                    <a:pt x="154" y="12"/>
                    <a:pt x="154" y="27"/>
                  </a:cubicBezTo>
                  <a:cubicBezTo>
                    <a:pt x="154" y="205"/>
                    <a:pt x="154" y="205"/>
                    <a:pt x="154" y="205"/>
                  </a:cubicBezTo>
                </a:path>
              </a:pathLst>
            </a:custGeom>
            <a:solidFill>
              <a:schemeClr val="bg1"/>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102">
              <a:extLst>
                <a:ext uri="{FF2B5EF4-FFF2-40B4-BE49-F238E27FC236}">
                  <a16:creationId xmlns:a16="http://schemas.microsoft.com/office/drawing/2014/main" id="{BAB1204E-0766-4D43-9473-851D30A74308}"/>
                </a:ext>
              </a:extLst>
            </p:cNvPr>
            <p:cNvSpPr>
              <a:spLocks/>
            </p:cNvSpPr>
            <p:nvPr/>
          </p:nvSpPr>
          <p:spPr bwMode="auto">
            <a:xfrm>
              <a:off x="5167379" y="3259696"/>
              <a:ext cx="69014" cy="49295"/>
            </a:xfrm>
            <a:custGeom>
              <a:avLst/>
              <a:gdLst>
                <a:gd name="T0" fmla="*/ 0 w 21"/>
                <a:gd name="T1" fmla="*/ 15 h 15"/>
                <a:gd name="T2" fmla="*/ 14 w 21"/>
                <a:gd name="T3" fmla="*/ 15 h 15"/>
                <a:gd name="T4" fmla="*/ 21 w 21"/>
                <a:gd name="T5" fmla="*/ 7 h 15"/>
                <a:gd name="T6" fmla="*/ 14 w 21"/>
                <a:gd name="T7" fmla="*/ 0 h 15"/>
                <a:gd name="T8" fmla="*/ 0 w 21"/>
                <a:gd name="T9" fmla="*/ 0 h 15"/>
                <a:gd name="T10" fmla="*/ 0 w 21"/>
                <a:gd name="T11" fmla="*/ 15 h 15"/>
              </a:gdLst>
              <a:ahLst/>
              <a:cxnLst>
                <a:cxn ang="0">
                  <a:pos x="T0" y="T1"/>
                </a:cxn>
                <a:cxn ang="0">
                  <a:pos x="T2" y="T3"/>
                </a:cxn>
                <a:cxn ang="0">
                  <a:pos x="T4" y="T5"/>
                </a:cxn>
                <a:cxn ang="0">
                  <a:pos x="T6" y="T7"/>
                </a:cxn>
                <a:cxn ang="0">
                  <a:pos x="T8" y="T9"/>
                </a:cxn>
                <a:cxn ang="0">
                  <a:pos x="T10" y="T11"/>
                </a:cxn>
              </a:cxnLst>
              <a:rect l="0" t="0" r="r" b="b"/>
              <a:pathLst>
                <a:path w="21" h="15">
                  <a:moveTo>
                    <a:pt x="0" y="15"/>
                  </a:moveTo>
                  <a:cubicBezTo>
                    <a:pt x="14" y="15"/>
                    <a:pt x="14" y="15"/>
                    <a:pt x="14" y="15"/>
                  </a:cubicBezTo>
                  <a:cubicBezTo>
                    <a:pt x="18" y="15"/>
                    <a:pt x="21" y="11"/>
                    <a:pt x="21" y="7"/>
                  </a:cubicBezTo>
                  <a:cubicBezTo>
                    <a:pt x="21" y="3"/>
                    <a:pt x="18" y="0"/>
                    <a:pt x="14" y="0"/>
                  </a:cubicBezTo>
                  <a:cubicBezTo>
                    <a:pt x="0" y="0"/>
                    <a:pt x="0" y="0"/>
                    <a:pt x="0" y="0"/>
                  </a:cubicBezTo>
                  <a:cubicBezTo>
                    <a:pt x="0" y="15"/>
                    <a:pt x="0" y="15"/>
                    <a:pt x="0" y="15"/>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103">
              <a:extLst>
                <a:ext uri="{FF2B5EF4-FFF2-40B4-BE49-F238E27FC236}">
                  <a16:creationId xmlns:a16="http://schemas.microsoft.com/office/drawing/2014/main" id="{B42986E7-1C5B-4F7C-A9D3-CDE96EA3BF84}"/>
                </a:ext>
              </a:extLst>
            </p:cNvPr>
            <p:cNvSpPr>
              <a:spLocks/>
            </p:cNvSpPr>
            <p:nvPr/>
          </p:nvSpPr>
          <p:spPr bwMode="auto">
            <a:xfrm>
              <a:off x="5098365" y="3259696"/>
              <a:ext cx="69014" cy="49295"/>
            </a:xfrm>
            <a:custGeom>
              <a:avLst/>
              <a:gdLst>
                <a:gd name="T0" fmla="*/ 21 w 21"/>
                <a:gd name="T1" fmla="*/ 0 h 15"/>
                <a:gd name="T2" fmla="*/ 7 w 21"/>
                <a:gd name="T3" fmla="*/ 0 h 15"/>
                <a:gd name="T4" fmla="*/ 0 w 21"/>
                <a:gd name="T5" fmla="*/ 7 h 15"/>
                <a:gd name="T6" fmla="*/ 7 w 21"/>
                <a:gd name="T7" fmla="*/ 15 h 15"/>
                <a:gd name="T8" fmla="*/ 21 w 21"/>
                <a:gd name="T9" fmla="*/ 15 h 15"/>
                <a:gd name="T10" fmla="*/ 21 w 21"/>
                <a:gd name="T11" fmla="*/ 0 h 15"/>
              </a:gdLst>
              <a:ahLst/>
              <a:cxnLst>
                <a:cxn ang="0">
                  <a:pos x="T0" y="T1"/>
                </a:cxn>
                <a:cxn ang="0">
                  <a:pos x="T2" y="T3"/>
                </a:cxn>
                <a:cxn ang="0">
                  <a:pos x="T4" y="T5"/>
                </a:cxn>
                <a:cxn ang="0">
                  <a:pos x="T6" y="T7"/>
                </a:cxn>
                <a:cxn ang="0">
                  <a:pos x="T8" y="T9"/>
                </a:cxn>
                <a:cxn ang="0">
                  <a:pos x="T10" y="T11"/>
                </a:cxn>
              </a:cxnLst>
              <a:rect l="0" t="0" r="r" b="b"/>
              <a:pathLst>
                <a:path w="21" h="15">
                  <a:moveTo>
                    <a:pt x="21" y="0"/>
                  </a:moveTo>
                  <a:cubicBezTo>
                    <a:pt x="7" y="0"/>
                    <a:pt x="7" y="0"/>
                    <a:pt x="7" y="0"/>
                  </a:cubicBezTo>
                  <a:cubicBezTo>
                    <a:pt x="3" y="0"/>
                    <a:pt x="0" y="3"/>
                    <a:pt x="0" y="7"/>
                  </a:cubicBezTo>
                  <a:cubicBezTo>
                    <a:pt x="0" y="11"/>
                    <a:pt x="3" y="15"/>
                    <a:pt x="7" y="15"/>
                  </a:cubicBezTo>
                  <a:cubicBezTo>
                    <a:pt x="21" y="15"/>
                    <a:pt x="21" y="15"/>
                    <a:pt x="21" y="15"/>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104">
              <a:extLst>
                <a:ext uri="{FF2B5EF4-FFF2-40B4-BE49-F238E27FC236}">
                  <a16:creationId xmlns:a16="http://schemas.microsoft.com/office/drawing/2014/main" id="{D24025A2-537E-4697-9FA8-FA7691C880B2}"/>
                </a:ext>
              </a:extLst>
            </p:cNvPr>
            <p:cNvSpPr>
              <a:spLocks/>
            </p:cNvSpPr>
            <p:nvPr/>
          </p:nvSpPr>
          <p:spPr bwMode="auto">
            <a:xfrm>
              <a:off x="5167379" y="3269555"/>
              <a:ext cx="55458" cy="35740"/>
            </a:xfrm>
            <a:custGeom>
              <a:avLst/>
              <a:gdLst>
                <a:gd name="T0" fmla="*/ 12 w 17"/>
                <a:gd name="T1" fmla="*/ 0 h 11"/>
                <a:gd name="T2" fmla="*/ 12 w 17"/>
                <a:gd name="T3" fmla="*/ 0 h 11"/>
                <a:gd name="T4" fmla="*/ 0 w 17"/>
                <a:gd name="T5" fmla="*/ 0 h 11"/>
                <a:gd name="T6" fmla="*/ 0 w 17"/>
                <a:gd name="T7" fmla="*/ 11 h 11"/>
                <a:gd name="T8" fmla="*/ 12 w 17"/>
                <a:gd name="T9" fmla="*/ 11 h 11"/>
                <a:gd name="T10" fmla="*/ 17 w 17"/>
                <a:gd name="T11" fmla="*/ 5 h 11"/>
                <a:gd name="T12" fmla="*/ 12 w 17"/>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7" h="11">
                  <a:moveTo>
                    <a:pt x="12" y="0"/>
                  </a:moveTo>
                  <a:cubicBezTo>
                    <a:pt x="12" y="0"/>
                    <a:pt x="12" y="0"/>
                    <a:pt x="12" y="0"/>
                  </a:cubicBezTo>
                  <a:cubicBezTo>
                    <a:pt x="0" y="0"/>
                    <a:pt x="0" y="0"/>
                    <a:pt x="0" y="0"/>
                  </a:cubicBezTo>
                  <a:cubicBezTo>
                    <a:pt x="0" y="11"/>
                    <a:pt x="0" y="11"/>
                    <a:pt x="0" y="11"/>
                  </a:cubicBezTo>
                  <a:cubicBezTo>
                    <a:pt x="12" y="11"/>
                    <a:pt x="12" y="11"/>
                    <a:pt x="12" y="11"/>
                  </a:cubicBezTo>
                  <a:cubicBezTo>
                    <a:pt x="15" y="11"/>
                    <a:pt x="17" y="8"/>
                    <a:pt x="17" y="5"/>
                  </a:cubicBezTo>
                  <a:cubicBezTo>
                    <a:pt x="17" y="3"/>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105">
              <a:extLst>
                <a:ext uri="{FF2B5EF4-FFF2-40B4-BE49-F238E27FC236}">
                  <a16:creationId xmlns:a16="http://schemas.microsoft.com/office/drawing/2014/main" id="{47C77078-ED44-415F-8D31-059C961A9E12}"/>
                </a:ext>
              </a:extLst>
            </p:cNvPr>
            <p:cNvSpPr>
              <a:spLocks/>
            </p:cNvSpPr>
            <p:nvPr/>
          </p:nvSpPr>
          <p:spPr bwMode="auto">
            <a:xfrm>
              <a:off x="5111922" y="3269555"/>
              <a:ext cx="55458" cy="35740"/>
            </a:xfrm>
            <a:custGeom>
              <a:avLst/>
              <a:gdLst>
                <a:gd name="T0" fmla="*/ 17 w 17"/>
                <a:gd name="T1" fmla="*/ 0 h 11"/>
                <a:gd name="T2" fmla="*/ 6 w 17"/>
                <a:gd name="T3" fmla="*/ 0 h 11"/>
                <a:gd name="T4" fmla="*/ 0 w 17"/>
                <a:gd name="T5" fmla="*/ 6 h 11"/>
                <a:gd name="T6" fmla="*/ 6 w 17"/>
                <a:gd name="T7" fmla="*/ 11 h 11"/>
                <a:gd name="T8" fmla="*/ 17 w 17"/>
                <a:gd name="T9" fmla="*/ 11 h 11"/>
                <a:gd name="T10" fmla="*/ 17 w 17"/>
                <a:gd name="T11" fmla="*/ 0 h 11"/>
              </a:gdLst>
              <a:ahLst/>
              <a:cxnLst>
                <a:cxn ang="0">
                  <a:pos x="T0" y="T1"/>
                </a:cxn>
                <a:cxn ang="0">
                  <a:pos x="T2" y="T3"/>
                </a:cxn>
                <a:cxn ang="0">
                  <a:pos x="T4" y="T5"/>
                </a:cxn>
                <a:cxn ang="0">
                  <a:pos x="T6" y="T7"/>
                </a:cxn>
                <a:cxn ang="0">
                  <a:pos x="T8" y="T9"/>
                </a:cxn>
                <a:cxn ang="0">
                  <a:pos x="T10" y="T11"/>
                </a:cxn>
              </a:cxnLst>
              <a:rect l="0" t="0" r="r" b="b"/>
              <a:pathLst>
                <a:path w="17" h="11">
                  <a:moveTo>
                    <a:pt x="17" y="0"/>
                  </a:moveTo>
                  <a:cubicBezTo>
                    <a:pt x="6" y="0"/>
                    <a:pt x="6" y="0"/>
                    <a:pt x="6" y="0"/>
                  </a:cubicBezTo>
                  <a:cubicBezTo>
                    <a:pt x="3" y="0"/>
                    <a:pt x="0" y="3"/>
                    <a:pt x="0" y="6"/>
                  </a:cubicBezTo>
                  <a:cubicBezTo>
                    <a:pt x="0" y="9"/>
                    <a:pt x="3" y="11"/>
                    <a:pt x="6" y="11"/>
                  </a:cubicBezTo>
                  <a:cubicBezTo>
                    <a:pt x="17" y="11"/>
                    <a:pt x="17" y="11"/>
                    <a:pt x="17" y="11"/>
                  </a:cubicBezTo>
                  <a:cubicBezTo>
                    <a:pt x="17" y="0"/>
                    <a:pt x="17" y="0"/>
                    <a:pt x="17"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106">
              <a:extLst>
                <a:ext uri="{FF2B5EF4-FFF2-40B4-BE49-F238E27FC236}">
                  <a16:creationId xmlns:a16="http://schemas.microsoft.com/office/drawing/2014/main" id="{1CB1E258-5085-4692-A56A-C845E57AF46A}"/>
                </a:ext>
              </a:extLst>
            </p:cNvPr>
            <p:cNvSpPr>
              <a:spLocks/>
            </p:cNvSpPr>
            <p:nvPr/>
          </p:nvSpPr>
          <p:spPr bwMode="auto">
            <a:xfrm>
              <a:off x="5167379" y="3381701"/>
              <a:ext cx="69014" cy="51760"/>
            </a:xfrm>
            <a:custGeom>
              <a:avLst/>
              <a:gdLst>
                <a:gd name="T0" fmla="*/ 0 w 21"/>
                <a:gd name="T1" fmla="*/ 16 h 16"/>
                <a:gd name="T2" fmla="*/ 14 w 21"/>
                <a:gd name="T3" fmla="*/ 16 h 16"/>
                <a:gd name="T4" fmla="*/ 21 w 21"/>
                <a:gd name="T5" fmla="*/ 8 h 16"/>
                <a:gd name="T6" fmla="*/ 14 w 21"/>
                <a:gd name="T7" fmla="*/ 1 h 16"/>
                <a:gd name="T8" fmla="*/ 0 w 21"/>
                <a:gd name="T9" fmla="*/ 1 h 16"/>
                <a:gd name="T10" fmla="*/ 0 w 21"/>
                <a:gd name="T11" fmla="*/ 16 h 16"/>
              </a:gdLst>
              <a:ahLst/>
              <a:cxnLst>
                <a:cxn ang="0">
                  <a:pos x="T0" y="T1"/>
                </a:cxn>
                <a:cxn ang="0">
                  <a:pos x="T2" y="T3"/>
                </a:cxn>
                <a:cxn ang="0">
                  <a:pos x="T4" y="T5"/>
                </a:cxn>
                <a:cxn ang="0">
                  <a:pos x="T6" y="T7"/>
                </a:cxn>
                <a:cxn ang="0">
                  <a:pos x="T8" y="T9"/>
                </a:cxn>
                <a:cxn ang="0">
                  <a:pos x="T10" y="T11"/>
                </a:cxn>
              </a:cxnLst>
              <a:rect l="0" t="0" r="r" b="b"/>
              <a:pathLst>
                <a:path w="21" h="16">
                  <a:moveTo>
                    <a:pt x="0" y="16"/>
                  </a:moveTo>
                  <a:cubicBezTo>
                    <a:pt x="14" y="16"/>
                    <a:pt x="14" y="16"/>
                    <a:pt x="14" y="16"/>
                  </a:cubicBezTo>
                  <a:cubicBezTo>
                    <a:pt x="18" y="16"/>
                    <a:pt x="21" y="12"/>
                    <a:pt x="21" y="8"/>
                  </a:cubicBezTo>
                  <a:cubicBezTo>
                    <a:pt x="21" y="4"/>
                    <a:pt x="18" y="0"/>
                    <a:pt x="14" y="1"/>
                  </a:cubicBezTo>
                  <a:cubicBezTo>
                    <a:pt x="0" y="1"/>
                    <a:pt x="0" y="1"/>
                    <a:pt x="0" y="1"/>
                  </a:cubicBezTo>
                  <a:cubicBezTo>
                    <a:pt x="0" y="16"/>
                    <a:pt x="0" y="16"/>
                    <a:pt x="0" y="16"/>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107">
              <a:extLst>
                <a:ext uri="{FF2B5EF4-FFF2-40B4-BE49-F238E27FC236}">
                  <a16:creationId xmlns:a16="http://schemas.microsoft.com/office/drawing/2014/main" id="{A4E2DF71-7A55-4AEE-916A-ECF92F86DE9B}"/>
                </a:ext>
              </a:extLst>
            </p:cNvPr>
            <p:cNvSpPr>
              <a:spLocks/>
            </p:cNvSpPr>
            <p:nvPr/>
          </p:nvSpPr>
          <p:spPr bwMode="auto">
            <a:xfrm>
              <a:off x="5098365" y="3384166"/>
              <a:ext cx="69014" cy="49295"/>
            </a:xfrm>
            <a:custGeom>
              <a:avLst/>
              <a:gdLst>
                <a:gd name="T0" fmla="*/ 21 w 21"/>
                <a:gd name="T1" fmla="*/ 0 h 15"/>
                <a:gd name="T2" fmla="*/ 7 w 21"/>
                <a:gd name="T3" fmla="*/ 0 h 15"/>
                <a:gd name="T4" fmla="*/ 0 w 21"/>
                <a:gd name="T5" fmla="*/ 7 h 15"/>
                <a:gd name="T6" fmla="*/ 7 w 21"/>
                <a:gd name="T7" fmla="*/ 15 h 15"/>
                <a:gd name="T8" fmla="*/ 21 w 21"/>
                <a:gd name="T9" fmla="*/ 15 h 15"/>
                <a:gd name="T10" fmla="*/ 21 w 21"/>
                <a:gd name="T11" fmla="*/ 0 h 15"/>
              </a:gdLst>
              <a:ahLst/>
              <a:cxnLst>
                <a:cxn ang="0">
                  <a:pos x="T0" y="T1"/>
                </a:cxn>
                <a:cxn ang="0">
                  <a:pos x="T2" y="T3"/>
                </a:cxn>
                <a:cxn ang="0">
                  <a:pos x="T4" y="T5"/>
                </a:cxn>
                <a:cxn ang="0">
                  <a:pos x="T6" y="T7"/>
                </a:cxn>
                <a:cxn ang="0">
                  <a:pos x="T8" y="T9"/>
                </a:cxn>
                <a:cxn ang="0">
                  <a:pos x="T10" y="T11"/>
                </a:cxn>
              </a:cxnLst>
              <a:rect l="0" t="0" r="r" b="b"/>
              <a:pathLst>
                <a:path w="21" h="15">
                  <a:moveTo>
                    <a:pt x="21" y="0"/>
                  </a:moveTo>
                  <a:cubicBezTo>
                    <a:pt x="7" y="0"/>
                    <a:pt x="7" y="0"/>
                    <a:pt x="7" y="0"/>
                  </a:cubicBezTo>
                  <a:cubicBezTo>
                    <a:pt x="3" y="0"/>
                    <a:pt x="0" y="3"/>
                    <a:pt x="0" y="7"/>
                  </a:cubicBezTo>
                  <a:cubicBezTo>
                    <a:pt x="0" y="11"/>
                    <a:pt x="3" y="15"/>
                    <a:pt x="7" y="15"/>
                  </a:cubicBezTo>
                  <a:cubicBezTo>
                    <a:pt x="21" y="15"/>
                    <a:pt x="21" y="15"/>
                    <a:pt x="21" y="15"/>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108">
              <a:extLst>
                <a:ext uri="{FF2B5EF4-FFF2-40B4-BE49-F238E27FC236}">
                  <a16:creationId xmlns:a16="http://schemas.microsoft.com/office/drawing/2014/main" id="{4E5A7E01-CDE1-4C0F-890B-02B9A7DEEB38}"/>
                </a:ext>
              </a:extLst>
            </p:cNvPr>
            <p:cNvSpPr>
              <a:spLocks/>
            </p:cNvSpPr>
            <p:nvPr/>
          </p:nvSpPr>
          <p:spPr bwMode="auto">
            <a:xfrm>
              <a:off x="5167379" y="3394025"/>
              <a:ext cx="55458" cy="36972"/>
            </a:xfrm>
            <a:custGeom>
              <a:avLst/>
              <a:gdLst>
                <a:gd name="T0" fmla="*/ 12 w 17"/>
                <a:gd name="T1" fmla="*/ 0 h 11"/>
                <a:gd name="T2" fmla="*/ 12 w 17"/>
                <a:gd name="T3" fmla="*/ 0 h 11"/>
                <a:gd name="T4" fmla="*/ 0 w 17"/>
                <a:gd name="T5" fmla="*/ 0 h 11"/>
                <a:gd name="T6" fmla="*/ 0 w 17"/>
                <a:gd name="T7" fmla="*/ 11 h 11"/>
                <a:gd name="T8" fmla="*/ 12 w 17"/>
                <a:gd name="T9" fmla="*/ 11 h 11"/>
                <a:gd name="T10" fmla="*/ 17 w 17"/>
                <a:gd name="T11" fmla="*/ 5 h 11"/>
                <a:gd name="T12" fmla="*/ 12 w 17"/>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7" h="11">
                  <a:moveTo>
                    <a:pt x="12" y="0"/>
                  </a:moveTo>
                  <a:cubicBezTo>
                    <a:pt x="12" y="0"/>
                    <a:pt x="12" y="0"/>
                    <a:pt x="12" y="0"/>
                  </a:cubicBezTo>
                  <a:cubicBezTo>
                    <a:pt x="0" y="0"/>
                    <a:pt x="0" y="0"/>
                    <a:pt x="0" y="0"/>
                  </a:cubicBezTo>
                  <a:cubicBezTo>
                    <a:pt x="0" y="11"/>
                    <a:pt x="0" y="11"/>
                    <a:pt x="0" y="11"/>
                  </a:cubicBezTo>
                  <a:cubicBezTo>
                    <a:pt x="12" y="11"/>
                    <a:pt x="12" y="11"/>
                    <a:pt x="12" y="11"/>
                  </a:cubicBezTo>
                  <a:cubicBezTo>
                    <a:pt x="15" y="11"/>
                    <a:pt x="17" y="8"/>
                    <a:pt x="17" y="5"/>
                  </a:cubicBezTo>
                  <a:cubicBezTo>
                    <a:pt x="17" y="2"/>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109">
              <a:extLst>
                <a:ext uri="{FF2B5EF4-FFF2-40B4-BE49-F238E27FC236}">
                  <a16:creationId xmlns:a16="http://schemas.microsoft.com/office/drawing/2014/main" id="{F1A2DC01-7C6E-4A04-82CC-0359E8CC811C}"/>
                </a:ext>
              </a:extLst>
            </p:cNvPr>
            <p:cNvSpPr>
              <a:spLocks/>
            </p:cNvSpPr>
            <p:nvPr/>
          </p:nvSpPr>
          <p:spPr bwMode="auto">
            <a:xfrm>
              <a:off x="5111922" y="3394025"/>
              <a:ext cx="55458" cy="36972"/>
            </a:xfrm>
            <a:custGeom>
              <a:avLst/>
              <a:gdLst>
                <a:gd name="T0" fmla="*/ 17 w 17"/>
                <a:gd name="T1" fmla="*/ 0 h 11"/>
                <a:gd name="T2" fmla="*/ 6 w 17"/>
                <a:gd name="T3" fmla="*/ 0 h 11"/>
                <a:gd name="T4" fmla="*/ 0 w 17"/>
                <a:gd name="T5" fmla="*/ 6 h 11"/>
                <a:gd name="T6" fmla="*/ 6 w 17"/>
                <a:gd name="T7" fmla="*/ 11 h 11"/>
                <a:gd name="T8" fmla="*/ 17 w 17"/>
                <a:gd name="T9" fmla="*/ 11 h 11"/>
                <a:gd name="T10" fmla="*/ 17 w 17"/>
                <a:gd name="T11" fmla="*/ 0 h 11"/>
              </a:gdLst>
              <a:ahLst/>
              <a:cxnLst>
                <a:cxn ang="0">
                  <a:pos x="T0" y="T1"/>
                </a:cxn>
                <a:cxn ang="0">
                  <a:pos x="T2" y="T3"/>
                </a:cxn>
                <a:cxn ang="0">
                  <a:pos x="T4" y="T5"/>
                </a:cxn>
                <a:cxn ang="0">
                  <a:pos x="T6" y="T7"/>
                </a:cxn>
                <a:cxn ang="0">
                  <a:pos x="T8" y="T9"/>
                </a:cxn>
                <a:cxn ang="0">
                  <a:pos x="T10" y="T11"/>
                </a:cxn>
              </a:cxnLst>
              <a:rect l="0" t="0" r="r" b="b"/>
              <a:pathLst>
                <a:path w="17" h="11">
                  <a:moveTo>
                    <a:pt x="17" y="0"/>
                  </a:moveTo>
                  <a:cubicBezTo>
                    <a:pt x="6" y="0"/>
                    <a:pt x="6" y="0"/>
                    <a:pt x="6" y="0"/>
                  </a:cubicBezTo>
                  <a:cubicBezTo>
                    <a:pt x="3" y="0"/>
                    <a:pt x="0" y="3"/>
                    <a:pt x="0" y="6"/>
                  </a:cubicBezTo>
                  <a:cubicBezTo>
                    <a:pt x="0" y="8"/>
                    <a:pt x="3" y="11"/>
                    <a:pt x="6" y="11"/>
                  </a:cubicBezTo>
                  <a:cubicBezTo>
                    <a:pt x="17" y="11"/>
                    <a:pt x="17" y="11"/>
                    <a:pt x="17" y="11"/>
                  </a:cubicBezTo>
                  <a:cubicBezTo>
                    <a:pt x="17" y="0"/>
                    <a:pt x="17" y="0"/>
                    <a:pt x="17"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110">
              <a:extLst>
                <a:ext uri="{FF2B5EF4-FFF2-40B4-BE49-F238E27FC236}">
                  <a16:creationId xmlns:a16="http://schemas.microsoft.com/office/drawing/2014/main" id="{51CD4FE7-D5D5-47EF-97F7-42183E538118}"/>
                </a:ext>
              </a:extLst>
            </p:cNvPr>
            <p:cNvSpPr>
              <a:spLocks/>
            </p:cNvSpPr>
            <p:nvPr/>
          </p:nvSpPr>
          <p:spPr bwMode="auto">
            <a:xfrm>
              <a:off x="5167379" y="3506173"/>
              <a:ext cx="69014" cy="52993"/>
            </a:xfrm>
            <a:custGeom>
              <a:avLst/>
              <a:gdLst>
                <a:gd name="T0" fmla="*/ 0 w 21"/>
                <a:gd name="T1" fmla="*/ 16 h 16"/>
                <a:gd name="T2" fmla="*/ 14 w 21"/>
                <a:gd name="T3" fmla="*/ 15 h 16"/>
                <a:gd name="T4" fmla="*/ 21 w 21"/>
                <a:gd name="T5" fmla="*/ 8 h 16"/>
                <a:gd name="T6" fmla="*/ 14 w 21"/>
                <a:gd name="T7" fmla="*/ 0 h 16"/>
                <a:gd name="T8" fmla="*/ 0 w 21"/>
                <a:gd name="T9" fmla="*/ 0 h 16"/>
                <a:gd name="T10" fmla="*/ 0 w 21"/>
                <a:gd name="T11" fmla="*/ 16 h 16"/>
              </a:gdLst>
              <a:ahLst/>
              <a:cxnLst>
                <a:cxn ang="0">
                  <a:pos x="T0" y="T1"/>
                </a:cxn>
                <a:cxn ang="0">
                  <a:pos x="T2" y="T3"/>
                </a:cxn>
                <a:cxn ang="0">
                  <a:pos x="T4" y="T5"/>
                </a:cxn>
                <a:cxn ang="0">
                  <a:pos x="T6" y="T7"/>
                </a:cxn>
                <a:cxn ang="0">
                  <a:pos x="T8" y="T9"/>
                </a:cxn>
                <a:cxn ang="0">
                  <a:pos x="T10" y="T11"/>
                </a:cxn>
              </a:cxnLst>
              <a:rect l="0" t="0" r="r" b="b"/>
              <a:pathLst>
                <a:path w="21" h="16">
                  <a:moveTo>
                    <a:pt x="0" y="16"/>
                  </a:moveTo>
                  <a:cubicBezTo>
                    <a:pt x="14" y="15"/>
                    <a:pt x="14" y="15"/>
                    <a:pt x="14" y="15"/>
                  </a:cubicBezTo>
                  <a:cubicBezTo>
                    <a:pt x="18" y="15"/>
                    <a:pt x="21" y="12"/>
                    <a:pt x="21" y="8"/>
                  </a:cubicBezTo>
                  <a:cubicBezTo>
                    <a:pt x="21" y="4"/>
                    <a:pt x="18" y="0"/>
                    <a:pt x="14" y="0"/>
                  </a:cubicBezTo>
                  <a:cubicBezTo>
                    <a:pt x="0" y="0"/>
                    <a:pt x="0" y="0"/>
                    <a:pt x="0" y="0"/>
                  </a:cubicBezTo>
                  <a:cubicBezTo>
                    <a:pt x="0" y="16"/>
                    <a:pt x="0" y="16"/>
                    <a:pt x="0" y="16"/>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111">
              <a:extLst>
                <a:ext uri="{FF2B5EF4-FFF2-40B4-BE49-F238E27FC236}">
                  <a16:creationId xmlns:a16="http://schemas.microsoft.com/office/drawing/2014/main" id="{39E0E3F9-124A-4002-96AC-A5E1BD0BDEAD}"/>
                </a:ext>
              </a:extLst>
            </p:cNvPr>
            <p:cNvSpPr>
              <a:spLocks/>
            </p:cNvSpPr>
            <p:nvPr/>
          </p:nvSpPr>
          <p:spPr bwMode="auto">
            <a:xfrm>
              <a:off x="5098365" y="3506173"/>
              <a:ext cx="69014" cy="52993"/>
            </a:xfrm>
            <a:custGeom>
              <a:avLst/>
              <a:gdLst>
                <a:gd name="T0" fmla="*/ 21 w 21"/>
                <a:gd name="T1" fmla="*/ 0 h 16"/>
                <a:gd name="T2" fmla="*/ 7 w 21"/>
                <a:gd name="T3" fmla="*/ 0 h 16"/>
                <a:gd name="T4" fmla="*/ 0 w 21"/>
                <a:gd name="T5" fmla="*/ 8 h 16"/>
                <a:gd name="T6" fmla="*/ 7 w 21"/>
                <a:gd name="T7" fmla="*/ 16 h 16"/>
                <a:gd name="T8" fmla="*/ 21 w 21"/>
                <a:gd name="T9" fmla="*/ 16 h 16"/>
                <a:gd name="T10" fmla="*/ 21 w 21"/>
                <a:gd name="T11" fmla="*/ 0 h 16"/>
              </a:gdLst>
              <a:ahLst/>
              <a:cxnLst>
                <a:cxn ang="0">
                  <a:pos x="T0" y="T1"/>
                </a:cxn>
                <a:cxn ang="0">
                  <a:pos x="T2" y="T3"/>
                </a:cxn>
                <a:cxn ang="0">
                  <a:pos x="T4" y="T5"/>
                </a:cxn>
                <a:cxn ang="0">
                  <a:pos x="T6" y="T7"/>
                </a:cxn>
                <a:cxn ang="0">
                  <a:pos x="T8" y="T9"/>
                </a:cxn>
                <a:cxn ang="0">
                  <a:pos x="T10" y="T11"/>
                </a:cxn>
              </a:cxnLst>
              <a:rect l="0" t="0" r="r" b="b"/>
              <a:pathLst>
                <a:path w="21" h="16">
                  <a:moveTo>
                    <a:pt x="21" y="0"/>
                  </a:moveTo>
                  <a:cubicBezTo>
                    <a:pt x="7" y="0"/>
                    <a:pt x="7" y="0"/>
                    <a:pt x="7" y="0"/>
                  </a:cubicBezTo>
                  <a:cubicBezTo>
                    <a:pt x="3" y="1"/>
                    <a:pt x="0" y="4"/>
                    <a:pt x="0" y="8"/>
                  </a:cubicBezTo>
                  <a:cubicBezTo>
                    <a:pt x="0" y="12"/>
                    <a:pt x="3" y="16"/>
                    <a:pt x="7" y="16"/>
                  </a:cubicBezTo>
                  <a:cubicBezTo>
                    <a:pt x="21" y="16"/>
                    <a:pt x="21" y="16"/>
                    <a:pt x="21" y="16"/>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12">
              <a:extLst>
                <a:ext uri="{FF2B5EF4-FFF2-40B4-BE49-F238E27FC236}">
                  <a16:creationId xmlns:a16="http://schemas.microsoft.com/office/drawing/2014/main" id="{4933E441-3ED1-42EE-A04F-105F2DD3D62D}"/>
                </a:ext>
              </a:extLst>
            </p:cNvPr>
            <p:cNvSpPr>
              <a:spLocks/>
            </p:cNvSpPr>
            <p:nvPr/>
          </p:nvSpPr>
          <p:spPr bwMode="auto">
            <a:xfrm>
              <a:off x="5167379" y="3519729"/>
              <a:ext cx="55458" cy="35740"/>
            </a:xfrm>
            <a:custGeom>
              <a:avLst/>
              <a:gdLst>
                <a:gd name="T0" fmla="*/ 12 w 17"/>
                <a:gd name="T1" fmla="*/ 0 h 11"/>
                <a:gd name="T2" fmla="*/ 12 w 17"/>
                <a:gd name="T3" fmla="*/ 0 h 11"/>
                <a:gd name="T4" fmla="*/ 0 w 17"/>
                <a:gd name="T5" fmla="*/ 0 h 11"/>
                <a:gd name="T6" fmla="*/ 0 w 17"/>
                <a:gd name="T7" fmla="*/ 11 h 11"/>
                <a:gd name="T8" fmla="*/ 12 w 17"/>
                <a:gd name="T9" fmla="*/ 11 h 11"/>
                <a:gd name="T10" fmla="*/ 17 w 17"/>
                <a:gd name="T11" fmla="*/ 5 h 11"/>
                <a:gd name="T12" fmla="*/ 12 w 17"/>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7" h="11">
                  <a:moveTo>
                    <a:pt x="12" y="0"/>
                  </a:moveTo>
                  <a:cubicBezTo>
                    <a:pt x="12" y="0"/>
                    <a:pt x="12" y="0"/>
                    <a:pt x="12" y="0"/>
                  </a:cubicBezTo>
                  <a:cubicBezTo>
                    <a:pt x="0" y="0"/>
                    <a:pt x="0" y="0"/>
                    <a:pt x="0" y="0"/>
                  </a:cubicBezTo>
                  <a:cubicBezTo>
                    <a:pt x="0" y="11"/>
                    <a:pt x="0" y="11"/>
                    <a:pt x="0" y="11"/>
                  </a:cubicBezTo>
                  <a:cubicBezTo>
                    <a:pt x="12" y="11"/>
                    <a:pt x="12" y="11"/>
                    <a:pt x="12" y="11"/>
                  </a:cubicBezTo>
                  <a:cubicBezTo>
                    <a:pt x="15" y="11"/>
                    <a:pt x="17" y="8"/>
                    <a:pt x="17" y="5"/>
                  </a:cubicBezTo>
                  <a:cubicBezTo>
                    <a:pt x="17" y="2"/>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113">
              <a:extLst>
                <a:ext uri="{FF2B5EF4-FFF2-40B4-BE49-F238E27FC236}">
                  <a16:creationId xmlns:a16="http://schemas.microsoft.com/office/drawing/2014/main" id="{D5F5B0D9-ECD5-4EE6-9DF6-24565C612122}"/>
                </a:ext>
              </a:extLst>
            </p:cNvPr>
            <p:cNvSpPr>
              <a:spLocks/>
            </p:cNvSpPr>
            <p:nvPr/>
          </p:nvSpPr>
          <p:spPr bwMode="auto">
            <a:xfrm>
              <a:off x="5111922" y="3519729"/>
              <a:ext cx="55458" cy="35740"/>
            </a:xfrm>
            <a:custGeom>
              <a:avLst/>
              <a:gdLst>
                <a:gd name="T0" fmla="*/ 17 w 17"/>
                <a:gd name="T1" fmla="*/ 0 h 11"/>
                <a:gd name="T2" fmla="*/ 6 w 17"/>
                <a:gd name="T3" fmla="*/ 0 h 11"/>
                <a:gd name="T4" fmla="*/ 0 w 17"/>
                <a:gd name="T5" fmla="*/ 5 h 11"/>
                <a:gd name="T6" fmla="*/ 6 w 17"/>
                <a:gd name="T7" fmla="*/ 11 h 11"/>
                <a:gd name="T8" fmla="*/ 17 w 17"/>
                <a:gd name="T9" fmla="*/ 11 h 11"/>
                <a:gd name="T10" fmla="*/ 17 w 17"/>
                <a:gd name="T11" fmla="*/ 0 h 11"/>
              </a:gdLst>
              <a:ahLst/>
              <a:cxnLst>
                <a:cxn ang="0">
                  <a:pos x="T0" y="T1"/>
                </a:cxn>
                <a:cxn ang="0">
                  <a:pos x="T2" y="T3"/>
                </a:cxn>
                <a:cxn ang="0">
                  <a:pos x="T4" y="T5"/>
                </a:cxn>
                <a:cxn ang="0">
                  <a:pos x="T6" y="T7"/>
                </a:cxn>
                <a:cxn ang="0">
                  <a:pos x="T8" y="T9"/>
                </a:cxn>
                <a:cxn ang="0">
                  <a:pos x="T10" y="T11"/>
                </a:cxn>
              </a:cxnLst>
              <a:rect l="0" t="0" r="r" b="b"/>
              <a:pathLst>
                <a:path w="17" h="11">
                  <a:moveTo>
                    <a:pt x="17" y="0"/>
                  </a:moveTo>
                  <a:cubicBezTo>
                    <a:pt x="6" y="0"/>
                    <a:pt x="6" y="0"/>
                    <a:pt x="6" y="0"/>
                  </a:cubicBezTo>
                  <a:cubicBezTo>
                    <a:pt x="3" y="0"/>
                    <a:pt x="0" y="2"/>
                    <a:pt x="0" y="5"/>
                  </a:cubicBezTo>
                  <a:cubicBezTo>
                    <a:pt x="0" y="8"/>
                    <a:pt x="3" y="11"/>
                    <a:pt x="6" y="11"/>
                  </a:cubicBezTo>
                  <a:cubicBezTo>
                    <a:pt x="17" y="11"/>
                    <a:pt x="17" y="11"/>
                    <a:pt x="17" y="11"/>
                  </a:cubicBezTo>
                  <a:cubicBezTo>
                    <a:pt x="17" y="0"/>
                    <a:pt x="17" y="0"/>
                    <a:pt x="17"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114">
              <a:extLst>
                <a:ext uri="{FF2B5EF4-FFF2-40B4-BE49-F238E27FC236}">
                  <a16:creationId xmlns:a16="http://schemas.microsoft.com/office/drawing/2014/main" id="{75770A4C-6107-4489-BE2A-3C3D6002B984}"/>
                </a:ext>
              </a:extLst>
            </p:cNvPr>
            <p:cNvSpPr>
              <a:spLocks/>
            </p:cNvSpPr>
            <p:nvPr/>
          </p:nvSpPr>
          <p:spPr bwMode="auto">
            <a:xfrm>
              <a:off x="5167379" y="3631876"/>
              <a:ext cx="69014" cy="49295"/>
            </a:xfrm>
            <a:custGeom>
              <a:avLst/>
              <a:gdLst>
                <a:gd name="T0" fmla="*/ 0 w 21"/>
                <a:gd name="T1" fmla="*/ 15 h 15"/>
                <a:gd name="T2" fmla="*/ 14 w 21"/>
                <a:gd name="T3" fmla="*/ 15 h 15"/>
                <a:gd name="T4" fmla="*/ 21 w 21"/>
                <a:gd name="T5" fmla="*/ 8 h 15"/>
                <a:gd name="T6" fmla="*/ 14 w 21"/>
                <a:gd name="T7" fmla="*/ 0 h 15"/>
                <a:gd name="T8" fmla="*/ 0 w 21"/>
                <a:gd name="T9" fmla="*/ 0 h 15"/>
                <a:gd name="T10" fmla="*/ 0 w 21"/>
                <a:gd name="T11" fmla="*/ 15 h 15"/>
              </a:gdLst>
              <a:ahLst/>
              <a:cxnLst>
                <a:cxn ang="0">
                  <a:pos x="T0" y="T1"/>
                </a:cxn>
                <a:cxn ang="0">
                  <a:pos x="T2" y="T3"/>
                </a:cxn>
                <a:cxn ang="0">
                  <a:pos x="T4" y="T5"/>
                </a:cxn>
                <a:cxn ang="0">
                  <a:pos x="T6" y="T7"/>
                </a:cxn>
                <a:cxn ang="0">
                  <a:pos x="T8" y="T9"/>
                </a:cxn>
                <a:cxn ang="0">
                  <a:pos x="T10" y="T11"/>
                </a:cxn>
              </a:cxnLst>
              <a:rect l="0" t="0" r="r" b="b"/>
              <a:pathLst>
                <a:path w="21" h="15">
                  <a:moveTo>
                    <a:pt x="0" y="15"/>
                  </a:moveTo>
                  <a:cubicBezTo>
                    <a:pt x="14" y="15"/>
                    <a:pt x="14" y="15"/>
                    <a:pt x="14" y="15"/>
                  </a:cubicBezTo>
                  <a:cubicBezTo>
                    <a:pt x="18" y="15"/>
                    <a:pt x="21" y="12"/>
                    <a:pt x="21" y="8"/>
                  </a:cubicBezTo>
                  <a:cubicBezTo>
                    <a:pt x="21" y="4"/>
                    <a:pt x="18" y="0"/>
                    <a:pt x="14" y="0"/>
                  </a:cubicBezTo>
                  <a:cubicBezTo>
                    <a:pt x="0" y="0"/>
                    <a:pt x="0" y="0"/>
                    <a:pt x="0" y="0"/>
                  </a:cubicBezTo>
                  <a:cubicBezTo>
                    <a:pt x="0" y="15"/>
                    <a:pt x="0" y="15"/>
                    <a:pt x="0" y="15"/>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115">
              <a:extLst>
                <a:ext uri="{FF2B5EF4-FFF2-40B4-BE49-F238E27FC236}">
                  <a16:creationId xmlns:a16="http://schemas.microsoft.com/office/drawing/2014/main" id="{89063FF0-3C21-40CE-87E8-10896B315AC5}"/>
                </a:ext>
              </a:extLst>
            </p:cNvPr>
            <p:cNvSpPr>
              <a:spLocks/>
            </p:cNvSpPr>
            <p:nvPr/>
          </p:nvSpPr>
          <p:spPr bwMode="auto">
            <a:xfrm>
              <a:off x="5098365" y="3631876"/>
              <a:ext cx="69014" cy="49295"/>
            </a:xfrm>
            <a:custGeom>
              <a:avLst/>
              <a:gdLst>
                <a:gd name="T0" fmla="*/ 21 w 21"/>
                <a:gd name="T1" fmla="*/ 0 h 15"/>
                <a:gd name="T2" fmla="*/ 7 w 21"/>
                <a:gd name="T3" fmla="*/ 0 h 15"/>
                <a:gd name="T4" fmla="*/ 0 w 21"/>
                <a:gd name="T5" fmla="*/ 8 h 15"/>
                <a:gd name="T6" fmla="*/ 7 w 21"/>
                <a:gd name="T7" fmla="*/ 15 h 15"/>
                <a:gd name="T8" fmla="*/ 21 w 21"/>
                <a:gd name="T9" fmla="*/ 15 h 15"/>
                <a:gd name="T10" fmla="*/ 21 w 21"/>
                <a:gd name="T11" fmla="*/ 0 h 15"/>
              </a:gdLst>
              <a:ahLst/>
              <a:cxnLst>
                <a:cxn ang="0">
                  <a:pos x="T0" y="T1"/>
                </a:cxn>
                <a:cxn ang="0">
                  <a:pos x="T2" y="T3"/>
                </a:cxn>
                <a:cxn ang="0">
                  <a:pos x="T4" y="T5"/>
                </a:cxn>
                <a:cxn ang="0">
                  <a:pos x="T6" y="T7"/>
                </a:cxn>
                <a:cxn ang="0">
                  <a:pos x="T8" y="T9"/>
                </a:cxn>
                <a:cxn ang="0">
                  <a:pos x="T10" y="T11"/>
                </a:cxn>
              </a:cxnLst>
              <a:rect l="0" t="0" r="r" b="b"/>
              <a:pathLst>
                <a:path w="21" h="15">
                  <a:moveTo>
                    <a:pt x="21" y="0"/>
                  </a:moveTo>
                  <a:cubicBezTo>
                    <a:pt x="7" y="0"/>
                    <a:pt x="7" y="0"/>
                    <a:pt x="7" y="0"/>
                  </a:cubicBezTo>
                  <a:cubicBezTo>
                    <a:pt x="3" y="0"/>
                    <a:pt x="0" y="4"/>
                    <a:pt x="0" y="8"/>
                  </a:cubicBezTo>
                  <a:cubicBezTo>
                    <a:pt x="0" y="12"/>
                    <a:pt x="3" y="15"/>
                    <a:pt x="7" y="15"/>
                  </a:cubicBezTo>
                  <a:cubicBezTo>
                    <a:pt x="21" y="15"/>
                    <a:pt x="21" y="15"/>
                    <a:pt x="21" y="15"/>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116">
              <a:extLst>
                <a:ext uri="{FF2B5EF4-FFF2-40B4-BE49-F238E27FC236}">
                  <a16:creationId xmlns:a16="http://schemas.microsoft.com/office/drawing/2014/main" id="{E3E8E4AD-A76F-4FB7-AADD-3080E641D393}"/>
                </a:ext>
              </a:extLst>
            </p:cNvPr>
            <p:cNvSpPr>
              <a:spLocks/>
            </p:cNvSpPr>
            <p:nvPr/>
          </p:nvSpPr>
          <p:spPr bwMode="auto">
            <a:xfrm>
              <a:off x="5167379" y="3644200"/>
              <a:ext cx="55458" cy="36972"/>
            </a:xfrm>
            <a:custGeom>
              <a:avLst/>
              <a:gdLst>
                <a:gd name="T0" fmla="*/ 12 w 17"/>
                <a:gd name="T1" fmla="*/ 0 h 11"/>
                <a:gd name="T2" fmla="*/ 12 w 17"/>
                <a:gd name="T3" fmla="*/ 0 h 11"/>
                <a:gd name="T4" fmla="*/ 0 w 17"/>
                <a:gd name="T5" fmla="*/ 0 h 11"/>
                <a:gd name="T6" fmla="*/ 0 w 17"/>
                <a:gd name="T7" fmla="*/ 11 h 11"/>
                <a:gd name="T8" fmla="*/ 12 w 17"/>
                <a:gd name="T9" fmla="*/ 10 h 11"/>
                <a:gd name="T10" fmla="*/ 17 w 17"/>
                <a:gd name="T11" fmla="*/ 5 h 11"/>
                <a:gd name="T12" fmla="*/ 12 w 17"/>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7" h="11">
                  <a:moveTo>
                    <a:pt x="12" y="0"/>
                  </a:moveTo>
                  <a:cubicBezTo>
                    <a:pt x="12" y="0"/>
                    <a:pt x="12" y="0"/>
                    <a:pt x="12" y="0"/>
                  </a:cubicBezTo>
                  <a:cubicBezTo>
                    <a:pt x="0" y="0"/>
                    <a:pt x="0" y="0"/>
                    <a:pt x="0" y="0"/>
                  </a:cubicBezTo>
                  <a:cubicBezTo>
                    <a:pt x="0" y="11"/>
                    <a:pt x="0" y="11"/>
                    <a:pt x="0" y="11"/>
                  </a:cubicBezTo>
                  <a:cubicBezTo>
                    <a:pt x="12" y="10"/>
                    <a:pt x="12" y="10"/>
                    <a:pt x="12" y="10"/>
                  </a:cubicBezTo>
                  <a:cubicBezTo>
                    <a:pt x="15" y="10"/>
                    <a:pt x="17" y="8"/>
                    <a:pt x="17" y="5"/>
                  </a:cubicBezTo>
                  <a:cubicBezTo>
                    <a:pt x="17" y="2"/>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117">
              <a:extLst>
                <a:ext uri="{FF2B5EF4-FFF2-40B4-BE49-F238E27FC236}">
                  <a16:creationId xmlns:a16="http://schemas.microsoft.com/office/drawing/2014/main" id="{30B8C310-5CB8-4A81-A6CA-B520985CDC44}"/>
                </a:ext>
              </a:extLst>
            </p:cNvPr>
            <p:cNvSpPr>
              <a:spLocks/>
            </p:cNvSpPr>
            <p:nvPr/>
          </p:nvSpPr>
          <p:spPr bwMode="auto">
            <a:xfrm>
              <a:off x="5111922" y="3644200"/>
              <a:ext cx="55458" cy="36972"/>
            </a:xfrm>
            <a:custGeom>
              <a:avLst/>
              <a:gdLst>
                <a:gd name="T0" fmla="*/ 17 w 17"/>
                <a:gd name="T1" fmla="*/ 0 h 11"/>
                <a:gd name="T2" fmla="*/ 6 w 17"/>
                <a:gd name="T3" fmla="*/ 0 h 11"/>
                <a:gd name="T4" fmla="*/ 0 w 17"/>
                <a:gd name="T5" fmla="*/ 5 h 11"/>
                <a:gd name="T6" fmla="*/ 6 w 17"/>
                <a:gd name="T7" fmla="*/ 11 h 11"/>
                <a:gd name="T8" fmla="*/ 17 w 17"/>
                <a:gd name="T9" fmla="*/ 11 h 11"/>
                <a:gd name="T10" fmla="*/ 17 w 17"/>
                <a:gd name="T11" fmla="*/ 0 h 11"/>
              </a:gdLst>
              <a:ahLst/>
              <a:cxnLst>
                <a:cxn ang="0">
                  <a:pos x="T0" y="T1"/>
                </a:cxn>
                <a:cxn ang="0">
                  <a:pos x="T2" y="T3"/>
                </a:cxn>
                <a:cxn ang="0">
                  <a:pos x="T4" y="T5"/>
                </a:cxn>
                <a:cxn ang="0">
                  <a:pos x="T6" y="T7"/>
                </a:cxn>
                <a:cxn ang="0">
                  <a:pos x="T8" y="T9"/>
                </a:cxn>
                <a:cxn ang="0">
                  <a:pos x="T10" y="T11"/>
                </a:cxn>
              </a:cxnLst>
              <a:rect l="0" t="0" r="r" b="b"/>
              <a:pathLst>
                <a:path w="17" h="11">
                  <a:moveTo>
                    <a:pt x="17" y="0"/>
                  </a:moveTo>
                  <a:cubicBezTo>
                    <a:pt x="6" y="0"/>
                    <a:pt x="6" y="0"/>
                    <a:pt x="6" y="0"/>
                  </a:cubicBezTo>
                  <a:cubicBezTo>
                    <a:pt x="3" y="0"/>
                    <a:pt x="0" y="2"/>
                    <a:pt x="0" y="5"/>
                  </a:cubicBezTo>
                  <a:cubicBezTo>
                    <a:pt x="0" y="8"/>
                    <a:pt x="3" y="11"/>
                    <a:pt x="6" y="11"/>
                  </a:cubicBezTo>
                  <a:cubicBezTo>
                    <a:pt x="17" y="11"/>
                    <a:pt x="17" y="11"/>
                    <a:pt x="17" y="11"/>
                  </a:cubicBezTo>
                  <a:cubicBezTo>
                    <a:pt x="17" y="0"/>
                    <a:pt x="17" y="0"/>
                    <a:pt x="17"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118">
              <a:extLst>
                <a:ext uri="{FF2B5EF4-FFF2-40B4-BE49-F238E27FC236}">
                  <a16:creationId xmlns:a16="http://schemas.microsoft.com/office/drawing/2014/main" id="{72024DE4-CB78-4D0E-A457-543F732EE7E5}"/>
                </a:ext>
              </a:extLst>
            </p:cNvPr>
            <p:cNvSpPr>
              <a:spLocks/>
            </p:cNvSpPr>
            <p:nvPr/>
          </p:nvSpPr>
          <p:spPr bwMode="auto">
            <a:xfrm>
              <a:off x="5167379" y="3756347"/>
              <a:ext cx="69014" cy="49295"/>
            </a:xfrm>
            <a:custGeom>
              <a:avLst/>
              <a:gdLst>
                <a:gd name="T0" fmla="*/ 0 w 21"/>
                <a:gd name="T1" fmla="*/ 15 h 15"/>
                <a:gd name="T2" fmla="*/ 14 w 21"/>
                <a:gd name="T3" fmla="*/ 15 h 15"/>
                <a:gd name="T4" fmla="*/ 21 w 21"/>
                <a:gd name="T5" fmla="*/ 8 h 15"/>
                <a:gd name="T6" fmla="*/ 14 w 21"/>
                <a:gd name="T7" fmla="*/ 0 h 15"/>
                <a:gd name="T8" fmla="*/ 0 w 21"/>
                <a:gd name="T9" fmla="*/ 0 h 15"/>
                <a:gd name="T10" fmla="*/ 0 w 21"/>
                <a:gd name="T11" fmla="*/ 15 h 15"/>
              </a:gdLst>
              <a:ahLst/>
              <a:cxnLst>
                <a:cxn ang="0">
                  <a:pos x="T0" y="T1"/>
                </a:cxn>
                <a:cxn ang="0">
                  <a:pos x="T2" y="T3"/>
                </a:cxn>
                <a:cxn ang="0">
                  <a:pos x="T4" y="T5"/>
                </a:cxn>
                <a:cxn ang="0">
                  <a:pos x="T6" y="T7"/>
                </a:cxn>
                <a:cxn ang="0">
                  <a:pos x="T8" y="T9"/>
                </a:cxn>
                <a:cxn ang="0">
                  <a:pos x="T10" y="T11"/>
                </a:cxn>
              </a:cxnLst>
              <a:rect l="0" t="0" r="r" b="b"/>
              <a:pathLst>
                <a:path w="21" h="15">
                  <a:moveTo>
                    <a:pt x="0" y="15"/>
                  </a:moveTo>
                  <a:cubicBezTo>
                    <a:pt x="14" y="15"/>
                    <a:pt x="14" y="15"/>
                    <a:pt x="14" y="15"/>
                  </a:cubicBezTo>
                  <a:cubicBezTo>
                    <a:pt x="18" y="15"/>
                    <a:pt x="21" y="12"/>
                    <a:pt x="21" y="8"/>
                  </a:cubicBezTo>
                  <a:cubicBezTo>
                    <a:pt x="21" y="4"/>
                    <a:pt x="18" y="0"/>
                    <a:pt x="14" y="0"/>
                  </a:cubicBezTo>
                  <a:cubicBezTo>
                    <a:pt x="0" y="0"/>
                    <a:pt x="0" y="0"/>
                    <a:pt x="0" y="0"/>
                  </a:cubicBezTo>
                  <a:cubicBezTo>
                    <a:pt x="0" y="15"/>
                    <a:pt x="0" y="15"/>
                    <a:pt x="0" y="15"/>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119">
              <a:extLst>
                <a:ext uri="{FF2B5EF4-FFF2-40B4-BE49-F238E27FC236}">
                  <a16:creationId xmlns:a16="http://schemas.microsoft.com/office/drawing/2014/main" id="{769A4770-7C64-4ED2-B78F-927906AFFA61}"/>
                </a:ext>
              </a:extLst>
            </p:cNvPr>
            <p:cNvSpPr>
              <a:spLocks/>
            </p:cNvSpPr>
            <p:nvPr/>
          </p:nvSpPr>
          <p:spPr bwMode="auto">
            <a:xfrm>
              <a:off x="5098365" y="3756347"/>
              <a:ext cx="69014" cy="49295"/>
            </a:xfrm>
            <a:custGeom>
              <a:avLst/>
              <a:gdLst>
                <a:gd name="T0" fmla="*/ 21 w 21"/>
                <a:gd name="T1" fmla="*/ 0 h 15"/>
                <a:gd name="T2" fmla="*/ 7 w 21"/>
                <a:gd name="T3" fmla="*/ 0 h 15"/>
                <a:gd name="T4" fmla="*/ 0 w 21"/>
                <a:gd name="T5" fmla="*/ 8 h 15"/>
                <a:gd name="T6" fmla="*/ 7 w 21"/>
                <a:gd name="T7" fmla="*/ 15 h 15"/>
                <a:gd name="T8" fmla="*/ 21 w 21"/>
                <a:gd name="T9" fmla="*/ 15 h 15"/>
                <a:gd name="T10" fmla="*/ 21 w 21"/>
                <a:gd name="T11" fmla="*/ 0 h 15"/>
              </a:gdLst>
              <a:ahLst/>
              <a:cxnLst>
                <a:cxn ang="0">
                  <a:pos x="T0" y="T1"/>
                </a:cxn>
                <a:cxn ang="0">
                  <a:pos x="T2" y="T3"/>
                </a:cxn>
                <a:cxn ang="0">
                  <a:pos x="T4" y="T5"/>
                </a:cxn>
                <a:cxn ang="0">
                  <a:pos x="T6" y="T7"/>
                </a:cxn>
                <a:cxn ang="0">
                  <a:pos x="T8" y="T9"/>
                </a:cxn>
                <a:cxn ang="0">
                  <a:pos x="T10" y="T11"/>
                </a:cxn>
              </a:cxnLst>
              <a:rect l="0" t="0" r="r" b="b"/>
              <a:pathLst>
                <a:path w="21" h="15">
                  <a:moveTo>
                    <a:pt x="21" y="0"/>
                  </a:moveTo>
                  <a:cubicBezTo>
                    <a:pt x="7" y="0"/>
                    <a:pt x="7" y="0"/>
                    <a:pt x="7" y="0"/>
                  </a:cubicBezTo>
                  <a:cubicBezTo>
                    <a:pt x="3" y="0"/>
                    <a:pt x="0" y="4"/>
                    <a:pt x="0" y="8"/>
                  </a:cubicBezTo>
                  <a:cubicBezTo>
                    <a:pt x="0" y="12"/>
                    <a:pt x="3" y="15"/>
                    <a:pt x="7" y="15"/>
                  </a:cubicBezTo>
                  <a:cubicBezTo>
                    <a:pt x="21" y="15"/>
                    <a:pt x="21" y="15"/>
                    <a:pt x="21" y="15"/>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120">
              <a:extLst>
                <a:ext uri="{FF2B5EF4-FFF2-40B4-BE49-F238E27FC236}">
                  <a16:creationId xmlns:a16="http://schemas.microsoft.com/office/drawing/2014/main" id="{42188AAF-8848-491C-BABA-A7C4DC5A7DA5}"/>
                </a:ext>
              </a:extLst>
            </p:cNvPr>
            <p:cNvSpPr>
              <a:spLocks/>
            </p:cNvSpPr>
            <p:nvPr/>
          </p:nvSpPr>
          <p:spPr bwMode="auto">
            <a:xfrm>
              <a:off x="5167379" y="3769904"/>
              <a:ext cx="55458" cy="33275"/>
            </a:xfrm>
            <a:custGeom>
              <a:avLst/>
              <a:gdLst>
                <a:gd name="T0" fmla="*/ 12 w 17"/>
                <a:gd name="T1" fmla="*/ 0 h 10"/>
                <a:gd name="T2" fmla="*/ 12 w 17"/>
                <a:gd name="T3" fmla="*/ 0 h 10"/>
                <a:gd name="T4" fmla="*/ 0 w 17"/>
                <a:gd name="T5" fmla="*/ 0 h 10"/>
                <a:gd name="T6" fmla="*/ 0 w 17"/>
                <a:gd name="T7" fmla="*/ 10 h 10"/>
                <a:gd name="T8" fmla="*/ 12 w 17"/>
                <a:gd name="T9" fmla="*/ 10 h 10"/>
                <a:gd name="T10" fmla="*/ 17 w 17"/>
                <a:gd name="T11" fmla="*/ 5 h 10"/>
                <a:gd name="T12" fmla="*/ 12 w 17"/>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7" h="10">
                  <a:moveTo>
                    <a:pt x="12" y="0"/>
                  </a:moveTo>
                  <a:cubicBezTo>
                    <a:pt x="12" y="0"/>
                    <a:pt x="12" y="0"/>
                    <a:pt x="12" y="0"/>
                  </a:cubicBezTo>
                  <a:cubicBezTo>
                    <a:pt x="0" y="0"/>
                    <a:pt x="0" y="0"/>
                    <a:pt x="0" y="0"/>
                  </a:cubicBezTo>
                  <a:cubicBezTo>
                    <a:pt x="0" y="10"/>
                    <a:pt x="0" y="10"/>
                    <a:pt x="0" y="10"/>
                  </a:cubicBezTo>
                  <a:cubicBezTo>
                    <a:pt x="12" y="10"/>
                    <a:pt x="12" y="10"/>
                    <a:pt x="12" y="10"/>
                  </a:cubicBezTo>
                  <a:cubicBezTo>
                    <a:pt x="15" y="10"/>
                    <a:pt x="17" y="8"/>
                    <a:pt x="17" y="5"/>
                  </a:cubicBezTo>
                  <a:cubicBezTo>
                    <a:pt x="17" y="2"/>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121">
              <a:extLst>
                <a:ext uri="{FF2B5EF4-FFF2-40B4-BE49-F238E27FC236}">
                  <a16:creationId xmlns:a16="http://schemas.microsoft.com/office/drawing/2014/main" id="{FC81140B-BDFC-416B-AAF6-097CFED09380}"/>
                </a:ext>
              </a:extLst>
            </p:cNvPr>
            <p:cNvSpPr>
              <a:spLocks/>
            </p:cNvSpPr>
            <p:nvPr/>
          </p:nvSpPr>
          <p:spPr bwMode="auto">
            <a:xfrm>
              <a:off x="5111922" y="3769904"/>
              <a:ext cx="55458" cy="33275"/>
            </a:xfrm>
            <a:custGeom>
              <a:avLst/>
              <a:gdLst>
                <a:gd name="T0" fmla="*/ 17 w 17"/>
                <a:gd name="T1" fmla="*/ 0 h 10"/>
                <a:gd name="T2" fmla="*/ 6 w 17"/>
                <a:gd name="T3" fmla="*/ 0 h 10"/>
                <a:gd name="T4" fmla="*/ 0 w 17"/>
                <a:gd name="T5" fmla="*/ 5 h 10"/>
                <a:gd name="T6" fmla="*/ 6 w 17"/>
                <a:gd name="T7" fmla="*/ 10 h 10"/>
                <a:gd name="T8" fmla="*/ 17 w 17"/>
                <a:gd name="T9" fmla="*/ 10 h 10"/>
                <a:gd name="T10" fmla="*/ 17 w 17"/>
                <a:gd name="T11" fmla="*/ 0 h 10"/>
              </a:gdLst>
              <a:ahLst/>
              <a:cxnLst>
                <a:cxn ang="0">
                  <a:pos x="T0" y="T1"/>
                </a:cxn>
                <a:cxn ang="0">
                  <a:pos x="T2" y="T3"/>
                </a:cxn>
                <a:cxn ang="0">
                  <a:pos x="T4" y="T5"/>
                </a:cxn>
                <a:cxn ang="0">
                  <a:pos x="T6" y="T7"/>
                </a:cxn>
                <a:cxn ang="0">
                  <a:pos x="T8" y="T9"/>
                </a:cxn>
                <a:cxn ang="0">
                  <a:pos x="T10" y="T11"/>
                </a:cxn>
              </a:cxnLst>
              <a:rect l="0" t="0" r="r" b="b"/>
              <a:pathLst>
                <a:path w="17" h="10">
                  <a:moveTo>
                    <a:pt x="17" y="0"/>
                  </a:moveTo>
                  <a:cubicBezTo>
                    <a:pt x="6" y="0"/>
                    <a:pt x="6" y="0"/>
                    <a:pt x="6" y="0"/>
                  </a:cubicBezTo>
                  <a:cubicBezTo>
                    <a:pt x="3" y="0"/>
                    <a:pt x="0" y="2"/>
                    <a:pt x="0" y="5"/>
                  </a:cubicBezTo>
                  <a:cubicBezTo>
                    <a:pt x="0" y="8"/>
                    <a:pt x="3" y="10"/>
                    <a:pt x="6" y="10"/>
                  </a:cubicBezTo>
                  <a:cubicBezTo>
                    <a:pt x="17" y="10"/>
                    <a:pt x="17" y="10"/>
                    <a:pt x="17" y="10"/>
                  </a:cubicBezTo>
                  <a:cubicBezTo>
                    <a:pt x="17" y="0"/>
                    <a:pt x="17" y="0"/>
                    <a:pt x="17"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122">
              <a:extLst>
                <a:ext uri="{FF2B5EF4-FFF2-40B4-BE49-F238E27FC236}">
                  <a16:creationId xmlns:a16="http://schemas.microsoft.com/office/drawing/2014/main" id="{9760A50E-42DD-408E-ACD1-E145B40A057A}"/>
                </a:ext>
              </a:extLst>
            </p:cNvPr>
            <p:cNvSpPr>
              <a:spLocks/>
            </p:cNvSpPr>
            <p:nvPr/>
          </p:nvSpPr>
          <p:spPr bwMode="auto">
            <a:xfrm>
              <a:off x="5167379" y="3882050"/>
              <a:ext cx="69014" cy="49295"/>
            </a:xfrm>
            <a:custGeom>
              <a:avLst/>
              <a:gdLst>
                <a:gd name="T0" fmla="*/ 0 w 21"/>
                <a:gd name="T1" fmla="*/ 15 h 15"/>
                <a:gd name="T2" fmla="*/ 14 w 21"/>
                <a:gd name="T3" fmla="*/ 15 h 15"/>
                <a:gd name="T4" fmla="*/ 21 w 21"/>
                <a:gd name="T5" fmla="*/ 8 h 15"/>
                <a:gd name="T6" fmla="*/ 14 w 21"/>
                <a:gd name="T7" fmla="*/ 0 h 15"/>
                <a:gd name="T8" fmla="*/ 0 w 21"/>
                <a:gd name="T9" fmla="*/ 0 h 15"/>
                <a:gd name="T10" fmla="*/ 0 w 21"/>
                <a:gd name="T11" fmla="*/ 15 h 15"/>
              </a:gdLst>
              <a:ahLst/>
              <a:cxnLst>
                <a:cxn ang="0">
                  <a:pos x="T0" y="T1"/>
                </a:cxn>
                <a:cxn ang="0">
                  <a:pos x="T2" y="T3"/>
                </a:cxn>
                <a:cxn ang="0">
                  <a:pos x="T4" y="T5"/>
                </a:cxn>
                <a:cxn ang="0">
                  <a:pos x="T6" y="T7"/>
                </a:cxn>
                <a:cxn ang="0">
                  <a:pos x="T8" y="T9"/>
                </a:cxn>
                <a:cxn ang="0">
                  <a:pos x="T10" y="T11"/>
                </a:cxn>
              </a:cxnLst>
              <a:rect l="0" t="0" r="r" b="b"/>
              <a:pathLst>
                <a:path w="21" h="15">
                  <a:moveTo>
                    <a:pt x="0" y="15"/>
                  </a:moveTo>
                  <a:cubicBezTo>
                    <a:pt x="14" y="15"/>
                    <a:pt x="14" y="15"/>
                    <a:pt x="14" y="15"/>
                  </a:cubicBezTo>
                  <a:cubicBezTo>
                    <a:pt x="18" y="15"/>
                    <a:pt x="21" y="12"/>
                    <a:pt x="21" y="8"/>
                  </a:cubicBezTo>
                  <a:cubicBezTo>
                    <a:pt x="21" y="3"/>
                    <a:pt x="18" y="0"/>
                    <a:pt x="14" y="0"/>
                  </a:cubicBezTo>
                  <a:cubicBezTo>
                    <a:pt x="0" y="0"/>
                    <a:pt x="0" y="0"/>
                    <a:pt x="0" y="0"/>
                  </a:cubicBezTo>
                  <a:cubicBezTo>
                    <a:pt x="0" y="15"/>
                    <a:pt x="0" y="15"/>
                    <a:pt x="0" y="15"/>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123">
              <a:extLst>
                <a:ext uri="{FF2B5EF4-FFF2-40B4-BE49-F238E27FC236}">
                  <a16:creationId xmlns:a16="http://schemas.microsoft.com/office/drawing/2014/main" id="{00091468-889F-413D-B293-99BC969D5CF6}"/>
                </a:ext>
              </a:extLst>
            </p:cNvPr>
            <p:cNvSpPr>
              <a:spLocks/>
            </p:cNvSpPr>
            <p:nvPr/>
          </p:nvSpPr>
          <p:spPr bwMode="auto">
            <a:xfrm>
              <a:off x="5098365" y="3882050"/>
              <a:ext cx="69014" cy="49295"/>
            </a:xfrm>
            <a:custGeom>
              <a:avLst/>
              <a:gdLst>
                <a:gd name="T0" fmla="*/ 21 w 21"/>
                <a:gd name="T1" fmla="*/ 0 h 15"/>
                <a:gd name="T2" fmla="*/ 7 w 21"/>
                <a:gd name="T3" fmla="*/ 0 h 15"/>
                <a:gd name="T4" fmla="*/ 0 w 21"/>
                <a:gd name="T5" fmla="*/ 8 h 15"/>
                <a:gd name="T6" fmla="*/ 7 w 21"/>
                <a:gd name="T7" fmla="*/ 15 h 15"/>
                <a:gd name="T8" fmla="*/ 21 w 21"/>
                <a:gd name="T9" fmla="*/ 15 h 15"/>
                <a:gd name="T10" fmla="*/ 21 w 21"/>
                <a:gd name="T11" fmla="*/ 0 h 15"/>
              </a:gdLst>
              <a:ahLst/>
              <a:cxnLst>
                <a:cxn ang="0">
                  <a:pos x="T0" y="T1"/>
                </a:cxn>
                <a:cxn ang="0">
                  <a:pos x="T2" y="T3"/>
                </a:cxn>
                <a:cxn ang="0">
                  <a:pos x="T4" y="T5"/>
                </a:cxn>
                <a:cxn ang="0">
                  <a:pos x="T6" y="T7"/>
                </a:cxn>
                <a:cxn ang="0">
                  <a:pos x="T8" y="T9"/>
                </a:cxn>
                <a:cxn ang="0">
                  <a:pos x="T10" y="T11"/>
                </a:cxn>
              </a:cxnLst>
              <a:rect l="0" t="0" r="r" b="b"/>
              <a:pathLst>
                <a:path w="21" h="15">
                  <a:moveTo>
                    <a:pt x="21" y="0"/>
                  </a:moveTo>
                  <a:cubicBezTo>
                    <a:pt x="7" y="0"/>
                    <a:pt x="7" y="0"/>
                    <a:pt x="7" y="0"/>
                  </a:cubicBezTo>
                  <a:cubicBezTo>
                    <a:pt x="3" y="0"/>
                    <a:pt x="0" y="4"/>
                    <a:pt x="0" y="8"/>
                  </a:cubicBezTo>
                  <a:cubicBezTo>
                    <a:pt x="0" y="12"/>
                    <a:pt x="3" y="15"/>
                    <a:pt x="7" y="15"/>
                  </a:cubicBezTo>
                  <a:cubicBezTo>
                    <a:pt x="21" y="15"/>
                    <a:pt x="21" y="15"/>
                    <a:pt x="21" y="15"/>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124">
              <a:extLst>
                <a:ext uri="{FF2B5EF4-FFF2-40B4-BE49-F238E27FC236}">
                  <a16:creationId xmlns:a16="http://schemas.microsoft.com/office/drawing/2014/main" id="{7BAF3CDC-7E85-468C-AE6C-AED74070A9D2}"/>
                </a:ext>
              </a:extLst>
            </p:cNvPr>
            <p:cNvSpPr>
              <a:spLocks/>
            </p:cNvSpPr>
            <p:nvPr/>
          </p:nvSpPr>
          <p:spPr bwMode="auto">
            <a:xfrm>
              <a:off x="5167379" y="3895607"/>
              <a:ext cx="55458" cy="32042"/>
            </a:xfrm>
            <a:custGeom>
              <a:avLst/>
              <a:gdLst>
                <a:gd name="T0" fmla="*/ 12 w 17"/>
                <a:gd name="T1" fmla="*/ 0 h 10"/>
                <a:gd name="T2" fmla="*/ 12 w 17"/>
                <a:gd name="T3" fmla="*/ 0 h 10"/>
                <a:gd name="T4" fmla="*/ 0 w 17"/>
                <a:gd name="T5" fmla="*/ 0 h 10"/>
                <a:gd name="T6" fmla="*/ 0 w 17"/>
                <a:gd name="T7" fmla="*/ 10 h 10"/>
                <a:gd name="T8" fmla="*/ 12 w 17"/>
                <a:gd name="T9" fmla="*/ 10 h 10"/>
                <a:gd name="T10" fmla="*/ 17 w 17"/>
                <a:gd name="T11" fmla="*/ 5 h 10"/>
                <a:gd name="T12" fmla="*/ 12 w 17"/>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7" h="10">
                  <a:moveTo>
                    <a:pt x="12" y="0"/>
                  </a:moveTo>
                  <a:cubicBezTo>
                    <a:pt x="12" y="0"/>
                    <a:pt x="12" y="0"/>
                    <a:pt x="12" y="0"/>
                  </a:cubicBezTo>
                  <a:cubicBezTo>
                    <a:pt x="0" y="0"/>
                    <a:pt x="0" y="0"/>
                    <a:pt x="0" y="0"/>
                  </a:cubicBezTo>
                  <a:cubicBezTo>
                    <a:pt x="0" y="10"/>
                    <a:pt x="0" y="10"/>
                    <a:pt x="0" y="10"/>
                  </a:cubicBezTo>
                  <a:cubicBezTo>
                    <a:pt x="12" y="10"/>
                    <a:pt x="12" y="10"/>
                    <a:pt x="12" y="10"/>
                  </a:cubicBezTo>
                  <a:cubicBezTo>
                    <a:pt x="15" y="10"/>
                    <a:pt x="17" y="8"/>
                    <a:pt x="17" y="5"/>
                  </a:cubicBezTo>
                  <a:cubicBezTo>
                    <a:pt x="17" y="2"/>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125">
              <a:extLst>
                <a:ext uri="{FF2B5EF4-FFF2-40B4-BE49-F238E27FC236}">
                  <a16:creationId xmlns:a16="http://schemas.microsoft.com/office/drawing/2014/main" id="{16DE1021-D4F0-445C-A26B-97DCE340661A}"/>
                </a:ext>
              </a:extLst>
            </p:cNvPr>
            <p:cNvSpPr>
              <a:spLocks/>
            </p:cNvSpPr>
            <p:nvPr/>
          </p:nvSpPr>
          <p:spPr bwMode="auto">
            <a:xfrm>
              <a:off x="5111922" y="3895607"/>
              <a:ext cx="55458" cy="32042"/>
            </a:xfrm>
            <a:custGeom>
              <a:avLst/>
              <a:gdLst>
                <a:gd name="T0" fmla="*/ 17 w 17"/>
                <a:gd name="T1" fmla="*/ 0 h 10"/>
                <a:gd name="T2" fmla="*/ 6 w 17"/>
                <a:gd name="T3" fmla="*/ 0 h 10"/>
                <a:gd name="T4" fmla="*/ 0 w 17"/>
                <a:gd name="T5" fmla="*/ 5 h 10"/>
                <a:gd name="T6" fmla="*/ 6 w 17"/>
                <a:gd name="T7" fmla="*/ 10 h 10"/>
                <a:gd name="T8" fmla="*/ 17 w 17"/>
                <a:gd name="T9" fmla="*/ 10 h 10"/>
                <a:gd name="T10" fmla="*/ 17 w 17"/>
                <a:gd name="T11" fmla="*/ 0 h 10"/>
              </a:gdLst>
              <a:ahLst/>
              <a:cxnLst>
                <a:cxn ang="0">
                  <a:pos x="T0" y="T1"/>
                </a:cxn>
                <a:cxn ang="0">
                  <a:pos x="T2" y="T3"/>
                </a:cxn>
                <a:cxn ang="0">
                  <a:pos x="T4" y="T5"/>
                </a:cxn>
                <a:cxn ang="0">
                  <a:pos x="T6" y="T7"/>
                </a:cxn>
                <a:cxn ang="0">
                  <a:pos x="T8" y="T9"/>
                </a:cxn>
                <a:cxn ang="0">
                  <a:pos x="T10" y="T11"/>
                </a:cxn>
              </a:cxnLst>
              <a:rect l="0" t="0" r="r" b="b"/>
              <a:pathLst>
                <a:path w="17" h="10">
                  <a:moveTo>
                    <a:pt x="17" y="0"/>
                  </a:moveTo>
                  <a:cubicBezTo>
                    <a:pt x="6" y="0"/>
                    <a:pt x="6" y="0"/>
                    <a:pt x="6" y="0"/>
                  </a:cubicBezTo>
                  <a:cubicBezTo>
                    <a:pt x="3" y="0"/>
                    <a:pt x="0" y="2"/>
                    <a:pt x="0" y="5"/>
                  </a:cubicBezTo>
                  <a:cubicBezTo>
                    <a:pt x="0" y="8"/>
                    <a:pt x="3" y="10"/>
                    <a:pt x="6" y="10"/>
                  </a:cubicBezTo>
                  <a:cubicBezTo>
                    <a:pt x="17" y="10"/>
                    <a:pt x="17" y="10"/>
                    <a:pt x="17" y="10"/>
                  </a:cubicBezTo>
                  <a:cubicBezTo>
                    <a:pt x="17" y="0"/>
                    <a:pt x="17" y="0"/>
                    <a:pt x="17"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126">
              <a:extLst>
                <a:ext uri="{FF2B5EF4-FFF2-40B4-BE49-F238E27FC236}">
                  <a16:creationId xmlns:a16="http://schemas.microsoft.com/office/drawing/2014/main" id="{F0B84CCA-9CFC-493C-9E86-51D445586C5D}"/>
                </a:ext>
              </a:extLst>
            </p:cNvPr>
            <p:cNvSpPr>
              <a:spLocks/>
            </p:cNvSpPr>
            <p:nvPr/>
          </p:nvSpPr>
          <p:spPr bwMode="auto">
            <a:xfrm>
              <a:off x="5387976" y="3259696"/>
              <a:ext cx="69014" cy="49295"/>
            </a:xfrm>
            <a:custGeom>
              <a:avLst/>
              <a:gdLst>
                <a:gd name="T0" fmla="*/ 0 w 21"/>
                <a:gd name="T1" fmla="*/ 15 h 15"/>
                <a:gd name="T2" fmla="*/ 14 w 21"/>
                <a:gd name="T3" fmla="*/ 15 h 15"/>
                <a:gd name="T4" fmla="*/ 21 w 21"/>
                <a:gd name="T5" fmla="*/ 7 h 15"/>
                <a:gd name="T6" fmla="*/ 14 w 21"/>
                <a:gd name="T7" fmla="*/ 0 h 15"/>
                <a:gd name="T8" fmla="*/ 0 w 21"/>
                <a:gd name="T9" fmla="*/ 0 h 15"/>
                <a:gd name="T10" fmla="*/ 0 w 21"/>
                <a:gd name="T11" fmla="*/ 15 h 15"/>
              </a:gdLst>
              <a:ahLst/>
              <a:cxnLst>
                <a:cxn ang="0">
                  <a:pos x="T0" y="T1"/>
                </a:cxn>
                <a:cxn ang="0">
                  <a:pos x="T2" y="T3"/>
                </a:cxn>
                <a:cxn ang="0">
                  <a:pos x="T4" y="T5"/>
                </a:cxn>
                <a:cxn ang="0">
                  <a:pos x="T6" y="T7"/>
                </a:cxn>
                <a:cxn ang="0">
                  <a:pos x="T8" y="T9"/>
                </a:cxn>
                <a:cxn ang="0">
                  <a:pos x="T10" y="T11"/>
                </a:cxn>
              </a:cxnLst>
              <a:rect l="0" t="0" r="r" b="b"/>
              <a:pathLst>
                <a:path w="21" h="15">
                  <a:moveTo>
                    <a:pt x="0" y="15"/>
                  </a:moveTo>
                  <a:cubicBezTo>
                    <a:pt x="14" y="15"/>
                    <a:pt x="14" y="15"/>
                    <a:pt x="14" y="15"/>
                  </a:cubicBezTo>
                  <a:cubicBezTo>
                    <a:pt x="18" y="15"/>
                    <a:pt x="21" y="11"/>
                    <a:pt x="21" y="7"/>
                  </a:cubicBezTo>
                  <a:cubicBezTo>
                    <a:pt x="21" y="3"/>
                    <a:pt x="18" y="0"/>
                    <a:pt x="14" y="0"/>
                  </a:cubicBezTo>
                  <a:cubicBezTo>
                    <a:pt x="0" y="0"/>
                    <a:pt x="0" y="0"/>
                    <a:pt x="0" y="0"/>
                  </a:cubicBezTo>
                  <a:cubicBezTo>
                    <a:pt x="0" y="15"/>
                    <a:pt x="0" y="15"/>
                    <a:pt x="0" y="15"/>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127">
              <a:extLst>
                <a:ext uri="{FF2B5EF4-FFF2-40B4-BE49-F238E27FC236}">
                  <a16:creationId xmlns:a16="http://schemas.microsoft.com/office/drawing/2014/main" id="{9B876585-7C93-4F87-8B3A-D5C6D3C9E935}"/>
                </a:ext>
              </a:extLst>
            </p:cNvPr>
            <p:cNvSpPr>
              <a:spLocks/>
            </p:cNvSpPr>
            <p:nvPr/>
          </p:nvSpPr>
          <p:spPr bwMode="auto">
            <a:xfrm>
              <a:off x="5318962" y="3259696"/>
              <a:ext cx="69014" cy="49295"/>
            </a:xfrm>
            <a:custGeom>
              <a:avLst/>
              <a:gdLst>
                <a:gd name="T0" fmla="*/ 21 w 21"/>
                <a:gd name="T1" fmla="*/ 0 h 15"/>
                <a:gd name="T2" fmla="*/ 8 w 21"/>
                <a:gd name="T3" fmla="*/ 0 h 15"/>
                <a:gd name="T4" fmla="*/ 0 w 21"/>
                <a:gd name="T5" fmla="*/ 7 h 15"/>
                <a:gd name="T6" fmla="*/ 8 w 21"/>
                <a:gd name="T7" fmla="*/ 15 h 15"/>
                <a:gd name="T8" fmla="*/ 21 w 21"/>
                <a:gd name="T9" fmla="*/ 15 h 15"/>
                <a:gd name="T10" fmla="*/ 21 w 21"/>
                <a:gd name="T11" fmla="*/ 0 h 15"/>
              </a:gdLst>
              <a:ahLst/>
              <a:cxnLst>
                <a:cxn ang="0">
                  <a:pos x="T0" y="T1"/>
                </a:cxn>
                <a:cxn ang="0">
                  <a:pos x="T2" y="T3"/>
                </a:cxn>
                <a:cxn ang="0">
                  <a:pos x="T4" y="T5"/>
                </a:cxn>
                <a:cxn ang="0">
                  <a:pos x="T6" y="T7"/>
                </a:cxn>
                <a:cxn ang="0">
                  <a:pos x="T8" y="T9"/>
                </a:cxn>
                <a:cxn ang="0">
                  <a:pos x="T10" y="T11"/>
                </a:cxn>
              </a:cxnLst>
              <a:rect l="0" t="0" r="r" b="b"/>
              <a:pathLst>
                <a:path w="21" h="15">
                  <a:moveTo>
                    <a:pt x="21" y="0"/>
                  </a:moveTo>
                  <a:cubicBezTo>
                    <a:pt x="8" y="0"/>
                    <a:pt x="8" y="0"/>
                    <a:pt x="8" y="0"/>
                  </a:cubicBezTo>
                  <a:cubicBezTo>
                    <a:pt x="4" y="0"/>
                    <a:pt x="0" y="3"/>
                    <a:pt x="0" y="7"/>
                  </a:cubicBezTo>
                  <a:cubicBezTo>
                    <a:pt x="0" y="11"/>
                    <a:pt x="4" y="15"/>
                    <a:pt x="8" y="15"/>
                  </a:cubicBezTo>
                  <a:cubicBezTo>
                    <a:pt x="21" y="15"/>
                    <a:pt x="21" y="15"/>
                    <a:pt x="21" y="15"/>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28">
              <a:extLst>
                <a:ext uri="{FF2B5EF4-FFF2-40B4-BE49-F238E27FC236}">
                  <a16:creationId xmlns:a16="http://schemas.microsoft.com/office/drawing/2014/main" id="{5A9DFB44-C03D-4614-A40F-1D6FE373C2F3}"/>
                </a:ext>
              </a:extLst>
            </p:cNvPr>
            <p:cNvSpPr>
              <a:spLocks/>
            </p:cNvSpPr>
            <p:nvPr/>
          </p:nvSpPr>
          <p:spPr bwMode="auto">
            <a:xfrm>
              <a:off x="5387976" y="3269555"/>
              <a:ext cx="55458" cy="35740"/>
            </a:xfrm>
            <a:custGeom>
              <a:avLst/>
              <a:gdLst>
                <a:gd name="T0" fmla="*/ 12 w 17"/>
                <a:gd name="T1" fmla="*/ 0 h 11"/>
                <a:gd name="T2" fmla="*/ 12 w 17"/>
                <a:gd name="T3" fmla="*/ 0 h 11"/>
                <a:gd name="T4" fmla="*/ 0 w 17"/>
                <a:gd name="T5" fmla="*/ 0 h 11"/>
                <a:gd name="T6" fmla="*/ 0 w 17"/>
                <a:gd name="T7" fmla="*/ 11 h 11"/>
                <a:gd name="T8" fmla="*/ 12 w 17"/>
                <a:gd name="T9" fmla="*/ 11 h 11"/>
                <a:gd name="T10" fmla="*/ 17 w 17"/>
                <a:gd name="T11" fmla="*/ 5 h 11"/>
                <a:gd name="T12" fmla="*/ 12 w 17"/>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7" h="11">
                  <a:moveTo>
                    <a:pt x="12" y="0"/>
                  </a:moveTo>
                  <a:cubicBezTo>
                    <a:pt x="12" y="0"/>
                    <a:pt x="12" y="0"/>
                    <a:pt x="12" y="0"/>
                  </a:cubicBezTo>
                  <a:cubicBezTo>
                    <a:pt x="0" y="0"/>
                    <a:pt x="0" y="0"/>
                    <a:pt x="0" y="0"/>
                  </a:cubicBezTo>
                  <a:cubicBezTo>
                    <a:pt x="0" y="11"/>
                    <a:pt x="0" y="11"/>
                    <a:pt x="0" y="11"/>
                  </a:cubicBezTo>
                  <a:cubicBezTo>
                    <a:pt x="12" y="11"/>
                    <a:pt x="12" y="11"/>
                    <a:pt x="12" y="11"/>
                  </a:cubicBezTo>
                  <a:cubicBezTo>
                    <a:pt x="15" y="11"/>
                    <a:pt x="17" y="8"/>
                    <a:pt x="17" y="5"/>
                  </a:cubicBezTo>
                  <a:cubicBezTo>
                    <a:pt x="17" y="3"/>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29">
              <a:extLst>
                <a:ext uri="{FF2B5EF4-FFF2-40B4-BE49-F238E27FC236}">
                  <a16:creationId xmlns:a16="http://schemas.microsoft.com/office/drawing/2014/main" id="{074E1D7D-3630-4E1C-BB40-C951904CF407}"/>
                </a:ext>
              </a:extLst>
            </p:cNvPr>
            <p:cNvSpPr>
              <a:spLocks/>
            </p:cNvSpPr>
            <p:nvPr/>
          </p:nvSpPr>
          <p:spPr bwMode="auto">
            <a:xfrm>
              <a:off x="5334983" y="3269555"/>
              <a:ext cx="52993" cy="35740"/>
            </a:xfrm>
            <a:custGeom>
              <a:avLst/>
              <a:gdLst>
                <a:gd name="T0" fmla="*/ 16 w 16"/>
                <a:gd name="T1" fmla="*/ 0 h 11"/>
                <a:gd name="T2" fmla="*/ 5 w 16"/>
                <a:gd name="T3" fmla="*/ 0 h 11"/>
                <a:gd name="T4" fmla="*/ 0 w 16"/>
                <a:gd name="T5" fmla="*/ 6 h 11"/>
                <a:gd name="T6" fmla="*/ 5 w 16"/>
                <a:gd name="T7" fmla="*/ 11 h 11"/>
                <a:gd name="T8" fmla="*/ 16 w 16"/>
                <a:gd name="T9" fmla="*/ 11 h 11"/>
                <a:gd name="T10" fmla="*/ 16 w 16"/>
                <a:gd name="T11" fmla="*/ 0 h 11"/>
              </a:gdLst>
              <a:ahLst/>
              <a:cxnLst>
                <a:cxn ang="0">
                  <a:pos x="T0" y="T1"/>
                </a:cxn>
                <a:cxn ang="0">
                  <a:pos x="T2" y="T3"/>
                </a:cxn>
                <a:cxn ang="0">
                  <a:pos x="T4" y="T5"/>
                </a:cxn>
                <a:cxn ang="0">
                  <a:pos x="T6" y="T7"/>
                </a:cxn>
                <a:cxn ang="0">
                  <a:pos x="T8" y="T9"/>
                </a:cxn>
                <a:cxn ang="0">
                  <a:pos x="T10" y="T11"/>
                </a:cxn>
              </a:cxnLst>
              <a:rect l="0" t="0" r="r" b="b"/>
              <a:pathLst>
                <a:path w="16" h="11">
                  <a:moveTo>
                    <a:pt x="16" y="0"/>
                  </a:moveTo>
                  <a:cubicBezTo>
                    <a:pt x="5" y="0"/>
                    <a:pt x="5" y="0"/>
                    <a:pt x="5" y="0"/>
                  </a:cubicBezTo>
                  <a:cubicBezTo>
                    <a:pt x="2" y="0"/>
                    <a:pt x="0" y="3"/>
                    <a:pt x="0" y="6"/>
                  </a:cubicBezTo>
                  <a:cubicBezTo>
                    <a:pt x="0" y="9"/>
                    <a:pt x="2" y="11"/>
                    <a:pt x="5" y="11"/>
                  </a:cubicBezTo>
                  <a:cubicBezTo>
                    <a:pt x="16" y="11"/>
                    <a:pt x="16" y="11"/>
                    <a:pt x="16" y="11"/>
                  </a:cubicBezTo>
                  <a:cubicBezTo>
                    <a:pt x="16" y="0"/>
                    <a:pt x="16" y="0"/>
                    <a:pt x="16"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30">
              <a:extLst>
                <a:ext uri="{FF2B5EF4-FFF2-40B4-BE49-F238E27FC236}">
                  <a16:creationId xmlns:a16="http://schemas.microsoft.com/office/drawing/2014/main" id="{837E8A32-85C3-4BBD-B3E1-DB9FF86389F2}"/>
                </a:ext>
              </a:extLst>
            </p:cNvPr>
            <p:cNvSpPr>
              <a:spLocks/>
            </p:cNvSpPr>
            <p:nvPr/>
          </p:nvSpPr>
          <p:spPr bwMode="auto">
            <a:xfrm>
              <a:off x="5387976" y="3381701"/>
              <a:ext cx="69014" cy="51760"/>
            </a:xfrm>
            <a:custGeom>
              <a:avLst/>
              <a:gdLst>
                <a:gd name="T0" fmla="*/ 0 w 21"/>
                <a:gd name="T1" fmla="*/ 16 h 16"/>
                <a:gd name="T2" fmla="*/ 14 w 21"/>
                <a:gd name="T3" fmla="*/ 16 h 16"/>
                <a:gd name="T4" fmla="*/ 21 w 21"/>
                <a:gd name="T5" fmla="*/ 8 h 16"/>
                <a:gd name="T6" fmla="*/ 14 w 21"/>
                <a:gd name="T7" fmla="*/ 1 h 16"/>
                <a:gd name="T8" fmla="*/ 0 w 21"/>
                <a:gd name="T9" fmla="*/ 1 h 16"/>
                <a:gd name="T10" fmla="*/ 0 w 21"/>
                <a:gd name="T11" fmla="*/ 16 h 16"/>
              </a:gdLst>
              <a:ahLst/>
              <a:cxnLst>
                <a:cxn ang="0">
                  <a:pos x="T0" y="T1"/>
                </a:cxn>
                <a:cxn ang="0">
                  <a:pos x="T2" y="T3"/>
                </a:cxn>
                <a:cxn ang="0">
                  <a:pos x="T4" y="T5"/>
                </a:cxn>
                <a:cxn ang="0">
                  <a:pos x="T6" y="T7"/>
                </a:cxn>
                <a:cxn ang="0">
                  <a:pos x="T8" y="T9"/>
                </a:cxn>
                <a:cxn ang="0">
                  <a:pos x="T10" y="T11"/>
                </a:cxn>
              </a:cxnLst>
              <a:rect l="0" t="0" r="r" b="b"/>
              <a:pathLst>
                <a:path w="21" h="16">
                  <a:moveTo>
                    <a:pt x="0" y="16"/>
                  </a:moveTo>
                  <a:cubicBezTo>
                    <a:pt x="14" y="16"/>
                    <a:pt x="14" y="16"/>
                    <a:pt x="14" y="16"/>
                  </a:cubicBezTo>
                  <a:cubicBezTo>
                    <a:pt x="18" y="16"/>
                    <a:pt x="21" y="12"/>
                    <a:pt x="21" y="8"/>
                  </a:cubicBezTo>
                  <a:cubicBezTo>
                    <a:pt x="21" y="4"/>
                    <a:pt x="18" y="0"/>
                    <a:pt x="14" y="1"/>
                  </a:cubicBezTo>
                  <a:cubicBezTo>
                    <a:pt x="0" y="1"/>
                    <a:pt x="0" y="1"/>
                    <a:pt x="0" y="1"/>
                  </a:cubicBezTo>
                  <a:cubicBezTo>
                    <a:pt x="0" y="16"/>
                    <a:pt x="0" y="16"/>
                    <a:pt x="0" y="16"/>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131">
              <a:extLst>
                <a:ext uri="{FF2B5EF4-FFF2-40B4-BE49-F238E27FC236}">
                  <a16:creationId xmlns:a16="http://schemas.microsoft.com/office/drawing/2014/main" id="{CD867DF1-DA32-4BD7-8CCB-90CF9A962143}"/>
                </a:ext>
              </a:extLst>
            </p:cNvPr>
            <p:cNvSpPr>
              <a:spLocks/>
            </p:cNvSpPr>
            <p:nvPr/>
          </p:nvSpPr>
          <p:spPr bwMode="auto">
            <a:xfrm>
              <a:off x="5318962" y="3384166"/>
              <a:ext cx="69014" cy="49295"/>
            </a:xfrm>
            <a:custGeom>
              <a:avLst/>
              <a:gdLst>
                <a:gd name="T0" fmla="*/ 21 w 21"/>
                <a:gd name="T1" fmla="*/ 0 h 15"/>
                <a:gd name="T2" fmla="*/ 8 w 21"/>
                <a:gd name="T3" fmla="*/ 0 h 15"/>
                <a:gd name="T4" fmla="*/ 0 w 21"/>
                <a:gd name="T5" fmla="*/ 7 h 15"/>
                <a:gd name="T6" fmla="*/ 8 w 21"/>
                <a:gd name="T7" fmla="*/ 15 h 15"/>
                <a:gd name="T8" fmla="*/ 21 w 21"/>
                <a:gd name="T9" fmla="*/ 15 h 15"/>
                <a:gd name="T10" fmla="*/ 21 w 21"/>
                <a:gd name="T11" fmla="*/ 0 h 15"/>
              </a:gdLst>
              <a:ahLst/>
              <a:cxnLst>
                <a:cxn ang="0">
                  <a:pos x="T0" y="T1"/>
                </a:cxn>
                <a:cxn ang="0">
                  <a:pos x="T2" y="T3"/>
                </a:cxn>
                <a:cxn ang="0">
                  <a:pos x="T4" y="T5"/>
                </a:cxn>
                <a:cxn ang="0">
                  <a:pos x="T6" y="T7"/>
                </a:cxn>
                <a:cxn ang="0">
                  <a:pos x="T8" y="T9"/>
                </a:cxn>
                <a:cxn ang="0">
                  <a:pos x="T10" y="T11"/>
                </a:cxn>
              </a:cxnLst>
              <a:rect l="0" t="0" r="r" b="b"/>
              <a:pathLst>
                <a:path w="21" h="15">
                  <a:moveTo>
                    <a:pt x="21" y="0"/>
                  </a:moveTo>
                  <a:cubicBezTo>
                    <a:pt x="8" y="0"/>
                    <a:pt x="8" y="0"/>
                    <a:pt x="8" y="0"/>
                  </a:cubicBezTo>
                  <a:cubicBezTo>
                    <a:pt x="4" y="0"/>
                    <a:pt x="0" y="3"/>
                    <a:pt x="0" y="7"/>
                  </a:cubicBezTo>
                  <a:cubicBezTo>
                    <a:pt x="0" y="11"/>
                    <a:pt x="4" y="15"/>
                    <a:pt x="8" y="15"/>
                  </a:cubicBezTo>
                  <a:cubicBezTo>
                    <a:pt x="21" y="15"/>
                    <a:pt x="21" y="15"/>
                    <a:pt x="21" y="15"/>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32">
              <a:extLst>
                <a:ext uri="{FF2B5EF4-FFF2-40B4-BE49-F238E27FC236}">
                  <a16:creationId xmlns:a16="http://schemas.microsoft.com/office/drawing/2014/main" id="{CC06F8CB-9775-46AA-9FA0-76FEA7620E5C}"/>
                </a:ext>
              </a:extLst>
            </p:cNvPr>
            <p:cNvSpPr>
              <a:spLocks/>
            </p:cNvSpPr>
            <p:nvPr/>
          </p:nvSpPr>
          <p:spPr bwMode="auto">
            <a:xfrm>
              <a:off x="5387976" y="3394025"/>
              <a:ext cx="55458" cy="36972"/>
            </a:xfrm>
            <a:custGeom>
              <a:avLst/>
              <a:gdLst>
                <a:gd name="T0" fmla="*/ 12 w 17"/>
                <a:gd name="T1" fmla="*/ 0 h 11"/>
                <a:gd name="T2" fmla="*/ 12 w 17"/>
                <a:gd name="T3" fmla="*/ 0 h 11"/>
                <a:gd name="T4" fmla="*/ 0 w 17"/>
                <a:gd name="T5" fmla="*/ 0 h 11"/>
                <a:gd name="T6" fmla="*/ 0 w 17"/>
                <a:gd name="T7" fmla="*/ 11 h 11"/>
                <a:gd name="T8" fmla="*/ 12 w 17"/>
                <a:gd name="T9" fmla="*/ 11 h 11"/>
                <a:gd name="T10" fmla="*/ 17 w 17"/>
                <a:gd name="T11" fmla="*/ 5 h 11"/>
                <a:gd name="T12" fmla="*/ 12 w 17"/>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7" h="11">
                  <a:moveTo>
                    <a:pt x="12" y="0"/>
                  </a:moveTo>
                  <a:cubicBezTo>
                    <a:pt x="12" y="0"/>
                    <a:pt x="12" y="0"/>
                    <a:pt x="12" y="0"/>
                  </a:cubicBezTo>
                  <a:cubicBezTo>
                    <a:pt x="0" y="0"/>
                    <a:pt x="0" y="0"/>
                    <a:pt x="0" y="0"/>
                  </a:cubicBezTo>
                  <a:cubicBezTo>
                    <a:pt x="0" y="11"/>
                    <a:pt x="0" y="11"/>
                    <a:pt x="0" y="11"/>
                  </a:cubicBezTo>
                  <a:cubicBezTo>
                    <a:pt x="12" y="11"/>
                    <a:pt x="12" y="11"/>
                    <a:pt x="12" y="11"/>
                  </a:cubicBezTo>
                  <a:cubicBezTo>
                    <a:pt x="15" y="11"/>
                    <a:pt x="17" y="8"/>
                    <a:pt x="17" y="5"/>
                  </a:cubicBezTo>
                  <a:cubicBezTo>
                    <a:pt x="17" y="2"/>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33">
              <a:extLst>
                <a:ext uri="{FF2B5EF4-FFF2-40B4-BE49-F238E27FC236}">
                  <a16:creationId xmlns:a16="http://schemas.microsoft.com/office/drawing/2014/main" id="{A35EF903-03F2-438E-B4D1-20B0AF15BC4D}"/>
                </a:ext>
              </a:extLst>
            </p:cNvPr>
            <p:cNvSpPr>
              <a:spLocks/>
            </p:cNvSpPr>
            <p:nvPr/>
          </p:nvSpPr>
          <p:spPr bwMode="auto">
            <a:xfrm>
              <a:off x="5334983" y="3394025"/>
              <a:ext cx="52993" cy="36972"/>
            </a:xfrm>
            <a:custGeom>
              <a:avLst/>
              <a:gdLst>
                <a:gd name="T0" fmla="*/ 16 w 16"/>
                <a:gd name="T1" fmla="*/ 0 h 11"/>
                <a:gd name="T2" fmla="*/ 5 w 16"/>
                <a:gd name="T3" fmla="*/ 0 h 11"/>
                <a:gd name="T4" fmla="*/ 0 w 16"/>
                <a:gd name="T5" fmla="*/ 6 h 11"/>
                <a:gd name="T6" fmla="*/ 5 w 16"/>
                <a:gd name="T7" fmla="*/ 11 h 11"/>
                <a:gd name="T8" fmla="*/ 16 w 16"/>
                <a:gd name="T9" fmla="*/ 11 h 11"/>
                <a:gd name="T10" fmla="*/ 16 w 16"/>
                <a:gd name="T11" fmla="*/ 0 h 11"/>
              </a:gdLst>
              <a:ahLst/>
              <a:cxnLst>
                <a:cxn ang="0">
                  <a:pos x="T0" y="T1"/>
                </a:cxn>
                <a:cxn ang="0">
                  <a:pos x="T2" y="T3"/>
                </a:cxn>
                <a:cxn ang="0">
                  <a:pos x="T4" y="T5"/>
                </a:cxn>
                <a:cxn ang="0">
                  <a:pos x="T6" y="T7"/>
                </a:cxn>
                <a:cxn ang="0">
                  <a:pos x="T8" y="T9"/>
                </a:cxn>
                <a:cxn ang="0">
                  <a:pos x="T10" y="T11"/>
                </a:cxn>
              </a:cxnLst>
              <a:rect l="0" t="0" r="r" b="b"/>
              <a:pathLst>
                <a:path w="16" h="11">
                  <a:moveTo>
                    <a:pt x="16" y="0"/>
                  </a:moveTo>
                  <a:cubicBezTo>
                    <a:pt x="5" y="0"/>
                    <a:pt x="5" y="0"/>
                    <a:pt x="5" y="0"/>
                  </a:cubicBezTo>
                  <a:cubicBezTo>
                    <a:pt x="2" y="0"/>
                    <a:pt x="0" y="3"/>
                    <a:pt x="0" y="6"/>
                  </a:cubicBezTo>
                  <a:cubicBezTo>
                    <a:pt x="0" y="8"/>
                    <a:pt x="2" y="11"/>
                    <a:pt x="5" y="11"/>
                  </a:cubicBezTo>
                  <a:cubicBezTo>
                    <a:pt x="16" y="11"/>
                    <a:pt x="16" y="11"/>
                    <a:pt x="16" y="11"/>
                  </a:cubicBezTo>
                  <a:cubicBezTo>
                    <a:pt x="16" y="0"/>
                    <a:pt x="16" y="0"/>
                    <a:pt x="16"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134">
              <a:extLst>
                <a:ext uri="{FF2B5EF4-FFF2-40B4-BE49-F238E27FC236}">
                  <a16:creationId xmlns:a16="http://schemas.microsoft.com/office/drawing/2014/main" id="{FF327F26-BFD8-4FEB-8E9E-498D9CD006BD}"/>
                </a:ext>
              </a:extLst>
            </p:cNvPr>
            <p:cNvSpPr>
              <a:spLocks/>
            </p:cNvSpPr>
            <p:nvPr/>
          </p:nvSpPr>
          <p:spPr bwMode="auto">
            <a:xfrm>
              <a:off x="5387976" y="3506173"/>
              <a:ext cx="69014" cy="52993"/>
            </a:xfrm>
            <a:custGeom>
              <a:avLst/>
              <a:gdLst>
                <a:gd name="T0" fmla="*/ 0 w 21"/>
                <a:gd name="T1" fmla="*/ 16 h 16"/>
                <a:gd name="T2" fmla="*/ 14 w 21"/>
                <a:gd name="T3" fmla="*/ 15 h 16"/>
                <a:gd name="T4" fmla="*/ 21 w 21"/>
                <a:gd name="T5" fmla="*/ 8 h 16"/>
                <a:gd name="T6" fmla="*/ 14 w 21"/>
                <a:gd name="T7" fmla="*/ 0 h 16"/>
                <a:gd name="T8" fmla="*/ 0 w 21"/>
                <a:gd name="T9" fmla="*/ 0 h 16"/>
                <a:gd name="T10" fmla="*/ 0 w 21"/>
                <a:gd name="T11" fmla="*/ 16 h 16"/>
              </a:gdLst>
              <a:ahLst/>
              <a:cxnLst>
                <a:cxn ang="0">
                  <a:pos x="T0" y="T1"/>
                </a:cxn>
                <a:cxn ang="0">
                  <a:pos x="T2" y="T3"/>
                </a:cxn>
                <a:cxn ang="0">
                  <a:pos x="T4" y="T5"/>
                </a:cxn>
                <a:cxn ang="0">
                  <a:pos x="T6" y="T7"/>
                </a:cxn>
                <a:cxn ang="0">
                  <a:pos x="T8" y="T9"/>
                </a:cxn>
                <a:cxn ang="0">
                  <a:pos x="T10" y="T11"/>
                </a:cxn>
              </a:cxnLst>
              <a:rect l="0" t="0" r="r" b="b"/>
              <a:pathLst>
                <a:path w="21" h="16">
                  <a:moveTo>
                    <a:pt x="0" y="16"/>
                  </a:moveTo>
                  <a:cubicBezTo>
                    <a:pt x="14" y="15"/>
                    <a:pt x="14" y="15"/>
                    <a:pt x="14" y="15"/>
                  </a:cubicBezTo>
                  <a:cubicBezTo>
                    <a:pt x="18" y="15"/>
                    <a:pt x="21" y="12"/>
                    <a:pt x="21" y="8"/>
                  </a:cubicBezTo>
                  <a:cubicBezTo>
                    <a:pt x="21" y="4"/>
                    <a:pt x="18" y="0"/>
                    <a:pt x="14" y="0"/>
                  </a:cubicBezTo>
                  <a:cubicBezTo>
                    <a:pt x="0" y="0"/>
                    <a:pt x="0" y="0"/>
                    <a:pt x="0" y="0"/>
                  </a:cubicBezTo>
                  <a:cubicBezTo>
                    <a:pt x="0" y="16"/>
                    <a:pt x="0" y="16"/>
                    <a:pt x="0" y="16"/>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135">
              <a:extLst>
                <a:ext uri="{FF2B5EF4-FFF2-40B4-BE49-F238E27FC236}">
                  <a16:creationId xmlns:a16="http://schemas.microsoft.com/office/drawing/2014/main" id="{6AFD181B-EB36-474B-A912-37E2F21D44FA}"/>
                </a:ext>
              </a:extLst>
            </p:cNvPr>
            <p:cNvSpPr>
              <a:spLocks/>
            </p:cNvSpPr>
            <p:nvPr/>
          </p:nvSpPr>
          <p:spPr bwMode="auto">
            <a:xfrm>
              <a:off x="5318962" y="3506173"/>
              <a:ext cx="69014" cy="52993"/>
            </a:xfrm>
            <a:custGeom>
              <a:avLst/>
              <a:gdLst>
                <a:gd name="T0" fmla="*/ 21 w 21"/>
                <a:gd name="T1" fmla="*/ 0 h 16"/>
                <a:gd name="T2" fmla="*/ 8 w 21"/>
                <a:gd name="T3" fmla="*/ 0 h 16"/>
                <a:gd name="T4" fmla="*/ 0 w 21"/>
                <a:gd name="T5" fmla="*/ 8 h 16"/>
                <a:gd name="T6" fmla="*/ 8 w 21"/>
                <a:gd name="T7" fmla="*/ 16 h 16"/>
                <a:gd name="T8" fmla="*/ 21 w 21"/>
                <a:gd name="T9" fmla="*/ 16 h 16"/>
                <a:gd name="T10" fmla="*/ 21 w 21"/>
                <a:gd name="T11" fmla="*/ 0 h 16"/>
              </a:gdLst>
              <a:ahLst/>
              <a:cxnLst>
                <a:cxn ang="0">
                  <a:pos x="T0" y="T1"/>
                </a:cxn>
                <a:cxn ang="0">
                  <a:pos x="T2" y="T3"/>
                </a:cxn>
                <a:cxn ang="0">
                  <a:pos x="T4" y="T5"/>
                </a:cxn>
                <a:cxn ang="0">
                  <a:pos x="T6" y="T7"/>
                </a:cxn>
                <a:cxn ang="0">
                  <a:pos x="T8" y="T9"/>
                </a:cxn>
                <a:cxn ang="0">
                  <a:pos x="T10" y="T11"/>
                </a:cxn>
              </a:cxnLst>
              <a:rect l="0" t="0" r="r" b="b"/>
              <a:pathLst>
                <a:path w="21" h="16">
                  <a:moveTo>
                    <a:pt x="21" y="0"/>
                  </a:moveTo>
                  <a:cubicBezTo>
                    <a:pt x="8" y="0"/>
                    <a:pt x="8" y="0"/>
                    <a:pt x="8" y="0"/>
                  </a:cubicBezTo>
                  <a:cubicBezTo>
                    <a:pt x="4" y="1"/>
                    <a:pt x="0" y="4"/>
                    <a:pt x="0" y="8"/>
                  </a:cubicBezTo>
                  <a:cubicBezTo>
                    <a:pt x="0" y="12"/>
                    <a:pt x="4" y="16"/>
                    <a:pt x="8" y="16"/>
                  </a:cubicBezTo>
                  <a:cubicBezTo>
                    <a:pt x="21" y="16"/>
                    <a:pt x="21" y="16"/>
                    <a:pt x="21" y="16"/>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36">
              <a:extLst>
                <a:ext uri="{FF2B5EF4-FFF2-40B4-BE49-F238E27FC236}">
                  <a16:creationId xmlns:a16="http://schemas.microsoft.com/office/drawing/2014/main" id="{5E3A9374-B115-40EE-AC8F-60C140DEBA87}"/>
                </a:ext>
              </a:extLst>
            </p:cNvPr>
            <p:cNvSpPr>
              <a:spLocks/>
            </p:cNvSpPr>
            <p:nvPr/>
          </p:nvSpPr>
          <p:spPr bwMode="auto">
            <a:xfrm>
              <a:off x="5387976" y="3519729"/>
              <a:ext cx="55458" cy="35740"/>
            </a:xfrm>
            <a:custGeom>
              <a:avLst/>
              <a:gdLst>
                <a:gd name="T0" fmla="*/ 12 w 17"/>
                <a:gd name="T1" fmla="*/ 0 h 11"/>
                <a:gd name="T2" fmla="*/ 12 w 17"/>
                <a:gd name="T3" fmla="*/ 0 h 11"/>
                <a:gd name="T4" fmla="*/ 0 w 17"/>
                <a:gd name="T5" fmla="*/ 0 h 11"/>
                <a:gd name="T6" fmla="*/ 0 w 17"/>
                <a:gd name="T7" fmla="*/ 11 h 11"/>
                <a:gd name="T8" fmla="*/ 12 w 17"/>
                <a:gd name="T9" fmla="*/ 11 h 11"/>
                <a:gd name="T10" fmla="*/ 17 w 17"/>
                <a:gd name="T11" fmla="*/ 5 h 11"/>
                <a:gd name="T12" fmla="*/ 12 w 17"/>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7" h="11">
                  <a:moveTo>
                    <a:pt x="12" y="0"/>
                  </a:moveTo>
                  <a:cubicBezTo>
                    <a:pt x="12" y="0"/>
                    <a:pt x="12" y="0"/>
                    <a:pt x="12" y="0"/>
                  </a:cubicBezTo>
                  <a:cubicBezTo>
                    <a:pt x="0" y="0"/>
                    <a:pt x="0" y="0"/>
                    <a:pt x="0" y="0"/>
                  </a:cubicBezTo>
                  <a:cubicBezTo>
                    <a:pt x="0" y="11"/>
                    <a:pt x="0" y="11"/>
                    <a:pt x="0" y="11"/>
                  </a:cubicBezTo>
                  <a:cubicBezTo>
                    <a:pt x="12" y="11"/>
                    <a:pt x="12" y="11"/>
                    <a:pt x="12" y="11"/>
                  </a:cubicBezTo>
                  <a:cubicBezTo>
                    <a:pt x="15" y="11"/>
                    <a:pt x="17" y="8"/>
                    <a:pt x="17" y="5"/>
                  </a:cubicBezTo>
                  <a:cubicBezTo>
                    <a:pt x="17" y="2"/>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137">
              <a:extLst>
                <a:ext uri="{FF2B5EF4-FFF2-40B4-BE49-F238E27FC236}">
                  <a16:creationId xmlns:a16="http://schemas.microsoft.com/office/drawing/2014/main" id="{7891DB00-3CD2-46C6-932C-DF852BB7815F}"/>
                </a:ext>
              </a:extLst>
            </p:cNvPr>
            <p:cNvSpPr>
              <a:spLocks/>
            </p:cNvSpPr>
            <p:nvPr/>
          </p:nvSpPr>
          <p:spPr bwMode="auto">
            <a:xfrm>
              <a:off x="5334983" y="3519729"/>
              <a:ext cx="52993" cy="35740"/>
            </a:xfrm>
            <a:custGeom>
              <a:avLst/>
              <a:gdLst>
                <a:gd name="T0" fmla="*/ 16 w 16"/>
                <a:gd name="T1" fmla="*/ 0 h 11"/>
                <a:gd name="T2" fmla="*/ 5 w 16"/>
                <a:gd name="T3" fmla="*/ 0 h 11"/>
                <a:gd name="T4" fmla="*/ 0 w 16"/>
                <a:gd name="T5" fmla="*/ 5 h 11"/>
                <a:gd name="T6" fmla="*/ 5 w 16"/>
                <a:gd name="T7" fmla="*/ 11 h 11"/>
                <a:gd name="T8" fmla="*/ 16 w 16"/>
                <a:gd name="T9" fmla="*/ 11 h 11"/>
                <a:gd name="T10" fmla="*/ 16 w 16"/>
                <a:gd name="T11" fmla="*/ 0 h 11"/>
              </a:gdLst>
              <a:ahLst/>
              <a:cxnLst>
                <a:cxn ang="0">
                  <a:pos x="T0" y="T1"/>
                </a:cxn>
                <a:cxn ang="0">
                  <a:pos x="T2" y="T3"/>
                </a:cxn>
                <a:cxn ang="0">
                  <a:pos x="T4" y="T5"/>
                </a:cxn>
                <a:cxn ang="0">
                  <a:pos x="T6" y="T7"/>
                </a:cxn>
                <a:cxn ang="0">
                  <a:pos x="T8" y="T9"/>
                </a:cxn>
                <a:cxn ang="0">
                  <a:pos x="T10" y="T11"/>
                </a:cxn>
              </a:cxnLst>
              <a:rect l="0" t="0" r="r" b="b"/>
              <a:pathLst>
                <a:path w="16" h="11">
                  <a:moveTo>
                    <a:pt x="16" y="0"/>
                  </a:moveTo>
                  <a:cubicBezTo>
                    <a:pt x="5" y="0"/>
                    <a:pt x="5" y="0"/>
                    <a:pt x="5" y="0"/>
                  </a:cubicBezTo>
                  <a:cubicBezTo>
                    <a:pt x="2" y="0"/>
                    <a:pt x="0" y="2"/>
                    <a:pt x="0" y="5"/>
                  </a:cubicBezTo>
                  <a:cubicBezTo>
                    <a:pt x="0" y="8"/>
                    <a:pt x="2" y="11"/>
                    <a:pt x="5" y="11"/>
                  </a:cubicBezTo>
                  <a:cubicBezTo>
                    <a:pt x="16" y="11"/>
                    <a:pt x="16" y="11"/>
                    <a:pt x="16" y="11"/>
                  </a:cubicBezTo>
                  <a:cubicBezTo>
                    <a:pt x="16" y="0"/>
                    <a:pt x="16" y="0"/>
                    <a:pt x="16"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138">
              <a:extLst>
                <a:ext uri="{FF2B5EF4-FFF2-40B4-BE49-F238E27FC236}">
                  <a16:creationId xmlns:a16="http://schemas.microsoft.com/office/drawing/2014/main" id="{67FB3EF7-128A-4DBE-9689-09274F88E16F}"/>
                </a:ext>
              </a:extLst>
            </p:cNvPr>
            <p:cNvSpPr>
              <a:spLocks/>
            </p:cNvSpPr>
            <p:nvPr/>
          </p:nvSpPr>
          <p:spPr bwMode="auto">
            <a:xfrm>
              <a:off x="5387976" y="3631876"/>
              <a:ext cx="69014" cy="49295"/>
            </a:xfrm>
            <a:custGeom>
              <a:avLst/>
              <a:gdLst>
                <a:gd name="T0" fmla="*/ 0 w 21"/>
                <a:gd name="T1" fmla="*/ 15 h 15"/>
                <a:gd name="T2" fmla="*/ 14 w 21"/>
                <a:gd name="T3" fmla="*/ 15 h 15"/>
                <a:gd name="T4" fmla="*/ 21 w 21"/>
                <a:gd name="T5" fmla="*/ 8 h 15"/>
                <a:gd name="T6" fmla="*/ 14 w 21"/>
                <a:gd name="T7" fmla="*/ 0 h 15"/>
                <a:gd name="T8" fmla="*/ 0 w 21"/>
                <a:gd name="T9" fmla="*/ 0 h 15"/>
                <a:gd name="T10" fmla="*/ 0 w 21"/>
                <a:gd name="T11" fmla="*/ 15 h 15"/>
              </a:gdLst>
              <a:ahLst/>
              <a:cxnLst>
                <a:cxn ang="0">
                  <a:pos x="T0" y="T1"/>
                </a:cxn>
                <a:cxn ang="0">
                  <a:pos x="T2" y="T3"/>
                </a:cxn>
                <a:cxn ang="0">
                  <a:pos x="T4" y="T5"/>
                </a:cxn>
                <a:cxn ang="0">
                  <a:pos x="T6" y="T7"/>
                </a:cxn>
                <a:cxn ang="0">
                  <a:pos x="T8" y="T9"/>
                </a:cxn>
                <a:cxn ang="0">
                  <a:pos x="T10" y="T11"/>
                </a:cxn>
              </a:cxnLst>
              <a:rect l="0" t="0" r="r" b="b"/>
              <a:pathLst>
                <a:path w="21" h="15">
                  <a:moveTo>
                    <a:pt x="0" y="15"/>
                  </a:moveTo>
                  <a:cubicBezTo>
                    <a:pt x="14" y="15"/>
                    <a:pt x="14" y="15"/>
                    <a:pt x="14" y="15"/>
                  </a:cubicBezTo>
                  <a:cubicBezTo>
                    <a:pt x="18" y="15"/>
                    <a:pt x="21" y="12"/>
                    <a:pt x="21" y="8"/>
                  </a:cubicBezTo>
                  <a:cubicBezTo>
                    <a:pt x="21" y="4"/>
                    <a:pt x="18" y="0"/>
                    <a:pt x="14" y="0"/>
                  </a:cubicBezTo>
                  <a:cubicBezTo>
                    <a:pt x="0" y="0"/>
                    <a:pt x="0" y="0"/>
                    <a:pt x="0" y="0"/>
                  </a:cubicBezTo>
                  <a:cubicBezTo>
                    <a:pt x="0" y="15"/>
                    <a:pt x="0" y="15"/>
                    <a:pt x="0" y="15"/>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139">
              <a:extLst>
                <a:ext uri="{FF2B5EF4-FFF2-40B4-BE49-F238E27FC236}">
                  <a16:creationId xmlns:a16="http://schemas.microsoft.com/office/drawing/2014/main" id="{BB1EA884-601A-46D3-BE98-77F8C0504826}"/>
                </a:ext>
              </a:extLst>
            </p:cNvPr>
            <p:cNvSpPr>
              <a:spLocks/>
            </p:cNvSpPr>
            <p:nvPr/>
          </p:nvSpPr>
          <p:spPr bwMode="auto">
            <a:xfrm>
              <a:off x="5318962" y="3631876"/>
              <a:ext cx="69014" cy="49295"/>
            </a:xfrm>
            <a:custGeom>
              <a:avLst/>
              <a:gdLst>
                <a:gd name="T0" fmla="*/ 21 w 21"/>
                <a:gd name="T1" fmla="*/ 0 h 15"/>
                <a:gd name="T2" fmla="*/ 8 w 21"/>
                <a:gd name="T3" fmla="*/ 0 h 15"/>
                <a:gd name="T4" fmla="*/ 0 w 21"/>
                <a:gd name="T5" fmla="*/ 8 h 15"/>
                <a:gd name="T6" fmla="*/ 8 w 21"/>
                <a:gd name="T7" fmla="*/ 15 h 15"/>
                <a:gd name="T8" fmla="*/ 21 w 21"/>
                <a:gd name="T9" fmla="*/ 15 h 15"/>
                <a:gd name="T10" fmla="*/ 21 w 21"/>
                <a:gd name="T11" fmla="*/ 0 h 15"/>
              </a:gdLst>
              <a:ahLst/>
              <a:cxnLst>
                <a:cxn ang="0">
                  <a:pos x="T0" y="T1"/>
                </a:cxn>
                <a:cxn ang="0">
                  <a:pos x="T2" y="T3"/>
                </a:cxn>
                <a:cxn ang="0">
                  <a:pos x="T4" y="T5"/>
                </a:cxn>
                <a:cxn ang="0">
                  <a:pos x="T6" y="T7"/>
                </a:cxn>
                <a:cxn ang="0">
                  <a:pos x="T8" y="T9"/>
                </a:cxn>
                <a:cxn ang="0">
                  <a:pos x="T10" y="T11"/>
                </a:cxn>
              </a:cxnLst>
              <a:rect l="0" t="0" r="r" b="b"/>
              <a:pathLst>
                <a:path w="21" h="15">
                  <a:moveTo>
                    <a:pt x="21" y="0"/>
                  </a:moveTo>
                  <a:cubicBezTo>
                    <a:pt x="8" y="0"/>
                    <a:pt x="8" y="0"/>
                    <a:pt x="8" y="0"/>
                  </a:cubicBezTo>
                  <a:cubicBezTo>
                    <a:pt x="4" y="0"/>
                    <a:pt x="0" y="4"/>
                    <a:pt x="0" y="8"/>
                  </a:cubicBezTo>
                  <a:cubicBezTo>
                    <a:pt x="0" y="12"/>
                    <a:pt x="4" y="15"/>
                    <a:pt x="8" y="15"/>
                  </a:cubicBezTo>
                  <a:cubicBezTo>
                    <a:pt x="21" y="15"/>
                    <a:pt x="21" y="15"/>
                    <a:pt x="21" y="15"/>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40">
              <a:extLst>
                <a:ext uri="{FF2B5EF4-FFF2-40B4-BE49-F238E27FC236}">
                  <a16:creationId xmlns:a16="http://schemas.microsoft.com/office/drawing/2014/main" id="{986FA9BA-75F4-46D0-A698-299AA00D4FDC}"/>
                </a:ext>
              </a:extLst>
            </p:cNvPr>
            <p:cNvSpPr>
              <a:spLocks/>
            </p:cNvSpPr>
            <p:nvPr/>
          </p:nvSpPr>
          <p:spPr bwMode="auto">
            <a:xfrm>
              <a:off x="5387976" y="3644200"/>
              <a:ext cx="55458" cy="36972"/>
            </a:xfrm>
            <a:custGeom>
              <a:avLst/>
              <a:gdLst>
                <a:gd name="T0" fmla="*/ 12 w 17"/>
                <a:gd name="T1" fmla="*/ 0 h 11"/>
                <a:gd name="T2" fmla="*/ 12 w 17"/>
                <a:gd name="T3" fmla="*/ 0 h 11"/>
                <a:gd name="T4" fmla="*/ 0 w 17"/>
                <a:gd name="T5" fmla="*/ 0 h 11"/>
                <a:gd name="T6" fmla="*/ 0 w 17"/>
                <a:gd name="T7" fmla="*/ 11 h 11"/>
                <a:gd name="T8" fmla="*/ 12 w 17"/>
                <a:gd name="T9" fmla="*/ 10 h 11"/>
                <a:gd name="T10" fmla="*/ 17 w 17"/>
                <a:gd name="T11" fmla="*/ 5 h 11"/>
                <a:gd name="T12" fmla="*/ 12 w 17"/>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7" h="11">
                  <a:moveTo>
                    <a:pt x="12" y="0"/>
                  </a:moveTo>
                  <a:cubicBezTo>
                    <a:pt x="12" y="0"/>
                    <a:pt x="12" y="0"/>
                    <a:pt x="12" y="0"/>
                  </a:cubicBezTo>
                  <a:cubicBezTo>
                    <a:pt x="0" y="0"/>
                    <a:pt x="0" y="0"/>
                    <a:pt x="0" y="0"/>
                  </a:cubicBezTo>
                  <a:cubicBezTo>
                    <a:pt x="0" y="11"/>
                    <a:pt x="0" y="11"/>
                    <a:pt x="0" y="11"/>
                  </a:cubicBezTo>
                  <a:cubicBezTo>
                    <a:pt x="12" y="10"/>
                    <a:pt x="12" y="10"/>
                    <a:pt x="12" y="10"/>
                  </a:cubicBezTo>
                  <a:cubicBezTo>
                    <a:pt x="15" y="10"/>
                    <a:pt x="17" y="8"/>
                    <a:pt x="17" y="5"/>
                  </a:cubicBezTo>
                  <a:cubicBezTo>
                    <a:pt x="17" y="2"/>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41">
              <a:extLst>
                <a:ext uri="{FF2B5EF4-FFF2-40B4-BE49-F238E27FC236}">
                  <a16:creationId xmlns:a16="http://schemas.microsoft.com/office/drawing/2014/main" id="{46908604-50F5-4764-92AB-9E0F6EC82A40}"/>
                </a:ext>
              </a:extLst>
            </p:cNvPr>
            <p:cNvSpPr>
              <a:spLocks/>
            </p:cNvSpPr>
            <p:nvPr/>
          </p:nvSpPr>
          <p:spPr bwMode="auto">
            <a:xfrm>
              <a:off x="5334983" y="3644200"/>
              <a:ext cx="52993" cy="36972"/>
            </a:xfrm>
            <a:custGeom>
              <a:avLst/>
              <a:gdLst>
                <a:gd name="T0" fmla="*/ 16 w 16"/>
                <a:gd name="T1" fmla="*/ 0 h 11"/>
                <a:gd name="T2" fmla="*/ 5 w 16"/>
                <a:gd name="T3" fmla="*/ 0 h 11"/>
                <a:gd name="T4" fmla="*/ 0 w 16"/>
                <a:gd name="T5" fmla="*/ 5 h 11"/>
                <a:gd name="T6" fmla="*/ 5 w 16"/>
                <a:gd name="T7" fmla="*/ 11 h 11"/>
                <a:gd name="T8" fmla="*/ 16 w 16"/>
                <a:gd name="T9" fmla="*/ 11 h 11"/>
                <a:gd name="T10" fmla="*/ 16 w 16"/>
                <a:gd name="T11" fmla="*/ 0 h 11"/>
              </a:gdLst>
              <a:ahLst/>
              <a:cxnLst>
                <a:cxn ang="0">
                  <a:pos x="T0" y="T1"/>
                </a:cxn>
                <a:cxn ang="0">
                  <a:pos x="T2" y="T3"/>
                </a:cxn>
                <a:cxn ang="0">
                  <a:pos x="T4" y="T5"/>
                </a:cxn>
                <a:cxn ang="0">
                  <a:pos x="T6" y="T7"/>
                </a:cxn>
                <a:cxn ang="0">
                  <a:pos x="T8" y="T9"/>
                </a:cxn>
                <a:cxn ang="0">
                  <a:pos x="T10" y="T11"/>
                </a:cxn>
              </a:cxnLst>
              <a:rect l="0" t="0" r="r" b="b"/>
              <a:pathLst>
                <a:path w="16" h="11">
                  <a:moveTo>
                    <a:pt x="16" y="0"/>
                  </a:moveTo>
                  <a:cubicBezTo>
                    <a:pt x="5" y="0"/>
                    <a:pt x="5" y="0"/>
                    <a:pt x="5" y="0"/>
                  </a:cubicBezTo>
                  <a:cubicBezTo>
                    <a:pt x="2" y="0"/>
                    <a:pt x="0" y="2"/>
                    <a:pt x="0" y="5"/>
                  </a:cubicBezTo>
                  <a:cubicBezTo>
                    <a:pt x="0" y="8"/>
                    <a:pt x="2" y="11"/>
                    <a:pt x="5" y="11"/>
                  </a:cubicBezTo>
                  <a:cubicBezTo>
                    <a:pt x="16" y="11"/>
                    <a:pt x="16" y="11"/>
                    <a:pt x="16" y="11"/>
                  </a:cubicBezTo>
                  <a:cubicBezTo>
                    <a:pt x="16" y="0"/>
                    <a:pt x="16" y="0"/>
                    <a:pt x="16"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142">
              <a:extLst>
                <a:ext uri="{FF2B5EF4-FFF2-40B4-BE49-F238E27FC236}">
                  <a16:creationId xmlns:a16="http://schemas.microsoft.com/office/drawing/2014/main" id="{478982E8-C049-4017-AC9E-108D0DB306EB}"/>
                </a:ext>
              </a:extLst>
            </p:cNvPr>
            <p:cNvSpPr>
              <a:spLocks/>
            </p:cNvSpPr>
            <p:nvPr/>
          </p:nvSpPr>
          <p:spPr bwMode="auto">
            <a:xfrm>
              <a:off x="5387976" y="3756347"/>
              <a:ext cx="69014" cy="49295"/>
            </a:xfrm>
            <a:custGeom>
              <a:avLst/>
              <a:gdLst>
                <a:gd name="T0" fmla="*/ 0 w 21"/>
                <a:gd name="T1" fmla="*/ 15 h 15"/>
                <a:gd name="T2" fmla="*/ 14 w 21"/>
                <a:gd name="T3" fmla="*/ 15 h 15"/>
                <a:gd name="T4" fmla="*/ 21 w 21"/>
                <a:gd name="T5" fmla="*/ 8 h 15"/>
                <a:gd name="T6" fmla="*/ 14 w 21"/>
                <a:gd name="T7" fmla="*/ 0 h 15"/>
                <a:gd name="T8" fmla="*/ 0 w 21"/>
                <a:gd name="T9" fmla="*/ 0 h 15"/>
                <a:gd name="T10" fmla="*/ 0 w 21"/>
                <a:gd name="T11" fmla="*/ 15 h 15"/>
              </a:gdLst>
              <a:ahLst/>
              <a:cxnLst>
                <a:cxn ang="0">
                  <a:pos x="T0" y="T1"/>
                </a:cxn>
                <a:cxn ang="0">
                  <a:pos x="T2" y="T3"/>
                </a:cxn>
                <a:cxn ang="0">
                  <a:pos x="T4" y="T5"/>
                </a:cxn>
                <a:cxn ang="0">
                  <a:pos x="T6" y="T7"/>
                </a:cxn>
                <a:cxn ang="0">
                  <a:pos x="T8" y="T9"/>
                </a:cxn>
                <a:cxn ang="0">
                  <a:pos x="T10" y="T11"/>
                </a:cxn>
              </a:cxnLst>
              <a:rect l="0" t="0" r="r" b="b"/>
              <a:pathLst>
                <a:path w="21" h="15">
                  <a:moveTo>
                    <a:pt x="0" y="15"/>
                  </a:moveTo>
                  <a:cubicBezTo>
                    <a:pt x="14" y="15"/>
                    <a:pt x="14" y="15"/>
                    <a:pt x="14" y="15"/>
                  </a:cubicBezTo>
                  <a:cubicBezTo>
                    <a:pt x="18" y="15"/>
                    <a:pt x="21" y="12"/>
                    <a:pt x="21" y="8"/>
                  </a:cubicBezTo>
                  <a:cubicBezTo>
                    <a:pt x="21" y="4"/>
                    <a:pt x="18" y="0"/>
                    <a:pt x="14" y="0"/>
                  </a:cubicBezTo>
                  <a:cubicBezTo>
                    <a:pt x="0" y="0"/>
                    <a:pt x="0" y="0"/>
                    <a:pt x="0" y="0"/>
                  </a:cubicBezTo>
                  <a:cubicBezTo>
                    <a:pt x="0" y="15"/>
                    <a:pt x="0" y="15"/>
                    <a:pt x="0" y="15"/>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143">
              <a:extLst>
                <a:ext uri="{FF2B5EF4-FFF2-40B4-BE49-F238E27FC236}">
                  <a16:creationId xmlns:a16="http://schemas.microsoft.com/office/drawing/2014/main" id="{115EA5BE-5A8C-4B49-9E6A-D22E85F565BB}"/>
                </a:ext>
              </a:extLst>
            </p:cNvPr>
            <p:cNvSpPr>
              <a:spLocks/>
            </p:cNvSpPr>
            <p:nvPr/>
          </p:nvSpPr>
          <p:spPr bwMode="auto">
            <a:xfrm>
              <a:off x="5318962" y="3756347"/>
              <a:ext cx="69014" cy="49295"/>
            </a:xfrm>
            <a:custGeom>
              <a:avLst/>
              <a:gdLst>
                <a:gd name="T0" fmla="*/ 21 w 21"/>
                <a:gd name="T1" fmla="*/ 0 h 15"/>
                <a:gd name="T2" fmla="*/ 8 w 21"/>
                <a:gd name="T3" fmla="*/ 0 h 15"/>
                <a:gd name="T4" fmla="*/ 0 w 21"/>
                <a:gd name="T5" fmla="*/ 8 h 15"/>
                <a:gd name="T6" fmla="*/ 8 w 21"/>
                <a:gd name="T7" fmla="*/ 15 h 15"/>
                <a:gd name="T8" fmla="*/ 21 w 21"/>
                <a:gd name="T9" fmla="*/ 15 h 15"/>
                <a:gd name="T10" fmla="*/ 21 w 21"/>
                <a:gd name="T11" fmla="*/ 0 h 15"/>
              </a:gdLst>
              <a:ahLst/>
              <a:cxnLst>
                <a:cxn ang="0">
                  <a:pos x="T0" y="T1"/>
                </a:cxn>
                <a:cxn ang="0">
                  <a:pos x="T2" y="T3"/>
                </a:cxn>
                <a:cxn ang="0">
                  <a:pos x="T4" y="T5"/>
                </a:cxn>
                <a:cxn ang="0">
                  <a:pos x="T6" y="T7"/>
                </a:cxn>
                <a:cxn ang="0">
                  <a:pos x="T8" y="T9"/>
                </a:cxn>
                <a:cxn ang="0">
                  <a:pos x="T10" y="T11"/>
                </a:cxn>
              </a:cxnLst>
              <a:rect l="0" t="0" r="r" b="b"/>
              <a:pathLst>
                <a:path w="21" h="15">
                  <a:moveTo>
                    <a:pt x="21" y="0"/>
                  </a:moveTo>
                  <a:cubicBezTo>
                    <a:pt x="8" y="0"/>
                    <a:pt x="8" y="0"/>
                    <a:pt x="8" y="0"/>
                  </a:cubicBezTo>
                  <a:cubicBezTo>
                    <a:pt x="4" y="0"/>
                    <a:pt x="0" y="4"/>
                    <a:pt x="0" y="8"/>
                  </a:cubicBezTo>
                  <a:cubicBezTo>
                    <a:pt x="0" y="12"/>
                    <a:pt x="4" y="15"/>
                    <a:pt x="8" y="15"/>
                  </a:cubicBezTo>
                  <a:cubicBezTo>
                    <a:pt x="21" y="15"/>
                    <a:pt x="21" y="15"/>
                    <a:pt x="21" y="15"/>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44">
              <a:extLst>
                <a:ext uri="{FF2B5EF4-FFF2-40B4-BE49-F238E27FC236}">
                  <a16:creationId xmlns:a16="http://schemas.microsoft.com/office/drawing/2014/main" id="{54B34E7F-AD6A-4112-8709-5E9FE3BE3361}"/>
                </a:ext>
              </a:extLst>
            </p:cNvPr>
            <p:cNvSpPr>
              <a:spLocks/>
            </p:cNvSpPr>
            <p:nvPr/>
          </p:nvSpPr>
          <p:spPr bwMode="auto">
            <a:xfrm>
              <a:off x="5387976" y="3769904"/>
              <a:ext cx="55458" cy="33275"/>
            </a:xfrm>
            <a:custGeom>
              <a:avLst/>
              <a:gdLst>
                <a:gd name="T0" fmla="*/ 12 w 17"/>
                <a:gd name="T1" fmla="*/ 0 h 10"/>
                <a:gd name="T2" fmla="*/ 12 w 17"/>
                <a:gd name="T3" fmla="*/ 0 h 10"/>
                <a:gd name="T4" fmla="*/ 0 w 17"/>
                <a:gd name="T5" fmla="*/ 0 h 10"/>
                <a:gd name="T6" fmla="*/ 0 w 17"/>
                <a:gd name="T7" fmla="*/ 10 h 10"/>
                <a:gd name="T8" fmla="*/ 12 w 17"/>
                <a:gd name="T9" fmla="*/ 10 h 10"/>
                <a:gd name="T10" fmla="*/ 17 w 17"/>
                <a:gd name="T11" fmla="*/ 5 h 10"/>
                <a:gd name="T12" fmla="*/ 12 w 17"/>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7" h="10">
                  <a:moveTo>
                    <a:pt x="12" y="0"/>
                  </a:moveTo>
                  <a:cubicBezTo>
                    <a:pt x="12" y="0"/>
                    <a:pt x="12" y="0"/>
                    <a:pt x="12" y="0"/>
                  </a:cubicBezTo>
                  <a:cubicBezTo>
                    <a:pt x="0" y="0"/>
                    <a:pt x="0" y="0"/>
                    <a:pt x="0" y="0"/>
                  </a:cubicBezTo>
                  <a:cubicBezTo>
                    <a:pt x="0" y="10"/>
                    <a:pt x="0" y="10"/>
                    <a:pt x="0" y="10"/>
                  </a:cubicBezTo>
                  <a:cubicBezTo>
                    <a:pt x="12" y="10"/>
                    <a:pt x="12" y="10"/>
                    <a:pt x="12" y="10"/>
                  </a:cubicBezTo>
                  <a:cubicBezTo>
                    <a:pt x="15" y="10"/>
                    <a:pt x="17" y="8"/>
                    <a:pt x="17" y="5"/>
                  </a:cubicBezTo>
                  <a:cubicBezTo>
                    <a:pt x="17" y="2"/>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45">
              <a:extLst>
                <a:ext uri="{FF2B5EF4-FFF2-40B4-BE49-F238E27FC236}">
                  <a16:creationId xmlns:a16="http://schemas.microsoft.com/office/drawing/2014/main" id="{A26FE69C-C5CC-43FA-8314-05BABDF6D6F1}"/>
                </a:ext>
              </a:extLst>
            </p:cNvPr>
            <p:cNvSpPr>
              <a:spLocks/>
            </p:cNvSpPr>
            <p:nvPr/>
          </p:nvSpPr>
          <p:spPr bwMode="auto">
            <a:xfrm>
              <a:off x="5334983" y="3769904"/>
              <a:ext cx="52993" cy="33275"/>
            </a:xfrm>
            <a:custGeom>
              <a:avLst/>
              <a:gdLst>
                <a:gd name="T0" fmla="*/ 16 w 16"/>
                <a:gd name="T1" fmla="*/ 0 h 10"/>
                <a:gd name="T2" fmla="*/ 5 w 16"/>
                <a:gd name="T3" fmla="*/ 0 h 10"/>
                <a:gd name="T4" fmla="*/ 0 w 16"/>
                <a:gd name="T5" fmla="*/ 5 h 10"/>
                <a:gd name="T6" fmla="*/ 5 w 16"/>
                <a:gd name="T7" fmla="*/ 10 h 10"/>
                <a:gd name="T8" fmla="*/ 16 w 16"/>
                <a:gd name="T9" fmla="*/ 10 h 10"/>
                <a:gd name="T10" fmla="*/ 16 w 16"/>
                <a:gd name="T11" fmla="*/ 0 h 10"/>
              </a:gdLst>
              <a:ahLst/>
              <a:cxnLst>
                <a:cxn ang="0">
                  <a:pos x="T0" y="T1"/>
                </a:cxn>
                <a:cxn ang="0">
                  <a:pos x="T2" y="T3"/>
                </a:cxn>
                <a:cxn ang="0">
                  <a:pos x="T4" y="T5"/>
                </a:cxn>
                <a:cxn ang="0">
                  <a:pos x="T6" y="T7"/>
                </a:cxn>
                <a:cxn ang="0">
                  <a:pos x="T8" y="T9"/>
                </a:cxn>
                <a:cxn ang="0">
                  <a:pos x="T10" y="T11"/>
                </a:cxn>
              </a:cxnLst>
              <a:rect l="0" t="0" r="r" b="b"/>
              <a:pathLst>
                <a:path w="16" h="10">
                  <a:moveTo>
                    <a:pt x="16" y="0"/>
                  </a:moveTo>
                  <a:cubicBezTo>
                    <a:pt x="5" y="0"/>
                    <a:pt x="5" y="0"/>
                    <a:pt x="5" y="0"/>
                  </a:cubicBezTo>
                  <a:cubicBezTo>
                    <a:pt x="2" y="0"/>
                    <a:pt x="0" y="2"/>
                    <a:pt x="0" y="5"/>
                  </a:cubicBezTo>
                  <a:cubicBezTo>
                    <a:pt x="0" y="8"/>
                    <a:pt x="2" y="10"/>
                    <a:pt x="5" y="10"/>
                  </a:cubicBezTo>
                  <a:cubicBezTo>
                    <a:pt x="16" y="10"/>
                    <a:pt x="16" y="10"/>
                    <a:pt x="16" y="10"/>
                  </a:cubicBezTo>
                  <a:cubicBezTo>
                    <a:pt x="16" y="0"/>
                    <a:pt x="16" y="0"/>
                    <a:pt x="16"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46">
              <a:extLst>
                <a:ext uri="{FF2B5EF4-FFF2-40B4-BE49-F238E27FC236}">
                  <a16:creationId xmlns:a16="http://schemas.microsoft.com/office/drawing/2014/main" id="{07D75996-744C-4610-A776-72742DCB7F3B}"/>
                </a:ext>
              </a:extLst>
            </p:cNvPr>
            <p:cNvSpPr>
              <a:spLocks/>
            </p:cNvSpPr>
            <p:nvPr/>
          </p:nvSpPr>
          <p:spPr bwMode="auto">
            <a:xfrm>
              <a:off x="5387976" y="3882050"/>
              <a:ext cx="69014" cy="49295"/>
            </a:xfrm>
            <a:custGeom>
              <a:avLst/>
              <a:gdLst>
                <a:gd name="T0" fmla="*/ 0 w 21"/>
                <a:gd name="T1" fmla="*/ 15 h 15"/>
                <a:gd name="T2" fmla="*/ 14 w 21"/>
                <a:gd name="T3" fmla="*/ 15 h 15"/>
                <a:gd name="T4" fmla="*/ 21 w 21"/>
                <a:gd name="T5" fmla="*/ 8 h 15"/>
                <a:gd name="T6" fmla="*/ 14 w 21"/>
                <a:gd name="T7" fmla="*/ 0 h 15"/>
                <a:gd name="T8" fmla="*/ 0 w 21"/>
                <a:gd name="T9" fmla="*/ 0 h 15"/>
                <a:gd name="T10" fmla="*/ 0 w 21"/>
                <a:gd name="T11" fmla="*/ 15 h 15"/>
              </a:gdLst>
              <a:ahLst/>
              <a:cxnLst>
                <a:cxn ang="0">
                  <a:pos x="T0" y="T1"/>
                </a:cxn>
                <a:cxn ang="0">
                  <a:pos x="T2" y="T3"/>
                </a:cxn>
                <a:cxn ang="0">
                  <a:pos x="T4" y="T5"/>
                </a:cxn>
                <a:cxn ang="0">
                  <a:pos x="T6" y="T7"/>
                </a:cxn>
                <a:cxn ang="0">
                  <a:pos x="T8" y="T9"/>
                </a:cxn>
                <a:cxn ang="0">
                  <a:pos x="T10" y="T11"/>
                </a:cxn>
              </a:cxnLst>
              <a:rect l="0" t="0" r="r" b="b"/>
              <a:pathLst>
                <a:path w="21" h="15">
                  <a:moveTo>
                    <a:pt x="0" y="15"/>
                  </a:moveTo>
                  <a:cubicBezTo>
                    <a:pt x="14" y="15"/>
                    <a:pt x="14" y="15"/>
                    <a:pt x="14" y="15"/>
                  </a:cubicBezTo>
                  <a:cubicBezTo>
                    <a:pt x="18" y="15"/>
                    <a:pt x="21" y="12"/>
                    <a:pt x="21" y="8"/>
                  </a:cubicBezTo>
                  <a:cubicBezTo>
                    <a:pt x="21" y="3"/>
                    <a:pt x="18" y="0"/>
                    <a:pt x="14" y="0"/>
                  </a:cubicBezTo>
                  <a:cubicBezTo>
                    <a:pt x="0" y="0"/>
                    <a:pt x="0" y="0"/>
                    <a:pt x="0" y="0"/>
                  </a:cubicBezTo>
                  <a:cubicBezTo>
                    <a:pt x="0" y="15"/>
                    <a:pt x="0" y="15"/>
                    <a:pt x="0" y="15"/>
                  </a:cubicBezTo>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47">
              <a:extLst>
                <a:ext uri="{FF2B5EF4-FFF2-40B4-BE49-F238E27FC236}">
                  <a16:creationId xmlns:a16="http://schemas.microsoft.com/office/drawing/2014/main" id="{CE68C3ED-D488-49F4-BF9B-235BA23AE235}"/>
                </a:ext>
              </a:extLst>
            </p:cNvPr>
            <p:cNvSpPr>
              <a:spLocks/>
            </p:cNvSpPr>
            <p:nvPr/>
          </p:nvSpPr>
          <p:spPr bwMode="auto">
            <a:xfrm>
              <a:off x="5318962" y="3882050"/>
              <a:ext cx="69014" cy="49295"/>
            </a:xfrm>
            <a:custGeom>
              <a:avLst/>
              <a:gdLst>
                <a:gd name="T0" fmla="*/ 21 w 21"/>
                <a:gd name="T1" fmla="*/ 0 h 15"/>
                <a:gd name="T2" fmla="*/ 8 w 21"/>
                <a:gd name="T3" fmla="*/ 0 h 15"/>
                <a:gd name="T4" fmla="*/ 0 w 21"/>
                <a:gd name="T5" fmla="*/ 8 h 15"/>
                <a:gd name="T6" fmla="*/ 8 w 21"/>
                <a:gd name="T7" fmla="*/ 15 h 15"/>
                <a:gd name="T8" fmla="*/ 21 w 21"/>
                <a:gd name="T9" fmla="*/ 15 h 15"/>
                <a:gd name="T10" fmla="*/ 21 w 21"/>
                <a:gd name="T11" fmla="*/ 0 h 15"/>
              </a:gdLst>
              <a:ahLst/>
              <a:cxnLst>
                <a:cxn ang="0">
                  <a:pos x="T0" y="T1"/>
                </a:cxn>
                <a:cxn ang="0">
                  <a:pos x="T2" y="T3"/>
                </a:cxn>
                <a:cxn ang="0">
                  <a:pos x="T4" y="T5"/>
                </a:cxn>
                <a:cxn ang="0">
                  <a:pos x="T6" y="T7"/>
                </a:cxn>
                <a:cxn ang="0">
                  <a:pos x="T8" y="T9"/>
                </a:cxn>
                <a:cxn ang="0">
                  <a:pos x="T10" y="T11"/>
                </a:cxn>
              </a:cxnLst>
              <a:rect l="0" t="0" r="r" b="b"/>
              <a:pathLst>
                <a:path w="21" h="15">
                  <a:moveTo>
                    <a:pt x="21" y="0"/>
                  </a:moveTo>
                  <a:cubicBezTo>
                    <a:pt x="8" y="0"/>
                    <a:pt x="8" y="0"/>
                    <a:pt x="8" y="0"/>
                  </a:cubicBezTo>
                  <a:cubicBezTo>
                    <a:pt x="4" y="0"/>
                    <a:pt x="0" y="4"/>
                    <a:pt x="0" y="8"/>
                  </a:cubicBezTo>
                  <a:cubicBezTo>
                    <a:pt x="0" y="12"/>
                    <a:pt x="4" y="15"/>
                    <a:pt x="8" y="15"/>
                  </a:cubicBezTo>
                  <a:cubicBezTo>
                    <a:pt x="21" y="15"/>
                    <a:pt x="21" y="15"/>
                    <a:pt x="21" y="15"/>
                  </a:cubicBezTo>
                  <a:cubicBezTo>
                    <a:pt x="21" y="0"/>
                    <a:pt x="21" y="0"/>
                    <a:pt x="21" y="0"/>
                  </a:cubicBezTo>
                </a:path>
              </a:pathLst>
            </a:custGeom>
            <a:solidFill>
              <a:srgbClr val="61B8F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48">
              <a:extLst>
                <a:ext uri="{FF2B5EF4-FFF2-40B4-BE49-F238E27FC236}">
                  <a16:creationId xmlns:a16="http://schemas.microsoft.com/office/drawing/2014/main" id="{2F166A96-86CD-47BB-9840-6238ADEA0378}"/>
                </a:ext>
              </a:extLst>
            </p:cNvPr>
            <p:cNvSpPr>
              <a:spLocks/>
            </p:cNvSpPr>
            <p:nvPr/>
          </p:nvSpPr>
          <p:spPr bwMode="auto">
            <a:xfrm>
              <a:off x="5387976" y="3895607"/>
              <a:ext cx="55458" cy="32042"/>
            </a:xfrm>
            <a:custGeom>
              <a:avLst/>
              <a:gdLst>
                <a:gd name="T0" fmla="*/ 12 w 17"/>
                <a:gd name="T1" fmla="*/ 0 h 10"/>
                <a:gd name="T2" fmla="*/ 12 w 17"/>
                <a:gd name="T3" fmla="*/ 0 h 10"/>
                <a:gd name="T4" fmla="*/ 0 w 17"/>
                <a:gd name="T5" fmla="*/ 0 h 10"/>
                <a:gd name="T6" fmla="*/ 0 w 17"/>
                <a:gd name="T7" fmla="*/ 10 h 10"/>
                <a:gd name="T8" fmla="*/ 12 w 17"/>
                <a:gd name="T9" fmla="*/ 10 h 10"/>
                <a:gd name="T10" fmla="*/ 17 w 17"/>
                <a:gd name="T11" fmla="*/ 5 h 10"/>
                <a:gd name="T12" fmla="*/ 12 w 17"/>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7" h="10">
                  <a:moveTo>
                    <a:pt x="12" y="0"/>
                  </a:moveTo>
                  <a:cubicBezTo>
                    <a:pt x="12" y="0"/>
                    <a:pt x="12" y="0"/>
                    <a:pt x="12" y="0"/>
                  </a:cubicBezTo>
                  <a:cubicBezTo>
                    <a:pt x="0" y="0"/>
                    <a:pt x="0" y="0"/>
                    <a:pt x="0" y="0"/>
                  </a:cubicBezTo>
                  <a:cubicBezTo>
                    <a:pt x="0" y="10"/>
                    <a:pt x="0" y="10"/>
                    <a:pt x="0" y="10"/>
                  </a:cubicBezTo>
                  <a:cubicBezTo>
                    <a:pt x="12" y="10"/>
                    <a:pt x="12" y="10"/>
                    <a:pt x="12" y="10"/>
                  </a:cubicBezTo>
                  <a:cubicBezTo>
                    <a:pt x="15" y="10"/>
                    <a:pt x="17" y="8"/>
                    <a:pt x="17" y="5"/>
                  </a:cubicBezTo>
                  <a:cubicBezTo>
                    <a:pt x="17" y="2"/>
                    <a:pt x="15" y="0"/>
                    <a:pt x="12" y="0"/>
                  </a:cubicBezTo>
                </a:path>
              </a:pathLst>
            </a:custGeom>
            <a:solidFill>
              <a:srgbClr val="F796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149">
              <a:extLst>
                <a:ext uri="{FF2B5EF4-FFF2-40B4-BE49-F238E27FC236}">
                  <a16:creationId xmlns:a16="http://schemas.microsoft.com/office/drawing/2014/main" id="{962BC749-7AC4-4248-91AF-9FC19582C0D8}"/>
                </a:ext>
              </a:extLst>
            </p:cNvPr>
            <p:cNvSpPr>
              <a:spLocks/>
            </p:cNvSpPr>
            <p:nvPr/>
          </p:nvSpPr>
          <p:spPr bwMode="auto">
            <a:xfrm>
              <a:off x="5334983" y="3895607"/>
              <a:ext cx="52993" cy="32042"/>
            </a:xfrm>
            <a:custGeom>
              <a:avLst/>
              <a:gdLst>
                <a:gd name="T0" fmla="*/ 16 w 16"/>
                <a:gd name="T1" fmla="*/ 0 h 10"/>
                <a:gd name="T2" fmla="*/ 5 w 16"/>
                <a:gd name="T3" fmla="*/ 0 h 10"/>
                <a:gd name="T4" fmla="*/ 0 w 16"/>
                <a:gd name="T5" fmla="*/ 5 h 10"/>
                <a:gd name="T6" fmla="*/ 5 w 16"/>
                <a:gd name="T7" fmla="*/ 10 h 10"/>
                <a:gd name="T8" fmla="*/ 16 w 16"/>
                <a:gd name="T9" fmla="*/ 10 h 10"/>
                <a:gd name="T10" fmla="*/ 16 w 16"/>
                <a:gd name="T11" fmla="*/ 0 h 10"/>
              </a:gdLst>
              <a:ahLst/>
              <a:cxnLst>
                <a:cxn ang="0">
                  <a:pos x="T0" y="T1"/>
                </a:cxn>
                <a:cxn ang="0">
                  <a:pos x="T2" y="T3"/>
                </a:cxn>
                <a:cxn ang="0">
                  <a:pos x="T4" y="T5"/>
                </a:cxn>
                <a:cxn ang="0">
                  <a:pos x="T6" y="T7"/>
                </a:cxn>
                <a:cxn ang="0">
                  <a:pos x="T8" y="T9"/>
                </a:cxn>
                <a:cxn ang="0">
                  <a:pos x="T10" y="T11"/>
                </a:cxn>
              </a:cxnLst>
              <a:rect l="0" t="0" r="r" b="b"/>
              <a:pathLst>
                <a:path w="16" h="10">
                  <a:moveTo>
                    <a:pt x="16" y="0"/>
                  </a:moveTo>
                  <a:cubicBezTo>
                    <a:pt x="5" y="0"/>
                    <a:pt x="5" y="0"/>
                    <a:pt x="5" y="0"/>
                  </a:cubicBezTo>
                  <a:cubicBezTo>
                    <a:pt x="2" y="0"/>
                    <a:pt x="0" y="2"/>
                    <a:pt x="0" y="5"/>
                  </a:cubicBezTo>
                  <a:cubicBezTo>
                    <a:pt x="0" y="8"/>
                    <a:pt x="2" y="10"/>
                    <a:pt x="5" y="10"/>
                  </a:cubicBezTo>
                  <a:cubicBezTo>
                    <a:pt x="16" y="10"/>
                    <a:pt x="16" y="10"/>
                    <a:pt x="16" y="10"/>
                  </a:cubicBezTo>
                  <a:cubicBezTo>
                    <a:pt x="16" y="0"/>
                    <a:pt x="16" y="0"/>
                    <a:pt x="16" y="0"/>
                  </a:cubicBezTo>
                </a:path>
              </a:pathLst>
            </a:custGeom>
            <a:solidFill>
              <a:srgbClr val="91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151">
              <a:extLst>
                <a:ext uri="{FF2B5EF4-FFF2-40B4-BE49-F238E27FC236}">
                  <a16:creationId xmlns:a16="http://schemas.microsoft.com/office/drawing/2014/main" id="{5077888F-7E58-425B-9693-AA76139D12E5}"/>
                </a:ext>
              </a:extLst>
            </p:cNvPr>
            <p:cNvSpPr>
              <a:spLocks/>
            </p:cNvSpPr>
            <p:nvPr/>
          </p:nvSpPr>
          <p:spPr bwMode="auto">
            <a:xfrm>
              <a:off x="4891324" y="1892978"/>
              <a:ext cx="266195" cy="707390"/>
            </a:xfrm>
            <a:custGeom>
              <a:avLst/>
              <a:gdLst>
                <a:gd name="T0" fmla="*/ 173 w 216"/>
                <a:gd name="T1" fmla="*/ 529 h 574"/>
                <a:gd name="T2" fmla="*/ 173 w 216"/>
                <a:gd name="T3" fmla="*/ 0 h 574"/>
                <a:gd name="T4" fmla="*/ 42 w 216"/>
                <a:gd name="T5" fmla="*/ 0 h 574"/>
                <a:gd name="T6" fmla="*/ 42 w 216"/>
                <a:gd name="T7" fmla="*/ 529 h 574"/>
                <a:gd name="T8" fmla="*/ 0 w 216"/>
                <a:gd name="T9" fmla="*/ 529 h 574"/>
                <a:gd name="T10" fmla="*/ 0 w 216"/>
                <a:gd name="T11" fmla="*/ 574 h 574"/>
                <a:gd name="T12" fmla="*/ 216 w 216"/>
                <a:gd name="T13" fmla="*/ 574 h 574"/>
                <a:gd name="T14" fmla="*/ 216 w 216"/>
                <a:gd name="T15" fmla="*/ 529 h 574"/>
                <a:gd name="T16" fmla="*/ 173 w 216"/>
                <a:gd name="T17" fmla="*/ 529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74">
                  <a:moveTo>
                    <a:pt x="173" y="529"/>
                  </a:moveTo>
                  <a:lnTo>
                    <a:pt x="173" y="0"/>
                  </a:lnTo>
                  <a:lnTo>
                    <a:pt x="42" y="0"/>
                  </a:lnTo>
                  <a:lnTo>
                    <a:pt x="42" y="529"/>
                  </a:lnTo>
                  <a:lnTo>
                    <a:pt x="0" y="529"/>
                  </a:lnTo>
                  <a:lnTo>
                    <a:pt x="0" y="574"/>
                  </a:lnTo>
                  <a:lnTo>
                    <a:pt x="216" y="574"/>
                  </a:lnTo>
                  <a:lnTo>
                    <a:pt x="216" y="529"/>
                  </a:lnTo>
                  <a:lnTo>
                    <a:pt x="173" y="52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152">
              <a:extLst>
                <a:ext uri="{FF2B5EF4-FFF2-40B4-BE49-F238E27FC236}">
                  <a16:creationId xmlns:a16="http://schemas.microsoft.com/office/drawing/2014/main" id="{8D6EFF49-BAD2-464A-8A01-F828198D7478}"/>
                </a:ext>
              </a:extLst>
            </p:cNvPr>
            <p:cNvSpPr>
              <a:spLocks/>
            </p:cNvSpPr>
            <p:nvPr/>
          </p:nvSpPr>
          <p:spPr bwMode="auto">
            <a:xfrm>
              <a:off x="4891324" y="1892978"/>
              <a:ext cx="266195" cy="707390"/>
            </a:xfrm>
            <a:custGeom>
              <a:avLst/>
              <a:gdLst>
                <a:gd name="T0" fmla="*/ 173 w 216"/>
                <a:gd name="T1" fmla="*/ 529 h 574"/>
                <a:gd name="T2" fmla="*/ 173 w 216"/>
                <a:gd name="T3" fmla="*/ 0 h 574"/>
                <a:gd name="T4" fmla="*/ 42 w 216"/>
                <a:gd name="T5" fmla="*/ 0 h 574"/>
                <a:gd name="T6" fmla="*/ 42 w 216"/>
                <a:gd name="T7" fmla="*/ 529 h 574"/>
                <a:gd name="T8" fmla="*/ 0 w 216"/>
                <a:gd name="T9" fmla="*/ 529 h 574"/>
                <a:gd name="T10" fmla="*/ 0 w 216"/>
                <a:gd name="T11" fmla="*/ 574 h 574"/>
                <a:gd name="T12" fmla="*/ 216 w 216"/>
                <a:gd name="T13" fmla="*/ 574 h 574"/>
                <a:gd name="T14" fmla="*/ 216 w 216"/>
                <a:gd name="T15" fmla="*/ 529 h 574"/>
                <a:gd name="T16" fmla="*/ 173 w 216"/>
                <a:gd name="T17" fmla="*/ 529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574">
                  <a:moveTo>
                    <a:pt x="173" y="529"/>
                  </a:moveTo>
                  <a:lnTo>
                    <a:pt x="173" y="0"/>
                  </a:lnTo>
                  <a:lnTo>
                    <a:pt x="42" y="0"/>
                  </a:lnTo>
                  <a:lnTo>
                    <a:pt x="42" y="529"/>
                  </a:lnTo>
                  <a:lnTo>
                    <a:pt x="0" y="529"/>
                  </a:lnTo>
                  <a:lnTo>
                    <a:pt x="0" y="574"/>
                  </a:lnTo>
                  <a:lnTo>
                    <a:pt x="216" y="574"/>
                  </a:lnTo>
                  <a:lnTo>
                    <a:pt x="216" y="529"/>
                  </a:lnTo>
                  <a:lnTo>
                    <a:pt x="173" y="529"/>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3" name="Rectangle 153">
              <a:extLst>
                <a:ext uri="{FF2B5EF4-FFF2-40B4-BE49-F238E27FC236}">
                  <a16:creationId xmlns:a16="http://schemas.microsoft.com/office/drawing/2014/main" id="{573FE4DF-5E87-443C-9698-9C2B7247E4CA}"/>
                </a:ext>
              </a:extLst>
            </p:cNvPr>
            <p:cNvSpPr>
              <a:spLocks noChangeArrowheads="1"/>
            </p:cNvSpPr>
            <p:nvPr/>
          </p:nvSpPr>
          <p:spPr bwMode="auto">
            <a:xfrm>
              <a:off x="5019492" y="1342102"/>
              <a:ext cx="9859" cy="336442"/>
            </a:xfrm>
            <a:prstGeom prst="rect">
              <a:avLst/>
            </a:prstGeom>
            <a:solidFill>
              <a:srgbClr val="C6B5C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 name="Rectangle 154">
              <a:extLst>
                <a:ext uri="{FF2B5EF4-FFF2-40B4-BE49-F238E27FC236}">
                  <a16:creationId xmlns:a16="http://schemas.microsoft.com/office/drawing/2014/main" id="{29D3E007-6ADB-46D7-9603-1CA25C7E6ABB}"/>
                </a:ext>
              </a:extLst>
            </p:cNvPr>
            <p:cNvSpPr>
              <a:spLocks noChangeArrowheads="1"/>
            </p:cNvSpPr>
            <p:nvPr/>
          </p:nvSpPr>
          <p:spPr bwMode="auto">
            <a:xfrm>
              <a:off x="5019492" y="1342102"/>
              <a:ext cx="9859" cy="33644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5" name="Freeform 155">
              <a:extLst>
                <a:ext uri="{FF2B5EF4-FFF2-40B4-BE49-F238E27FC236}">
                  <a16:creationId xmlns:a16="http://schemas.microsoft.com/office/drawing/2014/main" id="{65FF2B30-5971-4CA4-B46B-A9B1B71ADE49}"/>
                </a:ext>
              </a:extLst>
            </p:cNvPr>
            <p:cNvSpPr>
              <a:spLocks/>
            </p:cNvSpPr>
            <p:nvPr/>
          </p:nvSpPr>
          <p:spPr bwMode="auto">
            <a:xfrm>
              <a:off x="4874071" y="1678543"/>
              <a:ext cx="303167" cy="520067"/>
            </a:xfrm>
            <a:custGeom>
              <a:avLst/>
              <a:gdLst>
                <a:gd name="T0" fmla="*/ 57 w 92"/>
                <a:gd name="T1" fmla="*/ 0 h 158"/>
                <a:gd name="T2" fmla="*/ 47 w 92"/>
                <a:gd name="T3" fmla="*/ 0 h 158"/>
                <a:gd name="T4" fmla="*/ 44 w 92"/>
                <a:gd name="T5" fmla="*/ 0 h 158"/>
                <a:gd name="T6" fmla="*/ 34 w 92"/>
                <a:gd name="T7" fmla="*/ 0 h 158"/>
                <a:gd name="T8" fmla="*/ 34 w 92"/>
                <a:gd name="T9" fmla="*/ 16 h 158"/>
                <a:gd name="T10" fmla="*/ 17 w 92"/>
                <a:gd name="T11" fmla="*/ 36 h 158"/>
                <a:gd name="T12" fmla="*/ 17 w 92"/>
                <a:gd name="T13" fmla="*/ 151 h 158"/>
                <a:gd name="T14" fmla="*/ 3 w 92"/>
                <a:gd name="T15" fmla="*/ 151 h 158"/>
                <a:gd name="T16" fmla="*/ 0 w 92"/>
                <a:gd name="T17" fmla="*/ 154 h 158"/>
                <a:gd name="T18" fmla="*/ 3 w 92"/>
                <a:gd name="T19" fmla="*/ 158 h 158"/>
                <a:gd name="T20" fmla="*/ 21 w 92"/>
                <a:gd name="T21" fmla="*/ 158 h 158"/>
                <a:gd name="T22" fmla="*/ 21 w 92"/>
                <a:gd name="T23" fmla="*/ 65 h 158"/>
                <a:gd name="T24" fmla="*/ 70 w 92"/>
                <a:gd name="T25" fmla="*/ 65 h 158"/>
                <a:gd name="T26" fmla="*/ 70 w 92"/>
                <a:gd name="T27" fmla="*/ 158 h 158"/>
                <a:gd name="T28" fmla="*/ 88 w 92"/>
                <a:gd name="T29" fmla="*/ 158 h 158"/>
                <a:gd name="T30" fmla="*/ 92 w 92"/>
                <a:gd name="T31" fmla="*/ 154 h 158"/>
                <a:gd name="T32" fmla="*/ 88 w 92"/>
                <a:gd name="T33" fmla="*/ 151 h 158"/>
                <a:gd name="T34" fmla="*/ 74 w 92"/>
                <a:gd name="T35" fmla="*/ 151 h 158"/>
                <a:gd name="T36" fmla="*/ 74 w 92"/>
                <a:gd name="T37" fmla="*/ 36 h 158"/>
                <a:gd name="T38" fmla="*/ 57 w 92"/>
                <a:gd name="T39" fmla="*/ 16 h 158"/>
                <a:gd name="T40" fmla="*/ 57 w 92"/>
                <a:gd name="T41"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2" h="158">
                  <a:moveTo>
                    <a:pt x="57" y="0"/>
                  </a:moveTo>
                  <a:cubicBezTo>
                    <a:pt x="47" y="0"/>
                    <a:pt x="47" y="0"/>
                    <a:pt x="47" y="0"/>
                  </a:cubicBezTo>
                  <a:cubicBezTo>
                    <a:pt x="44" y="0"/>
                    <a:pt x="44" y="0"/>
                    <a:pt x="44" y="0"/>
                  </a:cubicBezTo>
                  <a:cubicBezTo>
                    <a:pt x="34" y="0"/>
                    <a:pt x="34" y="0"/>
                    <a:pt x="34" y="0"/>
                  </a:cubicBezTo>
                  <a:cubicBezTo>
                    <a:pt x="34" y="16"/>
                    <a:pt x="34" y="16"/>
                    <a:pt x="34" y="16"/>
                  </a:cubicBezTo>
                  <a:cubicBezTo>
                    <a:pt x="17" y="36"/>
                    <a:pt x="17" y="36"/>
                    <a:pt x="17" y="36"/>
                  </a:cubicBezTo>
                  <a:cubicBezTo>
                    <a:pt x="17" y="151"/>
                    <a:pt x="17" y="151"/>
                    <a:pt x="17" y="151"/>
                  </a:cubicBezTo>
                  <a:cubicBezTo>
                    <a:pt x="3" y="151"/>
                    <a:pt x="3" y="151"/>
                    <a:pt x="3" y="151"/>
                  </a:cubicBezTo>
                  <a:cubicBezTo>
                    <a:pt x="1" y="151"/>
                    <a:pt x="0" y="152"/>
                    <a:pt x="0" y="154"/>
                  </a:cubicBezTo>
                  <a:cubicBezTo>
                    <a:pt x="0" y="156"/>
                    <a:pt x="1" y="158"/>
                    <a:pt x="3" y="158"/>
                  </a:cubicBezTo>
                  <a:cubicBezTo>
                    <a:pt x="21" y="158"/>
                    <a:pt x="21" y="158"/>
                    <a:pt x="21" y="158"/>
                  </a:cubicBezTo>
                  <a:cubicBezTo>
                    <a:pt x="21" y="65"/>
                    <a:pt x="21" y="65"/>
                    <a:pt x="21" y="65"/>
                  </a:cubicBezTo>
                  <a:cubicBezTo>
                    <a:pt x="70" y="65"/>
                    <a:pt x="70" y="65"/>
                    <a:pt x="70" y="65"/>
                  </a:cubicBezTo>
                  <a:cubicBezTo>
                    <a:pt x="70" y="158"/>
                    <a:pt x="70" y="158"/>
                    <a:pt x="70" y="158"/>
                  </a:cubicBezTo>
                  <a:cubicBezTo>
                    <a:pt x="88" y="158"/>
                    <a:pt x="88" y="158"/>
                    <a:pt x="88" y="158"/>
                  </a:cubicBezTo>
                  <a:cubicBezTo>
                    <a:pt x="90" y="158"/>
                    <a:pt x="92" y="156"/>
                    <a:pt x="92" y="154"/>
                  </a:cubicBezTo>
                  <a:cubicBezTo>
                    <a:pt x="92" y="152"/>
                    <a:pt x="90" y="151"/>
                    <a:pt x="88" y="151"/>
                  </a:cubicBezTo>
                  <a:cubicBezTo>
                    <a:pt x="74" y="151"/>
                    <a:pt x="74" y="151"/>
                    <a:pt x="74" y="151"/>
                  </a:cubicBezTo>
                  <a:cubicBezTo>
                    <a:pt x="74" y="36"/>
                    <a:pt x="74" y="36"/>
                    <a:pt x="74" y="36"/>
                  </a:cubicBezTo>
                  <a:cubicBezTo>
                    <a:pt x="57" y="16"/>
                    <a:pt x="57" y="16"/>
                    <a:pt x="57" y="16"/>
                  </a:cubicBezTo>
                  <a:cubicBezTo>
                    <a:pt x="57" y="0"/>
                    <a:pt x="57" y="0"/>
                    <a:pt x="57" y="0"/>
                  </a:cubicBez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Rectangle 156">
              <a:extLst>
                <a:ext uri="{FF2B5EF4-FFF2-40B4-BE49-F238E27FC236}">
                  <a16:creationId xmlns:a16="http://schemas.microsoft.com/office/drawing/2014/main" id="{EC60B96A-5C4C-4DC0-BF6F-ACF0BD4AE6BE}"/>
                </a:ext>
              </a:extLst>
            </p:cNvPr>
            <p:cNvSpPr>
              <a:spLocks noChangeArrowheads="1"/>
            </p:cNvSpPr>
            <p:nvPr/>
          </p:nvSpPr>
          <p:spPr bwMode="auto">
            <a:xfrm>
              <a:off x="4943084" y="1892978"/>
              <a:ext cx="161443" cy="305632"/>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 name="Rectangle 157">
              <a:extLst>
                <a:ext uri="{FF2B5EF4-FFF2-40B4-BE49-F238E27FC236}">
                  <a16:creationId xmlns:a16="http://schemas.microsoft.com/office/drawing/2014/main" id="{F7CD5FE6-E573-4F78-848D-7F525AC67C03}"/>
                </a:ext>
              </a:extLst>
            </p:cNvPr>
            <p:cNvSpPr>
              <a:spLocks noChangeArrowheads="1"/>
            </p:cNvSpPr>
            <p:nvPr/>
          </p:nvSpPr>
          <p:spPr bwMode="auto">
            <a:xfrm>
              <a:off x="4943084" y="1892978"/>
              <a:ext cx="161443" cy="30563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8" name="Freeform 158">
              <a:extLst>
                <a:ext uri="{FF2B5EF4-FFF2-40B4-BE49-F238E27FC236}">
                  <a16:creationId xmlns:a16="http://schemas.microsoft.com/office/drawing/2014/main" id="{A64ECABB-9766-42E1-9B96-B3B66AD03114}"/>
                </a:ext>
              </a:extLst>
            </p:cNvPr>
            <p:cNvSpPr>
              <a:spLocks/>
            </p:cNvSpPr>
            <p:nvPr/>
          </p:nvSpPr>
          <p:spPr bwMode="auto">
            <a:xfrm>
              <a:off x="4952943" y="1684705"/>
              <a:ext cx="141725" cy="191020"/>
            </a:xfrm>
            <a:custGeom>
              <a:avLst/>
              <a:gdLst>
                <a:gd name="T0" fmla="*/ 115 w 115"/>
                <a:gd name="T1" fmla="*/ 155 h 155"/>
                <a:gd name="T2" fmla="*/ 115 w 115"/>
                <a:gd name="T3" fmla="*/ 91 h 155"/>
                <a:gd name="T4" fmla="*/ 78 w 115"/>
                <a:gd name="T5" fmla="*/ 43 h 155"/>
                <a:gd name="T6" fmla="*/ 78 w 115"/>
                <a:gd name="T7" fmla="*/ 0 h 155"/>
                <a:gd name="T8" fmla="*/ 38 w 115"/>
                <a:gd name="T9" fmla="*/ 0 h 155"/>
                <a:gd name="T10" fmla="*/ 38 w 115"/>
                <a:gd name="T11" fmla="*/ 43 h 155"/>
                <a:gd name="T12" fmla="*/ 0 w 115"/>
                <a:gd name="T13" fmla="*/ 91 h 155"/>
                <a:gd name="T14" fmla="*/ 0 w 115"/>
                <a:gd name="T15" fmla="*/ 155 h 155"/>
                <a:gd name="T16" fmla="*/ 115 w 115"/>
                <a:gd name="T17"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155">
                  <a:moveTo>
                    <a:pt x="115" y="155"/>
                  </a:moveTo>
                  <a:lnTo>
                    <a:pt x="115" y="91"/>
                  </a:lnTo>
                  <a:lnTo>
                    <a:pt x="78" y="43"/>
                  </a:lnTo>
                  <a:lnTo>
                    <a:pt x="78" y="0"/>
                  </a:lnTo>
                  <a:lnTo>
                    <a:pt x="38" y="0"/>
                  </a:lnTo>
                  <a:lnTo>
                    <a:pt x="38" y="43"/>
                  </a:lnTo>
                  <a:lnTo>
                    <a:pt x="0" y="91"/>
                  </a:lnTo>
                  <a:lnTo>
                    <a:pt x="0" y="155"/>
                  </a:lnTo>
                  <a:lnTo>
                    <a:pt x="115" y="155"/>
                  </a:lnTo>
                  <a:close/>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159">
              <a:extLst>
                <a:ext uri="{FF2B5EF4-FFF2-40B4-BE49-F238E27FC236}">
                  <a16:creationId xmlns:a16="http://schemas.microsoft.com/office/drawing/2014/main" id="{2A8CE81A-CF38-4B33-A329-7341454F5F37}"/>
                </a:ext>
              </a:extLst>
            </p:cNvPr>
            <p:cNvSpPr>
              <a:spLocks/>
            </p:cNvSpPr>
            <p:nvPr/>
          </p:nvSpPr>
          <p:spPr bwMode="auto">
            <a:xfrm>
              <a:off x="999447" y="1658825"/>
              <a:ext cx="727108" cy="642074"/>
            </a:xfrm>
            <a:custGeom>
              <a:avLst/>
              <a:gdLst>
                <a:gd name="T0" fmla="*/ 221 w 221"/>
                <a:gd name="T1" fmla="*/ 59 h 195"/>
                <a:gd name="T2" fmla="*/ 163 w 221"/>
                <a:gd name="T3" fmla="*/ 0 h 195"/>
                <a:gd name="T4" fmla="*/ 111 w 221"/>
                <a:gd name="T5" fmla="*/ 32 h 195"/>
                <a:gd name="T6" fmla="*/ 59 w 221"/>
                <a:gd name="T7" fmla="*/ 0 h 195"/>
                <a:gd name="T8" fmla="*/ 0 w 221"/>
                <a:gd name="T9" fmla="*/ 59 h 195"/>
                <a:gd name="T10" fmla="*/ 8 w 221"/>
                <a:gd name="T11" fmla="*/ 88 h 195"/>
                <a:gd name="T12" fmla="*/ 111 w 221"/>
                <a:gd name="T13" fmla="*/ 195 h 195"/>
                <a:gd name="T14" fmla="*/ 213 w 221"/>
                <a:gd name="T15" fmla="*/ 88 h 195"/>
                <a:gd name="T16" fmla="*/ 221 w 221"/>
                <a:gd name="T17" fmla="*/ 59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 h="195">
                  <a:moveTo>
                    <a:pt x="221" y="59"/>
                  </a:moveTo>
                  <a:cubicBezTo>
                    <a:pt x="221" y="26"/>
                    <a:pt x="195" y="0"/>
                    <a:pt x="163" y="0"/>
                  </a:cubicBezTo>
                  <a:cubicBezTo>
                    <a:pt x="140" y="0"/>
                    <a:pt x="120" y="13"/>
                    <a:pt x="111" y="32"/>
                  </a:cubicBezTo>
                  <a:cubicBezTo>
                    <a:pt x="101" y="13"/>
                    <a:pt x="81" y="0"/>
                    <a:pt x="59" y="0"/>
                  </a:cubicBezTo>
                  <a:cubicBezTo>
                    <a:pt x="26" y="0"/>
                    <a:pt x="0" y="26"/>
                    <a:pt x="0" y="59"/>
                  </a:cubicBezTo>
                  <a:cubicBezTo>
                    <a:pt x="0" y="69"/>
                    <a:pt x="3" y="79"/>
                    <a:pt x="8" y="88"/>
                  </a:cubicBezTo>
                  <a:cubicBezTo>
                    <a:pt x="8" y="88"/>
                    <a:pt x="30" y="130"/>
                    <a:pt x="111" y="195"/>
                  </a:cubicBezTo>
                  <a:cubicBezTo>
                    <a:pt x="191" y="131"/>
                    <a:pt x="213" y="89"/>
                    <a:pt x="213" y="88"/>
                  </a:cubicBezTo>
                  <a:cubicBezTo>
                    <a:pt x="218" y="79"/>
                    <a:pt x="221" y="69"/>
                    <a:pt x="221" y="59"/>
                  </a:cubicBezTo>
                  <a:close/>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160">
              <a:extLst>
                <a:ext uri="{FF2B5EF4-FFF2-40B4-BE49-F238E27FC236}">
                  <a16:creationId xmlns:a16="http://schemas.microsoft.com/office/drawing/2014/main" id="{5C9E6C75-CC19-4A30-993F-7CC868E6CF74}"/>
                </a:ext>
              </a:extLst>
            </p:cNvPr>
            <p:cNvSpPr>
              <a:spLocks/>
            </p:cNvSpPr>
            <p:nvPr/>
          </p:nvSpPr>
          <p:spPr bwMode="auto">
            <a:xfrm>
              <a:off x="841702" y="1777134"/>
              <a:ext cx="1046297" cy="395597"/>
            </a:xfrm>
            <a:custGeom>
              <a:avLst/>
              <a:gdLst>
                <a:gd name="T0" fmla="*/ 315 w 318"/>
                <a:gd name="T1" fmla="*/ 72 h 120"/>
                <a:gd name="T2" fmla="*/ 250 w 318"/>
                <a:gd name="T3" fmla="*/ 72 h 120"/>
                <a:gd name="T4" fmla="*/ 221 w 318"/>
                <a:gd name="T5" fmla="*/ 72 h 120"/>
                <a:gd name="T6" fmla="*/ 212 w 318"/>
                <a:gd name="T7" fmla="*/ 72 h 120"/>
                <a:gd name="T8" fmla="*/ 211 w 318"/>
                <a:gd name="T9" fmla="*/ 71 h 120"/>
                <a:gd name="T10" fmla="*/ 204 w 318"/>
                <a:gd name="T11" fmla="*/ 15 h 120"/>
                <a:gd name="T12" fmla="*/ 199 w 318"/>
                <a:gd name="T13" fmla="*/ 14 h 120"/>
                <a:gd name="T14" fmla="*/ 175 w 318"/>
                <a:gd name="T15" fmla="*/ 66 h 120"/>
                <a:gd name="T16" fmla="*/ 169 w 318"/>
                <a:gd name="T17" fmla="*/ 34 h 120"/>
                <a:gd name="T18" fmla="*/ 164 w 318"/>
                <a:gd name="T19" fmla="*/ 34 h 120"/>
                <a:gd name="T20" fmla="*/ 145 w 318"/>
                <a:gd name="T21" fmla="*/ 104 h 120"/>
                <a:gd name="T22" fmla="*/ 135 w 318"/>
                <a:gd name="T23" fmla="*/ 4 h 120"/>
                <a:gd name="T24" fmla="*/ 131 w 318"/>
                <a:gd name="T25" fmla="*/ 3 h 120"/>
                <a:gd name="T26" fmla="*/ 107 w 318"/>
                <a:gd name="T27" fmla="*/ 58 h 120"/>
                <a:gd name="T28" fmla="*/ 103 w 318"/>
                <a:gd name="T29" fmla="*/ 69 h 120"/>
                <a:gd name="T30" fmla="*/ 102 w 318"/>
                <a:gd name="T31" fmla="*/ 72 h 120"/>
                <a:gd name="T32" fmla="*/ 80 w 318"/>
                <a:gd name="T33" fmla="*/ 72 h 120"/>
                <a:gd name="T34" fmla="*/ 3 w 318"/>
                <a:gd name="T35" fmla="*/ 72 h 120"/>
                <a:gd name="T36" fmla="*/ 3 w 318"/>
                <a:gd name="T37" fmla="*/ 76 h 120"/>
                <a:gd name="T38" fmla="*/ 103 w 318"/>
                <a:gd name="T39" fmla="*/ 76 h 120"/>
                <a:gd name="T40" fmla="*/ 105 w 318"/>
                <a:gd name="T41" fmla="*/ 75 h 120"/>
                <a:gd name="T42" fmla="*/ 132 w 318"/>
                <a:gd name="T43" fmla="*/ 13 h 120"/>
                <a:gd name="T44" fmla="*/ 142 w 318"/>
                <a:gd name="T45" fmla="*/ 116 h 120"/>
                <a:gd name="T46" fmla="*/ 146 w 318"/>
                <a:gd name="T47" fmla="*/ 117 h 120"/>
                <a:gd name="T48" fmla="*/ 166 w 318"/>
                <a:gd name="T49" fmla="*/ 45 h 120"/>
                <a:gd name="T50" fmla="*/ 171 w 318"/>
                <a:gd name="T51" fmla="*/ 74 h 120"/>
                <a:gd name="T52" fmla="*/ 176 w 318"/>
                <a:gd name="T53" fmla="*/ 75 h 120"/>
                <a:gd name="T54" fmla="*/ 200 w 318"/>
                <a:gd name="T55" fmla="*/ 23 h 120"/>
                <a:gd name="T56" fmla="*/ 206 w 318"/>
                <a:gd name="T57" fmla="*/ 74 h 120"/>
                <a:gd name="T58" fmla="*/ 209 w 318"/>
                <a:gd name="T59" fmla="*/ 76 h 120"/>
                <a:gd name="T60" fmla="*/ 315 w 318"/>
                <a:gd name="T61" fmla="*/ 76 h 120"/>
                <a:gd name="T62" fmla="*/ 315 w 318"/>
                <a:gd name="T63" fmla="*/ 7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8" h="120">
                  <a:moveTo>
                    <a:pt x="315" y="72"/>
                  </a:moveTo>
                  <a:cubicBezTo>
                    <a:pt x="274" y="72"/>
                    <a:pt x="291" y="72"/>
                    <a:pt x="250" y="72"/>
                  </a:cubicBezTo>
                  <a:cubicBezTo>
                    <a:pt x="240" y="72"/>
                    <a:pt x="230" y="72"/>
                    <a:pt x="221" y="72"/>
                  </a:cubicBezTo>
                  <a:cubicBezTo>
                    <a:pt x="218" y="72"/>
                    <a:pt x="215" y="72"/>
                    <a:pt x="212" y="72"/>
                  </a:cubicBezTo>
                  <a:cubicBezTo>
                    <a:pt x="212" y="72"/>
                    <a:pt x="211" y="71"/>
                    <a:pt x="211" y="71"/>
                  </a:cubicBezTo>
                  <a:cubicBezTo>
                    <a:pt x="208" y="53"/>
                    <a:pt x="206" y="34"/>
                    <a:pt x="204" y="15"/>
                  </a:cubicBezTo>
                  <a:cubicBezTo>
                    <a:pt x="203" y="13"/>
                    <a:pt x="200" y="12"/>
                    <a:pt x="199" y="14"/>
                  </a:cubicBezTo>
                  <a:cubicBezTo>
                    <a:pt x="191" y="31"/>
                    <a:pt x="183" y="49"/>
                    <a:pt x="175" y="66"/>
                  </a:cubicBezTo>
                  <a:cubicBezTo>
                    <a:pt x="173" y="56"/>
                    <a:pt x="171" y="45"/>
                    <a:pt x="169" y="34"/>
                  </a:cubicBezTo>
                  <a:cubicBezTo>
                    <a:pt x="168" y="32"/>
                    <a:pt x="165" y="32"/>
                    <a:pt x="164" y="34"/>
                  </a:cubicBezTo>
                  <a:cubicBezTo>
                    <a:pt x="158" y="57"/>
                    <a:pt x="152" y="81"/>
                    <a:pt x="145" y="104"/>
                  </a:cubicBezTo>
                  <a:cubicBezTo>
                    <a:pt x="142" y="70"/>
                    <a:pt x="139" y="37"/>
                    <a:pt x="135" y="4"/>
                  </a:cubicBezTo>
                  <a:cubicBezTo>
                    <a:pt x="135" y="2"/>
                    <a:pt x="132" y="0"/>
                    <a:pt x="131" y="3"/>
                  </a:cubicBezTo>
                  <a:cubicBezTo>
                    <a:pt x="123" y="21"/>
                    <a:pt x="115" y="40"/>
                    <a:pt x="107" y="58"/>
                  </a:cubicBezTo>
                  <a:cubicBezTo>
                    <a:pt x="106" y="62"/>
                    <a:pt x="104" y="66"/>
                    <a:pt x="103" y="69"/>
                  </a:cubicBezTo>
                  <a:cubicBezTo>
                    <a:pt x="102" y="71"/>
                    <a:pt x="102" y="71"/>
                    <a:pt x="102" y="72"/>
                  </a:cubicBezTo>
                  <a:cubicBezTo>
                    <a:pt x="95" y="72"/>
                    <a:pt x="87" y="72"/>
                    <a:pt x="80" y="72"/>
                  </a:cubicBezTo>
                  <a:cubicBezTo>
                    <a:pt x="39" y="72"/>
                    <a:pt x="45" y="72"/>
                    <a:pt x="3" y="72"/>
                  </a:cubicBezTo>
                  <a:cubicBezTo>
                    <a:pt x="0" y="72"/>
                    <a:pt x="0" y="76"/>
                    <a:pt x="3" y="76"/>
                  </a:cubicBezTo>
                  <a:cubicBezTo>
                    <a:pt x="52" y="76"/>
                    <a:pt x="54" y="76"/>
                    <a:pt x="103" y="76"/>
                  </a:cubicBezTo>
                  <a:cubicBezTo>
                    <a:pt x="104" y="76"/>
                    <a:pt x="105" y="76"/>
                    <a:pt x="105" y="75"/>
                  </a:cubicBezTo>
                  <a:cubicBezTo>
                    <a:pt x="114" y="54"/>
                    <a:pt x="123" y="34"/>
                    <a:pt x="132" y="13"/>
                  </a:cubicBezTo>
                  <a:cubicBezTo>
                    <a:pt x="135" y="48"/>
                    <a:pt x="138" y="82"/>
                    <a:pt x="142" y="116"/>
                  </a:cubicBezTo>
                  <a:cubicBezTo>
                    <a:pt x="142" y="119"/>
                    <a:pt x="146" y="120"/>
                    <a:pt x="146" y="117"/>
                  </a:cubicBezTo>
                  <a:cubicBezTo>
                    <a:pt x="153" y="93"/>
                    <a:pt x="159" y="69"/>
                    <a:pt x="166" y="45"/>
                  </a:cubicBezTo>
                  <a:cubicBezTo>
                    <a:pt x="168" y="55"/>
                    <a:pt x="170" y="65"/>
                    <a:pt x="171" y="74"/>
                  </a:cubicBezTo>
                  <a:cubicBezTo>
                    <a:pt x="172" y="76"/>
                    <a:pt x="175" y="77"/>
                    <a:pt x="176" y="75"/>
                  </a:cubicBezTo>
                  <a:cubicBezTo>
                    <a:pt x="184" y="58"/>
                    <a:pt x="192" y="41"/>
                    <a:pt x="200" y="23"/>
                  </a:cubicBezTo>
                  <a:cubicBezTo>
                    <a:pt x="202" y="40"/>
                    <a:pt x="204" y="57"/>
                    <a:pt x="206" y="74"/>
                  </a:cubicBezTo>
                  <a:cubicBezTo>
                    <a:pt x="207" y="75"/>
                    <a:pt x="207" y="76"/>
                    <a:pt x="209" y="76"/>
                  </a:cubicBezTo>
                  <a:cubicBezTo>
                    <a:pt x="264" y="76"/>
                    <a:pt x="261" y="76"/>
                    <a:pt x="315" y="76"/>
                  </a:cubicBezTo>
                  <a:cubicBezTo>
                    <a:pt x="318" y="76"/>
                    <a:pt x="318" y="72"/>
                    <a:pt x="315" y="7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61">
              <a:extLst>
                <a:ext uri="{FF2B5EF4-FFF2-40B4-BE49-F238E27FC236}">
                  <a16:creationId xmlns:a16="http://schemas.microsoft.com/office/drawing/2014/main" id="{818AE8F1-8F64-4A91-AC75-D15E4CF8EF1F}"/>
                </a:ext>
              </a:extLst>
            </p:cNvPr>
            <p:cNvSpPr>
              <a:spLocks/>
            </p:cNvSpPr>
            <p:nvPr/>
          </p:nvSpPr>
          <p:spPr bwMode="auto">
            <a:xfrm>
              <a:off x="3758761" y="1701959"/>
              <a:ext cx="805981" cy="187323"/>
            </a:xfrm>
            <a:custGeom>
              <a:avLst/>
              <a:gdLst>
                <a:gd name="T0" fmla="*/ 88 w 245"/>
                <a:gd name="T1" fmla="*/ 55 h 57"/>
                <a:gd name="T2" fmla="*/ 228 w 245"/>
                <a:gd name="T3" fmla="*/ 55 h 57"/>
                <a:gd name="T4" fmla="*/ 245 w 245"/>
                <a:gd name="T5" fmla="*/ 38 h 57"/>
                <a:gd name="T6" fmla="*/ 245 w 245"/>
                <a:gd name="T7" fmla="*/ 19 h 57"/>
                <a:gd name="T8" fmla="*/ 228 w 245"/>
                <a:gd name="T9" fmla="*/ 2 h 57"/>
                <a:gd name="T10" fmla="*/ 88 w 245"/>
                <a:gd name="T11" fmla="*/ 2 h 57"/>
                <a:gd name="T12" fmla="*/ 44 w 245"/>
                <a:gd name="T13" fmla="*/ 9 h 57"/>
                <a:gd name="T14" fmla="*/ 0 w 245"/>
                <a:gd name="T15" fmla="*/ 20 h 57"/>
                <a:gd name="T16" fmla="*/ 0 w 245"/>
                <a:gd name="T17" fmla="*/ 29 h 57"/>
                <a:gd name="T18" fmla="*/ 0 w 245"/>
                <a:gd name="T19" fmla="*/ 37 h 57"/>
                <a:gd name="T20" fmla="*/ 44 w 245"/>
                <a:gd name="T21" fmla="*/ 48 h 57"/>
                <a:gd name="T22" fmla="*/ 88 w 245"/>
                <a:gd name="T23" fmla="*/ 5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5" h="57">
                  <a:moveTo>
                    <a:pt x="88" y="55"/>
                  </a:moveTo>
                  <a:cubicBezTo>
                    <a:pt x="228" y="55"/>
                    <a:pt x="228" y="55"/>
                    <a:pt x="228" y="55"/>
                  </a:cubicBezTo>
                  <a:cubicBezTo>
                    <a:pt x="237" y="55"/>
                    <a:pt x="245" y="47"/>
                    <a:pt x="245" y="38"/>
                  </a:cubicBezTo>
                  <a:cubicBezTo>
                    <a:pt x="245" y="19"/>
                    <a:pt x="245" y="19"/>
                    <a:pt x="245" y="19"/>
                  </a:cubicBezTo>
                  <a:cubicBezTo>
                    <a:pt x="245" y="10"/>
                    <a:pt x="237" y="2"/>
                    <a:pt x="228" y="2"/>
                  </a:cubicBezTo>
                  <a:cubicBezTo>
                    <a:pt x="88" y="2"/>
                    <a:pt x="88" y="2"/>
                    <a:pt x="88" y="2"/>
                  </a:cubicBezTo>
                  <a:cubicBezTo>
                    <a:pt x="57" y="2"/>
                    <a:pt x="66" y="0"/>
                    <a:pt x="44" y="9"/>
                  </a:cubicBezTo>
                  <a:cubicBezTo>
                    <a:pt x="22" y="18"/>
                    <a:pt x="0" y="20"/>
                    <a:pt x="0" y="20"/>
                  </a:cubicBezTo>
                  <a:cubicBezTo>
                    <a:pt x="0" y="29"/>
                    <a:pt x="0" y="29"/>
                    <a:pt x="0" y="29"/>
                  </a:cubicBezTo>
                  <a:cubicBezTo>
                    <a:pt x="0" y="37"/>
                    <a:pt x="0" y="37"/>
                    <a:pt x="0" y="37"/>
                  </a:cubicBezTo>
                  <a:cubicBezTo>
                    <a:pt x="0" y="37"/>
                    <a:pt x="22" y="39"/>
                    <a:pt x="44" y="48"/>
                  </a:cubicBezTo>
                  <a:cubicBezTo>
                    <a:pt x="66" y="57"/>
                    <a:pt x="57" y="55"/>
                    <a:pt x="88" y="55"/>
                  </a:cubicBezTo>
                  <a:close/>
                </a:path>
              </a:pathLst>
            </a:custGeom>
            <a:solidFill>
              <a:srgbClr val="64D89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Rectangle 162">
              <a:extLst>
                <a:ext uri="{FF2B5EF4-FFF2-40B4-BE49-F238E27FC236}">
                  <a16:creationId xmlns:a16="http://schemas.microsoft.com/office/drawing/2014/main" id="{03765368-34EE-4788-903E-6CCE7B2B7092}"/>
                </a:ext>
              </a:extLst>
            </p:cNvPr>
            <p:cNvSpPr>
              <a:spLocks noChangeArrowheads="1"/>
            </p:cNvSpPr>
            <p:nvPr/>
          </p:nvSpPr>
          <p:spPr bwMode="auto">
            <a:xfrm>
              <a:off x="3508586" y="1786993"/>
              <a:ext cx="250175" cy="17253"/>
            </a:xfrm>
            <a:prstGeom prst="rect">
              <a:avLst/>
            </a:prstGeom>
            <a:solidFill>
              <a:srgbClr val="C6B5C1"/>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 name="Rectangle 163">
              <a:extLst>
                <a:ext uri="{FF2B5EF4-FFF2-40B4-BE49-F238E27FC236}">
                  <a16:creationId xmlns:a16="http://schemas.microsoft.com/office/drawing/2014/main" id="{71BE4803-D361-487C-A2B9-89DC3FCAD416}"/>
                </a:ext>
              </a:extLst>
            </p:cNvPr>
            <p:cNvSpPr>
              <a:spLocks noChangeArrowheads="1"/>
            </p:cNvSpPr>
            <p:nvPr/>
          </p:nvSpPr>
          <p:spPr bwMode="auto">
            <a:xfrm>
              <a:off x="4048372" y="1708120"/>
              <a:ext cx="423941" cy="174999"/>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 name="Rectangle 164">
              <a:extLst>
                <a:ext uri="{FF2B5EF4-FFF2-40B4-BE49-F238E27FC236}">
                  <a16:creationId xmlns:a16="http://schemas.microsoft.com/office/drawing/2014/main" id="{CA5C89D0-2085-40B9-A01D-DE457A021BB8}"/>
                </a:ext>
              </a:extLst>
            </p:cNvPr>
            <p:cNvSpPr>
              <a:spLocks noChangeArrowheads="1"/>
            </p:cNvSpPr>
            <p:nvPr/>
          </p:nvSpPr>
          <p:spPr bwMode="auto">
            <a:xfrm>
              <a:off x="4140801" y="1747557"/>
              <a:ext cx="240316" cy="98591"/>
            </a:xfrm>
            <a:prstGeom prst="rect">
              <a:avLst/>
            </a:prstGeom>
            <a:solidFill>
              <a:srgbClr val="CDEEF9"/>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165">
              <a:extLst>
                <a:ext uri="{FF2B5EF4-FFF2-40B4-BE49-F238E27FC236}">
                  <a16:creationId xmlns:a16="http://schemas.microsoft.com/office/drawing/2014/main" id="{8E74E9C9-1704-4329-A4CF-6812634BFC3A}"/>
                </a:ext>
              </a:extLst>
            </p:cNvPr>
            <p:cNvSpPr>
              <a:spLocks noEditPoints="1"/>
            </p:cNvSpPr>
            <p:nvPr/>
          </p:nvSpPr>
          <p:spPr bwMode="auto">
            <a:xfrm>
              <a:off x="4192561" y="1770973"/>
              <a:ext cx="43134" cy="62852"/>
            </a:xfrm>
            <a:custGeom>
              <a:avLst/>
              <a:gdLst>
                <a:gd name="T0" fmla="*/ 10 w 13"/>
                <a:gd name="T1" fmla="*/ 1 h 19"/>
                <a:gd name="T2" fmla="*/ 8 w 13"/>
                <a:gd name="T3" fmla="*/ 1 h 19"/>
                <a:gd name="T4" fmla="*/ 6 w 13"/>
                <a:gd name="T5" fmla="*/ 0 h 19"/>
                <a:gd name="T6" fmla="*/ 6 w 13"/>
                <a:gd name="T7" fmla="*/ 2 h 19"/>
                <a:gd name="T8" fmla="*/ 6 w 13"/>
                <a:gd name="T9" fmla="*/ 0 h 19"/>
                <a:gd name="T10" fmla="*/ 5 w 13"/>
                <a:gd name="T11" fmla="*/ 1 h 19"/>
                <a:gd name="T12" fmla="*/ 2 w 13"/>
                <a:gd name="T13" fmla="*/ 1 h 19"/>
                <a:gd name="T14" fmla="*/ 12 w 13"/>
                <a:gd name="T15" fmla="*/ 3 h 19"/>
                <a:gd name="T16" fmla="*/ 12 w 13"/>
                <a:gd name="T17" fmla="*/ 5 h 19"/>
                <a:gd name="T18" fmla="*/ 12 w 13"/>
                <a:gd name="T19" fmla="*/ 3 h 19"/>
                <a:gd name="T20" fmla="*/ 2 w 13"/>
                <a:gd name="T21" fmla="*/ 4 h 19"/>
                <a:gd name="T22" fmla="*/ 0 w 13"/>
                <a:gd name="T23" fmla="*/ 4 h 19"/>
                <a:gd name="T24" fmla="*/ 12 w 13"/>
                <a:gd name="T25" fmla="*/ 6 h 19"/>
                <a:gd name="T26" fmla="*/ 12 w 13"/>
                <a:gd name="T27" fmla="*/ 8 h 19"/>
                <a:gd name="T28" fmla="*/ 12 w 13"/>
                <a:gd name="T29" fmla="*/ 6 h 19"/>
                <a:gd name="T30" fmla="*/ 10 w 13"/>
                <a:gd name="T31" fmla="*/ 10 h 19"/>
                <a:gd name="T32" fmla="*/ 8 w 13"/>
                <a:gd name="T33" fmla="*/ 10 h 19"/>
                <a:gd name="T34" fmla="*/ 6 w 13"/>
                <a:gd name="T35" fmla="*/ 9 h 19"/>
                <a:gd name="T36" fmla="*/ 6 w 13"/>
                <a:gd name="T37" fmla="*/ 11 h 19"/>
                <a:gd name="T38" fmla="*/ 6 w 13"/>
                <a:gd name="T39" fmla="*/ 9 h 19"/>
                <a:gd name="T40" fmla="*/ 5 w 13"/>
                <a:gd name="T41" fmla="*/ 10 h 19"/>
                <a:gd name="T42" fmla="*/ 2 w 13"/>
                <a:gd name="T43" fmla="*/ 10 h 19"/>
                <a:gd name="T44" fmla="*/ 12 w 13"/>
                <a:gd name="T45" fmla="*/ 11 h 19"/>
                <a:gd name="T46" fmla="*/ 12 w 13"/>
                <a:gd name="T47" fmla="*/ 14 h 19"/>
                <a:gd name="T48" fmla="*/ 12 w 13"/>
                <a:gd name="T49" fmla="*/ 11 h 19"/>
                <a:gd name="T50" fmla="*/ 13 w 13"/>
                <a:gd name="T51" fmla="*/ 15 h 19"/>
                <a:gd name="T52" fmla="*/ 11 w 13"/>
                <a:gd name="T53" fmla="*/ 15 h 19"/>
                <a:gd name="T54" fmla="*/ 1 w 13"/>
                <a:gd name="T55" fmla="*/ 14 h 19"/>
                <a:gd name="T56" fmla="*/ 1 w 13"/>
                <a:gd name="T57" fmla="*/ 16 h 19"/>
                <a:gd name="T58" fmla="*/ 1 w 13"/>
                <a:gd name="T59" fmla="*/ 14 h 19"/>
                <a:gd name="T60" fmla="*/ 10 w 13"/>
                <a:gd name="T61" fmla="*/ 18 h 19"/>
                <a:gd name="T62" fmla="*/ 8 w 13"/>
                <a:gd name="T63" fmla="*/ 18 h 19"/>
                <a:gd name="T64" fmla="*/ 6 w 13"/>
                <a:gd name="T65" fmla="*/ 17 h 19"/>
                <a:gd name="T66" fmla="*/ 6 w 13"/>
                <a:gd name="T67" fmla="*/ 19 h 19"/>
                <a:gd name="T68" fmla="*/ 6 w 13"/>
                <a:gd name="T69" fmla="*/ 17 h 19"/>
                <a:gd name="T70" fmla="*/ 5 w 13"/>
                <a:gd name="T71" fmla="*/ 18 h 19"/>
                <a:gd name="T72" fmla="*/ 2 w 13"/>
                <a:gd name="T73"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 h="19">
                  <a:moveTo>
                    <a:pt x="9" y="0"/>
                  </a:moveTo>
                  <a:cubicBezTo>
                    <a:pt x="10" y="0"/>
                    <a:pt x="10" y="1"/>
                    <a:pt x="10" y="1"/>
                  </a:cubicBezTo>
                  <a:cubicBezTo>
                    <a:pt x="10" y="2"/>
                    <a:pt x="10" y="2"/>
                    <a:pt x="9" y="2"/>
                  </a:cubicBezTo>
                  <a:cubicBezTo>
                    <a:pt x="9" y="2"/>
                    <a:pt x="8" y="2"/>
                    <a:pt x="8" y="1"/>
                  </a:cubicBezTo>
                  <a:cubicBezTo>
                    <a:pt x="8" y="1"/>
                    <a:pt x="9" y="0"/>
                    <a:pt x="9" y="0"/>
                  </a:cubicBezTo>
                  <a:close/>
                  <a:moveTo>
                    <a:pt x="6" y="0"/>
                  </a:moveTo>
                  <a:cubicBezTo>
                    <a:pt x="7" y="0"/>
                    <a:pt x="7" y="1"/>
                    <a:pt x="7" y="1"/>
                  </a:cubicBezTo>
                  <a:cubicBezTo>
                    <a:pt x="7" y="2"/>
                    <a:pt x="7" y="2"/>
                    <a:pt x="6" y="2"/>
                  </a:cubicBezTo>
                  <a:cubicBezTo>
                    <a:pt x="6" y="2"/>
                    <a:pt x="5" y="2"/>
                    <a:pt x="5" y="1"/>
                  </a:cubicBezTo>
                  <a:cubicBezTo>
                    <a:pt x="5" y="1"/>
                    <a:pt x="6" y="0"/>
                    <a:pt x="6" y="0"/>
                  </a:cubicBezTo>
                  <a:close/>
                  <a:moveTo>
                    <a:pt x="3" y="0"/>
                  </a:moveTo>
                  <a:cubicBezTo>
                    <a:pt x="4" y="0"/>
                    <a:pt x="5" y="1"/>
                    <a:pt x="5" y="1"/>
                  </a:cubicBezTo>
                  <a:cubicBezTo>
                    <a:pt x="5" y="2"/>
                    <a:pt x="4" y="2"/>
                    <a:pt x="3" y="2"/>
                  </a:cubicBezTo>
                  <a:cubicBezTo>
                    <a:pt x="3" y="2"/>
                    <a:pt x="2" y="2"/>
                    <a:pt x="2" y="1"/>
                  </a:cubicBezTo>
                  <a:cubicBezTo>
                    <a:pt x="2" y="1"/>
                    <a:pt x="3" y="0"/>
                    <a:pt x="3" y="0"/>
                  </a:cubicBezTo>
                  <a:close/>
                  <a:moveTo>
                    <a:pt x="12" y="3"/>
                  </a:moveTo>
                  <a:cubicBezTo>
                    <a:pt x="13" y="3"/>
                    <a:pt x="13" y="3"/>
                    <a:pt x="13" y="4"/>
                  </a:cubicBezTo>
                  <a:cubicBezTo>
                    <a:pt x="13" y="5"/>
                    <a:pt x="13" y="5"/>
                    <a:pt x="12" y="5"/>
                  </a:cubicBezTo>
                  <a:cubicBezTo>
                    <a:pt x="11" y="5"/>
                    <a:pt x="11" y="5"/>
                    <a:pt x="11" y="4"/>
                  </a:cubicBezTo>
                  <a:cubicBezTo>
                    <a:pt x="11" y="3"/>
                    <a:pt x="11" y="3"/>
                    <a:pt x="12" y="3"/>
                  </a:cubicBezTo>
                  <a:close/>
                  <a:moveTo>
                    <a:pt x="1" y="3"/>
                  </a:moveTo>
                  <a:cubicBezTo>
                    <a:pt x="1" y="3"/>
                    <a:pt x="2" y="3"/>
                    <a:pt x="2" y="4"/>
                  </a:cubicBezTo>
                  <a:cubicBezTo>
                    <a:pt x="2" y="5"/>
                    <a:pt x="1" y="5"/>
                    <a:pt x="1" y="5"/>
                  </a:cubicBezTo>
                  <a:cubicBezTo>
                    <a:pt x="0" y="5"/>
                    <a:pt x="0" y="5"/>
                    <a:pt x="0" y="4"/>
                  </a:cubicBezTo>
                  <a:cubicBezTo>
                    <a:pt x="0" y="3"/>
                    <a:pt x="0" y="3"/>
                    <a:pt x="1" y="3"/>
                  </a:cubicBezTo>
                  <a:close/>
                  <a:moveTo>
                    <a:pt x="12" y="6"/>
                  </a:moveTo>
                  <a:cubicBezTo>
                    <a:pt x="13" y="6"/>
                    <a:pt x="13" y="6"/>
                    <a:pt x="13" y="7"/>
                  </a:cubicBezTo>
                  <a:cubicBezTo>
                    <a:pt x="13" y="7"/>
                    <a:pt x="13" y="8"/>
                    <a:pt x="12" y="8"/>
                  </a:cubicBezTo>
                  <a:cubicBezTo>
                    <a:pt x="11" y="8"/>
                    <a:pt x="11" y="7"/>
                    <a:pt x="11" y="7"/>
                  </a:cubicBezTo>
                  <a:cubicBezTo>
                    <a:pt x="11" y="6"/>
                    <a:pt x="11" y="6"/>
                    <a:pt x="12" y="6"/>
                  </a:cubicBezTo>
                  <a:close/>
                  <a:moveTo>
                    <a:pt x="9" y="9"/>
                  </a:moveTo>
                  <a:cubicBezTo>
                    <a:pt x="10" y="9"/>
                    <a:pt x="10" y="9"/>
                    <a:pt x="10" y="10"/>
                  </a:cubicBezTo>
                  <a:cubicBezTo>
                    <a:pt x="10" y="10"/>
                    <a:pt x="10" y="11"/>
                    <a:pt x="9" y="11"/>
                  </a:cubicBezTo>
                  <a:cubicBezTo>
                    <a:pt x="9" y="11"/>
                    <a:pt x="8" y="10"/>
                    <a:pt x="8" y="10"/>
                  </a:cubicBezTo>
                  <a:cubicBezTo>
                    <a:pt x="8" y="9"/>
                    <a:pt x="9" y="9"/>
                    <a:pt x="9" y="9"/>
                  </a:cubicBezTo>
                  <a:close/>
                  <a:moveTo>
                    <a:pt x="6" y="9"/>
                  </a:moveTo>
                  <a:cubicBezTo>
                    <a:pt x="7" y="9"/>
                    <a:pt x="7" y="9"/>
                    <a:pt x="7" y="10"/>
                  </a:cubicBezTo>
                  <a:cubicBezTo>
                    <a:pt x="7" y="10"/>
                    <a:pt x="7" y="11"/>
                    <a:pt x="6" y="11"/>
                  </a:cubicBezTo>
                  <a:cubicBezTo>
                    <a:pt x="6" y="11"/>
                    <a:pt x="5" y="10"/>
                    <a:pt x="5" y="10"/>
                  </a:cubicBezTo>
                  <a:cubicBezTo>
                    <a:pt x="5" y="9"/>
                    <a:pt x="6" y="9"/>
                    <a:pt x="6" y="9"/>
                  </a:cubicBezTo>
                  <a:close/>
                  <a:moveTo>
                    <a:pt x="3" y="9"/>
                  </a:moveTo>
                  <a:cubicBezTo>
                    <a:pt x="4" y="9"/>
                    <a:pt x="5" y="9"/>
                    <a:pt x="5" y="10"/>
                  </a:cubicBezTo>
                  <a:cubicBezTo>
                    <a:pt x="5" y="10"/>
                    <a:pt x="4" y="11"/>
                    <a:pt x="3" y="11"/>
                  </a:cubicBezTo>
                  <a:cubicBezTo>
                    <a:pt x="3" y="11"/>
                    <a:pt x="2" y="10"/>
                    <a:pt x="2" y="10"/>
                  </a:cubicBezTo>
                  <a:cubicBezTo>
                    <a:pt x="2" y="9"/>
                    <a:pt x="3" y="9"/>
                    <a:pt x="3" y="9"/>
                  </a:cubicBezTo>
                  <a:close/>
                  <a:moveTo>
                    <a:pt x="12" y="11"/>
                  </a:moveTo>
                  <a:cubicBezTo>
                    <a:pt x="13" y="11"/>
                    <a:pt x="13" y="12"/>
                    <a:pt x="13" y="13"/>
                  </a:cubicBezTo>
                  <a:cubicBezTo>
                    <a:pt x="13" y="13"/>
                    <a:pt x="13" y="14"/>
                    <a:pt x="12" y="14"/>
                  </a:cubicBezTo>
                  <a:cubicBezTo>
                    <a:pt x="11" y="14"/>
                    <a:pt x="11" y="13"/>
                    <a:pt x="11" y="13"/>
                  </a:cubicBezTo>
                  <a:cubicBezTo>
                    <a:pt x="11" y="12"/>
                    <a:pt x="11" y="11"/>
                    <a:pt x="12" y="11"/>
                  </a:cubicBezTo>
                  <a:close/>
                  <a:moveTo>
                    <a:pt x="12" y="14"/>
                  </a:moveTo>
                  <a:cubicBezTo>
                    <a:pt x="13" y="14"/>
                    <a:pt x="13" y="15"/>
                    <a:pt x="13" y="15"/>
                  </a:cubicBezTo>
                  <a:cubicBezTo>
                    <a:pt x="13" y="16"/>
                    <a:pt x="13" y="16"/>
                    <a:pt x="12" y="16"/>
                  </a:cubicBezTo>
                  <a:cubicBezTo>
                    <a:pt x="11" y="16"/>
                    <a:pt x="11" y="16"/>
                    <a:pt x="11" y="15"/>
                  </a:cubicBezTo>
                  <a:cubicBezTo>
                    <a:pt x="11" y="15"/>
                    <a:pt x="11" y="14"/>
                    <a:pt x="12" y="14"/>
                  </a:cubicBezTo>
                  <a:close/>
                  <a:moveTo>
                    <a:pt x="1" y="14"/>
                  </a:moveTo>
                  <a:cubicBezTo>
                    <a:pt x="1" y="14"/>
                    <a:pt x="2" y="15"/>
                    <a:pt x="2" y="15"/>
                  </a:cubicBezTo>
                  <a:cubicBezTo>
                    <a:pt x="2" y="16"/>
                    <a:pt x="1" y="16"/>
                    <a:pt x="1" y="16"/>
                  </a:cubicBezTo>
                  <a:cubicBezTo>
                    <a:pt x="0" y="16"/>
                    <a:pt x="0" y="16"/>
                    <a:pt x="0" y="15"/>
                  </a:cubicBezTo>
                  <a:cubicBezTo>
                    <a:pt x="0" y="15"/>
                    <a:pt x="0" y="14"/>
                    <a:pt x="1" y="14"/>
                  </a:cubicBezTo>
                  <a:close/>
                  <a:moveTo>
                    <a:pt x="9" y="17"/>
                  </a:moveTo>
                  <a:cubicBezTo>
                    <a:pt x="10" y="17"/>
                    <a:pt x="10" y="18"/>
                    <a:pt x="10" y="18"/>
                  </a:cubicBezTo>
                  <a:cubicBezTo>
                    <a:pt x="10" y="19"/>
                    <a:pt x="10" y="19"/>
                    <a:pt x="9" y="19"/>
                  </a:cubicBezTo>
                  <a:cubicBezTo>
                    <a:pt x="9" y="19"/>
                    <a:pt x="8" y="19"/>
                    <a:pt x="8" y="18"/>
                  </a:cubicBezTo>
                  <a:cubicBezTo>
                    <a:pt x="8" y="18"/>
                    <a:pt x="9" y="17"/>
                    <a:pt x="9" y="17"/>
                  </a:cubicBezTo>
                  <a:close/>
                  <a:moveTo>
                    <a:pt x="6" y="17"/>
                  </a:moveTo>
                  <a:cubicBezTo>
                    <a:pt x="7" y="17"/>
                    <a:pt x="7" y="18"/>
                    <a:pt x="7" y="18"/>
                  </a:cubicBezTo>
                  <a:cubicBezTo>
                    <a:pt x="7" y="19"/>
                    <a:pt x="7" y="19"/>
                    <a:pt x="6" y="19"/>
                  </a:cubicBezTo>
                  <a:cubicBezTo>
                    <a:pt x="6" y="19"/>
                    <a:pt x="5" y="19"/>
                    <a:pt x="5" y="18"/>
                  </a:cubicBezTo>
                  <a:cubicBezTo>
                    <a:pt x="5" y="18"/>
                    <a:pt x="6" y="17"/>
                    <a:pt x="6" y="17"/>
                  </a:cubicBezTo>
                  <a:close/>
                  <a:moveTo>
                    <a:pt x="3" y="17"/>
                  </a:moveTo>
                  <a:cubicBezTo>
                    <a:pt x="4" y="17"/>
                    <a:pt x="5" y="18"/>
                    <a:pt x="5" y="18"/>
                  </a:cubicBezTo>
                  <a:cubicBezTo>
                    <a:pt x="5" y="19"/>
                    <a:pt x="4" y="19"/>
                    <a:pt x="3" y="19"/>
                  </a:cubicBezTo>
                  <a:cubicBezTo>
                    <a:pt x="3" y="19"/>
                    <a:pt x="2" y="19"/>
                    <a:pt x="2" y="18"/>
                  </a:cubicBezTo>
                  <a:cubicBezTo>
                    <a:pt x="2" y="18"/>
                    <a:pt x="3" y="17"/>
                    <a:pt x="3" y="17"/>
                  </a:cubicBezTo>
                  <a:close/>
                </a:path>
              </a:pathLst>
            </a:custGeom>
            <a:solidFill>
              <a:srgbClr val="3BA4B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66">
              <a:extLst>
                <a:ext uri="{FF2B5EF4-FFF2-40B4-BE49-F238E27FC236}">
                  <a16:creationId xmlns:a16="http://schemas.microsoft.com/office/drawing/2014/main" id="{16C701E8-138A-41C5-9BBD-316CE1C0ED03}"/>
                </a:ext>
              </a:extLst>
            </p:cNvPr>
            <p:cNvSpPr>
              <a:spLocks noEditPoints="1"/>
            </p:cNvSpPr>
            <p:nvPr/>
          </p:nvSpPr>
          <p:spPr bwMode="auto">
            <a:xfrm>
              <a:off x="4249251" y="1770973"/>
              <a:ext cx="41901" cy="62852"/>
            </a:xfrm>
            <a:custGeom>
              <a:avLst/>
              <a:gdLst>
                <a:gd name="T0" fmla="*/ 10 w 13"/>
                <a:gd name="T1" fmla="*/ 1 h 19"/>
                <a:gd name="T2" fmla="*/ 8 w 13"/>
                <a:gd name="T3" fmla="*/ 1 h 19"/>
                <a:gd name="T4" fmla="*/ 6 w 13"/>
                <a:gd name="T5" fmla="*/ 0 h 19"/>
                <a:gd name="T6" fmla="*/ 6 w 13"/>
                <a:gd name="T7" fmla="*/ 2 h 19"/>
                <a:gd name="T8" fmla="*/ 6 w 13"/>
                <a:gd name="T9" fmla="*/ 0 h 19"/>
                <a:gd name="T10" fmla="*/ 5 w 13"/>
                <a:gd name="T11" fmla="*/ 1 h 19"/>
                <a:gd name="T12" fmla="*/ 2 w 13"/>
                <a:gd name="T13" fmla="*/ 1 h 19"/>
                <a:gd name="T14" fmla="*/ 12 w 13"/>
                <a:gd name="T15" fmla="*/ 3 h 19"/>
                <a:gd name="T16" fmla="*/ 12 w 13"/>
                <a:gd name="T17" fmla="*/ 5 h 19"/>
                <a:gd name="T18" fmla="*/ 12 w 13"/>
                <a:gd name="T19" fmla="*/ 3 h 19"/>
                <a:gd name="T20" fmla="*/ 2 w 13"/>
                <a:gd name="T21" fmla="*/ 4 h 19"/>
                <a:gd name="T22" fmla="*/ 0 w 13"/>
                <a:gd name="T23" fmla="*/ 4 h 19"/>
                <a:gd name="T24" fmla="*/ 12 w 13"/>
                <a:gd name="T25" fmla="*/ 6 h 19"/>
                <a:gd name="T26" fmla="*/ 12 w 13"/>
                <a:gd name="T27" fmla="*/ 8 h 19"/>
                <a:gd name="T28" fmla="*/ 12 w 13"/>
                <a:gd name="T29" fmla="*/ 6 h 19"/>
                <a:gd name="T30" fmla="*/ 2 w 13"/>
                <a:gd name="T31" fmla="*/ 7 h 19"/>
                <a:gd name="T32" fmla="*/ 0 w 13"/>
                <a:gd name="T33" fmla="*/ 7 h 19"/>
                <a:gd name="T34" fmla="*/ 12 w 13"/>
                <a:gd name="T35" fmla="*/ 9 h 19"/>
                <a:gd name="T36" fmla="*/ 12 w 13"/>
                <a:gd name="T37" fmla="*/ 11 h 19"/>
                <a:gd name="T38" fmla="*/ 12 w 13"/>
                <a:gd name="T39" fmla="*/ 9 h 19"/>
                <a:gd name="T40" fmla="*/ 10 w 13"/>
                <a:gd name="T41" fmla="*/ 10 h 19"/>
                <a:gd name="T42" fmla="*/ 8 w 13"/>
                <a:gd name="T43" fmla="*/ 10 h 19"/>
                <a:gd name="T44" fmla="*/ 6 w 13"/>
                <a:gd name="T45" fmla="*/ 9 h 19"/>
                <a:gd name="T46" fmla="*/ 6 w 13"/>
                <a:gd name="T47" fmla="*/ 11 h 19"/>
                <a:gd name="T48" fmla="*/ 6 w 13"/>
                <a:gd name="T49" fmla="*/ 9 h 19"/>
                <a:gd name="T50" fmla="*/ 5 w 13"/>
                <a:gd name="T51" fmla="*/ 10 h 19"/>
                <a:gd name="T52" fmla="*/ 2 w 13"/>
                <a:gd name="T53" fmla="*/ 10 h 19"/>
                <a:gd name="T54" fmla="*/ 12 w 13"/>
                <a:gd name="T55" fmla="*/ 11 h 19"/>
                <a:gd name="T56" fmla="*/ 12 w 13"/>
                <a:gd name="T57" fmla="*/ 14 h 19"/>
                <a:gd name="T58" fmla="*/ 12 w 13"/>
                <a:gd name="T59" fmla="*/ 11 h 19"/>
                <a:gd name="T60" fmla="*/ 10 w 13"/>
                <a:gd name="T61" fmla="*/ 15 h 19"/>
                <a:gd name="T62" fmla="*/ 8 w 13"/>
                <a:gd name="T63" fmla="*/ 15 h 19"/>
                <a:gd name="T64" fmla="*/ 6 w 13"/>
                <a:gd name="T65" fmla="*/ 17 h 19"/>
                <a:gd name="T66" fmla="*/ 6 w 13"/>
                <a:gd name="T67" fmla="*/ 19 h 19"/>
                <a:gd name="T68" fmla="*/ 6 w 13"/>
                <a:gd name="T69" fmla="*/ 17 h 19"/>
                <a:gd name="T70" fmla="*/ 5 w 13"/>
                <a:gd name="T71" fmla="*/ 18 h 19"/>
                <a:gd name="T72" fmla="*/ 2 w 13"/>
                <a:gd name="T73"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 h="19">
                  <a:moveTo>
                    <a:pt x="9" y="0"/>
                  </a:moveTo>
                  <a:cubicBezTo>
                    <a:pt x="10" y="0"/>
                    <a:pt x="10" y="1"/>
                    <a:pt x="10" y="1"/>
                  </a:cubicBezTo>
                  <a:cubicBezTo>
                    <a:pt x="10" y="2"/>
                    <a:pt x="10" y="2"/>
                    <a:pt x="9" y="2"/>
                  </a:cubicBezTo>
                  <a:cubicBezTo>
                    <a:pt x="9" y="2"/>
                    <a:pt x="8" y="2"/>
                    <a:pt x="8" y="1"/>
                  </a:cubicBezTo>
                  <a:cubicBezTo>
                    <a:pt x="8" y="1"/>
                    <a:pt x="9" y="0"/>
                    <a:pt x="9" y="0"/>
                  </a:cubicBezTo>
                  <a:close/>
                  <a:moveTo>
                    <a:pt x="6" y="0"/>
                  </a:moveTo>
                  <a:cubicBezTo>
                    <a:pt x="7" y="0"/>
                    <a:pt x="7" y="1"/>
                    <a:pt x="7" y="1"/>
                  </a:cubicBezTo>
                  <a:cubicBezTo>
                    <a:pt x="7" y="2"/>
                    <a:pt x="7" y="2"/>
                    <a:pt x="6" y="2"/>
                  </a:cubicBezTo>
                  <a:cubicBezTo>
                    <a:pt x="6" y="2"/>
                    <a:pt x="5" y="2"/>
                    <a:pt x="5" y="1"/>
                  </a:cubicBezTo>
                  <a:cubicBezTo>
                    <a:pt x="5" y="1"/>
                    <a:pt x="6" y="0"/>
                    <a:pt x="6" y="0"/>
                  </a:cubicBezTo>
                  <a:close/>
                  <a:moveTo>
                    <a:pt x="3" y="0"/>
                  </a:moveTo>
                  <a:cubicBezTo>
                    <a:pt x="4" y="0"/>
                    <a:pt x="5" y="1"/>
                    <a:pt x="5" y="1"/>
                  </a:cubicBezTo>
                  <a:cubicBezTo>
                    <a:pt x="5" y="2"/>
                    <a:pt x="4" y="2"/>
                    <a:pt x="3" y="2"/>
                  </a:cubicBezTo>
                  <a:cubicBezTo>
                    <a:pt x="3" y="2"/>
                    <a:pt x="2" y="2"/>
                    <a:pt x="2" y="1"/>
                  </a:cubicBezTo>
                  <a:cubicBezTo>
                    <a:pt x="2" y="1"/>
                    <a:pt x="3" y="0"/>
                    <a:pt x="3" y="0"/>
                  </a:cubicBezTo>
                  <a:close/>
                  <a:moveTo>
                    <a:pt x="12" y="3"/>
                  </a:moveTo>
                  <a:cubicBezTo>
                    <a:pt x="13" y="3"/>
                    <a:pt x="13" y="3"/>
                    <a:pt x="13" y="4"/>
                  </a:cubicBezTo>
                  <a:cubicBezTo>
                    <a:pt x="13" y="5"/>
                    <a:pt x="13" y="5"/>
                    <a:pt x="12" y="5"/>
                  </a:cubicBezTo>
                  <a:cubicBezTo>
                    <a:pt x="11" y="5"/>
                    <a:pt x="11" y="5"/>
                    <a:pt x="11" y="4"/>
                  </a:cubicBezTo>
                  <a:cubicBezTo>
                    <a:pt x="11" y="3"/>
                    <a:pt x="11" y="3"/>
                    <a:pt x="12" y="3"/>
                  </a:cubicBezTo>
                  <a:close/>
                  <a:moveTo>
                    <a:pt x="1" y="3"/>
                  </a:moveTo>
                  <a:cubicBezTo>
                    <a:pt x="1" y="3"/>
                    <a:pt x="2" y="3"/>
                    <a:pt x="2" y="4"/>
                  </a:cubicBezTo>
                  <a:cubicBezTo>
                    <a:pt x="2" y="5"/>
                    <a:pt x="1" y="5"/>
                    <a:pt x="1" y="5"/>
                  </a:cubicBezTo>
                  <a:cubicBezTo>
                    <a:pt x="0" y="5"/>
                    <a:pt x="0" y="5"/>
                    <a:pt x="0" y="4"/>
                  </a:cubicBezTo>
                  <a:cubicBezTo>
                    <a:pt x="0" y="3"/>
                    <a:pt x="0" y="3"/>
                    <a:pt x="1" y="3"/>
                  </a:cubicBezTo>
                  <a:close/>
                  <a:moveTo>
                    <a:pt x="12" y="6"/>
                  </a:moveTo>
                  <a:cubicBezTo>
                    <a:pt x="13" y="6"/>
                    <a:pt x="13" y="6"/>
                    <a:pt x="13" y="7"/>
                  </a:cubicBezTo>
                  <a:cubicBezTo>
                    <a:pt x="13" y="7"/>
                    <a:pt x="13" y="8"/>
                    <a:pt x="12" y="8"/>
                  </a:cubicBezTo>
                  <a:cubicBezTo>
                    <a:pt x="11" y="8"/>
                    <a:pt x="11" y="7"/>
                    <a:pt x="11" y="7"/>
                  </a:cubicBezTo>
                  <a:cubicBezTo>
                    <a:pt x="11" y="6"/>
                    <a:pt x="11" y="6"/>
                    <a:pt x="12" y="6"/>
                  </a:cubicBezTo>
                  <a:close/>
                  <a:moveTo>
                    <a:pt x="1" y="6"/>
                  </a:moveTo>
                  <a:cubicBezTo>
                    <a:pt x="1" y="6"/>
                    <a:pt x="2" y="6"/>
                    <a:pt x="2" y="7"/>
                  </a:cubicBezTo>
                  <a:cubicBezTo>
                    <a:pt x="2" y="7"/>
                    <a:pt x="1" y="8"/>
                    <a:pt x="1" y="8"/>
                  </a:cubicBezTo>
                  <a:cubicBezTo>
                    <a:pt x="0" y="8"/>
                    <a:pt x="0" y="7"/>
                    <a:pt x="0" y="7"/>
                  </a:cubicBezTo>
                  <a:cubicBezTo>
                    <a:pt x="0" y="6"/>
                    <a:pt x="0" y="6"/>
                    <a:pt x="1" y="6"/>
                  </a:cubicBezTo>
                  <a:close/>
                  <a:moveTo>
                    <a:pt x="12" y="9"/>
                  </a:moveTo>
                  <a:cubicBezTo>
                    <a:pt x="13" y="9"/>
                    <a:pt x="13" y="9"/>
                    <a:pt x="13" y="10"/>
                  </a:cubicBezTo>
                  <a:cubicBezTo>
                    <a:pt x="13" y="10"/>
                    <a:pt x="13" y="11"/>
                    <a:pt x="12" y="11"/>
                  </a:cubicBezTo>
                  <a:cubicBezTo>
                    <a:pt x="11" y="11"/>
                    <a:pt x="11" y="10"/>
                    <a:pt x="11" y="10"/>
                  </a:cubicBezTo>
                  <a:cubicBezTo>
                    <a:pt x="11" y="9"/>
                    <a:pt x="11" y="9"/>
                    <a:pt x="12" y="9"/>
                  </a:cubicBezTo>
                  <a:close/>
                  <a:moveTo>
                    <a:pt x="9" y="9"/>
                  </a:moveTo>
                  <a:cubicBezTo>
                    <a:pt x="10" y="9"/>
                    <a:pt x="10" y="9"/>
                    <a:pt x="10" y="10"/>
                  </a:cubicBezTo>
                  <a:cubicBezTo>
                    <a:pt x="10" y="10"/>
                    <a:pt x="10" y="11"/>
                    <a:pt x="9" y="11"/>
                  </a:cubicBezTo>
                  <a:cubicBezTo>
                    <a:pt x="9" y="11"/>
                    <a:pt x="8" y="10"/>
                    <a:pt x="8" y="10"/>
                  </a:cubicBezTo>
                  <a:cubicBezTo>
                    <a:pt x="8" y="9"/>
                    <a:pt x="9" y="9"/>
                    <a:pt x="9" y="9"/>
                  </a:cubicBezTo>
                  <a:close/>
                  <a:moveTo>
                    <a:pt x="6" y="9"/>
                  </a:moveTo>
                  <a:cubicBezTo>
                    <a:pt x="7" y="9"/>
                    <a:pt x="7" y="9"/>
                    <a:pt x="7" y="10"/>
                  </a:cubicBezTo>
                  <a:cubicBezTo>
                    <a:pt x="7" y="10"/>
                    <a:pt x="7" y="11"/>
                    <a:pt x="6" y="11"/>
                  </a:cubicBezTo>
                  <a:cubicBezTo>
                    <a:pt x="6" y="11"/>
                    <a:pt x="5" y="10"/>
                    <a:pt x="5" y="10"/>
                  </a:cubicBezTo>
                  <a:cubicBezTo>
                    <a:pt x="5" y="9"/>
                    <a:pt x="6" y="9"/>
                    <a:pt x="6" y="9"/>
                  </a:cubicBezTo>
                  <a:close/>
                  <a:moveTo>
                    <a:pt x="3" y="9"/>
                  </a:moveTo>
                  <a:cubicBezTo>
                    <a:pt x="4" y="9"/>
                    <a:pt x="5" y="9"/>
                    <a:pt x="5" y="10"/>
                  </a:cubicBezTo>
                  <a:cubicBezTo>
                    <a:pt x="5" y="10"/>
                    <a:pt x="4" y="11"/>
                    <a:pt x="3" y="11"/>
                  </a:cubicBezTo>
                  <a:cubicBezTo>
                    <a:pt x="3" y="11"/>
                    <a:pt x="2" y="10"/>
                    <a:pt x="2" y="10"/>
                  </a:cubicBezTo>
                  <a:cubicBezTo>
                    <a:pt x="2" y="9"/>
                    <a:pt x="3" y="9"/>
                    <a:pt x="3" y="9"/>
                  </a:cubicBezTo>
                  <a:close/>
                  <a:moveTo>
                    <a:pt x="12" y="11"/>
                  </a:moveTo>
                  <a:cubicBezTo>
                    <a:pt x="13" y="11"/>
                    <a:pt x="13" y="12"/>
                    <a:pt x="13" y="13"/>
                  </a:cubicBezTo>
                  <a:cubicBezTo>
                    <a:pt x="13" y="13"/>
                    <a:pt x="13" y="14"/>
                    <a:pt x="12" y="14"/>
                  </a:cubicBezTo>
                  <a:cubicBezTo>
                    <a:pt x="11" y="14"/>
                    <a:pt x="11" y="13"/>
                    <a:pt x="11" y="13"/>
                  </a:cubicBezTo>
                  <a:cubicBezTo>
                    <a:pt x="11" y="12"/>
                    <a:pt x="11" y="11"/>
                    <a:pt x="12" y="11"/>
                  </a:cubicBezTo>
                  <a:close/>
                  <a:moveTo>
                    <a:pt x="9" y="14"/>
                  </a:moveTo>
                  <a:cubicBezTo>
                    <a:pt x="10" y="14"/>
                    <a:pt x="10" y="15"/>
                    <a:pt x="10" y="15"/>
                  </a:cubicBezTo>
                  <a:cubicBezTo>
                    <a:pt x="10" y="16"/>
                    <a:pt x="10" y="16"/>
                    <a:pt x="9" y="16"/>
                  </a:cubicBezTo>
                  <a:cubicBezTo>
                    <a:pt x="9" y="16"/>
                    <a:pt x="8" y="16"/>
                    <a:pt x="8" y="15"/>
                  </a:cubicBezTo>
                  <a:cubicBezTo>
                    <a:pt x="8" y="15"/>
                    <a:pt x="9" y="14"/>
                    <a:pt x="9" y="14"/>
                  </a:cubicBezTo>
                  <a:close/>
                  <a:moveTo>
                    <a:pt x="6" y="17"/>
                  </a:moveTo>
                  <a:cubicBezTo>
                    <a:pt x="7" y="17"/>
                    <a:pt x="7" y="18"/>
                    <a:pt x="7" y="18"/>
                  </a:cubicBezTo>
                  <a:cubicBezTo>
                    <a:pt x="7" y="19"/>
                    <a:pt x="7" y="19"/>
                    <a:pt x="6" y="19"/>
                  </a:cubicBezTo>
                  <a:cubicBezTo>
                    <a:pt x="6" y="19"/>
                    <a:pt x="5" y="19"/>
                    <a:pt x="5" y="18"/>
                  </a:cubicBezTo>
                  <a:cubicBezTo>
                    <a:pt x="5" y="18"/>
                    <a:pt x="6" y="17"/>
                    <a:pt x="6" y="17"/>
                  </a:cubicBezTo>
                  <a:close/>
                  <a:moveTo>
                    <a:pt x="3" y="17"/>
                  </a:moveTo>
                  <a:cubicBezTo>
                    <a:pt x="4" y="17"/>
                    <a:pt x="5" y="18"/>
                    <a:pt x="5" y="18"/>
                  </a:cubicBezTo>
                  <a:cubicBezTo>
                    <a:pt x="5" y="19"/>
                    <a:pt x="4" y="19"/>
                    <a:pt x="3" y="19"/>
                  </a:cubicBezTo>
                  <a:cubicBezTo>
                    <a:pt x="3" y="19"/>
                    <a:pt x="2" y="19"/>
                    <a:pt x="2" y="18"/>
                  </a:cubicBezTo>
                  <a:cubicBezTo>
                    <a:pt x="2" y="18"/>
                    <a:pt x="3" y="17"/>
                    <a:pt x="3" y="17"/>
                  </a:cubicBezTo>
                  <a:close/>
                </a:path>
              </a:pathLst>
            </a:custGeom>
            <a:solidFill>
              <a:srgbClr val="3BA4B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167">
              <a:extLst>
                <a:ext uri="{FF2B5EF4-FFF2-40B4-BE49-F238E27FC236}">
                  <a16:creationId xmlns:a16="http://schemas.microsoft.com/office/drawing/2014/main" id="{2BE20FFD-35AF-4259-82C1-8752C6EE2429}"/>
                </a:ext>
              </a:extLst>
            </p:cNvPr>
            <p:cNvSpPr>
              <a:spLocks noEditPoints="1"/>
            </p:cNvSpPr>
            <p:nvPr/>
          </p:nvSpPr>
          <p:spPr bwMode="auto">
            <a:xfrm>
              <a:off x="4304708" y="1751254"/>
              <a:ext cx="23416" cy="25881"/>
            </a:xfrm>
            <a:custGeom>
              <a:avLst/>
              <a:gdLst>
                <a:gd name="T0" fmla="*/ 3 w 7"/>
                <a:gd name="T1" fmla="*/ 0 h 8"/>
                <a:gd name="T2" fmla="*/ 5 w 7"/>
                <a:gd name="T3" fmla="*/ 2 h 8"/>
                <a:gd name="T4" fmla="*/ 3 w 7"/>
                <a:gd name="T5" fmla="*/ 3 h 8"/>
                <a:gd name="T6" fmla="*/ 2 w 7"/>
                <a:gd name="T7" fmla="*/ 2 h 8"/>
                <a:gd name="T8" fmla="*/ 3 w 7"/>
                <a:gd name="T9" fmla="*/ 0 h 8"/>
                <a:gd name="T10" fmla="*/ 6 w 7"/>
                <a:gd name="T11" fmla="*/ 3 h 8"/>
                <a:gd name="T12" fmla="*/ 7 w 7"/>
                <a:gd name="T13" fmla="*/ 4 h 8"/>
                <a:gd name="T14" fmla="*/ 6 w 7"/>
                <a:gd name="T15" fmla="*/ 5 h 8"/>
                <a:gd name="T16" fmla="*/ 5 w 7"/>
                <a:gd name="T17" fmla="*/ 4 h 8"/>
                <a:gd name="T18" fmla="*/ 6 w 7"/>
                <a:gd name="T19" fmla="*/ 3 h 8"/>
                <a:gd name="T20" fmla="*/ 1 w 7"/>
                <a:gd name="T21" fmla="*/ 3 h 8"/>
                <a:gd name="T22" fmla="*/ 2 w 7"/>
                <a:gd name="T23" fmla="*/ 4 h 8"/>
                <a:gd name="T24" fmla="*/ 1 w 7"/>
                <a:gd name="T25" fmla="*/ 5 h 8"/>
                <a:gd name="T26" fmla="*/ 0 w 7"/>
                <a:gd name="T27" fmla="*/ 4 h 8"/>
                <a:gd name="T28" fmla="*/ 1 w 7"/>
                <a:gd name="T29" fmla="*/ 3 h 8"/>
                <a:gd name="T30" fmla="*/ 3 w 7"/>
                <a:gd name="T31" fmla="*/ 6 h 8"/>
                <a:gd name="T32" fmla="*/ 5 w 7"/>
                <a:gd name="T33" fmla="*/ 7 h 8"/>
                <a:gd name="T34" fmla="*/ 3 w 7"/>
                <a:gd name="T35" fmla="*/ 8 h 8"/>
                <a:gd name="T36" fmla="*/ 2 w 7"/>
                <a:gd name="T37" fmla="*/ 7 h 8"/>
                <a:gd name="T38" fmla="*/ 3 w 7"/>
                <a:gd name="T3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8">
                  <a:moveTo>
                    <a:pt x="3" y="0"/>
                  </a:moveTo>
                  <a:cubicBezTo>
                    <a:pt x="4" y="0"/>
                    <a:pt x="5" y="1"/>
                    <a:pt x="5" y="2"/>
                  </a:cubicBezTo>
                  <a:cubicBezTo>
                    <a:pt x="5" y="2"/>
                    <a:pt x="4" y="3"/>
                    <a:pt x="3" y="3"/>
                  </a:cubicBezTo>
                  <a:cubicBezTo>
                    <a:pt x="3" y="3"/>
                    <a:pt x="2" y="2"/>
                    <a:pt x="2" y="2"/>
                  </a:cubicBezTo>
                  <a:cubicBezTo>
                    <a:pt x="2" y="1"/>
                    <a:pt x="3" y="0"/>
                    <a:pt x="3" y="0"/>
                  </a:cubicBezTo>
                  <a:close/>
                  <a:moveTo>
                    <a:pt x="6" y="3"/>
                  </a:moveTo>
                  <a:cubicBezTo>
                    <a:pt x="7" y="3"/>
                    <a:pt x="7" y="4"/>
                    <a:pt x="7" y="4"/>
                  </a:cubicBezTo>
                  <a:cubicBezTo>
                    <a:pt x="7" y="5"/>
                    <a:pt x="7" y="5"/>
                    <a:pt x="6" y="5"/>
                  </a:cubicBezTo>
                  <a:cubicBezTo>
                    <a:pt x="6" y="5"/>
                    <a:pt x="5" y="5"/>
                    <a:pt x="5" y="4"/>
                  </a:cubicBezTo>
                  <a:cubicBezTo>
                    <a:pt x="5" y="4"/>
                    <a:pt x="6" y="3"/>
                    <a:pt x="6" y="3"/>
                  </a:cubicBezTo>
                  <a:close/>
                  <a:moveTo>
                    <a:pt x="1" y="3"/>
                  </a:moveTo>
                  <a:cubicBezTo>
                    <a:pt x="1" y="3"/>
                    <a:pt x="2" y="4"/>
                    <a:pt x="2" y="4"/>
                  </a:cubicBezTo>
                  <a:cubicBezTo>
                    <a:pt x="2" y="5"/>
                    <a:pt x="1" y="5"/>
                    <a:pt x="1" y="5"/>
                  </a:cubicBezTo>
                  <a:cubicBezTo>
                    <a:pt x="0" y="5"/>
                    <a:pt x="0" y="5"/>
                    <a:pt x="0" y="4"/>
                  </a:cubicBezTo>
                  <a:cubicBezTo>
                    <a:pt x="0" y="4"/>
                    <a:pt x="0" y="3"/>
                    <a:pt x="1" y="3"/>
                  </a:cubicBezTo>
                  <a:close/>
                  <a:moveTo>
                    <a:pt x="3" y="6"/>
                  </a:moveTo>
                  <a:cubicBezTo>
                    <a:pt x="4" y="6"/>
                    <a:pt x="5" y="7"/>
                    <a:pt x="5" y="7"/>
                  </a:cubicBezTo>
                  <a:cubicBezTo>
                    <a:pt x="5" y="8"/>
                    <a:pt x="4" y="8"/>
                    <a:pt x="3" y="8"/>
                  </a:cubicBezTo>
                  <a:cubicBezTo>
                    <a:pt x="3" y="8"/>
                    <a:pt x="2" y="8"/>
                    <a:pt x="2" y="7"/>
                  </a:cubicBezTo>
                  <a:cubicBezTo>
                    <a:pt x="2" y="7"/>
                    <a:pt x="3" y="6"/>
                    <a:pt x="3" y="6"/>
                  </a:cubicBezTo>
                  <a:close/>
                </a:path>
              </a:pathLst>
            </a:custGeom>
            <a:solidFill>
              <a:srgbClr val="3BA4B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68">
              <a:extLst>
                <a:ext uri="{FF2B5EF4-FFF2-40B4-BE49-F238E27FC236}">
                  <a16:creationId xmlns:a16="http://schemas.microsoft.com/office/drawing/2014/main" id="{BC7815DE-30E7-48C3-9ED2-D6223A12A408}"/>
                </a:ext>
              </a:extLst>
            </p:cNvPr>
            <p:cNvSpPr>
              <a:spLocks/>
            </p:cNvSpPr>
            <p:nvPr/>
          </p:nvSpPr>
          <p:spPr bwMode="auto">
            <a:xfrm>
              <a:off x="2125849" y="1438228"/>
              <a:ext cx="1178162" cy="773939"/>
            </a:xfrm>
            <a:custGeom>
              <a:avLst/>
              <a:gdLst>
                <a:gd name="T0" fmla="*/ 358 w 358"/>
                <a:gd name="T1" fmla="*/ 209 h 235"/>
                <a:gd name="T2" fmla="*/ 332 w 358"/>
                <a:gd name="T3" fmla="*/ 235 h 235"/>
                <a:gd name="T4" fmla="*/ 25 w 358"/>
                <a:gd name="T5" fmla="*/ 235 h 235"/>
                <a:gd name="T6" fmla="*/ 0 w 358"/>
                <a:gd name="T7" fmla="*/ 209 h 235"/>
                <a:gd name="T8" fmla="*/ 0 w 358"/>
                <a:gd name="T9" fmla="*/ 26 h 235"/>
                <a:gd name="T10" fmla="*/ 25 w 358"/>
                <a:gd name="T11" fmla="*/ 0 h 235"/>
                <a:gd name="T12" fmla="*/ 332 w 358"/>
                <a:gd name="T13" fmla="*/ 0 h 235"/>
                <a:gd name="T14" fmla="*/ 358 w 358"/>
                <a:gd name="T15" fmla="*/ 26 h 235"/>
                <a:gd name="T16" fmla="*/ 358 w 358"/>
                <a:gd name="T17" fmla="*/ 209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8" h="235">
                  <a:moveTo>
                    <a:pt x="358" y="209"/>
                  </a:moveTo>
                  <a:cubicBezTo>
                    <a:pt x="358" y="223"/>
                    <a:pt x="346" y="235"/>
                    <a:pt x="332" y="235"/>
                  </a:cubicBezTo>
                  <a:cubicBezTo>
                    <a:pt x="25" y="235"/>
                    <a:pt x="25" y="235"/>
                    <a:pt x="25" y="235"/>
                  </a:cubicBezTo>
                  <a:cubicBezTo>
                    <a:pt x="11" y="235"/>
                    <a:pt x="0" y="223"/>
                    <a:pt x="0" y="209"/>
                  </a:cubicBezTo>
                  <a:cubicBezTo>
                    <a:pt x="0" y="26"/>
                    <a:pt x="0" y="26"/>
                    <a:pt x="0" y="26"/>
                  </a:cubicBezTo>
                  <a:cubicBezTo>
                    <a:pt x="0" y="12"/>
                    <a:pt x="11" y="0"/>
                    <a:pt x="25" y="0"/>
                  </a:cubicBezTo>
                  <a:cubicBezTo>
                    <a:pt x="332" y="0"/>
                    <a:pt x="332" y="0"/>
                    <a:pt x="332" y="0"/>
                  </a:cubicBezTo>
                  <a:cubicBezTo>
                    <a:pt x="346" y="0"/>
                    <a:pt x="358" y="12"/>
                    <a:pt x="358" y="26"/>
                  </a:cubicBezTo>
                  <a:lnTo>
                    <a:pt x="358" y="209"/>
                  </a:lnTo>
                  <a:close/>
                </a:path>
              </a:pathLst>
            </a:custGeom>
            <a:gradFill>
              <a:gsLst>
                <a:gs pos="10000">
                  <a:schemeClr val="accent1"/>
                </a:gs>
                <a:gs pos="100000">
                  <a:schemeClr val="accent2"/>
                </a:gs>
              </a:gsLst>
              <a:lin ang="18900000" scaled="1"/>
            </a:gradFill>
            <a:ln w="12700">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169">
              <a:extLst>
                <a:ext uri="{FF2B5EF4-FFF2-40B4-BE49-F238E27FC236}">
                  <a16:creationId xmlns:a16="http://schemas.microsoft.com/office/drawing/2014/main" id="{4802C473-D5C1-4A33-9127-3AA4C04CE5CD}"/>
                </a:ext>
              </a:extLst>
            </p:cNvPr>
            <p:cNvSpPr>
              <a:spLocks/>
            </p:cNvSpPr>
            <p:nvPr/>
          </p:nvSpPr>
          <p:spPr bwMode="auto">
            <a:xfrm>
              <a:off x="2514051" y="1237349"/>
              <a:ext cx="401758" cy="200879"/>
            </a:xfrm>
            <a:custGeom>
              <a:avLst/>
              <a:gdLst>
                <a:gd name="T0" fmla="*/ 122 w 122"/>
                <a:gd name="T1" fmla="*/ 61 h 61"/>
                <a:gd name="T2" fmla="*/ 105 w 122"/>
                <a:gd name="T3" fmla="*/ 61 h 61"/>
                <a:gd name="T4" fmla="*/ 61 w 122"/>
                <a:gd name="T5" fmla="*/ 17 h 61"/>
                <a:gd name="T6" fmla="*/ 17 w 122"/>
                <a:gd name="T7" fmla="*/ 61 h 61"/>
                <a:gd name="T8" fmla="*/ 0 w 122"/>
                <a:gd name="T9" fmla="*/ 61 h 61"/>
                <a:gd name="T10" fmla="*/ 61 w 122"/>
                <a:gd name="T11" fmla="*/ 0 h 61"/>
                <a:gd name="T12" fmla="*/ 122 w 122"/>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122" h="61">
                  <a:moveTo>
                    <a:pt x="122" y="61"/>
                  </a:moveTo>
                  <a:cubicBezTo>
                    <a:pt x="105" y="61"/>
                    <a:pt x="105" y="61"/>
                    <a:pt x="105" y="61"/>
                  </a:cubicBezTo>
                  <a:cubicBezTo>
                    <a:pt x="105" y="37"/>
                    <a:pt x="85" y="17"/>
                    <a:pt x="61" y="17"/>
                  </a:cubicBezTo>
                  <a:cubicBezTo>
                    <a:pt x="37" y="17"/>
                    <a:pt x="17" y="37"/>
                    <a:pt x="17" y="61"/>
                  </a:cubicBezTo>
                  <a:cubicBezTo>
                    <a:pt x="0" y="61"/>
                    <a:pt x="0" y="61"/>
                    <a:pt x="0" y="61"/>
                  </a:cubicBezTo>
                  <a:cubicBezTo>
                    <a:pt x="0" y="28"/>
                    <a:pt x="27" y="0"/>
                    <a:pt x="61" y="0"/>
                  </a:cubicBezTo>
                  <a:cubicBezTo>
                    <a:pt x="95" y="0"/>
                    <a:pt x="122" y="28"/>
                    <a:pt x="122" y="61"/>
                  </a:cubicBezTo>
                  <a:close/>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Oval 170">
              <a:extLst>
                <a:ext uri="{FF2B5EF4-FFF2-40B4-BE49-F238E27FC236}">
                  <a16:creationId xmlns:a16="http://schemas.microsoft.com/office/drawing/2014/main" id="{06755239-4B7F-49A1-80A9-C600B16F96FF}"/>
                </a:ext>
              </a:extLst>
            </p:cNvPr>
            <p:cNvSpPr>
              <a:spLocks noChangeArrowheads="1"/>
            </p:cNvSpPr>
            <p:nvPr/>
          </p:nvSpPr>
          <p:spPr bwMode="auto">
            <a:xfrm>
              <a:off x="2431480" y="1552840"/>
              <a:ext cx="566898" cy="566898"/>
            </a:xfrm>
            <a:prstGeom prst="ellipse">
              <a:avLst/>
            </a:prstGeom>
            <a:solidFill>
              <a:srgbClr val="E6FFF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71">
              <a:extLst>
                <a:ext uri="{FF2B5EF4-FFF2-40B4-BE49-F238E27FC236}">
                  <a16:creationId xmlns:a16="http://schemas.microsoft.com/office/drawing/2014/main" id="{BCA93B33-5F32-4ADD-9B90-BCF7FCE36A40}"/>
                </a:ext>
              </a:extLst>
            </p:cNvPr>
            <p:cNvSpPr>
              <a:spLocks/>
            </p:cNvSpPr>
            <p:nvPr/>
          </p:nvSpPr>
          <p:spPr bwMode="auto">
            <a:xfrm>
              <a:off x="2573205" y="1694565"/>
              <a:ext cx="283449" cy="283449"/>
            </a:xfrm>
            <a:custGeom>
              <a:avLst/>
              <a:gdLst>
                <a:gd name="T0" fmla="*/ 230 w 230"/>
                <a:gd name="T1" fmla="*/ 78 h 230"/>
                <a:gd name="T2" fmla="*/ 152 w 230"/>
                <a:gd name="T3" fmla="*/ 78 h 230"/>
                <a:gd name="T4" fmla="*/ 152 w 230"/>
                <a:gd name="T5" fmla="*/ 0 h 230"/>
                <a:gd name="T6" fmla="*/ 77 w 230"/>
                <a:gd name="T7" fmla="*/ 0 h 230"/>
                <a:gd name="T8" fmla="*/ 77 w 230"/>
                <a:gd name="T9" fmla="*/ 78 h 230"/>
                <a:gd name="T10" fmla="*/ 0 w 230"/>
                <a:gd name="T11" fmla="*/ 78 h 230"/>
                <a:gd name="T12" fmla="*/ 0 w 230"/>
                <a:gd name="T13" fmla="*/ 153 h 230"/>
                <a:gd name="T14" fmla="*/ 77 w 230"/>
                <a:gd name="T15" fmla="*/ 153 h 230"/>
                <a:gd name="T16" fmla="*/ 77 w 230"/>
                <a:gd name="T17" fmla="*/ 230 h 230"/>
                <a:gd name="T18" fmla="*/ 152 w 230"/>
                <a:gd name="T19" fmla="*/ 230 h 230"/>
                <a:gd name="T20" fmla="*/ 152 w 230"/>
                <a:gd name="T21" fmla="*/ 153 h 230"/>
                <a:gd name="T22" fmla="*/ 230 w 230"/>
                <a:gd name="T23" fmla="*/ 153 h 230"/>
                <a:gd name="T24" fmla="*/ 230 w 230"/>
                <a:gd name="T25" fmla="*/ 7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0" h="230">
                  <a:moveTo>
                    <a:pt x="230" y="78"/>
                  </a:moveTo>
                  <a:lnTo>
                    <a:pt x="152" y="78"/>
                  </a:lnTo>
                  <a:lnTo>
                    <a:pt x="152" y="0"/>
                  </a:lnTo>
                  <a:lnTo>
                    <a:pt x="77" y="0"/>
                  </a:lnTo>
                  <a:lnTo>
                    <a:pt x="77" y="78"/>
                  </a:lnTo>
                  <a:lnTo>
                    <a:pt x="0" y="78"/>
                  </a:lnTo>
                  <a:lnTo>
                    <a:pt x="0" y="153"/>
                  </a:lnTo>
                  <a:lnTo>
                    <a:pt x="77" y="153"/>
                  </a:lnTo>
                  <a:lnTo>
                    <a:pt x="77" y="230"/>
                  </a:lnTo>
                  <a:lnTo>
                    <a:pt x="152" y="230"/>
                  </a:lnTo>
                  <a:lnTo>
                    <a:pt x="152" y="153"/>
                  </a:lnTo>
                  <a:lnTo>
                    <a:pt x="230" y="153"/>
                  </a:lnTo>
                  <a:lnTo>
                    <a:pt x="230" y="78"/>
                  </a:lnTo>
                  <a:close/>
                </a:path>
              </a:pathLst>
            </a:custGeom>
            <a:solidFill>
              <a:srgbClr val="F46969"/>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72">
              <a:extLst>
                <a:ext uri="{FF2B5EF4-FFF2-40B4-BE49-F238E27FC236}">
                  <a16:creationId xmlns:a16="http://schemas.microsoft.com/office/drawing/2014/main" id="{7242F67C-F7A9-4B6A-95F9-CAD4DC351FBF}"/>
                </a:ext>
              </a:extLst>
            </p:cNvPr>
            <p:cNvSpPr>
              <a:spLocks/>
            </p:cNvSpPr>
            <p:nvPr/>
          </p:nvSpPr>
          <p:spPr bwMode="auto">
            <a:xfrm>
              <a:off x="5338681" y="2314455"/>
              <a:ext cx="171302" cy="171302"/>
            </a:xfrm>
            <a:custGeom>
              <a:avLst/>
              <a:gdLst>
                <a:gd name="T0" fmla="*/ 139 w 139"/>
                <a:gd name="T1" fmla="*/ 48 h 139"/>
                <a:gd name="T2" fmla="*/ 91 w 139"/>
                <a:gd name="T3" fmla="*/ 48 h 139"/>
                <a:gd name="T4" fmla="*/ 91 w 139"/>
                <a:gd name="T5" fmla="*/ 0 h 139"/>
                <a:gd name="T6" fmla="*/ 45 w 139"/>
                <a:gd name="T7" fmla="*/ 0 h 139"/>
                <a:gd name="T8" fmla="*/ 45 w 139"/>
                <a:gd name="T9" fmla="*/ 48 h 139"/>
                <a:gd name="T10" fmla="*/ 0 w 139"/>
                <a:gd name="T11" fmla="*/ 48 h 139"/>
                <a:gd name="T12" fmla="*/ 0 w 139"/>
                <a:gd name="T13" fmla="*/ 93 h 139"/>
                <a:gd name="T14" fmla="*/ 45 w 139"/>
                <a:gd name="T15" fmla="*/ 93 h 139"/>
                <a:gd name="T16" fmla="*/ 45 w 139"/>
                <a:gd name="T17" fmla="*/ 139 h 139"/>
                <a:gd name="T18" fmla="*/ 91 w 139"/>
                <a:gd name="T19" fmla="*/ 139 h 139"/>
                <a:gd name="T20" fmla="*/ 91 w 139"/>
                <a:gd name="T21" fmla="*/ 93 h 139"/>
                <a:gd name="T22" fmla="*/ 139 w 139"/>
                <a:gd name="T23" fmla="*/ 93 h 139"/>
                <a:gd name="T24" fmla="*/ 139 w 139"/>
                <a:gd name="T25" fmla="*/ 48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39">
                  <a:moveTo>
                    <a:pt x="139" y="48"/>
                  </a:moveTo>
                  <a:lnTo>
                    <a:pt x="91" y="48"/>
                  </a:lnTo>
                  <a:lnTo>
                    <a:pt x="91" y="0"/>
                  </a:lnTo>
                  <a:lnTo>
                    <a:pt x="45" y="0"/>
                  </a:lnTo>
                  <a:lnTo>
                    <a:pt x="45" y="48"/>
                  </a:lnTo>
                  <a:lnTo>
                    <a:pt x="0" y="48"/>
                  </a:lnTo>
                  <a:lnTo>
                    <a:pt x="0" y="93"/>
                  </a:lnTo>
                  <a:lnTo>
                    <a:pt x="45" y="93"/>
                  </a:lnTo>
                  <a:lnTo>
                    <a:pt x="45" y="139"/>
                  </a:lnTo>
                  <a:lnTo>
                    <a:pt x="91" y="139"/>
                  </a:lnTo>
                  <a:lnTo>
                    <a:pt x="91" y="93"/>
                  </a:lnTo>
                  <a:lnTo>
                    <a:pt x="139" y="93"/>
                  </a:lnTo>
                  <a:lnTo>
                    <a:pt x="139" y="48"/>
                  </a:lnTo>
                  <a:close/>
                </a:path>
              </a:pathLst>
            </a:custGeom>
            <a:solidFill>
              <a:schemeClr val="accent2">
                <a:alpha val="2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73">
              <a:extLst>
                <a:ext uri="{FF2B5EF4-FFF2-40B4-BE49-F238E27FC236}">
                  <a16:creationId xmlns:a16="http://schemas.microsoft.com/office/drawing/2014/main" id="{D751CDA6-BF50-4893-BE07-6E89E4DABA30}"/>
                </a:ext>
              </a:extLst>
            </p:cNvPr>
            <p:cNvSpPr>
              <a:spLocks/>
            </p:cNvSpPr>
            <p:nvPr/>
          </p:nvSpPr>
          <p:spPr bwMode="auto">
            <a:xfrm>
              <a:off x="5302941" y="4313386"/>
              <a:ext cx="171302" cy="171302"/>
            </a:xfrm>
            <a:custGeom>
              <a:avLst/>
              <a:gdLst>
                <a:gd name="T0" fmla="*/ 139 w 139"/>
                <a:gd name="T1" fmla="*/ 48 h 139"/>
                <a:gd name="T2" fmla="*/ 93 w 139"/>
                <a:gd name="T3" fmla="*/ 48 h 139"/>
                <a:gd name="T4" fmla="*/ 93 w 139"/>
                <a:gd name="T5" fmla="*/ 0 h 139"/>
                <a:gd name="T6" fmla="*/ 48 w 139"/>
                <a:gd name="T7" fmla="*/ 0 h 139"/>
                <a:gd name="T8" fmla="*/ 48 w 139"/>
                <a:gd name="T9" fmla="*/ 48 h 139"/>
                <a:gd name="T10" fmla="*/ 0 w 139"/>
                <a:gd name="T11" fmla="*/ 48 h 139"/>
                <a:gd name="T12" fmla="*/ 0 w 139"/>
                <a:gd name="T13" fmla="*/ 93 h 139"/>
                <a:gd name="T14" fmla="*/ 48 w 139"/>
                <a:gd name="T15" fmla="*/ 93 h 139"/>
                <a:gd name="T16" fmla="*/ 48 w 139"/>
                <a:gd name="T17" fmla="*/ 139 h 139"/>
                <a:gd name="T18" fmla="*/ 93 w 139"/>
                <a:gd name="T19" fmla="*/ 139 h 139"/>
                <a:gd name="T20" fmla="*/ 93 w 139"/>
                <a:gd name="T21" fmla="*/ 93 h 139"/>
                <a:gd name="T22" fmla="*/ 139 w 139"/>
                <a:gd name="T23" fmla="*/ 93 h 139"/>
                <a:gd name="T24" fmla="*/ 139 w 139"/>
                <a:gd name="T25" fmla="*/ 48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39">
                  <a:moveTo>
                    <a:pt x="139" y="48"/>
                  </a:moveTo>
                  <a:lnTo>
                    <a:pt x="93" y="48"/>
                  </a:lnTo>
                  <a:lnTo>
                    <a:pt x="93" y="0"/>
                  </a:lnTo>
                  <a:lnTo>
                    <a:pt x="48" y="0"/>
                  </a:lnTo>
                  <a:lnTo>
                    <a:pt x="48" y="48"/>
                  </a:lnTo>
                  <a:lnTo>
                    <a:pt x="0" y="48"/>
                  </a:lnTo>
                  <a:lnTo>
                    <a:pt x="0" y="93"/>
                  </a:lnTo>
                  <a:lnTo>
                    <a:pt x="48" y="93"/>
                  </a:lnTo>
                  <a:lnTo>
                    <a:pt x="48" y="139"/>
                  </a:lnTo>
                  <a:lnTo>
                    <a:pt x="93" y="139"/>
                  </a:lnTo>
                  <a:lnTo>
                    <a:pt x="93" y="93"/>
                  </a:lnTo>
                  <a:lnTo>
                    <a:pt x="139" y="93"/>
                  </a:lnTo>
                  <a:lnTo>
                    <a:pt x="139" y="48"/>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74">
              <a:extLst>
                <a:ext uri="{FF2B5EF4-FFF2-40B4-BE49-F238E27FC236}">
                  <a16:creationId xmlns:a16="http://schemas.microsoft.com/office/drawing/2014/main" id="{41D6D346-DA68-4062-8A22-A61CD8717AA8}"/>
                </a:ext>
              </a:extLst>
            </p:cNvPr>
            <p:cNvSpPr>
              <a:spLocks/>
            </p:cNvSpPr>
            <p:nvPr/>
          </p:nvSpPr>
          <p:spPr bwMode="auto">
            <a:xfrm>
              <a:off x="5681284" y="3704587"/>
              <a:ext cx="305632" cy="301935"/>
            </a:xfrm>
            <a:custGeom>
              <a:avLst/>
              <a:gdLst>
                <a:gd name="T0" fmla="*/ 248 w 248"/>
                <a:gd name="T1" fmla="*/ 82 h 245"/>
                <a:gd name="T2" fmla="*/ 165 w 248"/>
                <a:gd name="T3" fmla="*/ 82 h 245"/>
                <a:gd name="T4" fmla="*/ 165 w 248"/>
                <a:gd name="T5" fmla="*/ 0 h 245"/>
                <a:gd name="T6" fmla="*/ 83 w 248"/>
                <a:gd name="T7" fmla="*/ 0 h 245"/>
                <a:gd name="T8" fmla="*/ 83 w 248"/>
                <a:gd name="T9" fmla="*/ 82 h 245"/>
                <a:gd name="T10" fmla="*/ 0 w 248"/>
                <a:gd name="T11" fmla="*/ 82 h 245"/>
                <a:gd name="T12" fmla="*/ 0 w 248"/>
                <a:gd name="T13" fmla="*/ 163 h 245"/>
                <a:gd name="T14" fmla="*/ 83 w 248"/>
                <a:gd name="T15" fmla="*/ 163 h 245"/>
                <a:gd name="T16" fmla="*/ 83 w 248"/>
                <a:gd name="T17" fmla="*/ 245 h 245"/>
                <a:gd name="T18" fmla="*/ 165 w 248"/>
                <a:gd name="T19" fmla="*/ 245 h 245"/>
                <a:gd name="T20" fmla="*/ 165 w 248"/>
                <a:gd name="T21" fmla="*/ 163 h 245"/>
                <a:gd name="T22" fmla="*/ 248 w 248"/>
                <a:gd name="T23" fmla="*/ 163 h 245"/>
                <a:gd name="T24" fmla="*/ 248 w 248"/>
                <a:gd name="T25" fmla="*/ 8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8" h="245">
                  <a:moveTo>
                    <a:pt x="248" y="82"/>
                  </a:moveTo>
                  <a:lnTo>
                    <a:pt x="165" y="82"/>
                  </a:lnTo>
                  <a:lnTo>
                    <a:pt x="165" y="0"/>
                  </a:lnTo>
                  <a:lnTo>
                    <a:pt x="83" y="0"/>
                  </a:lnTo>
                  <a:lnTo>
                    <a:pt x="83" y="82"/>
                  </a:lnTo>
                  <a:lnTo>
                    <a:pt x="0" y="82"/>
                  </a:lnTo>
                  <a:lnTo>
                    <a:pt x="0" y="163"/>
                  </a:lnTo>
                  <a:lnTo>
                    <a:pt x="83" y="163"/>
                  </a:lnTo>
                  <a:lnTo>
                    <a:pt x="83" y="245"/>
                  </a:lnTo>
                  <a:lnTo>
                    <a:pt x="165" y="245"/>
                  </a:lnTo>
                  <a:lnTo>
                    <a:pt x="165" y="163"/>
                  </a:lnTo>
                  <a:lnTo>
                    <a:pt x="248" y="163"/>
                  </a:lnTo>
                  <a:lnTo>
                    <a:pt x="248" y="82"/>
                  </a:lnTo>
                  <a:close/>
                </a:path>
              </a:pathLst>
            </a:custGeom>
            <a:gradFill>
              <a:gsLst>
                <a:gs pos="10000">
                  <a:schemeClr val="accent1"/>
                </a:gs>
                <a:gs pos="100000">
                  <a:schemeClr val="accent2"/>
                </a:gs>
              </a:gsLst>
              <a:lin ang="189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5">
              <a:extLst>
                <a:ext uri="{FF2B5EF4-FFF2-40B4-BE49-F238E27FC236}">
                  <a16:creationId xmlns:a16="http://schemas.microsoft.com/office/drawing/2014/main" id="{B73F35E5-EF6F-418E-8AA4-63B569981600}"/>
                </a:ext>
              </a:extLst>
            </p:cNvPr>
            <p:cNvSpPr>
              <a:spLocks/>
            </p:cNvSpPr>
            <p:nvPr/>
          </p:nvSpPr>
          <p:spPr bwMode="auto">
            <a:xfrm>
              <a:off x="5717023" y="4821129"/>
              <a:ext cx="234153" cy="236618"/>
            </a:xfrm>
            <a:custGeom>
              <a:avLst/>
              <a:gdLst>
                <a:gd name="T0" fmla="*/ 190 w 190"/>
                <a:gd name="T1" fmla="*/ 64 h 192"/>
                <a:gd name="T2" fmla="*/ 126 w 190"/>
                <a:gd name="T3" fmla="*/ 64 h 192"/>
                <a:gd name="T4" fmla="*/ 126 w 190"/>
                <a:gd name="T5" fmla="*/ 0 h 192"/>
                <a:gd name="T6" fmla="*/ 64 w 190"/>
                <a:gd name="T7" fmla="*/ 0 h 192"/>
                <a:gd name="T8" fmla="*/ 64 w 190"/>
                <a:gd name="T9" fmla="*/ 64 h 192"/>
                <a:gd name="T10" fmla="*/ 0 w 190"/>
                <a:gd name="T11" fmla="*/ 64 h 192"/>
                <a:gd name="T12" fmla="*/ 0 w 190"/>
                <a:gd name="T13" fmla="*/ 125 h 192"/>
                <a:gd name="T14" fmla="*/ 64 w 190"/>
                <a:gd name="T15" fmla="*/ 125 h 192"/>
                <a:gd name="T16" fmla="*/ 64 w 190"/>
                <a:gd name="T17" fmla="*/ 192 h 192"/>
                <a:gd name="T18" fmla="*/ 126 w 190"/>
                <a:gd name="T19" fmla="*/ 192 h 192"/>
                <a:gd name="T20" fmla="*/ 126 w 190"/>
                <a:gd name="T21" fmla="*/ 125 h 192"/>
                <a:gd name="T22" fmla="*/ 190 w 190"/>
                <a:gd name="T23" fmla="*/ 125 h 192"/>
                <a:gd name="T24" fmla="*/ 190 w 190"/>
                <a:gd name="T25" fmla="*/ 6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0" h="192">
                  <a:moveTo>
                    <a:pt x="190" y="64"/>
                  </a:moveTo>
                  <a:lnTo>
                    <a:pt x="126" y="64"/>
                  </a:lnTo>
                  <a:lnTo>
                    <a:pt x="126" y="0"/>
                  </a:lnTo>
                  <a:lnTo>
                    <a:pt x="64" y="0"/>
                  </a:lnTo>
                  <a:lnTo>
                    <a:pt x="64" y="64"/>
                  </a:lnTo>
                  <a:lnTo>
                    <a:pt x="0" y="64"/>
                  </a:lnTo>
                  <a:lnTo>
                    <a:pt x="0" y="125"/>
                  </a:lnTo>
                  <a:lnTo>
                    <a:pt x="64" y="125"/>
                  </a:lnTo>
                  <a:lnTo>
                    <a:pt x="64" y="192"/>
                  </a:lnTo>
                  <a:lnTo>
                    <a:pt x="126" y="192"/>
                  </a:lnTo>
                  <a:lnTo>
                    <a:pt x="126" y="125"/>
                  </a:lnTo>
                  <a:lnTo>
                    <a:pt x="190" y="125"/>
                  </a:lnTo>
                  <a:lnTo>
                    <a:pt x="190" y="64"/>
                  </a:lnTo>
                  <a:close/>
                </a:path>
              </a:pathLst>
            </a:custGeom>
            <a:solidFill>
              <a:schemeClr val="accent4">
                <a:alpha val="1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76">
              <a:extLst>
                <a:ext uri="{FF2B5EF4-FFF2-40B4-BE49-F238E27FC236}">
                  <a16:creationId xmlns:a16="http://schemas.microsoft.com/office/drawing/2014/main" id="{B2022C82-47CE-4DA2-8770-4C0C030BA057}"/>
                </a:ext>
              </a:extLst>
            </p:cNvPr>
            <p:cNvSpPr>
              <a:spLocks/>
            </p:cNvSpPr>
            <p:nvPr/>
          </p:nvSpPr>
          <p:spPr bwMode="auto">
            <a:xfrm>
              <a:off x="5562975" y="1556537"/>
              <a:ext cx="305632" cy="303167"/>
            </a:xfrm>
            <a:custGeom>
              <a:avLst/>
              <a:gdLst>
                <a:gd name="T0" fmla="*/ 248 w 248"/>
                <a:gd name="T1" fmla="*/ 83 h 246"/>
                <a:gd name="T2" fmla="*/ 165 w 248"/>
                <a:gd name="T3" fmla="*/ 83 h 246"/>
                <a:gd name="T4" fmla="*/ 165 w 248"/>
                <a:gd name="T5" fmla="*/ 0 h 246"/>
                <a:gd name="T6" fmla="*/ 82 w 248"/>
                <a:gd name="T7" fmla="*/ 0 h 246"/>
                <a:gd name="T8" fmla="*/ 82 w 248"/>
                <a:gd name="T9" fmla="*/ 83 h 246"/>
                <a:gd name="T10" fmla="*/ 0 w 248"/>
                <a:gd name="T11" fmla="*/ 83 h 246"/>
                <a:gd name="T12" fmla="*/ 0 w 248"/>
                <a:gd name="T13" fmla="*/ 163 h 246"/>
                <a:gd name="T14" fmla="*/ 82 w 248"/>
                <a:gd name="T15" fmla="*/ 163 h 246"/>
                <a:gd name="T16" fmla="*/ 82 w 248"/>
                <a:gd name="T17" fmla="*/ 246 h 246"/>
                <a:gd name="T18" fmla="*/ 165 w 248"/>
                <a:gd name="T19" fmla="*/ 246 h 246"/>
                <a:gd name="T20" fmla="*/ 165 w 248"/>
                <a:gd name="T21" fmla="*/ 163 h 246"/>
                <a:gd name="T22" fmla="*/ 248 w 248"/>
                <a:gd name="T23" fmla="*/ 163 h 246"/>
                <a:gd name="T24" fmla="*/ 248 w 248"/>
                <a:gd name="T25" fmla="*/ 83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8" h="246">
                  <a:moveTo>
                    <a:pt x="248" y="83"/>
                  </a:moveTo>
                  <a:lnTo>
                    <a:pt x="165" y="83"/>
                  </a:lnTo>
                  <a:lnTo>
                    <a:pt x="165" y="0"/>
                  </a:lnTo>
                  <a:lnTo>
                    <a:pt x="82" y="0"/>
                  </a:lnTo>
                  <a:lnTo>
                    <a:pt x="82" y="83"/>
                  </a:lnTo>
                  <a:lnTo>
                    <a:pt x="0" y="83"/>
                  </a:lnTo>
                  <a:lnTo>
                    <a:pt x="0" y="163"/>
                  </a:lnTo>
                  <a:lnTo>
                    <a:pt x="82" y="163"/>
                  </a:lnTo>
                  <a:lnTo>
                    <a:pt x="82" y="246"/>
                  </a:lnTo>
                  <a:lnTo>
                    <a:pt x="165" y="246"/>
                  </a:lnTo>
                  <a:lnTo>
                    <a:pt x="165" y="163"/>
                  </a:lnTo>
                  <a:lnTo>
                    <a:pt x="248" y="163"/>
                  </a:lnTo>
                  <a:lnTo>
                    <a:pt x="248" y="83"/>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77">
              <a:extLst>
                <a:ext uri="{FF2B5EF4-FFF2-40B4-BE49-F238E27FC236}">
                  <a16:creationId xmlns:a16="http://schemas.microsoft.com/office/drawing/2014/main" id="{634209BB-2044-4E05-97EA-D6640FC398CA}"/>
                </a:ext>
              </a:extLst>
            </p:cNvPr>
            <p:cNvSpPr>
              <a:spLocks/>
            </p:cNvSpPr>
            <p:nvPr/>
          </p:nvSpPr>
          <p:spPr bwMode="auto">
            <a:xfrm>
              <a:off x="5173541" y="950203"/>
              <a:ext cx="237851" cy="237851"/>
            </a:xfrm>
            <a:custGeom>
              <a:avLst/>
              <a:gdLst>
                <a:gd name="T0" fmla="*/ 193 w 193"/>
                <a:gd name="T1" fmla="*/ 65 h 193"/>
                <a:gd name="T2" fmla="*/ 129 w 193"/>
                <a:gd name="T3" fmla="*/ 65 h 193"/>
                <a:gd name="T4" fmla="*/ 129 w 193"/>
                <a:gd name="T5" fmla="*/ 0 h 193"/>
                <a:gd name="T6" fmla="*/ 65 w 193"/>
                <a:gd name="T7" fmla="*/ 0 h 193"/>
                <a:gd name="T8" fmla="*/ 65 w 193"/>
                <a:gd name="T9" fmla="*/ 65 h 193"/>
                <a:gd name="T10" fmla="*/ 0 w 193"/>
                <a:gd name="T11" fmla="*/ 65 h 193"/>
                <a:gd name="T12" fmla="*/ 0 w 193"/>
                <a:gd name="T13" fmla="*/ 126 h 193"/>
                <a:gd name="T14" fmla="*/ 65 w 193"/>
                <a:gd name="T15" fmla="*/ 126 h 193"/>
                <a:gd name="T16" fmla="*/ 65 w 193"/>
                <a:gd name="T17" fmla="*/ 193 h 193"/>
                <a:gd name="T18" fmla="*/ 129 w 193"/>
                <a:gd name="T19" fmla="*/ 193 h 193"/>
                <a:gd name="T20" fmla="*/ 129 w 193"/>
                <a:gd name="T21" fmla="*/ 126 h 193"/>
                <a:gd name="T22" fmla="*/ 193 w 193"/>
                <a:gd name="T23" fmla="*/ 126 h 193"/>
                <a:gd name="T24" fmla="*/ 193 w 193"/>
                <a:gd name="T25" fmla="*/ 6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3" h="193">
                  <a:moveTo>
                    <a:pt x="193" y="65"/>
                  </a:moveTo>
                  <a:lnTo>
                    <a:pt x="129" y="65"/>
                  </a:lnTo>
                  <a:lnTo>
                    <a:pt x="129" y="0"/>
                  </a:lnTo>
                  <a:lnTo>
                    <a:pt x="65" y="0"/>
                  </a:lnTo>
                  <a:lnTo>
                    <a:pt x="65" y="65"/>
                  </a:lnTo>
                  <a:lnTo>
                    <a:pt x="0" y="65"/>
                  </a:lnTo>
                  <a:lnTo>
                    <a:pt x="0" y="126"/>
                  </a:lnTo>
                  <a:lnTo>
                    <a:pt x="65" y="126"/>
                  </a:lnTo>
                  <a:lnTo>
                    <a:pt x="65" y="193"/>
                  </a:lnTo>
                  <a:lnTo>
                    <a:pt x="129" y="193"/>
                  </a:lnTo>
                  <a:lnTo>
                    <a:pt x="129" y="126"/>
                  </a:lnTo>
                  <a:lnTo>
                    <a:pt x="193" y="126"/>
                  </a:lnTo>
                  <a:lnTo>
                    <a:pt x="193" y="65"/>
                  </a:lnTo>
                  <a:close/>
                </a:path>
              </a:pathLst>
            </a:custGeom>
            <a:solidFill>
              <a:schemeClr val="accent1">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178">
              <a:extLst>
                <a:ext uri="{FF2B5EF4-FFF2-40B4-BE49-F238E27FC236}">
                  <a16:creationId xmlns:a16="http://schemas.microsoft.com/office/drawing/2014/main" id="{24515BCA-9DB6-49A7-AA1F-E6DFF3E34600}"/>
                </a:ext>
              </a:extLst>
            </p:cNvPr>
            <p:cNvSpPr>
              <a:spLocks/>
            </p:cNvSpPr>
            <p:nvPr/>
          </p:nvSpPr>
          <p:spPr bwMode="auto">
            <a:xfrm>
              <a:off x="759132" y="4333104"/>
              <a:ext cx="171302" cy="171302"/>
            </a:xfrm>
            <a:custGeom>
              <a:avLst/>
              <a:gdLst>
                <a:gd name="T0" fmla="*/ 139 w 139"/>
                <a:gd name="T1" fmla="*/ 48 h 139"/>
                <a:gd name="T2" fmla="*/ 94 w 139"/>
                <a:gd name="T3" fmla="*/ 48 h 139"/>
                <a:gd name="T4" fmla="*/ 94 w 139"/>
                <a:gd name="T5" fmla="*/ 0 h 139"/>
                <a:gd name="T6" fmla="*/ 48 w 139"/>
                <a:gd name="T7" fmla="*/ 0 h 139"/>
                <a:gd name="T8" fmla="*/ 48 w 139"/>
                <a:gd name="T9" fmla="*/ 48 h 139"/>
                <a:gd name="T10" fmla="*/ 0 w 139"/>
                <a:gd name="T11" fmla="*/ 48 h 139"/>
                <a:gd name="T12" fmla="*/ 0 w 139"/>
                <a:gd name="T13" fmla="*/ 94 h 139"/>
                <a:gd name="T14" fmla="*/ 48 w 139"/>
                <a:gd name="T15" fmla="*/ 94 h 139"/>
                <a:gd name="T16" fmla="*/ 48 w 139"/>
                <a:gd name="T17" fmla="*/ 139 h 139"/>
                <a:gd name="T18" fmla="*/ 94 w 139"/>
                <a:gd name="T19" fmla="*/ 139 h 139"/>
                <a:gd name="T20" fmla="*/ 94 w 139"/>
                <a:gd name="T21" fmla="*/ 94 h 139"/>
                <a:gd name="T22" fmla="*/ 139 w 139"/>
                <a:gd name="T23" fmla="*/ 94 h 139"/>
                <a:gd name="T24" fmla="*/ 139 w 139"/>
                <a:gd name="T25" fmla="*/ 48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39">
                  <a:moveTo>
                    <a:pt x="139" y="48"/>
                  </a:moveTo>
                  <a:lnTo>
                    <a:pt x="94" y="48"/>
                  </a:lnTo>
                  <a:lnTo>
                    <a:pt x="94" y="0"/>
                  </a:lnTo>
                  <a:lnTo>
                    <a:pt x="48" y="0"/>
                  </a:lnTo>
                  <a:lnTo>
                    <a:pt x="48" y="48"/>
                  </a:lnTo>
                  <a:lnTo>
                    <a:pt x="0" y="48"/>
                  </a:lnTo>
                  <a:lnTo>
                    <a:pt x="0" y="94"/>
                  </a:lnTo>
                  <a:lnTo>
                    <a:pt x="48" y="94"/>
                  </a:lnTo>
                  <a:lnTo>
                    <a:pt x="48" y="139"/>
                  </a:lnTo>
                  <a:lnTo>
                    <a:pt x="94" y="139"/>
                  </a:lnTo>
                  <a:lnTo>
                    <a:pt x="94" y="94"/>
                  </a:lnTo>
                  <a:lnTo>
                    <a:pt x="139" y="94"/>
                  </a:lnTo>
                  <a:lnTo>
                    <a:pt x="139" y="48"/>
                  </a:lnTo>
                  <a:close/>
                </a:path>
              </a:pathLst>
            </a:custGeom>
            <a:solidFill>
              <a:schemeClr val="accent2">
                <a:alpha val="2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179">
              <a:extLst>
                <a:ext uri="{FF2B5EF4-FFF2-40B4-BE49-F238E27FC236}">
                  <a16:creationId xmlns:a16="http://schemas.microsoft.com/office/drawing/2014/main" id="{4BBAD745-F62A-48FF-8E6F-59F5DD788C6B}"/>
                </a:ext>
              </a:extLst>
            </p:cNvPr>
            <p:cNvSpPr>
              <a:spLocks/>
            </p:cNvSpPr>
            <p:nvPr/>
          </p:nvSpPr>
          <p:spPr bwMode="auto">
            <a:xfrm>
              <a:off x="561950" y="4969016"/>
              <a:ext cx="236618" cy="236618"/>
            </a:xfrm>
            <a:custGeom>
              <a:avLst/>
              <a:gdLst>
                <a:gd name="T0" fmla="*/ 192 w 192"/>
                <a:gd name="T1" fmla="*/ 64 h 192"/>
                <a:gd name="T2" fmla="*/ 128 w 192"/>
                <a:gd name="T3" fmla="*/ 64 h 192"/>
                <a:gd name="T4" fmla="*/ 128 w 192"/>
                <a:gd name="T5" fmla="*/ 0 h 192"/>
                <a:gd name="T6" fmla="*/ 64 w 192"/>
                <a:gd name="T7" fmla="*/ 0 h 192"/>
                <a:gd name="T8" fmla="*/ 64 w 192"/>
                <a:gd name="T9" fmla="*/ 64 h 192"/>
                <a:gd name="T10" fmla="*/ 0 w 192"/>
                <a:gd name="T11" fmla="*/ 64 h 192"/>
                <a:gd name="T12" fmla="*/ 0 w 192"/>
                <a:gd name="T13" fmla="*/ 128 h 192"/>
                <a:gd name="T14" fmla="*/ 64 w 192"/>
                <a:gd name="T15" fmla="*/ 128 h 192"/>
                <a:gd name="T16" fmla="*/ 64 w 192"/>
                <a:gd name="T17" fmla="*/ 192 h 192"/>
                <a:gd name="T18" fmla="*/ 128 w 192"/>
                <a:gd name="T19" fmla="*/ 192 h 192"/>
                <a:gd name="T20" fmla="*/ 128 w 192"/>
                <a:gd name="T21" fmla="*/ 128 h 192"/>
                <a:gd name="T22" fmla="*/ 192 w 192"/>
                <a:gd name="T23" fmla="*/ 128 h 192"/>
                <a:gd name="T24" fmla="*/ 192 w 192"/>
                <a:gd name="T25" fmla="*/ 6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 h="192">
                  <a:moveTo>
                    <a:pt x="192" y="64"/>
                  </a:moveTo>
                  <a:lnTo>
                    <a:pt x="128" y="64"/>
                  </a:lnTo>
                  <a:lnTo>
                    <a:pt x="128" y="0"/>
                  </a:lnTo>
                  <a:lnTo>
                    <a:pt x="64" y="0"/>
                  </a:lnTo>
                  <a:lnTo>
                    <a:pt x="64" y="64"/>
                  </a:lnTo>
                  <a:lnTo>
                    <a:pt x="0" y="64"/>
                  </a:lnTo>
                  <a:lnTo>
                    <a:pt x="0" y="128"/>
                  </a:lnTo>
                  <a:lnTo>
                    <a:pt x="64" y="128"/>
                  </a:lnTo>
                  <a:lnTo>
                    <a:pt x="64" y="192"/>
                  </a:lnTo>
                  <a:lnTo>
                    <a:pt x="128" y="192"/>
                  </a:lnTo>
                  <a:lnTo>
                    <a:pt x="128" y="128"/>
                  </a:lnTo>
                  <a:lnTo>
                    <a:pt x="192" y="128"/>
                  </a:lnTo>
                  <a:lnTo>
                    <a:pt x="192" y="64"/>
                  </a:lnTo>
                  <a:close/>
                </a:path>
              </a:pathLst>
            </a:custGeom>
            <a:solidFill>
              <a:schemeClr val="accent4">
                <a:alpha val="6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180">
              <a:extLst>
                <a:ext uri="{FF2B5EF4-FFF2-40B4-BE49-F238E27FC236}">
                  <a16:creationId xmlns:a16="http://schemas.microsoft.com/office/drawing/2014/main" id="{A53CF2AA-E8D6-4B8A-9EA9-F1E46469EDB9}"/>
                </a:ext>
              </a:extLst>
            </p:cNvPr>
            <p:cNvSpPr>
              <a:spLocks/>
            </p:cNvSpPr>
            <p:nvPr/>
          </p:nvSpPr>
          <p:spPr bwMode="auto">
            <a:xfrm>
              <a:off x="522514" y="2125900"/>
              <a:ext cx="236618" cy="237851"/>
            </a:xfrm>
            <a:custGeom>
              <a:avLst/>
              <a:gdLst>
                <a:gd name="T0" fmla="*/ 192 w 192"/>
                <a:gd name="T1" fmla="*/ 65 h 193"/>
                <a:gd name="T2" fmla="*/ 128 w 192"/>
                <a:gd name="T3" fmla="*/ 65 h 193"/>
                <a:gd name="T4" fmla="*/ 128 w 192"/>
                <a:gd name="T5" fmla="*/ 0 h 193"/>
                <a:gd name="T6" fmla="*/ 64 w 192"/>
                <a:gd name="T7" fmla="*/ 0 h 193"/>
                <a:gd name="T8" fmla="*/ 64 w 192"/>
                <a:gd name="T9" fmla="*/ 65 h 193"/>
                <a:gd name="T10" fmla="*/ 0 w 192"/>
                <a:gd name="T11" fmla="*/ 65 h 193"/>
                <a:gd name="T12" fmla="*/ 0 w 192"/>
                <a:gd name="T13" fmla="*/ 129 h 193"/>
                <a:gd name="T14" fmla="*/ 64 w 192"/>
                <a:gd name="T15" fmla="*/ 129 h 193"/>
                <a:gd name="T16" fmla="*/ 64 w 192"/>
                <a:gd name="T17" fmla="*/ 193 h 193"/>
                <a:gd name="T18" fmla="*/ 128 w 192"/>
                <a:gd name="T19" fmla="*/ 193 h 193"/>
                <a:gd name="T20" fmla="*/ 128 w 192"/>
                <a:gd name="T21" fmla="*/ 129 h 193"/>
                <a:gd name="T22" fmla="*/ 192 w 192"/>
                <a:gd name="T23" fmla="*/ 129 h 193"/>
                <a:gd name="T24" fmla="*/ 192 w 192"/>
                <a:gd name="T25" fmla="*/ 6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 h="193">
                  <a:moveTo>
                    <a:pt x="192" y="65"/>
                  </a:moveTo>
                  <a:lnTo>
                    <a:pt x="128" y="65"/>
                  </a:lnTo>
                  <a:lnTo>
                    <a:pt x="128" y="0"/>
                  </a:lnTo>
                  <a:lnTo>
                    <a:pt x="64" y="0"/>
                  </a:lnTo>
                  <a:lnTo>
                    <a:pt x="64" y="65"/>
                  </a:lnTo>
                  <a:lnTo>
                    <a:pt x="0" y="65"/>
                  </a:lnTo>
                  <a:lnTo>
                    <a:pt x="0" y="129"/>
                  </a:lnTo>
                  <a:lnTo>
                    <a:pt x="64" y="129"/>
                  </a:lnTo>
                  <a:lnTo>
                    <a:pt x="64" y="193"/>
                  </a:lnTo>
                  <a:lnTo>
                    <a:pt x="128" y="193"/>
                  </a:lnTo>
                  <a:lnTo>
                    <a:pt x="128" y="129"/>
                  </a:lnTo>
                  <a:lnTo>
                    <a:pt x="192" y="129"/>
                  </a:lnTo>
                  <a:lnTo>
                    <a:pt x="192" y="65"/>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181">
              <a:extLst>
                <a:ext uri="{FF2B5EF4-FFF2-40B4-BE49-F238E27FC236}">
                  <a16:creationId xmlns:a16="http://schemas.microsoft.com/office/drawing/2014/main" id="{D170E564-EA16-48C8-A1AD-36D67C2DD892}"/>
                </a:ext>
              </a:extLst>
            </p:cNvPr>
            <p:cNvSpPr>
              <a:spLocks/>
            </p:cNvSpPr>
            <p:nvPr/>
          </p:nvSpPr>
          <p:spPr bwMode="auto">
            <a:xfrm>
              <a:off x="1503494" y="1188053"/>
              <a:ext cx="305632" cy="303167"/>
            </a:xfrm>
            <a:custGeom>
              <a:avLst/>
              <a:gdLst>
                <a:gd name="T0" fmla="*/ 248 w 248"/>
                <a:gd name="T1" fmla="*/ 83 h 246"/>
                <a:gd name="T2" fmla="*/ 165 w 248"/>
                <a:gd name="T3" fmla="*/ 83 h 246"/>
                <a:gd name="T4" fmla="*/ 165 w 248"/>
                <a:gd name="T5" fmla="*/ 0 h 246"/>
                <a:gd name="T6" fmla="*/ 83 w 248"/>
                <a:gd name="T7" fmla="*/ 0 h 246"/>
                <a:gd name="T8" fmla="*/ 83 w 248"/>
                <a:gd name="T9" fmla="*/ 83 h 246"/>
                <a:gd name="T10" fmla="*/ 0 w 248"/>
                <a:gd name="T11" fmla="*/ 83 h 246"/>
                <a:gd name="T12" fmla="*/ 0 w 248"/>
                <a:gd name="T13" fmla="*/ 163 h 246"/>
                <a:gd name="T14" fmla="*/ 83 w 248"/>
                <a:gd name="T15" fmla="*/ 163 h 246"/>
                <a:gd name="T16" fmla="*/ 83 w 248"/>
                <a:gd name="T17" fmla="*/ 246 h 246"/>
                <a:gd name="T18" fmla="*/ 165 w 248"/>
                <a:gd name="T19" fmla="*/ 246 h 246"/>
                <a:gd name="T20" fmla="*/ 165 w 248"/>
                <a:gd name="T21" fmla="*/ 163 h 246"/>
                <a:gd name="T22" fmla="*/ 248 w 248"/>
                <a:gd name="T23" fmla="*/ 163 h 246"/>
                <a:gd name="T24" fmla="*/ 248 w 248"/>
                <a:gd name="T25" fmla="*/ 83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8" h="246">
                  <a:moveTo>
                    <a:pt x="248" y="83"/>
                  </a:moveTo>
                  <a:lnTo>
                    <a:pt x="165" y="83"/>
                  </a:lnTo>
                  <a:lnTo>
                    <a:pt x="165" y="0"/>
                  </a:lnTo>
                  <a:lnTo>
                    <a:pt x="83" y="0"/>
                  </a:lnTo>
                  <a:lnTo>
                    <a:pt x="83" y="83"/>
                  </a:lnTo>
                  <a:lnTo>
                    <a:pt x="0" y="83"/>
                  </a:lnTo>
                  <a:lnTo>
                    <a:pt x="0" y="163"/>
                  </a:lnTo>
                  <a:lnTo>
                    <a:pt x="83" y="163"/>
                  </a:lnTo>
                  <a:lnTo>
                    <a:pt x="83" y="246"/>
                  </a:lnTo>
                  <a:lnTo>
                    <a:pt x="165" y="246"/>
                  </a:lnTo>
                  <a:lnTo>
                    <a:pt x="165" y="163"/>
                  </a:lnTo>
                  <a:lnTo>
                    <a:pt x="248" y="163"/>
                  </a:lnTo>
                  <a:lnTo>
                    <a:pt x="248" y="83"/>
                  </a:lnTo>
                  <a:close/>
                </a:path>
              </a:pathLst>
            </a:custGeom>
            <a:gradFill>
              <a:gsLst>
                <a:gs pos="10000">
                  <a:schemeClr val="accent1"/>
                </a:gs>
                <a:gs pos="100000">
                  <a:schemeClr val="accent2"/>
                </a:gs>
              </a:gsLst>
              <a:lin ang="189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182">
              <a:extLst>
                <a:ext uri="{FF2B5EF4-FFF2-40B4-BE49-F238E27FC236}">
                  <a16:creationId xmlns:a16="http://schemas.microsoft.com/office/drawing/2014/main" id="{5BD326D6-DC29-4AE6-AF35-B9F054592C04}"/>
                </a:ext>
              </a:extLst>
            </p:cNvPr>
            <p:cNvSpPr>
              <a:spLocks/>
            </p:cNvSpPr>
            <p:nvPr/>
          </p:nvSpPr>
          <p:spPr bwMode="auto">
            <a:xfrm>
              <a:off x="2115989" y="2369912"/>
              <a:ext cx="171302" cy="171302"/>
            </a:xfrm>
            <a:custGeom>
              <a:avLst/>
              <a:gdLst>
                <a:gd name="T0" fmla="*/ 139 w 139"/>
                <a:gd name="T1" fmla="*/ 48 h 139"/>
                <a:gd name="T2" fmla="*/ 91 w 139"/>
                <a:gd name="T3" fmla="*/ 48 h 139"/>
                <a:gd name="T4" fmla="*/ 91 w 139"/>
                <a:gd name="T5" fmla="*/ 0 h 139"/>
                <a:gd name="T6" fmla="*/ 45 w 139"/>
                <a:gd name="T7" fmla="*/ 0 h 139"/>
                <a:gd name="T8" fmla="*/ 45 w 139"/>
                <a:gd name="T9" fmla="*/ 48 h 139"/>
                <a:gd name="T10" fmla="*/ 0 w 139"/>
                <a:gd name="T11" fmla="*/ 48 h 139"/>
                <a:gd name="T12" fmla="*/ 0 w 139"/>
                <a:gd name="T13" fmla="*/ 94 h 139"/>
                <a:gd name="T14" fmla="*/ 45 w 139"/>
                <a:gd name="T15" fmla="*/ 94 h 139"/>
                <a:gd name="T16" fmla="*/ 45 w 139"/>
                <a:gd name="T17" fmla="*/ 139 h 139"/>
                <a:gd name="T18" fmla="*/ 91 w 139"/>
                <a:gd name="T19" fmla="*/ 139 h 139"/>
                <a:gd name="T20" fmla="*/ 91 w 139"/>
                <a:gd name="T21" fmla="*/ 94 h 139"/>
                <a:gd name="T22" fmla="*/ 139 w 139"/>
                <a:gd name="T23" fmla="*/ 94 h 139"/>
                <a:gd name="T24" fmla="*/ 139 w 139"/>
                <a:gd name="T25" fmla="*/ 48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39">
                  <a:moveTo>
                    <a:pt x="139" y="48"/>
                  </a:moveTo>
                  <a:lnTo>
                    <a:pt x="91" y="48"/>
                  </a:lnTo>
                  <a:lnTo>
                    <a:pt x="91" y="0"/>
                  </a:lnTo>
                  <a:lnTo>
                    <a:pt x="45" y="0"/>
                  </a:lnTo>
                  <a:lnTo>
                    <a:pt x="45" y="48"/>
                  </a:lnTo>
                  <a:lnTo>
                    <a:pt x="0" y="48"/>
                  </a:lnTo>
                  <a:lnTo>
                    <a:pt x="0" y="94"/>
                  </a:lnTo>
                  <a:lnTo>
                    <a:pt x="45" y="94"/>
                  </a:lnTo>
                  <a:lnTo>
                    <a:pt x="45" y="139"/>
                  </a:lnTo>
                  <a:lnTo>
                    <a:pt x="91" y="139"/>
                  </a:lnTo>
                  <a:lnTo>
                    <a:pt x="91" y="94"/>
                  </a:lnTo>
                  <a:lnTo>
                    <a:pt x="139" y="94"/>
                  </a:lnTo>
                  <a:lnTo>
                    <a:pt x="139" y="48"/>
                  </a:lnTo>
                  <a:close/>
                </a:path>
              </a:pathLst>
            </a:custGeom>
            <a:solidFill>
              <a:schemeClr val="accent1">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183">
              <a:extLst>
                <a:ext uri="{FF2B5EF4-FFF2-40B4-BE49-F238E27FC236}">
                  <a16:creationId xmlns:a16="http://schemas.microsoft.com/office/drawing/2014/main" id="{956A1DD7-5B60-4BCE-9A76-49DD4568370E}"/>
                </a:ext>
              </a:extLst>
            </p:cNvPr>
            <p:cNvSpPr>
              <a:spLocks/>
            </p:cNvSpPr>
            <p:nvPr/>
          </p:nvSpPr>
          <p:spPr bwMode="auto">
            <a:xfrm>
              <a:off x="593992" y="1253370"/>
              <a:ext cx="171302" cy="171302"/>
            </a:xfrm>
            <a:custGeom>
              <a:avLst/>
              <a:gdLst>
                <a:gd name="T0" fmla="*/ 139 w 139"/>
                <a:gd name="T1" fmla="*/ 46 h 139"/>
                <a:gd name="T2" fmla="*/ 91 w 139"/>
                <a:gd name="T3" fmla="*/ 46 h 139"/>
                <a:gd name="T4" fmla="*/ 91 w 139"/>
                <a:gd name="T5" fmla="*/ 0 h 139"/>
                <a:gd name="T6" fmla="*/ 46 w 139"/>
                <a:gd name="T7" fmla="*/ 0 h 139"/>
                <a:gd name="T8" fmla="*/ 46 w 139"/>
                <a:gd name="T9" fmla="*/ 46 h 139"/>
                <a:gd name="T10" fmla="*/ 0 w 139"/>
                <a:gd name="T11" fmla="*/ 46 h 139"/>
                <a:gd name="T12" fmla="*/ 0 w 139"/>
                <a:gd name="T13" fmla="*/ 91 h 139"/>
                <a:gd name="T14" fmla="*/ 46 w 139"/>
                <a:gd name="T15" fmla="*/ 91 h 139"/>
                <a:gd name="T16" fmla="*/ 46 w 139"/>
                <a:gd name="T17" fmla="*/ 139 h 139"/>
                <a:gd name="T18" fmla="*/ 91 w 139"/>
                <a:gd name="T19" fmla="*/ 139 h 139"/>
                <a:gd name="T20" fmla="*/ 91 w 139"/>
                <a:gd name="T21" fmla="*/ 91 h 139"/>
                <a:gd name="T22" fmla="*/ 139 w 139"/>
                <a:gd name="T23" fmla="*/ 91 h 139"/>
                <a:gd name="T24" fmla="*/ 139 w 139"/>
                <a:gd name="T25" fmla="*/ 46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39">
                  <a:moveTo>
                    <a:pt x="139" y="46"/>
                  </a:moveTo>
                  <a:lnTo>
                    <a:pt x="91" y="46"/>
                  </a:lnTo>
                  <a:lnTo>
                    <a:pt x="91" y="0"/>
                  </a:lnTo>
                  <a:lnTo>
                    <a:pt x="46" y="0"/>
                  </a:lnTo>
                  <a:lnTo>
                    <a:pt x="46" y="46"/>
                  </a:lnTo>
                  <a:lnTo>
                    <a:pt x="0" y="46"/>
                  </a:lnTo>
                  <a:lnTo>
                    <a:pt x="0" y="91"/>
                  </a:lnTo>
                  <a:lnTo>
                    <a:pt x="46" y="91"/>
                  </a:lnTo>
                  <a:lnTo>
                    <a:pt x="46" y="139"/>
                  </a:lnTo>
                  <a:lnTo>
                    <a:pt x="91" y="139"/>
                  </a:lnTo>
                  <a:lnTo>
                    <a:pt x="91" y="91"/>
                  </a:lnTo>
                  <a:lnTo>
                    <a:pt x="139" y="91"/>
                  </a:lnTo>
                  <a:lnTo>
                    <a:pt x="139" y="46"/>
                  </a:lnTo>
                  <a:close/>
                </a:path>
              </a:pathLst>
            </a:custGeom>
            <a:solidFill>
              <a:schemeClr val="accent4">
                <a:alpha val="1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184">
              <a:extLst>
                <a:ext uri="{FF2B5EF4-FFF2-40B4-BE49-F238E27FC236}">
                  <a16:creationId xmlns:a16="http://schemas.microsoft.com/office/drawing/2014/main" id="{8F0A1846-3897-4E9F-9784-EEEAA43E95E2}"/>
                </a:ext>
              </a:extLst>
            </p:cNvPr>
            <p:cNvSpPr>
              <a:spLocks/>
            </p:cNvSpPr>
            <p:nvPr/>
          </p:nvSpPr>
          <p:spPr bwMode="auto">
            <a:xfrm>
              <a:off x="3715627" y="1257067"/>
              <a:ext cx="171302" cy="171302"/>
            </a:xfrm>
            <a:custGeom>
              <a:avLst/>
              <a:gdLst>
                <a:gd name="T0" fmla="*/ 139 w 139"/>
                <a:gd name="T1" fmla="*/ 45 h 139"/>
                <a:gd name="T2" fmla="*/ 93 w 139"/>
                <a:gd name="T3" fmla="*/ 45 h 139"/>
                <a:gd name="T4" fmla="*/ 93 w 139"/>
                <a:gd name="T5" fmla="*/ 0 h 139"/>
                <a:gd name="T6" fmla="*/ 48 w 139"/>
                <a:gd name="T7" fmla="*/ 0 h 139"/>
                <a:gd name="T8" fmla="*/ 48 w 139"/>
                <a:gd name="T9" fmla="*/ 45 h 139"/>
                <a:gd name="T10" fmla="*/ 0 w 139"/>
                <a:gd name="T11" fmla="*/ 45 h 139"/>
                <a:gd name="T12" fmla="*/ 0 w 139"/>
                <a:gd name="T13" fmla="*/ 91 h 139"/>
                <a:gd name="T14" fmla="*/ 48 w 139"/>
                <a:gd name="T15" fmla="*/ 91 h 139"/>
                <a:gd name="T16" fmla="*/ 48 w 139"/>
                <a:gd name="T17" fmla="*/ 139 h 139"/>
                <a:gd name="T18" fmla="*/ 93 w 139"/>
                <a:gd name="T19" fmla="*/ 139 h 139"/>
                <a:gd name="T20" fmla="*/ 93 w 139"/>
                <a:gd name="T21" fmla="*/ 91 h 139"/>
                <a:gd name="T22" fmla="*/ 139 w 139"/>
                <a:gd name="T23" fmla="*/ 91 h 139"/>
                <a:gd name="T24" fmla="*/ 139 w 139"/>
                <a:gd name="T25" fmla="*/ 4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39">
                  <a:moveTo>
                    <a:pt x="139" y="45"/>
                  </a:moveTo>
                  <a:lnTo>
                    <a:pt x="93" y="45"/>
                  </a:lnTo>
                  <a:lnTo>
                    <a:pt x="93" y="0"/>
                  </a:lnTo>
                  <a:lnTo>
                    <a:pt x="48" y="0"/>
                  </a:lnTo>
                  <a:lnTo>
                    <a:pt x="48" y="45"/>
                  </a:lnTo>
                  <a:lnTo>
                    <a:pt x="0" y="45"/>
                  </a:lnTo>
                  <a:lnTo>
                    <a:pt x="0" y="91"/>
                  </a:lnTo>
                  <a:lnTo>
                    <a:pt x="48" y="91"/>
                  </a:lnTo>
                  <a:lnTo>
                    <a:pt x="48" y="139"/>
                  </a:lnTo>
                  <a:lnTo>
                    <a:pt x="93" y="139"/>
                  </a:lnTo>
                  <a:lnTo>
                    <a:pt x="93" y="91"/>
                  </a:lnTo>
                  <a:lnTo>
                    <a:pt x="139" y="91"/>
                  </a:lnTo>
                  <a:lnTo>
                    <a:pt x="139" y="45"/>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185">
              <a:extLst>
                <a:ext uri="{FF2B5EF4-FFF2-40B4-BE49-F238E27FC236}">
                  <a16:creationId xmlns:a16="http://schemas.microsoft.com/office/drawing/2014/main" id="{51F1BA26-A8D4-4A6F-8655-BE55BF4F3F04}"/>
                </a:ext>
              </a:extLst>
            </p:cNvPr>
            <p:cNvSpPr>
              <a:spLocks/>
            </p:cNvSpPr>
            <p:nvPr/>
          </p:nvSpPr>
          <p:spPr bwMode="auto">
            <a:xfrm>
              <a:off x="3640452" y="2050724"/>
              <a:ext cx="236618" cy="234153"/>
            </a:xfrm>
            <a:custGeom>
              <a:avLst/>
              <a:gdLst>
                <a:gd name="T0" fmla="*/ 192 w 192"/>
                <a:gd name="T1" fmla="*/ 64 h 190"/>
                <a:gd name="T2" fmla="*/ 128 w 192"/>
                <a:gd name="T3" fmla="*/ 64 h 190"/>
                <a:gd name="T4" fmla="*/ 128 w 192"/>
                <a:gd name="T5" fmla="*/ 0 h 190"/>
                <a:gd name="T6" fmla="*/ 64 w 192"/>
                <a:gd name="T7" fmla="*/ 0 h 190"/>
                <a:gd name="T8" fmla="*/ 64 w 192"/>
                <a:gd name="T9" fmla="*/ 64 h 190"/>
                <a:gd name="T10" fmla="*/ 0 w 192"/>
                <a:gd name="T11" fmla="*/ 64 h 190"/>
                <a:gd name="T12" fmla="*/ 0 w 192"/>
                <a:gd name="T13" fmla="*/ 126 h 190"/>
                <a:gd name="T14" fmla="*/ 64 w 192"/>
                <a:gd name="T15" fmla="*/ 126 h 190"/>
                <a:gd name="T16" fmla="*/ 64 w 192"/>
                <a:gd name="T17" fmla="*/ 190 h 190"/>
                <a:gd name="T18" fmla="*/ 128 w 192"/>
                <a:gd name="T19" fmla="*/ 190 h 190"/>
                <a:gd name="T20" fmla="*/ 128 w 192"/>
                <a:gd name="T21" fmla="*/ 126 h 190"/>
                <a:gd name="T22" fmla="*/ 192 w 192"/>
                <a:gd name="T23" fmla="*/ 126 h 190"/>
                <a:gd name="T24" fmla="*/ 192 w 192"/>
                <a:gd name="T25" fmla="*/ 64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 h="190">
                  <a:moveTo>
                    <a:pt x="192" y="64"/>
                  </a:moveTo>
                  <a:lnTo>
                    <a:pt x="128" y="64"/>
                  </a:lnTo>
                  <a:lnTo>
                    <a:pt x="128" y="0"/>
                  </a:lnTo>
                  <a:lnTo>
                    <a:pt x="64" y="0"/>
                  </a:lnTo>
                  <a:lnTo>
                    <a:pt x="64" y="64"/>
                  </a:lnTo>
                  <a:lnTo>
                    <a:pt x="0" y="64"/>
                  </a:lnTo>
                  <a:lnTo>
                    <a:pt x="0" y="126"/>
                  </a:lnTo>
                  <a:lnTo>
                    <a:pt x="64" y="126"/>
                  </a:lnTo>
                  <a:lnTo>
                    <a:pt x="64" y="190"/>
                  </a:lnTo>
                  <a:lnTo>
                    <a:pt x="128" y="190"/>
                  </a:lnTo>
                  <a:lnTo>
                    <a:pt x="128" y="126"/>
                  </a:lnTo>
                  <a:lnTo>
                    <a:pt x="192" y="126"/>
                  </a:lnTo>
                  <a:lnTo>
                    <a:pt x="192" y="64"/>
                  </a:lnTo>
                  <a:close/>
                </a:path>
              </a:pathLst>
            </a:custGeom>
            <a:solidFill>
              <a:schemeClr val="accent3">
                <a:alpha val="2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Group 2">
            <a:extLst>
              <a:ext uri="{FF2B5EF4-FFF2-40B4-BE49-F238E27FC236}">
                <a16:creationId xmlns:a16="http://schemas.microsoft.com/office/drawing/2014/main" id="{35665F00-2271-4B48-AF72-0BC3113553AF}"/>
              </a:ext>
            </a:extLst>
          </p:cNvPr>
          <p:cNvGrpSpPr/>
          <p:nvPr/>
        </p:nvGrpSpPr>
        <p:grpSpPr>
          <a:xfrm>
            <a:off x="1161095" y="4413459"/>
            <a:ext cx="1136492" cy="1629358"/>
            <a:chOff x="1161095" y="4413459"/>
            <a:chExt cx="1136492" cy="1629358"/>
          </a:xfrm>
        </p:grpSpPr>
        <p:grpSp>
          <p:nvGrpSpPr>
            <p:cNvPr id="190" name="Group 189">
              <a:extLst>
                <a:ext uri="{FF2B5EF4-FFF2-40B4-BE49-F238E27FC236}">
                  <a16:creationId xmlns:a16="http://schemas.microsoft.com/office/drawing/2014/main" id="{A5F2C9C7-142B-4D21-8CC0-8D0DFAAB919B}"/>
                </a:ext>
              </a:extLst>
            </p:cNvPr>
            <p:cNvGrpSpPr/>
            <p:nvPr/>
          </p:nvGrpSpPr>
          <p:grpSpPr>
            <a:xfrm>
              <a:off x="1161095" y="4413459"/>
              <a:ext cx="1136492" cy="1136490"/>
              <a:chOff x="7095785" y="3115889"/>
              <a:chExt cx="1270363" cy="1270363"/>
            </a:xfrm>
          </p:grpSpPr>
          <p:sp>
            <p:nvSpPr>
              <p:cNvPr id="192" name="Oval 191">
                <a:extLst>
                  <a:ext uri="{FF2B5EF4-FFF2-40B4-BE49-F238E27FC236}">
                    <a16:creationId xmlns:a16="http://schemas.microsoft.com/office/drawing/2014/main" id="{CD37C2BD-A297-4BB1-A4AA-2A71D465C0F9}"/>
                  </a:ext>
                </a:extLst>
              </p:cNvPr>
              <p:cNvSpPr/>
              <p:nvPr/>
            </p:nvSpPr>
            <p:spPr>
              <a:xfrm>
                <a:off x="7095787" y="3115892"/>
                <a:ext cx="1270360" cy="1270358"/>
              </a:xfrm>
              <a:prstGeom prst="ellipse">
                <a:avLst/>
              </a:prstGeom>
              <a:solidFill>
                <a:schemeClr val="bg1">
                  <a:lumMod val="75000"/>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mj-lt"/>
                </a:endParaRPr>
              </a:p>
            </p:txBody>
          </p:sp>
          <p:sp>
            <p:nvSpPr>
              <p:cNvPr id="193" name="Partial Circle 192">
                <a:extLst>
                  <a:ext uri="{FF2B5EF4-FFF2-40B4-BE49-F238E27FC236}">
                    <a16:creationId xmlns:a16="http://schemas.microsoft.com/office/drawing/2014/main" id="{77687660-8458-49BD-A2A2-4A7D1FFFE0D9}"/>
                  </a:ext>
                </a:extLst>
              </p:cNvPr>
              <p:cNvSpPr/>
              <p:nvPr/>
            </p:nvSpPr>
            <p:spPr>
              <a:xfrm>
                <a:off x="7095785" y="3115889"/>
                <a:ext cx="1270363" cy="1270363"/>
              </a:xfrm>
              <a:prstGeom prst="pie">
                <a:avLst/>
              </a:prstGeom>
              <a:gradFill flip="none" rotWithShape="1">
                <a:gsLst>
                  <a:gs pos="10000">
                    <a:schemeClr val="accent1"/>
                  </a:gs>
                  <a:gs pos="100000">
                    <a:schemeClr val="accent1">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mj-lt"/>
                </a:endParaRPr>
              </a:p>
            </p:txBody>
          </p:sp>
          <p:sp>
            <p:nvSpPr>
              <p:cNvPr id="194" name="Oval 193">
                <a:extLst>
                  <a:ext uri="{FF2B5EF4-FFF2-40B4-BE49-F238E27FC236}">
                    <a16:creationId xmlns:a16="http://schemas.microsoft.com/office/drawing/2014/main" id="{8DB4D1F7-D490-4BE2-ADCE-BBC01E02677B}"/>
                  </a:ext>
                </a:extLst>
              </p:cNvPr>
              <p:cNvSpPr/>
              <p:nvPr/>
            </p:nvSpPr>
            <p:spPr>
              <a:xfrm>
                <a:off x="7229656" y="3249761"/>
                <a:ext cx="1002622" cy="1002620"/>
              </a:xfrm>
              <a:prstGeom prst="ellipse">
                <a:avLst/>
              </a:prstGeom>
              <a:solidFill>
                <a:schemeClr val="bg1"/>
              </a:solidFill>
              <a:ln>
                <a:noFill/>
              </a:ln>
              <a:effectLst>
                <a:outerShdw blurRad="215900" dist="508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mj-lt"/>
                </a:endParaRPr>
              </a:p>
            </p:txBody>
          </p:sp>
          <p:sp>
            <p:nvSpPr>
              <p:cNvPr id="195" name="TextBox 194">
                <a:extLst>
                  <a:ext uri="{FF2B5EF4-FFF2-40B4-BE49-F238E27FC236}">
                    <a16:creationId xmlns:a16="http://schemas.microsoft.com/office/drawing/2014/main" id="{C26F5C2C-87D7-4BA2-96CF-04C6EBAFB7D9}"/>
                  </a:ext>
                </a:extLst>
              </p:cNvPr>
              <p:cNvSpPr txBox="1"/>
              <p:nvPr/>
            </p:nvSpPr>
            <p:spPr>
              <a:xfrm>
                <a:off x="7424632" y="3566404"/>
                <a:ext cx="612667" cy="369332"/>
              </a:xfrm>
              <a:prstGeom prst="rect">
                <a:avLst/>
              </a:prstGeom>
              <a:noFill/>
            </p:spPr>
            <p:txBody>
              <a:bodyPr wrap="none" rtlCol="0">
                <a:spAutoFit/>
              </a:bodyPr>
              <a:lstStyle/>
              <a:p>
                <a:pPr algn="ctr"/>
                <a:r>
                  <a:rPr lang="en-US" dirty="0">
                    <a:solidFill>
                      <a:schemeClr val="tx1">
                        <a:lumMod val="65000"/>
                        <a:lumOff val="35000"/>
                      </a:schemeClr>
                    </a:solidFill>
                    <a:latin typeface="+mj-lt"/>
                  </a:rPr>
                  <a:t>75%</a:t>
                </a:r>
              </a:p>
            </p:txBody>
          </p:sp>
        </p:grpSp>
        <p:sp>
          <p:nvSpPr>
            <p:cNvPr id="191" name="TextBox 190">
              <a:extLst>
                <a:ext uri="{FF2B5EF4-FFF2-40B4-BE49-F238E27FC236}">
                  <a16:creationId xmlns:a16="http://schemas.microsoft.com/office/drawing/2014/main" id="{7C4FA053-A303-43EC-99AB-99836481FFB4}"/>
                </a:ext>
              </a:extLst>
            </p:cNvPr>
            <p:cNvSpPr txBox="1"/>
            <p:nvPr/>
          </p:nvSpPr>
          <p:spPr>
            <a:xfrm>
              <a:off x="1161095" y="5715933"/>
              <a:ext cx="1136491" cy="326884"/>
            </a:xfrm>
            <a:prstGeom prst="rect">
              <a:avLst/>
            </a:prstGeom>
            <a:noFill/>
          </p:spPr>
          <p:txBody>
            <a:bodyPr wrap="square" rtlCol="0">
              <a:spAutoFit/>
            </a:bodyPr>
            <a:lstStyle/>
            <a:p>
              <a:pPr algn="ctr">
                <a:lnSpc>
                  <a:spcPct val="120000"/>
                </a:lnSpc>
              </a:pPr>
              <a:r>
                <a:rPr lang="en-US" sz="1400" dirty="0">
                  <a:solidFill>
                    <a:schemeClr val="bg1">
                      <a:lumMod val="65000"/>
                    </a:schemeClr>
                  </a:solidFill>
                </a:rPr>
                <a:t>Medical #1</a:t>
              </a:r>
            </a:p>
          </p:txBody>
        </p:sp>
      </p:grpSp>
      <p:grpSp>
        <p:nvGrpSpPr>
          <p:cNvPr id="4" name="Group 3">
            <a:extLst>
              <a:ext uri="{FF2B5EF4-FFF2-40B4-BE49-F238E27FC236}">
                <a16:creationId xmlns:a16="http://schemas.microsoft.com/office/drawing/2014/main" id="{B9764B72-BC6C-441D-B9A7-3447CEE36594}"/>
              </a:ext>
            </a:extLst>
          </p:cNvPr>
          <p:cNvGrpSpPr/>
          <p:nvPr/>
        </p:nvGrpSpPr>
        <p:grpSpPr>
          <a:xfrm>
            <a:off x="3237716" y="4413459"/>
            <a:ext cx="1136492" cy="1629358"/>
            <a:chOff x="3237716" y="4413459"/>
            <a:chExt cx="1136492" cy="1629358"/>
          </a:xfrm>
        </p:grpSpPr>
        <p:grpSp>
          <p:nvGrpSpPr>
            <p:cNvPr id="197" name="Group 196">
              <a:extLst>
                <a:ext uri="{FF2B5EF4-FFF2-40B4-BE49-F238E27FC236}">
                  <a16:creationId xmlns:a16="http://schemas.microsoft.com/office/drawing/2014/main" id="{8758A6D7-7704-4BA4-AD63-F81C2A7E0E08}"/>
                </a:ext>
              </a:extLst>
            </p:cNvPr>
            <p:cNvGrpSpPr/>
            <p:nvPr/>
          </p:nvGrpSpPr>
          <p:grpSpPr>
            <a:xfrm>
              <a:off x="3237716" y="4413459"/>
              <a:ext cx="1136492" cy="1136490"/>
              <a:chOff x="9172406" y="3115889"/>
              <a:chExt cx="1270363" cy="1270363"/>
            </a:xfrm>
          </p:grpSpPr>
          <p:sp>
            <p:nvSpPr>
              <p:cNvPr id="199" name="Oval 198">
                <a:extLst>
                  <a:ext uri="{FF2B5EF4-FFF2-40B4-BE49-F238E27FC236}">
                    <a16:creationId xmlns:a16="http://schemas.microsoft.com/office/drawing/2014/main" id="{F114A637-0B2D-4179-8B22-32D77B111B85}"/>
                  </a:ext>
                </a:extLst>
              </p:cNvPr>
              <p:cNvSpPr/>
              <p:nvPr/>
            </p:nvSpPr>
            <p:spPr>
              <a:xfrm>
                <a:off x="9172406" y="3115889"/>
                <a:ext cx="1270360" cy="1270358"/>
              </a:xfrm>
              <a:prstGeom prst="ellipse">
                <a:avLst/>
              </a:prstGeom>
              <a:solidFill>
                <a:schemeClr val="bg1">
                  <a:lumMod val="75000"/>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mj-lt"/>
                </a:endParaRPr>
              </a:p>
            </p:txBody>
          </p:sp>
          <p:sp>
            <p:nvSpPr>
              <p:cNvPr id="200" name="Partial Circle 199">
                <a:extLst>
                  <a:ext uri="{FF2B5EF4-FFF2-40B4-BE49-F238E27FC236}">
                    <a16:creationId xmlns:a16="http://schemas.microsoft.com/office/drawing/2014/main" id="{94ED6FF0-0792-4D32-B012-68E324A29199}"/>
                  </a:ext>
                </a:extLst>
              </p:cNvPr>
              <p:cNvSpPr/>
              <p:nvPr/>
            </p:nvSpPr>
            <p:spPr>
              <a:xfrm>
                <a:off x="9172406" y="3115889"/>
                <a:ext cx="1270363" cy="1270363"/>
              </a:xfrm>
              <a:prstGeom prst="pie">
                <a:avLst>
                  <a:gd name="adj1" fmla="val 3285443"/>
                  <a:gd name="adj2" fmla="val 16200000"/>
                </a:avLst>
              </a:prstGeom>
              <a:gradFill>
                <a:gsLst>
                  <a:gs pos="10000">
                    <a:schemeClr val="accent2"/>
                  </a:gs>
                  <a:gs pos="100000">
                    <a:schemeClr val="accent2">
                      <a:lumMod val="7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mj-lt"/>
                </a:endParaRPr>
              </a:p>
            </p:txBody>
          </p:sp>
          <p:sp>
            <p:nvSpPr>
              <p:cNvPr id="201" name="Oval 200">
                <a:extLst>
                  <a:ext uri="{FF2B5EF4-FFF2-40B4-BE49-F238E27FC236}">
                    <a16:creationId xmlns:a16="http://schemas.microsoft.com/office/drawing/2014/main" id="{75DB6854-6FAD-4F86-B50F-07BC17594097}"/>
                  </a:ext>
                </a:extLst>
              </p:cNvPr>
              <p:cNvSpPr/>
              <p:nvPr/>
            </p:nvSpPr>
            <p:spPr>
              <a:xfrm>
                <a:off x="9306277" y="3249761"/>
                <a:ext cx="1002622" cy="1002620"/>
              </a:xfrm>
              <a:prstGeom prst="ellipse">
                <a:avLst/>
              </a:prstGeom>
              <a:solidFill>
                <a:schemeClr val="bg1"/>
              </a:solidFill>
              <a:ln>
                <a:noFill/>
              </a:ln>
              <a:effectLst>
                <a:outerShdw blurRad="215900" dist="508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mj-lt"/>
                </a:endParaRPr>
              </a:p>
            </p:txBody>
          </p:sp>
          <p:sp>
            <p:nvSpPr>
              <p:cNvPr id="202" name="TextBox 201">
                <a:extLst>
                  <a:ext uri="{FF2B5EF4-FFF2-40B4-BE49-F238E27FC236}">
                    <a16:creationId xmlns:a16="http://schemas.microsoft.com/office/drawing/2014/main" id="{2966AAA7-5AC3-4480-A2FF-36BAD509DB17}"/>
                  </a:ext>
                </a:extLst>
              </p:cNvPr>
              <p:cNvSpPr txBox="1"/>
              <p:nvPr/>
            </p:nvSpPr>
            <p:spPr>
              <a:xfrm>
                <a:off x="9501253" y="3566404"/>
                <a:ext cx="612667" cy="369332"/>
              </a:xfrm>
              <a:prstGeom prst="rect">
                <a:avLst/>
              </a:prstGeom>
              <a:noFill/>
            </p:spPr>
            <p:txBody>
              <a:bodyPr wrap="none" rtlCol="0">
                <a:spAutoFit/>
              </a:bodyPr>
              <a:lstStyle/>
              <a:p>
                <a:pPr algn="ctr"/>
                <a:r>
                  <a:rPr lang="en-US" dirty="0">
                    <a:solidFill>
                      <a:schemeClr val="tx1">
                        <a:lumMod val="65000"/>
                        <a:lumOff val="35000"/>
                      </a:schemeClr>
                    </a:solidFill>
                    <a:latin typeface="+mj-lt"/>
                  </a:rPr>
                  <a:t>64%</a:t>
                </a:r>
              </a:p>
            </p:txBody>
          </p:sp>
        </p:grpSp>
        <p:sp>
          <p:nvSpPr>
            <p:cNvPr id="198" name="TextBox 197">
              <a:extLst>
                <a:ext uri="{FF2B5EF4-FFF2-40B4-BE49-F238E27FC236}">
                  <a16:creationId xmlns:a16="http://schemas.microsoft.com/office/drawing/2014/main" id="{6CAB878E-CD9D-4F29-A3B3-A9F03519772E}"/>
                </a:ext>
              </a:extLst>
            </p:cNvPr>
            <p:cNvSpPr txBox="1"/>
            <p:nvPr/>
          </p:nvSpPr>
          <p:spPr>
            <a:xfrm>
              <a:off x="3237716" y="5715933"/>
              <a:ext cx="1136491" cy="326884"/>
            </a:xfrm>
            <a:prstGeom prst="rect">
              <a:avLst/>
            </a:prstGeom>
            <a:noFill/>
          </p:spPr>
          <p:txBody>
            <a:bodyPr wrap="square" rtlCol="0">
              <a:spAutoFit/>
            </a:bodyPr>
            <a:lstStyle/>
            <a:p>
              <a:pPr algn="ctr">
                <a:lnSpc>
                  <a:spcPct val="120000"/>
                </a:lnSpc>
              </a:pPr>
              <a:r>
                <a:rPr lang="en-US" sz="1400" dirty="0">
                  <a:solidFill>
                    <a:schemeClr val="bg1">
                      <a:lumMod val="65000"/>
                    </a:schemeClr>
                  </a:solidFill>
                </a:rPr>
                <a:t>Medical #2</a:t>
              </a:r>
            </a:p>
          </p:txBody>
        </p:sp>
      </p:grpSp>
      <p:sp>
        <p:nvSpPr>
          <p:cNvPr id="214" name="Rectangle: Rounded Corners 213">
            <a:extLst>
              <a:ext uri="{FF2B5EF4-FFF2-40B4-BE49-F238E27FC236}">
                <a16:creationId xmlns:a16="http://schemas.microsoft.com/office/drawing/2014/main" id="{D2C5918C-158F-4F3A-B413-8A47F79D7431}"/>
              </a:ext>
            </a:extLst>
          </p:cNvPr>
          <p:cNvSpPr/>
          <p:nvPr/>
        </p:nvSpPr>
        <p:spPr>
          <a:xfrm>
            <a:off x="676913" y="1807274"/>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B2F2E046-8025-446B-B933-CEB6E76D3DE4}"/>
              </a:ext>
            </a:extLst>
          </p:cNvPr>
          <p:cNvGrpSpPr/>
          <p:nvPr/>
        </p:nvGrpSpPr>
        <p:grpSpPr>
          <a:xfrm>
            <a:off x="1067156" y="1196171"/>
            <a:ext cx="4240950" cy="1600155"/>
            <a:chOff x="1067156" y="1196171"/>
            <a:chExt cx="4240950" cy="1600155"/>
          </a:xfrm>
        </p:grpSpPr>
        <p:sp>
          <p:nvSpPr>
            <p:cNvPr id="215" name="TextBox 214">
              <a:extLst>
                <a:ext uri="{FF2B5EF4-FFF2-40B4-BE49-F238E27FC236}">
                  <a16:creationId xmlns:a16="http://schemas.microsoft.com/office/drawing/2014/main" id="{3AE02E0A-3DA4-4D09-AA8F-766E663029A3}"/>
                </a:ext>
              </a:extLst>
            </p:cNvPr>
            <p:cNvSpPr txBox="1"/>
            <p:nvPr/>
          </p:nvSpPr>
          <p:spPr>
            <a:xfrm>
              <a:off x="1067156" y="1472887"/>
              <a:ext cx="4240950"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Infographic Slide</a:t>
              </a:r>
            </a:p>
          </p:txBody>
        </p:sp>
        <p:sp>
          <p:nvSpPr>
            <p:cNvPr id="216" name="TextBox 215">
              <a:extLst>
                <a:ext uri="{FF2B5EF4-FFF2-40B4-BE49-F238E27FC236}">
                  <a16:creationId xmlns:a16="http://schemas.microsoft.com/office/drawing/2014/main" id="{93C52023-5DE7-4DDD-BFE4-0761F6E09F95}"/>
                </a:ext>
              </a:extLst>
            </p:cNvPr>
            <p:cNvSpPr txBox="1"/>
            <p:nvPr/>
          </p:nvSpPr>
          <p:spPr>
            <a:xfrm>
              <a:off x="1067156" y="1196171"/>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sp>
        <p:nvSpPr>
          <p:cNvPr id="218" name="TextBox 217">
            <a:extLst>
              <a:ext uri="{FF2B5EF4-FFF2-40B4-BE49-F238E27FC236}">
                <a16:creationId xmlns:a16="http://schemas.microsoft.com/office/drawing/2014/main" id="{E11B01D9-7E44-4A8C-8B36-C4A08D270587}"/>
              </a:ext>
            </a:extLst>
          </p:cNvPr>
          <p:cNvSpPr txBox="1"/>
          <p:nvPr/>
        </p:nvSpPr>
        <p:spPr>
          <a:xfrm>
            <a:off x="1067156" y="3391732"/>
            <a:ext cx="4451103"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a:t>
            </a:r>
            <a:r>
              <a:rPr lang="en-US" sz="1200" b="1" dirty="0" err="1">
                <a:solidFill>
                  <a:schemeClr val="bg1">
                    <a:lumMod val="65000"/>
                  </a:schemeClr>
                </a:solidFill>
              </a:rPr>
              <a:t>ut</a:t>
            </a:r>
            <a:r>
              <a:rPr lang="en-US" sz="1200" b="1" dirty="0">
                <a:solidFill>
                  <a:schemeClr val="bg1">
                    <a:lumMod val="65000"/>
                  </a:schemeClr>
                </a:solidFill>
              </a:rPr>
              <a:t> </a:t>
            </a:r>
            <a:r>
              <a:rPr lang="en-US" sz="1200" b="1" dirty="0" err="1">
                <a:solidFill>
                  <a:schemeClr val="bg1">
                    <a:lumMod val="65000"/>
                  </a:schemeClr>
                </a:solidFill>
              </a:rPr>
              <a:t>perspiciatis</a:t>
            </a:r>
            <a:r>
              <a:rPr lang="en-US" sz="1200" b="1"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 </a:t>
            </a:r>
            <a:r>
              <a:rPr lang="en-US" sz="1200" dirty="0" err="1">
                <a:solidFill>
                  <a:schemeClr val="bg1">
                    <a:lumMod val="65000"/>
                  </a:schemeClr>
                </a:solidFill>
              </a:rPr>
              <a:t>doloremque</a:t>
            </a:r>
            <a:r>
              <a:rPr lang="en-US" sz="1200" dirty="0">
                <a:solidFill>
                  <a:schemeClr val="bg1">
                    <a:lumMod val="65000"/>
                  </a:schemeClr>
                </a:solidFill>
              </a:rPr>
              <a:t> </a:t>
            </a:r>
            <a:r>
              <a:rPr lang="en-US" sz="1200" dirty="0" err="1">
                <a:solidFill>
                  <a:schemeClr val="bg1">
                    <a:lumMod val="65000"/>
                  </a:schemeClr>
                </a:solidFill>
              </a:rPr>
              <a:t>laudantium</a:t>
            </a:r>
            <a:r>
              <a:rPr lang="en-US" sz="1200" dirty="0">
                <a:solidFill>
                  <a:schemeClr val="bg1">
                    <a:lumMod val="65000"/>
                  </a:schemeClr>
                </a:solidFill>
              </a:rPr>
              <a:t>, </a:t>
            </a:r>
            <a:r>
              <a:rPr lang="en-US" sz="1200" dirty="0" err="1">
                <a:solidFill>
                  <a:schemeClr val="bg1">
                    <a:lumMod val="65000"/>
                  </a:schemeClr>
                </a:solidFill>
              </a:rPr>
              <a:t>totam</a:t>
            </a:r>
            <a:r>
              <a:rPr lang="en-US" sz="1200" dirty="0">
                <a:solidFill>
                  <a:schemeClr val="bg1">
                    <a:lumMod val="65000"/>
                  </a:schemeClr>
                </a:solidFill>
              </a:rPr>
              <a:t> rem </a:t>
            </a:r>
            <a:r>
              <a:rPr lang="en-US" sz="1200" dirty="0" err="1">
                <a:solidFill>
                  <a:schemeClr val="bg1">
                    <a:lumMod val="65000"/>
                  </a:schemeClr>
                </a:solidFill>
              </a:rPr>
              <a:t>aperiam</a:t>
            </a:r>
            <a:r>
              <a:rPr lang="en-US" sz="1200" dirty="0">
                <a:solidFill>
                  <a:schemeClr val="bg1">
                    <a:lumMod val="65000"/>
                  </a:schemeClr>
                </a:solidFill>
              </a:rPr>
              <a:t>, </a:t>
            </a:r>
            <a:r>
              <a:rPr lang="en-US" sz="1200" dirty="0" err="1">
                <a:solidFill>
                  <a:schemeClr val="bg1">
                    <a:lumMod val="65000"/>
                  </a:schemeClr>
                </a:solidFill>
              </a:rPr>
              <a:t>eaque</a:t>
            </a:r>
            <a:r>
              <a:rPr lang="en-US" sz="1200" dirty="0">
                <a:solidFill>
                  <a:schemeClr val="bg1">
                    <a:lumMod val="65000"/>
                  </a:schemeClr>
                </a:solidFill>
              </a:rPr>
              <a:t> </a:t>
            </a:r>
            <a:r>
              <a:rPr lang="en-US" sz="1200" dirty="0" err="1">
                <a:solidFill>
                  <a:schemeClr val="bg1">
                    <a:lumMod val="65000"/>
                  </a:schemeClr>
                </a:solidFill>
              </a:rPr>
              <a:t>ipsa</a:t>
            </a:r>
            <a:r>
              <a:rPr lang="en-US" sz="1200" dirty="0">
                <a:solidFill>
                  <a:schemeClr val="bg1">
                    <a:lumMod val="65000"/>
                  </a:schemeClr>
                </a:solidFill>
              </a:rPr>
              <a:t> </a:t>
            </a:r>
            <a:r>
              <a:rPr lang="en-US" sz="1200" dirty="0" err="1">
                <a:solidFill>
                  <a:schemeClr val="bg1">
                    <a:lumMod val="65000"/>
                  </a:schemeClr>
                </a:solidFill>
              </a:rPr>
              <a:t>quae</a:t>
            </a:r>
            <a:r>
              <a:rPr lang="en-US" sz="1200" dirty="0">
                <a:solidFill>
                  <a:schemeClr val="bg1">
                    <a:lumMod val="65000"/>
                  </a:schemeClr>
                </a:solidFill>
              </a:rPr>
              <a:t>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Veritatis.</a:t>
            </a:r>
          </a:p>
        </p:txBody>
      </p:sp>
    </p:spTree>
    <p:extLst>
      <p:ext uri="{BB962C8B-B14F-4D97-AF65-F5344CB8AC3E}">
        <p14:creationId xmlns:p14="http://schemas.microsoft.com/office/powerpoint/2010/main" val="322689144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214"/>
                                        </p:tgtEl>
                                        <p:attrNameLst>
                                          <p:attrName>style.visibility</p:attrName>
                                        </p:attrNameLst>
                                      </p:cBhvr>
                                      <p:to>
                                        <p:strVal val="visible"/>
                                      </p:to>
                                    </p:set>
                                    <p:anim calcmode="lin" valueType="num">
                                      <p:cBhvr>
                                        <p:cTn id="11" dur="250" fill="hold"/>
                                        <p:tgtEl>
                                          <p:spTgt spid="214"/>
                                        </p:tgtEl>
                                        <p:attrNameLst>
                                          <p:attrName>ppt_x</p:attrName>
                                        </p:attrNameLst>
                                      </p:cBhvr>
                                      <p:tavLst>
                                        <p:tav tm="0">
                                          <p:val>
                                            <p:strVal val="#ppt_x+#ppt_w/2"/>
                                          </p:val>
                                        </p:tav>
                                        <p:tav tm="100000">
                                          <p:val>
                                            <p:strVal val="#ppt_x"/>
                                          </p:val>
                                        </p:tav>
                                      </p:tavLst>
                                    </p:anim>
                                    <p:anim calcmode="lin" valueType="num">
                                      <p:cBhvr>
                                        <p:cTn id="12" dur="250" fill="hold"/>
                                        <p:tgtEl>
                                          <p:spTgt spid="214"/>
                                        </p:tgtEl>
                                        <p:attrNameLst>
                                          <p:attrName>ppt_y</p:attrName>
                                        </p:attrNameLst>
                                      </p:cBhvr>
                                      <p:tavLst>
                                        <p:tav tm="0">
                                          <p:val>
                                            <p:strVal val="#ppt_y"/>
                                          </p:val>
                                        </p:tav>
                                        <p:tav tm="100000">
                                          <p:val>
                                            <p:strVal val="#ppt_y"/>
                                          </p:val>
                                        </p:tav>
                                      </p:tavLst>
                                    </p:anim>
                                    <p:anim calcmode="lin" valueType="num">
                                      <p:cBhvr>
                                        <p:cTn id="13" dur="250" fill="hold"/>
                                        <p:tgtEl>
                                          <p:spTgt spid="214"/>
                                        </p:tgtEl>
                                        <p:attrNameLst>
                                          <p:attrName>ppt_w</p:attrName>
                                        </p:attrNameLst>
                                      </p:cBhvr>
                                      <p:tavLst>
                                        <p:tav tm="0">
                                          <p:val>
                                            <p:fltVal val="0"/>
                                          </p:val>
                                        </p:tav>
                                        <p:tav tm="100000">
                                          <p:val>
                                            <p:strVal val="#ppt_w"/>
                                          </p:val>
                                        </p:tav>
                                      </p:tavLst>
                                    </p:anim>
                                    <p:anim calcmode="lin" valueType="num">
                                      <p:cBhvr>
                                        <p:cTn id="14" dur="250" fill="hold"/>
                                        <p:tgtEl>
                                          <p:spTgt spid="214"/>
                                        </p:tgtEl>
                                        <p:attrNameLst>
                                          <p:attrName>ppt_h</p:attrName>
                                        </p:attrNameLst>
                                      </p:cBhvr>
                                      <p:tavLst>
                                        <p:tav tm="0">
                                          <p:val>
                                            <p:strVal val="#ppt_h"/>
                                          </p:val>
                                        </p:tav>
                                        <p:tav tm="100000">
                                          <p:val>
                                            <p:strVal val="#ppt_h"/>
                                          </p:val>
                                        </p:tav>
                                      </p:tavLst>
                                    </p:anim>
                                  </p:childTnLst>
                                </p:cTn>
                              </p:par>
                              <p:par>
                                <p:cTn id="15" presetID="2" presetClass="entr" presetSubtype="8" decel="100000" fill="hold" grpId="0" nodeType="withEffect">
                                  <p:stCondLst>
                                    <p:cond delay="250"/>
                                  </p:stCondLst>
                                  <p:childTnLst>
                                    <p:set>
                                      <p:cBhvr>
                                        <p:cTn id="16" dur="1" fill="hold">
                                          <p:stCondLst>
                                            <p:cond delay="0"/>
                                          </p:stCondLst>
                                        </p:cTn>
                                        <p:tgtEl>
                                          <p:spTgt spid="218"/>
                                        </p:tgtEl>
                                        <p:attrNameLst>
                                          <p:attrName>style.visibility</p:attrName>
                                        </p:attrNameLst>
                                      </p:cBhvr>
                                      <p:to>
                                        <p:strVal val="visible"/>
                                      </p:to>
                                    </p:set>
                                    <p:anim calcmode="lin" valueType="num">
                                      <p:cBhvr additive="base">
                                        <p:cTn id="17" dur="750" fill="hold"/>
                                        <p:tgtEl>
                                          <p:spTgt spid="218"/>
                                        </p:tgtEl>
                                        <p:attrNameLst>
                                          <p:attrName>ppt_x</p:attrName>
                                        </p:attrNameLst>
                                      </p:cBhvr>
                                      <p:tavLst>
                                        <p:tav tm="0">
                                          <p:val>
                                            <p:strVal val="0-#ppt_w/2"/>
                                          </p:val>
                                        </p:tav>
                                        <p:tav tm="100000">
                                          <p:val>
                                            <p:strVal val="#ppt_x"/>
                                          </p:val>
                                        </p:tav>
                                      </p:tavLst>
                                    </p:anim>
                                    <p:anim calcmode="lin" valueType="num">
                                      <p:cBhvr additive="base">
                                        <p:cTn id="18" dur="750" fill="hold"/>
                                        <p:tgtEl>
                                          <p:spTgt spid="218"/>
                                        </p:tgtEl>
                                        <p:attrNameLst>
                                          <p:attrName>ppt_y</p:attrName>
                                        </p:attrNameLst>
                                      </p:cBhvr>
                                      <p:tavLst>
                                        <p:tav tm="0">
                                          <p:val>
                                            <p:strVal val="#ppt_y"/>
                                          </p:val>
                                        </p:tav>
                                        <p:tav tm="100000">
                                          <p:val>
                                            <p:strVal val="#ppt_y"/>
                                          </p:val>
                                        </p:tav>
                                      </p:tavLst>
                                    </p:anim>
                                  </p:childTnLst>
                                </p:cTn>
                              </p:par>
                              <p:par>
                                <p:cTn id="19" presetID="10"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10" presetClass="entr" presetSubtype="0" fill="hold" nodeType="withEffect">
                                  <p:stCondLst>
                                    <p:cond delay="25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par>
                                <p:cTn id="25" presetID="2" presetClass="entr" presetSubtype="2" decel="100000" fill="hold" nodeType="withEffect">
                                  <p:stCondLst>
                                    <p:cond delay="0"/>
                                  </p:stCondLst>
                                  <p:childTnLst>
                                    <p:set>
                                      <p:cBhvr>
                                        <p:cTn id="26" dur="1" fill="hold">
                                          <p:stCondLst>
                                            <p:cond delay="0"/>
                                          </p:stCondLst>
                                        </p:cTn>
                                        <p:tgtEl>
                                          <p:spTgt spid="188"/>
                                        </p:tgtEl>
                                        <p:attrNameLst>
                                          <p:attrName>style.visibility</p:attrName>
                                        </p:attrNameLst>
                                      </p:cBhvr>
                                      <p:to>
                                        <p:strVal val="visible"/>
                                      </p:to>
                                    </p:set>
                                    <p:anim calcmode="lin" valueType="num">
                                      <p:cBhvr additive="base">
                                        <p:cTn id="27" dur="750" fill="hold"/>
                                        <p:tgtEl>
                                          <p:spTgt spid="188"/>
                                        </p:tgtEl>
                                        <p:attrNameLst>
                                          <p:attrName>ppt_x</p:attrName>
                                        </p:attrNameLst>
                                      </p:cBhvr>
                                      <p:tavLst>
                                        <p:tav tm="0">
                                          <p:val>
                                            <p:strVal val="1+#ppt_w/2"/>
                                          </p:val>
                                        </p:tav>
                                        <p:tav tm="100000">
                                          <p:val>
                                            <p:strVal val="#ppt_x"/>
                                          </p:val>
                                        </p:tav>
                                      </p:tavLst>
                                    </p:anim>
                                    <p:anim calcmode="lin" valueType="num">
                                      <p:cBhvr additive="base">
                                        <p:cTn id="28" dur="750" fill="hold"/>
                                        <p:tgtEl>
                                          <p:spTgt spid="18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 grpId="0" animBg="1"/>
      <p:bldP spid="218"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Group 51">
            <a:extLst>
              <a:ext uri="{FF2B5EF4-FFF2-40B4-BE49-F238E27FC236}">
                <a16:creationId xmlns:a16="http://schemas.microsoft.com/office/drawing/2014/main" id="{309C8F1D-83A5-41B6-BFEB-45076DC7C795}"/>
              </a:ext>
            </a:extLst>
          </p:cNvPr>
          <p:cNvGrpSpPr/>
          <p:nvPr/>
        </p:nvGrpSpPr>
        <p:grpSpPr>
          <a:xfrm>
            <a:off x="6798291" y="2447618"/>
            <a:ext cx="4492802" cy="3295650"/>
            <a:chOff x="2773363" y="954088"/>
            <a:chExt cx="6654800" cy="4881563"/>
          </a:xfrm>
        </p:grpSpPr>
        <p:sp>
          <p:nvSpPr>
            <p:cNvPr id="5" name="Rectangle 5">
              <a:extLst>
                <a:ext uri="{FF2B5EF4-FFF2-40B4-BE49-F238E27FC236}">
                  <a16:creationId xmlns:a16="http://schemas.microsoft.com/office/drawing/2014/main" id="{79A6DD2C-429C-456D-8C72-7E7E4DDC68C5}"/>
                </a:ext>
              </a:extLst>
            </p:cNvPr>
            <p:cNvSpPr>
              <a:spLocks noChangeArrowheads="1"/>
            </p:cNvSpPr>
            <p:nvPr/>
          </p:nvSpPr>
          <p:spPr bwMode="auto">
            <a:xfrm>
              <a:off x="4986338" y="2914650"/>
              <a:ext cx="1108075" cy="242888"/>
            </a:xfrm>
            <a:prstGeom prst="rect">
              <a:avLst/>
            </a:prstGeom>
            <a:solidFill>
              <a:srgbClr val="638F8E"/>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 name="Rectangle 6">
              <a:extLst>
                <a:ext uri="{FF2B5EF4-FFF2-40B4-BE49-F238E27FC236}">
                  <a16:creationId xmlns:a16="http://schemas.microsoft.com/office/drawing/2014/main" id="{D3251E42-7373-4A18-953C-5FD99D70B0CA}"/>
                </a:ext>
              </a:extLst>
            </p:cNvPr>
            <p:cNvSpPr>
              <a:spLocks noChangeArrowheads="1"/>
            </p:cNvSpPr>
            <p:nvPr/>
          </p:nvSpPr>
          <p:spPr bwMode="auto">
            <a:xfrm>
              <a:off x="4986338" y="2652713"/>
              <a:ext cx="1108075" cy="236538"/>
            </a:xfrm>
            <a:prstGeom prst="rect">
              <a:avLst/>
            </a:prstGeom>
            <a:solidFill>
              <a:srgbClr val="638F8E"/>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 name="Rectangle 7">
              <a:extLst>
                <a:ext uri="{FF2B5EF4-FFF2-40B4-BE49-F238E27FC236}">
                  <a16:creationId xmlns:a16="http://schemas.microsoft.com/office/drawing/2014/main" id="{E50C9B44-7228-4091-8145-6DE3965C236D}"/>
                </a:ext>
              </a:extLst>
            </p:cNvPr>
            <p:cNvSpPr>
              <a:spLocks noChangeArrowheads="1"/>
            </p:cNvSpPr>
            <p:nvPr/>
          </p:nvSpPr>
          <p:spPr bwMode="auto">
            <a:xfrm>
              <a:off x="4953000" y="2771775"/>
              <a:ext cx="33338" cy="284163"/>
            </a:xfrm>
            <a:prstGeom prst="rect">
              <a:avLst/>
            </a:prstGeom>
            <a:solidFill>
              <a:srgbClr val="BBBDB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 name="Rectangle 8">
              <a:extLst>
                <a:ext uri="{FF2B5EF4-FFF2-40B4-BE49-F238E27FC236}">
                  <a16:creationId xmlns:a16="http://schemas.microsoft.com/office/drawing/2014/main" id="{89618684-13AA-43C9-802D-3B2829FE80D0}"/>
                </a:ext>
              </a:extLst>
            </p:cNvPr>
            <p:cNvSpPr>
              <a:spLocks noChangeArrowheads="1"/>
            </p:cNvSpPr>
            <p:nvPr/>
          </p:nvSpPr>
          <p:spPr bwMode="auto">
            <a:xfrm>
              <a:off x="6094413" y="2771775"/>
              <a:ext cx="33338" cy="284163"/>
            </a:xfrm>
            <a:prstGeom prst="rect">
              <a:avLst/>
            </a:prstGeom>
            <a:solidFill>
              <a:srgbClr val="BBBDB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9">
              <a:extLst>
                <a:ext uri="{FF2B5EF4-FFF2-40B4-BE49-F238E27FC236}">
                  <a16:creationId xmlns:a16="http://schemas.microsoft.com/office/drawing/2014/main" id="{CD6EA9B3-7069-4C7D-A49A-BBA55D1038FD}"/>
                </a:ext>
              </a:extLst>
            </p:cNvPr>
            <p:cNvSpPr>
              <a:spLocks/>
            </p:cNvSpPr>
            <p:nvPr/>
          </p:nvSpPr>
          <p:spPr bwMode="auto">
            <a:xfrm>
              <a:off x="3689350" y="1990725"/>
              <a:ext cx="338138" cy="363538"/>
            </a:xfrm>
            <a:custGeom>
              <a:avLst/>
              <a:gdLst>
                <a:gd name="T0" fmla="*/ 10 w 80"/>
                <a:gd name="T1" fmla="*/ 1 h 86"/>
                <a:gd name="T2" fmla="*/ 2 w 80"/>
                <a:gd name="T3" fmla="*/ 56 h 86"/>
                <a:gd name="T4" fmla="*/ 37 w 80"/>
                <a:gd name="T5" fmla="*/ 67 h 86"/>
                <a:gd name="T6" fmla="*/ 76 w 80"/>
                <a:gd name="T7" fmla="*/ 80 h 86"/>
                <a:gd name="T8" fmla="*/ 70 w 80"/>
                <a:gd name="T9" fmla="*/ 29 h 86"/>
                <a:gd name="T10" fmla="*/ 10 w 80"/>
                <a:gd name="T11" fmla="*/ 1 h 86"/>
              </a:gdLst>
              <a:ahLst/>
              <a:cxnLst>
                <a:cxn ang="0">
                  <a:pos x="T0" y="T1"/>
                </a:cxn>
                <a:cxn ang="0">
                  <a:pos x="T2" y="T3"/>
                </a:cxn>
                <a:cxn ang="0">
                  <a:pos x="T4" y="T5"/>
                </a:cxn>
                <a:cxn ang="0">
                  <a:pos x="T6" y="T7"/>
                </a:cxn>
                <a:cxn ang="0">
                  <a:pos x="T8" y="T9"/>
                </a:cxn>
                <a:cxn ang="0">
                  <a:pos x="T10" y="T11"/>
                </a:cxn>
              </a:cxnLst>
              <a:rect l="0" t="0" r="r" b="b"/>
              <a:pathLst>
                <a:path w="80" h="86">
                  <a:moveTo>
                    <a:pt x="10" y="1"/>
                  </a:moveTo>
                  <a:cubicBezTo>
                    <a:pt x="10" y="19"/>
                    <a:pt x="13" y="41"/>
                    <a:pt x="2" y="56"/>
                  </a:cubicBezTo>
                  <a:cubicBezTo>
                    <a:pt x="0" y="59"/>
                    <a:pt x="29" y="63"/>
                    <a:pt x="37" y="67"/>
                  </a:cubicBezTo>
                  <a:cubicBezTo>
                    <a:pt x="39" y="68"/>
                    <a:pt x="80" y="86"/>
                    <a:pt x="76" y="80"/>
                  </a:cubicBezTo>
                  <a:cubicBezTo>
                    <a:pt x="64" y="59"/>
                    <a:pt x="70" y="29"/>
                    <a:pt x="70" y="29"/>
                  </a:cubicBezTo>
                  <a:cubicBezTo>
                    <a:pt x="63" y="34"/>
                    <a:pt x="14" y="0"/>
                    <a:pt x="10" y="1"/>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0">
              <a:extLst>
                <a:ext uri="{FF2B5EF4-FFF2-40B4-BE49-F238E27FC236}">
                  <a16:creationId xmlns:a16="http://schemas.microsoft.com/office/drawing/2014/main" id="{ACDA155E-B905-4DCE-B370-99483911B377}"/>
                </a:ext>
              </a:extLst>
            </p:cNvPr>
            <p:cNvSpPr>
              <a:spLocks/>
            </p:cNvSpPr>
            <p:nvPr/>
          </p:nvSpPr>
          <p:spPr bwMode="auto">
            <a:xfrm>
              <a:off x="3481388" y="1184275"/>
              <a:ext cx="890588" cy="1001713"/>
            </a:xfrm>
            <a:custGeom>
              <a:avLst/>
              <a:gdLst>
                <a:gd name="T0" fmla="*/ 190 w 210"/>
                <a:gd name="T1" fmla="*/ 54 h 236"/>
                <a:gd name="T2" fmla="*/ 205 w 210"/>
                <a:gd name="T3" fmla="*/ 123 h 236"/>
                <a:gd name="T4" fmla="*/ 120 w 210"/>
                <a:gd name="T5" fmla="*/ 236 h 236"/>
                <a:gd name="T6" fmla="*/ 39 w 210"/>
                <a:gd name="T7" fmla="*/ 188 h 236"/>
                <a:gd name="T8" fmla="*/ 1 w 210"/>
                <a:gd name="T9" fmla="*/ 111 h 236"/>
                <a:gd name="T10" fmla="*/ 37 w 210"/>
                <a:gd name="T11" fmla="*/ 24 h 236"/>
                <a:gd name="T12" fmla="*/ 151 w 210"/>
                <a:gd name="T13" fmla="*/ 20 h 236"/>
                <a:gd name="T14" fmla="*/ 190 w 210"/>
                <a:gd name="T15" fmla="*/ 54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236">
                  <a:moveTo>
                    <a:pt x="190" y="54"/>
                  </a:moveTo>
                  <a:cubicBezTo>
                    <a:pt x="190" y="56"/>
                    <a:pt x="204" y="105"/>
                    <a:pt x="205" y="123"/>
                  </a:cubicBezTo>
                  <a:cubicBezTo>
                    <a:pt x="210" y="186"/>
                    <a:pt x="189" y="236"/>
                    <a:pt x="120" y="236"/>
                  </a:cubicBezTo>
                  <a:cubicBezTo>
                    <a:pt x="90" y="236"/>
                    <a:pt x="53" y="216"/>
                    <a:pt x="39" y="188"/>
                  </a:cubicBezTo>
                  <a:cubicBezTo>
                    <a:pt x="33" y="176"/>
                    <a:pt x="0" y="168"/>
                    <a:pt x="1" y="111"/>
                  </a:cubicBezTo>
                  <a:cubicBezTo>
                    <a:pt x="2" y="69"/>
                    <a:pt x="6" y="55"/>
                    <a:pt x="37" y="24"/>
                  </a:cubicBezTo>
                  <a:cubicBezTo>
                    <a:pt x="60" y="0"/>
                    <a:pt x="124" y="6"/>
                    <a:pt x="151" y="20"/>
                  </a:cubicBezTo>
                  <a:cubicBezTo>
                    <a:pt x="164" y="26"/>
                    <a:pt x="194" y="39"/>
                    <a:pt x="190" y="54"/>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1">
              <a:extLst>
                <a:ext uri="{FF2B5EF4-FFF2-40B4-BE49-F238E27FC236}">
                  <a16:creationId xmlns:a16="http://schemas.microsoft.com/office/drawing/2014/main" id="{C317F3A9-055B-4BB1-AB66-0DAB2F1BFE2E}"/>
                </a:ext>
              </a:extLst>
            </p:cNvPr>
            <p:cNvSpPr>
              <a:spLocks/>
            </p:cNvSpPr>
            <p:nvPr/>
          </p:nvSpPr>
          <p:spPr bwMode="auto">
            <a:xfrm>
              <a:off x="3265488" y="954088"/>
              <a:ext cx="1200150" cy="1116013"/>
            </a:xfrm>
            <a:custGeom>
              <a:avLst/>
              <a:gdLst>
                <a:gd name="T0" fmla="*/ 136 w 283"/>
                <a:gd name="T1" fmla="*/ 197 h 263"/>
                <a:gd name="T2" fmla="*/ 125 w 283"/>
                <a:gd name="T3" fmla="*/ 199 h 263"/>
                <a:gd name="T4" fmla="*/ 88 w 283"/>
                <a:gd name="T5" fmla="*/ 217 h 263"/>
                <a:gd name="T6" fmla="*/ 94 w 283"/>
                <a:gd name="T7" fmla="*/ 248 h 263"/>
                <a:gd name="T8" fmla="*/ 59 w 283"/>
                <a:gd name="T9" fmla="*/ 74 h 263"/>
                <a:gd name="T10" fmla="*/ 243 w 283"/>
                <a:gd name="T11" fmla="*/ 49 h 263"/>
                <a:gd name="T12" fmla="*/ 244 w 283"/>
                <a:gd name="T13" fmla="*/ 108 h 263"/>
                <a:gd name="T14" fmla="*/ 136 w 283"/>
                <a:gd name="T15" fmla="*/ 197 h 2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263">
                  <a:moveTo>
                    <a:pt x="136" y="197"/>
                  </a:moveTo>
                  <a:cubicBezTo>
                    <a:pt x="140" y="213"/>
                    <a:pt x="130" y="216"/>
                    <a:pt x="125" y="199"/>
                  </a:cubicBezTo>
                  <a:cubicBezTo>
                    <a:pt x="110" y="155"/>
                    <a:pt x="48" y="154"/>
                    <a:pt x="88" y="217"/>
                  </a:cubicBezTo>
                  <a:cubicBezTo>
                    <a:pt x="91" y="221"/>
                    <a:pt x="94" y="248"/>
                    <a:pt x="94" y="248"/>
                  </a:cubicBezTo>
                  <a:cubicBezTo>
                    <a:pt x="54" y="263"/>
                    <a:pt x="0" y="92"/>
                    <a:pt x="59" y="74"/>
                  </a:cubicBezTo>
                  <a:cubicBezTo>
                    <a:pt x="83" y="44"/>
                    <a:pt x="132" y="0"/>
                    <a:pt x="243" y="49"/>
                  </a:cubicBezTo>
                  <a:cubicBezTo>
                    <a:pt x="269" y="61"/>
                    <a:pt x="283" y="99"/>
                    <a:pt x="244" y="108"/>
                  </a:cubicBezTo>
                  <a:cubicBezTo>
                    <a:pt x="180" y="123"/>
                    <a:pt x="113" y="116"/>
                    <a:pt x="136" y="197"/>
                  </a:cubicBezTo>
                  <a:close/>
                </a:path>
              </a:pathLst>
            </a:custGeom>
            <a:solidFill>
              <a:srgbClr val="33333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2">
              <a:extLst>
                <a:ext uri="{FF2B5EF4-FFF2-40B4-BE49-F238E27FC236}">
                  <a16:creationId xmlns:a16="http://schemas.microsoft.com/office/drawing/2014/main" id="{11B78BAB-859B-46FE-A557-C7FF6D96FEBA}"/>
                </a:ext>
              </a:extLst>
            </p:cNvPr>
            <p:cNvSpPr>
              <a:spLocks/>
            </p:cNvSpPr>
            <p:nvPr/>
          </p:nvSpPr>
          <p:spPr bwMode="auto">
            <a:xfrm>
              <a:off x="3689350" y="2130425"/>
              <a:ext cx="393700" cy="288925"/>
            </a:xfrm>
            <a:custGeom>
              <a:avLst/>
              <a:gdLst>
                <a:gd name="T0" fmla="*/ 0 w 93"/>
                <a:gd name="T1" fmla="*/ 27 h 68"/>
                <a:gd name="T2" fmla="*/ 3 w 93"/>
                <a:gd name="T3" fmla="*/ 4 h 68"/>
                <a:gd name="T4" fmla="*/ 65 w 93"/>
                <a:gd name="T5" fmla="*/ 30 h 68"/>
                <a:gd name="T6" fmla="*/ 85 w 93"/>
                <a:gd name="T7" fmla="*/ 38 h 68"/>
                <a:gd name="T8" fmla="*/ 92 w 93"/>
                <a:gd name="T9" fmla="*/ 68 h 68"/>
                <a:gd name="T10" fmla="*/ 52 w 93"/>
                <a:gd name="T11" fmla="*/ 44 h 68"/>
                <a:gd name="T12" fmla="*/ 15 w 93"/>
                <a:gd name="T13" fmla="*/ 28 h 68"/>
                <a:gd name="T14" fmla="*/ 0 w 93"/>
                <a:gd name="T15" fmla="*/ 26 h 68"/>
                <a:gd name="T16" fmla="*/ 0 w 93"/>
                <a:gd name="T17" fmla="*/ 2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68">
                  <a:moveTo>
                    <a:pt x="0" y="27"/>
                  </a:moveTo>
                  <a:cubicBezTo>
                    <a:pt x="0" y="19"/>
                    <a:pt x="4" y="14"/>
                    <a:pt x="3" y="4"/>
                  </a:cubicBezTo>
                  <a:cubicBezTo>
                    <a:pt x="3" y="0"/>
                    <a:pt x="59" y="25"/>
                    <a:pt x="65" y="30"/>
                  </a:cubicBezTo>
                  <a:cubicBezTo>
                    <a:pt x="67" y="31"/>
                    <a:pt x="85" y="36"/>
                    <a:pt x="85" y="38"/>
                  </a:cubicBezTo>
                  <a:cubicBezTo>
                    <a:pt x="88" y="45"/>
                    <a:pt x="93" y="60"/>
                    <a:pt x="92" y="68"/>
                  </a:cubicBezTo>
                  <a:cubicBezTo>
                    <a:pt x="92" y="68"/>
                    <a:pt x="54" y="45"/>
                    <a:pt x="52" y="44"/>
                  </a:cubicBezTo>
                  <a:cubicBezTo>
                    <a:pt x="39" y="38"/>
                    <a:pt x="28" y="33"/>
                    <a:pt x="15" y="28"/>
                  </a:cubicBezTo>
                  <a:cubicBezTo>
                    <a:pt x="10" y="27"/>
                    <a:pt x="4" y="24"/>
                    <a:pt x="0" y="26"/>
                  </a:cubicBezTo>
                  <a:cubicBezTo>
                    <a:pt x="0" y="26"/>
                    <a:pt x="0" y="26"/>
                    <a:pt x="0" y="2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3">
              <a:extLst>
                <a:ext uri="{FF2B5EF4-FFF2-40B4-BE49-F238E27FC236}">
                  <a16:creationId xmlns:a16="http://schemas.microsoft.com/office/drawing/2014/main" id="{5BDDBA03-44B3-49FD-A0EC-018F07E01211}"/>
                </a:ext>
              </a:extLst>
            </p:cNvPr>
            <p:cNvSpPr>
              <a:spLocks/>
            </p:cNvSpPr>
            <p:nvPr/>
          </p:nvSpPr>
          <p:spPr bwMode="auto">
            <a:xfrm>
              <a:off x="3671888" y="3908425"/>
              <a:ext cx="1887538" cy="1901825"/>
            </a:xfrm>
            <a:custGeom>
              <a:avLst/>
              <a:gdLst>
                <a:gd name="T0" fmla="*/ 48 w 445"/>
                <a:gd name="T1" fmla="*/ 0 h 448"/>
                <a:gd name="T2" fmla="*/ 248 w 445"/>
                <a:gd name="T3" fmla="*/ 22 h 448"/>
                <a:gd name="T4" fmla="*/ 419 w 445"/>
                <a:gd name="T5" fmla="*/ 81 h 448"/>
                <a:gd name="T6" fmla="*/ 434 w 445"/>
                <a:gd name="T7" fmla="*/ 397 h 448"/>
                <a:gd name="T8" fmla="*/ 379 w 445"/>
                <a:gd name="T9" fmla="*/ 434 h 448"/>
                <a:gd name="T10" fmla="*/ 314 w 445"/>
                <a:gd name="T11" fmla="*/ 369 h 448"/>
                <a:gd name="T12" fmla="*/ 295 w 445"/>
                <a:gd name="T13" fmla="*/ 136 h 448"/>
                <a:gd name="T14" fmla="*/ 158 w 445"/>
                <a:gd name="T15" fmla="*/ 128 h 448"/>
                <a:gd name="T16" fmla="*/ 12 w 445"/>
                <a:gd name="T17" fmla="*/ 89 h 448"/>
                <a:gd name="T18" fmla="*/ 48 w 445"/>
                <a:gd name="T19"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5" h="448">
                  <a:moveTo>
                    <a:pt x="48" y="0"/>
                  </a:moveTo>
                  <a:cubicBezTo>
                    <a:pt x="52" y="6"/>
                    <a:pt x="224" y="22"/>
                    <a:pt x="248" y="22"/>
                  </a:cubicBezTo>
                  <a:cubicBezTo>
                    <a:pt x="294" y="23"/>
                    <a:pt x="411" y="23"/>
                    <a:pt x="419" y="81"/>
                  </a:cubicBezTo>
                  <a:cubicBezTo>
                    <a:pt x="432" y="179"/>
                    <a:pt x="407" y="310"/>
                    <a:pt x="434" y="397"/>
                  </a:cubicBezTo>
                  <a:cubicBezTo>
                    <a:pt x="445" y="434"/>
                    <a:pt x="408" y="426"/>
                    <a:pt x="379" y="434"/>
                  </a:cubicBezTo>
                  <a:cubicBezTo>
                    <a:pt x="323" y="448"/>
                    <a:pt x="332" y="427"/>
                    <a:pt x="314" y="369"/>
                  </a:cubicBezTo>
                  <a:cubicBezTo>
                    <a:pt x="308" y="347"/>
                    <a:pt x="319" y="135"/>
                    <a:pt x="295" y="136"/>
                  </a:cubicBezTo>
                  <a:cubicBezTo>
                    <a:pt x="274" y="137"/>
                    <a:pt x="189" y="128"/>
                    <a:pt x="158" y="128"/>
                  </a:cubicBezTo>
                  <a:cubicBezTo>
                    <a:pt x="107" y="128"/>
                    <a:pt x="28" y="160"/>
                    <a:pt x="12" y="89"/>
                  </a:cubicBezTo>
                  <a:cubicBezTo>
                    <a:pt x="0" y="35"/>
                    <a:pt x="6" y="27"/>
                    <a:pt x="48" y="0"/>
                  </a:cubicBezTo>
                  <a:close/>
                </a:path>
              </a:pathLst>
            </a:custGeom>
            <a:solidFill>
              <a:srgbClr val="585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4">
              <a:extLst>
                <a:ext uri="{FF2B5EF4-FFF2-40B4-BE49-F238E27FC236}">
                  <a16:creationId xmlns:a16="http://schemas.microsoft.com/office/drawing/2014/main" id="{5F97F603-929D-4961-9BC3-7CF396146685}"/>
                </a:ext>
              </a:extLst>
            </p:cNvPr>
            <p:cNvSpPr>
              <a:spLocks/>
            </p:cNvSpPr>
            <p:nvPr/>
          </p:nvSpPr>
          <p:spPr bwMode="auto">
            <a:xfrm>
              <a:off x="4914900" y="2881313"/>
              <a:ext cx="406400" cy="309563"/>
            </a:xfrm>
            <a:custGeom>
              <a:avLst/>
              <a:gdLst>
                <a:gd name="T0" fmla="*/ 3 w 96"/>
                <a:gd name="T1" fmla="*/ 22 h 73"/>
                <a:gd name="T2" fmla="*/ 54 w 96"/>
                <a:gd name="T3" fmla="*/ 2 h 73"/>
                <a:gd name="T4" fmla="*/ 73 w 96"/>
                <a:gd name="T5" fmla="*/ 9 h 73"/>
                <a:gd name="T6" fmla="*/ 92 w 96"/>
                <a:gd name="T7" fmla="*/ 27 h 73"/>
                <a:gd name="T8" fmla="*/ 74 w 96"/>
                <a:gd name="T9" fmla="*/ 62 h 73"/>
                <a:gd name="T10" fmla="*/ 0 w 96"/>
                <a:gd name="T11" fmla="*/ 45 h 73"/>
                <a:gd name="T12" fmla="*/ 3 w 96"/>
                <a:gd name="T13" fmla="*/ 22 h 73"/>
              </a:gdLst>
              <a:ahLst/>
              <a:cxnLst>
                <a:cxn ang="0">
                  <a:pos x="T0" y="T1"/>
                </a:cxn>
                <a:cxn ang="0">
                  <a:pos x="T2" y="T3"/>
                </a:cxn>
                <a:cxn ang="0">
                  <a:pos x="T4" y="T5"/>
                </a:cxn>
                <a:cxn ang="0">
                  <a:pos x="T6" y="T7"/>
                </a:cxn>
                <a:cxn ang="0">
                  <a:pos x="T8" y="T9"/>
                </a:cxn>
                <a:cxn ang="0">
                  <a:pos x="T10" y="T11"/>
                </a:cxn>
                <a:cxn ang="0">
                  <a:pos x="T12" y="T13"/>
                </a:cxn>
              </a:cxnLst>
              <a:rect l="0" t="0" r="r" b="b"/>
              <a:pathLst>
                <a:path w="96" h="73">
                  <a:moveTo>
                    <a:pt x="3" y="22"/>
                  </a:moveTo>
                  <a:cubicBezTo>
                    <a:pt x="9" y="24"/>
                    <a:pt x="45" y="0"/>
                    <a:pt x="54" y="2"/>
                  </a:cubicBezTo>
                  <a:cubicBezTo>
                    <a:pt x="68" y="5"/>
                    <a:pt x="66" y="8"/>
                    <a:pt x="73" y="9"/>
                  </a:cubicBezTo>
                  <a:cubicBezTo>
                    <a:pt x="91" y="9"/>
                    <a:pt x="88" y="9"/>
                    <a:pt x="92" y="27"/>
                  </a:cubicBezTo>
                  <a:cubicBezTo>
                    <a:pt x="96" y="40"/>
                    <a:pt x="90" y="60"/>
                    <a:pt x="74" y="62"/>
                  </a:cubicBezTo>
                  <a:cubicBezTo>
                    <a:pt x="55" y="63"/>
                    <a:pt x="3" y="73"/>
                    <a:pt x="0" y="45"/>
                  </a:cubicBezTo>
                  <a:cubicBezTo>
                    <a:pt x="0" y="44"/>
                    <a:pt x="1" y="21"/>
                    <a:pt x="3" y="22"/>
                  </a:cubicBezTo>
                  <a:close/>
                </a:path>
              </a:pathLst>
            </a:custGeom>
            <a:solidFill>
              <a:srgbClr val="F4CBB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5">
              <a:extLst>
                <a:ext uri="{FF2B5EF4-FFF2-40B4-BE49-F238E27FC236}">
                  <a16:creationId xmlns:a16="http://schemas.microsoft.com/office/drawing/2014/main" id="{14F9B2B8-0750-43E5-951B-61F513AE6CEE}"/>
                </a:ext>
              </a:extLst>
            </p:cNvPr>
            <p:cNvSpPr>
              <a:spLocks/>
            </p:cNvSpPr>
            <p:nvPr/>
          </p:nvSpPr>
          <p:spPr bwMode="auto">
            <a:xfrm>
              <a:off x="3646488" y="2295525"/>
              <a:ext cx="1420813" cy="785813"/>
            </a:xfrm>
            <a:custGeom>
              <a:avLst/>
              <a:gdLst>
                <a:gd name="T0" fmla="*/ 27 w 335"/>
                <a:gd name="T1" fmla="*/ 61 h 185"/>
                <a:gd name="T2" fmla="*/ 144 w 335"/>
                <a:gd name="T3" fmla="*/ 161 h 185"/>
                <a:gd name="T4" fmla="*/ 330 w 335"/>
                <a:gd name="T5" fmla="*/ 185 h 185"/>
                <a:gd name="T6" fmla="*/ 335 w 335"/>
                <a:gd name="T7" fmla="*/ 144 h 185"/>
                <a:gd name="T8" fmla="*/ 180 w 335"/>
                <a:gd name="T9" fmla="*/ 110 h 185"/>
                <a:gd name="T10" fmla="*/ 61 w 335"/>
                <a:gd name="T11" fmla="*/ 9 h 185"/>
                <a:gd name="T12" fmla="*/ 27 w 335"/>
                <a:gd name="T13" fmla="*/ 61 h 185"/>
              </a:gdLst>
              <a:ahLst/>
              <a:cxnLst>
                <a:cxn ang="0">
                  <a:pos x="T0" y="T1"/>
                </a:cxn>
                <a:cxn ang="0">
                  <a:pos x="T2" y="T3"/>
                </a:cxn>
                <a:cxn ang="0">
                  <a:pos x="T4" y="T5"/>
                </a:cxn>
                <a:cxn ang="0">
                  <a:pos x="T6" y="T7"/>
                </a:cxn>
                <a:cxn ang="0">
                  <a:pos x="T8" y="T9"/>
                </a:cxn>
                <a:cxn ang="0">
                  <a:pos x="T10" y="T11"/>
                </a:cxn>
                <a:cxn ang="0">
                  <a:pos x="T12" y="T13"/>
                </a:cxn>
              </a:cxnLst>
              <a:rect l="0" t="0" r="r" b="b"/>
              <a:pathLst>
                <a:path w="335" h="185">
                  <a:moveTo>
                    <a:pt x="27" y="61"/>
                  </a:moveTo>
                  <a:cubicBezTo>
                    <a:pt x="59" y="90"/>
                    <a:pt x="107" y="134"/>
                    <a:pt x="144" y="161"/>
                  </a:cubicBezTo>
                  <a:cubicBezTo>
                    <a:pt x="153" y="167"/>
                    <a:pt x="257" y="181"/>
                    <a:pt x="330" y="185"/>
                  </a:cubicBezTo>
                  <a:cubicBezTo>
                    <a:pt x="335" y="144"/>
                    <a:pt x="335" y="144"/>
                    <a:pt x="335" y="144"/>
                  </a:cubicBezTo>
                  <a:cubicBezTo>
                    <a:pt x="325" y="142"/>
                    <a:pt x="184" y="113"/>
                    <a:pt x="180" y="110"/>
                  </a:cubicBezTo>
                  <a:cubicBezTo>
                    <a:pt x="161" y="93"/>
                    <a:pt x="84" y="28"/>
                    <a:pt x="61" y="9"/>
                  </a:cubicBezTo>
                  <a:cubicBezTo>
                    <a:pt x="50" y="0"/>
                    <a:pt x="0" y="36"/>
                    <a:pt x="27" y="61"/>
                  </a:cubicBezTo>
                  <a:close/>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6">
              <a:extLst>
                <a:ext uri="{FF2B5EF4-FFF2-40B4-BE49-F238E27FC236}">
                  <a16:creationId xmlns:a16="http://schemas.microsoft.com/office/drawing/2014/main" id="{0ADCA325-247D-4857-91E9-A57A6012B013}"/>
                </a:ext>
              </a:extLst>
            </p:cNvPr>
            <p:cNvSpPr>
              <a:spLocks/>
            </p:cNvSpPr>
            <p:nvPr/>
          </p:nvSpPr>
          <p:spPr bwMode="auto">
            <a:xfrm>
              <a:off x="3833813" y="2797175"/>
              <a:ext cx="469900" cy="1182688"/>
            </a:xfrm>
            <a:custGeom>
              <a:avLst/>
              <a:gdLst>
                <a:gd name="T0" fmla="*/ 78 w 111"/>
                <a:gd name="T1" fmla="*/ 1 h 279"/>
                <a:gd name="T2" fmla="*/ 86 w 111"/>
                <a:gd name="T3" fmla="*/ 273 h 279"/>
                <a:gd name="T4" fmla="*/ 2 w 111"/>
                <a:gd name="T5" fmla="*/ 260 h 279"/>
                <a:gd name="T6" fmla="*/ 9 w 111"/>
                <a:gd name="T7" fmla="*/ 44 h 279"/>
                <a:gd name="T8" fmla="*/ 70 w 111"/>
                <a:gd name="T9" fmla="*/ 1 h 279"/>
                <a:gd name="T10" fmla="*/ 78 w 111"/>
                <a:gd name="T11" fmla="*/ 1 h 279"/>
              </a:gdLst>
              <a:ahLst/>
              <a:cxnLst>
                <a:cxn ang="0">
                  <a:pos x="T0" y="T1"/>
                </a:cxn>
                <a:cxn ang="0">
                  <a:pos x="T2" y="T3"/>
                </a:cxn>
                <a:cxn ang="0">
                  <a:pos x="T4" y="T5"/>
                </a:cxn>
                <a:cxn ang="0">
                  <a:pos x="T6" y="T7"/>
                </a:cxn>
                <a:cxn ang="0">
                  <a:pos x="T8" y="T9"/>
                </a:cxn>
                <a:cxn ang="0">
                  <a:pos x="T10" y="T11"/>
                </a:cxn>
              </a:cxnLst>
              <a:rect l="0" t="0" r="r" b="b"/>
              <a:pathLst>
                <a:path w="111" h="279">
                  <a:moveTo>
                    <a:pt x="78" y="1"/>
                  </a:moveTo>
                  <a:cubicBezTo>
                    <a:pt x="111" y="45"/>
                    <a:pt x="103" y="275"/>
                    <a:pt x="86" y="273"/>
                  </a:cubicBezTo>
                  <a:cubicBezTo>
                    <a:pt x="71" y="272"/>
                    <a:pt x="5" y="279"/>
                    <a:pt x="2" y="260"/>
                  </a:cubicBezTo>
                  <a:cubicBezTo>
                    <a:pt x="0" y="252"/>
                    <a:pt x="6" y="59"/>
                    <a:pt x="9" y="44"/>
                  </a:cubicBezTo>
                  <a:cubicBezTo>
                    <a:pt x="17" y="8"/>
                    <a:pt x="32" y="8"/>
                    <a:pt x="70" y="1"/>
                  </a:cubicBezTo>
                  <a:cubicBezTo>
                    <a:pt x="70" y="1"/>
                    <a:pt x="78" y="0"/>
                    <a:pt x="78" y="1"/>
                  </a:cubicBezTo>
                  <a:close/>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7">
              <a:extLst>
                <a:ext uri="{FF2B5EF4-FFF2-40B4-BE49-F238E27FC236}">
                  <a16:creationId xmlns:a16="http://schemas.microsoft.com/office/drawing/2014/main" id="{7B4B0377-AC9F-4640-B1C7-19849909BCF1}"/>
                </a:ext>
              </a:extLst>
            </p:cNvPr>
            <p:cNvSpPr>
              <a:spLocks/>
            </p:cNvSpPr>
            <p:nvPr/>
          </p:nvSpPr>
          <p:spPr bwMode="auto">
            <a:xfrm>
              <a:off x="3443288" y="2168525"/>
              <a:ext cx="885825" cy="2495550"/>
            </a:xfrm>
            <a:custGeom>
              <a:avLst/>
              <a:gdLst>
                <a:gd name="T0" fmla="*/ 149 w 209"/>
                <a:gd name="T1" fmla="*/ 50 h 588"/>
                <a:gd name="T2" fmla="*/ 179 w 209"/>
                <a:gd name="T3" fmla="*/ 310 h 588"/>
                <a:gd name="T4" fmla="*/ 124 w 209"/>
                <a:gd name="T5" fmla="*/ 577 h 588"/>
                <a:gd name="T6" fmla="*/ 0 w 209"/>
                <a:gd name="T7" fmla="*/ 550 h 588"/>
                <a:gd name="T8" fmla="*/ 31 w 209"/>
                <a:gd name="T9" fmla="*/ 350 h 588"/>
                <a:gd name="T10" fmla="*/ 17 w 209"/>
                <a:gd name="T11" fmla="*/ 193 h 588"/>
                <a:gd name="T12" fmla="*/ 16 w 209"/>
                <a:gd name="T13" fmla="*/ 189 h 588"/>
                <a:gd name="T14" fmla="*/ 37 w 209"/>
                <a:gd name="T15" fmla="*/ 36 h 588"/>
                <a:gd name="T16" fmla="*/ 52 w 209"/>
                <a:gd name="T17" fmla="*/ 14 h 588"/>
                <a:gd name="T18" fmla="*/ 149 w 209"/>
                <a:gd name="T19" fmla="*/ 50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588">
                  <a:moveTo>
                    <a:pt x="149" y="50"/>
                  </a:moveTo>
                  <a:cubicBezTo>
                    <a:pt x="209" y="145"/>
                    <a:pt x="179" y="201"/>
                    <a:pt x="179" y="310"/>
                  </a:cubicBezTo>
                  <a:cubicBezTo>
                    <a:pt x="179" y="341"/>
                    <a:pt x="125" y="577"/>
                    <a:pt x="124" y="577"/>
                  </a:cubicBezTo>
                  <a:cubicBezTo>
                    <a:pt x="68" y="588"/>
                    <a:pt x="57" y="582"/>
                    <a:pt x="0" y="550"/>
                  </a:cubicBezTo>
                  <a:cubicBezTo>
                    <a:pt x="0" y="549"/>
                    <a:pt x="44" y="396"/>
                    <a:pt x="31" y="350"/>
                  </a:cubicBezTo>
                  <a:cubicBezTo>
                    <a:pt x="24" y="323"/>
                    <a:pt x="22" y="219"/>
                    <a:pt x="17" y="193"/>
                  </a:cubicBezTo>
                  <a:cubicBezTo>
                    <a:pt x="16" y="189"/>
                    <a:pt x="16" y="189"/>
                    <a:pt x="16" y="189"/>
                  </a:cubicBezTo>
                  <a:cubicBezTo>
                    <a:pt x="14" y="141"/>
                    <a:pt x="15" y="79"/>
                    <a:pt x="37" y="36"/>
                  </a:cubicBezTo>
                  <a:cubicBezTo>
                    <a:pt x="44" y="22"/>
                    <a:pt x="46" y="19"/>
                    <a:pt x="52" y="14"/>
                  </a:cubicBezTo>
                  <a:cubicBezTo>
                    <a:pt x="70" y="0"/>
                    <a:pt x="118" y="37"/>
                    <a:pt x="149" y="5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a:extLst>
                <a:ext uri="{FF2B5EF4-FFF2-40B4-BE49-F238E27FC236}">
                  <a16:creationId xmlns:a16="http://schemas.microsoft.com/office/drawing/2014/main" id="{BD186BC8-16C2-4E7F-9166-8390465A5F43}"/>
                </a:ext>
              </a:extLst>
            </p:cNvPr>
            <p:cNvSpPr>
              <a:spLocks/>
            </p:cNvSpPr>
            <p:nvPr/>
          </p:nvSpPr>
          <p:spPr bwMode="auto">
            <a:xfrm>
              <a:off x="5292725" y="2817813"/>
              <a:ext cx="211138" cy="342900"/>
            </a:xfrm>
            <a:custGeom>
              <a:avLst/>
              <a:gdLst>
                <a:gd name="T0" fmla="*/ 4 w 50"/>
                <a:gd name="T1" fmla="*/ 1 h 81"/>
                <a:gd name="T2" fmla="*/ 4 w 50"/>
                <a:gd name="T3" fmla="*/ 1 h 81"/>
                <a:gd name="T4" fmla="*/ 12 w 50"/>
                <a:gd name="T5" fmla="*/ 4 h 81"/>
                <a:gd name="T6" fmla="*/ 49 w 50"/>
                <a:gd name="T7" fmla="*/ 72 h 81"/>
                <a:gd name="T8" fmla="*/ 46 w 50"/>
                <a:gd name="T9" fmla="*/ 80 h 81"/>
                <a:gd name="T10" fmla="*/ 46 w 50"/>
                <a:gd name="T11" fmla="*/ 80 h 81"/>
                <a:gd name="T12" fmla="*/ 39 w 50"/>
                <a:gd name="T13" fmla="*/ 78 h 81"/>
                <a:gd name="T14" fmla="*/ 2 w 50"/>
                <a:gd name="T15" fmla="*/ 9 h 81"/>
                <a:gd name="T16" fmla="*/ 4 w 50"/>
                <a:gd name="T17" fmla="*/ 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81">
                  <a:moveTo>
                    <a:pt x="4" y="1"/>
                  </a:moveTo>
                  <a:cubicBezTo>
                    <a:pt x="4" y="1"/>
                    <a:pt x="4" y="1"/>
                    <a:pt x="4" y="1"/>
                  </a:cubicBezTo>
                  <a:cubicBezTo>
                    <a:pt x="7" y="0"/>
                    <a:pt x="10" y="1"/>
                    <a:pt x="12" y="4"/>
                  </a:cubicBezTo>
                  <a:cubicBezTo>
                    <a:pt x="49" y="72"/>
                    <a:pt x="49" y="72"/>
                    <a:pt x="49" y="72"/>
                  </a:cubicBezTo>
                  <a:cubicBezTo>
                    <a:pt x="50" y="75"/>
                    <a:pt x="49" y="78"/>
                    <a:pt x="46" y="80"/>
                  </a:cubicBezTo>
                  <a:cubicBezTo>
                    <a:pt x="46" y="80"/>
                    <a:pt x="46" y="80"/>
                    <a:pt x="46" y="80"/>
                  </a:cubicBezTo>
                  <a:cubicBezTo>
                    <a:pt x="44" y="81"/>
                    <a:pt x="40" y="80"/>
                    <a:pt x="39" y="78"/>
                  </a:cubicBezTo>
                  <a:cubicBezTo>
                    <a:pt x="2" y="9"/>
                    <a:pt x="2" y="9"/>
                    <a:pt x="2" y="9"/>
                  </a:cubicBezTo>
                  <a:cubicBezTo>
                    <a:pt x="0" y="6"/>
                    <a:pt x="1" y="3"/>
                    <a:pt x="4" y="1"/>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9">
              <a:extLst>
                <a:ext uri="{FF2B5EF4-FFF2-40B4-BE49-F238E27FC236}">
                  <a16:creationId xmlns:a16="http://schemas.microsoft.com/office/drawing/2014/main" id="{0D9B0BF8-6B99-42A8-8B15-24B59543F958}"/>
                </a:ext>
              </a:extLst>
            </p:cNvPr>
            <p:cNvSpPr>
              <a:spLocks/>
            </p:cNvSpPr>
            <p:nvPr/>
          </p:nvSpPr>
          <p:spPr bwMode="auto">
            <a:xfrm>
              <a:off x="5092700" y="2901950"/>
              <a:ext cx="403225" cy="314325"/>
            </a:xfrm>
            <a:custGeom>
              <a:avLst/>
              <a:gdLst>
                <a:gd name="T0" fmla="*/ 2 w 95"/>
                <a:gd name="T1" fmla="*/ 22 h 74"/>
                <a:gd name="T2" fmla="*/ 54 w 95"/>
                <a:gd name="T3" fmla="*/ 3 h 74"/>
                <a:gd name="T4" fmla="*/ 73 w 95"/>
                <a:gd name="T5" fmla="*/ 9 h 74"/>
                <a:gd name="T6" fmla="*/ 92 w 95"/>
                <a:gd name="T7" fmla="*/ 28 h 74"/>
                <a:gd name="T8" fmla="*/ 74 w 95"/>
                <a:gd name="T9" fmla="*/ 62 h 74"/>
                <a:gd name="T10" fmla="*/ 0 w 95"/>
                <a:gd name="T11" fmla="*/ 46 h 74"/>
                <a:gd name="T12" fmla="*/ 2 w 95"/>
                <a:gd name="T13" fmla="*/ 22 h 74"/>
              </a:gdLst>
              <a:ahLst/>
              <a:cxnLst>
                <a:cxn ang="0">
                  <a:pos x="T0" y="T1"/>
                </a:cxn>
                <a:cxn ang="0">
                  <a:pos x="T2" y="T3"/>
                </a:cxn>
                <a:cxn ang="0">
                  <a:pos x="T4" y="T5"/>
                </a:cxn>
                <a:cxn ang="0">
                  <a:pos x="T6" y="T7"/>
                </a:cxn>
                <a:cxn ang="0">
                  <a:pos x="T8" y="T9"/>
                </a:cxn>
                <a:cxn ang="0">
                  <a:pos x="T10" y="T11"/>
                </a:cxn>
                <a:cxn ang="0">
                  <a:pos x="T12" y="T13"/>
                </a:cxn>
              </a:cxnLst>
              <a:rect l="0" t="0" r="r" b="b"/>
              <a:pathLst>
                <a:path w="95" h="74">
                  <a:moveTo>
                    <a:pt x="2" y="22"/>
                  </a:moveTo>
                  <a:cubicBezTo>
                    <a:pt x="9" y="25"/>
                    <a:pt x="45" y="0"/>
                    <a:pt x="54" y="3"/>
                  </a:cubicBezTo>
                  <a:cubicBezTo>
                    <a:pt x="68" y="6"/>
                    <a:pt x="66" y="9"/>
                    <a:pt x="73" y="9"/>
                  </a:cubicBezTo>
                  <a:cubicBezTo>
                    <a:pt x="90" y="10"/>
                    <a:pt x="87" y="9"/>
                    <a:pt x="92" y="28"/>
                  </a:cubicBezTo>
                  <a:cubicBezTo>
                    <a:pt x="95" y="41"/>
                    <a:pt x="90" y="61"/>
                    <a:pt x="74" y="62"/>
                  </a:cubicBezTo>
                  <a:cubicBezTo>
                    <a:pt x="55" y="64"/>
                    <a:pt x="3" y="74"/>
                    <a:pt x="0" y="46"/>
                  </a:cubicBezTo>
                  <a:cubicBezTo>
                    <a:pt x="0" y="45"/>
                    <a:pt x="0" y="22"/>
                    <a:pt x="2" y="22"/>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0">
              <a:extLst>
                <a:ext uri="{FF2B5EF4-FFF2-40B4-BE49-F238E27FC236}">
                  <a16:creationId xmlns:a16="http://schemas.microsoft.com/office/drawing/2014/main" id="{728DDDCE-3E1F-43F0-B281-6D94EDCD90D2}"/>
                </a:ext>
              </a:extLst>
            </p:cNvPr>
            <p:cNvSpPr>
              <a:spLocks/>
            </p:cNvSpPr>
            <p:nvPr/>
          </p:nvSpPr>
          <p:spPr bwMode="auto">
            <a:xfrm>
              <a:off x="3524250" y="2290763"/>
              <a:ext cx="1654175" cy="882650"/>
            </a:xfrm>
            <a:custGeom>
              <a:avLst/>
              <a:gdLst>
                <a:gd name="T0" fmla="*/ 31 w 390"/>
                <a:gd name="T1" fmla="*/ 71 h 208"/>
                <a:gd name="T2" fmla="*/ 169 w 390"/>
                <a:gd name="T3" fmla="*/ 184 h 208"/>
                <a:gd name="T4" fmla="*/ 384 w 390"/>
                <a:gd name="T5" fmla="*/ 208 h 208"/>
                <a:gd name="T6" fmla="*/ 390 w 390"/>
                <a:gd name="T7" fmla="*/ 160 h 208"/>
                <a:gd name="T8" fmla="*/ 210 w 390"/>
                <a:gd name="T9" fmla="*/ 124 h 208"/>
                <a:gd name="T10" fmla="*/ 69 w 390"/>
                <a:gd name="T11" fmla="*/ 10 h 208"/>
                <a:gd name="T12" fmla="*/ 31 w 390"/>
                <a:gd name="T13" fmla="*/ 71 h 208"/>
              </a:gdLst>
              <a:ahLst/>
              <a:cxnLst>
                <a:cxn ang="0">
                  <a:pos x="T0" y="T1"/>
                </a:cxn>
                <a:cxn ang="0">
                  <a:pos x="T2" y="T3"/>
                </a:cxn>
                <a:cxn ang="0">
                  <a:pos x="T4" y="T5"/>
                </a:cxn>
                <a:cxn ang="0">
                  <a:pos x="T6" y="T7"/>
                </a:cxn>
                <a:cxn ang="0">
                  <a:pos x="T8" y="T9"/>
                </a:cxn>
                <a:cxn ang="0">
                  <a:pos x="T10" y="T11"/>
                </a:cxn>
                <a:cxn ang="0">
                  <a:pos x="T12" y="T13"/>
                </a:cxn>
              </a:cxnLst>
              <a:rect l="0" t="0" r="r" b="b"/>
              <a:pathLst>
                <a:path w="390" h="208">
                  <a:moveTo>
                    <a:pt x="31" y="71"/>
                  </a:moveTo>
                  <a:cubicBezTo>
                    <a:pt x="69" y="103"/>
                    <a:pt x="125" y="154"/>
                    <a:pt x="169" y="184"/>
                  </a:cubicBezTo>
                  <a:cubicBezTo>
                    <a:pt x="180" y="191"/>
                    <a:pt x="300" y="204"/>
                    <a:pt x="384" y="208"/>
                  </a:cubicBezTo>
                  <a:cubicBezTo>
                    <a:pt x="390" y="160"/>
                    <a:pt x="390" y="160"/>
                    <a:pt x="390" y="160"/>
                  </a:cubicBezTo>
                  <a:cubicBezTo>
                    <a:pt x="378" y="158"/>
                    <a:pt x="214" y="128"/>
                    <a:pt x="210" y="124"/>
                  </a:cubicBezTo>
                  <a:cubicBezTo>
                    <a:pt x="187" y="105"/>
                    <a:pt x="96" y="31"/>
                    <a:pt x="69" y="10"/>
                  </a:cubicBezTo>
                  <a:cubicBezTo>
                    <a:pt x="56" y="0"/>
                    <a:pt x="0" y="43"/>
                    <a:pt x="31" y="71"/>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Rectangle 21">
              <a:extLst>
                <a:ext uri="{FF2B5EF4-FFF2-40B4-BE49-F238E27FC236}">
                  <a16:creationId xmlns:a16="http://schemas.microsoft.com/office/drawing/2014/main" id="{4C86083E-56C9-4501-9CE1-75FB5B9793BE}"/>
                </a:ext>
              </a:extLst>
            </p:cNvPr>
            <p:cNvSpPr>
              <a:spLocks noChangeArrowheads="1"/>
            </p:cNvSpPr>
            <p:nvPr/>
          </p:nvSpPr>
          <p:spPr bwMode="auto">
            <a:xfrm>
              <a:off x="3935413" y="4867275"/>
              <a:ext cx="160338" cy="654050"/>
            </a:xfrm>
            <a:prstGeom prst="rect">
              <a:avLst/>
            </a:prstGeom>
            <a:solidFill>
              <a:srgbClr val="6D6E7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22">
              <a:extLst>
                <a:ext uri="{FF2B5EF4-FFF2-40B4-BE49-F238E27FC236}">
                  <a16:creationId xmlns:a16="http://schemas.microsoft.com/office/drawing/2014/main" id="{FAF9D3B6-7351-483A-BBFE-1C8176975409}"/>
                </a:ext>
              </a:extLst>
            </p:cNvPr>
            <p:cNvSpPr>
              <a:spLocks noChangeArrowheads="1"/>
            </p:cNvSpPr>
            <p:nvPr/>
          </p:nvSpPr>
          <p:spPr bwMode="auto">
            <a:xfrm>
              <a:off x="3871913" y="5483225"/>
              <a:ext cx="287338" cy="165100"/>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Rectangle 23">
              <a:extLst>
                <a:ext uri="{FF2B5EF4-FFF2-40B4-BE49-F238E27FC236}">
                  <a16:creationId xmlns:a16="http://schemas.microsoft.com/office/drawing/2014/main" id="{87ED58B6-A37C-45FB-AA24-66CD7799C907}"/>
                </a:ext>
              </a:extLst>
            </p:cNvPr>
            <p:cNvSpPr>
              <a:spLocks noChangeArrowheads="1"/>
            </p:cNvSpPr>
            <p:nvPr/>
          </p:nvSpPr>
          <p:spPr bwMode="auto">
            <a:xfrm>
              <a:off x="3349625" y="5567363"/>
              <a:ext cx="1331913" cy="128588"/>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Oval 24">
              <a:extLst>
                <a:ext uri="{FF2B5EF4-FFF2-40B4-BE49-F238E27FC236}">
                  <a16:creationId xmlns:a16="http://schemas.microsoft.com/office/drawing/2014/main" id="{73B77D43-2E75-4954-BF58-632F25DC993D}"/>
                </a:ext>
              </a:extLst>
            </p:cNvPr>
            <p:cNvSpPr>
              <a:spLocks noChangeArrowheads="1"/>
            </p:cNvSpPr>
            <p:nvPr/>
          </p:nvSpPr>
          <p:spPr bwMode="auto">
            <a:xfrm>
              <a:off x="3235325" y="5632450"/>
              <a:ext cx="220663" cy="203200"/>
            </a:xfrm>
            <a:prstGeom prst="ellipse">
              <a:avLst/>
            </a:pr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Oval 25">
              <a:extLst>
                <a:ext uri="{FF2B5EF4-FFF2-40B4-BE49-F238E27FC236}">
                  <a16:creationId xmlns:a16="http://schemas.microsoft.com/office/drawing/2014/main" id="{82E89DF9-69F0-4650-97C0-3D522BF8B62D}"/>
                </a:ext>
              </a:extLst>
            </p:cNvPr>
            <p:cNvSpPr>
              <a:spLocks noChangeArrowheads="1"/>
            </p:cNvSpPr>
            <p:nvPr/>
          </p:nvSpPr>
          <p:spPr bwMode="auto">
            <a:xfrm>
              <a:off x="4567238" y="5632450"/>
              <a:ext cx="215900" cy="203200"/>
            </a:xfrm>
            <a:prstGeom prst="ellipse">
              <a:avLst/>
            </a:pr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26">
              <a:extLst>
                <a:ext uri="{FF2B5EF4-FFF2-40B4-BE49-F238E27FC236}">
                  <a16:creationId xmlns:a16="http://schemas.microsoft.com/office/drawing/2014/main" id="{5BE8ABD3-1EED-4E16-B5ED-299978307F8D}"/>
                </a:ext>
              </a:extLst>
            </p:cNvPr>
            <p:cNvSpPr>
              <a:spLocks noChangeArrowheads="1"/>
            </p:cNvSpPr>
            <p:nvPr/>
          </p:nvSpPr>
          <p:spPr bwMode="auto">
            <a:xfrm>
              <a:off x="3897313" y="4676775"/>
              <a:ext cx="241300" cy="258763"/>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7">
              <a:extLst>
                <a:ext uri="{FF2B5EF4-FFF2-40B4-BE49-F238E27FC236}">
                  <a16:creationId xmlns:a16="http://schemas.microsoft.com/office/drawing/2014/main" id="{2552755D-5C2D-4A48-8C06-DA9864751869}"/>
                </a:ext>
              </a:extLst>
            </p:cNvPr>
            <p:cNvSpPr>
              <a:spLocks/>
            </p:cNvSpPr>
            <p:nvPr/>
          </p:nvSpPr>
          <p:spPr bwMode="auto">
            <a:xfrm>
              <a:off x="2773363" y="1938338"/>
              <a:ext cx="2205038" cy="2979738"/>
            </a:xfrm>
            <a:custGeom>
              <a:avLst/>
              <a:gdLst>
                <a:gd name="T0" fmla="*/ 97 w 520"/>
                <a:gd name="T1" fmla="*/ 574 h 702"/>
                <a:gd name="T2" fmla="*/ 503 w 520"/>
                <a:gd name="T3" fmla="*/ 638 h 702"/>
                <a:gd name="T4" fmla="*/ 171 w 520"/>
                <a:gd name="T5" fmla="*/ 567 h 702"/>
                <a:gd name="T6" fmla="*/ 172 w 520"/>
                <a:gd name="T7" fmla="*/ 543 h 702"/>
                <a:gd name="T8" fmla="*/ 25 w 520"/>
                <a:gd name="T9" fmla="*/ 122 h 702"/>
                <a:gd name="T10" fmla="*/ 97 w 520"/>
                <a:gd name="T11" fmla="*/ 574 h 702"/>
              </a:gdLst>
              <a:ahLst/>
              <a:cxnLst>
                <a:cxn ang="0">
                  <a:pos x="T0" y="T1"/>
                </a:cxn>
                <a:cxn ang="0">
                  <a:pos x="T2" y="T3"/>
                </a:cxn>
                <a:cxn ang="0">
                  <a:pos x="T4" y="T5"/>
                </a:cxn>
                <a:cxn ang="0">
                  <a:pos x="T6" y="T7"/>
                </a:cxn>
                <a:cxn ang="0">
                  <a:pos x="T8" y="T9"/>
                </a:cxn>
                <a:cxn ang="0">
                  <a:pos x="T10" y="T11"/>
                </a:cxn>
              </a:cxnLst>
              <a:rect l="0" t="0" r="r" b="b"/>
              <a:pathLst>
                <a:path w="520" h="702">
                  <a:moveTo>
                    <a:pt x="97" y="574"/>
                  </a:moveTo>
                  <a:cubicBezTo>
                    <a:pt x="41" y="702"/>
                    <a:pt x="495" y="673"/>
                    <a:pt x="503" y="638"/>
                  </a:cubicBezTo>
                  <a:cubicBezTo>
                    <a:pt x="520" y="563"/>
                    <a:pt x="338" y="601"/>
                    <a:pt x="171" y="567"/>
                  </a:cubicBezTo>
                  <a:cubicBezTo>
                    <a:pt x="172" y="560"/>
                    <a:pt x="172" y="552"/>
                    <a:pt x="172" y="543"/>
                  </a:cubicBezTo>
                  <a:cubicBezTo>
                    <a:pt x="172" y="472"/>
                    <a:pt x="160" y="0"/>
                    <a:pt x="25" y="122"/>
                  </a:cubicBezTo>
                  <a:cubicBezTo>
                    <a:pt x="0" y="145"/>
                    <a:pt x="97" y="270"/>
                    <a:pt x="97" y="574"/>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8">
              <a:extLst>
                <a:ext uri="{FF2B5EF4-FFF2-40B4-BE49-F238E27FC236}">
                  <a16:creationId xmlns:a16="http://schemas.microsoft.com/office/drawing/2014/main" id="{24EA49B2-6A20-43BB-AF80-CDEA33E3A18C}"/>
                </a:ext>
              </a:extLst>
            </p:cNvPr>
            <p:cNvSpPr>
              <a:spLocks/>
            </p:cNvSpPr>
            <p:nvPr/>
          </p:nvSpPr>
          <p:spPr bwMode="auto">
            <a:xfrm>
              <a:off x="7637463" y="1123950"/>
              <a:ext cx="887413" cy="1001713"/>
            </a:xfrm>
            <a:custGeom>
              <a:avLst/>
              <a:gdLst>
                <a:gd name="T0" fmla="*/ 19 w 209"/>
                <a:gd name="T1" fmla="*/ 53 h 236"/>
                <a:gd name="T2" fmla="*/ 4 w 209"/>
                <a:gd name="T3" fmla="*/ 123 h 236"/>
                <a:gd name="T4" fmla="*/ 89 w 209"/>
                <a:gd name="T5" fmla="*/ 236 h 236"/>
                <a:gd name="T6" fmla="*/ 170 w 209"/>
                <a:gd name="T7" fmla="*/ 188 h 236"/>
                <a:gd name="T8" fmla="*/ 208 w 209"/>
                <a:gd name="T9" fmla="*/ 111 h 236"/>
                <a:gd name="T10" fmla="*/ 173 w 209"/>
                <a:gd name="T11" fmla="*/ 24 h 236"/>
                <a:gd name="T12" fmla="*/ 58 w 209"/>
                <a:gd name="T13" fmla="*/ 20 h 236"/>
                <a:gd name="T14" fmla="*/ 19 w 209"/>
                <a:gd name="T15" fmla="*/ 53 h 2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236">
                  <a:moveTo>
                    <a:pt x="19" y="53"/>
                  </a:moveTo>
                  <a:cubicBezTo>
                    <a:pt x="19" y="56"/>
                    <a:pt x="6" y="104"/>
                    <a:pt x="4" y="123"/>
                  </a:cubicBezTo>
                  <a:cubicBezTo>
                    <a:pt x="0" y="185"/>
                    <a:pt x="20" y="236"/>
                    <a:pt x="89" y="236"/>
                  </a:cubicBezTo>
                  <a:cubicBezTo>
                    <a:pt x="119" y="236"/>
                    <a:pt x="156" y="216"/>
                    <a:pt x="170" y="188"/>
                  </a:cubicBezTo>
                  <a:cubicBezTo>
                    <a:pt x="176" y="176"/>
                    <a:pt x="209" y="167"/>
                    <a:pt x="208" y="111"/>
                  </a:cubicBezTo>
                  <a:cubicBezTo>
                    <a:pt x="208" y="69"/>
                    <a:pt x="203" y="55"/>
                    <a:pt x="173" y="24"/>
                  </a:cubicBezTo>
                  <a:cubicBezTo>
                    <a:pt x="149" y="0"/>
                    <a:pt x="85" y="6"/>
                    <a:pt x="58" y="20"/>
                  </a:cubicBezTo>
                  <a:cubicBezTo>
                    <a:pt x="45" y="26"/>
                    <a:pt x="15" y="39"/>
                    <a:pt x="19" y="53"/>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9">
              <a:extLst>
                <a:ext uri="{FF2B5EF4-FFF2-40B4-BE49-F238E27FC236}">
                  <a16:creationId xmlns:a16="http://schemas.microsoft.com/office/drawing/2014/main" id="{641178E9-9608-4CED-ACFD-C6EAF92CCD0E}"/>
                </a:ext>
              </a:extLst>
            </p:cNvPr>
            <p:cNvSpPr>
              <a:spLocks/>
            </p:cNvSpPr>
            <p:nvPr/>
          </p:nvSpPr>
          <p:spPr bwMode="auto">
            <a:xfrm>
              <a:off x="7573963" y="992188"/>
              <a:ext cx="1077913" cy="1019175"/>
            </a:xfrm>
            <a:custGeom>
              <a:avLst/>
              <a:gdLst>
                <a:gd name="T0" fmla="*/ 49 w 254"/>
                <a:gd name="T1" fmla="*/ 96 h 240"/>
                <a:gd name="T2" fmla="*/ 14 w 254"/>
                <a:gd name="T3" fmla="*/ 82 h 240"/>
                <a:gd name="T4" fmla="*/ 15 w 254"/>
                <a:gd name="T5" fmla="*/ 65 h 240"/>
                <a:gd name="T6" fmla="*/ 16 w 254"/>
                <a:gd name="T7" fmla="*/ 46 h 240"/>
                <a:gd name="T8" fmla="*/ 25 w 254"/>
                <a:gd name="T9" fmla="*/ 35 h 240"/>
                <a:gd name="T10" fmla="*/ 42 w 254"/>
                <a:gd name="T11" fmla="*/ 27 h 240"/>
                <a:gd name="T12" fmla="*/ 67 w 254"/>
                <a:gd name="T13" fmla="*/ 18 h 240"/>
                <a:gd name="T14" fmla="*/ 84 w 254"/>
                <a:gd name="T15" fmla="*/ 13 h 240"/>
                <a:gd name="T16" fmla="*/ 98 w 254"/>
                <a:gd name="T17" fmla="*/ 6 h 240"/>
                <a:gd name="T18" fmla="*/ 110 w 254"/>
                <a:gd name="T19" fmla="*/ 11 h 240"/>
                <a:gd name="T20" fmla="*/ 139 w 254"/>
                <a:gd name="T21" fmla="*/ 15 h 240"/>
                <a:gd name="T22" fmla="*/ 161 w 254"/>
                <a:gd name="T23" fmla="*/ 16 h 240"/>
                <a:gd name="T24" fmla="*/ 177 w 254"/>
                <a:gd name="T25" fmla="*/ 21 h 240"/>
                <a:gd name="T26" fmla="*/ 192 w 254"/>
                <a:gd name="T27" fmla="*/ 30 h 240"/>
                <a:gd name="T28" fmla="*/ 200 w 254"/>
                <a:gd name="T29" fmla="*/ 30 h 240"/>
                <a:gd name="T30" fmla="*/ 214 w 254"/>
                <a:gd name="T31" fmla="*/ 44 h 240"/>
                <a:gd name="T32" fmla="*/ 227 w 254"/>
                <a:gd name="T33" fmla="*/ 61 h 240"/>
                <a:gd name="T34" fmla="*/ 228 w 254"/>
                <a:gd name="T35" fmla="*/ 76 h 240"/>
                <a:gd name="T36" fmla="*/ 233 w 254"/>
                <a:gd name="T37" fmla="*/ 91 h 240"/>
                <a:gd name="T38" fmla="*/ 237 w 254"/>
                <a:gd name="T39" fmla="*/ 109 h 240"/>
                <a:gd name="T40" fmla="*/ 237 w 254"/>
                <a:gd name="T41" fmla="*/ 122 h 240"/>
                <a:gd name="T42" fmla="*/ 235 w 254"/>
                <a:gd name="T43" fmla="*/ 136 h 240"/>
                <a:gd name="T44" fmla="*/ 238 w 254"/>
                <a:gd name="T45" fmla="*/ 168 h 240"/>
                <a:gd name="T46" fmla="*/ 227 w 254"/>
                <a:gd name="T47" fmla="*/ 194 h 240"/>
                <a:gd name="T48" fmla="*/ 210 w 254"/>
                <a:gd name="T49" fmla="*/ 218 h 240"/>
                <a:gd name="T50" fmla="*/ 204 w 254"/>
                <a:gd name="T51" fmla="*/ 222 h 240"/>
                <a:gd name="T52" fmla="*/ 178 w 254"/>
                <a:gd name="T53" fmla="*/ 227 h 240"/>
                <a:gd name="T54" fmla="*/ 180 w 254"/>
                <a:gd name="T55" fmla="*/ 196 h 240"/>
                <a:gd name="T56" fmla="*/ 197 w 254"/>
                <a:gd name="T57" fmla="*/ 149 h 240"/>
                <a:gd name="T58" fmla="*/ 159 w 254"/>
                <a:gd name="T59" fmla="*/ 152 h 240"/>
                <a:gd name="T60" fmla="*/ 156 w 254"/>
                <a:gd name="T61" fmla="*/ 174 h 240"/>
                <a:gd name="T62" fmla="*/ 143 w 254"/>
                <a:gd name="T63" fmla="*/ 168 h 240"/>
                <a:gd name="T64" fmla="*/ 144 w 254"/>
                <a:gd name="T65" fmla="*/ 138 h 240"/>
                <a:gd name="T66" fmla="*/ 141 w 254"/>
                <a:gd name="T67" fmla="*/ 121 h 240"/>
                <a:gd name="T68" fmla="*/ 128 w 254"/>
                <a:gd name="T69" fmla="*/ 108 h 240"/>
                <a:gd name="T70" fmla="*/ 118 w 254"/>
                <a:gd name="T71" fmla="*/ 106 h 240"/>
                <a:gd name="T72" fmla="*/ 92 w 254"/>
                <a:gd name="T73" fmla="*/ 100 h 240"/>
                <a:gd name="T74" fmla="*/ 62 w 254"/>
                <a:gd name="T75" fmla="*/ 95 h 240"/>
                <a:gd name="T76" fmla="*/ 49 w 254"/>
                <a:gd name="T77" fmla="*/ 9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4" h="240">
                  <a:moveTo>
                    <a:pt x="49" y="96"/>
                  </a:moveTo>
                  <a:cubicBezTo>
                    <a:pt x="23" y="114"/>
                    <a:pt x="17" y="82"/>
                    <a:pt x="14" y="82"/>
                  </a:cubicBezTo>
                  <a:cubicBezTo>
                    <a:pt x="14" y="82"/>
                    <a:pt x="0" y="73"/>
                    <a:pt x="15" y="65"/>
                  </a:cubicBezTo>
                  <a:cubicBezTo>
                    <a:pt x="8" y="59"/>
                    <a:pt x="9" y="50"/>
                    <a:pt x="16" y="46"/>
                  </a:cubicBezTo>
                  <a:cubicBezTo>
                    <a:pt x="20" y="44"/>
                    <a:pt x="18" y="35"/>
                    <a:pt x="25" y="35"/>
                  </a:cubicBezTo>
                  <a:cubicBezTo>
                    <a:pt x="29" y="35"/>
                    <a:pt x="33" y="24"/>
                    <a:pt x="42" y="27"/>
                  </a:cubicBezTo>
                  <a:cubicBezTo>
                    <a:pt x="49" y="29"/>
                    <a:pt x="39" y="12"/>
                    <a:pt x="67" y="18"/>
                  </a:cubicBezTo>
                  <a:cubicBezTo>
                    <a:pt x="67" y="18"/>
                    <a:pt x="76" y="7"/>
                    <a:pt x="84" y="13"/>
                  </a:cubicBezTo>
                  <a:cubicBezTo>
                    <a:pt x="86" y="10"/>
                    <a:pt x="83" y="4"/>
                    <a:pt x="98" y="6"/>
                  </a:cubicBezTo>
                  <a:cubicBezTo>
                    <a:pt x="100" y="6"/>
                    <a:pt x="110" y="12"/>
                    <a:pt x="110" y="11"/>
                  </a:cubicBezTo>
                  <a:cubicBezTo>
                    <a:pt x="118" y="0"/>
                    <a:pt x="140" y="9"/>
                    <a:pt x="139" y="15"/>
                  </a:cubicBezTo>
                  <a:cubicBezTo>
                    <a:pt x="139" y="6"/>
                    <a:pt x="153" y="5"/>
                    <a:pt x="161" y="16"/>
                  </a:cubicBezTo>
                  <a:cubicBezTo>
                    <a:pt x="166" y="16"/>
                    <a:pt x="172" y="17"/>
                    <a:pt x="177" y="21"/>
                  </a:cubicBezTo>
                  <a:cubicBezTo>
                    <a:pt x="183" y="21"/>
                    <a:pt x="193" y="24"/>
                    <a:pt x="192" y="30"/>
                  </a:cubicBezTo>
                  <a:cubicBezTo>
                    <a:pt x="192" y="31"/>
                    <a:pt x="197" y="29"/>
                    <a:pt x="200" y="30"/>
                  </a:cubicBezTo>
                  <a:cubicBezTo>
                    <a:pt x="218" y="36"/>
                    <a:pt x="203" y="41"/>
                    <a:pt x="214" y="44"/>
                  </a:cubicBezTo>
                  <a:cubicBezTo>
                    <a:pt x="227" y="46"/>
                    <a:pt x="220" y="59"/>
                    <a:pt x="227" y="61"/>
                  </a:cubicBezTo>
                  <a:cubicBezTo>
                    <a:pt x="235" y="64"/>
                    <a:pt x="234" y="75"/>
                    <a:pt x="228" y="76"/>
                  </a:cubicBezTo>
                  <a:cubicBezTo>
                    <a:pt x="235" y="78"/>
                    <a:pt x="238" y="84"/>
                    <a:pt x="233" y="91"/>
                  </a:cubicBezTo>
                  <a:cubicBezTo>
                    <a:pt x="233" y="91"/>
                    <a:pt x="246" y="105"/>
                    <a:pt x="237" y="109"/>
                  </a:cubicBezTo>
                  <a:cubicBezTo>
                    <a:pt x="237" y="109"/>
                    <a:pt x="241" y="116"/>
                    <a:pt x="237" y="122"/>
                  </a:cubicBezTo>
                  <a:cubicBezTo>
                    <a:pt x="238" y="125"/>
                    <a:pt x="237" y="129"/>
                    <a:pt x="235" y="136"/>
                  </a:cubicBezTo>
                  <a:cubicBezTo>
                    <a:pt x="231" y="148"/>
                    <a:pt x="254" y="154"/>
                    <a:pt x="238" y="168"/>
                  </a:cubicBezTo>
                  <a:cubicBezTo>
                    <a:pt x="234" y="172"/>
                    <a:pt x="237" y="194"/>
                    <a:pt x="227" y="194"/>
                  </a:cubicBezTo>
                  <a:cubicBezTo>
                    <a:pt x="226" y="194"/>
                    <a:pt x="223" y="211"/>
                    <a:pt x="210" y="218"/>
                  </a:cubicBezTo>
                  <a:cubicBezTo>
                    <a:pt x="202" y="222"/>
                    <a:pt x="217" y="218"/>
                    <a:pt x="204" y="222"/>
                  </a:cubicBezTo>
                  <a:cubicBezTo>
                    <a:pt x="199" y="224"/>
                    <a:pt x="204" y="240"/>
                    <a:pt x="178" y="227"/>
                  </a:cubicBezTo>
                  <a:cubicBezTo>
                    <a:pt x="157" y="217"/>
                    <a:pt x="181" y="212"/>
                    <a:pt x="180" y="196"/>
                  </a:cubicBezTo>
                  <a:cubicBezTo>
                    <a:pt x="179" y="180"/>
                    <a:pt x="198" y="180"/>
                    <a:pt x="197" y="149"/>
                  </a:cubicBezTo>
                  <a:cubicBezTo>
                    <a:pt x="197" y="125"/>
                    <a:pt x="157" y="125"/>
                    <a:pt x="159" y="152"/>
                  </a:cubicBezTo>
                  <a:cubicBezTo>
                    <a:pt x="160" y="169"/>
                    <a:pt x="156" y="165"/>
                    <a:pt x="156" y="174"/>
                  </a:cubicBezTo>
                  <a:cubicBezTo>
                    <a:pt x="156" y="174"/>
                    <a:pt x="148" y="184"/>
                    <a:pt x="143" y="168"/>
                  </a:cubicBezTo>
                  <a:cubicBezTo>
                    <a:pt x="137" y="150"/>
                    <a:pt x="156" y="139"/>
                    <a:pt x="144" y="138"/>
                  </a:cubicBezTo>
                  <a:cubicBezTo>
                    <a:pt x="129" y="136"/>
                    <a:pt x="135" y="126"/>
                    <a:pt x="141" y="121"/>
                  </a:cubicBezTo>
                  <a:cubicBezTo>
                    <a:pt x="135" y="116"/>
                    <a:pt x="138" y="123"/>
                    <a:pt x="128" y="108"/>
                  </a:cubicBezTo>
                  <a:cubicBezTo>
                    <a:pt x="128" y="108"/>
                    <a:pt x="128" y="117"/>
                    <a:pt x="118" y="106"/>
                  </a:cubicBezTo>
                  <a:cubicBezTo>
                    <a:pt x="113" y="101"/>
                    <a:pt x="97" y="120"/>
                    <a:pt x="92" y="100"/>
                  </a:cubicBezTo>
                  <a:cubicBezTo>
                    <a:pt x="84" y="96"/>
                    <a:pt x="76" y="111"/>
                    <a:pt x="62" y="95"/>
                  </a:cubicBezTo>
                  <a:cubicBezTo>
                    <a:pt x="62" y="94"/>
                    <a:pt x="49" y="95"/>
                    <a:pt x="49" y="96"/>
                  </a:cubicBezTo>
                  <a:close/>
                </a:path>
              </a:pathLst>
            </a:custGeom>
            <a:solidFill>
              <a:srgbClr val="806A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A7E1559C-1AED-4189-B096-53086ADB3B78}"/>
                </a:ext>
              </a:extLst>
            </p:cNvPr>
            <p:cNvSpPr>
              <a:spLocks/>
            </p:cNvSpPr>
            <p:nvPr/>
          </p:nvSpPr>
          <p:spPr bwMode="auto">
            <a:xfrm>
              <a:off x="6683375" y="1925638"/>
              <a:ext cx="1260475" cy="955675"/>
            </a:xfrm>
            <a:custGeom>
              <a:avLst/>
              <a:gdLst>
                <a:gd name="T0" fmla="*/ 297 w 297"/>
                <a:gd name="T1" fmla="*/ 157 h 225"/>
                <a:gd name="T2" fmla="*/ 223 w 297"/>
                <a:gd name="T3" fmla="*/ 155 h 225"/>
                <a:gd name="T4" fmla="*/ 93 w 297"/>
                <a:gd name="T5" fmla="*/ 78 h 225"/>
                <a:gd name="T6" fmla="*/ 89 w 297"/>
                <a:gd name="T7" fmla="*/ 47 h 225"/>
                <a:gd name="T8" fmla="*/ 58 w 297"/>
                <a:gd name="T9" fmla="*/ 21 h 225"/>
                <a:gd name="T10" fmla="*/ 67 w 297"/>
                <a:gd name="T11" fmla="*/ 41 h 225"/>
                <a:gd name="T12" fmla="*/ 33 w 297"/>
                <a:gd name="T13" fmla="*/ 17 h 225"/>
                <a:gd name="T14" fmla="*/ 19 w 297"/>
                <a:gd name="T15" fmla="*/ 4 h 225"/>
                <a:gd name="T16" fmla="*/ 13 w 297"/>
                <a:gd name="T17" fmla="*/ 6 h 225"/>
                <a:gd name="T18" fmla="*/ 3 w 297"/>
                <a:gd name="T19" fmla="*/ 1 h 225"/>
                <a:gd name="T20" fmla="*/ 2 w 297"/>
                <a:gd name="T21" fmla="*/ 7 h 225"/>
                <a:gd name="T22" fmla="*/ 5 w 297"/>
                <a:gd name="T23" fmla="*/ 14 h 225"/>
                <a:gd name="T24" fmla="*/ 1 w 297"/>
                <a:gd name="T25" fmla="*/ 18 h 225"/>
                <a:gd name="T26" fmla="*/ 6 w 297"/>
                <a:gd name="T27" fmla="*/ 33 h 225"/>
                <a:gd name="T28" fmla="*/ 3 w 297"/>
                <a:gd name="T29" fmla="*/ 38 h 225"/>
                <a:gd name="T30" fmla="*/ 12 w 297"/>
                <a:gd name="T31" fmla="*/ 51 h 225"/>
                <a:gd name="T32" fmla="*/ 27 w 297"/>
                <a:gd name="T33" fmla="*/ 67 h 225"/>
                <a:gd name="T34" fmla="*/ 53 w 297"/>
                <a:gd name="T35" fmla="*/ 88 h 225"/>
                <a:gd name="T36" fmla="*/ 73 w 297"/>
                <a:gd name="T37" fmla="*/ 97 h 225"/>
                <a:gd name="T38" fmla="*/ 285 w 297"/>
                <a:gd name="T39" fmla="*/ 225 h 225"/>
                <a:gd name="T40" fmla="*/ 297 w 297"/>
                <a:gd name="T41" fmla="*/ 157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7" h="225">
                  <a:moveTo>
                    <a:pt x="297" y="157"/>
                  </a:moveTo>
                  <a:cubicBezTo>
                    <a:pt x="294" y="157"/>
                    <a:pt x="224" y="160"/>
                    <a:pt x="223" y="155"/>
                  </a:cubicBezTo>
                  <a:cubicBezTo>
                    <a:pt x="223" y="150"/>
                    <a:pt x="93" y="78"/>
                    <a:pt x="93" y="78"/>
                  </a:cubicBezTo>
                  <a:cubicBezTo>
                    <a:pt x="93" y="78"/>
                    <a:pt x="98" y="60"/>
                    <a:pt x="89" y="47"/>
                  </a:cubicBezTo>
                  <a:cubicBezTo>
                    <a:pt x="80" y="35"/>
                    <a:pt x="62" y="19"/>
                    <a:pt x="58" y="21"/>
                  </a:cubicBezTo>
                  <a:cubicBezTo>
                    <a:pt x="55" y="23"/>
                    <a:pt x="67" y="41"/>
                    <a:pt x="67" y="41"/>
                  </a:cubicBezTo>
                  <a:cubicBezTo>
                    <a:pt x="67" y="41"/>
                    <a:pt x="35" y="20"/>
                    <a:pt x="33" y="17"/>
                  </a:cubicBezTo>
                  <a:cubicBezTo>
                    <a:pt x="31" y="15"/>
                    <a:pt x="22" y="5"/>
                    <a:pt x="19" y="4"/>
                  </a:cubicBezTo>
                  <a:cubicBezTo>
                    <a:pt x="15" y="3"/>
                    <a:pt x="13" y="6"/>
                    <a:pt x="13" y="6"/>
                  </a:cubicBezTo>
                  <a:cubicBezTo>
                    <a:pt x="13" y="6"/>
                    <a:pt x="7" y="0"/>
                    <a:pt x="3" y="1"/>
                  </a:cubicBezTo>
                  <a:cubicBezTo>
                    <a:pt x="0" y="2"/>
                    <a:pt x="1" y="5"/>
                    <a:pt x="2" y="7"/>
                  </a:cubicBezTo>
                  <a:cubicBezTo>
                    <a:pt x="2" y="9"/>
                    <a:pt x="5" y="14"/>
                    <a:pt x="5" y="14"/>
                  </a:cubicBezTo>
                  <a:cubicBezTo>
                    <a:pt x="5" y="14"/>
                    <a:pt x="2" y="12"/>
                    <a:pt x="1" y="18"/>
                  </a:cubicBezTo>
                  <a:cubicBezTo>
                    <a:pt x="0" y="25"/>
                    <a:pt x="6" y="33"/>
                    <a:pt x="6" y="33"/>
                  </a:cubicBezTo>
                  <a:cubicBezTo>
                    <a:pt x="6" y="33"/>
                    <a:pt x="3" y="34"/>
                    <a:pt x="3" y="38"/>
                  </a:cubicBezTo>
                  <a:cubicBezTo>
                    <a:pt x="2" y="42"/>
                    <a:pt x="10" y="47"/>
                    <a:pt x="12" y="51"/>
                  </a:cubicBezTo>
                  <a:cubicBezTo>
                    <a:pt x="13" y="54"/>
                    <a:pt x="25" y="65"/>
                    <a:pt x="27" y="67"/>
                  </a:cubicBezTo>
                  <a:cubicBezTo>
                    <a:pt x="29" y="70"/>
                    <a:pt x="41" y="81"/>
                    <a:pt x="53" y="88"/>
                  </a:cubicBezTo>
                  <a:cubicBezTo>
                    <a:pt x="65" y="94"/>
                    <a:pt x="73" y="97"/>
                    <a:pt x="73" y="97"/>
                  </a:cubicBezTo>
                  <a:cubicBezTo>
                    <a:pt x="171" y="186"/>
                    <a:pt x="155" y="198"/>
                    <a:pt x="285" y="225"/>
                  </a:cubicBezTo>
                  <a:lnTo>
                    <a:pt x="297" y="157"/>
                  </a:lnTo>
                  <a:close/>
                </a:path>
              </a:pathLst>
            </a:custGeom>
            <a:solidFill>
              <a:srgbClr val="FCD1BD"/>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B018D1E5-DB8D-42E2-913E-86443A11183A}"/>
                </a:ext>
              </a:extLst>
            </p:cNvPr>
            <p:cNvSpPr>
              <a:spLocks/>
            </p:cNvSpPr>
            <p:nvPr/>
          </p:nvSpPr>
          <p:spPr bwMode="auto">
            <a:xfrm>
              <a:off x="8027988" y="1968500"/>
              <a:ext cx="360363" cy="400050"/>
            </a:xfrm>
            <a:custGeom>
              <a:avLst/>
              <a:gdLst>
                <a:gd name="T0" fmla="*/ 68 w 85"/>
                <a:gd name="T1" fmla="*/ 2 h 94"/>
                <a:gd name="T2" fmla="*/ 82 w 85"/>
                <a:gd name="T3" fmla="*/ 55 h 94"/>
                <a:gd name="T4" fmla="*/ 44 w 85"/>
                <a:gd name="T5" fmla="*/ 70 h 94"/>
                <a:gd name="T6" fmla="*/ 6 w 85"/>
                <a:gd name="T7" fmla="*/ 87 h 94"/>
                <a:gd name="T8" fmla="*/ 0 w 85"/>
                <a:gd name="T9" fmla="*/ 32 h 94"/>
                <a:gd name="T10" fmla="*/ 68 w 85"/>
                <a:gd name="T11" fmla="*/ 2 h 94"/>
              </a:gdLst>
              <a:ahLst/>
              <a:cxnLst>
                <a:cxn ang="0">
                  <a:pos x="T0" y="T1"/>
                </a:cxn>
                <a:cxn ang="0">
                  <a:pos x="T2" y="T3"/>
                </a:cxn>
                <a:cxn ang="0">
                  <a:pos x="T4" y="T5"/>
                </a:cxn>
                <a:cxn ang="0">
                  <a:pos x="T6" y="T7"/>
                </a:cxn>
                <a:cxn ang="0">
                  <a:pos x="T8" y="T9"/>
                </a:cxn>
                <a:cxn ang="0">
                  <a:pos x="T10" y="T11"/>
                </a:cxn>
              </a:cxnLst>
              <a:rect l="0" t="0" r="r" b="b"/>
              <a:pathLst>
                <a:path w="85" h="94">
                  <a:moveTo>
                    <a:pt x="68" y="2"/>
                  </a:moveTo>
                  <a:cubicBezTo>
                    <a:pt x="70" y="19"/>
                    <a:pt x="70" y="41"/>
                    <a:pt x="82" y="55"/>
                  </a:cubicBezTo>
                  <a:cubicBezTo>
                    <a:pt x="85" y="58"/>
                    <a:pt x="51" y="65"/>
                    <a:pt x="44" y="70"/>
                  </a:cubicBezTo>
                  <a:cubicBezTo>
                    <a:pt x="42" y="71"/>
                    <a:pt x="3" y="94"/>
                    <a:pt x="6" y="87"/>
                  </a:cubicBezTo>
                  <a:cubicBezTo>
                    <a:pt x="16" y="65"/>
                    <a:pt x="0" y="31"/>
                    <a:pt x="0" y="32"/>
                  </a:cubicBezTo>
                  <a:cubicBezTo>
                    <a:pt x="7" y="35"/>
                    <a:pt x="64" y="0"/>
                    <a:pt x="68" y="2"/>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B6F32451-6B39-40CA-AE9B-E505CAB8E0BB}"/>
                </a:ext>
              </a:extLst>
            </p:cNvPr>
            <p:cNvSpPr>
              <a:spLocks/>
            </p:cNvSpPr>
            <p:nvPr/>
          </p:nvSpPr>
          <p:spPr bwMode="auto">
            <a:xfrm>
              <a:off x="7926388" y="2193925"/>
              <a:ext cx="827088" cy="2008188"/>
            </a:xfrm>
            <a:custGeom>
              <a:avLst/>
              <a:gdLst>
                <a:gd name="T0" fmla="*/ 99 w 195"/>
                <a:gd name="T1" fmla="*/ 0 h 473"/>
                <a:gd name="T2" fmla="*/ 37 w 195"/>
                <a:gd name="T3" fmla="*/ 24 h 473"/>
                <a:gd name="T4" fmla="*/ 11 w 195"/>
                <a:gd name="T5" fmla="*/ 63 h 473"/>
                <a:gd name="T6" fmla="*/ 17 w 195"/>
                <a:gd name="T7" fmla="*/ 388 h 473"/>
                <a:gd name="T8" fmla="*/ 130 w 195"/>
                <a:gd name="T9" fmla="*/ 429 h 473"/>
                <a:gd name="T10" fmla="*/ 179 w 195"/>
                <a:gd name="T11" fmla="*/ 356 h 473"/>
                <a:gd name="T12" fmla="*/ 143 w 195"/>
                <a:gd name="T13" fmla="*/ 50 h 473"/>
                <a:gd name="T14" fmla="*/ 99 w 195"/>
                <a:gd name="T15" fmla="*/ 0 h 4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73">
                  <a:moveTo>
                    <a:pt x="99" y="0"/>
                  </a:moveTo>
                  <a:cubicBezTo>
                    <a:pt x="87" y="0"/>
                    <a:pt x="54" y="4"/>
                    <a:pt x="37" y="24"/>
                  </a:cubicBezTo>
                  <a:cubicBezTo>
                    <a:pt x="24" y="39"/>
                    <a:pt x="14" y="41"/>
                    <a:pt x="11" y="63"/>
                  </a:cubicBezTo>
                  <a:cubicBezTo>
                    <a:pt x="0" y="159"/>
                    <a:pt x="32" y="265"/>
                    <a:pt x="17" y="388"/>
                  </a:cubicBezTo>
                  <a:cubicBezTo>
                    <a:pt x="7" y="473"/>
                    <a:pt x="4" y="429"/>
                    <a:pt x="130" y="429"/>
                  </a:cubicBezTo>
                  <a:cubicBezTo>
                    <a:pt x="171" y="429"/>
                    <a:pt x="163" y="429"/>
                    <a:pt x="179" y="356"/>
                  </a:cubicBezTo>
                  <a:cubicBezTo>
                    <a:pt x="195" y="284"/>
                    <a:pt x="182" y="119"/>
                    <a:pt x="143" y="50"/>
                  </a:cubicBezTo>
                  <a:cubicBezTo>
                    <a:pt x="138" y="42"/>
                    <a:pt x="118" y="0"/>
                    <a:pt x="99"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35F1EFE0-2167-46BA-B2B7-45BD0542F70F}"/>
                </a:ext>
              </a:extLst>
            </p:cNvPr>
            <p:cNvSpPr>
              <a:spLocks/>
            </p:cNvSpPr>
            <p:nvPr/>
          </p:nvSpPr>
          <p:spPr bwMode="auto">
            <a:xfrm>
              <a:off x="6708775" y="3890963"/>
              <a:ext cx="2082800" cy="1858963"/>
            </a:xfrm>
            <a:custGeom>
              <a:avLst/>
              <a:gdLst>
                <a:gd name="T0" fmla="*/ 395 w 491"/>
                <a:gd name="T1" fmla="*/ 12 h 438"/>
                <a:gd name="T2" fmla="*/ 75 w 491"/>
                <a:gd name="T3" fmla="*/ 51 h 438"/>
                <a:gd name="T4" fmla="*/ 1 w 491"/>
                <a:gd name="T5" fmla="*/ 427 h 438"/>
                <a:gd name="T6" fmla="*/ 87 w 491"/>
                <a:gd name="T7" fmla="*/ 431 h 438"/>
                <a:gd name="T8" fmla="*/ 142 w 491"/>
                <a:gd name="T9" fmla="*/ 153 h 438"/>
                <a:gd name="T10" fmla="*/ 333 w 491"/>
                <a:gd name="T11" fmla="*/ 148 h 438"/>
                <a:gd name="T12" fmla="*/ 395 w 491"/>
                <a:gd name="T13" fmla="*/ 12 h 438"/>
              </a:gdLst>
              <a:ahLst/>
              <a:cxnLst>
                <a:cxn ang="0">
                  <a:pos x="T0" y="T1"/>
                </a:cxn>
                <a:cxn ang="0">
                  <a:pos x="T2" y="T3"/>
                </a:cxn>
                <a:cxn ang="0">
                  <a:pos x="T4" y="T5"/>
                </a:cxn>
                <a:cxn ang="0">
                  <a:pos x="T6" y="T7"/>
                </a:cxn>
                <a:cxn ang="0">
                  <a:pos x="T8" y="T9"/>
                </a:cxn>
                <a:cxn ang="0">
                  <a:pos x="T10" y="T11"/>
                </a:cxn>
                <a:cxn ang="0">
                  <a:pos x="T12" y="T13"/>
                </a:cxn>
              </a:cxnLst>
              <a:rect l="0" t="0" r="r" b="b"/>
              <a:pathLst>
                <a:path w="491" h="438">
                  <a:moveTo>
                    <a:pt x="395" y="12"/>
                  </a:moveTo>
                  <a:cubicBezTo>
                    <a:pt x="395" y="3"/>
                    <a:pt x="83" y="42"/>
                    <a:pt x="75" y="51"/>
                  </a:cubicBezTo>
                  <a:cubicBezTo>
                    <a:pt x="66" y="61"/>
                    <a:pt x="0" y="359"/>
                    <a:pt x="1" y="427"/>
                  </a:cubicBezTo>
                  <a:cubicBezTo>
                    <a:pt x="1" y="438"/>
                    <a:pt x="75" y="432"/>
                    <a:pt x="87" y="431"/>
                  </a:cubicBezTo>
                  <a:cubicBezTo>
                    <a:pt x="100" y="429"/>
                    <a:pt x="96" y="161"/>
                    <a:pt x="142" y="153"/>
                  </a:cubicBezTo>
                  <a:cubicBezTo>
                    <a:pt x="224" y="139"/>
                    <a:pt x="252" y="140"/>
                    <a:pt x="333" y="148"/>
                  </a:cubicBezTo>
                  <a:cubicBezTo>
                    <a:pt x="485" y="164"/>
                    <a:pt x="491" y="0"/>
                    <a:pt x="395" y="12"/>
                  </a:cubicBezTo>
                  <a:close/>
                </a:path>
              </a:pathLst>
            </a:custGeom>
            <a:solidFill>
              <a:srgbClr val="43525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4">
              <a:extLst>
                <a:ext uri="{FF2B5EF4-FFF2-40B4-BE49-F238E27FC236}">
                  <a16:creationId xmlns:a16="http://schemas.microsoft.com/office/drawing/2014/main" id="{25C8E794-D33D-475B-9777-BEA58B70C943}"/>
                </a:ext>
              </a:extLst>
            </p:cNvPr>
            <p:cNvSpPr>
              <a:spLocks/>
            </p:cNvSpPr>
            <p:nvPr/>
          </p:nvSpPr>
          <p:spPr bwMode="auto">
            <a:xfrm>
              <a:off x="7900988" y="3284538"/>
              <a:ext cx="801688" cy="1035050"/>
            </a:xfrm>
            <a:custGeom>
              <a:avLst/>
              <a:gdLst>
                <a:gd name="T0" fmla="*/ 33 w 189"/>
                <a:gd name="T1" fmla="*/ 4 h 244"/>
                <a:gd name="T2" fmla="*/ 26 w 189"/>
                <a:gd name="T3" fmla="*/ 80 h 244"/>
                <a:gd name="T4" fmla="*/ 0 w 189"/>
                <a:gd name="T5" fmla="*/ 166 h 244"/>
                <a:gd name="T6" fmla="*/ 58 w 189"/>
                <a:gd name="T7" fmla="*/ 193 h 244"/>
                <a:gd name="T8" fmla="*/ 112 w 189"/>
                <a:gd name="T9" fmla="*/ 230 h 244"/>
                <a:gd name="T10" fmla="*/ 180 w 189"/>
                <a:gd name="T11" fmla="*/ 236 h 244"/>
                <a:gd name="T12" fmla="*/ 182 w 189"/>
                <a:gd name="T13" fmla="*/ 206 h 244"/>
                <a:gd name="T14" fmla="*/ 183 w 189"/>
                <a:gd name="T15" fmla="*/ 131 h 244"/>
                <a:gd name="T16" fmla="*/ 189 w 189"/>
                <a:gd name="T17" fmla="*/ 28 h 244"/>
                <a:gd name="T18" fmla="*/ 108 w 189"/>
                <a:gd name="T19" fmla="*/ 6 h 244"/>
                <a:gd name="T20" fmla="*/ 36 w 189"/>
                <a:gd name="T21" fmla="*/ 5 h 244"/>
                <a:gd name="T22" fmla="*/ 33 w 189"/>
                <a:gd name="T23" fmla="*/ 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244">
                  <a:moveTo>
                    <a:pt x="33" y="4"/>
                  </a:moveTo>
                  <a:cubicBezTo>
                    <a:pt x="31" y="7"/>
                    <a:pt x="28" y="65"/>
                    <a:pt x="26" y="80"/>
                  </a:cubicBezTo>
                  <a:cubicBezTo>
                    <a:pt x="17" y="127"/>
                    <a:pt x="23" y="124"/>
                    <a:pt x="0" y="166"/>
                  </a:cubicBezTo>
                  <a:cubicBezTo>
                    <a:pt x="7" y="170"/>
                    <a:pt x="34" y="175"/>
                    <a:pt x="58" y="193"/>
                  </a:cubicBezTo>
                  <a:cubicBezTo>
                    <a:pt x="76" y="206"/>
                    <a:pt x="91" y="223"/>
                    <a:pt x="112" y="230"/>
                  </a:cubicBezTo>
                  <a:cubicBezTo>
                    <a:pt x="151" y="244"/>
                    <a:pt x="143" y="239"/>
                    <a:pt x="180" y="236"/>
                  </a:cubicBezTo>
                  <a:cubicBezTo>
                    <a:pt x="187" y="236"/>
                    <a:pt x="182" y="221"/>
                    <a:pt x="182" y="206"/>
                  </a:cubicBezTo>
                  <a:cubicBezTo>
                    <a:pt x="183" y="175"/>
                    <a:pt x="184" y="163"/>
                    <a:pt x="183" y="131"/>
                  </a:cubicBezTo>
                  <a:cubicBezTo>
                    <a:pt x="183" y="122"/>
                    <a:pt x="189" y="28"/>
                    <a:pt x="189" y="28"/>
                  </a:cubicBezTo>
                  <a:cubicBezTo>
                    <a:pt x="164" y="22"/>
                    <a:pt x="145" y="9"/>
                    <a:pt x="108" y="6"/>
                  </a:cubicBezTo>
                  <a:cubicBezTo>
                    <a:pt x="98" y="5"/>
                    <a:pt x="47" y="0"/>
                    <a:pt x="36" y="5"/>
                  </a:cubicBezTo>
                  <a:lnTo>
                    <a:pt x="33" y="4"/>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5">
              <a:extLst>
                <a:ext uri="{FF2B5EF4-FFF2-40B4-BE49-F238E27FC236}">
                  <a16:creationId xmlns:a16="http://schemas.microsoft.com/office/drawing/2014/main" id="{CF0E8D72-BC6F-46A3-86D1-30E759942796}"/>
                </a:ext>
              </a:extLst>
            </p:cNvPr>
            <p:cNvSpPr>
              <a:spLocks/>
            </p:cNvSpPr>
            <p:nvPr/>
          </p:nvSpPr>
          <p:spPr bwMode="auto">
            <a:xfrm>
              <a:off x="4435475" y="5126038"/>
              <a:ext cx="704850" cy="709613"/>
            </a:xfrm>
            <a:custGeom>
              <a:avLst/>
              <a:gdLst>
                <a:gd name="T0" fmla="*/ 38 w 166"/>
                <a:gd name="T1" fmla="*/ 7 h 167"/>
                <a:gd name="T2" fmla="*/ 1 w 166"/>
                <a:gd name="T3" fmla="*/ 64 h 167"/>
                <a:gd name="T4" fmla="*/ 40 w 166"/>
                <a:gd name="T5" fmla="*/ 94 h 167"/>
                <a:gd name="T6" fmla="*/ 79 w 166"/>
                <a:gd name="T7" fmla="*/ 125 h 167"/>
                <a:gd name="T8" fmla="*/ 155 w 166"/>
                <a:gd name="T9" fmla="*/ 157 h 167"/>
                <a:gd name="T10" fmla="*/ 112 w 166"/>
                <a:gd name="T11" fmla="*/ 83 h 167"/>
                <a:gd name="T12" fmla="*/ 104 w 166"/>
                <a:gd name="T13" fmla="*/ 37 h 167"/>
                <a:gd name="T14" fmla="*/ 48 w 166"/>
                <a:gd name="T15" fmla="*/ 1 h 167"/>
                <a:gd name="T16" fmla="*/ 40 w 166"/>
                <a:gd name="T17" fmla="*/ 3 h 167"/>
                <a:gd name="T18" fmla="*/ 38 w 166"/>
                <a:gd name="T19" fmla="*/ 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7">
                  <a:moveTo>
                    <a:pt x="38" y="7"/>
                  </a:moveTo>
                  <a:cubicBezTo>
                    <a:pt x="35" y="14"/>
                    <a:pt x="0" y="59"/>
                    <a:pt x="1" y="64"/>
                  </a:cubicBezTo>
                  <a:cubicBezTo>
                    <a:pt x="4" y="69"/>
                    <a:pt x="34" y="100"/>
                    <a:pt x="40" y="94"/>
                  </a:cubicBezTo>
                  <a:cubicBezTo>
                    <a:pt x="47" y="86"/>
                    <a:pt x="71" y="116"/>
                    <a:pt x="79" y="125"/>
                  </a:cubicBezTo>
                  <a:cubicBezTo>
                    <a:pt x="96" y="146"/>
                    <a:pt x="122" y="167"/>
                    <a:pt x="155" y="157"/>
                  </a:cubicBezTo>
                  <a:cubicBezTo>
                    <a:pt x="166" y="154"/>
                    <a:pt x="114" y="101"/>
                    <a:pt x="112" y="83"/>
                  </a:cubicBezTo>
                  <a:cubicBezTo>
                    <a:pt x="110" y="67"/>
                    <a:pt x="104" y="37"/>
                    <a:pt x="104" y="37"/>
                  </a:cubicBezTo>
                  <a:cubicBezTo>
                    <a:pt x="85" y="8"/>
                    <a:pt x="79" y="7"/>
                    <a:pt x="48" y="1"/>
                  </a:cubicBezTo>
                  <a:cubicBezTo>
                    <a:pt x="46" y="1"/>
                    <a:pt x="41" y="0"/>
                    <a:pt x="40" y="3"/>
                  </a:cubicBezTo>
                  <a:cubicBezTo>
                    <a:pt x="41" y="3"/>
                    <a:pt x="38" y="7"/>
                    <a:pt x="38" y="7"/>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36">
              <a:extLst>
                <a:ext uri="{FF2B5EF4-FFF2-40B4-BE49-F238E27FC236}">
                  <a16:creationId xmlns:a16="http://schemas.microsoft.com/office/drawing/2014/main" id="{B48388F8-229C-43CA-BDBA-96D2C77E0911}"/>
                </a:ext>
              </a:extLst>
            </p:cNvPr>
            <p:cNvSpPr>
              <a:spLocks/>
            </p:cNvSpPr>
            <p:nvPr/>
          </p:nvSpPr>
          <p:spPr bwMode="auto">
            <a:xfrm>
              <a:off x="4503738" y="4291013"/>
              <a:ext cx="949325" cy="1119188"/>
            </a:xfrm>
            <a:custGeom>
              <a:avLst/>
              <a:gdLst>
                <a:gd name="T0" fmla="*/ 598 w 598"/>
                <a:gd name="T1" fmla="*/ 141 h 705"/>
                <a:gd name="T2" fmla="*/ 395 w 598"/>
                <a:gd name="T3" fmla="*/ 0 h 705"/>
                <a:gd name="T4" fmla="*/ 0 w 598"/>
                <a:gd name="T5" fmla="*/ 561 h 705"/>
                <a:gd name="T6" fmla="*/ 203 w 598"/>
                <a:gd name="T7" fmla="*/ 705 h 705"/>
                <a:gd name="T8" fmla="*/ 598 w 598"/>
                <a:gd name="T9" fmla="*/ 141 h 705"/>
              </a:gdLst>
              <a:ahLst/>
              <a:cxnLst>
                <a:cxn ang="0">
                  <a:pos x="T0" y="T1"/>
                </a:cxn>
                <a:cxn ang="0">
                  <a:pos x="T2" y="T3"/>
                </a:cxn>
                <a:cxn ang="0">
                  <a:pos x="T4" y="T5"/>
                </a:cxn>
                <a:cxn ang="0">
                  <a:pos x="T6" y="T7"/>
                </a:cxn>
                <a:cxn ang="0">
                  <a:pos x="T8" y="T9"/>
                </a:cxn>
              </a:cxnLst>
              <a:rect l="0" t="0" r="r" b="b"/>
              <a:pathLst>
                <a:path w="598" h="705">
                  <a:moveTo>
                    <a:pt x="598" y="141"/>
                  </a:moveTo>
                  <a:lnTo>
                    <a:pt x="395" y="0"/>
                  </a:lnTo>
                  <a:lnTo>
                    <a:pt x="0" y="561"/>
                  </a:lnTo>
                  <a:lnTo>
                    <a:pt x="203" y="705"/>
                  </a:lnTo>
                  <a:lnTo>
                    <a:pt x="598" y="141"/>
                  </a:lnTo>
                  <a:close/>
                </a:path>
              </a:pathLst>
            </a:custGeom>
            <a:solidFill>
              <a:srgbClr val="585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Rectangle 37">
              <a:extLst>
                <a:ext uri="{FF2B5EF4-FFF2-40B4-BE49-F238E27FC236}">
                  <a16:creationId xmlns:a16="http://schemas.microsoft.com/office/drawing/2014/main" id="{74C7C7FD-D8F4-47E2-B784-DBBF2F2C618F}"/>
                </a:ext>
              </a:extLst>
            </p:cNvPr>
            <p:cNvSpPr>
              <a:spLocks noChangeArrowheads="1"/>
            </p:cNvSpPr>
            <p:nvPr/>
          </p:nvSpPr>
          <p:spPr bwMode="auto">
            <a:xfrm>
              <a:off x="4775200" y="3276600"/>
              <a:ext cx="2501900" cy="2559050"/>
            </a:xfrm>
            <a:prstGeom prst="rect">
              <a:avLst/>
            </a:prstGeom>
            <a:solidFill>
              <a:srgbClr val="FBD2C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 name="Rectangle 38">
              <a:extLst>
                <a:ext uri="{FF2B5EF4-FFF2-40B4-BE49-F238E27FC236}">
                  <a16:creationId xmlns:a16="http://schemas.microsoft.com/office/drawing/2014/main" id="{A0DAB2EF-8BB2-4AD5-81CF-CF441BB45685}"/>
                </a:ext>
              </a:extLst>
            </p:cNvPr>
            <p:cNvSpPr>
              <a:spLocks noChangeArrowheads="1"/>
            </p:cNvSpPr>
            <p:nvPr/>
          </p:nvSpPr>
          <p:spPr bwMode="auto">
            <a:xfrm>
              <a:off x="4427538" y="3157538"/>
              <a:ext cx="3303588" cy="185738"/>
            </a:xfrm>
            <a:prstGeom prst="rect">
              <a:avLst/>
            </a:prstGeom>
            <a:solidFill>
              <a:srgbClr val="A6A8A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39">
              <a:extLst>
                <a:ext uri="{FF2B5EF4-FFF2-40B4-BE49-F238E27FC236}">
                  <a16:creationId xmlns:a16="http://schemas.microsoft.com/office/drawing/2014/main" id="{A79D2562-4E8C-42A1-B163-A8B09BEDBB58}"/>
                </a:ext>
              </a:extLst>
            </p:cNvPr>
            <p:cNvSpPr>
              <a:spLocks/>
            </p:cNvSpPr>
            <p:nvPr/>
          </p:nvSpPr>
          <p:spPr bwMode="auto">
            <a:xfrm>
              <a:off x="3146425" y="3497263"/>
              <a:ext cx="1535113" cy="1081088"/>
            </a:xfrm>
            <a:custGeom>
              <a:avLst/>
              <a:gdLst>
                <a:gd name="T0" fmla="*/ 269 w 362"/>
                <a:gd name="T1" fmla="*/ 18 h 255"/>
                <a:gd name="T2" fmla="*/ 340 w 362"/>
                <a:gd name="T3" fmla="*/ 232 h 255"/>
                <a:gd name="T4" fmla="*/ 303 w 362"/>
                <a:gd name="T5" fmla="*/ 226 h 255"/>
                <a:gd name="T6" fmla="*/ 124 w 362"/>
                <a:gd name="T7" fmla="*/ 40 h 255"/>
                <a:gd name="T8" fmla="*/ 25 w 362"/>
                <a:gd name="T9" fmla="*/ 37 h 255"/>
                <a:gd name="T10" fmla="*/ 18 w 362"/>
                <a:gd name="T11" fmla="*/ 0 h 255"/>
                <a:gd name="T12" fmla="*/ 269 w 362"/>
                <a:gd name="T13" fmla="*/ 18 h 255"/>
              </a:gdLst>
              <a:ahLst/>
              <a:cxnLst>
                <a:cxn ang="0">
                  <a:pos x="T0" y="T1"/>
                </a:cxn>
                <a:cxn ang="0">
                  <a:pos x="T2" y="T3"/>
                </a:cxn>
                <a:cxn ang="0">
                  <a:pos x="T4" y="T5"/>
                </a:cxn>
                <a:cxn ang="0">
                  <a:pos x="T6" y="T7"/>
                </a:cxn>
                <a:cxn ang="0">
                  <a:pos x="T8" y="T9"/>
                </a:cxn>
                <a:cxn ang="0">
                  <a:pos x="T10" y="T11"/>
                </a:cxn>
                <a:cxn ang="0">
                  <a:pos x="T12" y="T13"/>
                </a:cxn>
              </a:cxnLst>
              <a:rect l="0" t="0" r="r" b="b"/>
              <a:pathLst>
                <a:path w="362" h="255">
                  <a:moveTo>
                    <a:pt x="269" y="18"/>
                  </a:moveTo>
                  <a:cubicBezTo>
                    <a:pt x="349" y="26"/>
                    <a:pt x="362" y="107"/>
                    <a:pt x="340" y="232"/>
                  </a:cubicBezTo>
                  <a:cubicBezTo>
                    <a:pt x="336" y="251"/>
                    <a:pt x="297" y="255"/>
                    <a:pt x="303" y="226"/>
                  </a:cubicBezTo>
                  <a:cubicBezTo>
                    <a:pt x="334" y="65"/>
                    <a:pt x="322" y="45"/>
                    <a:pt x="124" y="40"/>
                  </a:cubicBezTo>
                  <a:cubicBezTo>
                    <a:pt x="96" y="39"/>
                    <a:pt x="50" y="37"/>
                    <a:pt x="25" y="37"/>
                  </a:cubicBezTo>
                  <a:cubicBezTo>
                    <a:pt x="11" y="36"/>
                    <a:pt x="0" y="0"/>
                    <a:pt x="18" y="0"/>
                  </a:cubicBezTo>
                  <a:cubicBezTo>
                    <a:pt x="31" y="0"/>
                    <a:pt x="248" y="16"/>
                    <a:pt x="269" y="18"/>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Rectangle 40">
              <a:extLst>
                <a:ext uri="{FF2B5EF4-FFF2-40B4-BE49-F238E27FC236}">
                  <a16:creationId xmlns:a16="http://schemas.microsoft.com/office/drawing/2014/main" id="{D07BD43D-A260-4409-8040-18CFDFF950AC}"/>
                </a:ext>
              </a:extLst>
            </p:cNvPr>
            <p:cNvSpPr>
              <a:spLocks noChangeArrowheads="1"/>
            </p:cNvSpPr>
            <p:nvPr/>
          </p:nvSpPr>
          <p:spPr bwMode="auto">
            <a:xfrm>
              <a:off x="8108950" y="4867275"/>
              <a:ext cx="160338" cy="654050"/>
            </a:xfrm>
            <a:prstGeom prst="rect">
              <a:avLst/>
            </a:prstGeom>
            <a:solidFill>
              <a:srgbClr val="6D6E7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 name="Rectangle 41">
              <a:extLst>
                <a:ext uri="{FF2B5EF4-FFF2-40B4-BE49-F238E27FC236}">
                  <a16:creationId xmlns:a16="http://schemas.microsoft.com/office/drawing/2014/main" id="{18EEBCF6-924F-48C4-89E9-DBA5F1EAA7DF}"/>
                </a:ext>
              </a:extLst>
            </p:cNvPr>
            <p:cNvSpPr>
              <a:spLocks noChangeArrowheads="1"/>
            </p:cNvSpPr>
            <p:nvPr/>
          </p:nvSpPr>
          <p:spPr bwMode="auto">
            <a:xfrm>
              <a:off x="8045450" y="5483225"/>
              <a:ext cx="288925" cy="165100"/>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 name="Rectangle 42">
              <a:extLst>
                <a:ext uri="{FF2B5EF4-FFF2-40B4-BE49-F238E27FC236}">
                  <a16:creationId xmlns:a16="http://schemas.microsoft.com/office/drawing/2014/main" id="{00946A77-A08B-4848-9A43-3F6D9D9C894C}"/>
                </a:ext>
              </a:extLst>
            </p:cNvPr>
            <p:cNvSpPr>
              <a:spLocks noChangeArrowheads="1"/>
            </p:cNvSpPr>
            <p:nvPr/>
          </p:nvSpPr>
          <p:spPr bwMode="auto">
            <a:xfrm>
              <a:off x="7518400" y="5567363"/>
              <a:ext cx="1336675" cy="128588"/>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 name="Oval 43">
              <a:extLst>
                <a:ext uri="{FF2B5EF4-FFF2-40B4-BE49-F238E27FC236}">
                  <a16:creationId xmlns:a16="http://schemas.microsoft.com/office/drawing/2014/main" id="{F814C61C-1738-42E7-860E-953694920DC4}"/>
                </a:ext>
              </a:extLst>
            </p:cNvPr>
            <p:cNvSpPr>
              <a:spLocks noChangeArrowheads="1"/>
            </p:cNvSpPr>
            <p:nvPr/>
          </p:nvSpPr>
          <p:spPr bwMode="auto">
            <a:xfrm>
              <a:off x="8748713" y="5632450"/>
              <a:ext cx="220663" cy="203200"/>
            </a:xfrm>
            <a:prstGeom prst="ellipse">
              <a:avLst/>
            </a:pr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Oval 44">
              <a:extLst>
                <a:ext uri="{FF2B5EF4-FFF2-40B4-BE49-F238E27FC236}">
                  <a16:creationId xmlns:a16="http://schemas.microsoft.com/office/drawing/2014/main" id="{D3C2D64E-5F7D-4261-8CBC-450DEEC49702}"/>
                </a:ext>
              </a:extLst>
            </p:cNvPr>
            <p:cNvSpPr>
              <a:spLocks noChangeArrowheads="1"/>
            </p:cNvSpPr>
            <p:nvPr/>
          </p:nvSpPr>
          <p:spPr bwMode="auto">
            <a:xfrm>
              <a:off x="7416800" y="5632450"/>
              <a:ext cx="220663" cy="203200"/>
            </a:xfrm>
            <a:prstGeom prst="ellipse">
              <a:avLst/>
            </a:pr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Rectangle 45">
              <a:extLst>
                <a:ext uri="{FF2B5EF4-FFF2-40B4-BE49-F238E27FC236}">
                  <a16:creationId xmlns:a16="http://schemas.microsoft.com/office/drawing/2014/main" id="{11045B2A-917B-4EDB-BE22-1C6278860195}"/>
                </a:ext>
              </a:extLst>
            </p:cNvPr>
            <p:cNvSpPr>
              <a:spLocks noChangeArrowheads="1"/>
            </p:cNvSpPr>
            <p:nvPr/>
          </p:nvSpPr>
          <p:spPr bwMode="auto">
            <a:xfrm>
              <a:off x="8066088" y="4676775"/>
              <a:ext cx="241300" cy="258763"/>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6">
              <a:extLst>
                <a:ext uri="{FF2B5EF4-FFF2-40B4-BE49-F238E27FC236}">
                  <a16:creationId xmlns:a16="http://schemas.microsoft.com/office/drawing/2014/main" id="{E924F2DA-33F6-40D7-BDCC-45174974FF57}"/>
                </a:ext>
              </a:extLst>
            </p:cNvPr>
            <p:cNvSpPr>
              <a:spLocks/>
            </p:cNvSpPr>
            <p:nvPr/>
          </p:nvSpPr>
          <p:spPr bwMode="auto">
            <a:xfrm>
              <a:off x="7226300" y="1938338"/>
              <a:ext cx="2201863" cy="2979738"/>
            </a:xfrm>
            <a:custGeom>
              <a:avLst/>
              <a:gdLst>
                <a:gd name="T0" fmla="*/ 422 w 519"/>
                <a:gd name="T1" fmla="*/ 574 h 702"/>
                <a:gd name="T2" fmla="*/ 17 w 519"/>
                <a:gd name="T3" fmla="*/ 638 h 702"/>
                <a:gd name="T4" fmla="*/ 349 w 519"/>
                <a:gd name="T5" fmla="*/ 567 h 702"/>
                <a:gd name="T6" fmla="*/ 348 w 519"/>
                <a:gd name="T7" fmla="*/ 543 h 702"/>
                <a:gd name="T8" fmla="*/ 494 w 519"/>
                <a:gd name="T9" fmla="*/ 122 h 702"/>
                <a:gd name="T10" fmla="*/ 422 w 519"/>
                <a:gd name="T11" fmla="*/ 574 h 702"/>
              </a:gdLst>
              <a:ahLst/>
              <a:cxnLst>
                <a:cxn ang="0">
                  <a:pos x="T0" y="T1"/>
                </a:cxn>
                <a:cxn ang="0">
                  <a:pos x="T2" y="T3"/>
                </a:cxn>
                <a:cxn ang="0">
                  <a:pos x="T4" y="T5"/>
                </a:cxn>
                <a:cxn ang="0">
                  <a:pos x="T6" y="T7"/>
                </a:cxn>
                <a:cxn ang="0">
                  <a:pos x="T8" y="T9"/>
                </a:cxn>
                <a:cxn ang="0">
                  <a:pos x="T10" y="T11"/>
                </a:cxn>
              </a:cxnLst>
              <a:rect l="0" t="0" r="r" b="b"/>
              <a:pathLst>
                <a:path w="519" h="702">
                  <a:moveTo>
                    <a:pt x="422" y="574"/>
                  </a:moveTo>
                  <a:cubicBezTo>
                    <a:pt x="479" y="702"/>
                    <a:pt x="25" y="673"/>
                    <a:pt x="17" y="638"/>
                  </a:cubicBezTo>
                  <a:cubicBezTo>
                    <a:pt x="0" y="563"/>
                    <a:pt x="181" y="601"/>
                    <a:pt x="349" y="567"/>
                  </a:cubicBezTo>
                  <a:cubicBezTo>
                    <a:pt x="348" y="560"/>
                    <a:pt x="348" y="552"/>
                    <a:pt x="348" y="543"/>
                  </a:cubicBezTo>
                  <a:cubicBezTo>
                    <a:pt x="348" y="472"/>
                    <a:pt x="359" y="0"/>
                    <a:pt x="494" y="122"/>
                  </a:cubicBezTo>
                  <a:cubicBezTo>
                    <a:pt x="519" y="145"/>
                    <a:pt x="423" y="270"/>
                    <a:pt x="422" y="574"/>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7">
              <a:extLst>
                <a:ext uri="{FF2B5EF4-FFF2-40B4-BE49-F238E27FC236}">
                  <a16:creationId xmlns:a16="http://schemas.microsoft.com/office/drawing/2014/main" id="{3C8660EA-37EA-46B8-B758-34CC0A9A859B}"/>
                </a:ext>
              </a:extLst>
            </p:cNvPr>
            <p:cNvSpPr>
              <a:spLocks/>
            </p:cNvSpPr>
            <p:nvPr/>
          </p:nvSpPr>
          <p:spPr bwMode="auto">
            <a:xfrm>
              <a:off x="7518400" y="3497263"/>
              <a:ext cx="1539875" cy="1081088"/>
            </a:xfrm>
            <a:custGeom>
              <a:avLst/>
              <a:gdLst>
                <a:gd name="T0" fmla="*/ 93 w 363"/>
                <a:gd name="T1" fmla="*/ 18 h 255"/>
                <a:gd name="T2" fmla="*/ 23 w 363"/>
                <a:gd name="T3" fmla="*/ 232 h 255"/>
                <a:gd name="T4" fmla="*/ 60 w 363"/>
                <a:gd name="T5" fmla="*/ 226 h 255"/>
                <a:gd name="T6" fmla="*/ 239 w 363"/>
                <a:gd name="T7" fmla="*/ 40 h 255"/>
                <a:gd name="T8" fmla="*/ 338 w 363"/>
                <a:gd name="T9" fmla="*/ 37 h 255"/>
                <a:gd name="T10" fmla="*/ 344 w 363"/>
                <a:gd name="T11" fmla="*/ 0 h 255"/>
                <a:gd name="T12" fmla="*/ 93 w 363"/>
                <a:gd name="T13" fmla="*/ 18 h 255"/>
              </a:gdLst>
              <a:ahLst/>
              <a:cxnLst>
                <a:cxn ang="0">
                  <a:pos x="T0" y="T1"/>
                </a:cxn>
                <a:cxn ang="0">
                  <a:pos x="T2" y="T3"/>
                </a:cxn>
                <a:cxn ang="0">
                  <a:pos x="T4" y="T5"/>
                </a:cxn>
                <a:cxn ang="0">
                  <a:pos x="T6" y="T7"/>
                </a:cxn>
                <a:cxn ang="0">
                  <a:pos x="T8" y="T9"/>
                </a:cxn>
                <a:cxn ang="0">
                  <a:pos x="T10" y="T11"/>
                </a:cxn>
                <a:cxn ang="0">
                  <a:pos x="T12" y="T13"/>
                </a:cxn>
              </a:cxnLst>
              <a:rect l="0" t="0" r="r" b="b"/>
              <a:pathLst>
                <a:path w="363" h="255">
                  <a:moveTo>
                    <a:pt x="93" y="18"/>
                  </a:moveTo>
                  <a:cubicBezTo>
                    <a:pt x="14" y="26"/>
                    <a:pt x="0" y="107"/>
                    <a:pt x="23" y="232"/>
                  </a:cubicBezTo>
                  <a:cubicBezTo>
                    <a:pt x="26" y="251"/>
                    <a:pt x="66" y="255"/>
                    <a:pt x="60" y="226"/>
                  </a:cubicBezTo>
                  <a:cubicBezTo>
                    <a:pt x="29" y="65"/>
                    <a:pt x="41" y="45"/>
                    <a:pt x="239" y="40"/>
                  </a:cubicBezTo>
                  <a:cubicBezTo>
                    <a:pt x="267" y="39"/>
                    <a:pt x="313" y="37"/>
                    <a:pt x="338" y="37"/>
                  </a:cubicBezTo>
                  <a:cubicBezTo>
                    <a:pt x="352" y="36"/>
                    <a:pt x="363" y="0"/>
                    <a:pt x="344" y="0"/>
                  </a:cubicBezTo>
                  <a:cubicBezTo>
                    <a:pt x="331" y="0"/>
                    <a:pt x="115" y="16"/>
                    <a:pt x="93" y="18"/>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8">
              <a:extLst>
                <a:ext uri="{FF2B5EF4-FFF2-40B4-BE49-F238E27FC236}">
                  <a16:creationId xmlns:a16="http://schemas.microsoft.com/office/drawing/2014/main" id="{ECDFA959-BA5D-46AF-AD4C-566DACFC2D3A}"/>
                </a:ext>
              </a:extLst>
            </p:cNvPr>
            <p:cNvSpPr>
              <a:spLocks/>
            </p:cNvSpPr>
            <p:nvPr/>
          </p:nvSpPr>
          <p:spPr bwMode="auto">
            <a:xfrm>
              <a:off x="6802438" y="2303463"/>
              <a:ext cx="1646238" cy="854075"/>
            </a:xfrm>
            <a:custGeom>
              <a:avLst/>
              <a:gdLst>
                <a:gd name="T0" fmla="*/ 358 w 388"/>
                <a:gd name="T1" fmla="*/ 71 h 201"/>
                <a:gd name="T2" fmla="*/ 218 w 388"/>
                <a:gd name="T3" fmla="*/ 171 h 201"/>
                <a:gd name="T4" fmla="*/ 3 w 388"/>
                <a:gd name="T5" fmla="*/ 201 h 201"/>
                <a:gd name="T6" fmla="*/ 0 w 388"/>
                <a:gd name="T7" fmla="*/ 173 h 201"/>
                <a:gd name="T8" fmla="*/ 186 w 388"/>
                <a:gd name="T9" fmla="*/ 126 h 201"/>
                <a:gd name="T10" fmla="*/ 319 w 388"/>
                <a:gd name="T11" fmla="*/ 10 h 201"/>
                <a:gd name="T12" fmla="*/ 358 w 388"/>
                <a:gd name="T13" fmla="*/ 71 h 201"/>
              </a:gdLst>
              <a:ahLst/>
              <a:cxnLst>
                <a:cxn ang="0">
                  <a:pos x="T0" y="T1"/>
                </a:cxn>
                <a:cxn ang="0">
                  <a:pos x="T2" y="T3"/>
                </a:cxn>
                <a:cxn ang="0">
                  <a:pos x="T4" y="T5"/>
                </a:cxn>
                <a:cxn ang="0">
                  <a:pos x="T6" y="T7"/>
                </a:cxn>
                <a:cxn ang="0">
                  <a:pos x="T8" y="T9"/>
                </a:cxn>
                <a:cxn ang="0">
                  <a:pos x="T10" y="T11"/>
                </a:cxn>
                <a:cxn ang="0">
                  <a:pos x="T12" y="T13"/>
                </a:cxn>
              </a:cxnLst>
              <a:rect l="0" t="0" r="r" b="b"/>
              <a:pathLst>
                <a:path w="388" h="201">
                  <a:moveTo>
                    <a:pt x="358" y="71"/>
                  </a:moveTo>
                  <a:cubicBezTo>
                    <a:pt x="319" y="104"/>
                    <a:pt x="262" y="141"/>
                    <a:pt x="218" y="171"/>
                  </a:cubicBezTo>
                  <a:cubicBezTo>
                    <a:pt x="208" y="178"/>
                    <a:pt x="87" y="197"/>
                    <a:pt x="3" y="201"/>
                  </a:cubicBezTo>
                  <a:cubicBezTo>
                    <a:pt x="0" y="173"/>
                    <a:pt x="0" y="173"/>
                    <a:pt x="0" y="173"/>
                  </a:cubicBezTo>
                  <a:cubicBezTo>
                    <a:pt x="12" y="171"/>
                    <a:pt x="182" y="129"/>
                    <a:pt x="186" y="126"/>
                  </a:cubicBezTo>
                  <a:cubicBezTo>
                    <a:pt x="209" y="107"/>
                    <a:pt x="292" y="31"/>
                    <a:pt x="319" y="10"/>
                  </a:cubicBezTo>
                  <a:cubicBezTo>
                    <a:pt x="332" y="0"/>
                    <a:pt x="388" y="43"/>
                    <a:pt x="358" y="71"/>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49">
              <a:extLst>
                <a:ext uri="{FF2B5EF4-FFF2-40B4-BE49-F238E27FC236}">
                  <a16:creationId xmlns:a16="http://schemas.microsoft.com/office/drawing/2014/main" id="{B5715740-774F-4AAB-A340-D1E9D9B06274}"/>
                </a:ext>
              </a:extLst>
            </p:cNvPr>
            <p:cNvSpPr>
              <a:spLocks/>
            </p:cNvSpPr>
            <p:nvPr/>
          </p:nvSpPr>
          <p:spPr bwMode="auto">
            <a:xfrm>
              <a:off x="7700963" y="2206625"/>
              <a:ext cx="722313" cy="836613"/>
            </a:xfrm>
            <a:custGeom>
              <a:avLst/>
              <a:gdLst>
                <a:gd name="T0" fmla="*/ 159 w 170"/>
                <a:gd name="T1" fmla="*/ 46 h 197"/>
                <a:gd name="T2" fmla="*/ 56 w 170"/>
                <a:gd name="T3" fmla="*/ 63 h 197"/>
                <a:gd name="T4" fmla="*/ 0 w 170"/>
                <a:gd name="T5" fmla="*/ 119 h 197"/>
                <a:gd name="T6" fmla="*/ 52 w 170"/>
                <a:gd name="T7" fmla="*/ 192 h 197"/>
                <a:gd name="T8" fmla="*/ 119 w 170"/>
                <a:gd name="T9" fmla="*/ 141 h 197"/>
                <a:gd name="T10" fmla="*/ 159 w 170"/>
                <a:gd name="T11" fmla="*/ 46 h 197"/>
              </a:gdLst>
              <a:ahLst/>
              <a:cxnLst>
                <a:cxn ang="0">
                  <a:pos x="T0" y="T1"/>
                </a:cxn>
                <a:cxn ang="0">
                  <a:pos x="T2" y="T3"/>
                </a:cxn>
                <a:cxn ang="0">
                  <a:pos x="T4" y="T5"/>
                </a:cxn>
                <a:cxn ang="0">
                  <a:pos x="T6" y="T7"/>
                </a:cxn>
                <a:cxn ang="0">
                  <a:pos x="T8" y="T9"/>
                </a:cxn>
                <a:cxn ang="0">
                  <a:pos x="T10" y="T11"/>
                </a:cxn>
              </a:cxnLst>
              <a:rect l="0" t="0" r="r" b="b"/>
              <a:pathLst>
                <a:path w="170" h="197">
                  <a:moveTo>
                    <a:pt x="159" y="46"/>
                  </a:moveTo>
                  <a:cubicBezTo>
                    <a:pt x="128" y="0"/>
                    <a:pt x="84" y="41"/>
                    <a:pt x="56" y="63"/>
                  </a:cubicBezTo>
                  <a:cubicBezTo>
                    <a:pt x="49" y="68"/>
                    <a:pt x="0" y="119"/>
                    <a:pt x="0" y="119"/>
                  </a:cubicBezTo>
                  <a:cubicBezTo>
                    <a:pt x="28" y="154"/>
                    <a:pt x="30" y="150"/>
                    <a:pt x="52" y="192"/>
                  </a:cubicBezTo>
                  <a:cubicBezTo>
                    <a:pt x="55" y="197"/>
                    <a:pt x="108" y="148"/>
                    <a:pt x="119" y="141"/>
                  </a:cubicBezTo>
                  <a:cubicBezTo>
                    <a:pt x="157" y="118"/>
                    <a:pt x="170" y="64"/>
                    <a:pt x="159" y="46"/>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50">
              <a:extLst>
                <a:ext uri="{FF2B5EF4-FFF2-40B4-BE49-F238E27FC236}">
                  <a16:creationId xmlns:a16="http://schemas.microsoft.com/office/drawing/2014/main" id="{C0F9DD6C-C467-4F8D-A0F0-A7B9859C6F29}"/>
                </a:ext>
              </a:extLst>
            </p:cNvPr>
            <p:cNvSpPr>
              <a:spLocks/>
            </p:cNvSpPr>
            <p:nvPr/>
          </p:nvSpPr>
          <p:spPr bwMode="auto">
            <a:xfrm>
              <a:off x="6373813" y="2982913"/>
              <a:ext cx="573088" cy="190500"/>
            </a:xfrm>
            <a:custGeom>
              <a:avLst/>
              <a:gdLst>
                <a:gd name="T0" fmla="*/ 135 w 135"/>
                <a:gd name="T1" fmla="*/ 23 h 45"/>
                <a:gd name="T2" fmla="*/ 49 w 135"/>
                <a:gd name="T3" fmla="*/ 3 h 45"/>
                <a:gd name="T4" fmla="*/ 8 w 135"/>
                <a:gd name="T5" fmla="*/ 29 h 45"/>
                <a:gd name="T6" fmla="*/ 19 w 135"/>
                <a:gd name="T7" fmla="*/ 45 h 45"/>
                <a:gd name="T8" fmla="*/ 115 w 135"/>
                <a:gd name="T9" fmla="*/ 43 h 45"/>
                <a:gd name="T10" fmla="*/ 135 w 135"/>
                <a:gd name="T11" fmla="*/ 23 h 45"/>
              </a:gdLst>
              <a:ahLst/>
              <a:cxnLst>
                <a:cxn ang="0">
                  <a:pos x="T0" y="T1"/>
                </a:cxn>
                <a:cxn ang="0">
                  <a:pos x="T2" y="T3"/>
                </a:cxn>
                <a:cxn ang="0">
                  <a:pos x="T4" y="T5"/>
                </a:cxn>
                <a:cxn ang="0">
                  <a:pos x="T6" y="T7"/>
                </a:cxn>
                <a:cxn ang="0">
                  <a:pos x="T8" y="T9"/>
                </a:cxn>
                <a:cxn ang="0">
                  <a:pos x="T10" y="T11"/>
                </a:cxn>
              </a:cxnLst>
              <a:rect l="0" t="0" r="r" b="b"/>
              <a:pathLst>
                <a:path w="135" h="45">
                  <a:moveTo>
                    <a:pt x="135" y="23"/>
                  </a:moveTo>
                  <a:cubicBezTo>
                    <a:pt x="122" y="19"/>
                    <a:pt x="58" y="0"/>
                    <a:pt x="49" y="3"/>
                  </a:cubicBezTo>
                  <a:cubicBezTo>
                    <a:pt x="35" y="7"/>
                    <a:pt x="10" y="21"/>
                    <a:pt x="8" y="29"/>
                  </a:cubicBezTo>
                  <a:cubicBezTo>
                    <a:pt x="7" y="37"/>
                    <a:pt x="0" y="45"/>
                    <a:pt x="19" y="45"/>
                  </a:cubicBezTo>
                  <a:cubicBezTo>
                    <a:pt x="50" y="45"/>
                    <a:pt x="85" y="42"/>
                    <a:pt x="115" y="43"/>
                  </a:cubicBezTo>
                  <a:cubicBezTo>
                    <a:pt x="127" y="44"/>
                    <a:pt x="133" y="34"/>
                    <a:pt x="135" y="23"/>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53" name="Rectangle: Rounded Corners 52">
            <a:extLst>
              <a:ext uri="{FF2B5EF4-FFF2-40B4-BE49-F238E27FC236}">
                <a16:creationId xmlns:a16="http://schemas.microsoft.com/office/drawing/2014/main" id="{9124F830-531D-4157-AE6C-7584A7B05E5C}"/>
              </a:ext>
            </a:extLst>
          </p:cNvPr>
          <p:cNvSpPr/>
          <p:nvPr/>
        </p:nvSpPr>
        <p:spPr>
          <a:xfrm>
            <a:off x="676913" y="1807274"/>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C1D3810D-6F59-43BB-A382-BF92DA84B3F7}"/>
              </a:ext>
            </a:extLst>
          </p:cNvPr>
          <p:cNvGrpSpPr/>
          <p:nvPr/>
        </p:nvGrpSpPr>
        <p:grpSpPr>
          <a:xfrm>
            <a:off x="1067156" y="1196171"/>
            <a:ext cx="4240950" cy="1600155"/>
            <a:chOff x="1067156" y="1196171"/>
            <a:chExt cx="4240950" cy="1600155"/>
          </a:xfrm>
        </p:grpSpPr>
        <p:sp>
          <p:nvSpPr>
            <p:cNvPr id="54" name="TextBox 53">
              <a:extLst>
                <a:ext uri="{FF2B5EF4-FFF2-40B4-BE49-F238E27FC236}">
                  <a16:creationId xmlns:a16="http://schemas.microsoft.com/office/drawing/2014/main" id="{B52CE119-382C-4B4A-A70E-150A4EF19C5E}"/>
                </a:ext>
              </a:extLst>
            </p:cNvPr>
            <p:cNvSpPr txBox="1"/>
            <p:nvPr/>
          </p:nvSpPr>
          <p:spPr>
            <a:xfrm>
              <a:off x="1067156" y="1472887"/>
              <a:ext cx="4240950"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Infographic Slide</a:t>
              </a:r>
            </a:p>
          </p:txBody>
        </p:sp>
        <p:sp>
          <p:nvSpPr>
            <p:cNvPr id="55" name="TextBox 54">
              <a:extLst>
                <a:ext uri="{FF2B5EF4-FFF2-40B4-BE49-F238E27FC236}">
                  <a16:creationId xmlns:a16="http://schemas.microsoft.com/office/drawing/2014/main" id="{B5EC0D28-A300-46FF-AF04-1ECD4FA98C09}"/>
                </a:ext>
              </a:extLst>
            </p:cNvPr>
            <p:cNvSpPr txBox="1"/>
            <p:nvPr/>
          </p:nvSpPr>
          <p:spPr>
            <a:xfrm>
              <a:off x="1067156" y="1196171"/>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3" name="Group 2">
            <a:extLst>
              <a:ext uri="{FF2B5EF4-FFF2-40B4-BE49-F238E27FC236}">
                <a16:creationId xmlns:a16="http://schemas.microsoft.com/office/drawing/2014/main" id="{C38C41B5-C15D-482C-9C2A-50058C6F9BFA}"/>
              </a:ext>
            </a:extLst>
          </p:cNvPr>
          <p:cNvGrpSpPr/>
          <p:nvPr/>
        </p:nvGrpSpPr>
        <p:grpSpPr>
          <a:xfrm>
            <a:off x="1067156" y="3391732"/>
            <a:ext cx="4451103" cy="1191859"/>
            <a:chOff x="1067156" y="3391732"/>
            <a:chExt cx="4451103" cy="1191859"/>
          </a:xfrm>
        </p:grpSpPr>
        <p:sp>
          <p:nvSpPr>
            <p:cNvPr id="56" name="TextBox 55">
              <a:extLst>
                <a:ext uri="{FF2B5EF4-FFF2-40B4-BE49-F238E27FC236}">
                  <a16:creationId xmlns:a16="http://schemas.microsoft.com/office/drawing/2014/main" id="{247BDCBE-361F-44A5-9424-838B678ECEFF}"/>
                </a:ext>
              </a:extLst>
            </p:cNvPr>
            <p:cNvSpPr txBox="1"/>
            <p:nvPr/>
          </p:nvSpPr>
          <p:spPr>
            <a:xfrm>
              <a:off x="1067156" y="3391732"/>
              <a:ext cx="3676963"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endParaRPr lang="en-US" sz="1600" b="1" i="1" dirty="0">
                <a:solidFill>
                  <a:schemeClr val="bg1"/>
                </a:solidFill>
                <a:latin typeface="+mj-lt"/>
              </a:endParaRPr>
            </a:p>
          </p:txBody>
        </p:sp>
        <p:sp>
          <p:nvSpPr>
            <p:cNvPr id="57" name="TextBox 56">
              <a:extLst>
                <a:ext uri="{FF2B5EF4-FFF2-40B4-BE49-F238E27FC236}">
                  <a16:creationId xmlns:a16="http://schemas.microsoft.com/office/drawing/2014/main" id="{F6520DA9-9838-4F5C-BF93-8D156989D789}"/>
                </a:ext>
              </a:extLst>
            </p:cNvPr>
            <p:cNvSpPr txBox="1"/>
            <p:nvPr/>
          </p:nvSpPr>
          <p:spPr>
            <a:xfrm>
              <a:off x="1067156" y="3847043"/>
              <a:ext cx="4451103"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a:t>
              </a:r>
              <a:r>
                <a:rPr lang="en-US" sz="1200" b="1" dirty="0" err="1">
                  <a:solidFill>
                    <a:schemeClr val="bg1">
                      <a:lumMod val="65000"/>
                    </a:schemeClr>
                  </a:solidFill>
                </a:rPr>
                <a:t>ut</a:t>
              </a:r>
              <a:r>
                <a:rPr lang="en-US" sz="1200" b="1" dirty="0">
                  <a:solidFill>
                    <a:schemeClr val="bg1">
                      <a:lumMod val="65000"/>
                    </a:schemeClr>
                  </a:solidFill>
                </a:rPr>
                <a:t> </a:t>
              </a:r>
              <a:r>
                <a:rPr lang="en-US" sz="1200" b="1" dirty="0" err="1">
                  <a:solidFill>
                    <a:schemeClr val="bg1">
                      <a:lumMod val="65000"/>
                    </a:schemeClr>
                  </a:solidFill>
                </a:rPr>
                <a:t>perspiciatis</a:t>
              </a:r>
              <a:r>
                <a:rPr lang="en-US" sz="1200" b="1"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 </a:t>
              </a:r>
              <a:r>
                <a:rPr lang="en-US" sz="1200" dirty="0" err="1">
                  <a:solidFill>
                    <a:schemeClr val="bg1">
                      <a:lumMod val="65000"/>
                    </a:schemeClr>
                  </a:solidFill>
                </a:rPr>
                <a:t>doloremque</a:t>
              </a:r>
              <a:r>
                <a:rPr lang="en-US" sz="1200" dirty="0">
                  <a:solidFill>
                    <a:schemeClr val="bg1">
                      <a:lumMod val="65000"/>
                    </a:schemeClr>
                  </a:solidFill>
                </a:rPr>
                <a:t> </a:t>
              </a:r>
              <a:r>
                <a:rPr lang="en-US" sz="1200" dirty="0" err="1">
                  <a:solidFill>
                    <a:schemeClr val="bg1">
                      <a:lumMod val="65000"/>
                    </a:schemeClr>
                  </a:solidFill>
                </a:rPr>
                <a:t>laudantium</a:t>
              </a:r>
              <a:r>
                <a:rPr lang="en-US" sz="1200" dirty="0">
                  <a:solidFill>
                    <a:schemeClr val="bg1">
                      <a:lumMod val="65000"/>
                    </a:schemeClr>
                  </a:solidFill>
                </a:rPr>
                <a:t>, </a:t>
              </a:r>
              <a:r>
                <a:rPr lang="en-US" sz="1200" dirty="0" err="1">
                  <a:solidFill>
                    <a:schemeClr val="bg1">
                      <a:lumMod val="65000"/>
                    </a:schemeClr>
                  </a:solidFill>
                </a:rPr>
                <a:t>totam</a:t>
              </a:r>
              <a:r>
                <a:rPr lang="en-US" sz="1200" dirty="0">
                  <a:solidFill>
                    <a:schemeClr val="bg1">
                      <a:lumMod val="65000"/>
                    </a:schemeClr>
                  </a:solidFill>
                </a:rPr>
                <a:t> rem </a:t>
              </a:r>
              <a:r>
                <a:rPr lang="en-US" sz="1200" dirty="0" err="1">
                  <a:solidFill>
                    <a:schemeClr val="bg1">
                      <a:lumMod val="65000"/>
                    </a:schemeClr>
                  </a:solidFill>
                </a:rPr>
                <a:t>aperiam</a:t>
              </a:r>
              <a:r>
                <a:rPr lang="en-US" sz="1200" dirty="0">
                  <a:solidFill>
                    <a:schemeClr val="bg1">
                      <a:lumMod val="65000"/>
                    </a:schemeClr>
                  </a:solidFill>
                </a:rPr>
                <a:t>, </a:t>
              </a:r>
              <a:r>
                <a:rPr lang="en-US" sz="1200" dirty="0" err="1">
                  <a:solidFill>
                    <a:schemeClr val="bg1">
                      <a:lumMod val="65000"/>
                    </a:schemeClr>
                  </a:solidFill>
                </a:rPr>
                <a:t>eaque</a:t>
              </a:r>
              <a:r>
                <a:rPr lang="en-US" sz="1200" dirty="0">
                  <a:solidFill>
                    <a:schemeClr val="bg1">
                      <a:lumMod val="65000"/>
                    </a:schemeClr>
                  </a:solidFill>
                </a:rPr>
                <a:t> </a:t>
              </a:r>
              <a:r>
                <a:rPr lang="en-US" sz="1200" dirty="0" err="1">
                  <a:solidFill>
                    <a:schemeClr val="bg1">
                      <a:lumMod val="65000"/>
                    </a:schemeClr>
                  </a:solidFill>
                </a:rPr>
                <a:t>ipsa</a:t>
              </a:r>
              <a:r>
                <a:rPr lang="en-US" sz="1200" dirty="0">
                  <a:solidFill>
                    <a:schemeClr val="bg1">
                      <a:lumMod val="65000"/>
                    </a:schemeClr>
                  </a:solidFill>
                </a:rPr>
                <a:t> </a:t>
              </a:r>
              <a:r>
                <a:rPr lang="en-US" sz="1200" dirty="0" err="1">
                  <a:solidFill>
                    <a:schemeClr val="bg1">
                      <a:lumMod val="65000"/>
                    </a:schemeClr>
                  </a:solidFill>
                </a:rPr>
                <a:t>quae</a:t>
              </a:r>
              <a:r>
                <a:rPr lang="en-US" sz="1200" dirty="0">
                  <a:solidFill>
                    <a:schemeClr val="bg1">
                      <a:lumMod val="65000"/>
                    </a:schemeClr>
                  </a:solidFill>
                </a:rPr>
                <a:t>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Veritatis.</a:t>
              </a:r>
            </a:p>
          </p:txBody>
        </p:sp>
      </p:grpSp>
      <p:grpSp>
        <p:nvGrpSpPr>
          <p:cNvPr id="58" name="Group 57">
            <a:extLst>
              <a:ext uri="{FF2B5EF4-FFF2-40B4-BE49-F238E27FC236}">
                <a16:creationId xmlns:a16="http://schemas.microsoft.com/office/drawing/2014/main" id="{041ABB6B-AC60-4691-8934-C9A89535BF39}"/>
              </a:ext>
            </a:extLst>
          </p:cNvPr>
          <p:cNvGrpSpPr/>
          <p:nvPr/>
        </p:nvGrpSpPr>
        <p:grpSpPr>
          <a:xfrm>
            <a:off x="1067156" y="4872766"/>
            <a:ext cx="1472969" cy="717243"/>
            <a:chOff x="7066347" y="4872766"/>
            <a:chExt cx="1472969" cy="717243"/>
          </a:xfrm>
        </p:grpSpPr>
        <p:sp>
          <p:nvSpPr>
            <p:cNvPr id="59" name="TextBox 58">
              <a:extLst>
                <a:ext uri="{FF2B5EF4-FFF2-40B4-BE49-F238E27FC236}">
                  <a16:creationId xmlns:a16="http://schemas.microsoft.com/office/drawing/2014/main" id="{DBABD7D7-2975-4D36-8AE3-962242024E16}"/>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60" name="TextBox 59">
              <a:extLst>
                <a:ext uri="{FF2B5EF4-FFF2-40B4-BE49-F238E27FC236}">
                  <a16:creationId xmlns:a16="http://schemas.microsoft.com/office/drawing/2014/main" id="{1E771AA6-9ECB-4C3E-BFBD-BAC356298B63}"/>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solidFill>
                    <a:schemeClr val="accent1"/>
                  </a:solidFill>
                  <a:latin typeface="+mj-lt"/>
                </a:rPr>
                <a:t>2.60%</a:t>
              </a:r>
            </a:p>
          </p:txBody>
        </p:sp>
      </p:grpSp>
      <p:grpSp>
        <p:nvGrpSpPr>
          <p:cNvPr id="61" name="Group 60">
            <a:extLst>
              <a:ext uri="{FF2B5EF4-FFF2-40B4-BE49-F238E27FC236}">
                <a16:creationId xmlns:a16="http://schemas.microsoft.com/office/drawing/2014/main" id="{5B7B9ECE-557C-40C0-9B52-3AD6E7931936}"/>
              </a:ext>
            </a:extLst>
          </p:cNvPr>
          <p:cNvGrpSpPr/>
          <p:nvPr/>
        </p:nvGrpSpPr>
        <p:grpSpPr>
          <a:xfrm>
            <a:off x="2617604" y="4872766"/>
            <a:ext cx="1472969" cy="717243"/>
            <a:chOff x="7066347" y="4872766"/>
            <a:chExt cx="1472969" cy="717243"/>
          </a:xfrm>
        </p:grpSpPr>
        <p:sp>
          <p:nvSpPr>
            <p:cNvPr id="62" name="TextBox 61">
              <a:extLst>
                <a:ext uri="{FF2B5EF4-FFF2-40B4-BE49-F238E27FC236}">
                  <a16:creationId xmlns:a16="http://schemas.microsoft.com/office/drawing/2014/main" id="{637349AA-0223-4A6E-B75F-E89DAC48A045}"/>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63" name="TextBox 62">
              <a:extLst>
                <a:ext uri="{FF2B5EF4-FFF2-40B4-BE49-F238E27FC236}">
                  <a16:creationId xmlns:a16="http://schemas.microsoft.com/office/drawing/2014/main" id="{A669D977-7E89-461F-90E6-3390268BA6EA}"/>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solidFill>
                    <a:schemeClr val="accent2"/>
                  </a:solidFill>
                  <a:latin typeface="+mj-lt"/>
                </a:rPr>
                <a:t>1.200+</a:t>
              </a:r>
            </a:p>
          </p:txBody>
        </p:sp>
      </p:grpSp>
      <p:grpSp>
        <p:nvGrpSpPr>
          <p:cNvPr id="64" name="Group 63">
            <a:extLst>
              <a:ext uri="{FF2B5EF4-FFF2-40B4-BE49-F238E27FC236}">
                <a16:creationId xmlns:a16="http://schemas.microsoft.com/office/drawing/2014/main" id="{9B4D5DDB-9734-4E62-80A9-0A69D3EB8969}"/>
              </a:ext>
            </a:extLst>
          </p:cNvPr>
          <p:cNvGrpSpPr/>
          <p:nvPr/>
        </p:nvGrpSpPr>
        <p:grpSpPr>
          <a:xfrm>
            <a:off x="4168052" y="4872766"/>
            <a:ext cx="1472969" cy="717243"/>
            <a:chOff x="7066347" y="4872766"/>
            <a:chExt cx="1472969" cy="717243"/>
          </a:xfrm>
        </p:grpSpPr>
        <p:sp>
          <p:nvSpPr>
            <p:cNvPr id="65" name="TextBox 64">
              <a:extLst>
                <a:ext uri="{FF2B5EF4-FFF2-40B4-BE49-F238E27FC236}">
                  <a16:creationId xmlns:a16="http://schemas.microsoft.com/office/drawing/2014/main" id="{A82E2AB1-E5D4-40A1-81A6-7C3B3FBB99E2}"/>
                </a:ext>
              </a:extLst>
            </p:cNvPr>
            <p:cNvSpPr txBox="1"/>
            <p:nvPr/>
          </p:nvSpPr>
          <p:spPr>
            <a:xfrm>
              <a:off x="7066347" y="5306342"/>
              <a:ext cx="1472969" cy="283667"/>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endParaRPr lang="en-US" sz="1200" i="1" dirty="0">
                <a:solidFill>
                  <a:schemeClr val="bg1">
                    <a:lumMod val="65000"/>
                  </a:schemeClr>
                </a:solidFill>
              </a:endParaRPr>
            </a:p>
          </p:txBody>
        </p:sp>
        <p:sp>
          <p:nvSpPr>
            <p:cNvPr id="66" name="TextBox 65">
              <a:extLst>
                <a:ext uri="{FF2B5EF4-FFF2-40B4-BE49-F238E27FC236}">
                  <a16:creationId xmlns:a16="http://schemas.microsoft.com/office/drawing/2014/main" id="{A282F01D-2347-4C3F-AC91-17484F88E935}"/>
                </a:ext>
              </a:extLst>
            </p:cNvPr>
            <p:cNvSpPr txBox="1"/>
            <p:nvPr/>
          </p:nvSpPr>
          <p:spPr>
            <a:xfrm>
              <a:off x="7066347" y="4872766"/>
              <a:ext cx="1472968" cy="481286"/>
            </a:xfrm>
            <a:prstGeom prst="rect">
              <a:avLst/>
            </a:prstGeom>
            <a:noFill/>
          </p:spPr>
          <p:txBody>
            <a:bodyPr wrap="square" rtlCol="0">
              <a:spAutoFit/>
            </a:bodyPr>
            <a:lstStyle/>
            <a:p>
              <a:pPr>
                <a:lnSpc>
                  <a:spcPct val="113000"/>
                </a:lnSpc>
              </a:pPr>
              <a:r>
                <a:rPr lang="en-US" sz="2400" b="1" dirty="0">
                  <a:solidFill>
                    <a:schemeClr val="bg1"/>
                  </a:solidFill>
                  <a:latin typeface="+mj-lt"/>
                </a:rPr>
                <a:t>320k</a:t>
              </a:r>
            </a:p>
          </p:txBody>
        </p:sp>
      </p:grpSp>
      <p:grpSp>
        <p:nvGrpSpPr>
          <p:cNvPr id="2" name="Group 1">
            <a:extLst>
              <a:ext uri="{FF2B5EF4-FFF2-40B4-BE49-F238E27FC236}">
                <a16:creationId xmlns:a16="http://schemas.microsoft.com/office/drawing/2014/main" id="{440AFD06-4553-44C5-9126-161EB27BE9B2}"/>
              </a:ext>
            </a:extLst>
          </p:cNvPr>
          <p:cNvGrpSpPr/>
          <p:nvPr/>
        </p:nvGrpSpPr>
        <p:grpSpPr>
          <a:xfrm>
            <a:off x="5518259" y="920365"/>
            <a:ext cx="2448876" cy="1105752"/>
            <a:chOff x="5518259" y="920365"/>
            <a:chExt cx="2448876" cy="1105752"/>
          </a:xfrm>
        </p:grpSpPr>
        <p:sp>
          <p:nvSpPr>
            <p:cNvPr id="67" name="Speech Bubble: Rectangle 66">
              <a:extLst>
                <a:ext uri="{FF2B5EF4-FFF2-40B4-BE49-F238E27FC236}">
                  <a16:creationId xmlns:a16="http://schemas.microsoft.com/office/drawing/2014/main" id="{D3DEFBC4-467E-4ADC-AB57-7EEF06ED5939}"/>
                </a:ext>
              </a:extLst>
            </p:cNvPr>
            <p:cNvSpPr/>
            <p:nvPr/>
          </p:nvSpPr>
          <p:spPr>
            <a:xfrm>
              <a:off x="5518259" y="920365"/>
              <a:ext cx="2448876" cy="1105752"/>
            </a:xfrm>
            <a:prstGeom prst="wedgeRectCallout">
              <a:avLst>
                <a:gd name="adj1" fmla="val 37585"/>
                <a:gd name="adj2" fmla="val 69589"/>
              </a:avLst>
            </a:prstGeom>
            <a:solidFill>
              <a:schemeClr val="bg1"/>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1" name="Group 70">
              <a:extLst>
                <a:ext uri="{FF2B5EF4-FFF2-40B4-BE49-F238E27FC236}">
                  <a16:creationId xmlns:a16="http://schemas.microsoft.com/office/drawing/2014/main" id="{20D5B829-56EB-4546-9FEE-AB7A37F0FF4E}"/>
                </a:ext>
              </a:extLst>
            </p:cNvPr>
            <p:cNvGrpSpPr/>
            <p:nvPr/>
          </p:nvGrpSpPr>
          <p:grpSpPr>
            <a:xfrm>
              <a:off x="5678544" y="1076676"/>
              <a:ext cx="2128307" cy="793131"/>
              <a:chOff x="5881697" y="1066866"/>
              <a:chExt cx="2128307" cy="793131"/>
            </a:xfrm>
          </p:grpSpPr>
          <p:sp>
            <p:nvSpPr>
              <p:cNvPr id="69" name="TextBox 68">
                <a:extLst>
                  <a:ext uri="{FF2B5EF4-FFF2-40B4-BE49-F238E27FC236}">
                    <a16:creationId xmlns:a16="http://schemas.microsoft.com/office/drawing/2014/main" id="{1400A306-E3B0-48E9-807A-CB128F8E94C4}"/>
                  </a:ext>
                </a:extLst>
              </p:cNvPr>
              <p:cNvSpPr txBox="1"/>
              <p:nvPr/>
            </p:nvSpPr>
            <p:spPr>
              <a:xfrm>
                <a:off x="5881697" y="1066866"/>
                <a:ext cx="1973350" cy="307777"/>
              </a:xfrm>
              <a:prstGeom prst="rect">
                <a:avLst/>
              </a:prstGeom>
              <a:noFill/>
            </p:spPr>
            <p:txBody>
              <a:bodyPr wrap="square" rtlCol="0">
                <a:spAutoFit/>
              </a:bodyPr>
              <a:lstStyle/>
              <a:p>
                <a:r>
                  <a:rPr lang="en-US" sz="1400" dirty="0">
                    <a:solidFill>
                      <a:schemeClr val="tx1">
                        <a:lumMod val="65000"/>
                        <a:lumOff val="35000"/>
                      </a:schemeClr>
                    </a:solidFill>
                    <a:latin typeface="+mj-lt"/>
                  </a:rPr>
                  <a:t>Best Doctor</a:t>
                </a:r>
              </a:p>
            </p:txBody>
          </p:sp>
          <p:sp>
            <p:nvSpPr>
              <p:cNvPr id="70" name="TextBox 69">
                <a:extLst>
                  <a:ext uri="{FF2B5EF4-FFF2-40B4-BE49-F238E27FC236}">
                    <a16:creationId xmlns:a16="http://schemas.microsoft.com/office/drawing/2014/main" id="{803ECA28-0178-4DF9-85C8-79525101F755}"/>
                  </a:ext>
                </a:extLst>
              </p:cNvPr>
              <p:cNvSpPr txBox="1"/>
              <p:nvPr/>
            </p:nvSpPr>
            <p:spPr>
              <a:xfrm>
                <a:off x="5881699" y="1345048"/>
                <a:ext cx="2128305"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grpSp>
      <p:grpSp>
        <p:nvGrpSpPr>
          <p:cNvPr id="76" name="Group 75">
            <a:extLst>
              <a:ext uri="{FF2B5EF4-FFF2-40B4-BE49-F238E27FC236}">
                <a16:creationId xmlns:a16="http://schemas.microsoft.com/office/drawing/2014/main" id="{EDA85659-0F70-49AD-9A79-1CC2C54D9328}"/>
              </a:ext>
            </a:extLst>
          </p:cNvPr>
          <p:cNvGrpSpPr/>
          <p:nvPr/>
        </p:nvGrpSpPr>
        <p:grpSpPr>
          <a:xfrm>
            <a:off x="8246611" y="1240119"/>
            <a:ext cx="2182096" cy="958316"/>
            <a:chOff x="8775238" y="1076676"/>
            <a:chExt cx="2182096" cy="958316"/>
          </a:xfrm>
        </p:grpSpPr>
        <p:sp>
          <p:nvSpPr>
            <p:cNvPr id="72" name="Speech Bubble: Rectangle 71">
              <a:extLst>
                <a:ext uri="{FF2B5EF4-FFF2-40B4-BE49-F238E27FC236}">
                  <a16:creationId xmlns:a16="http://schemas.microsoft.com/office/drawing/2014/main" id="{FF592C81-D1B9-4CD5-AECD-21891DE95CAF}"/>
                </a:ext>
              </a:extLst>
            </p:cNvPr>
            <p:cNvSpPr/>
            <p:nvPr/>
          </p:nvSpPr>
          <p:spPr>
            <a:xfrm>
              <a:off x="8775238" y="1076676"/>
              <a:ext cx="2182096" cy="958316"/>
            </a:xfrm>
            <a:prstGeom prst="wedgeRectCallout">
              <a:avLst>
                <a:gd name="adj1" fmla="val 37585"/>
                <a:gd name="adj2" fmla="val 69589"/>
              </a:avLst>
            </a:prstGeom>
            <a:solidFill>
              <a:schemeClr val="bg1"/>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a:extLst>
                <a:ext uri="{FF2B5EF4-FFF2-40B4-BE49-F238E27FC236}">
                  <a16:creationId xmlns:a16="http://schemas.microsoft.com/office/drawing/2014/main" id="{B2C7F59E-C199-4942-BE88-05CC9D21045F}"/>
                </a:ext>
              </a:extLst>
            </p:cNvPr>
            <p:cNvSpPr txBox="1"/>
            <p:nvPr/>
          </p:nvSpPr>
          <p:spPr>
            <a:xfrm>
              <a:off x="8875448" y="1169094"/>
              <a:ext cx="1981677" cy="773481"/>
            </a:xfrm>
            <a:prstGeom prst="rect">
              <a:avLst/>
            </a:prstGeom>
            <a:noFill/>
          </p:spPr>
          <p:txBody>
            <a:bodyPr wrap="square" rtlCol="0">
              <a:spAutoFit/>
            </a:bodyPr>
            <a:lstStyle/>
            <a:p>
              <a:pPr>
                <a:lnSpc>
                  <a:spcPct val="120000"/>
                </a:lnSpc>
              </a:pPr>
              <a:r>
                <a:rPr lang="en-US" sz="1400" dirty="0">
                  <a:solidFill>
                    <a:schemeClr val="tx1">
                      <a:lumMod val="65000"/>
                      <a:lumOff val="35000"/>
                    </a:schemeClr>
                  </a:solidFill>
                  <a:latin typeface="+mj-lt"/>
                </a:rPr>
                <a:t>Consultation</a:t>
              </a:r>
            </a:p>
            <a:p>
              <a:pPr marL="171450" indent="-171450">
                <a:lnSpc>
                  <a:spcPct val="120000"/>
                </a:lnSpc>
                <a:buClr>
                  <a:schemeClr val="accent2"/>
                </a:buClr>
                <a:buFont typeface="Wingdings" panose="05000000000000000000" pitchFamily="2" charset="2"/>
                <a:buChar char="ü"/>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endParaRPr lang="en-US" sz="1200" dirty="0">
                <a:solidFill>
                  <a:schemeClr val="bg1">
                    <a:lumMod val="65000"/>
                  </a:schemeClr>
                </a:solidFill>
              </a:endParaRPr>
            </a:p>
            <a:p>
              <a:pPr marL="171450" indent="-171450">
                <a:lnSpc>
                  <a:spcPct val="120000"/>
                </a:lnSpc>
                <a:buClr>
                  <a:schemeClr val="accent2"/>
                </a:buClr>
                <a:buFont typeface="Wingdings" panose="05000000000000000000" pitchFamily="2" charset="2"/>
                <a:buChar char="ü"/>
              </a:pP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spTree>
    <p:extLst>
      <p:ext uri="{BB962C8B-B14F-4D97-AF65-F5344CB8AC3E}">
        <p14:creationId xmlns:p14="http://schemas.microsoft.com/office/powerpoint/2010/main" val="181656032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750" fill="hold"/>
                                        <p:tgtEl>
                                          <p:spTgt spid="52"/>
                                        </p:tgtEl>
                                        <p:attrNameLst>
                                          <p:attrName>ppt_x</p:attrName>
                                        </p:attrNameLst>
                                      </p:cBhvr>
                                      <p:tavLst>
                                        <p:tav tm="0">
                                          <p:val>
                                            <p:strVal val="1+#ppt_w/2"/>
                                          </p:val>
                                        </p:tav>
                                        <p:tav tm="100000">
                                          <p:val>
                                            <p:strVal val="#ppt_x"/>
                                          </p:val>
                                        </p:tav>
                                      </p:tavLst>
                                    </p:anim>
                                    <p:anim calcmode="lin" valueType="num">
                                      <p:cBhvr additive="base">
                                        <p:cTn id="8" dur="750" fill="hold"/>
                                        <p:tgtEl>
                                          <p:spTgt spid="52"/>
                                        </p:tgtEl>
                                        <p:attrNameLst>
                                          <p:attrName>ppt_y</p:attrName>
                                        </p:attrNameLst>
                                      </p:cBhvr>
                                      <p:tavLst>
                                        <p:tav tm="0">
                                          <p:val>
                                            <p:strVal val="#ppt_y"/>
                                          </p:val>
                                        </p:tav>
                                        <p:tav tm="100000">
                                          <p:val>
                                            <p:strVal val="#ppt_y"/>
                                          </p:val>
                                        </p:tav>
                                      </p:tavLst>
                                    </p:anim>
                                  </p:childTnLst>
                                </p:cTn>
                              </p:par>
                              <p:par>
                                <p:cTn id="9" presetID="37" presetClass="entr" presetSubtype="0"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750"/>
                                        <p:tgtEl>
                                          <p:spTgt spid="2"/>
                                        </p:tgtEl>
                                      </p:cBhvr>
                                    </p:animEffect>
                                    <p:anim calcmode="lin" valueType="num">
                                      <p:cBhvr>
                                        <p:cTn id="12" dur="750" fill="hold"/>
                                        <p:tgtEl>
                                          <p:spTgt spid="2"/>
                                        </p:tgtEl>
                                        <p:attrNameLst>
                                          <p:attrName>ppt_x</p:attrName>
                                        </p:attrNameLst>
                                      </p:cBhvr>
                                      <p:tavLst>
                                        <p:tav tm="0">
                                          <p:val>
                                            <p:strVal val="#ppt_x"/>
                                          </p:val>
                                        </p:tav>
                                        <p:tav tm="100000">
                                          <p:val>
                                            <p:strVal val="#ppt_x"/>
                                          </p:val>
                                        </p:tav>
                                      </p:tavLst>
                                    </p:anim>
                                    <p:anim calcmode="lin" valueType="num">
                                      <p:cBhvr>
                                        <p:cTn id="13" dur="675" decel="100000" fill="hold"/>
                                        <p:tgtEl>
                                          <p:spTgt spid="2"/>
                                        </p:tgtEl>
                                        <p:attrNameLst>
                                          <p:attrName>ppt_y</p:attrName>
                                        </p:attrNameLst>
                                      </p:cBhvr>
                                      <p:tavLst>
                                        <p:tav tm="0">
                                          <p:val>
                                            <p:strVal val="#ppt_y+1"/>
                                          </p:val>
                                        </p:tav>
                                        <p:tav tm="100000">
                                          <p:val>
                                            <p:strVal val="#ppt_y-.03"/>
                                          </p:val>
                                        </p:tav>
                                      </p:tavLst>
                                    </p:anim>
                                    <p:anim calcmode="lin" valueType="num">
                                      <p:cBhvr>
                                        <p:cTn id="14" dur="75" accel="100000" fill="hold">
                                          <p:stCondLst>
                                            <p:cond delay="675"/>
                                          </p:stCondLst>
                                        </p:cTn>
                                        <p:tgtEl>
                                          <p:spTgt spid="2"/>
                                        </p:tgtEl>
                                        <p:attrNameLst>
                                          <p:attrName>ppt_y</p:attrName>
                                        </p:attrNameLst>
                                      </p:cBhvr>
                                      <p:tavLst>
                                        <p:tav tm="0">
                                          <p:val>
                                            <p:strVal val="#ppt_y-.03"/>
                                          </p:val>
                                        </p:tav>
                                        <p:tav tm="100000">
                                          <p:val>
                                            <p:strVal val="#ppt_y"/>
                                          </p:val>
                                        </p:tav>
                                      </p:tavLst>
                                    </p:anim>
                                  </p:childTnLst>
                                </p:cTn>
                              </p:par>
                              <p:par>
                                <p:cTn id="15" presetID="37" presetClass="entr" presetSubtype="0" fill="hold" nodeType="withEffect">
                                  <p:stCondLst>
                                    <p:cond delay="250"/>
                                  </p:stCondLst>
                                  <p:childTnLst>
                                    <p:set>
                                      <p:cBhvr>
                                        <p:cTn id="16" dur="1" fill="hold">
                                          <p:stCondLst>
                                            <p:cond delay="0"/>
                                          </p:stCondLst>
                                        </p:cTn>
                                        <p:tgtEl>
                                          <p:spTgt spid="76"/>
                                        </p:tgtEl>
                                        <p:attrNameLst>
                                          <p:attrName>style.visibility</p:attrName>
                                        </p:attrNameLst>
                                      </p:cBhvr>
                                      <p:to>
                                        <p:strVal val="visible"/>
                                      </p:to>
                                    </p:set>
                                    <p:animEffect transition="in" filter="fade">
                                      <p:cBhvr>
                                        <p:cTn id="17" dur="750"/>
                                        <p:tgtEl>
                                          <p:spTgt spid="76"/>
                                        </p:tgtEl>
                                      </p:cBhvr>
                                    </p:animEffect>
                                    <p:anim calcmode="lin" valueType="num">
                                      <p:cBhvr>
                                        <p:cTn id="18" dur="750" fill="hold"/>
                                        <p:tgtEl>
                                          <p:spTgt spid="76"/>
                                        </p:tgtEl>
                                        <p:attrNameLst>
                                          <p:attrName>ppt_x</p:attrName>
                                        </p:attrNameLst>
                                      </p:cBhvr>
                                      <p:tavLst>
                                        <p:tav tm="0">
                                          <p:val>
                                            <p:strVal val="#ppt_x"/>
                                          </p:val>
                                        </p:tav>
                                        <p:tav tm="100000">
                                          <p:val>
                                            <p:strVal val="#ppt_x"/>
                                          </p:val>
                                        </p:tav>
                                      </p:tavLst>
                                    </p:anim>
                                    <p:anim calcmode="lin" valueType="num">
                                      <p:cBhvr>
                                        <p:cTn id="19" dur="675" decel="100000" fill="hold"/>
                                        <p:tgtEl>
                                          <p:spTgt spid="76"/>
                                        </p:tgtEl>
                                        <p:attrNameLst>
                                          <p:attrName>ppt_y</p:attrName>
                                        </p:attrNameLst>
                                      </p:cBhvr>
                                      <p:tavLst>
                                        <p:tav tm="0">
                                          <p:val>
                                            <p:strVal val="#ppt_y+1"/>
                                          </p:val>
                                        </p:tav>
                                        <p:tav tm="100000">
                                          <p:val>
                                            <p:strVal val="#ppt_y-.03"/>
                                          </p:val>
                                        </p:tav>
                                      </p:tavLst>
                                    </p:anim>
                                    <p:anim calcmode="lin" valueType="num">
                                      <p:cBhvr>
                                        <p:cTn id="20" dur="75" accel="100000" fill="hold">
                                          <p:stCondLst>
                                            <p:cond delay="675"/>
                                          </p:stCondLst>
                                        </p:cTn>
                                        <p:tgtEl>
                                          <p:spTgt spid="76"/>
                                        </p:tgtEl>
                                        <p:attrNameLst>
                                          <p:attrName>ppt_y</p:attrName>
                                        </p:attrNameLst>
                                      </p:cBhvr>
                                      <p:tavLst>
                                        <p:tav tm="0">
                                          <p:val>
                                            <p:strVal val="#ppt_y-.03"/>
                                          </p:val>
                                        </p:tav>
                                        <p:tav tm="100000">
                                          <p:val>
                                            <p:strVal val="#ppt_y"/>
                                          </p:val>
                                        </p:tav>
                                      </p:tavLst>
                                    </p:anim>
                                  </p:childTnLst>
                                </p:cTn>
                              </p:par>
                              <p:par>
                                <p:cTn id="21" presetID="2" presetClass="entr" presetSubtype="8" decel="10000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750" fill="hold"/>
                                        <p:tgtEl>
                                          <p:spTgt spid="4"/>
                                        </p:tgtEl>
                                        <p:attrNameLst>
                                          <p:attrName>ppt_x</p:attrName>
                                        </p:attrNameLst>
                                      </p:cBhvr>
                                      <p:tavLst>
                                        <p:tav tm="0">
                                          <p:val>
                                            <p:strVal val="0-#ppt_w/2"/>
                                          </p:val>
                                        </p:tav>
                                        <p:tav tm="100000">
                                          <p:val>
                                            <p:strVal val="#ppt_x"/>
                                          </p:val>
                                        </p:tav>
                                      </p:tavLst>
                                    </p:anim>
                                    <p:anim calcmode="lin" valueType="num">
                                      <p:cBhvr additive="base">
                                        <p:cTn id="24" dur="750" fill="hold"/>
                                        <p:tgtEl>
                                          <p:spTgt spid="4"/>
                                        </p:tgtEl>
                                        <p:attrNameLst>
                                          <p:attrName>ppt_y</p:attrName>
                                        </p:attrNameLst>
                                      </p:cBhvr>
                                      <p:tavLst>
                                        <p:tav tm="0">
                                          <p:val>
                                            <p:strVal val="#ppt_y"/>
                                          </p:val>
                                        </p:tav>
                                        <p:tav tm="100000">
                                          <p:val>
                                            <p:strVal val="#ppt_y"/>
                                          </p:val>
                                        </p:tav>
                                      </p:tavLst>
                                    </p:anim>
                                  </p:childTnLst>
                                </p:cTn>
                              </p:par>
                              <p:par>
                                <p:cTn id="25" presetID="17" presetClass="entr" presetSubtype="2" fill="hold" grpId="0" nodeType="withEffect">
                                  <p:stCondLst>
                                    <p:cond delay="500"/>
                                  </p:stCondLst>
                                  <p:childTnLst>
                                    <p:set>
                                      <p:cBhvr>
                                        <p:cTn id="26" dur="1" fill="hold">
                                          <p:stCondLst>
                                            <p:cond delay="0"/>
                                          </p:stCondLst>
                                        </p:cTn>
                                        <p:tgtEl>
                                          <p:spTgt spid="53"/>
                                        </p:tgtEl>
                                        <p:attrNameLst>
                                          <p:attrName>style.visibility</p:attrName>
                                        </p:attrNameLst>
                                      </p:cBhvr>
                                      <p:to>
                                        <p:strVal val="visible"/>
                                      </p:to>
                                    </p:set>
                                    <p:anim calcmode="lin" valueType="num">
                                      <p:cBhvr>
                                        <p:cTn id="27" dur="250" fill="hold"/>
                                        <p:tgtEl>
                                          <p:spTgt spid="53"/>
                                        </p:tgtEl>
                                        <p:attrNameLst>
                                          <p:attrName>ppt_x</p:attrName>
                                        </p:attrNameLst>
                                      </p:cBhvr>
                                      <p:tavLst>
                                        <p:tav tm="0">
                                          <p:val>
                                            <p:strVal val="#ppt_x+#ppt_w/2"/>
                                          </p:val>
                                        </p:tav>
                                        <p:tav tm="100000">
                                          <p:val>
                                            <p:strVal val="#ppt_x"/>
                                          </p:val>
                                        </p:tav>
                                      </p:tavLst>
                                    </p:anim>
                                    <p:anim calcmode="lin" valueType="num">
                                      <p:cBhvr>
                                        <p:cTn id="28" dur="250" fill="hold"/>
                                        <p:tgtEl>
                                          <p:spTgt spid="53"/>
                                        </p:tgtEl>
                                        <p:attrNameLst>
                                          <p:attrName>ppt_y</p:attrName>
                                        </p:attrNameLst>
                                      </p:cBhvr>
                                      <p:tavLst>
                                        <p:tav tm="0">
                                          <p:val>
                                            <p:strVal val="#ppt_y"/>
                                          </p:val>
                                        </p:tav>
                                        <p:tav tm="100000">
                                          <p:val>
                                            <p:strVal val="#ppt_y"/>
                                          </p:val>
                                        </p:tav>
                                      </p:tavLst>
                                    </p:anim>
                                    <p:anim calcmode="lin" valueType="num">
                                      <p:cBhvr>
                                        <p:cTn id="29" dur="250" fill="hold"/>
                                        <p:tgtEl>
                                          <p:spTgt spid="53"/>
                                        </p:tgtEl>
                                        <p:attrNameLst>
                                          <p:attrName>ppt_w</p:attrName>
                                        </p:attrNameLst>
                                      </p:cBhvr>
                                      <p:tavLst>
                                        <p:tav tm="0">
                                          <p:val>
                                            <p:fltVal val="0"/>
                                          </p:val>
                                        </p:tav>
                                        <p:tav tm="100000">
                                          <p:val>
                                            <p:strVal val="#ppt_w"/>
                                          </p:val>
                                        </p:tav>
                                      </p:tavLst>
                                    </p:anim>
                                    <p:anim calcmode="lin" valueType="num">
                                      <p:cBhvr>
                                        <p:cTn id="30" dur="250" fill="hold"/>
                                        <p:tgtEl>
                                          <p:spTgt spid="53"/>
                                        </p:tgtEl>
                                        <p:attrNameLst>
                                          <p:attrName>ppt_h</p:attrName>
                                        </p:attrNameLst>
                                      </p:cBhvr>
                                      <p:tavLst>
                                        <p:tav tm="0">
                                          <p:val>
                                            <p:strVal val="#ppt_h"/>
                                          </p:val>
                                        </p:tav>
                                        <p:tav tm="100000">
                                          <p:val>
                                            <p:strVal val="#ppt_h"/>
                                          </p:val>
                                        </p:tav>
                                      </p:tavLst>
                                    </p:anim>
                                  </p:childTnLst>
                                </p:cTn>
                              </p:par>
                              <p:par>
                                <p:cTn id="31" presetID="2" presetClass="entr" presetSubtype="8" decel="100000" fill="hold" nodeType="withEffect">
                                  <p:stCondLst>
                                    <p:cond delay="250"/>
                                  </p:stCondLst>
                                  <p:childTnLst>
                                    <p:set>
                                      <p:cBhvr>
                                        <p:cTn id="32" dur="1" fill="hold">
                                          <p:stCondLst>
                                            <p:cond delay="0"/>
                                          </p:stCondLst>
                                        </p:cTn>
                                        <p:tgtEl>
                                          <p:spTgt spid="3"/>
                                        </p:tgtEl>
                                        <p:attrNameLst>
                                          <p:attrName>style.visibility</p:attrName>
                                        </p:attrNameLst>
                                      </p:cBhvr>
                                      <p:to>
                                        <p:strVal val="visible"/>
                                      </p:to>
                                    </p:set>
                                    <p:anim calcmode="lin" valueType="num">
                                      <p:cBhvr additive="base">
                                        <p:cTn id="33" dur="750" fill="hold"/>
                                        <p:tgtEl>
                                          <p:spTgt spid="3"/>
                                        </p:tgtEl>
                                        <p:attrNameLst>
                                          <p:attrName>ppt_x</p:attrName>
                                        </p:attrNameLst>
                                      </p:cBhvr>
                                      <p:tavLst>
                                        <p:tav tm="0">
                                          <p:val>
                                            <p:strVal val="0-#ppt_w/2"/>
                                          </p:val>
                                        </p:tav>
                                        <p:tav tm="100000">
                                          <p:val>
                                            <p:strVal val="#ppt_x"/>
                                          </p:val>
                                        </p:tav>
                                      </p:tavLst>
                                    </p:anim>
                                    <p:anim calcmode="lin" valueType="num">
                                      <p:cBhvr additive="base">
                                        <p:cTn id="34" dur="750" fill="hold"/>
                                        <p:tgtEl>
                                          <p:spTgt spid="3"/>
                                        </p:tgtEl>
                                        <p:attrNameLst>
                                          <p:attrName>ppt_y</p:attrName>
                                        </p:attrNameLst>
                                      </p:cBhvr>
                                      <p:tavLst>
                                        <p:tav tm="0">
                                          <p:val>
                                            <p:strVal val="#ppt_y"/>
                                          </p:val>
                                        </p:tav>
                                        <p:tav tm="100000">
                                          <p:val>
                                            <p:strVal val="#ppt_y"/>
                                          </p:val>
                                        </p:tav>
                                      </p:tavLst>
                                    </p:anim>
                                  </p:childTnLst>
                                </p:cTn>
                              </p:par>
                              <p:par>
                                <p:cTn id="35" presetID="10" presetClass="entr" presetSubtype="0" fill="hold" nodeType="withEffect">
                                  <p:stCondLst>
                                    <p:cond delay="0"/>
                                  </p:stCondLst>
                                  <p:childTnLst>
                                    <p:set>
                                      <p:cBhvr>
                                        <p:cTn id="36" dur="1" fill="hold">
                                          <p:stCondLst>
                                            <p:cond delay="0"/>
                                          </p:stCondLst>
                                        </p:cTn>
                                        <p:tgtEl>
                                          <p:spTgt spid="58"/>
                                        </p:tgtEl>
                                        <p:attrNameLst>
                                          <p:attrName>style.visibility</p:attrName>
                                        </p:attrNameLst>
                                      </p:cBhvr>
                                      <p:to>
                                        <p:strVal val="visible"/>
                                      </p:to>
                                    </p:set>
                                    <p:animEffect transition="in" filter="fade">
                                      <p:cBhvr>
                                        <p:cTn id="37" dur="500"/>
                                        <p:tgtEl>
                                          <p:spTgt spid="58"/>
                                        </p:tgtEl>
                                      </p:cBhvr>
                                    </p:animEffect>
                                  </p:childTnLst>
                                </p:cTn>
                              </p:par>
                              <p:par>
                                <p:cTn id="38" presetID="10" presetClass="entr" presetSubtype="0" fill="hold" nodeType="withEffect">
                                  <p:stCondLst>
                                    <p:cond delay="250"/>
                                  </p:stCondLst>
                                  <p:childTnLst>
                                    <p:set>
                                      <p:cBhvr>
                                        <p:cTn id="39" dur="1" fill="hold">
                                          <p:stCondLst>
                                            <p:cond delay="0"/>
                                          </p:stCondLst>
                                        </p:cTn>
                                        <p:tgtEl>
                                          <p:spTgt spid="61"/>
                                        </p:tgtEl>
                                        <p:attrNameLst>
                                          <p:attrName>style.visibility</p:attrName>
                                        </p:attrNameLst>
                                      </p:cBhvr>
                                      <p:to>
                                        <p:strVal val="visible"/>
                                      </p:to>
                                    </p:set>
                                    <p:animEffect transition="in" filter="fade">
                                      <p:cBhvr>
                                        <p:cTn id="40" dur="500"/>
                                        <p:tgtEl>
                                          <p:spTgt spid="61"/>
                                        </p:tgtEl>
                                      </p:cBhvr>
                                    </p:animEffect>
                                  </p:childTnLst>
                                </p:cTn>
                              </p:par>
                              <p:par>
                                <p:cTn id="41" presetID="10" presetClass="entr" presetSubtype="0" fill="hold" nodeType="withEffect">
                                  <p:stCondLst>
                                    <p:cond delay="50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7" name="Group 166">
            <a:extLst>
              <a:ext uri="{FF2B5EF4-FFF2-40B4-BE49-F238E27FC236}">
                <a16:creationId xmlns:a16="http://schemas.microsoft.com/office/drawing/2014/main" id="{0EB4B426-2710-4777-AFA7-3D8037C68DF2}"/>
              </a:ext>
            </a:extLst>
          </p:cNvPr>
          <p:cNvGrpSpPr/>
          <p:nvPr/>
        </p:nvGrpSpPr>
        <p:grpSpPr>
          <a:xfrm>
            <a:off x="7839278" y="2462366"/>
            <a:ext cx="3514431" cy="3280337"/>
            <a:chOff x="3328988" y="820738"/>
            <a:chExt cx="5529263" cy="5160963"/>
          </a:xfrm>
        </p:grpSpPr>
        <p:sp>
          <p:nvSpPr>
            <p:cNvPr id="168" name="Freeform 5">
              <a:extLst>
                <a:ext uri="{FF2B5EF4-FFF2-40B4-BE49-F238E27FC236}">
                  <a16:creationId xmlns:a16="http://schemas.microsoft.com/office/drawing/2014/main" id="{08DF13B5-3FD2-4B35-87F3-B3B277356C09}"/>
                </a:ext>
              </a:extLst>
            </p:cNvPr>
            <p:cNvSpPr>
              <a:spLocks/>
            </p:cNvSpPr>
            <p:nvPr/>
          </p:nvSpPr>
          <p:spPr bwMode="auto">
            <a:xfrm>
              <a:off x="5969000" y="5553075"/>
              <a:ext cx="844550" cy="420688"/>
            </a:xfrm>
            <a:custGeom>
              <a:avLst/>
              <a:gdLst>
                <a:gd name="T0" fmla="*/ 194 w 199"/>
                <a:gd name="T1" fmla="*/ 26 h 99"/>
                <a:gd name="T2" fmla="*/ 195 w 199"/>
                <a:gd name="T3" fmla="*/ 95 h 99"/>
                <a:gd name="T4" fmla="*/ 89 w 199"/>
                <a:gd name="T5" fmla="*/ 95 h 99"/>
                <a:gd name="T6" fmla="*/ 3 w 199"/>
                <a:gd name="T7" fmla="*/ 81 h 99"/>
                <a:gd name="T8" fmla="*/ 81 w 199"/>
                <a:gd name="T9" fmla="*/ 39 h 99"/>
                <a:gd name="T10" fmla="*/ 118 w 199"/>
                <a:gd name="T11" fmla="*/ 16 h 99"/>
                <a:gd name="T12" fmla="*/ 188 w 199"/>
                <a:gd name="T13" fmla="*/ 15 h 99"/>
                <a:gd name="T14" fmla="*/ 194 w 199"/>
                <a:gd name="T15" fmla="*/ 21 h 99"/>
                <a:gd name="T16" fmla="*/ 194 w 199"/>
                <a:gd name="T17" fmla="*/ 2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99">
                  <a:moveTo>
                    <a:pt x="194" y="26"/>
                  </a:moveTo>
                  <a:cubicBezTo>
                    <a:pt x="192" y="34"/>
                    <a:pt x="199" y="91"/>
                    <a:pt x="195" y="95"/>
                  </a:cubicBezTo>
                  <a:cubicBezTo>
                    <a:pt x="190" y="97"/>
                    <a:pt x="101" y="94"/>
                    <a:pt x="89" y="95"/>
                  </a:cubicBezTo>
                  <a:cubicBezTo>
                    <a:pt x="62" y="96"/>
                    <a:pt x="5" y="99"/>
                    <a:pt x="3" y="81"/>
                  </a:cubicBezTo>
                  <a:cubicBezTo>
                    <a:pt x="0" y="56"/>
                    <a:pt x="70" y="53"/>
                    <a:pt x="81" y="39"/>
                  </a:cubicBezTo>
                  <a:cubicBezTo>
                    <a:pt x="92" y="26"/>
                    <a:pt x="118" y="16"/>
                    <a:pt x="118" y="16"/>
                  </a:cubicBezTo>
                  <a:cubicBezTo>
                    <a:pt x="151" y="0"/>
                    <a:pt x="157" y="3"/>
                    <a:pt x="188" y="15"/>
                  </a:cubicBezTo>
                  <a:cubicBezTo>
                    <a:pt x="190" y="16"/>
                    <a:pt x="195" y="19"/>
                    <a:pt x="194" y="21"/>
                  </a:cubicBezTo>
                  <a:cubicBezTo>
                    <a:pt x="193" y="21"/>
                    <a:pt x="194" y="26"/>
                    <a:pt x="194" y="26"/>
                  </a:cubicBezTo>
                  <a:close/>
                </a:path>
              </a:pathLst>
            </a:custGeom>
            <a:solidFill>
              <a:srgbClr val="806A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6">
              <a:extLst>
                <a:ext uri="{FF2B5EF4-FFF2-40B4-BE49-F238E27FC236}">
                  <a16:creationId xmlns:a16="http://schemas.microsoft.com/office/drawing/2014/main" id="{A13B1F32-33B9-482C-B99F-B37D906CFCF3}"/>
                </a:ext>
              </a:extLst>
            </p:cNvPr>
            <p:cNvSpPr>
              <a:spLocks/>
            </p:cNvSpPr>
            <p:nvPr/>
          </p:nvSpPr>
          <p:spPr bwMode="auto">
            <a:xfrm>
              <a:off x="6337300" y="3944938"/>
              <a:ext cx="2058988" cy="1846263"/>
            </a:xfrm>
            <a:custGeom>
              <a:avLst/>
              <a:gdLst>
                <a:gd name="T0" fmla="*/ 435 w 485"/>
                <a:gd name="T1" fmla="*/ 0 h 435"/>
                <a:gd name="T2" fmla="*/ 24 w 485"/>
                <a:gd name="T3" fmla="*/ 104 h 435"/>
                <a:gd name="T4" fmla="*/ 1 w 485"/>
                <a:gd name="T5" fmla="*/ 406 h 435"/>
                <a:gd name="T6" fmla="*/ 110 w 485"/>
                <a:gd name="T7" fmla="*/ 431 h 435"/>
                <a:gd name="T8" fmla="*/ 161 w 485"/>
                <a:gd name="T9" fmla="*/ 152 h 435"/>
                <a:gd name="T10" fmla="*/ 472 w 485"/>
                <a:gd name="T11" fmla="*/ 93 h 435"/>
                <a:gd name="T12" fmla="*/ 435 w 485"/>
                <a:gd name="T13" fmla="*/ 0 h 435"/>
              </a:gdLst>
              <a:ahLst/>
              <a:cxnLst>
                <a:cxn ang="0">
                  <a:pos x="T0" y="T1"/>
                </a:cxn>
                <a:cxn ang="0">
                  <a:pos x="T2" y="T3"/>
                </a:cxn>
                <a:cxn ang="0">
                  <a:pos x="T4" y="T5"/>
                </a:cxn>
                <a:cxn ang="0">
                  <a:pos x="T6" y="T7"/>
                </a:cxn>
                <a:cxn ang="0">
                  <a:pos x="T8" y="T9"/>
                </a:cxn>
                <a:cxn ang="0">
                  <a:pos x="T10" y="T11"/>
                </a:cxn>
                <a:cxn ang="0">
                  <a:pos x="T12" y="T13"/>
                </a:cxn>
              </a:cxnLst>
              <a:rect l="0" t="0" r="r" b="b"/>
              <a:pathLst>
                <a:path w="485" h="435">
                  <a:moveTo>
                    <a:pt x="435" y="0"/>
                  </a:moveTo>
                  <a:cubicBezTo>
                    <a:pt x="417" y="25"/>
                    <a:pt x="38" y="20"/>
                    <a:pt x="24" y="104"/>
                  </a:cubicBezTo>
                  <a:cubicBezTo>
                    <a:pt x="6" y="206"/>
                    <a:pt x="19" y="312"/>
                    <a:pt x="1" y="406"/>
                  </a:cubicBezTo>
                  <a:cubicBezTo>
                    <a:pt x="0" y="412"/>
                    <a:pt x="78" y="435"/>
                    <a:pt x="110" y="431"/>
                  </a:cubicBezTo>
                  <a:cubicBezTo>
                    <a:pt x="110" y="431"/>
                    <a:pt x="129" y="154"/>
                    <a:pt x="161" y="152"/>
                  </a:cubicBezTo>
                  <a:cubicBezTo>
                    <a:pt x="237" y="147"/>
                    <a:pt x="458" y="155"/>
                    <a:pt x="472" y="93"/>
                  </a:cubicBezTo>
                  <a:cubicBezTo>
                    <a:pt x="485" y="37"/>
                    <a:pt x="478" y="28"/>
                    <a:pt x="435" y="0"/>
                  </a:cubicBezTo>
                  <a:close/>
                </a:path>
              </a:pathLst>
            </a:custGeom>
            <a:solidFill>
              <a:srgbClr val="43525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Rectangle 7">
              <a:extLst>
                <a:ext uri="{FF2B5EF4-FFF2-40B4-BE49-F238E27FC236}">
                  <a16:creationId xmlns:a16="http://schemas.microsoft.com/office/drawing/2014/main" id="{AA6C2FF2-4035-4731-9EB7-978E65C8F614}"/>
                </a:ext>
              </a:extLst>
            </p:cNvPr>
            <p:cNvSpPr>
              <a:spLocks noChangeArrowheads="1"/>
            </p:cNvSpPr>
            <p:nvPr/>
          </p:nvSpPr>
          <p:spPr bwMode="auto">
            <a:xfrm>
              <a:off x="4051300" y="2895600"/>
              <a:ext cx="1166813" cy="250825"/>
            </a:xfrm>
            <a:prstGeom prst="rect">
              <a:avLst/>
            </a:prstGeom>
            <a:solidFill>
              <a:srgbClr val="638F8E"/>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8">
              <a:extLst>
                <a:ext uri="{FF2B5EF4-FFF2-40B4-BE49-F238E27FC236}">
                  <a16:creationId xmlns:a16="http://schemas.microsoft.com/office/drawing/2014/main" id="{CA8AD54F-E2E5-4C79-B474-8AF9E7A00C04}"/>
                </a:ext>
              </a:extLst>
            </p:cNvPr>
            <p:cNvSpPr>
              <a:spLocks noChangeArrowheads="1"/>
            </p:cNvSpPr>
            <p:nvPr/>
          </p:nvSpPr>
          <p:spPr bwMode="auto">
            <a:xfrm>
              <a:off x="4051300" y="2616200"/>
              <a:ext cx="1166813" cy="250825"/>
            </a:xfrm>
            <a:prstGeom prst="rect">
              <a:avLst/>
            </a:prstGeom>
            <a:solidFill>
              <a:srgbClr val="638F8E"/>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Rectangle 9">
              <a:extLst>
                <a:ext uri="{FF2B5EF4-FFF2-40B4-BE49-F238E27FC236}">
                  <a16:creationId xmlns:a16="http://schemas.microsoft.com/office/drawing/2014/main" id="{AF4A2FAB-D7FD-4B93-B6A8-05E87FA440BC}"/>
                </a:ext>
              </a:extLst>
            </p:cNvPr>
            <p:cNvSpPr>
              <a:spLocks noChangeArrowheads="1"/>
            </p:cNvSpPr>
            <p:nvPr/>
          </p:nvSpPr>
          <p:spPr bwMode="auto">
            <a:xfrm>
              <a:off x="4016375" y="2743200"/>
              <a:ext cx="34925" cy="296863"/>
            </a:xfrm>
            <a:prstGeom prst="rect">
              <a:avLst/>
            </a:prstGeom>
            <a:solidFill>
              <a:srgbClr val="BBBDB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 name="Rectangle 10">
              <a:extLst>
                <a:ext uri="{FF2B5EF4-FFF2-40B4-BE49-F238E27FC236}">
                  <a16:creationId xmlns:a16="http://schemas.microsoft.com/office/drawing/2014/main" id="{053AA68A-7D9C-46DA-AB90-EF697FE9FC8E}"/>
                </a:ext>
              </a:extLst>
            </p:cNvPr>
            <p:cNvSpPr>
              <a:spLocks noChangeArrowheads="1"/>
            </p:cNvSpPr>
            <p:nvPr/>
          </p:nvSpPr>
          <p:spPr bwMode="auto">
            <a:xfrm>
              <a:off x="5213350" y="2743200"/>
              <a:ext cx="38100" cy="296863"/>
            </a:xfrm>
            <a:prstGeom prst="rect">
              <a:avLst/>
            </a:prstGeom>
            <a:solidFill>
              <a:srgbClr val="BBBDBF"/>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 name="Rectangle 11">
              <a:extLst>
                <a:ext uri="{FF2B5EF4-FFF2-40B4-BE49-F238E27FC236}">
                  <a16:creationId xmlns:a16="http://schemas.microsoft.com/office/drawing/2014/main" id="{35FE37E1-9270-446C-8CFC-FC72384FB783}"/>
                </a:ext>
              </a:extLst>
            </p:cNvPr>
            <p:cNvSpPr>
              <a:spLocks noChangeArrowheads="1"/>
            </p:cNvSpPr>
            <p:nvPr/>
          </p:nvSpPr>
          <p:spPr bwMode="auto">
            <a:xfrm>
              <a:off x="3830638" y="3270250"/>
              <a:ext cx="2625725" cy="2690813"/>
            </a:xfrm>
            <a:prstGeom prst="rect">
              <a:avLst/>
            </a:prstGeom>
            <a:solidFill>
              <a:srgbClr val="FBD2C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 name="Rectangle 12">
              <a:extLst>
                <a:ext uri="{FF2B5EF4-FFF2-40B4-BE49-F238E27FC236}">
                  <a16:creationId xmlns:a16="http://schemas.microsoft.com/office/drawing/2014/main" id="{E67A2153-72BF-4B53-BC9B-943015048D66}"/>
                </a:ext>
              </a:extLst>
            </p:cNvPr>
            <p:cNvSpPr>
              <a:spLocks noChangeArrowheads="1"/>
            </p:cNvSpPr>
            <p:nvPr/>
          </p:nvSpPr>
          <p:spPr bwMode="auto">
            <a:xfrm>
              <a:off x="3465513" y="3146425"/>
              <a:ext cx="3467100" cy="200025"/>
            </a:xfrm>
            <a:prstGeom prst="rect">
              <a:avLst/>
            </a:prstGeom>
            <a:solidFill>
              <a:srgbClr val="A6A8A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3">
              <a:extLst>
                <a:ext uri="{FF2B5EF4-FFF2-40B4-BE49-F238E27FC236}">
                  <a16:creationId xmlns:a16="http://schemas.microsoft.com/office/drawing/2014/main" id="{0727D436-51D5-4681-A8ED-47F7200F1E5E}"/>
                </a:ext>
              </a:extLst>
            </p:cNvPr>
            <p:cNvSpPr>
              <a:spLocks/>
            </p:cNvSpPr>
            <p:nvPr/>
          </p:nvSpPr>
          <p:spPr bwMode="auto">
            <a:xfrm>
              <a:off x="4878388" y="1857375"/>
              <a:ext cx="334963" cy="441325"/>
            </a:xfrm>
            <a:custGeom>
              <a:avLst/>
              <a:gdLst>
                <a:gd name="T0" fmla="*/ 24 w 79"/>
                <a:gd name="T1" fmla="*/ 1 h 104"/>
                <a:gd name="T2" fmla="*/ 3 w 79"/>
                <a:gd name="T3" fmla="*/ 55 h 104"/>
                <a:gd name="T4" fmla="*/ 36 w 79"/>
                <a:gd name="T5" fmla="*/ 75 h 104"/>
                <a:gd name="T6" fmla="*/ 73 w 79"/>
                <a:gd name="T7" fmla="*/ 97 h 104"/>
                <a:gd name="T8" fmla="*/ 78 w 79"/>
                <a:gd name="T9" fmla="*/ 44 h 104"/>
                <a:gd name="T10" fmla="*/ 24 w 79"/>
                <a:gd name="T11" fmla="*/ 1 h 104"/>
              </a:gdLst>
              <a:ahLst/>
              <a:cxnLst>
                <a:cxn ang="0">
                  <a:pos x="T0" y="T1"/>
                </a:cxn>
                <a:cxn ang="0">
                  <a:pos x="T2" y="T3"/>
                </a:cxn>
                <a:cxn ang="0">
                  <a:pos x="T4" y="T5"/>
                </a:cxn>
                <a:cxn ang="0">
                  <a:pos x="T6" y="T7"/>
                </a:cxn>
                <a:cxn ang="0">
                  <a:pos x="T8" y="T9"/>
                </a:cxn>
                <a:cxn ang="0">
                  <a:pos x="T10" y="T11"/>
                </a:cxn>
              </a:cxnLst>
              <a:rect l="0" t="0" r="r" b="b"/>
              <a:pathLst>
                <a:path w="79" h="104">
                  <a:moveTo>
                    <a:pt x="24" y="1"/>
                  </a:moveTo>
                  <a:cubicBezTo>
                    <a:pt x="20" y="19"/>
                    <a:pt x="18" y="42"/>
                    <a:pt x="3" y="55"/>
                  </a:cubicBezTo>
                  <a:cubicBezTo>
                    <a:pt x="0" y="58"/>
                    <a:pt x="28" y="69"/>
                    <a:pt x="36" y="75"/>
                  </a:cubicBezTo>
                  <a:cubicBezTo>
                    <a:pt x="38" y="76"/>
                    <a:pt x="75" y="104"/>
                    <a:pt x="73" y="97"/>
                  </a:cubicBezTo>
                  <a:cubicBezTo>
                    <a:pt x="65" y="73"/>
                    <a:pt x="79" y="44"/>
                    <a:pt x="78" y="44"/>
                  </a:cubicBezTo>
                  <a:cubicBezTo>
                    <a:pt x="71" y="47"/>
                    <a:pt x="28" y="0"/>
                    <a:pt x="24" y="1"/>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4">
              <a:extLst>
                <a:ext uri="{FF2B5EF4-FFF2-40B4-BE49-F238E27FC236}">
                  <a16:creationId xmlns:a16="http://schemas.microsoft.com/office/drawing/2014/main" id="{ED24B47E-9B3F-451D-BF7E-AB8C5A422650}"/>
                </a:ext>
              </a:extLst>
            </p:cNvPr>
            <p:cNvSpPr>
              <a:spLocks/>
            </p:cNvSpPr>
            <p:nvPr/>
          </p:nvSpPr>
          <p:spPr bwMode="auto">
            <a:xfrm>
              <a:off x="5434013" y="1941513"/>
              <a:ext cx="276225" cy="369888"/>
            </a:xfrm>
            <a:custGeom>
              <a:avLst/>
              <a:gdLst>
                <a:gd name="T0" fmla="*/ 51 w 65"/>
                <a:gd name="T1" fmla="*/ 85 h 87"/>
                <a:gd name="T2" fmla="*/ 7 w 65"/>
                <a:gd name="T3" fmla="*/ 12 h 87"/>
                <a:gd name="T4" fmla="*/ 1 w 65"/>
                <a:gd name="T5" fmla="*/ 7 h 87"/>
                <a:gd name="T6" fmla="*/ 1 w 65"/>
                <a:gd name="T7" fmla="*/ 6 h 87"/>
                <a:gd name="T8" fmla="*/ 1 w 65"/>
                <a:gd name="T9" fmla="*/ 6 h 87"/>
                <a:gd name="T10" fmla="*/ 0 w 65"/>
                <a:gd name="T11" fmla="*/ 6 h 87"/>
                <a:gd name="T12" fmla="*/ 1 w 65"/>
                <a:gd name="T13" fmla="*/ 5 h 87"/>
                <a:gd name="T14" fmla="*/ 3 w 65"/>
                <a:gd name="T15" fmla="*/ 0 h 87"/>
                <a:gd name="T16" fmla="*/ 4 w 65"/>
                <a:gd name="T17" fmla="*/ 1 h 87"/>
                <a:gd name="T18" fmla="*/ 5 w 65"/>
                <a:gd name="T19" fmla="*/ 1 h 87"/>
                <a:gd name="T20" fmla="*/ 11 w 65"/>
                <a:gd name="T21" fmla="*/ 7 h 87"/>
                <a:gd name="T22" fmla="*/ 57 w 65"/>
                <a:gd name="T23" fmla="*/ 87 h 87"/>
                <a:gd name="T24" fmla="*/ 51 w 65"/>
                <a:gd name="T25" fmla="*/ 8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87">
                  <a:moveTo>
                    <a:pt x="51" y="85"/>
                  </a:moveTo>
                  <a:cubicBezTo>
                    <a:pt x="57" y="62"/>
                    <a:pt x="25" y="31"/>
                    <a:pt x="7" y="12"/>
                  </a:cubicBezTo>
                  <a:cubicBezTo>
                    <a:pt x="5" y="10"/>
                    <a:pt x="3" y="8"/>
                    <a:pt x="1" y="7"/>
                  </a:cubicBezTo>
                  <a:cubicBezTo>
                    <a:pt x="1" y="6"/>
                    <a:pt x="1" y="6"/>
                    <a:pt x="1" y="6"/>
                  </a:cubicBezTo>
                  <a:cubicBezTo>
                    <a:pt x="1" y="6"/>
                    <a:pt x="1" y="6"/>
                    <a:pt x="1" y="6"/>
                  </a:cubicBezTo>
                  <a:cubicBezTo>
                    <a:pt x="0" y="6"/>
                    <a:pt x="0" y="6"/>
                    <a:pt x="0" y="6"/>
                  </a:cubicBezTo>
                  <a:cubicBezTo>
                    <a:pt x="1" y="5"/>
                    <a:pt x="1" y="5"/>
                    <a:pt x="1" y="5"/>
                  </a:cubicBezTo>
                  <a:cubicBezTo>
                    <a:pt x="3" y="0"/>
                    <a:pt x="3" y="0"/>
                    <a:pt x="3" y="0"/>
                  </a:cubicBezTo>
                  <a:cubicBezTo>
                    <a:pt x="4" y="1"/>
                    <a:pt x="4" y="1"/>
                    <a:pt x="4" y="1"/>
                  </a:cubicBezTo>
                  <a:cubicBezTo>
                    <a:pt x="5" y="1"/>
                    <a:pt x="5" y="1"/>
                    <a:pt x="5" y="1"/>
                  </a:cubicBezTo>
                  <a:cubicBezTo>
                    <a:pt x="7" y="3"/>
                    <a:pt x="9" y="5"/>
                    <a:pt x="11" y="7"/>
                  </a:cubicBezTo>
                  <a:cubicBezTo>
                    <a:pt x="31" y="27"/>
                    <a:pt x="65" y="60"/>
                    <a:pt x="57" y="87"/>
                  </a:cubicBezTo>
                  <a:lnTo>
                    <a:pt x="51" y="85"/>
                  </a:lnTo>
                  <a:close/>
                </a:path>
              </a:pathLst>
            </a:custGeom>
            <a:solidFill>
              <a:srgbClr val="585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15">
              <a:extLst>
                <a:ext uri="{FF2B5EF4-FFF2-40B4-BE49-F238E27FC236}">
                  <a16:creationId xmlns:a16="http://schemas.microsoft.com/office/drawing/2014/main" id="{FA9D7BD8-9FD3-48E0-93F9-024553D96189}"/>
                </a:ext>
              </a:extLst>
            </p:cNvPr>
            <p:cNvSpPr>
              <a:spLocks/>
            </p:cNvSpPr>
            <p:nvPr/>
          </p:nvSpPr>
          <p:spPr bwMode="auto">
            <a:xfrm>
              <a:off x="4746625" y="1033463"/>
              <a:ext cx="966788" cy="1149350"/>
            </a:xfrm>
            <a:custGeom>
              <a:avLst/>
              <a:gdLst>
                <a:gd name="T0" fmla="*/ 221 w 228"/>
                <a:gd name="T1" fmla="*/ 85 h 271"/>
                <a:gd name="T2" fmla="*/ 220 w 228"/>
                <a:gd name="T3" fmla="*/ 159 h 271"/>
                <a:gd name="T4" fmla="*/ 107 w 228"/>
                <a:gd name="T5" fmla="*/ 255 h 271"/>
                <a:gd name="T6" fmla="*/ 35 w 228"/>
                <a:gd name="T7" fmla="*/ 187 h 271"/>
                <a:gd name="T8" fmla="*/ 14 w 228"/>
                <a:gd name="T9" fmla="*/ 99 h 271"/>
                <a:gd name="T10" fmla="*/ 71 w 228"/>
                <a:gd name="T11" fmla="*/ 19 h 271"/>
                <a:gd name="T12" fmla="*/ 189 w 228"/>
                <a:gd name="T13" fmla="*/ 41 h 271"/>
                <a:gd name="T14" fmla="*/ 221 w 228"/>
                <a:gd name="T15" fmla="*/ 85 h 2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8" h="271">
                  <a:moveTo>
                    <a:pt x="221" y="85"/>
                  </a:moveTo>
                  <a:cubicBezTo>
                    <a:pt x="220" y="87"/>
                    <a:pt x="223" y="140"/>
                    <a:pt x="220" y="159"/>
                  </a:cubicBezTo>
                  <a:cubicBezTo>
                    <a:pt x="210" y="224"/>
                    <a:pt x="178" y="271"/>
                    <a:pt x="107" y="255"/>
                  </a:cubicBezTo>
                  <a:cubicBezTo>
                    <a:pt x="76" y="248"/>
                    <a:pt x="43" y="219"/>
                    <a:pt x="35" y="187"/>
                  </a:cubicBezTo>
                  <a:cubicBezTo>
                    <a:pt x="32" y="174"/>
                    <a:pt x="0" y="157"/>
                    <a:pt x="14" y="99"/>
                  </a:cubicBezTo>
                  <a:cubicBezTo>
                    <a:pt x="24" y="57"/>
                    <a:pt x="33" y="44"/>
                    <a:pt x="71" y="19"/>
                  </a:cubicBezTo>
                  <a:cubicBezTo>
                    <a:pt x="100" y="0"/>
                    <a:pt x="164" y="20"/>
                    <a:pt x="189" y="41"/>
                  </a:cubicBezTo>
                  <a:cubicBezTo>
                    <a:pt x="201" y="51"/>
                    <a:pt x="228" y="71"/>
                    <a:pt x="221" y="85"/>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16">
              <a:extLst>
                <a:ext uri="{FF2B5EF4-FFF2-40B4-BE49-F238E27FC236}">
                  <a16:creationId xmlns:a16="http://schemas.microsoft.com/office/drawing/2014/main" id="{6878A512-3A41-49DB-85E5-0145B64C0F9D}"/>
                </a:ext>
              </a:extLst>
            </p:cNvPr>
            <p:cNvSpPr>
              <a:spLocks/>
            </p:cNvSpPr>
            <p:nvPr/>
          </p:nvSpPr>
          <p:spPr bwMode="auto">
            <a:xfrm>
              <a:off x="4652963" y="820738"/>
              <a:ext cx="1222375" cy="1062038"/>
            </a:xfrm>
            <a:custGeom>
              <a:avLst/>
              <a:gdLst>
                <a:gd name="T0" fmla="*/ 114 w 288"/>
                <a:gd name="T1" fmla="*/ 202 h 250"/>
                <a:gd name="T2" fmla="*/ 102 w 288"/>
                <a:gd name="T3" fmla="*/ 201 h 250"/>
                <a:gd name="T4" fmla="*/ 61 w 288"/>
                <a:gd name="T5" fmla="*/ 211 h 250"/>
                <a:gd name="T6" fmla="*/ 59 w 288"/>
                <a:gd name="T7" fmla="*/ 244 h 250"/>
                <a:gd name="T8" fmla="*/ 64 w 288"/>
                <a:gd name="T9" fmla="*/ 58 h 250"/>
                <a:gd name="T10" fmla="*/ 258 w 288"/>
                <a:gd name="T11" fmla="*/ 76 h 250"/>
                <a:gd name="T12" fmla="*/ 246 w 288"/>
                <a:gd name="T13" fmla="*/ 136 h 250"/>
                <a:gd name="T14" fmla="*/ 114 w 288"/>
                <a:gd name="T15" fmla="*/ 202 h 2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 h="250">
                  <a:moveTo>
                    <a:pt x="114" y="202"/>
                  </a:moveTo>
                  <a:cubicBezTo>
                    <a:pt x="115" y="219"/>
                    <a:pt x="104" y="220"/>
                    <a:pt x="102" y="201"/>
                  </a:cubicBezTo>
                  <a:cubicBezTo>
                    <a:pt x="98" y="153"/>
                    <a:pt x="35" y="138"/>
                    <a:pt x="61" y="211"/>
                  </a:cubicBezTo>
                  <a:cubicBezTo>
                    <a:pt x="62" y="216"/>
                    <a:pt x="59" y="244"/>
                    <a:pt x="59" y="244"/>
                  </a:cubicBezTo>
                  <a:cubicBezTo>
                    <a:pt x="15" y="250"/>
                    <a:pt x="0" y="63"/>
                    <a:pt x="64" y="58"/>
                  </a:cubicBezTo>
                  <a:cubicBezTo>
                    <a:pt x="96" y="33"/>
                    <a:pt x="156" y="0"/>
                    <a:pt x="258" y="76"/>
                  </a:cubicBezTo>
                  <a:cubicBezTo>
                    <a:pt x="282" y="94"/>
                    <a:pt x="288" y="136"/>
                    <a:pt x="246" y="136"/>
                  </a:cubicBezTo>
                  <a:cubicBezTo>
                    <a:pt x="176" y="137"/>
                    <a:pt x="110" y="114"/>
                    <a:pt x="114" y="202"/>
                  </a:cubicBezTo>
                  <a:close/>
                </a:path>
              </a:pathLst>
            </a:custGeom>
            <a:solidFill>
              <a:srgbClr val="33333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17">
              <a:extLst>
                <a:ext uri="{FF2B5EF4-FFF2-40B4-BE49-F238E27FC236}">
                  <a16:creationId xmlns:a16="http://schemas.microsoft.com/office/drawing/2014/main" id="{A1BA64D9-35E1-485E-99CD-10B387C401A6}"/>
                </a:ext>
              </a:extLst>
            </p:cNvPr>
            <p:cNvSpPr>
              <a:spLocks/>
            </p:cNvSpPr>
            <p:nvPr/>
          </p:nvSpPr>
          <p:spPr bwMode="auto">
            <a:xfrm>
              <a:off x="4873625" y="1992313"/>
              <a:ext cx="373063" cy="382588"/>
            </a:xfrm>
            <a:custGeom>
              <a:avLst/>
              <a:gdLst>
                <a:gd name="T0" fmla="*/ 0 w 88"/>
                <a:gd name="T1" fmla="*/ 27 h 90"/>
                <a:gd name="T2" fmla="*/ 9 w 88"/>
                <a:gd name="T3" fmla="*/ 4 h 90"/>
                <a:gd name="T4" fmla="*/ 67 w 88"/>
                <a:gd name="T5" fmla="*/ 45 h 90"/>
                <a:gd name="T6" fmla="*/ 85 w 88"/>
                <a:gd name="T7" fmla="*/ 58 h 90"/>
                <a:gd name="T8" fmla="*/ 85 w 88"/>
                <a:gd name="T9" fmla="*/ 90 h 90"/>
                <a:gd name="T10" fmla="*/ 50 w 88"/>
                <a:gd name="T11" fmla="*/ 56 h 90"/>
                <a:gd name="T12" fmla="*/ 15 w 88"/>
                <a:gd name="T13" fmla="*/ 31 h 90"/>
                <a:gd name="T14" fmla="*/ 1 w 88"/>
                <a:gd name="T15" fmla="*/ 26 h 90"/>
                <a:gd name="T16" fmla="*/ 0 w 88"/>
                <a:gd name="T17" fmla="*/ 2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90">
                  <a:moveTo>
                    <a:pt x="0" y="27"/>
                  </a:moveTo>
                  <a:cubicBezTo>
                    <a:pt x="3" y="19"/>
                    <a:pt x="7" y="15"/>
                    <a:pt x="9" y="4"/>
                  </a:cubicBezTo>
                  <a:cubicBezTo>
                    <a:pt x="10" y="0"/>
                    <a:pt x="61" y="39"/>
                    <a:pt x="67" y="45"/>
                  </a:cubicBezTo>
                  <a:cubicBezTo>
                    <a:pt x="69" y="47"/>
                    <a:pt x="85" y="56"/>
                    <a:pt x="85" y="58"/>
                  </a:cubicBezTo>
                  <a:cubicBezTo>
                    <a:pt x="86" y="66"/>
                    <a:pt x="88" y="82"/>
                    <a:pt x="85" y="90"/>
                  </a:cubicBezTo>
                  <a:cubicBezTo>
                    <a:pt x="85" y="90"/>
                    <a:pt x="52" y="58"/>
                    <a:pt x="50" y="56"/>
                  </a:cubicBezTo>
                  <a:cubicBezTo>
                    <a:pt x="38" y="48"/>
                    <a:pt x="28" y="39"/>
                    <a:pt x="15" y="31"/>
                  </a:cubicBezTo>
                  <a:cubicBezTo>
                    <a:pt x="11" y="29"/>
                    <a:pt x="6" y="24"/>
                    <a:pt x="1" y="26"/>
                  </a:cubicBezTo>
                  <a:cubicBezTo>
                    <a:pt x="0" y="26"/>
                    <a:pt x="1" y="26"/>
                    <a:pt x="0" y="2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18">
              <a:extLst>
                <a:ext uri="{FF2B5EF4-FFF2-40B4-BE49-F238E27FC236}">
                  <a16:creationId xmlns:a16="http://schemas.microsoft.com/office/drawing/2014/main" id="{D68B09B7-5797-4EC8-9C6D-0B181131B00D}"/>
                </a:ext>
              </a:extLst>
            </p:cNvPr>
            <p:cNvSpPr>
              <a:spLocks/>
            </p:cNvSpPr>
            <p:nvPr/>
          </p:nvSpPr>
          <p:spPr bwMode="auto">
            <a:xfrm>
              <a:off x="5667375" y="5532438"/>
              <a:ext cx="844550" cy="449263"/>
            </a:xfrm>
            <a:custGeom>
              <a:avLst/>
              <a:gdLst>
                <a:gd name="T0" fmla="*/ 4 w 199"/>
                <a:gd name="T1" fmla="*/ 26 h 106"/>
                <a:gd name="T2" fmla="*/ 4 w 199"/>
                <a:gd name="T3" fmla="*/ 101 h 106"/>
                <a:gd name="T4" fmla="*/ 54 w 199"/>
                <a:gd name="T5" fmla="*/ 101 h 106"/>
                <a:gd name="T6" fmla="*/ 106 w 199"/>
                <a:gd name="T7" fmla="*/ 101 h 106"/>
                <a:gd name="T8" fmla="*/ 192 w 199"/>
                <a:gd name="T9" fmla="*/ 92 h 106"/>
                <a:gd name="T10" fmla="*/ 112 w 199"/>
                <a:gd name="T11" fmla="*/ 51 h 106"/>
                <a:gd name="T12" fmla="*/ 79 w 199"/>
                <a:gd name="T13" fmla="*/ 15 h 106"/>
                <a:gd name="T14" fmla="*/ 9 w 199"/>
                <a:gd name="T15" fmla="*/ 14 h 106"/>
                <a:gd name="T16" fmla="*/ 4 w 199"/>
                <a:gd name="T17" fmla="*/ 20 h 106"/>
                <a:gd name="T18" fmla="*/ 4 w 199"/>
                <a:gd name="T19" fmla="*/ 2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06">
                  <a:moveTo>
                    <a:pt x="4" y="26"/>
                  </a:moveTo>
                  <a:cubicBezTo>
                    <a:pt x="5" y="33"/>
                    <a:pt x="0" y="97"/>
                    <a:pt x="4" y="101"/>
                  </a:cubicBezTo>
                  <a:cubicBezTo>
                    <a:pt x="9" y="103"/>
                    <a:pt x="54" y="101"/>
                    <a:pt x="54" y="101"/>
                  </a:cubicBezTo>
                  <a:cubicBezTo>
                    <a:pt x="56" y="90"/>
                    <a:pt x="94" y="100"/>
                    <a:pt x="106" y="101"/>
                  </a:cubicBezTo>
                  <a:cubicBezTo>
                    <a:pt x="133" y="102"/>
                    <a:pt x="179" y="106"/>
                    <a:pt x="192" y="92"/>
                  </a:cubicBezTo>
                  <a:cubicBezTo>
                    <a:pt x="199" y="85"/>
                    <a:pt x="124" y="66"/>
                    <a:pt x="112" y="51"/>
                  </a:cubicBezTo>
                  <a:cubicBezTo>
                    <a:pt x="101" y="38"/>
                    <a:pt x="79" y="15"/>
                    <a:pt x="79" y="15"/>
                  </a:cubicBezTo>
                  <a:cubicBezTo>
                    <a:pt x="46" y="0"/>
                    <a:pt x="40" y="2"/>
                    <a:pt x="9" y="14"/>
                  </a:cubicBezTo>
                  <a:cubicBezTo>
                    <a:pt x="8" y="15"/>
                    <a:pt x="3" y="18"/>
                    <a:pt x="4" y="20"/>
                  </a:cubicBezTo>
                  <a:cubicBezTo>
                    <a:pt x="4" y="20"/>
                    <a:pt x="4" y="25"/>
                    <a:pt x="4" y="26"/>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19">
              <a:extLst>
                <a:ext uri="{FF2B5EF4-FFF2-40B4-BE49-F238E27FC236}">
                  <a16:creationId xmlns:a16="http://schemas.microsoft.com/office/drawing/2014/main" id="{50DA9F28-CCF1-4061-B640-D46CD155567C}"/>
                </a:ext>
              </a:extLst>
            </p:cNvPr>
            <p:cNvSpPr>
              <a:spLocks/>
            </p:cNvSpPr>
            <p:nvPr/>
          </p:nvSpPr>
          <p:spPr bwMode="auto">
            <a:xfrm>
              <a:off x="5476875" y="5532438"/>
              <a:ext cx="844550" cy="449263"/>
            </a:xfrm>
            <a:custGeom>
              <a:avLst/>
              <a:gdLst>
                <a:gd name="T0" fmla="*/ 4 w 199"/>
                <a:gd name="T1" fmla="*/ 26 h 106"/>
                <a:gd name="T2" fmla="*/ 4 w 199"/>
                <a:gd name="T3" fmla="*/ 101 h 106"/>
                <a:gd name="T4" fmla="*/ 55 w 199"/>
                <a:gd name="T5" fmla="*/ 101 h 106"/>
                <a:gd name="T6" fmla="*/ 106 w 199"/>
                <a:gd name="T7" fmla="*/ 101 h 106"/>
                <a:gd name="T8" fmla="*/ 192 w 199"/>
                <a:gd name="T9" fmla="*/ 92 h 106"/>
                <a:gd name="T10" fmla="*/ 112 w 199"/>
                <a:gd name="T11" fmla="*/ 51 h 106"/>
                <a:gd name="T12" fmla="*/ 80 w 199"/>
                <a:gd name="T13" fmla="*/ 15 h 106"/>
                <a:gd name="T14" fmla="*/ 10 w 199"/>
                <a:gd name="T15" fmla="*/ 14 h 106"/>
                <a:gd name="T16" fmla="*/ 4 w 199"/>
                <a:gd name="T17" fmla="*/ 20 h 106"/>
                <a:gd name="T18" fmla="*/ 4 w 199"/>
                <a:gd name="T19" fmla="*/ 2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06">
                  <a:moveTo>
                    <a:pt x="4" y="26"/>
                  </a:moveTo>
                  <a:cubicBezTo>
                    <a:pt x="5" y="33"/>
                    <a:pt x="0" y="97"/>
                    <a:pt x="4" y="101"/>
                  </a:cubicBezTo>
                  <a:cubicBezTo>
                    <a:pt x="9" y="103"/>
                    <a:pt x="55" y="101"/>
                    <a:pt x="55" y="101"/>
                  </a:cubicBezTo>
                  <a:cubicBezTo>
                    <a:pt x="56" y="90"/>
                    <a:pt x="94" y="100"/>
                    <a:pt x="106" y="101"/>
                  </a:cubicBezTo>
                  <a:cubicBezTo>
                    <a:pt x="133" y="102"/>
                    <a:pt x="179" y="106"/>
                    <a:pt x="192" y="92"/>
                  </a:cubicBezTo>
                  <a:cubicBezTo>
                    <a:pt x="199" y="85"/>
                    <a:pt x="124" y="66"/>
                    <a:pt x="112" y="51"/>
                  </a:cubicBezTo>
                  <a:cubicBezTo>
                    <a:pt x="101" y="38"/>
                    <a:pt x="80" y="15"/>
                    <a:pt x="80" y="15"/>
                  </a:cubicBezTo>
                  <a:cubicBezTo>
                    <a:pt x="47" y="0"/>
                    <a:pt x="41" y="2"/>
                    <a:pt x="10" y="14"/>
                  </a:cubicBezTo>
                  <a:cubicBezTo>
                    <a:pt x="8" y="15"/>
                    <a:pt x="3" y="18"/>
                    <a:pt x="4" y="20"/>
                  </a:cubicBezTo>
                  <a:cubicBezTo>
                    <a:pt x="5" y="20"/>
                    <a:pt x="4" y="25"/>
                    <a:pt x="4" y="26"/>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20">
              <a:extLst>
                <a:ext uri="{FF2B5EF4-FFF2-40B4-BE49-F238E27FC236}">
                  <a16:creationId xmlns:a16="http://schemas.microsoft.com/office/drawing/2014/main" id="{63DDFD58-8D5D-4D13-A43C-37B6F6648E64}"/>
                </a:ext>
              </a:extLst>
            </p:cNvPr>
            <p:cNvSpPr>
              <a:spLocks/>
            </p:cNvSpPr>
            <p:nvPr/>
          </p:nvSpPr>
          <p:spPr bwMode="auto">
            <a:xfrm>
              <a:off x="4249738" y="3970338"/>
              <a:ext cx="1630363" cy="1828800"/>
            </a:xfrm>
            <a:custGeom>
              <a:avLst/>
              <a:gdLst>
                <a:gd name="T0" fmla="*/ 43 w 384"/>
                <a:gd name="T1" fmla="*/ 0 h 431"/>
                <a:gd name="T2" fmla="*/ 358 w 384"/>
                <a:gd name="T3" fmla="*/ 99 h 431"/>
                <a:gd name="T4" fmla="*/ 383 w 384"/>
                <a:gd name="T5" fmla="*/ 421 h 431"/>
                <a:gd name="T6" fmla="*/ 284 w 384"/>
                <a:gd name="T7" fmla="*/ 427 h 431"/>
                <a:gd name="T8" fmla="*/ 245 w 384"/>
                <a:gd name="T9" fmla="*/ 148 h 431"/>
                <a:gd name="T10" fmla="*/ 11 w 384"/>
                <a:gd name="T11" fmla="*/ 93 h 431"/>
                <a:gd name="T12" fmla="*/ 43 w 384"/>
                <a:gd name="T13" fmla="*/ 0 h 431"/>
              </a:gdLst>
              <a:ahLst/>
              <a:cxnLst>
                <a:cxn ang="0">
                  <a:pos x="T0" y="T1"/>
                </a:cxn>
                <a:cxn ang="0">
                  <a:pos x="T2" y="T3"/>
                </a:cxn>
                <a:cxn ang="0">
                  <a:pos x="T4" y="T5"/>
                </a:cxn>
                <a:cxn ang="0">
                  <a:pos x="T6" y="T7"/>
                </a:cxn>
                <a:cxn ang="0">
                  <a:pos x="T8" y="T9"/>
                </a:cxn>
                <a:cxn ang="0">
                  <a:pos x="T10" y="T11"/>
                </a:cxn>
                <a:cxn ang="0">
                  <a:pos x="T12" y="T13"/>
                </a:cxn>
              </a:cxnLst>
              <a:rect l="0" t="0" r="r" b="b"/>
              <a:pathLst>
                <a:path w="384" h="431">
                  <a:moveTo>
                    <a:pt x="43" y="0"/>
                  </a:moveTo>
                  <a:cubicBezTo>
                    <a:pt x="59" y="24"/>
                    <a:pt x="346" y="16"/>
                    <a:pt x="358" y="99"/>
                  </a:cubicBezTo>
                  <a:cubicBezTo>
                    <a:pt x="373" y="201"/>
                    <a:pt x="368" y="327"/>
                    <a:pt x="383" y="421"/>
                  </a:cubicBezTo>
                  <a:cubicBezTo>
                    <a:pt x="384" y="427"/>
                    <a:pt x="311" y="431"/>
                    <a:pt x="284" y="427"/>
                  </a:cubicBezTo>
                  <a:cubicBezTo>
                    <a:pt x="284" y="427"/>
                    <a:pt x="273" y="150"/>
                    <a:pt x="245" y="148"/>
                  </a:cubicBezTo>
                  <a:cubicBezTo>
                    <a:pt x="181" y="143"/>
                    <a:pt x="23" y="155"/>
                    <a:pt x="11" y="93"/>
                  </a:cubicBezTo>
                  <a:cubicBezTo>
                    <a:pt x="0" y="36"/>
                    <a:pt x="6" y="28"/>
                    <a:pt x="43" y="0"/>
                  </a:cubicBezTo>
                  <a:close/>
                </a:path>
              </a:pathLst>
            </a:custGeom>
            <a:solidFill>
              <a:srgbClr val="4E4F5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21">
              <a:extLst>
                <a:ext uri="{FF2B5EF4-FFF2-40B4-BE49-F238E27FC236}">
                  <a16:creationId xmlns:a16="http://schemas.microsoft.com/office/drawing/2014/main" id="{413119A3-E61B-4B8D-8A24-5C6698C98473}"/>
                </a:ext>
              </a:extLst>
            </p:cNvPr>
            <p:cNvSpPr>
              <a:spLocks/>
            </p:cNvSpPr>
            <p:nvPr/>
          </p:nvSpPr>
          <p:spPr bwMode="auto">
            <a:xfrm>
              <a:off x="4271963" y="3935413"/>
              <a:ext cx="1892300" cy="1830388"/>
            </a:xfrm>
            <a:custGeom>
              <a:avLst/>
              <a:gdLst>
                <a:gd name="T0" fmla="*/ 50 w 446"/>
                <a:gd name="T1" fmla="*/ 0 h 431"/>
                <a:gd name="T2" fmla="*/ 416 w 446"/>
                <a:gd name="T3" fmla="*/ 100 h 431"/>
                <a:gd name="T4" fmla="*/ 445 w 446"/>
                <a:gd name="T5" fmla="*/ 421 h 431"/>
                <a:gd name="T6" fmla="*/ 330 w 446"/>
                <a:gd name="T7" fmla="*/ 428 h 431"/>
                <a:gd name="T8" fmla="*/ 285 w 446"/>
                <a:gd name="T9" fmla="*/ 149 h 431"/>
                <a:gd name="T10" fmla="*/ 13 w 446"/>
                <a:gd name="T11" fmla="*/ 94 h 431"/>
                <a:gd name="T12" fmla="*/ 50 w 446"/>
                <a:gd name="T13" fmla="*/ 0 h 431"/>
              </a:gdLst>
              <a:ahLst/>
              <a:cxnLst>
                <a:cxn ang="0">
                  <a:pos x="T0" y="T1"/>
                </a:cxn>
                <a:cxn ang="0">
                  <a:pos x="T2" y="T3"/>
                </a:cxn>
                <a:cxn ang="0">
                  <a:pos x="T4" y="T5"/>
                </a:cxn>
                <a:cxn ang="0">
                  <a:pos x="T6" y="T7"/>
                </a:cxn>
                <a:cxn ang="0">
                  <a:pos x="T8" y="T9"/>
                </a:cxn>
                <a:cxn ang="0">
                  <a:pos x="T10" y="T11"/>
                </a:cxn>
                <a:cxn ang="0">
                  <a:pos x="T12" y="T13"/>
                </a:cxn>
              </a:cxnLst>
              <a:rect l="0" t="0" r="r" b="b"/>
              <a:pathLst>
                <a:path w="446" h="431">
                  <a:moveTo>
                    <a:pt x="50" y="0"/>
                  </a:moveTo>
                  <a:cubicBezTo>
                    <a:pt x="68" y="25"/>
                    <a:pt x="402" y="16"/>
                    <a:pt x="416" y="100"/>
                  </a:cubicBezTo>
                  <a:cubicBezTo>
                    <a:pt x="434" y="202"/>
                    <a:pt x="427" y="327"/>
                    <a:pt x="445" y="421"/>
                  </a:cubicBezTo>
                  <a:cubicBezTo>
                    <a:pt x="446" y="428"/>
                    <a:pt x="362" y="431"/>
                    <a:pt x="330" y="428"/>
                  </a:cubicBezTo>
                  <a:cubicBezTo>
                    <a:pt x="330" y="428"/>
                    <a:pt x="317" y="151"/>
                    <a:pt x="285" y="149"/>
                  </a:cubicBezTo>
                  <a:cubicBezTo>
                    <a:pt x="210" y="144"/>
                    <a:pt x="27" y="155"/>
                    <a:pt x="13" y="94"/>
                  </a:cubicBezTo>
                  <a:cubicBezTo>
                    <a:pt x="0" y="37"/>
                    <a:pt x="6" y="28"/>
                    <a:pt x="50" y="0"/>
                  </a:cubicBezTo>
                  <a:close/>
                </a:path>
              </a:pathLst>
            </a:custGeom>
            <a:solidFill>
              <a:srgbClr val="585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22">
              <a:extLst>
                <a:ext uri="{FF2B5EF4-FFF2-40B4-BE49-F238E27FC236}">
                  <a16:creationId xmlns:a16="http://schemas.microsoft.com/office/drawing/2014/main" id="{3252D6B1-C4B5-44A2-BE23-A28D8EE1D5AE}"/>
                </a:ext>
              </a:extLst>
            </p:cNvPr>
            <p:cNvSpPr>
              <a:spLocks/>
            </p:cNvSpPr>
            <p:nvPr/>
          </p:nvSpPr>
          <p:spPr bwMode="auto">
            <a:xfrm>
              <a:off x="6367463" y="2951163"/>
              <a:ext cx="522288" cy="225425"/>
            </a:xfrm>
            <a:custGeom>
              <a:avLst/>
              <a:gdLst>
                <a:gd name="T0" fmla="*/ 3 w 123"/>
                <a:gd name="T1" fmla="*/ 6 h 53"/>
                <a:gd name="T2" fmla="*/ 43 w 123"/>
                <a:gd name="T3" fmla="*/ 2 h 53"/>
                <a:gd name="T4" fmla="*/ 70 w 123"/>
                <a:gd name="T5" fmla="*/ 9 h 53"/>
                <a:gd name="T6" fmla="*/ 117 w 123"/>
                <a:gd name="T7" fmla="*/ 39 h 53"/>
                <a:gd name="T8" fmla="*/ 78 w 123"/>
                <a:gd name="T9" fmla="*/ 48 h 53"/>
                <a:gd name="T10" fmla="*/ 0 w 123"/>
                <a:gd name="T11" fmla="*/ 31 h 53"/>
                <a:gd name="T12" fmla="*/ 3 w 123"/>
                <a:gd name="T13" fmla="*/ 6 h 53"/>
              </a:gdLst>
              <a:ahLst/>
              <a:cxnLst>
                <a:cxn ang="0">
                  <a:pos x="T0" y="T1"/>
                </a:cxn>
                <a:cxn ang="0">
                  <a:pos x="T2" y="T3"/>
                </a:cxn>
                <a:cxn ang="0">
                  <a:pos x="T4" y="T5"/>
                </a:cxn>
                <a:cxn ang="0">
                  <a:pos x="T6" y="T7"/>
                </a:cxn>
                <a:cxn ang="0">
                  <a:pos x="T8" y="T9"/>
                </a:cxn>
                <a:cxn ang="0">
                  <a:pos x="T10" y="T11"/>
                </a:cxn>
                <a:cxn ang="0">
                  <a:pos x="T12" y="T13"/>
                </a:cxn>
              </a:cxnLst>
              <a:rect l="0" t="0" r="r" b="b"/>
              <a:pathLst>
                <a:path w="123" h="53">
                  <a:moveTo>
                    <a:pt x="3" y="6"/>
                  </a:moveTo>
                  <a:cubicBezTo>
                    <a:pt x="9" y="8"/>
                    <a:pt x="34" y="0"/>
                    <a:pt x="43" y="2"/>
                  </a:cubicBezTo>
                  <a:cubicBezTo>
                    <a:pt x="57" y="5"/>
                    <a:pt x="63" y="7"/>
                    <a:pt x="70" y="9"/>
                  </a:cubicBezTo>
                  <a:cubicBezTo>
                    <a:pt x="89" y="17"/>
                    <a:pt x="112" y="26"/>
                    <a:pt x="117" y="39"/>
                  </a:cubicBezTo>
                  <a:cubicBezTo>
                    <a:pt x="123" y="53"/>
                    <a:pt x="94" y="46"/>
                    <a:pt x="78" y="48"/>
                  </a:cubicBezTo>
                  <a:cubicBezTo>
                    <a:pt x="58" y="49"/>
                    <a:pt x="3" y="53"/>
                    <a:pt x="0" y="31"/>
                  </a:cubicBezTo>
                  <a:cubicBezTo>
                    <a:pt x="0" y="29"/>
                    <a:pt x="1" y="5"/>
                    <a:pt x="3" y="6"/>
                  </a:cubicBezTo>
                  <a:close/>
                </a:path>
              </a:pathLst>
            </a:custGeom>
            <a:solidFill>
              <a:srgbClr val="F4CBB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23">
              <a:extLst>
                <a:ext uri="{FF2B5EF4-FFF2-40B4-BE49-F238E27FC236}">
                  <a16:creationId xmlns:a16="http://schemas.microsoft.com/office/drawing/2014/main" id="{E3BC7D63-4AE3-47AC-BF50-38B45DF916E3}"/>
                </a:ext>
              </a:extLst>
            </p:cNvPr>
            <p:cNvSpPr>
              <a:spLocks/>
            </p:cNvSpPr>
            <p:nvPr/>
          </p:nvSpPr>
          <p:spPr bwMode="auto">
            <a:xfrm>
              <a:off x="4830763" y="2522538"/>
              <a:ext cx="1592263" cy="666750"/>
            </a:xfrm>
            <a:custGeom>
              <a:avLst/>
              <a:gdLst>
                <a:gd name="T0" fmla="*/ 32 w 375"/>
                <a:gd name="T1" fmla="*/ 81 h 157"/>
                <a:gd name="T2" fmla="*/ 179 w 375"/>
                <a:gd name="T3" fmla="*/ 147 h 157"/>
                <a:gd name="T4" fmla="*/ 375 w 375"/>
                <a:gd name="T5" fmla="*/ 147 h 157"/>
                <a:gd name="T6" fmla="*/ 372 w 375"/>
                <a:gd name="T7" fmla="*/ 104 h 157"/>
                <a:gd name="T8" fmla="*/ 189 w 375"/>
                <a:gd name="T9" fmla="*/ 94 h 157"/>
                <a:gd name="T10" fmla="*/ 65 w 375"/>
                <a:gd name="T11" fmla="*/ 7 h 157"/>
                <a:gd name="T12" fmla="*/ 32 w 375"/>
                <a:gd name="T13" fmla="*/ 81 h 157"/>
              </a:gdLst>
              <a:ahLst/>
              <a:cxnLst>
                <a:cxn ang="0">
                  <a:pos x="T0" y="T1"/>
                </a:cxn>
                <a:cxn ang="0">
                  <a:pos x="T2" y="T3"/>
                </a:cxn>
                <a:cxn ang="0">
                  <a:pos x="T4" y="T5"/>
                </a:cxn>
                <a:cxn ang="0">
                  <a:pos x="T6" y="T7"/>
                </a:cxn>
                <a:cxn ang="0">
                  <a:pos x="T8" y="T9"/>
                </a:cxn>
                <a:cxn ang="0">
                  <a:pos x="T10" y="T11"/>
                </a:cxn>
                <a:cxn ang="0">
                  <a:pos x="T12" y="T13"/>
                </a:cxn>
              </a:cxnLst>
              <a:rect l="0" t="0" r="r" b="b"/>
              <a:pathLst>
                <a:path w="375" h="157">
                  <a:moveTo>
                    <a:pt x="32" y="81"/>
                  </a:moveTo>
                  <a:cubicBezTo>
                    <a:pt x="71" y="105"/>
                    <a:pt x="135" y="128"/>
                    <a:pt x="179" y="147"/>
                  </a:cubicBezTo>
                  <a:cubicBezTo>
                    <a:pt x="189" y="152"/>
                    <a:pt x="299" y="157"/>
                    <a:pt x="375" y="147"/>
                  </a:cubicBezTo>
                  <a:cubicBezTo>
                    <a:pt x="372" y="104"/>
                    <a:pt x="372" y="104"/>
                    <a:pt x="372" y="104"/>
                  </a:cubicBezTo>
                  <a:cubicBezTo>
                    <a:pt x="361" y="104"/>
                    <a:pt x="193" y="97"/>
                    <a:pt x="189" y="94"/>
                  </a:cubicBezTo>
                  <a:cubicBezTo>
                    <a:pt x="165" y="81"/>
                    <a:pt x="92" y="21"/>
                    <a:pt x="65" y="7"/>
                  </a:cubicBezTo>
                  <a:cubicBezTo>
                    <a:pt x="52" y="0"/>
                    <a:pt x="0" y="62"/>
                    <a:pt x="32" y="81"/>
                  </a:cubicBezTo>
                  <a:close/>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24">
              <a:extLst>
                <a:ext uri="{FF2B5EF4-FFF2-40B4-BE49-F238E27FC236}">
                  <a16:creationId xmlns:a16="http://schemas.microsoft.com/office/drawing/2014/main" id="{7096CCC5-11D3-425C-8282-DE1ADE163B79}"/>
                </a:ext>
              </a:extLst>
            </p:cNvPr>
            <p:cNvSpPr>
              <a:spLocks/>
            </p:cNvSpPr>
            <p:nvPr/>
          </p:nvSpPr>
          <p:spPr bwMode="auto">
            <a:xfrm>
              <a:off x="4602163" y="2755900"/>
              <a:ext cx="730250" cy="1295400"/>
            </a:xfrm>
            <a:custGeom>
              <a:avLst/>
              <a:gdLst>
                <a:gd name="T0" fmla="*/ 148 w 172"/>
                <a:gd name="T1" fmla="*/ 7 h 305"/>
                <a:gd name="T2" fmla="*/ 93 w 172"/>
                <a:gd name="T3" fmla="*/ 298 h 305"/>
                <a:gd name="T4" fmla="*/ 1 w 172"/>
                <a:gd name="T5" fmla="*/ 265 h 305"/>
                <a:gd name="T6" fmla="*/ 68 w 172"/>
                <a:gd name="T7" fmla="*/ 35 h 305"/>
                <a:gd name="T8" fmla="*/ 141 w 172"/>
                <a:gd name="T9" fmla="*/ 5 h 305"/>
                <a:gd name="T10" fmla="*/ 148 w 172"/>
                <a:gd name="T11" fmla="*/ 7 h 305"/>
              </a:gdLst>
              <a:ahLst/>
              <a:cxnLst>
                <a:cxn ang="0">
                  <a:pos x="T0" y="T1"/>
                </a:cxn>
                <a:cxn ang="0">
                  <a:pos x="T2" y="T3"/>
                </a:cxn>
                <a:cxn ang="0">
                  <a:pos x="T4" y="T5"/>
                </a:cxn>
                <a:cxn ang="0">
                  <a:pos x="T6" y="T7"/>
                </a:cxn>
                <a:cxn ang="0">
                  <a:pos x="T8" y="T9"/>
                </a:cxn>
                <a:cxn ang="0">
                  <a:pos x="T10" y="T11"/>
                </a:cxn>
              </a:cxnLst>
              <a:rect l="0" t="0" r="r" b="b"/>
              <a:pathLst>
                <a:path w="172" h="305">
                  <a:moveTo>
                    <a:pt x="148" y="7"/>
                  </a:moveTo>
                  <a:cubicBezTo>
                    <a:pt x="172" y="60"/>
                    <a:pt x="111" y="296"/>
                    <a:pt x="93" y="298"/>
                  </a:cubicBezTo>
                  <a:cubicBezTo>
                    <a:pt x="49" y="305"/>
                    <a:pt x="0" y="286"/>
                    <a:pt x="1" y="265"/>
                  </a:cubicBezTo>
                  <a:cubicBezTo>
                    <a:pt x="2" y="257"/>
                    <a:pt x="61" y="50"/>
                    <a:pt x="68" y="35"/>
                  </a:cubicBezTo>
                  <a:cubicBezTo>
                    <a:pt x="85" y="0"/>
                    <a:pt x="100" y="4"/>
                    <a:pt x="141" y="5"/>
                  </a:cubicBezTo>
                  <a:cubicBezTo>
                    <a:pt x="141" y="5"/>
                    <a:pt x="148" y="6"/>
                    <a:pt x="148" y="7"/>
                  </a:cubicBezTo>
                  <a:close/>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25">
              <a:extLst>
                <a:ext uri="{FF2B5EF4-FFF2-40B4-BE49-F238E27FC236}">
                  <a16:creationId xmlns:a16="http://schemas.microsoft.com/office/drawing/2014/main" id="{A8AE8CDF-5F90-41ED-AEB9-E9D71D0BB7B6}"/>
                </a:ext>
              </a:extLst>
            </p:cNvPr>
            <p:cNvSpPr>
              <a:spLocks/>
            </p:cNvSpPr>
            <p:nvPr/>
          </p:nvSpPr>
          <p:spPr bwMode="auto">
            <a:xfrm>
              <a:off x="4097338" y="2043113"/>
              <a:ext cx="1311275" cy="2554288"/>
            </a:xfrm>
            <a:custGeom>
              <a:avLst/>
              <a:gdLst>
                <a:gd name="T0" fmla="*/ 269 w 309"/>
                <a:gd name="T1" fmla="*/ 69 h 602"/>
                <a:gd name="T2" fmla="*/ 239 w 309"/>
                <a:gd name="T3" fmla="*/ 342 h 602"/>
                <a:gd name="T4" fmla="*/ 120 w 309"/>
                <a:gd name="T5" fmla="*/ 602 h 602"/>
                <a:gd name="T6" fmla="*/ 0 w 309"/>
                <a:gd name="T7" fmla="*/ 545 h 602"/>
                <a:gd name="T8" fmla="*/ 78 w 309"/>
                <a:gd name="T9" fmla="*/ 348 h 602"/>
                <a:gd name="T10" fmla="*/ 101 w 309"/>
                <a:gd name="T11" fmla="*/ 184 h 602"/>
                <a:gd name="T12" fmla="*/ 101 w 309"/>
                <a:gd name="T13" fmla="*/ 180 h 602"/>
                <a:gd name="T14" fmla="*/ 158 w 309"/>
                <a:gd name="T15" fmla="*/ 28 h 602"/>
                <a:gd name="T16" fmla="*/ 179 w 309"/>
                <a:gd name="T17" fmla="*/ 9 h 602"/>
                <a:gd name="T18" fmla="*/ 269 w 309"/>
                <a:gd name="T19" fmla="*/ 6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9" h="602">
                  <a:moveTo>
                    <a:pt x="269" y="69"/>
                  </a:moveTo>
                  <a:cubicBezTo>
                    <a:pt x="309" y="180"/>
                    <a:pt x="264" y="230"/>
                    <a:pt x="239" y="342"/>
                  </a:cubicBezTo>
                  <a:cubicBezTo>
                    <a:pt x="232" y="373"/>
                    <a:pt x="122" y="602"/>
                    <a:pt x="120" y="602"/>
                  </a:cubicBezTo>
                  <a:cubicBezTo>
                    <a:pt x="60" y="600"/>
                    <a:pt x="50" y="592"/>
                    <a:pt x="0" y="545"/>
                  </a:cubicBezTo>
                  <a:cubicBezTo>
                    <a:pt x="0" y="544"/>
                    <a:pt x="81" y="398"/>
                    <a:pt x="78" y="348"/>
                  </a:cubicBezTo>
                  <a:cubicBezTo>
                    <a:pt x="77" y="318"/>
                    <a:pt x="100" y="212"/>
                    <a:pt x="101" y="184"/>
                  </a:cubicBezTo>
                  <a:cubicBezTo>
                    <a:pt x="101" y="180"/>
                    <a:pt x="101" y="180"/>
                    <a:pt x="101" y="180"/>
                  </a:cubicBezTo>
                  <a:cubicBezTo>
                    <a:pt x="110" y="131"/>
                    <a:pt x="125" y="67"/>
                    <a:pt x="158" y="28"/>
                  </a:cubicBezTo>
                  <a:cubicBezTo>
                    <a:pt x="168" y="16"/>
                    <a:pt x="171" y="13"/>
                    <a:pt x="179" y="9"/>
                  </a:cubicBezTo>
                  <a:cubicBezTo>
                    <a:pt x="200" y="0"/>
                    <a:pt x="241" y="48"/>
                    <a:pt x="269" y="69"/>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Rectangle 26">
              <a:extLst>
                <a:ext uri="{FF2B5EF4-FFF2-40B4-BE49-F238E27FC236}">
                  <a16:creationId xmlns:a16="http://schemas.microsoft.com/office/drawing/2014/main" id="{83169F4B-FBCE-4848-850E-AD3CBC53ED73}"/>
                </a:ext>
              </a:extLst>
            </p:cNvPr>
            <p:cNvSpPr>
              <a:spLocks noChangeArrowheads="1"/>
            </p:cNvSpPr>
            <p:nvPr/>
          </p:nvSpPr>
          <p:spPr bwMode="auto">
            <a:xfrm>
              <a:off x="4546600" y="4941888"/>
              <a:ext cx="169863" cy="682625"/>
            </a:xfrm>
            <a:prstGeom prst="rect">
              <a:avLst/>
            </a:prstGeom>
            <a:solidFill>
              <a:srgbClr val="6D6E7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 name="Rectangle 27">
              <a:extLst>
                <a:ext uri="{FF2B5EF4-FFF2-40B4-BE49-F238E27FC236}">
                  <a16:creationId xmlns:a16="http://schemas.microsoft.com/office/drawing/2014/main" id="{4F66A559-FD29-4DC7-A573-FFB095A07C81}"/>
                </a:ext>
              </a:extLst>
            </p:cNvPr>
            <p:cNvSpPr>
              <a:spLocks noChangeArrowheads="1"/>
            </p:cNvSpPr>
            <p:nvPr/>
          </p:nvSpPr>
          <p:spPr bwMode="auto">
            <a:xfrm>
              <a:off x="4479925" y="5591175"/>
              <a:ext cx="304800" cy="174625"/>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Rectangle 28">
              <a:extLst>
                <a:ext uri="{FF2B5EF4-FFF2-40B4-BE49-F238E27FC236}">
                  <a16:creationId xmlns:a16="http://schemas.microsoft.com/office/drawing/2014/main" id="{C38FC6BF-DB8F-4E0D-98AD-F1B4E440C0A4}"/>
                </a:ext>
              </a:extLst>
            </p:cNvPr>
            <p:cNvSpPr>
              <a:spLocks noChangeArrowheads="1"/>
            </p:cNvSpPr>
            <p:nvPr/>
          </p:nvSpPr>
          <p:spPr bwMode="auto">
            <a:xfrm>
              <a:off x="3932238" y="5676900"/>
              <a:ext cx="1400175" cy="134938"/>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 name="Oval 29">
              <a:extLst>
                <a:ext uri="{FF2B5EF4-FFF2-40B4-BE49-F238E27FC236}">
                  <a16:creationId xmlns:a16="http://schemas.microsoft.com/office/drawing/2014/main" id="{715A9357-B240-4FC7-8407-257694D3C3AB}"/>
                </a:ext>
              </a:extLst>
            </p:cNvPr>
            <p:cNvSpPr>
              <a:spLocks noChangeArrowheads="1"/>
            </p:cNvSpPr>
            <p:nvPr/>
          </p:nvSpPr>
          <p:spPr bwMode="auto">
            <a:xfrm>
              <a:off x="3813175" y="5743575"/>
              <a:ext cx="228600" cy="217488"/>
            </a:xfrm>
            <a:prstGeom prst="ellipse">
              <a:avLst/>
            </a:pr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Oval 30">
              <a:extLst>
                <a:ext uri="{FF2B5EF4-FFF2-40B4-BE49-F238E27FC236}">
                  <a16:creationId xmlns:a16="http://schemas.microsoft.com/office/drawing/2014/main" id="{16A4DB24-DBE3-4B29-A95C-CB80C0910D11}"/>
                </a:ext>
              </a:extLst>
            </p:cNvPr>
            <p:cNvSpPr>
              <a:spLocks noChangeArrowheads="1"/>
            </p:cNvSpPr>
            <p:nvPr/>
          </p:nvSpPr>
          <p:spPr bwMode="auto">
            <a:xfrm>
              <a:off x="5208588" y="5743575"/>
              <a:ext cx="230188" cy="217488"/>
            </a:xfrm>
            <a:prstGeom prst="ellipse">
              <a:avLst/>
            </a:pr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Rectangle 31">
              <a:extLst>
                <a:ext uri="{FF2B5EF4-FFF2-40B4-BE49-F238E27FC236}">
                  <a16:creationId xmlns:a16="http://schemas.microsoft.com/office/drawing/2014/main" id="{4F4C4167-C642-4BA6-A553-4C447655D828}"/>
                </a:ext>
              </a:extLst>
            </p:cNvPr>
            <p:cNvSpPr>
              <a:spLocks noChangeArrowheads="1"/>
            </p:cNvSpPr>
            <p:nvPr/>
          </p:nvSpPr>
          <p:spPr bwMode="auto">
            <a:xfrm>
              <a:off x="4505325" y="4741863"/>
              <a:ext cx="254000" cy="271463"/>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2">
              <a:extLst>
                <a:ext uri="{FF2B5EF4-FFF2-40B4-BE49-F238E27FC236}">
                  <a16:creationId xmlns:a16="http://schemas.microsoft.com/office/drawing/2014/main" id="{BA0D6AFA-C584-42A4-8308-AF9B6666EA6B}"/>
                </a:ext>
              </a:extLst>
            </p:cNvPr>
            <p:cNvSpPr>
              <a:spLocks/>
            </p:cNvSpPr>
            <p:nvPr/>
          </p:nvSpPr>
          <p:spPr bwMode="auto">
            <a:xfrm>
              <a:off x="3328988" y="1873250"/>
              <a:ext cx="2312988" cy="3124200"/>
            </a:xfrm>
            <a:custGeom>
              <a:avLst/>
              <a:gdLst>
                <a:gd name="T0" fmla="*/ 102 w 545"/>
                <a:gd name="T1" fmla="*/ 601 h 736"/>
                <a:gd name="T2" fmla="*/ 527 w 545"/>
                <a:gd name="T3" fmla="*/ 669 h 736"/>
                <a:gd name="T4" fmla="*/ 179 w 545"/>
                <a:gd name="T5" fmla="*/ 594 h 736"/>
                <a:gd name="T6" fmla="*/ 180 w 545"/>
                <a:gd name="T7" fmla="*/ 569 h 736"/>
                <a:gd name="T8" fmla="*/ 26 w 545"/>
                <a:gd name="T9" fmla="*/ 127 h 736"/>
                <a:gd name="T10" fmla="*/ 102 w 545"/>
                <a:gd name="T11" fmla="*/ 601 h 736"/>
              </a:gdLst>
              <a:ahLst/>
              <a:cxnLst>
                <a:cxn ang="0">
                  <a:pos x="T0" y="T1"/>
                </a:cxn>
                <a:cxn ang="0">
                  <a:pos x="T2" y="T3"/>
                </a:cxn>
                <a:cxn ang="0">
                  <a:pos x="T4" y="T5"/>
                </a:cxn>
                <a:cxn ang="0">
                  <a:pos x="T6" y="T7"/>
                </a:cxn>
                <a:cxn ang="0">
                  <a:pos x="T8" y="T9"/>
                </a:cxn>
                <a:cxn ang="0">
                  <a:pos x="T10" y="T11"/>
                </a:cxn>
              </a:cxnLst>
              <a:rect l="0" t="0" r="r" b="b"/>
              <a:pathLst>
                <a:path w="545" h="736">
                  <a:moveTo>
                    <a:pt x="102" y="601"/>
                  </a:moveTo>
                  <a:cubicBezTo>
                    <a:pt x="42" y="736"/>
                    <a:pt x="519" y="706"/>
                    <a:pt x="527" y="669"/>
                  </a:cubicBezTo>
                  <a:cubicBezTo>
                    <a:pt x="545" y="590"/>
                    <a:pt x="354" y="630"/>
                    <a:pt x="179" y="594"/>
                  </a:cubicBezTo>
                  <a:cubicBezTo>
                    <a:pt x="180" y="587"/>
                    <a:pt x="180" y="579"/>
                    <a:pt x="180" y="569"/>
                  </a:cubicBezTo>
                  <a:cubicBezTo>
                    <a:pt x="180" y="494"/>
                    <a:pt x="168" y="0"/>
                    <a:pt x="26" y="127"/>
                  </a:cubicBezTo>
                  <a:cubicBezTo>
                    <a:pt x="0" y="151"/>
                    <a:pt x="101" y="283"/>
                    <a:pt x="102" y="601"/>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3">
              <a:extLst>
                <a:ext uri="{FF2B5EF4-FFF2-40B4-BE49-F238E27FC236}">
                  <a16:creationId xmlns:a16="http://schemas.microsoft.com/office/drawing/2014/main" id="{4692F9B7-0A95-4CBB-8B76-DAF7A54CAC14}"/>
                </a:ext>
              </a:extLst>
            </p:cNvPr>
            <p:cNvSpPr>
              <a:spLocks/>
            </p:cNvSpPr>
            <p:nvPr/>
          </p:nvSpPr>
          <p:spPr bwMode="auto">
            <a:xfrm>
              <a:off x="6973888" y="1000125"/>
              <a:ext cx="933450" cy="1047750"/>
            </a:xfrm>
            <a:custGeom>
              <a:avLst/>
              <a:gdLst>
                <a:gd name="T0" fmla="*/ 20 w 220"/>
                <a:gd name="T1" fmla="*/ 56 h 247"/>
                <a:gd name="T2" fmla="*/ 5 w 220"/>
                <a:gd name="T3" fmla="*/ 128 h 247"/>
                <a:gd name="T4" fmla="*/ 94 w 220"/>
                <a:gd name="T5" fmla="*/ 247 h 247"/>
                <a:gd name="T6" fmla="*/ 179 w 220"/>
                <a:gd name="T7" fmla="*/ 197 h 247"/>
                <a:gd name="T8" fmla="*/ 219 w 220"/>
                <a:gd name="T9" fmla="*/ 116 h 247"/>
                <a:gd name="T10" fmla="*/ 182 w 220"/>
                <a:gd name="T11" fmla="*/ 25 h 247"/>
                <a:gd name="T12" fmla="*/ 61 w 220"/>
                <a:gd name="T13" fmla="*/ 20 h 247"/>
                <a:gd name="T14" fmla="*/ 20 w 220"/>
                <a:gd name="T15" fmla="*/ 56 h 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0" h="247">
                  <a:moveTo>
                    <a:pt x="20" y="56"/>
                  </a:moveTo>
                  <a:cubicBezTo>
                    <a:pt x="21" y="58"/>
                    <a:pt x="6" y="109"/>
                    <a:pt x="5" y="128"/>
                  </a:cubicBezTo>
                  <a:cubicBezTo>
                    <a:pt x="0" y="194"/>
                    <a:pt x="21" y="247"/>
                    <a:pt x="94" y="247"/>
                  </a:cubicBezTo>
                  <a:cubicBezTo>
                    <a:pt x="126" y="247"/>
                    <a:pt x="164" y="227"/>
                    <a:pt x="179" y="197"/>
                  </a:cubicBezTo>
                  <a:cubicBezTo>
                    <a:pt x="185" y="185"/>
                    <a:pt x="220" y="175"/>
                    <a:pt x="219" y="116"/>
                  </a:cubicBezTo>
                  <a:cubicBezTo>
                    <a:pt x="218" y="72"/>
                    <a:pt x="213" y="58"/>
                    <a:pt x="182" y="25"/>
                  </a:cubicBezTo>
                  <a:cubicBezTo>
                    <a:pt x="157" y="0"/>
                    <a:pt x="90" y="5"/>
                    <a:pt x="61" y="20"/>
                  </a:cubicBezTo>
                  <a:cubicBezTo>
                    <a:pt x="48" y="27"/>
                    <a:pt x="17" y="41"/>
                    <a:pt x="20" y="56"/>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4">
              <a:extLst>
                <a:ext uri="{FF2B5EF4-FFF2-40B4-BE49-F238E27FC236}">
                  <a16:creationId xmlns:a16="http://schemas.microsoft.com/office/drawing/2014/main" id="{DD26D289-E8CC-455B-A776-B16ECBFB6CF5}"/>
                </a:ext>
              </a:extLst>
            </p:cNvPr>
            <p:cNvSpPr>
              <a:spLocks/>
            </p:cNvSpPr>
            <p:nvPr/>
          </p:nvSpPr>
          <p:spPr bwMode="auto">
            <a:xfrm>
              <a:off x="6907213" y="858838"/>
              <a:ext cx="1131888" cy="1069975"/>
            </a:xfrm>
            <a:custGeom>
              <a:avLst/>
              <a:gdLst>
                <a:gd name="T0" fmla="*/ 52 w 267"/>
                <a:gd name="T1" fmla="*/ 100 h 252"/>
                <a:gd name="T2" fmla="*/ 16 w 267"/>
                <a:gd name="T3" fmla="*/ 86 h 252"/>
                <a:gd name="T4" fmla="*/ 16 w 267"/>
                <a:gd name="T5" fmla="*/ 69 h 252"/>
                <a:gd name="T6" fmla="*/ 17 w 267"/>
                <a:gd name="T7" fmla="*/ 49 h 252"/>
                <a:gd name="T8" fmla="*/ 27 w 267"/>
                <a:gd name="T9" fmla="*/ 37 h 252"/>
                <a:gd name="T10" fmla="*/ 45 w 267"/>
                <a:gd name="T11" fmla="*/ 28 h 252"/>
                <a:gd name="T12" fmla="*/ 71 w 267"/>
                <a:gd name="T13" fmla="*/ 19 h 252"/>
                <a:gd name="T14" fmla="*/ 89 w 267"/>
                <a:gd name="T15" fmla="*/ 13 h 252"/>
                <a:gd name="T16" fmla="*/ 104 w 267"/>
                <a:gd name="T17" fmla="*/ 6 h 252"/>
                <a:gd name="T18" fmla="*/ 116 w 267"/>
                <a:gd name="T19" fmla="*/ 12 h 252"/>
                <a:gd name="T20" fmla="*/ 146 w 267"/>
                <a:gd name="T21" fmla="*/ 16 h 252"/>
                <a:gd name="T22" fmla="*/ 169 w 267"/>
                <a:gd name="T23" fmla="*/ 16 h 252"/>
                <a:gd name="T24" fmla="*/ 186 w 267"/>
                <a:gd name="T25" fmla="*/ 22 h 252"/>
                <a:gd name="T26" fmla="*/ 202 w 267"/>
                <a:gd name="T27" fmla="*/ 32 h 252"/>
                <a:gd name="T28" fmla="*/ 211 w 267"/>
                <a:gd name="T29" fmla="*/ 32 h 252"/>
                <a:gd name="T30" fmla="*/ 226 w 267"/>
                <a:gd name="T31" fmla="*/ 46 h 252"/>
                <a:gd name="T32" fmla="*/ 238 w 267"/>
                <a:gd name="T33" fmla="*/ 64 h 252"/>
                <a:gd name="T34" fmla="*/ 240 w 267"/>
                <a:gd name="T35" fmla="*/ 80 h 252"/>
                <a:gd name="T36" fmla="*/ 246 w 267"/>
                <a:gd name="T37" fmla="*/ 95 h 252"/>
                <a:gd name="T38" fmla="*/ 249 w 267"/>
                <a:gd name="T39" fmla="*/ 114 h 252"/>
                <a:gd name="T40" fmla="*/ 250 w 267"/>
                <a:gd name="T41" fmla="*/ 128 h 252"/>
                <a:gd name="T42" fmla="*/ 247 w 267"/>
                <a:gd name="T43" fmla="*/ 143 h 252"/>
                <a:gd name="T44" fmla="*/ 251 w 267"/>
                <a:gd name="T45" fmla="*/ 176 h 252"/>
                <a:gd name="T46" fmla="*/ 239 w 267"/>
                <a:gd name="T47" fmla="*/ 204 h 252"/>
                <a:gd name="T48" fmla="*/ 221 w 267"/>
                <a:gd name="T49" fmla="*/ 228 h 252"/>
                <a:gd name="T50" fmla="*/ 214 w 267"/>
                <a:gd name="T51" fmla="*/ 233 h 252"/>
                <a:gd name="T52" fmla="*/ 187 w 267"/>
                <a:gd name="T53" fmla="*/ 238 h 252"/>
                <a:gd name="T54" fmla="*/ 190 w 267"/>
                <a:gd name="T55" fmla="*/ 206 h 252"/>
                <a:gd name="T56" fmla="*/ 208 w 267"/>
                <a:gd name="T57" fmla="*/ 157 h 252"/>
                <a:gd name="T58" fmla="*/ 167 w 267"/>
                <a:gd name="T59" fmla="*/ 160 h 252"/>
                <a:gd name="T60" fmla="*/ 164 w 267"/>
                <a:gd name="T61" fmla="*/ 183 h 252"/>
                <a:gd name="T62" fmla="*/ 151 w 267"/>
                <a:gd name="T63" fmla="*/ 176 h 252"/>
                <a:gd name="T64" fmla="*/ 152 w 267"/>
                <a:gd name="T65" fmla="*/ 144 h 252"/>
                <a:gd name="T66" fmla="*/ 148 w 267"/>
                <a:gd name="T67" fmla="*/ 127 h 252"/>
                <a:gd name="T68" fmla="*/ 135 w 267"/>
                <a:gd name="T69" fmla="*/ 113 h 252"/>
                <a:gd name="T70" fmla="*/ 124 w 267"/>
                <a:gd name="T71" fmla="*/ 111 h 252"/>
                <a:gd name="T72" fmla="*/ 97 w 267"/>
                <a:gd name="T73" fmla="*/ 105 h 252"/>
                <a:gd name="T74" fmla="*/ 66 w 267"/>
                <a:gd name="T75" fmla="*/ 100 h 252"/>
                <a:gd name="T76" fmla="*/ 52 w 267"/>
                <a:gd name="T7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7" h="252">
                  <a:moveTo>
                    <a:pt x="52" y="100"/>
                  </a:moveTo>
                  <a:cubicBezTo>
                    <a:pt x="25" y="120"/>
                    <a:pt x="19" y="86"/>
                    <a:pt x="16" y="86"/>
                  </a:cubicBezTo>
                  <a:cubicBezTo>
                    <a:pt x="15" y="86"/>
                    <a:pt x="0" y="77"/>
                    <a:pt x="16" y="69"/>
                  </a:cubicBezTo>
                  <a:cubicBezTo>
                    <a:pt x="9" y="62"/>
                    <a:pt x="10" y="52"/>
                    <a:pt x="17" y="49"/>
                  </a:cubicBezTo>
                  <a:cubicBezTo>
                    <a:pt x="22" y="47"/>
                    <a:pt x="20" y="37"/>
                    <a:pt x="27" y="37"/>
                  </a:cubicBezTo>
                  <a:cubicBezTo>
                    <a:pt x="31" y="37"/>
                    <a:pt x="35" y="25"/>
                    <a:pt x="45" y="28"/>
                  </a:cubicBezTo>
                  <a:cubicBezTo>
                    <a:pt x="53" y="31"/>
                    <a:pt x="42" y="13"/>
                    <a:pt x="71" y="19"/>
                  </a:cubicBezTo>
                  <a:cubicBezTo>
                    <a:pt x="71" y="19"/>
                    <a:pt x="80" y="7"/>
                    <a:pt x="89" y="13"/>
                  </a:cubicBezTo>
                  <a:cubicBezTo>
                    <a:pt x="91" y="11"/>
                    <a:pt x="88" y="4"/>
                    <a:pt x="104" y="6"/>
                  </a:cubicBezTo>
                  <a:cubicBezTo>
                    <a:pt x="105" y="7"/>
                    <a:pt x="116" y="12"/>
                    <a:pt x="116" y="12"/>
                  </a:cubicBezTo>
                  <a:cubicBezTo>
                    <a:pt x="125" y="0"/>
                    <a:pt x="147" y="9"/>
                    <a:pt x="146" y="16"/>
                  </a:cubicBezTo>
                  <a:cubicBezTo>
                    <a:pt x="146" y="7"/>
                    <a:pt x="162" y="6"/>
                    <a:pt x="169" y="16"/>
                  </a:cubicBezTo>
                  <a:cubicBezTo>
                    <a:pt x="175" y="17"/>
                    <a:pt x="181" y="18"/>
                    <a:pt x="186" y="22"/>
                  </a:cubicBezTo>
                  <a:cubicBezTo>
                    <a:pt x="193" y="22"/>
                    <a:pt x="203" y="25"/>
                    <a:pt x="202" y="32"/>
                  </a:cubicBezTo>
                  <a:cubicBezTo>
                    <a:pt x="202" y="32"/>
                    <a:pt x="207" y="30"/>
                    <a:pt x="211" y="32"/>
                  </a:cubicBezTo>
                  <a:cubicBezTo>
                    <a:pt x="230" y="38"/>
                    <a:pt x="213" y="43"/>
                    <a:pt x="226" y="46"/>
                  </a:cubicBezTo>
                  <a:cubicBezTo>
                    <a:pt x="239" y="49"/>
                    <a:pt x="231" y="61"/>
                    <a:pt x="238" y="64"/>
                  </a:cubicBezTo>
                  <a:cubicBezTo>
                    <a:pt x="247" y="67"/>
                    <a:pt x="246" y="78"/>
                    <a:pt x="240" y="80"/>
                  </a:cubicBezTo>
                  <a:cubicBezTo>
                    <a:pt x="247" y="82"/>
                    <a:pt x="251" y="88"/>
                    <a:pt x="246" y="95"/>
                  </a:cubicBezTo>
                  <a:cubicBezTo>
                    <a:pt x="245" y="96"/>
                    <a:pt x="259" y="110"/>
                    <a:pt x="249" y="114"/>
                  </a:cubicBezTo>
                  <a:cubicBezTo>
                    <a:pt x="249" y="114"/>
                    <a:pt x="254" y="122"/>
                    <a:pt x="250" y="128"/>
                  </a:cubicBezTo>
                  <a:cubicBezTo>
                    <a:pt x="250" y="131"/>
                    <a:pt x="250" y="135"/>
                    <a:pt x="247" y="143"/>
                  </a:cubicBezTo>
                  <a:cubicBezTo>
                    <a:pt x="243" y="155"/>
                    <a:pt x="267" y="161"/>
                    <a:pt x="251" y="176"/>
                  </a:cubicBezTo>
                  <a:cubicBezTo>
                    <a:pt x="246" y="180"/>
                    <a:pt x="249" y="203"/>
                    <a:pt x="239" y="204"/>
                  </a:cubicBezTo>
                  <a:cubicBezTo>
                    <a:pt x="238" y="204"/>
                    <a:pt x="234" y="222"/>
                    <a:pt x="221" y="228"/>
                  </a:cubicBezTo>
                  <a:cubicBezTo>
                    <a:pt x="213" y="233"/>
                    <a:pt x="228" y="228"/>
                    <a:pt x="214" y="233"/>
                  </a:cubicBezTo>
                  <a:cubicBezTo>
                    <a:pt x="209" y="235"/>
                    <a:pt x="215" y="252"/>
                    <a:pt x="187" y="238"/>
                  </a:cubicBezTo>
                  <a:cubicBezTo>
                    <a:pt x="166" y="228"/>
                    <a:pt x="190" y="222"/>
                    <a:pt x="190" y="206"/>
                  </a:cubicBezTo>
                  <a:cubicBezTo>
                    <a:pt x="189" y="189"/>
                    <a:pt x="208" y="189"/>
                    <a:pt x="208" y="157"/>
                  </a:cubicBezTo>
                  <a:cubicBezTo>
                    <a:pt x="207" y="131"/>
                    <a:pt x="165" y="131"/>
                    <a:pt x="167" y="160"/>
                  </a:cubicBezTo>
                  <a:cubicBezTo>
                    <a:pt x="168" y="177"/>
                    <a:pt x="165" y="173"/>
                    <a:pt x="164" y="183"/>
                  </a:cubicBezTo>
                  <a:cubicBezTo>
                    <a:pt x="164" y="183"/>
                    <a:pt x="156" y="193"/>
                    <a:pt x="151" y="176"/>
                  </a:cubicBezTo>
                  <a:cubicBezTo>
                    <a:pt x="145" y="157"/>
                    <a:pt x="164" y="146"/>
                    <a:pt x="152" y="144"/>
                  </a:cubicBezTo>
                  <a:cubicBezTo>
                    <a:pt x="137" y="142"/>
                    <a:pt x="142" y="133"/>
                    <a:pt x="148" y="127"/>
                  </a:cubicBezTo>
                  <a:cubicBezTo>
                    <a:pt x="142" y="122"/>
                    <a:pt x="145" y="129"/>
                    <a:pt x="135" y="113"/>
                  </a:cubicBezTo>
                  <a:cubicBezTo>
                    <a:pt x="135" y="113"/>
                    <a:pt x="135" y="122"/>
                    <a:pt x="124" y="111"/>
                  </a:cubicBezTo>
                  <a:cubicBezTo>
                    <a:pt x="119" y="106"/>
                    <a:pt x="102" y="126"/>
                    <a:pt x="97" y="105"/>
                  </a:cubicBezTo>
                  <a:cubicBezTo>
                    <a:pt x="88" y="101"/>
                    <a:pt x="80" y="116"/>
                    <a:pt x="66" y="100"/>
                  </a:cubicBezTo>
                  <a:cubicBezTo>
                    <a:pt x="66" y="99"/>
                    <a:pt x="52" y="100"/>
                    <a:pt x="52" y="100"/>
                  </a:cubicBezTo>
                  <a:close/>
                </a:path>
              </a:pathLst>
            </a:custGeom>
            <a:solidFill>
              <a:srgbClr val="806A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35">
              <a:extLst>
                <a:ext uri="{FF2B5EF4-FFF2-40B4-BE49-F238E27FC236}">
                  <a16:creationId xmlns:a16="http://schemas.microsoft.com/office/drawing/2014/main" id="{32CFCCF6-FFEC-4E94-A278-6F19DA0A3740}"/>
                </a:ext>
              </a:extLst>
            </p:cNvPr>
            <p:cNvSpPr>
              <a:spLocks/>
            </p:cNvSpPr>
            <p:nvPr/>
          </p:nvSpPr>
          <p:spPr bwMode="auto">
            <a:xfrm>
              <a:off x="7386638" y="1882775"/>
              <a:ext cx="377825" cy="415925"/>
            </a:xfrm>
            <a:custGeom>
              <a:avLst/>
              <a:gdLst>
                <a:gd name="T0" fmla="*/ 71 w 89"/>
                <a:gd name="T1" fmla="*/ 2 h 98"/>
                <a:gd name="T2" fmla="*/ 86 w 89"/>
                <a:gd name="T3" fmla="*/ 58 h 98"/>
                <a:gd name="T4" fmla="*/ 46 w 89"/>
                <a:gd name="T5" fmla="*/ 74 h 98"/>
                <a:gd name="T6" fmla="*/ 6 w 89"/>
                <a:gd name="T7" fmla="*/ 92 h 98"/>
                <a:gd name="T8" fmla="*/ 0 w 89"/>
                <a:gd name="T9" fmla="*/ 33 h 98"/>
                <a:gd name="T10" fmla="*/ 71 w 89"/>
                <a:gd name="T11" fmla="*/ 2 h 98"/>
              </a:gdLst>
              <a:ahLst/>
              <a:cxnLst>
                <a:cxn ang="0">
                  <a:pos x="T0" y="T1"/>
                </a:cxn>
                <a:cxn ang="0">
                  <a:pos x="T2" y="T3"/>
                </a:cxn>
                <a:cxn ang="0">
                  <a:pos x="T4" y="T5"/>
                </a:cxn>
                <a:cxn ang="0">
                  <a:pos x="T6" y="T7"/>
                </a:cxn>
                <a:cxn ang="0">
                  <a:pos x="T8" y="T9"/>
                </a:cxn>
                <a:cxn ang="0">
                  <a:pos x="T10" y="T11"/>
                </a:cxn>
              </a:cxnLst>
              <a:rect l="0" t="0" r="r" b="b"/>
              <a:pathLst>
                <a:path w="89" h="98">
                  <a:moveTo>
                    <a:pt x="71" y="2"/>
                  </a:moveTo>
                  <a:cubicBezTo>
                    <a:pt x="74" y="20"/>
                    <a:pt x="73" y="43"/>
                    <a:pt x="86" y="58"/>
                  </a:cubicBezTo>
                  <a:cubicBezTo>
                    <a:pt x="89" y="61"/>
                    <a:pt x="54" y="69"/>
                    <a:pt x="46" y="74"/>
                  </a:cubicBezTo>
                  <a:cubicBezTo>
                    <a:pt x="44" y="75"/>
                    <a:pt x="4" y="98"/>
                    <a:pt x="6" y="92"/>
                  </a:cubicBezTo>
                  <a:cubicBezTo>
                    <a:pt x="17" y="69"/>
                    <a:pt x="0" y="33"/>
                    <a:pt x="0" y="33"/>
                  </a:cubicBezTo>
                  <a:cubicBezTo>
                    <a:pt x="7" y="37"/>
                    <a:pt x="67" y="0"/>
                    <a:pt x="71" y="2"/>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36">
              <a:extLst>
                <a:ext uri="{FF2B5EF4-FFF2-40B4-BE49-F238E27FC236}">
                  <a16:creationId xmlns:a16="http://schemas.microsoft.com/office/drawing/2014/main" id="{3A869DD1-02F0-4354-9FC2-BAEB22D386E7}"/>
                </a:ext>
              </a:extLst>
            </p:cNvPr>
            <p:cNvSpPr>
              <a:spLocks/>
            </p:cNvSpPr>
            <p:nvPr/>
          </p:nvSpPr>
          <p:spPr bwMode="auto">
            <a:xfrm>
              <a:off x="7280275" y="2119313"/>
              <a:ext cx="869950" cy="2105025"/>
            </a:xfrm>
            <a:custGeom>
              <a:avLst/>
              <a:gdLst>
                <a:gd name="T0" fmla="*/ 103 w 205"/>
                <a:gd name="T1" fmla="*/ 0 h 496"/>
                <a:gd name="T2" fmla="*/ 38 w 205"/>
                <a:gd name="T3" fmla="*/ 25 h 496"/>
                <a:gd name="T4" fmla="*/ 12 w 205"/>
                <a:gd name="T5" fmla="*/ 66 h 496"/>
                <a:gd name="T6" fmla="*/ 18 w 205"/>
                <a:gd name="T7" fmla="*/ 407 h 496"/>
                <a:gd name="T8" fmla="*/ 136 w 205"/>
                <a:gd name="T9" fmla="*/ 450 h 496"/>
                <a:gd name="T10" fmla="*/ 188 w 205"/>
                <a:gd name="T11" fmla="*/ 374 h 496"/>
                <a:gd name="T12" fmla="*/ 150 w 205"/>
                <a:gd name="T13" fmla="*/ 53 h 496"/>
                <a:gd name="T14" fmla="*/ 103 w 205"/>
                <a:gd name="T15" fmla="*/ 0 h 4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5" h="496">
                  <a:moveTo>
                    <a:pt x="103" y="0"/>
                  </a:moveTo>
                  <a:cubicBezTo>
                    <a:pt x="91" y="0"/>
                    <a:pt x="56" y="4"/>
                    <a:pt x="38" y="25"/>
                  </a:cubicBezTo>
                  <a:cubicBezTo>
                    <a:pt x="25" y="41"/>
                    <a:pt x="14" y="43"/>
                    <a:pt x="12" y="66"/>
                  </a:cubicBezTo>
                  <a:cubicBezTo>
                    <a:pt x="0" y="166"/>
                    <a:pt x="33" y="278"/>
                    <a:pt x="18" y="407"/>
                  </a:cubicBezTo>
                  <a:cubicBezTo>
                    <a:pt x="7" y="496"/>
                    <a:pt x="4" y="450"/>
                    <a:pt x="136" y="450"/>
                  </a:cubicBezTo>
                  <a:cubicBezTo>
                    <a:pt x="179" y="450"/>
                    <a:pt x="171" y="450"/>
                    <a:pt x="188" y="374"/>
                  </a:cubicBezTo>
                  <a:cubicBezTo>
                    <a:pt x="205" y="298"/>
                    <a:pt x="191" y="125"/>
                    <a:pt x="150" y="53"/>
                  </a:cubicBezTo>
                  <a:cubicBezTo>
                    <a:pt x="145" y="44"/>
                    <a:pt x="124" y="0"/>
                    <a:pt x="103"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37">
              <a:extLst>
                <a:ext uri="{FF2B5EF4-FFF2-40B4-BE49-F238E27FC236}">
                  <a16:creationId xmlns:a16="http://schemas.microsoft.com/office/drawing/2014/main" id="{B849D788-B858-4F8C-801E-C3EDDC17A1FB}"/>
                </a:ext>
              </a:extLst>
            </p:cNvPr>
            <p:cNvSpPr>
              <a:spLocks/>
            </p:cNvSpPr>
            <p:nvPr/>
          </p:nvSpPr>
          <p:spPr bwMode="auto">
            <a:xfrm>
              <a:off x="5535613" y="5565775"/>
              <a:ext cx="849313" cy="415925"/>
            </a:xfrm>
            <a:custGeom>
              <a:avLst/>
              <a:gdLst>
                <a:gd name="T0" fmla="*/ 194 w 200"/>
                <a:gd name="T1" fmla="*/ 26 h 98"/>
                <a:gd name="T2" fmla="*/ 196 w 200"/>
                <a:gd name="T3" fmla="*/ 94 h 98"/>
                <a:gd name="T4" fmla="*/ 90 w 200"/>
                <a:gd name="T5" fmla="*/ 94 h 98"/>
                <a:gd name="T6" fmla="*/ 4 w 200"/>
                <a:gd name="T7" fmla="*/ 80 h 98"/>
                <a:gd name="T8" fmla="*/ 82 w 200"/>
                <a:gd name="T9" fmla="*/ 38 h 98"/>
                <a:gd name="T10" fmla="*/ 119 w 200"/>
                <a:gd name="T11" fmla="*/ 15 h 98"/>
                <a:gd name="T12" fmla="*/ 189 w 200"/>
                <a:gd name="T13" fmla="*/ 14 h 98"/>
                <a:gd name="T14" fmla="*/ 195 w 200"/>
                <a:gd name="T15" fmla="*/ 20 h 98"/>
                <a:gd name="T16" fmla="*/ 194 w 200"/>
                <a:gd name="T17" fmla="*/ 2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98">
                  <a:moveTo>
                    <a:pt x="194" y="26"/>
                  </a:moveTo>
                  <a:cubicBezTo>
                    <a:pt x="193" y="33"/>
                    <a:pt x="200" y="91"/>
                    <a:pt x="196" y="94"/>
                  </a:cubicBezTo>
                  <a:cubicBezTo>
                    <a:pt x="191" y="96"/>
                    <a:pt x="101" y="94"/>
                    <a:pt x="90" y="94"/>
                  </a:cubicBezTo>
                  <a:cubicBezTo>
                    <a:pt x="63" y="96"/>
                    <a:pt x="6" y="98"/>
                    <a:pt x="4" y="80"/>
                  </a:cubicBezTo>
                  <a:cubicBezTo>
                    <a:pt x="0" y="55"/>
                    <a:pt x="70" y="53"/>
                    <a:pt x="82" y="38"/>
                  </a:cubicBezTo>
                  <a:cubicBezTo>
                    <a:pt x="93" y="25"/>
                    <a:pt x="119" y="15"/>
                    <a:pt x="119" y="15"/>
                  </a:cubicBezTo>
                  <a:cubicBezTo>
                    <a:pt x="152" y="0"/>
                    <a:pt x="158" y="3"/>
                    <a:pt x="189" y="14"/>
                  </a:cubicBezTo>
                  <a:cubicBezTo>
                    <a:pt x="191" y="15"/>
                    <a:pt x="195" y="18"/>
                    <a:pt x="195" y="20"/>
                  </a:cubicBezTo>
                  <a:cubicBezTo>
                    <a:pt x="194" y="20"/>
                    <a:pt x="194" y="26"/>
                    <a:pt x="194" y="26"/>
                  </a:cubicBezTo>
                  <a:close/>
                </a:path>
              </a:pathLst>
            </a:custGeom>
            <a:solidFill>
              <a:srgbClr val="806A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38">
              <a:extLst>
                <a:ext uri="{FF2B5EF4-FFF2-40B4-BE49-F238E27FC236}">
                  <a16:creationId xmlns:a16="http://schemas.microsoft.com/office/drawing/2014/main" id="{52A3F804-6623-4197-949D-8E3AF45FF136}"/>
                </a:ext>
              </a:extLst>
            </p:cNvPr>
            <p:cNvSpPr>
              <a:spLocks/>
            </p:cNvSpPr>
            <p:nvPr/>
          </p:nvSpPr>
          <p:spPr bwMode="auto">
            <a:xfrm>
              <a:off x="5956300" y="3932238"/>
              <a:ext cx="2054225" cy="1846263"/>
            </a:xfrm>
            <a:custGeom>
              <a:avLst/>
              <a:gdLst>
                <a:gd name="T0" fmla="*/ 434 w 484"/>
                <a:gd name="T1" fmla="*/ 0 h 435"/>
                <a:gd name="T2" fmla="*/ 23 w 484"/>
                <a:gd name="T3" fmla="*/ 103 h 435"/>
                <a:gd name="T4" fmla="*/ 1 w 484"/>
                <a:gd name="T5" fmla="*/ 405 h 435"/>
                <a:gd name="T6" fmla="*/ 110 w 484"/>
                <a:gd name="T7" fmla="*/ 431 h 435"/>
                <a:gd name="T8" fmla="*/ 161 w 484"/>
                <a:gd name="T9" fmla="*/ 152 h 435"/>
                <a:gd name="T10" fmla="*/ 471 w 484"/>
                <a:gd name="T11" fmla="*/ 93 h 435"/>
                <a:gd name="T12" fmla="*/ 434 w 484"/>
                <a:gd name="T13" fmla="*/ 0 h 435"/>
              </a:gdLst>
              <a:ahLst/>
              <a:cxnLst>
                <a:cxn ang="0">
                  <a:pos x="T0" y="T1"/>
                </a:cxn>
                <a:cxn ang="0">
                  <a:pos x="T2" y="T3"/>
                </a:cxn>
                <a:cxn ang="0">
                  <a:pos x="T4" y="T5"/>
                </a:cxn>
                <a:cxn ang="0">
                  <a:pos x="T6" y="T7"/>
                </a:cxn>
                <a:cxn ang="0">
                  <a:pos x="T8" y="T9"/>
                </a:cxn>
                <a:cxn ang="0">
                  <a:pos x="T10" y="T11"/>
                </a:cxn>
                <a:cxn ang="0">
                  <a:pos x="T12" y="T13"/>
                </a:cxn>
              </a:cxnLst>
              <a:rect l="0" t="0" r="r" b="b"/>
              <a:pathLst>
                <a:path w="484" h="435">
                  <a:moveTo>
                    <a:pt x="434" y="0"/>
                  </a:moveTo>
                  <a:cubicBezTo>
                    <a:pt x="416" y="24"/>
                    <a:pt x="38" y="20"/>
                    <a:pt x="23" y="103"/>
                  </a:cubicBezTo>
                  <a:cubicBezTo>
                    <a:pt x="6" y="205"/>
                    <a:pt x="19" y="311"/>
                    <a:pt x="1" y="405"/>
                  </a:cubicBezTo>
                  <a:cubicBezTo>
                    <a:pt x="0" y="412"/>
                    <a:pt x="78" y="435"/>
                    <a:pt x="110" y="431"/>
                  </a:cubicBezTo>
                  <a:cubicBezTo>
                    <a:pt x="110" y="431"/>
                    <a:pt x="129" y="154"/>
                    <a:pt x="161" y="152"/>
                  </a:cubicBezTo>
                  <a:cubicBezTo>
                    <a:pt x="236" y="147"/>
                    <a:pt x="457" y="155"/>
                    <a:pt x="471" y="93"/>
                  </a:cubicBezTo>
                  <a:cubicBezTo>
                    <a:pt x="484" y="36"/>
                    <a:pt x="478" y="27"/>
                    <a:pt x="434" y="0"/>
                  </a:cubicBezTo>
                  <a:close/>
                </a:path>
              </a:pathLst>
            </a:custGeom>
            <a:solidFill>
              <a:srgbClr val="43525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9">
              <a:extLst>
                <a:ext uri="{FF2B5EF4-FFF2-40B4-BE49-F238E27FC236}">
                  <a16:creationId xmlns:a16="http://schemas.microsoft.com/office/drawing/2014/main" id="{E168CBCB-301D-491B-AD4F-FDFCD5746D0E}"/>
                </a:ext>
              </a:extLst>
            </p:cNvPr>
            <p:cNvSpPr>
              <a:spLocks/>
            </p:cNvSpPr>
            <p:nvPr/>
          </p:nvSpPr>
          <p:spPr bwMode="auto">
            <a:xfrm>
              <a:off x="7250113" y="3265488"/>
              <a:ext cx="844550" cy="1085850"/>
            </a:xfrm>
            <a:custGeom>
              <a:avLst/>
              <a:gdLst>
                <a:gd name="T0" fmla="*/ 35 w 199"/>
                <a:gd name="T1" fmla="*/ 4 h 256"/>
                <a:gd name="T2" fmla="*/ 27 w 199"/>
                <a:gd name="T3" fmla="*/ 84 h 256"/>
                <a:gd name="T4" fmla="*/ 0 w 199"/>
                <a:gd name="T5" fmla="*/ 173 h 256"/>
                <a:gd name="T6" fmla="*/ 61 w 199"/>
                <a:gd name="T7" fmla="*/ 202 h 256"/>
                <a:gd name="T8" fmla="*/ 118 w 199"/>
                <a:gd name="T9" fmla="*/ 241 h 256"/>
                <a:gd name="T10" fmla="*/ 189 w 199"/>
                <a:gd name="T11" fmla="*/ 248 h 256"/>
                <a:gd name="T12" fmla="*/ 192 w 199"/>
                <a:gd name="T13" fmla="*/ 216 h 256"/>
                <a:gd name="T14" fmla="*/ 193 w 199"/>
                <a:gd name="T15" fmla="*/ 137 h 256"/>
                <a:gd name="T16" fmla="*/ 199 w 199"/>
                <a:gd name="T17" fmla="*/ 29 h 256"/>
                <a:gd name="T18" fmla="*/ 114 w 199"/>
                <a:gd name="T19" fmla="*/ 6 h 256"/>
                <a:gd name="T20" fmla="*/ 39 w 199"/>
                <a:gd name="T21" fmla="*/ 4 h 256"/>
                <a:gd name="T22" fmla="*/ 35 w 199"/>
                <a:gd name="T23" fmla="*/ 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256">
                  <a:moveTo>
                    <a:pt x="35" y="4"/>
                  </a:moveTo>
                  <a:cubicBezTo>
                    <a:pt x="33" y="6"/>
                    <a:pt x="30" y="68"/>
                    <a:pt x="27" y="84"/>
                  </a:cubicBezTo>
                  <a:cubicBezTo>
                    <a:pt x="19" y="132"/>
                    <a:pt x="25" y="129"/>
                    <a:pt x="0" y="173"/>
                  </a:cubicBezTo>
                  <a:cubicBezTo>
                    <a:pt x="8" y="178"/>
                    <a:pt x="36" y="183"/>
                    <a:pt x="61" y="202"/>
                  </a:cubicBezTo>
                  <a:cubicBezTo>
                    <a:pt x="80" y="216"/>
                    <a:pt x="96" y="233"/>
                    <a:pt x="118" y="241"/>
                  </a:cubicBezTo>
                  <a:cubicBezTo>
                    <a:pt x="158" y="256"/>
                    <a:pt x="151" y="250"/>
                    <a:pt x="189" y="248"/>
                  </a:cubicBezTo>
                  <a:cubicBezTo>
                    <a:pt x="197" y="247"/>
                    <a:pt x="192" y="231"/>
                    <a:pt x="192" y="216"/>
                  </a:cubicBezTo>
                  <a:cubicBezTo>
                    <a:pt x="193" y="184"/>
                    <a:pt x="194" y="171"/>
                    <a:pt x="193" y="137"/>
                  </a:cubicBezTo>
                  <a:cubicBezTo>
                    <a:pt x="193" y="127"/>
                    <a:pt x="199" y="29"/>
                    <a:pt x="199" y="29"/>
                  </a:cubicBezTo>
                  <a:cubicBezTo>
                    <a:pt x="172" y="23"/>
                    <a:pt x="153" y="9"/>
                    <a:pt x="114" y="6"/>
                  </a:cubicBezTo>
                  <a:cubicBezTo>
                    <a:pt x="104" y="5"/>
                    <a:pt x="50" y="0"/>
                    <a:pt x="39" y="4"/>
                  </a:cubicBezTo>
                  <a:lnTo>
                    <a:pt x="35" y="4"/>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40">
              <a:extLst>
                <a:ext uri="{FF2B5EF4-FFF2-40B4-BE49-F238E27FC236}">
                  <a16:creationId xmlns:a16="http://schemas.microsoft.com/office/drawing/2014/main" id="{0FD22196-9C8B-4651-BEBE-3F310E5D835A}"/>
                </a:ext>
              </a:extLst>
            </p:cNvPr>
            <p:cNvSpPr>
              <a:spLocks/>
            </p:cNvSpPr>
            <p:nvPr/>
          </p:nvSpPr>
          <p:spPr bwMode="auto">
            <a:xfrm>
              <a:off x="3719513" y="3506788"/>
              <a:ext cx="1612900" cy="1133475"/>
            </a:xfrm>
            <a:custGeom>
              <a:avLst/>
              <a:gdLst>
                <a:gd name="T0" fmla="*/ 282 w 380"/>
                <a:gd name="T1" fmla="*/ 19 h 267"/>
                <a:gd name="T2" fmla="*/ 356 w 380"/>
                <a:gd name="T3" fmla="*/ 243 h 267"/>
                <a:gd name="T4" fmla="*/ 317 w 380"/>
                <a:gd name="T5" fmla="*/ 236 h 267"/>
                <a:gd name="T6" fmla="*/ 130 w 380"/>
                <a:gd name="T7" fmla="*/ 41 h 267"/>
                <a:gd name="T8" fmla="*/ 26 w 380"/>
                <a:gd name="T9" fmla="*/ 38 h 267"/>
                <a:gd name="T10" fmla="*/ 19 w 380"/>
                <a:gd name="T11" fmla="*/ 0 h 267"/>
                <a:gd name="T12" fmla="*/ 282 w 380"/>
                <a:gd name="T13" fmla="*/ 19 h 267"/>
              </a:gdLst>
              <a:ahLst/>
              <a:cxnLst>
                <a:cxn ang="0">
                  <a:pos x="T0" y="T1"/>
                </a:cxn>
                <a:cxn ang="0">
                  <a:pos x="T2" y="T3"/>
                </a:cxn>
                <a:cxn ang="0">
                  <a:pos x="T4" y="T5"/>
                </a:cxn>
                <a:cxn ang="0">
                  <a:pos x="T6" y="T7"/>
                </a:cxn>
                <a:cxn ang="0">
                  <a:pos x="T8" y="T9"/>
                </a:cxn>
                <a:cxn ang="0">
                  <a:pos x="T10" y="T11"/>
                </a:cxn>
                <a:cxn ang="0">
                  <a:pos x="T12" y="T13"/>
                </a:cxn>
              </a:cxnLst>
              <a:rect l="0" t="0" r="r" b="b"/>
              <a:pathLst>
                <a:path w="380" h="267">
                  <a:moveTo>
                    <a:pt x="282" y="19"/>
                  </a:moveTo>
                  <a:cubicBezTo>
                    <a:pt x="366" y="27"/>
                    <a:pt x="380" y="112"/>
                    <a:pt x="356" y="243"/>
                  </a:cubicBezTo>
                  <a:cubicBezTo>
                    <a:pt x="353" y="263"/>
                    <a:pt x="311" y="267"/>
                    <a:pt x="317" y="236"/>
                  </a:cubicBezTo>
                  <a:cubicBezTo>
                    <a:pt x="350" y="67"/>
                    <a:pt x="338" y="47"/>
                    <a:pt x="130" y="41"/>
                  </a:cubicBezTo>
                  <a:cubicBezTo>
                    <a:pt x="100" y="40"/>
                    <a:pt x="52" y="39"/>
                    <a:pt x="26" y="38"/>
                  </a:cubicBezTo>
                  <a:cubicBezTo>
                    <a:pt x="12" y="37"/>
                    <a:pt x="0" y="0"/>
                    <a:pt x="19" y="0"/>
                  </a:cubicBezTo>
                  <a:cubicBezTo>
                    <a:pt x="33" y="0"/>
                    <a:pt x="260" y="16"/>
                    <a:pt x="282" y="19"/>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Rectangle 41">
              <a:extLst>
                <a:ext uri="{FF2B5EF4-FFF2-40B4-BE49-F238E27FC236}">
                  <a16:creationId xmlns:a16="http://schemas.microsoft.com/office/drawing/2014/main" id="{9A66D006-25C4-40A6-A9FA-81A4EB646467}"/>
                </a:ext>
              </a:extLst>
            </p:cNvPr>
            <p:cNvSpPr>
              <a:spLocks noChangeArrowheads="1"/>
            </p:cNvSpPr>
            <p:nvPr/>
          </p:nvSpPr>
          <p:spPr bwMode="auto">
            <a:xfrm>
              <a:off x="7466013" y="4941888"/>
              <a:ext cx="174625" cy="682625"/>
            </a:xfrm>
            <a:prstGeom prst="rect">
              <a:avLst/>
            </a:prstGeom>
            <a:solidFill>
              <a:srgbClr val="6D6E70"/>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5" name="Rectangle 42">
              <a:extLst>
                <a:ext uri="{FF2B5EF4-FFF2-40B4-BE49-F238E27FC236}">
                  <a16:creationId xmlns:a16="http://schemas.microsoft.com/office/drawing/2014/main" id="{1B0AF6EC-FCAF-40B0-B755-D14576AFC0EC}"/>
                </a:ext>
              </a:extLst>
            </p:cNvPr>
            <p:cNvSpPr>
              <a:spLocks noChangeArrowheads="1"/>
            </p:cNvSpPr>
            <p:nvPr/>
          </p:nvSpPr>
          <p:spPr bwMode="auto">
            <a:xfrm>
              <a:off x="7402513" y="5591175"/>
              <a:ext cx="301625" cy="174625"/>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6" name="Rectangle 43">
              <a:extLst>
                <a:ext uri="{FF2B5EF4-FFF2-40B4-BE49-F238E27FC236}">
                  <a16:creationId xmlns:a16="http://schemas.microsoft.com/office/drawing/2014/main" id="{A8099A6D-04DF-405A-92E8-8A77552256EC}"/>
                </a:ext>
              </a:extLst>
            </p:cNvPr>
            <p:cNvSpPr>
              <a:spLocks noChangeArrowheads="1"/>
            </p:cNvSpPr>
            <p:nvPr/>
          </p:nvSpPr>
          <p:spPr bwMode="auto">
            <a:xfrm>
              <a:off x="6851650" y="5676900"/>
              <a:ext cx="1404938" cy="134938"/>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7" name="Oval 44">
              <a:extLst>
                <a:ext uri="{FF2B5EF4-FFF2-40B4-BE49-F238E27FC236}">
                  <a16:creationId xmlns:a16="http://schemas.microsoft.com/office/drawing/2014/main" id="{EA01FC37-5CCE-4599-BAE8-B731B9F0AB3E}"/>
                </a:ext>
              </a:extLst>
            </p:cNvPr>
            <p:cNvSpPr>
              <a:spLocks noChangeArrowheads="1"/>
            </p:cNvSpPr>
            <p:nvPr/>
          </p:nvSpPr>
          <p:spPr bwMode="auto">
            <a:xfrm>
              <a:off x="8145463" y="5743575"/>
              <a:ext cx="225425" cy="217488"/>
            </a:xfrm>
            <a:prstGeom prst="ellipse">
              <a:avLst/>
            </a:pr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Oval 45">
              <a:extLst>
                <a:ext uri="{FF2B5EF4-FFF2-40B4-BE49-F238E27FC236}">
                  <a16:creationId xmlns:a16="http://schemas.microsoft.com/office/drawing/2014/main" id="{BF0721E2-196D-45CC-9CE7-938F815B4A05}"/>
                </a:ext>
              </a:extLst>
            </p:cNvPr>
            <p:cNvSpPr>
              <a:spLocks noChangeArrowheads="1"/>
            </p:cNvSpPr>
            <p:nvPr/>
          </p:nvSpPr>
          <p:spPr bwMode="auto">
            <a:xfrm>
              <a:off x="6745288" y="5743575"/>
              <a:ext cx="228600" cy="217488"/>
            </a:xfrm>
            <a:prstGeom prst="ellipse">
              <a:avLst/>
            </a:pr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Rectangle 46">
              <a:extLst>
                <a:ext uri="{FF2B5EF4-FFF2-40B4-BE49-F238E27FC236}">
                  <a16:creationId xmlns:a16="http://schemas.microsoft.com/office/drawing/2014/main" id="{578594B6-4735-49F7-9EE1-846850AA0927}"/>
                </a:ext>
              </a:extLst>
            </p:cNvPr>
            <p:cNvSpPr>
              <a:spLocks noChangeArrowheads="1"/>
            </p:cNvSpPr>
            <p:nvPr/>
          </p:nvSpPr>
          <p:spPr bwMode="auto">
            <a:xfrm>
              <a:off x="7427913" y="4741863"/>
              <a:ext cx="250825" cy="271463"/>
            </a:xfrm>
            <a:prstGeom prst="rect">
              <a:avLst/>
            </a:prstGeom>
            <a:solidFill>
              <a:srgbClr val="58595B"/>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47">
              <a:extLst>
                <a:ext uri="{FF2B5EF4-FFF2-40B4-BE49-F238E27FC236}">
                  <a16:creationId xmlns:a16="http://schemas.microsoft.com/office/drawing/2014/main" id="{979F8254-F07C-4F38-A77E-D032D0804580}"/>
                </a:ext>
              </a:extLst>
            </p:cNvPr>
            <p:cNvSpPr>
              <a:spLocks/>
            </p:cNvSpPr>
            <p:nvPr/>
          </p:nvSpPr>
          <p:spPr bwMode="auto">
            <a:xfrm>
              <a:off x="6542088" y="1852613"/>
              <a:ext cx="2316163" cy="3127375"/>
            </a:xfrm>
            <a:custGeom>
              <a:avLst/>
              <a:gdLst>
                <a:gd name="T0" fmla="*/ 444 w 546"/>
                <a:gd name="T1" fmla="*/ 602 h 737"/>
                <a:gd name="T2" fmla="*/ 18 w 546"/>
                <a:gd name="T3" fmla="*/ 669 h 737"/>
                <a:gd name="T4" fmla="*/ 367 w 546"/>
                <a:gd name="T5" fmla="*/ 595 h 737"/>
                <a:gd name="T6" fmla="*/ 365 w 546"/>
                <a:gd name="T7" fmla="*/ 570 h 737"/>
                <a:gd name="T8" fmla="*/ 519 w 546"/>
                <a:gd name="T9" fmla="*/ 128 h 737"/>
                <a:gd name="T10" fmla="*/ 444 w 546"/>
                <a:gd name="T11" fmla="*/ 602 h 737"/>
              </a:gdLst>
              <a:ahLst/>
              <a:cxnLst>
                <a:cxn ang="0">
                  <a:pos x="T0" y="T1"/>
                </a:cxn>
                <a:cxn ang="0">
                  <a:pos x="T2" y="T3"/>
                </a:cxn>
                <a:cxn ang="0">
                  <a:pos x="T4" y="T5"/>
                </a:cxn>
                <a:cxn ang="0">
                  <a:pos x="T6" y="T7"/>
                </a:cxn>
                <a:cxn ang="0">
                  <a:pos x="T8" y="T9"/>
                </a:cxn>
                <a:cxn ang="0">
                  <a:pos x="T10" y="T11"/>
                </a:cxn>
              </a:cxnLst>
              <a:rect l="0" t="0" r="r" b="b"/>
              <a:pathLst>
                <a:path w="546" h="737">
                  <a:moveTo>
                    <a:pt x="444" y="602"/>
                  </a:moveTo>
                  <a:cubicBezTo>
                    <a:pt x="503" y="737"/>
                    <a:pt x="26" y="706"/>
                    <a:pt x="18" y="669"/>
                  </a:cubicBezTo>
                  <a:cubicBezTo>
                    <a:pt x="0" y="591"/>
                    <a:pt x="191" y="630"/>
                    <a:pt x="367" y="595"/>
                  </a:cubicBezTo>
                  <a:cubicBezTo>
                    <a:pt x="366" y="587"/>
                    <a:pt x="365" y="579"/>
                    <a:pt x="365" y="570"/>
                  </a:cubicBezTo>
                  <a:cubicBezTo>
                    <a:pt x="365" y="495"/>
                    <a:pt x="378" y="0"/>
                    <a:pt x="519" y="128"/>
                  </a:cubicBezTo>
                  <a:cubicBezTo>
                    <a:pt x="546" y="152"/>
                    <a:pt x="444" y="284"/>
                    <a:pt x="444" y="602"/>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48">
              <a:extLst>
                <a:ext uri="{FF2B5EF4-FFF2-40B4-BE49-F238E27FC236}">
                  <a16:creationId xmlns:a16="http://schemas.microsoft.com/office/drawing/2014/main" id="{DC6FDF6A-8AC8-43E3-97E6-9BAE7B45DE28}"/>
                </a:ext>
              </a:extLst>
            </p:cNvPr>
            <p:cNvSpPr>
              <a:spLocks/>
            </p:cNvSpPr>
            <p:nvPr/>
          </p:nvSpPr>
          <p:spPr bwMode="auto">
            <a:xfrm>
              <a:off x="6851650" y="3486150"/>
              <a:ext cx="1616075" cy="1138238"/>
            </a:xfrm>
            <a:custGeom>
              <a:avLst/>
              <a:gdLst>
                <a:gd name="T0" fmla="*/ 98 w 381"/>
                <a:gd name="T1" fmla="*/ 19 h 268"/>
                <a:gd name="T2" fmla="*/ 24 w 381"/>
                <a:gd name="T3" fmla="*/ 244 h 268"/>
                <a:gd name="T4" fmla="*/ 63 w 381"/>
                <a:gd name="T5" fmla="*/ 237 h 268"/>
                <a:gd name="T6" fmla="*/ 251 w 381"/>
                <a:gd name="T7" fmla="*/ 42 h 268"/>
                <a:gd name="T8" fmla="*/ 355 w 381"/>
                <a:gd name="T9" fmla="*/ 38 h 268"/>
                <a:gd name="T10" fmla="*/ 361 w 381"/>
                <a:gd name="T11" fmla="*/ 0 h 268"/>
                <a:gd name="T12" fmla="*/ 98 w 381"/>
                <a:gd name="T13" fmla="*/ 19 h 268"/>
              </a:gdLst>
              <a:ahLst/>
              <a:cxnLst>
                <a:cxn ang="0">
                  <a:pos x="T0" y="T1"/>
                </a:cxn>
                <a:cxn ang="0">
                  <a:pos x="T2" y="T3"/>
                </a:cxn>
                <a:cxn ang="0">
                  <a:pos x="T4" y="T5"/>
                </a:cxn>
                <a:cxn ang="0">
                  <a:pos x="T6" y="T7"/>
                </a:cxn>
                <a:cxn ang="0">
                  <a:pos x="T8" y="T9"/>
                </a:cxn>
                <a:cxn ang="0">
                  <a:pos x="T10" y="T11"/>
                </a:cxn>
                <a:cxn ang="0">
                  <a:pos x="T12" y="T13"/>
                </a:cxn>
              </a:cxnLst>
              <a:rect l="0" t="0" r="r" b="b"/>
              <a:pathLst>
                <a:path w="381" h="268">
                  <a:moveTo>
                    <a:pt x="98" y="19"/>
                  </a:moveTo>
                  <a:cubicBezTo>
                    <a:pt x="14" y="28"/>
                    <a:pt x="0" y="112"/>
                    <a:pt x="24" y="244"/>
                  </a:cubicBezTo>
                  <a:cubicBezTo>
                    <a:pt x="28" y="264"/>
                    <a:pt x="69" y="268"/>
                    <a:pt x="63" y="237"/>
                  </a:cubicBezTo>
                  <a:cubicBezTo>
                    <a:pt x="30" y="68"/>
                    <a:pt x="43" y="48"/>
                    <a:pt x="251" y="42"/>
                  </a:cubicBezTo>
                  <a:cubicBezTo>
                    <a:pt x="280" y="41"/>
                    <a:pt x="329" y="39"/>
                    <a:pt x="355" y="38"/>
                  </a:cubicBezTo>
                  <a:cubicBezTo>
                    <a:pt x="369" y="38"/>
                    <a:pt x="381" y="0"/>
                    <a:pt x="361" y="0"/>
                  </a:cubicBezTo>
                  <a:cubicBezTo>
                    <a:pt x="348" y="1"/>
                    <a:pt x="121" y="17"/>
                    <a:pt x="98" y="19"/>
                  </a:cubicBezTo>
                  <a:close/>
                </a:path>
              </a:pathLst>
            </a:custGeom>
            <a:solidFill>
              <a:srgbClr val="40404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49">
              <a:extLst>
                <a:ext uri="{FF2B5EF4-FFF2-40B4-BE49-F238E27FC236}">
                  <a16:creationId xmlns:a16="http://schemas.microsoft.com/office/drawing/2014/main" id="{2336CF19-0B74-4F93-ACF6-F3CC2246082F}"/>
                </a:ext>
              </a:extLst>
            </p:cNvPr>
            <p:cNvSpPr>
              <a:spLocks/>
            </p:cNvSpPr>
            <p:nvPr/>
          </p:nvSpPr>
          <p:spPr bwMode="auto">
            <a:xfrm>
              <a:off x="7110413" y="2200275"/>
              <a:ext cx="598488" cy="1795463"/>
            </a:xfrm>
            <a:custGeom>
              <a:avLst/>
              <a:gdLst>
                <a:gd name="T0" fmla="*/ 137 w 141"/>
                <a:gd name="T1" fmla="*/ 43 h 423"/>
                <a:gd name="T2" fmla="*/ 134 w 141"/>
                <a:gd name="T3" fmla="*/ 223 h 423"/>
                <a:gd name="T4" fmla="*/ 25 w 141"/>
                <a:gd name="T5" fmla="*/ 423 h 423"/>
                <a:gd name="T6" fmla="*/ 0 w 141"/>
                <a:gd name="T7" fmla="*/ 408 h 423"/>
                <a:gd name="T8" fmla="*/ 76 w 141"/>
                <a:gd name="T9" fmla="*/ 222 h 423"/>
                <a:gd name="T10" fmla="*/ 62 w 141"/>
                <a:gd name="T11" fmla="*/ 37 h 423"/>
                <a:gd name="T12" fmla="*/ 137 w 141"/>
                <a:gd name="T13" fmla="*/ 43 h 423"/>
              </a:gdLst>
              <a:ahLst/>
              <a:cxnLst>
                <a:cxn ang="0">
                  <a:pos x="T0" y="T1"/>
                </a:cxn>
                <a:cxn ang="0">
                  <a:pos x="T2" y="T3"/>
                </a:cxn>
                <a:cxn ang="0">
                  <a:pos x="T4" y="T5"/>
                </a:cxn>
                <a:cxn ang="0">
                  <a:pos x="T6" y="T7"/>
                </a:cxn>
                <a:cxn ang="0">
                  <a:pos x="T8" y="T9"/>
                </a:cxn>
                <a:cxn ang="0">
                  <a:pos x="T10" y="T11"/>
                </a:cxn>
                <a:cxn ang="0">
                  <a:pos x="T12" y="T13"/>
                </a:cxn>
              </a:cxnLst>
              <a:rect l="0" t="0" r="r" b="b"/>
              <a:pathLst>
                <a:path w="141" h="423">
                  <a:moveTo>
                    <a:pt x="137" y="43"/>
                  </a:moveTo>
                  <a:cubicBezTo>
                    <a:pt x="141" y="96"/>
                    <a:pt x="137" y="167"/>
                    <a:pt x="134" y="223"/>
                  </a:cubicBezTo>
                  <a:cubicBezTo>
                    <a:pt x="134" y="236"/>
                    <a:pt x="74" y="350"/>
                    <a:pt x="25" y="423"/>
                  </a:cubicBezTo>
                  <a:cubicBezTo>
                    <a:pt x="0" y="408"/>
                    <a:pt x="0" y="408"/>
                    <a:pt x="0" y="408"/>
                  </a:cubicBezTo>
                  <a:cubicBezTo>
                    <a:pt x="6" y="397"/>
                    <a:pt x="77" y="228"/>
                    <a:pt x="76" y="222"/>
                  </a:cubicBezTo>
                  <a:cubicBezTo>
                    <a:pt x="75" y="191"/>
                    <a:pt x="63" y="73"/>
                    <a:pt x="62" y="37"/>
                  </a:cubicBezTo>
                  <a:cubicBezTo>
                    <a:pt x="62" y="21"/>
                    <a:pt x="133" y="0"/>
                    <a:pt x="137" y="43"/>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50">
              <a:extLst>
                <a:ext uri="{FF2B5EF4-FFF2-40B4-BE49-F238E27FC236}">
                  <a16:creationId xmlns:a16="http://schemas.microsoft.com/office/drawing/2014/main" id="{DD53AFE8-CC24-465F-8D8C-6168BE03617C}"/>
                </a:ext>
              </a:extLst>
            </p:cNvPr>
            <p:cNvSpPr>
              <a:spLocks/>
            </p:cNvSpPr>
            <p:nvPr/>
          </p:nvSpPr>
          <p:spPr bwMode="auto">
            <a:xfrm>
              <a:off x="7313613" y="2195513"/>
              <a:ext cx="504825" cy="785813"/>
            </a:xfrm>
            <a:custGeom>
              <a:avLst/>
              <a:gdLst>
                <a:gd name="T0" fmla="*/ 58 w 119"/>
                <a:gd name="T1" fmla="*/ 3 h 185"/>
                <a:gd name="T2" fmla="*/ 7 w 119"/>
                <a:gd name="T3" fmla="*/ 100 h 185"/>
                <a:gd name="T4" fmla="*/ 20 w 119"/>
                <a:gd name="T5" fmla="*/ 182 h 185"/>
                <a:gd name="T6" fmla="*/ 114 w 119"/>
                <a:gd name="T7" fmla="*/ 184 h 185"/>
                <a:gd name="T8" fmla="*/ 113 w 119"/>
                <a:gd name="T9" fmla="*/ 96 h 185"/>
                <a:gd name="T10" fmla="*/ 58 w 119"/>
                <a:gd name="T11" fmla="*/ 3 h 185"/>
              </a:gdLst>
              <a:ahLst/>
              <a:cxnLst>
                <a:cxn ang="0">
                  <a:pos x="T0" y="T1"/>
                </a:cxn>
                <a:cxn ang="0">
                  <a:pos x="T2" y="T3"/>
                </a:cxn>
                <a:cxn ang="0">
                  <a:pos x="T4" y="T5"/>
                </a:cxn>
                <a:cxn ang="0">
                  <a:pos x="T6" y="T7"/>
                </a:cxn>
                <a:cxn ang="0">
                  <a:pos x="T8" y="T9"/>
                </a:cxn>
                <a:cxn ang="0">
                  <a:pos x="T10" y="T11"/>
                </a:cxn>
              </a:cxnLst>
              <a:rect l="0" t="0" r="r" b="b"/>
              <a:pathLst>
                <a:path w="119" h="185">
                  <a:moveTo>
                    <a:pt x="58" y="3"/>
                  </a:moveTo>
                  <a:cubicBezTo>
                    <a:pt x="0" y="0"/>
                    <a:pt x="6" y="63"/>
                    <a:pt x="7" y="100"/>
                  </a:cubicBezTo>
                  <a:cubicBezTo>
                    <a:pt x="7" y="109"/>
                    <a:pt x="20" y="182"/>
                    <a:pt x="20" y="182"/>
                  </a:cubicBezTo>
                  <a:cubicBezTo>
                    <a:pt x="67" y="181"/>
                    <a:pt x="64" y="176"/>
                    <a:pt x="114" y="184"/>
                  </a:cubicBezTo>
                  <a:cubicBezTo>
                    <a:pt x="119" y="185"/>
                    <a:pt x="111" y="109"/>
                    <a:pt x="113" y="96"/>
                  </a:cubicBezTo>
                  <a:cubicBezTo>
                    <a:pt x="117" y="50"/>
                    <a:pt x="79" y="5"/>
                    <a:pt x="58" y="3"/>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51">
              <a:extLst>
                <a:ext uri="{FF2B5EF4-FFF2-40B4-BE49-F238E27FC236}">
                  <a16:creationId xmlns:a16="http://schemas.microsoft.com/office/drawing/2014/main" id="{5A8847B6-7E7A-4F01-8101-9F60771D518A}"/>
                </a:ext>
              </a:extLst>
            </p:cNvPr>
            <p:cNvSpPr>
              <a:spLocks/>
            </p:cNvSpPr>
            <p:nvPr/>
          </p:nvSpPr>
          <p:spPr bwMode="auto">
            <a:xfrm>
              <a:off x="6902450" y="3856038"/>
              <a:ext cx="365125" cy="428625"/>
            </a:xfrm>
            <a:custGeom>
              <a:avLst/>
              <a:gdLst>
                <a:gd name="T0" fmla="*/ 59 w 86"/>
                <a:gd name="T1" fmla="*/ 0 h 101"/>
                <a:gd name="T2" fmla="*/ 5 w 86"/>
                <a:gd name="T3" fmla="*/ 36 h 101"/>
                <a:gd name="T4" fmla="*/ 19 w 86"/>
                <a:gd name="T5" fmla="*/ 82 h 101"/>
                <a:gd name="T6" fmla="*/ 62 w 86"/>
                <a:gd name="T7" fmla="*/ 84 h 101"/>
                <a:gd name="T8" fmla="*/ 83 w 86"/>
                <a:gd name="T9" fmla="*/ 25 h 101"/>
                <a:gd name="T10" fmla="*/ 59 w 86"/>
                <a:gd name="T11" fmla="*/ 0 h 101"/>
              </a:gdLst>
              <a:ahLst/>
              <a:cxnLst>
                <a:cxn ang="0">
                  <a:pos x="T0" y="T1"/>
                </a:cxn>
                <a:cxn ang="0">
                  <a:pos x="T2" y="T3"/>
                </a:cxn>
                <a:cxn ang="0">
                  <a:pos x="T4" y="T5"/>
                </a:cxn>
                <a:cxn ang="0">
                  <a:pos x="T6" y="T7"/>
                </a:cxn>
                <a:cxn ang="0">
                  <a:pos x="T8" y="T9"/>
                </a:cxn>
                <a:cxn ang="0">
                  <a:pos x="T10" y="T11"/>
                </a:cxn>
              </a:cxnLst>
              <a:rect l="0" t="0" r="r" b="b"/>
              <a:pathLst>
                <a:path w="86" h="101">
                  <a:moveTo>
                    <a:pt x="59" y="0"/>
                  </a:moveTo>
                  <a:cubicBezTo>
                    <a:pt x="47" y="9"/>
                    <a:pt x="8" y="26"/>
                    <a:pt x="5" y="36"/>
                  </a:cubicBezTo>
                  <a:cubicBezTo>
                    <a:pt x="0" y="50"/>
                    <a:pt x="12" y="75"/>
                    <a:pt x="19" y="82"/>
                  </a:cubicBezTo>
                  <a:cubicBezTo>
                    <a:pt x="24" y="88"/>
                    <a:pt x="50" y="101"/>
                    <a:pt x="62" y="84"/>
                  </a:cubicBezTo>
                  <a:cubicBezTo>
                    <a:pt x="81" y="58"/>
                    <a:pt x="75" y="52"/>
                    <a:pt x="83" y="25"/>
                  </a:cubicBezTo>
                  <a:cubicBezTo>
                    <a:pt x="86" y="13"/>
                    <a:pt x="67" y="8"/>
                    <a:pt x="59" y="0"/>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52">
              <a:extLst>
                <a:ext uri="{FF2B5EF4-FFF2-40B4-BE49-F238E27FC236}">
                  <a16:creationId xmlns:a16="http://schemas.microsoft.com/office/drawing/2014/main" id="{04CAD445-5C9F-4BF4-9EBE-5B0149E0667A}"/>
                </a:ext>
              </a:extLst>
            </p:cNvPr>
            <p:cNvSpPr>
              <a:spLocks/>
            </p:cNvSpPr>
            <p:nvPr/>
          </p:nvSpPr>
          <p:spPr bwMode="auto">
            <a:xfrm>
              <a:off x="4967288" y="1652588"/>
              <a:ext cx="695325" cy="671513"/>
            </a:xfrm>
            <a:custGeom>
              <a:avLst/>
              <a:gdLst>
                <a:gd name="T0" fmla="*/ 8 w 164"/>
                <a:gd name="T1" fmla="*/ 9 h 158"/>
                <a:gd name="T2" fmla="*/ 10 w 164"/>
                <a:gd name="T3" fmla="*/ 22 h 158"/>
                <a:gd name="T4" fmla="*/ 64 w 164"/>
                <a:gd name="T5" fmla="*/ 114 h 158"/>
                <a:gd name="T6" fmla="*/ 152 w 164"/>
                <a:gd name="T7" fmla="*/ 151 h 158"/>
                <a:gd name="T8" fmla="*/ 163 w 164"/>
                <a:gd name="T9" fmla="*/ 151 h 158"/>
                <a:gd name="T10" fmla="*/ 164 w 164"/>
                <a:gd name="T11" fmla="*/ 157 h 158"/>
                <a:gd name="T12" fmla="*/ 152 w 164"/>
                <a:gd name="T13" fmla="*/ 158 h 158"/>
                <a:gd name="T14" fmla="*/ 59 w 164"/>
                <a:gd name="T15" fmla="*/ 120 h 158"/>
                <a:gd name="T16" fmla="*/ 3 w 164"/>
                <a:gd name="T17" fmla="*/ 23 h 158"/>
                <a:gd name="T18" fmla="*/ 2 w 164"/>
                <a:gd name="T19" fmla="*/ 9 h 158"/>
                <a:gd name="T20" fmla="*/ 0 w 164"/>
                <a:gd name="T21" fmla="*/ 5 h 158"/>
                <a:gd name="T22" fmla="*/ 5 w 164"/>
                <a:gd name="T23" fmla="*/ 0 h 158"/>
                <a:gd name="T24" fmla="*/ 10 w 164"/>
                <a:gd name="T25" fmla="*/ 5 h 158"/>
                <a:gd name="T26" fmla="*/ 8 w 164"/>
                <a:gd name="T27" fmla="*/ 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 h="158">
                  <a:moveTo>
                    <a:pt x="8" y="9"/>
                  </a:moveTo>
                  <a:cubicBezTo>
                    <a:pt x="9" y="13"/>
                    <a:pt x="9" y="18"/>
                    <a:pt x="10" y="22"/>
                  </a:cubicBezTo>
                  <a:cubicBezTo>
                    <a:pt x="15" y="59"/>
                    <a:pt x="36" y="91"/>
                    <a:pt x="64" y="114"/>
                  </a:cubicBezTo>
                  <a:cubicBezTo>
                    <a:pt x="91" y="137"/>
                    <a:pt x="123" y="151"/>
                    <a:pt x="152" y="151"/>
                  </a:cubicBezTo>
                  <a:cubicBezTo>
                    <a:pt x="156" y="151"/>
                    <a:pt x="160" y="151"/>
                    <a:pt x="163" y="151"/>
                  </a:cubicBezTo>
                  <a:cubicBezTo>
                    <a:pt x="164" y="157"/>
                    <a:pt x="164" y="157"/>
                    <a:pt x="164" y="157"/>
                  </a:cubicBezTo>
                  <a:cubicBezTo>
                    <a:pt x="160" y="158"/>
                    <a:pt x="156" y="158"/>
                    <a:pt x="152" y="158"/>
                  </a:cubicBezTo>
                  <a:cubicBezTo>
                    <a:pt x="122" y="158"/>
                    <a:pt x="87" y="144"/>
                    <a:pt x="59" y="120"/>
                  </a:cubicBezTo>
                  <a:cubicBezTo>
                    <a:pt x="31" y="95"/>
                    <a:pt x="9" y="62"/>
                    <a:pt x="3" y="23"/>
                  </a:cubicBezTo>
                  <a:cubicBezTo>
                    <a:pt x="2" y="18"/>
                    <a:pt x="2" y="14"/>
                    <a:pt x="2" y="9"/>
                  </a:cubicBezTo>
                  <a:cubicBezTo>
                    <a:pt x="1" y="8"/>
                    <a:pt x="0" y="6"/>
                    <a:pt x="0" y="5"/>
                  </a:cubicBezTo>
                  <a:cubicBezTo>
                    <a:pt x="0" y="2"/>
                    <a:pt x="2" y="0"/>
                    <a:pt x="5" y="0"/>
                  </a:cubicBezTo>
                  <a:cubicBezTo>
                    <a:pt x="8" y="0"/>
                    <a:pt x="10" y="2"/>
                    <a:pt x="10" y="5"/>
                  </a:cubicBezTo>
                  <a:cubicBezTo>
                    <a:pt x="10" y="6"/>
                    <a:pt x="9" y="8"/>
                    <a:pt x="8" y="9"/>
                  </a:cubicBezTo>
                  <a:close/>
                </a:path>
              </a:pathLst>
            </a:custGeom>
            <a:solidFill>
              <a:srgbClr val="585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53">
              <a:extLst>
                <a:ext uri="{FF2B5EF4-FFF2-40B4-BE49-F238E27FC236}">
                  <a16:creationId xmlns:a16="http://schemas.microsoft.com/office/drawing/2014/main" id="{CA1DFDD9-8354-4C89-A7AA-DD6F290085CE}"/>
                </a:ext>
              </a:extLst>
            </p:cNvPr>
            <p:cNvSpPr>
              <a:spLocks/>
            </p:cNvSpPr>
            <p:nvPr/>
          </p:nvSpPr>
          <p:spPr bwMode="auto">
            <a:xfrm>
              <a:off x="5654675" y="2301875"/>
              <a:ext cx="1616075" cy="365125"/>
            </a:xfrm>
            <a:custGeom>
              <a:avLst/>
              <a:gdLst>
                <a:gd name="T0" fmla="*/ 4 w 381"/>
                <a:gd name="T1" fmla="*/ 0 h 86"/>
                <a:gd name="T2" fmla="*/ 51 w 381"/>
                <a:gd name="T3" fmla="*/ 44 h 86"/>
                <a:gd name="T4" fmla="*/ 222 w 381"/>
                <a:gd name="T5" fmla="*/ 80 h 86"/>
                <a:gd name="T6" fmla="*/ 363 w 381"/>
                <a:gd name="T7" fmla="*/ 52 h 86"/>
                <a:gd name="T8" fmla="*/ 377 w 381"/>
                <a:gd name="T9" fmla="*/ 39 h 86"/>
                <a:gd name="T10" fmla="*/ 381 w 381"/>
                <a:gd name="T11" fmla="*/ 42 h 86"/>
                <a:gd name="T12" fmla="*/ 366 w 381"/>
                <a:gd name="T13" fmla="*/ 57 h 86"/>
                <a:gd name="T14" fmla="*/ 222 w 381"/>
                <a:gd name="T15" fmla="*/ 86 h 86"/>
                <a:gd name="T16" fmla="*/ 49 w 381"/>
                <a:gd name="T17" fmla="*/ 48 h 86"/>
                <a:gd name="T18" fmla="*/ 0 w 381"/>
                <a:gd name="T19" fmla="*/ 2 h 86"/>
                <a:gd name="T20" fmla="*/ 4 w 381"/>
                <a:gd name="T2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1" h="86">
                  <a:moveTo>
                    <a:pt x="4" y="0"/>
                  </a:moveTo>
                  <a:cubicBezTo>
                    <a:pt x="15" y="18"/>
                    <a:pt x="32" y="32"/>
                    <a:pt x="51" y="44"/>
                  </a:cubicBezTo>
                  <a:cubicBezTo>
                    <a:pt x="98" y="70"/>
                    <a:pt x="162" y="81"/>
                    <a:pt x="222" y="80"/>
                  </a:cubicBezTo>
                  <a:cubicBezTo>
                    <a:pt x="281" y="80"/>
                    <a:pt x="336" y="69"/>
                    <a:pt x="363" y="52"/>
                  </a:cubicBezTo>
                  <a:cubicBezTo>
                    <a:pt x="369" y="48"/>
                    <a:pt x="374" y="44"/>
                    <a:pt x="377" y="39"/>
                  </a:cubicBezTo>
                  <a:cubicBezTo>
                    <a:pt x="381" y="42"/>
                    <a:pt x="381" y="42"/>
                    <a:pt x="381" y="42"/>
                  </a:cubicBezTo>
                  <a:cubicBezTo>
                    <a:pt x="378" y="47"/>
                    <a:pt x="373" y="52"/>
                    <a:pt x="366" y="57"/>
                  </a:cubicBezTo>
                  <a:cubicBezTo>
                    <a:pt x="338" y="74"/>
                    <a:pt x="282" y="85"/>
                    <a:pt x="222" y="86"/>
                  </a:cubicBezTo>
                  <a:cubicBezTo>
                    <a:pt x="161" y="86"/>
                    <a:pt x="96" y="75"/>
                    <a:pt x="49" y="48"/>
                  </a:cubicBezTo>
                  <a:cubicBezTo>
                    <a:pt x="28" y="36"/>
                    <a:pt x="11" y="21"/>
                    <a:pt x="0" y="2"/>
                  </a:cubicBezTo>
                  <a:lnTo>
                    <a:pt x="4" y="0"/>
                  </a:lnTo>
                  <a:close/>
                </a:path>
              </a:pathLst>
            </a:custGeom>
            <a:solidFill>
              <a:srgbClr val="58595B"/>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Oval 54">
              <a:extLst>
                <a:ext uri="{FF2B5EF4-FFF2-40B4-BE49-F238E27FC236}">
                  <a16:creationId xmlns:a16="http://schemas.microsoft.com/office/drawing/2014/main" id="{CC2DE14A-7616-4F4E-8D84-C341CF3F7A13}"/>
                </a:ext>
              </a:extLst>
            </p:cNvPr>
            <p:cNvSpPr>
              <a:spLocks noChangeArrowheads="1"/>
            </p:cNvSpPr>
            <p:nvPr/>
          </p:nvSpPr>
          <p:spPr bwMode="auto">
            <a:xfrm>
              <a:off x="7283450" y="2387600"/>
              <a:ext cx="77788" cy="185738"/>
            </a:xfrm>
            <a:prstGeom prst="ellipse">
              <a:avLst/>
            </a:prstGeom>
            <a:solidFill>
              <a:srgbClr val="E6E7E8"/>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Oval 55">
              <a:extLst>
                <a:ext uri="{FF2B5EF4-FFF2-40B4-BE49-F238E27FC236}">
                  <a16:creationId xmlns:a16="http://schemas.microsoft.com/office/drawing/2014/main" id="{C0DAD5A8-2A95-4C02-8F9B-56C351F39661}"/>
                </a:ext>
              </a:extLst>
            </p:cNvPr>
            <p:cNvSpPr>
              <a:spLocks noChangeArrowheads="1"/>
            </p:cNvSpPr>
            <p:nvPr/>
          </p:nvSpPr>
          <p:spPr bwMode="auto">
            <a:xfrm>
              <a:off x="7262813" y="2451100"/>
              <a:ext cx="63500" cy="63500"/>
            </a:xfrm>
            <a:prstGeom prst="ellipse">
              <a:avLst/>
            </a:prstGeom>
            <a:solidFill>
              <a:srgbClr val="80818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56">
              <a:extLst>
                <a:ext uri="{FF2B5EF4-FFF2-40B4-BE49-F238E27FC236}">
                  <a16:creationId xmlns:a16="http://schemas.microsoft.com/office/drawing/2014/main" id="{25D0DC5A-F9C1-43C8-81AA-92C98065558B}"/>
                </a:ext>
              </a:extLst>
            </p:cNvPr>
            <p:cNvSpPr>
              <a:spLocks/>
            </p:cNvSpPr>
            <p:nvPr/>
          </p:nvSpPr>
          <p:spPr bwMode="auto">
            <a:xfrm>
              <a:off x="6894513" y="2433638"/>
              <a:ext cx="431800" cy="403225"/>
            </a:xfrm>
            <a:custGeom>
              <a:avLst/>
              <a:gdLst>
                <a:gd name="T0" fmla="*/ 2 w 102"/>
                <a:gd name="T1" fmla="*/ 45 h 95"/>
                <a:gd name="T2" fmla="*/ 45 w 102"/>
                <a:gd name="T3" fmla="*/ 6 h 95"/>
                <a:gd name="T4" fmla="*/ 66 w 102"/>
                <a:gd name="T5" fmla="*/ 6 h 95"/>
                <a:gd name="T6" fmla="*/ 92 w 102"/>
                <a:gd name="T7" fmla="*/ 17 h 95"/>
                <a:gd name="T8" fmla="*/ 87 w 102"/>
                <a:gd name="T9" fmla="*/ 57 h 95"/>
                <a:gd name="T10" fmla="*/ 8 w 102"/>
                <a:gd name="T11" fmla="*/ 69 h 95"/>
                <a:gd name="T12" fmla="*/ 2 w 102"/>
                <a:gd name="T13" fmla="*/ 45 h 95"/>
              </a:gdLst>
              <a:ahLst/>
              <a:cxnLst>
                <a:cxn ang="0">
                  <a:pos x="T0" y="T1"/>
                </a:cxn>
                <a:cxn ang="0">
                  <a:pos x="T2" y="T3"/>
                </a:cxn>
                <a:cxn ang="0">
                  <a:pos x="T4" y="T5"/>
                </a:cxn>
                <a:cxn ang="0">
                  <a:pos x="T6" y="T7"/>
                </a:cxn>
                <a:cxn ang="0">
                  <a:pos x="T8" y="T9"/>
                </a:cxn>
                <a:cxn ang="0">
                  <a:pos x="T10" y="T11"/>
                </a:cxn>
                <a:cxn ang="0">
                  <a:pos x="T12" y="T13"/>
                </a:cxn>
              </a:cxnLst>
              <a:rect l="0" t="0" r="r" b="b"/>
              <a:pathLst>
                <a:path w="102" h="95">
                  <a:moveTo>
                    <a:pt x="2" y="45"/>
                  </a:moveTo>
                  <a:cubicBezTo>
                    <a:pt x="9" y="45"/>
                    <a:pt x="35" y="7"/>
                    <a:pt x="45" y="6"/>
                  </a:cubicBezTo>
                  <a:cubicBezTo>
                    <a:pt x="60" y="4"/>
                    <a:pt x="59" y="8"/>
                    <a:pt x="66" y="6"/>
                  </a:cubicBezTo>
                  <a:cubicBezTo>
                    <a:pt x="83" y="0"/>
                    <a:pt x="80" y="0"/>
                    <a:pt x="92" y="17"/>
                  </a:cubicBezTo>
                  <a:cubicBezTo>
                    <a:pt x="100" y="28"/>
                    <a:pt x="102" y="50"/>
                    <a:pt x="87" y="57"/>
                  </a:cubicBezTo>
                  <a:cubicBezTo>
                    <a:pt x="69" y="66"/>
                    <a:pt x="22" y="95"/>
                    <a:pt x="8" y="69"/>
                  </a:cubicBezTo>
                  <a:cubicBezTo>
                    <a:pt x="8" y="67"/>
                    <a:pt x="0" y="45"/>
                    <a:pt x="2" y="45"/>
                  </a:cubicBezTo>
                  <a:close/>
                </a:path>
              </a:pathLst>
            </a:custGeom>
            <a:solidFill>
              <a:srgbClr val="FBD2C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57">
              <a:extLst>
                <a:ext uri="{FF2B5EF4-FFF2-40B4-BE49-F238E27FC236}">
                  <a16:creationId xmlns:a16="http://schemas.microsoft.com/office/drawing/2014/main" id="{266A2251-4FB4-4128-B83A-687F160A40B0}"/>
                </a:ext>
              </a:extLst>
            </p:cNvPr>
            <p:cNvSpPr>
              <a:spLocks/>
            </p:cNvSpPr>
            <p:nvPr/>
          </p:nvSpPr>
          <p:spPr bwMode="auto">
            <a:xfrm>
              <a:off x="4937125" y="2298700"/>
              <a:ext cx="2084388" cy="687388"/>
            </a:xfrm>
            <a:custGeom>
              <a:avLst/>
              <a:gdLst>
                <a:gd name="T0" fmla="*/ 41 w 491"/>
                <a:gd name="T1" fmla="*/ 103 h 162"/>
                <a:gd name="T2" fmla="*/ 233 w 491"/>
                <a:gd name="T3" fmla="*/ 159 h 162"/>
                <a:gd name="T4" fmla="*/ 491 w 491"/>
                <a:gd name="T5" fmla="*/ 122 h 162"/>
                <a:gd name="T6" fmla="*/ 476 w 491"/>
                <a:gd name="T7" fmla="*/ 67 h 162"/>
                <a:gd name="T8" fmla="*/ 251 w 491"/>
                <a:gd name="T9" fmla="*/ 86 h 162"/>
                <a:gd name="T10" fmla="*/ 57 w 491"/>
                <a:gd name="T11" fmla="*/ 5 h 162"/>
                <a:gd name="T12" fmla="*/ 41 w 491"/>
                <a:gd name="T13" fmla="*/ 103 h 162"/>
              </a:gdLst>
              <a:ahLst/>
              <a:cxnLst>
                <a:cxn ang="0">
                  <a:pos x="T0" y="T1"/>
                </a:cxn>
                <a:cxn ang="0">
                  <a:pos x="T2" y="T3"/>
                </a:cxn>
                <a:cxn ang="0">
                  <a:pos x="T4" y="T5"/>
                </a:cxn>
                <a:cxn ang="0">
                  <a:pos x="T6" y="T7"/>
                </a:cxn>
                <a:cxn ang="0">
                  <a:pos x="T8" y="T9"/>
                </a:cxn>
                <a:cxn ang="0">
                  <a:pos x="T10" y="T11"/>
                </a:cxn>
                <a:cxn ang="0">
                  <a:pos x="T12" y="T13"/>
                </a:cxn>
              </a:cxnLst>
              <a:rect l="0" t="0" r="r" b="b"/>
              <a:pathLst>
                <a:path w="491" h="162">
                  <a:moveTo>
                    <a:pt x="41" y="103"/>
                  </a:moveTo>
                  <a:cubicBezTo>
                    <a:pt x="90" y="121"/>
                    <a:pt x="179" y="146"/>
                    <a:pt x="233" y="159"/>
                  </a:cubicBezTo>
                  <a:cubicBezTo>
                    <a:pt x="246" y="162"/>
                    <a:pt x="407" y="150"/>
                    <a:pt x="491" y="122"/>
                  </a:cubicBezTo>
                  <a:cubicBezTo>
                    <a:pt x="476" y="67"/>
                    <a:pt x="476" y="67"/>
                    <a:pt x="476" y="67"/>
                  </a:cubicBezTo>
                  <a:cubicBezTo>
                    <a:pt x="464" y="69"/>
                    <a:pt x="256" y="88"/>
                    <a:pt x="251" y="86"/>
                  </a:cubicBezTo>
                  <a:cubicBezTo>
                    <a:pt x="221" y="76"/>
                    <a:pt x="91" y="16"/>
                    <a:pt x="57" y="5"/>
                  </a:cubicBezTo>
                  <a:cubicBezTo>
                    <a:pt x="41" y="0"/>
                    <a:pt x="0" y="87"/>
                    <a:pt x="41" y="103"/>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1" name="Rectangle: Rounded Corners 220">
            <a:extLst>
              <a:ext uri="{FF2B5EF4-FFF2-40B4-BE49-F238E27FC236}">
                <a16:creationId xmlns:a16="http://schemas.microsoft.com/office/drawing/2014/main" id="{41C68CAF-2B2E-40FA-A0DD-08E8D2BD49C2}"/>
              </a:ext>
            </a:extLst>
          </p:cNvPr>
          <p:cNvSpPr/>
          <p:nvPr/>
        </p:nvSpPr>
        <p:spPr>
          <a:xfrm>
            <a:off x="676913" y="1600796"/>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2568B79B-DC70-48A5-B59D-99A4B7F6E356}"/>
              </a:ext>
            </a:extLst>
          </p:cNvPr>
          <p:cNvGrpSpPr/>
          <p:nvPr/>
        </p:nvGrpSpPr>
        <p:grpSpPr>
          <a:xfrm>
            <a:off x="1067156" y="989693"/>
            <a:ext cx="6262792" cy="984602"/>
            <a:chOff x="1067156" y="989693"/>
            <a:chExt cx="6262792" cy="984602"/>
          </a:xfrm>
        </p:grpSpPr>
        <p:sp>
          <p:nvSpPr>
            <p:cNvPr id="222" name="TextBox 221">
              <a:extLst>
                <a:ext uri="{FF2B5EF4-FFF2-40B4-BE49-F238E27FC236}">
                  <a16:creationId xmlns:a16="http://schemas.microsoft.com/office/drawing/2014/main" id="{8180893B-46ED-4DE9-B2A0-516E23FDA923}"/>
                </a:ext>
              </a:extLst>
            </p:cNvPr>
            <p:cNvSpPr txBox="1"/>
            <p:nvPr/>
          </p:nvSpPr>
          <p:spPr>
            <a:xfrm>
              <a:off x="1067156" y="1266409"/>
              <a:ext cx="6262792" cy="707886"/>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 </a:t>
              </a:r>
              <a:r>
                <a:rPr lang="en-US" sz="4000" dirty="0">
                  <a:solidFill>
                    <a:schemeClr val="bg1"/>
                  </a:solidFill>
                  <a:latin typeface="+mj-lt"/>
                </a:rPr>
                <a:t>Infographic Slide</a:t>
              </a:r>
            </a:p>
          </p:txBody>
        </p:sp>
        <p:sp>
          <p:nvSpPr>
            <p:cNvPr id="223" name="TextBox 222">
              <a:extLst>
                <a:ext uri="{FF2B5EF4-FFF2-40B4-BE49-F238E27FC236}">
                  <a16:creationId xmlns:a16="http://schemas.microsoft.com/office/drawing/2014/main" id="{F44B0897-4B8F-467B-BEC6-BDA5B5CF6898}"/>
                </a:ext>
              </a:extLst>
            </p:cNvPr>
            <p:cNvSpPr txBox="1"/>
            <p:nvPr/>
          </p:nvSpPr>
          <p:spPr>
            <a:xfrm>
              <a:off x="1067156" y="989693"/>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3" name="Group 2">
            <a:extLst>
              <a:ext uri="{FF2B5EF4-FFF2-40B4-BE49-F238E27FC236}">
                <a16:creationId xmlns:a16="http://schemas.microsoft.com/office/drawing/2014/main" id="{F8F6F685-32F6-41FC-A39A-0711C8327265}"/>
              </a:ext>
            </a:extLst>
          </p:cNvPr>
          <p:cNvGrpSpPr/>
          <p:nvPr/>
        </p:nvGrpSpPr>
        <p:grpSpPr>
          <a:xfrm>
            <a:off x="1067156" y="2611206"/>
            <a:ext cx="5028844" cy="1106169"/>
            <a:chOff x="1067156" y="2611206"/>
            <a:chExt cx="5028844" cy="1106169"/>
          </a:xfrm>
        </p:grpSpPr>
        <p:sp>
          <p:nvSpPr>
            <p:cNvPr id="235" name="TextBox 234">
              <a:extLst>
                <a:ext uri="{FF2B5EF4-FFF2-40B4-BE49-F238E27FC236}">
                  <a16:creationId xmlns:a16="http://schemas.microsoft.com/office/drawing/2014/main" id="{00D5B3A2-4EDD-43CB-B0F3-5705DD85DF2F}"/>
                </a:ext>
              </a:extLst>
            </p:cNvPr>
            <p:cNvSpPr txBox="1"/>
            <p:nvPr/>
          </p:nvSpPr>
          <p:spPr>
            <a:xfrm>
              <a:off x="1067156" y="2611206"/>
              <a:ext cx="3676963" cy="351635"/>
            </a:xfrm>
            <a:prstGeom prst="rect">
              <a:avLst/>
            </a:prstGeom>
            <a:noFill/>
          </p:spPr>
          <p:txBody>
            <a:bodyPr wrap="square" rtlCol="0">
              <a:spAutoFit/>
            </a:bodyPr>
            <a:lstStyle/>
            <a:p>
              <a:pPr>
                <a:lnSpc>
                  <a:spcPct val="113000"/>
                </a:lnSpc>
              </a:pPr>
              <a:r>
                <a:rPr lang="en-US" sz="1600" dirty="0">
                  <a:solidFill>
                    <a:schemeClr val="bg1"/>
                  </a:solidFill>
                  <a:latin typeface="+mj-lt"/>
                </a:rPr>
                <a:t>Get The Best Treatment</a:t>
              </a:r>
              <a:endParaRPr lang="en-US" sz="1600" b="1" i="1" dirty="0">
                <a:solidFill>
                  <a:schemeClr val="bg1"/>
                </a:solidFill>
                <a:latin typeface="+mj-lt"/>
              </a:endParaRPr>
            </a:p>
          </p:txBody>
        </p:sp>
        <p:sp>
          <p:nvSpPr>
            <p:cNvPr id="236" name="TextBox 235">
              <a:extLst>
                <a:ext uri="{FF2B5EF4-FFF2-40B4-BE49-F238E27FC236}">
                  <a16:creationId xmlns:a16="http://schemas.microsoft.com/office/drawing/2014/main" id="{5A38C3F9-2DD6-4D83-83EF-FF5F0860A2AA}"/>
                </a:ext>
              </a:extLst>
            </p:cNvPr>
            <p:cNvSpPr txBox="1"/>
            <p:nvPr/>
          </p:nvSpPr>
          <p:spPr>
            <a:xfrm>
              <a:off x="1067156" y="2980827"/>
              <a:ext cx="5028844"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a:t>
              </a:r>
              <a:r>
                <a:rPr lang="en-US" sz="1200" b="1" dirty="0" err="1">
                  <a:solidFill>
                    <a:schemeClr val="bg1">
                      <a:lumMod val="65000"/>
                    </a:schemeClr>
                  </a:solidFill>
                </a:rPr>
                <a:t>ut</a:t>
              </a:r>
              <a:r>
                <a:rPr lang="en-US" sz="1200" b="1" dirty="0">
                  <a:solidFill>
                    <a:schemeClr val="bg1">
                      <a:lumMod val="65000"/>
                    </a:schemeClr>
                  </a:solidFill>
                </a:rPr>
                <a:t> </a:t>
              </a:r>
              <a:r>
                <a:rPr lang="en-US" sz="1200" b="1" dirty="0" err="1">
                  <a:solidFill>
                    <a:schemeClr val="bg1">
                      <a:lumMod val="65000"/>
                    </a:schemeClr>
                  </a:solidFill>
                </a:rPr>
                <a:t>perspiciatis</a:t>
              </a:r>
              <a:r>
                <a:rPr lang="en-US" sz="1200" b="1"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 </a:t>
              </a:r>
              <a:r>
                <a:rPr lang="en-US" sz="1200" dirty="0" err="1">
                  <a:solidFill>
                    <a:schemeClr val="bg1">
                      <a:lumMod val="65000"/>
                    </a:schemeClr>
                  </a:solidFill>
                </a:rPr>
                <a:t>doloremque</a:t>
              </a:r>
              <a:r>
                <a:rPr lang="en-US" sz="1200" dirty="0">
                  <a:solidFill>
                    <a:schemeClr val="bg1">
                      <a:lumMod val="65000"/>
                    </a:schemeClr>
                  </a:solidFill>
                </a:rPr>
                <a:t> </a:t>
              </a:r>
              <a:r>
                <a:rPr lang="en-US" sz="1200" dirty="0" err="1">
                  <a:solidFill>
                    <a:schemeClr val="bg1">
                      <a:lumMod val="65000"/>
                    </a:schemeClr>
                  </a:solidFill>
                </a:rPr>
                <a:t>laudantium</a:t>
              </a:r>
              <a:r>
                <a:rPr lang="en-US" sz="1200" dirty="0">
                  <a:solidFill>
                    <a:schemeClr val="bg1">
                      <a:lumMod val="65000"/>
                    </a:schemeClr>
                  </a:solidFill>
                </a:rPr>
                <a:t>, </a:t>
              </a:r>
              <a:r>
                <a:rPr lang="en-US" sz="1200" dirty="0" err="1">
                  <a:solidFill>
                    <a:schemeClr val="bg1">
                      <a:lumMod val="65000"/>
                    </a:schemeClr>
                  </a:solidFill>
                </a:rPr>
                <a:t>totam</a:t>
              </a:r>
              <a:r>
                <a:rPr lang="en-US" sz="1200" dirty="0">
                  <a:solidFill>
                    <a:schemeClr val="bg1">
                      <a:lumMod val="65000"/>
                    </a:schemeClr>
                  </a:solidFill>
                </a:rPr>
                <a:t> rem </a:t>
              </a:r>
              <a:r>
                <a:rPr lang="en-US" sz="1200" dirty="0" err="1">
                  <a:solidFill>
                    <a:schemeClr val="bg1">
                      <a:lumMod val="65000"/>
                    </a:schemeClr>
                  </a:solidFill>
                </a:rPr>
                <a:t>aperiam</a:t>
              </a:r>
              <a:r>
                <a:rPr lang="en-US" sz="1200" dirty="0">
                  <a:solidFill>
                    <a:schemeClr val="bg1">
                      <a:lumMod val="65000"/>
                    </a:schemeClr>
                  </a:solidFill>
                </a:rPr>
                <a:t>, </a:t>
              </a:r>
              <a:r>
                <a:rPr lang="en-US" sz="1200" dirty="0" err="1">
                  <a:solidFill>
                    <a:schemeClr val="bg1">
                      <a:lumMod val="65000"/>
                    </a:schemeClr>
                  </a:solidFill>
                </a:rPr>
                <a:t>eaque</a:t>
              </a:r>
              <a:r>
                <a:rPr lang="en-US" sz="1200" dirty="0">
                  <a:solidFill>
                    <a:schemeClr val="bg1">
                      <a:lumMod val="65000"/>
                    </a:schemeClr>
                  </a:solidFill>
                </a:rPr>
                <a:t> </a:t>
              </a:r>
              <a:r>
                <a:rPr lang="en-US" sz="1200" dirty="0" err="1">
                  <a:solidFill>
                    <a:schemeClr val="bg1">
                      <a:lumMod val="65000"/>
                    </a:schemeClr>
                  </a:solidFill>
                </a:rPr>
                <a:t>ipsa</a:t>
              </a:r>
              <a:r>
                <a:rPr lang="en-US" sz="1200" dirty="0">
                  <a:solidFill>
                    <a:schemeClr val="bg1">
                      <a:lumMod val="65000"/>
                    </a:schemeClr>
                  </a:solidFill>
                </a:rPr>
                <a:t> </a:t>
              </a:r>
              <a:r>
                <a:rPr lang="en-US" sz="1200" dirty="0" err="1">
                  <a:solidFill>
                    <a:schemeClr val="bg1">
                      <a:lumMod val="65000"/>
                    </a:schemeClr>
                  </a:solidFill>
                </a:rPr>
                <a:t>quae</a:t>
              </a:r>
              <a:r>
                <a:rPr lang="en-US" sz="1200" dirty="0">
                  <a:solidFill>
                    <a:schemeClr val="bg1">
                      <a:lumMod val="65000"/>
                    </a:schemeClr>
                  </a:solidFill>
                </a:rPr>
                <a:t> ab </a:t>
              </a:r>
              <a:r>
                <a:rPr lang="en-US" sz="1200" dirty="0" err="1">
                  <a:solidFill>
                    <a:schemeClr val="bg1">
                      <a:lumMod val="65000"/>
                    </a:schemeClr>
                  </a:solidFill>
                </a:rPr>
                <a:t>illo</a:t>
              </a:r>
              <a:r>
                <a:rPr lang="en-US" sz="1200" dirty="0">
                  <a:solidFill>
                    <a:schemeClr val="bg1">
                      <a:lumMod val="65000"/>
                    </a:schemeClr>
                  </a:solidFill>
                </a:rPr>
                <a:t> </a:t>
              </a:r>
              <a:r>
                <a:rPr lang="en-US" sz="1200" dirty="0" err="1">
                  <a:solidFill>
                    <a:schemeClr val="bg1">
                      <a:lumMod val="65000"/>
                    </a:schemeClr>
                  </a:solidFill>
                </a:rPr>
                <a:t>inventore</a:t>
              </a:r>
              <a:r>
                <a:rPr lang="en-US" sz="1200" dirty="0">
                  <a:solidFill>
                    <a:schemeClr val="bg1">
                      <a:lumMod val="65000"/>
                    </a:schemeClr>
                  </a:solidFill>
                </a:rPr>
                <a:t> Veritatis.</a:t>
              </a:r>
            </a:p>
          </p:txBody>
        </p:sp>
      </p:grpSp>
      <p:grpSp>
        <p:nvGrpSpPr>
          <p:cNvPr id="5" name="Group 4">
            <a:extLst>
              <a:ext uri="{FF2B5EF4-FFF2-40B4-BE49-F238E27FC236}">
                <a16:creationId xmlns:a16="http://schemas.microsoft.com/office/drawing/2014/main" id="{0353C276-E574-47CD-B16F-FF8CEAE81D89}"/>
              </a:ext>
            </a:extLst>
          </p:cNvPr>
          <p:cNvGrpSpPr/>
          <p:nvPr/>
        </p:nvGrpSpPr>
        <p:grpSpPr>
          <a:xfrm>
            <a:off x="1094160" y="4315958"/>
            <a:ext cx="2715045" cy="1093752"/>
            <a:chOff x="1094160" y="4315958"/>
            <a:chExt cx="2715045" cy="1093752"/>
          </a:xfrm>
        </p:grpSpPr>
        <p:grpSp>
          <p:nvGrpSpPr>
            <p:cNvPr id="239" name="Group 238">
              <a:extLst>
                <a:ext uri="{FF2B5EF4-FFF2-40B4-BE49-F238E27FC236}">
                  <a16:creationId xmlns:a16="http://schemas.microsoft.com/office/drawing/2014/main" id="{61C1DF31-D63A-4EA0-BDE3-4F8EA5942868}"/>
                </a:ext>
              </a:extLst>
            </p:cNvPr>
            <p:cNvGrpSpPr/>
            <p:nvPr/>
          </p:nvGrpSpPr>
          <p:grpSpPr>
            <a:xfrm>
              <a:off x="2336237" y="4399889"/>
              <a:ext cx="1472968" cy="925890"/>
              <a:chOff x="2336237" y="4222593"/>
              <a:chExt cx="1472968" cy="925890"/>
            </a:xfrm>
          </p:grpSpPr>
          <p:sp>
            <p:nvSpPr>
              <p:cNvPr id="237" name="TextBox 236">
                <a:extLst>
                  <a:ext uri="{FF2B5EF4-FFF2-40B4-BE49-F238E27FC236}">
                    <a16:creationId xmlns:a16="http://schemas.microsoft.com/office/drawing/2014/main" id="{0CD2E2A2-C912-4E0E-B644-5278BA74FD37}"/>
                  </a:ext>
                </a:extLst>
              </p:cNvPr>
              <p:cNvSpPr txBox="1"/>
              <p:nvPr/>
            </p:nvSpPr>
            <p:spPr>
              <a:xfrm>
                <a:off x="2336237" y="4656169"/>
                <a:ext cx="1470149" cy="492314"/>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r>
                  <a:rPr lang="en-US" sz="1200" i="1" dirty="0">
                    <a:solidFill>
                      <a:schemeClr val="bg1">
                        <a:lumMod val="65000"/>
                      </a:schemeClr>
                    </a:solidFill>
                  </a:rPr>
                  <a:t> </a:t>
                </a:r>
                <a:r>
                  <a:rPr lang="en-US" sz="1200" i="1" dirty="0" err="1">
                    <a:solidFill>
                      <a:schemeClr val="bg1">
                        <a:lumMod val="65000"/>
                      </a:schemeClr>
                    </a:solidFill>
                  </a:rPr>
                  <a:t>unde</a:t>
                </a:r>
                <a:r>
                  <a:rPr lang="en-US" sz="1200" i="1" dirty="0">
                    <a:solidFill>
                      <a:schemeClr val="bg1">
                        <a:lumMod val="65000"/>
                      </a:schemeClr>
                    </a:solidFill>
                  </a:rPr>
                  <a:t> </a:t>
                </a:r>
                <a:r>
                  <a:rPr lang="en-US" sz="1200" i="1" dirty="0" err="1">
                    <a:solidFill>
                      <a:schemeClr val="bg1">
                        <a:lumMod val="65000"/>
                      </a:schemeClr>
                    </a:solidFill>
                  </a:rPr>
                  <a:t>omnis</a:t>
                </a:r>
                <a:r>
                  <a:rPr lang="en-US" sz="1200" i="1" dirty="0">
                    <a:solidFill>
                      <a:schemeClr val="bg1">
                        <a:lumMod val="65000"/>
                      </a:schemeClr>
                    </a:solidFill>
                  </a:rPr>
                  <a:t> </a:t>
                </a:r>
                <a:r>
                  <a:rPr lang="en-US" sz="1200" i="1" dirty="0" err="1">
                    <a:solidFill>
                      <a:schemeClr val="bg1">
                        <a:lumMod val="65000"/>
                      </a:schemeClr>
                    </a:solidFill>
                  </a:rPr>
                  <a:t>iste</a:t>
                </a:r>
                <a:endParaRPr lang="en-US" sz="1200" i="1" dirty="0">
                  <a:solidFill>
                    <a:schemeClr val="bg1">
                      <a:lumMod val="65000"/>
                    </a:schemeClr>
                  </a:solidFill>
                </a:endParaRPr>
              </a:p>
            </p:txBody>
          </p:sp>
          <p:sp>
            <p:nvSpPr>
              <p:cNvPr id="238" name="TextBox 237">
                <a:extLst>
                  <a:ext uri="{FF2B5EF4-FFF2-40B4-BE49-F238E27FC236}">
                    <a16:creationId xmlns:a16="http://schemas.microsoft.com/office/drawing/2014/main" id="{1780E8D8-1A97-4D21-90BA-D1852015E9E1}"/>
                  </a:ext>
                </a:extLst>
              </p:cNvPr>
              <p:cNvSpPr txBox="1"/>
              <p:nvPr/>
            </p:nvSpPr>
            <p:spPr>
              <a:xfrm>
                <a:off x="2336237" y="4222593"/>
                <a:ext cx="1472968" cy="481286"/>
              </a:xfrm>
              <a:prstGeom prst="rect">
                <a:avLst/>
              </a:prstGeom>
              <a:noFill/>
            </p:spPr>
            <p:txBody>
              <a:bodyPr wrap="square" rtlCol="0">
                <a:spAutoFit/>
              </a:bodyPr>
              <a:lstStyle/>
              <a:p>
                <a:pPr>
                  <a:lnSpc>
                    <a:spcPct val="113000"/>
                  </a:lnSpc>
                </a:pPr>
                <a:r>
                  <a:rPr lang="en-US" sz="2400" b="1" dirty="0">
                    <a:solidFill>
                      <a:schemeClr val="bg1"/>
                    </a:solidFill>
                    <a:latin typeface="+mj-lt"/>
                  </a:rPr>
                  <a:t>250</a:t>
                </a:r>
              </a:p>
            </p:txBody>
          </p:sp>
        </p:grpSp>
        <p:grpSp>
          <p:nvGrpSpPr>
            <p:cNvPr id="260" name="Group 259">
              <a:extLst>
                <a:ext uri="{FF2B5EF4-FFF2-40B4-BE49-F238E27FC236}">
                  <a16:creationId xmlns:a16="http://schemas.microsoft.com/office/drawing/2014/main" id="{690E90ED-DA32-4060-B2F5-A6733335C895}"/>
                </a:ext>
              </a:extLst>
            </p:cNvPr>
            <p:cNvGrpSpPr/>
            <p:nvPr/>
          </p:nvGrpSpPr>
          <p:grpSpPr>
            <a:xfrm>
              <a:off x="1094160" y="4315958"/>
              <a:ext cx="1093752" cy="1093752"/>
              <a:chOff x="1094160" y="4315958"/>
              <a:chExt cx="1093752" cy="1093752"/>
            </a:xfrm>
          </p:grpSpPr>
          <p:grpSp>
            <p:nvGrpSpPr>
              <p:cNvPr id="230" name="Group 229">
                <a:extLst>
                  <a:ext uri="{FF2B5EF4-FFF2-40B4-BE49-F238E27FC236}">
                    <a16:creationId xmlns:a16="http://schemas.microsoft.com/office/drawing/2014/main" id="{E11AF874-D730-4665-A44B-15AAC6C63A2F}"/>
                  </a:ext>
                </a:extLst>
              </p:cNvPr>
              <p:cNvGrpSpPr/>
              <p:nvPr/>
            </p:nvGrpSpPr>
            <p:grpSpPr>
              <a:xfrm>
                <a:off x="1094160" y="4315958"/>
                <a:ext cx="1093752" cy="1093752"/>
                <a:chOff x="7095785" y="3115889"/>
                <a:chExt cx="1270363" cy="1270363"/>
              </a:xfrm>
            </p:grpSpPr>
            <p:sp>
              <p:nvSpPr>
                <p:cNvPr id="231" name="Oval 230">
                  <a:extLst>
                    <a:ext uri="{FF2B5EF4-FFF2-40B4-BE49-F238E27FC236}">
                      <a16:creationId xmlns:a16="http://schemas.microsoft.com/office/drawing/2014/main" id="{7AB51854-6E59-422F-9D28-38B996AD0F19}"/>
                    </a:ext>
                  </a:extLst>
                </p:cNvPr>
                <p:cNvSpPr/>
                <p:nvPr/>
              </p:nvSpPr>
              <p:spPr>
                <a:xfrm>
                  <a:off x="7095787" y="3115892"/>
                  <a:ext cx="1270360" cy="1270358"/>
                </a:xfrm>
                <a:prstGeom prst="ellipse">
                  <a:avLst/>
                </a:prstGeom>
                <a:solidFill>
                  <a:schemeClr val="bg1">
                    <a:lumMod val="75000"/>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65000"/>
                        <a:lumOff val="35000"/>
                      </a:schemeClr>
                    </a:solidFill>
                    <a:latin typeface="+mj-lt"/>
                  </a:endParaRPr>
                </a:p>
              </p:txBody>
            </p:sp>
            <p:sp>
              <p:nvSpPr>
                <p:cNvPr id="232" name="Partial Circle 231">
                  <a:extLst>
                    <a:ext uri="{FF2B5EF4-FFF2-40B4-BE49-F238E27FC236}">
                      <a16:creationId xmlns:a16="http://schemas.microsoft.com/office/drawing/2014/main" id="{E9741D1B-B971-449F-9FCE-A23BAFF7014D}"/>
                    </a:ext>
                  </a:extLst>
                </p:cNvPr>
                <p:cNvSpPr/>
                <p:nvPr/>
              </p:nvSpPr>
              <p:spPr>
                <a:xfrm>
                  <a:off x="7095785" y="3115889"/>
                  <a:ext cx="1270363" cy="1270363"/>
                </a:xfrm>
                <a:prstGeom prst="pie">
                  <a:avLst/>
                </a:prstGeom>
                <a:gradFill>
                  <a:gsLst>
                    <a:gs pos="10000">
                      <a:schemeClr val="accent1"/>
                    </a:gs>
                    <a:gs pos="100000">
                      <a:schemeClr val="accent1">
                        <a:lumMod val="7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65000"/>
                        <a:lumOff val="35000"/>
                      </a:schemeClr>
                    </a:solidFill>
                    <a:latin typeface="+mj-lt"/>
                  </a:endParaRPr>
                </a:p>
              </p:txBody>
            </p:sp>
            <p:sp>
              <p:nvSpPr>
                <p:cNvPr id="233" name="Oval 232">
                  <a:extLst>
                    <a:ext uri="{FF2B5EF4-FFF2-40B4-BE49-F238E27FC236}">
                      <a16:creationId xmlns:a16="http://schemas.microsoft.com/office/drawing/2014/main" id="{4C6754F9-09A7-4718-AC60-F40E6078F8AA}"/>
                    </a:ext>
                  </a:extLst>
                </p:cNvPr>
                <p:cNvSpPr/>
                <p:nvPr/>
              </p:nvSpPr>
              <p:spPr>
                <a:xfrm>
                  <a:off x="7229656" y="3249761"/>
                  <a:ext cx="1002621" cy="1002620"/>
                </a:xfrm>
                <a:prstGeom prst="ellipse">
                  <a:avLst/>
                </a:prstGeom>
                <a:solidFill>
                  <a:schemeClr val="bg1"/>
                </a:solidFill>
                <a:ln>
                  <a:noFill/>
                </a:ln>
                <a:effectLst>
                  <a:outerShdw blurRad="215900" dist="508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65000"/>
                        <a:lumOff val="35000"/>
                      </a:schemeClr>
                    </a:solidFill>
                    <a:latin typeface="+mj-lt"/>
                  </a:endParaRPr>
                </a:p>
              </p:txBody>
            </p:sp>
          </p:grpSp>
          <p:grpSp>
            <p:nvGrpSpPr>
              <p:cNvPr id="250" name="Group 249">
                <a:extLst>
                  <a:ext uri="{FF2B5EF4-FFF2-40B4-BE49-F238E27FC236}">
                    <a16:creationId xmlns:a16="http://schemas.microsoft.com/office/drawing/2014/main" id="{88362FF1-6873-423C-A8F1-CBD663D7386D}"/>
                  </a:ext>
                </a:extLst>
              </p:cNvPr>
              <p:cNvGrpSpPr/>
              <p:nvPr/>
            </p:nvGrpSpPr>
            <p:grpSpPr>
              <a:xfrm>
                <a:off x="1450931" y="4689582"/>
                <a:ext cx="380210" cy="346505"/>
                <a:chOff x="4419601" y="4203700"/>
                <a:chExt cx="2489200" cy="2268538"/>
              </a:xfrm>
              <a:solidFill>
                <a:schemeClr val="accent1"/>
              </a:solidFill>
            </p:grpSpPr>
            <p:sp>
              <p:nvSpPr>
                <p:cNvPr id="251" name="Freeform 5">
                  <a:extLst>
                    <a:ext uri="{FF2B5EF4-FFF2-40B4-BE49-F238E27FC236}">
                      <a16:creationId xmlns:a16="http://schemas.microsoft.com/office/drawing/2014/main" id="{DBC3E091-10CB-41D9-AA4E-53D946E6E756}"/>
                    </a:ext>
                  </a:extLst>
                </p:cNvPr>
                <p:cNvSpPr>
                  <a:spLocks noEditPoints="1"/>
                </p:cNvSpPr>
                <p:nvPr/>
              </p:nvSpPr>
              <p:spPr bwMode="auto">
                <a:xfrm>
                  <a:off x="4721226" y="4203700"/>
                  <a:ext cx="527050" cy="542925"/>
                </a:xfrm>
                <a:custGeom>
                  <a:avLst/>
                  <a:gdLst>
                    <a:gd name="T0" fmla="*/ 57 w 213"/>
                    <a:gd name="T1" fmla="*/ 193 h 220"/>
                    <a:gd name="T2" fmla="*/ 184 w 213"/>
                    <a:gd name="T3" fmla="*/ 179 h 220"/>
                    <a:gd name="T4" fmla="*/ 213 w 213"/>
                    <a:gd name="T5" fmla="*/ 111 h 220"/>
                    <a:gd name="T6" fmla="*/ 213 w 213"/>
                    <a:gd name="T7" fmla="*/ 109 h 220"/>
                    <a:gd name="T8" fmla="*/ 213 w 213"/>
                    <a:gd name="T9" fmla="*/ 106 h 220"/>
                    <a:gd name="T10" fmla="*/ 133 w 213"/>
                    <a:gd name="T11" fmla="*/ 10 h 220"/>
                    <a:gd name="T12" fmla="*/ 19 w 213"/>
                    <a:gd name="T13" fmla="*/ 72 h 220"/>
                    <a:gd name="T14" fmla="*/ 57 w 213"/>
                    <a:gd name="T15" fmla="*/ 193 h 220"/>
                    <a:gd name="T16" fmla="*/ 112 w 213"/>
                    <a:gd name="T17" fmla="*/ 52 h 220"/>
                    <a:gd name="T18" fmla="*/ 169 w 213"/>
                    <a:gd name="T19" fmla="*/ 109 h 220"/>
                    <a:gd name="T20" fmla="*/ 112 w 213"/>
                    <a:gd name="T21" fmla="*/ 166 h 220"/>
                    <a:gd name="T22" fmla="*/ 55 w 213"/>
                    <a:gd name="T23" fmla="*/ 109 h 220"/>
                    <a:gd name="T24" fmla="*/ 112 w 213"/>
                    <a:gd name="T25" fmla="*/ 52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3" h="220">
                      <a:moveTo>
                        <a:pt x="57" y="193"/>
                      </a:moveTo>
                      <a:cubicBezTo>
                        <a:pt x="97" y="220"/>
                        <a:pt x="152" y="212"/>
                        <a:pt x="184" y="179"/>
                      </a:cubicBezTo>
                      <a:cubicBezTo>
                        <a:pt x="202" y="161"/>
                        <a:pt x="212" y="136"/>
                        <a:pt x="213" y="111"/>
                      </a:cubicBezTo>
                      <a:cubicBezTo>
                        <a:pt x="213" y="111"/>
                        <a:pt x="213" y="110"/>
                        <a:pt x="213" y="109"/>
                      </a:cubicBezTo>
                      <a:cubicBezTo>
                        <a:pt x="213" y="108"/>
                        <a:pt x="213" y="107"/>
                        <a:pt x="213" y="106"/>
                      </a:cubicBezTo>
                      <a:cubicBezTo>
                        <a:pt x="211" y="60"/>
                        <a:pt x="179" y="20"/>
                        <a:pt x="133" y="10"/>
                      </a:cubicBezTo>
                      <a:cubicBezTo>
                        <a:pt x="85" y="0"/>
                        <a:pt x="37" y="27"/>
                        <a:pt x="19" y="72"/>
                      </a:cubicBezTo>
                      <a:cubicBezTo>
                        <a:pt x="0" y="116"/>
                        <a:pt x="19" y="166"/>
                        <a:pt x="57" y="193"/>
                      </a:cubicBezTo>
                      <a:close/>
                      <a:moveTo>
                        <a:pt x="112" y="52"/>
                      </a:moveTo>
                      <a:cubicBezTo>
                        <a:pt x="144" y="51"/>
                        <a:pt x="169" y="78"/>
                        <a:pt x="169" y="109"/>
                      </a:cubicBezTo>
                      <a:cubicBezTo>
                        <a:pt x="169" y="140"/>
                        <a:pt x="144" y="165"/>
                        <a:pt x="112" y="166"/>
                      </a:cubicBezTo>
                      <a:cubicBezTo>
                        <a:pt x="81" y="166"/>
                        <a:pt x="56" y="140"/>
                        <a:pt x="55" y="109"/>
                      </a:cubicBezTo>
                      <a:cubicBezTo>
                        <a:pt x="55" y="77"/>
                        <a:pt x="82" y="52"/>
                        <a:pt x="112"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6">
                  <a:extLst>
                    <a:ext uri="{FF2B5EF4-FFF2-40B4-BE49-F238E27FC236}">
                      <a16:creationId xmlns:a16="http://schemas.microsoft.com/office/drawing/2014/main" id="{0D418081-01AA-4873-BE32-6198AA29AB5F}"/>
                    </a:ext>
                  </a:extLst>
                </p:cNvPr>
                <p:cNvSpPr>
                  <a:spLocks/>
                </p:cNvSpPr>
                <p:nvPr/>
              </p:nvSpPr>
              <p:spPr bwMode="auto">
                <a:xfrm>
                  <a:off x="5370513" y="4665663"/>
                  <a:ext cx="4763" cy="4763"/>
                </a:xfrm>
                <a:custGeom>
                  <a:avLst/>
                  <a:gdLst>
                    <a:gd name="T0" fmla="*/ 1 w 2"/>
                    <a:gd name="T1" fmla="*/ 1 h 2"/>
                    <a:gd name="T2" fmla="*/ 2 w 2"/>
                    <a:gd name="T3" fmla="*/ 2 h 2"/>
                    <a:gd name="T4" fmla="*/ 1 w 2"/>
                    <a:gd name="T5" fmla="*/ 1 h 2"/>
                  </a:gdLst>
                  <a:ahLst/>
                  <a:cxnLst>
                    <a:cxn ang="0">
                      <a:pos x="T0" y="T1"/>
                    </a:cxn>
                    <a:cxn ang="0">
                      <a:pos x="T2" y="T3"/>
                    </a:cxn>
                    <a:cxn ang="0">
                      <a:pos x="T4" y="T5"/>
                    </a:cxn>
                  </a:cxnLst>
                  <a:rect l="0" t="0" r="r" b="b"/>
                  <a:pathLst>
                    <a:path w="2" h="2">
                      <a:moveTo>
                        <a:pt x="1" y="1"/>
                      </a:moveTo>
                      <a:cubicBezTo>
                        <a:pt x="1" y="1"/>
                        <a:pt x="1" y="1"/>
                        <a:pt x="2" y="2"/>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7">
                  <a:extLst>
                    <a:ext uri="{FF2B5EF4-FFF2-40B4-BE49-F238E27FC236}">
                      <a16:creationId xmlns:a16="http://schemas.microsoft.com/office/drawing/2014/main" id="{803522E6-6FEB-443B-A18E-E5BF25319E1A}"/>
                    </a:ext>
                  </a:extLst>
                </p:cNvPr>
                <p:cNvSpPr>
                  <a:spLocks noEditPoints="1"/>
                </p:cNvSpPr>
                <p:nvPr/>
              </p:nvSpPr>
              <p:spPr bwMode="auto">
                <a:xfrm>
                  <a:off x="5005388" y="4629150"/>
                  <a:ext cx="1903413" cy="1409700"/>
                </a:xfrm>
                <a:custGeom>
                  <a:avLst/>
                  <a:gdLst>
                    <a:gd name="T0" fmla="*/ 760 w 768"/>
                    <a:gd name="T1" fmla="*/ 472 h 570"/>
                    <a:gd name="T2" fmla="*/ 599 w 768"/>
                    <a:gd name="T3" fmla="*/ 253 h 570"/>
                    <a:gd name="T4" fmla="*/ 574 w 768"/>
                    <a:gd name="T5" fmla="*/ 219 h 570"/>
                    <a:gd name="T6" fmla="*/ 536 w 768"/>
                    <a:gd name="T7" fmla="*/ 195 h 570"/>
                    <a:gd name="T8" fmla="*/ 367 w 768"/>
                    <a:gd name="T9" fmla="*/ 195 h 570"/>
                    <a:gd name="T10" fmla="*/ 149 w 768"/>
                    <a:gd name="T11" fmla="*/ 17 h 570"/>
                    <a:gd name="T12" fmla="*/ 135 w 768"/>
                    <a:gd name="T13" fmla="*/ 5 h 570"/>
                    <a:gd name="T14" fmla="*/ 75 w 768"/>
                    <a:gd name="T15" fmla="*/ 22 h 570"/>
                    <a:gd name="T16" fmla="*/ 17 w 768"/>
                    <a:gd name="T17" fmla="*/ 62 h 570"/>
                    <a:gd name="T18" fmla="*/ 24 w 768"/>
                    <a:gd name="T19" fmla="*/ 128 h 570"/>
                    <a:gd name="T20" fmla="*/ 178 w 768"/>
                    <a:gd name="T21" fmla="*/ 300 h 570"/>
                    <a:gd name="T22" fmla="*/ 192 w 768"/>
                    <a:gd name="T23" fmla="*/ 316 h 570"/>
                    <a:gd name="T24" fmla="*/ 208 w 768"/>
                    <a:gd name="T25" fmla="*/ 332 h 570"/>
                    <a:gd name="T26" fmla="*/ 226 w 768"/>
                    <a:gd name="T27" fmla="*/ 335 h 570"/>
                    <a:gd name="T28" fmla="*/ 237 w 768"/>
                    <a:gd name="T29" fmla="*/ 335 h 570"/>
                    <a:gd name="T30" fmla="*/ 489 w 768"/>
                    <a:gd name="T31" fmla="*/ 335 h 570"/>
                    <a:gd name="T32" fmla="*/ 644 w 768"/>
                    <a:gd name="T33" fmla="*/ 546 h 570"/>
                    <a:gd name="T34" fmla="*/ 741 w 768"/>
                    <a:gd name="T35" fmla="*/ 530 h 570"/>
                    <a:gd name="T36" fmla="*/ 763 w 768"/>
                    <a:gd name="T37" fmla="*/ 478 h 570"/>
                    <a:gd name="T38" fmla="*/ 537 w 768"/>
                    <a:gd name="T39" fmla="*/ 240 h 570"/>
                    <a:gd name="T40" fmla="*/ 538 w 768"/>
                    <a:gd name="T41" fmla="*/ 240 h 570"/>
                    <a:gd name="T42" fmla="*/ 224 w 768"/>
                    <a:gd name="T43" fmla="*/ 292 h 570"/>
                    <a:gd name="T44" fmla="*/ 709 w 768"/>
                    <a:gd name="T45" fmla="*/ 500 h 570"/>
                    <a:gd name="T46" fmla="*/ 669 w 768"/>
                    <a:gd name="T47" fmla="*/ 507 h 570"/>
                    <a:gd name="T48" fmla="*/ 531 w 768"/>
                    <a:gd name="T49" fmla="*/ 320 h 570"/>
                    <a:gd name="T50" fmla="*/ 372 w 768"/>
                    <a:gd name="T51" fmla="*/ 292 h 570"/>
                    <a:gd name="T52" fmla="*/ 236 w 768"/>
                    <a:gd name="T53" fmla="*/ 292 h 570"/>
                    <a:gd name="T54" fmla="*/ 225 w 768"/>
                    <a:gd name="T55" fmla="*/ 288 h 570"/>
                    <a:gd name="T56" fmla="*/ 221 w 768"/>
                    <a:gd name="T57" fmla="*/ 284 h 570"/>
                    <a:gd name="T58" fmla="*/ 72 w 768"/>
                    <a:gd name="T59" fmla="*/ 116 h 570"/>
                    <a:gd name="T60" fmla="*/ 52 w 768"/>
                    <a:gd name="T61" fmla="*/ 91 h 570"/>
                    <a:gd name="T62" fmla="*/ 115 w 768"/>
                    <a:gd name="T63" fmla="*/ 48 h 570"/>
                    <a:gd name="T64" fmla="*/ 117 w 768"/>
                    <a:gd name="T65" fmla="*/ 47 h 570"/>
                    <a:gd name="T66" fmla="*/ 148 w 768"/>
                    <a:gd name="T67" fmla="*/ 81 h 570"/>
                    <a:gd name="T68" fmla="*/ 277 w 768"/>
                    <a:gd name="T69" fmla="*/ 225 h 570"/>
                    <a:gd name="T70" fmla="*/ 308 w 768"/>
                    <a:gd name="T71" fmla="*/ 238 h 570"/>
                    <a:gd name="T72" fmla="*/ 500 w 768"/>
                    <a:gd name="T73" fmla="*/ 238 h 570"/>
                    <a:gd name="T74" fmla="*/ 530 w 768"/>
                    <a:gd name="T75" fmla="*/ 238 h 570"/>
                    <a:gd name="T76" fmla="*/ 536 w 768"/>
                    <a:gd name="T77" fmla="*/ 239 h 570"/>
                    <a:gd name="T78" fmla="*/ 536 w 768"/>
                    <a:gd name="T79" fmla="*/ 241 h 570"/>
                    <a:gd name="T80" fmla="*/ 540 w 768"/>
                    <a:gd name="T81" fmla="*/ 246 h 570"/>
                    <a:gd name="T82" fmla="*/ 648 w 768"/>
                    <a:gd name="T83" fmla="*/ 392 h 570"/>
                    <a:gd name="T84" fmla="*/ 709 w 768"/>
                    <a:gd name="T85" fmla="*/ 50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68" h="570">
                      <a:moveTo>
                        <a:pt x="763" y="478"/>
                      </a:moveTo>
                      <a:cubicBezTo>
                        <a:pt x="762" y="476"/>
                        <a:pt x="762" y="474"/>
                        <a:pt x="760" y="472"/>
                      </a:cubicBezTo>
                      <a:cubicBezTo>
                        <a:pt x="759" y="470"/>
                        <a:pt x="758" y="469"/>
                        <a:pt x="757" y="467"/>
                      </a:cubicBezTo>
                      <a:cubicBezTo>
                        <a:pt x="704" y="396"/>
                        <a:pt x="652" y="325"/>
                        <a:pt x="599" y="253"/>
                      </a:cubicBezTo>
                      <a:cubicBezTo>
                        <a:pt x="591" y="242"/>
                        <a:pt x="583" y="231"/>
                        <a:pt x="575" y="220"/>
                      </a:cubicBezTo>
                      <a:cubicBezTo>
                        <a:pt x="575" y="220"/>
                        <a:pt x="575" y="219"/>
                        <a:pt x="574" y="219"/>
                      </a:cubicBezTo>
                      <a:cubicBezTo>
                        <a:pt x="579" y="225"/>
                        <a:pt x="574" y="218"/>
                        <a:pt x="572" y="215"/>
                      </a:cubicBezTo>
                      <a:cubicBezTo>
                        <a:pt x="565" y="203"/>
                        <a:pt x="550" y="196"/>
                        <a:pt x="536" y="195"/>
                      </a:cubicBezTo>
                      <a:cubicBezTo>
                        <a:pt x="531" y="194"/>
                        <a:pt x="526" y="195"/>
                        <a:pt x="521" y="195"/>
                      </a:cubicBezTo>
                      <a:cubicBezTo>
                        <a:pt x="470" y="195"/>
                        <a:pt x="419" y="195"/>
                        <a:pt x="367" y="195"/>
                      </a:cubicBezTo>
                      <a:cubicBezTo>
                        <a:pt x="348" y="195"/>
                        <a:pt x="328" y="195"/>
                        <a:pt x="309" y="195"/>
                      </a:cubicBezTo>
                      <a:cubicBezTo>
                        <a:pt x="255" y="135"/>
                        <a:pt x="202" y="76"/>
                        <a:pt x="149" y="17"/>
                      </a:cubicBezTo>
                      <a:cubicBezTo>
                        <a:pt x="149" y="17"/>
                        <a:pt x="149" y="18"/>
                        <a:pt x="150" y="18"/>
                      </a:cubicBezTo>
                      <a:cubicBezTo>
                        <a:pt x="146" y="13"/>
                        <a:pt x="141" y="8"/>
                        <a:pt x="135" y="5"/>
                      </a:cubicBezTo>
                      <a:cubicBezTo>
                        <a:pt x="123" y="0"/>
                        <a:pt x="108" y="0"/>
                        <a:pt x="97" y="7"/>
                      </a:cubicBezTo>
                      <a:cubicBezTo>
                        <a:pt x="90" y="12"/>
                        <a:pt x="83" y="17"/>
                        <a:pt x="75" y="22"/>
                      </a:cubicBezTo>
                      <a:cubicBezTo>
                        <a:pt x="63" y="30"/>
                        <a:pt x="51" y="38"/>
                        <a:pt x="40" y="46"/>
                      </a:cubicBezTo>
                      <a:cubicBezTo>
                        <a:pt x="32" y="51"/>
                        <a:pt x="23" y="56"/>
                        <a:pt x="17" y="62"/>
                      </a:cubicBezTo>
                      <a:cubicBezTo>
                        <a:pt x="2" y="77"/>
                        <a:pt x="0" y="101"/>
                        <a:pt x="14" y="117"/>
                      </a:cubicBezTo>
                      <a:cubicBezTo>
                        <a:pt x="17" y="120"/>
                        <a:pt x="20" y="124"/>
                        <a:pt x="24" y="128"/>
                      </a:cubicBezTo>
                      <a:cubicBezTo>
                        <a:pt x="39" y="144"/>
                        <a:pt x="54" y="161"/>
                        <a:pt x="69" y="178"/>
                      </a:cubicBezTo>
                      <a:cubicBezTo>
                        <a:pt x="105" y="219"/>
                        <a:pt x="141" y="259"/>
                        <a:pt x="178" y="300"/>
                      </a:cubicBezTo>
                      <a:cubicBezTo>
                        <a:pt x="182" y="305"/>
                        <a:pt x="187" y="310"/>
                        <a:pt x="191" y="315"/>
                      </a:cubicBezTo>
                      <a:cubicBezTo>
                        <a:pt x="192" y="316"/>
                        <a:pt x="192" y="316"/>
                        <a:pt x="192" y="316"/>
                      </a:cubicBezTo>
                      <a:cubicBezTo>
                        <a:pt x="192" y="317"/>
                        <a:pt x="193" y="317"/>
                        <a:pt x="193" y="317"/>
                      </a:cubicBezTo>
                      <a:cubicBezTo>
                        <a:pt x="197" y="323"/>
                        <a:pt x="202" y="329"/>
                        <a:pt x="208" y="332"/>
                      </a:cubicBezTo>
                      <a:cubicBezTo>
                        <a:pt x="213" y="334"/>
                        <a:pt x="219" y="336"/>
                        <a:pt x="225" y="336"/>
                      </a:cubicBezTo>
                      <a:cubicBezTo>
                        <a:pt x="228" y="335"/>
                        <a:pt x="237" y="335"/>
                        <a:pt x="226" y="335"/>
                      </a:cubicBezTo>
                      <a:cubicBezTo>
                        <a:pt x="227" y="335"/>
                        <a:pt x="228" y="335"/>
                        <a:pt x="229" y="335"/>
                      </a:cubicBezTo>
                      <a:cubicBezTo>
                        <a:pt x="232" y="335"/>
                        <a:pt x="235" y="335"/>
                        <a:pt x="237" y="335"/>
                      </a:cubicBezTo>
                      <a:cubicBezTo>
                        <a:pt x="242" y="335"/>
                        <a:pt x="247" y="335"/>
                        <a:pt x="252" y="335"/>
                      </a:cubicBezTo>
                      <a:cubicBezTo>
                        <a:pt x="331" y="335"/>
                        <a:pt x="410" y="335"/>
                        <a:pt x="489" y="335"/>
                      </a:cubicBezTo>
                      <a:cubicBezTo>
                        <a:pt x="538" y="403"/>
                        <a:pt x="588" y="470"/>
                        <a:pt x="637" y="537"/>
                      </a:cubicBezTo>
                      <a:cubicBezTo>
                        <a:pt x="640" y="540"/>
                        <a:pt x="642" y="543"/>
                        <a:pt x="644" y="546"/>
                      </a:cubicBezTo>
                      <a:cubicBezTo>
                        <a:pt x="659" y="567"/>
                        <a:pt x="683" y="570"/>
                        <a:pt x="703" y="556"/>
                      </a:cubicBezTo>
                      <a:cubicBezTo>
                        <a:pt x="716" y="547"/>
                        <a:pt x="728" y="539"/>
                        <a:pt x="741" y="530"/>
                      </a:cubicBezTo>
                      <a:cubicBezTo>
                        <a:pt x="746" y="527"/>
                        <a:pt x="751" y="524"/>
                        <a:pt x="755" y="520"/>
                      </a:cubicBezTo>
                      <a:cubicBezTo>
                        <a:pt x="766" y="509"/>
                        <a:pt x="768" y="492"/>
                        <a:pt x="763" y="478"/>
                      </a:cubicBezTo>
                      <a:close/>
                      <a:moveTo>
                        <a:pt x="538" y="240"/>
                      </a:moveTo>
                      <a:cubicBezTo>
                        <a:pt x="537" y="240"/>
                        <a:pt x="537" y="240"/>
                        <a:pt x="537" y="240"/>
                      </a:cubicBezTo>
                      <a:cubicBezTo>
                        <a:pt x="537" y="240"/>
                        <a:pt x="537" y="240"/>
                        <a:pt x="537" y="240"/>
                      </a:cubicBezTo>
                      <a:cubicBezTo>
                        <a:pt x="537" y="240"/>
                        <a:pt x="537" y="240"/>
                        <a:pt x="538" y="240"/>
                      </a:cubicBezTo>
                      <a:close/>
                      <a:moveTo>
                        <a:pt x="224" y="292"/>
                      </a:moveTo>
                      <a:cubicBezTo>
                        <a:pt x="224" y="292"/>
                        <a:pt x="224" y="292"/>
                        <a:pt x="224" y="292"/>
                      </a:cubicBezTo>
                      <a:cubicBezTo>
                        <a:pt x="218" y="293"/>
                        <a:pt x="218" y="293"/>
                        <a:pt x="224" y="292"/>
                      </a:cubicBezTo>
                      <a:close/>
                      <a:moveTo>
                        <a:pt x="709" y="500"/>
                      </a:moveTo>
                      <a:cubicBezTo>
                        <a:pt x="699" y="506"/>
                        <a:pt x="689" y="513"/>
                        <a:pt x="679" y="520"/>
                      </a:cubicBezTo>
                      <a:cubicBezTo>
                        <a:pt x="676" y="516"/>
                        <a:pt x="672" y="511"/>
                        <a:pt x="669" y="507"/>
                      </a:cubicBezTo>
                      <a:cubicBezTo>
                        <a:pt x="637" y="464"/>
                        <a:pt x="606" y="421"/>
                        <a:pt x="574" y="378"/>
                      </a:cubicBezTo>
                      <a:cubicBezTo>
                        <a:pt x="560" y="358"/>
                        <a:pt x="545" y="339"/>
                        <a:pt x="531" y="320"/>
                      </a:cubicBezTo>
                      <a:cubicBezTo>
                        <a:pt x="523" y="309"/>
                        <a:pt x="514" y="292"/>
                        <a:pt x="499" y="292"/>
                      </a:cubicBezTo>
                      <a:cubicBezTo>
                        <a:pt x="456" y="292"/>
                        <a:pt x="414" y="292"/>
                        <a:pt x="372" y="292"/>
                      </a:cubicBezTo>
                      <a:cubicBezTo>
                        <a:pt x="327" y="292"/>
                        <a:pt x="283" y="292"/>
                        <a:pt x="238" y="292"/>
                      </a:cubicBezTo>
                      <a:cubicBezTo>
                        <a:pt x="238" y="292"/>
                        <a:pt x="237" y="292"/>
                        <a:pt x="236" y="292"/>
                      </a:cubicBezTo>
                      <a:cubicBezTo>
                        <a:pt x="234" y="292"/>
                        <a:pt x="231" y="292"/>
                        <a:pt x="228" y="292"/>
                      </a:cubicBezTo>
                      <a:cubicBezTo>
                        <a:pt x="227" y="290"/>
                        <a:pt x="226" y="289"/>
                        <a:pt x="225" y="288"/>
                      </a:cubicBezTo>
                      <a:cubicBezTo>
                        <a:pt x="225" y="287"/>
                        <a:pt x="225" y="287"/>
                        <a:pt x="225" y="287"/>
                      </a:cubicBezTo>
                      <a:cubicBezTo>
                        <a:pt x="224" y="286"/>
                        <a:pt x="222" y="285"/>
                        <a:pt x="221" y="284"/>
                      </a:cubicBezTo>
                      <a:cubicBezTo>
                        <a:pt x="209" y="270"/>
                        <a:pt x="197" y="256"/>
                        <a:pt x="184" y="242"/>
                      </a:cubicBezTo>
                      <a:cubicBezTo>
                        <a:pt x="147" y="200"/>
                        <a:pt x="110" y="158"/>
                        <a:pt x="72" y="116"/>
                      </a:cubicBezTo>
                      <a:cubicBezTo>
                        <a:pt x="65" y="108"/>
                        <a:pt x="57" y="100"/>
                        <a:pt x="50" y="92"/>
                      </a:cubicBezTo>
                      <a:cubicBezTo>
                        <a:pt x="51" y="91"/>
                        <a:pt x="51" y="91"/>
                        <a:pt x="52" y="91"/>
                      </a:cubicBezTo>
                      <a:cubicBezTo>
                        <a:pt x="63" y="83"/>
                        <a:pt x="73" y="76"/>
                        <a:pt x="84" y="69"/>
                      </a:cubicBezTo>
                      <a:cubicBezTo>
                        <a:pt x="95" y="62"/>
                        <a:pt x="105" y="55"/>
                        <a:pt x="115" y="48"/>
                      </a:cubicBezTo>
                      <a:cubicBezTo>
                        <a:pt x="115" y="48"/>
                        <a:pt x="116" y="47"/>
                        <a:pt x="117" y="47"/>
                      </a:cubicBezTo>
                      <a:cubicBezTo>
                        <a:pt x="117" y="47"/>
                        <a:pt x="117" y="47"/>
                        <a:pt x="117" y="47"/>
                      </a:cubicBezTo>
                      <a:cubicBezTo>
                        <a:pt x="117" y="47"/>
                        <a:pt x="117" y="47"/>
                        <a:pt x="118" y="47"/>
                      </a:cubicBezTo>
                      <a:cubicBezTo>
                        <a:pt x="128" y="59"/>
                        <a:pt x="138" y="70"/>
                        <a:pt x="148" y="81"/>
                      </a:cubicBezTo>
                      <a:cubicBezTo>
                        <a:pt x="185" y="123"/>
                        <a:pt x="222" y="164"/>
                        <a:pt x="260" y="206"/>
                      </a:cubicBezTo>
                      <a:cubicBezTo>
                        <a:pt x="266" y="212"/>
                        <a:pt x="271" y="219"/>
                        <a:pt x="277" y="225"/>
                      </a:cubicBezTo>
                      <a:cubicBezTo>
                        <a:pt x="280" y="229"/>
                        <a:pt x="284" y="233"/>
                        <a:pt x="288" y="235"/>
                      </a:cubicBezTo>
                      <a:cubicBezTo>
                        <a:pt x="294" y="239"/>
                        <a:pt x="301" y="238"/>
                        <a:pt x="308" y="238"/>
                      </a:cubicBezTo>
                      <a:cubicBezTo>
                        <a:pt x="317" y="238"/>
                        <a:pt x="326" y="238"/>
                        <a:pt x="335" y="238"/>
                      </a:cubicBezTo>
                      <a:cubicBezTo>
                        <a:pt x="390" y="238"/>
                        <a:pt x="445" y="238"/>
                        <a:pt x="500" y="238"/>
                      </a:cubicBezTo>
                      <a:cubicBezTo>
                        <a:pt x="508" y="238"/>
                        <a:pt x="516" y="238"/>
                        <a:pt x="524" y="238"/>
                      </a:cubicBezTo>
                      <a:cubicBezTo>
                        <a:pt x="526" y="238"/>
                        <a:pt x="528" y="238"/>
                        <a:pt x="530" y="238"/>
                      </a:cubicBezTo>
                      <a:cubicBezTo>
                        <a:pt x="530" y="238"/>
                        <a:pt x="530" y="238"/>
                        <a:pt x="531" y="238"/>
                      </a:cubicBezTo>
                      <a:cubicBezTo>
                        <a:pt x="533" y="238"/>
                        <a:pt x="534" y="239"/>
                        <a:pt x="536" y="239"/>
                      </a:cubicBezTo>
                      <a:cubicBezTo>
                        <a:pt x="536" y="240"/>
                        <a:pt x="536" y="240"/>
                        <a:pt x="536" y="241"/>
                      </a:cubicBezTo>
                      <a:cubicBezTo>
                        <a:pt x="536" y="241"/>
                        <a:pt x="536" y="241"/>
                        <a:pt x="536" y="241"/>
                      </a:cubicBezTo>
                      <a:cubicBezTo>
                        <a:pt x="537" y="241"/>
                        <a:pt x="537" y="242"/>
                        <a:pt x="537" y="242"/>
                      </a:cubicBezTo>
                      <a:cubicBezTo>
                        <a:pt x="538" y="243"/>
                        <a:pt x="539" y="245"/>
                        <a:pt x="540" y="246"/>
                      </a:cubicBezTo>
                      <a:cubicBezTo>
                        <a:pt x="544" y="252"/>
                        <a:pt x="548" y="257"/>
                        <a:pt x="552" y="263"/>
                      </a:cubicBezTo>
                      <a:cubicBezTo>
                        <a:pt x="584" y="306"/>
                        <a:pt x="616" y="349"/>
                        <a:pt x="648" y="392"/>
                      </a:cubicBezTo>
                      <a:cubicBezTo>
                        <a:pt x="672" y="425"/>
                        <a:pt x="696" y="458"/>
                        <a:pt x="721" y="492"/>
                      </a:cubicBezTo>
                      <a:cubicBezTo>
                        <a:pt x="717" y="494"/>
                        <a:pt x="713" y="497"/>
                        <a:pt x="709" y="5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8">
                  <a:extLst>
                    <a:ext uri="{FF2B5EF4-FFF2-40B4-BE49-F238E27FC236}">
                      <a16:creationId xmlns:a16="http://schemas.microsoft.com/office/drawing/2014/main" id="{2D8BA921-826E-480D-9C84-FBA88BE4D4B9}"/>
                    </a:ext>
                  </a:extLst>
                </p:cNvPr>
                <p:cNvSpPr>
                  <a:spLocks noEditPoints="1"/>
                </p:cNvSpPr>
                <p:nvPr/>
              </p:nvSpPr>
              <p:spPr bwMode="auto">
                <a:xfrm>
                  <a:off x="4419601" y="4529138"/>
                  <a:ext cx="2325688" cy="1938338"/>
                </a:xfrm>
                <a:custGeom>
                  <a:avLst/>
                  <a:gdLst>
                    <a:gd name="T0" fmla="*/ 926 w 939"/>
                    <a:gd name="T1" fmla="*/ 687 h 783"/>
                    <a:gd name="T2" fmla="*/ 736 w 939"/>
                    <a:gd name="T3" fmla="*/ 427 h 783"/>
                    <a:gd name="T4" fmla="*/ 729 w 939"/>
                    <a:gd name="T5" fmla="*/ 415 h 783"/>
                    <a:gd name="T6" fmla="*/ 683 w 939"/>
                    <a:gd name="T7" fmla="*/ 394 h 783"/>
                    <a:gd name="T8" fmla="*/ 405 w 939"/>
                    <a:gd name="T9" fmla="*/ 394 h 783"/>
                    <a:gd name="T10" fmla="*/ 166 w 939"/>
                    <a:gd name="T11" fmla="*/ 79 h 783"/>
                    <a:gd name="T12" fmla="*/ 110 w 939"/>
                    <a:gd name="T13" fmla="*/ 11 h 783"/>
                    <a:gd name="T14" fmla="*/ 28 w 939"/>
                    <a:gd name="T15" fmla="*/ 37 h 783"/>
                    <a:gd name="T16" fmla="*/ 78 w 939"/>
                    <a:gd name="T17" fmla="*/ 183 h 783"/>
                    <a:gd name="T18" fmla="*/ 323 w 939"/>
                    <a:gd name="T19" fmla="*/ 509 h 783"/>
                    <a:gd name="T20" fmla="*/ 357 w 939"/>
                    <a:gd name="T21" fmla="*/ 528 h 783"/>
                    <a:gd name="T22" fmla="*/ 358 w 939"/>
                    <a:gd name="T23" fmla="*/ 528 h 783"/>
                    <a:gd name="T24" fmla="*/ 377 w 939"/>
                    <a:gd name="T25" fmla="*/ 528 h 783"/>
                    <a:gd name="T26" fmla="*/ 638 w 939"/>
                    <a:gd name="T27" fmla="*/ 528 h 783"/>
                    <a:gd name="T28" fmla="*/ 811 w 939"/>
                    <a:gd name="T29" fmla="*/ 757 h 783"/>
                    <a:gd name="T30" fmla="*/ 857 w 939"/>
                    <a:gd name="T31" fmla="*/ 780 h 783"/>
                    <a:gd name="T32" fmla="*/ 904 w 939"/>
                    <a:gd name="T33" fmla="*/ 755 h 783"/>
                    <a:gd name="T34" fmla="*/ 932 w 939"/>
                    <a:gd name="T35" fmla="*/ 697 h 783"/>
                    <a:gd name="T36" fmla="*/ 356 w 939"/>
                    <a:gd name="T37" fmla="*/ 484 h 783"/>
                    <a:gd name="T38" fmla="*/ 356 w 939"/>
                    <a:gd name="T39" fmla="*/ 484 h 783"/>
                    <a:gd name="T40" fmla="*/ 851 w 939"/>
                    <a:gd name="T41" fmla="*/ 738 h 783"/>
                    <a:gd name="T42" fmla="*/ 852 w 939"/>
                    <a:gd name="T43" fmla="*/ 739 h 783"/>
                    <a:gd name="T44" fmla="*/ 850 w 939"/>
                    <a:gd name="T45" fmla="*/ 737 h 783"/>
                    <a:gd name="T46" fmla="*/ 838 w 939"/>
                    <a:gd name="T47" fmla="*/ 721 h 783"/>
                    <a:gd name="T48" fmla="*/ 668 w 939"/>
                    <a:gd name="T49" fmla="*/ 496 h 783"/>
                    <a:gd name="T50" fmla="*/ 631 w 939"/>
                    <a:gd name="T51" fmla="*/ 484 h 783"/>
                    <a:gd name="T52" fmla="*/ 398 w 939"/>
                    <a:gd name="T53" fmla="*/ 484 h 783"/>
                    <a:gd name="T54" fmla="*/ 359 w 939"/>
                    <a:gd name="T55" fmla="*/ 484 h 783"/>
                    <a:gd name="T56" fmla="*/ 358 w 939"/>
                    <a:gd name="T57" fmla="*/ 483 h 783"/>
                    <a:gd name="T58" fmla="*/ 182 w 939"/>
                    <a:gd name="T59" fmla="*/ 248 h 783"/>
                    <a:gd name="T60" fmla="*/ 58 w 939"/>
                    <a:gd name="T61" fmla="*/ 84 h 783"/>
                    <a:gd name="T62" fmla="*/ 51 w 939"/>
                    <a:gd name="T63" fmla="*/ 74 h 783"/>
                    <a:gd name="T64" fmla="*/ 89 w 939"/>
                    <a:gd name="T65" fmla="*/ 50 h 783"/>
                    <a:gd name="T66" fmla="*/ 184 w 939"/>
                    <a:gd name="T67" fmla="*/ 174 h 783"/>
                    <a:gd name="T68" fmla="*/ 395 w 939"/>
                    <a:gd name="T69" fmla="*/ 437 h 783"/>
                    <a:gd name="T70" fmla="*/ 602 w 939"/>
                    <a:gd name="T71" fmla="*/ 437 h 783"/>
                    <a:gd name="T72" fmla="*/ 682 w 939"/>
                    <a:gd name="T73" fmla="*/ 437 h 783"/>
                    <a:gd name="T74" fmla="*/ 690 w 939"/>
                    <a:gd name="T75" fmla="*/ 438 h 783"/>
                    <a:gd name="T76" fmla="*/ 693 w 939"/>
                    <a:gd name="T77" fmla="*/ 442 h 783"/>
                    <a:gd name="T78" fmla="*/ 891 w 939"/>
                    <a:gd name="T79" fmla="*/ 712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9" h="783">
                      <a:moveTo>
                        <a:pt x="930" y="691"/>
                      </a:moveTo>
                      <a:cubicBezTo>
                        <a:pt x="929" y="689"/>
                        <a:pt x="927" y="688"/>
                        <a:pt x="926" y="687"/>
                      </a:cubicBezTo>
                      <a:cubicBezTo>
                        <a:pt x="874" y="615"/>
                        <a:pt x="821" y="544"/>
                        <a:pt x="769" y="472"/>
                      </a:cubicBezTo>
                      <a:cubicBezTo>
                        <a:pt x="758" y="457"/>
                        <a:pt x="747" y="442"/>
                        <a:pt x="736" y="427"/>
                      </a:cubicBezTo>
                      <a:cubicBezTo>
                        <a:pt x="734" y="425"/>
                        <a:pt x="732" y="422"/>
                        <a:pt x="730" y="419"/>
                      </a:cubicBezTo>
                      <a:cubicBezTo>
                        <a:pt x="735" y="426"/>
                        <a:pt x="730" y="418"/>
                        <a:pt x="729" y="415"/>
                      </a:cubicBezTo>
                      <a:cubicBezTo>
                        <a:pt x="725" y="409"/>
                        <a:pt x="719" y="405"/>
                        <a:pt x="714" y="401"/>
                      </a:cubicBezTo>
                      <a:cubicBezTo>
                        <a:pt x="705" y="395"/>
                        <a:pt x="694" y="394"/>
                        <a:pt x="683" y="394"/>
                      </a:cubicBezTo>
                      <a:cubicBezTo>
                        <a:pt x="645" y="394"/>
                        <a:pt x="607" y="394"/>
                        <a:pt x="569" y="394"/>
                      </a:cubicBezTo>
                      <a:cubicBezTo>
                        <a:pt x="514" y="394"/>
                        <a:pt x="460" y="394"/>
                        <a:pt x="405" y="394"/>
                      </a:cubicBezTo>
                      <a:cubicBezTo>
                        <a:pt x="359" y="332"/>
                        <a:pt x="312" y="271"/>
                        <a:pt x="266" y="210"/>
                      </a:cubicBezTo>
                      <a:cubicBezTo>
                        <a:pt x="233" y="167"/>
                        <a:pt x="200" y="123"/>
                        <a:pt x="166" y="79"/>
                      </a:cubicBezTo>
                      <a:cubicBezTo>
                        <a:pt x="156" y="66"/>
                        <a:pt x="146" y="52"/>
                        <a:pt x="135" y="38"/>
                      </a:cubicBezTo>
                      <a:cubicBezTo>
                        <a:pt x="128" y="29"/>
                        <a:pt x="121" y="17"/>
                        <a:pt x="110" y="11"/>
                      </a:cubicBezTo>
                      <a:cubicBezTo>
                        <a:pt x="93" y="0"/>
                        <a:pt x="75" y="7"/>
                        <a:pt x="60" y="17"/>
                      </a:cubicBezTo>
                      <a:cubicBezTo>
                        <a:pt x="49" y="24"/>
                        <a:pt x="39" y="30"/>
                        <a:pt x="28" y="37"/>
                      </a:cubicBezTo>
                      <a:cubicBezTo>
                        <a:pt x="6" y="51"/>
                        <a:pt x="0" y="79"/>
                        <a:pt x="16" y="100"/>
                      </a:cubicBezTo>
                      <a:cubicBezTo>
                        <a:pt x="37" y="127"/>
                        <a:pt x="58" y="155"/>
                        <a:pt x="78" y="183"/>
                      </a:cubicBezTo>
                      <a:cubicBezTo>
                        <a:pt x="145" y="272"/>
                        <a:pt x="213" y="361"/>
                        <a:pt x="279" y="450"/>
                      </a:cubicBezTo>
                      <a:cubicBezTo>
                        <a:pt x="294" y="470"/>
                        <a:pt x="310" y="488"/>
                        <a:pt x="323" y="509"/>
                      </a:cubicBezTo>
                      <a:cubicBezTo>
                        <a:pt x="331" y="521"/>
                        <a:pt x="341" y="526"/>
                        <a:pt x="354" y="528"/>
                      </a:cubicBezTo>
                      <a:cubicBezTo>
                        <a:pt x="355" y="528"/>
                        <a:pt x="356" y="528"/>
                        <a:pt x="357" y="528"/>
                      </a:cubicBezTo>
                      <a:cubicBezTo>
                        <a:pt x="357" y="528"/>
                        <a:pt x="357" y="528"/>
                        <a:pt x="357" y="528"/>
                      </a:cubicBezTo>
                      <a:cubicBezTo>
                        <a:pt x="358" y="528"/>
                        <a:pt x="358" y="528"/>
                        <a:pt x="358" y="528"/>
                      </a:cubicBezTo>
                      <a:cubicBezTo>
                        <a:pt x="362" y="528"/>
                        <a:pt x="365" y="528"/>
                        <a:pt x="369" y="528"/>
                      </a:cubicBezTo>
                      <a:cubicBezTo>
                        <a:pt x="372" y="528"/>
                        <a:pt x="374" y="528"/>
                        <a:pt x="377" y="528"/>
                      </a:cubicBezTo>
                      <a:cubicBezTo>
                        <a:pt x="397" y="528"/>
                        <a:pt x="416" y="528"/>
                        <a:pt x="436" y="528"/>
                      </a:cubicBezTo>
                      <a:cubicBezTo>
                        <a:pt x="503" y="528"/>
                        <a:pt x="571" y="528"/>
                        <a:pt x="638" y="528"/>
                      </a:cubicBezTo>
                      <a:cubicBezTo>
                        <a:pt x="690" y="596"/>
                        <a:pt x="741" y="665"/>
                        <a:pt x="793" y="734"/>
                      </a:cubicBezTo>
                      <a:cubicBezTo>
                        <a:pt x="799" y="741"/>
                        <a:pt x="805" y="749"/>
                        <a:pt x="811" y="757"/>
                      </a:cubicBezTo>
                      <a:cubicBezTo>
                        <a:pt x="812" y="758"/>
                        <a:pt x="813" y="760"/>
                        <a:pt x="814" y="761"/>
                      </a:cubicBezTo>
                      <a:cubicBezTo>
                        <a:pt x="825" y="776"/>
                        <a:pt x="839" y="783"/>
                        <a:pt x="857" y="780"/>
                      </a:cubicBezTo>
                      <a:cubicBezTo>
                        <a:pt x="865" y="779"/>
                        <a:pt x="872" y="774"/>
                        <a:pt x="879" y="770"/>
                      </a:cubicBezTo>
                      <a:cubicBezTo>
                        <a:pt x="887" y="765"/>
                        <a:pt x="896" y="760"/>
                        <a:pt x="904" y="755"/>
                      </a:cubicBezTo>
                      <a:cubicBezTo>
                        <a:pt x="910" y="752"/>
                        <a:pt x="917" y="748"/>
                        <a:pt x="922" y="743"/>
                      </a:cubicBezTo>
                      <a:cubicBezTo>
                        <a:pt x="935" y="731"/>
                        <a:pt x="939" y="713"/>
                        <a:pt x="932" y="697"/>
                      </a:cubicBezTo>
                      <a:cubicBezTo>
                        <a:pt x="932" y="695"/>
                        <a:pt x="931" y="693"/>
                        <a:pt x="930" y="691"/>
                      </a:cubicBezTo>
                      <a:close/>
                      <a:moveTo>
                        <a:pt x="356" y="484"/>
                      </a:moveTo>
                      <a:cubicBezTo>
                        <a:pt x="354" y="484"/>
                        <a:pt x="353" y="483"/>
                        <a:pt x="356" y="484"/>
                      </a:cubicBezTo>
                      <a:cubicBezTo>
                        <a:pt x="356" y="484"/>
                        <a:pt x="356" y="484"/>
                        <a:pt x="356" y="484"/>
                      </a:cubicBezTo>
                      <a:close/>
                      <a:moveTo>
                        <a:pt x="852" y="739"/>
                      </a:moveTo>
                      <a:cubicBezTo>
                        <a:pt x="851" y="739"/>
                        <a:pt x="851" y="738"/>
                        <a:pt x="851" y="738"/>
                      </a:cubicBezTo>
                      <a:cubicBezTo>
                        <a:pt x="851" y="738"/>
                        <a:pt x="851" y="738"/>
                        <a:pt x="851" y="738"/>
                      </a:cubicBezTo>
                      <a:cubicBezTo>
                        <a:pt x="851" y="738"/>
                        <a:pt x="852" y="740"/>
                        <a:pt x="852" y="739"/>
                      </a:cubicBezTo>
                      <a:close/>
                      <a:moveTo>
                        <a:pt x="877" y="720"/>
                      </a:moveTo>
                      <a:cubicBezTo>
                        <a:pt x="868" y="726"/>
                        <a:pt x="859" y="731"/>
                        <a:pt x="850" y="737"/>
                      </a:cubicBezTo>
                      <a:cubicBezTo>
                        <a:pt x="850" y="737"/>
                        <a:pt x="850" y="736"/>
                        <a:pt x="849" y="736"/>
                      </a:cubicBezTo>
                      <a:cubicBezTo>
                        <a:pt x="846" y="731"/>
                        <a:pt x="842" y="726"/>
                        <a:pt x="838" y="721"/>
                      </a:cubicBezTo>
                      <a:cubicBezTo>
                        <a:pt x="806" y="679"/>
                        <a:pt x="775" y="637"/>
                        <a:pt x="743" y="595"/>
                      </a:cubicBezTo>
                      <a:cubicBezTo>
                        <a:pt x="718" y="562"/>
                        <a:pt x="693" y="529"/>
                        <a:pt x="668" y="496"/>
                      </a:cubicBezTo>
                      <a:cubicBezTo>
                        <a:pt x="663" y="489"/>
                        <a:pt x="657" y="484"/>
                        <a:pt x="647" y="484"/>
                      </a:cubicBezTo>
                      <a:cubicBezTo>
                        <a:pt x="642" y="484"/>
                        <a:pt x="637" y="484"/>
                        <a:pt x="631" y="484"/>
                      </a:cubicBezTo>
                      <a:cubicBezTo>
                        <a:pt x="609" y="484"/>
                        <a:pt x="586" y="484"/>
                        <a:pt x="563" y="484"/>
                      </a:cubicBezTo>
                      <a:cubicBezTo>
                        <a:pt x="508" y="484"/>
                        <a:pt x="453" y="484"/>
                        <a:pt x="398" y="484"/>
                      </a:cubicBezTo>
                      <a:cubicBezTo>
                        <a:pt x="388" y="484"/>
                        <a:pt x="377" y="484"/>
                        <a:pt x="366" y="484"/>
                      </a:cubicBezTo>
                      <a:cubicBezTo>
                        <a:pt x="364" y="484"/>
                        <a:pt x="361" y="484"/>
                        <a:pt x="359" y="484"/>
                      </a:cubicBezTo>
                      <a:cubicBezTo>
                        <a:pt x="359" y="484"/>
                        <a:pt x="359" y="483"/>
                        <a:pt x="358" y="483"/>
                      </a:cubicBezTo>
                      <a:cubicBezTo>
                        <a:pt x="358" y="483"/>
                        <a:pt x="358" y="483"/>
                        <a:pt x="358" y="483"/>
                      </a:cubicBezTo>
                      <a:cubicBezTo>
                        <a:pt x="356" y="480"/>
                        <a:pt x="355" y="478"/>
                        <a:pt x="353" y="476"/>
                      </a:cubicBezTo>
                      <a:cubicBezTo>
                        <a:pt x="296" y="400"/>
                        <a:pt x="239" y="324"/>
                        <a:pt x="182" y="248"/>
                      </a:cubicBezTo>
                      <a:cubicBezTo>
                        <a:pt x="150" y="206"/>
                        <a:pt x="119" y="164"/>
                        <a:pt x="87" y="122"/>
                      </a:cubicBezTo>
                      <a:cubicBezTo>
                        <a:pt x="77" y="109"/>
                        <a:pt x="68" y="97"/>
                        <a:pt x="58" y="84"/>
                      </a:cubicBezTo>
                      <a:cubicBezTo>
                        <a:pt x="56" y="81"/>
                        <a:pt x="54" y="78"/>
                        <a:pt x="52" y="75"/>
                      </a:cubicBezTo>
                      <a:cubicBezTo>
                        <a:pt x="51" y="75"/>
                        <a:pt x="51" y="74"/>
                        <a:pt x="51" y="74"/>
                      </a:cubicBezTo>
                      <a:cubicBezTo>
                        <a:pt x="60" y="68"/>
                        <a:pt x="69" y="63"/>
                        <a:pt x="78" y="57"/>
                      </a:cubicBezTo>
                      <a:cubicBezTo>
                        <a:pt x="82" y="54"/>
                        <a:pt x="85" y="52"/>
                        <a:pt x="89" y="50"/>
                      </a:cubicBezTo>
                      <a:cubicBezTo>
                        <a:pt x="93" y="55"/>
                        <a:pt x="97" y="60"/>
                        <a:pt x="102" y="66"/>
                      </a:cubicBezTo>
                      <a:cubicBezTo>
                        <a:pt x="129" y="102"/>
                        <a:pt x="157" y="138"/>
                        <a:pt x="184" y="174"/>
                      </a:cubicBezTo>
                      <a:cubicBezTo>
                        <a:pt x="245" y="254"/>
                        <a:pt x="306" y="335"/>
                        <a:pt x="367" y="415"/>
                      </a:cubicBezTo>
                      <a:cubicBezTo>
                        <a:pt x="374" y="424"/>
                        <a:pt x="382" y="437"/>
                        <a:pt x="395" y="437"/>
                      </a:cubicBezTo>
                      <a:cubicBezTo>
                        <a:pt x="408" y="437"/>
                        <a:pt x="421" y="437"/>
                        <a:pt x="433" y="437"/>
                      </a:cubicBezTo>
                      <a:cubicBezTo>
                        <a:pt x="489" y="437"/>
                        <a:pt x="546" y="437"/>
                        <a:pt x="602" y="437"/>
                      </a:cubicBezTo>
                      <a:cubicBezTo>
                        <a:pt x="624" y="437"/>
                        <a:pt x="646" y="437"/>
                        <a:pt x="668" y="437"/>
                      </a:cubicBezTo>
                      <a:cubicBezTo>
                        <a:pt x="673" y="437"/>
                        <a:pt x="677" y="437"/>
                        <a:pt x="682" y="437"/>
                      </a:cubicBezTo>
                      <a:cubicBezTo>
                        <a:pt x="685" y="437"/>
                        <a:pt x="686" y="437"/>
                        <a:pt x="688" y="437"/>
                      </a:cubicBezTo>
                      <a:cubicBezTo>
                        <a:pt x="689" y="437"/>
                        <a:pt x="690" y="438"/>
                        <a:pt x="690" y="438"/>
                      </a:cubicBezTo>
                      <a:cubicBezTo>
                        <a:pt x="690" y="438"/>
                        <a:pt x="690" y="438"/>
                        <a:pt x="691" y="439"/>
                      </a:cubicBezTo>
                      <a:cubicBezTo>
                        <a:pt x="692" y="440"/>
                        <a:pt x="692" y="440"/>
                        <a:pt x="693" y="442"/>
                      </a:cubicBezTo>
                      <a:cubicBezTo>
                        <a:pt x="714" y="471"/>
                        <a:pt x="736" y="500"/>
                        <a:pt x="757" y="529"/>
                      </a:cubicBezTo>
                      <a:cubicBezTo>
                        <a:pt x="802" y="590"/>
                        <a:pt x="846" y="651"/>
                        <a:pt x="891" y="712"/>
                      </a:cubicBezTo>
                      <a:cubicBezTo>
                        <a:pt x="887" y="715"/>
                        <a:pt x="882" y="718"/>
                        <a:pt x="877" y="7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9">
                  <a:extLst>
                    <a:ext uri="{FF2B5EF4-FFF2-40B4-BE49-F238E27FC236}">
                      <a16:creationId xmlns:a16="http://schemas.microsoft.com/office/drawing/2014/main" id="{2BFEC0D1-0776-42FA-A9E4-F939646E7236}"/>
                    </a:ext>
                  </a:extLst>
                </p:cNvPr>
                <p:cNvSpPr>
                  <a:spLocks noEditPoints="1"/>
                </p:cNvSpPr>
                <p:nvPr/>
              </p:nvSpPr>
              <p:spPr bwMode="auto">
                <a:xfrm>
                  <a:off x="5270501" y="5870575"/>
                  <a:ext cx="723900" cy="601663"/>
                </a:xfrm>
                <a:custGeom>
                  <a:avLst/>
                  <a:gdLst>
                    <a:gd name="T0" fmla="*/ 283 w 292"/>
                    <a:gd name="T1" fmla="*/ 5 h 243"/>
                    <a:gd name="T2" fmla="*/ 270 w 292"/>
                    <a:gd name="T3" fmla="*/ 0 h 243"/>
                    <a:gd name="T4" fmla="*/ 23 w 292"/>
                    <a:gd name="T5" fmla="*/ 1 h 243"/>
                    <a:gd name="T6" fmla="*/ 23 w 292"/>
                    <a:gd name="T7" fmla="*/ 1 h 243"/>
                    <a:gd name="T8" fmla="*/ 1 w 292"/>
                    <a:gd name="T9" fmla="*/ 23 h 243"/>
                    <a:gd name="T10" fmla="*/ 27 w 292"/>
                    <a:gd name="T11" fmla="*/ 69 h 243"/>
                    <a:gd name="T12" fmla="*/ 20 w 292"/>
                    <a:gd name="T13" fmla="*/ 97 h 243"/>
                    <a:gd name="T14" fmla="*/ 20 w 292"/>
                    <a:gd name="T15" fmla="*/ 178 h 243"/>
                    <a:gd name="T16" fmla="*/ 20 w 292"/>
                    <a:gd name="T17" fmla="*/ 205 h 243"/>
                    <a:gd name="T18" fmla="*/ 58 w 292"/>
                    <a:gd name="T19" fmla="*/ 238 h 243"/>
                    <a:gd name="T20" fmla="*/ 116 w 292"/>
                    <a:gd name="T21" fmla="*/ 238 h 243"/>
                    <a:gd name="T22" fmla="*/ 192 w 292"/>
                    <a:gd name="T23" fmla="*/ 238 h 243"/>
                    <a:gd name="T24" fmla="*/ 268 w 292"/>
                    <a:gd name="T25" fmla="*/ 219 h 243"/>
                    <a:gd name="T26" fmla="*/ 271 w 292"/>
                    <a:gd name="T27" fmla="*/ 192 h 243"/>
                    <a:gd name="T28" fmla="*/ 271 w 292"/>
                    <a:gd name="T29" fmla="*/ 152 h 243"/>
                    <a:gd name="T30" fmla="*/ 271 w 292"/>
                    <a:gd name="T31" fmla="*/ 87 h 243"/>
                    <a:gd name="T32" fmla="*/ 263 w 292"/>
                    <a:gd name="T33" fmla="*/ 69 h 243"/>
                    <a:gd name="T34" fmla="*/ 291 w 292"/>
                    <a:gd name="T35" fmla="*/ 22 h 243"/>
                    <a:gd name="T36" fmla="*/ 283 w 292"/>
                    <a:gd name="T37" fmla="*/ 5 h 243"/>
                    <a:gd name="T38" fmla="*/ 227 w 292"/>
                    <a:gd name="T39" fmla="*/ 107 h 243"/>
                    <a:gd name="T40" fmla="*/ 227 w 292"/>
                    <a:gd name="T41" fmla="*/ 189 h 243"/>
                    <a:gd name="T42" fmla="*/ 227 w 292"/>
                    <a:gd name="T43" fmla="*/ 194 h 243"/>
                    <a:gd name="T44" fmla="*/ 221 w 292"/>
                    <a:gd name="T45" fmla="*/ 195 h 243"/>
                    <a:gd name="T46" fmla="*/ 199 w 292"/>
                    <a:gd name="T47" fmla="*/ 195 h 243"/>
                    <a:gd name="T48" fmla="*/ 143 w 292"/>
                    <a:gd name="T49" fmla="*/ 195 h 243"/>
                    <a:gd name="T50" fmla="*/ 69 w 292"/>
                    <a:gd name="T51" fmla="*/ 195 h 243"/>
                    <a:gd name="T52" fmla="*/ 64 w 292"/>
                    <a:gd name="T53" fmla="*/ 195 h 243"/>
                    <a:gd name="T54" fmla="*/ 64 w 292"/>
                    <a:gd name="T55" fmla="*/ 187 h 243"/>
                    <a:gd name="T56" fmla="*/ 64 w 292"/>
                    <a:gd name="T57" fmla="*/ 105 h 243"/>
                    <a:gd name="T58" fmla="*/ 64 w 292"/>
                    <a:gd name="T59" fmla="*/ 97 h 243"/>
                    <a:gd name="T60" fmla="*/ 68 w 292"/>
                    <a:gd name="T61" fmla="*/ 96 h 243"/>
                    <a:gd name="T62" fmla="*/ 91 w 292"/>
                    <a:gd name="T63" fmla="*/ 88 h 243"/>
                    <a:gd name="T64" fmla="*/ 85 w 292"/>
                    <a:gd name="T65" fmla="*/ 48 h 243"/>
                    <a:gd name="T66" fmla="*/ 76 w 292"/>
                    <a:gd name="T67" fmla="*/ 45 h 243"/>
                    <a:gd name="T68" fmla="*/ 217 w 292"/>
                    <a:gd name="T69" fmla="*/ 44 h 243"/>
                    <a:gd name="T70" fmla="*/ 204 w 292"/>
                    <a:gd name="T71" fmla="*/ 48 h 243"/>
                    <a:gd name="T72" fmla="*/ 198 w 292"/>
                    <a:gd name="T73" fmla="*/ 88 h 243"/>
                    <a:gd name="T74" fmla="*/ 219 w 292"/>
                    <a:gd name="T75" fmla="*/ 96 h 243"/>
                    <a:gd name="T76" fmla="*/ 227 w 292"/>
                    <a:gd name="T77" fmla="*/ 98 h 243"/>
                    <a:gd name="T78" fmla="*/ 227 w 292"/>
                    <a:gd name="T79" fmla="*/ 107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2" h="243">
                      <a:moveTo>
                        <a:pt x="283" y="5"/>
                      </a:moveTo>
                      <a:cubicBezTo>
                        <a:pt x="280" y="2"/>
                        <a:pt x="275" y="0"/>
                        <a:pt x="270" y="0"/>
                      </a:cubicBezTo>
                      <a:cubicBezTo>
                        <a:pt x="187" y="1"/>
                        <a:pt x="105" y="1"/>
                        <a:pt x="23" y="1"/>
                      </a:cubicBezTo>
                      <a:cubicBezTo>
                        <a:pt x="23" y="1"/>
                        <a:pt x="23" y="1"/>
                        <a:pt x="23" y="1"/>
                      </a:cubicBezTo>
                      <a:cubicBezTo>
                        <a:pt x="11" y="1"/>
                        <a:pt x="0" y="11"/>
                        <a:pt x="1" y="23"/>
                      </a:cubicBezTo>
                      <a:cubicBezTo>
                        <a:pt x="2" y="43"/>
                        <a:pt x="13" y="58"/>
                        <a:pt x="27" y="69"/>
                      </a:cubicBezTo>
                      <a:cubicBezTo>
                        <a:pt x="19" y="76"/>
                        <a:pt x="20" y="87"/>
                        <a:pt x="20" y="97"/>
                      </a:cubicBezTo>
                      <a:cubicBezTo>
                        <a:pt x="20" y="124"/>
                        <a:pt x="20" y="151"/>
                        <a:pt x="20" y="178"/>
                      </a:cubicBezTo>
                      <a:cubicBezTo>
                        <a:pt x="20" y="187"/>
                        <a:pt x="20" y="196"/>
                        <a:pt x="20" y="205"/>
                      </a:cubicBezTo>
                      <a:cubicBezTo>
                        <a:pt x="20" y="228"/>
                        <a:pt x="37" y="239"/>
                        <a:pt x="58" y="238"/>
                      </a:cubicBezTo>
                      <a:cubicBezTo>
                        <a:pt x="77" y="238"/>
                        <a:pt x="96" y="238"/>
                        <a:pt x="116" y="238"/>
                      </a:cubicBezTo>
                      <a:cubicBezTo>
                        <a:pt x="141" y="238"/>
                        <a:pt x="166" y="238"/>
                        <a:pt x="192" y="238"/>
                      </a:cubicBezTo>
                      <a:cubicBezTo>
                        <a:pt x="216" y="238"/>
                        <a:pt x="254" y="243"/>
                        <a:pt x="268" y="219"/>
                      </a:cubicBezTo>
                      <a:cubicBezTo>
                        <a:pt x="272" y="211"/>
                        <a:pt x="271" y="201"/>
                        <a:pt x="271" y="192"/>
                      </a:cubicBezTo>
                      <a:cubicBezTo>
                        <a:pt x="271" y="179"/>
                        <a:pt x="271" y="165"/>
                        <a:pt x="271" y="152"/>
                      </a:cubicBezTo>
                      <a:cubicBezTo>
                        <a:pt x="271" y="130"/>
                        <a:pt x="271" y="109"/>
                        <a:pt x="271" y="87"/>
                      </a:cubicBezTo>
                      <a:cubicBezTo>
                        <a:pt x="271" y="79"/>
                        <a:pt x="268" y="74"/>
                        <a:pt x="263" y="69"/>
                      </a:cubicBezTo>
                      <a:cubicBezTo>
                        <a:pt x="279" y="58"/>
                        <a:pt x="291" y="43"/>
                        <a:pt x="291" y="22"/>
                      </a:cubicBezTo>
                      <a:cubicBezTo>
                        <a:pt x="292" y="14"/>
                        <a:pt x="288" y="8"/>
                        <a:pt x="283" y="5"/>
                      </a:cubicBezTo>
                      <a:close/>
                      <a:moveTo>
                        <a:pt x="227" y="107"/>
                      </a:moveTo>
                      <a:cubicBezTo>
                        <a:pt x="227" y="134"/>
                        <a:pt x="227" y="162"/>
                        <a:pt x="227" y="189"/>
                      </a:cubicBezTo>
                      <a:cubicBezTo>
                        <a:pt x="227" y="191"/>
                        <a:pt x="227" y="193"/>
                        <a:pt x="227" y="194"/>
                      </a:cubicBezTo>
                      <a:cubicBezTo>
                        <a:pt x="225" y="194"/>
                        <a:pt x="223" y="195"/>
                        <a:pt x="221" y="195"/>
                      </a:cubicBezTo>
                      <a:cubicBezTo>
                        <a:pt x="214" y="195"/>
                        <a:pt x="206" y="195"/>
                        <a:pt x="199" y="195"/>
                      </a:cubicBezTo>
                      <a:cubicBezTo>
                        <a:pt x="180" y="195"/>
                        <a:pt x="161" y="195"/>
                        <a:pt x="143" y="195"/>
                      </a:cubicBezTo>
                      <a:cubicBezTo>
                        <a:pt x="118" y="195"/>
                        <a:pt x="94" y="195"/>
                        <a:pt x="69" y="195"/>
                      </a:cubicBezTo>
                      <a:cubicBezTo>
                        <a:pt x="67" y="195"/>
                        <a:pt x="65" y="195"/>
                        <a:pt x="64" y="195"/>
                      </a:cubicBezTo>
                      <a:cubicBezTo>
                        <a:pt x="64" y="192"/>
                        <a:pt x="64" y="189"/>
                        <a:pt x="64" y="187"/>
                      </a:cubicBezTo>
                      <a:cubicBezTo>
                        <a:pt x="64" y="160"/>
                        <a:pt x="64" y="132"/>
                        <a:pt x="64" y="105"/>
                      </a:cubicBezTo>
                      <a:cubicBezTo>
                        <a:pt x="64" y="103"/>
                        <a:pt x="64" y="100"/>
                        <a:pt x="64" y="97"/>
                      </a:cubicBezTo>
                      <a:cubicBezTo>
                        <a:pt x="65" y="97"/>
                        <a:pt x="67" y="96"/>
                        <a:pt x="68" y="96"/>
                      </a:cubicBezTo>
                      <a:cubicBezTo>
                        <a:pt x="76" y="93"/>
                        <a:pt x="84" y="91"/>
                        <a:pt x="91" y="88"/>
                      </a:cubicBezTo>
                      <a:cubicBezTo>
                        <a:pt x="107" y="78"/>
                        <a:pt x="103" y="53"/>
                        <a:pt x="85" y="48"/>
                      </a:cubicBezTo>
                      <a:cubicBezTo>
                        <a:pt x="82" y="47"/>
                        <a:pt x="79" y="46"/>
                        <a:pt x="76" y="45"/>
                      </a:cubicBezTo>
                      <a:cubicBezTo>
                        <a:pt x="123" y="44"/>
                        <a:pt x="170" y="44"/>
                        <a:pt x="217" y="44"/>
                      </a:cubicBezTo>
                      <a:cubicBezTo>
                        <a:pt x="212" y="46"/>
                        <a:pt x="208" y="47"/>
                        <a:pt x="204" y="48"/>
                      </a:cubicBezTo>
                      <a:cubicBezTo>
                        <a:pt x="185" y="53"/>
                        <a:pt x="182" y="79"/>
                        <a:pt x="198" y="88"/>
                      </a:cubicBezTo>
                      <a:cubicBezTo>
                        <a:pt x="205" y="92"/>
                        <a:pt x="212" y="94"/>
                        <a:pt x="219" y="96"/>
                      </a:cubicBezTo>
                      <a:cubicBezTo>
                        <a:pt x="222" y="97"/>
                        <a:pt x="224" y="98"/>
                        <a:pt x="227" y="98"/>
                      </a:cubicBezTo>
                      <a:cubicBezTo>
                        <a:pt x="227" y="101"/>
                        <a:pt x="227" y="104"/>
                        <a:pt x="227"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6" name="Group 5">
            <a:extLst>
              <a:ext uri="{FF2B5EF4-FFF2-40B4-BE49-F238E27FC236}">
                <a16:creationId xmlns:a16="http://schemas.microsoft.com/office/drawing/2014/main" id="{D26B81EE-D701-4F71-9506-055FCC79D395}"/>
              </a:ext>
            </a:extLst>
          </p:cNvPr>
          <p:cNvGrpSpPr/>
          <p:nvPr/>
        </p:nvGrpSpPr>
        <p:grpSpPr>
          <a:xfrm>
            <a:off x="4019082" y="4315958"/>
            <a:ext cx="2715045" cy="1093752"/>
            <a:chOff x="4019082" y="4315958"/>
            <a:chExt cx="2715045" cy="1093752"/>
          </a:xfrm>
        </p:grpSpPr>
        <p:grpSp>
          <p:nvGrpSpPr>
            <p:cNvPr id="243" name="Group 242">
              <a:extLst>
                <a:ext uri="{FF2B5EF4-FFF2-40B4-BE49-F238E27FC236}">
                  <a16:creationId xmlns:a16="http://schemas.microsoft.com/office/drawing/2014/main" id="{5C895C19-8F6A-402C-AA5E-8BB6B7D98A50}"/>
                </a:ext>
              </a:extLst>
            </p:cNvPr>
            <p:cNvGrpSpPr/>
            <p:nvPr/>
          </p:nvGrpSpPr>
          <p:grpSpPr>
            <a:xfrm>
              <a:off x="5261159" y="4399889"/>
              <a:ext cx="1472968" cy="925890"/>
              <a:chOff x="2336237" y="4222593"/>
              <a:chExt cx="1472968" cy="925890"/>
            </a:xfrm>
          </p:grpSpPr>
          <p:sp>
            <p:nvSpPr>
              <p:cNvPr id="244" name="TextBox 243">
                <a:extLst>
                  <a:ext uri="{FF2B5EF4-FFF2-40B4-BE49-F238E27FC236}">
                    <a16:creationId xmlns:a16="http://schemas.microsoft.com/office/drawing/2014/main" id="{0C708B91-6DF0-47AC-93F6-262D543A5E6C}"/>
                  </a:ext>
                </a:extLst>
              </p:cNvPr>
              <p:cNvSpPr txBox="1"/>
              <p:nvPr/>
            </p:nvSpPr>
            <p:spPr>
              <a:xfrm>
                <a:off x="2336237" y="4656169"/>
                <a:ext cx="1470149" cy="492314"/>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r>
                  <a:rPr lang="en-US" sz="1200" i="1" dirty="0">
                    <a:solidFill>
                      <a:schemeClr val="bg1">
                        <a:lumMod val="65000"/>
                      </a:schemeClr>
                    </a:solidFill>
                  </a:rPr>
                  <a:t> </a:t>
                </a:r>
                <a:r>
                  <a:rPr lang="en-US" sz="1200" i="1" dirty="0" err="1">
                    <a:solidFill>
                      <a:schemeClr val="bg1">
                        <a:lumMod val="65000"/>
                      </a:schemeClr>
                    </a:solidFill>
                  </a:rPr>
                  <a:t>unde</a:t>
                </a:r>
                <a:r>
                  <a:rPr lang="en-US" sz="1200" i="1" dirty="0">
                    <a:solidFill>
                      <a:schemeClr val="bg1">
                        <a:lumMod val="65000"/>
                      </a:schemeClr>
                    </a:solidFill>
                  </a:rPr>
                  <a:t> </a:t>
                </a:r>
                <a:r>
                  <a:rPr lang="en-US" sz="1200" i="1" dirty="0" err="1">
                    <a:solidFill>
                      <a:schemeClr val="bg1">
                        <a:lumMod val="65000"/>
                      </a:schemeClr>
                    </a:solidFill>
                  </a:rPr>
                  <a:t>omnis</a:t>
                </a:r>
                <a:r>
                  <a:rPr lang="en-US" sz="1200" i="1" dirty="0">
                    <a:solidFill>
                      <a:schemeClr val="bg1">
                        <a:lumMod val="65000"/>
                      </a:schemeClr>
                    </a:solidFill>
                  </a:rPr>
                  <a:t> </a:t>
                </a:r>
                <a:r>
                  <a:rPr lang="en-US" sz="1200" i="1" dirty="0" err="1">
                    <a:solidFill>
                      <a:schemeClr val="bg1">
                        <a:lumMod val="65000"/>
                      </a:schemeClr>
                    </a:solidFill>
                  </a:rPr>
                  <a:t>iste</a:t>
                </a:r>
                <a:endParaRPr lang="en-US" sz="1200" i="1" dirty="0">
                  <a:solidFill>
                    <a:schemeClr val="bg1">
                      <a:lumMod val="65000"/>
                    </a:schemeClr>
                  </a:solidFill>
                </a:endParaRPr>
              </a:p>
            </p:txBody>
          </p:sp>
          <p:sp>
            <p:nvSpPr>
              <p:cNvPr id="245" name="TextBox 244">
                <a:extLst>
                  <a:ext uri="{FF2B5EF4-FFF2-40B4-BE49-F238E27FC236}">
                    <a16:creationId xmlns:a16="http://schemas.microsoft.com/office/drawing/2014/main" id="{EA49F12A-2338-42AE-BEFC-B0600776F7C1}"/>
                  </a:ext>
                </a:extLst>
              </p:cNvPr>
              <p:cNvSpPr txBox="1"/>
              <p:nvPr/>
            </p:nvSpPr>
            <p:spPr>
              <a:xfrm>
                <a:off x="2336237" y="4222593"/>
                <a:ext cx="1472968" cy="481286"/>
              </a:xfrm>
              <a:prstGeom prst="rect">
                <a:avLst/>
              </a:prstGeom>
              <a:noFill/>
            </p:spPr>
            <p:txBody>
              <a:bodyPr wrap="square" rtlCol="0">
                <a:spAutoFit/>
              </a:bodyPr>
              <a:lstStyle/>
              <a:p>
                <a:pPr>
                  <a:lnSpc>
                    <a:spcPct val="113000"/>
                  </a:lnSpc>
                </a:pPr>
                <a:r>
                  <a:rPr lang="en-US" sz="2400" b="1" dirty="0">
                    <a:solidFill>
                      <a:schemeClr val="bg1"/>
                    </a:solidFill>
                    <a:latin typeface="+mj-lt"/>
                  </a:rPr>
                  <a:t>73k</a:t>
                </a:r>
              </a:p>
            </p:txBody>
          </p:sp>
        </p:grpSp>
        <p:grpSp>
          <p:nvGrpSpPr>
            <p:cNvPr id="259" name="Group 258">
              <a:extLst>
                <a:ext uri="{FF2B5EF4-FFF2-40B4-BE49-F238E27FC236}">
                  <a16:creationId xmlns:a16="http://schemas.microsoft.com/office/drawing/2014/main" id="{BC69480A-3D44-4285-85B6-D8FE2148F9F0}"/>
                </a:ext>
              </a:extLst>
            </p:cNvPr>
            <p:cNvGrpSpPr/>
            <p:nvPr/>
          </p:nvGrpSpPr>
          <p:grpSpPr>
            <a:xfrm>
              <a:off x="4019082" y="4315958"/>
              <a:ext cx="1093752" cy="1093752"/>
              <a:chOff x="4019082" y="4315958"/>
              <a:chExt cx="1093752" cy="1093752"/>
            </a:xfrm>
          </p:grpSpPr>
          <p:grpSp>
            <p:nvGrpSpPr>
              <p:cNvPr id="242" name="Group 241">
                <a:extLst>
                  <a:ext uri="{FF2B5EF4-FFF2-40B4-BE49-F238E27FC236}">
                    <a16:creationId xmlns:a16="http://schemas.microsoft.com/office/drawing/2014/main" id="{C1BA9765-68E1-451E-869E-0D5088CF57AC}"/>
                  </a:ext>
                </a:extLst>
              </p:cNvPr>
              <p:cNvGrpSpPr/>
              <p:nvPr/>
            </p:nvGrpSpPr>
            <p:grpSpPr>
              <a:xfrm>
                <a:off x="4019082" y="4315958"/>
                <a:ext cx="1093752" cy="1093752"/>
                <a:chOff x="7095785" y="3115889"/>
                <a:chExt cx="1270363" cy="1270363"/>
              </a:xfrm>
            </p:grpSpPr>
            <p:sp>
              <p:nvSpPr>
                <p:cNvPr id="246" name="Oval 245">
                  <a:extLst>
                    <a:ext uri="{FF2B5EF4-FFF2-40B4-BE49-F238E27FC236}">
                      <a16:creationId xmlns:a16="http://schemas.microsoft.com/office/drawing/2014/main" id="{05586082-4B16-4B98-A025-F00BB8534A9C}"/>
                    </a:ext>
                  </a:extLst>
                </p:cNvPr>
                <p:cNvSpPr/>
                <p:nvPr/>
              </p:nvSpPr>
              <p:spPr>
                <a:xfrm>
                  <a:off x="7095787" y="3115892"/>
                  <a:ext cx="1270360" cy="1270358"/>
                </a:xfrm>
                <a:prstGeom prst="ellipse">
                  <a:avLst/>
                </a:prstGeom>
                <a:solidFill>
                  <a:schemeClr val="bg1">
                    <a:lumMod val="75000"/>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65000"/>
                        <a:lumOff val="35000"/>
                      </a:schemeClr>
                    </a:solidFill>
                    <a:latin typeface="+mj-lt"/>
                  </a:endParaRPr>
                </a:p>
              </p:txBody>
            </p:sp>
            <p:sp>
              <p:nvSpPr>
                <p:cNvPr id="247" name="Partial Circle 246">
                  <a:extLst>
                    <a:ext uri="{FF2B5EF4-FFF2-40B4-BE49-F238E27FC236}">
                      <a16:creationId xmlns:a16="http://schemas.microsoft.com/office/drawing/2014/main" id="{2762BD9D-D6BC-44B3-A34C-0DBA6998ED01}"/>
                    </a:ext>
                  </a:extLst>
                </p:cNvPr>
                <p:cNvSpPr/>
                <p:nvPr/>
              </p:nvSpPr>
              <p:spPr>
                <a:xfrm>
                  <a:off x="7095785" y="3115889"/>
                  <a:ext cx="1270363" cy="1270363"/>
                </a:xfrm>
                <a:prstGeom prst="pie">
                  <a:avLst/>
                </a:prstGeom>
                <a:gradFill>
                  <a:gsLst>
                    <a:gs pos="10000">
                      <a:schemeClr val="accent2"/>
                    </a:gs>
                    <a:gs pos="100000">
                      <a:schemeClr val="accent2">
                        <a:lumMod val="7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65000"/>
                        <a:lumOff val="35000"/>
                      </a:schemeClr>
                    </a:solidFill>
                    <a:latin typeface="+mj-lt"/>
                  </a:endParaRPr>
                </a:p>
              </p:txBody>
            </p:sp>
            <p:sp>
              <p:nvSpPr>
                <p:cNvPr id="248" name="Oval 247">
                  <a:extLst>
                    <a:ext uri="{FF2B5EF4-FFF2-40B4-BE49-F238E27FC236}">
                      <a16:creationId xmlns:a16="http://schemas.microsoft.com/office/drawing/2014/main" id="{93AC5AE2-A5FE-4860-9CA2-215B94986F4A}"/>
                    </a:ext>
                  </a:extLst>
                </p:cNvPr>
                <p:cNvSpPr/>
                <p:nvPr/>
              </p:nvSpPr>
              <p:spPr>
                <a:xfrm>
                  <a:off x="7229656" y="3249761"/>
                  <a:ext cx="1002621" cy="1002620"/>
                </a:xfrm>
                <a:prstGeom prst="ellipse">
                  <a:avLst/>
                </a:prstGeom>
                <a:solidFill>
                  <a:schemeClr val="bg1"/>
                </a:solidFill>
                <a:ln>
                  <a:noFill/>
                </a:ln>
                <a:effectLst>
                  <a:outerShdw blurRad="215900" dist="508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lumMod val="65000"/>
                        <a:lumOff val="35000"/>
                      </a:schemeClr>
                    </a:solidFill>
                    <a:latin typeface="+mj-lt"/>
                  </a:endParaRPr>
                </a:p>
              </p:txBody>
            </p:sp>
          </p:grpSp>
          <p:grpSp>
            <p:nvGrpSpPr>
              <p:cNvPr id="256" name="Group 255">
                <a:extLst>
                  <a:ext uri="{FF2B5EF4-FFF2-40B4-BE49-F238E27FC236}">
                    <a16:creationId xmlns:a16="http://schemas.microsoft.com/office/drawing/2014/main" id="{CC3E501D-8631-4B2B-898E-A353EF2E324C}"/>
                  </a:ext>
                </a:extLst>
              </p:cNvPr>
              <p:cNvGrpSpPr/>
              <p:nvPr/>
            </p:nvGrpSpPr>
            <p:grpSpPr>
              <a:xfrm>
                <a:off x="4388125" y="4685341"/>
                <a:ext cx="355666" cy="354987"/>
                <a:chOff x="7888288" y="3894138"/>
                <a:chExt cx="2493963" cy="2489200"/>
              </a:xfrm>
              <a:solidFill>
                <a:schemeClr val="accent2"/>
              </a:solidFill>
            </p:grpSpPr>
            <p:sp>
              <p:nvSpPr>
                <p:cNvPr id="257" name="Freeform 25">
                  <a:extLst>
                    <a:ext uri="{FF2B5EF4-FFF2-40B4-BE49-F238E27FC236}">
                      <a16:creationId xmlns:a16="http://schemas.microsoft.com/office/drawing/2014/main" id="{C97A5809-9222-4937-A278-EF45394345BE}"/>
                    </a:ext>
                  </a:extLst>
                </p:cNvPr>
                <p:cNvSpPr>
                  <a:spLocks noEditPoints="1"/>
                </p:cNvSpPr>
                <p:nvPr/>
              </p:nvSpPr>
              <p:spPr bwMode="auto">
                <a:xfrm>
                  <a:off x="9909175" y="4849813"/>
                  <a:ext cx="295275" cy="296863"/>
                </a:xfrm>
                <a:custGeom>
                  <a:avLst/>
                  <a:gdLst>
                    <a:gd name="T0" fmla="*/ 60 w 119"/>
                    <a:gd name="T1" fmla="*/ 1 h 120"/>
                    <a:gd name="T2" fmla="*/ 1 w 119"/>
                    <a:gd name="T3" fmla="*/ 60 h 120"/>
                    <a:gd name="T4" fmla="*/ 60 w 119"/>
                    <a:gd name="T5" fmla="*/ 119 h 120"/>
                    <a:gd name="T6" fmla="*/ 119 w 119"/>
                    <a:gd name="T7" fmla="*/ 65 h 120"/>
                    <a:gd name="T8" fmla="*/ 119 w 119"/>
                    <a:gd name="T9" fmla="*/ 60 h 120"/>
                    <a:gd name="T10" fmla="*/ 119 w 119"/>
                    <a:gd name="T11" fmla="*/ 55 h 120"/>
                    <a:gd name="T12" fmla="*/ 60 w 119"/>
                    <a:gd name="T13" fmla="*/ 1 h 120"/>
                    <a:gd name="T14" fmla="*/ 60 w 119"/>
                    <a:gd name="T15" fmla="*/ 75 h 120"/>
                    <a:gd name="T16" fmla="*/ 50 w 119"/>
                    <a:gd name="T17" fmla="*/ 71 h 120"/>
                    <a:gd name="T18" fmla="*/ 46 w 119"/>
                    <a:gd name="T19" fmla="*/ 66 h 120"/>
                    <a:gd name="T20" fmla="*/ 45 w 119"/>
                    <a:gd name="T21" fmla="*/ 63 h 120"/>
                    <a:gd name="T22" fmla="*/ 45 w 119"/>
                    <a:gd name="T23" fmla="*/ 62 h 120"/>
                    <a:gd name="T24" fmla="*/ 45 w 119"/>
                    <a:gd name="T25" fmla="*/ 60 h 120"/>
                    <a:gd name="T26" fmla="*/ 76 w 119"/>
                    <a:gd name="T27" fmla="*/ 60 h 120"/>
                    <a:gd name="T28" fmla="*/ 60 w 119"/>
                    <a:gd name="T29" fmla="*/ 7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120">
                      <a:moveTo>
                        <a:pt x="60" y="1"/>
                      </a:moveTo>
                      <a:cubicBezTo>
                        <a:pt x="28" y="0"/>
                        <a:pt x="2" y="28"/>
                        <a:pt x="1" y="60"/>
                      </a:cubicBezTo>
                      <a:cubicBezTo>
                        <a:pt x="0" y="93"/>
                        <a:pt x="29" y="118"/>
                        <a:pt x="60" y="119"/>
                      </a:cubicBezTo>
                      <a:cubicBezTo>
                        <a:pt x="91" y="120"/>
                        <a:pt x="116" y="94"/>
                        <a:pt x="119" y="65"/>
                      </a:cubicBezTo>
                      <a:cubicBezTo>
                        <a:pt x="119" y="63"/>
                        <a:pt x="119" y="62"/>
                        <a:pt x="119" y="60"/>
                      </a:cubicBezTo>
                      <a:cubicBezTo>
                        <a:pt x="119" y="58"/>
                        <a:pt x="119" y="56"/>
                        <a:pt x="119" y="55"/>
                      </a:cubicBezTo>
                      <a:cubicBezTo>
                        <a:pt x="116" y="24"/>
                        <a:pt x="91" y="2"/>
                        <a:pt x="60" y="1"/>
                      </a:cubicBezTo>
                      <a:close/>
                      <a:moveTo>
                        <a:pt x="60" y="75"/>
                      </a:moveTo>
                      <a:cubicBezTo>
                        <a:pt x="57" y="75"/>
                        <a:pt x="53" y="74"/>
                        <a:pt x="50" y="71"/>
                      </a:cubicBezTo>
                      <a:cubicBezTo>
                        <a:pt x="47" y="69"/>
                        <a:pt x="48" y="69"/>
                        <a:pt x="46" y="66"/>
                      </a:cubicBezTo>
                      <a:cubicBezTo>
                        <a:pt x="46" y="66"/>
                        <a:pt x="46" y="65"/>
                        <a:pt x="45" y="63"/>
                      </a:cubicBezTo>
                      <a:cubicBezTo>
                        <a:pt x="45" y="63"/>
                        <a:pt x="45" y="62"/>
                        <a:pt x="45" y="62"/>
                      </a:cubicBezTo>
                      <a:cubicBezTo>
                        <a:pt x="45" y="62"/>
                        <a:pt x="45" y="61"/>
                        <a:pt x="45" y="60"/>
                      </a:cubicBezTo>
                      <a:cubicBezTo>
                        <a:pt x="44" y="40"/>
                        <a:pt x="75" y="40"/>
                        <a:pt x="76" y="60"/>
                      </a:cubicBezTo>
                      <a:cubicBezTo>
                        <a:pt x="76" y="68"/>
                        <a:pt x="69" y="75"/>
                        <a:pt x="6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26">
                  <a:extLst>
                    <a:ext uri="{FF2B5EF4-FFF2-40B4-BE49-F238E27FC236}">
                      <a16:creationId xmlns:a16="http://schemas.microsoft.com/office/drawing/2014/main" id="{032C5C0E-8912-4F7C-AC1D-899C92CC1C64}"/>
                    </a:ext>
                  </a:extLst>
                </p:cNvPr>
                <p:cNvSpPr>
                  <a:spLocks noEditPoints="1"/>
                </p:cNvSpPr>
                <p:nvPr/>
              </p:nvSpPr>
              <p:spPr bwMode="auto">
                <a:xfrm>
                  <a:off x="7888288" y="3894138"/>
                  <a:ext cx="2493963" cy="2489200"/>
                </a:xfrm>
                <a:custGeom>
                  <a:avLst/>
                  <a:gdLst>
                    <a:gd name="T0" fmla="*/ 746 w 1006"/>
                    <a:gd name="T1" fmla="*/ 427 h 1007"/>
                    <a:gd name="T2" fmla="*/ 648 w 1006"/>
                    <a:gd name="T3" fmla="*/ 696 h 1007"/>
                    <a:gd name="T4" fmla="*/ 636 w 1006"/>
                    <a:gd name="T5" fmla="*/ 821 h 1007"/>
                    <a:gd name="T6" fmla="*/ 619 w 1006"/>
                    <a:gd name="T7" fmla="*/ 852 h 1007"/>
                    <a:gd name="T8" fmla="*/ 610 w 1006"/>
                    <a:gd name="T9" fmla="*/ 865 h 1007"/>
                    <a:gd name="T10" fmla="*/ 576 w 1006"/>
                    <a:gd name="T11" fmla="*/ 900 h 1007"/>
                    <a:gd name="T12" fmla="*/ 470 w 1006"/>
                    <a:gd name="T13" fmla="*/ 955 h 1007"/>
                    <a:gd name="T14" fmla="*/ 448 w 1006"/>
                    <a:gd name="T15" fmla="*/ 959 h 1007"/>
                    <a:gd name="T16" fmla="*/ 412 w 1006"/>
                    <a:gd name="T17" fmla="*/ 959 h 1007"/>
                    <a:gd name="T18" fmla="*/ 395 w 1006"/>
                    <a:gd name="T19" fmla="*/ 955 h 1007"/>
                    <a:gd name="T20" fmla="*/ 386 w 1006"/>
                    <a:gd name="T21" fmla="*/ 952 h 1007"/>
                    <a:gd name="T22" fmla="*/ 367 w 1006"/>
                    <a:gd name="T23" fmla="*/ 940 h 1007"/>
                    <a:gd name="T24" fmla="*/ 341 w 1006"/>
                    <a:gd name="T25" fmla="*/ 902 h 1007"/>
                    <a:gd name="T26" fmla="*/ 333 w 1006"/>
                    <a:gd name="T27" fmla="*/ 873 h 1007"/>
                    <a:gd name="T28" fmla="*/ 334 w 1006"/>
                    <a:gd name="T29" fmla="*/ 817 h 1007"/>
                    <a:gd name="T30" fmla="*/ 341 w 1006"/>
                    <a:gd name="T31" fmla="*/ 782 h 1007"/>
                    <a:gd name="T32" fmla="*/ 416 w 1006"/>
                    <a:gd name="T33" fmla="*/ 708 h 1007"/>
                    <a:gd name="T34" fmla="*/ 673 w 1006"/>
                    <a:gd name="T35" fmla="*/ 213 h 1007"/>
                    <a:gd name="T36" fmla="*/ 446 w 1006"/>
                    <a:gd name="T37" fmla="*/ 28 h 1007"/>
                    <a:gd name="T38" fmla="*/ 402 w 1006"/>
                    <a:gd name="T39" fmla="*/ 57 h 1007"/>
                    <a:gd name="T40" fmla="*/ 446 w 1006"/>
                    <a:gd name="T41" fmla="*/ 80 h 1007"/>
                    <a:gd name="T42" fmla="*/ 605 w 1006"/>
                    <a:gd name="T43" fmla="*/ 167 h 1007"/>
                    <a:gd name="T44" fmla="*/ 613 w 1006"/>
                    <a:gd name="T45" fmla="*/ 179 h 1007"/>
                    <a:gd name="T46" fmla="*/ 625 w 1006"/>
                    <a:gd name="T47" fmla="*/ 202 h 1007"/>
                    <a:gd name="T48" fmla="*/ 633 w 1006"/>
                    <a:gd name="T49" fmla="*/ 236 h 1007"/>
                    <a:gd name="T50" fmla="*/ 634 w 1006"/>
                    <a:gd name="T51" fmla="*/ 247 h 1007"/>
                    <a:gd name="T52" fmla="*/ 633 w 1006"/>
                    <a:gd name="T53" fmla="*/ 301 h 1007"/>
                    <a:gd name="T54" fmla="*/ 631 w 1006"/>
                    <a:gd name="T55" fmla="*/ 310 h 1007"/>
                    <a:gd name="T56" fmla="*/ 532 w 1006"/>
                    <a:gd name="T57" fmla="*/ 536 h 1007"/>
                    <a:gd name="T58" fmla="*/ 438 w 1006"/>
                    <a:gd name="T59" fmla="*/ 640 h 1007"/>
                    <a:gd name="T60" fmla="*/ 426 w 1006"/>
                    <a:gd name="T61" fmla="*/ 650 h 1007"/>
                    <a:gd name="T62" fmla="*/ 385 w 1006"/>
                    <a:gd name="T63" fmla="*/ 675 h 1007"/>
                    <a:gd name="T64" fmla="*/ 348 w 1006"/>
                    <a:gd name="T65" fmla="*/ 686 h 1007"/>
                    <a:gd name="T66" fmla="*/ 331 w 1006"/>
                    <a:gd name="T67" fmla="*/ 685 h 1007"/>
                    <a:gd name="T68" fmla="*/ 308 w 1006"/>
                    <a:gd name="T69" fmla="*/ 678 h 1007"/>
                    <a:gd name="T70" fmla="*/ 257 w 1006"/>
                    <a:gd name="T71" fmla="*/ 647 h 1007"/>
                    <a:gd name="T72" fmla="*/ 176 w 1006"/>
                    <a:gd name="T73" fmla="*/ 566 h 1007"/>
                    <a:gd name="T74" fmla="*/ 96 w 1006"/>
                    <a:gd name="T75" fmla="*/ 438 h 1007"/>
                    <a:gd name="T76" fmla="*/ 57 w 1006"/>
                    <a:gd name="T77" fmla="*/ 324 h 1007"/>
                    <a:gd name="T78" fmla="*/ 53 w 1006"/>
                    <a:gd name="T79" fmla="*/ 303 h 1007"/>
                    <a:gd name="T80" fmla="*/ 53 w 1006"/>
                    <a:gd name="T81" fmla="*/ 239 h 1007"/>
                    <a:gd name="T82" fmla="*/ 56 w 1006"/>
                    <a:gd name="T83" fmla="*/ 222 h 1007"/>
                    <a:gd name="T84" fmla="*/ 68 w 1006"/>
                    <a:gd name="T85" fmla="*/ 189 h 1007"/>
                    <a:gd name="T86" fmla="*/ 81 w 1006"/>
                    <a:gd name="T87" fmla="*/ 168 h 1007"/>
                    <a:gd name="T88" fmla="*/ 181 w 1006"/>
                    <a:gd name="T89" fmla="*/ 102 h 1007"/>
                    <a:gd name="T90" fmla="*/ 307 w 1006"/>
                    <a:gd name="T91" fmla="*/ 82 h 1007"/>
                    <a:gd name="T92" fmla="*/ 307 w 1006"/>
                    <a:gd name="T93" fmla="*/ 53 h 1007"/>
                    <a:gd name="T94" fmla="*/ 263 w 1006"/>
                    <a:gd name="T95" fmla="*/ 35 h 1007"/>
                    <a:gd name="T96" fmla="*/ 12 w 1006"/>
                    <a:gd name="T97" fmla="*/ 222 h 1007"/>
                    <a:gd name="T98" fmla="*/ 278 w 1006"/>
                    <a:gd name="T99" fmla="*/ 712 h 1007"/>
                    <a:gd name="T100" fmla="*/ 324 w 1006"/>
                    <a:gd name="T101" fmla="*/ 959 h 1007"/>
                    <a:gd name="T102" fmla="*/ 620 w 1006"/>
                    <a:gd name="T103" fmla="*/ 919 h 1007"/>
                    <a:gd name="T104" fmla="*/ 688 w 1006"/>
                    <a:gd name="T105" fmla="*/ 554 h 1007"/>
                    <a:gd name="T106" fmla="*/ 745 w 1006"/>
                    <a:gd name="T107" fmla="*/ 475 h 1007"/>
                    <a:gd name="T108" fmla="*/ 936 w 1006"/>
                    <a:gd name="T109" fmla="*/ 563 h 1007"/>
                    <a:gd name="T110" fmla="*/ 946 w 1006"/>
                    <a:gd name="T111" fmla="*/ 497 h 1007"/>
                    <a:gd name="T112" fmla="*/ 798 w 1006"/>
                    <a:gd name="T113" fmla="*/ 406 h 1007"/>
                    <a:gd name="T114" fmla="*/ 956 w 1006"/>
                    <a:gd name="T115" fmla="*/ 414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06" h="1007">
                      <a:moveTo>
                        <a:pt x="944" y="335"/>
                      </a:moveTo>
                      <a:cubicBezTo>
                        <a:pt x="905" y="311"/>
                        <a:pt x="855" y="311"/>
                        <a:pt x="815" y="331"/>
                      </a:cubicBezTo>
                      <a:cubicBezTo>
                        <a:pt x="777" y="349"/>
                        <a:pt x="753" y="387"/>
                        <a:pt x="746" y="427"/>
                      </a:cubicBezTo>
                      <a:cubicBezTo>
                        <a:pt x="732" y="432"/>
                        <a:pt x="719" y="439"/>
                        <a:pt x="707" y="448"/>
                      </a:cubicBezTo>
                      <a:cubicBezTo>
                        <a:pt x="671" y="473"/>
                        <a:pt x="650" y="513"/>
                        <a:pt x="644" y="556"/>
                      </a:cubicBezTo>
                      <a:cubicBezTo>
                        <a:pt x="636" y="603"/>
                        <a:pt x="644" y="650"/>
                        <a:pt x="648" y="696"/>
                      </a:cubicBezTo>
                      <a:cubicBezTo>
                        <a:pt x="650" y="721"/>
                        <a:pt x="650" y="746"/>
                        <a:pt x="648" y="770"/>
                      </a:cubicBezTo>
                      <a:cubicBezTo>
                        <a:pt x="646" y="782"/>
                        <a:pt x="644" y="794"/>
                        <a:pt x="641" y="805"/>
                      </a:cubicBezTo>
                      <a:cubicBezTo>
                        <a:pt x="639" y="810"/>
                        <a:pt x="637" y="816"/>
                        <a:pt x="636" y="821"/>
                      </a:cubicBezTo>
                      <a:cubicBezTo>
                        <a:pt x="635" y="823"/>
                        <a:pt x="634" y="824"/>
                        <a:pt x="634" y="826"/>
                      </a:cubicBezTo>
                      <a:cubicBezTo>
                        <a:pt x="634" y="825"/>
                        <a:pt x="632" y="830"/>
                        <a:pt x="632" y="831"/>
                      </a:cubicBezTo>
                      <a:cubicBezTo>
                        <a:pt x="628" y="838"/>
                        <a:pt x="624" y="845"/>
                        <a:pt x="619" y="852"/>
                      </a:cubicBezTo>
                      <a:cubicBezTo>
                        <a:pt x="617" y="856"/>
                        <a:pt x="614" y="859"/>
                        <a:pt x="612" y="863"/>
                      </a:cubicBezTo>
                      <a:cubicBezTo>
                        <a:pt x="612" y="863"/>
                        <a:pt x="612" y="863"/>
                        <a:pt x="611" y="864"/>
                      </a:cubicBezTo>
                      <a:cubicBezTo>
                        <a:pt x="611" y="864"/>
                        <a:pt x="611" y="864"/>
                        <a:pt x="610" y="865"/>
                      </a:cubicBezTo>
                      <a:cubicBezTo>
                        <a:pt x="608" y="867"/>
                        <a:pt x="606" y="870"/>
                        <a:pt x="605" y="872"/>
                      </a:cubicBezTo>
                      <a:cubicBezTo>
                        <a:pt x="599" y="878"/>
                        <a:pt x="593" y="885"/>
                        <a:pt x="586" y="891"/>
                      </a:cubicBezTo>
                      <a:cubicBezTo>
                        <a:pt x="583" y="894"/>
                        <a:pt x="580" y="897"/>
                        <a:pt x="576" y="900"/>
                      </a:cubicBezTo>
                      <a:cubicBezTo>
                        <a:pt x="574" y="901"/>
                        <a:pt x="573" y="903"/>
                        <a:pt x="571" y="904"/>
                      </a:cubicBezTo>
                      <a:cubicBezTo>
                        <a:pt x="568" y="907"/>
                        <a:pt x="569" y="906"/>
                        <a:pt x="567" y="908"/>
                      </a:cubicBezTo>
                      <a:cubicBezTo>
                        <a:pt x="536" y="931"/>
                        <a:pt x="506" y="946"/>
                        <a:pt x="470" y="955"/>
                      </a:cubicBezTo>
                      <a:cubicBezTo>
                        <a:pt x="466" y="956"/>
                        <a:pt x="462" y="957"/>
                        <a:pt x="458" y="957"/>
                      </a:cubicBezTo>
                      <a:cubicBezTo>
                        <a:pt x="456" y="958"/>
                        <a:pt x="454" y="958"/>
                        <a:pt x="452" y="959"/>
                      </a:cubicBezTo>
                      <a:cubicBezTo>
                        <a:pt x="452" y="959"/>
                        <a:pt x="450" y="959"/>
                        <a:pt x="448" y="959"/>
                      </a:cubicBezTo>
                      <a:cubicBezTo>
                        <a:pt x="440" y="960"/>
                        <a:pt x="432" y="960"/>
                        <a:pt x="424" y="960"/>
                      </a:cubicBezTo>
                      <a:cubicBezTo>
                        <a:pt x="420" y="960"/>
                        <a:pt x="416" y="960"/>
                        <a:pt x="412" y="959"/>
                      </a:cubicBezTo>
                      <a:cubicBezTo>
                        <a:pt x="412" y="959"/>
                        <a:pt x="412" y="959"/>
                        <a:pt x="412" y="959"/>
                      </a:cubicBezTo>
                      <a:cubicBezTo>
                        <a:pt x="412" y="959"/>
                        <a:pt x="411" y="959"/>
                        <a:pt x="411" y="959"/>
                      </a:cubicBezTo>
                      <a:cubicBezTo>
                        <a:pt x="409" y="959"/>
                        <a:pt x="407" y="958"/>
                        <a:pt x="405" y="958"/>
                      </a:cubicBezTo>
                      <a:cubicBezTo>
                        <a:pt x="402" y="957"/>
                        <a:pt x="398" y="956"/>
                        <a:pt x="395" y="955"/>
                      </a:cubicBezTo>
                      <a:cubicBezTo>
                        <a:pt x="393" y="955"/>
                        <a:pt x="391" y="954"/>
                        <a:pt x="389" y="954"/>
                      </a:cubicBezTo>
                      <a:cubicBezTo>
                        <a:pt x="388" y="953"/>
                        <a:pt x="388" y="953"/>
                        <a:pt x="387" y="953"/>
                      </a:cubicBezTo>
                      <a:cubicBezTo>
                        <a:pt x="387" y="953"/>
                        <a:pt x="386" y="952"/>
                        <a:pt x="386" y="952"/>
                      </a:cubicBezTo>
                      <a:cubicBezTo>
                        <a:pt x="381" y="950"/>
                        <a:pt x="376" y="947"/>
                        <a:pt x="371" y="943"/>
                      </a:cubicBezTo>
                      <a:cubicBezTo>
                        <a:pt x="370" y="943"/>
                        <a:pt x="370" y="943"/>
                        <a:pt x="370" y="943"/>
                      </a:cubicBezTo>
                      <a:cubicBezTo>
                        <a:pt x="369" y="942"/>
                        <a:pt x="368" y="941"/>
                        <a:pt x="367" y="940"/>
                      </a:cubicBezTo>
                      <a:cubicBezTo>
                        <a:pt x="364" y="938"/>
                        <a:pt x="362" y="935"/>
                        <a:pt x="359" y="933"/>
                      </a:cubicBezTo>
                      <a:cubicBezTo>
                        <a:pt x="354" y="927"/>
                        <a:pt x="353" y="925"/>
                        <a:pt x="348" y="918"/>
                      </a:cubicBezTo>
                      <a:cubicBezTo>
                        <a:pt x="344" y="911"/>
                        <a:pt x="342" y="906"/>
                        <a:pt x="341" y="902"/>
                      </a:cubicBezTo>
                      <a:cubicBezTo>
                        <a:pt x="338" y="895"/>
                        <a:pt x="336" y="888"/>
                        <a:pt x="335" y="881"/>
                      </a:cubicBezTo>
                      <a:cubicBezTo>
                        <a:pt x="335" y="880"/>
                        <a:pt x="334" y="878"/>
                        <a:pt x="334" y="877"/>
                      </a:cubicBezTo>
                      <a:cubicBezTo>
                        <a:pt x="334" y="877"/>
                        <a:pt x="333" y="874"/>
                        <a:pt x="333" y="873"/>
                      </a:cubicBezTo>
                      <a:cubicBezTo>
                        <a:pt x="333" y="870"/>
                        <a:pt x="333" y="867"/>
                        <a:pt x="333" y="864"/>
                      </a:cubicBezTo>
                      <a:cubicBezTo>
                        <a:pt x="331" y="849"/>
                        <a:pt x="332" y="834"/>
                        <a:pt x="334" y="819"/>
                      </a:cubicBezTo>
                      <a:cubicBezTo>
                        <a:pt x="334" y="818"/>
                        <a:pt x="334" y="818"/>
                        <a:pt x="334" y="817"/>
                      </a:cubicBezTo>
                      <a:cubicBezTo>
                        <a:pt x="334" y="816"/>
                        <a:pt x="335" y="814"/>
                        <a:pt x="335" y="812"/>
                      </a:cubicBezTo>
                      <a:cubicBezTo>
                        <a:pt x="336" y="808"/>
                        <a:pt x="336" y="805"/>
                        <a:pt x="337" y="802"/>
                      </a:cubicBezTo>
                      <a:cubicBezTo>
                        <a:pt x="338" y="795"/>
                        <a:pt x="340" y="789"/>
                        <a:pt x="341" y="782"/>
                      </a:cubicBezTo>
                      <a:cubicBezTo>
                        <a:pt x="344" y="771"/>
                        <a:pt x="348" y="759"/>
                        <a:pt x="351" y="747"/>
                      </a:cubicBezTo>
                      <a:cubicBezTo>
                        <a:pt x="354" y="741"/>
                        <a:pt x="356" y="735"/>
                        <a:pt x="359" y="728"/>
                      </a:cubicBezTo>
                      <a:cubicBezTo>
                        <a:pt x="379" y="725"/>
                        <a:pt x="398" y="717"/>
                        <a:pt x="416" y="708"/>
                      </a:cubicBezTo>
                      <a:cubicBezTo>
                        <a:pt x="470" y="678"/>
                        <a:pt x="514" y="631"/>
                        <a:pt x="551" y="583"/>
                      </a:cubicBezTo>
                      <a:cubicBezTo>
                        <a:pt x="594" y="527"/>
                        <a:pt x="628" y="465"/>
                        <a:pt x="652" y="400"/>
                      </a:cubicBezTo>
                      <a:cubicBezTo>
                        <a:pt x="674" y="341"/>
                        <a:pt x="686" y="275"/>
                        <a:pt x="673" y="213"/>
                      </a:cubicBezTo>
                      <a:cubicBezTo>
                        <a:pt x="658" y="142"/>
                        <a:pt x="601" y="94"/>
                        <a:pt x="537" y="65"/>
                      </a:cubicBezTo>
                      <a:cubicBezTo>
                        <a:pt x="508" y="52"/>
                        <a:pt x="477" y="42"/>
                        <a:pt x="446" y="36"/>
                      </a:cubicBezTo>
                      <a:cubicBezTo>
                        <a:pt x="446" y="28"/>
                        <a:pt x="446" y="28"/>
                        <a:pt x="446" y="28"/>
                      </a:cubicBezTo>
                      <a:cubicBezTo>
                        <a:pt x="446" y="0"/>
                        <a:pt x="402" y="0"/>
                        <a:pt x="402" y="28"/>
                      </a:cubicBezTo>
                      <a:cubicBezTo>
                        <a:pt x="402" y="50"/>
                        <a:pt x="402" y="50"/>
                        <a:pt x="402" y="50"/>
                      </a:cubicBezTo>
                      <a:cubicBezTo>
                        <a:pt x="402" y="52"/>
                        <a:pt x="402" y="55"/>
                        <a:pt x="402" y="57"/>
                      </a:cubicBezTo>
                      <a:cubicBezTo>
                        <a:pt x="402" y="82"/>
                        <a:pt x="402" y="82"/>
                        <a:pt x="402" y="82"/>
                      </a:cubicBezTo>
                      <a:cubicBezTo>
                        <a:pt x="402" y="110"/>
                        <a:pt x="446" y="110"/>
                        <a:pt x="446" y="82"/>
                      </a:cubicBezTo>
                      <a:cubicBezTo>
                        <a:pt x="446" y="80"/>
                        <a:pt x="446" y="80"/>
                        <a:pt x="446" y="80"/>
                      </a:cubicBezTo>
                      <a:cubicBezTo>
                        <a:pt x="452" y="82"/>
                        <a:pt x="459" y="84"/>
                        <a:pt x="466" y="86"/>
                      </a:cubicBezTo>
                      <a:cubicBezTo>
                        <a:pt x="502" y="96"/>
                        <a:pt x="531" y="108"/>
                        <a:pt x="562" y="128"/>
                      </a:cubicBezTo>
                      <a:cubicBezTo>
                        <a:pt x="578" y="139"/>
                        <a:pt x="592" y="151"/>
                        <a:pt x="605" y="167"/>
                      </a:cubicBezTo>
                      <a:cubicBezTo>
                        <a:pt x="605" y="167"/>
                        <a:pt x="606" y="168"/>
                        <a:pt x="606" y="168"/>
                      </a:cubicBezTo>
                      <a:cubicBezTo>
                        <a:pt x="607" y="169"/>
                        <a:pt x="608" y="170"/>
                        <a:pt x="608" y="171"/>
                      </a:cubicBezTo>
                      <a:cubicBezTo>
                        <a:pt x="610" y="173"/>
                        <a:pt x="612" y="176"/>
                        <a:pt x="613" y="179"/>
                      </a:cubicBezTo>
                      <a:cubicBezTo>
                        <a:pt x="617" y="184"/>
                        <a:pt x="620" y="190"/>
                        <a:pt x="623" y="196"/>
                      </a:cubicBezTo>
                      <a:cubicBezTo>
                        <a:pt x="623" y="197"/>
                        <a:pt x="623" y="197"/>
                        <a:pt x="623" y="197"/>
                      </a:cubicBezTo>
                      <a:cubicBezTo>
                        <a:pt x="624" y="199"/>
                        <a:pt x="624" y="200"/>
                        <a:pt x="625" y="202"/>
                      </a:cubicBezTo>
                      <a:cubicBezTo>
                        <a:pt x="626" y="205"/>
                        <a:pt x="627" y="208"/>
                        <a:pt x="628" y="211"/>
                      </a:cubicBezTo>
                      <a:cubicBezTo>
                        <a:pt x="630" y="217"/>
                        <a:pt x="631" y="224"/>
                        <a:pt x="632" y="231"/>
                      </a:cubicBezTo>
                      <a:cubicBezTo>
                        <a:pt x="633" y="233"/>
                        <a:pt x="633" y="234"/>
                        <a:pt x="633" y="236"/>
                      </a:cubicBezTo>
                      <a:cubicBezTo>
                        <a:pt x="633" y="236"/>
                        <a:pt x="633" y="236"/>
                        <a:pt x="633" y="236"/>
                      </a:cubicBezTo>
                      <a:cubicBezTo>
                        <a:pt x="633" y="236"/>
                        <a:pt x="633" y="237"/>
                        <a:pt x="633" y="237"/>
                      </a:cubicBezTo>
                      <a:cubicBezTo>
                        <a:pt x="634" y="240"/>
                        <a:pt x="634" y="243"/>
                        <a:pt x="634" y="247"/>
                      </a:cubicBezTo>
                      <a:cubicBezTo>
                        <a:pt x="635" y="254"/>
                        <a:pt x="635" y="261"/>
                        <a:pt x="635" y="269"/>
                      </a:cubicBezTo>
                      <a:cubicBezTo>
                        <a:pt x="635" y="276"/>
                        <a:pt x="634" y="283"/>
                        <a:pt x="634" y="290"/>
                      </a:cubicBezTo>
                      <a:cubicBezTo>
                        <a:pt x="633" y="294"/>
                        <a:pt x="633" y="297"/>
                        <a:pt x="633" y="301"/>
                      </a:cubicBezTo>
                      <a:cubicBezTo>
                        <a:pt x="633" y="301"/>
                        <a:pt x="633" y="301"/>
                        <a:pt x="633" y="301"/>
                      </a:cubicBezTo>
                      <a:cubicBezTo>
                        <a:pt x="633" y="302"/>
                        <a:pt x="632" y="302"/>
                        <a:pt x="632" y="302"/>
                      </a:cubicBezTo>
                      <a:cubicBezTo>
                        <a:pt x="632" y="305"/>
                        <a:pt x="632" y="307"/>
                        <a:pt x="631" y="310"/>
                      </a:cubicBezTo>
                      <a:cubicBezTo>
                        <a:pt x="629" y="325"/>
                        <a:pt x="625" y="341"/>
                        <a:pt x="621" y="356"/>
                      </a:cubicBezTo>
                      <a:cubicBezTo>
                        <a:pt x="611" y="391"/>
                        <a:pt x="600" y="416"/>
                        <a:pt x="585" y="447"/>
                      </a:cubicBezTo>
                      <a:cubicBezTo>
                        <a:pt x="569" y="478"/>
                        <a:pt x="551" y="508"/>
                        <a:pt x="532" y="536"/>
                      </a:cubicBezTo>
                      <a:cubicBezTo>
                        <a:pt x="521" y="552"/>
                        <a:pt x="515" y="560"/>
                        <a:pt x="503" y="573"/>
                      </a:cubicBezTo>
                      <a:cubicBezTo>
                        <a:pt x="493" y="586"/>
                        <a:pt x="482" y="598"/>
                        <a:pt x="471" y="609"/>
                      </a:cubicBezTo>
                      <a:cubicBezTo>
                        <a:pt x="461" y="620"/>
                        <a:pt x="450" y="630"/>
                        <a:pt x="438" y="640"/>
                      </a:cubicBezTo>
                      <a:cubicBezTo>
                        <a:pt x="436" y="642"/>
                        <a:pt x="433" y="644"/>
                        <a:pt x="430" y="646"/>
                      </a:cubicBezTo>
                      <a:cubicBezTo>
                        <a:pt x="430" y="647"/>
                        <a:pt x="429" y="647"/>
                        <a:pt x="428" y="648"/>
                      </a:cubicBezTo>
                      <a:cubicBezTo>
                        <a:pt x="427" y="649"/>
                        <a:pt x="426" y="649"/>
                        <a:pt x="426" y="650"/>
                      </a:cubicBezTo>
                      <a:cubicBezTo>
                        <a:pt x="420" y="654"/>
                        <a:pt x="414" y="658"/>
                        <a:pt x="409" y="662"/>
                      </a:cubicBezTo>
                      <a:cubicBezTo>
                        <a:pt x="404" y="665"/>
                        <a:pt x="398" y="668"/>
                        <a:pt x="393" y="671"/>
                      </a:cubicBezTo>
                      <a:cubicBezTo>
                        <a:pt x="391" y="672"/>
                        <a:pt x="388" y="674"/>
                        <a:pt x="385" y="675"/>
                      </a:cubicBezTo>
                      <a:cubicBezTo>
                        <a:pt x="384" y="675"/>
                        <a:pt x="379" y="678"/>
                        <a:pt x="378" y="678"/>
                      </a:cubicBezTo>
                      <a:cubicBezTo>
                        <a:pt x="370" y="681"/>
                        <a:pt x="362" y="684"/>
                        <a:pt x="354" y="685"/>
                      </a:cubicBezTo>
                      <a:cubicBezTo>
                        <a:pt x="353" y="685"/>
                        <a:pt x="349" y="686"/>
                        <a:pt x="348" y="686"/>
                      </a:cubicBezTo>
                      <a:cubicBezTo>
                        <a:pt x="346" y="686"/>
                        <a:pt x="344" y="686"/>
                        <a:pt x="341" y="686"/>
                      </a:cubicBezTo>
                      <a:cubicBezTo>
                        <a:pt x="339" y="686"/>
                        <a:pt x="337" y="686"/>
                        <a:pt x="335" y="685"/>
                      </a:cubicBezTo>
                      <a:cubicBezTo>
                        <a:pt x="333" y="685"/>
                        <a:pt x="332" y="685"/>
                        <a:pt x="331" y="685"/>
                      </a:cubicBezTo>
                      <a:cubicBezTo>
                        <a:pt x="326" y="684"/>
                        <a:pt x="321" y="682"/>
                        <a:pt x="316" y="681"/>
                      </a:cubicBezTo>
                      <a:cubicBezTo>
                        <a:pt x="314" y="680"/>
                        <a:pt x="311" y="679"/>
                        <a:pt x="309" y="678"/>
                      </a:cubicBezTo>
                      <a:cubicBezTo>
                        <a:pt x="308" y="678"/>
                        <a:pt x="308" y="678"/>
                        <a:pt x="308" y="678"/>
                      </a:cubicBezTo>
                      <a:cubicBezTo>
                        <a:pt x="307" y="677"/>
                        <a:pt x="305" y="676"/>
                        <a:pt x="304" y="676"/>
                      </a:cubicBezTo>
                      <a:cubicBezTo>
                        <a:pt x="293" y="671"/>
                        <a:pt x="282" y="664"/>
                        <a:pt x="272" y="658"/>
                      </a:cubicBezTo>
                      <a:cubicBezTo>
                        <a:pt x="267" y="654"/>
                        <a:pt x="262" y="651"/>
                        <a:pt x="257" y="647"/>
                      </a:cubicBezTo>
                      <a:cubicBezTo>
                        <a:pt x="257" y="647"/>
                        <a:pt x="252" y="643"/>
                        <a:pt x="251" y="642"/>
                      </a:cubicBezTo>
                      <a:cubicBezTo>
                        <a:pt x="248" y="640"/>
                        <a:pt x="245" y="637"/>
                        <a:pt x="242" y="634"/>
                      </a:cubicBezTo>
                      <a:cubicBezTo>
                        <a:pt x="218" y="614"/>
                        <a:pt x="196" y="590"/>
                        <a:pt x="176" y="566"/>
                      </a:cubicBezTo>
                      <a:cubicBezTo>
                        <a:pt x="167" y="555"/>
                        <a:pt x="158" y="542"/>
                        <a:pt x="148" y="528"/>
                      </a:cubicBezTo>
                      <a:cubicBezTo>
                        <a:pt x="138" y="513"/>
                        <a:pt x="129" y="499"/>
                        <a:pt x="121" y="484"/>
                      </a:cubicBezTo>
                      <a:cubicBezTo>
                        <a:pt x="112" y="469"/>
                        <a:pt x="104" y="453"/>
                        <a:pt x="96" y="438"/>
                      </a:cubicBezTo>
                      <a:cubicBezTo>
                        <a:pt x="88" y="420"/>
                        <a:pt x="84" y="411"/>
                        <a:pt x="77" y="394"/>
                      </a:cubicBezTo>
                      <a:cubicBezTo>
                        <a:pt x="72" y="378"/>
                        <a:pt x="67" y="363"/>
                        <a:pt x="62" y="347"/>
                      </a:cubicBezTo>
                      <a:cubicBezTo>
                        <a:pt x="60" y="339"/>
                        <a:pt x="59" y="332"/>
                        <a:pt x="57" y="324"/>
                      </a:cubicBezTo>
                      <a:cubicBezTo>
                        <a:pt x="56" y="321"/>
                        <a:pt x="56" y="317"/>
                        <a:pt x="55" y="313"/>
                      </a:cubicBezTo>
                      <a:cubicBezTo>
                        <a:pt x="55" y="311"/>
                        <a:pt x="54" y="309"/>
                        <a:pt x="54" y="308"/>
                      </a:cubicBezTo>
                      <a:cubicBezTo>
                        <a:pt x="54" y="307"/>
                        <a:pt x="54" y="303"/>
                        <a:pt x="53" y="303"/>
                      </a:cubicBezTo>
                      <a:cubicBezTo>
                        <a:pt x="52" y="288"/>
                        <a:pt x="51" y="274"/>
                        <a:pt x="51" y="260"/>
                      </a:cubicBezTo>
                      <a:cubicBezTo>
                        <a:pt x="51" y="253"/>
                        <a:pt x="52" y="246"/>
                        <a:pt x="53" y="239"/>
                      </a:cubicBezTo>
                      <a:cubicBezTo>
                        <a:pt x="53" y="239"/>
                        <a:pt x="53" y="239"/>
                        <a:pt x="53" y="239"/>
                      </a:cubicBezTo>
                      <a:cubicBezTo>
                        <a:pt x="53" y="239"/>
                        <a:pt x="53" y="239"/>
                        <a:pt x="53" y="239"/>
                      </a:cubicBezTo>
                      <a:cubicBezTo>
                        <a:pt x="53" y="237"/>
                        <a:pt x="53" y="235"/>
                        <a:pt x="54" y="234"/>
                      </a:cubicBezTo>
                      <a:cubicBezTo>
                        <a:pt x="54" y="230"/>
                        <a:pt x="55" y="226"/>
                        <a:pt x="56" y="222"/>
                      </a:cubicBezTo>
                      <a:cubicBezTo>
                        <a:pt x="57" y="216"/>
                        <a:pt x="59" y="210"/>
                        <a:pt x="61" y="204"/>
                      </a:cubicBezTo>
                      <a:cubicBezTo>
                        <a:pt x="62" y="203"/>
                        <a:pt x="64" y="198"/>
                        <a:pt x="64" y="197"/>
                      </a:cubicBezTo>
                      <a:cubicBezTo>
                        <a:pt x="65" y="194"/>
                        <a:pt x="67" y="191"/>
                        <a:pt x="68" y="189"/>
                      </a:cubicBezTo>
                      <a:cubicBezTo>
                        <a:pt x="71" y="183"/>
                        <a:pt x="74" y="178"/>
                        <a:pt x="78" y="172"/>
                      </a:cubicBezTo>
                      <a:cubicBezTo>
                        <a:pt x="79" y="171"/>
                        <a:pt x="80" y="170"/>
                        <a:pt x="80" y="169"/>
                      </a:cubicBezTo>
                      <a:cubicBezTo>
                        <a:pt x="81" y="168"/>
                        <a:pt x="81" y="168"/>
                        <a:pt x="81" y="168"/>
                      </a:cubicBezTo>
                      <a:cubicBezTo>
                        <a:pt x="84" y="164"/>
                        <a:pt x="88" y="160"/>
                        <a:pt x="91" y="157"/>
                      </a:cubicBezTo>
                      <a:cubicBezTo>
                        <a:pt x="105" y="142"/>
                        <a:pt x="116" y="134"/>
                        <a:pt x="134" y="124"/>
                      </a:cubicBezTo>
                      <a:cubicBezTo>
                        <a:pt x="150" y="114"/>
                        <a:pt x="165" y="108"/>
                        <a:pt x="181" y="102"/>
                      </a:cubicBezTo>
                      <a:cubicBezTo>
                        <a:pt x="208" y="92"/>
                        <a:pt x="235" y="85"/>
                        <a:pt x="263" y="79"/>
                      </a:cubicBezTo>
                      <a:cubicBezTo>
                        <a:pt x="263" y="82"/>
                        <a:pt x="263" y="82"/>
                        <a:pt x="263" y="82"/>
                      </a:cubicBezTo>
                      <a:cubicBezTo>
                        <a:pt x="263" y="110"/>
                        <a:pt x="307" y="110"/>
                        <a:pt x="307" y="82"/>
                      </a:cubicBezTo>
                      <a:cubicBezTo>
                        <a:pt x="307" y="55"/>
                        <a:pt x="307" y="55"/>
                        <a:pt x="307" y="55"/>
                      </a:cubicBezTo>
                      <a:cubicBezTo>
                        <a:pt x="307" y="55"/>
                        <a:pt x="307" y="54"/>
                        <a:pt x="307" y="54"/>
                      </a:cubicBezTo>
                      <a:cubicBezTo>
                        <a:pt x="307" y="54"/>
                        <a:pt x="307" y="53"/>
                        <a:pt x="307" y="53"/>
                      </a:cubicBezTo>
                      <a:cubicBezTo>
                        <a:pt x="307" y="29"/>
                        <a:pt x="307" y="29"/>
                        <a:pt x="307" y="29"/>
                      </a:cubicBezTo>
                      <a:cubicBezTo>
                        <a:pt x="307" y="1"/>
                        <a:pt x="263" y="1"/>
                        <a:pt x="263" y="29"/>
                      </a:cubicBezTo>
                      <a:cubicBezTo>
                        <a:pt x="263" y="35"/>
                        <a:pt x="263" y="35"/>
                        <a:pt x="263" y="35"/>
                      </a:cubicBezTo>
                      <a:cubicBezTo>
                        <a:pt x="219" y="42"/>
                        <a:pt x="176" y="55"/>
                        <a:pt x="136" y="74"/>
                      </a:cubicBezTo>
                      <a:cubicBezTo>
                        <a:pt x="100" y="91"/>
                        <a:pt x="68" y="114"/>
                        <a:pt x="44" y="145"/>
                      </a:cubicBezTo>
                      <a:cubicBezTo>
                        <a:pt x="27" y="167"/>
                        <a:pt x="16" y="195"/>
                        <a:pt x="12" y="222"/>
                      </a:cubicBezTo>
                      <a:cubicBezTo>
                        <a:pt x="0" y="286"/>
                        <a:pt x="15" y="352"/>
                        <a:pt x="38" y="411"/>
                      </a:cubicBezTo>
                      <a:cubicBezTo>
                        <a:pt x="63" y="478"/>
                        <a:pt x="100" y="539"/>
                        <a:pt x="144" y="595"/>
                      </a:cubicBezTo>
                      <a:cubicBezTo>
                        <a:pt x="181" y="641"/>
                        <a:pt x="225" y="686"/>
                        <a:pt x="278" y="712"/>
                      </a:cubicBezTo>
                      <a:cubicBezTo>
                        <a:pt x="289" y="717"/>
                        <a:pt x="301" y="722"/>
                        <a:pt x="313" y="725"/>
                      </a:cubicBezTo>
                      <a:cubicBezTo>
                        <a:pt x="298" y="764"/>
                        <a:pt x="289" y="807"/>
                        <a:pt x="289" y="849"/>
                      </a:cubicBezTo>
                      <a:cubicBezTo>
                        <a:pt x="288" y="889"/>
                        <a:pt x="299" y="927"/>
                        <a:pt x="324" y="959"/>
                      </a:cubicBezTo>
                      <a:cubicBezTo>
                        <a:pt x="347" y="987"/>
                        <a:pt x="381" y="1000"/>
                        <a:pt x="416" y="1003"/>
                      </a:cubicBezTo>
                      <a:cubicBezTo>
                        <a:pt x="453" y="1007"/>
                        <a:pt x="491" y="996"/>
                        <a:pt x="524" y="982"/>
                      </a:cubicBezTo>
                      <a:cubicBezTo>
                        <a:pt x="560" y="967"/>
                        <a:pt x="592" y="945"/>
                        <a:pt x="620" y="919"/>
                      </a:cubicBezTo>
                      <a:cubicBezTo>
                        <a:pt x="648" y="892"/>
                        <a:pt x="669" y="860"/>
                        <a:pt x="681" y="823"/>
                      </a:cubicBezTo>
                      <a:cubicBezTo>
                        <a:pt x="696" y="773"/>
                        <a:pt x="694" y="722"/>
                        <a:pt x="689" y="671"/>
                      </a:cubicBezTo>
                      <a:cubicBezTo>
                        <a:pt x="685" y="632"/>
                        <a:pt x="680" y="591"/>
                        <a:pt x="688" y="554"/>
                      </a:cubicBezTo>
                      <a:cubicBezTo>
                        <a:pt x="692" y="537"/>
                        <a:pt x="699" y="520"/>
                        <a:pt x="709" y="505"/>
                      </a:cubicBezTo>
                      <a:cubicBezTo>
                        <a:pt x="715" y="496"/>
                        <a:pt x="726" y="486"/>
                        <a:pt x="737" y="480"/>
                      </a:cubicBezTo>
                      <a:cubicBezTo>
                        <a:pt x="739" y="478"/>
                        <a:pt x="742" y="477"/>
                        <a:pt x="745" y="475"/>
                      </a:cubicBezTo>
                      <a:cubicBezTo>
                        <a:pt x="746" y="475"/>
                        <a:pt x="746" y="474"/>
                        <a:pt x="747" y="474"/>
                      </a:cubicBezTo>
                      <a:cubicBezTo>
                        <a:pt x="754" y="505"/>
                        <a:pt x="773" y="533"/>
                        <a:pt x="799" y="553"/>
                      </a:cubicBezTo>
                      <a:cubicBezTo>
                        <a:pt x="838" y="583"/>
                        <a:pt x="893" y="584"/>
                        <a:pt x="936" y="563"/>
                      </a:cubicBezTo>
                      <a:cubicBezTo>
                        <a:pt x="979" y="541"/>
                        <a:pt x="1006" y="494"/>
                        <a:pt x="1006" y="447"/>
                      </a:cubicBezTo>
                      <a:cubicBezTo>
                        <a:pt x="1006" y="401"/>
                        <a:pt x="982" y="360"/>
                        <a:pt x="944" y="335"/>
                      </a:cubicBezTo>
                      <a:close/>
                      <a:moveTo>
                        <a:pt x="946" y="497"/>
                      </a:moveTo>
                      <a:cubicBezTo>
                        <a:pt x="938" y="510"/>
                        <a:pt x="922" y="522"/>
                        <a:pt x="908" y="528"/>
                      </a:cubicBezTo>
                      <a:cubicBezTo>
                        <a:pt x="872" y="542"/>
                        <a:pt x="835" y="532"/>
                        <a:pt x="810" y="504"/>
                      </a:cubicBezTo>
                      <a:cubicBezTo>
                        <a:pt x="786" y="478"/>
                        <a:pt x="782" y="437"/>
                        <a:pt x="798" y="406"/>
                      </a:cubicBezTo>
                      <a:cubicBezTo>
                        <a:pt x="816" y="373"/>
                        <a:pt x="850" y="356"/>
                        <a:pt x="888" y="360"/>
                      </a:cubicBezTo>
                      <a:cubicBezTo>
                        <a:pt x="907" y="362"/>
                        <a:pt x="927" y="374"/>
                        <a:pt x="941" y="389"/>
                      </a:cubicBezTo>
                      <a:cubicBezTo>
                        <a:pt x="946" y="395"/>
                        <a:pt x="954" y="407"/>
                        <a:pt x="956" y="414"/>
                      </a:cubicBezTo>
                      <a:cubicBezTo>
                        <a:pt x="961" y="426"/>
                        <a:pt x="962" y="435"/>
                        <a:pt x="963" y="447"/>
                      </a:cubicBezTo>
                      <a:cubicBezTo>
                        <a:pt x="962" y="465"/>
                        <a:pt x="957" y="481"/>
                        <a:pt x="946" y="4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4" name="Group 3">
            <a:extLst>
              <a:ext uri="{FF2B5EF4-FFF2-40B4-BE49-F238E27FC236}">
                <a16:creationId xmlns:a16="http://schemas.microsoft.com/office/drawing/2014/main" id="{8BA396F1-28A2-4FBB-95BA-5BFBD084E298}"/>
              </a:ext>
            </a:extLst>
          </p:cNvPr>
          <p:cNvGrpSpPr/>
          <p:nvPr/>
        </p:nvGrpSpPr>
        <p:grpSpPr>
          <a:xfrm>
            <a:off x="8407319" y="1007025"/>
            <a:ext cx="3107768" cy="1105752"/>
            <a:chOff x="8407319" y="1007025"/>
            <a:chExt cx="3107768" cy="1105752"/>
          </a:xfrm>
        </p:grpSpPr>
        <p:sp>
          <p:nvSpPr>
            <p:cNvPr id="261" name="Speech Bubble: Rectangle 260">
              <a:extLst>
                <a:ext uri="{FF2B5EF4-FFF2-40B4-BE49-F238E27FC236}">
                  <a16:creationId xmlns:a16="http://schemas.microsoft.com/office/drawing/2014/main" id="{2B18CFCF-55E9-4C7F-B6C8-007B070D79A0}"/>
                </a:ext>
              </a:extLst>
            </p:cNvPr>
            <p:cNvSpPr/>
            <p:nvPr/>
          </p:nvSpPr>
          <p:spPr>
            <a:xfrm>
              <a:off x="8407319" y="1007025"/>
              <a:ext cx="3107768" cy="1105752"/>
            </a:xfrm>
            <a:prstGeom prst="wedgeRectCallout">
              <a:avLst>
                <a:gd name="adj1" fmla="val -2278"/>
                <a:gd name="adj2" fmla="val 85595"/>
              </a:avLst>
            </a:prstGeom>
            <a:solidFill>
              <a:schemeClr val="bg1"/>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2" name="Group 261">
              <a:extLst>
                <a:ext uri="{FF2B5EF4-FFF2-40B4-BE49-F238E27FC236}">
                  <a16:creationId xmlns:a16="http://schemas.microsoft.com/office/drawing/2014/main" id="{CF680D0B-6FE8-41F8-AE14-79AFE0ED9471}"/>
                </a:ext>
              </a:extLst>
            </p:cNvPr>
            <p:cNvGrpSpPr/>
            <p:nvPr/>
          </p:nvGrpSpPr>
          <p:grpSpPr>
            <a:xfrm>
              <a:off x="8572219" y="1163336"/>
              <a:ext cx="2777969" cy="793131"/>
              <a:chOff x="5881696" y="1066866"/>
              <a:chExt cx="2777969" cy="793131"/>
            </a:xfrm>
          </p:grpSpPr>
          <p:sp>
            <p:nvSpPr>
              <p:cNvPr id="263" name="TextBox 262">
                <a:extLst>
                  <a:ext uri="{FF2B5EF4-FFF2-40B4-BE49-F238E27FC236}">
                    <a16:creationId xmlns:a16="http://schemas.microsoft.com/office/drawing/2014/main" id="{2F9AD484-FF18-4EF8-B6CE-0B494F3DF019}"/>
                  </a:ext>
                </a:extLst>
              </p:cNvPr>
              <p:cNvSpPr txBox="1"/>
              <p:nvPr/>
            </p:nvSpPr>
            <p:spPr>
              <a:xfrm>
                <a:off x="5881696" y="1066866"/>
                <a:ext cx="2575711" cy="307777"/>
              </a:xfrm>
              <a:prstGeom prst="rect">
                <a:avLst/>
              </a:prstGeom>
              <a:noFill/>
            </p:spPr>
            <p:txBody>
              <a:bodyPr wrap="square" rtlCol="0">
                <a:spAutoFit/>
              </a:bodyPr>
              <a:lstStyle/>
              <a:p>
                <a:r>
                  <a:rPr lang="en-US" sz="1400" dirty="0">
                    <a:solidFill>
                      <a:schemeClr val="tx1">
                        <a:lumMod val="65000"/>
                        <a:lumOff val="35000"/>
                      </a:schemeClr>
                    </a:solidFill>
                    <a:latin typeface="+mj-lt"/>
                  </a:rPr>
                  <a:t>Your Medical Text Here</a:t>
                </a:r>
              </a:p>
            </p:txBody>
          </p:sp>
          <p:sp>
            <p:nvSpPr>
              <p:cNvPr id="264" name="TextBox 263">
                <a:extLst>
                  <a:ext uri="{FF2B5EF4-FFF2-40B4-BE49-F238E27FC236}">
                    <a16:creationId xmlns:a16="http://schemas.microsoft.com/office/drawing/2014/main" id="{88CCADF6-BC85-4F83-8BA9-CD3528C86852}"/>
                  </a:ext>
                </a:extLst>
              </p:cNvPr>
              <p:cNvSpPr txBox="1"/>
              <p:nvPr/>
            </p:nvSpPr>
            <p:spPr>
              <a:xfrm>
                <a:off x="5881699" y="1345048"/>
                <a:ext cx="2777966"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grpSp>
    </p:spTree>
    <p:extLst>
      <p:ext uri="{BB962C8B-B14F-4D97-AF65-F5344CB8AC3E}">
        <p14:creationId xmlns:p14="http://schemas.microsoft.com/office/powerpoint/2010/main" val="422192907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221"/>
                                        </p:tgtEl>
                                        <p:attrNameLst>
                                          <p:attrName>style.visibility</p:attrName>
                                        </p:attrNameLst>
                                      </p:cBhvr>
                                      <p:to>
                                        <p:strVal val="visible"/>
                                      </p:to>
                                    </p:set>
                                    <p:anim calcmode="lin" valueType="num">
                                      <p:cBhvr>
                                        <p:cTn id="11" dur="250" fill="hold"/>
                                        <p:tgtEl>
                                          <p:spTgt spid="221"/>
                                        </p:tgtEl>
                                        <p:attrNameLst>
                                          <p:attrName>ppt_x</p:attrName>
                                        </p:attrNameLst>
                                      </p:cBhvr>
                                      <p:tavLst>
                                        <p:tav tm="0">
                                          <p:val>
                                            <p:strVal val="#ppt_x+#ppt_w/2"/>
                                          </p:val>
                                        </p:tav>
                                        <p:tav tm="100000">
                                          <p:val>
                                            <p:strVal val="#ppt_x"/>
                                          </p:val>
                                        </p:tav>
                                      </p:tavLst>
                                    </p:anim>
                                    <p:anim calcmode="lin" valueType="num">
                                      <p:cBhvr>
                                        <p:cTn id="12" dur="250" fill="hold"/>
                                        <p:tgtEl>
                                          <p:spTgt spid="221"/>
                                        </p:tgtEl>
                                        <p:attrNameLst>
                                          <p:attrName>ppt_y</p:attrName>
                                        </p:attrNameLst>
                                      </p:cBhvr>
                                      <p:tavLst>
                                        <p:tav tm="0">
                                          <p:val>
                                            <p:strVal val="#ppt_y"/>
                                          </p:val>
                                        </p:tav>
                                        <p:tav tm="100000">
                                          <p:val>
                                            <p:strVal val="#ppt_y"/>
                                          </p:val>
                                        </p:tav>
                                      </p:tavLst>
                                    </p:anim>
                                    <p:anim calcmode="lin" valueType="num">
                                      <p:cBhvr>
                                        <p:cTn id="13" dur="250" fill="hold"/>
                                        <p:tgtEl>
                                          <p:spTgt spid="221"/>
                                        </p:tgtEl>
                                        <p:attrNameLst>
                                          <p:attrName>ppt_w</p:attrName>
                                        </p:attrNameLst>
                                      </p:cBhvr>
                                      <p:tavLst>
                                        <p:tav tm="0">
                                          <p:val>
                                            <p:fltVal val="0"/>
                                          </p:val>
                                        </p:tav>
                                        <p:tav tm="100000">
                                          <p:val>
                                            <p:strVal val="#ppt_w"/>
                                          </p:val>
                                        </p:tav>
                                      </p:tavLst>
                                    </p:anim>
                                    <p:anim calcmode="lin" valueType="num">
                                      <p:cBhvr>
                                        <p:cTn id="14" dur="250" fill="hold"/>
                                        <p:tgtEl>
                                          <p:spTgt spid="221"/>
                                        </p:tgtEl>
                                        <p:attrNameLst>
                                          <p:attrName>ppt_h</p:attrName>
                                        </p:attrNameLst>
                                      </p:cBhvr>
                                      <p:tavLst>
                                        <p:tav tm="0">
                                          <p:val>
                                            <p:strVal val="#ppt_h"/>
                                          </p:val>
                                        </p:tav>
                                        <p:tav tm="100000">
                                          <p:val>
                                            <p:strVal val="#ppt_h"/>
                                          </p:val>
                                        </p:tav>
                                      </p:tavLst>
                                    </p:anim>
                                  </p:childTnLst>
                                </p:cTn>
                              </p:par>
                              <p:par>
                                <p:cTn id="15" presetID="2" presetClass="entr" presetSubtype="8" decel="100000" fill="hold" nodeType="withEffect">
                                  <p:stCondLst>
                                    <p:cond delay="25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750" fill="hold"/>
                                        <p:tgtEl>
                                          <p:spTgt spid="3"/>
                                        </p:tgtEl>
                                        <p:attrNameLst>
                                          <p:attrName>ppt_x</p:attrName>
                                        </p:attrNameLst>
                                      </p:cBhvr>
                                      <p:tavLst>
                                        <p:tav tm="0">
                                          <p:val>
                                            <p:strVal val="0-#ppt_w/2"/>
                                          </p:val>
                                        </p:tav>
                                        <p:tav tm="100000">
                                          <p:val>
                                            <p:strVal val="#ppt_x"/>
                                          </p:val>
                                        </p:tav>
                                      </p:tavLst>
                                    </p:anim>
                                    <p:anim calcmode="lin" valueType="num">
                                      <p:cBhvr additive="base">
                                        <p:cTn id="18" dur="750" fill="hold"/>
                                        <p:tgtEl>
                                          <p:spTgt spid="3"/>
                                        </p:tgtEl>
                                        <p:attrNameLst>
                                          <p:attrName>ppt_y</p:attrName>
                                        </p:attrNameLst>
                                      </p:cBhvr>
                                      <p:tavLst>
                                        <p:tav tm="0">
                                          <p:val>
                                            <p:strVal val="#ppt_y"/>
                                          </p:val>
                                        </p:tav>
                                        <p:tav tm="100000">
                                          <p:val>
                                            <p:strVal val="#ppt_y"/>
                                          </p:val>
                                        </p:tav>
                                      </p:tavLst>
                                    </p:anim>
                                  </p:childTnLst>
                                </p:cTn>
                              </p:par>
                              <p:par>
                                <p:cTn id="19" presetID="2" presetClass="entr" presetSubtype="2" decel="100000" fill="hold" nodeType="withEffect">
                                  <p:stCondLst>
                                    <p:cond delay="0"/>
                                  </p:stCondLst>
                                  <p:childTnLst>
                                    <p:set>
                                      <p:cBhvr>
                                        <p:cTn id="20" dur="1" fill="hold">
                                          <p:stCondLst>
                                            <p:cond delay="0"/>
                                          </p:stCondLst>
                                        </p:cTn>
                                        <p:tgtEl>
                                          <p:spTgt spid="167"/>
                                        </p:tgtEl>
                                        <p:attrNameLst>
                                          <p:attrName>style.visibility</p:attrName>
                                        </p:attrNameLst>
                                      </p:cBhvr>
                                      <p:to>
                                        <p:strVal val="visible"/>
                                      </p:to>
                                    </p:set>
                                    <p:anim calcmode="lin" valueType="num">
                                      <p:cBhvr additive="base">
                                        <p:cTn id="21" dur="750" fill="hold"/>
                                        <p:tgtEl>
                                          <p:spTgt spid="167"/>
                                        </p:tgtEl>
                                        <p:attrNameLst>
                                          <p:attrName>ppt_x</p:attrName>
                                        </p:attrNameLst>
                                      </p:cBhvr>
                                      <p:tavLst>
                                        <p:tav tm="0">
                                          <p:val>
                                            <p:strVal val="1+#ppt_w/2"/>
                                          </p:val>
                                        </p:tav>
                                        <p:tav tm="100000">
                                          <p:val>
                                            <p:strVal val="#ppt_x"/>
                                          </p:val>
                                        </p:tav>
                                      </p:tavLst>
                                    </p:anim>
                                    <p:anim calcmode="lin" valueType="num">
                                      <p:cBhvr additive="base">
                                        <p:cTn id="22" dur="750" fill="hold"/>
                                        <p:tgtEl>
                                          <p:spTgt spid="167"/>
                                        </p:tgtEl>
                                        <p:attrNameLst>
                                          <p:attrName>ppt_y</p:attrName>
                                        </p:attrNameLst>
                                      </p:cBhvr>
                                      <p:tavLst>
                                        <p:tav tm="0">
                                          <p:val>
                                            <p:strVal val="#ppt_y"/>
                                          </p:val>
                                        </p:tav>
                                        <p:tav tm="100000">
                                          <p:val>
                                            <p:strVal val="#ppt_y"/>
                                          </p:val>
                                        </p:tav>
                                      </p:tavLst>
                                    </p:anim>
                                  </p:childTnLst>
                                </p:cTn>
                              </p:par>
                              <p:par>
                                <p:cTn id="23" presetID="37"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750"/>
                                        <p:tgtEl>
                                          <p:spTgt spid="4"/>
                                        </p:tgtEl>
                                      </p:cBhvr>
                                    </p:animEffect>
                                    <p:anim calcmode="lin" valueType="num">
                                      <p:cBhvr>
                                        <p:cTn id="26" dur="750" fill="hold"/>
                                        <p:tgtEl>
                                          <p:spTgt spid="4"/>
                                        </p:tgtEl>
                                        <p:attrNameLst>
                                          <p:attrName>ppt_x</p:attrName>
                                        </p:attrNameLst>
                                      </p:cBhvr>
                                      <p:tavLst>
                                        <p:tav tm="0">
                                          <p:val>
                                            <p:strVal val="#ppt_x"/>
                                          </p:val>
                                        </p:tav>
                                        <p:tav tm="100000">
                                          <p:val>
                                            <p:strVal val="#ppt_x"/>
                                          </p:val>
                                        </p:tav>
                                      </p:tavLst>
                                    </p:anim>
                                    <p:anim calcmode="lin" valueType="num">
                                      <p:cBhvr>
                                        <p:cTn id="27" dur="675" decel="100000" fill="hold"/>
                                        <p:tgtEl>
                                          <p:spTgt spid="4"/>
                                        </p:tgtEl>
                                        <p:attrNameLst>
                                          <p:attrName>ppt_y</p:attrName>
                                        </p:attrNameLst>
                                      </p:cBhvr>
                                      <p:tavLst>
                                        <p:tav tm="0">
                                          <p:val>
                                            <p:strVal val="#ppt_y+1"/>
                                          </p:val>
                                        </p:tav>
                                        <p:tav tm="100000">
                                          <p:val>
                                            <p:strVal val="#ppt_y-.03"/>
                                          </p:val>
                                        </p:tav>
                                      </p:tavLst>
                                    </p:anim>
                                    <p:anim calcmode="lin" valueType="num">
                                      <p:cBhvr>
                                        <p:cTn id="28" dur="75" accel="100000" fill="hold">
                                          <p:stCondLst>
                                            <p:cond delay="675"/>
                                          </p:stCondLst>
                                        </p:cTn>
                                        <p:tgtEl>
                                          <p:spTgt spid="4"/>
                                        </p:tgtEl>
                                        <p:attrNameLst>
                                          <p:attrName>ppt_y</p:attrName>
                                        </p:attrNameLst>
                                      </p:cBhvr>
                                      <p:tavLst>
                                        <p:tav tm="0">
                                          <p:val>
                                            <p:strVal val="#ppt_y-.03"/>
                                          </p:val>
                                        </p:tav>
                                        <p:tav tm="100000">
                                          <p:val>
                                            <p:strVal val="#ppt_y"/>
                                          </p:val>
                                        </p:tav>
                                      </p:tavLst>
                                    </p:anim>
                                  </p:childTnLst>
                                </p:cTn>
                              </p:par>
                              <p:par>
                                <p:cTn id="29" presetID="10" presetClass="entr" presetSubtype="0" fill="hold" nodeType="with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par>
                                <p:cTn id="32" presetID="10" presetClass="entr" presetSubtype="0" fill="hold" nodeType="withEffect">
                                  <p:stCondLst>
                                    <p:cond delay="25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E26369A-CC32-4F8A-A412-5FFB9F57F59A}"/>
              </a:ext>
            </a:extLst>
          </p:cNvPr>
          <p:cNvGrpSpPr/>
          <p:nvPr/>
        </p:nvGrpSpPr>
        <p:grpSpPr>
          <a:xfrm>
            <a:off x="4794395" y="2747712"/>
            <a:ext cx="978421" cy="329759"/>
            <a:chOff x="4389120" y="2336165"/>
            <a:chExt cx="1087122" cy="366395"/>
          </a:xfrm>
        </p:grpSpPr>
        <p:cxnSp>
          <p:nvCxnSpPr>
            <p:cNvPr id="3" name="Straight Connector 2">
              <a:extLst>
                <a:ext uri="{FF2B5EF4-FFF2-40B4-BE49-F238E27FC236}">
                  <a16:creationId xmlns:a16="http://schemas.microsoft.com/office/drawing/2014/main" id="{1CBDB520-8C57-474C-8A72-D6EC25D3837E}"/>
                </a:ext>
              </a:extLst>
            </p:cNvPr>
            <p:cNvCxnSpPr>
              <a:cxnSpLocks/>
            </p:cNvCxnSpPr>
            <p:nvPr/>
          </p:nvCxnSpPr>
          <p:spPr>
            <a:xfrm flipV="1">
              <a:off x="5476240" y="2336165"/>
              <a:ext cx="0" cy="366395"/>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929CBC94-E7B0-4557-8A58-677AF7AEDB8E}"/>
                </a:ext>
              </a:extLst>
            </p:cNvPr>
            <p:cNvCxnSpPr>
              <a:cxnSpLocks/>
            </p:cNvCxnSpPr>
            <p:nvPr/>
          </p:nvCxnSpPr>
          <p:spPr>
            <a:xfrm flipH="1">
              <a:off x="4389120" y="2336422"/>
              <a:ext cx="1087122" cy="0"/>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5" name="Group 4">
            <a:extLst>
              <a:ext uri="{FF2B5EF4-FFF2-40B4-BE49-F238E27FC236}">
                <a16:creationId xmlns:a16="http://schemas.microsoft.com/office/drawing/2014/main" id="{07ACC091-8EFC-4A53-B93F-A42CA0D8C824}"/>
              </a:ext>
            </a:extLst>
          </p:cNvPr>
          <p:cNvGrpSpPr/>
          <p:nvPr/>
        </p:nvGrpSpPr>
        <p:grpSpPr>
          <a:xfrm>
            <a:off x="6708721" y="4316784"/>
            <a:ext cx="1388432" cy="727242"/>
            <a:chOff x="6516124" y="4079559"/>
            <a:chExt cx="1542684" cy="808037"/>
          </a:xfrm>
        </p:grpSpPr>
        <p:cxnSp>
          <p:nvCxnSpPr>
            <p:cNvPr id="6" name="Straight Connector 5">
              <a:extLst>
                <a:ext uri="{FF2B5EF4-FFF2-40B4-BE49-F238E27FC236}">
                  <a16:creationId xmlns:a16="http://schemas.microsoft.com/office/drawing/2014/main" id="{73E87275-6A09-42B2-A68C-5216DAD31239}"/>
                </a:ext>
              </a:extLst>
            </p:cNvPr>
            <p:cNvCxnSpPr/>
            <p:nvPr/>
          </p:nvCxnSpPr>
          <p:spPr>
            <a:xfrm rot="10800000" flipV="1">
              <a:off x="8058808" y="4095116"/>
              <a:ext cx="0" cy="792480"/>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5C3D093-DDB7-4B21-8746-8AC3E76C38DB}"/>
                </a:ext>
              </a:extLst>
            </p:cNvPr>
            <p:cNvCxnSpPr>
              <a:cxnSpLocks/>
            </p:cNvCxnSpPr>
            <p:nvPr/>
          </p:nvCxnSpPr>
          <p:spPr>
            <a:xfrm>
              <a:off x="6516124" y="4079559"/>
              <a:ext cx="1542684" cy="0"/>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3C8E9C4E-31A3-45B4-9B6F-20CD1FDD7430}"/>
              </a:ext>
            </a:extLst>
          </p:cNvPr>
          <p:cNvGrpSpPr/>
          <p:nvPr/>
        </p:nvGrpSpPr>
        <p:grpSpPr>
          <a:xfrm rot="10800000" flipH="1">
            <a:off x="4312324" y="4031838"/>
            <a:ext cx="1460492" cy="1111059"/>
            <a:chOff x="4005892" y="2328226"/>
            <a:chExt cx="1622750" cy="1234496"/>
          </a:xfrm>
        </p:grpSpPr>
        <p:cxnSp>
          <p:nvCxnSpPr>
            <p:cNvPr id="9" name="Straight Connector 8">
              <a:extLst>
                <a:ext uri="{FF2B5EF4-FFF2-40B4-BE49-F238E27FC236}">
                  <a16:creationId xmlns:a16="http://schemas.microsoft.com/office/drawing/2014/main" id="{56B22C6A-21CB-45C0-A242-BF137970F62F}"/>
                </a:ext>
              </a:extLst>
            </p:cNvPr>
            <p:cNvCxnSpPr>
              <a:cxnSpLocks/>
            </p:cNvCxnSpPr>
            <p:nvPr/>
          </p:nvCxnSpPr>
          <p:spPr>
            <a:xfrm rot="10800000" flipH="1">
              <a:off x="5628640" y="2348864"/>
              <a:ext cx="0" cy="1213858"/>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FAB8BE0-89C7-4316-A4CA-EB7E41586398}"/>
                </a:ext>
              </a:extLst>
            </p:cNvPr>
            <p:cNvCxnSpPr>
              <a:cxnSpLocks/>
            </p:cNvCxnSpPr>
            <p:nvPr/>
          </p:nvCxnSpPr>
          <p:spPr>
            <a:xfrm rot="10800000">
              <a:off x="4005892" y="2328226"/>
              <a:ext cx="1622750" cy="0"/>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BFD529CF-DACF-4B2D-8D3C-C428C8BA0722}"/>
              </a:ext>
            </a:extLst>
          </p:cNvPr>
          <p:cNvGrpSpPr/>
          <p:nvPr/>
        </p:nvGrpSpPr>
        <p:grpSpPr>
          <a:xfrm>
            <a:off x="6934984" y="1984608"/>
            <a:ext cx="1897537" cy="1384331"/>
            <a:chOff x="6767524" y="1488282"/>
            <a:chExt cx="2108350" cy="1538128"/>
          </a:xfrm>
        </p:grpSpPr>
        <p:grpSp>
          <p:nvGrpSpPr>
            <p:cNvPr id="33" name="Group 32">
              <a:extLst>
                <a:ext uri="{FF2B5EF4-FFF2-40B4-BE49-F238E27FC236}">
                  <a16:creationId xmlns:a16="http://schemas.microsoft.com/office/drawing/2014/main" id="{8BA021DC-A20E-41D7-A0DE-40DE684BED36}"/>
                </a:ext>
              </a:extLst>
            </p:cNvPr>
            <p:cNvGrpSpPr/>
            <p:nvPr/>
          </p:nvGrpSpPr>
          <p:grpSpPr>
            <a:xfrm flipH="1">
              <a:off x="6767524" y="1488282"/>
              <a:ext cx="2108350" cy="1538128"/>
              <a:chOff x="3520290" y="1640682"/>
              <a:chExt cx="2108350" cy="1538128"/>
            </a:xfrm>
          </p:grpSpPr>
          <p:cxnSp>
            <p:nvCxnSpPr>
              <p:cNvPr id="35" name="Straight Connector 34">
                <a:extLst>
                  <a:ext uri="{FF2B5EF4-FFF2-40B4-BE49-F238E27FC236}">
                    <a16:creationId xmlns:a16="http://schemas.microsoft.com/office/drawing/2014/main" id="{E6298717-43C2-4303-AD92-AFEBB39AEAD4}"/>
                  </a:ext>
                </a:extLst>
              </p:cNvPr>
              <p:cNvCxnSpPr>
                <a:cxnSpLocks/>
              </p:cNvCxnSpPr>
              <p:nvPr/>
            </p:nvCxnSpPr>
            <p:spPr>
              <a:xfrm flipH="1" flipV="1">
                <a:off x="5628640" y="1640682"/>
                <a:ext cx="0" cy="1538128"/>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2A0418B-A8F0-4257-9F72-B16267AB3B15}"/>
                  </a:ext>
                </a:extLst>
              </p:cNvPr>
              <p:cNvCxnSpPr>
                <a:cxnSpLocks/>
              </p:cNvCxnSpPr>
              <p:nvPr/>
            </p:nvCxnSpPr>
            <p:spPr>
              <a:xfrm flipH="1">
                <a:off x="3520290" y="1645726"/>
                <a:ext cx="2108350" cy="0"/>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cxnSp>
          <p:nvCxnSpPr>
            <p:cNvPr id="34" name="Straight Connector 33">
              <a:extLst>
                <a:ext uri="{FF2B5EF4-FFF2-40B4-BE49-F238E27FC236}">
                  <a16:creationId xmlns:a16="http://schemas.microsoft.com/office/drawing/2014/main" id="{08BA7E7C-6EC8-42A5-BC74-24A681D46A72}"/>
                </a:ext>
              </a:extLst>
            </p:cNvPr>
            <p:cNvCxnSpPr>
              <a:cxnSpLocks/>
            </p:cNvCxnSpPr>
            <p:nvPr/>
          </p:nvCxnSpPr>
          <p:spPr>
            <a:xfrm flipV="1">
              <a:off x="8872193" y="1498125"/>
              <a:ext cx="0" cy="373696"/>
            </a:xfrm>
            <a:prstGeom prst="line">
              <a:avLst/>
            </a:prstGeom>
            <a:ln w="127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AF225D8-6A3E-4FBB-A9A5-DB66D2EF6632}"/>
              </a:ext>
            </a:extLst>
          </p:cNvPr>
          <p:cNvGrpSpPr/>
          <p:nvPr/>
        </p:nvGrpSpPr>
        <p:grpSpPr>
          <a:xfrm>
            <a:off x="5534441" y="2879495"/>
            <a:ext cx="1592329" cy="1592329"/>
            <a:chOff x="5211383" y="2482589"/>
            <a:chExt cx="1769234" cy="1769234"/>
          </a:xfrm>
        </p:grpSpPr>
        <p:sp>
          <p:nvSpPr>
            <p:cNvPr id="42" name="Oval 41">
              <a:extLst>
                <a:ext uri="{FF2B5EF4-FFF2-40B4-BE49-F238E27FC236}">
                  <a16:creationId xmlns:a16="http://schemas.microsoft.com/office/drawing/2014/main" id="{E16AB88A-A911-49F5-9753-74B516B94555}"/>
                </a:ext>
              </a:extLst>
            </p:cNvPr>
            <p:cNvSpPr/>
            <p:nvPr/>
          </p:nvSpPr>
          <p:spPr>
            <a:xfrm>
              <a:off x="5211383" y="2482589"/>
              <a:ext cx="1769234" cy="1769234"/>
            </a:xfrm>
            <a:prstGeom prst="ellipse">
              <a:avLst/>
            </a:prstGeom>
            <a:solidFill>
              <a:schemeClr val="bg1"/>
            </a:solidFill>
            <a:ln>
              <a:noFill/>
            </a:ln>
            <a:effectLst>
              <a:outerShdw blurRad="520700" dist="342900" dir="2700000" sx="88000" sy="88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6" name="Group 55">
              <a:extLst>
                <a:ext uri="{FF2B5EF4-FFF2-40B4-BE49-F238E27FC236}">
                  <a16:creationId xmlns:a16="http://schemas.microsoft.com/office/drawing/2014/main" id="{FCEDD18C-1084-4029-ADB6-8E86B8761FF1}"/>
                </a:ext>
              </a:extLst>
            </p:cNvPr>
            <p:cNvGrpSpPr/>
            <p:nvPr/>
          </p:nvGrpSpPr>
          <p:grpSpPr>
            <a:xfrm>
              <a:off x="5614219" y="2971456"/>
              <a:ext cx="963562" cy="791500"/>
              <a:chOff x="5562600" y="2929056"/>
              <a:chExt cx="1066800" cy="876301"/>
            </a:xfrm>
          </p:grpSpPr>
          <p:sp>
            <p:nvSpPr>
              <p:cNvPr id="44" name="Freeform 24">
                <a:extLst>
                  <a:ext uri="{FF2B5EF4-FFF2-40B4-BE49-F238E27FC236}">
                    <a16:creationId xmlns:a16="http://schemas.microsoft.com/office/drawing/2014/main" id="{254EC8BE-0939-4C96-B3DE-44F30135AAE1}"/>
                  </a:ext>
                </a:extLst>
              </p:cNvPr>
              <p:cNvSpPr>
                <a:spLocks/>
              </p:cNvSpPr>
              <p:nvPr/>
            </p:nvSpPr>
            <p:spPr bwMode="auto">
              <a:xfrm>
                <a:off x="5875337" y="2929056"/>
                <a:ext cx="441325" cy="236538"/>
              </a:xfrm>
              <a:custGeom>
                <a:avLst/>
                <a:gdLst>
                  <a:gd name="T0" fmla="*/ 0 w 278"/>
                  <a:gd name="T1" fmla="*/ 0 h 149"/>
                  <a:gd name="T2" fmla="*/ 0 w 278"/>
                  <a:gd name="T3" fmla="*/ 149 h 149"/>
                  <a:gd name="T4" fmla="*/ 33 w 278"/>
                  <a:gd name="T5" fmla="*/ 149 h 149"/>
                  <a:gd name="T6" fmla="*/ 33 w 278"/>
                  <a:gd name="T7" fmla="*/ 35 h 149"/>
                  <a:gd name="T8" fmla="*/ 246 w 278"/>
                  <a:gd name="T9" fmla="*/ 35 h 149"/>
                  <a:gd name="T10" fmla="*/ 246 w 278"/>
                  <a:gd name="T11" fmla="*/ 149 h 149"/>
                  <a:gd name="T12" fmla="*/ 278 w 278"/>
                  <a:gd name="T13" fmla="*/ 149 h 149"/>
                  <a:gd name="T14" fmla="*/ 278 w 278"/>
                  <a:gd name="T15" fmla="*/ 0 h 149"/>
                  <a:gd name="T16" fmla="*/ 0 w 278"/>
                  <a:gd name="T17" fmla="*/ 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149">
                    <a:moveTo>
                      <a:pt x="0" y="0"/>
                    </a:moveTo>
                    <a:lnTo>
                      <a:pt x="0" y="149"/>
                    </a:lnTo>
                    <a:lnTo>
                      <a:pt x="33" y="149"/>
                    </a:lnTo>
                    <a:lnTo>
                      <a:pt x="33" y="35"/>
                    </a:lnTo>
                    <a:lnTo>
                      <a:pt x="246" y="35"/>
                    </a:lnTo>
                    <a:lnTo>
                      <a:pt x="246" y="149"/>
                    </a:lnTo>
                    <a:lnTo>
                      <a:pt x="278" y="149"/>
                    </a:lnTo>
                    <a:lnTo>
                      <a:pt x="278" y="0"/>
                    </a:lnTo>
                    <a:lnTo>
                      <a:pt x="0" y="0"/>
                    </a:lnTo>
                    <a:close/>
                  </a:path>
                </a:pathLst>
              </a:custGeom>
              <a:solidFill>
                <a:srgbClr val="02507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5">
                <a:extLst>
                  <a:ext uri="{FF2B5EF4-FFF2-40B4-BE49-F238E27FC236}">
                    <a16:creationId xmlns:a16="http://schemas.microsoft.com/office/drawing/2014/main" id="{5BCE210A-BC83-4CC3-A677-EC3A6E1E05F7}"/>
                  </a:ext>
                </a:extLst>
              </p:cNvPr>
              <p:cNvSpPr>
                <a:spLocks/>
              </p:cNvSpPr>
              <p:nvPr/>
            </p:nvSpPr>
            <p:spPr bwMode="auto">
              <a:xfrm>
                <a:off x="5875337" y="2971919"/>
                <a:ext cx="390525" cy="193675"/>
              </a:xfrm>
              <a:custGeom>
                <a:avLst/>
                <a:gdLst>
                  <a:gd name="T0" fmla="*/ 246 w 246"/>
                  <a:gd name="T1" fmla="*/ 0 h 122"/>
                  <a:gd name="T2" fmla="*/ 25 w 246"/>
                  <a:gd name="T3" fmla="*/ 0 h 122"/>
                  <a:gd name="T4" fmla="*/ 25 w 246"/>
                  <a:gd name="T5" fmla="*/ 116 h 122"/>
                  <a:gd name="T6" fmla="*/ 0 w 246"/>
                  <a:gd name="T7" fmla="*/ 116 h 122"/>
                  <a:gd name="T8" fmla="*/ 0 w 246"/>
                  <a:gd name="T9" fmla="*/ 122 h 122"/>
                  <a:gd name="T10" fmla="*/ 33 w 246"/>
                  <a:gd name="T11" fmla="*/ 122 h 122"/>
                  <a:gd name="T12" fmla="*/ 33 w 246"/>
                  <a:gd name="T13" fmla="*/ 8 h 122"/>
                  <a:gd name="T14" fmla="*/ 246 w 246"/>
                  <a:gd name="T15" fmla="*/ 8 h 122"/>
                  <a:gd name="T16" fmla="*/ 246 w 246"/>
                  <a:gd name="T17"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22">
                    <a:moveTo>
                      <a:pt x="246" y="0"/>
                    </a:moveTo>
                    <a:lnTo>
                      <a:pt x="25" y="0"/>
                    </a:lnTo>
                    <a:lnTo>
                      <a:pt x="25" y="116"/>
                    </a:lnTo>
                    <a:lnTo>
                      <a:pt x="0" y="116"/>
                    </a:lnTo>
                    <a:lnTo>
                      <a:pt x="0" y="122"/>
                    </a:lnTo>
                    <a:lnTo>
                      <a:pt x="33" y="122"/>
                    </a:lnTo>
                    <a:lnTo>
                      <a:pt x="33" y="8"/>
                    </a:lnTo>
                    <a:lnTo>
                      <a:pt x="246" y="8"/>
                    </a:lnTo>
                    <a:lnTo>
                      <a:pt x="246" y="0"/>
                    </a:lnTo>
                    <a:close/>
                  </a:path>
                </a:pathLst>
              </a:custGeom>
              <a:solidFill>
                <a:srgbClr val="02507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6">
                <a:extLst>
                  <a:ext uri="{FF2B5EF4-FFF2-40B4-BE49-F238E27FC236}">
                    <a16:creationId xmlns:a16="http://schemas.microsoft.com/office/drawing/2014/main" id="{CD2CC12F-1A68-4AF3-ADB7-1E8D19BB50ED}"/>
                  </a:ext>
                </a:extLst>
              </p:cNvPr>
              <p:cNvSpPr>
                <a:spLocks/>
              </p:cNvSpPr>
              <p:nvPr/>
            </p:nvSpPr>
            <p:spPr bwMode="auto">
              <a:xfrm>
                <a:off x="6265862" y="2929056"/>
                <a:ext cx="50800" cy="236538"/>
              </a:xfrm>
              <a:custGeom>
                <a:avLst/>
                <a:gdLst>
                  <a:gd name="T0" fmla="*/ 24 w 32"/>
                  <a:gd name="T1" fmla="*/ 0 h 149"/>
                  <a:gd name="T2" fmla="*/ 24 w 32"/>
                  <a:gd name="T3" fmla="*/ 143 h 149"/>
                  <a:gd name="T4" fmla="*/ 0 w 32"/>
                  <a:gd name="T5" fmla="*/ 143 h 149"/>
                  <a:gd name="T6" fmla="*/ 0 w 32"/>
                  <a:gd name="T7" fmla="*/ 149 h 149"/>
                  <a:gd name="T8" fmla="*/ 32 w 32"/>
                  <a:gd name="T9" fmla="*/ 149 h 149"/>
                  <a:gd name="T10" fmla="*/ 32 w 32"/>
                  <a:gd name="T11" fmla="*/ 0 h 149"/>
                  <a:gd name="T12" fmla="*/ 24 w 32"/>
                  <a:gd name="T13" fmla="*/ 0 h 149"/>
                </a:gdLst>
                <a:ahLst/>
                <a:cxnLst>
                  <a:cxn ang="0">
                    <a:pos x="T0" y="T1"/>
                  </a:cxn>
                  <a:cxn ang="0">
                    <a:pos x="T2" y="T3"/>
                  </a:cxn>
                  <a:cxn ang="0">
                    <a:pos x="T4" y="T5"/>
                  </a:cxn>
                  <a:cxn ang="0">
                    <a:pos x="T6" y="T7"/>
                  </a:cxn>
                  <a:cxn ang="0">
                    <a:pos x="T8" y="T9"/>
                  </a:cxn>
                  <a:cxn ang="0">
                    <a:pos x="T10" y="T11"/>
                  </a:cxn>
                  <a:cxn ang="0">
                    <a:pos x="T12" y="T13"/>
                  </a:cxn>
                </a:cxnLst>
                <a:rect l="0" t="0" r="r" b="b"/>
                <a:pathLst>
                  <a:path w="32" h="149">
                    <a:moveTo>
                      <a:pt x="24" y="0"/>
                    </a:moveTo>
                    <a:lnTo>
                      <a:pt x="24" y="143"/>
                    </a:lnTo>
                    <a:lnTo>
                      <a:pt x="0" y="143"/>
                    </a:lnTo>
                    <a:lnTo>
                      <a:pt x="0" y="149"/>
                    </a:lnTo>
                    <a:lnTo>
                      <a:pt x="32" y="149"/>
                    </a:lnTo>
                    <a:lnTo>
                      <a:pt x="32" y="0"/>
                    </a:lnTo>
                    <a:lnTo>
                      <a:pt x="24" y="0"/>
                    </a:lnTo>
                    <a:close/>
                  </a:path>
                </a:pathLst>
              </a:custGeom>
              <a:solidFill>
                <a:srgbClr val="02507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Rectangle 27">
                <a:extLst>
                  <a:ext uri="{FF2B5EF4-FFF2-40B4-BE49-F238E27FC236}">
                    <a16:creationId xmlns:a16="http://schemas.microsoft.com/office/drawing/2014/main" id="{F28EB804-9373-43F0-8750-2E7905C4A682}"/>
                  </a:ext>
                </a:extLst>
              </p:cNvPr>
              <p:cNvSpPr>
                <a:spLocks noChangeArrowheads="1"/>
              </p:cNvSpPr>
              <p:nvPr/>
            </p:nvSpPr>
            <p:spPr bwMode="auto">
              <a:xfrm>
                <a:off x="5632450" y="3052881"/>
                <a:ext cx="131763" cy="34925"/>
              </a:xfrm>
              <a:prstGeom prst="rect">
                <a:avLst/>
              </a:prstGeom>
              <a:solidFill>
                <a:srgbClr val="025074"/>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 name="Rectangle 28">
                <a:extLst>
                  <a:ext uri="{FF2B5EF4-FFF2-40B4-BE49-F238E27FC236}">
                    <a16:creationId xmlns:a16="http://schemas.microsoft.com/office/drawing/2014/main" id="{8BCA6921-18C9-458D-9729-7C9212B5B5D7}"/>
                  </a:ext>
                </a:extLst>
              </p:cNvPr>
              <p:cNvSpPr>
                <a:spLocks noChangeArrowheads="1"/>
              </p:cNvSpPr>
              <p:nvPr/>
            </p:nvSpPr>
            <p:spPr bwMode="auto">
              <a:xfrm>
                <a:off x="6427787" y="3052881"/>
                <a:ext cx="133350" cy="34925"/>
              </a:xfrm>
              <a:prstGeom prst="rect">
                <a:avLst/>
              </a:prstGeom>
              <a:solidFill>
                <a:srgbClr val="025074"/>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Shape 53">
                <a:extLst>
                  <a:ext uri="{FF2B5EF4-FFF2-40B4-BE49-F238E27FC236}">
                    <a16:creationId xmlns:a16="http://schemas.microsoft.com/office/drawing/2014/main" id="{D7552C73-3231-4083-9BA9-A257B20AF5A2}"/>
                  </a:ext>
                </a:extLst>
              </p:cNvPr>
              <p:cNvSpPr>
                <a:spLocks/>
              </p:cNvSpPr>
              <p:nvPr/>
            </p:nvSpPr>
            <p:spPr bwMode="auto">
              <a:xfrm>
                <a:off x="5562600" y="3070344"/>
                <a:ext cx="1066800" cy="735013"/>
              </a:xfrm>
              <a:custGeom>
                <a:avLst/>
                <a:gdLst>
                  <a:gd name="connsiteX0" fmla="*/ 0 w 1066800"/>
                  <a:gd name="connsiteY0" fmla="*/ 0 h 735013"/>
                  <a:gd name="connsiteX1" fmla="*/ 1066800 w 1066800"/>
                  <a:gd name="connsiteY1" fmla="*/ 0 h 735013"/>
                  <a:gd name="connsiteX2" fmla="*/ 1066800 w 1066800"/>
                  <a:gd name="connsiteY2" fmla="*/ 47625 h 735013"/>
                  <a:gd name="connsiteX3" fmla="*/ 1066800 w 1066800"/>
                  <a:gd name="connsiteY3" fmla="*/ 735013 h 735013"/>
                  <a:gd name="connsiteX4" fmla="*/ 47625 w 1066800"/>
                  <a:gd name="connsiteY4" fmla="*/ 735013 h 735013"/>
                  <a:gd name="connsiteX5" fmla="*/ 0 w 1066800"/>
                  <a:gd name="connsiteY5" fmla="*/ 735013 h 735013"/>
                  <a:gd name="connsiteX6" fmla="*/ 0 w 1066800"/>
                  <a:gd name="connsiteY6" fmla="*/ 692151 h 735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800" h="735013">
                    <a:moveTo>
                      <a:pt x="0" y="0"/>
                    </a:moveTo>
                    <a:lnTo>
                      <a:pt x="1066800" y="0"/>
                    </a:lnTo>
                    <a:lnTo>
                      <a:pt x="1066800" y="47625"/>
                    </a:lnTo>
                    <a:lnTo>
                      <a:pt x="1066800" y="735013"/>
                    </a:lnTo>
                    <a:lnTo>
                      <a:pt x="47625" y="735013"/>
                    </a:lnTo>
                    <a:lnTo>
                      <a:pt x="0" y="735013"/>
                    </a:lnTo>
                    <a:lnTo>
                      <a:pt x="0" y="692151"/>
                    </a:lnTo>
                    <a:close/>
                  </a:path>
                </a:pathLst>
              </a:custGeom>
              <a:gradFill flip="none" rotWithShape="1">
                <a:gsLst>
                  <a:gs pos="100000">
                    <a:schemeClr val="accent2"/>
                  </a:gs>
                  <a:gs pos="10000">
                    <a:schemeClr val="accent1"/>
                  </a:gs>
                </a:gsLst>
                <a:lin ang="18900000" scaled="1"/>
                <a:tileRect/>
              </a:gradFill>
              <a:ln w="9525">
                <a:noFill/>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50" name="Freeform 30">
                <a:extLst>
                  <a:ext uri="{FF2B5EF4-FFF2-40B4-BE49-F238E27FC236}">
                    <a16:creationId xmlns:a16="http://schemas.microsoft.com/office/drawing/2014/main" id="{D1CCA1AF-CA02-4179-B879-FD5E2E8DD784}"/>
                  </a:ext>
                </a:extLst>
              </p:cNvPr>
              <p:cNvSpPr>
                <a:spLocks/>
              </p:cNvSpPr>
              <p:nvPr/>
            </p:nvSpPr>
            <p:spPr bwMode="auto">
              <a:xfrm>
                <a:off x="5927725" y="3268781"/>
                <a:ext cx="338138" cy="338138"/>
              </a:xfrm>
              <a:custGeom>
                <a:avLst/>
                <a:gdLst>
                  <a:gd name="T0" fmla="*/ 213 w 213"/>
                  <a:gd name="T1" fmla="*/ 65 h 213"/>
                  <a:gd name="T2" fmla="*/ 151 w 213"/>
                  <a:gd name="T3" fmla="*/ 65 h 213"/>
                  <a:gd name="T4" fmla="*/ 151 w 213"/>
                  <a:gd name="T5" fmla="*/ 0 h 213"/>
                  <a:gd name="T6" fmla="*/ 65 w 213"/>
                  <a:gd name="T7" fmla="*/ 0 h 213"/>
                  <a:gd name="T8" fmla="*/ 65 w 213"/>
                  <a:gd name="T9" fmla="*/ 65 h 213"/>
                  <a:gd name="T10" fmla="*/ 0 w 213"/>
                  <a:gd name="T11" fmla="*/ 65 h 213"/>
                  <a:gd name="T12" fmla="*/ 0 w 213"/>
                  <a:gd name="T13" fmla="*/ 151 h 213"/>
                  <a:gd name="T14" fmla="*/ 65 w 213"/>
                  <a:gd name="T15" fmla="*/ 151 h 213"/>
                  <a:gd name="T16" fmla="*/ 65 w 213"/>
                  <a:gd name="T17" fmla="*/ 213 h 213"/>
                  <a:gd name="T18" fmla="*/ 151 w 213"/>
                  <a:gd name="T19" fmla="*/ 213 h 213"/>
                  <a:gd name="T20" fmla="*/ 151 w 213"/>
                  <a:gd name="T21" fmla="*/ 151 h 213"/>
                  <a:gd name="T22" fmla="*/ 213 w 213"/>
                  <a:gd name="T23" fmla="*/ 151 h 213"/>
                  <a:gd name="T24" fmla="*/ 213 w 213"/>
                  <a:gd name="T25" fmla="*/ 65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3" h="213">
                    <a:moveTo>
                      <a:pt x="213" y="65"/>
                    </a:moveTo>
                    <a:lnTo>
                      <a:pt x="151" y="65"/>
                    </a:lnTo>
                    <a:lnTo>
                      <a:pt x="151" y="0"/>
                    </a:lnTo>
                    <a:lnTo>
                      <a:pt x="65" y="0"/>
                    </a:lnTo>
                    <a:lnTo>
                      <a:pt x="65" y="65"/>
                    </a:lnTo>
                    <a:lnTo>
                      <a:pt x="0" y="65"/>
                    </a:lnTo>
                    <a:lnTo>
                      <a:pt x="0" y="151"/>
                    </a:lnTo>
                    <a:lnTo>
                      <a:pt x="65" y="151"/>
                    </a:lnTo>
                    <a:lnTo>
                      <a:pt x="65" y="213"/>
                    </a:lnTo>
                    <a:lnTo>
                      <a:pt x="151" y="213"/>
                    </a:lnTo>
                    <a:lnTo>
                      <a:pt x="151" y="151"/>
                    </a:lnTo>
                    <a:lnTo>
                      <a:pt x="213" y="151"/>
                    </a:lnTo>
                    <a:lnTo>
                      <a:pt x="213" y="6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31">
                <a:extLst>
                  <a:ext uri="{FF2B5EF4-FFF2-40B4-BE49-F238E27FC236}">
                    <a16:creationId xmlns:a16="http://schemas.microsoft.com/office/drawing/2014/main" id="{BA431214-3DF1-4A28-A582-9BCE98C9865D}"/>
                  </a:ext>
                </a:extLst>
              </p:cNvPr>
              <p:cNvSpPr>
                <a:spLocks noEditPoints="1"/>
              </p:cNvSpPr>
              <p:nvPr/>
            </p:nvSpPr>
            <p:spPr bwMode="auto">
              <a:xfrm>
                <a:off x="5837237" y="3178294"/>
                <a:ext cx="519113" cy="519113"/>
              </a:xfrm>
              <a:custGeom>
                <a:avLst/>
                <a:gdLst>
                  <a:gd name="T0" fmla="*/ 61 w 121"/>
                  <a:gd name="T1" fmla="*/ 121 h 121"/>
                  <a:gd name="T2" fmla="*/ 0 w 121"/>
                  <a:gd name="T3" fmla="*/ 61 h 121"/>
                  <a:gd name="T4" fmla="*/ 61 w 121"/>
                  <a:gd name="T5" fmla="*/ 0 h 121"/>
                  <a:gd name="T6" fmla="*/ 121 w 121"/>
                  <a:gd name="T7" fmla="*/ 61 h 121"/>
                  <a:gd name="T8" fmla="*/ 61 w 121"/>
                  <a:gd name="T9" fmla="*/ 121 h 121"/>
                  <a:gd name="T10" fmla="*/ 61 w 121"/>
                  <a:gd name="T11" fmla="*/ 5 h 121"/>
                  <a:gd name="T12" fmla="*/ 5 w 121"/>
                  <a:gd name="T13" fmla="*/ 61 h 121"/>
                  <a:gd name="T14" fmla="*/ 61 w 121"/>
                  <a:gd name="T15" fmla="*/ 116 h 121"/>
                  <a:gd name="T16" fmla="*/ 116 w 121"/>
                  <a:gd name="T17" fmla="*/ 61 h 121"/>
                  <a:gd name="T18" fmla="*/ 61 w 121"/>
                  <a:gd name="T19" fmla="*/ 5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21">
                    <a:moveTo>
                      <a:pt x="61" y="121"/>
                    </a:moveTo>
                    <a:cubicBezTo>
                      <a:pt x="27" y="121"/>
                      <a:pt x="0" y="94"/>
                      <a:pt x="0" y="61"/>
                    </a:cubicBezTo>
                    <a:cubicBezTo>
                      <a:pt x="0" y="27"/>
                      <a:pt x="27" y="0"/>
                      <a:pt x="61" y="0"/>
                    </a:cubicBezTo>
                    <a:cubicBezTo>
                      <a:pt x="94" y="0"/>
                      <a:pt x="121" y="27"/>
                      <a:pt x="121" y="61"/>
                    </a:cubicBezTo>
                    <a:cubicBezTo>
                      <a:pt x="121" y="94"/>
                      <a:pt x="94" y="121"/>
                      <a:pt x="61" y="121"/>
                    </a:cubicBezTo>
                    <a:close/>
                    <a:moveTo>
                      <a:pt x="61" y="5"/>
                    </a:moveTo>
                    <a:cubicBezTo>
                      <a:pt x="30" y="5"/>
                      <a:pt x="5" y="30"/>
                      <a:pt x="5" y="61"/>
                    </a:cubicBezTo>
                    <a:cubicBezTo>
                      <a:pt x="5" y="91"/>
                      <a:pt x="30" y="116"/>
                      <a:pt x="61" y="116"/>
                    </a:cubicBezTo>
                    <a:cubicBezTo>
                      <a:pt x="91" y="116"/>
                      <a:pt x="116" y="91"/>
                      <a:pt x="116" y="61"/>
                    </a:cubicBezTo>
                    <a:cubicBezTo>
                      <a:pt x="116" y="30"/>
                      <a:pt x="91" y="5"/>
                      <a:pt x="61" y="5"/>
                    </a:cubicBezTo>
                    <a:close/>
                  </a:path>
                </a:pathLst>
              </a:custGeom>
              <a:solidFill>
                <a:srgbClr val="FDFFF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37" name="Group 36">
            <a:extLst>
              <a:ext uri="{FF2B5EF4-FFF2-40B4-BE49-F238E27FC236}">
                <a16:creationId xmlns:a16="http://schemas.microsoft.com/office/drawing/2014/main" id="{240FD998-DADC-447A-A9A0-EAED5557C763}"/>
              </a:ext>
            </a:extLst>
          </p:cNvPr>
          <p:cNvGrpSpPr/>
          <p:nvPr/>
        </p:nvGrpSpPr>
        <p:grpSpPr>
          <a:xfrm>
            <a:off x="2438400" y="605586"/>
            <a:ext cx="7315200" cy="984602"/>
            <a:chOff x="2438400" y="605586"/>
            <a:chExt cx="7315200" cy="984602"/>
          </a:xfrm>
        </p:grpSpPr>
        <p:sp>
          <p:nvSpPr>
            <p:cNvPr id="61" name="TextBox 60">
              <a:extLst>
                <a:ext uri="{FF2B5EF4-FFF2-40B4-BE49-F238E27FC236}">
                  <a16:creationId xmlns:a16="http://schemas.microsoft.com/office/drawing/2014/main" id="{2189B375-1EBF-4C38-87B4-D7D98C4709BA}"/>
                </a:ext>
              </a:extLst>
            </p:cNvPr>
            <p:cNvSpPr txBox="1"/>
            <p:nvPr/>
          </p:nvSpPr>
          <p:spPr>
            <a:xfrm>
              <a:off x="2438400" y="882302"/>
              <a:ext cx="7315200" cy="707886"/>
            </a:xfrm>
            <a:prstGeom prst="rect">
              <a:avLst/>
            </a:prstGeom>
            <a:noFill/>
          </p:spPr>
          <p:txBody>
            <a:bodyPr wrap="square" rtlCol="0">
              <a:spAutoFit/>
            </a:bodyPr>
            <a:lstStyle/>
            <a:p>
              <a:pPr algn="ctr"/>
              <a:r>
                <a:rPr lang="en-US" sz="4000" dirty="0">
                  <a:gradFill>
                    <a:gsLst>
                      <a:gs pos="10000">
                        <a:schemeClr val="accent1"/>
                      </a:gs>
                      <a:gs pos="100000">
                        <a:schemeClr val="accent2"/>
                      </a:gs>
                    </a:gsLst>
                    <a:lin ang="18900000" scaled="1"/>
                  </a:gradFill>
                  <a:latin typeface="+mj-lt"/>
                </a:rPr>
                <a:t>Medical Infographic Slide</a:t>
              </a:r>
            </a:p>
          </p:txBody>
        </p:sp>
        <p:sp>
          <p:nvSpPr>
            <p:cNvPr id="62" name="TextBox 61">
              <a:extLst>
                <a:ext uri="{FF2B5EF4-FFF2-40B4-BE49-F238E27FC236}">
                  <a16:creationId xmlns:a16="http://schemas.microsoft.com/office/drawing/2014/main" id="{E4261DA1-2BEA-44C7-9B23-93C064C74E55}"/>
                </a:ext>
              </a:extLst>
            </p:cNvPr>
            <p:cNvSpPr txBox="1"/>
            <p:nvPr/>
          </p:nvSpPr>
          <p:spPr>
            <a:xfrm>
              <a:off x="4180575" y="605586"/>
              <a:ext cx="3830850" cy="307777"/>
            </a:xfrm>
            <a:prstGeom prst="rect">
              <a:avLst/>
            </a:prstGeom>
            <a:noFill/>
          </p:spPr>
          <p:txBody>
            <a:bodyPr wrap="square" rtlCol="0">
              <a:spAutoFit/>
            </a:bodyPr>
            <a:lstStyle/>
            <a:p>
              <a:pPr algn="ctr"/>
              <a:r>
                <a:rPr lang="en-US" sz="1400" dirty="0">
                  <a:solidFill>
                    <a:schemeClr val="bg1">
                      <a:lumMod val="65000"/>
                    </a:schemeClr>
                  </a:solidFill>
                  <a:ea typeface="Roboto Light" panose="02000000000000000000" pitchFamily="2" charset="0"/>
                </a:rPr>
                <a:t>Claricine Template</a:t>
              </a:r>
            </a:p>
          </p:txBody>
        </p:sp>
      </p:grpSp>
      <p:grpSp>
        <p:nvGrpSpPr>
          <p:cNvPr id="81" name="Group 80">
            <a:extLst>
              <a:ext uri="{FF2B5EF4-FFF2-40B4-BE49-F238E27FC236}">
                <a16:creationId xmlns:a16="http://schemas.microsoft.com/office/drawing/2014/main" id="{D1FE4BB7-4043-4FC9-B3E1-673CBC0A35CE}"/>
              </a:ext>
            </a:extLst>
          </p:cNvPr>
          <p:cNvGrpSpPr/>
          <p:nvPr/>
        </p:nvGrpSpPr>
        <p:grpSpPr>
          <a:xfrm>
            <a:off x="8589631" y="2465959"/>
            <a:ext cx="520071" cy="902981"/>
            <a:chOff x="8589631" y="2465959"/>
            <a:chExt cx="520071" cy="902981"/>
          </a:xfrm>
        </p:grpSpPr>
        <p:grpSp>
          <p:nvGrpSpPr>
            <p:cNvPr id="27" name="Group 26">
              <a:extLst>
                <a:ext uri="{FF2B5EF4-FFF2-40B4-BE49-F238E27FC236}">
                  <a16:creationId xmlns:a16="http://schemas.microsoft.com/office/drawing/2014/main" id="{9C06412E-DF34-4F50-AA2C-02360F78EC01}"/>
                </a:ext>
              </a:extLst>
            </p:cNvPr>
            <p:cNvGrpSpPr/>
            <p:nvPr/>
          </p:nvGrpSpPr>
          <p:grpSpPr>
            <a:xfrm>
              <a:off x="8589631" y="2465959"/>
              <a:ext cx="520071" cy="902981"/>
              <a:chOff x="8605999" y="2023110"/>
              <a:chExt cx="577850" cy="1003300"/>
            </a:xfrm>
          </p:grpSpPr>
          <p:sp>
            <p:nvSpPr>
              <p:cNvPr id="28" name="Freeform 18">
                <a:extLst>
                  <a:ext uri="{FF2B5EF4-FFF2-40B4-BE49-F238E27FC236}">
                    <a16:creationId xmlns:a16="http://schemas.microsoft.com/office/drawing/2014/main" id="{B3D5A9BC-3BD6-4D62-80F2-024559CA1485}"/>
                  </a:ext>
                </a:extLst>
              </p:cNvPr>
              <p:cNvSpPr>
                <a:spLocks/>
              </p:cNvSpPr>
              <p:nvPr/>
            </p:nvSpPr>
            <p:spPr bwMode="auto">
              <a:xfrm>
                <a:off x="8605999" y="2023110"/>
                <a:ext cx="577850" cy="1003300"/>
              </a:xfrm>
              <a:custGeom>
                <a:avLst/>
                <a:gdLst>
                  <a:gd name="T0" fmla="*/ 223 w 223"/>
                  <a:gd name="T1" fmla="*/ 364 h 386"/>
                  <a:gd name="T2" fmla="*/ 201 w 223"/>
                  <a:gd name="T3" fmla="*/ 386 h 386"/>
                  <a:gd name="T4" fmla="*/ 22 w 223"/>
                  <a:gd name="T5" fmla="*/ 386 h 386"/>
                  <a:gd name="T6" fmla="*/ 0 w 223"/>
                  <a:gd name="T7" fmla="*/ 364 h 386"/>
                  <a:gd name="T8" fmla="*/ 0 w 223"/>
                  <a:gd name="T9" fmla="*/ 22 h 386"/>
                  <a:gd name="T10" fmla="*/ 22 w 223"/>
                  <a:gd name="T11" fmla="*/ 0 h 386"/>
                  <a:gd name="T12" fmla="*/ 201 w 223"/>
                  <a:gd name="T13" fmla="*/ 0 h 386"/>
                  <a:gd name="T14" fmla="*/ 223 w 223"/>
                  <a:gd name="T15" fmla="*/ 22 h 386"/>
                  <a:gd name="T16" fmla="*/ 223 w 223"/>
                  <a:gd name="T17" fmla="*/ 364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3" h="386">
                    <a:moveTo>
                      <a:pt x="223" y="364"/>
                    </a:moveTo>
                    <a:cubicBezTo>
                      <a:pt x="223" y="376"/>
                      <a:pt x="213" y="386"/>
                      <a:pt x="201" y="386"/>
                    </a:cubicBezTo>
                    <a:cubicBezTo>
                      <a:pt x="22" y="386"/>
                      <a:pt x="22" y="386"/>
                      <a:pt x="22" y="386"/>
                    </a:cubicBezTo>
                    <a:cubicBezTo>
                      <a:pt x="10" y="386"/>
                      <a:pt x="0" y="376"/>
                      <a:pt x="0" y="364"/>
                    </a:cubicBezTo>
                    <a:cubicBezTo>
                      <a:pt x="0" y="22"/>
                      <a:pt x="0" y="22"/>
                      <a:pt x="0" y="22"/>
                    </a:cubicBezTo>
                    <a:cubicBezTo>
                      <a:pt x="0" y="10"/>
                      <a:pt x="10" y="0"/>
                      <a:pt x="22" y="0"/>
                    </a:cubicBezTo>
                    <a:cubicBezTo>
                      <a:pt x="201" y="0"/>
                      <a:pt x="201" y="0"/>
                      <a:pt x="201" y="0"/>
                    </a:cubicBezTo>
                    <a:cubicBezTo>
                      <a:pt x="213" y="0"/>
                      <a:pt x="223" y="10"/>
                      <a:pt x="223" y="22"/>
                    </a:cubicBezTo>
                    <a:lnTo>
                      <a:pt x="223" y="364"/>
                    </a:lnTo>
                    <a:close/>
                  </a:path>
                </a:pathLst>
              </a:custGeom>
              <a:solidFill>
                <a:schemeClr val="tx1">
                  <a:lumMod val="65000"/>
                  <a:lumOff val="35000"/>
                </a:schemeClr>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9" name="Rectangle 19">
                <a:extLst>
                  <a:ext uri="{FF2B5EF4-FFF2-40B4-BE49-F238E27FC236}">
                    <a16:creationId xmlns:a16="http://schemas.microsoft.com/office/drawing/2014/main" id="{C0C9F1CB-5F67-4E85-81BC-BA3ECF5B0497}"/>
                  </a:ext>
                </a:extLst>
              </p:cNvPr>
              <p:cNvSpPr>
                <a:spLocks noChangeArrowheads="1"/>
              </p:cNvSpPr>
              <p:nvPr/>
            </p:nvSpPr>
            <p:spPr bwMode="auto">
              <a:xfrm>
                <a:off x="8642512" y="2148523"/>
                <a:ext cx="508000" cy="738188"/>
              </a:xfrm>
              <a:prstGeom prst="rect">
                <a:avLst/>
              </a:prstGeom>
              <a:solidFill>
                <a:srgbClr val="F6F6FF"/>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Oval 20">
                <a:extLst>
                  <a:ext uri="{FF2B5EF4-FFF2-40B4-BE49-F238E27FC236}">
                    <a16:creationId xmlns:a16="http://schemas.microsoft.com/office/drawing/2014/main" id="{9FDB45F7-517A-4D22-8F8F-EA1AE5A89B44}"/>
                  </a:ext>
                </a:extLst>
              </p:cNvPr>
              <p:cNvSpPr>
                <a:spLocks noChangeArrowheads="1"/>
              </p:cNvSpPr>
              <p:nvPr/>
            </p:nvSpPr>
            <p:spPr bwMode="auto">
              <a:xfrm>
                <a:off x="8875874" y="2072323"/>
                <a:ext cx="41275" cy="42863"/>
              </a:xfrm>
              <a:prstGeom prst="ellipse">
                <a:avLst/>
              </a:prstGeom>
              <a:solidFill>
                <a:srgbClr val="403F41"/>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1" name="Freeform 21">
                <a:extLst>
                  <a:ext uri="{FF2B5EF4-FFF2-40B4-BE49-F238E27FC236}">
                    <a16:creationId xmlns:a16="http://schemas.microsoft.com/office/drawing/2014/main" id="{B40F0FB0-7058-4274-8242-90A9F99B78C5}"/>
                  </a:ext>
                </a:extLst>
              </p:cNvPr>
              <p:cNvSpPr>
                <a:spLocks/>
              </p:cNvSpPr>
              <p:nvPr/>
            </p:nvSpPr>
            <p:spPr bwMode="auto">
              <a:xfrm>
                <a:off x="8836187" y="2932748"/>
                <a:ext cx="119063" cy="47625"/>
              </a:xfrm>
              <a:custGeom>
                <a:avLst/>
                <a:gdLst>
                  <a:gd name="T0" fmla="*/ 46 w 46"/>
                  <a:gd name="T1" fmla="*/ 9 h 18"/>
                  <a:gd name="T2" fmla="*/ 37 w 46"/>
                  <a:gd name="T3" fmla="*/ 18 h 18"/>
                  <a:gd name="T4" fmla="*/ 9 w 46"/>
                  <a:gd name="T5" fmla="*/ 18 h 18"/>
                  <a:gd name="T6" fmla="*/ 0 w 46"/>
                  <a:gd name="T7" fmla="*/ 9 h 18"/>
                  <a:gd name="T8" fmla="*/ 0 w 46"/>
                  <a:gd name="T9" fmla="*/ 9 h 18"/>
                  <a:gd name="T10" fmla="*/ 9 w 46"/>
                  <a:gd name="T11" fmla="*/ 0 h 18"/>
                  <a:gd name="T12" fmla="*/ 37 w 46"/>
                  <a:gd name="T13" fmla="*/ 0 h 18"/>
                  <a:gd name="T14" fmla="*/ 46 w 46"/>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18">
                    <a:moveTo>
                      <a:pt x="46" y="9"/>
                    </a:moveTo>
                    <a:cubicBezTo>
                      <a:pt x="46" y="14"/>
                      <a:pt x="42" y="18"/>
                      <a:pt x="37" y="18"/>
                    </a:cubicBezTo>
                    <a:cubicBezTo>
                      <a:pt x="9" y="18"/>
                      <a:pt x="9" y="18"/>
                      <a:pt x="9" y="18"/>
                    </a:cubicBezTo>
                    <a:cubicBezTo>
                      <a:pt x="4" y="18"/>
                      <a:pt x="0" y="14"/>
                      <a:pt x="0" y="9"/>
                    </a:cubicBezTo>
                    <a:cubicBezTo>
                      <a:pt x="0" y="9"/>
                      <a:pt x="0" y="9"/>
                      <a:pt x="0" y="9"/>
                    </a:cubicBezTo>
                    <a:cubicBezTo>
                      <a:pt x="0" y="4"/>
                      <a:pt x="4" y="0"/>
                      <a:pt x="9" y="0"/>
                    </a:cubicBezTo>
                    <a:cubicBezTo>
                      <a:pt x="37" y="0"/>
                      <a:pt x="37" y="0"/>
                      <a:pt x="37" y="0"/>
                    </a:cubicBezTo>
                    <a:cubicBezTo>
                      <a:pt x="42" y="0"/>
                      <a:pt x="46" y="4"/>
                      <a:pt x="46" y="9"/>
                    </a:cubicBezTo>
                    <a:close/>
                  </a:path>
                </a:pathLst>
              </a:custGeom>
              <a:solidFill>
                <a:srgbClr val="403F41"/>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grpSp>
        <p:sp>
          <p:nvSpPr>
            <p:cNvPr id="64" name="Freeform 34">
              <a:extLst>
                <a:ext uri="{FF2B5EF4-FFF2-40B4-BE49-F238E27FC236}">
                  <a16:creationId xmlns:a16="http://schemas.microsoft.com/office/drawing/2014/main" id="{9F168C1D-38B0-46CE-A0CB-578410B03DA7}"/>
                </a:ext>
              </a:extLst>
            </p:cNvPr>
            <p:cNvSpPr>
              <a:spLocks/>
            </p:cNvSpPr>
            <p:nvPr/>
          </p:nvSpPr>
          <p:spPr bwMode="auto">
            <a:xfrm>
              <a:off x="8698335" y="2791554"/>
              <a:ext cx="302662" cy="251791"/>
            </a:xfrm>
            <a:custGeom>
              <a:avLst/>
              <a:gdLst>
                <a:gd name="T0" fmla="*/ 531 w 983"/>
                <a:gd name="T1" fmla="*/ 7 h 819"/>
                <a:gd name="T2" fmla="*/ 0 w 983"/>
                <a:gd name="T3" fmla="*/ 372 h 819"/>
                <a:gd name="T4" fmla="*/ 519 w 983"/>
                <a:gd name="T5" fmla="*/ 686 h 819"/>
                <a:gd name="T6" fmla="*/ 712 w 983"/>
                <a:gd name="T7" fmla="*/ 797 h 819"/>
                <a:gd name="T8" fmla="*/ 541 w 983"/>
                <a:gd name="T9" fmla="*/ 648 h 819"/>
                <a:gd name="T10" fmla="*/ 441 w 983"/>
                <a:gd name="T11" fmla="*/ 595 h 819"/>
                <a:gd name="T12" fmla="*/ 330 w 983"/>
                <a:gd name="T13" fmla="*/ 598 h 819"/>
                <a:gd name="T14" fmla="*/ 187 w 983"/>
                <a:gd name="T15" fmla="*/ 459 h 819"/>
                <a:gd name="T16" fmla="*/ 187 w 983"/>
                <a:gd name="T17" fmla="*/ 417 h 819"/>
                <a:gd name="T18" fmla="*/ 200 w 983"/>
                <a:gd name="T19" fmla="*/ 366 h 819"/>
                <a:gd name="T20" fmla="*/ 219 w 983"/>
                <a:gd name="T21" fmla="*/ 331 h 819"/>
                <a:gd name="T22" fmla="*/ 240 w 983"/>
                <a:gd name="T23" fmla="*/ 308 h 819"/>
                <a:gd name="T24" fmla="*/ 370 w 983"/>
                <a:gd name="T25" fmla="*/ 226 h 819"/>
                <a:gd name="T26" fmla="*/ 149 w 983"/>
                <a:gd name="T27" fmla="*/ 484 h 819"/>
                <a:gd name="T28" fmla="*/ 152 w 983"/>
                <a:gd name="T29" fmla="*/ 562 h 819"/>
                <a:gd name="T30" fmla="*/ 121 w 983"/>
                <a:gd name="T31" fmla="*/ 543 h 819"/>
                <a:gd name="T32" fmla="*/ 97 w 983"/>
                <a:gd name="T33" fmla="*/ 520 h 819"/>
                <a:gd name="T34" fmla="*/ 85 w 983"/>
                <a:gd name="T35" fmla="*/ 506 h 819"/>
                <a:gd name="T36" fmla="*/ 64 w 983"/>
                <a:gd name="T37" fmla="*/ 472 h 819"/>
                <a:gd name="T38" fmla="*/ 59 w 983"/>
                <a:gd name="T39" fmla="*/ 462 h 819"/>
                <a:gd name="T40" fmla="*/ 67 w 983"/>
                <a:gd name="T41" fmla="*/ 256 h 819"/>
                <a:gd name="T42" fmla="*/ 127 w 983"/>
                <a:gd name="T43" fmla="*/ 174 h 819"/>
                <a:gd name="T44" fmla="*/ 815 w 983"/>
                <a:gd name="T45" fmla="*/ 149 h 819"/>
                <a:gd name="T46" fmla="*/ 915 w 983"/>
                <a:gd name="T47" fmla="*/ 272 h 819"/>
                <a:gd name="T48" fmla="*/ 927 w 983"/>
                <a:gd name="T49" fmla="*/ 315 h 819"/>
                <a:gd name="T50" fmla="*/ 929 w 983"/>
                <a:gd name="T51" fmla="*/ 330 h 819"/>
                <a:gd name="T52" fmla="*/ 929 w 983"/>
                <a:gd name="T53" fmla="*/ 385 h 819"/>
                <a:gd name="T54" fmla="*/ 923 w 983"/>
                <a:gd name="T55" fmla="*/ 411 h 819"/>
                <a:gd name="T56" fmla="*/ 916 w 983"/>
                <a:gd name="T57" fmla="*/ 431 h 819"/>
                <a:gd name="T58" fmla="*/ 904 w 983"/>
                <a:gd name="T59" fmla="*/ 452 h 819"/>
                <a:gd name="T60" fmla="*/ 879 w 983"/>
                <a:gd name="T61" fmla="*/ 384 h 819"/>
                <a:gd name="T62" fmla="*/ 854 w 983"/>
                <a:gd name="T63" fmla="*/ 442 h 819"/>
                <a:gd name="T64" fmla="*/ 838 w 983"/>
                <a:gd name="T65" fmla="*/ 487 h 819"/>
                <a:gd name="T66" fmla="*/ 766 w 983"/>
                <a:gd name="T67" fmla="*/ 541 h 819"/>
                <a:gd name="T68" fmla="*/ 763 w 983"/>
                <a:gd name="T69" fmla="*/ 569 h 819"/>
                <a:gd name="T70" fmla="*/ 756 w 983"/>
                <a:gd name="T71" fmla="*/ 594 h 819"/>
                <a:gd name="T72" fmla="*/ 746 w 983"/>
                <a:gd name="T73" fmla="*/ 612 h 819"/>
                <a:gd name="T74" fmla="*/ 733 w 983"/>
                <a:gd name="T75" fmla="*/ 624 h 819"/>
                <a:gd name="T76" fmla="*/ 715 w 983"/>
                <a:gd name="T77" fmla="*/ 634 h 819"/>
                <a:gd name="T78" fmla="*/ 692 w 983"/>
                <a:gd name="T79" fmla="*/ 641 h 819"/>
                <a:gd name="T80" fmla="*/ 643 w 983"/>
                <a:gd name="T81" fmla="*/ 667 h 819"/>
                <a:gd name="T82" fmla="*/ 764 w 983"/>
                <a:gd name="T83" fmla="*/ 742 h 819"/>
                <a:gd name="T84" fmla="*/ 729 w 983"/>
                <a:gd name="T85" fmla="*/ 716 h 819"/>
                <a:gd name="T86" fmla="*/ 778 w 983"/>
                <a:gd name="T87" fmla="*/ 639 h 819"/>
                <a:gd name="T88" fmla="*/ 959 w 983"/>
                <a:gd name="T89" fmla="*/ 437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3" h="819">
                  <a:moveTo>
                    <a:pt x="948" y="243"/>
                  </a:moveTo>
                  <a:cubicBezTo>
                    <a:pt x="915" y="173"/>
                    <a:pt x="854" y="119"/>
                    <a:pt x="788" y="81"/>
                  </a:cubicBezTo>
                  <a:cubicBezTo>
                    <a:pt x="710" y="36"/>
                    <a:pt x="620" y="13"/>
                    <a:pt x="531" y="7"/>
                  </a:cubicBezTo>
                  <a:cubicBezTo>
                    <a:pt x="444" y="0"/>
                    <a:pt x="353" y="12"/>
                    <a:pt x="271" y="40"/>
                  </a:cubicBezTo>
                  <a:cubicBezTo>
                    <a:pt x="198" y="66"/>
                    <a:pt x="128" y="106"/>
                    <a:pt x="77" y="165"/>
                  </a:cubicBezTo>
                  <a:cubicBezTo>
                    <a:pt x="27" y="223"/>
                    <a:pt x="0" y="296"/>
                    <a:pt x="0" y="372"/>
                  </a:cubicBezTo>
                  <a:cubicBezTo>
                    <a:pt x="0" y="447"/>
                    <a:pt x="29" y="520"/>
                    <a:pt x="87" y="569"/>
                  </a:cubicBezTo>
                  <a:cubicBezTo>
                    <a:pt x="177" y="644"/>
                    <a:pt x="306" y="653"/>
                    <a:pt x="417" y="631"/>
                  </a:cubicBezTo>
                  <a:cubicBezTo>
                    <a:pt x="446" y="657"/>
                    <a:pt x="482" y="675"/>
                    <a:pt x="519" y="686"/>
                  </a:cubicBezTo>
                  <a:cubicBezTo>
                    <a:pt x="533" y="718"/>
                    <a:pt x="554" y="748"/>
                    <a:pt x="581" y="771"/>
                  </a:cubicBezTo>
                  <a:cubicBezTo>
                    <a:pt x="613" y="797"/>
                    <a:pt x="651" y="813"/>
                    <a:pt x="691" y="818"/>
                  </a:cubicBezTo>
                  <a:cubicBezTo>
                    <a:pt x="703" y="819"/>
                    <a:pt x="712" y="807"/>
                    <a:pt x="712" y="797"/>
                  </a:cubicBezTo>
                  <a:cubicBezTo>
                    <a:pt x="712" y="784"/>
                    <a:pt x="703" y="777"/>
                    <a:pt x="691" y="775"/>
                  </a:cubicBezTo>
                  <a:cubicBezTo>
                    <a:pt x="630" y="768"/>
                    <a:pt x="578" y="721"/>
                    <a:pt x="556" y="664"/>
                  </a:cubicBezTo>
                  <a:cubicBezTo>
                    <a:pt x="555" y="657"/>
                    <a:pt x="550" y="650"/>
                    <a:pt x="541" y="648"/>
                  </a:cubicBezTo>
                  <a:cubicBezTo>
                    <a:pt x="518" y="642"/>
                    <a:pt x="496" y="634"/>
                    <a:pt x="476" y="622"/>
                  </a:cubicBezTo>
                  <a:cubicBezTo>
                    <a:pt x="467" y="617"/>
                    <a:pt x="459" y="611"/>
                    <a:pt x="452" y="605"/>
                  </a:cubicBezTo>
                  <a:cubicBezTo>
                    <a:pt x="448" y="602"/>
                    <a:pt x="444" y="598"/>
                    <a:pt x="441" y="595"/>
                  </a:cubicBezTo>
                  <a:cubicBezTo>
                    <a:pt x="432" y="586"/>
                    <a:pt x="424" y="586"/>
                    <a:pt x="414" y="588"/>
                  </a:cubicBezTo>
                  <a:cubicBezTo>
                    <a:pt x="387" y="594"/>
                    <a:pt x="361" y="597"/>
                    <a:pt x="333" y="599"/>
                  </a:cubicBezTo>
                  <a:cubicBezTo>
                    <a:pt x="332" y="598"/>
                    <a:pt x="331" y="598"/>
                    <a:pt x="330" y="598"/>
                  </a:cubicBezTo>
                  <a:cubicBezTo>
                    <a:pt x="261" y="589"/>
                    <a:pt x="199" y="532"/>
                    <a:pt x="188" y="462"/>
                  </a:cubicBezTo>
                  <a:cubicBezTo>
                    <a:pt x="188" y="462"/>
                    <a:pt x="188" y="461"/>
                    <a:pt x="187" y="461"/>
                  </a:cubicBezTo>
                  <a:cubicBezTo>
                    <a:pt x="187" y="460"/>
                    <a:pt x="187" y="460"/>
                    <a:pt x="187" y="459"/>
                  </a:cubicBezTo>
                  <a:cubicBezTo>
                    <a:pt x="187" y="456"/>
                    <a:pt x="187" y="454"/>
                    <a:pt x="187" y="451"/>
                  </a:cubicBezTo>
                  <a:cubicBezTo>
                    <a:pt x="186" y="445"/>
                    <a:pt x="186" y="440"/>
                    <a:pt x="186" y="434"/>
                  </a:cubicBezTo>
                  <a:cubicBezTo>
                    <a:pt x="186" y="428"/>
                    <a:pt x="186" y="422"/>
                    <a:pt x="187" y="417"/>
                  </a:cubicBezTo>
                  <a:cubicBezTo>
                    <a:pt x="187" y="416"/>
                    <a:pt x="188" y="411"/>
                    <a:pt x="188" y="410"/>
                  </a:cubicBezTo>
                  <a:cubicBezTo>
                    <a:pt x="188" y="408"/>
                    <a:pt x="189" y="405"/>
                    <a:pt x="189" y="402"/>
                  </a:cubicBezTo>
                  <a:cubicBezTo>
                    <a:pt x="192" y="390"/>
                    <a:pt x="195" y="378"/>
                    <a:pt x="200" y="366"/>
                  </a:cubicBezTo>
                  <a:cubicBezTo>
                    <a:pt x="200" y="367"/>
                    <a:pt x="202" y="360"/>
                    <a:pt x="203" y="359"/>
                  </a:cubicBezTo>
                  <a:cubicBezTo>
                    <a:pt x="204" y="356"/>
                    <a:pt x="206" y="353"/>
                    <a:pt x="208" y="350"/>
                  </a:cubicBezTo>
                  <a:cubicBezTo>
                    <a:pt x="211" y="344"/>
                    <a:pt x="215" y="337"/>
                    <a:pt x="219" y="331"/>
                  </a:cubicBezTo>
                  <a:cubicBezTo>
                    <a:pt x="220" y="331"/>
                    <a:pt x="222" y="328"/>
                    <a:pt x="222" y="327"/>
                  </a:cubicBezTo>
                  <a:cubicBezTo>
                    <a:pt x="224" y="325"/>
                    <a:pt x="226" y="324"/>
                    <a:pt x="227" y="322"/>
                  </a:cubicBezTo>
                  <a:cubicBezTo>
                    <a:pt x="231" y="317"/>
                    <a:pt x="236" y="312"/>
                    <a:pt x="240" y="308"/>
                  </a:cubicBezTo>
                  <a:cubicBezTo>
                    <a:pt x="251" y="298"/>
                    <a:pt x="257" y="294"/>
                    <a:pt x="270" y="286"/>
                  </a:cubicBezTo>
                  <a:cubicBezTo>
                    <a:pt x="297" y="269"/>
                    <a:pt x="324" y="259"/>
                    <a:pt x="355" y="252"/>
                  </a:cubicBezTo>
                  <a:cubicBezTo>
                    <a:pt x="367" y="250"/>
                    <a:pt x="373" y="237"/>
                    <a:pt x="370" y="226"/>
                  </a:cubicBezTo>
                  <a:cubicBezTo>
                    <a:pt x="367" y="215"/>
                    <a:pt x="355" y="209"/>
                    <a:pt x="344" y="211"/>
                  </a:cubicBezTo>
                  <a:cubicBezTo>
                    <a:pt x="272" y="228"/>
                    <a:pt x="204" y="266"/>
                    <a:pt x="169" y="333"/>
                  </a:cubicBezTo>
                  <a:cubicBezTo>
                    <a:pt x="145" y="379"/>
                    <a:pt x="138" y="434"/>
                    <a:pt x="149" y="484"/>
                  </a:cubicBezTo>
                  <a:cubicBezTo>
                    <a:pt x="158" y="524"/>
                    <a:pt x="180" y="559"/>
                    <a:pt x="210" y="585"/>
                  </a:cubicBezTo>
                  <a:cubicBezTo>
                    <a:pt x="205" y="584"/>
                    <a:pt x="201" y="583"/>
                    <a:pt x="196" y="581"/>
                  </a:cubicBezTo>
                  <a:cubicBezTo>
                    <a:pt x="179" y="576"/>
                    <a:pt x="169" y="571"/>
                    <a:pt x="152" y="562"/>
                  </a:cubicBezTo>
                  <a:cubicBezTo>
                    <a:pt x="145" y="559"/>
                    <a:pt x="138" y="554"/>
                    <a:pt x="132" y="550"/>
                  </a:cubicBezTo>
                  <a:cubicBezTo>
                    <a:pt x="128" y="548"/>
                    <a:pt x="125" y="545"/>
                    <a:pt x="122" y="543"/>
                  </a:cubicBezTo>
                  <a:cubicBezTo>
                    <a:pt x="122" y="543"/>
                    <a:pt x="121" y="543"/>
                    <a:pt x="121" y="543"/>
                  </a:cubicBezTo>
                  <a:cubicBezTo>
                    <a:pt x="121" y="542"/>
                    <a:pt x="121" y="542"/>
                    <a:pt x="120" y="542"/>
                  </a:cubicBezTo>
                  <a:cubicBezTo>
                    <a:pt x="118" y="540"/>
                    <a:pt x="116" y="538"/>
                    <a:pt x="114" y="537"/>
                  </a:cubicBezTo>
                  <a:cubicBezTo>
                    <a:pt x="108" y="531"/>
                    <a:pt x="102" y="526"/>
                    <a:pt x="97" y="520"/>
                  </a:cubicBezTo>
                  <a:cubicBezTo>
                    <a:pt x="94" y="517"/>
                    <a:pt x="92" y="514"/>
                    <a:pt x="89" y="511"/>
                  </a:cubicBezTo>
                  <a:cubicBezTo>
                    <a:pt x="88" y="510"/>
                    <a:pt x="86" y="508"/>
                    <a:pt x="85" y="507"/>
                  </a:cubicBezTo>
                  <a:cubicBezTo>
                    <a:pt x="84" y="505"/>
                    <a:pt x="84" y="505"/>
                    <a:pt x="85" y="506"/>
                  </a:cubicBezTo>
                  <a:cubicBezTo>
                    <a:pt x="84" y="505"/>
                    <a:pt x="83" y="504"/>
                    <a:pt x="83" y="503"/>
                  </a:cubicBezTo>
                  <a:cubicBezTo>
                    <a:pt x="78" y="497"/>
                    <a:pt x="74" y="490"/>
                    <a:pt x="70" y="483"/>
                  </a:cubicBezTo>
                  <a:cubicBezTo>
                    <a:pt x="68" y="479"/>
                    <a:pt x="66" y="476"/>
                    <a:pt x="64" y="472"/>
                  </a:cubicBezTo>
                  <a:cubicBezTo>
                    <a:pt x="63" y="470"/>
                    <a:pt x="62" y="468"/>
                    <a:pt x="61" y="467"/>
                  </a:cubicBezTo>
                  <a:cubicBezTo>
                    <a:pt x="61" y="466"/>
                    <a:pt x="60" y="465"/>
                    <a:pt x="60" y="464"/>
                  </a:cubicBezTo>
                  <a:cubicBezTo>
                    <a:pt x="60" y="463"/>
                    <a:pt x="60" y="463"/>
                    <a:pt x="59" y="462"/>
                  </a:cubicBezTo>
                  <a:cubicBezTo>
                    <a:pt x="45" y="426"/>
                    <a:pt x="41" y="392"/>
                    <a:pt x="43" y="353"/>
                  </a:cubicBezTo>
                  <a:cubicBezTo>
                    <a:pt x="44" y="334"/>
                    <a:pt x="46" y="322"/>
                    <a:pt x="51" y="303"/>
                  </a:cubicBezTo>
                  <a:cubicBezTo>
                    <a:pt x="55" y="286"/>
                    <a:pt x="61" y="269"/>
                    <a:pt x="67" y="256"/>
                  </a:cubicBezTo>
                  <a:cubicBezTo>
                    <a:pt x="75" y="240"/>
                    <a:pt x="84" y="225"/>
                    <a:pt x="94" y="211"/>
                  </a:cubicBezTo>
                  <a:cubicBezTo>
                    <a:pt x="99" y="204"/>
                    <a:pt x="102" y="201"/>
                    <a:pt x="108" y="194"/>
                  </a:cubicBezTo>
                  <a:cubicBezTo>
                    <a:pt x="114" y="187"/>
                    <a:pt x="121" y="180"/>
                    <a:pt x="127" y="174"/>
                  </a:cubicBezTo>
                  <a:cubicBezTo>
                    <a:pt x="181" y="121"/>
                    <a:pt x="251" y="88"/>
                    <a:pt x="325" y="68"/>
                  </a:cubicBezTo>
                  <a:cubicBezTo>
                    <a:pt x="408" y="46"/>
                    <a:pt x="497" y="41"/>
                    <a:pt x="583" y="55"/>
                  </a:cubicBezTo>
                  <a:cubicBezTo>
                    <a:pt x="667" y="68"/>
                    <a:pt x="747" y="98"/>
                    <a:pt x="815" y="149"/>
                  </a:cubicBezTo>
                  <a:cubicBezTo>
                    <a:pt x="841" y="168"/>
                    <a:pt x="870" y="198"/>
                    <a:pt x="888" y="224"/>
                  </a:cubicBezTo>
                  <a:cubicBezTo>
                    <a:pt x="898" y="238"/>
                    <a:pt x="906" y="253"/>
                    <a:pt x="913" y="268"/>
                  </a:cubicBezTo>
                  <a:cubicBezTo>
                    <a:pt x="913" y="269"/>
                    <a:pt x="915" y="272"/>
                    <a:pt x="915" y="272"/>
                  </a:cubicBezTo>
                  <a:cubicBezTo>
                    <a:pt x="915" y="274"/>
                    <a:pt x="916" y="276"/>
                    <a:pt x="917" y="278"/>
                  </a:cubicBezTo>
                  <a:cubicBezTo>
                    <a:pt x="918" y="282"/>
                    <a:pt x="919" y="286"/>
                    <a:pt x="921" y="289"/>
                  </a:cubicBezTo>
                  <a:cubicBezTo>
                    <a:pt x="923" y="298"/>
                    <a:pt x="926" y="306"/>
                    <a:pt x="927" y="315"/>
                  </a:cubicBezTo>
                  <a:cubicBezTo>
                    <a:pt x="928" y="318"/>
                    <a:pt x="928" y="320"/>
                    <a:pt x="929" y="323"/>
                  </a:cubicBezTo>
                  <a:cubicBezTo>
                    <a:pt x="929" y="324"/>
                    <a:pt x="929" y="324"/>
                    <a:pt x="929" y="325"/>
                  </a:cubicBezTo>
                  <a:cubicBezTo>
                    <a:pt x="929" y="326"/>
                    <a:pt x="929" y="328"/>
                    <a:pt x="929" y="330"/>
                  </a:cubicBezTo>
                  <a:cubicBezTo>
                    <a:pt x="930" y="336"/>
                    <a:pt x="930" y="343"/>
                    <a:pt x="931" y="350"/>
                  </a:cubicBezTo>
                  <a:cubicBezTo>
                    <a:pt x="931" y="361"/>
                    <a:pt x="930" y="372"/>
                    <a:pt x="929" y="383"/>
                  </a:cubicBezTo>
                  <a:cubicBezTo>
                    <a:pt x="929" y="383"/>
                    <a:pt x="929" y="384"/>
                    <a:pt x="929" y="385"/>
                  </a:cubicBezTo>
                  <a:cubicBezTo>
                    <a:pt x="929" y="385"/>
                    <a:pt x="929" y="385"/>
                    <a:pt x="929" y="385"/>
                  </a:cubicBezTo>
                  <a:cubicBezTo>
                    <a:pt x="928" y="388"/>
                    <a:pt x="928" y="391"/>
                    <a:pt x="927" y="394"/>
                  </a:cubicBezTo>
                  <a:cubicBezTo>
                    <a:pt x="926" y="400"/>
                    <a:pt x="925" y="405"/>
                    <a:pt x="923" y="411"/>
                  </a:cubicBezTo>
                  <a:cubicBezTo>
                    <a:pt x="922" y="416"/>
                    <a:pt x="920" y="422"/>
                    <a:pt x="918" y="427"/>
                  </a:cubicBezTo>
                  <a:cubicBezTo>
                    <a:pt x="918" y="427"/>
                    <a:pt x="918" y="427"/>
                    <a:pt x="918" y="427"/>
                  </a:cubicBezTo>
                  <a:cubicBezTo>
                    <a:pt x="917" y="429"/>
                    <a:pt x="916" y="430"/>
                    <a:pt x="916" y="431"/>
                  </a:cubicBezTo>
                  <a:cubicBezTo>
                    <a:pt x="915" y="434"/>
                    <a:pt x="913" y="436"/>
                    <a:pt x="912" y="439"/>
                  </a:cubicBezTo>
                  <a:cubicBezTo>
                    <a:pt x="909" y="443"/>
                    <a:pt x="907" y="447"/>
                    <a:pt x="904" y="452"/>
                  </a:cubicBezTo>
                  <a:cubicBezTo>
                    <a:pt x="904" y="452"/>
                    <a:pt x="904" y="452"/>
                    <a:pt x="904" y="452"/>
                  </a:cubicBezTo>
                  <a:cubicBezTo>
                    <a:pt x="903" y="453"/>
                    <a:pt x="902" y="454"/>
                    <a:pt x="901" y="455"/>
                  </a:cubicBezTo>
                  <a:cubicBezTo>
                    <a:pt x="899" y="457"/>
                    <a:pt x="897" y="459"/>
                    <a:pt x="895" y="461"/>
                  </a:cubicBezTo>
                  <a:cubicBezTo>
                    <a:pt x="899" y="434"/>
                    <a:pt x="896" y="407"/>
                    <a:pt x="879" y="384"/>
                  </a:cubicBezTo>
                  <a:cubicBezTo>
                    <a:pt x="872" y="375"/>
                    <a:pt x="861" y="370"/>
                    <a:pt x="850" y="376"/>
                  </a:cubicBezTo>
                  <a:cubicBezTo>
                    <a:pt x="841" y="382"/>
                    <a:pt x="835" y="396"/>
                    <a:pt x="842" y="405"/>
                  </a:cubicBezTo>
                  <a:cubicBezTo>
                    <a:pt x="851" y="417"/>
                    <a:pt x="854" y="428"/>
                    <a:pt x="854" y="442"/>
                  </a:cubicBezTo>
                  <a:cubicBezTo>
                    <a:pt x="855" y="456"/>
                    <a:pt x="851" y="472"/>
                    <a:pt x="845" y="485"/>
                  </a:cubicBezTo>
                  <a:cubicBezTo>
                    <a:pt x="844" y="486"/>
                    <a:pt x="843" y="486"/>
                    <a:pt x="843" y="486"/>
                  </a:cubicBezTo>
                  <a:cubicBezTo>
                    <a:pt x="843" y="486"/>
                    <a:pt x="839" y="486"/>
                    <a:pt x="838" y="487"/>
                  </a:cubicBezTo>
                  <a:cubicBezTo>
                    <a:pt x="823" y="488"/>
                    <a:pt x="807" y="488"/>
                    <a:pt x="792" y="486"/>
                  </a:cubicBezTo>
                  <a:cubicBezTo>
                    <a:pt x="779" y="484"/>
                    <a:pt x="764" y="491"/>
                    <a:pt x="765" y="506"/>
                  </a:cubicBezTo>
                  <a:cubicBezTo>
                    <a:pt x="766" y="518"/>
                    <a:pt x="766" y="529"/>
                    <a:pt x="766" y="541"/>
                  </a:cubicBezTo>
                  <a:cubicBezTo>
                    <a:pt x="765" y="546"/>
                    <a:pt x="765" y="551"/>
                    <a:pt x="765" y="556"/>
                  </a:cubicBezTo>
                  <a:cubicBezTo>
                    <a:pt x="765" y="559"/>
                    <a:pt x="764" y="561"/>
                    <a:pt x="764" y="564"/>
                  </a:cubicBezTo>
                  <a:cubicBezTo>
                    <a:pt x="764" y="561"/>
                    <a:pt x="763" y="568"/>
                    <a:pt x="763" y="569"/>
                  </a:cubicBezTo>
                  <a:cubicBezTo>
                    <a:pt x="762" y="577"/>
                    <a:pt x="759" y="585"/>
                    <a:pt x="756" y="593"/>
                  </a:cubicBezTo>
                  <a:cubicBezTo>
                    <a:pt x="756" y="593"/>
                    <a:pt x="756" y="594"/>
                    <a:pt x="756" y="594"/>
                  </a:cubicBezTo>
                  <a:cubicBezTo>
                    <a:pt x="756" y="594"/>
                    <a:pt x="756" y="594"/>
                    <a:pt x="756" y="594"/>
                  </a:cubicBezTo>
                  <a:cubicBezTo>
                    <a:pt x="755" y="596"/>
                    <a:pt x="754" y="598"/>
                    <a:pt x="753" y="600"/>
                  </a:cubicBezTo>
                  <a:cubicBezTo>
                    <a:pt x="751" y="603"/>
                    <a:pt x="749" y="607"/>
                    <a:pt x="747" y="610"/>
                  </a:cubicBezTo>
                  <a:cubicBezTo>
                    <a:pt x="747" y="610"/>
                    <a:pt x="746" y="611"/>
                    <a:pt x="746" y="612"/>
                  </a:cubicBezTo>
                  <a:cubicBezTo>
                    <a:pt x="744" y="613"/>
                    <a:pt x="743" y="615"/>
                    <a:pt x="741" y="616"/>
                  </a:cubicBezTo>
                  <a:cubicBezTo>
                    <a:pt x="739" y="618"/>
                    <a:pt x="737" y="620"/>
                    <a:pt x="735" y="622"/>
                  </a:cubicBezTo>
                  <a:cubicBezTo>
                    <a:pt x="734" y="623"/>
                    <a:pt x="733" y="624"/>
                    <a:pt x="733" y="624"/>
                  </a:cubicBezTo>
                  <a:cubicBezTo>
                    <a:pt x="731" y="625"/>
                    <a:pt x="729" y="626"/>
                    <a:pt x="727" y="627"/>
                  </a:cubicBezTo>
                  <a:cubicBezTo>
                    <a:pt x="723" y="630"/>
                    <a:pt x="719" y="632"/>
                    <a:pt x="715" y="634"/>
                  </a:cubicBezTo>
                  <a:cubicBezTo>
                    <a:pt x="715" y="634"/>
                    <a:pt x="715" y="634"/>
                    <a:pt x="715" y="634"/>
                  </a:cubicBezTo>
                  <a:cubicBezTo>
                    <a:pt x="715" y="634"/>
                    <a:pt x="714" y="634"/>
                    <a:pt x="714" y="634"/>
                  </a:cubicBezTo>
                  <a:cubicBezTo>
                    <a:pt x="712" y="635"/>
                    <a:pt x="709" y="636"/>
                    <a:pt x="707" y="637"/>
                  </a:cubicBezTo>
                  <a:cubicBezTo>
                    <a:pt x="702" y="638"/>
                    <a:pt x="697" y="640"/>
                    <a:pt x="692" y="641"/>
                  </a:cubicBezTo>
                  <a:cubicBezTo>
                    <a:pt x="688" y="642"/>
                    <a:pt x="683" y="643"/>
                    <a:pt x="678" y="644"/>
                  </a:cubicBezTo>
                  <a:cubicBezTo>
                    <a:pt x="671" y="645"/>
                    <a:pt x="671" y="645"/>
                    <a:pt x="664" y="646"/>
                  </a:cubicBezTo>
                  <a:cubicBezTo>
                    <a:pt x="653" y="647"/>
                    <a:pt x="643" y="654"/>
                    <a:pt x="643" y="667"/>
                  </a:cubicBezTo>
                  <a:cubicBezTo>
                    <a:pt x="643" y="673"/>
                    <a:pt x="646" y="679"/>
                    <a:pt x="650" y="683"/>
                  </a:cubicBezTo>
                  <a:cubicBezTo>
                    <a:pt x="668" y="723"/>
                    <a:pt x="697" y="757"/>
                    <a:pt x="742" y="763"/>
                  </a:cubicBezTo>
                  <a:cubicBezTo>
                    <a:pt x="754" y="765"/>
                    <a:pt x="764" y="752"/>
                    <a:pt x="764" y="742"/>
                  </a:cubicBezTo>
                  <a:cubicBezTo>
                    <a:pt x="764" y="729"/>
                    <a:pt x="754" y="722"/>
                    <a:pt x="742" y="721"/>
                  </a:cubicBezTo>
                  <a:cubicBezTo>
                    <a:pt x="746" y="721"/>
                    <a:pt x="737" y="719"/>
                    <a:pt x="736" y="719"/>
                  </a:cubicBezTo>
                  <a:cubicBezTo>
                    <a:pt x="731" y="717"/>
                    <a:pt x="733" y="718"/>
                    <a:pt x="729" y="716"/>
                  </a:cubicBezTo>
                  <a:cubicBezTo>
                    <a:pt x="721" y="712"/>
                    <a:pt x="719" y="710"/>
                    <a:pt x="714" y="705"/>
                  </a:cubicBezTo>
                  <a:cubicBezTo>
                    <a:pt x="707" y="698"/>
                    <a:pt x="702" y="691"/>
                    <a:pt x="697" y="683"/>
                  </a:cubicBezTo>
                  <a:cubicBezTo>
                    <a:pt x="728" y="676"/>
                    <a:pt x="758" y="664"/>
                    <a:pt x="778" y="639"/>
                  </a:cubicBezTo>
                  <a:cubicBezTo>
                    <a:pt x="803" y="608"/>
                    <a:pt x="808" y="568"/>
                    <a:pt x="808" y="529"/>
                  </a:cubicBezTo>
                  <a:cubicBezTo>
                    <a:pt x="840" y="531"/>
                    <a:pt x="871" y="526"/>
                    <a:pt x="900" y="510"/>
                  </a:cubicBezTo>
                  <a:cubicBezTo>
                    <a:pt x="928" y="494"/>
                    <a:pt x="947" y="467"/>
                    <a:pt x="959" y="437"/>
                  </a:cubicBezTo>
                  <a:cubicBezTo>
                    <a:pt x="983" y="375"/>
                    <a:pt x="975" y="302"/>
                    <a:pt x="948" y="243"/>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79" name="Group 78">
            <a:extLst>
              <a:ext uri="{FF2B5EF4-FFF2-40B4-BE49-F238E27FC236}">
                <a16:creationId xmlns:a16="http://schemas.microsoft.com/office/drawing/2014/main" id="{8789BB65-3FE3-43A2-916F-8C4A1618882B}"/>
              </a:ext>
            </a:extLst>
          </p:cNvPr>
          <p:cNvGrpSpPr/>
          <p:nvPr/>
        </p:nvGrpSpPr>
        <p:grpSpPr>
          <a:xfrm>
            <a:off x="7271325" y="5124323"/>
            <a:ext cx="1651654" cy="968705"/>
            <a:chOff x="7271325" y="5124323"/>
            <a:chExt cx="1651654" cy="968705"/>
          </a:xfrm>
        </p:grpSpPr>
        <p:grpSp>
          <p:nvGrpSpPr>
            <p:cNvPr id="18" name="Group 17">
              <a:extLst>
                <a:ext uri="{FF2B5EF4-FFF2-40B4-BE49-F238E27FC236}">
                  <a16:creationId xmlns:a16="http://schemas.microsoft.com/office/drawing/2014/main" id="{B34CEBCB-C14B-4E32-B96E-BEA1DB6B505E}"/>
                </a:ext>
              </a:extLst>
            </p:cNvPr>
            <p:cNvGrpSpPr/>
            <p:nvPr/>
          </p:nvGrpSpPr>
          <p:grpSpPr>
            <a:xfrm>
              <a:off x="7271325" y="5124323"/>
              <a:ext cx="1651654" cy="968705"/>
              <a:chOff x="7141232" y="4976814"/>
              <a:chExt cx="1835150" cy="1076326"/>
            </a:xfrm>
          </p:grpSpPr>
          <p:sp>
            <p:nvSpPr>
              <p:cNvPr id="19" name="Freeform 11">
                <a:extLst>
                  <a:ext uri="{FF2B5EF4-FFF2-40B4-BE49-F238E27FC236}">
                    <a16:creationId xmlns:a16="http://schemas.microsoft.com/office/drawing/2014/main" id="{AE64FBDD-7CF6-4E61-81A0-CDD63217D193}"/>
                  </a:ext>
                </a:extLst>
              </p:cNvPr>
              <p:cNvSpPr>
                <a:spLocks/>
              </p:cNvSpPr>
              <p:nvPr/>
            </p:nvSpPr>
            <p:spPr bwMode="auto">
              <a:xfrm>
                <a:off x="7301569" y="4976814"/>
                <a:ext cx="1514475" cy="1020763"/>
              </a:xfrm>
              <a:custGeom>
                <a:avLst/>
                <a:gdLst>
                  <a:gd name="T0" fmla="*/ 583 w 583"/>
                  <a:gd name="T1" fmla="*/ 393 h 393"/>
                  <a:gd name="T2" fmla="*/ 583 w 583"/>
                  <a:gd name="T3" fmla="*/ 31 h 393"/>
                  <a:gd name="T4" fmla="*/ 552 w 583"/>
                  <a:gd name="T5" fmla="*/ 0 h 393"/>
                  <a:gd name="T6" fmla="*/ 31 w 583"/>
                  <a:gd name="T7" fmla="*/ 0 h 393"/>
                  <a:gd name="T8" fmla="*/ 0 w 583"/>
                  <a:gd name="T9" fmla="*/ 31 h 393"/>
                  <a:gd name="T10" fmla="*/ 0 w 583"/>
                  <a:gd name="T11" fmla="*/ 393 h 393"/>
                  <a:gd name="T12" fmla="*/ 583 w 583"/>
                  <a:gd name="T13" fmla="*/ 393 h 393"/>
                </a:gdLst>
                <a:ahLst/>
                <a:cxnLst>
                  <a:cxn ang="0">
                    <a:pos x="T0" y="T1"/>
                  </a:cxn>
                  <a:cxn ang="0">
                    <a:pos x="T2" y="T3"/>
                  </a:cxn>
                  <a:cxn ang="0">
                    <a:pos x="T4" y="T5"/>
                  </a:cxn>
                  <a:cxn ang="0">
                    <a:pos x="T6" y="T7"/>
                  </a:cxn>
                  <a:cxn ang="0">
                    <a:pos x="T8" y="T9"/>
                  </a:cxn>
                  <a:cxn ang="0">
                    <a:pos x="T10" y="T11"/>
                  </a:cxn>
                  <a:cxn ang="0">
                    <a:pos x="T12" y="T13"/>
                  </a:cxn>
                </a:cxnLst>
                <a:rect l="0" t="0" r="r" b="b"/>
                <a:pathLst>
                  <a:path w="583" h="393">
                    <a:moveTo>
                      <a:pt x="583" y="393"/>
                    </a:moveTo>
                    <a:cubicBezTo>
                      <a:pt x="583" y="31"/>
                      <a:pt x="583" y="31"/>
                      <a:pt x="583" y="31"/>
                    </a:cubicBezTo>
                    <a:cubicBezTo>
                      <a:pt x="583" y="14"/>
                      <a:pt x="569" y="0"/>
                      <a:pt x="552" y="0"/>
                    </a:cubicBezTo>
                    <a:cubicBezTo>
                      <a:pt x="31" y="0"/>
                      <a:pt x="31" y="0"/>
                      <a:pt x="31" y="0"/>
                    </a:cubicBezTo>
                    <a:cubicBezTo>
                      <a:pt x="14" y="0"/>
                      <a:pt x="0" y="14"/>
                      <a:pt x="0" y="31"/>
                    </a:cubicBezTo>
                    <a:cubicBezTo>
                      <a:pt x="0" y="393"/>
                      <a:pt x="0" y="393"/>
                      <a:pt x="0" y="393"/>
                    </a:cubicBezTo>
                    <a:lnTo>
                      <a:pt x="583" y="393"/>
                    </a:lnTo>
                    <a:close/>
                  </a:path>
                </a:pathLst>
              </a:custGeom>
              <a:solidFill>
                <a:schemeClr val="tx1">
                  <a:lumMod val="65000"/>
                  <a:lumOff val="35000"/>
                </a:schemeClr>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 name="Freeform 12">
                <a:extLst>
                  <a:ext uri="{FF2B5EF4-FFF2-40B4-BE49-F238E27FC236}">
                    <a16:creationId xmlns:a16="http://schemas.microsoft.com/office/drawing/2014/main" id="{1716323F-932B-47E6-9C5F-8A9ECF14D3C9}"/>
                  </a:ext>
                </a:extLst>
              </p:cNvPr>
              <p:cNvSpPr>
                <a:spLocks/>
              </p:cNvSpPr>
              <p:nvPr/>
            </p:nvSpPr>
            <p:spPr bwMode="auto">
              <a:xfrm>
                <a:off x="7141232" y="6003927"/>
                <a:ext cx="1835150" cy="49213"/>
              </a:xfrm>
              <a:custGeom>
                <a:avLst/>
                <a:gdLst>
                  <a:gd name="T0" fmla="*/ 691 w 707"/>
                  <a:gd name="T1" fmla="*/ 19 h 19"/>
                  <a:gd name="T2" fmla="*/ 16 w 707"/>
                  <a:gd name="T3" fmla="*/ 19 h 19"/>
                  <a:gd name="T4" fmla="*/ 0 w 707"/>
                  <a:gd name="T5" fmla="*/ 0 h 19"/>
                  <a:gd name="T6" fmla="*/ 707 w 707"/>
                  <a:gd name="T7" fmla="*/ 0 h 19"/>
                  <a:gd name="T8" fmla="*/ 691 w 707"/>
                  <a:gd name="T9" fmla="*/ 19 h 19"/>
                </a:gdLst>
                <a:ahLst/>
                <a:cxnLst>
                  <a:cxn ang="0">
                    <a:pos x="T0" y="T1"/>
                  </a:cxn>
                  <a:cxn ang="0">
                    <a:pos x="T2" y="T3"/>
                  </a:cxn>
                  <a:cxn ang="0">
                    <a:pos x="T4" y="T5"/>
                  </a:cxn>
                  <a:cxn ang="0">
                    <a:pos x="T6" y="T7"/>
                  </a:cxn>
                  <a:cxn ang="0">
                    <a:pos x="T8" y="T9"/>
                  </a:cxn>
                </a:cxnLst>
                <a:rect l="0" t="0" r="r" b="b"/>
                <a:pathLst>
                  <a:path w="707" h="19">
                    <a:moveTo>
                      <a:pt x="691" y="19"/>
                    </a:moveTo>
                    <a:cubicBezTo>
                      <a:pt x="16" y="19"/>
                      <a:pt x="16" y="19"/>
                      <a:pt x="16" y="19"/>
                    </a:cubicBezTo>
                    <a:cubicBezTo>
                      <a:pt x="2" y="19"/>
                      <a:pt x="0" y="0"/>
                      <a:pt x="0" y="0"/>
                    </a:cubicBezTo>
                    <a:cubicBezTo>
                      <a:pt x="707" y="0"/>
                      <a:pt x="707" y="0"/>
                      <a:pt x="707" y="0"/>
                    </a:cubicBezTo>
                    <a:cubicBezTo>
                      <a:pt x="707" y="0"/>
                      <a:pt x="705" y="19"/>
                      <a:pt x="691" y="19"/>
                    </a:cubicBezTo>
                    <a:close/>
                  </a:path>
                </a:pathLst>
              </a:custGeom>
              <a:solidFill>
                <a:srgbClr val="BBBDBF"/>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 name="Rectangle 13">
                <a:extLst>
                  <a:ext uri="{FF2B5EF4-FFF2-40B4-BE49-F238E27FC236}">
                    <a16:creationId xmlns:a16="http://schemas.microsoft.com/office/drawing/2014/main" id="{E11D7F77-0AA1-4C4F-BEC2-182D14D6A708}"/>
                  </a:ext>
                </a:extLst>
              </p:cNvPr>
              <p:cNvSpPr>
                <a:spLocks noChangeArrowheads="1"/>
              </p:cNvSpPr>
              <p:nvPr/>
            </p:nvSpPr>
            <p:spPr bwMode="auto">
              <a:xfrm>
                <a:off x="7141232" y="5984877"/>
                <a:ext cx="1835150" cy="26988"/>
              </a:xfrm>
              <a:prstGeom prst="rect">
                <a:avLst/>
              </a:prstGeom>
              <a:solidFill>
                <a:srgbClr val="E6E6E7"/>
              </a:solidFill>
              <a:ln w="9525">
                <a:no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 name="Rectangle 14">
                <a:extLst>
                  <a:ext uri="{FF2B5EF4-FFF2-40B4-BE49-F238E27FC236}">
                    <a16:creationId xmlns:a16="http://schemas.microsoft.com/office/drawing/2014/main" id="{31543384-72EF-41FC-961A-3B9D9397CEEE}"/>
                  </a:ext>
                </a:extLst>
              </p:cNvPr>
              <p:cNvSpPr>
                <a:spLocks noChangeArrowheads="1"/>
              </p:cNvSpPr>
              <p:nvPr/>
            </p:nvSpPr>
            <p:spPr bwMode="auto">
              <a:xfrm>
                <a:off x="7361894" y="5054602"/>
                <a:ext cx="1393825" cy="881063"/>
              </a:xfrm>
              <a:prstGeom prst="rect">
                <a:avLst/>
              </a:prstGeom>
              <a:solidFill>
                <a:srgbClr val="F6F6FF"/>
              </a:solidFill>
              <a:ln>
                <a:noFill/>
              </a:ln>
            </p:spPr>
            <p:txBody>
              <a:bodyPr vert="horz" wrap="square" lIns="91440" tIns="45720" rIns="91440" bIns="45720" numCol="1" anchor="t" anchorCtr="0" compatLnSpc="1">
                <a:prstTxWarp prst="textNoShape">
                  <a:avLst/>
                </a:prstTxWarp>
              </a:bodyPr>
              <a:lstStyle/>
              <a:p>
                <a:endParaRPr lang="id-ID" dirty="0"/>
              </a:p>
            </p:txBody>
          </p:sp>
        </p:grpSp>
        <p:sp>
          <p:nvSpPr>
            <p:cNvPr id="65" name="Freeform 99">
              <a:extLst>
                <a:ext uri="{FF2B5EF4-FFF2-40B4-BE49-F238E27FC236}">
                  <a16:creationId xmlns:a16="http://schemas.microsoft.com/office/drawing/2014/main" id="{333B66DD-7E9D-4B66-A921-E9D608747552}"/>
                </a:ext>
              </a:extLst>
            </p:cNvPr>
            <p:cNvSpPr>
              <a:spLocks noEditPoints="1"/>
            </p:cNvSpPr>
            <p:nvPr/>
          </p:nvSpPr>
          <p:spPr bwMode="auto">
            <a:xfrm>
              <a:off x="7864105" y="5362054"/>
              <a:ext cx="466094" cy="464547"/>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78" name="Group 77">
            <a:extLst>
              <a:ext uri="{FF2B5EF4-FFF2-40B4-BE49-F238E27FC236}">
                <a16:creationId xmlns:a16="http://schemas.microsoft.com/office/drawing/2014/main" id="{32AC6CD1-F687-4F07-ABDD-8BF194575CF3}"/>
              </a:ext>
            </a:extLst>
          </p:cNvPr>
          <p:cNvGrpSpPr/>
          <p:nvPr/>
        </p:nvGrpSpPr>
        <p:grpSpPr>
          <a:xfrm>
            <a:off x="3082298" y="2273147"/>
            <a:ext cx="1653084" cy="1340184"/>
            <a:chOff x="3082298" y="2273147"/>
            <a:chExt cx="1653084" cy="1340184"/>
          </a:xfrm>
        </p:grpSpPr>
        <p:grpSp>
          <p:nvGrpSpPr>
            <p:cNvPr id="11" name="Group 10">
              <a:extLst>
                <a:ext uri="{FF2B5EF4-FFF2-40B4-BE49-F238E27FC236}">
                  <a16:creationId xmlns:a16="http://schemas.microsoft.com/office/drawing/2014/main" id="{99FE720E-B3ED-414C-9278-EEAEB6979B74}"/>
                </a:ext>
              </a:extLst>
            </p:cNvPr>
            <p:cNvGrpSpPr/>
            <p:nvPr/>
          </p:nvGrpSpPr>
          <p:grpSpPr>
            <a:xfrm>
              <a:off x="3082298" y="2273147"/>
              <a:ext cx="1653084" cy="1340184"/>
              <a:chOff x="2486812" y="1808877"/>
              <a:chExt cx="1836738" cy="1489076"/>
            </a:xfrm>
          </p:grpSpPr>
          <p:sp>
            <p:nvSpPr>
              <p:cNvPr id="12" name="Freeform 5">
                <a:extLst>
                  <a:ext uri="{FF2B5EF4-FFF2-40B4-BE49-F238E27FC236}">
                    <a16:creationId xmlns:a16="http://schemas.microsoft.com/office/drawing/2014/main" id="{26F1F713-0183-4BD0-A0DA-7D0E5537E11C}"/>
                  </a:ext>
                </a:extLst>
              </p:cNvPr>
              <p:cNvSpPr>
                <a:spLocks/>
              </p:cNvSpPr>
              <p:nvPr/>
            </p:nvSpPr>
            <p:spPr bwMode="auto">
              <a:xfrm>
                <a:off x="3161500" y="2928065"/>
                <a:ext cx="487363" cy="330200"/>
              </a:xfrm>
              <a:custGeom>
                <a:avLst/>
                <a:gdLst>
                  <a:gd name="T0" fmla="*/ 307 w 307"/>
                  <a:gd name="T1" fmla="*/ 208 h 208"/>
                  <a:gd name="T2" fmla="*/ 0 w 307"/>
                  <a:gd name="T3" fmla="*/ 208 h 208"/>
                  <a:gd name="T4" fmla="*/ 44 w 307"/>
                  <a:gd name="T5" fmla="*/ 0 h 208"/>
                  <a:gd name="T6" fmla="*/ 263 w 307"/>
                  <a:gd name="T7" fmla="*/ 0 h 208"/>
                  <a:gd name="T8" fmla="*/ 307 w 307"/>
                  <a:gd name="T9" fmla="*/ 208 h 208"/>
                </a:gdLst>
                <a:ahLst/>
                <a:cxnLst>
                  <a:cxn ang="0">
                    <a:pos x="T0" y="T1"/>
                  </a:cxn>
                  <a:cxn ang="0">
                    <a:pos x="T2" y="T3"/>
                  </a:cxn>
                  <a:cxn ang="0">
                    <a:pos x="T4" y="T5"/>
                  </a:cxn>
                  <a:cxn ang="0">
                    <a:pos x="T6" y="T7"/>
                  </a:cxn>
                  <a:cxn ang="0">
                    <a:pos x="T8" y="T9"/>
                  </a:cxn>
                </a:cxnLst>
                <a:rect l="0" t="0" r="r" b="b"/>
                <a:pathLst>
                  <a:path w="307" h="208">
                    <a:moveTo>
                      <a:pt x="307" y="208"/>
                    </a:moveTo>
                    <a:lnTo>
                      <a:pt x="0" y="208"/>
                    </a:lnTo>
                    <a:lnTo>
                      <a:pt x="44" y="0"/>
                    </a:lnTo>
                    <a:lnTo>
                      <a:pt x="263" y="0"/>
                    </a:lnTo>
                    <a:lnTo>
                      <a:pt x="307" y="208"/>
                    </a:lnTo>
                    <a:close/>
                  </a:path>
                </a:pathLst>
              </a:custGeom>
              <a:solidFill>
                <a:srgbClr val="D0D2D3"/>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3" name="Freeform 6">
                <a:extLst>
                  <a:ext uri="{FF2B5EF4-FFF2-40B4-BE49-F238E27FC236}">
                    <a16:creationId xmlns:a16="http://schemas.microsoft.com/office/drawing/2014/main" id="{9C5136F8-48D5-497C-9422-9BE23C99230E}"/>
                  </a:ext>
                </a:extLst>
              </p:cNvPr>
              <p:cNvSpPr>
                <a:spLocks/>
              </p:cNvSpPr>
              <p:nvPr/>
            </p:nvSpPr>
            <p:spPr bwMode="auto">
              <a:xfrm>
                <a:off x="3015450" y="3248740"/>
                <a:ext cx="779463" cy="49213"/>
              </a:xfrm>
              <a:custGeom>
                <a:avLst/>
                <a:gdLst>
                  <a:gd name="T0" fmla="*/ 284 w 300"/>
                  <a:gd name="T1" fmla="*/ 19 h 19"/>
                  <a:gd name="T2" fmla="*/ 16 w 300"/>
                  <a:gd name="T3" fmla="*/ 19 h 19"/>
                  <a:gd name="T4" fmla="*/ 0 w 300"/>
                  <a:gd name="T5" fmla="*/ 0 h 19"/>
                  <a:gd name="T6" fmla="*/ 300 w 300"/>
                  <a:gd name="T7" fmla="*/ 0 h 19"/>
                  <a:gd name="T8" fmla="*/ 284 w 300"/>
                  <a:gd name="T9" fmla="*/ 19 h 19"/>
                </a:gdLst>
                <a:ahLst/>
                <a:cxnLst>
                  <a:cxn ang="0">
                    <a:pos x="T0" y="T1"/>
                  </a:cxn>
                  <a:cxn ang="0">
                    <a:pos x="T2" y="T3"/>
                  </a:cxn>
                  <a:cxn ang="0">
                    <a:pos x="T4" y="T5"/>
                  </a:cxn>
                  <a:cxn ang="0">
                    <a:pos x="T6" y="T7"/>
                  </a:cxn>
                  <a:cxn ang="0">
                    <a:pos x="T8" y="T9"/>
                  </a:cxn>
                </a:cxnLst>
                <a:rect l="0" t="0" r="r" b="b"/>
                <a:pathLst>
                  <a:path w="300" h="19">
                    <a:moveTo>
                      <a:pt x="284" y="19"/>
                    </a:moveTo>
                    <a:cubicBezTo>
                      <a:pt x="16" y="19"/>
                      <a:pt x="16" y="19"/>
                      <a:pt x="16" y="19"/>
                    </a:cubicBezTo>
                    <a:cubicBezTo>
                      <a:pt x="2" y="19"/>
                      <a:pt x="0" y="0"/>
                      <a:pt x="0" y="0"/>
                    </a:cubicBezTo>
                    <a:cubicBezTo>
                      <a:pt x="300" y="0"/>
                      <a:pt x="300" y="0"/>
                      <a:pt x="300" y="0"/>
                    </a:cubicBezTo>
                    <a:cubicBezTo>
                      <a:pt x="300" y="0"/>
                      <a:pt x="298" y="19"/>
                      <a:pt x="284" y="19"/>
                    </a:cubicBezTo>
                    <a:close/>
                  </a:path>
                </a:pathLst>
              </a:custGeom>
              <a:solidFill>
                <a:srgbClr val="E6E6E7"/>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4" name="Freeform 7">
                <a:extLst>
                  <a:ext uri="{FF2B5EF4-FFF2-40B4-BE49-F238E27FC236}">
                    <a16:creationId xmlns:a16="http://schemas.microsoft.com/office/drawing/2014/main" id="{B1A9F366-B5FA-4264-AE66-901CAFED4F02}"/>
                  </a:ext>
                </a:extLst>
              </p:cNvPr>
              <p:cNvSpPr>
                <a:spLocks/>
              </p:cNvSpPr>
              <p:nvPr/>
            </p:nvSpPr>
            <p:spPr bwMode="auto">
              <a:xfrm>
                <a:off x="2486812" y="1808877"/>
                <a:ext cx="1836738" cy="1135063"/>
              </a:xfrm>
              <a:custGeom>
                <a:avLst/>
                <a:gdLst>
                  <a:gd name="T0" fmla="*/ 708 w 708"/>
                  <a:gd name="T1" fmla="*/ 406 h 437"/>
                  <a:gd name="T2" fmla="*/ 676 w 708"/>
                  <a:gd name="T3" fmla="*/ 437 h 437"/>
                  <a:gd name="T4" fmla="*/ 32 w 708"/>
                  <a:gd name="T5" fmla="*/ 437 h 437"/>
                  <a:gd name="T6" fmla="*/ 0 w 708"/>
                  <a:gd name="T7" fmla="*/ 406 h 437"/>
                  <a:gd name="T8" fmla="*/ 0 w 708"/>
                  <a:gd name="T9" fmla="*/ 31 h 437"/>
                  <a:gd name="T10" fmla="*/ 32 w 708"/>
                  <a:gd name="T11" fmla="*/ 0 h 437"/>
                  <a:gd name="T12" fmla="*/ 676 w 708"/>
                  <a:gd name="T13" fmla="*/ 0 h 437"/>
                  <a:gd name="T14" fmla="*/ 708 w 708"/>
                  <a:gd name="T15" fmla="*/ 31 h 437"/>
                  <a:gd name="T16" fmla="*/ 708 w 708"/>
                  <a:gd name="T17" fmla="*/ 406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8" h="437">
                    <a:moveTo>
                      <a:pt x="708" y="406"/>
                    </a:moveTo>
                    <a:cubicBezTo>
                      <a:pt x="708" y="423"/>
                      <a:pt x="694" y="437"/>
                      <a:pt x="676" y="437"/>
                    </a:cubicBezTo>
                    <a:cubicBezTo>
                      <a:pt x="32" y="437"/>
                      <a:pt x="32" y="437"/>
                      <a:pt x="32" y="437"/>
                    </a:cubicBezTo>
                    <a:cubicBezTo>
                      <a:pt x="14" y="437"/>
                      <a:pt x="0" y="423"/>
                      <a:pt x="0" y="406"/>
                    </a:cubicBezTo>
                    <a:cubicBezTo>
                      <a:pt x="0" y="31"/>
                      <a:pt x="0" y="31"/>
                      <a:pt x="0" y="31"/>
                    </a:cubicBezTo>
                    <a:cubicBezTo>
                      <a:pt x="0" y="14"/>
                      <a:pt x="14" y="0"/>
                      <a:pt x="32" y="0"/>
                    </a:cubicBezTo>
                    <a:cubicBezTo>
                      <a:pt x="676" y="0"/>
                      <a:pt x="676" y="0"/>
                      <a:pt x="676" y="0"/>
                    </a:cubicBezTo>
                    <a:cubicBezTo>
                      <a:pt x="694" y="0"/>
                      <a:pt x="708" y="14"/>
                      <a:pt x="708" y="31"/>
                    </a:cubicBezTo>
                    <a:lnTo>
                      <a:pt x="708" y="406"/>
                    </a:lnTo>
                    <a:close/>
                  </a:path>
                </a:pathLst>
              </a:custGeom>
              <a:solidFill>
                <a:schemeClr val="tx1">
                  <a:lumMod val="65000"/>
                  <a:lumOff val="35000"/>
                </a:schemeClr>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5" name="Freeform 8">
                <a:extLst>
                  <a:ext uri="{FF2B5EF4-FFF2-40B4-BE49-F238E27FC236}">
                    <a16:creationId xmlns:a16="http://schemas.microsoft.com/office/drawing/2014/main" id="{D4BD68B4-4D68-4052-9284-17C61141F3A5}"/>
                  </a:ext>
                </a:extLst>
              </p:cNvPr>
              <p:cNvSpPr>
                <a:spLocks/>
              </p:cNvSpPr>
              <p:nvPr/>
            </p:nvSpPr>
            <p:spPr bwMode="auto">
              <a:xfrm>
                <a:off x="2486812" y="2840752"/>
                <a:ext cx="1836738" cy="241300"/>
              </a:xfrm>
              <a:custGeom>
                <a:avLst/>
                <a:gdLst>
                  <a:gd name="T0" fmla="*/ 0 w 708"/>
                  <a:gd name="T1" fmla="*/ 0 h 93"/>
                  <a:gd name="T2" fmla="*/ 0 w 708"/>
                  <a:gd name="T3" fmla="*/ 62 h 93"/>
                  <a:gd name="T4" fmla="*/ 32 w 708"/>
                  <a:gd name="T5" fmla="*/ 93 h 93"/>
                  <a:gd name="T6" fmla="*/ 676 w 708"/>
                  <a:gd name="T7" fmla="*/ 93 h 93"/>
                  <a:gd name="T8" fmla="*/ 708 w 708"/>
                  <a:gd name="T9" fmla="*/ 62 h 93"/>
                  <a:gd name="T10" fmla="*/ 708 w 708"/>
                  <a:gd name="T11" fmla="*/ 0 h 93"/>
                  <a:gd name="T12" fmla="*/ 0 w 708"/>
                  <a:gd name="T13" fmla="*/ 0 h 93"/>
                </a:gdLst>
                <a:ahLst/>
                <a:cxnLst>
                  <a:cxn ang="0">
                    <a:pos x="T0" y="T1"/>
                  </a:cxn>
                  <a:cxn ang="0">
                    <a:pos x="T2" y="T3"/>
                  </a:cxn>
                  <a:cxn ang="0">
                    <a:pos x="T4" y="T5"/>
                  </a:cxn>
                  <a:cxn ang="0">
                    <a:pos x="T6" y="T7"/>
                  </a:cxn>
                  <a:cxn ang="0">
                    <a:pos x="T8" y="T9"/>
                  </a:cxn>
                  <a:cxn ang="0">
                    <a:pos x="T10" y="T11"/>
                  </a:cxn>
                  <a:cxn ang="0">
                    <a:pos x="T12" y="T13"/>
                  </a:cxn>
                </a:cxnLst>
                <a:rect l="0" t="0" r="r" b="b"/>
                <a:pathLst>
                  <a:path w="708" h="93">
                    <a:moveTo>
                      <a:pt x="0" y="0"/>
                    </a:moveTo>
                    <a:cubicBezTo>
                      <a:pt x="0" y="62"/>
                      <a:pt x="0" y="62"/>
                      <a:pt x="0" y="62"/>
                    </a:cubicBezTo>
                    <a:cubicBezTo>
                      <a:pt x="0" y="79"/>
                      <a:pt x="14" y="93"/>
                      <a:pt x="32" y="93"/>
                    </a:cubicBezTo>
                    <a:cubicBezTo>
                      <a:pt x="676" y="93"/>
                      <a:pt x="676" y="93"/>
                      <a:pt x="676" y="93"/>
                    </a:cubicBezTo>
                    <a:cubicBezTo>
                      <a:pt x="694" y="93"/>
                      <a:pt x="708" y="79"/>
                      <a:pt x="708" y="62"/>
                    </a:cubicBezTo>
                    <a:cubicBezTo>
                      <a:pt x="708" y="0"/>
                      <a:pt x="708" y="0"/>
                      <a:pt x="708" y="0"/>
                    </a:cubicBezTo>
                    <a:lnTo>
                      <a:pt x="0" y="0"/>
                    </a:lnTo>
                    <a:close/>
                  </a:path>
                </a:pathLst>
              </a:custGeom>
              <a:solidFill>
                <a:srgbClr val="E6E6E7"/>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6" name="Rectangle 9">
                <a:extLst>
                  <a:ext uri="{FF2B5EF4-FFF2-40B4-BE49-F238E27FC236}">
                    <a16:creationId xmlns:a16="http://schemas.microsoft.com/office/drawing/2014/main" id="{289CB3DD-0FBC-47D6-8EDA-8C4B6D0A238D}"/>
                  </a:ext>
                </a:extLst>
              </p:cNvPr>
              <p:cNvSpPr>
                <a:spLocks noChangeArrowheads="1"/>
              </p:cNvSpPr>
              <p:nvPr/>
            </p:nvSpPr>
            <p:spPr bwMode="auto">
              <a:xfrm>
                <a:off x="2545550" y="1883490"/>
                <a:ext cx="1719263" cy="884238"/>
              </a:xfrm>
              <a:prstGeom prst="rect">
                <a:avLst/>
              </a:prstGeom>
              <a:solidFill>
                <a:srgbClr val="F6F6FF"/>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Oval 10">
                <a:extLst>
                  <a:ext uri="{FF2B5EF4-FFF2-40B4-BE49-F238E27FC236}">
                    <a16:creationId xmlns:a16="http://schemas.microsoft.com/office/drawing/2014/main" id="{D820E7F2-268D-4FCB-A68B-5DA756D59CC1}"/>
                  </a:ext>
                </a:extLst>
              </p:cNvPr>
              <p:cNvSpPr>
                <a:spLocks noChangeArrowheads="1"/>
              </p:cNvSpPr>
              <p:nvPr/>
            </p:nvSpPr>
            <p:spPr bwMode="auto">
              <a:xfrm>
                <a:off x="3345650" y="2899490"/>
                <a:ext cx="119063" cy="117475"/>
              </a:xfrm>
              <a:prstGeom prst="ellipse">
                <a:avLst/>
              </a:prstGeom>
              <a:solidFill>
                <a:srgbClr val="929597"/>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grpSp>
        <p:grpSp>
          <p:nvGrpSpPr>
            <p:cNvPr id="66" name="Group 65">
              <a:extLst>
                <a:ext uri="{FF2B5EF4-FFF2-40B4-BE49-F238E27FC236}">
                  <a16:creationId xmlns:a16="http://schemas.microsoft.com/office/drawing/2014/main" id="{D3C45410-A427-4CCE-857E-56504AA400B5}"/>
                </a:ext>
              </a:extLst>
            </p:cNvPr>
            <p:cNvGrpSpPr/>
            <p:nvPr/>
          </p:nvGrpSpPr>
          <p:grpSpPr>
            <a:xfrm>
              <a:off x="3638036" y="2526377"/>
              <a:ext cx="541609" cy="516991"/>
              <a:chOff x="7942263" y="6156325"/>
              <a:chExt cx="2584450" cy="2466975"/>
            </a:xfrm>
            <a:solidFill>
              <a:schemeClr val="accent1"/>
            </a:solidFill>
          </p:grpSpPr>
          <p:sp>
            <p:nvSpPr>
              <p:cNvPr id="67" name="Freeform 152">
                <a:extLst>
                  <a:ext uri="{FF2B5EF4-FFF2-40B4-BE49-F238E27FC236}">
                    <a16:creationId xmlns:a16="http://schemas.microsoft.com/office/drawing/2014/main" id="{FDDC506B-1964-4D1F-A715-A1B5B8008D06}"/>
                  </a:ext>
                </a:extLst>
              </p:cNvPr>
              <p:cNvSpPr>
                <a:spLocks noEditPoints="1"/>
              </p:cNvSpPr>
              <p:nvPr/>
            </p:nvSpPr>
            <p:spPr bwMode="auto">
              <a:xfrm>
                <a:off x="9545638" y="6289675"/>
                <a:ext cx="981075" cy="433388"/>
              </a:xfrm>
              <a:custGeom>
                <a:avLst/>
                <a:gdLst>
                  <a:gd name="T0" fmla="*/ 373 w 396"/>
                  <a:gd name="T1" fmla="*/ 0 h 175"/>
                  <a:gd name="T2" fmla="*/ 52 w 396"/>
                  <a:gd name="T3" fmla="*/ 0 h 175"/>
                  <a:gd name="T4" fmla="*/ 37 w 396"/>
                  <a:gd name="T5" fmla="*/ 5 h 175"/>
                  <a:gd name="T6" fmla="*/ 29 w 396"/>
                  <a:gd name="T7" fmla="*/ 17 h 175"/>
                  <a:gd name="T8" fmla="*/ 3 w 396"/>
                  <a:gd name="T9" fmla="*/ 146 h 175"/>
                  <a:gd name="T10" fmla="*/ 25 w 396"/>
                  <a:gd name="T11" fmla="*/ 175 h 175"/>
                  <a:gd name="T12" fmla="*/ 282 w 396"/>
                  <a:gd name="T13" fmla="*/ 135 h 175"/>
                  <a:gd name="T14" fmla="*/ 396 w 396"/>
                  <a:gd name="T15" fmla="*/ 23 h 175"/>
                  <a:gd name="T16" fmla="*/ 373 w 396"/>
                  <a:gd name="T17" fmla="*/ 0 h 175"/>
                  <a:gd name="T18" fmla="*/ 339 w 396"/>
                  <a:gd name="T19" fmla="*/ 47 h 175"/>
                  <a:gd name="T20" fmla="*/ 327 w 396"/>
                  <a:gd name="T21" fmla="*/ 59 h 175"/>
                  <a:gd name="T22" fmla="*/ 323 w 396"/>
                  <a:gd name="T23" fmla="*/ 62 h 175"/>
                  <a:gd name="T24" fmla="*/ 317 w 396"/>
                  <a:gd name="T25" fmla="*/ 66 h 175"/>
                  <a:gd name="T26" fmla="*/ 300 w 396"/>
                  <a:gd name="T27" fmla="*/ 77 h 175"/>
                  <a:gd name="T28" fmla="*/ 260 w 396"/>
                  <a:gd name="T29" fmla="*/ 94 h 175"/>
                  <a:gd name="T30" fmla="*/ 53 w 396"/>
                  <a:gd name="T31" fmla="*/ 129 h 175"/>
                  <a:gd name="T32" fmla="*/ 70 w 396"/>
                  <a:gd name="T33" fmla="*/ 46 h 175"/>
                  <a:gd name="T34" fmla="*/ 341 w 396"/>
                  <a:gd name="T35" fmla="*/ 46 h 175"/>
                  <a:gd name="T36" fmla="*/ 339 w 396"/>
                  <a:gd name="T37" fmla="*/ 4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96" h="175">
                    <a:moveTo>
                      <a:pt x="373" y="0"/>
                    </a:moveTo>
                    <a:cubicBezTo>
                      <a:pt x="52" y="0"/>
                      <a:pt x="52" y="0"/>
                      <a:pt x="52" y="0"/>
                    </a:cubicBezTo>
                    <a:cubicBezTo>
                      <a:pt x="45" y="0"/>
                      <a:pt x="40" y="2"/>
                      <a:pt x="37" y="5"/>
                    </a:cubicBezTo>
                    <a:cubicBezTo>
                      <a:pt x="33" y="8"/>
                      <a:pt x="30" y="12"/>
                      <a:pt x="29" y="17"/>
                    </a:cubicBezTo>
                    <a:cubicBezTo>
                      <a:pt x="21" y="60"/>
                      <a:pt x="12" y="103"/>
                      <a:pt x="3" y="146"/>
                    </a:cubicBezTo>
                    <a:cubicBezTo>
                      <a:pt x="0" y="161"/>
                      <a:pt x="9" y="175"/>
                      <a:pt x="25" y="175"/>
                    </a:cubicBezTo>
                    <a:cubicBezTo>
                      <a:pt x="111" y="175"/>
                      <a:pt x="201" y="166"/>
                      <a:pt x="282" y="135"/>
                    </a:cubicBezTo>
                    <a:cubicBezTo>
                      <a:pt x="330" y="116"/>
                      <a:pt x="395" y="83"/>
                      <a:pt x="396" y="23"/>
                    </a:cubicBezTo>
                    <a:cubicBezTo>
                      <a:pt x="396" y="10"/>
                      <a:pt x="385" y="0"/>
                      <a:pt x="373" y="0"/>
                    </a:cubicBezTo>
                    <a:close/>
                    <a:moveTo>
                      <a:pt x="339" y="47"/>
                    </a:moveTo>
                    <a:cubicBezTo>
                      <a:pt x="336" y="51"/>
                      <a:pt x="332" y="55"/>
                      <a:pt x="327" y="59"/>
                    </a:cubicBezTo>
                    <a:cubicBezTo>
                      <a:pt x="327" y="59"/>
                      <a:pt x="324" y="61"/>
                      <a:pt x="323" y="62"/>
                    </a:cubicBezTo>
                    <a:cubicBezTo>
                      <a:pt x="321" y="63"/>
                      <a:pt x="319" y="65"/>
                      <a:pt x="317" y="66"/>
                    </a:cubicBezTo>
                    <a:cubicBezTo>
                      <a:pt x="311" y="70"/>
                      <a:pt x="306" y="74"/>
                      <a:pt x="300" y="77"/>
                    </a:cubicBezTo>
                    <a:cubicBezTo>
                      <a:pt x="285" y="85"/>
                      <a:pt x="275" y="89"/>
                      <a:pt x="260" y="94"/>
                    </a:cubicBezTo>
                    <a:cubicBezTo>
                      <a:pt x="194" y="118"/>
                      <a:pt x="123" y="127"/>
                      <a:pt x="53" y="129"/>
                    </a:cubicBezTo>
                    <a:cubicBezTo>
                      <a:pt x="59" y="101"/>
                      <a:pt x="64" y="73"/>
                      <a:pt x="70" y="46"/>
                    </a:cubicBezTo>
                    <a:cubicBezTo>
                      <a:pt x="341" y="46"/>
                      <a:pt x="341" y="46"/>
                      <a:pt x="341" y="46"/>
                    </a:cubicBezTo>
                    <a:cubicBezTo>
                      <a:pt x="340" y="46"/>
                      <a:pt x="340" y="47"/>
                      <a:pt x="339"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53">
                <a:extLst>
                  <a:ext uri="{FF2B5EF4-FFF2-40B4-BE49-F238E27FC236}">
                    <a16:creationId xmlns:a16="http://schemas.microsoft.com/office/drawing/2014/main" id="{4C50DE23-19D2-4C10-80EE-8E5EBE4F32F9}"/>
                  </a:ext>
                </a:extLst>
              </p:cNvPr>
              <p:cNvSpPr>
                <a:spLocks noEditPoints="1"/>
              </p:cNvSpPr>
              <p:nvPr/>
            </p:nvSpPr>
            <p:spPr bwMode="auto">
              <a:xfrm>
                <a:off x="8967788" y="6156325"/>
                <a:ext cx="565150" cy="585788"/>
              </a:xfrm>
              <a:custGeom>
                <a:avLst/>
                <a:gdLst>
                  <a:gd name="T0" fmla="*/ 80 w 228"/>
                  <a:gd name="T1" fmla="*/ 223 h 237"/>
                  <a:gd name="T2" fmla="*/ 203 w 228"/>
                  <a:gd name="T3" fmla="*/ 173 h 237"/>
                  <a:gd name="T4" fmla="*/ 186 w 228"/>
                  <a:gd name="T5" fmla="*/ 41 h 237"/>
                  <a:gd name="T6" fmla="*/ 54 w 228"/>
                  <a:gd name="T7" fmla="*/ 24 h 237"/>
                  <a:gd name="T8" fmla="*/ 0 w 228"/>
                  <a:gd name="T9" fmla="*/ 118 h 237"/>
                  <a:gd name="T10" fmla="*/ 0 w 228"/>
                  <a:gd name="T11" fmla="*/ 121 h 237"/>
                  <a:gd name="T12" fmla="*/ 80 w 228"/>
                  <a:gd name="T13" fmla="*/ 223 h 237"/>
                  <a:gd name="T14" fmla="*/ 109 w 228"/>
                  <a:gd name="T15" fmla="*/ 55 h 237"/>
                  <a:gd name="T16" fmla="*/ 172 w 228"/>
                  <a:gd name="T17" fmla="*/ 118 h 237"/>
                  <a:gd name="T18" fmla="*/ 109 w 228"/>
                  <a:gd name="T19" fmla="*/ 181 h 237"/>
                  <a:gd name="T20" fmla="*/ 45 w 228"/>
                  <a:gd name="T21" fmla="*/ 118 h 237"/>
                  <a:gd name="T22" fmla="*/ 109 w 228"/>
                  <a:gd name="T23" fmla="*/ 5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8" h="237">
                    <a:moveTo>
                      <a:pt x="80" y="223"/>
                    </a:moveTo>
                    <a:cubicBezTo>
                      <a:pt x="127" y="237"/>
                      <a:pt x="178" y="214"/>
                      <a:pt x="203" y="173"/>
                    </a:cubicBezTo>
                    <a:cubicBezTo>
                      <a:pt x="228" y="131"/>
                      <a:pt x="220" y="76"/>
                      <a:pt x="186" y="41"/>
                    </a:cubicBezTo>
                    <a:cubicBezTo>
                      <a:pt x="152" y="6"/>
                      <a:pt x="96" y="0"/>
                      <a:pt x="54" y="24"/>
                    </a:cubicBezTo>
                    <a:cubicBezTo>
                      <a:pt x="20" y="43"/>
                      <a:pt x="0" y="80"/>
                      <a:pt x="0" y="118"/>
                    </a:cubicBezTo>
                    <a:cubicBezTo>
                      <a:pt x="0" y="119"/>
                      <a:pt x="0" y="120"/>
                      <a:pt x="0" y="121"/>
                    </a:cubicBezTo>
                    <a:cubicBezTo>
                      <a:pt x="2" y="169"/>
                      <a:pt x="34" y="210"/>
                      <a:pt x="80" y="223"/>
                    </a:cubicBezTo>
                    <a:close/>
                    <a:moveTo>
                      <a:pt x="109" y="55"/>
                    </a:moveTo>
                    <a:cubicBezTo>
                      <a:pt x="144" y="54"/>
                      <a:pt x="172" y="84"/>
                      <a:pt x="172" y="118"/>
                    </a:cubicBezTo>
                    <a:cubicBezTo>
                      <a:pt x="173" y="153"/>
                      <a:pt x="143" y="181"/>
                      <a:pt x="109" y="181"/>
                    </a:cubicBezTo>
                    <a:cubicBezTo>
                      <a:pt x="74" y="182"/>
                      <a:pt x="46" y="152"/>
                      <a:pt x="45" y="118"/>
                    </a:cubicBezTo>
                    <a:cubicBezTo>
                      <a:pt x="46" y="83"/>
                      <a:pt x="74" y="55"/>
                      <a:pt x="109"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54">
                <a:extLst>
                  <a:ext uri="{FF2B5EF4-FFF2-40B4-BE49-F238E27FC236}">
                    <a16:creationId xmlns:a16="http://schemas.microsoft.com/office/drawing/2014/main" id="{8867C337-46A7-4A75-93AC-740D7EDA3261}"/>
                  </a:ext>
                </a:extLst>
              </p:cNvPr>
              <p:cNvSpPr>
                <a:spLocks noEditPoints="1"/>
              </p:cNvSpPr>
              <p:nvPr/>
            </p:nvSpPr>
            <p:spPr bwMode="auto">
              <a:xfrm>
                <a:off x="8716963" y="6727825"/>
                <a:ext cx="1049338" cy="1895475"/>
              </a:xfrm>
              <a:custGeom>
                <a:avLst/>
                <a:gdLst>
                  <a:gd name="T0" fmla="*/ 314 w 423"/>
                  <a:gd name="T1" fmla="*/ 103 h 767"/>
                  <a:gd name="T2" fmla="*/ 342 w 423"/>
                  <a:gd name="T3" fmla="*/ 115 h 767"/>
                  <a:gd name="T4" fmla="*/ 359 w 423"/>
                  <a:gd name="T5" fmla="*/ 129 h 767"/>
                  <a:gd name="T6" fmla="*/ 367 w 423"/>
                  <a:gd name="T7" fmla="*/ 143 h 767"/>
                  <a:gd name="T8" fmla="*/ 371 w 423"/>
                  <a:gd name="T9" fmla="*/ 159 h 767"/>
                  <a:gd name="T10" fmla="*/ 369 w 423"/>
                  <a:gd name="T11" fmla="*/ 183 h 767"/>
                  <a:gd name="T12" fmla="*/ 360 w 423"/>
                  <a:gd name="T13" fmla="*/ 195 h 767"/>
                  <a:gd name="T14" fmla="*/ 346 w 423"/>
                  <a:gd name="T15" fmla="*/ 203 h 767"/>
                  <a:gd name="T16" fmla="*/ 311 w 423"/>
                  <a:gd name="T17" fmla="*/ 212 h 767"/>
                  <a:gd name="T18" fmla="*/ 267 w 423"/>
                  <a:gd name="T19" fmla="*/ 214 h 767"/>
                  <a:gd name="T20" fmla="*/ 187 w 423"/>
                  <a:gd name="T21" fmla="*/ 214 h 767"/>
                  <a:gd name="T22" fmla="*/ 109 w 423"/>
                  <a:gd name="T23" fmla="*/ 212 h 767"/>
                  <a:gd name="T24" fmla="*/ 77 w 423"/>
                  <a:gd name="T25" fmla="*/ 204 h 767"/>
                  <a:gd name="T26" fmla="*/ 59 w 423"/>
                  <a:gd name="T27" fmla="*/ 195 h 767"/>
                  <a:gd name="T28" fmla="*/ 51 w 423"/>
                  <a:gd name="T29" fmla="*/ 183 h 767"/>
                  <a:gd name="T30" fmla="*/ 50 w 423"/>
                  <a:gd name="T31" fmla="*/ 151 h 767"/>
                  <a:gd name="T32" fmla="*/ 59 w 423"/>
                  <a:gd name="T33" fmla="*/ 131 h 767"/>
                  <a:gd name="T34" fmla="*/ 71 w 423"/>
                  <a:gd name="T35" fmla="*/ 119 h 767"/>
                  <a:gd name="T36" fmla="*/ 94 w 423"/>
                  <a:gd name="T37" fmla="*/ 107 h 767"/>
                  <a:gd name="T38" fmla="*/ 138 w 423"/>
                  <a:gd name="T39" fmla="*/ 78 h 767"/>
                  <a:gd name="T40" fmla="*/ 53 w 423"/>
                  <a:gd name="T41" fmla="*/ 244 h 767"/>
                  <a:gd name="T42" fmla="*/ 166 w 423"/>
                  <a:gd name="T43" fmla="*/ 439 h 767"/>
                  <a:gd name="T44" fmla="*/ 174 w 423"/>
                  <a:gd name="T45" fmla="*/ 668 h 767"/>
                  <a:gd name="T46" fmla="*/ 187 w 423"/>
                  <a:gd name="T47" fmla="*/ 715 h 767"/>
                  <a:gd name="T48" fmla="*/ 243 w 423"/>
                  <a:gd name="T49" fmla="*/ 722 h 767"/>
                  <a:gd name="T50" fmla="*/ 246 w 423"/>
                  <a:gd name="T51" fmla="*/ 668 h 767"/>
                  <a:gd name="T52" fmla="*/ 253 w 423"/>
                  <a:gd name="T53" fmla="*/ 439 h 767"/>
                  <a:gd name="T54" fmla="*/ 411 w 423"/>
                  <a:gd name="T55" fmla="*/ 199 h 767"/>
                  <a:gd name="T56" fmla="*/ 184 w 423"/>
                  <a:gd name="T57" fmla="*/ 612 h 767"/>
                  <a:gd name="T58" fmla="*/ 154 w 423"/>
                  <a:gd name="T59" fmla="*/ 569 h 767"/>
                  <a:gd name="T60" fmla="*/ 146 w 423"/>
                  <a:gd name="T61" fmla="*/ 543 h 767"/>
                  <a:gd name="T62" fmla="*/ 146 w 423"/>
                  <a:gd name="T63" fmla="*/ 526 h 767"/>
                  <a:gd name="T64" fmla="*/ 155 w 423"/>
                  <a:gd name="T65" fmla="*/ 507 h 767"/>
                  <a:gd name="T66" fmla="*/ 171 w 423"/>
                  <a:gd name="T67" fmla="*/ 491 h 767"/>
                  <a:gd name="T68" fmla="*/ 187 w 423"/>
                  <a:gd name="T69" fmla="*/ 615 h 767"/>
                  <a:gd name="T70" fmla="*/ 163 w 423"/>
                  <a:gd name="T71" fmla="*/ 375 h 767"/>
                  <a:gd name="T72" fmla="*/ 147 w 423"/>
                  <a:gd name="T73" fmla="*/ 300 h 767"/>
                  <a:gd name="T74" fmla="*/ 154 w 423"/>
                  <a:gd name="T75" fmla="*/ 287 h 767"/>
                  <a:gd name="T76" fmla="*/ 187 w 423"/>
                  <a:gd name="T77" fmla="*/ 263 h 767"/>
                  <a:gd name="T78" fmla="*/ 265 w 423"/>
                  <a:gd name="T79" fmla="*/ 508 h 767"/>
                  <a:gd name="T80" fmla="*/ 274 w 423"/>
                  <a:gd name="T81" fmla="*/ 529 h 767"/>
                  <a:gd name="T82" fmla="*/ 270 w 423"/>
                  <a:gd name="T83" fmla="*/ 557 h 767"/>
                  <a:gd name="T84" fmla="*/ 242 w 423"/>
                  <a:gd name="T85" fmla="*/ 487 h 767"/>
                  <a:gd name="T86" fmla="*/ 257 w 423"/>
                  <a:gd name="T87" fmla="*/ 499 h 767"/>
                  <a:gd name="T88" fmla="*/ 233 w 423"/>
                  <a:gd name="T89" fmla="*/ 398 h 767"/>
                  <a:gd name="T90" fmla="*/ 243 w 423"/>
                  <a:gd name="T91" fmla="*/ 268 h 767"/>
                  <a:gd name="T92" fmla="*/ 264 w 423"/>
                  <a:gd name="T93" fmla="*/ 286 h 767"/>
                  <a:gd name="T94" fmla="*/ 272 w 423"/>
                  <a:gd name="T95" fmla="*/ 299 h 767"/>
                  <a:gd name="T96" fmla="*/ 275 w 423"/>
                  <a:gd name="T97" fmla="*/ 335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3" h="767">
                    <a:moveTo>
                      <a:pt x="304" y="56"/>
                    </a:moveTo>
                    <a:cubicBezTo>
                      <a:pt x="291" y="55"/>
                      <a:pt x="281" y="67"/>
                      <a:pt x="281" y="78"/>
                    </a:cubicBezTo>
                    <a:cubicBezTo>
                      <a:pt x="281" y="92"/>
                      <a:pt x="291" y="100"/>
                      <a:pt x="304" y="101"/>
                    </a:cubicBezTo>
                    <a:cubicBezTo>
                      <a:pt x="307" y="102"/>
                      <a:pt x="310" y="102"/>
                      <a:pt x="314" y="103"/>
                    </a:cubicBezTo>
                    <a:cubicBezTo>
                      <a:pt x="319" y="104"/>
                      <a:pt x="324" y="106"/>
                      <a:pt x="328" y="108"/>
                    </a:cubicBezTo>
                    <a:cubicBezTo>
                      <a:pt x="329" y="108"/>
                      <a:pt x="329" y="108"/>
                      <a:pt x="330" y="108"/>
                    </a:cubicBezTo>
                    <a:cubicBezTo>
                      <a:pt x="330" y="109"/>
                      <a:pt x="332" y="109"/>
                      <a:pt x="332" y="110"/>
                    </a:cubicBezTo>
                    <a:cubicBezTo>
                      <a:pt x="336" y="111"/>
                      <a:pt x="339" y="113"/>
                      <a:pt x="342" y="115"/>
                    </a:cubicBezTo>
                    <a:cubicBezTo>
                      <a:pt x="343" y="115"/>
                      <a:pt x="348" y="119"/>
                      <a:pt x="349" y="119"/>
                    </a:cubicBezTo>
                    <a:cubicBezTo>
                      <a:pt x="351" y="121"/>
                      <a:pt x="353" y="123"/>
                      <a:pt x="355" y="125"/>
                    </a:cubicBezTo>
                    <a:cubicBezTo>
                      <a:pt x="356" y="126"/>
                      <a:pt x="357" y="127"/>
                      <a:pt x="358" y="129"/>
                    </a:cubicBezTo>
                    <a:cubicBezTo>
                      <a:pt x="359" y="129"/>
                      <a:pt x="359" y="129"/>
                      <a:pt x="359" y="129"/>
                    </a:cubicBezTo>
                    <a:cubicBezTo>
                      <a:pt x="359" y="129"/>
                      <a:pt x="359" y="130"/>
                      <a:pt x="359" y="130"/>
                    </a:cubicBezTo>
                    <a:cubicBezTo>
                      <a:pt x="362" y="133"/>
                      <a:pt x="364" y="137"/>
                      <a:pt x="366" y="141"/>
                    </a:cubicBezTo>
                    <a:cubicBezTo>
                      <a:pt x="366" y="141"/>
                      <a:pt x="366" y="142"/>
                      <a:pt x="366" y="142"/>
                    </a:cubicBezTo>
                    <a:cubicBezTo>
                      <a:pt x="366" y="142"/>
                      <a:pt x="367" y="142"/>
                      <a:pt x="367" y="143"/>
                    </a:cubicBezTo>
                    <a:cubicBezTo>
                      <a:pt x="368" y="145"/>
                      <a:pt x="368" y="147"/>
                      <a:pt x="369" y="149"/>
                    </a:cubicBezTo>
                    <a:cubicBezTo>
                      <a:pt x="369" y="151"/>
                      <a:pt x="370" y="153"/>
                      <a:pt x="370" y="156"/>
                    </a:cubicBezTo>
                    <a:cubicBezTo>
                      <a:pt x="370" y="156"/>
                      <a:pt x="370" y="157"/>
                      <a:pt x="371" y="157"/>
                    </a:cubicBezTo>
                    <a:cubicBezTo>
                      <a:pt x="371" y="157"/>
                      <a:pt x="371" y="158"/>
                      <a:pt x="371" y="159"/>
                    </a:cubicBezTo>
                    <a:cubicBezTo>
                      <a:pt x="371" y="163"/>
                      <a:pt x="371" y="168"/>
                      <a:pt x="371" y="172"/>
                    </a:cubicBezTo>
                    <a:cubicBezTo>
                      <a:pt x="371" y="173"/>
                      <a:pt x="371" y="174"/>
                      <a:pt x="371" y="175"/>
                    </a:cubicBezTo>
                    <a:cubicBezTo>
                      <a:pt x="370" y="177"/>
                      <a:pt x="370" y="179"/>
                      <a:pt x="370" y="181"/>
                    </a:cubicBezTo>
                    <a:cubicBezTo>
                      <a:pt x="369" y="181"/>
                      <a:pt x="369" y="182"/>
                      <a:pt x="369" y="183"/>
                    </a:cubicBezTo>
                    <a:cubicBezTo>
                      <a:pt x="369" y="182"/>
                      <a:pt x="368" y="185"/>
                      <a:pt x="367" y="186"/>
                    </a:cubicBezTo>
                    <a:cubicBezTo>
                      <a:pt x="367" y="187"/>
                      <a:pt x="366" y="188"/>
                      <a:pt x="365" y="190"/>
                    </a:cubicBezTo>
                    <a:cubicBezTo>
                      <a:pt x="365" y="190"/>
                      <a:pt x="365" y="190"/>
                      <a:pt x="365" y="190"/>
                    </a:cubicBezTo>
                    <a:cubicBezTo>
                      <a:pt x="363" y="192"/>
                      <a:pt x="361" y="194"/>
                      <a:pt x="360" y="195"/>
                    </a:cubicBezTo>
                    <a:cubicBezTo>
                      <a:pt x="359" y="195"/>
                      <a:pt x="358" y="197"/>
                      <a:pt x="357" y="197"/>
                    </a:cubicBezTo>
                    <a:cubicBezTo>
                      <a:pt x="355" y="198"/>
                      <a:pt x="353" y="199"/>
                      <a:pt x="351" y="200"/>
                    </a:cubicBezTo>
                    <a:cubicBezTo>
                      <a:pt x="350" y="201"/>
                      <a:pt x="348" y="202"/>
                      <a:pt x="347" y="203"/>
                    </a:cubicBezTo>
                    <a:cubicBezTo>
                      <a:pt x="346" y="203"/>
                      <a:pt x="346" y="203"/>
                      <a:pt x="346" y="203"/>
                    </a:cubicBezTo>
                    <a:cubicBezTo>
                      <a:pt x="346" y="203"/>
                      <a:pt x="346" y="203"/>
                      <a:pt x="346" y="203"/>
                    </a:cubicBezTo>
                    <a:cubicBezTo>
                      <a:pt x="343" y="205"/>
                      <a:pt x="339" y="206"/>
                      <a:pt x="336" y="207"/>
                    </a:cubicBezTo>
                    <a:cubicBezTo>
                      <a:pt x="328" y="209"/>
                      <a:pt x="320" y="211"/>
                      <a:pt x="312" y="212"/>
                    </a:cubicBezTo>
                    <a:cubicBezTo>
                      <a:pt x="311" y="212"/>
                      <a:pt x="311" y="212"/>
                      <a:pt x="311" y="212"/>
                    </a:cubicBezTo>
                    <a:cubicBezTo>
                      <a:pt x="311" y="212"/>
                      <a:pt x="310" y="212"/>
                      <a:pt x="310" y="212"/>
                    </a:cubicBezTo>
                    <a:cubicBezTo>
                      <a:pt x="308" y="212"/>
                      <a:pt x="306" y="213"/>
                      <a:pt x="304" y="213"/>
                    </a:cubicBezTo>
                    <a:cubicBezTo>
                      <a:pt x="300" y="213"/>
                      <a:pt x="296" y="213"/>
                      <a:pt x="292" y="214"/>
                    </a:cubicBezTo>
                    <a:cubicBezTo>
                      <a:pt x="284" y="214"/>
                      <a:pt x="275" y="214"/>
                      <a:pt x="267" y="214"/>
                    </a:cubicBezTo>
                    <a:cubicBezTo>
                      <a:pt x="255" y="214"/>
                      <a:pt x="244" y="214"/>
                      <a:pt x="233" y="214"/>
                    </a:cubicBezTo>
                    <a:cubicBezTo>
                      <a:pt x="233" y="29"/>
                      <a:pt x="233" y="29"/>
                      <a:pt x="233" y="29"/>
                    </a:cubicBezTo>
                    <a:cubicBezTo>
                      <a:pt x="233" y="0"/>
                      <a:pt x="187" y="0"/>
                      <a:pt x="187" y="29"/>
                    </a:cubicBezTo>
                    <a:cubicBezTo>
                      <a:pt x="187" y="214"/>
                      <a:pt x="187" y="214"/>
                      <a:pt x="187" y="214"/>
                    </a:cubicBezTo>
                    <a:cubicBezTo>
                      <a:pt x="183" y="214"/>
                      <a:pt x="179" y="214"/>
                      <a:pt x="175" y="214"/>
                    </a:cubicBezTo>
                    <a:cubicBezTo>
                      <a:pt x="159" y="215"/>
                      <a:pt x="143" y="215"/>
                      <a:pt x="127" y="214"/>
                    </a:cubicBezTo>
                    <a:cubicBezTo>
                      <a:pt x="123" y="213"/>
                      <a:pt x="119" y="213"/>
                      <a:pt x="115" y="213"/>
                    </a:cubicBezTo>
                    <a:cubicBezTo>
                      <a:pt x="113" y="213"/>
                      <a:pt x="111" y="212"/>
                      <a:pt x="109" y="212"/>
                    </a:cubicBezTo>
                    <a:cubicBezTo>
                      <a:pt x="109" y="212"/>
                      <a:pt x="109" y="212"/>
                      <a:pt x="109" y="212"/>
                    </a:cubicBezTo>
                    <a:cubicBezTo>
                      <a:pt x="108" y="212"/>
                      <a:pt x="108" y="212"/>
                      <a:pt x="108" y="212"/>
                    </a:cubicBezTo>
                    <a:cubicBezTo>
                      <a:pt x="100" y="211"/>
                      <a:pt x="92" y="209"/>
                      <a:pt x="84" y="207"/>
                    </a:cubicBezTo>
                    <a:cubicBezTo>
                      <a:pt x="81" y="206"/>
                      <a:pt x="79" y="205"/>
                      <a:pt x="77" y="204"/>
                    </a:cubicBezTo>
                    <a:cubicBezTo>
                      <a:pt x="76" y="204"/>
                      <a:pt x="74" y="203"/>
                      <a:pt x="73" y="203"/>
                    </a:cubicBezTo>
                    <a:cubicBezTo>
                      <a:pt x="69" y="201"/>
                      <a:pt x="65" y="199"/>
                      <a:pt x="61" y="196"/>
                    </a:cubicBezTo>
                    <a:cubicBezTo>
                      <a:pt x="61" y="196"/>
                      <a:pt x="61" y="196"/>
                      <a:pt x="61" y="196"/>
                    </a:cubicBezTo>
                    <a:cubicBezTo>
                      <a:pt x="60" y="196"/>
                      <a:pt x="60" y="195"/>
                      <a:pt x="59" y="195"/>
                    </a:cubicBezTo>
                    <a:cubicBezTo>
                      <a:pt x="58" y="193"/>
                      <a:pt x="56" y="192"/>
                      <a:pt x="55" y="190"/>
                    </a:cubicBezTo>
                    <a:cubicBezTo>
                      <a:pt x="55" y="190"/>
                      <a:pt x="55" y="190"/>
                      <a:pt x="55" y="190"/>
                    </a:cubicBezTo>
                    <a:cubicBezTo>
                      <a:pt x="54" y="189"/>
                      <a:pt x="54" y="189"/>
                      <a:pt x="54" y="188"/>
                    </a:cubicBezTo>
                    <a:cubicBezTo>
                      <a:pt x="53" y="188"/>
                      <a:pt x="51" y="184"/>
                      <a:pt x="51" y="183"/>
                    </a:cubicBezTo>
                    <a:cubicBezTo>
                      <a:pt x="50" y="182"/>
                      <a:pt x="50" y="180"/>
                      <a:pt x="49" y="179"/>
                    </a:cubicBezTo>
                    <a:cubicBezTo>
                      <a:pt x="49" y="178"/>
                      <a:pt x="48" y="174"/>
                      <a:pt x="48" y="174"/>
                    </a:cubicBezTo>
                    <a:cubicBezTo>
                      <a:pt x="48" y="168"/>
                      <a:pt x="48" y="163"/>
                      <a:pt x="49" y="157"/>
                    </a:cubicBezTo>
                    <a:cubicBezTo>
                      <a:pt x="49" y="159"/>
                      <a:pt x="50" y="152"/>
                      <a:pt x="50" y="151"/>
                    </a:cubicBezTo>
                    <a:cubicBezTo>
                      <a:pt x="51" y="148"/>
                      <a:pt x="52" y="146"/>
                      <a:pt x="52" y="143"/>
                    </a:cubicBezTo>
                    <a:cubicBezTo>
                      <a:pt x="53" y="142"/>
                      <a:pt x="53" y="142"/>
                      <a:pt x="53" y="142"/>
                    </a:cubicBezTo>
                    <a:cubicBezTo>
                      <a:pt x="53" y="141"/>
                      <a:pt x="54" y="140"/>
                      <a:pt x="54" y="139"/>
                    </a:cubicBezTo>
                    <a:cubicBezTo>
                      <a:pt x="56" y="137"/>
                      <a:pt x="57" y="134"/>
                      <a:pt x="59" y="131"/>
                    </a:cubicBezTo>
                    <a:cubicBezTo>
                      <a:pt x="59" y="131"/>
                      <a:pt x="60" y="130"/>
                      <a:pt x="60" y="130"/>
                    </a:cubicBezTo>
                    <a:cubicBezTo>
                      <a:pt x="60" y="129"/>
                      <a:pt x="61" y="129"/>
                      <a:pt x="61" y="129"/>
                    </a:cubicBezTo>
                    <a:cubicBezTo>
                      <a:pt x="62" y="127"/>
                      <a:pt x="64" y="125"/>
                      <a:pt x="66" y="124"/>
                    </a:cubicBezTo>
                    <a:cubicBezTo>
                      <a:pt x="67" y="122"/>
                      <a:pt x="69" y="120"/>
                      <a:pt x="71" y="119"/>
                    </a:cubicBezTo>
                    <a:cubicBezTo>
                      <a:pt x="72" y="118"/>
                      <a:pt x="73" y="117"/>
                      <a:pt x="74" y="117"/>
                    </a:cubicBezTo>
                    <a:cubicBezTo>
                      <a:pt x="78" y="114"/>
                      <a:pt x="82" y="112"/>
                      <a:pt x="85" y="110"/>
                    </a:cubicBezTo>
                    <a:cubicBezTo>
                      <a:pt x="86" y="110"/>
                      <a:pt x="88" y="109"/>
                      <a:pt x="89" y="108"/>
                    </a:cubicBezTo>
                    <a:cubicBezTo>
                      <a:pt x="91" y="108"/>
                      <a:pt x="92" y="107"/>
                      <a:pt x="94" y="107"/>
                    </a:cubicBezTo>
                    <a:cubicBezTo>
                      <a:pt x="100" y="105"/>
                      <a:pt x="106" y="103"/>
                      <a:pt x="113" y="102"/>
                    </a:cubicBezTo>
                    <a:cubicBezTo>
                      <a:pt x="114" y="102"/>
                      <a:pt x="115" y="101"/>
                      <a:pt x="115" y="101"/>
                    </a:cubicBezTo>
                    <a:cubicBezTo>
                      <a:pt x="116" y="101"/>
                      <a:pt x="116" y="101"/>
                      <a:pt x="116" y="101"/>
                    </a:cubicBezTo>
                    <a:cubicBezTo>
                      <a:pt x="128" y="100"/>
                      <a:pt x="138" y="92"/>
                      <a:pt x="138" y="78"/>
                    </a:cubicBezTo>
                    <a:cubicBezTo>
                      <a:pt x="138" y="67"/>
                      <a:pt x="128" y="55"/>
                      <a:pt x="116" y="56"/>
                    </a:cubicBezTo>
                    <a:cubicBezTo>
                      <a:pt x="96" y="57"/>
                      <a:pt x="77" y="63"/>
                      <a:pt x="60" y="72"/>
                    </a:cubicBezTo>
                    <a:cubicBezTo>
                      <a:pt x="25" y="90"/>
                      <a:pt x="6" y="123"/>
                      <a:pt x="3" y="161"/>
                    </a:cubicBezTo>
                    <a:cubicBezTo>
                      <a:pt x="0" y="197"/>
                      <a:pt x="20" y="229"/>
                      <a:pt x="53" y="244"/>
                    </a:cubicBezTo>
                    <a:cubicBezTo>
                      <a:pt x="74" y="253"/>
                      <a:pt x="96" y="257"/>
                      <a:pt x="119" y="259"/>
                    </a:cubicBezTo>
                    <a:cubicBezTo>
                      <a:pt x="109" y="272"/>
                      <a:pt x="102" y="287"/>
                      <a:pt x="99" y="303"/>
                    </a:cubicBezTo>
                    <a:cubicBezTo>
                      <a:pt x="95" y="329"/>
                      <a:pt x="101" y="354"/>
                      <a:pt x="112" y="378"/>
                    </a:cubicBezTo>
                    <a:cubicBezTo>
                      <a:pt x="123" y="403"/>
                      <a:pt x="144" y="423"/>
                      <a:pt x="166" y="439"/>
                    </a:cubicBezTo>
                    <a:cubicBezTo>
                      <a:pt x="149" y="449"/>
                      <a:pt x="134" y="461"/>
                      <a:pt x="121" y="476"/>
                    </a:cubicBezTo>
                    <a:cubicBezTo>
                      <a:pt x="102" y="501"/>
                      <a:pt x="96" y="530"/>
                      <a:pt x="103" y="561"/>
                    </a:cubicBezTo>
                    <a:cubicBezTo>
                      <a:pt x="110" y="591"/>
                      <a:pt x="129" y="617"/>
                      <a:pt x="149" y="640"/>
                    </a:cubicBezTo>
                    <a:cubicBezTo>
                      <a:pt x="157" y="650"/>
                      <a:pt x="165" y="659"/>
                      <a:pt x="174" y="668"/>
                    </a:cubicBezTo>
                    <a:cubicBezTo>
                      <a:pt x="167" y="673"/>
                      <a:pt x="160" y="678"/>
                      <a:pt x="153" y="683"/>
                    </a:cubicBezTo>
                    <a:cubicBezTo>
                      <a:pt x="142" y="690"/>
                      <a:pt x="138" y="703"/>
                      <a:pt x="145" y="714"/>
                    </a:cubicBezTo>
                    <a:cubicBezTo>
                      <a:pt x="151" y="724"/>
                      <a:pt x="165" y="729"/>
                      <a:pt x="176" y="722"/>
                    </a:cubicBezTo>
                    <a:cubicBezTo>
                      <a:pt x="180" y="720"/>
                      <a:pt x="183" y="717"/>
                      <a:pt x="187" y="715"/>
                    </a:cubicBezTo>
                    <a:cubicBezTo>
                      <a:pt x="187" y="738"/>
                      <a:pt x="187" y="738"/>
                      <a:pt x="187" y="738"/>
                    </a:cubicBezTo>
                    <a:cubicBezTo>
                      <a:pt x="187" y="767"/>
                      <a:pt x="233" y="767"/>
                      <a:pt x="233" y="738"/>
                    </a:cubicBezTo>
                    <a:cubicBezTo>
                      <a:pt x="233" y="715"/>
                      <a:pt x="233" y="715"/>
                      <a:pt x="233" y="715"/>
                    </a:cubicBezTo>
                    <a:cubicBezTo>
                      <a:pt x="236" y="717"/>
                      <a:pt x="240" y="720"/>
                      <a:pt x="243" y="722"/>
                    </a:cubicBezTo>
                    <a:cubicBezTo>
                      <a:pt x="254" y="729"/>
                      <a:pt x="269" y="724"/>
                      <a:pt x="275" y="714"/>
                    </a:cubicBezTo>
                    <a:cubicBezTo>
                      <a:pt x="281" y="703"/>
                      <a:pt x="277" y="690"/>
                      <a:pt x="267" y="683"/>
                    </a:cubicBezTo>
                    <a:cubicBezTo>
                      <a:pt x="262" y="680"/>
                      <a:pt x="257" y="677"/>
                      <a:pt x="253" y="673"/>
                    </a:cubicBezTo>
                    <a:cubicBezTo>
                      <a:pt x="251" y="672"/>
                      <a:pt x="248" y="670"/>
                      <a:pt x="246" y="668"/>
                    </a:cubicBezTo>
                    <a:cubicBezTo>
                      <a:pt x="246" y="668"/>
                      <a:pt x="246" y="668"/>
                      <a:pt x="245" y="668"/>
                    </a:cubicBezTo>
                    <a:cubicBezTo>
                      <a:pt x="267" y="647"/>
                      <a:pt x="286" y="624"/>
                      <a:pt x="301" y="599"/>
                    </a:cubicBezTo>
                    <a:cubicBezTo>
                      <a:pt x="320" y="566"/>
                      <a:pt x="327" y="525"/>
                      <a:pt x="308" y="489"/>
                    </a:cubicBezTo>
                    <a:cubicBezTo>
                      <a:pt x="295" y="468"/>
                      <a:pt x="275" y="452"/>
                      <a:pt x="253" y="439"/>
                    </a:cubicBezTo>
                    <a:cubicBezTo>
                      <a:pt x="286" y="415"/>
                      <a:pt x="314" y="381"/>
                      <a:pt x="320" y="339"/>
                    </a:cubicBezTo>
                    <a:cubicBezTo>
                      <a:pt x="325" y="309"/>
                      <a:pt x="317" y="281"/>
                      <a:pt x="300" y="259"/>
                    </a:cubicBezTo>
                    <a:cubicBezTo>
                      <a:pt x="318" y="258"/>
                      <a:pt x="335" y="255"/>
                      <a:pt x="351" y="250"/>
                    </a:cubicBezTo>
                    <a:cubicBezTo>
                      <a:pt x="378" y="241"/>
                      <a:pt x="400" y="225"/>
                      <a:pt x="411" y="199"/>
                    </a:cubicBezTo>
                    <a:cubicBezTo>
                      <a:pt x="423" y="172"/>
                      <a:pt x="417" y="136"/>
                      <a:pt x="402" y="111"/>
                    </a:cubicBezTo>
                    <a:cubicBezTo>
                      <a:pt x="382" y="78"/>
                      <a:pt x="342" y="59"/>
                      <a:pt x="304" y="56"/>
                    </a:cubicBezTo>
                    <a:close/>
                    <a:moveTo>
                      <a:pt x="187" y="615"/>
                    </a:moveTo>
                    <a:cubicBezTo>
                      <a:pt x="186" y="614"/>
                      <a:pt x="185" y="613"/>
                      <a:pt x="184" y="612"/>
                    </a:cubicBezTo>
                    <a:cubicBezTo>
                      <a:pt x="181" y="608"/>
                      <a:pt x="178" y="605"/>
                      <a:pt x="175" y="601"/>
                    </a:cubicBezTo>
                    <a:cubicBezTo>
                      <a:pt x="175" y="601"/>
                      <a:pt x="173" y="599"/>
                      <a:pt x="172" y="598"/>
                    </a:cubicBezTo>
                    <a:cubicBezTo>
                      <a:pt x="171" y="596"/>
                      <a:pt x="170" y="595"/>
                      <a:pt x="169" y="593"/>
                    </a:cubicBezTo>
                    <a:cubicBezTo>
                      <a:pt x="163" y="585"/>
                      <a:pt x="159" y="577"/>
                      <a:pt x="154" y="569"/>
                    </a:cubicBezTo>
                    <a:cubicBezTo>
                      <a:pt x="153" y="567"/>
                      <a:pt x="153" y="566"/>
                      <a:pt x="152" y="564"/>
                    </a:cubicBezTo>
                    <a:cubicBezTo>
                      <a:pt x="153" y="565"/>
                      <a:pt x="151" y="561"/>
                      <a:pt x="151" y="561"/>
                    </a:cubicBezTo>
                    <a:cubicBezTo>
                      <a:pt x="149" y="557"/>
                      <a:pt x="148" y="553"/>
                      <a:pt x="147" y="549"/>
                    </a:cubicBezTo>
                    <a:cubicBezTo>
                      <a:pt x="147" y="547"/>
                      <a:pt x="146" y="545"/>
                      <a:pt x="146" y="543"/>
                    </a:cubicBezTo>
                    <a:cubicBezTo>
                      <a:pt x="146" y="543"/>
                      <a:pt x="146" y="543"/>
                      <a:pt x="146" y="543"/>
                    </a:cubicBezTo>
                    <a:cubicBezTo>
                      <a:pt x="146" y="542"/>
                      <a:pt x="146" y="542"/>
                      <a:pt x="146" y="541"/>
                    </a:cubicBezTo>
                    <a:cubicBezTo>
                      <a:pt x="145" y="537"/>
                      <a:pt x="145" y="533"/>
                      <a:pt x="146" y="529"/>
                    </a:cubicBezTo>
                    <a:cubicBezTo>
                      <a:pt x="146" y="530"/>
                      <a:pt x="146" y="526"/>
                      <a:pt x="146" y="526"/>
                    </a:cubicBezTo>
                    <a:cubicBezTo>
                      <a:pt x="147" y="524"/>
                      <a:pt x="147" y="522"/>
                      <a:pt x="148" y="520"/>
                    </a:cubicBezTo>
                    <a:cubicBezTo>
                      <a:pt x="148" y="520"/>
                      <a:pt x="149" y="517"/>
                      <a:pt x="149" y="517"/>
                    </a:cubicBezTo>
                    <a:cubicBezTo>
                      <a:pt x="149" y="516"/>
                      <a:pt x="150" y="515"/>
                      <a:pt x="150" y="514"/>
                    </a:cubicBezTo>
                    <a:cubicBezTo>
                      <a:pt x="152" y="511"/>
                      <a:pt x="153" y="509"/>
                      <a:pt x="155" y="507"/>
                    </a:cubicBezTo>
                    <a:cubicBezTo>
                      <a:pt x="154" y="508"/>
                      <a:pt x="157" y="505"/>
                      <a:pt x="157" y="504"/>
                    </a:cubicBezTo>
                    <a:cubicBezTo>
                      <a:pt x="159" y="502"/>
                      <a:pt x="161" y="500"/>
                      <a:pt x="162" y="499"/>
                    </a:cubicBezTo>
                    <a:cubicBezTo>
                      <a:pt x="165" y="496"/>
                      <a:pt x="168" y="494"/>
                      <a:pt x="171" y="491"/>
                    </a:cubicBezTo>
                    <a:cubicBezTo>
                      <a:pt x="171" y="491"/>
                      <a:pt x="171" y="491"/>
                      <a:pt x="171" y="491"/>
                    </a:cubicBezTo>
                    <a:cubicBezTo>
                      <a:pt x="172" y="491"/>
                      <a:pt x="172" y="490"/>
                      <a:pt x="172" y="490"/>
                    </a:cubicBezTo>
                    <a:cubicBezTo>
                      <a:pt x="174" y="489"/>
                      <a:pt x="176" y="488"/>
                      <a:pt x="177" y="487"/>
                    </a:cubicBezTo>
                    <a:cubicBezTo>
                      <a:pt x="180" y="484"/>
                      <a:pt x="184" y="482"/>
                      <a:pt x="187" y="480"/>
                    </a:cubicBezTo>
                    <a:lnTo>
                      <a:pt x="187" y="615"/>
                    </a:lnTo>
                    <a:close/>
                    <a:moveTo>
                      <a:pt x="187" y="398"/>
                    </a:moveTo>
                    <a:cubicBezTo>
                      <a:pt x="186" y="397"/>
                      <a:pt x="183" y="395"/>
                      <a:pt x="183" y="394"/>
                    </a:cubicBezTo>
                    <a:cubicBezTo>
                      <a:pt x="176" y="389"/>
                      <a:pt x="170" y="382"/>
                      <a:pt x="164" y="376"/>
                    </a:cubicBezTo>
                    <a:cubicBezTo>
                      <a:pt x="164" y="375"/>
                      <a:pt x="163" y="375"/>
                      <a:pt x="163" y="375"/>
                    </a:cubicBezTo>
                    <a:cubicBezTo>
                      <a:pt x="163" y="374"/>
                      <a:pt x="163" y="374"/>
                      <a:pt x="162" y="373"/>
                    </a:cubicBezTo>
                    <a:cubicBezTo>
                      <a:pt x="161" y="371"/>
                      <a:pt x="159" y="369"/>
                      <a:pt x="158" y="368"/>
                    </a:cubicBezTo>
                    <a:cubicBezTo>
                      <a:pt x="155" y="362"/>
                      <a:pt x="152" y="357"/>
                      <a:pt x="150" y="352"/>
                    </a:cubicBezTo>
                    <a:cubicBezTo>
                      <a:pt x="141" y="333"/>
                      <a:pt x="141" y="317"/>
                      <a:pt x="147" y="300"/>
                    </a:cubicBezTo>
                    <a:cubicBezTo>
                      <a:pt x="147" y="299"/>
                      <a:pt x="147" y="299"/>
                      <a:pt x="148" y="299"/>
                    </a:cubicBezTo>
                    <a:cubicBezTo>
                      <a:pt x="148" y="299"/>
                      <a:pt x="148" y="298"/>
                      <a:pt x="148" y="297"/>
                    </a:cubicBezTo>
                    <a:cubicBezTo>
                      <a:pt x="149" y="295"/>
                      <a:pt x="150" y="293"/>
                      <a:pt x="152" y="292"/>
                    </a:cubicBezTo>
                    <a:cubicBezTo>
                      <a:pt x="152" y="290"/>
                      <a:pt x="153" y="289"/>
                      <a:pt x="154" y="287"/>
                    </a:cubicBezTo>
                    <a:cubicBezTo>
                      <a:pt x="153" y="289"/>
                      <a:pt x="157" y="285"/>
                      <a:pt x="157" y="284"/>
                    </a:cubicBezTo>
                    <a:cubicBezTo>
                      <a:pt x="164" y="276"/>
                      <a:pt x="166" y="274"/>
                      <a:pt x="175" y="269"/>
                    </a:cubicBezTo>
                    <a:cubicBezTo>
                      <a:pt x="178" y="268"/>
                      <a:pt x="181" y="266"/>
                      <a:pt x="184" y="264"/>
                    </a:cubicBezTo>
                    <a:cubicBezTo>
                      <a:pt x="184" y="265"/>
                      <a:pt x="186" y="264"/>
                      <a:pt x="187" y="263"/>
                    </a:cubicBezTo>
                    <a:lnTo>
                      <a:pt x="187" y="398"/>
                    </a:lnTo>
                    <a:close/>
                    <a:moveTo>
                      <a:pt x="257" y="499"/>
                    </a:moveTo>
                    <a:cubicBezTo>
                      <a:pt x="259" y="501"/>
                      <a:pt x="261" y="503"/>
                      <a:pt x="263" y="505"/>
                    </a:cubicBezTo>
                    <a:cubicBezTo>
                      <a:pt x="264" y="506"/>
                      <a:pt x="265" y="507"/>
                      <a:pt x="265" y="508"/>
                    </a:cubicBezTo>
                    <a:cubicBezTo>
                      <a:pt x="267" y="510"/>
                      <a:pt x="268" y="512"/>
                      <a:pt x="269" y="514"/>
                    </a:cubicBezTo>
                    <a:cubicBezTo>
                      <a:pt x="269" y="515"/>
                      <a:pt x="271" y="517"/>
                      <a:pt x="271" y="518"/>
                    </a:cubicBezTo>
                    <a:cubicBezTo>
                      <a:pt x="272" y="520"/>
                      <a:pt x="272" y="522"/>
                      <a:pt x="273" y="524"/>
                    </a:cubicBezTo>
                    <a:cubicBezTo>
                      <a:pt x="273" y="525"/>
                      <a:pt x="274" y="529"/>
                      <a:pt x="274" y="529"/>
                    </a:cubicBezTo>
                    <a:cubicBezTo>
                      <a:pt x="274" y="532"/>
                      <a:pt x="274" y="535"/>
                      <a:pt x="274" y="537"/>
                    </a:cubicBezTo>
                    <a:cubicBezTo>
                      <a:pt x="274" y="538"/>
                      <a:pt x="273" y="543"/>
                      <a:pt x="273" y="543"/>
                    </a:cubicBezTo>
                    <a:cubicBezTo>
                      <a:pt x="273" y="545"/>
                      <a:pt x="273" y="547"/>
                      <a:pt x="272" y="549"/>
                    </a:cubicBezTo>
                    <a:cubicBezTo>
                      <a:pt x="272" y="551"/>
                      <a:pt x="271" y="554"/>
                      <a:pt x="270" y="557"/>
                    </a:cubicBezTo>
                    <a:cubicBezTo>
                      <a:pt x="270" y="558"/>
                      <a:pt x="267" y="565"/>
                      <a:pt x="267" y="564"/>
                    </a:cubicBezTo>
                    <a:cubicBezTo>
                      <a:pt x="258" y="585"/>
                      <a:pt x="247" y="599"/>
                      <a:pt x="233" y="615"/>
                    </a:cubicBezTo>
                    <a:cubicBezTo>
                      <a:pt x="233" y="480"/>
                      <a:pt x="233" y="480"/>
                      <a:pt x="233" y="480"/>
                    </a:cubicBezTo>
                    <a:cubicBezTo>
                      <a:pt x="236" y="482"/>
                      <a:pt x="239" y="484"/>
                      <a:pt x="242" y="487"/>
                    </a:cubicBezTo>
                    <a:cubicBezTo>
                      <a:pt x="244" y="488"/>
                      <a:pt x="245" y="489"/>
                      <a:pt x="247" y="490"/>
                    </a:cubicBezTo>
                    <a:cubicBezTo>
                      <a:pt x="247" y="490"/>
                      <a:pt x="247" y="490"/>
                      <a:pt x="248" y="490"/>
                    </a:cubicBezTo>
                    <a:cubicBezTo>
                      <a:pt x="248" y="491"/>
                      <a:pt x="248" y="491"/>
                      <a:pt x="249" y="491"/>
                    </a:cubicBezTo>
                    <a:cubicBezTo>
                      <a:pt x="252" y="494"/>
                      <a:pt x="254" y="496"/>
                      <a:pt x="257" y="499"/>
                    </a:cubicBezTo>
                    <a:close/>
                    <a:moveTo>
                      <a:pt x="275" y="335"/>
                    </a:moveTo>
                    <a:cubicBezTo>
                      <a:pt x="273" y="345"/>
                      <a:pt x="269" y="355"/>
                      <a:pt x="263" y="364"/>
                    </a:cubicBezTo>
                    <a:cubicBezTo>
                      <a:pt x="258" y="373"/>
                      <a:pt x="256" y="376"/>
                      <a:pt x="248" y="384"/>
                    </a:cubicBezTo>
                    <a:cubicBezTo>
                      <a:pt x="243" y="389"/>
                      <a:pt x="238" y="394"/>
                      <a:pt x="233" y="398"/>
                    </a:cubicBezTo>
                    <a:cubicBezTo>
                      <a:pt x="233" y="263"/>
                      <a:pt x="233" y="263"/>
                      <a:pt x="233" y="263"/>
                    </a:cubicBezTo>
                    <a:cubicBezTo>
                      <a:pt x="233" y="263"/>
                      <a:pt x="233" y="264"/>
                      <a:pt x="234" y="264"/>
                    </a:cubicBezTo>
                    <a:cubicBezTo>
                      <a:pt x="233" y="264"/>
                      <a:pt x="237" y="265"/>
                      <a:pt x="238" y="265"/>
                    </a:cubicBezTo>
                    <a:cubicBezTo>
                      <a:pt x="239" y="266"/>
                      <a:pt x="241" y="267"/>
                      <a:pt x="243" y="268"/>
                    </a:cubicBezTo>
                    <a:cubicBezTo>
                      <a:pt x="246" y="270"/>
                      <a:pt x="249" y="272"/>
                      <a:pt x="252" y="274"/>
                    </a:cubicBezTo>
                    <a:cubicBezTo>
                      <a:pt x="251" y="273"/>
                      <a:pt x="255" y="277"/>
                      <a:pt x="255" y="277"/>
                    </a:cubicBezTo>
                    <a:cubicBezTo>
                      <a:pt x="257" y="278"/>
                      <a:pt x="258" y="280"/>
                      <a:pt x="260" y="281"/>
                    </a:cubicBezTo>
                    <a:cubicBezTo>
                      <a:pt x="261" y="283"/>
                      <a:pt x="263" y="284"/>
                      <a:pt x="264" y="286"/>
                    </a:cubicBezTo>
                    <a:cubicBezTo>
                      <a:pt x="264" y="286"/>
                      <a:pt x="264" y="286"/>
                      <a:pt x="264" y="286"/>
                    </a:cubicBezTo>
                    <a:cubicBezTo>
                      <a:pt x="265" y="287"/>
                      <a:pt x="266" y="289"/>
                      <a:pt x="267" y="290"/>
                    </a:cubicBezTo>
                    <a:cubicBezTo>
                      <a:pt x="268" y="292"/>
                      <a:pt x="269" y="293"/>
                      <a:pt x="270" y="295"/>
                    </a:cubicBezTo>
                    <a:cubicBezTo>
                      <a:pt x="270" y="295"/>
                      <a:pt x="272" y="299"/>
                      <a:pt x="272" y="299"/>
                    </a:cubicBezTo>
                    <a:cubicBezTo>
                      <a:pt x="273" y="303"/>
                      <a:pt x="274" y="307"/>
                      <a:pt x="275" y="310"/>
                    </a:cubicBezTo>
                    <a:cubicBezTo>
                      <a:pt x="275" y="311"/>
                      <a:pt x="276" y="314"/>
                      <a:pt x="276" y="315"/>
                    </a:cubicBezTo>
                    <a:cubicBezTo>
                      <a:pt x="276" y="317"/>
                      <a:pt x="276" y="319"/>
                      <a:pt x="276" y="321"/>
                    </a:cubicBezTo>
                    <a:cubicBezTo>
                      <a:pt x="276" y="327"/>
                      <a:pt x="276" y="330"/>
                      <a:pt x="275" y="3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55">
                <a:extLst>
                  <a:ext uri="{FF2B5EF4-FFF2-40B4-BE49-F238E27FC236}">
                    <a16:creationId xmlns:a16="http://schemas.microsoft.com/office/drawing/2014/main" id="{6C625C16-2C16-41AC-ACB0-AB1365E86164}"/>
                  </a:ext>
                </a:extLst>
              </p:cNvPr>
              <p:cNvSpPr>
                <a:spLocks noEditPoints="1"/>
              </p:cNvSpPr>
              <p:nvPr/>
            </p:nvSpPr>
            <p:spPr bwMode="auto">
              <a:xfrm>
                <a:off x="7942263" y="6281738"/>
                <a:ext cx="977900" cy="433388"/>
              </a:xfrm>
              <a:custGeom>
                <a:avLst/>
                <a:gdLst>
                  <a:gd name="T0" fmla="*/ 392 w 395"/>
                  <a:gd name="T1" fmla="*/ 146 h 175"/>
                  <a:gd name="T2" fmla="*/ 366 w 395"/>
                  <a:gd name="T3" fmla="*/ 16 h 175"/>
                  <a:gd name="T4" fmla="*/ 344 w 395"/>
                  <a:gd name="T5" fmla="*/ 0 h 175"/>
                  <a:gd name="T6" fmla="*/ 23 w 395"/>
                  <a:gd name="T7" fmla="*/ 0 h 175"/>
                  <a:gd name="T8" fmla="*/ 8 w 395"/>
                  <a:gd name="T9" fmla="*/ 5 h 175"/>
                  <a:gd name="T10" fmla="*/ 0 w 395"/>
                  <a:gd name="T11" fmla="*/ 22 h 175"/>
                  <a:gd name="T12" fmla="*/ 114 w 395"/>
                  <a:gd name="T13" fmla="*/ 134 h 175"/>
                  <a:gd name="T14" fmla="*/ 370 w 395"/>
                  <a:gd name="T15" fmla="*/ 175 h 175"/>
                  <a:gd name="T16" fmla="*/ 392 w 395"/>
                  <a:gd name="T17" fmla="*/ 146 h 175"/>
                  <a:gd name="T18" fmla="*/ 135 w 395"/>
                  <a:gd name="T19" fmla="*/ 94 h 175"/>
                  <a:gd name="T20" fmla="*/ 98 w 395"/>
                  <a:gd name="T21" fmla="*/ 77 h 175"/>
                  <a:gd name="T22" fmla="*/ 80 w 395"/>
                  <a:gd name="T23" fmla="*/ 67 h 175"/>
                  <a:gd name="T24" fmla="*/ 72 w 395"/>
                  <a:gd name="T25" fmla="*/ 62 h 175"/>
                  <a:gd name="T26" fmla="*/ 71 w 395"/>
                  <a:gd name="T27" fmla="*/ 61 h 175"/>
                  <a:gd name="T28" fmla="*/ 68 w 395"/>
                  <a:gd name="T29" fmla="*/ 58 h 175"/>
                  <a:gd name="T30" fmla="*/ 57 w 395"/>
                  <a:gd name="T31" fmla="*/ 48 h 175"/>
                  <a:gd name="T32" fmla="*/ 55 w 395"/>
                  <a:gd name="T33" fmla="*/ 45 h 175"/>
                  <a:gd name="T34" fmla="*/ 325 w 395"/>
                  <a:gd name="T35" fmla="*/ 45 h 175"/>
                  <a:gd name="T36" fmla="*/ 343 w 395"/>
                  <a:gd name="T37" fmla="*/ 129 h 175"/>
                  <a:gd name="T38" fmla="*/ 135 w 395"/>
                  <a:gd name="T39" fmla="*/ 9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5" h="175">
                    <a:moveTo>
                      <a:pt x="392" y="146"/>
                    </a:moveTo>
                    <a:cubicBezTo>
                      <a:pt x="384" y="103"/>
                      <a:pt x="375" y="59"/>
                      <a:pt x="366" y="16"/>
                    </a:cubicBezTo>
                    <a:cubicBezTo>
                      <a:pt x="364" y="6"/>
                      <a:pt x="354" y="0"/>
                      <a:pt x="344" y="0"/>
                    </a:cubicBezTo>
                    <a:cubicBezTo>
                      <a:pt x="23" y="0"/>
                      <a:pt x="23" y="0"/>
                      <a:pt x="23" y="0"/>
                    </a:cubicBezTo>
                    <a:cubicBezTo>
                      <a:pt x="16" y="0"/>
                      <a:pt x="11" y="2"/>
                      <a:pt x="8" y="5"/>
                    </a:cubicBezTo>
                    <a:cubicBezTo>
                      <a:pt x="3" y="9"/>
                      <a:pt x="0" y="15"/>
                      <a:pt x="0" y="22"/>
                    </a:cubicBezTo>
                    <a:cubicBezTo>
                      <a:pt x="1" y="82"/>
                      <a:pt x="66" y="115"/>
                      <a:pt x="114" y="134"/>
                    </a:cubicBezTo>
                    <a:cubicBezTo>
                      <a:pt x="194" y="166"/>
                      <a:pt x="285" y="175"/>
                      <a:pt x="370" y="175"/>
                    </a:cubicBezTo>
                    <a:cubicBezTo>
                      <a:pt x="386" y="175"/>
                      <a:pt x="395" y="160"/>
                      <a:pt x="392" y="146"/>
                    </a:cubicBezTo>
                    <a:close/>
                    <a:moveTo>
                      <a:pt x="135" y="94"/>
                    </a:moveTo>
                    <a:cubicBezTo>
                      <a:pt x="120" y="88"/>
                      <a:pt x="112" y="85"/>
                      <a:pt x="98" y="77"/>
                    </a:cubicBezTo>
                    <a:cubicBezTo>
                      <a:pt x="92" y="74"/>
                      <a:pt x="86" y="71"/>
                      <a:pt x="80" y="67"/>
                    </a:cubicBezTo>
                    <a:cubicBezTo>
                      <a:pt x="77" y="65"/>
                      <a:pt x="75" y="63"/>
                      <a:pt x="72" y="62"/>
                    </a:cubicBezTo>
                    <a:cubicBezTo>
                      <a:pt x="72" y="61"/>
                      <a:pt x="71" y="61"/>
                      <a:pt x="71" y="61"/>
                    </a:cubicBezTo>
                    <a:cubicBezTo>
                      <a:pt x="70" y="60"/>
                      <a:pt x="69" y="59"/>
                      <a:pt x="68" y="58"/>
                    </a:cubicBezTo>
                    <a:cubicBezTo>
                      <a:pt x="64" y="55"/>
                      <a:pt x="61" y="52"/>
                      <a:pt x="57" y="48"/>
                    </a:cubicBezTo>
                    <a:cubicBezTo>
                      <a:pt x="57" y="47"/>
                      <a:pt x="56" y="46"/>
                      <a:pt x="55" y="45"/>
                    </a:cubicBezTo>
                    <a:cubicBezTo>
                      <a:pt x="325" y="45"/>
                      <a:pt x="325" y="45"/>
                      <a:pt x="325" y="45"/>
                    </a:cubicBezTo>
                    <a:cubicBezTo>
                      <a:pt x="331" y="73"/>
                      <a:pt x="337" y="101"/>
                      <a:pt x="343" y="129"/>
                    </a:cubicBezTo>
                    <a:cubicBezTo>
                      <a:pt x="272" y="127"/>
                      <a:pt x="202" y="117"/>
                      <a:pt x="135"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80" name="Group 79">
            <a:extLst>
              <a:ext uri="{FF2B5EF4-FFF2-40B4-BE49-F238E27FC236}">
                <a16:creationId xmlns:a16="http://schemas.microsoft.com/office/drawing/2014/main" id="{60C362E4-95BA-4B05-99D1-61A0D91A90FD}"/>
              </a:ext>
            </a:extLst>
          </p:cNvPr>
          <p:cNvGrpSpPr/>
          <p:nvPr/>
        </p:nvGrpSpPr>
        <p:grpSpPr>
          <a:xfrm>
            <a:off x="3118003" y="4797136"/>
            <a:ext cx="1114438" cy="691523"/>
            <a:chOff x="3118003" y="4797136"/>
            <a:chExt cx="1114438" cy="691523"/>
          </a:xfrm>
        </p:grpSpPr>
        <p:grpSp>
          <p:nvGrpSpPr>
            <p:cNvPr id="23" name="Group 22">
              <a:extLst>
                <a:ext uri="{FF2B5EF4-FFF2-40B4-BE49-F238E27FC236}">
                  <a16:creationId xmlns:a16="http://schemas.microsoft.com/office/drawing/2014/main" id="{FC6017EA-09FD-4D71-95B9-81266EF91834}"/>
                </a:ext>
              </a:extLst>
            </p:cNvPr>
            <p:cNvGrpSpPr/>
            <p:nvPr/>
          </p:nvGrpSpPr>
          <p:grpSpPr>
            <a:xfrm>
              <a:off x="3118003" y="4797136"/>
              <a:ext cx="1114438" cy="691523"/>
              <a:chOff x="2526484" y="4613277"/>
              <a:chExt cx="1238250" cy="768350"/>
            </a:xfrm>
          </p:grpSpPr>
          <p:sp>
            <p:nvSpPr>
              <p:cNvPr id="24" name="Freeform 15">
                <a:extLst>
                  <a:ext uri="{FF2B5EF4-FFF2-40B4-BE49-F238E27FC236}">
                    <a16:creationId xmlns:a16="http://schemas.microsoft.com/office/drawing/2014/main" id="{624F4CB6-B7FD-4F5C-BADB-066856D3E2FD}"/>
                  </a:ext>
                </a:extLst>
              </p:cNvPr>
              <p:cNvSpPr>
                <a:spLocks/>
              </p:cNvSpPr>
              <p:nvPr/>
            </p:nvSpPr>
            <p:spPr bwMode="auto">
              <a:xfrm>
                <a:off x="2526484" y="4613277"/>
                <a:ext cx="1238250" cy="768350"/>
              </a:xfrm>
              <a:custGeom>
                <a:avLst/>
                <a:gdLst>
                  <a:gd name="T0" fmla="*/ 0 w 477"/>
                  <a:gd name="T1" fmla="*/ 274 h 296"/>
                  <a:gd name="T2" fmla="*/ 22 w 477"/>
                  <a:gd name="T3" fmla="*/ 296 h 296"/>
                  <a:gd name="T4" fmla="*/ 456 w 477"/>
                  <a:gd name="T5" fmla="*/ 296 h 296"/>
                  <a:gd name="T6" fmla="*/ 477 w 477"/>
                  <a:gd name="T7" fmla="*/ 274 h 296"/>
                  <a:gd name="T8" fmla="*/ 477 w 477"/>
                  <a:gd name="T9" fmla="*/ 21 h 296"/>
                  <a:gd name="T10" fmla="*/ 456 w 477"/>
                  <a:gd name="T11" fmla="*/ 0 h 296"/>
                  <a:gd name="T12" fmla="*/ 22 w 477"/>
                  <a:gd name="T13" fmla="*/ 0 h 296"/>
                  <a:gd name="T14" fmla="*/ 0 w 477"/>
                  <a:gd name="T15" fmla="*/ 21 h 296"/>
                  <a:gd name="T16" fmla="*/ 0 w 477"/>
                  <a:gd name="T17" fmla="*/ 274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7" h="296">
                    <a:moveTo>
                      <a:pt x="0" y="274"/>
                    </a:moveTo>
                    <a:cubicBezTo>
                      <a:pt x="0" y="286"/>
                      <a:pt x="10" y="296"/>
                      <a:pt x="22" y="296"/>
                    </a:cubicBezTo>
                    <a:cubicBezTo>
                      <a:pt x="456" y="296"/>
                      <a:pt x="456" y="296"/>
                      <a:pt x="456" y="296"/>
                    </a:cubicBezTo>
                    <a:cubicBezTo>
                      <a:pt x="468" y="296"/>
                      <a:pt x="477" y="286"/>
                      <a:pt x="477" y="274"/>
                    </a:cubicBezTo>
                    <a:cubicBezTo>
                      <a:pt x="477" y="21"/>
                      <a:pt x="477" y="21"/>
                      <a:pt x="477" y="21"/>
                    </a:cubicBezTo>
                    <a:cubicBezTo>
                      <a:pt x="477" y="9"/>
                      <a:pt x="468" y="0"/>
                      <a:pt x="456" y="0"/>
                    </a:cubicBezTo>
                    <a:cubicBezTo>
                      <a:pt x="22" y="0"/>
                      <a:pt x="22" y="0"/>
                      <a:pt x="22" y="0"/>
                    </a:cubicBezTo>
                    <a:cubicBezTo>
                      <a:pt x="10" y="0"/>
                      <a:pt x="0" y="9"/>
                      <a:pt x="0" y="21"/>
                    </a:cubicBezTo>
                    <a:lnTo>
                      <a:pt x="0" y="274"/>
                    </a:lnTo>
                    <a:close/>
                  </a:path>
                </a:pathLst>
              </a:custGeom>
              <a:solidFill>
                <a:schemeClr val="tx1">
                  <a:lumMod val="65000"/>
                  <a:lumOff val="35000"/>
                </a:schemeClr>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5" name="Rectangle 16">
                <a:extLst>
                  <a:ext uri="{FF2B5EF4-FFF2-40B4-BE49-F238E27FC236}">
                    <a16:creationId xmlns:a16="http://schemas.microsoft.com/office/drawing/2014/main" id="{B32506A2-E4A8-49E4-A4BD-8ED69274D7A6}"/>
                  </a:ext>
                </a:extLst>
              </p:cNvPr>
              <p:cNvSpPr>
                <a:spLocks noChangeArrowheads="1"/>
              </p:cNvSpPr>
              <p:nvPr/>
            </p:nvSpPr>
            <p:spPr bwMode="auto">
              <a:xfrm>
                <a:off x="2647134" y="4670427"/>
                <a:ext cx="998538" cy="652463"/>
              </a:xfrm>
              <a:prstGeom prst="rect">
                <a:avLst/>
              </a:prstGeom>
              <a:solidFill>
                <a:srgbClr val="F6F6FF"/>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7">
                <a:extLst>
                  <a:ext uri="{FF2B5EF4-FFF2-40B4-BE49-F238E27FC236}">
                    <a16:creationId xmlns:a16="http://schemas.microsoft.com/office/drawing/2014/main" id="{E0ABBB25-FB48-441B-B8C4-FB9AD2387E38}"/>
                  </a:ext>
                </a:extLst>
              </p:cNvPr>
              <p:cNvSpPr>
                <a:spLocks/>
              </p:cNvSpPr>
              <p:nvPr/>
            </p:nvSpPr>
            <p:spPr bwMode="auto">
              <a:xfrm>
                <a:off x="2562996" y="4987927"/>
                <a:ext cx="41275" cy="106363"/>
              </a:xfrm>
              <a:custGeom>
                <a:avLst/>
                <a:gdLst>
                  <a:gd name="T0" fmla="*/ 8 w 16"/>
                  <a:gd name="T1" fmla="*/ 0 h 41"/>
                  <a:gd name="T2" fmla="*/ 0 w 16"/>
                  <a:gd name="T3" fmla="*/ 8 h 41"/>
                  <a:gd name="T4" fmla="*/ 0 w 16"/>
                  <a:gd name="T5" fmla="*/ 33 h 41"/>
                  <a:gd name="T6" fmla="*/ 8 w 16"/>
                  <a:gd name="T7" fmla="*/ 41 h 41"/>
                  <a:gd name="T8" fmla="*/ 8 w 16"/>
                  <a:gd name="T9" fmla="*/ 41 h 41"/>
                  <a:gd name="T10" fmla="*/ 16 w 16"/>
                  <a:gd name="T11" fmla="*/ 33 h 41"/>
                  <a:gd name="T12" fmla="*/ 16 w 16"/>
                  <a:gd name="T13" fmla="*/ 8 h 41"/>
                  <a:gd name="T14" fmla="*/ 8 w 16"/>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41">
                    <a:moveTo>
                      <a:pt x="8" y="0"/>
                    </a:moveTo>
                    <a:cubicBezTo>
                      <a:pt x="4" y="0"/>
                      <a:pt x="0" y="4"/>
                      <a:pt x="0" y="8"/>
                    </a:cubicBezTo>
                    <a:cubicBezTo>
                      <a:pt x="0" y="33"/>
                      <a:pt x="0" y="33"/>
                      <a:pt x="0" y="33"/>
                    </a:cubicBezTo>
                    <a:cubicBezTo>
                      <a:pt x="0" y="37"/>
                      <a:pt x="4" y="41"/>
                      <a:pt x="8" y="41"/>
                    </a:cubicBezTo>
                    <a:cubicBezTo>
                      <a:pt x="8" y="41"/>
                      <a:pt x="8" y="41"/>
                      <a:pt x="8" y="41"/>
                    </a:cubicBezTo>
                    <a:cubicBezTo>
                      <a:pt x="12" y="41"/>
                      <a:pt x="16" y="37"/>
                      <a:pt x="16" y="33"/>
                    </a:cubicBezTo>
                    <a:cubicBezTo>
                      <a:pt x="16" y="8"/>
                      <a:pt x="16" y="8"/>
                      <a:pt x="16" y="8"/>
                    </a:cubicBezTo>
                    <a:cubicBezTo>
                      <a:pt x="16" y="4"/>
                      <a:pt x="12" y="0"/>
                      <a:pt x="8" y="0"/>
                    </a:cubicBezTo>
                    <a:close/>
                  </a:path>
                </a:pathLst>
              </a:custGeom>
              <a:solidFill>
                <a:srgbClr val="403F41"/>
              </a:solidFill>
              <a:ln w="9525">
                <a:noFill/>
                <a:round/>
                <a:headEnd/>
                <a:tailEnd/>
              </a:ln>
              <a:extLst/>
            </p:spPr>
            <p:txBody>
              <a:bodyPr vert="horz" wrap="square" lIns="91440" tIns="45720" rIns="91440" bIns="45720" numCol="1" anchor="t" anchorCtr="0" compatLnSpc="1">
                <a:prstTxWarp prst="textNoShape">
                  <a:avLst/>
                </a:prstTxWarp>
              </a:bodyPr>
              <a:lstStyle/>
              <a:p>
                <a:endParaRPr lang="id-ID"/>
              </a:p>
            </p:txBody>
          </p:sp>
        </p:grpSp>
        <p:grpSp>
          <p:nvGrpSpPr>
            <p:cNvPr id="71" name="Group 70">
              <a:extLst>
                <a:ext uri="{FF2B5EF4-FFF2-40B4-BE49-F238E27FC236}">
                  <a16:creationId xmlns:a16="http://schemas.microsoft.com/office/drawing/2014/main" id="{3BFBF97B-9036-4C3B-ACD1-8DA64C4EC0BD}"/>
                </a:ext>
              </a:extLst>
            </p:cNvPr>
            <p:cNvGrpSpPr/>
            <p:nvPr/>
          </p:nvGrpSpPr>
          <p:grpSpPr>
            <a:xfrm>
              <a:off x="3494571" y="4971741"/>
              <a:ext cx="361303" cy="342312"/>
              <a:chOff x="7935913" y="4000500"/>
              <a:chExt cx="2416175" cy="2289175"/>
            </a:xfrm>
            <a:solidFill>
              <a:schemeClr val="accent3"/>
            </a:solidFill>
          </p:grpSpPr>
          <p:sp>
            <p:nvSpPr>
              <p:cNvPr id="72" name="Freeform 9">
                <a:extLst>
                  <a:ext uri="{FF2B5EF4-FFF2-40B4-BE49-F238E27FC236}">
                    <a16:creationId xmlns:a16="http://schemas.microsoft.com/office/drawing/2014/main" id="{B71C14DC-1C98-43A5-B715-303AA64A97C5}"/>
                  </a:ext>
                </a:extLst>
              </p:cNvPr>
              <p:cNvSpPr>
                <a:spLocks/>
              </p:cNvSpPr>
              <p:nvPr/>
            </p:nvSpPr>
            <p:spPr bwMode="auto">
              <a:xfrm>
                <a:off x="8188326" y="5510213"/>
                <a:ext cx="231775" cy="541338"/>
              </a:xfrm>
              <a:custGeom>
                <a:avLst/>
                <a:gdLst>
                  <a:gd name="T0" fmla="*/ 73 w 94"/>
                  <a:gd name="T1" fmla="*/ 176 h 219"/>
                  <a:gd name="T2" fmla="*/ 53 w 94"/>
                  <a:gd name="T3" fmla="*/ 169 h 219"/>
                  <a:gd name="T4" fmla="*/ 44 w 94"/>
                  <a:gd name="T5" fmla="*/ 137 h 219"/>
                  <a:gd name="T6" fmla="*/ 44 w 94"/>
                  <a:gd name="T7" fmla="*/ 135 h 219"/>
                  <a:gd name="T8" fmla="*/ 44 w 94"/>
                  <a:gd name="T9" fmla="*/ 21 h 219"/>
                  <a:gd name="T10" fmla="*/ 23 w 94"/>
                  <a:gd name="T11" fmla="*/ 0 h 219"/>
                  <a:gd name="T12" fmla="*/ 1 w 94"/>
                  <a:gd name="T13" fmla="*/ 21 h 219"/>
                  <a:gd name="T14" fmla="*/ 1 w 94"/>
                  <a:gd name="T15" fmla="*/ 134 h 219"/>
                  <a:gd name="T16" fmla="*/ 21 w 94"/>
                  <a:gd name="T17" fmla="*/ 198 h 219"/>
                  <a:gd name="T18" fmla="*/ 73 w 94"/>
                  <a:gd name="T19" fmla="*/ 219 h 219"/>
                  <a:gd name="T20" fmla="*/ 94 w 94"/>
                  <a:gd name="T21" fmla="*/ 198 h 219"/>
                  <a:gd name="T22" fmla="*/ 73 w 94"/>
                  <a:gd name="T23" fmla="*/ 176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219">
                    <a:moveTo>
                      <a:pt x="73" y="176"/>
                    </a:moveTo>
                    <a:cubicBezTo>
                      <a:pt x="60" y="176"/>
                      <a:pt x="55" y="171"/>
                      <a:pt x="53" y="169"/>
                    </a:cubicBezTo>
                    <a:cubicBezTo>
                      <a:pt x="44" y="160"/>
                      <a:pt x="44" y="143"/>
                      <a:pt x="44" y="137"/>
                    </a:cubicBezTo>
                    <a:cubicBezTo>
                      <a:pt x="44" y="136"/>
                      <a:pt x="44" y="136"/>
                      <a:pt x="44" y="135"/>
                    </a:cubicBezTo>
                    <a:cubicBezTo>
                      <a:pt x="44" y="21"/>
                      <a:pt x="44" y="21"/>
                      <a:pt x="44" y="21"/>
                    </a:cubicBezTo>
                    <a:cubicBezTo>
                      <a:pt x="44" y="9"/>
                      <a:pt x="34" y="0"/>
                      <a:pt x="23" y="0"/>
                    </a:cubicBezTo>
                    <a:cubicBezTo>
                      <a:pt x="11" y="0"/>
                      <a:pt x="1" y="9"/>
                      <a:pt x="1" y="21"/>
                    </a:cubicBezTo>
                    <a:cubicBezTo>
                      <a:pt x="1" y="134"/>
                      <a:pt x="1" y="134"/>
                      <a:pt x="1" y="134"/>
                    </a:cubicBezTo>
                    <a:cubicBezTo>
                      <a:pt x="1" y="141"/>
                      <a:pt x="0" y="175"/>
                      <a:pt x="21" y="198"/>
                    </a:cubicBezTo>
                    <a:cubicBezTo>
                      <a:pt x="30" y="208"/>
                      <a:pt x="46" y="219"/>
                      <a:pt x="73" y="219"/>
                    </a:cubicBezTo>
                    <a:cubicBezTo>
                      <a:pt x="85" y="219"/>
                      <a:pt x="94" y="210"/>
                      <a:pt x="94" y="198"/>
                    </a:cubicBezTo>
                    <a:cubicBezTo>
                      <a:pt x="94" y="186"/>
                      <a:pt x="85" y="176"/>
                      <a:pt x="73" y="1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
                <a:extLst>
                  <a:ext uri="{FF2B5EF4-FFF2-40B4-BE49-F238E27FC236}">
                    <a16:creationId xmlns:a16="http://schemas.microsoft.com/office/drawing/2014/main" id="{1C37ABED-4582-4225-87CE-026D0049E091}"/>
                  </a:ext>
                </a:extLst>
              </p:cNvPr>
              <p:cNvSpPr>
                <a:spLocks/>
              </p:cNvSpPr>
              <p:nvPr/>
            </p:nvSpPr>
            <p:spPr bwMode="auto">
              <a:xfrm>
                <a:off x="8189913" y="5289550"/>
                <a:ext cx="106363" cy="176213"/>
              </a:xfrm>
              <a:custGeom>
                <a:avLst/>
                <a:gdLst>
                  <a:gd name="T0" fmla="*/ 22 w 43"/>
                  <a:gd name="T1" fmla="*/ 71 h 71"/>
                  <a:gd name="T2" fmla="*/ 43 w 43"/>
                  <a:gd name="T3" fmla="*/ 50 h 71"/>
                  <a:gd name="T4" fmla="*/ 43 w 43"/>
                  <a:gd name="T5" fmla="*/ 22 h 71"/>
                  <a:gd name="T6" fmla="*/ 22 w 43"/>
                  <a:gd name="T7" fmla="*/ 0 h 71"/>
                  <a:gd name="T8" fmla="*/ 0 w 43"/>
                  <a:gd name="T9" fmla="*/ 22 h 71"/>
                  <a:gd name="T10" fmla="*/ 0 w 43"/>
                  <a:gd name="T11" fmla="*/ 50 h 71"/>
                  <a:gd name="T12" fmla="*/ 22 w 43"/>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43" h="71">
                    <a:moveTo>
                      <a:pt x="22" y="71"/>
                    </a:moveTo>
                    <a:cubicBezTo>
                      <a:pt x="33" y="71"/>
                      <a:pt x="43" y="62"/>
                      <a:pt x="43" y="50"/>
                    </a:cubicBezTo>
                    <a:cubicBezTo>
                      <a:pt x="43" y="22"/>
                      <a:pt x="43" y="22"/>
                      <a:pt x="43" y="22"/>
                    </a:cubicBezTo>
                    <a:cubicBezTo>
                      <a:pt x="43" y="10"/>
                      <a:pt x="33" y="0"/>
                      <a:pt x="22" y="0"/>
                    </a:cubicBezTo>
                    <a:cubicBezTo>
                      <a:pt x="10" y="0"/>
                      <a:pt x="0" y="10"/>
                      <a:pt x="0" y="22"/>
                    </a:cubicBezTo>
                    <a:cubicBezTo>
                      <a:pt x="0" y="50"/>
                      <a:pt x="0" y="50"/>
                      <a:pt x="0" y="50"/>
                    </a:cubicBezTo>
                    <a:cubicBezTo>
                      <a:pt x="0" y="62"/>
                      <a:pt x="10" y="71"/>
                      <a:pt x="22"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1">
                <a:extLst>
                  <a:ext uri="{FF2B5EF4-FFF2-40B4-BE49-F238E27FC236}">
                    <a16:creationId xmlns:a16="http://schemas.microsoft.com/office/drawing/2014/main" id="{5F421393-099D-4755-BE32-B5FCC20BEC8C}"/>
                  </a:ext>
                </a:extLst>
              </p:cNvPr>
              <p:cNvSpPr>
                <a:spLocks/>
              </p:cNvSpPr>
              <p:nvPr/>
            </p:nvSpPr>
            <p:spPr bwMode="auto">
              <a:xfrm>
                <a:off x="9366251" y="5937250"/>
                <a:ext cx="174625" cy="139700"/>
              </a:xfrm>
              <a:custGeom>
                <a:avLst/>
                <a:gdLst>
                  <a:gd name="T0" fmla="*/ 53 w 70"/>
                  <a:gd name="T1" fmla="*/ 14 h 56"/>
                  <a:gd name="T2" fmla="*/ 34 w 70"/>
                  <a:gd name="T3" fmla="*/ 6 h 56"/>
                  <a:gd name="T4" fmla="*/ 5 w 70"/>
                  <a:gd name="T5" fmla="*/ 15 h 56"/>
                  <a:gd name="T6" fmla="*/ 14 w 70"/>
                  <a:gd name="T7" fmla="*/ 44 h 56"/>
                  <a:gd name="T8" fmla="*/ 38 w 70"/>
                  <a:gd name="T9" fmla="*/ 54 h 56"/>
                  <a:gd name="T10" fmla="*/ 45 w 70"/>
                  <a:gd name="T11" fmla="*/ 56 h 56"/>
                  <a:gd name="T12" fmla="*/ 66 w 70"/>
                  <a:gd name="T13" fmla="*/ 41 h 56"/>
                  <a:gd name="T14" fmla="*/ 53 w 70"/>
                  <a:gd name="T15" fmla="*/ 14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56">
                    <a:moveTo>
                      <a:pt x="53" y="14"/>
                    </a:moveTo>
                    <a:cubicBezTo>
                      <a:pt x="46" y="12"/>
                      <a:pt x="40" y="9"/>
                      <a:pt x="34" y="6"/>
                    </a:cubicBezTo>
                    <a:cubicBezTo>
                      <a:pt x="24" y="0"/>
                      <a:pt x="11" y="4"/>
                      <a:pt x="5" y="15"/>
                    </a:cubicBezTo>
                    <a:cubicBezTo>
                      <a:pt x="0" y="25"/>
                      <a:pt x="4" y="38"/>
                      <a:pt x="14" y="44"/>
                    </a:cubicBezTo>
                    <a:cubicBezTo>
                      <a:pt x="22" y="48"/>
                      <a:pt x="30" y="51"/>
                      <a:pt x="38" y="54"/>
                    </a:cubicBezTo>
                    <a:cubicBezTo>
                      <a:pt x="40" y="55"/>
                      <a:pt x="43" y="56"/>
                      <a:pt x="45" y="56"/>
                    </a:cubicBezTo>
                    <a:cubicBezTo>
                      <a:pt x="54" y="56"/>
                      <a:pt x="62" y="50"/>
                      <a:pt x="66" y="41"/>
                    </a:cubicBezTo>
                    <a:cubicBezTo>
                      <a:pt x="70" y="30"/>
                      <a:pt x="64" y="18"/>
                      <a:pt x="5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2">
                <a:extLst>
                  <a:ext uri="{FF2B5EF4-FFF2-40B4-BE49-F238E27FC236}">
                    <a16:creationId xmlns:a16="http://schemas.microsoft.com/office/drawing/2014/main" id="{2EDBAFAF-F180-4A43-9F4E-A90906B4BC5B}"/>
                  </a:ext>
                </a:extLst>
              </p:cNvPr>
              <p:cNvSpPr>
                <a:spLocks/>
              </p:cNvSpPr>
              <p:nvPr/>
            </p:nvSpPr>
            <p:spPr bwMode="auto">
              <a:xfrm>
                <a:off x="8931276" y="5254625"/>
                <a:ext cx="411163" cy="727075"/>
              </a:xfrm>
              <a:custGeom>
                <a:avLst/>
                <a:gdLst>
                  <a:gd name="T0" fmla="*/ 151 w 166"/>
                  <a:gd name="T1" fmla="*/ 254 h 294"/>
                  <a:gd name="T2" fmla="*/ 79 w 166"/>
                  <a:gd name="T3" fmla="*/ 32 h 294"/>
                  <a:gd name="T4" fmla="*/ 66 w 166"/>
                  <a:gd name="T5" fmla="*/ 4 h 294"/>
                  <a:gd name="T6" fmla="*/ 39 w 166"/>
                  <a:gd name="T7" fmla="*/ 17 h 294"/>
                  <a:gd name="T8" fmla="*/ 131 w 166"/>
                  <a:gd name="T9" fmla="*/ 292 h 294"/>
                  <a:gd name="T10" fmla="*/ 141 w 166"/>
                  <a:gd name="T11" fmla="*/ 294 h 294"/>
                  <a:gd name="T12" fmla="*/ 160 w 166"/>
                  <a:gd name="T13" fmla="*/ 283 h 294"/>
                  <a:gd name="T14" fmla="*/ 151 w 166"/>
                  <a:gd name="T15" fmla="*/ 254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6" h="294">
                    <a:moveTo>
                      <a:pt x="151" y="254"/>
                    </a:moveTo>
                    <a:cubicBezTo>
                      <a:pt x="78" y="215"/>
                      <a:pt x="47" y="120"/>
                      <a:pt x="79" y="32"/>
                    </a:cubicBezTo>
                    <a:cubicBezTo>
                      <a:pt x="83" y="21"/>
                      <a:pt x="77" y="8"/>
                      <a:pt x="66" y="4"/>
                    </a:cubicBezTo>
                    <a:cubicBezTo>
                      <a:pt x="55" y="0"/>
                      <a:pt x="43" y="6"/>
                      <a:pt x="39" y="17"/>
                    </a:cubicBezTo>
                    <a:cubicBezTo>
                      <a:pt x="0" y="126"/>
                      <a:pt x="39" y="244"/>
                      <a:pt x="131" y="292"/>
                    </a:cubicBezTo>
                    <a:cubicBezTo>
                      <a:pt x="134" y="293"/>
                      <a:pt x="138" y="294"/>
                      <a:pt x="141" y="294"/>
                    </a:cubicBezTo>
                    <a:cubicBezTo>
                      <a:pt x="149" y="294"/>
                      <a:pt x="156" y="290"/>
                      <a:pt x="160" y="283"/>
                    </a:cubicBezTo>
                    <a:cubicBezTo>
                      <a:pt x="166" y="272"/>
                      <a:pt x="162" y="259"/>
                      <a:pt x="151"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3">
                <a:extLst>
                  <a:ext uri="{FF2B5EF4-FFF2-40B4-BE49-F238E27FC236}">
                    <a16:creationId xmlns:a16="http://schemas.microsoft.com/office/drawing/2014/main" id="{5AE41153-89C2-4794-A336-ADE79ABDD1BB}"/>
                  </a:ext>
                </a:extLst>
              </p:cNvPr>
              <p:cNvSpPr>
                <a:spLocks noEditPoints="1"/>
              </p:cNvSpPr>
              <p:nvPr/>
            </p:nvSpPr>
            <p:spPr bwMode="auto">
              <a:xfrm>
                <a:off x="7935913" y="4000500"/>
                <a:ext cx="811213" cy="2246313"/>
              </a:xfrm>
              <a:custGeom>
                <a:avLst/>
                <a:gdLst>
                  <a:gd name="T0" fmla="*/ 286 w 328"/>
                  <a:gd name="T1" fmla="*/ 0 h 908"/>
                  <a:gd name="T2" fmla="*/ 43 w 328"/>
                  <a:gd name="T3" fmla="*/ 0 h 908"/>
                  <a:gd name="T4" fmla="*/ 0 w 328"/>
                  <a:gd name="T5" fmla="*/ 44 h 908"/>
                  <a:gd name="T6" fmla="*/ 0 w 328"/>
                  <a:gd name="T7" fmla="*/ 79 h 908"/>
                  <a:gd name="T8" fmla="*/ 11 w 328"/>
                  <a:gd name="T9" fmla="*/ 98 h 908"/>
                  <a:gd name="T10" fmla="*/ 35 w 328"/>
                  <a:gd name="T11" fmla="*/ 112 h 908"/>
                  <a:gd name="T12" fmla="*/ 35 w 328"/>
                  <a:gd name="T13" fmla="*/ 756 h 908"/>
                  <a:gd name="T14" fmla="*/ 71 w 328"/>
                  <a:gd name="T15" fmla="*/ 872 h 908"/>
                  <a:gd name="T16" fmla="*/ 161 w 328"/>
                  <a:gd name="T17" fmla="*/ 908 h 908"/>
                  <a:gd name="T18" fmla="*/ 253 w 328"/>
                  <a:gd name="T19" fmla="*/ 872 h 908"/>
                  <a:gd name="T20" fmla="*/ 293 w 328"/>
                  <a:gd name="T21" fmla="*/ 758 h 908"/>
                  <a:gd name="T22" fmla="*/ 293 w 328"/>
                  <a:gd name="T23" fmla="*/ 112 h 908"/>
                  <a:gd name="T24" fmla="*/ 317 w 328"/>
                  <a:gd name="T25" fmla="*/ 100 h 908"/>
                  <a:gd name="T26" fmla="*/ 328 w 328"/>
                  <a:gd name="T27" fmla="*/ 81 h 908"/>
                  <a:gd name="T28" fmla="*/ 328 w 328"/>
                  <a:gd name="T29" fmla="*/ 44 h 908"/>
                  <a:gd name="T30" fmla="*/ 286 w 328"/>
                  <a:gd name="T31" fmla="*/ 0 h 908"/>
                  <a:gd name="T32" fmla="*/ 285 w 328"/>
                  <a:gd name="T33" fmla="*/ 68 h 908"/>
                  <a:gd name="T34" fmla="*/ 261 w 328"/>
                  <a:gd name="T35" fmla="*/ 80 h 908"/>
                  <a:gd name="T36" fmla="*/ 250 w 328"/>
                  <a:gd name="T37" fmla="*/ 99 h 908"/>
                  <a:gd name="T38" fmla="*/ 250 w 328"/>
                  <a:gd name="T39" fmla="*/ 759 h 908"/>
                  <a:gd name="T40" fmla="*/ 250 w 328"/>
                  <a:gd name="T41" fmla="*/ 759 h 908"/>
                  <a:gd name="T42" fmla="*/ 222 w 328"/>
                  <a:gd name="T43" fmla="*/ 843 h 908"/>
                  <a:gd name="T44" fmla="*/ 161 w 328"/>
                  <a:gd name="T45" fmla="*/ 865 h 908"/>
                  <a:gd name="T46" fmla="*/ 103 w 328"/>
                  <a:gd name="T47" fmla="*/ 843 h 908"/>
                  <a:gd name="T48" fmla="*/ 78 w 328"/>
                  <a:gd name="T49" fmla="*/ 758 h 908"/>
                  <a:gd name="T50" fmla="*/ 78 w 328"/>
                  <a:gd name="T51" fmla="*/ 757 h 908"/>
                  <a:gd name="T52" fmla="*/ 78 w 328"/>
                  <a:gd name="T53" fmla="*/ 99 h 908"/>
                  <a:gd name="T54" fmla="*/ 67 w 328"/>
                  <a:gd name="T55" fmla="*/ 81 h 908"/>
                  <a:gd name="T56" fmla="*/ 43 w 328"/>
                  <a:gd name="T57" fmla="*/ 67 h 908"/>
                  <a:gd name="T58" fmla="*/ 43 w 328"/>
                  <a:gd name="T59" fmla="*/ 44 h 908"/>
                  <a:gd name="T60" fmla="*/ 43 w 328"/>
                  <a:gd name="T61" fmla="*/ 43 h 908"/>
                  <a:gd name="T62" fmla="*/ 285 w 328"/>
                  <a:gd name="T63" fmla="*/ 43 h 908"/>
                  <a:gd name="T64" fmla="*/ 285 w 328"/>
                  <a:gd name="T65" fmla="*/ 44 h 908"/>
                  <a:gd name="T66" fmla="*/ 285 w 328"/>
                  <a:gd name="T67" fmla="*/ 68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8" h="908">
                    <a:moveTo>
                      <a:pt x="286" y="0"/>
                    </a:moveTo>
                    <a:cubicBezTo>
                      <a:pt x="43" y="0"/>
                      <a:pt x="43" y="0"/>
                      <a:pt x="43" y="0"/>
                    </a:cubicBezTo>
                    <a:cubicBezTo>
                      <a:pt x="19" y="0"/>
                      <a:pt x="0" y="20"/>
                      <a:pt x="0" y="44"/>
                    </a:cubicBezTo>
                    <a:cubicBezTo>
                      <a:pt x="0" y="79"/>
                      <a:pt x="0" y="79"/>
                      <a:pt x="0" y="79"/>
                    </a:cubicBezTo>
                    <a:cubicBezTo>
                      <a:pt x="0" y="87"/>
                      <a:pt x="4" y="94"/>
                      <a:pt x="11" y="98"/>
                    </a:cubicBezTo>
                    <a:cubicBezTo>
                      <a:pt x="35" y="112"/>
                      <a:pt x="35" y="112"/>
                      <a:pt x="35" y="112"/>
                    </a:cubicBezTo>
                    <a:cubicBezTo>
                      <a:pt x="35" y="756"/>
                      <a:pt x="35" y="756"/>
                      <a:pt x="35" y="756"/>
                    </a:cubicBezTo>
                    <a:cubicBezTo>
                      <a:pt x="35" y="765"/>
                      <a:pt x="32" y="830"/>
                      <a:pt x="71" y="872"/>
                    </a:cubicBezTo>
                    <a:cubicBezTo>
                      <a:pt x="93" y="896"/>
                      <a:pt x="123" y="908"/>
                      <a:pt x="161" y="908"/>
                    </a:cubicBezTo>
                    <a:cubicBezTo>
                      <a:pt x="199" y="908"/>
                      <a:pt x="230" y="896"/>
                      <a:pt x="253" y="872"/>
                    </a:cubicBezTo>
                    <a:cubicBezTo>
                      <a:pt x="294" y="830"/>
                      <a:pt x="293" y="765"/>
                      <a:pt x="293" y="758"/>
                    </a:cubicBezTo>
                    <a:cubicBezTo>
                      <a:pt x="293" y="112"/>
                      <a:pt x="293" y="112"/>
                      <a:pt x="293" y="112"/>
                    </a:cubicBezTo>
                    <a:cubicBezTo>
                      <a:pt x="317" y="100"/>
                      <a:pt x="317" y="100"/>
                      <a:pt x="317" y="100"/>
                    </a:cubicBezTo>
                    <a:cubicBezTo>
                      <a:pt x="324" y="96"/>
                      <a:pt x="328" y="89"/>
                      <a:pt x="328" y="81"/>
                    </a:cubicBezTo>
                    <a:cubicBezTo>
                      <a:pt x="328" y="44"/>
                      <a:pt x="328" y="44"/>
                      <a:pt x="328" y="44"/>
                    </a:cubicBezTo>
                    <a:cubicBezTo>
                      <a:pt x="328" y="20"/>
                      <a:pt x="309" y="0"/>
                      <a:pt x="286" y="0"/>
                    </a:cubicBezTo>
                    <a:close/>
                    <a:moveTo>
                      <a:pt x="285" y="68"/>
                    </a:moveTo>
                    <a:cubicBezTo>
                      <a:pt x="261" y="80"/>
                      <a:pt x="261" y="80"/>
                      <a:pt x="261" y="80"/>
                    </a:cubicBezTo>
                    <a:cubicBezTo>
                      <a:pt x="254" y="84"/>
                      <a:pt x="250" y="91"/>
                      <a:pt x="250" y="99"/>
                    </a:cubicBezTo>
                    <a:cubicBezTo>
                      <a:pt x="250" y="759"/>
                      <a:pt x="250" y="759"/>
                      <a:pt x="250" y="759"/>
                    </a:cubicBezTo>
                    <a:cubicBezTo>
                      <a:pt x="250" y="759"/>
                      <a:pt x="250" y="759"/>
                      <a:pt x="250" y="759"/>
                    </a:cubicBezTo>
                    <a:cubicBezTo>
                      <a:pt x="250" y="760"/>
                      <a:pt x="251" y="812"/>
                      <a:pt x="222" y="843"/>
                    </a:cubicBezTo>
                    <a:cubicBezTo>
                      <a:pt x="207" y="858"/>
                      <a:pt x="187" y="865"/>
                      <a:pt x="161" y="865"/>
                    </a:cubicBezTo>
                    <a:cubicBezTo>
                      <a:pt x="135" y="865"/>
                      <a:pt x="116" y="858"/>
                      <a:pt x="103" y="843"/>
                    </a:cubicBezTo>
                    <a:cubicBezTo>
                      <a:pt x="74" y="812"/>
                      <a:pt x="78" y="759"/>
                      <a:pt x="78" y="758"/>
                    </a:cubicBezTo>
                    <a:cubicBezTo>
                      <a:pt x="78" y="758"/>
                      <a:pt x="78" y="757"/>
                      <a:pt x="78" y="757"/>
                    </a:cubicBezTo>
                    <a:cubicBezTo>
                      <a:pt x="78" y="99"/>
                      <a:pt x="78" y="99"/>
                      <a:pt x="78" y="99"/>
                    </a:cubicBezTo>
                    <a:cubicBezTo>
                      <a:pt x="78" y="92"/>
                      <a:pt x="74" y="84"/>
                      <a:pt x="67" y="81"/>
                    </a:cubicBezTo>
                    <a:cubicBezTo>
                      <a:pt x="43" y="67"/>
                      <a:pt x="43" y="67"/>
                      <a:pt x="43" y="67"/>
                    </a:cubicBezTo>
                    <a:cubicBezTo>
                      <a:pt x="43" y="44"/>
                      <a:pt x="43" y="44"/>
                      <a:pt x="43" y="44"/>
                    </a:cubicBezTo>
                    <a:cubicBezTo>
                      <a:pt x="43" y="44"/>
                      <a:pt x="43" y="43"/>
                      <a:pt x="43" y="43"/>
                    </a:cubicBezTo>
                    <a:cubicBezTo>
                      <a:pt x="285" y="43"/>
                      <a:pt x="285" y="43"/>
                      <a:pt x="285" y="43"/>
                    </a:cubicBezTo>
                    <a:cubicBezTo>
                      <a:pt x="285" y="43"/>
                      <a:pt x="285" y="44"/>
                      <a:pt x="285" y="44"/>
                    </a:cubicBezTo>
                    <a:lnTo>
                      <a:pt x="285"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4">
                <a:extLst>
                  <a:ext uri="{FF2B5EF4-FFF2-40B4-BE49-F238E27FC236}">
                    <a16:creationId xmlns:a16="http://schemas.microsoft.com/office/drawing/2014/main" id="{1258D2D5-85C8-4B8B-89A0-63DC4D19DB93}"/>
                  </a:ext>
                </a:extLst>
              </p:cNvPr>
              <p:cNvSpPr>
                <a:spLocks noEditPoints="1"/>
              </p:cNvSpPr>
              <p:nvPr/>
            </p:nvSpPr>
            <p:spPr bwMode="auto">
              <a:xfrm>
                <a:off x="8777288" y="4000500"/>
                <a:ext cx="1574800" cy="2289175"/>
              </a:xfrm>
              <a:custGeom>
                <a:avLst/>
                <a:gdLst>
                  <a:gd name="T0" fmla="*/ 579 w 636"/>
                  <a:gd name="T1" fmla="*/ 425 h 925"/>
                  <a:gd name="T2" fmla="*/ 578 w 636"/>
                  <a:gd name="T3" fmla="*/ 423 h 925"/>
                  <a:gd name="T4" fmla="*/ 572 w 636"/>
                  <a:gd name="T5" fmla="*/ 415 h 925"/>
                  <a:gd name="T6" fmla="*/ 447 w 636"/>
                  <a:gd name="T7" fmla="*/ 316 h 925"/>
                  <a:gd name="T8" fmla="*/ 447 w 636"/>
                  <a:gd name="T9" fmla="*/ 112 h 925"/>
                  <a:gd name="T10" fmla="*/ 471 w 636"/>
                  <a:gd name="T11" fmla="*/ 100 h 925"/>
                  <a:gd name="T12" fmla="*/ 482 w 636"/>
                  <a:gd name="T13" fmla="*/ 81 h 925"/>
                  <a:gd name="T14" fmla="*/ 482 w 636"/>
                  <a:gd name="T15" fmla="*/ 44 h 925"/>
                  <a:gd name="T16" fmla="*/ 439 w 636"/>
                  <a:gd name="T17" fmla="*/ 0 h 925"/>
                  <a:gd name="T18" fmla="*/ 197 w 636"/>
                  <a:gd name="T19" fmla="*/ 0 h 925"/>
                  <a:gd name="T20" fmla="*/ 154 w 636"/>
                  <a:gd name="T21" fmla="*/ 44 h 925"/>
                  <a:gd name="T22" fmla="*/ 154 w 636"/>
                  <a:gd name="T23" fmla="*/ 79 h 925"/>
                  <a:gd name="T24" fmla="*/ 165 w 636"/>
                  <a:gd name="T25" fmla="*/ 98 h 925"/>
                  <a:gd name="T26" fmla="*/ 189 w 636"/>
                  <a:gd name="T27" fmla="*/ 112 h 925"/>
                  <a:gd name="T28" fmla="*/ 189 w 636"/>
                  <a:gd name="T29" fmla="*/ 316 h 925"/>
                  <a:gd name="T30" fmla="*/ 57 w 636"/>
                  <a:gd name="T31" fmla="*/ 425 h 925"/>
                  <a:gd name="T32" fmla="*/ 0 w 636"/>
                  <a:gd name="T33" fmla="*/ 607 h 925"/>
                  <a:gd name="T34" fmla="*/ 318 w 636"/>
                  <a:gd name="T35" fmla="*/ 925 h 925"/>
                  <a:gd name="T36" fmla="*/ 636 w 636"/>
                  <a:gd name="T37" fmla="*/ 607 h 925"/>
                  <a:gd name="T38" fmla="*/ 579 w 636"/>
                  <a:gd name="T39" fmla="*/ 425 h 925"/>
                  <a:gd name="T40" fmla="*/ 218 w 636"/>
                  <a:gd name="T41" fmla="*/ 350 h 925"/>
                  <a:gd name="T42" fmla="*/ 232 w 636"/>
                  <a:gd name="T43" fmla="*/ 330 h 925"/>
                  <a:gd name="T44" fmla="*/ 232 w 636"/>
                  <a:gd name="T45" fmla="*/ 99 h 925"/>
                  <a:gd name="T46" fmla="*/ 221 w 636"/>
                  <a:gd name="T47" fmla="*/ 81 h 925"/>
                  <a:gd name="T48" fmla="*/ 197 w 636"/>
                  <a:gd name="T49" fmla="*/ 67 h 925"/>
                  <a:gd name="T50" fmla="*/ 197 w 636"/>
                  <a:gd name="T51" fmla="*/ 44 h 925"/>
                  <a:gd name="T52" fmla="*/ 197 w 636"/>
                  <a:gd name="T53" fmla="*/ 43 h 925"/>
                  <a:gd name="T54" fmla="*/ 439 w 636"/>
                  <a:gd name="T55" fmla="*/ 43 h 925"/>
                  <a:gd name="T56" fmla="*/ 439 w 636"/>
                  <a:gd name="T57" fmla="*/ 44 h 925"/>
                  <a:gd name="T58" fmla="*/ 439 w 636"/>
                  <a:gd name="T59" fmla="*/ 68 h 925"/>
                  <a:gd name="T60" fmla="*/ 415 w 636"/>
                  <a:gd name="T61" fmla="*/ 80 h 925"/>
                  <a:gd name="T62" fmla="*/ 404 w 636"/>
                  <a:gd name="T63" fmla="*/ 99 h 925"/>
                  <a:gd name="T64" fmla="*/ 404 w 636"/>
                  <a:gd name="T65" fmla="*/ 330 h 925"/>
                  <a:gd name="T66" fmla="*/ 418 w 636"/>
                  <a:gd name="T67" fmla="*/ 350 h 925"/>
                  <a:gd name="T68" fmla="*/ 511 w 636"/>
                  <a:gd name="T69" fmla="*/ 410 h 925"/>
                  <a:gd name="T70" fmla="*/ 125 w 636"/>
                  <a:gd name="T71" fmla="*/ 410 h 925"/>
                  <a:gd name="T72" fmla="*/ 218 w 636"/>
                  <a:gd name="T73" fmla="*/ 350 h 925"/>
                  <a:gd name="T74" fmla="*/ 318 w 636"/>
                  <a:gd name="T75" fmla="*/ 882 h 925"/>
                  <a:gd name="T76" fmla="*/ 43 w 636"/>
                  <a:gd name="T77" fmla="*/ 607 h 925"/>
                  <a:gd name="T78" fmla="*/ 90 w 636"/>
                  <a:gd name="T79" fmla="*/ 453 h 925"/>
                  <a:gd name="T80" fmla="*/ 546 w 636"/>
                  <a:gd name="T81" fmla="*/ 453 h 925"/>
                  <a:gd name="T82" fmla="*/ 593 w 636"/>
                  <a:gd name="T83" fmla="*/ 607 h 925"/>
                  <a:gd name="T84" fmla="*/ 318 w 636"/>
                  <a:gd name="T85" fmla="*/ 882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36" h="925">
                    <a:moveTo>
                      <a:pt x="579" y="425"/>
                    </a:moveTo>
                    <a:cubicBezTo>
                      <a:pt x="579" y="424"/>
                      <a:pt x="578" y="424"/>
                      <a:pt x="578" y="423"/>
                    </a:cubicBezTo>
                    <a:cubicBezTo>
                      <a:pt x="576" y="420"/>
                      <a:pt x="574" y="417"/>
                      <a:pt x="572" y="415"/>
                    </a:cubicBezTo>
                    <a:cubicBezTo>
                      <a:pt x="539" y="372"/>
                      <a:pt x="496" y="338"/>
                      <a:pt x="447" y="316"/>
                    </a:cubicBezTo>
                    <a:cubicBezTo>
                      <a:pt x="447" y="112"/>
                      <a:pt x="447" y="112"/>
                      <a:pt x="447" y="112"/>
                    </a:cubicBezTo>
                    <a:cubicBezTo>
                      <a:pt x="471" y="100"/>
                      <a:pt x="471" y="100"/>
                      <a:pt x="471" y="100"/>
                    </a:cubicBezTo>
                    <a:cubicBezTo>
                      <a:pt x="478" y="96"/>
                      <a:pt x="482" y="89"/>
                      <a:pt x="482" y="81"/>
                    </a:cubicBezTo>
                    <a:cubicBezTo>
                      <a:pt x="482" y="44"/>
                      <a:pt x="482" y="44"/>
                      <a:pt x="482" y="44"/>
                    </a:cubicBezTo>
                    <a:cubicBezTo>
                      <a:pt x="482" y="20"/>
                      <a:pt x="463" y="0"/>
                      <a:pt x="439" y="0"/>
                    </a:cubicBezTo>
                    <a:cubicBezTo>
                      <a:pt x="197" y="0"/>
                      <a:pt x="197" y="0"/>
                      <a:pt x="197" y="0"/>
                    </a:cubicBezTo>
                    <a:cubicBezTo>
                      <a:pt x="173" y="0"/>
                      <a:pt x="154" y="20"/>
                      <a:pt x="154" y="44"/>
                    </a:cubicBezTo>
                    <a:cubicBezTo>
                      <a:pt x="154" y="79"/>
                      <a:pt x="154" y="79"/>
                      <a:pt x="154" y="79"/>
                    </a:cubicBezTo>
                    <a:cubicBezTo>
                      <a:pt x="154" y="87"/>
                      <a:pt x="158" y="94"/>
                      <a:pt x="165" y="98"/>
                    </a:cubicBezTo>
                    <a:cubicBezTo>
                      <a:pt x="189" y="112"/>
                      <a:pt x="189" y="112"/>
                      <a:pt x="189" y="112"/>
                    </a:cubicBezTo>
                    <a:cubicBezTo>
                      <a:pt x="189" y="316"/>
                      <a:pt x="189" y="316"/>
                      <a:pt x="189" y="316"/>
                    </a:cubicBezTo>
                    <a:cubicBezTo>
                      <a:pt x="136" y="339"/>
                      <a:pt x="90" y="377"/>
                      <a:pt x="57" y="425"/>
                    </a:cubicBezTo>
                    <a:cubicBezTo>
                      <a:pt x="20" y="478"/>
                      <a:pt x="0" y="541"/>
                      <a:pt x="0" y="607"/>
                    </a:cubicBezTo>
                    <a:cubicBezTo>
                      <a:pt x="0" y="782"/>
                      <a:pt x="143" y="925"/>
                      <a:pt x="318" y="925"/>
                    </a:cubicBezTo>
                    <a:cubicBezTo>
                      <a:pt x="493" y="925"/>
                      <a:pt x="636" y="782"/>
                      <a:pt x="636" y="607"/>
                    </a:cubicBezTo>
                    <a:cubicBezTo>
                      <a:pt x="636" y="541"/>
                      <a:pt x="616" y="478"/>
                      <a:pt x="579" y="425"/>
                    </a:cubicBezTo>
                    <a:close/>
                    <a:moveTo>
                      <a:pt x="218" y="350"/>
                    </a:moveTo>
                    <a:cubicBezTo>
                      <a:pt x="227" y="347"/>
                      <a:pt x="232" y="339"/>
                      <a:pt x="232" y="330"/>
                    </a:cubicBezTo>
                    <a:cubicBezTo>
                      <a:pt x="232" y="99"/>
                      <a:pt x="232" y="99"/>
                      <a:pt x="232" y="99"/>
                    </a:cubicBezTo>
                    <a:cubicBezTo>
                      <a:pt x="232" y="92"/>
                      <a:pt x="228" y="84"/>
                      <a:pt x="221" y="81"/>
                    </a:cubicBezTo>
                    <a:cubicBezTo>
                      <a:pt x="197" y="67"/>
                      <a:pt x="197" y="67"/>
                      <a:pt x="197" y="67"/>
                    </a:cubicBezTo>
                    <a:cubicBezTo>
                      <a:pt x="197" y="44"/>
                      <a:pt x="197" y="44"/>
                      <a:pt x="197" y="44"/>
                    </a:cubicBezTo>
                    <a:cubicBezTo>
                      <a:pt x="197" y="44"/>
                      <a:pt x="197" y="43"/>
                      <a:pt x="197" y="43"/>
                    </a:cubicBezTo>
                    <a:cubicBezTo>
                      <a:pt x="439" y="43"/>
                      <a:pt x="439" y="43"/>
                      <a:pt x="439" y="43"/>
                    </a:cubicBezTo>
                    <a:cubicBezTo>
                      <a:pt x="439" y="43"/>
                      <a:pt x="439" y="44"/>
                      <a:pt x="439" y="44"/>
                    </a:cubicBezTo>
                    <a:cubicBezTo>
                      <a:pt x="439" y="68"/>
                      <a:pt x="439" y="68"/>
                      <a:pt x="439" y="68"/>
                    </a:cubicBezTo>
                    <a:cubicBezTo>
                      <a:pt x="415" y="80"/>
                      <a:pt x="415" y="80"/>
                      <a:pt x="415" y="80"/>
                    </a:cubicBezTo>
                    <a:cubicBezTo>
                      <a:pt x="408" y="84"/>
                      <a:pt x="404" y="91"/>
                      <a:pt x="404" y="99"/>
                    </a:cubicBezTo>
                    <a:cubicBezTo>
                      <a:pt x="404" y="330"/>
                      <a:pt x="404" y="330"/>
                      <a:pt x="404" y="330"/>
                    </a:cubicBezTo>
                    <a:cubicBezTo>
                      <a:pt x="404" y="339"/>
                      <a:pt x="409" y="347"/>
                      <a:pt x="418" y="350"/>
                    </a:cubicBezTo>
                    <a:cubicBezTo>
                      <a:pt x="453" y="364"/>
                      <a:pt x="485" y="384"/>
                      <a:pt x="511" y="410"/>
                    </a:cubicBezTo>
                    <a:cubicBezTo>
                      <a:pt x="125" y="410"/>
                      <a:pt x="125" y="410"/>
                      <a:pt x="125" y="410"/>
                    </a:cubicBezTo>
                    <a:cubicBezTo>
                      <a:pt x="151" y="384"/>
                      <a:pt x="183" y="364"/>
                      <a:pt x="218" y="350"/>
                    </a:cubicBezTo>
                    <a:close/>
                    <a:moveTo>
                      <a:pt x="318" y="882"/>
                    </a:moveTo>
                    <a:cubicBezTo>
                      <a:pt x="166" y="882"/>
                      <a:pt x="43" y="758"/>
                      <a:pt x="43" y="607"/>
                    </a:cubicBezTo>
                    <a:cubicBezTo>
                      <a:pt x="43" y="550"/>
                      <a:pt x="60" y="497"/>
                      <a:pt x="90" y="453"/>
                    </a:cubicBezTo>
                    <a:cubicBezTo>
                      <a:pt x="546" y="453"/>
                      <a:pt x="546" y="453"/>
                      <a:pt x="546" y="453"/>
                    </a:cubicBezTo>
                    <a:cubicBezTo>
                      <a:pt x="576" y="497"/>
                      <a:pt x="593" y="550"/>
                      <a:pt x="593" y="607"/>
                    </a:cubicBezTo>
                    <a:cubicBezTo>
                      <a:pt x="593" y="758"/>
                      <a:pt x="470" y="882"/>
                      <a:pt x="318" y="8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85" name="Group 84">
            <a:extLst>
              <a:ext uri="{FF2B5EF4-FFF2-40B4-BE49-F238E27FC236}">
                <a16:creationId xmlns:a16="http://schemas.microsoft.com/office/drawing/2014/main" id="{F1D7F8AB-1D98-4E5B-B587-E503C80B1EF8}"/>
              </a:ext>
            </a:extLst>
          </p:cNvPr>
          <p:cNvGrpSpPr/>
          <p:nvPr/>
        </p:nvGrpSpPr>
        <p:grpSpPr>
          <a:xfrm>
            <a:off x="9337844" y="2304750"/>
            <a:ext cx="1968976" cy="1029478"/>
            <a:chOff x="9492274" y="2304750"/>
            <a:chExt cx="1968976" cy="1029478"/>
          </a:xfrm>
        </p:grpSpPr>
        <p:sp>
          <p:nvSpPr>
            <p:cNvPr id="83" name="TextBox 82">
              <a:extLst>
                <a:ext uri="{FF2B5EF4-FFF2-40B4-BE49-F238E27FC236}">
                  <a16:creationId xmlns:a16="http://schemas.microsoft.com/office/drawing/2014/main" id="{304820C1-641E-45F1-99B8-9E6E3D2B5C3E}"/>
                </a:ext>
              </a:extLst>
            </p:cNvPr>
            <p:cNvSpPr txBox="1"/>
            <p:nvPr/>
          </p:nvSpPr>
          <p:spPr>
            <a:xfrm>
              <a:off x="9492274" y="2304750"/>
              <a:ext cx="1968968" cy="338554"/>
            </a:xfrm>
            <a:prstGeom prst="rect">
              <a:avLst/>
            </a:prstGeom>
            <a:noFill/>
          </p:spPr>
          <p:txBody>
            <a:bodyPr wrap="square" rtlCol="0">
              <a:spAutoFit/>
            </a:bodyPr>
            <a:lstStyle/>
            <a:p>
              <a:r>
                <a:rPr lang="en-US" sz="1600" dirty="0">
                  <a:solidFill>
                    <a:schemeClr val="bg1"/>
                  </a:solidFill>
                  <a:latin typeface="+mj-lt"/>
                </a:rPr>
                <a:t>2.3M</a:t>
              </a:r>
            </a:p>
          </p:txBody>
        </p:sp>
        <p:sp>
          <p:nvSpPr>
            <p:cNvPr id="84" name="TextBox 83">
              <a:extLst>
                <a:ext uri="{FF2B5EF4-FFF2-40B4-BE49-F238E27FC236}">
                  <a16:creationId xmlns:a16="http://schemas.microsoft.com/office/drawing/2014/main" id="{1CBE0253-1284-42D2-AAA4-69B94A73820D}"/>
                </a:ext>
              </a:extLst>
            </p:cNvPr>
            <p:cNvSpPr txBox="1"/>
            <p:nvPr/>
          </p:nvSpPr>
          <p:spPr>
            <a:xfrm>
              <a:off x="9492275" y="2597680"/>
              <a:ext cx="1968975"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om </a:t>
              </a:r>
              <a:r>
                <a:rPr lang="en-US" sz="1200" dirty="0" err="1">
                  <a:solidFill>
                    <a:schemeClr val="bg1">
                      <a:lumMod val="65000"/>
                    </a:schemeClr>
                  </a:solidFill>
                </a:rPr>
                <a:t>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grpSp>
        <p:nvGrpSpPr>
          <p:cNvPr id="86" name="Group 85">
            <a:extLst>
              <a:ext uri="{FF2B5EF4-FFF2-40B4-BE49-F238E27FC236}">
                <a16:creationId xmlns:a16="http://schemas.microsoft.com/office/drawing/2014/main" id="{B23325E6-FC20-44E8-ACBC-D0074D8E6F77}"/>
              </a:ext>
            </a:extLst>
          </p:cNvPr>
          <p:cNvGrpSpPr/>
          <p:nvPr/>
        </p:nvGrpSpPr>
        <p:grpSpPr>
          <a:xfrm>
            <a:off x="9114266" y="4973920"/>
            <a:ext cx="1968976" cy="1029478"/>
            <a:chOff x="9492274" y="2304750"/>
            <a:chExt cx="1968976" cy="1029478"/>
          </a:xfrm>
        </p:grpSpPr>
        <p:sp>
          <p:nvSpPr>
            <p:cNvPr id="87" name="TextBox 86">
              <a:extLst>
                <a:ext uri="{FF2B5EF4-FFF2-40B4-BE49-F238E27FC236}">
                  <a16:creationId xmlns:a16="http://schemas.microsoft.com/office/drawing/2014/main" id="{579807A4-BC38-46F6-85F8-C576F02E6079}"/>
                </a:ext>
              </a:extLst>
            </p:cNvPr>
            <p:cNvSpPr txBox="1"/>
            <p:nvPr/>
          </p:nvSpPr>
          <p:spPr>
            <a:xfrm>
              <a:off x="9492274" y="2304750"/>
              <a:ext cx="1968968" cy="338554"/>
            </a:xfrm>
            <a:prstGeom prst="rect">
              <a:avLst/>
            </a:prstGeom>
            <a:noFill/>
          </p:spPr>
          <p:txBody>
            <a:bodyPr wrap="square" rtlCol="0">
              <a:spAutoFit/>
            </a:bodyPr>
            <a:lstStyle/>
            <a:p>
              <a:r>
                <a:rPr lang="en-US" sz="1600" dirty="0">
                  <a:solidFill>
                    <a:schemeClr val="bg1"/>
                  </a:solidFill>
                  <a:latin typeface="+mj-lt"/>
                </a:rPr>
                <a:t>Online Access</a:t>
              </a:r>
            </a:p>
          </p:txBody>
        </p:sp>
        <p:sp>
          <p:nvSpPr>
            <p:cNvPr id="88" name="TextBox 87">
              <a:extLst>
                <a:ext uri="{FF2B5EF4-FFF2-40B4-BE49-F238E27FC236}">
                  <a16:creationId xmlns:a16="http://schemas.microsoft.com/office/drawing/2014/main" id="{3D978B9F-5482-4812-BFF4-1039F6523D37}"/>
                </a:ext>
              </a:extLst>
            </p:cNvPr>
            <p:cNvSpPr txBox="1"/>
            <p:nvPr/>
          </p:nvSpPr>
          <p:spPr>
            <a:xfrm>
              <a:off x="9492275" y="2597680"/>
              <a:ext cx="1968975" cy="736548"/>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om </a:t>
              </a:r>
              <a:r>
                <a:rPr lang="en-US" sz="1200" dirty="0" err="1">
                  <a:solidFill>
                    <a:schemeClr val="bg1">
                      <a:lumMod val="65000"/>
                    </a:schemeClr>
                  </a:solidFill>
                </a:rPr>
                <a:t>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grpSp>
        <p:nvGrpSpPr>
          <p:cNvPr id="89" name="Group 88">
            <a:extLst>
              <a:ext uri="{FF2B5EF4-FFF2-40B4-BE49-F238E27FC236}">
                <a16:creationId xmlns:a16="http://schemas.microsoft.com/office/drawing/2014/main" id="{7DDE3FC6-234B-4FBC-8089-95F7ED91BDD1}"/>
              </a:ext>
            </a:extLst>
          </p:cNvPr>
          <p:cNvGrpSpPr/>
          <p:nvPr/>
        </p:nvGrpSpPr>
        <p:grpSpPr>
          <a:xfrm>
            <a:off x="678625" y="2304750"/>
            <a:ext cx="1968975" cy="1029478"/>
            <a:chOff x="9492275" y="2304750"/>
            <a:chExt cx="1968975" cy="1029478"/>
          </a:xfrm>
        </p:grpSpPr>
        <p:sp>
          <p:nvSpPr>
            <p:cNvPr id="90" name="TextBox 89">
              <a:extLst>
                <a:ext uri="{FF2B5EF4-FFF2-40B4-BE49-F238E27FC236}">
                  <a16:creationId xmlns:a16="http://schemas.microsoft.com/office/drawing/2014/main" id="{16E194F8-E5A1-421C-97A5-DC54F16FC3E8}"/>
                </a:ext>
              </a:extLst>
            </p:cNvPr>
            <p:cNvSpPr txBox="1"/>
            <p:nvPr/>
          </p:nvSpPr>
          <p:spPr>
            <a:xfrm>
              <a:off x="9492282" y="2304750"/>
              <a:ext cx="1968968" cy="338554"/>
            </a:xfrm>
            <a:prstGeom prst="rect">
              <a:avLst/>
            </a:prstGeom>
            <a:noFill/>
          </p:spPr>
          <p:txBody>
            <a:bodyPr wrap="square" rtlCol="0">
              <a:spAutoFit/>
            </a:bodyPr>
            <a:lstStyle/>
            <a:p>
              <a:pPr algn="r"/>
              <a:r>
                <a:rPr lang="en-US" sz="1600" dirty="0">
                  <a:solidFill>
                    <a:schemeClr val="bg1"/>
                  </a:solidFill>
                  <a:latin typeface="+mj-lt"/>
                </a:rPr>
                <a:t>Application</a:t>
              </a:r>
            </a:p>
          </p:txBody>
        </p:sp>
        <p:sp>
          <p:nvSpPr>
            <p:cNvPr id="91" name="TextBox 90">
              <a:extLst>
                <a:ext uri="{FF2B5EF4-FFF2-40B4-BE49-F238E27FC236}">
                  <a16:creationId xmlns:a16="http://schemas.microsoft.com/office/drawing/2014/main" id="{0EBB90B5-B0CA-4FB8-B23F-54BB55D1D503}"/>
                </a:ext>
              </a:extLst>
            </p:cNvPr>
            <p:cNvSpPr txBox="1"/>
            <p:nvPr/>
          </p:nvSpPr>
          <p:spPr>
            <a:xfrm>
              <a:off x="9492275" y="2597680"/>
              <a:ext cx="1968975" cy="736548"/>
            </a:xfrm>
            <a:prstGeom prst="rect">
              <a:avLst/>
            </a:prstGeom>
            <a:noFill/>
          </p:spPr>
          <p:txBody>
            <a:bodyPr wrap="square" rtlCol="0">
              <a:spAutoFit/>
            </a:bodyPr>
            <a:lstStyle/>
            <a:p>
              <a:pPr algn="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om </a:t>
              </a:r>
              <a:r>
                <a:rPr lang="en-US" sz="1200" dirty="0" err="1">
                  <a:solidFill>
                    <a:schemeClr val="bg1">
                      <a:lumMod val="65000"/>
                    </a:schemeClr>
                  </a:solidFill>
                </a:rPr>
                <a:t>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grpSp>
        <p:nvGrpSpPr>
          <p:cNvPr id="92" name="Group 91">
            <a:extLst>
              <a:ext uri="{FF2B5EF4-FFF2-40B4-BE49-F238E27FC236}">
                <a16:creationId xmlns:a16="http://schemas.microsoft.com/office/drawing/2014/main" id="{50254381-F67A-43BD-8C3A-744E1D15A71F}"/>
              </a:ext>
            </a:extLst>
          </p:cNvPr>
          <p:cNvGrpSpPr/>
          <p:nvPr/>
        </p:nvGrpSpPr>
        <p:grpSpPr>
          <a:xfrm>
            <a:off x="678625" y="4715314"/>
            <a:ext cx="1968975" cy="1029478"/>
            <a:chOff x="9492275" y="2304750"/>
            <a:chExt cx="1968975" cy="1029478"/>
          </a:xfrm>
        </p:grpSpPr>
        <p:sp>
          <p:nvSpPr>
            <p:cNvPr id="93" name="TextBox 92">
              <a:extLst>
                <a:ext uri="{FF2B5EF4-FFF2-40B4-BE49-F238E27FC236}">
                  <a16:creationId xmlns:a16="http://schemas.microsoft.com/office/drawing/2014/main" id="{8CA3C912-218B-42B0-ADE0-D822CA6FA29D}"/>
                </a:ext>
              </a:extLst>
            </p:cNvPr>
            <p:cNvSpPr txBox="1"/>
            <p:nvPr/>
          </p:nvSpPr>
          <p:spPr>
            <a:xfrm>
              <a:off x="9492282" y="2304750"/>
              <a:ext cx="1968968" cy="338554"/>
            </a:xfrm>
            <a:prstGeom prst="rect">
              <a:avLst/>
            </a:prstGeom>
            <a:noFill/>
          </p:spPr>
          <p:txBody>
            <a:bodyPr wrap="square" rtlCol="0">
              <a:spAutoFit/>
            </a:bodyPr>
            <a:lstStyle/>
            <a:p>
              <a:pPr algn="r"/>
              <a:r>
                <a:rPr lang="en-US" sz="1600" dirty="0">
                  <a:solidFill>
                    <a:schemeClr val="bg1"/>
                  </a:solidFill>
                  <a:latin typeface="+mj-lt"/>
                </a:rPr>
                <a:t>Medical</a:t>
              </a:r>
            </a:p>
          </p:txBody>
        </p:sp>
        <p:sp>
          <p:nvSpPr>
            <p:cNvPr id="94" name="TextBox 93">
              <a:extLst>
                <a:ext uri="{FF2B5EF4-FFF2-40B4-BE49-F238E27FC236}">
                  <a16:creationId xmlns:a16="http://schemas.microsoft.com/office/drawing/2014/main" id="{01C39A6B-23B6-4347-B403-112ADF030BF0}"/>
                </a:ext>
              </a:extLst>
            </p:cNvPr>
            <p:cNvSpPr txBox="1"/>
            <p:nvPr/>
          </p:nvSpPr>
          <p:spPr>
            <a:xfrm>
              <a:off x="9492275" y="2597680"/>
              <a:ext cx="1968975" cy="736548"/>
            </a:xfrm>
            <a:prstGeom prst="rect">
              <a:avLst/>
            </a:prstGeom>
            <a:noFill/>
          </p:spPr>
          <p:txBody>
            <a:bodyPr wrap="square" rtlCol="0">
              <a:spAutoFit/>
            </a:bodyPr>
            <a:lstStyle/>
            <a:p>
              <a:pPr algn="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om </a:t>
              </a:r>
              <a:r>
                <a:rPr lang="en-US" sz="1200" dirty="0" err="1">
                  <a:solidFill>
                    <a:schemeClr val="bg1">
                      <a:lumMod val="65000"/>
                    </a:schemeClr>
                  </a:solidFill>
                </a:rPr>
                <a:t>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endParaRPr lang="en-US" sz="1200" dirty="0">
                <a:solidFill>
                  <a:schemeClr val="bg1">
                    <a:lumMod val="65000"/>
                  </a:schemeClr>
                </a:solidFill>
              </a:endParaRPr>
            </a:p>
          </p:txBody>
        </p:sp>
      </p:grpSp>
    </p:spTree>
    <p:extLst>
      <p:ext uri="{BB962C8B-B14F-4D97-AF65-F5344CB8AC3E}">
        <p14:creationId xmlns:p14="http://schemas.microsoft.com/office/powerpoint/2010/main" val="101150528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750" fill="hold"/>
                                        <p:tgtEl>
                                          <p:spTgt spid="37"/>
                                        </p:tgtEl>
                                        <p:attrNameLst>
                                          <p:attrName>ppt_x</p:attrName>
                                        </p:attrNameLst>
                                      </p:cBhvr>
                                      <p:tavLst>
                                        <p:tav tm="0">
                                          <p:val>
                                            <p:strVal val="#ppt_x"/>
                                          </p:val>
                                        </p:tav>
                                        <p:tav tm="100000">
                                          <p:val>
                                            <p:strVal val="#ppt_x"/>
                                          </p:val>
                                        </p:tav>
                                      </p:tavLst>
                                    </p:anim>
                                    <p:anim calcmode="lin" valueType="num">
                                      <p:cBhvr additive="base">
                                        <p:cTn id="8" dur="750" fill="hold"/>
                                        <p:tgtEl>
                                          <p:spTgt spid="37"/>
                                        </p:tgtEl>
                                        <p:attrNameLst>
                                          <p:attrName>ppt_y</p:attrName>
                                        </p:attrNameLst>
                                      </p:cBhvr>
                                      <p:tavLst>
                                        <p:tav tm="0">
                                          <p:val>
                                            <p:strVal val="0-#ppt_h/2"/>
                                          </p:val>
                                        </p:tav>
                                        <p:tav tm="100000">
                                          <p:val>
                                            <p:strVal val="#ppt_y"/>
                                          </p:val>
                                        </p:tav>
                                      </p:tavLst>
                                    </p:anim>
                                  </p:childTnLst>
                                </p:cTn>
                              </p:par>
                              <p:par>
                                <p:cTn id="9" presetID="37" presetClass="entr" presetSubtype="0" fill="hold" nodeType="withEffect">
                                  <p:stCondLst>
                                    <p:cond delay="0"/>
                                  </p:stCondLst>
                                  <p:childTnLst>
                                    <p:set>
                                      <p:cBhvr>
                                        <p:cTn id="10" dur="1" fill="hold">
                                          <p:stCondLst>
                                            <p:cond delay="0"/>
                                          </p:stCondLst>
                                        </p:cTn>
                                        <p:tgtEl>
                                          <p:spTgt spid="57"/>
                                        </p:tgtEl>
                                        <p:attrNameLst>
                                          <p:attrName>style.visibility</p:attrName>
                                        </p:attrNameLst>
                                      </p:cBhvr>
                                      <p:to>
                                        <p:strVal val="visible"/>
                                      </p:to>
                                    </p:set>
                                    <p:animEffect transition="in" filter="fade">
                                      <p:cBhvr>
                                        <p:cTn id="11" dur="750"/>
                                        <p:tgtEl>
                                          <p:spTgt spid="57"/>
                                        </p:tgtEl>
                                      </p:cBhvr>
                                    </p:animEffect>
                                    <p:anim calcmode="lin" valueType="num">
                                      <p:cBhvr>
                                        <p:cTn id="12" dur="750" fill="hold"/>
                                        <p:tgtEl>
                                          <p:spTgt spid="57"/>
                                        </p:tgtEl>
                                        <p:attrNameLst>
                                          <p:attrName>ppt_x</p:attrName>
                                        </p:attrNameLst>
                                      </p:cBhvr>
                                      <p:tavLst>
                                        <p:tav tm="0">
                                          <p:val>
                                            <p:strVal val="#ppt_x"/>
                                          </p:val>
                                        </p:tav>
                                        <p:tav tm="100000">
                                          <p:val>
                                            <p:strVal val="#ppt_x"/>
                                          </p:val>
                                        </p:tav>
                                      </p:tavLst>
                                    </p:anim>
                                    <p:anim calcmode="lin" valueType="num">
                                      <p:cBhvr>
                                        <p:cTn id="13" dur="675" decel="100000" fill="hold"/>
                                        <p:tgtEl>
                                          <p:spTgt spid="57"/>
                                        </p:tgtEl>
                                        <p:attrNameLst>
                                          <p:attrName>ppt_y</p:attrName>
                                        </p:attrNameLst>
                                      </p:cBhvr>
                                      <p:tavLst>
                                        <p:tav tm="0">
                                          <p:val>
                                            <p:strVal val="#ppt_y+1"/>
                                          </p:val>
                                        </p:tav>
                                        <p:tav tm="100000">
                                          <p:val>
                                            <p:strVal val="#ppt_y-.03"/>
                                          </p:val>
                                        </p:tav>
                                      </p:tavLst>
                                    </p:anim>
                                    <p:anim calcmode="lin" valueType="num">
                                      <p:cBhvr>
                                        <p:cTn id="14" dur="75" accel="100000" fill="hold">
                                          <p:stCondLst>
                                            <p:cond delay="675"/>
                                          </p:stCondLst>
                                        </p:cTn>
                                        <p:tgtEl>
                                          <p:spTgt spid="57"/>
                                        </p:tgtEl>
                                        <p:attrNameLst>
                                          <p:attrName>ppt_y</p:attrName>
                                        </p:attrNameLst>
                                      </p:cBhvr>
                                      <p:tavLst>
                                        <p:tav tm="0">
                                          <p:val>
                                            <p:strVal val="#ppt_y-.03"/>
                                          </p:val>
                                        </p:tav>
                                        <p:tav tm="100000">
                                          <p:val>
                                            <p:strVal val="#ppt_y"/>
                                          </p:val>
                                        </p:tav>
                                      </p:tavLst>
                                    </p:anim>
                                  </p:childTnLst>
                                </p:cTn>
                              </p:par>
                              <p:par>
                                <p:cTn id="15" presetID="22" presetClass="entr" presetSubtype="2" fill="hold" nodeType="withEffect">
                                  <p:stCondLst>
                                    <p:cond delay="500"/>
                                  </p:stCondLst>
                                  <p:childTnLst>
                                    <p:set>
                                      <p:cBhvr>
                                        <p:cTn id="16" dur="1" fill="hold">
                                          <p:stCondLst>
                                            <p:cond delay="0"/>
                                          </p:stCondLst>
                                        </p:cTn>
                                        <p:tgtEl>
                                          <p:spTgt spid="2"/>
                                        </p:tgtEl>
                                        <p:attrNameLst>
                                          <p:attrName>style.visibility</p:attrName>
                                        </p:attrNameLst>
                                      </p:cBhvr>
                                      <p:to>
                                        <p:strVal val="visible"/>
                                      </p:to>
                                    </p:set>
                                    <p:animEffect transition="in" filter="wipe(right)">
                                      <p:cBhvr>
                                        <p:cTn id="17" dur="500"/>
                                        <p:tgtEl>
                                          <p:spTgt spid="2"/>
                                        </p:tgtEl>
                                      </p:cBhvr>
                                    </p:animEffect>
                                  </p:childTnLst>
                                </p:cTn>
                              </p:par>
                              <p:par>
                                <p:cTn id="18" presetID="22" presetClass="entr" presetSubtype="8" fill="hold" nodeType="withEffect">
                                  <p:stCondLst>
                                    <p:cond delay="750"/>
                                  </p:stCondLst>
                                  <p:childTnLst>
                                    <p:set>
                                      <p:cBhvr>
                                        <p:cTn id="19" dur="1" fill="hold">
                                          <p:stCondLst>
                                            <p:cond delay="0"/>
                                          </p:stCondLst>
                                        </p:cTn>
                                        <p:tgtEl>
                                          <p:spTgt spid="32"/>
                                        </p:tgtEl>
                                        <p:attrNameLst>
                                          <p:attrName>style.visibility</p:attrName>
                                        </p:attrNameLst>
                                      </p:cBhvr>
                                      <p:to>
                                        <p:strVal val="visible"/>
                                      </p:to>
                                    </p:set>
                                    <p:animEffect transition="in" filter="wipe(left)">
                                      <p:cBhvr>
                                        <p:cTn id="20" dur="500"/>
                                        <p:tgtEl>
                                          <p:spTgt spid="32"/>
                                        </p:tgtEl>
                                      </p:cBhvr>
                                    </p:animEffect>
                                  </p:childTnLst>
                                </p:cTn>
                              </p:par>
                              <p:par>
                                <p:cTn id="21" presetID="22" presetClass="entr" presetSubtype="2" fill="hold" nodeType="withEffect">
                                  <p:stCondLst>
                                    <p:cond delay="1000"/>
                                  </p:stCondLst>
                                  <p:childTnLst>
                                    <p:set>
                                      <p:cBhvr>
                                        <p:cTn id="22" dur="1" fill="hold">
                                          <p:stCondLst>
                                            <p:cond delay="0"/>
                                          </p:stCondLst>
                                        </p:cTn>
                                        <p:tgtEl>
                                          <p:spTgt spid="8"/>
                                        </p:tgtEl>
                                        <p:attrNameLst>
                                          <p:attrName>style.visibility</p:attrName>
                                        </p:attrNameLst>
                                      </p:cBhvr>
                                      <p:to>
                                        <p:strVal val="visible"/>
                                      </p:to>
                                    </p:set>
                                    <p:animEffect transition="in" filter="wipe(right)">
                                      <p:cBhvr>
                                        <p:cTn id="23" dur="500"/>
                                        <p:tgtEl>
                                          <p:spTgt spid="8"/>
                                        </p:tgtEl>
                                      </p:cBhvr>
                                    </p:animEffect>
                                  </p:childTnLst>
                                </p:cTn>
                              </p:par>
                              <p:par>
                                <p:cTn id="24" presetID="22" presetClass="entr" presetSubtype="8" fill="hold" nodeType="withEffect">
                                  <p:stCondLst>
                                    <p:cond delay="1250"/>
                                  </p:stCondLst>
                                  <p:childTnLst>
                                    <p:set>
                                      <p:cBhvr>
                                        <p:cTn id="25" dur="1" fill="hold">
                                          <p:stCondLst>
                                            <p:cond delay="0"/>
                                          </p:stCondLst>
                                        </p:cTn>
                                        <p:tgtEl>
                                          <p:spTgt spid="5"/>
                                        </p:tgtEl>
                                        <p:attrNameLst>
                                          <p:attrName>style.visibility</p:attrName>
                                        </p:attrNameLst>
                                      </p:cBhvr>
                                      <p:to>
                                        <p:strVal val="visible"/>
                                      </p:to>
                                    </p:set>
                                    <p:animEffect transition="in" filter="wipe(left)">
                                      <p:cBhvr>
                                        <p:cTn id="26" dur="500"/>
                                        <p:tgtEl>
                                          <p:spTgt spid="5"/>
                                        </p:tgtEl>
                                      </p:cBhvr>
                                    </p:animEffect>
                                  </p:childTnLst>
                                </p:cTn>
                              </p:par>
                              <p:par>
                                <p:cTn id="27" presetID="10" presetClass="entr" presetSubtype="0" fill="hold" nodeType="withEffect">
                                  <p:stCondLst>
                                    <p:cond delay="750"/>
                                  </p:stCondLst>
                                  <p:childTnLst>
                                    <p:set>
                                      <p:cBhvr>
                                        <p:cTn id="28" dur="1" fill="hold">
                                          <p:stCondLst>
                                            <p:cond delay="0"/>
                                          </p:stCondLst>
                                        </p:cTn>
                                        <p:tgtEl>
                                          <p:spTgt spid="78"/>
                                        </p:tgtEl>
                                        <p:attrNameLst>
                                          <p:attrName>style.visibility</p:attrName>
                                        </p:attrNameLst>
                                      </p:cBhvr>
                                      <p:to>
                                        <p:strVal val="visible"/>
                                      </p:to>
                                    </p:set>
                                    <p:animEffect transition="in" filter="fade">
                                      <p:cBhvr>
                                        <p:cTn id="29" dur="500"/>
                                        <p:tgtEl>
                                          <p:spTgt spid="78"/>
                                        </p:tgtEl>
                                      </p:cBhvr>
                                    </p:animEffect>
                                  </p:childTnLst>
                                </p:cTn>
                              </p:par>
                              <p:par>
                                <p:cTn id="30" presetID="10" presetClass="entr" presetSubtype="0" fill="hold" nodeType="withEffect">
                                  <p:stCondLst>
                                    <p:cond delay="1000"/>
                                  </p:stCondLst>
                                  <p:childTnLst>
                                    <p:set>
                                      <p:cBhvr>
                                        <p:cTn id="31" dur="1" fill="hold">
                                          <p:stCondLst>
                                            <p:cond delay="0"/>
                                          </p:stCondLst>
                                        </p:cTn>
                                        <p:tgtEl>
                                          <p:spTgt spid="81"/>
                                        </p:tgtEl>
                                        <p:attrNameLst>
                                          <p:attrName>style.visibility</p:attrName>
                                        </p:attrNameLst>
                                      </p:cBhvr>
                                      <p:to>
                                        <p:strVal val="visible"/>
                                      </p:to>
                                    </p:set>
                                    <p:animEffect transition="in" filter="fade">
                                      <p:cBhvr>
                                        <p:cTn id="32" dur="500"/>
                                        <p:tgtEl>
                                          <p:spTgt spid="81"/>
                                        </p:tgtEl>
                                      </p:cBhvr>
                                    </p:animEffect>
                                  </p:childTnLst>
                                </p:cTn>
                              </p:par>
                              <p:par>
                                <p:cTn id="33" presetID="10" presetClass="entr" presetSubtype="0" fill="hold" nodeType="withEffect">
                                  <p:stCondLst>
                                    <p:cond delay="1250"/>
                                  </p:stCondLst>
                                  <p:childTnLst>
                                    <p:set>
                                      <p:cBhvr>
                                        <p:cTn id="34" dur="1" fill="hold">
                                          <p:stCondLst>
                                            <p:cond delay="0"/>
                                          </p:stCondLst>
                                        </p:cTn>
                                        <p:tgtEl>
                                          <p:spTgt spid="80"/>
                                        </p:tgtEl>
                                        <p:attrNameLst>
                                          <p:attrName>style.visibility</p:attrName>
                                        </p:attrNameLst>
                                      </p:cBhvr>
                                      <p:to>
                                        <p:strVal val="visible"/>
                                      </p:to>
                                    </p:set>
                                    <p:animEffect transition="in" filter="fade">
                                      <p:cBhvr>
                                        <p:cTn id="35" dur="500"/>
                                        <p:tgtEl>
                                          <p:spTgt spid="80"/>
                                        </p:tgtEl>
                                      </p:cBhvr>
                                    </p:animEffect>
                                  </p:childTnLst>
                                </p:cTn>
                              </p:par>
                              <p:par>
                                <p:cTn id="36" presetID="10" presetClass="entr" presetSubtype="0" fill="hold" nodeType="withEffect">
                                  <p:stCondLst>
                                    <p:cond delay="1500"/>
                                  </p:stCondLst>
                                  <p:childTnLst>
                                    <p:set>
                                      <p:cBhvr>
                                        <p:cTn id="37" dur="1" fill="hold">
                                          <p:stCondLst>
                                            <p:cond delay="0"/>
                                          </p:stCondLst>
                                        </p:cTn>
                                        <p:tgtEl>
                                          <p:spTgt spid="79"/>
                                        </p:tgtEl>
                                        <p:attrNameLst>
                                          <p:attrName>style.visibility</p:attrName>
                                        </p:attrNameLst>
                                      </p:cBhvr>
                                      <p:to>
                                        <p:strVal val="visible"/>
                                      </p:to>
                                    </p:set>
                                    <p:animEffect transition="in" filter="fade">
                                      <p:cBhvr>
                                        <p:cTn id="38" dur="500"/>
                                        <p:tgtEl>
                                          <p:spTgt spid="79"/>
                                        </p:tgtEl>
                                      </p:cBhvr>
                                    </p:animEffect>
                                  </p:childTnLst>
                                </p:cTn>
                              </p:par>
                              <p:par>
                                <p:cTn id="39" presetID="37" presetClass="entr" presetSubtype="0" fill="hold" nodeType="withEffect">
                                  <p:stCondLst>
                                    <p:cond delay="750"/>
                                  </p:stCondLst>
                                  <p:childTnLst>
                                    <p:set>
                                      <p:cBhvr>
                                        <p:cTn id="40" dur="1" fill="hold">
                                          <p:stCondLst>
                                            <p:cond delay="0"/>
                                          </p:stCondLst>
                                        </p:cTn>
                                        <p:tgtEl>
                                          <p:spTgt spid="89"/>
                                        </p:tgtEl>
                                        <p:attrNameLst>
                                          <p:attrName>style.visibility</p:attrName>
                                        </p:attrNameLst>
                                      </p:cBhvr>
                                      <p:to>
                                        <p:strVal val="visible"/>
                                      </p:to>
                                    </p:set>
                                    <p:animEffect transition="in" filter="fade">
                                      <p:cBhvr>
                                        <p:cTn id="41" dur="750"/>
                                        <p:tgtEl>
                                          <p:spTgt spid="89"/>
                                        </p:tgtEl>
                                      </p:cBhvr>
                                    </p:animEffect>
                                    <p:anim calcmode="lin" valueType="num">
                                      <p:cBhvr>
                                        <p:cTn id="42" dur="750" fill="hold"/>
                                        <p:tgtEl>
                                          <p:spTgt spid="89"/>
                                        </p:tgtEl>
                                        <p:attrNameLst>
                                          <p:attrName>ppt_x</p:attrName>
                                        </p:attrNameLst>
                                      </p:cBhvr>
                                      <p:tavLst>
                                        <p:tav tm="0">
                                          <p:val>
                                            <p:strVal val="#ppt_x"/>
                                          </p:val>
                                        </p:tav>
                                        <p:tav tm="100000">
                                          <p:val>
                                            <p:strVal val="#ppt_x"/>
                                          </p:val>
                                        </p:tav>
                                      </p:tavLst>
                                    </p:anim>
                                    <p:anim calcmode="lin" valueType="num">
                                      <p:cBhvr>
                                        <p:cTn id="43" dur="675" decel="100000" fill="hold"/>
                                        <p:tgtEl>
                                          <p:spTgt spid="89"/>
                                        </p:tgtEl>
                                        <p:attrNameLst>
                                          <p:attrName>ppt_y</p:attrName>
                                        </p:attrNameLst>
                                      </p:cBhvr>
                                      <p:tavLst>
                                        <p:tav tm="0">
                                          <p:val>
                                            <p:strVal val="#ppt_y+1"/>
                                          </p:val>
                                        </p:tav>
                                        <p:tav tm="100000">
                                          <p:val>
                                            <p:strVal val="#ppt_y-.03"/>
                                          </p:val>
                                        </p:tav>
                                      </p:tavLst>
                                    </p:anim>
                                    <p:anim calcmode="lin" valueType="num">
                                      <p:cBhvr>
                                        <p:cTn id="44" dur="75" accel="100000" fill="hold">
                                          <p:stCondLst>
                                            <p:cond delay="675"/>
                                          </p:stCondLst>
                                        </p:cTn>
                                        <p:tgtEl>
                                          <p:spTgt spid="89"/>
                                        </p:tgtEl>
                                        <p:attrNameLst>
                                          <p:attrName>ppt_y</p:attrName>
                                        </p:attrNameLst>
                                      </p:cBhvr>
                                      <p:tavLst>
                                        <p:tav tm="0">
                                          <p:val>
                                            <p:strVal val="#ppt_y-.03"/>
                                          </p:val>
                                        </p:tav>
                                        <p:tav tm="100000">
                                          <p:val>
                                            <p:strVal val="#ppt_y"/>
                                          </p:val>
                                        </p:tav>
                                      </p:tavLst>
                                    </p:anim>
                                  </p:childTnLst>
                                </p:cTn>
                              </p:par>
                              <p:par>
                                <p:cTn id="45" presetID="37" presetClass="entr" presetSubtype="0" fill="hold" nodeType="withEffect">
                                  <p:stCondLst>
                                    <p:cond delay="1000"/>
                                  </p:stCondLst>
                                  <p:childTnLst>
                                    <p:set>
                                      <p:cBhvr>
                                        <p:cTn id="46" dur="1" fill="hold">
                                          <p:stCondLst>
                                            <p:cond delay="0"/>
                                          </p:stCondLst>
                                        </p:cTn>
                                        <p:tgtEl>
                                          <p:spTgt spid="85"/>
                                        </p:tgtEl>
                                        <p:attrNameLst>
                                          <p:attrName>style.visibility</p:attrName>
                                        </p:attrNameLst>
                                      </p:cBhvr>
                                      <p:to>
                                        <p:strVal val="visible"/>
                                      </p:to>
                                    </p:set>
                                    <p:animEffect transition="in" filter="fade">
                                      <p:cBhvr>
                                        <p:cTn id="47" dur="750"/>
                                        <p:tgtEl>
                                          <p:spTgt spid="85"/>
                                        </p:tgtEl>
                                      </p:cBhvr>
                                    </p:animEffect>
                                    <p:anim calcmode="lin" valueType="num">
                                      <p:cBhvr>
                                        <p:cTn id="48" dur="750" fill="hold"/>
                                        <p:tgtEl>
                                          <p:spTgt spid="85"/>
                                        </p:tgtEl>
                                        <p:attrNameLst>
                                          <p:attrName>ppt_x</p:attrName>
                                        </p:attrNameLst>
                                      </p:cBhvr>
                                      <p:tavLst>
                                        <p:tav tm="0">
                                          <p:val>
                                            <p:strVal val="#ppt_x"/>
                                          </p:val>
                                        </p:tav>
                                        <p:tav tm="100000">
                                          <p:val>
                                            <p:strVal val="#ppt_x"/>
                                          </p:val>
                                        </p:tav>
                                      </p:tavLst>
                                    </p:anim>
                                    <p:anim calcmode="lin" valueType="num">
                                      <p:cBhvr>
                                        <p:cTn id="49" dur="675" decel="100000" fill="hold"/>
                                        <p:tgtEl>
                                          <p:spTgt spid="85"/>
                                        </p:tgtEl>
                                        <p:attrNameLst>
                                          <p:attrName>ppt_y</p:attrName>
                                        </p:attrNameLst>
                                      </p:cBhvr>
                                      <p:tavLst>
                                        <p:tav tm="0">
                                          <p:val>
                                            <p:strVal val="#ppt_y+1"/>
                                          </p:val>
                                        </p:tav>
                                        <p:tav tm="100000">
                                          <p:val>
                                            <p:strVal val="#ppt_y-.03"/>
                                          </p:val>
                                        </p:tav>
                                      </p:tavLst>
                                    </p:anim>
                                    <p:anim calcmode="lin" valueType="num">
                                      <p:cBhvr>
                                        <p:cTn id="50" dur="75" accel="100000" fill="hold">
                                          <p:stCondLst>
                                            <p:cond delay="675"/>
                                          </p:stCondLst>
                                        </p:cTn>
                                        <p:tgtEl>
                                          <p:spTgt spid="85"/>
                                        </p:tgtEl>
                                        <p:attrNameLst>
                                          <p:attrName>ppt_y</p:attrName>
                                        </p:attrNameLst>
                                      </p:cBhvr>
                                      <p:tavLst>
                                        <p:tav tm="0">
                                          <p:val>
                                            <p:strVal val="#ppt_y-.03"/>
                                          </p:val>
                                        </p:tav>
                                        <p:tav tm="100000">
                                          <p:val>
                                            <p:strVal val="#ppt_y"/>
                                          </p:val>
                                        </p:tav>
                                      </p:tavLst>
                                    </p:anim>
                                  </p:childTnLst>
                                </p:cTn>
                              </p:par>
                              <p:par>
                                <p:cTn id="51" presetID="37" presetClass="entr" presetSubtype="0" fill="hold" nodeType="withEffect">
                                  <p:stCondLst>
                                    <p:cond delay="1250"/>
                                  </p:stCondLst>
                                  <p:childTnLst>
                                    <p:set>
                                      <p:cBhvr>
                                        <p:cTn id="52" dur="1" fill="hold">
                                          <p:stCondLst>
                                            <p:cond delay="0"/>
                                          </p:stCondLst>
                                        </p:cTn>
                                        <p:tgtEl>
                                          <p:spTgt spid="92"/>
                                        </p:tgtEl>
                                        <p:attrNameLst>
                                          <p:attrName>style.visibility</p:attrName>
                                        </p:attrNameLst>
                                      </p:cBhvr>
                                      <p:to>
                                        <p:strVal val="visible"/>
                                      </p:to>
                                    </p:set>
                                    <p:animEffect transition="in" filter="fade">
                                      <p:cBhvr>
                                        <p:cTn id="53" dur="750"/>
                                        <p:tgtEl>
                                          <p:spTgt spid="92"/>
                                        </p:tgtEl>
                                      </p:cBhvr>
                                    </p:animEffect>
                                    <p:anim calcmode="lin" valueType="num">
                                      <p:cBhvr>
                                        <p:cTn id="54" dur="750" fill="hold"/>
                                        <p:tgtEl>
                                          <p:spTgt spid="92"/>
                                        </p:tgtEl>
                                        <p:attrNameLst>
                                          <p:attrName>ppt_x</p:attrName>
                                        </p:attrNameLst>
                                      </p:cBhvr>
                                      <p:tavLst>
                                        <p:tav tm="0">
                                          <p:val>
                                            <p:strVal val="#ppt_x"/>
                                          </p:val>
                                        </p:tav>
                                        <p:tav tm="100000">
                                          <p:val>
                                            <p:strVal val="#ppt_x"/>
                                          </p:val>
                                        </p:tav>
                                      </p:tavLst>
                                    </p:anim>
                                    <p:anim calcmode="lin" valueType="num">
                                      <p:cBhvr>
                                        <p:cTn id="55" dur="675" decel="100000" fill="hold"/>
                                        <p:tgtEl>
                                          <p:spTgt spid="92"/>
                                        </p:tgtEl>
                                        <p:attrNameLst>
                                          <p:attrName>ppt_y</p:attrName>
                                        </p:attrNameLst>
                                      </p:cBhvr>
                                      <p:tavLst>
                                        <p:tav tm="0">
                                          <p:val>
                                            <p:strVal val="#ppt_y+1"/>
                                          </p:val>
                                        </p:tav>
                                        <p:tav tm="100000">
                                          <p:val>
                                            <p:strVal val="#ppt_y-.03"/>
                                          </p:val>
                                        </p:tav>
                                      </p:tavLst>
                                    </p:anim>
                                    <p:anim calcmode="lin" valueType="num">
                                      <p:cBhvr>
                                        <p:cTn id="56" dur="75" accel="100000" fill="hold">
                                          <p:stCondLst>
                                            <p:cond delay="675"/>
                                          </p:stCondLst>
                                        </p:cTn>
                                        <p:tgtEl>
                                          <p:spTgt spid="92"/>
                                        </p:tgtEl>
                                        <p:attrNameLst>
                                          <p:attrName>ppt_y</p:attrName>
                                        </p:attrNameLst>
                                      </p:cBhvr>
                                      <p:tavLst>
                                        <p:tav tm="0">
                                          <p:val>
                                            <p:strVal val="#ppt_y-.03"/>
                                          </p:val>
                                        </p:tav>
                                        <p:tav tm="100000">
                                          <p:val>
                                            <p:strVal val="#ppt_y"/>
                                          </p:val>
                                        </p:tav>
                                      </p:tavLst>
                                    </p:anim>
                                  </p:childTnLst>
                                </p:cTn>
                              </p:par>
                              <p:par>
                                <p:cTn id="57" presetID="37" presetClass="entr" presetSubtype="0" fill="hold" nodeType="withEffect">
                                  <p:stCondLst>
                                    <p:cond delay="1500"/>
                                  </p:stCondLst>
                                  <p:childTnLst>
                                    <p:set>
                                      <p:cBhvr>
                                        <p:cTn id="58" dur="1" fill="hold">
                                          <p:stCondLst>
                                            <p:cond delay="0"/>
                                          </p:stCondLst>
                                        </p:cTn>
                                        <p:tgtEl>
                                          <p:spTgt spid="86"/>
                                        </p:tgtEl>
                                        <p:attrNameLst>
                                          <p:attrName>style.visibility</p:attrName>
                                        </p:attrNameLst>
                                      </p:cBhvr>
                                      <p:to>
                                        <p:strVal val="visible"/>
                                      </p:to>
                                    </p:set>
                                    <p:animEffect transition="in" filter="fade">
                                      <p:cBhvr>
                                        <p:cTn id="59" dur="750"/>
                                        <p:tgtEl>
                                          <p:spTgt spid="86"/>
                                        </p:tgtEl>
                                      </p:cBhvr>
                                    </p:animEffect>
                                    <p:anim calcmode="lin" valueType="num">
                                      <p:cBhvr>
                                        <p:cTn id="60" dur="750" fill="hold"/>
                                        <p:tgtEl>
                                          <p:spTgt spid="86"/>
                                        </p:tgtEl>
                                        <p:attrNameLst>
                                          <p:attrName>ppt_x</p:attrName>
                                        </p:attrNameLst>
                                      </p:cBhvr>
                                      <p:tavLst>
                                        <p:tav tm="0">
                                          <p:val>
                                            <p:strVal val="#ppt_x"/>
                                          </p:val>
                                        </p:tav>
                                        <p:tav tm="100000">
                                          <p:val>
                                            <p:strVal val="#ppt_x"/>
                                          </p:val>
                                        </p:tav>
                                      </p:tavLst>
                                    </p:anim>
                                    <p:anim calcmode="lin" valueType="num">
                                      <p:cBhvr>
                                        <p:cTn id="61" dur="675" decel="100000" fill="hold"/>
                                        <p:tgtEl>
                                          <p:spTgt spid="86"/>
                                        </p:tgtEl>
                                        <p:attrNameLst>
                                          <p:attrName>ppt_y</p:attrName>
                                        </p:attrNameLst>
                                      </p:cBhvr>
                                      <p:tavLst>
                                        <p:tav tm="0">
                                          <p:val>
                                            <p:strVal val="#ppt_y+1"/>
                                          </p:val>
                                        </p:tav>
                                        <p:tav tm="100000">
                                          <p:val>
                                            <p:strVal val="#ppt_y-.03"/>
                                          </p:val>
                                        </p:tav>
                                      </p:tavLst>
                                    </p:anim>
                                    <p:anim calcmode="lin" valueType="num">
                                      <p:cBhvr>
                                        <p:cTn id="62" dur="75" accel="100000" fill="hold">
                                          <p:stCondLst>
                                            <p:cond delay="675"/>
                                          </p:stCondLst>
                                        </p:cTn>
                                        <p:tgtEl>
                                          <p:spTgt spid="8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0B1CFDAC-D96C-487A-BCA0-98B2967B5E12}"/>
              </a:ext>
            </a:extLst>
          </p:cNvPr>
          <p:cNvGrpSpPr/>
          <p:nvPr/>
        </p:nvGrpSpPr>
        <p:grpSpPr>
          <a:xfrm>
            <a:off x="1558414" y="2943577"/>
            <a:ext cx="9075174" cy="2088254"/>
            <a:chOff x="1558414" y="2943577"/>
            <a:chExt cx="9075174" cy="2088254"/>
          </a:xfrm>
          <a:solidFill>
            <a:srgbClr val="0D243B"/>
          </a:solidFill>
        </p:grpSpPr>
        <p:sp>
          <p:nvSpPr>
            <p:cNvPr id="2" name="Block Arc 1">
              <a:extLst>
                <a:ext uri="{FF2B5EF4-FFF2-40B4-BE49-F238E27FC236}">
                  <a16:creationId xmlns:a16="http://schemas.microsoft.com/office/drawing/2014/main" id="{F1158318-A518-4400-B3FF-7050CE375CF1}"/>
                </a:ext>
              </a:extLst>
            </p:cNvPr>
            <p:cNvSpPr/>
            <p:nvPr/>
          </p:nvSpPr>
          <p:spPr>
            <a:xfrm>
              <a:off x="6811636" y="2946268"/>
              <a:ext cx="2069759" cy="2069758"/>
            </a:xfrm>
            <a:prstGeom prst="blockArc">
              <a:avLst>
                <a:gd name="adj1" fmla="val 10800000"/>
                <a:gd name="adj2" fmla="val 3"/>
                <a:gd name="adj3" fmla="val 152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Block Arc 2">
              <a:extLst>
                <a:ext uri="{FF2B5EF4-FFF2-40B4-BE49-F238E27FC236}">
                  <a16:creationId xmlns:a16="http://schemas.microsoft.com/office/drawing/2014/main" id="{C5B4332E-B287-43D6-987A-FB4055854363}"/>
                </a:ext>
              </a:extLst>
            </p:cNvPr>
            <p:cNvSpPr/>
            <p:nvPr/>
          </p:nvSpPr>
          <p:spPr>
            <a:xfrm rot="10800000">
              <a:off x="5061167" y="2943578"/>
              <a:ext cx="2069759" cy="2069758"/>
            </a:xfrm>
            <a:prstGeom prst="blockArc">
              <a:avLst>
                <a:gd name="adj1" fmla="val 10800000"/>
                <a:gd name="adj2" fmla="val 3"/>
                <a:gd name="adj3" fmla="val 152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Block Arc 3">
              <a:extLst>
                <a:ext uri="{FF2B5EF4-FFF2-40B4-BE49-F238E27FC236}">
                  <a16:creationId xmlns:a16="http://schemas.microsoft.com/office/drawing/2014/main" id="{A2DF9C17-3C82-41EC-8ABC-D47477F2181E}"/>
                </a:ext>
              </a:extLst>
            </p:cNvPr>
            <p:cNvSpPr/>
            <p:nvPr/>
          </p:nvSpPr>
          <p:spPr>
            <a:xfrm>
              <a:off x="3313598" y="2962073"/>
              <a:ext cx="2069759" cy="2069758"/>
            </a:xfrm>
            <a:prstGeom prst="blockArc">
              <a:avLst>
                <a:gd name="adj1" fmla="val 10800000"/>
                <a:gd name="adj2" fmla="val 3"/>
                <a:gd name="adj3" fmla="val 152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3" name="Block Arc 32">
              <a:extLst>
                <a:ext uri="{FF2B5EF4-FFF2-40B4-BE49-F238E27FC236}">
                  <a16:creationId xmlns:a16="http://schemas.microsoft.com/office/drawing/2014/main" id="{D11DCD58-5225-4E29-9B6D-3DDCBCCDAF20}"/>
                </a:ext>
              </a:extLst>
            </p:cNvPr>
            <p:cNvSpPr/>
            <p:nvPr/>
          </p:nvSpPr>
          <p:spPr>
            <a:xfrm rot="10800000">
              <a:off x="1558414" y="2943577"/>
              <a:ext cx="2069759" cy="2069758"/>
            </a:xfrm>
            <a:prstGeom prst="blockArc">
              <a:avLst>
                <a:gd name="adj1" fmla="val 10800000"/>
                <a:gd name="adj2" fmla="val 3"/>
                <a:gd name="adj3" fmla="val 152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5" name="Block Arc 34">
              <a:extLst>
                <a:ext uri="{FF2B5EF4-FFF2-40B4-BE49-F238E27FC236}">
                  <a16:creationId xmlns:a16="http://schemas.microsoft.com/office/drawing/2014/main" id="{BAA4EFD1-2100-4AB8-BAD7-F18560C840A0}"/>
                </a:ext>
              </a:extLst>
            </p:cNvPr>
            <p:cNvSpPr/>
            <p:nvPr/>
          </p:nvSpPr>
          <p:spPr>
            <a:xfrm rot="10800000">
              <a:off x="8563829" y="2943578"/>
              <a:ext cx="2069759" cy="2069758"/>
            </a:xfrm>
            <a:prstGeom prst="blockArc">
              <a:avLst>
                <a:gd name="adj1" fmla="val 10800000"/>
                <a:gd name="adj2" fmla="val 3"/>
                <a:gd name="adj3" fmla="val 152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13" name="TextBox 12">
            <a:extLst>
              <a:ext uri="{FF2B5EF4-FFF2-40B4-BE49-F238E27FC236}">
                <a16:creationId xmlns:a16="http://schemas.microsoft.com/office/drawing/2014/main" id="{66CC5A39-307D-44A8-9377-4A064BCA281F}"/>
              </a:ext>
            </a:extLst>
          </p:cNvPr>
          <p:cNvSpPr txBox="1"/>
          <p:nvPr/>
        </p:nvSpPr>
        <p:spPr>
          <a:xfrm>
            <a:off x="2005882" y="5131544"/>
            <a:ext cx="1174824"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a:solidFill>
                  <a:schemeClr val="accent1"/>
                </a:solidFill>
                <a:latin typeface="+mj-lt"/>
              </a:rPr>
              <a:t>2014</a:t>
            </a:r>
          </a:p>
        </p:txBody>
      </p:sp>
      <p:sp>
        <p:nvSpPr>
          <p:cNvPr id="14" name="TextBox 13">
            <a:extLst>
              <a:ext uri="{FF2B5EF4-FFF2-40B4-BE49-F238E27FC236}">
                <a16:creationId xmlns:a16="http://schemas.microsoft.com/office/drawing/2014/main" id="{050CA20C-AB48-45FA-901B-C51F159DBCCE}"/>
              </a:ext>
            </a:extLst>
          </p:cNvPr>
          <p:cNvSpPr txBox="1"/>
          <p:nvPr/>
        </p:nvSpPr>
        <p:spPr>
          <a:xfrm>
            <a:off x="3923073" y="2575297"/>
            <a:ext cx="850808"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a:solidFill>
                  <a:schemeClr val="accent2"/>
                </a:solidFill>
                <a:latin typeface="+mj-lt"/>
              </a:rPr>
              <a:t>2015</a:t>
            </a:r>
          </a:p>
        </p:txBody>
      </p:sp>
      <p:sp>
        <p:nvSpPr>
          <p:cNvPr id="15" name="TextBox 14">
            <a:extLst>
              <a:ext uri="{FF2B5EF4-FFF2-40B4-BE49-F238E27FC236}">
                <a16:creationId xmlns:a16="http://schemas.microsoft.com/office/drawing/2014/main" id="{161B6662-78F7-4454-B1DD-DDD442DCF1B2}"/>
              </a:ext>
            </a:extLst>
          </p:cNvPr>
          <p:cNvSpPr txBox="1"/>
          <p:nvPr/>
        </p:nvSpPr>
        <p:spPr>
          <a:xfrm>
            <a:off x="5670642" y="5131544"/>
            <a:ext cx="850808"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a:solidFill>
                  <a:schemeClr val="accent3"/>
                </a:solidFill>
                <a:latin typeface="+mj-lt"/>
              </a:rPr>
              <a:t>2016</a:t>
            </a:r>
          </a:p>
        </p:txBody>
      </p:sp>
      <p:sp>
        <p:nvSpPr>
          <p:cNvPr id="16" name="TextBox 15">
            <a:extLst>
              <a:ext uri="{FF2B5EF4-FFF2-40B4-BE49-F238E27FC236}">
                <a16:creationId xmlns:a16="http://schemas.microsoft.com/office/drawing/2014/main" id="{2EA835C4-D9F8-499B-B9B1-A22C71263591}"/>
              </a:ext>
            </a:extLst>
          </p:cNvPr>
          <p:cNvSpPr txBox="1"/>
          <p:nvPr/>
        </p:nvSpPr>
        <p:spPr>
          <a:xfrm>
            <a:off x="7421112" y="2575297"/>
            <a:ext cx="850808"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a:solidFill>
                  <a:schemeClr val="accent4"/>
                </a:solidFill>
                <a:latin typeface="+mj-lt"/>
              </a:rPr>
              <a:t>2017</a:t>
            </a:r>
            <a:endParaRPr lang="en-US" sz="1600" dirty="0">
              <a:solidFill>
                <a:schemeClr val="accent4"/>
              </a:solidFill>
              <a:latin typeface="+mj-lt"/>
            </a:endParaRPr>
          </a:p>
        </p:txBody>
      </p:sp>
      <p:sp>
        <p:nvSpPr>
          <p:cNvPr id="17" name="TextBox 16">
            <a:extLst>
              <a:ext uri="{FF2B5EF4-FFF2-40B4-BE49-F238E27FC236}">
                <a16:creationId xmlns:a16="http://schemas.microsoft.com/office/drawing/2014/main" id="{AA5DE0B2-85AD-470C-8833-7B0DAF30F91E}"/>
              </a:ext>
            </a:extLst>
          </p:cNvPr>
          <p:cNvSpPr txBox="1"/>
          <p:nvPr/>
        </p:nvSpPr>
        <p:spPr>
          <a:xfrm>
            <a:off x="9173304" y="5131544"/>
            <a:ext cx="850808"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a:solidFill>
                  <a:schemeClr val="accent5"/>
                </a:solidFill>
                <a:latin typeface="+mj-lt"/>
              </a:rPr>
              <a:t>2018</a:t>
            </a:r>
          </a:p>
        </p:txBody>
      </p:sp>
      <p:grpSp>
        <p:nvGrpSpPr>
          <p:cNvPr id="53" name="Group 52">
            <a:extLst>
              <a:ext uri="{FF2B5EF4-FFF2-40B4-BE49-F238E27FC236}">
                <a16:creationId xmlns:a16="http://schemas.microsoft.com/office/drawing/2014/main" id="{98181374-BCBD-4546-98A4-329ABB60E183}"/>
              </a:ext>
            </a:extLst>
          </p:cNvPr>
          <p:cNvGrpSpPr/>
          <p:nvPr/>
        </p:nvGrpSpPr>
        <p:grpSpPr>
          <a:xfrm>
            <a:off x="1558414" y="2943578"/>
            <a:ext cx="9075174" cy="2072448"/>
            <a:chOff x="1558414" y="2604369"/>
            <a:chExt cx="9075174" cy="2072448"/>
          </a:xfrm>
          <a:effectLst>
            <a:outerShdw blurRad="228600" dist="76200" dir="5400000" sx="99000" sy="99000" algn="t" rotWithShape="0">
              <a:prstClr val="black">
                <a:alpha val="28000"/>
              </a:prstClr>
            </a:outerShdw>
          </a:effectLst>
        </p:grpSpPr>
        <p:sp>
          <p:nvSpPr>
            <p:cNvPr id="5" name="Block Arc 4">
              <a:extLst>
                <a:ext uri="{FF2B5EF4-FFF2-40B4-BE49-F238E27FC236}">
                  <a16:creationId xmlns:a16="http://schemas.microsoft.com/office/drawing/2014/main" id="{4D46CB5F-29C2-47B4-A245-920A2138A8CA}"/>
                </a:ext>
              </a:extLst>
            </p:cNvPr>
            <p:cNvSpPr/>
            <p:nvPr/>
          </p:nvSpPr>
          <p:spPr>
            <a:xfrm>
              <a:off x="1558414" y="2607059"/>
              <a:ext cx="2069759" cy="2069758"/>
            </a:xfrm>
            <a:prstGeom prst="blockArc">
              <a:avLst>
                <a:gd name="adj1" fmla="val 10800000"/>
                <a:gd name="adj2" fmla="val 3"/>
                <a:gd name="adj3" fmla="val 15291"/>
              </a:avLst>
            </a:prstGeom>
            <a:gradFill flip="none" rotWithShape="1">
              <a:gsLst>
                <a:gs pos="100000">
                  <a:schemeClr val="accent2"/>
                </a:gs>
                <a:gs pos="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Block Arc 5">
              <a:extLst>
                <a:ext uri="{FF2B5EF4-FFF2-40B4-BE49-F238E27FC236}">
                  <a16:creationId xmlns:a16="http://schemas.microsoft.com/office/drawing/2014/main" id="{3D63D67A-C476-4AEF-BEE1-18A8B4C5FC32}"/>
                </a:ext>
              </a:extLst>
            </p:cNvPr>
            <p:cNvSpPr/>
            <p:nvPr/>
          </p:nvSpPr>
          <p:spPr>
            <a:xfrm>
              <a:off x="5061167" y="2607059"/>
              <a:ext cx="2069759" cy="2069758"/>
            </a:xfrm>
            <a:prstGeom prst="blockArc">
              <a:avLst>
                <a:gd name="adj1" fmla="val 10800000"/>
                <a:gd name="adj2" fmla="val 3"/>
                <a:gd name="adj3" fmla="val 15291"/>
              </a:avLst>
            </a:prstGeom>
            <a:gradFill flip="none" rotWithShape="1">
              <a:gsLst>
                <a:gs pos="100000">
                  <a:schemeClr val="accent4"/>
                </a:gs>
                <a:gs pos="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Block Arc 6">
              <a:extLst>
                <a:ext uri="{FF2B5EF4-FFF2-40B4-BE49-F238E27FC236}">
                  <a16:creationId xmlns:a16="http://schemas.microsoft.com/office/drawing/2014/main" id="{C4397B42-D37C-4C4B-8ACF-66A7BD4CCDFE}"/>
                </a:ext>
              </a:extLst>
            </p:cNvPr>
            <p:cNvSpPr/>
            <p:nvPr/>
          </p:nvSpPr>
          <p:spPr>
            <a:xfrm>
              <a:off x="8563829" y="2607059"/>
              <a:ext cx="2069759" cy="2069758"/>
            </a:xfrm>
            <a:prstGeom prst="blockArc">
              <a:avLst>
                <a:gd name="adj1" fmla="val 10800000"/>
                <a:gd name="adj2" fmla="val 3"/>
                <a:gd name="adj3" fmla="val 15291"/>
              </a:avLst>
            </a:prstGeom>
            <a:gradFill flip="none" rotWithShape="1">
              <a:gsLst>
                <a:gs pos="100000">
                  <a:schemeClr val="accent5">
                    <a:lumMod val="75000"/>
                  </a:schemeClr>
                </a:gs>
                <a:gs pos="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Block Arc 33">
              <a:extLst>
                <a:ext uri="{FF2B5EF4-FFF2-40B4-BE49-F238E27FC236}">
                  <a16:creationId xmlns:a16="http://schemas.microsoft.com/office/drawing/2014/main" id="{F42F0A72-ED5A-4CCB-8511-C9319A69EB90}"/>
                </a:ext>
              </a:extLst>
            </p:cNvPr>
            <p:cNvSpPr/>
            <p:nvPr/>
          </p:nvSpPr>
          <p:spPr>
            <a:xfrm rot="10800000">
              <a:off x="3308881" y="2604369"/>
              <a:ext cx="2069759" cy="2069758"/>
            </a:xfrm>
            <a:prstGeom prst="blockArc">
              <a:avLst>
                <a:gd name="adj1" fmla="val 10800000"/>
                <a:gd name="adj2" fmla="val 3"/>
                <a:gd name="adj3" fmla="val 15291"/>
              </a:avLst>
            </a:prstGeom>
            <a:gradFill flip="none" rotWithShape="1">
              <a:gsLst>
                <a:gs pos="100000">
                  <a:schemeClr val="accent2"/>
                </a:gs>
                <a:gs pos="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6" name="Block Arc 35">
              <a:extLst>
                <a:ext uri="{FF2B5EF4-FFF2-40B4-BE49-F238E27FC236}">
                  <a16:creationId xmlns:a16="http://schemas.microsoft.com/office/drawing/2014/main" id="{58BB9942-4F01-440D-A59D-999322EBEEAD}"/>
                </a:ext>
              </a:extLst>
            </p:cNvPr>
            <p:cNvSpPr/>
            <p:nvPr/>
          </p:nvSpPr>
          <p:spPr>
            <a:xfrm rot="10800000">
              <a:off x="6811636" y="2604369"/>
              <a:ext cx="2069759" cy="2069758"/>
            </a:xfrm>
            <a:prstGeom prst="blockArc">
              <a:avLst>
                <a:gd name="adj1" fmla="val 10800000"/>
                <a:gd name="adj2" fmla="val 3"/>
                <a:gd name="adj3" fmla="val 15291"/>
              </a:avLst>
            </a:prstGeom>
            <a:gradFill flip="none" rotWithShape="1">
              <a:gsLst>
                <a:gs pos="100000">
                  <a:schemeClr val="accent4"/>
                </a:gs>
                <a:gs pos="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40" name="Group 39">
            <a:extLst>
              <a:ext uri="{FF2B5EF4-FFF2-40B4-BE49-F238E27FC236}">
                <a16:creationId xmlns:a16="http://schemas.microsoft.com/office/drawing/2014/main" id="{55A99CC2-D1D1-471A-B085-E65CD4C6D7D8}"/>
              </a:ext>
            </a:extLst>
          </p:cNvPr>
          <p:cNvGrpSpPr/>
          <p:nvPr/>
        </p:nvGrpSpPr>
        <p:grpSpPr>
          <a:xfrm>
            <a:off x="5031848" y="1885402"/>
            <a:ext cx="2128305" cy="793131"/>
            <a:chOff x="5031848" y="1442957"/>
            <a:chExt cx="2128305" cy="793131"/>
          </a:xfrm>
        </p:grpSpPr>
        <p:sp>
          <p:nvSpPr>
            <p:cNvPr id="38" name="TextBox 37">
              <a:extLst>
                <a:ext uri="{FF2B5EF4-FFF2-40B4-BE49-F238E27FC236}">
                  <a16:creationId xmlns:a16="http://schemas.microsoft.com/office/drawing/2014/main" id="{C18127C0-E1EC-40BF-97A2-EE0F3832FF06}"/>
                </a:ext>
              </a:extLst>
            </p:cNvPr>
            <p:cNvSpPr txBox="1"/>
            <p:nvPr/>
          </p:nvSpPr>
          <p:spPr>
            <a:xfrm>
              <a:off x="5109325" y="1442957"/>
              <a:ext cx="1973350" cy="307777"/>
            </a:xfrm>
            <a:prstGeom prst="rect">
              <a:avLst/>
            </a:prstGeom>
            <a:noFill/>
          </p:spPr>
          <p:txBody>
            <a:bodyPr wrap="square" rtlCol="0">
              <a:spAutoFit/>
            </a:bodyPr>
            <a:lstStyle/>
            <a:p>
              <a:pPr algn="ctr"/>
              <a:r>
                <a:rPr lang="en-US" sz="1400" dirty="0">
                  <a:solidFill>
                    <a:schemeClr val="bg1"/>
                  </a:solidFill>
                  <a:latin typeface="+mj-lt"/>
                </a:rPr>
                <a:t>Healthcare</a:t>
              </a:r>
            </a:p>
          </p:txBody>
        </p:sp>
        <p:sp>
          <p:nvSpPr>
            <p:cNvPr id="39" name="TextBox 38">
              <a:extLst>
                <a:ext uri="{FF2B5EF4-FFF2-40B4-BE49-F238E27FC236}">
                  <a16:creationId xmlns:a16="http://schemas.microsoft.com/office/drawing/2014/main" id="{37D8DC7E-2950-4571-8744-F869F5FD7B69}"/>
                </a:ext>
              </a:extLst>
            </p:cNvPr>
            <p:cNvSpPr txBox="1"/>
            <p:nvPr/>
          </p:nvSpPr>
          <p:spPr>
            <a:xfrm>
              <a:off x="5031848" y="1721139"/>
              <a:ext cx="2128305" cy="514949"/>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grpSp>
        <p:nvGrpSpPr>
          <p:cNvPr id="41" name="Group 40">
            <a:extLst>
              <a:ext uri="{FF2B5EF4-FFF2-40B4-BE49-F238E27FC236}">
                <a16:creationId xmlns:a16="http://schemas.microsoft.com/office/drawing/2014/main" id="{B706474B-E61B-488B-A1CD-8B03E393AA33}"/>
              </a:ext>
            </a:extLst>
          </p:cNvPr>
          <p:cNvGrpSpPr/>
          <p:nvPr/>
        </p:nvGrpSpPr>
        <p:grpSpPr>
          <a:xfrm>
            <a:off x="8534555" y="1885402"/>
            <a:ext cx="2128305" cy="793131"/>
            <a:chOff x="5031848" y="1442957"/>
            <a:chExt cx="2128305" cy="793131"/>
          </a:xfrm>
        </p:grpSpPr>
        <p:sp>
          <p:nvSpPr>
            <p:cNvPr id="42" name="TextBox 41">
              <a:extLst>
                <a:ext uri="{FF2B5EF4-FFF2-40B4-BE49-F238E27FC236}">
                  <a16:creationId xmlns:a16="http://schemas.microsoft.com/office/drawing/2014/main" id="{80CAC2BB-9FBE-4C90-B866-B1AA373102FA}"/>
                </a:ext>
              </a:extLst>
            </p:cNvPr>
            <p:cNvSpPr txBox="1"/>
            <p:nvPr/>
          </p:nvSpPr>
          <p:spPr>
            <a:xfrm>
              <a:off x="5109325" y="1442957"/>
              <a:ext cx="1973350" cy="307777"/>
            </a:xfrm>
            <a:prstGeom prst="rect">
              <a:avLst/>
            </a:prstGeom>
            <a:noFill/>
          </p:spPr>
          <p:txBody>
            <a:bodyPr wrap="square" rtlCol="0">
              <a:spAutoFit/>
            </a:bodyPr>
            <a:lstStyle/>
            <a:p>
              <a:pPr algn="ctr"/>
              <a:r>
                <a:rPr lang="en-US" sz="1400" dirty="0">
                  <a:solidFill>
                    <a:schemeClr val="bg1"/>
                  </a:solidFill>
                  <a:latin typeface="+mj-lt"/>
                </a:rPr>
                <a:t>Treatment</a:t>
              </a:r>
            </a:p>
          </p:txBody>
        </p:sp>
        <p:sp>
          <p:nvSpPr>
            <p:cNvPr id="43" name="TextBox 42">
              <a:extLst>
                <a:ext uri="{FF2B5EF4-FFF2-40B4-BE49-F238E27FC236}">
                  <a16:creationId xmlns:a16="http://schemas.microsoft.com/office/drawing/2014/main" id="{D68B7B14-E2BA-4010-8F14-090C270E7EFB}"/>
                </a:ext>
              </a:extLst>
            </p:cNvPr>
            <p:cNvSpPr txBox="1"/>
            <p:nvPr/>
          </p:nvSpPr>
          <p:spPr>
            <a:xfrm>
              <a:off x="5031848" y="1721139"/>
              <a:ext cx="2128305" cy="514949"/>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grpSp>
        <p:nvGrpSpPr>
          <p:cNvPr id="44" name="Group 43">
            <a:extLst>
              <a:ext uri="{FF2B5EF4-FFF2-40B4-BE49-F238E27FC236}">
                <a16:creationId xmlns:a16="http://schemas.microsoft.com/office/drawing/2014/main" id="{84B3A319-C6BA-4AFA-A28C-B26DB9A39C8A}"/>
              </a:ext>
            </a:extLst>
          </p:cNvPr>
          <p:cNvGrpSpPr/>
          <p:nvPr/>
        </p:nvGrpSpPr>
        <p:grpSpPr>
          <a:xfrm>
            <a:off x="1535258" y="1885402"/>
            <a:ext cx="2128305" cy="793131"/>
            <a:chOff x="5031848" y="1442957"/>
            <a:chExt cx="2128305" cy="793131"/>
          </a:xfrm>
        </p:grpSpPr>
        <p:sp>
          <p:nvSpPr>
            <p:cNvPr id="45" name="TextBox 44">
              <a:extLst>
                <a:ext uri="{FF2B5EF4-FFF2-40B4-BE49-F238E27FC236}">
                  <a16:creationId xmlns:a16="http://schemas.microsoft.com/office/drawing/2014/main" id="{5D885279-0596-493B-B816-D9E8A39C95D9}"/>
                </a:ext>
              </a:extLst>
            </p:cNvPr>
            <p:cNvSpPr txBox="1"/>
            <p:nvPr/>
          </p:nvSpPr>
          <p:spPr>
            <a:xfrm>
              <a:off x="5109325" y="1442957"/>
              <a:ext cx="1973350" cy="307777"/>
            </a:xfrm>
            <a:prstGeom prst="rect">
              <a:avLst/>
            </a:prstGeom>
            <a:noFill/>
          </p:spPr>
          <p:txBody>
            <a:bodyPr wrap="square" rtlCol="0">
              <a:spAutoFit/>
            </a:bodyPr>
            <a:lstStyle/>
            <a:p>
              <a:pPr algn="ctr"/>
              <a:r>
                <a:rPr lang="en-US" sz="1400" dirty="0">
                  <a:solidFill>
                    <a:schemeClr val="bg1"/>
                  </a:solidFill>
                  <a:latin typeface="+mj-lt"/>
                </a:rPr>
                <a:t>Medical</a:t>
              </a:r>
            </a:p>
          </p:txBody>
        </p:sp>
        <p:sp>
          <p:nvSpPr>
            <p:cNvPr id="46" name="TextBox 45">
              <a:extLst>
                <a:ext uri="{FF2B5EF4-FFF2-40B4-BE49-F238E27FC236}">
                  <a16:creationId xmlns:a16="http://schemas.microsoft.com/office/drawing/2014/main" id="{0E339398-1F0B-4CE3-8F8D-2D5CCCEED0F6}"/>
                </a:ext>
              </a:extLst>
            </p:cNvPr>
            <p:cNvSpPr txBox="1"/>
            <p:nvPr/>
          </p:nvSpPr>
          <p:spPr>
            <a:xfrm>
              <a:off x="5031848" y="1721139"/>
              <a:ext cx="2128305" cy="514949"/>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grpSp>
        <p:nvGrpSpPr>
          <p:cNvPr id="47" name="Group 46">
            <a:extLst>
              <a:ext uri="{FF2B5EF4-FFF2-40B4-BE49-F238E27FC236}">
                <a16:creationId xmlns:a16="http://schemas.microsoft.com/office/drawing/2014/main" id="{686E571A-3704-4DBF-83DD-725781DF2A2E}"/>
              </a:ext>
            </a:extLst>
          </p:cNvPr>
          <p:cNvGrpSpPr/>
          <p:nvPr/>
        </p:nvGrpSpPr>
        <p:grpSpPr>
          <a:xfrm>
            <a:off x="6782362" y="5323397"/>
            <a:ext cx="2128305" cy="793131"/>
            <a:chOff x="5031848" y="1442957"/>
            <a:chExt cx="2128305" cy="793131"/>
          </a:xfrm>
        </p:grpSpPr>
        <p:sp>
          <p:nvSpPr>
            <p:cNvPr id="48" name="TextBox 47">
              <a:extLst>
                <a:ext uri="{FF2B5EF4-FFF2-40B4-BE49-F238E27FC236}">
                  <a16:creationId xmlns:a16="http://schemas.microsoft.com/office/drawing/2014/main" id="{18A4C6FD-3911-498A-98FE-3102B8FF976F}"/>
                </a:ext>
              </a:extLst>
            </p:cNvPr>
            <p:cNvSpPr txBox="1"/>
            <p:nvPr/>
          </p:nvSpPr>
          <p:spPr>
            <a:xfrm>
              <a:off x="5109325" y="1442957"/>
              <a:ext cx="1973350" cy="307777"/>
            </a:xfrm>
            <a:prstGeom prst="rect">
              <a:avLst/>
            </a:prstGeom>
            <a:noFill/>
          </p:spPr>
          <p:txBody>
            <a:bodyPr wrap="square" rtlCol="0">
              <a:spAutoFit/>
            </a:bodyPr>
            <a:lstStyle/>
            <a:p>
              <a:pPr algn="ctr"/>
              <a:r>
                <a:rPr lang="en-US" sz="1400" dirty="0">
                  <a:solidFill>
                    <a:schemeClr val="bg1"/>
                  </a:solidFill>
                  <a:latin typeface="+mj-lt"/>
                </a:rPr>
                <a:t>Medical</a:t>
              </a:r>
            </a:p>
          </p:txBody>
        </p:sp>
        <p:sp>
          <p:nvSpPr>
            <p:cNvPr id="49" name="TextBox 48">
              <a:extLst>
                <a:ext uri="{FF2B5EF4-FFF2-40B4-BE49-F238E27FC236}">
                  <a16:creationId xmlns:a16="http://schemas.microsoft.com/office/drawing/2014/main" id="{3870514D-AC1F-439B-879D-E8255D059E6E}"/>
                </a:ext>
              </a:extLst>
            </p:cNvPr>
            <p:cNvSpPr txBox="1"/>
            <p:nvPr/>
          </p:nvSpPr>
          <p:spPr>
            <a:xfrm>
              <a:off x="5031848" y="1721139"/>
              <a:ext cx="2128305" cy="514949"/>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grpSp>
        <p:nvGrpSpPr>
          <p:cNvPr id="50" name="Group 49">
            <a:extLst>
              <a:ext uri="{FF2B5EF4-FFF2-40B4-BE49-F238E27FC236}">
                <a16:creationId xmlns:a16="http://schemas.microsoft.com/office/drawing/2014/main" id="{CB2339FA-B053-47A4-BFCA-9E2B10B1B154}"/>
              </a:ext>
            </a:extLst>
          </p:cNvPr>
          <p:cNvGrpSpPr/>
          <p:nvPr/>
        </p:nvGrpSpPr>
        <p:grpSpPr>
          <a:xfrm>
            <a:off x="3279607" y="5323397"/>
            <a:ext cx="2128305" cy="793131"/>
            <a:chOff x="5031848" y="1442957"/>
            <a:chExt cx="2128305" cy="793131"/>
          </a:xfrm>
        </p:grpSpPr>
        <p:sp>
          <p:nvSpPr>
            <p:cNvPr id="51" name="TextBox 50">
              <a:extLst>
                <a:ext uri="{FF2B5EF4-FFF2-40B4-BE49-F238E27FC236}">
                  <a16:creationId xmlns:a16="http://schemas.microsoft.com/office/drawing/2014/main" id="{EE7C587B-8F1B-4420-8060-B46005F49690}"/>
                </a:ext>
              </a:extLst>
            </p:cNvPr>
            <p:cNvSpPr txBox="1"/>
            <p:nvPr/>
          </p:nvSpPr>
          <p:spPr>
            <a:xfrm>
              <a:off x="5109325" y="1442957"/>
              <a:ext cx="1973350" cy="307777"/>
            </a:xfrm>
            <a:prstGeom prst="rect">
              <a:avLst/>
            </a:prstGeom>
            <a:noFill/>
          </p:spPr>
          <p:txBody>
            <a:bodyPr wrap="square" rtlCol="0">
              <a:spAutoFit/>
            </a:bodyPr>
            <a:lstStyle/>
            <a:p>
              <a:pPr algn="ctr"/>
              <a:r>
                <a:rPr lang="en-US" sz="1400" dirty="0">
                  <a:solidFill>
                    <a:schemeClr val="bg1"/>
                  </a:solidFill>
                  <a:latin typeface="+mj-lt"/>
                </a:rPr>
                <a:t>Consultation</a:t>
              </a:r>
            </a:p>
          </p:txBody>
        </p:sp>
        <p:sp>
          <p:nvSpPr>
            <p:cNvPr id="52" name="TextBox 51">
              <a:extLst>
                <a:ext uri="{FF2B5EF4-FFF2-40B4-BE49-F238E27FC236}">
                  <a16:creationId xmlns:a16="http://schemas.microsoft.com/office/drawing/2014/main" id="{621FA27A-5F16-4EBD-BBBE-D1494B5F8B4D}"/>
                </a:ext>
              </a:extLst>
            </p:cNvPr>
            <p:cNvSpPr txBox="1"/>
            <p:nvPr/>
          </p:nvSpPr>
          <p:spPr>
            <a:xfrm>
              <a:off x="5031848" y="1721139"/>
              <a:ext cx="2128305" cy="514949"/>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grpSp>
        <p:nvGrpSpPr>
          <p:cNvPr id="18" name="Group 17">
            <a:extLst>
              <a:ext uri="{FF2B5EF4-FFF2-40B4-BE49-F238E27FC236}">
                <a16:creationId xmlns:a16="http://schemas.microsoft.com/office/drawing/2014/main" id="{210AC7FD-1C01-4E28-8D37-9AB2EEBC34DF}"/>
              </a:ext>
            </a:extLst>
          </p:cNvPr>
          <p:cNvGrpSpPr/>
          <p:nvPr/>
        </p:nvGrpSpPr>
        <p:grpSpPr>
          <a:xfrm>
            <a:off x="2438400" y="605586"/>
            <a:ext cx="7315200" cy="984602"/>
            <a:chOff x="2438400" y="605586"/>
            <a:chExt cx="7315200" cy="984602"/>
          </a:xfrm>
        </p:grpSpPr>
        <p:sp>
          <p:nvSpPr>
            <p:cNvPr id="54" name="TextBox 53">
              <a:extLst>
                <a:ext uri="{FF2B5EF4-FFF2-40B4-BE49-F238E27FC236}">
                  <a16:creationId xmlns:a16="http://schemas.microsoft.com/office/drawing/2014/main" id="{A6AC2086-86C3-428F-9C7B-1DEEA49F3756}"/>
                </a:ext>
              </a:extLst>
            </p:cNvPr>
            <p:cNvSpPr txBox="1"/>
            <p:nvPr/>
          </p:nvSpPr>
          <p:spPr>
            <a:xfrm>
              <a:off x="2438400" y="882302"/>
              <a:ext cx="7315200" cy="707886"/>
            </a:xfrm>
            <a:prstGeom prst="rect">
              <a:avLst/>
            </a:prstGeom>
            <a:noFill/>
          </p:spPr>
          <p:txBody>
            <a:bodyPr wrap="square" rtlCol="0">
              <a:spAutoFit/>
            </a:bodyPr>
            <a:lstStyle/>
            <a:p>
              <a:pPr algn="ctr"/>
              <a:r>
                <a:rPr lang="en-US" sz="4000" dirty="0">
                  <a:gradFill>
                    <a:gsLst>
                      <a:gs pos="10000">
                        <a:schemeClr val="accent1"/>
                      </a:gs>
                      <a:gs pos="100000">
                        <a:schemeClr val="accent2"/>
                      </a:gs>
                    </a:gsLst>
                    <a:lin ang="18900000" scaled="1"/>
                  </a:gradFill>
                  <a:latin typeface="+mj-lt"/>
                </a:rPr>
                <a:t>Medical Infographic Slide</a:t>
              </a:r>
            </a:p>
          </p:txBody>
        </p:sp>
        <p:sp>
          <p:nvSpPr>
            <p:cNvPr id="55" name="TextBox 54">
              <a:extLst>
                <a:ext uri="{FF2B5EF4-FFF2-40B4-BE49-F238E27FC236}">
                  <a16:creationId xmlns:a16="http://schemas.microsoft.com/office/drawing/2014/main" id="{FFC94FCC-6376-4686-9170-F9C67A950EC3}"/>
                </a:ext>
              </a:extLst>
            </p:cNvPr>
            <p:cNvSpPr txBox="1"/>
            <p:nvPr/>
          </p:nvSpPr>
          <p:spPr>
            <a:xfrm>
              <a:off x="4180575" y="605586"/>
              <a:ext cx="3830850" cy="307777"/>
            </a:xfrm>
            <a:prstGeom prst="rect">
              <a:avLst/>
            </a:prstGeom>
            <a:noFill/>
          </p:spPr>
          <p:txBody>
            <a:bodyPr wrap="square" rtlCol="0">
              <a:spAutoFit/>
            </a:bodyPr>
            <a:lstStyle/>
            <a:p>
              <a:pPr algn="ctr"/>
              <a:r>
                <a:rPr lang="en-US" sz="1400" dirty="0">
                  <a:solidFill>
                    <a:schemeClr val="bg1">
                      <a:lumMod val="65000"/>
                    </a:schemeClr>
                  </a:solidFill>
                  <a:ea typeface="Roboto Light" panose="02000000000000000000" pitchFamily="2" charset="0"/>
                </a:rPr>
                <a:t>Claricine Template</a:t>
              </a:r>
            </a:p>
          </p:txBody>
        </p:sp>
      </p:grpSp>
      <p:grpSp>
        <p:nvGrpSpPr>
          <p:cNvPr id="20" name="Group 19">
            <a:extLst>
              <a:ext uri="{FF2B5EF4-FFF2-40B4-BE49-F238E27FC236}">
                <a16:creationId xmlns:a16="http://schemas.microsoft.com/office/drawing/2014/main" id="{FA11E4B3-3D2F-406E-B224-B9CB613C814E}"/>
              </a:ext>
            </a:extLst>
          </p:cNvPr>
          <p:cNvGrpSpPr/>
          <p:nvPr/>
        </p:nvGrpSpPr>
        <p:grpSpPr>
          <a:xfrm>
            <a:off x="3750831" y="3375371"/>
            <a:ext cx="1202801" cy="1202801"/>
            <a:chOff x="3750831" y="3375371"/>
            <a:chExt cx="1202801" cy="1202801"/>
          </a:xfrm>
        </p:grpSpPr>
        <p:sp>
          <p:nvSpPr>
            <p:cNvPr id="9" name="Freeform 63">
              <a:extLst>
                <a:ext uri="{FF2B5EF4-FFF2-40B4-BE49-F238E27FC236}">
                  <a16:creationId xmlns:a16="http://schemas.microsoft.com/office/drawing/2014/main" id="{D4A059BF-3684-4874-B83F-BBBFD8BB5E6D}"/>
                </a:ext>
              </a:extLst>
            </p:cNvPr>
            <p:cNvSpPr/>
            <p:nvPr/>
          </p:nvSpPr>
          <p:spPr>
            <a:xfrm>
              <a:off x="3750831" y="3375371"/>
              <a:ext cx="1202801" cy="1202801"/>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19050">
              <a:solidFill>
                <a:schemeClr val="accent2"/>
              </a:solidFill>
              <a:prstDash val="dash"/>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82880" rIns="158008" bIns="158008" numCol="1" spcCol="1270" anchor="ctr" anchorCtr="0">
              <a:noAutofit/>
            </a:bodyPr>
            <a:lstStyle/>
            <a:p>
              <a:pPr lvl="0" algn="ctr" defTabSz="889000">
                <a:lnSpc>
                  <a:spcPct val="90000"/>
                </a:lnSpc>
                <a:spcBef>
                  <a:spcPct val="0"/>
                </a:spcBef>
                <a:spcAft>
                  <a:spcPct val="35000"/>
                </a:spcAft>
              </a:pPr>
              <a:endParaRPr lang="en-US" sz="3600" kern="1200" dirty="0">
                <a:solidFill>
                  <a:schemeClr val="accent2"/>
                </a:solidFill>
                <a:latin typeface="FontAwesome" pitchFamily="2" charset="0"/>
              </a:endParaRPr>
            </a:p>
          </p:txBody>
        </p:sp>
        <p:grpSp>
          <p:nvGrpSpPr>
            <p:cNvPr id="56" name="Group 55">
              <a:extLst>
                <a:ext uri="{FF2B5EF4-FFF2-40B4-BE49-F238E27FC236}">
                  <a16:creationId xmlns:a16="http://schemas.microsoft.com/office/drawing/2014/main" id="{1A22FE41-D3BD-400E-A532-3E7EAFCC2650}"/>
                </a:ext>
              </a:extLst>
            </p:cNvPr>
            <p:cNvGrpSpPr/>
            <p:nvPr/>
          </p:nvGrpSpPr>
          <p:grpSpPr>
            <a:xfrm>
              <a:off x="4120507" y="3774453"/>
              <a:ext cx="463448" cy="404636"/>
              <a:chOff x="7894638" y="4051300"/>
              <a:chExt cx="2501900" cy="2184400"/>
            </a:xfrm>
            <a:solidFill>
              <a:schemeClr val="accent2"/>
            </a:solidFill>
          </p:grpSpPr>
          <p:sp>
            <p:nvSpPr>
              <p:cNvPr id="57" name="Freeform 13">
                <a:extLst>
                  <a:ext uri="{FF2B5EF4-FFF2-40B4-BE49-F238E27FC236}">
                    <a16:creationId xmlns:a16="http://schemas.microsoft.com/office/drawing/2014/main" id="{5D4F49D1-795A-4A31-BBD5-93BEBD43AEA7}"/>
                  </a:ext>
                </a:extLst>
              </p:cNvPr>
              <p:cNvSpPr>
                <a:spLocks/>
              </p:cNvSpPr>
              <p:nvPr/>
            </p:nvSpPr>
            <p:spPr bwMode="auto">
              <a:xfrm>
                <a:off x="8115301" y="4511675"/>
                <a:ext cx="153988" cy="212725"/>
              </a:xfrm>
              <a:custGeom>
                <a:avLst/>
                <a:gdLst>
                  <a:gd name="T0" fmla="*/ 47 w 62"/>
                  <a:gd name="T1" fmla="*/ 5 h 86"/>
                  <a:gd name="T2" fmla="*/ 17 w 62"/>
                  <a:gd name="T3" fmla="*/ 15 h 86"/>
                  <a:gd name="T4" fmla="*/ 3 w 62"/>
                  <a:gd name="T5" fmla="*/ 59 h 86"/>
                  <a:gd name="T6" fmla="*/ 20 w 62"/>
                  <a:gd name="T7" fmla="*/ 85 h 86"/>
                  <a:gd name="T8" fmla="*/ 24 w 62"/>
                  <a:gd name="T9" fmla="*/ 86 h 86"/>
                  <a:gd name="T10" fmla="*/ 46 w 62"/>
                  <a:gd name="T11" fmla="*/ 68 h 86"/>
                  <a:gd name="T12" fmla="*/ 57 w 62"/>
                  <a:gd name="T13" fmla="*/ 34 h 86"/>
                  <a:gd name="T14" fmla="*/ 47 w 62"/>
                  <a:gd name="T15" fmla="*/ 5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86">
                    <a:moveTo>
                      <a:pt x="47" y="5"/>
                    </a:moveTo>
                    <a:cubicBezTo>
                      <a:pt x="36" y="0"/>
                      <a:pt x="22" y="4"/>
                      <a:pt x="17" y="15"/>
                    </a:cubicBezTo>
                    <a:cubicBezTo>
                      <a:pt x="11" y="29"/>
                      <a:pt x="6" y="44"/>
                      <a:pt x="3" y="59"/>
                    </a:cubicBezTo>
                    <a:cubicBezTo>
                      <a:pt x="0" y="71"/>
                      <a:pt x="8" y="83"/>
                      <a:pt x="20" y="85"/>
                    </a:cubicBezTo>
                    <a:cubicBezTo>
                      <a:pt x="22" y="85"/>
                      <a:pt x="23" y="86"/>
                      <a:pt x="24" y="86"/>
                    </a:cubicBezTo>
                    <a:cubicBezTo>
                      <a:pt x="35" y="86"/>
                      <a:pt x="44" y="78"/>
                      <a:pt x="46" y="68"/>
                    </a:cubicBezTo>
                    <a:cubicBezTo>
                      <a:pt x="48" y="56"/>
                      <a:pt x="52" y="45"/>
                      <a:pt x="57" y="34"/>
                    </a:cubicBezTo>
                    <a:cubicBezTo>
                      <a:pt x="62" y="23"/>
                      <a:pt x="58" y="10"/>
                      <a:pt x="4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4">
                <a:extLst>
                  <a:ext uri="{FF2B5EF4-FFF2-40B4-BE49-F238E27FC236}">
                    <a16:creationId xmlns:a16="http://schemas.microsoft.com/office/drawing/2014/main" id="{91E8C8DE-E437-4921-A657-C53131D85000}"/>
                  </a:ext>
                </a:extLst>
              </p:cNvPr>
              <p:cNvSpPr>
                <a:spLocks/>
              </p:cNvSpPr>
              <p:nvPr/>
            </p:nvSpPr>
            <p:spPr bwMode="auto">
              <a:xfrm>
                <a:off x="8264526" y="4254500"/>
                <a:ext cx="460375" cy="222250"/>
              </a:xfrm>
              <a:custGeom>
                <a:avLst/>
                <a:gdLst>
                  <a:gd name="T0" fmla="*/ 166 w 186"/>
                  <a:gd name="T1" fmla="*/ 10 h 90"/>
                  <a:gd name="T2" fmla="*/ 11 w 186"/>
                  <a:gd name="T3" fmla="*/ 51 h 90"/>
                  <a:gd name="T4" fmla="*/ 8 w 186"/>
                  <a:gd name="T5" fmla="*/ 82 h 90"/>
                  <a:gd name="T6" fmla="*/ 25 w 186"/>
                  <a:gd name="T7" fmla="*/ 90 h 90"/>
                  <a:gd name="T8" fmla="*/ 39 w 186"/>
                  <a:gd name="T9" fmla="*/ 86 h 90"/>
                  <a:gd name="T10" fmla="*/ 159 w 186"/>
                  <a:gd name="T11" fmla="*/ 53 h 90"/>
                  <a:gd name="T12" fmla="*/ 184 w 186"/>
                  <a:gd name="T13" fmla="*/ 35 h 90"/>
                  <a:gd name="T14" fmla="*/ 166 w 186"/>
                  <a:gd name="T15" fmla="*/ 1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90">
                    <a:moveTo>
                      <a:pt x="166" y="10"/>
                    </a:moveTo>
                    <a:cubicBezTo>
                      <a:pt x="113" y="0"/>
                      <a:pt x="55" y="16"/>
                      <a:pt x="11" y="51"/>
                    </a:cubicBezTo>
                    <a:cubicBezTo>
                      <a:pt x="2" y="59"/>
                      <a:pt x="0" y="73"/>
                      <a:pt x="8" y="82"/>
                    </a:cubicBezTo>
                    <a:cubicBezTo>
                      <a:pt x="12" y="88"/>
                      <a:pt x="18" y="90"/>
                      <a:pt x="25" y="90"/>
                    </a:cubicBezTo>
                    <a:cubicBezTo>
                      <a:pt x="30" y="90"/>
                      <a:pt x="35" y="89"/>
                      <a:pt x="39" y="86"/>
                    </a:cubicBezTo>
                    <a:cubicBezTo>
                      <a:pt x="73" y="58"/>
                      <a:pt x="118" y="46"/>
                      <a:pt x="159" y="53"/>
                    </a:cubicBezTo>
                    <a:cubicBezTo>
                      <a:pt x="170" y="55"/>
                      <a:pt x="182" y="47"/>
                      <a:pt x="184" y="35"/>
                    </a:cubicBezTo>
                    <a:cubicBezTo>
                      <a:pt x="186" y="23"/>
                      <a:pt x="178" y="12"/>
                      <a:pt x="16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5">
                <a:extLst>
                  <a:ext uri="{FF2B5EF4-FFF2-40B4-BE49-F238E27FC236}">
                    <a16:creationId xmlns:a16="http://schemas.microsoft.com/office/drawing/2014/main" id="{1EFC7DE7-E258-4B29-B9BE-541DBD9BE7B5}"/>
                  </a:ext>
                </a:extLst>
              </p:cNvPr>
              <p:cNvSpPr>
                <a:spLocks noEditPoints="1"/>
              </p:cNvSpPr>
              <p:nvPr/>
            </p:nvSpPr>
            <p:spPr bwMode="auto">
              <a:xfrm>
                <a:off x="7894638" y="4051300"/>
                <a:ext cx="2501900" cy="2184400"/>
              </a:xfrm>
              <a:custGeom>
                <a:avLst/>
                <a:gdLst>
                  <a:gd name="T0" fmla="*/ 729 w 1009"/>
                  <a:gd name="T1" fmla="*/ 0 h 883"/>
                  <a:gd name="T2" fmla="*/ 505 w 1009"/>
                  <a:gd name="T3" fmla="*/ 150 h 883"/>
                  <a:gd name="T4" fmla="*/ 281 w 1009"/>
                  <a:gd name="T5" fmla="*/ 0 h 883"/>
                  <a:gd name="T6" fmla="*/ 0 w 1009"/>
                  <a:gd name="T7" fmla="*/ 281 h 883"/>
                  <a:gd name="T8" fmla="*/ 249 w 1009"/>
                  <a:gd name="T9" fmla="*/ 698 h 883"/>
                  <a:gd name="T10" fmla="*/ 504 w 1009"/>
                  <a:gd name="T11" fmla="*/ 883 h 883"/>
                  <a:gd name="T12" fmla="*/ 516 w 1009"/>
                  <a:gd name="T13" fmla="*/ 880 h 883"/>
                  <a:gd name="T14" fmla="*/ 930 w 1009"/>
                  <a:gd name="T15" fmla="*/ 508 h 883"/>
                  <a:gd name="T16" fmla="*/ 921 w 1009"/>
                  <a:gd name="T17" fmla="*/ 76 h 883"/>
                  <a:gd name="T18" fmla="*/ 505 w 1009"/>
                  <a:gd name="T19" fmla="*/ 836 h 883"/>
                  <a:gd name="T20" fmla="*/ 174 w 1009"/>
                  <a:gd name="T21" fmla="*/ 504 h 883"/>
                  <a:gd name="T22" fmla="*/ 217 w 1009"/>
                  <a:gd name="T23" fmla="*/ 405 h 883"/>
                  <a:gd name="T24" fmla="*/ 294 w 1009"/>
                  <a:gd name="T25" fmla="*/ 616 h 883"/>
                  <a:gd name="T26" fmla="*/ 369 w 1009"/>
                  <a:gd name="T27" fmla="*/ 357 h 883"/>
                  <a:gd name="T28" fmla="*/ 458 w 1009"/>
                  <a:gd name="T29" fmla="*/ 726 h 883"/>
                  <a:gd name="T30" fmla="*/ 480 w 1009"/>
                  <a:gd name="T31" fmla="*/ 710 h 883"/>
                  <a:gd name="T32" fmla="*/ 600 w 1009"/>
                  <a:gd name="T33" fmla="*/ 551 h 883"/>
                  <a:gd name="T34" fmla="*/ 641 w 1009"/>
                  <a:gd name="T35" fmla="*/ 550 h 883"/>
                  <a:gd name="T36" fmla="*/ 723 w 1009"/>
                  <a:gd name="T37" fmla="*/ 464 h 883"/>
                  <a:gd name="T38" fmla="*/ 723 w 1009"/>
                  <a:gd name="T39" fmla="*/ 420 h 883"/>
                  <a:gd name="T40" fmla="*/ 637 w 1009"/>
                  <a:gd name="T41" fmla="*/ 434 h 883"/>
                  <a:gd name="T42" fmla="*/ 571 w 1009"/>
                  <a:gd name="T43" fmla="*/ 372 h 883"/>
                  <a:gd name="T44" fmla="*/ 530 w 1009"/>
                  <a:gd name="T45" fmla="*/ 375 h 883"/>
                  <a:gd name="T46" fmla="*/ 392 w 1009"/>
                  <a:gd name="T47" fmla="*/ 245 h 883"/>
                  <a:gd name="T48" fmla="*/ 371 w 1009"/>
                  <a:gd name="T49" fmla="*/ 227 h 883"/>
                  <a:gd name="T50" fmla="*/ 291 w 1009"/>
                  <a:gd name="T51" fmla="*/ 504 h 883"/>
                  <a:gd name="T52" fmla="*/ 217 w 1009"/>
                  <a:gd name="T53" fmla="*/ 300 h 883"/>
                  <a:gd name="T54" fmla="*/ 195 w 1009"/>
                  <a:gd name="T55" fmla="*/ 316 h 883"/>
                  <a:gd name="T56" fmla="*/ 101 w 1009"/>
                  <a:gd name="T57" fmla="*/ 460 h 883"/>
                  <a:gd name="T58" fmla="*/ 281 w 1009"/>
                  <a:gd name="T59" fmla="*/ 44 h 883"/>
                  <a:gd name="T60" fmla="*/ 495 w 1009"/>
                  <a:gd name="T61" fmla="*/ 241 h 883"/>
                  <a:gd name="T62" fmla="*/ 520 w 1009"/>
                  <a:gd name="T63" fmla="*/ 237 h 883"/>
                  <a:gd name="T64" fmla="*/ 729 w 1009"/>
                  <a:gd name="T65" fmla="*/ 44 h 883"/>
                  <a:gd name="T66" fmla="*/ 732 w 1009"/>
                  <a:gd name="T67" fmla="*/ 665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09" h="883">
                    <a:moveTo>
                      <a:pt x="921" y="76"/>
                    </a:moveTo>
                    <a:cubicBezTo>
                      <a:pt x="868" y="28"/>
                      <a:pt x="798" y="0"/>
                      <a:pt x="729" y="0"/>
                    </a:cubicBezTo>
                    <a:cubicBezTo>
                      <a:pt x="672" y="0"/>
                      <a:pt x="620" y="18"/>
                      <a:pt x="578" y="52"/>
                    </a:cubicBezTo>
                    <a:cubicBezTo>
                      <a:pt x="547" y="77"/>
                      <a:pt x="522" y="110"/>
                      <a:pt x="505" y="150"/>
                    </a:cubicBezTo>
                    <a:cubicBezTo>
                      <a:pt x="487" y="110"/>
                      <a:pt x="462" y="77"/>
                      <a:pt x="432" y="52"/>
                    </a:cubicBezTo>
                    <a:cubicBezTo>
                      <a:pt x="389" y="18"/>
                      <a:pt x="337" y="0"/>
                      <a:pt x="281" y="0"/>
                    </a:cubicBezTo>
                    <a:cubicBezTo>
                      <a:pt x="211" y="0"/>
                      <a:pt x="141" y="28"/>
                      <a:pt x="89" y="76"/>
                    </a:cubicBezTo>
                    <a:cubicBezTo>
                      <a:pt x="32" y="129"/>
                      <a:pt x="0" y="202"/>
                      <a:pt x="0" y="281"/>
                    </a:cubicBezTo>
                    <a:cubicBezTo>
                      <a:pt x="0" y="353"/>
                      <a:pt x="27" y="429"/>
                      <a:pt x="79" y="508"/>
                    </a:cubicBezTo>
                    <a:cubicBezTo>
                      <a:pt x="120" y="570"/>
                      <a:pt x="177" y="634"/>
                      <a:pt x="249" y="698"/>
                    </a:cubicBezTo>
                    <a:cubicBezTo>
                      <a:pt x="369" y="806"/>
                      <a:pt x="488" y="877"/>
                      <a:pt x="493" y="880"/>
                    </a:cubicBezTo>
                    <a:cubicBezTo>
                      <a:pt x="496" y="882"/>
                      <a:pt x="500" y="883"/>
                      <a:pt x="504" y="883"/>
                    </a:cubicBezTo>
                    <a:cubicBezTo>
                      <a:pt x="504" y="883"/>
                      <a:pt x="505" y="883"/>
                      <a:pt x="505" y="883"/>
                    </a:cubicBezTo>
                    <a:cubicBezTo>
                      <a:pt x="509" y="883"/>
                      <a:pt x="513" y="882"/>
                      <a:pt x="516" y="880"/>
                    </a:cubicBezTo>
                    <a:cubicBezTo>
                      <a:pt x="521" y="877"/>
                      <a:pt x="640" y="806"/>
                      <a:pt x="761" y="698"/>
                    </a:cubicBezTo>
                    <a:cubicBezTo>
                      <a:pt x="832" y="634"/>
                      <a:pt x="889" y="570"/>
                      <a:pt x="930" y="508"/>
                    </a:cubicBezTo>
                    <a:cubicBezTo>
                      <a:pt x="983" y="429"/>
                      <a:pt x="1009" y="353"/>
                      <a:pt x="1009" y="281"/>
                    </a:cubicBezTo>
                    <a:cubicBezTo>
                      <a:pt x="1009" y="202"/>
                      <a:pt x="978" y="129"/>
                      <a:pt x="921" y="76"/>
                    </a:cubicBezTo>
                    <a:close/>
                    <a:moveTo>
                      <a:pt x="732" y="665"/>
                    </a:moveTo>
                    <a:cubicBezTo>
                      <a:pt x="635" y="752"/>
                      <a:pt x="537" y="815"/>
                      <a:pt x="505" y="836"/>
                    </a:cubicBezTo>
                    <a:cubicBezTo>
                      <a:pt x="455" y="804"/>
                      <a:pt x="249" y="670"/>
                      <a:pt x="130" y="504"/>
                    </a:cubicBezTo>
                    <a:cubicBezTo>
                      <a:pt x="174" y="504"/>
                      <a:pt x="174" y="504"/>
                      <a:pt x="174" y="504"/>
                    </a:cubicBezTo>
                    <a:cubicBezTo>
                      <a:pt x="184" y="504"/>
                      <a:pt x="193" y="497"/>
                      <a:pt x="195" y="488"/>
                    </a:cubicBezTo>
                    <a:cubicBezTo>
                      <a:pt x="217" y="405"/>
                      <a:pt x="217" y="405"/>
                      <a:pt x="217" y="405"/>
                    </a:cubicBezTo>
                    <a:cubicBezTo>
                      <a:pt x="273" y="600"/>
                      <a:pt x="273" y="600"/>
                      <a:pt x="273" y="600"/>
                    </a:cubicBezTo>
                    <a:cubicBezTo>
                      <a:pt x="275" y="610"/>
                      <a:pt x="284" y="616"/>
                      <a:pt x="294" y="616"/>
                    </a:cubicBezTo>
                    <a:cubicBezTo>
                      <a:pt x="304" y="616"/>
                      <a:pt x="313" y="608"/>
                      <a:pt x="315" y="599"/>
                    </a:cubicBezTo>
                    <a:cubicBezTo>
                      <a:pt x="369" y="357"/>
                      <a:pt x="369" y="357"/>
                      <a:pt x="369" y="357"/>
                    </a:cubicBezTo>
                    <a:cubicBezTo>
                      <a:pt x="437" y="708"/>
                      <a:pt x="437" y="708"/>
                      <a:pt x="437" y="708"/>
                    </a:cubicBezTo>
                    <a:cubicBezTo>
                      <a:pt x="439" y="718"/>
                      <a:pt x="448" y="726"/>
                      <a:pt x="458" y="726"/>
                    </a:cubicBezTo>
                    <a:cubicBezTo>
                      <a:pt x="458" y="726"/>
                      <a:pt x="459" y="726"/>
                      <a:pt x="459" y="726"/>
                    </a:cubicBezTo>
                    <a:cubicBezTo>
                      <a:pt x="469" y="726"/>
                      <a:pt x="477" y="720"/>
                      <a:pt x="480" y="710"/>
                    </a:cubicBezTo>
                    <a:cubicBezTo>
                      <a:pt x="555" y="446"/>
                      <a:pt x="555" y="446"/>
                      <a:pt x="555" y="446"/>
                    </a:cubicBezTo>
                    <a:cubicBezTo>
                      <a:pt x="600" y="551"/>
                      <a:pt x="600" y="551"/>
                      <a:pt x="600" y="551"/>
                    </a:cubicBezTo>
                    <a:cubicBezTo>
                      <a:pt x="604" y="559"/>
                      <a:pt x="612" y="565"/>
                      <a:pt x="621" y="564"/>
                    </a:cubicBezTo>
                    <a:cubicBezTo>
                      <a:pt x="630" y="564"/>
                      <a:pt x="638" y="558"/>
                      <a:pt x="641" y="550"/>
                    </a:cubicBezTo>
                    <a:cubicBezTo>
                      <a:pt x="673" y="464"/>
                      <a:pt x="673" y="464"/>
                      <a:pt x="673" y="464"/>
                    </a:cubicBezTo>
                    <a:cubicBezTo>
                      <a:pt x="723" y="464"/>
                      <a:pt x="723" y="464"/>
                      <a:pt x="723" y="464"/>
                    </a:cubicBezTo>
                    <a:cubicBezTo>
                      <a:pt x="735" y="464"/>
                      <a:pt x="745" y="454"/>
                      <a:pt x="745" y="442"/>
                    </a:cubicBezTo>
                    <a:cubicBezTo>
                      <a:pt x="745" y="430"/>
                      <a:pt x="735" y="420"/>
                      <a:pt x="723" y="420"/>
                    </a:cubicBezTo>
                    <a:cubicBezTo>
                      <a:pt x="657" y="420"/>
                      <a:pt x="657" y="420"/>
                      <a:pt x="657" y="420"/>
                    </a:cubicBezTo>
                    <a:cubicBezTo>
                      <a:pt x="648" y="420"/>
                      <a:pt x="640" y="425"/>
                      <a:pt x="637" y="434"/>
                    </a:cubicBezTo>
                    <a:cubicBezTo>
                      <a:pt x="619" y="483"/>
                      <a:pt x="619" y="483"/>
                      <a:pt x="619" y="483"/>
                    </a:cubicBezTo>
                    <a:cubicBezTo>
                      <a:pt x="571" y="372"/>
                      <a:pt x="571" y="372"/>
                      <a:pt x="571" y="372"/>
                    </a:cubicBezTo>
                    <a:cubicBezTo>
                      <a:pt x="567" y="364"/>
                      <a:pt x="559" y="358"/>
                      <a:pt x="549" y="359"/>
                    </a:cubicBezTo>
                    <a:cubicBezTo>
                      <a:pt x="540" y="359"/>
                      <a:pt x="532" y="366"/>
                      <a:pt x="530" y="375"/>
                    </a:cubicBezTo>
                    <a:cubicBezTo>
                      <a:pt x="463" y="609"/>
                      <a:pt x="463" y="609"/>
                      <a:pt x="463" y="609"/>
                    </a:cubicBezTo>
                    <a:cubicBezTo>
                      <a:pt x="392" y="245"/>
                      <a:pt x="392" y="245"/>
                      <a:pt x="392" y="245"/>
                    </a:cubicBezTo>
                    <a:cubicBezTo>
                      <a:pt x="390" y="235"/>
                      <a:pt x="382" y="228"/>
                      <a:pt x="371" y="228"/>
                    </a:cubicBezTo>
                    <a:cubicBezTo>
                      <a:pt x="371" y="228"/>
                      <a:pt x="371" y="227"/>
                      <a:pt x="371" y="227"/>
                    </a:cubicBezTo>
                    <a:cubicBezTo>
                      <a:pt x="361" y="227"/>
                      <a:pt x="352" y="235"/>
                      <a:pt x="349" y="245"/>
                    </a:cubicBezTo>
                    <a:cubicBezTo>
                      <a:pt x="291" y="504"/>
                      <a:pt x="291" y="504"/>
                      <a:pt x="291" y="504"/>
                    </a:cubicBezTo>
                    <a:cubicBezTo>
                      <a:pt x="238" y="316"/>
                      <a:pt x="238" y="316"/>
                      <a:pt x="238" y="316"/>
                    </a:cubicBezTo>
                    <a:cubicBezTo>
                      <a:pt x="235" y="307"/>
                      <a:pt x="226" y="300"/>
                      <a:pt x="217" y="300"/>
                    </a:cubicBezTo>
                    <a:cubicBezTo>
                      <a:pt x="216" y="300"/>
                      <a:pt x="216" y="300"/>
                      <a:pt x="216" y="300"/>
                    </a:cubicBezTo>
                    <a:cubicBezTo>
                      <a:pt x="207" y="300"/>
                      <a:pt x="198" y="307"/>
                      <a:pt x="195" y="316"/>
                    </a:cubicBezTo>
                    <a:cubicBezTo>
                      <a:pt x="157" y="460"/>
                      <a:pt x="157" y="460"/>
                      <a:pt x="157" y="460"/>
                    </a:cubicBezTo>
                    <a:cubicBezTo>
                      <a:pt x="101" y="460"/>
                      <a:pt x="101" y="460"/>
                      <a:pt x="101" y="460"/>
                    </a:cubicBezTo>
                    <a:cubicBezTo>
                      <a:pt x="66" y="402"/>
                      <a:pt x="44" y="342"/>
                      <a:pt x="44" y="281"/>
                    </a:cubicBezTo>
                    <a:cubicBezTo>
                      <a:pt x="44" y="135"/>
                      <a:pt x="167" y="44"/>
                      <a:pt x="281" y="44"/>
                    </a:cubicBezTo>
                    <a:cubicBezTo>
                      <a:pt x="382" y="44"/>
                      <a:pt x="457" y="111"/>
                      <a:pt x="483" y="224"/>
                    </a:cubicBezTo>
                    <a:cubicBezTo>
                      <a:pt x="484" y="232"/>
                      <a:pt x="488" y="238"/>
                      <a:pt x="495" y="241"/>
                    </a:cubicBezTo>
                    <a:cubicBezTo>
                      <a:pt x="503" y="245"/>
                      <a:pt x="512" y="244"/>
                      <a:pt x="519" y="238"/>
                    </a:cubicBezTo>
                    <a:cubicBezTo>
                      <a:pt x="520" y="237"/>
                      <a:pt x="520" y="237"/>
                      <a:pt x="520" y="237"/>
                    </a:cubicBezTo>
                    <a:cubicBezTo>
                      <a:pt x="523" y="234"/>
                      <a:pt x="525" y="230"/>
                      <a:pt x="527" y="226"/>
                    </a:cubicBezTo>
                    <a:cubicBezTo>
                      <a:pt x="551" y="112"/>
                      <a:pt x="627" y="44"/>
                      <a:pt x="729" y="44"/>
                    </a:cubicBezTo>
                    <a:cubicBezTo>
                      <a:pt x="842" y="44"/>
                      <a:pt x="965" y="135"/>
                      <a:pt x="965" y="281"/>
                    </a:cubicBezTo>
                    <a:cubicBezTo>
                      <a:pt x="965" y="425"/>
                      <a:pt x="838" y="569"/>
                      <a:pt x="732" y="6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6">
                <a:extLst>
                  <a:ext uri="{FF2B5EF4-FFF2-40B4-BE49-F238E27FC236}">
                    <a16:creationId xmlns:a16="http://schemas.microsoft.com/office/drawing/2014/main" id="{6D4ADC7F-68F6-4F67-8027-8E915D2DAE98}"/>
                  </a:ext>
                </a:extLst>
              </p:cNvPr>
              <p:cNvSpPr>
                <a:spLocks/>
              </p:cNvSpPr>
              <p:nvPr/>
            </p:nvSpPr>
            <p:spPr bwMode="auto">
              <a:xfrm>
                <a:off x="9798051" y="5091113"/>
                <a:ext cx="141288" cy="107950"/>
              </a:xfrm>
              <a:custGeom>
                <a:avLst/>
                <a:gdLst>
                  <a:gd name="T0" fmla="*/ 29 w 57"/>
                  <a:gd name="T1" fmla="*/ 0 h 44"/>
                  <a:gd name="T2" fmla="*/ 29 w 57"/>
                  <a:gd name="T3" fmla="*/ 44 h 44"/>
                  <a:gd name="T4" fmla="*/ 29 w 57"/>
                  <a:gd name="T5" fmla="*/ 0 h 44"/>
                </a:gdLst>
                <a:ahLst/>
                <a:cxnLst>
                  <a:cxn ang="0">
                    <a:pos x="T0" y="T1"/>
                  </a:cxn>
                  <a:cxn ang="0">
                    <a:pos x="T2" y="T3"/>
                  </a:cxn>
                  <a:cxn ang="0">
                    <a:pos x="T4" y="T5"/>
                  </a:cxn>
                </a:cxnLst>
                <a:rect l="0" t="0" r="r" b="b"/>
                <a:pathLst>
                  <a:path w="57" h="44">
                    <a:moveTo>
                      <a:pt x="29" y="0"/>
                    </a:moveTo>
                    <a:cubicBezTo>
                      <a:pt x="0" y="0"/>
                      <a:pt x="0" y="44"/>
                      <a:pt x="29" y="44"/>
                    </a:cubicBezTo>
                    <a:cubicBezTo>
                      <a:pt x="57" y="44"/>
                      <a:pt x="57" y="0"/>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2" name="Group 21">
            <a:extLst>
              <a:ext uri="{FF2B5EF4-FFF2-40B4-BE49-F238E27FC236}">
                <a16:creationId xmlns:a16="http://schemas.microsoft.com/office/drawing/2014/main" id="{0E9AAC04-1C59-4924-8537-9DEBD1D3EF0F}"/>
              </a:ext>
            </a:extLst>
          </p:cNvPr>
          <p:cNvGrpSpPr/>
          <p:nvPr/>
        </p:nvGrpSpPr>
        <p:grpSpPr>
          <a:xfrm>
            <a:off x="7260233" y="3375371"/>
            <a:ext cx="1202801" cy="1202801"/>
            <a:chOff x="7260233" y="3375371"/>
            <a:chExt cx="1202801" cy="1202801"/>
          </a:xfrm>
        </p:grpSpPr>
        <p:sp>
          <p:nvSpPr>
            <p:cNvPr id="11" name="Freeform 65">
              <a:extLst>
                <a:ext uri="{FF2B5EF4-FFF2-40B4-BE49-F238E27FC236}">
                  <a16:creationId xmlns:a16="http://schemas.microsoft.com/office/drawing/2014/main" id="{804F7EBD-E917-4EE9-A0B6-875247E205AB}"/>
                </a:ext>
              </a:extLst>
            </p:cNvPr>
            <p:cNvSpPr/>
            <p:nvPr/>
          </p:nvSpPr>
          <p:spPr>
            <a:xfrm>
              <a:off x="7260233" y="3375371"/>
              <a:ext cx="1202801" cy="1202801"/>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19050">
              <a:solidFill>
                <a:schemeClr val="accent4"/>
              </a:solidFill>
              <a:prstDash val="dash"/>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82880" rIns="158008" bIns="158008" numCol="1" spcCol="1270" anchor="ctr" anchorCtr="0">
              <a:noAutofit/>
            </a:bodyPr>
            <a:lstStyle/>
            <a:p>
              <a:pPr lvl="0" algn="ctr" defTabSz="889000">
                <a:lnSpc>
                  <a:spcPct val="90000"/>
                </a:lnSpc>
                <a:spcBef>
                  <a:spcPct val="0"/>
                </a:spcBef>
                <a:spcAft>
                  <a:spcPct val="35000"/>
                </a:spcAft>
              </a:pPr>
              <a:endParaRPr lang="en-US" sz="3600" kern="1200" dirty="0">
                <a:solidFill>
                  <a:schemeClr val="accent4"/>
                </a:solidFill>
                <a:latin typeface="FontAwesome" pitchFamily="2" charset="0"/>
              </a:endParaRPr>
            </a:p>
          </p:txBody>
        </p:sp>
        <p:grpSp>
          <p:nvGrpSpPr>
            <p:cNvPr id="61" name="Group 60">
              <a:extLst>
                <a:ext uri="{FF2B5EF4-FFF2-40B4-BE49-F238E27FC236}">
                  <a16:creationId xmlns:a16="http://schemas.microsoft.com/office/drawing/2014/main" id="{E00CCD1F-DB48-441A-BDC1-AA93BBF8CD7D}"/>
                </a:ext>
              </a:extLst>
            </p:cNvPr>
            <p:cNvGrpSpPr/>
            <p:nvPr/>
          </p:nvGrpSpPr>
          <p:grpSpPr>
            <a:xfrm>
              <a:off x="7655202" y="3767649"/>
              <a:ext cx="412863" cy="418244"/>
              <a:chOff x="7985126" y="3973513"/>
              <a:chExt cx="2314575" cy="2344738"/>
            </a:xfrm>
            <a:solidFill>
              <a:schemeClr val="accent4"/>
            </a:solidFill>
          </p:grpSpPr>
          <p:sp>
            <p:nvSpPr>
              <p:cNvPr id="62" name="Freeform 20">
                <a:extLst>
                  <a:ext uri="{FF2B5EF4-FFF2-40B4-BE49-F238E27FC236}">
                    <a16:creationId xmlns:a16="http://schemas.microsoft.com/office/drawing/2014/main" id="{FDEBC0B7-CD4D-474C-9D26-98EF0D55314C}"/>
                  </a:ext>
                </a:extLst>
              </p:cNvPr>
              <p:cNvSpPr>
                <a:spLocks noEditPoints="1"/>
              </p:cNvSpPr>
              <p:nvPr/>
            </p:nvSpPr>
            <p:spPr bwMode="auto">
              <a:xfrm>
                <a:off x="7985126" y="3973513"/>
                <a:ext cx="2314575" cy="2344738"/>
              </a:xfrm>
              <a:custGeom>
                <a:avLst/>
                <a:gdLst>
                  <a:gd name="T0" fmla="*/ 861 w 934"/>
                  <a:gd name="T1" fmla="*/ 550 h 947"/>
                  <a:gd name="T2" fmla="*/ 813 w 934"/>
                  <a:gd name="T3" fmla="*/ 503 h 947"/>
                  <a:gd name="T4" fmla="*/ 602 w 934"/>
                  <a:gd name="T5" fmla="*/ 291 h 947"/>
                  <a:gd name="T6" fmla="*/ 410 w 934"/>
                  <a:gd name="T7" fmla="*/ 100 h 947"/>
                  <a:gd name="T8" fmla="*/ 347 w 934"/>
                  <a:gd name="T9" fmla="*/ 45 h 947"/>
                  <a:gd name="T10" fmla="*/ 114 w 934"/>
                  <a:gd name="T11" fmla="*/ 43 h 947"/>
                  <a:gd name="T12" fmla="*/ 8 w 934"/>
                  <a:gd name="T13" fmla="*/ 210 h 947"/>
                  <a:gd name="T14" fmla="*/ 72 w 934"/>
                  <a:gd name="T15" fmla="*/ 392 h 947"/>
                  <a:gd name="T16" fmla="*/ 424 w 934"/>
                  <a:gd name="T17" fmla="*/ 744 h 947"/>
                  <a:gd name="T18" fmla="*/ 549 w 934"/>
                  <a:gd name="T19" fmla="*/ 868 h 947"/>
                  <a:gd name="T20" fmla="*/ 777 w 934"/>
                  <a:gd name="T21" fmla="*/ 920 h 947"/>
                  <a:gd name="T22" fmla="*/ 926 w 934"/>
                  <a:gd name="T23" fmla="*/ 733 h 947"/>
                  <a:gd name="T24" fmla="*/ 861 w 934"/>
                  <a:gd name="T25" fmla="*/ 550 h 947"/>
                  <a:gd name="T26" fmla="*/ 146 w 934"/>
                  <a:gd name="T27" fmla="*/ 408 h 947"/>
                  <a:gd name="T28" fmla="*/ 101 w 934"/>
                  <a:gd name="T29" fmla="*/ 363 h 947"/>
                  <a:gd name="T30" fmla="*/ 49 w 934"/>
                  <a:gd name="T31" fmla="*/ 264 h 947"/>
                  <a:gd name="T32" fmla="*/ 48 w 934"/>
                  <a:gd name="T33" fmla="*/ 210 h 947"/>
                  <a:gd name="T34" fmla="*/ 63 w 934"/>
                  <a:gd name="T35" fmla="*/ 160 h 947"/>
                  <a:gd name="T36" fmla="*/ 139 w 934"/>
                  <a:gd name="T37" fmla="*/ 76 h 947"/>
                  <a:gd name="T38" fmla="*/ 244 w 934"/>
                  <a:gd name="T39" fmla="*/ 52 h 947"/>
                  <a:gd name="T40" fmla="*/ 298 w 934"/>
                  <a:gd name="T41" fmla="*/ 65 h 947"/>
                  <a:gd name="T42" fmla="*/ 344 w 934"/>
                  <a:gd name="T43" fmla="*/ 92 h 947"/>
                  <a:gd name="T44" fmla="*/ 365 w 934"/>
                  <a:gd name="T45" fmla="*/ 112 h 947"/>
                  <a:gd name="T46" fmla="*/ 426 w 934"/>
                  <a:gd name="T47" fmla="*/ 172 h 947"/>
                  <a:gd name="T48" fmla="*/ 582 w 934"/>
                  <a:gd name="T49" fmla="*/ 328 h 947"/>
                  <a:gd name="T50" fmla="*/ 430 w 934"/>
                  <a:gd name="T51" fmla="*/ 480 h 947"/>
                  <a:gd name="T52" fmla="*/ 324 w 934"/>
                  <a:gd name="T53" fmla="*/ 586 h 947"/>
                  <a:gd name="T54" fmla="*/ 146 w 934"/>
                  <a:gd name="T55" fmla="*/ 408 h 947"/>
                  <a:gd name="T56" fmla="*/ 876 w 934"/>
                  <a:gd name="T57" fmla="*/ 771 h 947"/>
                  <a:gd name="T58" fmla="*/ 810 w 934"/>
                  <a:gd name="T59" fmla="*/ 858 h 947"/>
                  <a:gd name="T60" fmla="*/ 602 w 934"/>
                  <a:gd name="T61" fmla="*/ 860 h 947"/>
                  <a:gd name="T62" fmla="*/ 550 w 934"/>
                  <a:gd name="T63" fmla="*/ 812 h 947"/>
                  <a:gd name="T64" fmla="*/ 355 w 934"/>
                  <a:gd name="T65" fmla="*/ 618 h 947"/>
                  <a:gd name="T66" fmla="*/ 352 w 934"/>
                  <a:gd name="T67" fmla="*/ 615 h 947"/>
                  <a:gd name="T68" fmla="*/ 504 w 934"/>
                  <a:gd name="T69" fmla="*/ 463 h 947"/>
                  <a:gd name="T70" fmla="*/ 610 w 934"/>
                  <a:gd name="T71" fmla="*/ 357 h 947"/>
                  <a:gd name="T72" fmla="*/ 646 w 934"/>
                  <a:gd name="T73" fmla="*/ 393 h 947"/>
                  <a:gd name="T74" fmla="*/ 821 w 934"/>
                  <a:gd name="T75" fmla="*/ 568 h 947"/>
                  <a:gd name="T76" fmla="*/ 833 w 934"/>
                  <a:gd name="T77" fmla="*/ 580 h 947"/>
                  <a:gd name="T78" fmla="*/ 881 w 934"/>
                  <a:gd name="T79" fmla="*/ 663 h 947"/>
                  <a:gd name="T80" fmla="*/ 876 w 934"/>
                  <a:gd name="T81" fmla="*/ 771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34" h="947">
                    <a:moveTo>
                      <a:pt x="861" y="550"/>
                    </a:moveTo>
                    <a:cubicBezTo>
                      <a:pt x="845" y="534"/>
                      <a:pt x="829" y="518"/>
                      <a:pt x="813" y="503"/>
                    </a:cubicBezTo>
                    <a:cubicBezTo>
                      <a:pt x="743" y="432"/>
                      <a:pt x="672" y="361"/>
                      <a:pt x="602" y="291"/>
                    </a:cubicBezTo>
                    <a:cubicBezTo>
                      <a:pt x="410" y="100"/>
                      <a:pt x="410" y="100"/>
                      <a:pt x="410" y="100"/>
                    </a:cubicBezTo>
                    <a:cubicBezTo>
                      <a:pt x="390" y="80"/>
                      <a:pt x="371" y="60"/>
                      <a:pt x="347" y="45"/>
                    </a:cubicBezTo>
                    <a:cubicBezTo>
                      <a:pt x="277" y="0"/>
                      <a:pt x="185" y="1"/>
                      <a:pt x="114" y="43"/>
                    </a:cubicBezTo>
                    <a:cubicBezTo>
                      <a:pt x="54" y="79"/>
                      <a:pt x="17" y="141"/>
                      <a:pt x="8" y="210"/>
                    </a:cubicBezTo>
                    <a:cubicBezTo>
                      <a:pt x="0" y="276"/>
                      <a:pt x="25" y="344"/>
                      <a:pt x="72" y="392"/>
                    </a:cubicBezTo>
                    <a:cubicBezTo>
                      <a:pt x="424" y="744"/>
                      <a:pt x="424" y="744"/>
                      <a:pt x="424" y="744"/>
                    </a:cubicBezTo>
                    <a:cubicBezTo>
                      <a:pt x="466" y="786"/>
                      <a:pt x="507" y="827"/>
                      <a:pt x="549" y="868"/>
                    </a:cubicBezTo>
                    <a:cubicBezTo>
                      <a:pt x="608" y="927"/>
                      <a:pt x="698" y="947"/>
                      <a:pt x="777" y="920"/>
                    </a:cubicBezTo>
                    <a:cubicBezTo>
                      <a:pt x="859" y="892"/>
                      <a:pt x="915" y="818"/>
                      <a:pt x="926" y="733"/>
                    </a:cubicBezTo>
                    <a:cubicBezTo>
                      <a:pt x="934" y="666"/>
                      <a:pt x="908" y="598"/>
                      <a:pt x="861" y="550"/>
                    </a:cubicBezTo>
                    <a:close/>
                    <a:moveTo>
                      <a:pt x="146" y="408"/>
                    </a:moveTo>
                    <a:cubicBezTo>
                      <a:pt x="131" y="393"/>
                      <a:pt x="116" y="378"/>
                      <a:pt x="101" y="363"/>
                    </a:cubicBezTo>
                    <a:cubicBezTo>
                      <a:pt x="73" y="335"/>
                      <a:pt x="56" y="302"/>
                      <a:pt x="49" y="264"/>
                    </a:cubicBezTo>
                    <a:cubicBezTo>
                      <a:pt x="47" y="249"/>
                      <a:pt x="46" y="228"/>
                      <a:pt x="48" y="210"/>
                    </a:cubicBezTo>
                    <a:cubicBezTo>
                      <a:pt x="50" y="196"/>
                      <a:pt x="56" y="174"/>
                      <a:pt x="63" y="160"/>
                    </a:cubicBezTo>
                    <a:cubicBezTo>
                      <a:pt x="79" y="124"/>
                      <a:pt x="105" y="95"/>
                      <a:pt x="139" y="76"/>
                    </a:cubicBezTo>
                    <a:cubicBezTo>
                      <a:pt x="171" y="57"/>
                      <a:pt x="207" y="50"/>
                      <a:pt x="244" y="52"/>
                    </a:cubicBezTo>
                    <a:cubicBezTo>
                      <a:pt x="261" y="53"/>
                      <a:pt x="280" y="58"/>
                      <a:pt x="298" y="65"/>
                    </a:cubicBezTo>
                    <a:cubicBezTo>
                      <a:pt x="312" y="70"/>
                      <a:pt x="331" y="81"/>
                      <a:pt x="344" y="92"/>
                    </a:cubicBezTo>
                    <a:cubicBezTo>
                      <a:pt x="352" y="98"/>
                      <a:pt x="358" y="105"/>
                      <a:pt x="365" y="112"/>
                    </a:cubicBezTo>
                    <a:cubicBezTo>
                      <a:pt x="385" y="132"/>
                      <a:pt x="406" y="152"/>
                      <a:pt x="426" y="172"/>
                    </a:cubicBezTo>
                    <a:cubicBezTo>
                      <a:pt x="478" y="224"/>
                      <a:pt x="530" y="276"/>
                      <a:pt x="582" y="328"/>
                    </a:cubicBezTo>
                    <a:cubicBezTo>
                      <a:pt x="430" y="480"/>
                      <a:pt x="430" y="480"/>
                      <a:pt x="430" y="480"/>
                    </a:cubicBezTo>
                    <a:cubicBezTo>
                      <a:pt x="395" y="515"/>
                      <a:pt x="359" y="551"/>
                      <a:pt x="324" y="586"/>
                    </a:cubicBezTo>
                    <a:cubicBezTo>
                      <a:pt x="264" y="527"/>
                      <a:pt x="205" y="467"/>
                      <a:pt x="146" y="408"/>
                    </a:cubicBezTo>
                    <a:close/>
                    <a:moveTo>
                      <a:pt x="876" y="771"/>
                    </a:moveTo>
                    <a:cubicBezTo>
                      <a:pt x="865" y="805"/>
                      <a:pt x="840" y="837"/>
                      <a:pt x="810" y="858"/>
                    </a:cubicBezTo>
                    <a:cubicBezTo>
                      <a:pt x="747" y="902"/>
                      <a:pt x="665" y="902"/>
                      <a:pt x="602" y="860"/>
                    </a:cubicBezTo>
                    <a:cubicBezTo>
                      <a:pt x="583" y="847"/>
                      <a:pt x="566" y="829"/>
                      <a:pt x="550" y="812"/>
                    </a:cubicBezTo>
                    <a:cubicBezTo>
                      <a:pt x="485" y="747"/>
                      <a:pt x="420" y="683"/>
                      <a:pt x="355" y="618"/>
                    </a:cubicBezTo>
                    <a:cubicBezTo>
                      <a:pt x="352" y="615"/>
                      <a:pt x="352" y="615"/>
                      <a:pt x="352" y="615"/>
                    </a:cubicBezTo>
                    <a:cubicBezTo>
                      <a:pt x="504" y="463"/>
                      <a:pt x="504" y="463"/>
                      <a:pt x="504" y="463"/>
                    </a:cubicBezTo>
                    <a:cubicBezTo>
                      <a:pt x="539" y="428"/>
                      <a:pt x="575" y="392"/>
                      <a:pt x="610" y="357"/>
                    </a:cubicBezTo>
                    <a:cubicBezTo>
                      <a:pt x="622" y="369"/>
                      <a:pt x="634" y="381"/>
                      <a:pt x="646" y="393"/>
                    </a:cubicBezTo>
                    <a:cubicBezTo>
                      <a:pt x="705" y="451"/>
                      <a:pt x="763" y="510"/>
                      <a:pt x="821" y="568"/>
                    </a:cubicBezTo>
                    <a:cubicBezTo>
                      <a:pt x="825" y="572"/>
                      <a:pt x="829" y="576"/>
                      <a:pt x="833" y="580"/>
                    </a:cubicBezTo>
                    <a:cubicBezTo>
                      <a:pt x="857" y="603"/>
                      <a:pt x="873" y="632"/>
                      <a:pt x="881" y="663"/>
                    </a:cubicBezTo>
                    <a:cubicBezTo>
                      <a:pt x="891" y="699"/>
                      <a:pt x="889" y="735"/>
                      <a:pt x="876" y="7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21">
                <a:extLst>
                  <a:ext uri="{FF2B5EF4-FFF2-40B4-BE49-F238E27FC236}">
                    <a16:creationId xmlns:a16="http://schemas.microsoft.com/office/drawing/2014/main" id="{9283A00E-FD0F-4B83-A4E5-F994CE4AEF80}"/>
                  </a:ext>
                </a:extLst>
              </p:cNvPr>
              <p:cNvSpPr>
                <a:spLocks/>
              </p:cNvSpPr>
              <p:nvPr/>
            </p:nvSpPr>
            <p:spPr bwMode="auto">
              <a:xfrm>
                <a:off x="8280401" y="4233863"/>
                <a:ext cx="839788" cy="490538"/>
              </a:xfrm>
              <a:custGeom>
                <a:avLst/>
                <a:gdLst>
                  <a:gd name="T0" fmla="*/ 321 w 339"/>
                  <a:gd name="T1" fmla="*/ 151 h 198"/>
                  <a:gd name="T2" fmla="*/ 232 w 339"/>
                  <a:gd name="T3" fmla="*/ 62 h 198"/>
                  <a:gd name="T4" fmla="*/ 182 w 339"/>
                  <a:gd name="T5" fmla="*/ 21 h 198"/>
                  <a:gd name="T6" fmla="*/ 58 w 339"/>
                  <a:gd name="T7" fmla="*/ 18 h 198"/>
                  <a:gd name="T8" fmla="*/ 18 w 339"/>
                  <a:gd name="T9" fmla="*/ 45 h 198"/>
                  <a:gd name="T10" fmla="*/ 47 w 339"/>
                  <a:gd name="T11" fmla="*/ 74 h 198"/>
                  <a:gd name="T12" fmla="*/ 144 w 339"/>
                  <a:gd name="T13" fmla="*/ 49 h 198"/>
                  <a:gd name="T14" fmla="*/ 197 w 339"/>
                  <a:gd name="T15" fmla="*/ 85 h 198"/>
                  <a:gd name="T16" fmla="*/ 291 w 339"/>
                  <a:gd name="T17" fmla="*/ 179 h 198"/>
                  <a:gd name="T18" fmla="*/ 292 w 339"/>
                  <a:gd name="T19" fmla="*/ 180 h 198"/>
                  <a:gd name="T20" fmla="*/ 321 w 339"/>
                  <a:gd name="T21" fmla="*/ 15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9" h="198">
                    <a:moveTo>
                      <a:pt x="321" y="151"/>
                    </a:moveTo>
                    <a:cubicBezTo>
                      <a:pt x="291" y="122"/>
                      <a:pt x="261" y="92"/>
                      <a:pt x="232" y="62"/>
                    </a:cubicBezTo>
                    <a:cubicBezTo>
                      <a:pt x="216" y="47"/>
                      <a:pt x="201" y="31"/>
                      <a:pt x="182" y="21"/>
                    </a:cubicBezTo>
                    <a:cubicBezTo>
                      <a:pt x="143" y="0"/>
                      <a:pt x="98" y="0"/>
                      <a:pt x="58" y="18"/>
                    </a:cubicBezTo>
                    <a:cubicBezTo>
                      <a:pt x="43" y="24"/>
                      <a:pt x="30" y="34"/>
                      <a:pt x="18" y="45"/>
                    </a:cubicBezTo>
                    <a:cubicBezTo>
                      <a:pt x="0" y="64"/>
                      <a:pt x="28" y="92"/>
                      <a:pt x="47" y="74"/>
                    </a:cubicBezTo>
                    <a:cubicBezTo>
                      <a:pt x="74" y="48"/>
                      <a:pt x="110" y="39"/>
                      <a:pt x="144" y="49"/>
                    </a:cubicBezTo>
                    <a:cubicBezTo>
                      <a:pt x="166" y="55"/>
                      <a:pt x="181" y="69"/>
                      <a:pt x="197" y="85"/>
                    </a:cubicBezTo>
                    <a:cubicBezTo>
                      <a:pt x="229" y="116"/>
                      <a:pt x="260" y="148"/>
                      <a:pt x="291" y="179"/>
                    </a:cubicBezTo>
                    <a:cubicBezTo>
                      <a:pt x="292" y="180"/>
                      <a:pt x="292" y="180"/>
                      <a:pt x="292" y="180"/>
                    </a:cubicBezTo>
                    <a:cubicBezTo>
                      <a:pt x="311" y="198"/>
                      <a:pt x="339" y="170"/>
                      <a:pt x="321" y="1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9" name="Group 18">
            <a:extLst>
              <a:ext uri="{FF2B5EF4-FFF2-40B4-BE49-F238E27FC236}">
                <a16:creationId xmlns:a16="http://schemas.microsoft.com/office/drawing/2014/main" id="{95DA44A4-3509-4CA8-A31D-08BBF431A92F}"/>
              </a:ext>
            </a:extLst>
          </p:cNvPr>
          <p:cNvGrpSpPr/>
          <p:nvPr/>
        </p:nvGrpSpPr>
        <p:grpSpPr>
          <a:xfrm>
            <a:off x="1983486" y="3375371"/>
            <a:ext cx="1202801" cy="1202801"/>
            <a:chOff x="1983486" y="3375371"/>
            <a:chExt cx="1202801" cy="1202801"/>
          </a:xfrm>
        </p:grpSpPr>
        <p:sp>
          <p:nvSpPr>
            <p:cNvPr id="8" name="Freeform 62">
              <a:extLst>
                <a:ext uri="{FF2B5EF4-FFF2-40B4-BE49-F238E27FC236}">
                  <a16:creationId xmlns:a16="http://schemas.microsoft.com/office/drawing/2014/main" id="{827AE18C-0223-4C69-91BB-DD46501B8A34}"/>
                </a:ext>
              </a:extLst>
            </p:cNvPr>
            <p:cNvSpPr/>
            <p:nvPr/>
          </p:nvSpPr>
          <p:spPr>
            <a:xfrm>
              <a:off x="1983486" y="3375371"/>
              <a:ext cx="1202801" cy="1202801"/>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19050">
              <a:solidFill>
                <a:schemeClr val="accent1"/>
              </a:solidFill>
              <a:prstDash val="dash"/>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82880" rIns="158008" bIns="158008" numCol="1" spcCol="1270" anchor="ctr" anchorCtr="0">
              <a:noAutofit/>
            </a:bodyPr>
            <a:lstStyle/>
            <a:p>
              <a:pPr lvl="0" algn="ctr" defTabSz="889000">
                <a:lnSpc>
                  <a:spcPct val="90000"/>
                </a:lnSpc>
                <a:spcBef>
                  <a:spcPct val="0"/>
                </a:spcBef>
                <a:spcAft>
                  <a:spcPct val="35000"/>
                </a:spcAft>
              </a:pPr>
              <a:endParaRPr lang="en-US" sz="3600" kern="1200" dirty="0">
                <a:solidFill>
                  <a:schemeClr val="accent1"/>
                </a:solidFill>
                <a:latin typeface="FontAwesome" pitchFamily="2" charset="0"/>
              </a:endParaRPr>
            </a:p>
          </p:txBody>
        </p:sp>
        <p:sp>
          <p:nvSpPr>
            <p:cNvPr id="64" name="Freeform 34">
              <a:extLst>
                <a:ext uri="{FF2B5EF4-FFF2-40B4-BE49-F238E27FC236}">
                  <a16:creationId xmlns:a16="http://schemas.microsoft.com/office/drawing/2014/main" id="{BC566B21-53D1-4C7C-BE9C-2B8C2DD0BA25}"/>
                </a:ext>
              </a:extLst>
            </p:cNvPr>
            <p:cNvSpPr>
              <a:spLocks/>
            </p:cNvSpPr>
            <p:nvPr/>
          </p:nvSpPr>
          <p:spPr bwMode="auto">
            <a:xfrm>
              <a:off x="2349486" y="3780937"/>
              <a:ext cx="470800" cy="391669"/>
            </a:xfrm>
            <a:custGeom>
              <a:avLst/>
              <a:gdLst>
                <a:gd name="T0" fmla="*/ 531 w 983"/>
                <a:gd name="T1" fmla="*/ 7 h 819"/>
                <a:gd name="T2" fmla="*/ 0 w 983"/>
                <a:gd name="T3" fmla="*/ 372 h 819"/>
                <a:gd name="T4" fmla="*/ 519 w 983"/>
                <a:gd name="T5" fmla="*/ 686 h 819"/>
                <a:gd name="T6" fmla="*/ 712 w 983"/>
                <a:gd name="T7" fmla="*/ 797 h 819"/>
                <a:gd name="T8" fmla="*/ 541 w 983"/>
                <a:gd name="T9" fmla="*/ 648 h 819"/>
                <a:gd name="T10" fmla="*/ 441 w 983"/>
                <a:gd name="T11" fmla="*/ 595 h 819"/>
                <a:gd name="T12" fmla="*/ 330 w 983"/>
                <a:gd name="T13" fmla="*/ 598 h 819"/>
                <a:gd name="T14" fmla="*/ 187 w 983"/>
                <a:gd name="T15" fmla="*/ 459 h 819"/>
                <a:gd name="T16" fmla="*/ 187 w 983"/>
                <a:gd name="T17" fmla="*/ 417 h 819"/>
                <a:gd name="T18" fmla="*/ 200 w 983"/>
                <a:gd name="T19" fmla="*/ 366 h 819"/>
                <a:gd name="T20" fmla="*/ 219 w 983"/>
                <a:gd name="T21" fmla="*/ 331 h 819"/>
                <a:gd name="T22" fmla="*/ 240 w 983"/>
                <a:gd name="T23" fmla="*/ 308 h 819"/>
                <a:gd name="T24" fmla="*/ 370 w 983"/>
                <a:gd name="T25" fmla="*/ 226 h 819"/>
                <a:gd name="T26" fmla="*/ 149 w 983"/>
                <a:gd name="T27" fmla="*/ 484 h 819"/>
                <a:gd name="T28" fmla="*/ 152 w 983"/>
                <a:gd name="T29" fmla="*/ 562 h 819"/>
                <a:gd name="T30" fmla="*/ 121 w 983"/>
                <a:gd name="T31" fmla="*/ 543 h 819"/>
                <a:gd name="T32" fmla="*/ 97 w 983"/>
                <a:gd name="T33" fmla="*/ 520 h 819"/>
                <a:gd name="T34" fmla="*/ 85 w 983"/>
                <a:gd name="T35" fmla="*/ 506 h 819"/>
                <a:gd name="T36" fmla="*/ 64 w 983"/>
                <a:gd name="T37" fmla="*/ 472 h 819"/>
                <a:gd name="T38" fmla="*/ 59 w 983"/>
                <a:gd name="T39" fmla="*/ 462 h 819"/>
                <a:gd name="T40" fmla="*/ 67 w 983"/>
                <a:gd name="T41" fmla="*/ 256 h 819"/>
                <a:gd name="T42" fmla="*/ 127 w 983"/>
                <a:gd name="T43" fmla="*/ 174 h 819"/>
                <a:gd name="T44" fmla="*/ 815 w 983"/>
                <a:gd name="T45" fmla="*/ 149 h 819"/>
                <a:gd name="T46" fmla="*/ 915 w 983"/>
                <a:gd name="T47" fmla="*/ 272 h 819"/>
                <a:gd name="T48" fmla="*/ 927 w 983"/>
                <a:gd name="T49" fmla="*/ 315 h 819"/>
                <a:gd name="T50" fmla="*/ 929 w 983"/>
                <a:gd name="T51" fmla="*/ 330 h 819"/>
                <a:gd name="T52" fmla="*/ 929 w 983"/>
                <a:gd name="T53" fmla="*/ 385 h 819"/>
                <a:gd name="T54" fmla="*/ 923 w 983"/>
                <a:gd name="T55" fmla="*/ 411 h 819"/>
                <a:gd name="T56" fmla="*/ 916 w 983"/>
                <a:gd name="T57" fmla="*/ 431 h 819"/>
                <a:gd name="T58" fmla="*/ 904 w 983"/>
                <a:gd name="T59" fmla="*/ 452 h 819"/>
                <a:gd name="T60" fmla="*/ 879 w 983"/>
                <a:gd name="T61" fmla="*/ 384 h 819"/>
                <a:gd name="T62" fmla="*/ 854 w 983"/>
                <a:gd name="T63" fmla="*/ 442 h 819"/>
                <a:gd name="T64" fmla="*/ 838 w 983"/>
                <a:gd name="T65" fmla="*/ 487 h 819"/>
                <a:gd name="T66" fmla="*/ 766 w 983"/>
                <a:gd name="T67" fmla="*/ 541 h 819"/>
                <a:gd name="T68" fmla="*/ 763 w 983"/>
                <a:gd name="T69" fmla="*/ 569 h 819"/>
                <a:gd name="T70" fmla="*/ 756 w 983"/>
                <a:gd name="T71" fmla="*/ 594 h 819"/>
                <a:gd name="T72" fmla="*/ 746 w 983"/>
                <a:gd name="T73" fmla="*/ 612 h 819"/>
                <a:gd name="T74" fmla="*/ 733 w 983"/>
                <a:gd name="T75" fmla="*/ 624 h 819"/>
                <a:gd name="T76" fmla="*/ 715 w 983"/>
                <a:gd name="T77" fmla="*/ 634 h 819"/>
                <a:gd name="T78" fmla="*/ 692 w 983"/>
                <a:gd name="T79" fmla="*/ 641 h 819"/>
                <a:gd name="T80" fmla="*/ 643 w 983"/>
                <a:gd name="T81" fmla="*/ 667 h 819"/>
                <a:gd name="T82" fmla="*/ 764 w 983"/>
                <a:gd name="T83" fmla="*/ 742 h 819"/>
                <a:gd name="T84" fmla="*/ 729 w 983"/>
                <a:gd name="T85" fmla="*/ 716 h 819"/>
                <a:gd name="T86" fmla="*/ 778 w 983"/>
                <a:gd name="T87" fmla="*/ 639 h 819"/>
                <a:gd name="T88" fmla="*/ 959 w 983"/>
                <a:gd name="T89" fmla="*/ 437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3" h="819">
                  <a:moveTo>
                    <a:pt x="948" y="243"/>
                  </a:moveTo>
                  <a:cubicBezTo>
                    <a:pt x="915" y="173"/>
                    <a:pt x="854" y="119"/>
                    <a:pt x="788" y="81"/>
                  </a:cubicBezTo>
                  <a:cubicBezTo>
                    <a:pt x="710" y="36"/>
                    <a:pt x="620" y="13"/>
                    <a:pt x="531" y="7"/>
                  </a:cubicBezTo>
                  <a:cubicBezTo>
                    <a:pt x="444" y="0"/>
                    <a:pt x="353" y="12"/>
                    <a:pt x="271" y="40"/>
                  </a:cubicBezTo>
                  <a:cubicBezTo>
                    <a:pt x="198" y="66"/>
                    <a:pt x="128" y="106"/>
                    <a:pt x="77" y="165"/>
                  </a:cubicBezTo>
                  <a:cubicBezTo>
                    <a:pt x="27" y="223"/>
                    <a:pt x="0" y="296"/>
                    <a:pt x="0" y="372"/>
                  </a:cubicBezTo>
                  <a:cubicBezTo>
                    <a:pt x="0" y="447"/>
                    <a:pt x="29" y="520"/>
                    <a:pt x="87" y="569"/>
                  </a:cubicBezTo>
                  <a:cubicBezTo>
                    <a:pt x="177" y="644"/>
                    <a:pt x="306" y="653"/>
                    <a:pt x="417" y="631"/>
                  </a:cubicBezTo>
                  <a:cubicBezTo>
                    <a:pt x="446" y="657"/>
                    <a:pt x="482" y="675"/>
                    <a:pt x="519" y="686"/>
                  </a:cubicBezTo>
                  <a:cubicBezTo>
                    <a:pt x="533" y="718"/>
                    <a:pt x="554" y="748"/>
                    <a:pt x="581" y="771"/>
                  </a:cubicBezTo>
                  <a:cubicBezTo>
                    <a:pt x="613" y="797"/>
                    <a:pt x="651" y="813"/>
                    <a:pt x="691" y="818"/>
                  </a:cubicBezTo>
                  <a:cubicBezTo>
                    <a:pt x="703" y="819"/>
                    <a:pt x="712" y="807"/>
                    <a:pt x="712" y="797"/>
                  </a:cubicBezTo>
                  <a:cubicBezTo>
                    <a:pt x="712" y="784"/>
                    <a:pt x="703" y="777"/>
                    <a:pt x="691" y="775"/>
                  </a:cubicBezTo>
                  <a:cubicBezTo>
                    <a:pt x="630" y="768"/>
                    <a:pt x="578" y="721"/>
                    <a:pt x="556" y="664"/>
                  </a:cubicBezTo>
                  <a:cubicBezTo>
                    <a:pt x="555" y="657"/>
                    <a:pt x="550" y="650"/>
                    <a:pt x="541" y="648"/>
                  </a:cubicBezTo>
                  <a:cubicBezTo>
                    <a:pt x="518" y="642"/>
                    <a:pt x="496" y="634"/>
                    <a:pt x="476" y="622"/>
                  </a:cubicBezTo>
                  <a:cubicBezTo>
                    <a:pt x="467" y="617"/>
                    <a:pt x="459" y="611"/>
                    <a:pt x="452" y="605"/>
                  </a:cubicBezTo>
                  <a:cubicBezTo>
                    <a:pt x="448" y="602"/>
                    <a:pt x="444" y="598"/>
                    <a:pt x="441" y="595"/>
                  </a:cubicBezTo>
                  <a:cubicBezTo>
                    <a:pt x="432" y="586"/>
                    <a:pt x="424" y="586"/>
                    <a:pt x="414" y="588"/>
                  </a:cubicBezTo>
                  <a:cubicBezTo>
                    <a:pt x="387" y="594"/>
                    <a:pt x="361" y="597"/>
                    <a:pt x="333" y="599"/>
                  </a:cubicBezTo>
                  <a:cubicBezTo>
                    <a:pt x="332" y="598"/>
                    <a:pt x="331" y="598"/>
                    <a:pt x="330" y="598"/>
                  </a:cubicBezTo>
                  <a:cubicBezTo>
                    <a:pt x="261" y="589"/>
                    <a:pt x="199" y="532"/>
                    <a:pt x="188" y="462"/>
                  </a:cubicBezTo>
                  <a:cubicBezTo>
                    <a:pt x="188" y="462"/>
                    <a:pt x="188" y="461"/>
                    <a:pt x="187" y="461"/>
                  </a:cubicBezTo>
                  <a:cubicBezTo>
                    <a:pt x="187" y="460"/>
                    <a:pt x="187" y="460"/>
                    <a:pt x="187" y="459"/>
                  </a:cubicBezTo>
                  <a:cubicBezTo>
                    <a:pt x="187" y="456"/>
                    <a:pt x="187" y="454"/>
                    <a:pt x="187" y="451"/>
                  </a:cubicBezTo>
                  <a:cubicBezTo>
                    <a:pt x="186" y="445"/>
                    <a:pt x="186" y="440"/>
                    <a:pt x="186" y="434"/>
                  </a:cubicBezTo>
                  <a:cubicBezTo>
                    <a:pt x="186" y="428"/>
                    <a:pt x="186" y="422"/>
                    <a:pt x="187" y="417"/>
                  </a:cubicBezTo>
                  <a:cubicBezTo>
                    <a:pt x="187" y="416"/>
                    <a:pt x="188" y="411"/>
                    <a:pt x="188" y="410"/>
                  </a:cubicBezTo>
                  <a:cubicBezTo>
                    <a:pt x="188" y="408"/>
                    <a:pt x="189" y="405"/>
                    <a:pt x="189" y="402"/>
                  </a:cubicBezTo>
                  <a:cubicBezTo>
                    <a:pt x="192" y="390"/>
                    <a:pt x="195" y="378"/>
                    <a:pt x="200" y="366"/>
                  </a:cubicBezTo>
                  <a:cubicBezTo>
                    <a:pt x="200" y="367"/>
                    <a:pt x="202" y="360"/>
                    <a:pt x="203" y="359"/>
                  </a:cubicBezTo>
                  <a:cubicBezTo>
                    <a:pt x="204" y="356"/>
                    <a:pt x="206" y="353"/>
                    <a:pt x="208" y="350"/>
                  </a:cubicBezTo>
                  <a:cubicBezTo>
                    <a:pt x="211" y="344"/>
                    <a:pt x="215" y="337"/>
                    <a:pt x="219" y="331"/>
                  </a:cubicBezTo>
                  <a:cubicBezTo>
                    <a:pt x="220" y="331"/>
                    <a:pt x="222" y="328"/>
                    <a:pt x="222" y="327"/>
                  </a:cubicBezTo>
                  <a:cubicBezTo>
                    <a:pt x="224" y="325"/>
                    <a:pt x="226" y="324"/>
                    <a:pt x="227" y="322"/>
                  </a:cubicBezTo>
                  <a:cubicBezTo>
                    <a:pt x="231" y="317"/>
                    <a:pt x="236" y="312"/>
                    <a:pt x="240" y="308"/>
                  </a:cubicBezTo>
                  <a:cubicBezTo>
                    <a:pt x="251" y="298"/>
                    <a:pt x="257" y="294"/>
                    <a:pt x="270" y="286"/>
                  </a:cubicBezTo>
                  <a:cubicBezTo>
                    <a:pt x="297" y="269"/>
                    <a:pt x="324" y="259"/>
                    <a:pt x="355" y="252"/>
                  </a:cubicBezTo>
                  <a:cubicBezTo>
                    <a:pt x="367" y="250"/>
                    <a:pt x="373" y="237"/>
                    <a:pt x="370" y="226"/>
                  </a:cubicBezTo>
                  <a:cubicBezTo>
                    <a:pt x="367" y="215"/>
                    <a:pt x="355" y="209"/>
                    <a:pt x="344" y="211"/>
                  </a:cubicBezTo>
                  <a:cubicBezTo>
                    <a:pt x="272" y="228"/>
                    <a:pt x="204" y="266"/>
                    <a:pt x="169" y="333"/>
                  </a:cubicBezTo>
                  <a:cubicBezTo>
                    <a:pt x="145" y="379"/>
                    <a:pt x="138" y="434"/>
                    <a:pt x="149" y="484"/>
                  </a:cubicBezTo>
                  <a:cubicBezTo>
                    <a:pt x="158" y="524"/>
                    <a:pt x="180" y="559"/>
                    <a:pt x="210" y="585"/>
                  </a:cubicBezTo>
                  <a:cubicBezTo>
                    <a:pt x="205" y="584"/>
                    <a:pt x="201" y="583"/>
                    <a:pt x="196" y="581"/>
                  </a:cubicBezTo>
                  <a:cubicBezTo>
                    <a:pt x="179" y="576"/>
                    <a:pt x="169" y="571"/>
                    <a:pt x="152" y="562"/>
                  </a:cubicBezTo>
                  <a:cubicBezTo>
                    <a:pt x="145" y="559"/>
                    <a:pt x="138" y="554"/>
                    <a:pt x="132" y="550"/>
                  </a:cubicBezTo>
                  <a:cubicBezTo>
                    <a:pt x="128" y="548"/>
                    <a:pt x="125" y="545"/>
                    <a:pt x="122" y="543"/>
                  </a:cubicBezTo>
                  <a:cubicBezTo>
                    <a:pt x="122" y="543"/>
                    <a:pt x="121" y="543"/>
                    <a:pt x="121" y="543"/>
                  </a:cubicBezTo>
                  <a:cubicBezTo>
                    <a:pt x="121" y="542"/>
                    <a:pt x="121" y="542"/>
                    <a:pt x="120" y="542"/>
                  </a:cubicBezTo>
                  <a:cubicBezTo>
                    <a:pt x="118" y="540"/>
                    <a:pt x="116" y="538"/>
                    <a:pt x="114" y="537"/>
                  </a:cubicBezTo>
                  <a:cubicBezTo>
                    <a:pt x="108" y="531"/>
                    <a:pt x="102" y="526"/>
                    <a:pt x="97" y="520"/>
                  </a:cubicBezTo>
                  <a:cubicBezTo>
                    <a:pt x="94" y="517"/>
                    <a:pt x="92" y="514"/>
                    <a:pt x="89" y="511"/>
                  </a:cubicBezTo>
                  <a:cubicBezTo>
                    <a:pt x="88" y="510"/>
                    <a:pt x="86" y="508"/>
                    <a:pt x="85" y="507"/>
                  </a:cubicBezTo>
                  <a:cubicBezTo>
                    <a:pt x="84" y="505"/>
                    <a:pt x="84" y="505"/>
                    <a:pt x="85" y="506"/>
                  </a:cubicBezTo>
                  <a:cubicBezTo>
                    <a:pt x="84" y="505"/>
                    <a:pt x="83" y="504"/>
                    <a:pt x="83" y="503"/>
                  </a:cubicBezTo>
                  <a:cubicBezTo>
                    <a:pt x="78" y="497"/>
                    <a:pt x="74" y="490"/>
                    <a:pt x="70" y="483"/>
                  </a:cubicBezTo>
                  <a:cubicBezTo>
                    <a:pt x="68" y="479"/>
                    <a:pt x="66" y="476"/>
                    <a:pt x="64" y="472"/>
                  </a:cubicBezTo>
                  <a:cubicBezTo>
                    <a:pt x="63" y="470"/>
                    <a:pt x="62" y="468"/>
                    <a:pt x="61" y="467"/>
                  </a:cubicBezTo>
                  <a:cubicBezTo>
                    <a:pt x="61" y="466"/>
                    <a:pt x="60" y="465"/>
                    <a:pt x="60" y="464"/>
                  </a:cubicBezTo>
                  <a:cubicBezTo>
                    <a:pt x="60" y="463"/>
                    <a:pt x="60" y="463"/>
                    <a:pt x="59" y="462"/>
                  </a:cubicBezTo>
                  <a:cubicBezTo>
                    <a:pt x="45" y="426"/>
                    <a:pt x="41" y="392"/>
                    <a:pt x="43" y="353"/>
                  </a:cubicBezTo>
                  <a:cubicBezTo>
                    <a:pt x="44" y="334"/>
                    <a:pt x="46" y="322"/>
                    <a:pt x="51" y="303"/>
                  </a:cubicBezTo>
                  <a:cubicBezTo>
                    <a:pt x="55" y="286"/>
                    <a:pt x="61" y="269"/>
                    <a:pt x="67" y="256"/>
                  </a:cubicBezTo>
                  <a:cubicBezTo>
                    <a:pt x="75" y="240"/>
                    <a:pt x="84" y="225"/>
                    <a:pt x="94" y="211"/>
                  </a:cubicBezTo>
                  <a:cubicBezTo>
                    <a:pt x="99" y="204"/>
                    <a:pt x="102" y="201"/>
                    <a:pt x="108" y="194"/>
                  </a:cubicBezTo>
                  <a:cubicBezTo>
                    <a:pt x="114" y="187"/>
                    <a:pt x="121" y="180"/>
                    <a:pt x="127" y="174"/>
                  </a:cubicBezTo>
                  <a:cubicBezTo>
                    <a:pt x="181" y="121"/>
                    <a:pt x="251" y="88"/>
                    <a:pt x="325" y="68"/>
                  </a:cubicBezTo>
                  <a:cubicBezTo>
                    <a:pt x="408" y="46"/>
                    <a:pt x="497" y="41"/>
                    <a:pt x="583" y="55"/>
                  </a:cubicBezTo>
                  <a:cubicBezTo>
                    <a:pt x="667" y="68"/>
                    <a:pt x="747" y="98"/>
                    <a:pt x="815" y="149"/>
                  </a:cubicBezTo>
                  <a:cubicBezTo>
                    <a:pt x="841" y="168"/>
                    <a:pt x="870" y="198"/>
                    <a:pt x="888" y="224"/>
                  </a:cubicBezTo>
                  <a:cubicBezTo>
                    <a:pt x="898" y="238"/>
                    <a:pt x="906" y="253"/>
                    <a:pt x="913" y="268"/>
                  </a:cubicBezTo>
                  <a:cubicBezTo>
                    <a:pt x="913" y="269"/>
                    <a:pt x="915" y="272"/>
                    <a:pt x="915" y="272"/>
                  </a:cubicBezTo>
                  <a:cubicBezTo>
                    <a:pt x="915" y="274"/>
                    <a:pt x="916" y="276"/>
                    <a:pt x="917" y="278"/>
                  </a:cubicBezTo>
                  <a:cubicBezTo>
                    <a:pt x="918" y="282"/>
                    <a:pt x="919" y="286"/>
                    <a:pt x="921" y="289"/>
                  </a:cubicBezTo>
                  <a:cubicBezTo>
                    <a:pt x="923" y="298"/>
                    <a:pt x="926" y="306"/>
                    <a:pt x="927" y="315"/>
                  </a:cubicBezTo>
                  <a:cubicBezTo>
                    <a:pt x="928" y="318"/>
                    <a:pt x="928" y="320"/>
                    <a:pt x="929" y="323"/>
                  </a:cubicBezTo>
                  <a:cubicBezTo>
                    <a:pt x="929" y="324"/>
                    <a:pt x="929" y="324"/>
                    <a:pt x="929" y="325"/>
                  </a:cubicBezTo>
                  <a:cubicBezTo>
                    <a:pt x="929" y="326"/>
                    <a:pt x="929" y="328"/>
                    <a:pt x="929" y="330"/>
                  </a:cubicBezTo>
                  <a:cubicBezTo>
                    <a:pt x="930" y="336"/>
                    <a:pt x="930" y="343"/>
                    <a:pt x="931" y="350"/>
                  </a:cubicBezTo>
                  <a:cubicBezTo>
                    <a:pt x="931" y="361"/>
                    <a:pt x="930" y="372"/>
                    <a:pt x="929" y="383"/>
                  </a:cubicBezTo>
                  <a:cubicBezTo>
                    <a:pt x="929" y="383"/>
                    <a:pt x="929" y="384"/>
                    <a:pt x="929" y="385"/>
                  </a:cubicBezTo>
                  <a:cubicBezTo>
                    <a:pt x="929" y="385"/>
                    <a:pt x="929" y="385"/>
                    <a:pt x="929" y="385"/>
                  </a:cubicBezTo>
                  <a:cubicBezTo>
                    <a:pt x="928" y="388"/>
                    <a:pt x="928" y="391"/>
                    <a:pt x="927" y="394"/>
                  </a:cubicBezTo>
                  <a:cubicBezTo>
                    <a:pt x="926" y="400"/>
                    <a:pt x="925" y="405"/>
                    <a:pt x="923" y="411"/>
                  </a:cubicBezTo>
                  <a:cubicBezTo>
                    <a:pt x="922" y="416"/>
                    <a:pt x="920" y="422"/>
                    <a:pt x="918" y="427"/>
                  </a:cubicBezTo>
                  <a:cubicBezTo>
                    <a:pt x="918" y="427"/>
                    <a:pt x="918" y="427"/>
                    <a:pt x="918" y="427"/>
                  </a:cubicBezTo>
                  <a:cubicBezTo>
                    <a:pt x="917" y="429"/>
                    <a:pt x="916" y="430"/>
                    <a:pt x="916" y="431"/>
                  </a:cubicBezTo>
                  <a:cubicBezTo>
                    <a:pt x="915" y="434"/>
                    <a:pt x="913" y="436"/>
                    <a:pt x="912" y="439"/>
                  </a:cubicBezTo>
                  <a:cubicBezTo>
                    <a:pt x="909" y="443"/>
                    <a:pt x="907" y="447"/>
                    <a:pt x="904" y="452"/>
                  </a:cubicBezTo>
                  <a:cubicBezTo>
                    <a:pt x="904" y="452"/>
                    <a:pt x="904" y="452"/>
                    <a:pt x="904" y="452"/>
                  </a:cubicBezTo>
                  <a:cubicBezTo>
                    <a:pt x="903" y="453"/>
                    <a:pt x="902" y="454"/>
                    <a:pt x="901" y="455"/>
                  </a:cubicBezTo>
                  <a:cubicBezTo>
                    <a:pt x="899" y="457"/>
                    <a:pt x="897" y="459"/>
                    <a:pt x="895" y="461"/>
                  </a:cubicBezTo>
                  <a:cubicBezTo>
                    <a:pt x="899" y="434"/>
                    <a:pt x="896" y="407"/>
                    <a:pt x="879" y="384"/>
                  </a:cubicBezTo>
                  <a:cubicBezTo>
                    <a:pt x="872" y="375"/>
                    <a:pt x="861" y="370"/>
                    <a:pt x="850" y="376"/>
                  </a:cubicBezTo>
                  <a:cubicBezTo>
                    <a:pt x="841" y="382"/>
                    <a:pt x="835" y="396"/>
                    <a:pt x="842" y="405"/>
                  </a:cubicBezTo>
                  <a:cubicBezTo>
                    <a:pt x="851" y="417"/>
                    <a:pt x="854" y="428"/>
                    <a:pt x="854" y="442"/>
                  </a:cubicBezTo>
                  <a:cubicBezTo>
                    <a:pt x="855" y="456"/>
                    <a:pt x="851" y="472"/>
                    <a:pt x="845" y="485"/>
                  </a:cubicBezTo>
                  <a:cubicBezTo>
                    <a:pt x="844" y="486"/>
                    <a:pt x="843" y="486"/>
                    <a:pt x="843" y="486"/>
                  </a:cubicBezTo>
                  <a:cubicBezTo>
                    <a:pt x="843" y="486"/>
                    <a:pt x="839" y="486"/>
                    <a:pt x="838" y="487"/>
                  </a:cubicBezTo>
                  <a:cubicBezTo>
                    <a:pt x="823" y="488"/>
                    <a:pt x="807" y="488"/>
                    <a:pt x="792" y="486"/>
                  </a:cubicBezTo>
                  <a:cubicBezTo>
                    <a:pt x="779" y="484"/>
                    <a:pt x="764" y="491"/>
                    <a:pt x="765" y="506"/>
                  </a:cubicBezTo>
                  <a:cubicBezTo>
                    <a:pt x="766" y="518"/>
                    <a:pt x="766" y="529"/>
                    <a:pt x="766" y="541"/>
                  </a:cubicBezTo>
                  <a:cubicBezTo>
                    <a:pt x="765" y="546"/>
                    <a:pt x="765" y="551"/>
                    <a:pt x="765" y="556"/>
                  </a:cubicBezTo>
                  <a:cubicBezTo>
                    <a:pt x="765" y="559"/>
                    <a:pt x="764" y="561"/>
                    <a:pt x="764" y="564"/>
                  </a:cubicBezTo>
                  <a:cubicBezTo>
                    <a:pt x="764" y="561"/>
                    <a:pt x="763" y="568"/>
                    <a:pt x="763" y="569"/>
                  </a:cubicBezTo>
                  <a:cubicBezTo>
                    <a:pt x="762" y="577"/>
                    <a:pt x="759" y="585"/>
                    <a:pt x="756" y="593"/>
                  </a:cubicBezTo>
                  <a:cubicBezTo>
                    <a:pt x="756" y="593"/>
                    <a:pt x="756" y="594"/>
                    <a:pt x="756" y="594"/>
                  </a:cubicBezTo>
                  <a:cubicBezTo>
                    <a:pt x="756" y="594"/>
                    <a:pt x="756" y="594"/>
                    <a:pt x="756" y="594"/>
                  </a:cubicBezTo>
                  <a:cubicBezTo>
                    <a:pt x="755" y="596"/>
                    <a:pt x="754" y="598"/>
                    <a:pt x="753" y="600"/>
                  </a:cubicBezTo>
                  <a:cubicBezTo>
                    <a:pt x="751" y="603"/>
                    <a:pt x="749" y="607"/>
                    <a:pt x="747" y="610"/>
                  </a:cubicBezTo>
                  <a:cubicBezTo>
                    <a:pt x="747" y="610"/>
                    <a:pt x="746" y="611"/>
                    <a:pt x="746" y="612"/>
                  </a:cubicBezTo>
                  <a:cubicBezTo>
                    <a:pt x="744" y="613"/>
                    <a:pt x="743" y="615"/>
                    <a:pt x="741" y="616"/>
                  </a:cubicBezTo>
                  <a:cubicBezTo>
                    <a:pt x="739" y="618"/>
                    <a:pt x="737" y="620"/>
                    <a:pt x="735" y="622"/>
                  </a:cubicBezTo>
                  <a:cubicBezTo>
                    <a:pt x="734" y="623"/>
                    <a:pt x="733" y="624"/>
                    <a:pt x="733" y="624"/>
                  </a:cubicBezTo>
                  <a:cubicBezTo>
                    <a:pt x="731" y="625"/>
                    <a:pt x="729" y="626"/>
                    <a:pt x="727" y="627"/>
                  </a:cubicBezTo>
                  <a:cubicBezTo>
                    <a:pt x="723" y="630"/>
                    <a:pt x="719" y="632"/>
                    <a:pt x="715" y="634"/>
                  </a:cubicBezTo>
                  <a:cubicBezTo>
                    <a:pt x="715" y="634"/>
                    <a:pt x="715" y="634"/>
                    <a:pt x="715" y="634"/>
                  </a:cubicBezTo>
                  <a:cubicBezTo>
                    <a:pt x="715" y="634"/>
                    <a:pt x="714" y="634"/>
                    <a:pt x="714" y="634"/>
                  </a:cubicBezTo>
                  <a:cubicBezTo>
                    <a:pt x="712" y="635"/>
                    <a:pt x="709" y="636"/>
                    <a:pt x="707" y="637"/>
                  </a:cubicBezTo>
                  <a:cubicBezTo>
                    <a:pt x="702" y="638"/>
                    <a:pt x="697" y="640"/>
                    <a:pt x="692" y="641"/>
                  </a:cubicBezTo>
                  <a:cubicBezTo>
                    <a:pt x="688" y="642"/>
                    <a:pt x="683" y="643"/>
                    <a:pt x="678" y="644"/>
                  </a:cubicBezTo>
                  <a:cubicBezTo>
                    <a:pt x="671" y="645"/>
                    <a:pt x="671" y="645"/>
                    <a:pt x="664" y="646"/>
                  </a:cubicBezTo>
                  <a:cubicBezTo>
                    <a:pt x="653" y="647"/>
                    <a:pt x="643" y="654"/>
                    <a:pt x="643" y="667"/>
                  </a:cubicBezTo>
                  <a:cubicBezTo>
                    <a:pt x="643" y="673"/>
                    <a:pt x="646" y="679"/>
                    <a:pt x="650" y="683"/>
                  </a:cubicBezTo>
                  <a:cubicBezTo>
                    <a:pt x="668" y="723"/>
                    <a:pt x="697" y="757"/>
                    <a:pt x="742" y="763"/>
                  </a:cubicBezTo>
                  <a:cubicBezTo>
                    <a:pt x="754" y="765"/>
                    <a:pt x="764" y="752"/>
                    <a:pt x="764" y="742"/>
                  </a:cubicBezTo>
                  <a:cubicBezTo>
                    <a:pt x="764" y="729"/>
                    <a:pt x="754" y="722"/>
                    <a:pt x="742" y="721"/>
                  </a:cubicBezTo>
                  <a:cubicBezTo>
                    <a:pt x="746" y="721"/>
                    <a:pt x="737" y="719"/>
                    <a:pt x="736" y="719"/>
                  </a:cubicBezTo>
                  <a:cubicBezTo>
                    <a:pt x="731" y="717"/>
                    <a:pt x="733" y="718"/>
                    <a:pt x="729" y="716"/>
                  </a:cubicBezTo>
                  <a:cubicBezTo>
                    <a:pt x="721" y="712"/>
                    <a:pt x="719" y="710"/>
                    <a:pt x="714" y="705"/>
                  </a:cubicBezTo>
                  <a:cubicBezTo>
                    <a:pt x="707" y="698"/>
                    <a:pt x="702" y="691"/>
                    <a:pt x="697" y="683"/>
                  </a:cubicBezTo>
                  <a:cubicBezTo>
                    <a:pt x="728" y="676"/>
                    <a:pt x="758" y="664"/>
                    <a:pt x="778" y="639"/>
                  </a:cubicBezTo>
                  <a:cubicBezTo>
                    <a:pt x="803" y="608"/>
                    <a:pt x="808" y="568"/>
                    <a:pt x="808" y="529"/>
                  </a:cubicBezTo>
                  <a:cubicBezTo>
                    <a:pt x="840" y="531"/>
                    <a:pt x="871" y="526"/>
                    <a:pt x="900" y="510"/>
                  </a:cubicBezTo>
                  <a:cubicBezTo>
                    <a:pt x="928" y="494"/>
                    <a:pt x="947" y="467"/>
                    <a:pt x="959" y="437"/>
                  </a:cubicBezTo>
                  <a:cubicBezTo>
                    <a:pt x="983" y="375"/>
                    <a:pt x="975" y="302"/>
                    <a:pt x="948" y="243"/>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21" name="Group 20">
            <a:extLst>
              <a:ext uri="{FF2B5EF4-FFF2-40B4-BE49-F238E27FC236}">
                <a16:creationId xmlns:a16="http://schemas.microsoft.com/office/drawing/2014/main" id="{97A1A25B-7DE2-4995-A476-F5358A3BB0CC}"/>
              </a:ext>
            </a:extLst>
          </p:cNvPr>
          <p:cNvGrpSpPr/>
          <p:nvPr/>
        </p:nvGrpSpPr>
        <p:grpSpPr>
          <a:xfrm>
            <a:off x="5492889" y="3375371"/>
            <a:ext cx="1202801" cy="1202801"/>
            <a:chOff x="5492889" y="3375371"/>
            <a:chExt cx="1202801" cy="1202801"/>
          </a:xfrm>
        </p:grpSpPr>
        <p:sp>
          <p:nvSpPr>
            <p:cNvPr id="10" name="Freeform 64">
              <a:extLst>
                <a:ext uri="{FF2B5EF4-FFF2-40B4-BE49-F238E27FC236}">
                  <a16:creationId xmlns:a16="http://schemas.microsoft.com/office/drawing/2014/main" id="{7B850B17-6839-48C1-AD06-45ECFE17A722}"/>
                </a:ext>
              </a:extLst>
            </p:cNvPr>
            <p:cNvSpPr/>
            <p:nvPr/>
          </p:nvSpPr>
          <p:spPr>
            <a:xfrm>
              <a:off x="5492889" y="3375371"/>
              <a:ext cx="1202801" cy="1202801"/>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19050">
              <a:solidFill>
                <a:schemeClr val="accent3"/>
              </a:solidFill>
              <a:prstDash val="dash"/>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82880" rIns="158008" bIns="158008" numCol="1" spcCol="1270" anchor="ctr" anchorCtr="0">
              <a:noAutofit/>
            </a:bodyPr>
            <a:lstStyle/>
            <a:p>
              <a:pPr lvl="0" algn="ctr" defTabSz="889000">
                <a:lnSpc>
                  <a:spcPct val="90000"/>
                </a:lnSpc>
                <a:spcBef>
                  <a:spcPct val="0"/>
                </a:spcBef>
                <a:spcAft>
                  <a:spcPct val="35000"/>
                </a:spcAft>
              </a:pPr>
              <a:endParaRPr lang="en-US" sz="3600" kern="1200" dirty="0">
                <a:solidFill>
                  <a:schemeClr val="accent3"/>
                </a:solidFill>
                <a:latin typeface="FontAwesome" pitchFamily="2" charset="0"/>
              </a:endParaRPr>
            </a:p>
          </p:txBody>
        </p:sp>
        <p:sp>
          <p:nvSpPr>
            <p:cNvPr id="65" name="Freeform 148">
              <a:extLst>
                <a:ext uri="{FF2B5EF4-FFF2-40B4-BE49-F238E27FC236}">
                  <a16:creationId xmlns:a16="http://schemas.microsoft.com/office/drawing/2014/main" id="{74C99536-DC93-40E8-9BEE-1B6CCC2270C8}"/>
                </a:ext>
              </a:extLst>
            </p:cNvPr>
            <p:cNvSpPr>
              <a:spLocks noEditPoints="1"/>
            </p:cNvSpPr>
            <p:nvPr/>
          </p:nvSpPr>
          <p:spPr bwMode="auto">
            <a:xfrm>
              <a:off x="6026526" y="3709647"/>
              <a:ext cx="135526" cy="534249"/>
            </a:xfrm>
            <a:custGeom>
              <a:avLst/>
              <a:gdLst>
                <a:gd name="T0" fmla="*/ 243 w 263"/>
                <a:gd name="T1" fmla="*/ 839 h 1047"/>
                <a:gd name="T2" fmla="*/ 197 w 263"/>
                <a:gd name="T3" fmla="*/ 333 h 1047"/>
                <a:gd name="T4" fmla="*/ 190 w 263"/>
                <a:gd name="T5" fmla="*/ 270 h 1047"/>
                <a:gd name="T6" fmla="*/ 155 w 263"/>
                <a:gd name="T7" fmla="*/ 219 h 1047"/>
                <a:gd name="T8" fmla="*/ 132 w 263"/>
                <a:gd name="T9" fmla="*/ 0 h 1047"/>
                <a:gd name="T10" fmla="*/ 109 w 263"/>
                <a:gd name="T11" fmla="*/ 219 h 1047"/>
                <a:gd name="T12" fmla="*/ 73 w 263"/>
                <a:gd name="T13" fmla="*/ 270 h 1047"/>
                <a:gd name="T14" fmla="*/ 66 w 263"/>
                <a:gd name="T15" fmla="*/ 333 h 1047"/>
                <a:gd name="T16" fmla="*/ 20 w 263"/>
                <a:gd name="T17" fmla="*/ 839 h 1047"/>
                <a:gd name="T18" fmla="*/ 0 w 263"/>
                <a:gd name="T19" fmla="*/ 863 h 1047"/>
                <a:gd name="T20" fmla="*/ 109 w 263"/>
                <a:gd name="T21" fmla="*/ 886 h 1047"/>
                <a:gd name="T22" fmla="*/ 62 w 263"/>
                <a:gd name="T23" fmla="*/ 1001 h 1047"/>
                <a:gd name="T24" fmla="*/ 62 w 263"/>
                <a:gd name="T25" fmla="*/ 1047 h 1047"/>
                <a:gd name="T26" fmla="*/ 224 w 263"/>
                <a:gd name="T27" fmla="*/ 1024 h 1047"/>
                <a:gd name="T28" fmla="*/ 155 w 263"/>
                <a:gd name="T29" fmla="*/ 1001 h 1047"/>
                <a:gd name="T30" fmla="*/ 240 w 263"/>
                <a:gd name="T31" fmla="*/ 886 h 1047"/>
                <a:gd name="T32" fmla="*/ 243 w 263"/>
                <a:gd name="T33" fmla="*/ 840 h 1047"/>
                <a:gd name="T34" fmla="*/ 119 w 263"/>
                <a:gd name="T35" fmla="*/ 264 h 1047"/>
                <a:gd name="T36" fmla="*/ 144 w 263"/>
                <a:gd name="T37" fmla="*/ 270 h 1047"/>
                <a:gd name="T38" fmla="*/ 119 w 263"/>
                <a:gd name="T39" fmla="*/ 333 h 1047"/>
                <a:gd name="T40" fmla="*/ 198 w 263"/>
                <a:gd name="T41" fmla="*/ 436 h 1047"/>
                <a:gd name="T42" fmla="*/ 115 w 263"/>
                <a:gd name="T43" fmla="*/ 459 h 1047"/>
                <a:gd name="T44" fmla="*/ 198 w 263"/>
                <a:gd name="T45" fmla="*/ 482 h 1047"/>
                <a:gd name="T46" fmla="*/ 138 w 263"/>
                <a:gd name="T47" fmla="*/ 535 h 1047"/>
                <a:gd name="T48" fmla="*/ 138 w 263"/>
                <a:gd name="T49" fmla="*/ 581 h 1047"/>
                <a:gd name="T50" fmla="*/ 198 w 263"/>
                <a:gd name="T51" fmla="*/ 633 h 1047"/>
                <a:gd name="T52" fmla="*/ 115 w 263"/>
                <a:gd name="T53" fmla="*/ 656 h 1047"/>
                <a:gd name="T54" fmla="*/ 198 w 263"/>
                <a:gd name="T55" fmla="*/ 679 h 1047"/>
                <a:gd name="T56" fmla="*/ 138 w 263"/>
                <a:gd name="T57" fmla="*/ 735 h 1047"/>
                <a:gd name="T58" fmla="*/ 138 w 263"/>
                <a:gd name="T59" fmla="*/ 781 h 1047"/>
                <a:gd name="T60" fmla="*/ 198 w 263"/>
                <a:gd name="T61" fmla="*/ 839 h 1047"/>
                <a:gd name="T62" fmla="*/ 66 w 263"/>
                <a:gd name="T63" fmla="*/ 840 h 1047"/>
                <a:gd name="T64" fmla="*/ 66 w 263"/>
                <a:gd name="T65" fmla="*/ 380 h 1047"/>
                <a:gd name="T66" fmla="*/ 197 w 263"/>
                <a:gd name="T67" fmla="*/ 379 h 1047"/>
                <a:gd name="T68" fmla="*/ 198 w 263"/>
                <a:gd name="T69" fmla="*/ 436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63" h="1047">
                  <a:moveTo>
                    <a:pt x="243" y="840"/>
                  </a:moveTo>
                  <a:cubicBezTo>
                    <a:pt x="243" y="840"/>
                    <a:pt x="243" y="840"/>
                    <a:pt x="243" y="839"/>
                  </a:cubicBezTo>
                  <a:cubicBezTo>
                    <a:pt x="243" y="380"/>
                    <a:pt x="243" y="380"/>
                    <a:pt x="243" y="380"/>
                  </a:cubicBezTo>
                  <a:cubicBezTo>
                    <a:pt x="243" y="354"/>
                    <a:pt x="223" y="333"/>
                    <a:pt x="197" y="333"/>
                  </a:cubicBezTo>
                  <a:cubicBezTo>
                    <a:pt x="190" y="333"/>
                    <a:pt x="190" y="333"/>
                    <a:pt x="190" y="333"/>
                  </a:cubicBezTo>
                  <a:cubicBezTo>
                    <a:pt x="190" y="270"/>
                    <a:pt x="190" y="270"/>
                    <a:pt x="190" y="270"/>
                  </a:cubicBezTo>
                  <a:cubicBezTo>
                    <a:pt x="190" y="232"/>
                    <a:pt x="173" y="219"/>
                    <a:pt x="158" y="219"/>
                  </a:cubicBezTo>
                  <a:cubicBezTo>
                    <a:pt x="155" y="219"/>
                    <a:pt x="155" y="219"/>
                    <a:pt x="155" y="219"/>
                  </a:cubicBezTo>
                  <a:cubicBezTo>
                    <a:pt x="155" y="22"/>
                    <a:pt x="155" y="22"/>
                    <a:pt x="155" y="22"/>
                  </a:cubicBezTo>
                  <a:cubicBezTo>
                    <a:pt x="155" y="10"/>
                    <a:pt x="144" y="0"/>
                    <a:pt x="132" y="0"/>
                  </a:cubicBezTo>
                  <a:cubicBezTo>
                    <a:pt x="119" y="0"/>
                    <a:pt x="109" y="10"/>
                    <a:pt x="109" y="22"/>
                  </a:cubicBezTo>
                  <a:cubicBezTo>
                    <a:pt x="109" y="219"/>
                    <a:pt x="109" y="219"/>
                    <a:pt x="109" y="219"/>
                  </a:cubicBezTo>
                  <a:cubicBezTo>
                    <a:pt x="106" y="219"/>
                    <a:pt x="106" y="219"/>
                    <a:pt x="106" y="219"/>
                  </a:cubicBezTo>
                  <a:cubicBezTo>
                    <a:pt x="90" y="219"/>
                    <a:pt x="73" y="232"/>
                    <a:pt x="73" y="270"/>
                  </a:cubicBezTo>
                  <a:cubicBezTo>
                    <a:pt x="73" y="333"/>
                    <a:pt x="73" y="333"/>
                    <a:pt x="73" y="333"/>
                  </a:cubicBezTo>
                  <a:cubicBezTo>
                    <a:pt x="66" y="333"/>
                    <a:pt x="66" y="333"/>
                    <a:pt x="66" y="333"/>
                  </a:cubicBezTo>
                  <a:cubicBezTo>
                    <a:pt x="41" y="333"/>
                    <a:pt x="20" y="354"/>
                    <a:pt x="20" y="380"/>
                  </a:cubicBezTo>
                  <a:cubicBezTo>
                    <a:pt x="20" y="839"/>
                    <a:pt x="20" y="839"/>
                    <a:pt x="20" y="839"/>
                  </a:cubicBezTo>
                  <a:cubicBezTo>
                    <a:pt x="20" y="840"/>
                    <a:pt x="20" y="840"/>
                    <a:pt x="20" y="840"/>
                  </a:cubicBezTo>
                  <a:cubicBezTo>
                    <a:pt x="9" y="842"/>
                    <a:pt x="0" y="851"/>
                    <a:pt x="0" y="863"/>
                  </a:cubicBezTo>
                  <a:cubicBezTo>
                    <a:pt x="0" y="876"/>
                    <a:pt x="10" y="886"/>
                    <a:pt x="23" y="886"/>
                  </a:cubicBezTo>
                  <a:cubicBezTo>
                    <a:pt x="109" y="886"/>
                    <a:pt x="109" y="886"/>
                    <a:pt x="109" y="886"/>
                  </a:cubicBezTo>
                  <a:cubicBezTo>
                    <a:pt x="109" y="1001"/>
                    <a:pt x="109" y="1001"/>
                    <a:pt x="109" y="1001"/>
                  </a:cubicBezTo>
                  <a:cubicBezTo>
                    <a:pt x="62" y="1001"/>
                    <a:pt x="62" y="1001"/>
                    <a:pt x="62" y="1001"/>
                  </a:cubicBezTo>
                  <a:cubicBezTo>
                    <a:pt x="50" y="1001"/>
                    <a:pt x="40" y="1011"/>
                    <a:pt x="40" y="1024"/>
                  </a:cubicBezTo>
                  <a:cubicBezTo>
                    <a:pt x="40" y="1037"/>
                    <a:pt x="50" y="1047"/>
                    <a:pt x="62" y="1047"/>
                  </a:cubicBezTo>
                  <a:cubicBezTo>
                    <a:pt x="201" y="1047"/>
                    <a:pt x="201" y="1047"/>
                    <a:pt x="201" y="1047"/>
                  </a:cubicBezTo>
                  <a:cubicBezTo>
                    <a:pt x="213" y="1047"/>
                    <a:pt x="224" y="1037"/>
                    <a:pt x="224" y="1024"/>
                  </a:cubicBezTo>
                  <a:cubicBezTo>
                    <a:pt x="224" y="1011"/>
                    <a:pt x="213" y="1001"/>
                    <a:pt x="201" y="1001"/>
                  </a:cubicBezTo>
                  <a:cubicBezTo>
                    <a:pt x="155" y="1001"/>
                    <a:pt x="155" y="1001"/>
                    <a:pt x="155" y="1001"/>
                  </a:cubicBezTo>
                  <a:cubicBezTo>
                    <a:pt x="155" y="886"/>
                    <a:pt x="155" y="886"/>
                    <a:pt x="155" y="886"/>
                  </a:cubicBezTo>
                  <a:cubicBezTo>
                    <a:pt x="240" y="886"/>
                    <a:pt x="240" y="886"/>
                    <a:pt x="240" y="886"/>
                  </a:cubicBezTo>
                  <a:cubicBezTo>
                    <a:pt x="253" y="886"/>
                    <a:pt x="263" y="876"/>
                    <a:pt x="263" y="863"/>
                  </a:cubicBezTo>
                  <a:cubicBezTo>
                    <a:pt x="263" y="851"/>
                    <a:pt x="255" y="842"/>
                    <a:pt x="243" y="840"/>
                  </a:cubicBezTo>
                  <a:close/>
                  <a:moveTo>
                    <a:pt x="119" y="270"/>
                  </a:moveTo>
                  <a:cubicBezTo>
                    <a:pt x="119" y="268"/>
                    <a:pt x="119" y="266"/>
                    <a:pt x="119" y="264"/>
                  </a:cubicBezTo>
                  <a:cubicBezTo>
                    <a:pt x="144" y="264"/>
                    <a:pt x="144" y="264"/>
                    <a:pt x="144" y="264"/>
                  </a:cubicBezTo>
                  <a:cubicBezTo>
                    <a:pt x="144" y="266"/>
                    <a:pt x="144" y="268"/>
                    <a:pt x="144" y="270"/>
                  </a:cubicBezTo>
                  <a:cubicBezTo>
                    <a:pt x="144" y="333"/>
                    <a:pt x="144" y="333"/>
                    <a:pt x="144" y="333"/>
                  </a:cubicBezTo>
                  <a:cubicBezTo>
                    <a:pt x="119" y="333"/>
                    <a:pt x="119" y="333"/>
                    <a:pt x="119" y="333"/>
                  </a:cubicBezTo>
                  <a:lnTo>
                    <a:pt x="119" y="270"/>
                  </a:lnTo>
                  <a:close/>
                  <a:moveTo>
                    <a:pt x="198" y="436"/>
                  </a:moveTo>
                  <a:cubicBezTo>
                    <a:pt x="138" y="436"/>
                    <a:pt x="138" y="436"/>
                    <a:pt x="138" y="436"/>
                  </a:cubicBezTo>
                  <a:cubicBezTo>
                    <a:pt x="125" y="436"/>
                    <a:pt x="115" y="446"/>
                    <a:pt x="115" y="459"/>
                  </a:cubicBezTo>
                  <a:cubicBezTo>
                    <a:pt x="115" y="472"/>
                    <a:pt x="125" y="482"/>
                    <a:pt x="138" y="482"/>
                  </a:cubicBezTo>
                  <a:cubicBezTo>
                    <a:pt x="198" y="482"/>
                    <a:pt x="198" y="482"/>
                    <a:pt x="198" y="482"/>
                  </a:cubicBezTo>
                  <a:cubicBezTo>
                    <a:pt x="198" y="535"/>
                    <a:pt x="198" y="535"/>
                    <a:pt x="198" y="535"/>
                  </a:cubicBezTo>
                  <a:cubicBezTo>
                    <a:pt x="138" y="535"/>
                    <a:pt x="138" y="535"/>
                    <a:pt x="138" y="535"/>
                  </a:cubicBezTo>
                  <a:cubicBezTo>
                    <a:pt x="125" y="535"/>
                    <a:pt x="115" y="545"/>
                    <a:pt x="115" y="558"/>
                  </a:cubicBezTo>
                  <a:cubicBezTo>
                    <a:pt x="115" y="570"/>
                    <a:pt x="125" y="581"/>
                    <a:pt x="138" y="581"/>
                  </a:cubicBezTo>
                  <a:cubicBezTo>
                    <a:pt x="198" y="581"/>
                    <a:pt x="198" y="581"/>
                    <a:pt x="198" y="581"/>
                  </a:cubicBezTo>
                  <a:cubicBezTo>
                    <a:pt x="198" y="633"/>
                    <a:pt x="198" y="633"/>
                    <a:pt x="198" y="633"/>
                  </a:cubicBezTo>
                  <a:cubicBezTo>
                    <a:pt x="138" y="633"/>
                    <a:pt x="138" y="633"/>
                    <a:pt x="138" y="633"/>
                  </a:cubicBezTo>
                  <a:cubicBezTo>
                    <a:pt x="125" y="633"/>
                    <a:pt x="115" y="644"/>
                    <a:pt x="115" y="656"/>
                  </a:cubicBezTo>
                  <a:cubicBezTo>
                    <a:pt x="115" y="669"/>
                    <a:pt x="125" y="679"/>
                    <a:pt x="138" y="679"/>
                  </a:cubicBezTo>
                  <a:cubicBezTo>
                    <a:pt x="198" y="679"/>
                    <a:pt x="198" y="679"/>
                    <a:pt x="198" y="679"/>
                  </a:cubicBezTo>
                  <a:cubicBezTo>
                    <a:pt x="198" y="735"/>
                    <a:pt x="198" y="735"/>
                    <a:pt x="198" y="735"/>
                  </a:cubicBezTo>
                  <a:cubicBezTo>
                    <a:pt x="138" y="735"/>
                    <a:pt x="138" y="735"/>
                    <a:pt x="138" y="735"/>
                  </a:cubicBezTo>
                  <a:cubicBezTo>
                    <a:pt x="125" y="735"/>
                    <a:pt x="115" y="746"/>
                    <a:pt x="115" y="758"/>
                  </a:cubicBezTo>
                  <a:cubicBezTo>
                    <a:pt x="115" y="771"/>
                    <a:pt x="125" y="781"/>
                    <a:pt x="138" y="781"/>
                  </a:cubicBezTo>
                  <a:cubicBezTo>
                    <a:pt x="198" y="781"/>
                    <a:pt x="198" y="781"/>
                    <a:pt x="198" y="781"/>
                  </a:cubicBezTo>
                  <a:cubicBezTo>
                    <a:pt x="198" y="839"/>
                    <a:pt x="198" y="839"/>
                    <a:pt x="198" y="839"/>
                  </a:cubicBezTo>
                  <a:cubicBezTo>
                    <a:pt x="198" y="840"/>
                    <a:pt x="197" y="840"/>
                    <a:pt x="197" y="840"/>
                  </a:cubicBezTo>
                  <a:cubicBezTo>
                    <a:pt x="66" y="840"/>
                    <a:pt x="66" y="840"/>
                    <a:pt x="66" y="840"/>
                  </a:cubicBezTo>
                  <a:cubicBezTo>
                    <a:pt x="66" y="840"/>
                    <a:pt x="66" y="840"/>
                    <a:pt x="66" y="839"/>
                  </a:cubicBezTo>
                  <a:cubicBezTo>
                    <a:pt x="66" y="380"/>
                    <a:pt x="66" y="380"/>
                    <a:pt x="66" y="380"/>
                  </a:cubicBezTo>
                  <a:cubicBezTo>
                    <a:pt x="66" y="379"/>
                    <a:pt x="66" y="379"/>
                    <a:pt x="66" y="379"/>
                  </a:cubicBezTo>
                  <a:cubicBezTo>
                    <a:pt x="197" y="379"/>
                    <a:pt x="197" y="379"/>
                    <a:pt x="197" y="379"/>
                  </a:cubicBezTo>
                  <a:cubicBezTo>
                    <a:pt x="197" y="379"/>
                    <a:pt x="198" y="379"/>
                    <a:pt x="198" y="380"/>
                  </a:cubicBezTo>
                  <a:lnTo>
                    <a:pt x="198" y="436"/>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23" name="Group 22">
            <a:extLst>
              <a:ext uri="{FF2B5EF4-FFF2-40B4-BE49-F238E27FC236}">
                <a16:creationId xmlns:a16="http://schemas.microsoft.com/office/drawing/2014/main" id="{26F22B31-7A06-4483-A488-0A58689A5168}"/>
              </a:ext>
            </a:extLst>
          </p:cNvPr>
          <p:cNvGrpSpPr/>
          <p:nvPr/>
        </p:nvGrpSpPr>
        <p:grpSpPr>
          <a:xfrm>
            <a:off x="9002292" y="3375371"/>
            <a:ext cx="1202801" cy="1202801"/>
            <a:chOff x="9002292" y="3375371"/>
            <a:chExt cx="1202801" cy="1202801"/>
          </a:xfrm>
        </p:grpSpPr>
        <p:sp>
          <p:nvSpPr>
            <p:cNvPr id="12" name="Freeform 66">
              <a:extLst>
                <a:ext uri="{FF2B5EF4-FFF2-40B4-BE49-F238E27FC236}">
                  <a16:creationId xmlns:a16="http://schemas.microsoft.com/office/drawing/2014/main" id="{B3388CAF-50FC-4317-B1E6-2C4566AFCEBA}"/>
                </a:ext>
              </a:extLst>
            </p:cNvPr>
            <p:cNvSpPr/>
            <p:nvPr/>
          </p:nvSpPr>
          <p:spPr>
            <a:xfrm>
              <a:off x="9002292" y="3375371"/>
              <a:ext cx="1202801" cy="1202801"/>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19050">
              <a:solidFill>
                <a:schemeClr val="accent5"/>
              </a:solidFill>
              <a:prstDash val="dash"/>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82880" rIns="158008" bIns="158008" numCol="1" spcCol="1270" anchor="ctr" anchorCtr="0">
              <a:noAutofit/>
            </a:bodyPr>
            <a:lstStyle/>
            <a:p>
              <a:pPr lvl="0" algn="ctr" defTabSz="889000">
                <a:lnSpc>
                  <a:spcPct val="90000"/>
                </a:lnSpc>
                <a:spcBef>
                  <a:spcPct val="0"/>
                </a:spcBef>
                <a:spcAft>
                  <a:spcPct val="35000"/>
                </a:spcAft>
              </a:pPr>
              <a:endParaRPr lang="en-US" sz="3600" kern="1200" dirty="0">
                <a:solidFill>
                  <a:schemeClr val="accent5"/>
                </a:solidFill>
                <a:latin typeface="FontAwesome" pitchFamily="2" charset="0"/>
              </a:endParaRPr>
            </a:p>
          </p:txBody>
        </p:sp>
        <p:grpSp>
          <p:nvGrpSpPr>
            <p:cNvPr id="66" name="Group 65">
              <a:extLst>
                <a:ext uri="{FF2B5EF4-FFF2-40B4-BE49-F238E27FC236}">
                  <a16:creationId xmlns:a16="http://schemas.microsoft.com/office/drawing/2014/main" id="{87AC77F7-E9D6-46F0-853D-310CBA366355}"/>
                </a:ext>
              </a:extLst>
            </p:cNvPr>
            <p:cNvGrpSpPr/>
            <p:nvPr/>
          </p:nvGrpSpPr>
          <p:grpSpPr>
            <a:xfrm>
              <a:off x="9418143" y="3721014"/>
              <a:ext cx="371098" cy="511514"/>
              <a:chOff x="8207375" y="3844925"/>
              <a:chExt cx="1879600" cy="2590800"/>
            </a:xfrm>
            <a:solidFill>
              <a:schemeClr val="accent5"/>
            </a:solidFill>
          </p:grpSpPr>
          <p:sp>
            <p:nvSpPr>
              <p:cNvPr id="67" name="Freeform 97">
                <a:extLst>
                  <a:ext uri="{FF2B5EF4-FFF2-40B4-BE49-F238E27FC236}">
                    <a16:creationId xmlns:a16="http://schemas.microsoft.com/office/drawing/2014/main" id="{F81F90A9-B927-4EBB-8B51-137C5AFBC327}"/>
                  </a:ext>
                </a:extLst>
              </p:cNvPr>
              <p:cNvSpPr>
                <a:spLocks/>
              </p:cNvSpPr>
              <p:nvPr/>
            </p:nvSpPr>
            <p:spPr bwMode="auto">
              <a:xfrm>
                <a:off x="9026525" y="5622925"/>
                <a:ext cx="577850" cy="311150"/>
              </a:xfrm>
              <a:custGeom>
                <a:avLst/>
                <a:gdLst>
                  <a:gd name="T0" fmla="*/ 116 w 233"/>
                  <a:gd name="T1" fmla="*/ 17 h 126"/>
                  <a:gd name="T2" fmla="*/ 23 w 233"/>
                  <a:gd name="T3" fmla="*/ 1 h 126"/>
                  <a:gd name="T4" fmla="*/ 0 w 233"/>
                  <a:gd name="T5" fmla="*/ 24 h 126"/>
                  <a:gd name="T6" fmla="*/ 23 w 233"/>
                  <a:gd name="T7" fmla="*/ 47 h 126"/>
                  <a:gd name="T8" fmla="*/ 29 w 233"/>
                  <a:gd name="T9" fmla="*/ 47 h 126"/>
                  <a:gd name="T10" fmla="*/ 37 w 233"/>
                  <a:gd name="T11" fmla="*/ 48 h 126"/>
                  <a:gd name="T12" fmla="*/ 41 w 233"/>
                  <a:gd name="T13" fmla="*/ 49 h 126"/>
                  <a:gd name="T14" fmla="*/ 41 w 233"/>
                  <a:gd name="T15" fmla="*/ 49 h 126"/>
                  <a:gd name="T16" fmla="*/ 43 w 233"/>
                  <a:gd name="T17" fmla="*/ 49 h 126"/>
                  <a:gd name="T18" fmla="*/ 98 w 233"/>
                  <a:gd name="T19" fmla="*/ 60 h 126"/>
                  <a:gd name="T20" fmla="*/ 128 w 233"/>
                  <a:gd name="T21" fmla="*/ 69 h 126"/>
                  <a:gd name="T22" fmla="*/ 141 w 233"/>
                  <a:gd name="T23" fmla="*/ 73 h 126"/>
                  <a:gd name="T24" fmla="*/ 146 w 233"/>
                  <a:gd name="T25" fmla="*/ 76 h 126"/>
                  <a:gd name="T26" fmla="*/ 155 w 233"/>
                  <a:gd name="T27" fmla="*/ 80 h 126"/>
                  <a:gd name="T28" fmla="*/ 167 w 233"/>
                  <a:gd name="T29" fmla="*/ 87 h 126"/>
                  <a:gd name="T30" fmla="*/ 171 w 233"/>
                  <a:gd name="T31" fmla="*/ 90 h 126"/>
                  <a:gd name="T32" fmla="*/ 175 w 233"/>
                  <a:gd name="T33" fmla="*/ 93 h 126"/>
                  <a:gd name="T34" fmla="*/ 179 w 233"/>
                  <a:gd name="T35" fmla="*/ 97 h 126"/>
                  <a:gd name="T36" fmla="*/ 181 w 233"/>
                  <a:gd name="T37" fmla="*/ 100 h 126"/>
                  <a:gd name="T38" fmla="*/ 184 w 233"/>
                  <a:gd name="T39" fmla="*/ 104 h 126"/>
                  <a:gd name="T40" fmla="*/ 185 w 233"/>
                  <a:gd name="T41" fmla="*/ 106 h 126"/>
                  <a:gd name="T42" fmla="*/ 185 w 233"/>
                  <a:gd name="T43" fmla="*/ 106 h 126"/>
                  <a:gd name="T44" fmla="*/ 213 w 233"/>
                  <a:gd name="T45" fmla="*/ 122 h 126"/>
                  <a:gd name="T46" fmla="*/ 229 w 233"/>
                  <a:gd name="T47" fmla="*/ 94 h 126"/>
                  <a:gd name="T48" fmla="*/ 116 w 233"/>
                  <a:gd name="T49" fmla="*/ 1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3" h="126">
                    <a:moveTo>
                      <a:pt x="116" y="17"/>
                    </a:moveTo>
                    <a:cubicBezTo>
                      <a:pt x="86" y="9"/>
                      <a:pt x="54" y="3"/>
                      <a:pt x="23" y="1"/>
                    </a:cubicBezTo>
                    <a:cubicBezTo>
                      <a:pt x="11" y="0"/>
                      <a:pt x="0" y="12"/>
                      <a:pt x="0" y="24"/>
                    </a:cubicBezTo>
                    <a:cubicBezTo>
                      <a:pt x="0" y="37"/>
                      <a:pt x="11" y="46"/>
                      <a:pt x="23" y="47"/>
                    </a:cubicBezTo>
                    <a:cubicBezTo>
                      <a:pt x="25" y="47"/>
                      <a:pt x="27" y="47"/>
                      <a:pt x="29" y="47"/>
                    </a:cubicBezTo>
                    <a:cubicBezTo>
                      <a:pt x="32" y="48"/>
                      <a:pt x="34" y="48"/>
                      <a:pt x="37" y="48"/>
                    </a:cubicBezTo>
                    <a:cubicBezTo>
                      <a:pt x="38" y="48"/>
                      <a:pt x="40" y="48"/>
                      <a:pt x="41" y="49"/>
                    </a:cubicBezTo>
                    <a:cubicBezTo>
                      <a:pt x="41" y="49"/>
                      <a:pt x="41" y="49"/>
                      <a:pt x="41" y="49"/>
                    </a:cubicBezTo>
                    <a:cubicBezTo>
                      <a:pt x="42" y="49"/>
                      <a:pt x="42" y="49"/>
                      <a:pt x="43" y="49"/>
                    </a:cubicBezTo>
                    <a:cubicBezTo>
                      <a:pt x="61" y="51"/>
                      <a:pt x="80" y="55"/>
                      <a:pt x="98" y="60"/>
                    </a:cubicBezTo>
                    <a:cubicBezTo>
                      <a:pt x="108" y="62"/>
                      <a:pt x="118" y="65"/>
                      <a:pt x="128" y="69"/>
                    </a:cubicBezTo>
                    <a:cubicBezTo>
                      <a:pt x="133" y="70"/>
                      <a:pt x="137" y="72"/>
                      <a:pt x="141" y="73"/>
                    </a:cubicBezTo>
                    <a:cubicBezTo>
                      <a:pt x="141" y="73"/>
                      <a:pt x="146" y="75"/>
                      <a:pt x="146" y="76"/>
                    </a:cubicBezTo>
                    <a:cubicBezTo>
                      <a:pt x="149" y="77"/>
                      <a:pt x="152" y="78"/>
                      <a:pt x="155" y="80"/>
                    </a:cubicBezTo>
                    <a:cubicBezTo>
                      <a:pt x="159" y="82"/>
                      <a:pt x="163" y="84"/>
                      <a:pt x="167" y="87"/>
                    </a:cubicBezTo>
                    <a:cubicBezTo>
                      <a:pt x="168" y="88"/>
                      <a:pt x="170" y="90"/>
                      <a:pt x="171" y="90"/>
                    </a:cubicBezTo>
                    <a:cubicBezTo>
                      <a:pt x="172" y="91"/>
                      <a:pt x="173" y="92"/>
                      <a:pt x="175" y="93"/>
                    </a:cubicBezTo>
                    <a:cubicBezTo>
                      <a:pt x="176" y="94"/>
                      <a:pt x="178" y="96"/>
                      <a:pt x="179" y="97"/>
                    </a:cubicBezTo>
                    <a:cubicBezTo>
                      <a:pt x="179" y="98"/>
                      <a:pt x="181" y="99"/>
                      <a:pt x="181" y="100"/>
                    </a:cubicBezTo>
                    <a:cubicBezTo>
                      <a:pt x="182" y="101"/>
                      <a:pt x="183" y="103"/>
                      <a:pt x="184" y="104"/>
                    </a:cubicBezTo>
                    <a:cubicBezTo>
                      <a:pt x="184" y="105"/>
                      <a:pt x="184" y="105"/>
                      <a:pt x="185" y="106"/>
                    </a:cubicBezTo>
                    <a:cubicBezTo>
                      <a:pt x="185" y="106"/>
                      <a:pt x="185" y="106"/>
                      <a:pt x="185" y="106"/>
                    </a:cubicBezTo>
                    <a:cubicBezTo>
                      <a:pt x="189" y="118"/>
                      <a:pt x="200" y="126"/>
                      <a:pt x="213" y="122"/>
                    </a:cubicBezTo>
                    <a:cubicBezTo>
                      <a:pt x="224" y="119"/>
                      <a:pt x="233" y="106"/>
                      <a:pt x="229" y="94"/>
                    </a:cubicBezTo>
                    <a:cubicBezTo>
                      <a:pt x="212" y="48"/>
                      <a:pt x="159" y="29"/>
                      <a:pt x="116"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98">
                <a:extLst>
                  <a:ext uri="{FF2B5EF4-FFF2-40B4-BE49-F238E27FC236}">
                    <a16:creationId xmlns:a16="http://schemas.microsoft.com/office/drawing/2014/main" id="{9990D1D8-0C5C-4D77-AB30-04142E4EA826}"/>
                  </a:ext>
                </a:extLst>
              </p:cNvPr>
              <p:cNvSpPr>
                <a:spLocks noEditPoints="1"/>
              </p:cNvSpPr>
              <p:nvPr/>
            </p:nvSpPr>
            <p:spPr bwMode="auto">
              <a:xfrm>
                <a:off x="8207375" y="3844925"/>
                <a:ext cx="1879600" cy="2590800"/>
              </a:xfrm>
              <a:custGeom>
                <a:avLst/>
                <a:gdLst>
                  <a:gd name="T0" fmla="*/ 754 w 758"/>
                  <a:gd name="T1" fmla="*/ 810 h 1047"/>
                  <a:gd name="T2" fmla="*/ 754 w 758"/>
                  <a:gd name="T3" fmla="*/ 509 h 1047"/>
                  <a:gd name="T4" fmla="*/ 754 w 758"/>
                  <a:gd name="T5" fmla="*/ 184 h 1047"/>
                  <a:gd name="T6" fmla="*/ 690 w 758"/>
                  <a:gd name="T7" fmla="*/ 120 h 1047"/>
                  <a:gd name="T8" fmla="*/ 635 w 758"/>
                  <a:gd name="T9" fmla="*/ 120 h 1047"/>
                  <a:gd name="T10" fmla="*/ 518 w 758"/>
                  <a:gd name="T11" fmla="*/ 66 h 1047"/>
                  <a:gd name="T12" fmla="*/ 453 w 758"/>
                  <a:gd name="T13" fmla="*/ 0 h 1047"/>
                  <a:gd name="T14" fmla="*/ 354 w 758"/>
                  <a:gd name="T15" fmla="*/ 66 h 1047"/>
                  <a:gd name="T16" fmla="*/ 251 w 758"/>
                  <a:gd name="T17" fmla="*/ 93 h 1047"/>
                  <a:gd name="T18" fmla="*/ 238 w 758"/>
                  <a:gd name="T19" fmla="*/ 504 h 1047"/>
                  <a:gd name="T20" fmla="*/ 238 w 758"/>
                  <a:gd name="T21" fmla="*/ 511 h 1047"/>
                  <a:gd name="T22" fmla="*/ 165 w 758"/>
                  <a:gd name="T23" fmla="*/ 497 h 1047"/>
                  <a:gd name="T24" fmla="*/ 117 w 758"/>
                  <a:gd name="T25" fmla="*/ 470 h 1047"/>
                  <a:gd name="T26" fmla="*/ 25 w 758"/>
                  <a:gd name="T27" fmla="*/ 511 h 1047"/>
                  <a:gd name="T28" fmla="*/ 12 w 758"/>
                  <a:gd name="T29" fmla="*/ 581 h 1047"/>
                  <a:gd name="T30" fmla="*/ 144 w 758"/>
                  <a:gd name="T31" fmla="*/ 833 h 1047"/>
                  <a:gd name="T32" fmla="*/ 347 w 758"/>
                  <a:gd name="T33" fmla="*/ 1047 h 1047"/>
                  <a:gd name="T34" fmla="*/ 503 w 758"/>
                  <a:gd name="T35" fmla="*/ 1047 h 1047"/>
                  <a:gd name="T36" fmla="*/ 701 w 758"/>
                  <a:gd name="T37" fmla="*/ 1003 h 1047"/>
                  <a:gd name="T38" fmla="*/ 668 w 758"/>
                  <a:gd name="T39" fmla="*/ 972 h 1047"/>
                  <a:gd name="T40" fmla="*/ 503 w 758"/>
                  <a:gd name="T41" fmla="*/ 1001 h 1047"/>
                  <a:gd name="T42" fmla="*/ 347 w 758"/>
                  <a:gd name="T43" fmla="*/ 1001 h 1047"/>
                  <a:gd name="T44" fmla="*/ 191 w 758"/>
                  <a:gd name="T45" fmla="*/ 823 h 1047"/>
                  <a:gd name="T46" fmla="*/ 52 w 758"/>
                  <a:gd name="T47" fmla="*/ 559 h 1047"/>
                  <a:gd name="T48" fmla="*/ 48 w 758"/>
                  <a:gd name="T49" fmla="*/ 551 h 1047"/>
                  <a:gd name="T50" fmla="*/ 117 w 758"/>
                  <a:gd name="T51" fmla="*/ 515 h 1047"/>
                  <a:gd name="T52" fmla="*/ 242 w 758"/>
                  <a:gd name="T53" fmla="*/ 696 h 1047"/>
                  <a:gd name="T54" fmla="*/ 284 w 758"/>
                  <a:gd name="T55" fmla="*/ 684 h 1047"/>
                  <a:gd name="T56" fmla="*/ 284 w 758"/>
                  <a:gd name="T57" fmla="*/ 505 h 1047"/>
                  <a:gd name="T58" fmla="*/ 284 w 758"/>
                  <a:gd name="T59" fmla="*/ 134 h 1047"/>
                  <a:gd name="T60" fmla="*/ 303 w 758"/>
                  <a:gd name="T61" fmla="*/ 112 h 1047"/>
                  <a:gd name="T62" fmla="*/ 354 w 758"/>
                  <a:gd name="T63" fmla="*/ 115 h 1047"/>
                  <a:gd name="T64" fmla="*/ 374 w 758"/>
                  <a:gd name="T65" fmla="*/ 530 h 1047"/>
                  <a:gd name="T66" fmla="*/ 400 w 758"/>
                  <a:gd name="T67" fmla="*/ 507 h 1047"/>
                  <a:gd name="T68" fmla="*/ 419 w 758"/>
                  <a:gd name="T69" fmla="*/ 46 h 1047"/>
                  <a:gd name="T70" fmla="*/ 472 w 758"/>
                  <a:gd name="T71" fmla="*/ 72 h 1047"/>
                  <a:gd name="T72" fmla="*/ 479 w 758"/>
                  <a:gd name="T73" fmla="*/ 523 h 1047"/>
                  <a:gd name="T74" fmla="*/ 495 w 758"/>
                  <a:gd name="T75" fmla="*/ 530 h 1047"/>
                  <a:gd name="T76" fmla="*/ 518 w 758"/>
                  <a:gd name="T77" fmla="*/ 115 h 1047"/>
                  <a:gd name="T78" fmla="*/ 571 w 758"/>
                  <a:gd name="T79" fmla="*/ 112 h 1047"/>
                  <a:gd name="T80" fmla="*/ 590 w 758"/>
                  <a:gd name="T81" fmla="*/ 507 h 1047"/>
                  <a:gd name="T82" fmla="*/ 613 w 758"/>
                  <a:gd name="T83" fmla="*/ 530 h 1047"/>
                  <a:gd name="T84" fmla="*/ 636 w 758"/>
                  <a:gd name="T85" fmla="*/ 507 h 1047"/>
                  <a:gd name="T86" fmla="*/ 636 w 758"/>
                  <a:gd name="T87" fmla="*/ 165 h 1047"/>
                  <a:gd name="T88" fmla="*/ 708 w 758"/>
                  <a:gd name="T89" fmla="*/ 184 h 1047"/>
                  <a:gd name="T90" fmla="*/ 708 w 758"/>
                  <a:gd name="T91" fmla="*/ 511 h 1047"/>
                  <a:gd name="T92" fmla="*/ 708 w 758"/>
                  <a:gd name="T93" fmla="*/ 810 h 1047"/>
                  <a:gd name="T94" fmla="*/ 668 w 758"/>
                  <a:gd name="T95" fmla="*/ 972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58" h="1047">
                    <a:moveTo>
                      <a:pt x="754" y="813"/>
                    </a:moveTo>
                    <a:cubicBezTo>
                      <a:pt x="754" y="812"/>
                      <a:pt x="754" y="811"/>
                      <a:pt x="754" y="810"/>
                    </a:cubicBezTo>
                    <a:cubicBezTo>
                      <a:pt x="754" y="511"/>
                      <a:pt x="754" y="511"/>
                      <a:pt x="754" y="511"/>
                    </a:cubicBezTo>
                    <a:cubicBezTo>
                      <a:pt x="754" y="511"/>
                      <a:pt x="754" y="510"/>
                      <a:pt x="754" y="509"/>
                    </a:cubicBezTo>
                    <a:cubicBezTo>
                      <a:pt x="754" y="509"/>
                      <a:pt x="754" y="508"/>
                      <a:pt x="754" y="507"/>
                    </a:cubicBezTo>
                    <a:cubicBezTo>
                      <a:pt x="754" y="184"/>
                      <a:pt x="754" y="184"/>
                      <a:pt x="754" y="184"/>
                    </a:cubicBezTo>
                    <a:cubicBezTo>
                      <a:pt x="754" y="174"/>
                      <a:pt x="751" y="159"/>
                      <a:pt x="740" y="145"/>
                    </a:cubicBezTo>
                    <a:cubicBezTo>
                      <a:pt x="728" y="129"/>
                      <a:pt x="710" y="120"/>
                      <a:pt x="690" y="120"/>
                    </a:cubicBezTo>
                    <a:cubicBezTo>
                      <a:pt x="636" y="120"/>
                      <a:pt x="636" y="120"/>
                      <a:pt x="636" y="120"/>
                    </a:cubicBezTo>
                    <a:cubicBezTo>
                      <a:pt x="636" y="120"/>
                      <a:pt x="635" y="120"/>
                      <a:pt x="635" y="120"/>
                    </a:cubicBezTo>
                    <a:cubicBezTo>
                      <a:pt x="629" y="91"/>
                      <a:pt x="607" y="66"/>
                      <a:pt x="571" y="66"/>
                    </a:cubicBezTo>
                    <a:cubicBezTo>
                      <a:pt x="518" y="66"/>
                      <a:pt x="518" y="66"/>
                      <a:pt x="518" y="66"/>
                    </a:cubicBezTo>
                    <a:cubicBezTo>
                      <a:pt x="518" y="66"/>
                      <a:pt x="518" y="66"/>
                      <a:pt x="518" y="66"/>
                    </a:cubicBezTo>
                    <a:cubicBezTo>
                      <a:pt x="515" y="26"/>
                      <a:pt x="490" y="0"/>
                      <a:pt x="453" y="0"/>
                    </a:cubicBezTo>
                    <a:cubicBezTo>
                      <a:pt x="419" y="0"/>
                      <a:pt x="419" y="0"/>
                      <a:pt x="419" y="0"/>
                    </a:cubicBezTo>
                    <a:cubicBezTo>
                      <a:pt x="377" y="0"/>
                      <a:pt x="357" y="37"/>
                      <a:pt x="354" y="66"/>
                    </a:cubicBezTo>
                    <a:cubicBezTo>
                      <a:pt x="303" y="66"/>
                      <a:pt x="303" y="66"/>
                      <a:pt x="303" y="66"/>
                    </a:cubicBezTo>
                    <a:cubicBezTo>
                      <a:pt x="281" y="66"/>
                      <a:pt x="263" y="75"/>
                      <a:pt x="251" y="93"/>
                    </a:cubicBezTo>
                    <a:cubicBezTo>
                      <a:pt x="243" y="105"/>
                      <a:pt x="238" y="120"/>
                      <a:pt x="238" y="134"/>
                    </a:cubicBezTo>
                    <a:cubicBezTo>
                      <a:pt x="238" y="504"/>
                      <a:pt x="238" y="504"/>
                      <a:pt x="238" y="504"/>
                    </a:cubicBezTo>
                    <a:cubicBezTo>
                      <a:pt x="238" y="505"/>
                      <a:pt x="238" y="507"/>
                      <a:pt x="238" y="508"/>
                    </a:cubicBezTo>
                    <a:cubicBezTo>
                      <a:pt x="238" y="509"/>
                      <a:pt x="238" y="510"/>
                      <a:pt x="238" y="511"/>
                    </a:cubicBezTo>
                    <a:cubicBezTo>
                      <a:pt x="238" y="607"/>
                      <a:pt x="238" y="607"/>
                      <a:pt x="238" y="607"/>
                    </a:cubicBezTo>
                    <a:cubicBezTo>
                      <a:pt x="165" y="497"/>
                      <a:pt x="165" y="497"/>
                      <a:pt x="165" y="497"/>
                    </a:cubicBezTo>
                    <a:cubicBezTo>
                      <a:pt x="165" y="497"/>
                      <a:pt x="165" y="496"/>
                      <a:pt x="165" y="496"/>
                    </a:cubicBezTo>
                    <a:cubicBezTo>
                      <a:pt x="154" y="480"/>
                      <a:pt x="135" y="470"/>
                      <a:pt x="117" y="470"/>
                    </a:cubicBezTo>
                    <a:cubicBezTo>
                      <a:pt x="109" y="470"/>
                      <a:pt x="102" y="471"/>
                      <a:pt x="95" y="475"/>
                    </a:cubicBezTo>
                    <a:cubicBezTo>
                      <a:pt x="25" y="511"/>
                      <a:pt x="25" y="511"/>
                      <a:pt x="25" y="511"/>
                    </a:cubicBezTo>
                    <a:cubicBezTo>
                      <a:pt x="14" y="517"/>
                      <a:pt x="7" y="527"/>
                      <a:pt x="4" y="539"/>
                    </a:cubicBezTo>
                    <a:cubicBezTo>
                      <a:pt x="0" y="553"/>
                      <a:pt x="3" y="568"/>
                      <a:pt x="12" y="581"/>
                    </a:cubicBezTo>
                    <a:cubicBezTo>
                      <a:pt x="142" y="831"/>
                      <a:pt x="142" y="831"/>
                      <a:pt x="142" y="831"/>
                    </a:cubicBezTo>
                    <a:cubicBezTo>
                      <a:pt x="143" y="831"/>
                      <a:pt x="143" y="832"/>
                      <a:pt x="144" y="833"/>
                    </a:cubicBezTo>
                    <a:cubicBezTo>
                      <a:pt x="145" y="834"/>
                      <a:pt x="148" y="840"/>
                      <a:pt x="150" y="845"/>
                    </a:cubicBezTo>
                    <a:cubicBezTo>
                      <a:pt x="197" y="932"/>
                      <a:pt x="269" y="1047"/>
                      <a:pt x="347" y="1047"/>
                    </a:cubicBezTo>
                    <a:cubicBezTo>
                      <a:pt x="347" y="1047"/>
                      <a:pt x="347" y="1047"/>
                      <a:pt x="347" y="1047"/>
                    </a:cubicBezTo>
                    <a:cubicBezTo>
                      <a:pt x="396" y="1047"/>
                      <a:pt x="453" y="1047"/>
                      <a:pt x="503" y="1047"/>
                    </a:cubicBezTo>
                    <a:cubicBezTo>
                      <a:pt x="540" y="1046"/>
                      <a:pt x="573" y="1046"/>
                      <a:pt x="593" y="1046"/>
                    </a:cubicBezTo>
                    <a:cubicBezTo>
                      <a:pt x="637" y="1046"/>
                      <a:pt x="674" y="1032"/>
                      <a:pt x="701" y="1003"/>
                    </a:cubicBezTo>
                    <a:cubicBezTo>
                      <a:pt x="739" y="963"/>
                      <a:pt x="758" y="898"/>
                      <a:pt x="754" y="813"/>
                    </a:cubicBezTo>
                    <a:close/>
                    <a:moveTo>
                      <a:pt x="668" y="972"/>
                    </a:moveTo>
                    <a:cubicBezTo>
                      <a:pt x="650" y="991"/>
                      <a:pt x="625" y="1001"/>
                      <a:pt x="593" y="1001"/>
                    </a:cubicBezTo>
                    <a:cubicBezTo>
                      <a:pt x="572" y="1001"/>
                      <a:pt x="540" y="1001"/>
                      <a:pt x="503" y="1001"/>
                    </a:cubicBezTo>
                    <a:cubicBezTo>
                      <a:pt x="453" y="1001"/>
                      <a:pt x="395" y="1001"/>
                      <a:pt x="347" y="1001"/>
                    </a:cubicBezTo>
                    <a:cubicBezTo>
                      <a:pt x="347" y="1001"/>
                      <a:pt x="347" y="1001"/>
                      <a:pt x="347" y="1001"/>
                    </a:cubicBezTo>
                    <a:cubicBezTo>
                      <a:pt x="324" y="1001"/>
                      <a:pt x="292" y="977"/>
                      <a:pt x="259" y="933"/>
                    </a:cubicBezTo>
                    <a:cubicBezTo>
                      <a:pt x="228" y="893"/>
                      <a:pt x="203" y="846"/>
                      <a:pt x="191" y="823"/>
                    </a:cubicBezTo>
                    <a:cubicBezTo>
                      <a:pt x="186" y="815"/>
                      <a:pt x="184" y="811"/>
                      <a:pt x="183" y="809"/>
                    </a:cubicBezTo>
                    <a:cubicBezTo>
                      <a:pt x="52" y="559"/>
                      <a:pt x="52" y="559"/>
                      <a:pt x="52" y="559"/>
                    </a:cubicBezTo>
                    <a:cubicBezTo>
                      <a:pt x="51" y="558"/>
                      <a:pt x="51" y="557"/>
                      <a:pt x="50" y="556"/>
                    </a:cubicBezTo>
                    <a:cubicBezTo>
                      <a:pt x="49" y="554"/>
                      <a:pt x="48" y="552"/>
                      <a:pt x="48" y="551"/>
                    </a:cubicBezTo>
                    <a:cubicBezTo>
                      <a:pt x="116" y="515"/>
                      <a:pt x="116" y="515"/>
                      <a:pt x="116" y="515"/>
                    </a:cubicBezTo>
                    <a:cubicBezTo>
                      <a:pt x="117" y="515"/>
                      <a:pt x="117" y="515"/>
                      <a:pt x="117" y="515"/>
                    </a:cubicBezTo>
                    <a:cubicBezTo>
                      <a:pt x="119" y="515"/>
                      <a:pt x="124" y="517"/>
                      <a:pt x="127" y="522"/>
                    </a:cubicBezTo>
                    <a:cubicBezTo>
                      <a:pt x="242" y="696"/>
                      <a:pt x="242" y="696"/>
                      <a:pt x="242" y="696"/>
                    </a:cubicBezTo>
                    <a:cubicBezTo>
                      <a:pt x="247" y="705"/>
                      <a:pt x="258" y="709"/>
                      <a:pt x="267" y="706"/>
                    </a:cubicBezTo>
                    <a:cubicBezTo>
                      <a:pt x="277" y="703"/>
                      <a:pt x="284" y="694"/>
                      <a:pt x="284" y="684"/>
                    </a:cubicBezTo>
                    <a:cubicBezTo>
                      <a:pt x="284" y="512"/>
                      <a:pt x="284" y="512"/>
                      <a:pt x="284" y="512"/>
                    </a:cubicBezTo>
                    <a:cubicBezTo>
                      <a:pt x="284" y="509"/>
                      <a:pt x="284" y="507"/>
                      <a:pt x="284" y="505"/>
                    </a:cubicBezTo>
                    <a:cubicBezTo>
                      <a:pt x="284" y="505"/>
                      <a:pt x="284" y="504"/>
                      <a:pt x="284" y="504"/>
                    </a:cubicBezTo>
                    <a:cubicBezTo>
                      <a:pt x="284" y="134"/>
                      <a:pt x="284" y="134"/>
                      <a:pt x="284" y="134"/>
                    </a:cubicBezTo>
                    <a:cubicBezTo>
                      <a:pt x="284" y="131"/>
                      <a:pt x="285" y="124"/>
                      <a:pt x="289" y="119"/>
                    </a:cubicBezTo>
                    <a:cubicBezTo>
                      <a:pt x="292" y="114"/>
                      <a:pt x="296" y="112"/>
                      <a:pt x="303" y="112"/>
                    </a:cubicBezTo>
                    <a:cubicBezTo>
                      <a:pt x="354" y="112"/>
                      <a:pt x="354" y="112"/>
                      <a:pt x="354" y="112"/>
                    </a:cubicBezTo>
                    <a:cubicBezTo>
                      <a:pt x="354" y="112"/>
                      <a:pt x="354" y="113"/>
                      <a:pt x="354" y="115"/>
                    </a:cubicBezTo>
                    <a:cubicBezTo>
                      <a:pt x="354" y="507"/>
                      <a:pt x="354" y="507"/>
                      <a:pt x="354" y="507"/>
                    </a:cubicBezTo>
                    <a:cubicBezTo>
                      <a:pt x="354" y="519"/>
                      <a:pt x="363" y="529"/>
                      <a:pt x="374" y="530"/>
                    </a:cubicBezTo>
                    <a:cubicBezTo>
                      <a:pt x="381" y="531"/>
                      <a:pt x="387" y="529"/>
                      <a:pt x="392" y="524"/>
                    </a:cubicBezTo>
                    <a:cubicBezTo>
                      <a:pt x="397" y="520"/>
                      <a:pt x="400" y="514"/>
                      <a:pt x="400" y="507"/>
                    </a:cubicBezTo>
                    <a:cubicBezTo>
                      <a:pt x="400" y="72"/>
                      <a:pt x="400" y="72"/>
                      <a:pt x="400" y="72"/>
                    </a:cubicBezTo>
                    <a:cubicBezTo>
                      <a:pt x="400" y="72"/>
                      <a:pt x="401" y="46"/>
                      <a:pt x="419" y="46"/>
                    </a:cubicBezTo>
                    <a:cubicBezTo>
                      <a:pt x="453" y="46"/>
                      <a:pt x="453" y="46"/>
                      <a:pt x="453" y="46"/>
                    </a:cubicBezTo>
                    <a:cubicBezTo>
                      <a:pt x="459" y="46"/>
                      <a:pt x="472" y="46"/>
                      <a:pt x="472" y="72"/>
                    </a:cubicBezTo>
                    <a:cubicBezTo>
                      <a:pt x="472" y="507"/>
                      <a:pt x="472" y="507"/>
                      <a:pt x="472" y="507"/>
                    </a:cubicBezTo>
                    <a:cubicBezTo>
                      <a:pt x="472" y="513"/>
                      <a:pt x="474" y="519"/>
                      <a:pt x="479" y="523"/>
                    </a:cubicBezTo>
                    <a:cubicBezTo>
                      <a:pt x="483" y="528"/>
                      <a:pt x="489" y="530"/>
                      <a:pt x="495" y="530"/>
                    </a:cubicBezTo>
                    <a:cubicBezTo>
                      <a:pt x="495" y="530"/>
                      <a:pt x="495" y="530"/>
                      <a:pt x="495" y="530"/>
                    </a:cubicBezTo>
                    <a:cubicBezTo>
                      <a:pt x="508" y="530"/>
                      <a:pt x="518" y="520"/>
                      <a:pt x="518" y="507"/>
                    </a:cubicBezTo>
                    <a:cubicBezTo>
                      <a:pt x="518" y="115"/>
                      <a:pt x="518" y="115"/>
                      <a:pt x="518" y="115"/>
                    </a:cubicBezTo>
                    <a:cubicBezTo>
                      <a:pt x="518" y="113"/>
                      <a:pt x="519" y="112"/>
                      <a:pt x="519" y="112"/>
                    </a:cubicBezTo>
                    <a:cubicBezTo>
                      <a:pt x="571" y="112"/>
                      <a:pt x="571" y="112"/>
                      <a:pt x="571" y="112"/>
                    </a:cubicBezTo>
                    <a:cubicBezTo>
                      <a:pt x="590" y="112"/>
                      <a:pt x="590" y="132"/>
                      <a:pt x="590" y="134"/>
                    </a:cubicBezTo>
                    <a:cubicBezTo>
                      <a:pt x="590" y="507"/>
                      <a:pt x="590" y="507"/>
                      <a:pt x="590" y="507"/>
                    </a:cubicBezTo>
                    <a:cubicBezTo>
                      <a:pt x="590" y="520"/>
                      <a:pt x="600" y="530"/>
                      <a:pt x="613" y="530"/>
                    </a:cubicBezTo>
                    <a:cubicBezTo>
                      <a:pt x="613" y="530"/>
                      <a:pt x="613" y="530"/>
                      <a:pt x="613" y="530"/>
                    </a:cubicBezTo>
                    <a:cubicBezTo>
                      <a:pt x="619" y="530"/>
                      <a:pt x="625" y="528"/>
                      <a:pt x="630" y="523"/>
                    </a:cubicBezTo>
                    <a:cubicBezTo>
                      <a:pt x="634" y="519"/>
                      <a:pt x="636" y="513"/>
                      <a:pt x="636" y="507"/>
                    </a:cubicBezTo>
                    <a:cubicBezTo>
                      <a:pt x="636" y="166"/>
                      <a:pt x="636" y="166"/>
                      <a:pt x="636" y="166"/>
                    </a:cubicBezTo>
                    <a:cubicBezTo>
                      <a:pt x="636" y="165"/>
                      <a:pt x="636" y="165"/>
                      <a:pt x="636" y="165"/>
                    </a:cubicBezTo>
                    <a:cubicBezTo>
                      <a:pt x="690" y="165"/>
                      <a:pt x="690" y="165"/>
                      <a:pt x="690" y="165"/>
                    </a:cubicBezTo>
                    <a:cubicBezTo>
                      <a:pt x="706" y="165"/>
                      <a:pt x="708" y="184"/>
                      <a:pt x="708" y="184"/>
                    </a:cubicBezTo>
                    <a:cubicBezTo>
                      <a:pt x="708" y="507"/>
                      <a:pt x="708" y="507"/>
                      <a:pt x="708" y="507"/>
                    </a:cubicBezTo>
                    <a:cubicBezTo>
                      <a:pt x="708" y="509"/>
                      <a:pt x="708" y="510"/>
                      <a:pt x="708" y="511"/>
                    </a:cubicBezTo>
                    <a:cubicBezTo>
                      <a:pt x="708" y="512"/>
                      <a:pt x="708" y="512"/>
                      <a:pt x="708" y="512"/>
                    </a:cubicBezTo>
                    <a:cubicBezTo>
                      <a:pt x="708" y="810"/>
                      <a:pt x="708" y="810"/>
                      <a:pt x="708" y="810"/>
                    </a:cubicBezTo>
                    <a:cubicBezTo>
                      <a:pt x="708" y="811"/>
                      <a:pt x="708" y="813"/>
                      <a:pt x="709" y="815"/>
                    </a:cubicBezTo>
                    <a:cubicBezTo>
                      <a:pt x="711" y="886"/>
                      <a:pt x="697" y="941"/>
                      <a:pt x="668" y="9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40083788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750" fill="hold"/>
                                        <p:tgtEl>
                                          <p:spTgt spid="18"/>
                                        </p:tgtEl>
                                        <p:attrNameLst>
                                          <p:attrName>ppt_x</p:attrName>
                                        </p:attrNameLst>
                                      </p:cBhvr>
                                      <p:tavLst>
                                        <p:tav tm="0">
                                          <p:val>
                                            <p:strVal val="#ppt_x"/>
                                          </p:val>
                                        </p:tav>
                                        <p:tav tm="100000">
                                          <p:val>
                                            <p:strVal val="#ppt_x"/>
                                          </p:val>
                                        </p:tav>
                                      </p:tavLst>
                                    </p:anim>
                                    <p:anim calcmode="lin" valueType="num">
                                      <p:cBhvr additive="base">
                                        <p:cTn id="8" dur="750" fill="hold"/>
                                        <p:tgtEl>
                                          <p:spTgt spid="18"/>
                                        </p:tgtEl>
                                        <p:attrNameLst>
                                          <p:attrName>ppt_y</p:attrName>
                                        </p:attrNameLst>
                                      </p:cBhvr>
                                      <p:tavLst>
                                        <p:tav tm="0">
                                          <p:val>
                                            <p:strVal val="0-#ppt_h/2"/>
                                          </p:val>
                                        </p:tav>
                                        <p:tav tm="100000">
                                          <p:val>
                                            <p:strVal val="#ppt_y"/>
                                          </p:val>
                                        </p:tav>
                                      </p:tavLst>
                                    </p:anim>
                                  </p:childTnLst>
                                </p:cTn>
                              </p:par>
                              <p:par>
                                <p:cTn id="9" presetID="37" presetClass="entr" presetSubtype="0" fill="hold" nodeType="with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fade">
                                      <p:cBhvr>
                                        <p:cTn id="11" dur="750"/>
                                        <p:tgtEl>
                                          <p:spTgt spid="53"/>
                                        </p:tgtEl>
                                      </p:cBhvr>
                                    </p:animEffect>
                                    <p:anim calcmode="lin" valueType="num">
                                      <p:cBhvr>
                                        <p:cTn id="12" dur="750" fill="hold"/>
                                        <p:tgtEl>
                                          <p:spTgt spid="53"/>
                                        </p:tgtEl>
                                        <p:attrNameLst>
                                          <p:attrName>ppt_x</p:attrName>
                                        </p:attrNameLst>
                                      </p:cBhvr>
                                      <p:tavLst>
                                        <p:tav tm="0">
                                          <p:val>
                                            <p:strVal val="#ppt_x"/>
                                          </p:val>
                                        </p:tav>
                                        <p:tav tm="100000">
                                          <p:val>
                                            <p:strVal val="#ppt_x"/>
                                          </p:val>
                                        </p:tav>
                                      </p:tavLst>
                                    </p:anim>
                                    <p:anim calcmode="lin" valueType="num">
                                      <p:cBhvr>
                                        <p:cTn id="13" dur="675" decel="100000" fill="hold"/>
                                        <p:tgtEl>
                                          <p:spTgt spid="53"/>
                                        </p:tgtEl>
                                        <p:attrNameLst>
                                          <p:attrName>ppt_y</p:attrName>
                                        </p:attrNameLst>
                                      </p:cBhvr>
                                      <p:tavLst>
                                        <p:tav tm="0">
                                          <p:val>
                                            <p:strVal val="#ppt_y+1"/>
                                          </p:val>
                                        </p:tav>
                                        <p:tav tm="100000">
                                          <p:val>
                                            <p:strVal val="#ppt_y-.03"/>
                                          </p:val>
                                        </p:tav>
                                      </p:tavLst>
                                    </p:anim>
                                    <p:anim calcmode="lin" valueType="num">
                                      <p:cBhvr>
                                        <p:cTn id="14" dur="75" accel="100000" fill="hold">
                                          <p:stCondLst>
                                            <p:cond delay="675"/>
                                          </p:stCondLst>
                                        </p:cTn>
                                        <p:tgtEl>
                                          <p:spTgt spid="53"/>
                                        </p:tgtEl>
                                        <p:attrNameLst>
                                          <p:attrName>ppt_y</p:attrName>
                                        </p:attrNameLst>
                                      </p:cBhvr>
                                      <p:tavLst>
                                        <p:tav tm="0">
                                          <p:val>
                                            <p:strVal val="#ppt_y-.03"/>
                                          </p:val>
                                        </p:tav>
                                        <p:tav tm="100000">
                                          <p:val>
                                            <p:strVal val="#ppt_y"/>
                                          </p:val>
                                        </p:tav>
                                      </p:tavLst>
                                    </p:anim>
                                  </p:childTnLst>
                                </p:cTn>
                              </p:par>
                              <p:par>
                                <p:cTn id="15" presetID="10" presetClass="entr" presetSubtype="0" fill="hold" nodeType="withEffect">
                                  <p:stCondLst>
                                    <p:cond delay="50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childTnLst>
                                </p:cTn>
                              </p:par>
                              <p:par>
                                <p:cTn id="18" presetID="49" presetClass="entr" presetSubtype="0" decel="100000" fill="hold" nodeType="withEffect">
                                  <p:stCondLst>
                                    <p:cond delay="500"/>
                                  </p:stCondLst>
                                  <p:childTnLst>
                                    <p:set>
                                      <p:cBhvr>
                                        <p:cTn id="19" dur="1" fill="hold">
                                          <p:stCondLst>
                                            <p:cond delay="0"/>
                                          </p:stCondLst>
                                        </p:cTn>
                                        <p:tgtEl>
                                          <p:spTgt spid="19"/>
                                        </p:tgtEl>
                                        <p:attrNameLst>
                                          <p:attrName>style.visibility</p:attrName>
                                        </p:attrNameLst>
                                      </p:cBhvr>
                                      <p:to>
                                        <p:strVal val="visible"/>
                                      </p:to>
                                    </p:set>
                                    <p:anim calcmode="lin" valueType="num">
                                      <p:cBhvr>
                                        <p:cTn id="20" dur="500" fill="hold"/>
                                        <p:tgtEl>
                                          <p:spTgt spid="19"/>
                                        </p:tgtEl>
                                        <p:attrNameLst>
                                          <p:attrName>ppt_w</p:attrName>
                                        </p:attrNameLst>
                                      </p:cBhvr>
                                      <p:tavLst>
                                        <p:tav tm="0">
                                          <p:val>
                                            <p:fltVal val="0"/>
                                          </p:val>
                                        </p:tav>
                                        <p:tav tm="100000">
                                          <p:val>
                                            <p:strVal val="#ppt_w"/>
                                          </p:val>
                                        </p:tav>
                                      </p:tavLst>
                                    </p:anim>
                                    <p:anim calcmode="lin" valueType="num">
                                      <p:cBhvr>
                                        <p:cTn id="21" dur="500" fill="hold"/>
                                        <p:tgtEl>
                                          <p:spTgt spid="19"/>
                                        </p:tgtEl>
                                        <p:attrNameLst>
                                          <p:attrName>ppt_h</p:attrName>
                                        </p:attrNameLst>
                                      </p:cBhvr>
                                      <p:tavLst>
                                        <p:tav tm="0">
                                          <p:val>
                                            <p:fltVal val="0"/>
                                          </p:val>
                                        </p:tav>
                                        <p:tav tm="100000">
                                          <p:val>
                                            <p:strVal val="#ppt_h"/>
                                          </p:val>
                                        </p:tav>
                                      </p:tavLst>
                                    </p:anim>
                                    <p:anim calcmode="lin" valueType="num">
                                      <p:cBhvr>
                                        <p:cTn id="22" dur="500" fill="hold"/>
                                        <p:tgtEl>
                                          <p:spTgt spid="19"/>
                                        </p:tgtEl>
                                        <p:attrNameLst>
                                          <p:attrName>style.rotation</p:attrName>
                                        </p:attrNameLst>
                                      </p:cBhvr>
                                      <p:tavLst>
                                        <p:tav tm="0">
                                          <p:val>
                                            <p:fltVal val="360"/>
                                          </p:val>
                                        </p:tav>
                                        <p:tav tm="100000">
                                          <p:val>
                                            <p:fltVal val="0"/>
                                          </p:val>
                                        </p:tav>
                                      </p:tavLst>
                                    </p:anim>
                                    <p:animEffect transition="in" filter="fade">
                                      <p:cBhvr>
                                        <p:cTn id="23" dur="500"/>
                                        <p:tgtEl>
                                          <p:spTgt spid="19"/>
                                        </p:tgtEl>
                                      </p:cBhvr>
                                    </p:animEffect>
                                  </p:childTnLst>
                                </p:cTn>
                              </p:par>
                              <p:par>
                                <p:cTn id="24" presetID="49" presetClass="entr" presetSubtype="0" decel="100000" fill="hold" nodeType="withEffect">
                                  <p:stCondLst>
                                    <p:cond delay="750"/>
                                  </p:stCondLst>
                                  <p:childTnLst>
                                    <p:set>
                                      <p:cBhvr>
                                        <p:cTn id="25" dur="1" fill="hold">
                                          <p:stCondLst>
                                            <p:cond delay="0"/>
                                          </p:stCondLst>
                                        </p:cTn>
                                        <p:tgtEl>
                                          <p:spTgt spid="20"/>
                                        </p:tgtEl>
                                        <p:attrNameLst>
                                          <p:attrName>style.visibility</p:attrName>
                                        </p:attrNameLst>
                                      </p:cBhvr>
                                      <p:to>
                                        <p:strVal val="visible"/>
                                      </p:to>
                                    </p:set>
                                    <p:anim calcmode="lin" valueType="num">
                                      <p:cBhvr>
                                        <p:cTn id="26" dur="500" fill="hold"/>
                                        <p:tgtEl>
                                          <p:spTgt spid="20"/>
                                        </p:tgtEl>
                                        <p:attrNameLst>
                                          <p:attrName>ppt_w</p:attrName>
                                        </p:attrNameLst>
                                      </p:cBhvr>
                                      <p:tavLst>
                                        <p:tav tm="0">
                                          <p:val>
                                            <p:fltVal val="0"/>
                                          </p:val>
                                        </p:tav>
                                        <p:tav tm="100000">
                                          <p:val>
                                            <p:strVal val="#ppt_w"/>
                                          </p:val>
                                        </p:tav>
                                      </p:tavLst>
                                    </p:anim>
                                    <p:anim calcmode="lin" valueType="num">
                                      <p:cBhvr>
                                        <p:cTn id="27" dur="500" fill="hold"/>
                                        <p:tgtEl>
                                          <p:spTgt spid="20"/>
                                        </p:tgtEl>
                                        <p:attrNameLst>
                                          <p:attrName>ppt_h</p:attrName>
                                        </p:attrNameLst>
                                      </p:cBhvr>
                                      <p:tavLst>
                                        <p:tav tm="0">
                                          <p:val>
                                            <p:fltVal val="0"/>
                                          </p:val>
                                        </p:tav>
                                        <p:tav tm="100000">
                                          <p:val>
                                            <p:strVal val="#ppt_h"/>
                                          </p:val>
                                        </p:tav>
                                      </p:tavLst>
                                    </p:anim>
                                    <p:anim calcmode="lin" valueType="num">
                                      <p:cBhvr>
                                        <p:cTn id="28" dur="500" fill="hold"/>
                                        <p:tgtEl>
                                          <p:spTgt spid="20"/>
                                        </p:tgtEl>
                                        <p:attrNameLst>
                                          <p:attrName>style.rotation</p:attrName>
                                        </p:attrNameLst>
                                      </p:cBhvr>
                                      <p:tavLst>
                                        <p:tav tm="0">
                                          <p:val>
                                            <p:fltVal val="360"/>
                                          </p:val>
                                        </p:tav>
                                        <p:tav tm="100000">
                                          <p:val>
                                            <p:fltVal val="0"/>
                                          </p:val>
                                        </p:tav>
                                      </p:tavLst>
                                    </p:anim>
                                    <p:animEffect transition="in" filter="fade">
                                      <p:cBhvr>
                                        <p:cTn id="29" dur="500"/>
                                        <p:tgtEl>
                                          <p:spTgt spid="20"/>
                                        </p:tgtEl>
                                      </p:cBhvr>
                                    </p:animEffect>
                                  </p:childTnLst>
                                </p:cTn>
                              </p:par>
                              <p:par>
                                <p:cTn id="30" presetID="49" presetClass="entr" presetSubtype="0" decel="100000" fill="hold" nodeType="withEffect">
                                  <p:stCondLst>
                                    <p:cond delay="1000"/>
                                  </p:stCondLst>
                                  <p:childTnLst>
                                    <p:set>
                                      <p:cBhvr>
                                        <p:cTn id="31" dur="1" fill="hold">
                                          <p:stCondLst>
                                            <p:cond delay="0"/>
                                          </p:stCondLst>
                                        </p:cTn>
                                        <p:tgtEl>
                                          <p:spTgt spid="21"/>
                                        </p:tgtEl>
                                        <p:attrNameLst>
                                          <p:attrName>style.visibility</p:attrName>
                                        </p:attrNameLst>
                                      </p:cBhvr>
                                      <p:to>
                                        <p:strVal val="visible"/>
                                      </p:to>
                                    </p:set>
                                    <p:anim calcmode="lin" valueType="num">
                                      <p:cBhvr>
                                        <p:cTn id="32" dur="500" fill="hold"/>
                                        <p:tgtEl>
                                          <p:spTgt spid="21"/>
                                        </p:tgtEl>
                                        <p:attrNameLst>
                                          <p:attrName>ppt_w</p:attrName>
                                        </p:attrNameLst>
                                      </p:cBhvr>
                                      <p:tavLst>
                                        <p:tav tm="0">
                                          <p:val>
                                            <p:fltVal val="0"/>
                                          </p:val>
                                        </p:tav>
                                        <p:tav tm="100000">
                                          <p:val>
                                            <p:strVal val="#ppt_w"/>
                                          </p:val>
                                        </p:tav>
                                      </p:tavLst>
                                    </p:anim>
                                    <p:anim calcmode="lin" valueType="num">
                                      <p:cBhvr>
                                        <p:cTn id="33" dur="500" fill="hold"/>
                                        <p:tgtEl>
                                          <p:spTgt spid="21"/>
                                        </p:tgtEl>
                                        <p:attrNameLst>
                                          <p:attrName>ppt_h</p:attrName>
                                        </p:attrNameLst>
                                      </p:cBhvr>
                                      <p:tavLst>
                                        <p:tav tm="0">
                                          <p:val>
                                            <p:fltVal val="0"/>
                                          </p:val>
                                        </p:tav>
                                        <p:tav tm="100000">
                                          <p:val>
                                            <p:strVal val="#ppt_h"/>
                                          </p:val>
                                        </p:tav>
                                      </p:tavLst>
                                    </p:anim>
                                    <p:anim calcmode="lin" valueType="num">
                                      <p:cBhvr>
                                        <p:cTn id="34" dur="500" fill="hold"/>
                                        <p:tgtEl>
                                          <p:spTgt spid="21"/>
                                        </p:tgtEl>
                                        <p:attrNameLst>
                                          <p:attrName>style.rotation</p:attrName>
                                        </p:attrNameLst>
                                      </p:cBhvr>
                                      <p:tavLst>
                                        <p:tav tm="0">
                                          <p:val>
                                            <p:fltVal val="360"/>
                                          </p:val>
                                        </p:tav>
                                        <p:tav tm="100000">
                                          <p:val>
                                            <p:fltVal val="0"/>
                                          </p:val>
                                        </p:tav>
                                      </p:tavLst>
                                    </p:anim>
                                    <p:animEffect transition="in" filter="fade">
                                      <p:cBhvr>
                                        <p:cTn id="35" dur="500"/>
                                        <p:tgtEl>
                                          <p:spTgt spid="21"/>
                                        </p:tgtEl>
                                      </p:cBhvr>
                                    </p:animEffect>
                                  </p:childTnLst>
                                </p:cTn>
                              </p:par>
                              <p:par>
                                <p:cTn id="36" presetID="49" presetClass="entr" presetSubtype="0" decel="100000" fill="hold" nodeType="withEffect">
                                  <p:stCondLst>
                                    <p:cond delay="1250"/>
                                  </p:stCondLst>
                                  <p:childTnLst>
                                    <p:set>
                                      <p:cBhvr>
                                        <p:cTn id="37" dur="1" fill="hold">
                                          <p:stCondLst>
                                            <p:cond delay="0"/>
                                          </p:stCondLst>
                                        </p:cTn>
                                        <p:tgtEl>
                                          <p:spTgt spid="22"/>
                                        </p:tgtEl>
                                        <p:attrNameLst>
                                          <p:attrName>style.visibility</p:attrName>
                                        </p:attrNameLst>
                                      </p:cBhvr>
                                      <p:to>
                                        <p:strVal val="visible"/>
                                      </p:to>
                                    </p:set>
                                    <p:anim calcmode="lin" valueType="num">
                                      <p:cBhvr>
                                        <p:cTn id="38" dur="500" fill="hold"/>
                                        <p:tgtEl>
                                          <p:spTgt spid="22"/>
                                        </p:tgtEl>
                                        <p:attrNameLst>
                                          <p:attrName>ppt_w</p:attrName>
                                        </p:attrNameLst>
                                      </p:cBhvr>
                                      <p:tavLst>
                                        <p:tav tm="0">
                                          <p:val>
                                            <p:fltVal val="0"/>
                                          </p:val>
                                        </p:tav>
                                        <p:tav tm="100000">
                                          <p:val>
                                            <p:strVal val="#ppt_w"/>
                                          </p:val>
                                        </p:tav>
                                      </p:tavLst>
                                    </p:anim>
                                    <p:anim calcmode="lin" valueType="num">
                                      <p:cBhvr>
                                        <p:cTn id="39" dur="500" fill="hold"/>
                                        <p:tgtEl>
                                          <p:spTgt spid="22"/>
                                        </p:tgtEl>
                                        <p:attrNameLst>
                                          <p:attrName>ppt_h</p:attrName>
                                        </p:attrNameLst>
                                      </p:cBhvr>
                                      <p:tavLst>
                                        <p:tav tm="0">
                                          <p:val>
                                            <p:fltVal val="0"/>
                                          </p:val>
                                        </p:tav>
                                        <p:tav tm="100000">
                                          <p:val>
                                            <p:strVal val="#ppt_h"/>
                                          </p:val>
                                        </p:tav>
                                      </p:tavLst>
                                    </p:anim>
                                    <p:anim calcmode="lin" valueType="num">
                                      <p:cBhvr>
                                        <p:cTn id="40" dur="500" fill="hold"/>
                                        <p:tgtEl>
                                          <p:spTgt spid="22"/>
                                        </p:tgtEl>
                                        <p:attrNameLst>
                                          <p:attrName>style.rotation</p:attrName>
                                        </p:attrNameLst>
                                      </p:cBhvr>
                                      <p:tavLst>
                                        <p:tav tm="0">
                                          <p:val>
                                            <p:fltVal val="360"/>
                                          </p:val>
                                        </p:tav>
                                        <p:tav tm="100000">
                                          <p:val>
                                            <p:fltVal val="0"/>
                                          </p:val>
                                        </p:tav>
                                      </p:tavLst>
                                    </p:anim>
                                    <p:animEffect transition="in" filter="fade">
                                      <p:cBhvr>
                                        <p:cTn id="41" dur="500"/>
                                        <p:tgtEl>
                                          <p:spTgt spid="22"/>
                                        </p:tgtEl>
                                      </p:cBhvr>
                                    </p:animEffect>
                                  </p:childTnLst>
                                </p:cTn>
                              </p:par>
                              <p:par>
                                <p:cTn id="42" presetID="49" presetClass="entr" presetSubtype="0" decel="100000" fill="hold" nodeType="withEffect">
                                  <p:stCondLst>
                                    <p:cond delay="1500"/>
                                  </p:stCondLst>
                                  <p:childTnLst>
                                    <p:set>
                                      <p:cBhvr>
                                        <p:cTn id="43" dur="1" fill="hold">
                                          <p:stCondLst>
                                            <p:cond delay="0"/>
                                          </p:stCondLst>
                                        </p:cTn>
                                        <p:tgtEl>
                                          <p:spTgt spid="23"/>
                                        </p:tgtEl>
                                        <p:attrNameLst>
                                          <p:attrName>style.visibility</p:attrName>
                                        </p:attrNameLst>
                                      </p:cBhvr>
                                      <p:to>
                                        <p:strVal val="visible"/>
                                      </p:to>
                                    </p:set>
                                    <p:anim calcmode="lin" valueType="num">
                                      <p:cBhvr>
                                        <p:cTn id="44" dur="500" fill="hold"/>
                                        <p:tgtEl>
                                          <p:spTgt spid="23"/>
                                        </p:tgtEl>
                                        <p:attrNameLst>
                                          <p:attrName>ppt_w</p:attrName>
                                        </p:attrNameLst>
                                      </p:cBhvr>
                                      <p:tavLst>
                                        <p:tav tm="0">
                                          <p:val>
                                            <p:fltVal val="0"/>
                                          </p:val>
                                        </p:tav>
                                        <p:tav tm="100000">
                                          <p:val>
                                            <p:strVal val="#ppt_w"/>
                                          </p:val>
                                        </p:tav>
                                      </p:tavLst>
                                    </p:anim>
                                    <p:anim calcmode="lin" valueType="num">
                                      <p:cBhvr>
                                        <p:cTn id="45" dur="500" fill="hold"/>
                                        <p:tgtEl>
                                          <p:spTgt spid="23"/>
                                        </p:tgtEl>
                                        <p:attrNameLst>
                                          <p:attrName>ppt_h</p:attrName>
                                        </p:attrNameLst>
                                      </p:cBhvr>
                                      <p:tavLst>
                                        <p:tav tm="0">
                                          <p:val>
                                            <p:fltVal val="0"/>
                                          </p:val>
                                        </p:tav>
                                        <p:tav tm="100000">
                                          <p:val>
                                            <p:strVal val="#ppt_h"/>
                                          </p:val>
                                        </p:tav>
                                      </p:tavLst>
                                    </p:anim>
                                    <p:anim calcmode="lin" valueType="num">
                                      <p:cBhvr>
                                        <p:cTn id="46" dur="500" fill="hold"/>
                                        <p:tgtEl>
                                          <p:spTgt spid="23"/>
                                        </p:tgtEl>
                                        <p:attrNameLst>
                                          <p:attrName>style.rotation</p:attrName>
                                        </p:attrNameLst>
                                      </p:cBhvr>
                                      <p:tavLst>
                                        <p:tav tm="0">
                                          <p:val>
                                            <p:fltVal val="360"/>
                                          </p:val>
                                        </p:tav>
                                        <p:tav tm="100000">
                                          <p:val>
                                            <p:fltVal val="0"/>
                                          </p:val>
                                        </p:tav>
                                      </p:tavLst>
                                    </p:anim>
                                    <p:animEffect transition="in" filter="fade">
                                      <p:cBhvr>
                                        <p:cTn id="47" dur="500"/>
                                        <p:tgtEl>
                                          <p:spTgt spid="23"/>
                                        </p:tgtEl>
                                      </p:cBhvr>
                                    </p:animEffect>
                                  </p:childTnLst>
                                </p:cTn>
                              </p:par>
                              <p:par>
                                <p:cTn id="48" presetID="10" presetClass="entr" presetSubtype="0" fill="hold" nodeType="withEffect">
                                  <p:stCondLst>
                                    <p:cond delay="500"/>
                                  </p:stCondLst>
                                  <p:childTnLst>
                                    <p:set>
                                      <p:cBhvr>
                                        <p:cTn id="49" dur="1" fill="hold">
                                          <p:stCondLst>
                                            <p:cond delay="0"/>
                                          </p:stCondLst>
                                        </p:cTn>
                                        <p:tgtEl>
                                          <p:spTgt spid="44"/>
                                        </p:tgtEl>
                                        <p:attrNameLst>
                                          <p:attrName>style.visibility</p:attrName>
                                        </p:attrNameLst>
                                      </p:cBhvr>
                                      <p:to>
                                        <p:strVal val="visible"/>
                                      </p:to>
                                    </p:set>
                                    <p:animEffect transition="in" filter="fade">
                                      <p:cBhvr>
                                        <p:cTn id="50" dur="500"/>
                                        <p:tgtEl>
                                          <p:spTgt spid="44"/>
                                        </p:tgtEl>
                                      </p:cBhvr>
                                    </p:animEffect>
                                  </p:childTnLst>
                                </p:cTn>
                              </p:par>
                              <p:par>
                                <p:cTn id="51" presetID="10" presetClass="entr" presetSubtype="0" fill="hold" grpId="0" nodeType="withEffect">
                                  <p:stCondLst>
                                    <p:cond delay="500"/>
                                  </p:stCondLst>
                                  <p:childTnLst>
                                    <p:set>
                                      <p:cBhvr>
                                        <p:cTn id="52" dur="1" fill="hold">
                                          <p:stCondLst>
                                            <p:cond delay="0"/>
                                          </p:stCondLst>
                                        </p:cTn>
                                        <p:tgtEl>
                                          <p:spTgt spid="13"/>
                                        </p:tgtEl>
                                        <p:attrNameLst>
                                          <p:attrName>style.visibility</p:attrName>
                                        </p:attrNameLst>
                                      </p:cBhvr>
                                      <p:to>
                                        <p:strVal val="visible"/>
                                      </p:to>
                                    </p:set>
                                    <p:animEffect transition="in" filter="fade">
                                      <p:cBhvr>
                                        <p:cTn id="53" dur="500"/>
                                        <p:tgtEl>
                                          <p:spTgt spid="13"/>
                                        </p:tgtEl>
                                      </p:cBhvr>
                                    </p:animEffect>
                                  </p:childTnLst>
                                </p:cTn>
                              </p:par>
                              <p:par>
                                <p:cTn id="54" presetID="10" presetClass="entr" presetSubtype="0" fill="hold" grpId="0" nodeType="withEffect">
                                  <p:stCondLst>
                                    <p:cond delay="750"/>
                                  </p:stCondLst>
                                  <p:childTnLst>
                                    <p:set>
                                      <p:cBhvr>
                                        <p:cTn id="55" dur="1" fill="hold">
                                          <p:stCondLst>
                                            <p:cond delay="0"/>
                                          </p:stCondLst>
                                        </p:cTn>
                                        <p:tgtEl>
                                          <p:spTgt spid="14"/>
                                        </p:tgtEl>
                                        <p:attrNameLst>
                                          <p:attrName>style.visibility</p:attrName>
                                        </p:attrNameLst>
                                      </p:cBhvr>
                                      <p:to>
                                        <p:strVal val="visible"/>
                                      </p:to>
                                    </p:set>
                                    <p:animEffect transition="in" filter="fade">
                                      <p:cBhvr>
                                        <p:cTn id="56" dur="500"/>
                                        <p:tgtEl>
                                          <p:spTgt spid="14"/>
                                        </p:tgtEl>
                                      </p:cBhvr>
                                    </p:animEffect>
                                  </p:childTnLst>
                                </p:cTn>
                              </p:par>
                              <p:par>
                                <p:cTn id="57" presetID="10" presetClass="entr" presetSubtype="0" fill="hold" nodeType="withEffect">
                                  <p:stCondLst>
                                    <p:cond delay="750"/>
                                  </p:stCondLst>
                                  <p:childTnLst>
                                    <p:set>
                                      <p:cBhvr>
                                        <p:cTn id="58" dur="1" fill="hold">
                                          <p:stCondLst>
                                            <p:cond delay="0"/>
                                          </p:stCondLst>
                                        </p:cTn>
                                        <p:tgtEl>
                                          <p:spTgt spid="50"/>
                                        </p:tgtEl>
                                        <p:attrNameLst>
                                          <p:attrName>style.visibility</p:attrName>
                                        </p:attrNameLst>
                                      </p:cBhvr>
                                      <p:to>
                                        <p:strVal val="visible"/>
                                      </p:to>
                                    </p:set>
                                    <p:animEffect transition="in" filter="fade">
                                      <p:cBhvr>
                                        <p:cTn id="59" dur="500"/>
                                        <p:tgtEl>
                                          <p:spTgt spid="50"/>
                                        </p:tgtEl>
                                      </p:cBhvr>
                                    </p:animEffect>
                                  </p:childTnLst>
                                </p:cTn>
                              </p:par>
                              <p:par>
                                <p:cTn id="60" presetID="10" presetClass="entr" presetSubtype="0" fill="hold" nodeType="withEffect">
                                  <p:stCondLst>
                                    <p:cond delay="1000"/>
                                  </p:stCondLst>
                                  <p:childTnLst>
                                    <p:set>
                                      <p:cBhvr>
                                        <p:cTn id="61" dur="1" fill="hold">
                                          <p:stCondLst>
                                            <p:cond delay="0"/>
                                          </p:stCondLst>
                                        </p:cTn>
                                        <p:tgtEl>
                                          <p:spTgt spid="40"/>
                                        </p:tgtEl>
                                        <p:attrNameLst>
                                          <p:attrName>style.visibility</p:attrName>
                                        </p:attrNameLst>
                                      </p:cBhvr>
                                      <p:to>
                                        <p:strVal val="visible"/>
                                      </p:to>
                                    </p:set>
                                    <p:animEffect transition="in" filter="fade">
                                      <p:cBhvr>
                                        <p:cTn id="62" dur="500"/>
                                        <p:tgtEl>
                                          <p:spTgt spid="40"/>
                                        </p:tgtEl>
                                      </p:cBhvr>
                                    </p:animEffect>
                                  </p:childTnLst>
                                </p:cTn>
                              </p:par>
                              <p:par>
                                <p:cTn id="63" presetID="10" presetClass="entr" presetSubtype="0" fill="hold" grpId="0" nodeType="withEffect">
                                  <p:stCondLst>
                                    <p:cond delay="1000"/>
                                  </p:stCondLst>
                                  <p:childTnLst>
                                    <p:set>
                                      <p:cBhvr>
                                        <p:cTn id="64" dur="1" fill="hold">
                                          <p:stCondLst>
                                            <p:cond delay="0"/>
                                          </p:stCondLst>
                                        </p:cTn>
                                        <p:tgtEl>
                                          <p:spTgt spid="15"/>
                                        </p:tgtEl>
                                        <p:attrNameLst>
                                          <p:attrName>style.visibility</p:attrName>
                                        </p:attrNameLst>
                                      </p:cBhvr>
                                      <p:to>
                                        <p:strVal val="visible"/>
                                      </p:to>
                                    </p:set>
                                    <p:animEffect transition="in" filter="fade">
                                      <p:cBhvr>
                                        <p:cTn id="65" dur="500"/>
                                        <p:tgtEl>
                                          <p:spTgt spid="15"/>
                                        </p:tgtEl>
                                      </p:cBhvr>
                                    </p:animEffect>
                                  </p:childTnLst>
                                </p:cTn>
                              </p:par>
                              <p:par>
                                <p:cTn id="66" presetID="10" presetClass="entr" presetSubtype="0" fill="hold" grpId="0" nodeType="withEffect">
                                  <p:stCondLst>
                                    <p:cond delay="1250"/>
                                  </p:stCondLst>
                                  <p:childTnLst>
                                    <p:set>
                                      <p:cBhvr>
                                        <p:cTn id="67" dur="1" fill="hold">
                                          <p:stCondLst>
                                            <p:cond delay="0"/>
                                          </p:stCondLst>
                                        </p:cTn>
                                        <p:tgtEl>
                                          <p:spTgt spid="16"/>
                                        </p:tgtEl>
                                        <p:attrNameLst>
                                          <p:attrName>style.visibility</p:attrName>
                                        </p:attrNameLst>
                                      </p:cBhvr>
                                      <p:to>
                                        <p:strVal val="visible"/>
                                      </p:to>
                                    </p:set>
                                    <p:animEffect transition="in" filter="fade">
                                      <p:cBhvr>
                                        <p:cTn id="68" dur="500"/>
                                        <p:tgtEl>
                                          <p:spTgt spid="16"/>
                                        </p:tgtEl>
                                      </p:cBhvr>
                                    </p:animEffect>
                                  </p:childTnLst>
                                </p:cTn>
                              </p:par>
                              <p:par>
                                <p:cTn id="69" presetID="10" presetClass="entr" presetSubtype="0" fill="hold" nodeType="withEffect">
                                  <p:stCondLst>
                                    <p:cond delay="1250"/>
                                  </p:stCondLst>
                                  <p:childTnLst>
                                    <p:set>
                                      <p:cBhvr>
                                        <p:cTn id="70" dur="1" fill="hold">
                                          <p:stCondLst>
                                            <p:cond delay="0"/>
                                          </p:stCondLst>
                                        </p:cTn>
                                        <p:tgtEl>
                                          <p:spTgt spid="47"/>
                                        </p:tgtEl>
                                        <p:attrNameLst>
                                          <p:attrName>style.visibility</p:attrName>
                                        </p:attrNameLst>
                                      </p:cBhvr>
                                      <p:to>
                                        <p:strVal val="visible"/>
                                      </p:to>
                                    </p:set>
                                    <p:animEffect transition="in" filter="fade">
                                      <p:cBhvr>
                                        <p:cTn id="71" dur="500"/>
                                        <p:tgtEl>
                                          <p:spTgt spid="47"/>
                                        </p:tgtEl>
                                      </p:cBhvr>
                                    </p:animEffect>
                                  </p:childTnLst>
                                </p:cTn>
                              </p:par>
                              <p:par>
                                <p:cTn id="72" presetID="10" presetClass="entr" presetSubtype="0" fill="hold" nodeType="withEffect">
                                  <p:stCondLst>
                                    <p:cond delay="1500"/>
                                  </p:stCondLst>
                                  <p:childTnLst>
                                    <p:set>
                                      <p:cBhvr>
                                        <p:cTn id="73" dur="1" fill="hold">
                                          <p:stCondLst>
                                            <p:cond delay="0"/>
                                          </p:stCondLst>
                                        </p:cTn>
                                        <p:tgtEl>
                                          <p:spTgt spid="41"/>
                                        </p:tgtEl>
                                        <p:attrNameLst>
                                          <p:attrName>style.visibility</p:attrName>
                                        </p:attrNameLst>
                                      </p:cBhvr>
                                      <p:to>
                                        <p:strVal val="visible"/>
                                      </p:to>
                                    </p:set>
                                    <p:animEffect transition="in" filter="fade">
                                      <p:cBhvr>
                                        <p:cTn id="74" dur="500"/>
                                        <p:tgtEl>
                                          <p:spTgt spid="41"/>
                                        </p:tgtEl>
                                      </p:cBhvr>
                                    </p:animEffect>
                                  </p:childTnLst>
                                </p:cTn>
                              </p:par>
                              <p:par>
                                <p:cTn id="75" presetID="10" presetClass="entr" presetSubtype="0" fill="hold" grpId="0" nodeType="withEffect">
                                  <p:stCondLst>
                                    <p:cond delay="1500"/>
                                  </p:stCondLst>
                                  <p:childTnLst>
                                    <p:set>
                                      <p:cBhvr>
                                        <p:cTn id="76" dur="1" fill="hold">
                                          <p:stCondLst>
                                            <p:cond delay="0"/>
                                          </p:stCondLst>
                                        </p:cTn>
                                        <p:tgtEl>
                                          <p:spTgt spid="17"/>
                                        </p:tgtEl>
                                        <p:attrNameLst>
                                          <p:attrName>style.visibility</p:attrName>
                                        </p:attrNameLst>
                                      </p:cBhvr>
                                      <p:to>
                                        <p:strVal val="visible"/>
                                      </p:to>
                                    </p:set>
                                    <p:animEffect transition="in" filter="fade">
                                      <p:cBhvr>
                                        <p:cTn id="7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560F9D8-377A-4575-A3B6-C33A69511DA5}"/>
              </a:ext>
            </a:extLst>
          </p:cNvPr>
          <p:cNvGrpSpPr/>
          <p:nvPr/>
        </p:nvGrpSpPr>
        <p:grpSpPr>
          <a:xfrm>
            <a:off x="2438400" y="605586"/>
            <a:ext cx="7315200" cy="984602"/>
            <a:chOff x="2438400" y="605586"/>
            <a:chExt cx="7315200" cy="984602"/>
          </a:xfrm>
        </p:grpSpPr>
        <p:sp>
          <p:nvSpPr>
            <p:cNvPr id="7" name="TextBox 6">
              <a:extLst>
                <a:ext uri="{FF2B5EF4-FFF2-40B4-BE49-F238E27FC236}">
                  <a16:creationId xmlns:a16="http://schemas.microsoft.com/office/drawing/2014/main" id="{BB3B02D3-C23C-4791-8EFD-B63A4FEAEEEA}"/>
                </a:ext>
              </a:extLst>
            </p:cNvPr>
            <p:cNvSpPr txBox="1"/>
            <p:nvPr/>
          </p:nvSpPr>
          <p:spPr>
            <a:xfrm>
              <a:off x="2438400" y="882302"/>
              <a:ext cx="7315200" cy="707886"/>
            </a:xfrm>
            <a:prstGeom prst="rect">
              <a:avLst/>
            </a:prstGeom>
            <a:noFill/>
          </p:spPr>
          <p:txBody>
            <a:bodyPr wrap="square" rtlCol="0">
              <a:spAutoFit/>
            </a:bodyPr>
            <a:lstStyle/>
            <a:p>
              <a:pPr algn="ctr"/>
              <a:r>
                <a:rPr lang="en-US" sz="4000" dirty="0">
                  <a:solidFill>
                    <a:schemeClr val="bg1"/>
                  </a:solidFill>
                  <a:latin typeface="+mj-lt"/>
                </a:rPr>
                <a:t>Medical Chart Slide</a:t>
              </a:r>
            </a:p>
          </p:txBody>
        </p:sp>
        <p:sp>
          <p:nvSpPr>
            <p:cNvPr id="8" name="TextBox 7">
              <a:extLst>
                <a:ext uri="{FF2B5EF4-FFF2-40B4-BE49-F238E27FC236}">
                  <a16:creationId xmlns:a16="http://schemas.microsoft.com/office/drawing/2014/main" id="{99D60151-DF73-47DB-B875-D03D541DCDF8}"/>
                </a:ext>
              </a:extLst>
            </p:cNvPr>
            <p:cNvSpPr txBox="1"/>
            <p:nvPr/>
          </p:nvSpPr>
          <p:spPr>
            <a:xfrm>
              <a:off x="4180575" y="605586"/>
              <a:ext cx="3830850" cy="307777"/>
            </a:xfrm>
            <a:prstGeom prst="rect">
              <a:avLst/>
            </a:prstGeom>
            <a:noFill/>
          </p:spPr>
          <p:txBody>
            <a:bodyPr wrap="square" rtlCol="0">
              <a:spAutoFit/>
            </a:bodyPr>
            <a:lstStyle/>
            <a:p>
              <a:pPr algn="ctr"/>
              <a:r>
                <a:rPr lang="en-US" sz="1400" dirty="0">
                  <a:solidFill>
                    <a:schemeClr val="bg1"/>
                  </a:solidFill>
                  <a:ea typeface="Roboto Light" panose="02000000000000000000" pitchFamily="2" charset="0"/>
                </a:rPr>
                <a:t>Claricine Template</a:t>
              </a:r>
            </a:p>
          </p:txBody>
        </p:sp>
      </p:grpSp>
      <p:grpSp>
        <p:nvGrpSpPr>
          <p:cNvPr id="20" name="Group 19">
            <a:extLst>
              <a:ext uri="{FF2B5EF4-FFF2-40B4-BE49-F238E27FC236}">
                <a16:creationId xmlns:a16="http://schemas.microsoft.com/office/drawing/2014/main" id="{3452741F-BECC-454D-B8AA-1DD6654086AF}"/>
              </a:ext>
            </a:extLst>
          </p:cNvPr>
          <p:cNvGrpSpPr/>
          <p:nvPr/>
        </p:nvGrpSpPr>
        <p:grpSpPr>
          <a:xfrm>
            <a:off x="763509" y="3215308"/>
            <a:ext cx="2649922" cy="2935435"/>
            <a:chOff x="763509" y="3215308"/>
            <a:chExt cx="2649922" cy="2935435"/>
          </a:xfrm>
        </p:grpSpPr>
        <p:grpSp>
          <p:nvGrpSpPr>
            <p:cNvPr id="23" name="Group 22">
              <a:extLst>
                <a:ext uri="{FF2B5EF4-FFF2-40B4-BE49-F238E27FC236}">
                  <a16:creationId xmlns:a16="http://schemas.microsoft.com/office/drawing/2014/main" id="{C8F19E8C-EBE2-461D-8817-8B42D29C1E05}"/>
                </a:ext>
              </a:extLst>
            </p:cNvPr>
            <p:cNvGrpSpPr/>
            <p:nvPr/>
          </p:nvGrpSpPr>
          <p:grpSpPr>
            <a:xfrm>
              <a:off x="763509" y="3215308"/>
              <a:ext cx="2649922" cy="2861417"/>
              <a:chOff x="763509" y="3392288"/>
              <a:chExt cx="2649922" cy="2861417"/>
            </a:xfrm>
          </p:grpSpPr>
          <p:graphicFrame>
            <p:nvGraphicFramePr>
              <p:cNvPr id="3" name="Chart 2">
                <a:extLst>
                  <a:ext uri="{FF2B5EF4-FFF2-40B4-BE49-F238E27FC236}">
                    <a16:creationId xmlns:a16="http://schemas.microsoft.com/office/drawing/2014/main" id="{E77B60D2-4B6C-4806-944E-A83C1CB8D6C9}"/>
                  </a:ext>
                </a:extLst>
              </p:cNvPr>
              <p:cNvGraphicFramePr/>
              <p:nvPr>
                <p:extLst>
                  <p:ext uri="{D42A27DB-BD31-4B8C-83A1-F6EECF244321}">
                    <p14:modId xmlns:p14="http://schemas.microsoft.com/office/powerpoint/2010/main" val="2662267056"/>
                  </p:ext>
                </p:extLst>
              </p:nvPr>
            </p:nvGraphicFramePr>
            <p:xfrm>
              <a:off x="763509" y="3392288"/>
              <a:ext cx="2649922" cy="2861417"/>
            </p:xfrm>
            <a:graphic>
              <a:graphicData uri="http://schemas.openxmlformats.org/drawingml/2006/chart">
                <c:chart xmlns:c="http://schemas.openxmlformats.org/drawingml/2006/chart" xmlns:r="http://schemas.openxmlformats.org/officeDocument/2006/relationships" r:id="rId2"/>
              </a:graphicData>
            </a:graphic>
          </p:graphicFrame>
          <p:grpSp>
            <p:nvGrpSpPr>
              <p:cNvPr id="10" name="Group 9">
                <a:extLst>
                  <a:ext uri="{FF2B5EF4-FFF2-40B4-BE49-F238E27FC236}">
                    <a16:creationId xmlns:a16="http://schemas.microsoft.com/office/drawing/2014/main" id="{0BAEA720-E58F-4C01-B756-AC4423ED4EF8}"/>
                  </a:ext>
                </a:extLst>
              </p:cNvPr>
              <p:cNvGrpSpPr/>
              <p:nvPr/>
            </p:nvGrpSpPr>
            <p:grpSpPr>
              <a:xfrm>
                <a:off x="1871458" y="4702236"/>
                <a:ext cx="434024" cy="241520"/>
                <a:chOff x="6737350" y="6797675"/>
                <a:chExt cx="2516188" cy="1400175"/>
              </a:xfrm>
              <a:solidFill>
                <a:schemeClr val="accent1"/>
              </a:solidFill>
            </p:grpSpPr>
            <p:sp>
              <p:nvSpPr>
                <p:cNvPr id="11" name="Freeform 192">
                  <a:extLst>
                    <a:ext uri="{FF2B5EF4-FFF2-40B4-BE49-F238E27FC236}">
                      <a16:creationId xmlns:a16="http://schemas.microsoft.com/office/drawing/2014/main" id="{E0B9A8B2-4B97-4C79-A16F-F3865F476FF6}"/>
                    </a:ext>
                  </a:extLst>
                </p:cNvPr>
                <p:cNvSpPr>
                  <a:spLocks/>
                </p:cNvSpPr>
                <p:nvPr/>
              </p:nvSpPr>
              <p:spPr bwMode="auto">
                <a:xfrm>
                  <a:off x="7707313" y="6797675"/>
                  <a:ext cx="317500" cy="112713"/>
                </a:xfrm>
                <a:custGeom>
                  <a:avLst/>
                  <a:gdLst>
                    <a:gd name="T0" fmla="*/ 29 w 128"/>
                    <a:gd name="T1" fmla="*/ 45 h 46"/>
                    <a:gd name="T2" fmla="*/ 99 w 128"/>
                    <a:gd name="T3" fmla="*/ 46 h 46"/>
                    <a:gd name="T4" fmla="*/ 99 w 128"/>
                    <a:gd name="T5" fmla="*/ 1 h 46"/>
                    <a:gd name="T6" fmla="*/ 29 w 128"/>
                    <a:gd name="T7" fmla="*/ 0 h 46"/>
                    <a:gd name="T8" fmla="*/ 29 w 128"/>
                    <a:gd name="T9" fmla="*/ 45 h 46"/>
                  </a:gdLst>
                  <a:ahLst/>
                  <a:cxnLst>
                    <a:cxn ang="0">
                      <a:pos x="T0" y="T1"/>
                    </a:cxn>
                    <a:cxn ang="0">
                      <a:pos x="T2" y="T3"/>
                    </a:cxn>
                    <a:cxn ang="0">
                      <a:pos x="T4" y="T5"/>
                    </a:cxn>
                    <a:cxn ang="0">
                      <a:pos x="T6" y="T7"/>
                    </a:cxn>
                    <a:cxn ang="0">
                      <a:pos x="T8" y="T9"/>
                    </a:cxn>
                  </a:cxnLst>
                  <a:rect l="0" t="0" r="r" b="b"/>
                  <a:pathLst>
                    <a:path w="128" h="46">
                      <a:moveTo>
                        <a:pt x="29" y="45"/>
                      </a:moveTo>
                      <a:cubicBezTo>
                        <a:pt x="52" y="45"/>
                        <a:pt x="76" y="45"/>
                        <a:pt x="99" y="46"/>
                      </a:cubicBezTo>
                      <a:cubicBezTo>
                        <a:pt x="128" y="46"/>
                        <a:pt x="128" y="1"/>
                        <a:pt x="99" y="1"/>
                      </a:cubicBezTo>
                      <a:cubicBezTo>
                        <a:pt x="76" y="1"/>
                        <a:pt x="52" y="1"/>
                        <a:pt x="29" y="0"/>
                      </a:cubicBezTo>
                      <a:cubicBezTo>
                        <a:pt x="0" y="0"/>
                        <a:pt x="0" y="45"/>
                        <a:pt x="29"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93">
                  <a:extLst>
                    <a:ext uri="{FF2B5EF4-FFF2-40B4-BE49-F238E27FC236}">
                      <a16:creationId xmlns:a16="http://schemas.microsoft.com/office/drawing/2014/main" id="{E643670A-4E06-4CB9-894D-0AD0622E22FE}"/>
                    </a:ext>
                  </a:extLst>
                </p:cNvPr>
                <p:cNvSpPr>
                  <a:spLocks noEditPoints="1"/>
                </p:cNvSpPr>
                <p:nvPr/>
              </p:nvSpPr>
              <p:spPr bwMode="auto">
                <a:xfrm>
                  <a:off x="6737350" y="6931025"/>
                  <a:ext cx="2516188" cy="1266825"/>
                </a:xfrm>
                <a:custGeom>
                  <a:avLst/>
                  <a:gdLst>
                    <a:gd name="T0" fmla="*/ 1015 w 1016"/>
                    <a:gd name="T1" fmla="*/ 157 h 511"/>
                    <a:gd name="T2" fmla="*/ 894 w 1016"/>
                    <a:gd name="T3" fmla="*/ 0 h 511"/>
                    <a:gd name="T4" fmla="*/ 254 w 1016"/>
                    <a:gd name="T5" fmla="*/ 34 h 511"/>
                    <a:gd name="T6" fmla="*/ 152 w 1016"/>
                    <a:gd name="T7" fmla="*/ 124 h 511"/>
                    <a:gd name="T8" fmla="*/ 149 w 1016"/>
                    <a:gd name="T9" fmla="*/ 127 h 511"/>
                    <a:gd name="T10" fmla="*/ 47 w 1016"/>
                    <a:gd name="T11" fmla="*/ 211 h 511"/>
                    <a:gd name="T12" fmla="*/ 34 w 1016"/>
                    <a:gd name="T13" fmla="*/ 251 h 511"/>
                    <a:gd name="T14" fmla="*/ 17 w 1016"/>
                    <a:gd name="T15" fmla="*/ 267 h 511"/>
                    <a:gd name="T16" fmla="*/ 1 w 1016"/>
                    <a:gd name="T17" fmla="*/ 351 h 511"/>
                    <a:gd name="T18" fmla="*/ 162 w 1016"/>
                    <a:gd name="T19" fmla="*/ 426 h 511"/>
                    <a:gd name="T20" fmla="*/ 352 w 1016"/>
                    <a:gd name="T21" fmla="*/ 437 h 511"/>
                    <a:gd name="T22" fmla="*/ 689 w 1016"/>
                    <a:gd name="T23" fmla="*/ 426 h 511"/>
                    <a:gd name="T24" fmla="*/ 880 w 1016"/>
                    <a:gd name="T25" fmla="*/ 437 h 511"/>
                    <a:gd name="T26" fmla="*/ 931 w 1016"/>
                    <a:gd name="T27" fmla="*/ 426 h 511"/>
                    <a:gd name="T28" fmla="*/ 1015 w 1016"/>
                    <a:gd name="T29" fmla="*/ 321 h 511"/>
                    <a:gd name="T30" fmla="*/ 203 w 1016"/>
                    <a:gd name="T31" fmla="*/ 404 h 511"/>
                    <a:gd name="T32" fmla="*/ 314 w 1016"/>
                    <a:gd name="T33" fmla="*/ 404 h 511"/>
                    <a:gd name="T34" fmla="*/ 786 w 1016"/>
                    <a:gd name="T35" fmla="*/ 459 h 511"/>
                    <a:gd name="T36" fmla="*/ 786 w 1016"/>
                    <a:gd name="T37" fmla="*/ 349 h 511"/>
                    <a:gd name="T38" fmla="*/ 786 w 1016"/>
                    <a:gd name="T39" fmla="*/ 459 h 511"/>
                    <a:gd name="T40" fmla="*/ 970 w 1016"/>
                    <a:gd name="T41" fmla="*/ 349 h 511"/>
                    <a:gd name="T42" fmla="*/ 967 w 1016"/>
                    <a:gd name="T43" fmla="*/ 360 h 511"/>
                    <a:gd name="T44" fmla="*/ 963 w 1016"/>
                    <a:gd name="T45" fmla="*/ 367 h 511"/>
                    <a:gd name="T46" fmla="*/ 955 w 1016"/>
                    <a:gd name="T47" fmla="*/ 374 h 511"/>
                    <a:gd name="T48" fmla="*/ 948 w 1016"/>
                    <a:gd name="T49" fmla="*/ 378 h 511"/>
                    <a:gd name="T50" fmla="*/ 937 w 1016"/>
                    <a:gd name="T51" fmla="*/ 381 h 511"/>
                    <a:gd name="T52" fmla="*/ 931 w 1016"/>
                    <a:gd name="T53" fmla="*/ 382 h 511"/>
                    <a:gd name="T54" fmla="*/ 835 w 1016"/>
                    <a:gd name="T55" fmla="*/ 317 h 511"/>
                    <a:gd name="T56" fmla="*/ 689 w 1016"/>
                    <a:gd name="T57" fmla="*/ 382 h 511"/>
                    <a:gd name="T58" fmla="*/ 307 w 1016"/>
                    <a:gd name="T59" fmla="*/ 317 h 511"/>
                    <a:gd name="T60" fmla="*/ 162 w 1016"/>
                    <a:gd name="T61" fmla="*/ 382 h 511"/>
                    <a:gd name="T62" fmla="*/ 55 w 1016"/>
                    <a:gd name="T63" fmla="*/ 382 h 511"/>
                    <a:gd name="T64" fmla="*/ 56 w 1016"/>
                    <a:gd name="T65" fmla="*/ 382 h 511"/>
                    <a:gd name="T66" fmla="*/ 54 w 1016"/>
                    <a:gd name="T67" fmla="*/ 381 h 511"/>
                    <a:gd name="T68" fmla="*/ 52 w 1016"/>
                    <a:gd name="T69" fmla="*/ 380 h 511"/>
                    <a:gd name="T70" fmla="*/ 49 w 1016"/>
                    <a:gd name="T71" fmla="*/ 373 h 511"/>
                    <a:gd name="T72" fmla="*/ 46 w 1016"/>
                    <a:gd name="T73" fmla="*/ 361 h 511"/>
                    <a:gd name="T74" fmla="*/ 45 w 1016"/>
                    <a:gd name="T75" fmla="*/ 331 h 511"/>
                    <a:gd name="T76" fmla="*/ 47 w 1016"/>
                    <a:gd name="T77" fmla="*/ 301 h 511"/>
                    <a:gd name="T78" fmla="*/ 47 w 1016"/>
                    <a:gd name="T79" fmla="*/ 300 h 511"/>
                    <a:gd name="T80" fmla="*/ 72 w 1016"/>
                    <a:gd name="T81" fmla="*/ 277 h 511"/>
                    <a:gd name="T82" fmla="*/ 78 w 1016"/>
                    <a:gd name="T83" fmla="*/ 255 h 511"/>
                    <a:gd name="T84" fmla="*/ 79 w 1016"/>
                    <a:gd name="T85" fmla="*/ 252 h 511"/>
                    <a:gd name="T86" fmla="*/ 134 w 1016"/>
                    <a:gd name="T87" fmla="*/ 187 h 511"/>
                    <a:gd name="T88" fmla="*/ 179 w 1016"/>
                    <a:gd name="T89" fmla="*/ 160 h 511"/>
                    <a:gd name="T90" fmla="*/ 306 w 1016"/>
                    <a:gd name="T91" fmla="*/ 55 h 511"/>
                    <a:gd name="T92" fmla="*/ 316 w 1016"/>
                    <a:gd name="T93" fmla="*/ 50 h 511"/>
                    <a:gd name="T94" fmla="*/ 322 w 1016"/>
                    <a:gd name="T95" fmla="*/ 48 h 511"/>
                    <a:gd name="T96" fmla="*/ 332 w 1016"/>
                    <a:gd name="T97" fmla="*/ 45 h 511"/>
                    <a:gd name="T98" fmla="*/ 380 w 1016"/>
                    <a:gd name="T99" fmla="*/ 44 h 511"/>
                    <a:gd name="T100" fmla="*/ 932 w 1016"/>
                    <a:gd name="T101" fmla="*/ 50 h 511"/>
                    <a:gd name="T102" fmla="*/ 943 w 1016"/>
                    <a:gd name="T103" fmla="*/ 56 h 511"/>
                    <a:gd name="T104" fmla="*/ 952 w 1016"/>
                    <a:gd name="T105" fmla="*/ 65 h 511"/>
                    <a:gd name="T106" fmla="*/ 954 w 1016"/>
                    <a:gd name="T107" fmla="*/ 68 h 511"/>
                    <a:gd name="T108" fmla="*/ 960 w 1016"/>
                    <a:gd name="T109" fmla="*/ 79 h 511"/>
                    <a:gd name="T110" fmla="*/ 967 w 1016"/>
                    <a:gd name="T111" fmla="*/ 103 h 511"/>
                    <a:gd name="T112" fmla="*/ 971 w 1016"/>
                    <a:gd name="T113" fmla="*/ 157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16" h="511">
                      <a:moveTo>
                        <a:pt x="1015" y="321"/>
                      </a:moveTo>
                      <a:cubicBezTo>
                        <a:pt x="1015" y="157"/>
                        <a:pt x="1015" y="157"/>
                        <a:pt x="1015" y="157"/>
                      </a:cubicBezTo>
                      <a:cubicBezTo>
                        <a:pt x="1015" y="120"/>
                        <a:pt x="1013" y="79"/>
                        <a:pt x="994" y="47"/>
                      </a:cubicBezTo>
                      <a:cubicBezTo>
                        <a:pt x="972" y="11"/>
                        <a:pt x="933" y="0"/>
                        <a:pt x="894" y="0"/>
                      </a:cubicBezTo>
                      <a:cubicBezTo>
                        <a:pt x="342" y="0"/>
                        <a:pt x="342" y="0"/>
                        <a:pt x="342" y="0"/>
                      </a:cubicBezTo>
                      <a:cubicBezTo>
                        <a:pt x="310" y="0"/>
                        <a:pt x="280" y="16"/>
                        <a:pt x="254" y="34"/>
                      </a:cubicBezTo>
                      <a:cubicBezTo>
                        <a:pt x="226" y="54"/>
                        <a:pt x="199" y="77"/>
                        <a:pt x="174" y="101"/>
                      </a:cubicBezTo>
                      <a:cubicBezTo>
                        <a:pt x="167" y="109"/>
                        <a:pt x="159" y="116"/>
                        <a:pt x="152" y="124"/>
                      </a:cubicBezTo>
                      <a:cubicBezTo>
                        <a:pt x="151" y="125"/>
                        <a:pt x="150" y="126"/>
                        <a:pt x="149" y="127"/>
                      </a:cubicBezTo>
                      <a:cubicBezTo>
                        <a:pt x="149" y="127"/>
                        <a:pt x="149" y="127"/>
                        <a:pt x="149" y="127"/>
                      </a:cubicBezTo>
                      <a:cubicBezTo>
                        <a:pt x="125" y="138"/>
                        <a:pt x="103" y="153"/>
                        <a:pt x="83" y="170"/>
                      </a:cubicBezTo>
                      <a:cubicBezTo>
                        <a:pt x="69" y="182"/>
                        <a:pt x="57" y="196"/>
                        <a:pt x="47" y="211"/>
                      </a:cubicBezTo>
                      <a:cubicBezTo>
                        <a:pt x="43" y="219"/>
                        <a:pt x="39" y="228"/>
                        <a:pt x="37" y="236"/>
                      </a:cubicBezTo>
                      <a:cubicBezTo>
                        <a:pt x="35" y="241"/>
                        <a:pt x="35" y="246"/>
                        <a:pt x="34" y="251"/>
                      </a:cubicBezTo>
                      <a:cubicBezTo>
                        <a:pt x="34" y="252"/>
                        <a:pt x="34" y="253"/>
                        <a:pt x="34" y="253"/>
                      </a:cubicBezTo>
                      <a:cubicBezTo>
                        <a:pt x="29" y="258"/>
                        <a:pt x="23" y="263"/>
                        <a:pt x="17" y="267"/>
                      </a:cubicBezTo>
                      <a:cubicBezTo>
                        <a:pt x="8" y="276"/>
                        <a:pt x="4" y="286"/>
                        <a:pt x="3" y="298"/>
                      </a:cubicBezTo>
                      <a:cubicBezTo>
                        <a:pt x="1" y="316"/>
                        <a:pt x="0" y="333"/>
                        <a:pt x="1" y="351"/>
                      </a:cubicBezTo>
                      <a:cubicBezTo>
                        <a:pt x="2" y="385"/>
                        <a:pt x="16" y="426"/>
                        <a:pt x="58" y="426"/>
                      </a:cubicBezTo>
                      <a:cubicBezTo>
                        <a:pt x="162" y="426"/>
                        <a:pt x="162" y="426"/>
                        <a:pt x="162" y="426"/>
                      </a:cubicBezTo>
                      <a:cubicBezTo>
                        <a:pt x="171" y="464"/>
                        <a:pt x="201" y="495"/>
                        <a:pt x="240" y="502"/>
                      </a:cubicBezTo>
                      <a:cubicBezTo>
                        <a:pt x="289" y="511"/>
                        <a:pt x="335" y="483"/>
                        <a:pt x="352" y="437"/>
                      </a:cubicBezTo>
                      <a:cubicBezTo>
                        <a:pt x="354" y="433"/>
                        <a:pt x="355" y="430"/>
                        <a:pt x="356" y="426"/>
                      </a:cubicBezTo>
                      <a:cubicBezTo>
                        <a:pt x="689" y="426"/>
                        <a:pt x="689" y="426"/>
                        <a:pt x="689" y="426"/>
                      </a:cubicBezTo>
                      <a:cubicBezTo>
                        <a:pt x="698" y="464"/>
                        <a:pt x="728" y="495"/>
                        <a:pt x="767" y="502"/>
                      </a:cubicBezTo>
                      <a:cubicBezTo>
                        <a:pt x="817" y="511"/>
                        <a:pt x="862" y="483"/>
                        <a:pt x="880" y="437"/>
                      </a:cubicBezTo>
                      <a:cubicBezTo>
                        <a:pt x="881" y="433"/>
                        <a:pt x="882" y="430"/>
                        <a:pt x="883" y="426"/>
                      </a:cubicBezTo>
                      <a:cubicBezTo>
                        <a:pt x="931" y="426"/>
                        <a:pt x="931" y="426"/>
                        <a:pt x="931" y="426"/>
                      </a:cubicBezTo>
                      <a:cubicBezTo>
                        <a:pt x="959" y="426"/>
                        <a:pt x="985" y="411"/>
                        <a:pt x="1002" y="389"/>
                      </a:cubicBezTo>
                      <a:cubicBezTo>
                        <a:pt x="1016" y="369"/>
                        <a:pt x="1015" y="345"/>
                        <a:pt x="1015" y="321"/>
                      </a:cubicBezTo>
                      <a:close/>
                      <a:moveTo>
                        <a:pt x="259" y="459"/>
                      </a:moveTo>
                      <a:cubicBezTo>
                        <a:pt x="228" y="460"/>
                        <a:pt x="204" y="434"/>
                        <a:pt x="203" y="404"/>
                      </a:cubicBezTo>
                      <a:cubicBezTo>
                        <a:pt x="204" y="374"/>
                        <a:pt x="228" y="350"/>
                        <a:pt x="259" y="349"/>
                      </a:cubicBezTo>
                      <a:cubicBezTo>
                        <a:pt x="289" y="349"/>
                        <a:pt x="313" y="374"/>
                        <a:pt x="314" y="404"/>
                      </a:cubicBezTo>
                      <a:cubicBezTo>
                        <a:pt x="314" y="435"/>
                        <a:pt x="288" y="459"/>
                        <a:pt x="259" y="459"/>
                      </a:cubicBezTo>
                      <a:close/>
                      <a:moveTo>
                        <a:pt x="786" y="459"/>
                      </a:moveTo>
                      <a:cubicBezTo>
                        <a:pt x="755" y="460"/>
                        <a:pt x="731" y="434"/>
                        <a:pt x="731" y="404"/>
                      </a:cubicBezTo>
                      <a:cubicBezTo>
                        <a:pt x="731" y="374"/>
                        <a:pt x="755" y="350"/>
                        <a:pt x="786" y="349"/>
                      </a:cubicBezTo>
                      <a:cubicBezTo>
                        <a:pt x="816" y="349"/>
                        <a:pt x="841" y="374"/>
                        <a:pt x="841" y="404"/>
                      </a:cubicBezTo>
                      <a:cubicBezTo>
                        <a:pt x="842" y="435"/>
                        <a:pt x="816" y="459"/>
                        <a:pt x="786" y="459"/>
                      </a:cubicBezTo>
                      <a:close/>
                      <a:moveTo>
                        <a:pt x="971" y="342"/>
                      </a:moveTo>
                      <a:cubicBezTo>
                        <a:pt x="971" y="343"/>
                        <a:pt x="970" y="350"/>
                        <a:pt x="970" y="349"/>
                      </a:cubicBezTo>
                      <a:cubicBezTo>
                        <a:pt x="970" y="351"/>
                        <a:pt x="969" y="354"/>
                        <a:pt x="969" y="356"/>
                      </a:cubicBezTo>
                      <a:cubicBezTo>
                        <a:pt x="969" y="356"/>
                        <a:pt x="968" y="359"/>
                        <a:pt x="967" y="360"/>
                      </a:cubicBezTo>
                      <a:cubicBezTo>
                        <a:pt x="967" y="361"/>
                        <a:pt x="966" y="362"/>
                        <a:pt x="965" y="363"/>
                      </a:cubicBezTo>
                      <a:cubicBezTo>
                        <a:pt x="965" y="364"/>
                        <a:pt x="963" y="366"/>
                        <a:pt x="963" y="367"/>
                      </a:cubicBezTo>
                      <a:cubicBezTo>
                        <a:pt x="962" y="368"/>
                        <a:pt x="960" y="370"/>
                        <a:pt x="958" y="371"/>
                      </a:cubicBezTo>
                      <a:cubicBezTo>
                        <a:pt x="958" y="371"/>
                        <a:pt x="956" y="373"/>
                        <a:pt x="955" y="374"/>
                      </a:cubicBezTo>
                      <a:cubicBezTo>
                        <a:pt x="954" y="375"/>
                        <a:pt x="952" y="376"/>
                        <a:pt x="950" y="377"/>
                      </a:cubicBezTo>
                      <a:cubicBezTo>
                        <a:pt x="949" y="377"/>
                        <a:pt x="948" y="377"/>
                        <a:pt x="948" y="378"/>
                      </a:cubicBezTo>
                      <a:cubicBezTo>
                        <a:pt x="948" y="378"/>
                        <a:pt x="946" y="379"/>
                        <a:pt x="945" y="379"/>
                      </a:cubicBezTo>
                      <a:cubicBezTo>
                        <a:pt x="942" y="380"/>
                        <a:pt x="940" y="381"/>
                        <a:pt x="937" y="381"/>
                      </a:cubicBezTo>
                      <a:cubicBezTo>
                        <a:pt x="936" y="381"/>
                        <a:pt x="935" y="382"/>
                        <a:pt x="934" y="382"/>
                      </a:cubicBezTo>
                      <a:cubicBezTo>
                        <a:pt x="933" y="382"/>
                        <a:pt x="932" y="382"/>
                        <a:pt x="931" y="382"/>
                      </a:cubicBezTo>
                      <a:cubicBezTo>
                        <a:pt x="883" y="382"/>
                        <a:pt x="883" y="382"/>
                        <a:pt x="883" y="382"/>
                      </a:cubicBezTo>
                      <a:cubicBezTo>
                        <a:pt x="876" y="355"/>
                        <a:pt x="859" y="331"/>
                        <a:pt x="835" y="317"/>
                      </a:cubicBezTo>
                      <a:cubicBezTo>
                        <a:pt x="794" y="294"/>
                        <a:pt x="739" y="304"/>
                        <a:pt x="709" y="341"/>
                      </a:cubicBezTo>
                      <a:cubicBezTo>
                        <a:pt x="699" y="353"/>
                        <a:pt x="693" y="367"/>
                        <a:pt x="689" y="382"/>
                      </a:cubicBezTo>
                      <a:cubicBezTo>
                        <a:pt x="355" y="382"/>
                        <a:pt x="355" y="382"/>
                        <a:pt x="355" y="382"/>
                      </a:cubicBezTo>
                      <a:cubicBezTo>
                        <a:pt x="349" y="355"/>
                        <a:pt x="331" y="331"/>
                        <a:pt x="307" y="317"/>
                      </a:cubicBezTo>
                      <a:cubicBezTo>
                        <a:pt x="266" y="294"/>
                        <a:pt x="211" y="304"/>
                        <a:pt x="182" y="341"/>
                      </a:cubicBezTo>
                      <a:cubicBezTo>
                        <a:pt x="172" y="353"/>
                        <a:pt x="165" y="367"/>
                        <a:pt x="162" y="382"/>
                      </a:cubicBezTo>
                      <a:cubicBezTo>
                        <a:pt x="58" y="382"/>
                        <a:pt x="58" y="382"/>
                        <a:pt x="58" y="382"/>
                      </a:cubicBezTo>
                      <a:cubicBezTo>
                        <a:pt x="56" y="382"/>
                        <a:pt x="56" y="382"/>
                        <a:pt x="55" y="382"/>
                      </a:cubicBezTo>
                      <a:cubicBezTo>
                        <a:pt x="55" y="382"/>
                        <a:pt x="56" y="382"/>
                        <a:pt x="56" y="382"/>
                      </a:cubicBezTo>
                      <a:cubicBezTo>
                        <a:pt x="56" y="382"/>
                        <a:pt x="56" y="382"/>
                        <a:pt x="56" y="382"/>
                      </a:cubicBezTo>
                      <a:cubicBezTo>
                        <a:pt x="57" y="382"/>
                        <a:pt x="56" y="382"/>
                        <a:pt x="55" y="382"/>
                      </a:cubicBezTo>
                      <a:cubicBezTo>
                        <a:pt x="55" y="381"/>
                        <a:pt x="54" y="381"/>
                        <a:pt x="54" y="381"/>
                      </a:cubicBezTo>
                      <a:cubicBezTo>
                        <a:pt x="54" y="381"/>
                        <a:pt x="53" y="381"/>
                        <a:pt x="53" y="380"/>
                      </a:cubicBezTo>
                      <a:cubicBezTo>
                        <a:pt x="53" y="380"/>
                        <a:pt x="53" y="380"/>
                        <a:pt x="52" y="380"/>
                      </a:cubicBezTo>
                      <a:cubicBezTo>
                        <a:pt x="52" y="379"/>
                        <a:pt x="51" y="377"/>
                        <a:pt x="50" y="376"/>
                      </a:cubicBezTo>
                      <a:cubicBezTo>
                        <a:pt x="50" y="376"/>
                        <a:pt x="49" y="373"/>
                        <a:pt x="49" y="373"/>
                      </a:cubicBezTo>
                      <a:cubicBezTo>
                        <a:pt x="48" y="371"/>
                        <a:pt x="48" y="369"/>
                        <a:pt x="47" y="367"/>
                      </a:cubicBezTo>
                      <a:cubicBezTo>
                        <a:pt x="47" y="365"/>
                        <a:pt x="46" y="363"/>
                        <a:pt x="46" y="361"/>
                      </a:cubicBezTo>
                      <a:cubicBezTo>
                        <a:pt x="46" y="361"/>
                        <a:pt x="46" y="359"/>
                        <a:pt x="46" y="358"/>
                      </a:cubicBezTo>
                      <a:cubicBezTo>
                        <a:pt x="45" y="349"/>
                        <a:pt x="45" y="340"/>
                        <a:pt x="45" y="331"/>
                      </a:cubicBezTo>
                      <a:cubicBezTo>
                        <a:pt x="45" y="323"/>
                        <a:pt x="46" y="314"/>
                        <a:pt x="46" y="306"/>
                      </a:cubicBezTo>
                      <a:cubicBezTo>
                        <a:pt x="47" y="304"/>
                        <a:pt x="47" y="303"/>
                        <a:pt x="47" y="301"/>
                      </a:cubicBezTo>
                      <a:cubicBezTo>
                        <a:pt x="47" y="302"/>
                        <a:pt x="47" y="301"/>
                        <a:pt x="47" y="301"/>
                      </a:cubicBezTo>
                      <a:cubicBezTo>
                        <a:pt x="47" y="301"/>
                        <a:pt x="47" y="300"/>
                        <a:pt x="47" y="300"/>
                      </a:cubicBezTo>
                      <a:cubicBezTo>
                        <a:pt x="49" y="299"/>
                        <a:pt x="50" y="297"/>
                        <a:pt x="52" y="296"/>
                      </a:cubicBezTo>
                      <a:cubicBezTo>
                        <a:pt x="59" y="290"/>
                        <a:pt x="66" y="284"/>
                        <a:pt x="72" y="277"/>
                      </a:cubicBezTo>
                      <a:cubicBezTo>
                        <a:pt x="76" y="272"/>
                        <a:pt x="77" y="266"/>
                        <a:pt x="78" y="260"/>
                      </a:cubicBezTo>
                      <a:cubicBezTo>
                        <a:pt x="78" y="259"/>
                        <a:pt x="78" y="257"/>
                        <a:pt x="78" y="255"/>
                      </a:cubicBezTo>
                      <a:cubicBezTo>
                        <a:pt x="78" y="255"/>
                        <a:pt x="78" y="254"/>
                        <a:pt x="78" y="254"/>
                      </a:cubicBezTo>
                      <a:cubicBezTo>
                        <a:pt x="78" y="253"/>
                        <a:pt x="78" y="252"/>
                        <a:pt x="79" y="252"/>
                      </a:cubicBezTo>
                      <a:cubicBezTo>
                        <a:pt x="81" y="238"/>
                        <a:pt x="89" y="227"/>
                        <a:pt x="99" y="216"/>
                      </a:cubicBezTo>
                      <a:cubicBezTo>
                        <a:pt x="112" y="202"/>
                        <a:pt x="121" y="196"/>
                        <a:pt x="134" y="187"/>
                      </a:cubicBezTo>
                      <a:cubicBezTo>
                        <a:pt x="144" y="180"/>
                        <a:pt x="155" y="174"/>
                        <a:pt x="166" y="168"/>
                      </a:cubicBezTo>
                      <a:cubicBezTo>
                        <a:pt x="171" y="166"/>
                        <a:pt x="175" y="164"/>
                        <a:pt x="179" y="160"/>
                      </a:cubicBezTo>
                      <a:cubicBezTo>
                        <a:pt x="194" y="144"/>
                        <a:pt x="210" y="129"/>
                        <a:pt x="226" y="114"/>
                      </a:cubicBezTo>
                      <a:cubicBezTo>
                        <a:pt x="252" y="90"/>
                        <a:pt x="274" y="72"/>
                        <a:pt x="306" y="55"/>
                      </a:cubicBezTo>
                      <a:cubicBezTo>
                        <a:pt x="309" y="53"/>
                        <a:pt x="312" y="51"/>
                        <a:pt x="316" y="50"/>
                      </a:cubicBezTo>
                      <a:cubicBezTo>
                        <a:pt x="316" y="50"/>
                        <a:pt x="316" y="50"/>
                        <a:pt x="316" y="50"/>
                      </a:cubicBezTo>
                      <a:cubicBezTo>
                        <a:pt x="316" y="50"/>
                        <a:pt x="316" y="50"/>
                        <a:pt x="317" y="49"/>
                      </a:cubicBezTo>
                      <a:cubicBezTo>
                        <a:pt x="318" y="49"/>
                        <a:pt x="320" y="48"/>
                        <a:pt x="322" y="48"/>
                      </a:cubicBezTo>
                      <a:cubicBezTo>
                        <a:pt x="325" y="47"/>
                        <a:pt x="328" y="46"/>
                        <a:pt x="331" y="45"/>
                      </a:cubicBezTo>
                      <a:cubicBezTo>
                        <a:pt x="331" y="45"/>
                        <a:pt x="332" y="45"/>
                        <a:pt x="332" y="45"/>
                      </a:cubicBezTo>
                      <a:cubicBezTo>
                        <a:pt x="332" y="45"/>
                        <a:pt x="336" y="44"/>
                        <a:pt x="337" y="44"/>
                      </a:cubicBezTo>
                      <a:cubicBezTo>
                        <a:pt x="351" y="44"/>
                        <a:pt x="366" y="44"/>
                        <a:pt x="380" y="44"/>
                      </a:cubicBezTo>
                      <a:cubicBezTo>
                        <a:pt x="859" y="44"/>
                        <a:pt x="859" y="44"/>
                        <a:pt x="859" y="44"/>
                      </a:cubicBezTo>
                      <a:cubicBezTo>
                        <a:pt x="885" y="44"/>
                        <a:pt x="910" y="42"/>
                        <a:pt x="932" y="50"/>
                      </a:cubicBezTo>
                      <a:cubicBezTo>
                        <a:pt x="932" y="50"/>
                        <a:pt x="937" y="52"/>
                        <a:pt x="938" y="52"/>
                      </a:cubicBezTo>
                      <a:cubicBezTo>
                        <a:pt x="939" y="53"/>
                        <a:pt x="941" y="55"/>
                        <a:pt x="943" y="56"/>
                      </a:cubicBezTo>
                      <a:cubicBezTo>
                        <a:pt x="942" y="55"/>
                        <a:pt x="946" y="59"/>
                        <a:pt x="947" y="59"/>
                      </a:cubicBezTo>
                      <a:cubicBezTo>
                        <a:pt x="949" y="61"/>
                        <a:pt x="951" y="63"/>
                        <a:pt x="952" y="65"/>
                      </a:cubicBezTo>
                      <a:cubicBezTo>
                        <a:pt x="952" y="65"/>
                        <a:pt x="952" y="65"/>
                        <a:pt x="952" y="65"/>
                      </a:cubicBezTo>
                      <a:cubicBezTo>
                        <a:pt x="953" y="66"/>
                        <a:pt x="954" y="67"/>
                        <a:pt x="954" y="68"/>
                      </a:cubicBezTo>
                      <a:cubicBezTo>
                        <a:pt x="956" y="70"/>
                        <a:pt x="957" y="72"/>
                        <a:pt x="958" y="74"/>
                      </a:cubicBezTo>
                      <a:cubicBezTo>
                        <a:pt x="958" y="75"/>
                        <a:pt x="960" y="79"/>
                        <a:pt x="960" y="79"/>
                      </a:cubicBezTo>
                      <a:cubicBezTo>
                        <a:pt x="961" y="82"/>
                        <a:pt x="962" y="84"/>
                        <a:pt x="963" y="87"/>
                      </a:cubicBezTo>
                      <a:cubicBezTo>
                        <a:pt x="965" y="92"/>
                        <a:pt x="966" y="97"/>
                        <a:pt x="967" y="103"/>
                      </a:cubicBezTo>
                      <a:cubicBezTo>
                        <a:pt x="969" y="111"/>
                        <a:pt x="968" y="110"/>
                        <a:pt x="969" y="118"/>
                      </a:cubicBezTo>
                      <a:cubicBezTo>
                        <a:pt x="970" y="131"/>
                        <a:pt x="971" y="144"/>
                        <a:pt x="971" y="157"/>
                      </a:cubicBezTo>
                      <a:lnTo>
                        <a:pt x="971" y="3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94">
                  <a:extLst>
                    <a:ext uri="{FF2B5EF4-FFF2-40B4-BE49-F238E27FC236}">
                      <a16:creationId xmlns:a16="http://schemas.microsoft.com/office/drawing/2014/main" id="{E16A589A-3C85-4472-A69B-882A4B05E3CE}"/>
                    </a:ext>
                  </a:extLst>
                </p:cNvPr>
                <p:cNvSpPr>
                  <a:spLocks/>
                </p:cNvSpPr>
                <p:nvPr/>
              </p:nvSpPr>
              <p:spPr bwMode="auto">
                <a:xfrm>
                  <a:off x="7308850" y="7062788"/>
                  <a:ext cx="477838" cy="309563"/>
                </a:xfrm>
                <a:custGeom>
                  <a:avLst/>
                  <a:gdLst>
                    <a:gd name="T0" fmla="*/ 192 w 193"/>
                    <a:gd name="T1" fmla="*/ 29 h 125"/>
                    <a:gd name="T2" fmla="*/ 148 w 193"/>
                    <a:gd name="T3" fmla="*/ 29 h 125"/>
                    <a:gd name="T4" fmla="*/ 148 w 193"/>
                    <a:gd name="T5" fmla="*/ 81 h 125"/>
                    <a:gd name="T6" fmla="*/ 28 w 193"/>
                    <a:gd name="T7" fmla="*/ 80 h 125"/>
                    <a:gd name="T8" fmla="*/ 28 w 193"/>
                    <a:gd name="T9" fmla="*/ 125 h 125"/>
                    <a:gd name="T10" fmla="*/ 170 w 193"/>
                    <a:gd name="T11" fmla="*/ 125 h 125"/>
                    <a:gd name="T12" fmla="*/ 191 w 193"/>
                    <a:gd name="T13" fmla="*/ 98 h 125"/>
                    <a:gd name="T14" fmla="*/ 192 w 193"/>
                    <a:gd name="T15" fmla="*/ 91 h 125"/>
                    <a:gd name="T16" fmla="*/ 192 w 193"/>
                    <a:gd name="T17" fmla="*/ 2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25">
                      <a:moveTo>
                        <a:pt x="192" y="29"/>
                      </a:moveTo>
                      <a:cubicBezTo>
                        <a:pt x="192" y="0"/>
                        <a:pt x="148" y="0"/>
                        <a:pt x="148" y="29"/>
                      </a:cubicBezTo>
                      <a:cubicBezTo>
                        <a:pt x="148" y="46"/>
                        <a:pt x="148" y="63"/>
                        <a:pt x="148" y="81"/>
                      </a:cubicBezTo>
                      <a:cubicBezTo>
                        <a:pt x="108" y="81"/>
                        <a:pt x="68" y="81"/>
                        <a:pt x="28" y="80"/>
                      </a:cubicBezTo>
                      <a:cubicBezTo>
                        <a:pt x="0" y="80"/>
                        <a:pt x="0" y="125"/>
                        <a:pt x="28" y="125"/>
                      </a:cubicBezTo>
                      <a:cubicBezTo>
                        <a:pt x="76" y="125"/>
                        <a:pt x="123" y="125"/>
                        <a:pt x="170" y="125"/>
                      </a:cubicBezTo>
                      <a:cubicBezTo>
                        <a:pt x="186" y="125"/>
                        <a:pt x="193" y="111"/>
                        <a:pt x="191" y="98"/>
                      </a:cubicBezTo>
                      <a:cubicBezTo>
                        <a:pt x="192" y="96"/>
                        <a:pt x="192" y="94"/>
                        <a:pt x="192" y="91"/>
                      </a:cubicBezTo>
                      <a:lnTo>
                        <a:pt x="192"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95">
                  <a:extLst>
                    <a:ext uri="{FF2B5EF4-FFF2-40B4-BE49-F238E27FC236}">
                      <a16:creationId xmlns:a16="http://schemas.microsoft.com/office/drawing/2014/main" id="{22F9AE19-4786-4B1C-8460-3E28367CE652}"/>
                    </a:ext>
                  </a:extLst>
                </p:cNvPr>
                <p:cNvSpPr>
                  <a:spLocks/>
                </p:cNvSpPr>
                <p:nvPr/>
              </p:nvSpPr>
              <p:spPr bwMode="auto">
                <a:xfrm>
                  <a:off x="7988300" y="7213600"/>
                  <a:ext cx="425450" cy="427038"/>
                </a:xfrm>
                <a:custGeom>
                  <a:avLst/>
                  <a:gdLst>
                    <a:gd name="T0" fmla="*/ 143 w 172"/>
                    <a:gd name="T1" fmla="*/ 64 h 172"/>
                    <a:gd name="T2" fmla="*/ 108 w 172"/>
                    <a:gd name="T3" fmla="*/ 64 h 172"/>
                    <a:gd name="T4" fmla="*/ 108 w 172"/>
                    <a:gd name="T5" fmla="*/ 28 h 172"/>
                    <a:gd name="T6" fmla="*/ 63 w 172"/>
                    <a:gd name="T7" fmla="*/ 28 h 172"/>
                    <a:gd name="T8" fmla="*/ 63 w 172"/>
                    <a:gd name="T9" fmla="*/ 64 h 172"/>
                    <a:gd name="T10" fmla="*/ 28 w 172"/>
                    <a:gd name="T11" fmla="*/ 64 h 172"/>
                    <a:gd name="T12" fmla="*/ 28 w 172"/>
                    <a:gd name="T13" fmla="*/ 108 h 172"/>
                    <a:gd name="T14" fmla="*/ 63 w 172"/>
                    <a:gd name="T15" fmla="*/ 108 h 172"/>
                    <a:gd name="T16" fmla="*/ 63 w 172"/>
                    <a:gd name="T17" fmla="*/ 144 h 172"/>
                    <a:gd name="T18" fmla="*/ 108 w 172"/>
                    <a:gd name="T19" fmla="*/ 144 h 172"/>
                    <a:gd name="T20" fmla="*/ 108 w 172"/>
                    <a:gd name="T21" fmla="*/ 108 h 172"/>
                    <a:gd name="T22" fmla="*/ 143 w 172"/>
                    <a:gd name="T23" fmla="*/ 108 h 172"/>
                    <a:gd name="T24" fmla="*/ 143 w 172"/>
                    <a:gd name="T25" fmla="*/ 64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172">
                      <a:moveTo>
                        <a:pt x="143" y="64"/>
                      </a:moveTo>
                      <a:cubicBezTo>
                        <a:pt x="108" y="64"/>
                        <a:pt x="108" y="64"/>
                        <a:pt x="108" y="64"/>
                      </a:cubicBezTo>
                      <a:cubicBezTo>
                        <a:pt x="108" y="28"/>
                        <a:pt x="108" y="28"/>
                        <a:pt x="108" y="28"/>
                      </a:cubicBezTo>
                      <a:cubicBezTo>
                        <a:pt x="108" y="0"/>
                        <a:pt x="63" y="0"/>
                        <a:pt x="63" y="28"/>
                      </a:cubicBezTo>
                      <a:cubicBezTo>
                        <a:pt x="63" y="64"/>
                        <a:pt x="63" y="64"/>
                        <a:pt x="63" y="64"/>
                      </a:cubicBezTo>
                      <a:cubicBezTo>
                        <a:pt x="28" y="64"/>
                        <a:pt x="28" y="64"/>
                        <a:pt x="28" y="64"/>
                      </a:cubicBezTo>
                      <a:cubicBezTo>
                        <a:pt x="0" y="64"/>
                        <a:pt x="0" y="108"/>
                        <a:pt x="28" y="108"/>
                      </a:cubicBezTo>
                      <a:cubicBezTo>
                        <a:pt x="63" y="108"/>
                        <a:pt x="63" y="108"/>
                        <a:pt x="63" y="108"/>
                      </a:cubicBezTo>
                      <a:cubicBezTo>
                        <a:pt x="63" y="144"/>
                        <a:pt x="63" y="144"/>
                        <a:pt x="63" y="144"/>
                      </a:cubicBezTo>
                      <a:cubicBezTo>
                        <a:pt x="63" y="172"/>
                        <a:pt x="108" y="172"/>
                        <a:pt x="108" y="144"/>
                      </a:cubicBezTo>
                      <a:cubicBezTo>
                        <a:pt x="108" y="108"/>
                        <a:pt x="108" y="108"/>
                        <a:pt x="108" y="108"/>
                      </a:cubicBezTo>
                      <a:cubicBezTo>
                        <a:pt x="143" y="108"/>
                        <a:pt x="143" y="108"/>
                        <a:pt x="143" y="108"/>
                      </a:cubicBezTo>
                      <a:cubicBezTo>
                        <a:pt x="172" y="108"/>
                        <a:pt x="172" y="64"/>
                        <a:pt x="143"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4" name="TextBox 23">
              <a:extLst>
                <a:ext uri="{FF2B5EF4-FFF2-40B4-BE49-F238E27FC236}">
                  <a16:creationId xmlns:a16="http://schemas.microsoft.com/office/drawing/2014/main" id="{1D986481-D220-438A-8CBE-A6EB8E13C7D7}"/>
                </a:ext>
              </a:extLst>
            </p:cNvPr>
            <p:cNvSpPr txBox="1"/>
            <p:nvPr/>
          </p:nvSpPr>
          <p:spPr>
            <a:xfrm>
              <a:off x="983570" y="5842966"/>
              <a:ext cx="2209800" cy="307777"/>
            </a:xfrm>
            <a:prstGeom prst="rect">
              <a:avLst/>
            </a:prstGeom>
            <a:noFill/>
          </p:spPr>
          <p:txBody>
            <a:bodyPr wrap="square" rtlCol="0">
              <a:spAutoFit/>
            </a:bodyPr>
            <a:lstStyle/>
            <a:p>
              <a:pPr algn="ctr"/>
              <a:r>
                <a:rPr lang="en-US" sz="1400" dirty="0">
                  <a:solidFill>
                    <a:schemeClr val="bg1"/>
                  </a:solidFill>
                  <a:latin typeface="+mj-lt"/>
                </a:rPr>
                <a:t>$ 2.500.000</a:t>
              </a:r>
            </a:p>
          </p:txBody>
        </p:sp>
      </p:grpSp>
      <p:grpSp>
        <p:nvGrpSpPr>
          <p:cNvPr id="9" name="Group 8">
            <a:extLst>
              <a:ext uri="{FF2B5EF4-FFF2-40B4-BE49-F238E27FC236}">
                <a16:creationId xmlns:a16="http://schemas.microsoft.com/office/drawing/2014/main" id="{9BDAC9DF-DA6B-4391-90FB-736B58A68DB1}"/>
              </a:ext>
            </a:extLst>
          </p:cNvPr>
          <p:cNvGrpSpPr/>
          <p:nvPr/>
        </p:nvGrpSpPr>
        <p:grpSpPr>
          <a:xfrm>
            <a:off x="3413431" y="3215308"/>
            <a:ext cx="2649922" cy="2935435"/>
            <a:chOff x="3413431" y="3215308"/>
            <a:chExt cx="2649922" cy="2935435"/>
          </a:xfrm>
        </p:grpSpPr>
        <p:grpSp>
          <p:nvGrpSpPr>
            <p:cNvPr id="22" name="Group 21">
              <a:extLst>
                <a:ext uri="{FF2B5EF4-FFF2-40B4-BE49-F238E27FC236}">
                  <a16:creationId xmlns:a16="http://schemas.microsoft.com/office/drawing/2014/main" id="{B23806C3-5DA5-44C4-8351-B596A0926F5B}"/>
                </a:ext>
              </a:extLst>
            </p:cNvPr>
            <p:cNvGrpSpPr/>
            <p:nvPr/>
          </p:nvGrpSpPr>
          <p:grpSpPr>
            <a:xfrm>
              <a:off x="3413431" y="3215308"/>
              <a:ext cx="2649922" cy="2861417"/>
              <a:chOff x="3413431" y="3392288"/>
              <a:chExt cx="2649922" cy="2861417"/>
            </a:xfrm>
          </p:grpSpPr>
          <p:graphicFrame>
            <p:nvGraphicFramePr>
              <p:cNvPr id="4" name="Chart 3">
                <a:extLst>
                  <a:ext uri="{FF2B5EF4-FFF2-40B4-BE49-F238E27FC236}">
                    <a16:creationId xmlns:a16="http://schemas.microsoft.com/office/drawing/2014/main" id="{C120712A-C637-4A7E-AD5C-551C08BF864E}"/>
                  </a:ext>
                </a:extLst>
              </p:cNvPr>
              <p:cNvGraphicFramePr/>
              <p:nvPr>
                <p:extLst>
                  <p:ext uri="{D42A27DB-BD31-4B8C-83A1-F6EECF244321}">
                    <p14:modId xmlns:p14="http://schemas.microsoft.com/office/powerpoint/2010/main" val="1613711131"/>
                  </p:ext>
                </p:extLst>
              </p:nvPr>
            </p:nvGraphicFramePr>
            <p:xfrm>
              <a:off x="3413431" y="3392288"/>
              <a:ext cx="2649922" cy="2861417"/>
            </p:xfrm>
            <a:graphic>
              <a:graphicData uri="http://schemas.openxmlformats.org/drawingml/2006/chart">
                <c:chart xmlns:c="http://schemas.openxmlformats.org/drawingml/2006/chart" xmlns:r="http://schemas.openxmlformats.org/officeDocument/2006/relationships" r:id="rId3"/>
              </a:graphicData>
            </a:graphic>
          </p:graphicFrame>
          <p:grpSp>
            <p:nvGrpSpPr>
              <p:cNvPr id="15" name="Group 14">
                <a:extLst>
                  <a:ext uri="{FF2B5EF4-FFF2-40B4-BE49-F238E27FC236}">
                    <a16:creationId xmlns:a16="http://schemas.microsoft.com/office/drawing/2014/main" id="{7CACFA4F-BA50-45DD-A1E9-B4989694322B}"/>
                  </a:ext>
                </a:extLst>
              </p:cNvPr>
              <p:cNvGrpSpPr/>
              <p:nvPr/>
            </p:nvGrpSpPr>
            <p:grpSpPr>
              <a:xfrm>
                <a:off x="4491972" y="4702518"/>
                <a:ext cx="492840" cy="240958"/>
                <a:chOff x="7432676" y="6842125"/>
                <a:chExt cx="2578099" cy="1260475"/>
              </a:xfrm>
              <a:solidFill>
                <a:schemeClr val="accent2"/>
              </a:solidFill>
            </p:grpSpPr>
            <p:sp>
              <p:nvSpPr>
                <p:cNvPr id="16" name="Freeform 199">
                  <a:extLst>
                    <a:ext uri="{FF2B5EF4-FFF2-40B4-BE49-F238E27FC236}">
                      <a16:creationId xmlns:a16="http://schemas.microsoft.com/office/drawing/2014/main" id="{DF5A3465-872D-45F9-9A85-4FD2F6FC3716}"/>
                    </a:ext>
                  </a:extLst>
                </p:cNvPr>
                <p:cNvSpPr>
                  <a:spLocks/>
                </p:cNvSpPr>
                <p:nvPr/>
              </p:nvSpPr>
              <p:spPr bwMode="auto">
                <a:xfrm>
                  <a:off x="9975850" y="7742238"/>
                  <a:ext cx="1587" cy="4763"/>
                </a:xfrm>
                <a:custGeom>
                  <a:avLst/>
                  <a:gdLst>
                    <a:gd name="T0" fmla="*/ 0 w 1"/>
                    <a:gd name="T1" fmla="*/ 0 h 2"/>
                    <a:gd name="T2" fmla="*/ 0 w 1"/>
                    <a:gd name="T3" fmla="*/ 0 h 2"/>
                  </a:gdLst>
                  <a:ahLst/>
                  <a:cxnLst>
                    <a:cxn ang="0">
                      <a:pos x="T0" y="T1"/>
                    </a:cxn>
                    <a:cxn ang="0">
                      <a:pos x="T2" y="T3"/>
                    </a:cxn>
                  </a:cxnLst>
                  <a:rect l="0" t="0" r="r" b="b"/>
                  <a:pathLst>
                    <a:path w="1" h="2">
                      <a:moveTo>
                        <a:pt x="0" y="0"/>
                      </a:moveTo>
                      <a:cubicBezTo>
                        <a:pt x="1" y="2"/>
                        <a:pt x="1"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200">
                  <a:extLst>
                    <a:ext uri="{FF2B5EF4-FFF2-40B4-BE49-F238E27FC236}">
                      <a16:creationId xmlns:a16="http://schemas.microsoft.com/office/drawing/2014/main" id="{4B61E31C-FAE3-41B9-A6FC-F9E4B4D80631}"/>
                    </a:ext>
                  </a:extLst>
                </p:cNvPr>
                <p:cNvSpPr>
                  <a:spLocks/>
                </p:cNvSpPr>
                <p:nvPr/>
              </p:nvSpPr>
              <p:spPr bwMode="auto">
                <a:xfrm>
                  <a:off x="9972675" y="77390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0" y="1"/>
                        <a:pt x="1"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201">
                  <a:extLst>
                    <a:ext uri="{FF2B5EF4-FFF2-40B4-BE49-F238E27FC236}">
                      <a16:creationId xmlns:a16="http://schemas.microsoft.com/office/drawing/2014/main" id="{4363C419-0F6E-4086-B1E7-4811FD607ECC}"/>
                    </a:ext>
                  </a:extLst>
                </p:cNvPr>
                <p:cNvSpPr>
                  <a:spLocks/>
                </p:cNvSpPr>
                <p:nvPr/>
              </p:nvSpPr>
              <p:spPr bwMode="auto">
                <a:xfrm>
                  <a:off x="8523288" y="7312025"/>
                  <a:ext cx="392112" cy="392113"/>
                </a:xfrm>
                <a:custGeom>
                  <a:avLst/>
                  <a:gdLst>
                    <a:gd name="T0" fmla="*/ 128 w 158"/>
                    <a:gd name="T1" fmla="*/ 56 h 158"/>
                    <a:gd name="T2" fmla="*/ 101 w 158"/>
                    <a:gd name="T3" fmla="*/ 56 h 158"/>
                    <a:gd name="T4" fmla="*/ 101 w 158"/>
                    <a:gd name="T5" fmla="*/ 29 h 158"/>
                    <a:gd name="T6" fmla="*/ 56 w 158"/>
                    <a:gd name="T7" fmla="*/ 29 h 158"/>
                    <a:gd name="T8" fmla="*/ 56 w 158"/>
                    <a:gd name="T9" fmla="*/ 56 h 158"/>
                    <a:gd name="T10" fmla="*/ 29 w 158"/>
                    <a:gd name="T11" fmla="*/ 56 h 158"/>
                    <a:gd name="T12" fmla="*/ 29 w 158"/>
                    <a:gd name="T13" fmla="*/ 102 h 158"/>
                    <a:gd name="T14" fmla="*/ 56 w 158"/>
                    <a:gd name="T15" fmla="*/ 102 h 158"/>
                    <a:gd name="T16" fmla="*/ 56 w 158"/>
                    <a:gd name="T17" fmla="*/ 129 h 158"/>
                    <a:gd name="T18" fmla="*/ 101 w 158"/>
                    <a:gd name="T19" fmla="*/ 129 h 158"/>
                    <a:gd name="T20" fmla="*/ 101 w 158"/>
                    <a:gd name="T21" fmla="*/ 102 h 158"/>
                    <a:gd name="T22" fmla="*/ 128 w 158"/>
                    <a:gd name="T23" fmla="*/ 102 h 158"/>
                    <a:gd name="T24" fmla="*/ 128 w 158"/>
                    <a:gd name="T25" fmla="*/ 5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58">
                      <a:moveTo>
                        <a:pt x="128" y="56"/>
                      </a:moveTo>
                      <a:cubicBezTo>
                        <a:pt x="101" y="56"/>
                        <a:pt x="101" y="56"/>
                        <a:pt x="101" y="56"/>
                      </a:cubicBezTo>
                      <a:cubicBezTo>
                        <a:pt x="101" y="29"/>
                        <a:pt x="101" y="29"/>
                        <a:pt x="101" y="29"/>
                      </a:cubicBezTo>
                      <a:cubicBezTo>
                        <a:pt x="101" y="0"/>
                        <a:pt x="56" y="0"/>
                        <a:pt x="56" y="29"/>
                      </a:cubicBezTo>
                      <a:cubicBezTo>
                        <a:pt x="56" y="56"/>
                        <a:pt x="56" y="56"/>
                        <a:pt x="56" y="56"/>
                      </a:cubicBezTo>
                      <a:cubicBezTo>
                        <a:pt x="29" y="56"/>
                        <a:pt x="29" y="56"/>
                        <a:pt x="29" y="56"/>
                      </a:cubicBezTo>
                      <a:cubicBezTo>
                        <a:pt x="0" y="56"/>
                        <a:pt x="0" y="102"/>
                        <a:pt x="29" y="102"/>
                      </a:cubicBezTo>
                      <a:cubicBezTo>
                        <a:pt x="56" y="102"/>
                        <a:pt x="56" y="102"/>
                        <a:pt x="56" y="102"/>
                      </a:cubicBezTo>
                      <a:cubicBezTo>
                        <a:pt x="56" y="129"/>
                        <a:pt x="56" y="129"/>
                        <a:pt x="56" y="129"/>
                      </a:cubicBezTo>
                      <a:cubicBezTo>
                        <a:pt x="56" y="158"/>
                        <a:pt x="101" y="158"/>
                        <a:pt x="101" y="129"/>
                      </a:cubicBezTo>
                      <a:cubicBezTo>
                        <a:pt x="101" y="102"/>
                        <a:pt x="101" y="102"/>
                        <a:pt x="101" y="102"/>
                      </a:cubicBezTo>
                      <a:cubicBezTo>
                        <a:pt x="128" y="102"/>
                        <a:pt x="128" y="102"/>
                        <a:pt x="128" y="102"/>
                      </a:cubicBezTo>
                      <a:cubicBezTo>
                        <a:pt x="158" y="102"/>
                        <a:pt x="158" y="56"/>
                        <a:pt x="128"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202">
                  <a:extLst>
                    <a:ext uri="{FF2B5EF4-FFF2-40B4-BE49-F238E27FC236}">
                      <a16:creationId xmlns:a16="http://schemas.microsoft.com/office/drawing/2014/main" id="{E8220B52-768E-4A04-91D6-9D22DDFF208E}"/>
                    </a:ext>
                  </a:extLst>
                </p:cNvPr>
                <p:cNvSpPr>
                  <a:spLocks noEditPoints="1"/>
                </p:cNvSpPr>
                <p:nvPr/>
              </p:nvSpPr>
              <p:spPr bwMode="auto">
                <a:xfrm>
                  <a:off x="7432676" y="6842125"/>
                  <a:ext cx="2578099" cy="1260475"/>
                </a:xfrm>
                <a:custGeom>
                  <a:avLst/>
                  <a:gdLst>
                    <a:gd name="T0" fmla="*/ 1019 w 1040"/>
                    <a:gd name="T1" fmla="*/ 353 h 507"/>
                    <a:gd name="T2" fmla="*/ 1020 w 1040"/>
                    <a:gd name="T3" fmla="*/ 301 h 507"/>
                    <a:gd name="T4" fmla="*/ 988 w 1040"/>
                    <a:gd name="T5" fmla="*/ 237 h 507"/>
                    <a:gd name="T6" fmla="*/ 961 w 1040"/>
                    <a:gd name="T7" fmla="*/ 163 h 507"/>
                    <a:gd name="T8" fmla="*/ 655 w 1040"/>
                    <a:gd name="T9" fmla="*/ 222 h 507"/>
                    <a:gd name="T10" fmla="*/ 446 w 1040"/>
                    <a:gd name="T11" fmla="*/ 71 h 507"/>
                    <a:gd name="T12" fmla="*/ 817 w 1040"/>
                    <a:gd name="T13" fmla="*/ 59 h 507"/>
                    <a:gd name="T14" fmla="*/ 446 w 1040"/>
                    <a:gd name="T15" fmla="*/ 25 h 507"/>
                    <a:gd name="T16" fmla="*/ 37 w 1040"/>
                    <a:gd name="T17" fmla="*/ 16 h 507"/>
                    <a:gd name="T18" fmla="*/ 305 w 1040"/>
                    <a:gd name="T19" fmla="*/ 68 h 507"/>
                    <a:gd name="T20" fmla="*/ 226 w 1040"/>
                    <a:gd name="T21" fmla="*/ 147 h 507"/>
                    <a:gd name="T22" fmla="*/ 320 w 1040"/>
                    <a:gd name="T23" fmla="*/ 412 h 507"/>
                    <a:gd name="T24" fmla="*/ 200 w 1040"/>
                    <a:gd name="T25" fmla="*/ 455 h 507"/>
                    <a:gd name="T26" fmla="*/ 181 w 1040"/>
                    <a:gd name="T27" fmla="*/ 449 h 507"/>
                    <a:gd name="T28" fmla="*/ 164 w 1040"/>
                    <a:gd name="T29" fmla="*/ 438 h 507"/>
                    <a:gd name="T30" fmla="*/ 157 w 1040"/>
                    <a:gd name="T31" fmla="*/ 429 h 507"/>
                    <a:gd name="T32" fmla="*/ 155 w 1040"/>
                    <a:gd name="T33" fmla="*/ 420 h 507"/>
                    <a:gd name="T34" fmla="*/ 169 w 1040"/>
                    <a:gd name="T35" fmla="*/ 493 h 507"/>
                    <a:gd name="T36" fmla="*/ 787 w 1040"/>
                    <a:gd name="T37" fmla="*/ 462 h 507"/>
                    <a:gd name="T38" fmla="*/ 660 w 1040"/>
                    <a:gd name="T39" fmla="*/ 391 h 507"/>
                    <a:gd name="T40" fmla="*/ 991 w 1040"/>
                    <a:gd name="T41" fmla="*/ 391 h 507"/>
                    <a:gd name="T42" fmla="*/ 1025 w 1040"/>
                    <a:gd name="T43" fmla="*/ 361 h 507"/>
                    <a:gd name="T44" fmla="*/ 334 w 1040"/>
                    <a:gd name="T45" fmla="*/ 138 h 507"/>
                    <a:gd name="T46" fmla="*/ 354 w 1040"/>
                    <a:gd name="T47" fmla="*/ 141 h 507"/>
                    <a:gd name="T48" fmla="*/ 362 w 1040"/>
                    <a:gd name="T49" fmla="*/ 144 h 507"/>
                    <a:gd name="T50" fmla="*/ 374 w 1040"/>
                    <a:gd name="T51" fmla="*/ 152 h 507"/>
                    <a:gd name="T52" fmla="*/ 382 w 1040"/>
                    <a:gd name="T53" fmla="*/ 163 h 507"/>
                    <a:gd name="T54" fmla="*/ 387 w 1040"/>
                    <a:gd name="T55" fmla="*/ 179 h 507"/>
                    <a:gd name="T56" fmla="*/ 388 w 1040"/>
                    <a:gd name="T57" fmla="*/ 195 h 507"/>
                    <a:gd name="T58" fmla="*/ 381 w 1040"/>
                    <a:gd name="T59" fmla="*/ 216 h 507"/>
                    <a:gd name="T60" fmla="*/ 374 w 1040"/>
                    <a:gd name="T61" fmla="*/ 228 h 507"/>
                    <a:gd name="T62" fmla="*/ 362 w 1040"/>
                    <a:gd name="T63" fmla="*/ 239 h 507"/>
                    <a:gd name="T64" fmla="*/ 326 w 1040"/>
                    <a:gd name="T65" fmla="*/ 255 h 507"/>
                    <a:gd name="T66" fmla="*/ 277 w 1040"/>
                    <a:gd name="T67" fmla="*/ 162 h 507"/>
                    <a:gd name="T68" fmla="*/ 237 w 1040"/>
                    <a:gd name="T69" fmla="*/ 331 h 507"/>
                    <a:gd name="T70" fmla="*/ 359 w 1040"/>
                    <a:gd name="T71" fmla="*/ 440 h 507"/>
                    <a:gd name="T72" fmla="*/ 523 w 1040"/>
                    <a:gd name="T73" fmla="*/ 440 h 507"/>
                    <a:gd name="T74" fmla="*/ 674 w 1040"/>
                    <a:gd name="T75" fmla="*/ 342 h 507"/>
                    <a:gd name="T76" fmla="*/ 442 w 1040"/>
                    <a:gd name="T77" fmla="*/ 371 h 507"/>
                    <a:gd name="T78" fmla="*/ 334 w 1040"/>
                    <a:gd name="T79" fmla="*/ 369 h 507"/>
                    <a:gd name="T80" fmla="*/ 297 w 1040"/>
                    <a:gd name="T81" fmla="*/ 362 h 507"/>
                    <a:gd name="T82" fmla="*/ 261 w 1040"/>
                    <a:gd name="T83" fmla="*/ 349 h 507"/>
                    <a:gd name="T84" fmla="*/ 238 w 1040"/>
                    <a:gd name="T85" fmla="*/ 332 h 507"/>
                    <a:gd name="T86" fmla="*/ 232 w 1040"/>
                    <a:gd name="T87" fmla="*/ 324 h 507"/>
                    <a:gd name="T88" fmla="*/ 227 w 1040"/>
                    <a:gd name="T89" fmla="*/ 314 h 507"/>
                    <a:gd name="T90" fmla="*/ 335 w 1040"/>
                    <a:gd name="T91" fmla="*/ 299 h 507"/>
                    <a:gd name="T92" fmla="*/ 405 w 1040"/>
                    <a:gd name="T93" fmla="*/ 120 h 507"/>
                    <a:gd name="T94" fmla="*/ 529 w 1040"/>
                    <a:gd name="T95" fmla="*/ 140 h 507"/>
                    <a:gd name="T96" fmla="*/ 591 w 1040"/>
                    <a:gd name="T97" fmla="*/ 185 h 507"/>
                    <a:gd name="T98" fmla="*/ 602 w 1040"/>
                    <a:gd name="T99" fmla="*/ 203 h 507"/>
                    <a:gd name="T100" fmla="*/ 610 w 1040"/>
                    <a:gd name="T101" fmla="*/ 228 h 507"/>
                    <a:gd name="T102" fmla="*/ 611 w 1040"/>
                    <a:gd name="T103" fmla="*/ 244 h 507"/>
                    <a:gd name="T104" fmla="*/ 800 w 1040"/>
                    <a:gd name="T105" fmla="*/ 271 h 507"/>
                    <a:gd name="T106" fmla="*/ 941 w 1040"/>
                    <a:gd name="T107" fmla="*/ 284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40" h="507">
                      <a:moveTo>
                        <a:pt x="1025" y="361"/>
                      </a:moveTo>
                      <a:cubicBezTo>
                        <a:pt x="1025" y="361"/>
                        <a:pt x="1025" y="361"/>
                        <a:pt x="1024" y="361"/>
                      </a:cubicBezTo>
                      <a:cubicBezTo>
                        <a:pt x="1023" y="358"/>
                        <a:pt x="1021" y="356"/>
                        <a:pt x="1019" y="353"/>
                      </a:cubicBezTo>
                      <a:cubicBezTo>
                        <a:pt x="1013" y="345"/>
                        <a:pt x="1008" y="336"/>
                        <a:pt x="1003" y="328"/>
                      </a:cubicBezTo>
                      <a:cubicBezTo>
                        <a:pt x="1001" y="323"/>
                        <a:pt x="998" y="318"/>
                        <a:pt x="996" y="313"/>
                      </a:cubicBezTo>
                      <a:cubicBezTo>
                        <a:pt x="1005" y="310"/>
                        <a:pt x="1013" y="306"/>
                        <a:pt x="1020" y="301"/>
                      </a:cubicBezTo>
                      <a:cubicBezTo>
                        <a:pt x="1031" y="294"/>
                        <a:pt x="1039" y="284"/>
                        <a:pt x="1039" y="271"/>
                      </a:cubicBezTo>
                      <a:cubicBezTo>
                        <a:pt x="1040" y="257"/>
                        <a:pt x="1028" y="249"/>
                        <a:pt x="1017" y="244"/>
                      </a:cubicBezTo>
                      <a:cubicBezTo>
                        <a:pt x="1008" y="240"/>
                        <a:pt x="998" y="238"/>
                        <a:pt x="988" y="237"/>
                      </a:cubicBezTo>
                      <a:cubicBezTo>
                        <a:pt x="991" y="216"/>
                        <a:pt x="997" y="195"/>
                        <a:pt x="1004" y="175"/>
                      </a:cubicBezTo>
                      <a:cubicBezTo>
                        <a:pt x="1009" y="163"/>
                        <a:pt x="1000" y="150"/>
                        <a:pt x="989" y="147"/>
                      </a:cubicBezTo>
                      <a:cubicBezTo>
                        <a:pt x="976" y="144"/>
                        <a:pt x="965" y="151"/>
                        <a:pt x="961" y="163"/>
                      </a:cubicBezTo>
                      <a:cubicBezTo>
                        <a:pt x="953" y="185"/>
                        <a:pt x="946" y="209"/>
                        <a:pt x="943" y="233"/>
                      </a:cubicBezTo>
                      <a:cubicBezTo>
                        <a:pt x="916" y="230"/>
                        <a:pt x="890" y="229"/>
                        <a:pt x="863" y="228"/>
                      </a:cubicBezTo>
                      <a:cubicBezTo>
                        <a:pt x="794" y="225"/>
                        <a:pt x="724" y="224"/>
                        <a:pt x="655" y="222"/>
                      </a:cubicBezTo>
                      <a:cubicBezTo>
                        <a:pt x="642" y="145"/>
                        <a:pt x="567" y="98"/>
                        <a:pt x="494" y="82"/>
                      </a:cubicBezTo>
                      <a:cubicBezTo>
                        <a:pt x="478" y="79"/>
                        <a:pt x="462" y="77"/>
                        <a:pt x="446" y="76"/>
                      </a:cubicBezTo>
                      <a:cubicBezTo>
                        <a:pt x="446" y="74"/>
                        <a:pt x="446" y="72"/>
                        <a:pt x="446" y="71"/>
                      </a:cubicBezTo>
                      <a:cubicBezTo>
                        <a:pt x="463" y="70"/>
                        <a:pt x="480" y="69"/>
                        <a:pt x="496" y="69"/>
                      </a:cubicBezTo>
                      <a:cubicBezTo>
                        <a:pt x="600" y="65"/>
                        <a:pt x="705" y="62"/>
                        <a:pt x="809" y="59"/>
                      </a:cubicBezTo>
                      <a:cubicBezTo>
                        <a:pt x="811" y="59"/>
                        <a:pt x="814" y="59"/>
                        <a:pt x="817" y="59"/>
                      </a:cubicBezTo>
                      <a:cubicBezTo>
                        <a:pt x="846" y="58"/>
                        <a:pt x="846" y="12"/>
                        <a:pt x="817" y="13"/>
                      </a:cubicBezTo>
                      <a:cubicBezTo>
                        <a:pt x="540" y="22"/>
                        <a:pt x="540" y="22"/>
                        <a:pt x="540" y="22"/>
                      </a:cubicBezTo>
                      <a:cubicBezTo>
                        <a:pt x="509" y="23"/>
                        <a:pt x="477" y="24"/>
                        <a:pt x="446" y="25"/>
                      </a:cubicBezTo>
                      <a:cubicBezTo>
                        <a:pt x="443" y="0"/>
                        <a:pt x="404" y="0"/>
                        <a:pt x="401" y="25"/>
                      </a:cubicBezTo>
                      <a:cubicBezTo>
                        <a:pt x="384" y="25"/>
                        <a:pt x="366" y="24"/>
                        <a:pt x="349" y="24"/>
                      </a:cubicBezTo>
                      <a:cubicBezTo>
                        <a:pt x="245" y="21"/>
                        <a:pt x="141" y="18"/>
                        <a:pt x="37" y="16"/>
                      </a:cubicBezTo>
                      <a:cubicBezTo>
                        <a:pt x="34" y="15"/>
                        <a:pt x="32" y="15"/>
                        <a:pt x="29" y="15"/>
                      </a:cubicBezTo>
                      <a:cubicBezTo>
                        <a:pt x="0" y="15"/>
                        <a:pt x="0" y="60"/>
                        <a:pt x="29" y="61"/>
                      </a:cubicBezTo>
                      <a:cubicBezTo>
                        <a:pt x="121" y="63"/>
                        <a:pt x="213" y="65"/>
                        <a:pt x="305" y="68"/>
                      </a:cubicBezTo>
                      <a:cubicBezTo>
                        <a:pt x="337" y="69"/>
                        <a:pt x="369" y="69"/>
                        <a:pt x="401" y="70"/>
                      </a:cubicBezTo>
                      <a:cubicBezTo>
                        <a:pt x="401" y="72"/>
                        <a:pt x="401" y="73"/>
                        <a:pt x="401" y="75"/>
                      </a:cubicBezTo>
                      <a:cubicBezTo>
                        <a:pt x="336" y="78"/>
                        <a:pt x="272" y="100"/>
                        <a:pt x="226" y="147"/>
                      </a:cubicBezTo>
                      <a:cubicBezTo>
                        <a:pt x="196" y="176"/>
                        <a:pt x="177" y="215"/>
                        <a:pt x="175" y="256"/>
                      </a:cubicBezTo>
                      <a:cubicBezTo>
                        <a:pt x="174" y="281"/>
                        <a:pt x="176" y="308"/>
                        <a:pt x="186" y="330"/>
                      </a:cubicBezTo>
                      <a:cubicBezTo>
                        <a:pt x="208" y="386"/>
                        <a:pt x="265" y="404"/>
                        <a:pt x="320" y="412"/>
                      </a:cubicBezTo>
                      <a:cubicBezTo>
                        <a:pt x="302" y="425"/>
                        <a:pt x="286" y="442"/>
                        <a:pt x="278" y="462"/>
                      </a:cubicBezTo>
                      <a:cubicBezTo>
                        <a:pt x="260" y="462"/>
                        <a:pt x="242" y="462"/>
                        <a:pt x="224" y="460"/>
                      </a:cubicBezTo>
                      <a:cubicBezTo>
                        <a:pt x="219" y="459"/>
                        <a:pt x="208" y="457"/>
                        <a:pt x="200" y="455"/>
                      </a:cubicBezTo>
                      <a:cubicBezTo>
                        <a:pt x="196" y="454"/>
                        <a:pt x="192" y="453"/>
                        <a:pt x="188" y="452"/>
                      </a:cubicBezTo>
                      <a:cubicBezTo>
                        <a:pt x="186" y="451"/>
                        <a:pt x="185" y="451"/>
                        <a:pt x="183" y="450"/>
                      </a:cubicBezTo>
                      <a:cubicBezTo>
                        <a:pt x="183" y="450"/>
                        <a:pt x="182" y="449"/>
                        <a:pt x="181" y="449"/>
                      </a:cubicBezTo>
                      <a:cubicBezTo>
                        <a:pt x="181" y="449"/>
                        <a:pt x="181" y="449"/>
                        <a:pt x="181" y="449"/>
                      </a:cubicBezTo>
                      <a:cubicBezTo>
                        <a:pt x="176" y="447"/>
                        <a:pt x="171" y="444"/>
                        <a:pt x="166" y="441"/>
                      </a:cubicBezTo>
                      <a:cubicBezTo>
                        <a:pt x="166" y="440"/>
                        <a:pt x="165" y="439"/>
                        <a:pt x="164" y="438"/>
                      </a:cubicBezTo>
                      <a:cubicBezTo>
                        <a:pt x="163" y="437"/>
                        <a:pt x="162" y="436"/>
                        <a:pt x="161" y="435"/>
                      </a:cubicBezTo>
                      <a:cubicBezTo>
                        <a:pt x="160" y="434"/>
                        <a:pt x="159" y="433"/>
                        <a:pt x="158" y="432"/>
                      </a:cubicBezTo>
                      <a:cubicBezTo>
                        <a:pt x="158" y="431"/>
                        <a:pt x="157" y="430"/>
                        <a:pt x="157" y="429"/>
                      </a:cubicBezTo>
                      <a:cubicBezTo>
                        <a:pt x="156" y="428"/>
                        <a:pt x="156" y="428"/>
                        <a:pt x="156" y="428"/>
                      </a:cubicBezTo>
                      <a:cubicBezTo>
                        <a:pt x="156" y="427"/>
                        <a:pt x="156" y="425"/>
                        <a:pt x="155" y="424"/>
                      </a:cubicBezTo>
                      <a:cubicBezTo>
                        <a:pt x="155" y="422"/>
                        <a:pt x="155" y="421"/>
                        <a:pt x="155" y="420"/>
                      </a:cubicBezTo>
                      <a:cubicBezTo>
                        <a:pt x="157" y="409"/>
                        <a:pt x="151" y="397"/>
                        <a:pt x="139" y="394"/>
                      </a:cubicBezTo>
                      <a:cubicBezTo>
                        <a:pt x="127" y="391"/>
                        <a:pt x="114" y="398"/>
                        <a:pt x="111" y="410"/>
                      </a:cubicBezTo>
                      <a:cubicBezTo>
                        <a:pt x="102" y="450"/>
                        <a:pt x="136" y="480"/>
                        <a:pt x="169" y="493"/>
                      </a:cubicBezTo>
                      <a:cubicBezTo>
                        <a:pt x="205" y="507"/>
                        <a:pt x="245" y="507"/>
                        <a:pt x="283" y="507"/>
                      </a:cubicBezTo>
                      <a:cubicBezTo>
                        <a:pt x="787" y="507"/>
                        <a:pt x="787" y="507"/>
                        <a:pt x="787" y="507"/>
                      </a:cubicBezTo>
                      <a:cubicBezTo>
                        <a:pt x="816" y="507"/>
                        <a:pt x="816" y="462"/>
                        <a:pt x="787" y="462"/>
                      </a:cubicBezTo>
                      <a:cubicBezTo>
                        <a:pt x="610" y="462"/>
                        <a:pt x="610" y="462"/>
                        <a:pt x="610" y="462"/>
                      </a:cubicBezTo>
                      <a:cubicBezTo>
                        <a:pt x="599" y="439"/>
                        <a:pt x="579" y="422"/>
                        <a:pt x="558" y="408"/>
                      </a:cubicBezTo>
                      <a:cubicBezTo>
                        <a:pt x="592" y="403"/>
                        <a:pt x="626" y="397"/>
                        <a:pt x="660" y="391"/>
                      </a:cubicBezTo>
                      <a:cubicBezTo>
                        <a:pt x="755" y="373"/>
                        <a:pt x="851" y="356"/>
                        <a:pt x="944" y="330"/>
                      </a:cubicBezTo>
                      <a:cubicBezTo>
                        <a:pt x="947" y="329"/>
                        <a:pt x="950" y="328"/>
                        <a:pt x="953" y="328"/>
                      </a:cubicBezTo>
                      <a:cubicBezTo>
                        <a:pt x="962" y="351"/>
                        <a:pt x="976" y="372"/>
                        <a:pt x="991" y="391"/>
                      </a:cubicBezTo>
                      <a:cubicBezTo>
                        <a:pt x="999" y="401"/>
                        <a:pt x="1015" y="399"/>
                        <a:pt x="1023" y="391"/>
                      </a:cubicBezTo>
                      <a:cubicBezTo>
                        <a:pt x="1033" y="382"/>
                        <a:pt x="1031" y="369"/>
                        <a:pt x="1023" y="359"/>
                      </a:cubicBezTo>
                      <a:cubicBezTo>
                        <a:pt x="1024" y="360"/>
                        <a:pt x="1024" y="361"/>
                        <a:pt x="1025" y="361"/>
                      </a:cubicBezTo>
                      <a:close/>
                      <a:moveTo>
                        <a:pt x="277" y="162"/>
                      </a:moveTo>
                      <a:cubicBezTo>
                        <a:pt x="290" y="152"/>
                        <a:pt x="305" y="144"/>
                        <a:pt x="320" y="138"/>
                      </a:cubicBezTo>
                      <a:cubicBezTo>
                        <a:pt x="325" y="138"/>
                        <a:pt x="329" y="138"/>
                        <a:pt x="334" y="138"/>
                      </a:cubicBezTo>
                      <a:cubicBezTo>
                        <a:pt x="335" y="138"/>
                        <a:pt x="337" y="138"/>
                        <a:pt x="339" y="138"/>
                      </a:cubicBezTo>
                      <a:cubicBezTo>
                        <a:pt x="339" y="138"/>
                        <a:pt x="344" y="139"/>
                        <a:pt x="344" y="139"/>
                      </a:cubicBezTo>
                      <a:cubicBezTo>
                        <a:pt x="347" y="140"/>
                        <a:pt x="350" y="140"/>
                        <a:pt x="354" y="141"/>
                      </a:cubicBezTo>
                      <a:cubicBezTo>
                        <a:pt x="356" y="142"/>
                        <a:pt x="358" y="143"/>
                        <a:pt x="360" y="143"/>
                      </a:cubicBezTo>
                      <a:cubicBezTo>
                        <a:pt x="360" y="143"/>
                        <a:pt x="360" y="143"/>
                        <a:pt x="360" y="143"/>
                      </a:cubicBezTo>
                      <a:cubicBezTo>
                        <a:pt x="361" y="144"/>
                        <a:pt x="361" y="144"/>
                        <a:pt x="362" y="144"/>
                      </a:cubicBezTo>
                      <a:cubicBezTo>
                        <a:pt x="365" y="146"/>
                        <a:pt x="367" y="147"/>
                        <a:pt x="370" y="149"/>
                      </a:cubicBezTo>
                      <a:cubicBezTo>
                        <a:pt x="370" y="149"/>
                        <a:pt x="371" y="150"/>
                        <a:pt x="371" y="150"/>
                      </a:cubicBezTo>
                      <a:cubicBezTo>
                        <a:pt x="372" y="150"/>
                        <a:pt x="373" y="151"/>
                        <a:pt x="374" y="152"/>
                      </a:cubicBezTo>
                      <a:cubicBezTo>
                        <a:pt x="375" y="153"/>
                        <a:pt x="376" y="155"/>
                        <a:pt x="378" y="156"/>
                      </a:cubicBezTo>
                      <a:cubicBezTo>
                        <a:pt x="378" y="157"/>
                        <a:pt x="379" y="158"/>
                        <a:pt x="380" y="159"/>
                      </a:cubicBezTo>
                      <a:cubicBezTo>
                        <a:pt x="381" y="160"/>
                        <a:pt x="381" y="162"/>
                        <a:pt x="382" y="163"/>
                      </a:cubicBezTo>
                      <a:cubicBezTo>
                        <a:pt x="383" y="164"/>
                        <a:pt x="384" y="167"/>
                        <a:pt x="385" y="168"/>
                      </a:cubicBezTo>
                      <a:cubicBezTo>
                        <a:pt x="385" y="170"/>
                        <a:pt x="386" y="172"/>
                        <a:pt x="386" y="174"/>
                      </a:cubicBezTo>
                      <a:cubicBezTo>
                        <a:pt x="387" y="175"/>
                        <a:pt x="387" y="177"/>
                        <a:pt x="387" y="179"/>
                      </a:cubicBezTo>
                      <a:cubicBezTo>
                        <a:pt x="387" y="178"/>
                        <a:pt x="388" y="184"/>
                        <a:pt x="388" y="186"/>
                      </a:cubicBezTo>
                      <a:cubicBezTo>
                        <a:pt x="388" y="188"/>
                        <a:pt x="388" y="190"/>
                        <a:pt x="388" y="193"/>
                      </a:cubicBezTo>
                      <a:cubicBezTo>
                        <a:pt x="388" y="194"/>
                        <a:pt x="388" y="195"/>
                        <a:pt x="388" y="195"/>
                      </a:cubicBezTo>
                      <a:cubicBezTo>
                        <a:pt x="388" y="196"/>
                        <a:pt x="388" y="196"/>
                        <a:pt x="388" y="196"/>
                      </a:cubicBezTo>
                      <a:cubicBezTo>
                        <a:pt x="387" y="201"/>
                        <a:pt x="385" y="206"/>
                        <a:pt x="384" y="210"/>
                      </a:cubicBezTo>
                      <a:cubicBezTo>
                        <a:pt x="384" y="209"/>
                        <a:pt x="381" y="215"/>
                        <a:pt x="381" y="216"/>
                      </a:cubicBezTo>
                      <a:cubicBezTo>
                        <a:pt x="379" y="219"/>
                        <a:pt x="378" y="222"/>
                        <a:pt x="376" y="224"/>
                      </a:cubicBezTo>
                      <a:cubicBezTo>
                        <a:pt x="375" y="226"/>
                        <a:pt x="374" y="227"/>
                        <a:pt x="374" y="228"/>
                      </a:cubicBezTo>
                      <a:cubicBezTo>
                        <a:pt x="374" y="228"/>
                        <a:pt x="374" y="228"/>
                        <a:pt x="374" y="228"/>
                      </a:cubicBezTo>
                      <a:cubicBezTo>
                        <a:pt x="373" y="228"/>
                        <a:pt x="373" y="229"/>
                        <a:pt x="373" y="229"/>
                      </a:cubicBezTo>
                      <a:cubicBezTo>
                        <a:pt x="370" y="232"/>
                        <a:pt x="367" y="235"/>
                        <a:pt x="364" y="237"/>
                      </a:cubicBezTo>
                      <a:cubicBezTo>
                        <a:pt x="364" y="238"/>
                        <a:pt x="363" y="239"/>
                        <a:pt x="362" y="239"/>
                      </a:cubicBezTo>
                      <a:cubicBezTo>
                        <a:pt x="363" y="238"/>
                        <a:pt x="359" y="241"/>
                        <a:pt x="359" y="241"/>
                      </a:cubicBezTo>
                      <a:cubicBezTo>
                        <a:pt x="356" y="244"/>
                        <a:pt x="353" y="245"/>
                        <a:pt x="349" y="247"/>
                      </a:cubicBezTo>
                      <a:cubicBezTo>
                        <a:pt x="343" y="250"/>
                        <a:pt x="334" y="253"/>
                        <a:pt x="326" y="255"/>
                      </a:cubicBezTo>
                      <a:cubicBezTo>
                        <a:pt x="306" y="260"/>
                        <a:pt x="285" y="261"/>
                        <a:pt x="265" y="257"/>
                      </a:cubicBezTo>
                      <a:cubicBezTo>
                        <a:pt x="249" y="254"/>
                        <a:pt x="234" y="249"/>
                        <a:pt x="223" y="239"/>
                      </a:cubicBezTo>
                      <a:cubicBezTo>
                        <a:pt x="230" y="207"/>
                        <a:pt x="251" y="181"/>
                        <a:pt x="277" y="162"/>
                      </a:cubicBezTo>
                      <a:close/>
                      <a:moveTo>
                        <a:pt x="388" y="195"/>
                      </a:moveTo>
                      <a:cubicBezTo>
                        <a:pt x="388" y="192"/>
                        <a:pt x="388" y="194"/>
                        <a:pt x="388" y="195"/>
                      </a:cubicBezTo>
                      <a:close/>
                      <a:moveTo>
                        <a:pt x="237" y="331"/>
                      </a:moveTo>
                      <a:cubicBezTo>
                        <a:pt x="238" y="333"/>
                        <a:pt x="238" y="332"/>
                        <a:pt x="237" y="331"/>
                      </a:cubicBezTo>
                      <a:close/>
                      <a:moveTo>
                        <a:pt x="332" y="462"/>
                      </a:moveTo>
                      <a:cubicBezTo>
                        <a:pt x="340" y="453"/>
                        <a:pt x="349" y="447"/>
                        <a:pt x="359" y="440"/>
                      </a:cubicBezTo>
                      <a:cubicBezTo>
                        <a:pt x="377" y="429"/>
                        <a:pt x="396" y="422"/>
                        <a:pt x="416" y="419"/>
                      </a:cubicBezTo>
                      <a:cubicBezTo>
                        <a:pt x="430" y="419"/>
                        <a:pt x="443" y="418"/>
                        <a:pt x="456" y="418"/>
                      </a:cubicBezTo>
                      <a:cubicBezTo>
                        <a:pt x="479" y="421"/>
                        <a:pt x="502" y="429"/>
                        <a:pt x="523" y="440"/>
                      </a:cubicBezTo>
                      <a:cubicBezTo>
                        <a:pt x="535" y="447"/>
                        <a:pt x="544" y="453"/>
                        <a:pt x="554" y="462"/>
                      </a:cubicBezTo>
                      <a:lnTo>
                        <a:pt x="332" y="462"/>
                      </a:lnTo>
                      <a:close/>
                      <a:moveTo>
                        <a:pt x="674" y="342"/>
                      </a:moveTo>
                      <a:cubicBezTo>
                        <a:pt x="619" y="352"/>
                        <a:pt x="564" y="364"/>
                        <a:pt x="509" y="369"/>
                      </a:cubicBezTo>
                      <a:cubicBezTo>
                        <a:pt x="491" y="371"/>
                        <a:pt x="474" y="372"/>
                        <a:pt x="456" y="372"/>
                      </a:cubicBezTo>
                      <a:cubicBezTo>
                        <a:pt x="452" y="372"/>
                        <a:pt x="447" y="372"/>
                        <a:pt x="442" y="371"/>
                      </a:cubicBezTo>
                      <a:cubicBezTo>
                        <a:pt x="432" y="371"/>
                        <a:pt x="422" y="372"/>
                        <a:pt x="412" y="373"/>
                      </a:cubicBezTo>
                      <a:cubicBezTo>
                        <a:pt x="392" y="373"/>
                        <a:pt x="370" y="372"/>
                        <a:pt x="350" y="370"/>
                      </a:cubicBezTo>
                      <a:cubicBezTo>
                        <a:pt x="345" y="370"/>
                        <a:pt x="339" y="369"/>
                        <a:pt x="334" y="369"/>
                      </a:cubicBezTo>
                      <a:cubicBezTo>
                        <a:pt x="332" y="368"/>
                        <a:pt x="330" y="368"/>
                        <a:pt x="328" y="368"/>
                      </a:cubicBezTo>
                      <a:cubicBezTo>
                        <a:pt x="329" y="368"/>
                        <a:pt x="324" y="367"/>
                        <a:pt x="324" y="367"/>
                      </a:cubicBezTo>
                      <a:cubicBezTo>
                        <a:pt x="315" y="366"/>
                        <a:pt x="306" y="364"/>
                        <a:pt x="297" y="362"/>
                      </a:cubicBezTo>
                      <a:cubicBezTo>
                        <a:pt x="290" y="360"/>
                        <a:pt x="283" y="358"/>
                        <a:pt x="276" y="356"/>
                      </a:cubicBezTo>
                      <a:cubicBezTo>
                        <a:pt x="275" y="355"/>
                        <a:pt x="269" y="353"/>
                        <a:pt x="269" y="353"/>
                      </a:cubicBezTo>
                      <a:cubicBezTo>
                        <a:pt x="266" y="352"/>
                        <a:pt x="263" y="351"/>
                        <a:pt x="261" y="349"/>
                      </a:cubicBezTo>
                      <a:cubicBezTo>
                        <a:pt x="256" y="347"/>
                        <a:pt x="252" y="345"/>
                        <a:pt x="249" y="342"/>
                      </a:cubicBezTo>
                      <a:cubicBezTo>
                        <a:pt x="249" y="342"/>
                        <a:pt x="245" y="339"/>
                        <a:pt x="244" y="338"/>
                      </a:cubicBezTo>
                      <a:cubicBezTo>
                        <a:pt x="242" y="336"/>
                        <a:pt x="240" y="334"/>
                        <a:pt x="238" y="332"/>
                      </a:cubicBezTo>
                      <a:cubicBezTo>
                        <a:pt x="237" y="331"/>
                        <a:pt x="237" y="331"/>
                        <a:pt x="236" y="330"/>
                      </a:cubicBezTo>
                      <a:cubicBezTo>
                        <a:pt x="236" y="330"/>
                        <a:pt x="236" y="330"/>
                        <a:pt x="236" y="330"/>
                      </a:cubicBezTo>
                      <a:cubicBezTo>
                        <a:pt x="235" y="328"/>
                        <a:pt x="233" y="326"/>
                        <a:pt x="232" y="324"/>
                      </a:cubicBezTo>
                      <a:cubicBezTo>
                        <a:pt x="231" y="322"/>
                        <a:pt x="230" y="319"/>
                        <a:pt x="229" y="317"/>
                      </a:cubicBezTo>
                      <a:cubicBezTo>
                        <a:pt x="229" y="317"/>
                        <a:pt x="229" y="317"/>
                        <a:pt x="229" y="317"/>
                      </a:cubicBezTo>
                      <a:cubicBezTo>
                        <a:pt x="228" y="316"/>
                        <a:pt x="228" y="315"/>
                        <a:pt x="227" y="314"/>
                      </a:cubicBezTo>
                      <a:cubicBezTo>
                        <a:pt x="226" y="309"/>
                        <a:pt x="225" y="304"/>
                        <a:pt x="223" y="299"/>
                      </a:cubicBezTo>
                      <a:cubicBezTo>
                        <a:pt x="223" y="297"/>
                        <a:pt x="223" y="294"/>
                        <a:pt x="222" y="292"/>
                      </a:cubicBezTo>
                      <a:cubicBezTo>
                        <a:pt x="257" y="307"/>
                        <a:pt x="299" y="307"/>
                        <a:pt x="335" y="299"/>
                      </a:cubicBezTo>
                      <a:cubicBezTo>
                        <a:pt x="377" y="291"/>
                        <a:pt x="410" y="265"/>
                        <a:pt x="426" y="225"/>
                      </a:cubicBezTo>
                      <a:cubicBezTo>
                        <a:pt x="437" y="198"/>
                        <a:pt x="435" y="166"/>
                        <a:pt x="421" y="140"/>
                      </a:cubicBezTo>
                      <a:cubicBezTo>
                        <a:pt x="417" y="132"/>
                        <a:pt x="412" y="125"/>
                        <a:pt x="405" y="120"/>
                      </a:cubicBezTo>
                      <a:cubicBezTo>
                        <a:pt x="410" y="119"/>
                        <a:pt x="414" y="119"/>
                        <a:pt x="419" y="119"/>
                      </a:cubicBezTo>
                      <a:cubicBezTo>
                        <a:pt x="422" y="120"/>
                        <a:pt x="425" y="120"/>
                        <a:pt x="428" y="119"/>
                      </a:cubicBezTo>
                      <a:cubicBezTo>
                        <a:pt x="463" y="120"/>
                        <a:pt x="498" y="127"/>
                        <a:pt x="529" y="140"/>
                      </a:cubicBezTo>
                      <a:cubicBezTo>
                        <a:pt x="541" y="146"/>
                        <a:pt x="553" y="152"/>
                        <a:pt x="564" y="160"/>
                      </a:cubicBezTo>
                      <a:cubicBezTo>
                        <a:pt x="573" y="166"/>
                        <a:pt x="583" y="175"/>
                        <a:pt x="591" y="185"/>
                      </a:cubicBezTo>
                      <a:cubicBezTo>
                        <a:pt x="591" y="185"/>
                        <a:pt x="591" y="185"/>
                        <a:pt x="591" y="185"/>
                      </a:cubicBezTo>
                      <a:cubicBezTo>
                        <a:pt x="592" y="187"/>
                        <a:pt x="593" y="188"/>
                        <a:pt x="594" y="189"/>
                      </a:cubicBezTo>
                      <a:cubicBezTo>
                        <a:pt x="595" y="191"/>
                        <a:pt x="597" y="194"/>
                        <a:pt x="598" y="196"/>
                      </a:cubicBezTo>
                      <a:cubicBezTo>
                        <a:pt x="600" y="198"/>
                        <a:pt x="601" y="201"/>
                        <a:pt x="602" y="203"/>
                      </a:cubicBezTo>
                      <a:cubicBezTo>
                        <a:pt x="603" y="204"/>
                        <a:pt x="603" y="205"/>
                        <a:pt x="603" y="206"/>
                      </a:cubicBezTo>
                      <a:cubicBezTo>
                        <a:pt x="603" y="205"/>
                        <a:pt x="605" y="209"/>
                        <a:pt x="605" y="210"/>
                      </a:cubicBezTo>
                      <a:cubicBezTo>
                        <a:pt x="607" y="215"/>
                        <a:pt x="609" y="222"/>
                        <a:pt x="610" y="228"/>
                      </a:cubicBezTo>
                      <a:cubicBezTo>
                        <a:pt x="610" y="229"/>
                        <a:pt x="610" y="230"/>
                        <a:pt x="611" y="231"/>
                      </a:cubicBezTo>
                      <a:cubicBezTo>
                        <a:pt x="611" y="231"/>
                        <a:pt x="611" y="232"/>
                        <a:pt x="611" y="233"/>
                      </a:cubicBezTo>
                      <a:cubicBezTo>
                        <a:pt x="611" y="236"/>
                        <a:pt x="611" y="240"/>
                        <a:pt x="611" y="244"/>
                      </a:cubicBezTo>
                      <a:cubicBezTo>
                        <a:pt x="611" y="253"/>
                        <a:pt x="616" y="260"/>
                        <a:pt x="623" y="263"/>
                      </a:cubicBezTo>
                      <a:cubicBezTo>
                        <a:pt x="626" y="265"/>
                        <a:pt x="630" y="267"/>
                        <a:pt x="635" y="267"/>
                      </a:cubicBezTo>
                      <a:cubicBezTo>
                        <a:pt x="690" y="269"/>
                        <a:pt x="745" y="269"/>
                        <a:pt x="800" y="271"/>
                      </a:cubicBezTo>
                      <a:cubicBezTo>
                        <a:pt x="834" y="272"/>
                        <a:pt x="869" y="273"/>
                        <a:pt x="903" y="275"/>
                      </a:cubicBezTo>
                      <a:cubicBezTo>
                        <a:pt x="916" y="276"/>
                        <a:pt x="928" y="277"/>
                        <a:pt x="940" y="278"/>
                      </a:cubicBezTo>
                      <a:cubicBezTo>
                        <a:pt x="940" y="280"/>
                        <a:pt x="941" y="282"/>
                        <a:pt x="941" y="284"/>
                      </a:cubicBezTo>
                      <a:cubicBezTo>
                        <a:pt x="854" y="310"/>
                        <a:pt x="763" y="325"/>
                        <a:pt x="674" y="3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5" name="TextBox 24">
              <a:extLst>
                <a:ext uri="{FF2B5EF4-FFF2-40B4-BE49-F238E27FC236}">
                  <a16:creationId xmlns:a16="http://schemas.microsoft.com/office/drawing/2014/main" id="{3B6FDEAB-FB88-48CD-9D10-A2EA9528278A}"/>
                </a:ext>
              </a:extLst>
            </p:cNvPr>
            <p:cNvSpPr txBox="1"/>
            <p:nvPr/>
          </p:nvSpPr>
          <p:spPr>
            <a:xfrm>
              <a:off x="3633492" y="5842966"/>
              <a:ext cx="2209800" cy="307777"/>
            </a:xfrm>
            <a:prstGeom prst="rect">
              <a:avLst/>
            </a:prstGeom>
            <a:noFill/>
          </p:spPr>
          <p:txBody>
            <a:bodyPr wrap="square" rtlCol="0">
              <a:spAutoFit/>
            </a:bodyPr>
            <a:lstStyle/>
            <a:p>
              <a:pPr algn="ctr"/>
              <a:r>
                <a:rPr lang="en-US" sz="1400" dirty="0">
                  <a:solidFill>
                    <a:schemeClr val="bg1"/>
                  </a:solidFill>
                  <a:latin typeface="+mj-lt"/>
                </a:rPr>
                <a:t>Medical-Healthcare</a:t>
              </a:r>
            </a:p>
          </p:txBody>
        </p:sp>
      </p:grpSp>
      <p:grpSp>
        <p:nvGrpSpPr>
          <p:cNvPr id="6" name="Group 5">
            <a:extLst>
              <a:ext uri="{FF2B5EF4-FFF2-40B4-BE49-F238E27FC236}">
                <a16:creationId xmlns:a16="http://schemas.microsoft.com/office/drawing/2014/main" id="{24FFD13B-547D-47F8-A2E1-6079FD49B817}"/>
              </a:ext>
            </a:extLst>
          </p:cNvPr>
          <p:cNvGrpSpPr/>
          <p:nvPr/>
        </p:nvGrpSpPr>
        <p:grpSpPr>
          <a:xfrm>
            <a:off x="6790658" y="3624594"/>
            <a:ext cx="4637833" cy="2489439"/>
            <a:chOff x="6790658" y="3624594"/>
            <a:chExt cx="4637833" cy="2489439"/>
          </a:xfrm>
        </p:grpSpPr>
        <p:graphicFrame>
          <p:nvGraphicFramePr>
            <p:cNvPr id="2" name="Chart 1">
              <a:extLst>
                <a:ext uri="{FF2B5EF4-FFF2-40B4-BE49-F238E27FC236}">
                  <a16:creationId xmlns:a16="http://schemas.microsoft.com/office/drawing/2014/main" id="{0B5475D2-6031-45B3-88F6-1F03ED350103}"/>
                </a:ext>
              </a:extLst>
            </p:cNvPr>
            <p:cNvGraphicFramePr/>
            <p:nvPr>
              <p:extLst>
                <p:ext uri="{D42A27DB-BD31-4B8C-83A1-F6EECF244321}">
                  <p14:modId xmlns:p14="http://schemas.microsoft.com/office/powerpoint/2010/main" val="27523331"/>
                </p:ext>
              </p:extLst>
            </p:nvPr>
          </p:nvGraphicFramePr>
          <p:xfrm>
            <a:off x="6790658" y="3624594"/>
            <a:ext cx="4637833" cy="2131459"/>
          </p:xfrm>
          <a:graphic>
            <a:graphicData uri="http://schemas.openxmlformats.org/drawingml/2006/chart">
              <c:chart xmlns:c="http://schemas.openxmlformats.org/drawingml/2006/chart" xmlns:r="http://schemas.openxmlformats.org/officeDocument/2006/relationships" r:id="rId4"/>
            </a:graphicData>
          </a:graphic>
        </p:graphicFrame>
        <p:sp>
          <p:nvSpPr>
            <p:cNvPr id="26" name="TextBox 25">
              <a:extLst>
                <a:ext uri="{FF2B5EF4-FFF2-40B4-BE49-F238E27FC236}">
                  <a16:creationId xmlns:a16="http://schemas.microsoft.com/office/drawing/2014/main" id="{E2953020-9901-451C-820D-E3D337BA9C32}"/>
                </a:ext>
              </a:extLst>
            </p:cNvPr>
            <p:cNvSpPr txBox="1"/>
            <p:nvPr/>
          </p:nvSpPr>
          <p:spPr>
            <a:xfrm>
              <a:off x="6940171" y="5820683"/>
              <a:ext cx="4338807" cy="293350"/>
            </a:xfrm>
            <a:prstGeom prst="rect">
              <a:avLst/>
            </a:prstGeom>
            <a:noFill/>
          </p:spPr>
          <p:txBody>
            <a:bodyPr wrap="square" rtlCol="0">
              <a:spAutoFit/>
            </a:bodyPr>
            <a:lstStyle/>
            <a:p>
              <a:pPr algn="ctr">
                <a:lnSpc>
                  <a:spcPct val="120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r>
                <a:rPr lang="en-US" sz="1200" i="1" dirty="0">
                  <a:solidFill>
                    <a:schemeClr val="bg1">
                      <a:lumMod val="65000"/>
                    </a:schemeClr>
                  </a:solidFill>
                </a:rPr>
                <a:t> </a:t>
              </a:r>
              <a:r>
                <a:rPr lang="en-US" sz="1200" i="1" dirty="0" err="1">
                  <a:solidFill>
                    <a:schemeClr val="bg1">
                      <a:lumMod val="65000"/>
                    </a:schemeClr>
                  </a:solidFill>
                </a:rPr>
                <a:t>unde</a:t>
              </a:r>
              <a:r>
                <a:rPr lang="en-US" sz="1200" i="1" dirty="0">
                  <a:solidFill>
                    <a:schemeClr val="bg1">
                      <a:lumMod val="65000"/>
                    </a:schemeClr>
                  </a:solidFill>
                </a:rPr>
                <a:t> </a:t>
              </a:r>
              <a:r>
                <a:rPr lang="en-US" sz="1200" i="1" dirty="0" err="1">
                  <a:solidFill>
                    <a:schemeClr val="bg1">
                      <a:lumMod val="65000"/>
                    </a:schemeClr>
                  </a:solidFill>
                </a:rPr>
                <a:t>omnis</a:t>
              </a:r>
              <a:r>
                <a:rPr lang="en-US" sz="1200" i="1" dirty="0">
                  <a:solidFill>
                    <a:schemeClr val="bg1">
                      <a:lumMod val="65000"/>
                    </a:schemeClr>
                  </a:solidFill>
                </a:rPr>
                <a:t> </a:t>
              </a:r>
              <a:r>
                <a:rPr lang="en-US" sz="1200" i="1" dirty="0" err="1">
                  <a:solidFill>
                    <a:schemeClr val="bg1">
                      <a:lumMod val="65000"/>
                    </a:schemeClr>
                  </a:solidFill>
                </a:rPr>
                <a:t>iste</a:t>
              </a:r>
              <a:r>
                <a:rPr lang="en-US" sz="1200" i="1" dirty="0">
                  <a:solidFill>
                    <a:schemeClr val="bg1">
                      <a:lumMod val="65000"/>
                    </a:schemeClr>
                  </a:solidFill>
                </a:rPr>
                <a:t> </a:t>
              </a:r>
              <a:r>
                <a:rPr lang="en-US" sz="1200" i="1" dirty="0" err="1">
                  <a:solidFill>
                    <a:schemeClr val="bg1">
                      <a:lumMod val="65000"/>
                    </a:schemeClr>
                  </a:solidFill>
                </a:rPr>
                <a:t>natus</a:t>
              </a:r>
              <a:r>
                <a:rPr lang="en-US" sz="1200" i="1" dirty="0">
                  <a:solidFill>
                    <a:schemeClr val="bg1">
                      <a:lumMod val="65000"/>
                    </a:schemeClr>
                  </a:solidFill>
                </a:rPr>
                <a:t> error sit </a:t>
              </a:r>
              <a:r>
                <a:rPr lang="en-US" sz="1200" i="1" dirty="0" err="1">
                  <a:solidFill>
                    <a:schemeClr val="bg1">
                      <a:lumMod val="65000"/>
                    </a:schemeClr>
                  </a:solidFill>
                </a:rPr>
                <a:t>voluptatem</a:t>
              </a:r>
              <a:r>
                <a:rPr lang="en-US" sz="1200" i="1" dirty="0">
                  <a:solidFill>
                    <a:schemeClr val="bg1">
                      <a:lumMod val="65000"/>
                    </a:schemeClr>
                  </a:solidFill>
                </a:rPr>
                <a:t>.</a:t>
              </a:r>
            </a:p>
          </p:txBody>
        </p:sp>
      </p:grpSp>
      <p:cxnSp>
        <p:nvCxnSpPr>
          <p:cNvPr id="32" name="Straight Connector 31">
            <a:extLst>
              <a:ext uri="{FF2B5EF4-FFF2-40B4-BE49-F238E27FC236}">
                <a16:creationId xmlns:a16="http://schemas.microsoft.com/office/drawing/2014/main" id="{C78A15A0-2DAF-45AE-BC40-F48FBD817E9E}"/>
              </a:ext>
            </a:extLst>
          </p:cNvPr>
          <p:cNvCxnSpPr/>
          <p:nvPr/>
        </p:nvCxnSpPr>
        <p:spPr>
          <a:xfrm>
            <a:off x="1280652" y="2734422"/>
            <a:ext cx="9630697" cy="0"/>
          </a:xfrm>
          <a:prstGeom prst="line">
            <a:avLst/>
          </a:prstGeom>
          <a:ln w="12700">
            <a:solidFill>
              <a:schemeClr val="bg1">
                <a:alpha val="60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grpSp>
        <p:nvGrpSpPr>
          <p:cNvPr id="57" name="Group 56">
            <a:extLst>
              <a:ext uri="{FF2B5EF4-FFF2-40B4-BE49-F238E27FC236}">
                <a16:creationId xmlns:a16="http://schemas.microsoft.com/office/drawing/2014/main" id="{C7838A90-EFB4-4307-B812-6F30B98FEB9D}"/>
              </a:ext>
            </a:extLst>
          </p:cNvPr>
          <p:cNvGrpSpPr/>
          <p:nvPr/>
        </p:nvGrpSpPr>
        <p:grpSpPr>
          <a:xfrm>
            <a:off x="1754922" y="2317682"/>
            <a:ext cx="850808" cy="461753"/>
            <a:chOff x="1754922" y="2478740"/>
            <a:chExt cx="850808" cy="461753"/>
          </a:xfrm>
        </p:grpSpPr>
        <p:sp>
          <p:nvSpPr>
            <p:cNvPr id="33" name="Oval 32">
              <a:extLst>
                <a:ext uri="{FF2B5EF4-FFF2-40B4-BE49-F238E27FC236}">
                  <a16:creationId xmlns:a16="http://schemas.microsoft.com/office/drawing/2014/main" id="{6F58CD31-E9C6-481B-AA5C-5FBBA5ADCF27}"/>
                </a:ext>
              </a:extLst>
            </p:cNvPr>
            <p:cNvSpPr/>
            <p:nvPr/>
          </p:nvSpPr>
          <p:spPr>
            <a:xfrm>
              <a:off x="2135313" y="2850467"/>
              <a:ext cx="90026" cy="900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E3C67D75-724D-4AA1-B5F6-CD5FD2DA39C6}"/>
                </a:ext>
              </a:extLst>
            </p:cNvPr>
            <p:cNvSpPr txBox="1"/>
            <p:nvPr/>
          </p:nvSpPr>
          <p:spPr>
            <a:xfrm>
              <a:off x="1754922" y="2478740"/>
              <a:ext cx="850808"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a:solidFill>
                    <a:schemeClr val="bg1"/>
                  </a:solidFill>
                  <a:latin typeface="+mj-lt"/>
                </a:rPr>
                <a:t>2017</a:t>
              </a:r>
              <a:endParaRPr lang="en-US" sz="1600" dirty="0">
                <a:solidFill>
                  <a:schemeClr val="bg1"/>
                </a:solidFill>
                <a:latin typeface="+mj-lt"/>
              </a:endParaRPr>
            </a:p>
          </p:txBody>
        </p:sp>
      </p:grpSp>
      <p:grpSp>
        <p:nvGrpSpPr>
          <p:cNvPr id="37" name="Group 36">
            <a:extLst>
              <a:ext uri="{FF2B5EF4-FFF2-40B4-BE49-F238E27FC236}">
                <a16:creationId xmlns:a16="http://schemas.microsoft.com/office/drawing/2014/main" id="{F0F07828-95F2-43F4-B0F6-52CA349E6862}"/>
              </a:ext>
            </a:extLst>
          </p:cNvPr>
          <p:cNvGrpSpPr/>
          <p:nvPr/>
        </p:nvGrpSpPr>
        <p:grpSpPr>
          <a:xfrm>
            <a:off x="3285428" y="2025488"/>
            <a:ext cx="1705470" cy="753947"/>
            <a:chOff x="1519206" y="2026892"/>
            <a:chExt cx="1705470" cy="753947"/>
          </a:xfrm>
        </p:grpSpPr>
        <p:sp>
          <p:nvSpPr>
            <p:cNvPr id="38" name="Oval 37">
              <a:extLst>
                <a:ext uri="{FF2B5EF4-FFF2-40B4-BE49-F238E27FC236}">
                  <a16:creationId xmlns:a16="http://schemas.microsoft.com/office/drawing/2014/main" id="{5E5B02F5-5E14-4BA4-B409-96D996C2ED12}"/>
                </a:ext>
              </a:extLst>
            </p:cNvPr>
            <p:cNvSpPr/>
            <p:nvPr/>
          </p:nvSpPr>
          <p:spPr>
            <a:xfrm>
              <a:off x="2326928" y="2690813"/>
              <a:ext cx="90026" cy="900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4815D41D-E9CA-4C73-8E91-634DDF5C4B06}"/>
                </a:ext>
              </a:extLst>
            </p:cNvPr>
            <p:cNvSpPr txBox="1"/>
            <p:nvPr/>
          </p:nvSpPr>
          <p:spPr>
            <a:xfrm>
              <a:off x="1884764" y="2026892"/>
              <a:ext cx="974354" cy="276999"/>
            </a:xfrm>
            <a:prstGeom prst="rect">
              <a:avLst/>
            </a:prstGeom>
            <a:noFill/>
          </p:spPr>
          <p:txBody>
            <a:bodyPr wrap="square" lIns="0" tIns="0" rIns="0" bIns="0" rtlCol="0" anchor="ctr">
              <a:spAutoFit/>
            </a:bodyPr>
            <a:lstStyle/>
            <a:p>
              <a:pPr lvl="0" algn="ctr" defTabSz="914400">
                <a:spcBef>
                  <a:spcPct val="20000"/>
                </a:spcBef>
                <a:defRPr/>
              </a:pPr>
              <a:r>
                <a:rPr lang="en-US" b="1" dirty="0">
                  <a:solidFill>
                    <a:schemeClr val="bg1"/>
                  </a:solidFill>
                  <a:latin typeface="+mj-lt"/>
                </a:rPr>
                <a:t>2018</a:t>
              </a:r>
              <a:endParaRPr lang="en-US" dirty="0">
                <a:solidFill>
                  <a:schemeClr val="bg1"/>
                </a:solidFill>
                <a:latin typeface="+mj-lt"/>
              </a:endParaRPr>
            </a:p>
          </p:txBody>
        </p:sp>
        <p:sp>
          <p:nvSpPr>
            <p:cNvPr id="40" name="TextBox 39">
              <a:extLst>
                <a:ext uri="{FF2B5EF4-FFF2-40B4-BE49-F238E27FC236}">
                  <a16:creationId xmlns:a16="http://schemas.microsoft.com/office/drawing/2014/main" id="{17EFF2B8-64C3-41E8-96FD-16069E88D37C}"/>
                </a:ext>
              </a:extLst>
            </p:cNvPr>
            <p:cNvSpPr txBox="1"/>
            <p:nvPr/>
          </p:nvSpPr>
          <p:spPr>
            <a:xfrm>
              <a:off x="1519206" y="2277220"/>
              <a:ext cx="1705470" cy="293348"/>
            </a:xfrm>
            <a:prstGeom prst="rect">
              <a:avLst/>
            </a:prstGeom>
            <a:noFill/>
          </p:spPr>
          <p:txBody>
            <a:bodyPr wrap="square" rtlCol="0">
              <a:spAutoFit/>
            </a:bodyPr>
            <a:lstStyle/>
            <a:p>
              <a:pPr algn="ctr">
                <a:lnSpc>
                  <a:spcPct val="120000"/>
                </a:lnSpc>
              </a:pPr>
              <a:r>
                <a:rPr lang="en-US" sz="1200" dirty="0">
                  <a:solidFill>
                    <a:schemeClr val="bg1"/>
                  </a:solidFill>
                </a:rPr>
                <a:t>Sed </a:t>
              </a:r>
              <a:r>
                <a:rPr lang="en-US" sz="1200" dirty="0" err="1">
                  <a:solidFill>
                    <a:schemeClr val="bg1"/>
                  </a:solidFill>
                </a:rPr>
                <a:t>ut</a:t>
              </a:r>
              <a:r>
                <a:rPr lang="en-US" sz="1200" dirty="0">
                  <a:solidFill>
                    <a:schemeClr val="bg1"/>
                  </a:solidFill>
                </a:rPr>
                <a:t> </a:t>
              </a:r>
              <a:r>
                <a:rPr lang="en-US" sz="1200" dirty="0" err="1">
                  <a:solidFill>
                    <a:schemeClr val="bg1"/>
                  </a:solidFill>
                </a:rPr>
                <a:t>perspiciatis</a:t>
              </a:r>
              <a:r>
                <a:rPr lang="en-US" sz="1200" dirty="0">
                  <a:solidFill>
                    <a:schemeClr val="bg1"/>
                  </a:solidFill>
                </a:rPr>
                <a:t> </a:t>
              </a:r>
              <a:r>
                <a:rPr lang="en-US" sz="1200" dirty="0" err="1">
                  <a:solidFill>
                    <a:schemeClr val="bg1"/>
                  </a:solidFill>
                </a:rPr>
                <a:t>unde</a:t>
              </a:r>
              <a:endParaRPr lang="en-US" sz="1200" dirty="0">
                <a:solidFill>
                  <a:schemeClr val="bg1"/>
                </a:solidFill>
              </a:endParaRPr>
            </a:p>
          </p:txBody>
        </p:sp>
      </p:grpSp>
      <p:grpSp>
        <p:nvGrpSpPr>
          <p:cNvPr id="54" name="Group 53">
            <a:extLst>
              <a:ext uri="{FF2B5EF4-FFF2-40B4-BE49-F238E27FC236}">
                <a16:creationId xmlns:a16="http://schemas.microsoft.com/office/drawing/2014/main" id="{CB6B24B7-32B9-40B3-B3D7-844185448F38}"/>
              </a:ext>
            </a:extLst>
          </p:cNvPr>
          <p:cNvGrpSpPr/>
          <p:nvPr/>
        </p:nvGrpSpPr>
        <p:grpSpPr>
          <a:xfrm>
            <a:off x="5670596" y="2317682"/>
            <a:ext cx="850808" cy="461753"/>
            <a:chOff x="5670596" y="2478740"/>
            <a:chExt cx="850808" cy="461753"/>
          </a:xfrm>
        </p:grpSpPr>
        <p:sp>
          <p:nvSpPr>
            <p:cNvPr id="42" name="Oval 41">
              <a:extLst>
                <a:ext uri="{FF2B5EF4-FFF2-40B4-BE49-F238E27FC236}">
                  <a16:creationId xmlns:a16="http://schemas.microsoft.com/office/drawing/2014/main" id="{742E5D4E-13C8-4594-8A94-BBB0BA4D2F69}"/>
                </a:ext>
              </a:extLst>
            </p:cNvPr>
            <p:cNvSpPr/>
            <p:nvPr/>
          </p:nvSpPr>
          <p:spPr>
            <a:xfrm>
              <a:off x="6050987" y="2850467"/>
              <a:ext cx="90026" cy="900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188DF7DA-C3CB-4137-9560-03A73F252C3A}"/>
                </a:ext>
              </a:extLst>
            </p:cNvPr>
            <p:cNvSpPr txBox="1"/>
            <p:nvPr/>
          </p:nvSpPr>
          <p:spPr>
            <a:xfrm>
              <a:off x="5670596" y="2478740"/>
              <a:ext cx="850808"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a:solidFill>
                    <a:schemeClr val="bg1"/>
                  </a:solidFill>
                  <a:latin typeface="+mj-lt"/>
                </a:rPr>
                <a:t>2019</a:t>
              </a:r>
              <a:endParaRPr lang="en-US" sz="1600" dirty="0">
                <a:solidFill>
                  <a:schemeClr val="bg1"/>
                </a:solidFill>
                <a:latin typeface="+mj-lt"/>
              </a:endParaRPr>
            </a:p>
          </p:txBody>
        </p:sp>
      </p:grpSp>
      <p:grpSp>
        <p:nvGrpSpPr>
          <p:cNvPr id="55" name="Group 54">
            <a:extLst>
              <a:ext uri="{FF2B5EF4-FFF2-40B4-BE49-F238E27FC236}">
                <a16:creationId xmlns:a16="http://schemas.microsoft.com/office/drawing/2014/main" id="{BF2E5E7B-71F8-4308-9EFA-09DF2AD2CE70}"/>
              </a:ext>
            </a:extLst>
          </p:cNvPr>
          <p:cNvGrpSpPr/>
          <p:nvPr/>
        </p:nvGrpSpPr>
        <p:grpSpPr>
          <a:xfrm>
            <a:off x="7628433" y="2317682"/>
            <a:ext cx="850808" cy="461753"/>
            <a:chOff x="7628433" y="2478740"/>
            <a:chExt cx="850808" cy="461753"/>
          </a:xfrm>
        </p:grpSpPr>
        <p:sp>
          <p:nvSpPr>
            <p:cNvPr id="46" name="Oval 45">
              <a:extLst>
                <a:ext uri="{FF2B5EF4-FFF2-40B4-BE49-F238E27FC236}">
                  <a16:creationId xmlns:a16="http://schemas.microsoft.com/office/drawing/2014/main" id="{D468C349-02B9-4328-B1EF-13E752ABE041}"/>
                </a:ext>
              </a:extLst>
            </p:cNvPr>
            <p:cNvSpPr/>
            <p:nvPr/>
          </p:nvSpPr>
          <p:spPr>
            <a:xfrm>
              <a:off x="8008824" y="2850467"/>
              <a:ext cx="90026" cy="900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a:extLst>
                <a:ext uri="{FF2B5EF4-FFF2-40B4-BE49-F238E27FC236}">
                  <a16:creationId xmlns:a16="http://schemas.microsoft.com/office/drawing/2014/main" id="{3103DCD8-3441-4944-9732-44C53266D998}"/>
                </a:ext>
              </a:extLst>
            </p:cNvPr>
            <p:cNvSpPr txBox="1"/>
            <p:nvPr/>
          </p:nvSpPr>
          <p:spPr>
            <a:xfrm>
              <a:off x="7628433" y="2478740"/>
              <a:ext cx="850808"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a:solidFill>
                    <a:schemeClr val="bg1"/>
                  </a:solidFill>
                  <a:latin typeface="+mj-lt"/>
                </a:rPr>
                <a:t>2020</a:t>
              </a:r>
              <a:endParaRPr lang="en-US" sz="1600" dirty="0">
                <a:solidFill>
                  <a:schemeClr val="bg1"/>
                </a:solidFill>
                <a:latin typeface="+mj-lt"/>
              </a:endParaRPr>
            </a:p>
          </p:txBody>
        </p:sp>
      </p:grpSp>
      <p:grpSp>
        <p:nvGrpSpPr>
          <p:cNvPr id="56" name="Group 55">
            <a:extLst>
              <a:ext uri="{FF2B5EF4-FFF2-40B4-BE49-F238E27FC236}">
                <a16:creationId xmlns:a16="http://schemas.microsoft.com/office/drawing/2014/main" id="{B015882D-AA34-4DFB-BE7E-60BAECB8DACA}"/>
              </a:ext>
            </a:extLst>
          </p:cNvPr>
          <p:cNvGrpSpPr/>
          <p:nvPr/>
        </p:nvGrpSpPr>
        <p:grpSpPr>
          <a:xfrm>
            <a:off x="9586270" y="2317682"/>
            <a:ext cx="850808" cy="461753"/>
            <a:chOff x="9586270" y="2478740"/>
            <a:chExt cx="850808" cy="461753"/>
          </a:xfrm>
        </p:grpSpPr>
        <p:sp>
          <p:nvSpPr>
            <p:cNvPr id="50" name="Oval 49">
              <a:extLst>
                <a:ext uri="{FF2B5EF4-FFF2-40B4-BE49-F238E27FC236}">
                  <a16:creationId xmlns:a16="http://schemas.microsoft.com/office/drawing/2014/main" id="{B5B625C6-92D8-4E65-B415-77BB726F418C}"/>
                </a:ext>
              </a:extLst>
            </p:cNvPr>
            <p:cNvSpPr/>
            <p:nvPr/>
          </p:nvSpPr>
          <p:spPr>
            <a:xfrm>
              <a:off x="9966661" y="2850467"/>
              <a:ext cx="90026" cy="900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34394E44-72DA-4CA1-8A8D-EF6131F22C3E}"/>
                </a:ext>
              </a:extLst>
            </p:cNvPr>
            <p:cNvSpPr txBox="1"/>
            <p:nvPr/>
          </p:nvSpPr>
          <p:spPr>
            <a:xfrm>
              <a:off x="9586270" y="2478740"/>
              <a:ext cx="850808"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a:solidFill>
                    <a:schemeClr val="bg1"/>
                  </a:solidFill>
                  <a:latin typeface="+mj-lt"/>
                </a:rPr>
                <a:t>2021</a:t>
              </a:r>
              <a:endParaRPr lang="en-US" sz="1600" dirty="0">
                <a:solidFill>
                  <a:schemeClr val="bg1"/>
                </a:solidFill>
                <a:latin typeface="+mj-lt"/>
              </a:endParaRPr>
            </a:p>
          </p:txBody>
        </p:sp>
      </p:grpSp>
    </p:spTree>
    <p:extLst>
      <p:ext uri="{BB962C8B-B14F-4D97-AF65-F5344CB8AC3E}">
        <p14:creationId xmlns:p14="http://schemas.microsoft.com/office/powerpoint/2010/main" val="249112640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0-#ppt_h/2"/>
                                          </p:val>
                                        </p:tav>
                                        <p:tav tm="100000">
                                          <p:val>
                                            <p:strVal val="#ppt_y"/>
                                          </p:val>
                                        </p:tav>
                                      </p:tavLst>
                                    </p:anim>
                                  </p:childTnLst>
                                </p:cTn>
                              </p:par>
                              <p:par>
                                <p:cTn id="9" presetID="22" presetClass="entr" presetSubtype="8" fill="hold" nodeType="withEffect">
                                  <p:stCondLst>
                                    <p:cond delay="25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750"/>
                                        <p:tgtEl>
                                          <p:spTgt spid="32"/>
                                        </p:tgtEl>
                                      </p:cBhvr>
                                    </p:animEffect>
                                  </p:childTnLst>
                                </p:cTn>
                              </p:par>
                              <p:par>
                                <p:cTn id="12" presetID="10" presetClass="entr" presetSubtype="0" fill="hold" nodeType="withEffect">
                                  <p:stCondLst>
                                    <p:cond delay="500"/>
                                  </p:stCondLst>
                                  <p:childTnLst>
                                    <p:set>
                                      <p:cBhvr>
                                        <p:cTn id="13" dur="1" fill="hold">
                                          <p:stCondLst>
                                            <p:cond delay="0"/>
                                          </p:stCondLst>
                                        </p:cTn>
                                        <p:tgtEl>
                                          <p:spTgt spid="57"/>
                                        </p:tgtEl>
                                        <p:attrNameLst>
                                          <p:attrName>style.visibility</p:attrName>
                                        </p:attrNameLst>
                                      </p:cBhvr>
                                      <p:to>
                                        <p:strVal val="visible"/>
                                      </p:to>
                                    </p:set>
                                    <p:animEffect transition="in" filter="fade">
                                      <p:cBhvr>
                                        <p:cTn id="14" dur="500"/>
                                        <p:tgtEl>
                                          <p:spTgt spid="57"/>
                                        </p:tgtEl>
                                      </p:cBhvr>
                                    </p:animEffect>
                                  </p:childTnLst>
                                </p:cTn>
                              </p:par>
                              <p:par>
                                <p:cTn id="15" presetID="10" presetClass="entr" presetSubtype="0" fill="hold" nodeType="withEffect">
                                  <p:stCondLst>
                                    <p:cond delay="75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500"/>
                                        <p:tgtEl>
                                          <p:spTgt spid="37"/>
                                        </p:tgtEl>
                                      </p:cBhvr>
                                    </p:animEffect>
                                  </p:childTnLst>
                                </p:cTn>
                              </p:par>
                              <p:par>
                                <p:cTn id="18" presetID="10" presetClass="entr" presetSubtype="0" fill="hold" nodeType="withEffect">
                                  <p:stCondLst>
                                    <p:cond delay="1000"/>
                                  </p:stCondLst>
                                  <p:childTnLst>
                                    <p:set>
                                      <p:cBhvr>
                                        <p:cTn id="19" dur="1" fill="hold">
                                          <p:stCondLst>
                                            <p:cond delay="0"/>
                                          </p:stCondLst>
                                        </p:cTn>
                                        <p:tgtEl>
                                          <p:spTgt spid="54"/>
                                        </p:tgtEl>
                                        <p:attrNameLst>
                                          <p:attrName>style.visibility</p:attrName>
                                        </p:attrNameLst>
                                      </p:cBhvr>
                                      <p:to>
                                        <p:strVal val="visible"/>
                                      </p:to>
                                    </p:set>
                                    <p:animEffect transition="in" filter="fade">
                                      <p:cBhvr>
                                        <p:cTn id="20" dur="500"/>
                                        <p:tgtEl>
                                          <p:spTgt spid="54"/>
                                        </p:tgtEl>
                                      </p:cBhvr>
                                    </p:animEffect>
                                  </p:childTnLst>
                                </p:cTn>
                              </p:par>
                              <p:par>
                                <p:cTn id="21" presetID="10" presetClass="entr" presetSubtype="0" fill="hold" nodeType="withEffect">
                                  <p:stCondLst>
                                    <p:cond delay="1250"/>
                                  </p:stCondLst>
                                  <p:childTnLst>
                                    <p:set>
                                      <p:cBhvr>
                                        <p:cTn id="22" dur="1" fill="hold">
                                          <p:stCondLst>
                                            <p:cond delay="0"/>
                                          </p:stCondLst>
                                        </p:cTn>
                                        <p:tgtEl>
                                          <p:spTgt spid="55"/>
                                        </p:tgtEl>
                                        <p:attrNameLst>
                                          <p:attrName>style.visibility</p:attrName>
                                        </p:attrNameLst>
                                      </p:cBhvr>
                                      <p:to>
                                        <p:strVal val="visible"/>
                                      </p:to>
                                    </p:set>
                                    <p:animEffect transition="in" filter="fade">
                                      <p:cBhvr>
                                        <p:cTn id="23" dur="500"/>
                                        <p:tgtEl>
                                          <p:spTgt spid="55"/>
                                        </p:tgtEl>
                                      </p:cBhvr>
                                    </p:animEffect>
                                  </p:childTnLst>
                                </p:cTn>
                              </p:par>
                              <p:par>
                                <p:cTn id="24" presetID="10" presetClass="entr" presetSubtype="0" fill="hold" nodeType="withEffect">
                                  <p:stCondLst>
                                    <p:cond delay="1500"/>
                                  </p:stCondLst>
                                  <p:childTnLst>
                                    <p:set>
                                      <p:cBhvr>
                                        <p:cTn id="25" dur="1" fill="hold">
                                          <p:stCondLst>
                                            <p:cond delay="0"/>
                                          </p:stCondLst>
                                        </p:cTn>
                                        <p:tgtEl>
                                          <p:spTgt spid="56"/>
                                        </p:tgtEl>
                                        <p:attrNameLst>
                                          <p:attrName>style.visibility</p:attrName>
                                        </p:attrNameLst>
                                      </p:cBhvr>
                                      <p:to>
                                        <p:strVal val="visible"/>
                                      </p:to>
                                    </p:set>
                                    <p:animEffect transition="in" filter="fade">
                                      <p:cBhvr>
                                        <p:cTn id="26" dur="500"/>
                                        <p:tgtEl>
                                          <p:spTgt spid="56"/>
                                        </p:tgtEl>
                                      </p:cBhvr>
                                    </p:animEffect>
                                  </p:childTnLst>
                                </p:cTn>
                              </p:par>
                              <p:par>
                                <p:cTn id="27" presetID="37" presetClass="entr" presetSubtype="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750"/>
                                        <p:tgtEl>
                                          <p:spTgt spid="20"/>
                                        </p:tgtEl>
                                      </p:cBhvr>
                                    </p:animEffect>
                                    <p:anim calcmode="lin" valueType="num">
                                      <p:cBhvr>
                                        <p:cTn id="30" dur="750" fill="hold"/>
                                        <p:tgtEl>
                                          <p:spTgt spid="20"/>
                                        </p:tgtEl>
                                        <p:attrNameLst>
                                          <p:attrName>ppt_x</p:attrName>
                                        </p:attrNameLst>
                                      </p:cBhvr>
                                      <p:tavLst>
                                        <p:tav tm="0">
                                          <p:val>
                                            <p:strVal val="#ppt_x"/>
                                          </p:val>
                                        </p:tav>
                                        <p:tav tm="100000">
                                          <p:val>
                                            <p:strVal val="#ppt_x"/>
                                          </p:val>
                                        </p:tav>
                                      </p:tavLst>
                                    </p:anim>
                                    <p:anim calcmode="lin" valueType="num">
                                      <p:cBhvr>
                                        <p:cTn id="31" dur="675" decel="100000" fill="hold"/>
                                        <p:tgtEl>
                                          <p:spTgt spid="20"/>
                                        </p:tgtEl>
                                        <p:attrNameLst>
                                          <p:attrName>ppt_y</p:attrName>
                                        </p:attrNameLst>
                                      </p:cBhvr>
                                      <p:tavLst>
                                        <p:tav tm="0">
                                          <p:val>
                                            <p:strVal val="#ppt_y+1"/>
                                          </p:val>
                                        </p:tav>
                                        <p:tav tm="100000">
                                          <p:val>
                                            <p:strVal val="#ppt_y-.03"/>
                                          </p:val>
                                        </p:tav>
                                      </p:tavLst>
                                    </p:anim>
                                    <p:anim calcmode="lin" valueType="num">
                                      <p:cBhvr>
                                        <p:cTn id="32" dur="75" accel="100000" fill="hold">
                                          <p:stCondLst>
                                            <p:cond delay="675"/>
                                          </p:stCondLst>
                                        </p:cTn>
                                        <p:tgtEl>
                                          <p:spTgt spid="20"/>
                                        </p:tgtEl>
                                        <p:attrNameLst>
                                          <p:attrName>ppt_y</p:attrName>
                                        </p:attrNameLst>
                                      </p:cBhvr>
                                      <p:tavLst>
                                        <p:tav tm="0">
                                          <p:val>
                                            <p:strVal val="#ppt_y-.03"/>
                                          </p:val>
                                        </p:tav>
                                        <p:tav tm="100000">
                                          <p:val>
                                            <p:strVal val="#ppt_y"/>
                                          </p:val>
                                        </p:tav>
                                      </p:tavLst>
                                    </p:anim>
                                  </p:childTnLst>
                                </p:cTn>
                              </p:par>
                              <p:par>
                                <p:cTn id="33" presetID="37" presetClass="entr" presetSubtype="0" fill="hold" nodeType="withEffect">
                                  <p:stCondLst>
                                    <p:cond delay="25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750"/>
                                        <p:tgtEl>
                                          <p:spTgt spid="9"/>
                                        </p:tgtEl>
                                      </p:cBhvr>
                                    </p:animEffect>
                                    <p:anim calcmode="lin" valueType="num">
                                      <p:cBhvr>
                                        <p:cTn id="36" dur="750" fill="hold"/>
                                        <p:tgtEl>
                                          <p:spTgt spid="9"/>
                                        </p:tgtEl>
                                        <p:attrNameLst>
                                          <p:attrName>ppt_x</p:attrName>
                                        </p:attrNameLst>
                                      </p:cBhvr>
                                      <p:tavLst>
                                        <p:tav tm="0">
                                          <p:val>
                                            <p:strVal val="#ppt_x"/>
                                          </p:val>
                                        </p:tav>
                                        <p:tav tm="100000">
                                          <p:val>
                                            <p:strVal val="#ppt_x"/>
                                          </p:val>
                                        </p:tav>
                                      </p:tavLst>
                                    </p:anim>
                                    <p:anim calcmode="lin" valueType="num">
                                      <p:cBhvr>
                                        <p:cTn id="37" dur="675" decel="100000" fill="hold"/>
                                        <p:tgtEl>
                                          <p:spTgt spid="9"/>
                                        </p:tgtEl>
                                        <p:attrNameLst>
                                          <p:attrName>ppt_y</p:attrName>
                                        </p:attrNameLst>
                                      </p:cBhvr>
                                      <p:tavLst>
                                        <p:tav tm="0">
                                          <p:val>
                                            <p:strVal val="#ppt_y+1"/>
                                          </p:val>
                                        </p:tav>
                                        <p:tav tm="100000">
                                          <p:val>
                                            <p:strVal val="#ppt_y-.03"/>
                                          </p:val>
                                        </p:tav>
                                      </p:tavLst>
                                    </p:anim>
                                    <p:anim calcmode="lin" valueType="num">
                                      <p:cBhvr>
                                        <p:cTn id="38" dur="75" accel="100000" fill="hold">
                                          <p:stCondLst>
                                            <p:cond delay="675"/>
                                          </p:stCondLst>
                                        </p:cTn>
                                        <p:tgtEl>
                                          <p:spTgt spid="9"/>
                                        </p:tgtEl>
                                        <p:attrNameLst>
                                          <p:attrName>ppt_y</p:attrName>
                                        </p:attrNameLst>
                                      </p:cBhvr>
                                      <p:tavLst>
                                        <p:tav tm="0">
                                          <p:val>
                                            <p:strVal val="#ppt_y-.03"/>
                                          </p:val>
                                        </p:tav>
                                        <p:tav tm="100000">
                                          <p:val>
                                            <p:strVal val="#ppt_y"/>
                                          </p:val>
                                        </p:tav>
                                      </p:tavLst>
                                    </p:anim>
                                  </p:childTnLst>
                                </p:cTn>
                              </p:par>
                              <p:par>
                                <p:cTn id="39" presetID="37" presetClass="entr" presetSubtype="0" fill="hold" nodeType="withEffect">
                                  <p:stCondLst>
                                    <p:cond delay="50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750"/>
                                        <p:tgtEl>
                                          <p:spTgt spid="6"/>
                                        </p:tgtEl>
                                      </p:cBhvr>
                                    </p:animEffect>
                                    <p:anim calcmode="lin" valueType="num">
                                      <p:cBhvr>
                                        <p:cTn id="42" dur="750" fill="hold"/>
                                        <p:tgtEl>
                                          <p:spTgt spid="6"/>
                                        </p:tgtEl>
                                        <p:attrNameLst>
                                          <p:attrName>ppt_x</p:attrName>
                                        </p:attrNameLst>
                                      </p:cBhvr>
                                      <p:tavLst>
                                        <p:tav tm="0">
                                          <p:val>
                                            <p:strVal val="#ppt_x"/>
                                          </p:val>
                                        </p:tav>
                                        <p:tav tm="100000">
                                          <p:val>
                                            <p:strVal val="#ppt_x"/>
                                          </p:val>
                                        </p:tav>
                                      </p:tavLst>
                                    </p:anim>
                                    <p:anim calcmode="lin" valueType="num">
                                      <p:cBhvr>
                                        <p:cTn id="43" dur="675" decel="100000" fill="hold"/>
                                        <p:tgtEl>
                                          <p:spTgt spid="6"/>
                                        </p:tgtEl>
                                        <p:attrNameLst>
                                          <p:attrName>ppt_y</p:attrName>
                                        </p:attrNameLst>
                                      </p:cBhvr>
                                      <p:tavLst>
                                        <p:tav tm="0">
                                          <p:val>
                                            <p:strVal val="#ppt_y+1"/>
                                          </p:val>
                                        </p:tav>
                                        <p:tav tm="100000">
                                          <p:val>
                                            <p:strVal val="#ppt_y-.03"/>
                                          </p:val>
                                        </p:tav>
                                      </p:tavLst>
                                    </p:anim>
                                    <p:anim calcmode="lin" valueType="num">
                                      <p:cBhvr>
                                        <p:cTn id="44" dur="75" accel="100000" fill="hold">
                                          <p:stCondLst>
                                            <p:cond delay="67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B9DC8475-B2FB-4DB6-965D-F73AA1F85B66}"/>
              </a:ext>
            </a:extLst>
          </p:cNvPr>
          <p:cNvGraphicFramePr/>
          <p:nvPr>
            <p:extLst>
              <p:ext uri="{D42A27DB-BD31-4B8C-83A1-F6EECF244321}">
                <p14:modId xmlns:p14="http://schemas.microsoft.com/office/powerpoint/2010/main" val="2555062748"/>
              </p:ext>
            </p:extLst>
          </p:nvPr>
        </p:nvGraphicFramePr>
        <p:xfrm>
          <a:off x="1603631" y="1907199"/>
          <a:ext cx="8984738" cy="2896121"/>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oup 3">
            <a:extLst>
              <a:ext uri="{FF2B5EF4-FFF2-40B4-BE49-F238E27FC236}">
                <a16:creationId xmlns:a16="http://schemas.microsoft.com/office/drawing/2014/main" id="{87AEE475-8491-4B01-92E9-6CCF33CF164D}"/>
              </a:ext>
            </a:extLst>
          </p:cNvPr>
          <p:cNvGrpSpPr/>
          <p:nvPr/>
        </p:nvGrpSpPr>
        <p:grpSpPr>
          <a:xfrm>
            <a:off x="2438400" y="356132"/>
            <a:ext cx="7315200" cy="984602"/>
            <a:chOff x="2438400" y="356132"/>
            <a:chExt cx="7315200" cy="984602"/>
          </a:xfrm>
        </p:grpSpPr>
        <p:sp>
          <p:nvSpPr>
            <p:cNvPr id="6" name="TextBox 5">
              <a:extLst>
                <a:ext uri="{FF2B5EF4-FFF2-40B4-BE49-F238E27FC236}">
                  <a16:creationId xmlns:a16="http://schemas.microsoft.com/office/drawing/2014/main" id="{E98F227F-1223-4652-AB87-209BBF5F6590}"/>
                </a:ext>
              </a:extLst>
            </p:cNvPr>
            <p:cNvSpPr txBox="1"/>
            <p:nvPr/>
          </p:nvSpPr>
          <p:spPr>
            <a:xfrm>
              <a:off x="2438400" y="632848"/>
              <a:ext cx="7315200" cy="707886"/>
            </a:xfrm>
            <a:prstGeom prst="rect">
              <a:avLst/>
            </a:prstGeom>
            <a:noFill/>
          </p:spPr>
          <p:txBody>
            <a:bodyPr wrap="square" rtlCol="0">
              <a:spAutoFit/>
            </a:bodyPr>
            <a:lstStyle/>
            <a:p>
              <a:pPr algn="ctr"/>
              <a:r>
                <a:rPr lang="en-US" sz="4000" dirty="0">
                  <a:gradFill>
                    <a:gsLst>
                      <a:gs pos="10000">
                        <a:schemeClr val="accent1"/>
                      </a:gs>
                      <a:gs pos="100000">
                        <a:schemeClr val="accent2"/>
                      </a:gs>
                    </a:gsLst>
                    <a:lin ang="18900000" scaled="1"/>
                  </a:gradFill>
                  <a:latin typeface="+mj-lt"/>
                </a:rPr>
                <a:t>Medical Chart Slide</a:t>
              </a:r>
            </a:p>
          </p:txBody>
        </p:sp>
        <p:sp>
          <p:nvSpPr>
            <p:cNvPr id="7" name="TextBox 6">
              <a:extLst>
                <a:ext uri="{FF2B5EF4-FFF2-40B4-BE49-F238E27FC236}">
                  <a16:creationId xmlns:a16="http://schemas.microsoft.com/office/drawing/2014/main" id="{5E5FA222-7646-47DD-A654-3F555F4BFC8C}"/>
                </a:ext>
              </a:extLst>
            </p:cNvPr>
            <p:cNvSpPr txBox="1"/>
            <p:nvPr/>
          </p:nvSpPr>
          <p:spPr>
            <a:xfrm>
              <a:off x="4180575" y="356132"/>
              <a:ext cx="3830850" cy="307777"/>
            </a:xfrm>
            <a:prstGeom prst="rect">
              <a:avLst/>
            </a:prstGeom>
            <a:noFill/>
          </p:spPr>
          <p:txBody>
            <a:bodyPr wrap="square" rtlCol="0">
              <a:spAutoFit/>
            </a:bodyPr>
            <a:lstStyle/>
            <a:p>
              <a:pPr algn="ctr"/>
              <a:r>
                <a:rPr lang="en-US" sz="1400" dirty="0">
                  <a:solidFill>
                    <a:schemeClr val="bg1">
                      <a:lumMod val="65000"/>
                    </a:schemeClr>
                  </a:solidFill>
                  <a:ea typeface="Roboto Light" panose="02000000000000000000" pitchFamily="2" charset="0"/>
                </a:rPr>
                <a:t>Claricine Template</a:t>
              </a:r>
            </a:p>
          </p:txBody>
        </p:sp>
      </p:grpSp>
      <p:grpSp>
        <p:nvGrpSpPr>
          <p:cNvPr id="3" name="Group 2">
            <a:extLst>
              <a:ext uri="{FF2B5EF4-FFF2-40B4-BE49-F238E27FC236}">
                <a16:creationId xmlns:a16="http://schemas.microsoft.com/office/drawing/2014/main" id="{C61C275A-C270-4DD1-9961-B52596658227}"/>
              </a:ext>
            </a:extLst>
          </p:cNvPr>
          <p:cNvGrpSpPr/>
          <p:nvPr/>
        </p:nvGrpSpPr>
        <p:grpSpPr>
          <a:xfrm>
            <a:off x="7848338" y="2987901"/>
            <a:ext cx="3107768" cy="1105752"/>
            <a:chOff x="7848338" y="2987901"/>
            <a:chExt cx="3107768" cy="1105752"/>
          </a:xfrm>
        </p:grpSpPr>
        <p:sp>
          <p:nvSpPr>
            <p:cNvPr id="22" name="Speech Bubble: Rectangle 21">
              <a:extLst>
                <a:ext uri="{FF2B5EF4-FFF2-40B4-BE49-F238E27FC236}">
                  <a16:creationId xmlns:a16="http://schemas.microsoft.com/office/drawing/2014/main" id="{E2F75874-E315-4DD8-A451-4CF94FA2E420}"/>
                </a:ext>
              </a:extLst>
            </p:cNvPr>
            <p:cNvSpPr/>
            <p:nvPr/>
          </p:nvSpPr>
          <p:spPr>
            <a:xfrm>
              <a:off x="7848338" y="2987901"/>
              <a:ext cx="3107768" cy="1105752"/>
            </a:xfrm>
            <a:prstGeom prst="wedgeRectCallout">
              <a:avLst>
                <a:gd name="adj1" fmla="val -59700"/>
                <a:gd name="adj2" fmla="val 14904"/>
              </a:avLst>
            </a:prstGeom>
            <a:gradFill>
              <a:gsLst>
                <a:gs pos="10000">
                  <a:schemeClr val="accent1"/>
                </a:gs>
                <a:gs pos="100000">
                  <a:schemeClr val="accent2"/>
                </a:gs>
              </a:gsLst>
              <a:lin ang="18900000" scaled="1"/>
            </a:gra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838216EE-E179-4A77-A60B-55DB1AA4E812}"/>
                </a:ext>
              </a:extLst>
            </p:cNvPr>
            <p:cNvGrpSpPr/>
            <p:nvPr/>
          </p:nvGrpSpPr>
          <p:grpSpPr>
            <a:xfrm>
              <a:off x="8013238" y="3144212"/>
              <a:ext cx="2777969" cy="793131"/>
              <a:chOff x="5881696" y="1066866"/>
              <a:chExt cx="2777969" cy="793131"/>
            </a:xfrm>
          </p:grpSpPr>
          <p:sp>
            <p:nvSpPr>
              <p:cNvPr id="24" name="TextBox 23">
                <a:extLst>
                  <a:ext uri="{FF2B5EF4-FFF2-40B4-BE49-F238E27FC236}">
                    <a16:creationId xmlns:a16="http://schemas.microsoft.com/office/drawing/2014/main" id="{20FDABDF-471E-4C59-A103-1102B9B766A9}"/>
                  </a:ext>
                </a:extLst>
              </p:cNvPr>
              <p:cNvSpPr txBox="1"/>
              <p:nvPr/>
            </p:nvSpPr>
            <p:spPr>
              <a:xfrm>
                <a:off x="5881696" y="1066866"/>
                <a:ext cx="2575711" cy="338554"/>
              </a:xfrm>
              <a:prstGeom prst="rect">
                <a:avLst/>
              </a:prstGeom>
              <a:noFill/>
            </p:spPr>
            <p:txBody>
              <a:bodyPr wrap="square" rtlCol="0">
                <a:spAutoFit/>
              </a:bodyPr>
              <a:lstStyle/>
              <a:p>
                <a:r>
                  <a:rPr lang="en-US" sz="1600" b="1" dirty="0">
                    <a:solidFill>
                      <a:schemeClr val="bg1"/>
                    </a:solidFill>
                    <a:latin typeface="+mj-lt"/>
                  </a:rPr>
                  <a:t>Your Medical Text Here</a:t>
                </a:r>
              </a:p>
            </p:txBody>
          </p:sp>
          <p:sp>
            <p:nvSpPr>
              <p:cNvPr id="25" name="TextBox 24">
                <a:extLst>
                  <a:ext uri="{FF2B5EF4-FFF2-40B4-BE49-F238E27FC236}">
                    <a16:creationId xmlns:a16="http://schemas.microsoft.com/office/drawing/2014/main" id="{6160AD05-7AA6-4444-81BC-9A428C9BF80B}"/>
                  </a:ext>
                </a:extLst>
              </p:cNvPr>
              <p:cNvSpPr txBox="1"/>
              <p:nvPr/>
            </p:nvSpPr>
            <p:spPr>
              <a:xfrm>
                <a:off x="5881699" y="1345048"/>
                <a:ext cx="2777966" cy="514949"/>
              </a:xfrm>
              <a:prstGeom prst="rect">
                <a:avLst/>
              </a:prstGeom>
              <a:noFill/>
            </p:spPr>
            <p:txBody>
              <a:bodyPr wrap="square" rtlCol="0">
                <a:spAutoFit/>
              </a:bodyPr>
              <a:lstStyle/>
              <a:p>
                <a:pPr>
                  <a:lnSpc>
                    <a:spcPct val="120000"/>
                  </a:lnSpc>
                </a:pPr>
                <a:r>
                  <a:rPr lang="en-US" sz="1200" dirty="0">
                    <a:solidFill>
                      <a:schemeClr val="bg1"/>
                    </a:solidFill>
                  </a:rPr>
                  <a:t>Sed </a:t>
                </a:r>
                <a:r>
                  <a:rPr lang="en-US" sz="1200" dirty="0" err="1">
                    <a:solidFill>
                      <a:schemeClr val="bg1"/>
                    </a:solidFill>
                  </a:rPr>
                  <a:t>ut</a:t>
                </a:r>
                <a:r>
                  <a:rPr lang="en-US" sz="1200" dirty="0">
                    <a:solidFill>
                      <a:schemeClr val="bg1"/>
                    </a:solidFill>
                  </a:rPr>
                  <a:t> </a:t>
                </a:r>
                <a:r>
                  <a:rPr lang="en-US" sz="1200" dirty="0" err="1">
                    <a:solidFill>
                      <a:schemeClr val="bg1"/>
                    </a:solidFill>
                  </a:rPr>
                  <a:t>perspiciatis</a:t>
                </a:r>
                <a:r>
                  <a:rPr lang="en-US" sz="1200" dirty="0">
                    <a:solidFill>
                      <a:schemeClr val="bg1"/>
                    </a:solidFill>
                  </a:rPr>
                  <a:t> </a:t>
                </a:r>
                <a:r>
                  <a:rPr lang="en-US" sz="1200" dirty="0" err="1">
                    <a:solidFill>
                      <a:schemeClr val="bg1"/>
                    </a:solidFill>
                  </a:rPr>
                  <a:t>unde</a:t>
                </a:r>
                <a:r>
                  <a:rPr lang="en-US" sz="1200" dirty="0">
                    <a:solidFill>
                      <a:schemeClr val="bg1"/>
                    </a:solidFill>
                  </a:rPr>
                  <a:t> </a:t>
                </a:r>
                <a:r>
                  <a:rPr lang="en-US" sz="1200" dirty="0" err="1">
                    <a:solidFill>
                      <a:schemeClr val="bg1"/>
                    </a:solidFill>
                  </a:rPr>
                  <a:t>omnis</a:t>
                </a:r>
                <a:r>
                  <a:rPr lang="en-US" sz="1200" dirty="0">
                    <a:solidFill>
                      <a:schemeClr val="bg1"/>
                    </a:solidFill>
                  </a:rPr>
                  <a:t> </a:t>
                </a:r>
                <a:r>
                  <a:rPr lang="en-US" sz="1200" dirty="0" err="1">
                    <a:solidFill>
                      <a:schemeClr val="bg1"/>
                    </a:solidFill>
                  </a:rPr>
                  <a:t>iste</a:t>
                </a:r>
                <a:r>
                  <a:rPr lang="en-US" sz="1200" dirty="0">
                    <a:solidFill>
                      <a:schemeClr val="bg1"/>
                    </a:solidFill>
                  </a:rPr>
                  <a:t> </a:t>
                </a:r>
                <a:r>
                  <a:rPr lang="en-US" sz="1200" dirty="0" err="1">
                    <a:solidFill>
                      <a:schemeClr val="bg1"/>
                    </a:solidFill>
                  </a:rPr>
                  <a:t>natus</a:t>
                </a:r>
                <a:r>
                  <a:rPr lang="en-US" sz="1200" dirty="0">
                    <a:solidFill>
                      <a:schemeClr val="bg1"/>
                    </a:solidFill>
                  </a:rPr>
                  <a:t> error sit.</a:t>
                </a:r>
              </a:p>
            </p:txBody>
          </p:sp>
        </p:grpSp>
      </p:grpSp>
      <p:sp>
        <p:nvSpPr>
          <p:cNvPr id="8" name="Rectangle 7">
            <a:extLst>
              <a:ext uri="{FF2B5EF4-FFF2-40B4-BE49-F238E27FC236}">
                <a16:creationId xmlns:a16="http://schemas.microsoft.com/office/drawing/2014/main" id="{85A1CB60-4B44-4476-A23C-C6BCB723A3D4}"/>
              </a:ext>
            </a:extLst>
          </p:cNvPr>
          <p:cNvSpPr/>
          <p:nvPr/>
        </p:nvSpPr>
        <p:spPr>
          <a:xfrm>
            <a:off x="1499419" y="4914900"/>
            <a:ext cx="9193162" cy="1310252"/>
          </a:xfrm>
          <a:prstGeom prst="rect">
            <a:avLst/>
          </a:prstGeom>
          <a:solidFill>
            <a:schemeClr val="bg1"/>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F25AC904-1E86-4FCA-9CBD-BE309C76C388}"/>
              </a:ext>
            </a:extLst>
          </p:cNvPr>
          <p:cNvGrpSpPr/>
          <p:nvPr/>
        </p:nvGrpSpPr>
        <p:grpSpPr>
          <a:xfrm>
            <a:off x="1930703" y="5173460"/>
            <a:ext cx="1900299" cy="793131"/>
            <a:chOff x="2052269" y="5062107"/>
            <a:chExt cx="1900299" cy="793131"/>
          </a:xfrm>
        </p:grpSpPr>
        <p:sp>
          <p:nvSpPr>
            <p:cNvPr id="9" name="TextBox 8">
              <a:extLst>
                <a:ext uri="{FF2B5EF4-FFF2-40B4-BE49-F238E27FC236}">
                  <a16:creationId xmlns:a16="http://schemas.microsoft.com/office/drawing/2014/main" id="{004754D6-4018-4E83-B981-0040A9D00A94}"/>
                </a:ext>
              </a:extLst>
            </p:cNvPr>
            <p:cNvSpPr txBox="1"/>
            <p:nvPr/>
          </p:nvSpPr>
          <p:spPr>
            <a:xfrm>
              <a:off x="2121446" y="5062107"/>
              <a:ext cx="1761944" cy="338554"/>
            </a:xfrm>
            <a:prstGeom prst="rect">
              <a:avLst/>
            </a:prstGeom>
            <a:noFill/>
          </p:spPr>
          <p:txBody>
            <a:bodyPr wrap="square" rtlCol="0">
              <a:spAutoFit/>
            </a:bodyPr>
            <a:lstStyle/>
            <a:p>
              <a:pPr algn="ctr"/>
              <a:r>
                <a:rPr lang="en-US" sz="1600" b="1" dirty="0">
                  <a:solidFill>
                    <a:schemeClr val="tx1">
                      <a:lumMod val="65000"/>
                      <a:lumOff val="35000"/>
                    </a:schemeClr>
                  </a:solidFill>
                  <a:latin typeface="+mj-lt"/>
                </a:rPr>
                <a:t>132M</a:t>
              </a:r>
            </a:p>
          </p:txBody>
        </p:sp>
        <p:sp>
          <p:nvSpPr>
            <p:cNvPr id="10" name="TextBox 9">
              <a:extLst>
                <a:ext uri="{FF2B5EF4-FFF2-40B4-BE49-F238E27FC236}">
                  <a16:creationId xmlns:a16="http://schemas.microsoft.com/office/drawing/2014/main" id="{097150C9-52F4-4556-9E29-083608581AFC}"/>
                </a:ext>
              </a:extLst>
            </p:cNvPr>
            <p:cNvSpPr txBox="1"/>
            <p:nvPr/>
          </p:nvSpPr>
          <p:spPr>
            <a:xfrm>
              <a:off x="2052269" y="5340289"/>
              <a:ext cx="1900299" cy="514949"/>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a:t>
              </a:r>
            </a:p>
          </p:txBody>
        </p:sp>
      </p:grpSp>
      <p:grpSp>
        <p:nvGrpSpPr>
          <p:cNvPr id="12" name="Group 11">
            <a:extLst>
              <a:ext uri="{FF2B5EF4-FFF2-40B4-BE49-F238E27FC236}">
                <a16:creationId xmlns:a16="http://schemas.microsoft.com/office/drawing/2014/main" id="{FEF0D95B-3446-4AFA-8CFD-09B1C523350A}"/>
              </a:ext>
            </a:extLst>
          </p:cNvPr>
          <p:cNvGrpSpPr/>
          <p:nvPr/>
        </p:nvGrpSpPr>
        <p:grpSpPr>
          <a:xfrm>
            <a:off x="4074135" y="5173460"/>
            <a:ext cx="1900299" cy="793131"/>
            <a:chOff x="2052269" y="5062107"/>
            <a:chExt cx="1900299" cy="793131"/>
          </a:xfrm>
        </p:grpSpPr>
        <p:sp>
          <p:nvSpPr>
            <p:cNvPr id="13" name="TextBox 12">
              <a:extLst>
                <a:ext uri="{FF2B5EF4-FFF2-40B4-BE49-F238E27FC236}">
                  <a16:creationId xmlns:a16="http://schemas.microsoft.com/office/drawing/2014/main" id="{8545B2AF-A2D9-4886-BC48-273481342EEA}"/>
                </a:ext>
              </a:extLst>
            </p:cNvPr>
            <p:cNvSpPr txBox="1"/>
            <p:nvPr/>
          </p:nvSpPr>
          <p:spPr>
            <a:xfrm>
              <a:off x="2121446" y="5062107"/>
              <a:ext cx="1761944" cy="338554"/>
            </a:xfrm>
            <a:prstGeom prst="rect">
              <a:avLst/>
            </a:prstGeom>
            <a:noFill/>
          </p:spPr>
          <p:txBody>
            <a:bodyPr wrap="square" rtlCol="0">
              <a:spAutoFit/>
            </a:bodyPr>
            <a:lstStyle/>
            <a:p>
              <a:pPr algn="ctr"/>
              <a:r>
                <a:rPr lang="en-US" sz="1600" b="1" dirty="0">
                  <a:solidFill>
                    <a:schemeClr val="tx1">
                      <a:lumMod val="65000"/>
                      <a:lumOff val="35000"/>
                    </a:schemeClr>
                  </a:solidFill>
                  <a:latin typeface="+mj-lt"/>
                </a:rPr>
                <a:t>750+</a:t>
              </a:r>
            </a:p>
          </p:txBody>
        </p:sp>
        <p:sp>
          <p:nvSpPr>
            <p:cNvPr id="14" name="TextBox 13">
              <a:extLst>
                <a:ext uri="{FF2B5EF4-FFF2-40B4-BE49-F238E27FC236}">
                  <a16:creationId xmlns:a16="http://schemas.microsoft.com/office/drawing/2014/main" id="{F5155F51-6F0A-48BB-8450-096EE88FBC88}"/>
                </a:ext>
              </a:extLst>
            </p:cNvPr>
            <p:cNvSpPr txBox="1"/>
            <p:nvPr/>
          </p:nvSpPr>
          <p:spPr>
            <a:xfrm>
              <a:off x="2052269" y="5340289"/>
              <a:ext cx="1900299" cy="514949"/>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a:t>
              </a:r>
            </a:p>
          </p:txBody>
        </p:sp>
      </p:grpSp>
      <p:grpSp>
        <p:nvGrpSpPr>
          <p:cNvPr id="15" name="Group 14">
            <a:extLst>
              <a:ext uri="{FF2B5EF4-FFF2-40B4-BE49-F238E27FC236}">
                <a16:creationId xmlns:a16="http://schemas.microsoft.com/office/drawing/2014/main" id="{0E9F22BC-02D6-4BB8-8546-93F0315D6862}"/>
              </a:ext>
            </a:extLst>
          </p:cNvPr>
          <p:cNvGrpSpPr/>
          <p:nvPr/>
        </p:nvGrpSpPr>
        <p:grpSpPr>
          <a:xfrm>
            <a:off x="6217567" y="5173460"/>
            <a:ext cx="1900299" cy="793131"/>
            <a:chOff x="2052269" y="5062107"/>
            <a:chExt cx="1900299" cy="793131"/>
          </a:xfrm>
        </p:grpSpPr>
        <p:sp>
          <p:nvSpPr>
            <p:cNvPr id="16" name="TextBox 15">
              <a:extLst>
                <a:ext uri="{FF2B5EF4-FFF2-40B4-BE49-F238E27FC236}">
                  <a16:creationId xmlns:a16="http://schemas.microsoft.com/office/drawing/2014/main" id="{C188CB3C-CA17-4405-B22B-012BECC0C5FC}"/>
                </a:ext>
              </a:extLst>
            </p:cNvPr>
            <p:cNvSpPr txBox="1"/>
            <p:nvPr/>
          </p:nvSpPr>
          <p:spPr>
            <a:xfrm>
              <a:off x="2121446" y="5062107"/>
              <a:ext cx="1761944" cy="338554"/>
            </a:xfrm>
            <a:prstGeom prst="rect">
              <a:avLst/>
            </a:prstGeom>
            <a:noFill/>
          </p:spPr>
          <p:txBody>
            <a:bodyPr wrap="square" rtlCol="0">
              <a:spAutoFit/>
            </a:bodyPr>
            <a:lstStyle/>
            <a:p>
              <a:pPr algn="ctr"/>
              <a:r>
                <a:rPr lang="en-US" sz="1600" b="1" dirty="0">
                  <a:solidFill>
                    <a:schemeClr val="tx1">
                      <a:lumMod val="65000"/>
                      <a:lumOff val="35000"/>
                    </a:schemeClr>
                  </a:solidFill>
                  <a:latin typeface="+mj-lt"/>
                </a:rPr>
                <a:t>MEDICAL</a:t>
              </a:r>
            </a:p>
          </p:txBody>
        </p:sp>
        <p:sp>
          <p:nvSpPr>
            <p:cNvPr id="17" name="TextBox 16">
              <a:extLst>
                <a:ext uri="{FF2B5EF4-FFF2-40B4-BE49-F238E27FC236}">
                  <a16:creationId xmlns:a16="http://schemas.microsoft.com/office/drawing/2014/main" id="{008B3E06-C1D7-4871-93EB-36D0255EFDA4}"/>
                </a:ext>
              </a:extLst>
            </p:cNvPr>
            <p:cNvSpPr txBox="1"/>
            <p:nvPr/>
          </p:nvSpPr>
          <p:spPr>
            <a:xfrm>
              <a:off x="2052269" y="5340289"/>
              <a:ext cx="1900299" cy="514949"/>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a:t>
              </a:r>
            </a:p>
          </p:txBody>
        </p:sp>
      </p:grpSp>
      <p:grpSp>
        <p:nvGrpSpPr>
          <p:cNvPr id="18" name="Group 17">
            <a:extLst>
              <a:ext uri="{FF2B5EF4-FFF2-40B4-BE49-F238E27FC236}">
                <a16:creationId xmlns:a16="http://schemas.microsoft.com/office/drawing/2014/main" id="{2E31EC96-B4AB-45E0-8695-90A4BDCC2A52}"/>
              </a:ext>
            </a:extLst>
          </p:cNvPr>
          <p:cNvGrpSpPr/>
          <p:nvPr/>
        </p:nvGrpSpPr>
        <p:grpSpPr>
          <a:xfrm>
            <a:off x="8360999" y="5173460"/>
            <a:ext cx="1900299" cy="793131"/>
            <a:chOff x="2052269" y="5062107"/>
            <a:chExt cx="1900299" cy="793131"/>
          </a:xfrm>
        </p:grpSpPr>
        <p:sp>
          <p:nvSpPr>
            <p:cNvPr id="19" name="TextBox 18">
              <a:extLst>
                <a:ext uri="{FF2B5EF4-FFF2-40B4-BE49-F238E27FC236}">
                  <a16:creationId xmlns:a16="http://schemas.microsoft.com/office/drawing/2014/main" id="{98974844-96A6-4638-A3F1-E79F496EC4B1}"/>
                </a:ext>
              </a:extLst>
            </p:cNvPr>
            <p:cNvSpPr txBox="1"/>
            <p:nvPr/>
          </p:nvSpPr>
          <p:spPr>
            <a:xfrm>
              <a:off x="2121446" y="5062107"/>
              <a:ext cx="1761944" cy="338554"/>
            </a:xfrm>
            <a:prstGeom prst="rect">
              <a:avLst/>
            </a:prstGeom>
            <a:noFill/>
          </p:spPr>
          <p:txBody>
            <a:bodyPr wrap="square" rtlCol="0">
              <a:spAutoFit/>
            </a:bodyPr>
            <a:lstStyle/>
            <a:p>
              <a:pPr algn="ctr"/>
              <a:r>
                <a:rPr lang="en-US" sz="1600" b="1" dirty="0">
                  <a:solidFill>
                    <a:schemeClr val="tx1">
                      <a:lumMod val="65000"/>
                      <a:lumOff val="35000"/>
                    </a:schemeClr>
                  </a:solidFill>
                  <a:latin typeface="+mj-lt"/>
                </a:rPr>
                <a:t>27K</a:t>
              </a:r>
            </a:p>
          </p:txBody>
        </p:sp>
        <p:sp>
          <p:nvSpPr>
            <p:cNvPr id="20" name="TextBox 19">
              <a:extLst>
                <a:ext uri="{FF2B5EF4-FFF2-40B4-BE49-F238E27FC236}">
                  <a16:creationId xmlns:a16="http://schemas.microsoft.com/office/drawing/2014/main" id="{2170ACA2-5EF2-49D3-9118-756A86091663}"/>
                </a:ext>
              </a:extLst>
            </p:cNvPr>
            <p:cNvSpPr txBox="1"/>
            <p:nvPr/>
          </p:nvSpPr>
          <p:spPr>
            <a:xfrm>
              <a:off x="2052269" y="5340289"/>
              <a:ext cx="1900299" cy="514949"/>
            </a:xfrm>
            <a:prstGeom prst="rect">
              <a:avLst/>
            </a:prstGeom>
            <a:noFill/>
          </p:spPr>
          <p:txBody>
            <a:bodyPr wrap="square" rtlCol="0">
              <a:spAutoFit/>
            </a:bodyPr>
            <a:lstStyle/>
            <a:p>
              <a:pPr algn="ct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a:t>
              </a:r>
            </a:p>
          </p:txBody>
        </p:sp>
      </p:grpSp>
    </p:spTree>
    <p:extLst>
      <p:ext uri="{BB962C8B-B14F-4D97-AF65-F5344CB8AC3E}">
        <p14:creationId xmlns:p14="http://schemas.microsoft.com/office/powerpoint/2010/main" val="258434105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0-#ppt_h/2"/>
                                          </p:val>
                                        </p:tav>
                                        <p:tav tm="100000">
                                          <p:val>
                                            <p:strVal val="#ppt_y"/>
                                          </p:val>
                                        </p:tav>
                                      </p:tavLst>
                                    </p:anim>
                                  </p:childTnLst>
                                </p:cTn>
                              </p:par>
                              <p:par>
                                <p:cTn id="9" presetID="37"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750"/>
                                        <p:tgtEl>
                                          <p:spTgt spid="2"/>
                                        </p:tgtEl>
                                      </p:cBhvr>
                                    </p:animEffect>
                                    <p:anim calcmode="lin" valueType="num">
                                      <p:cBhvr>
                                        <p:cTn id="12" dur="750" fill="hold"/>
                                        <p:tgtEl>
                                          <p:spTgt spid="2"/>
                                        </p:tgtEl>
                                        <p:attrNameLst>
                                          <p:attrName>ppt_x</p:attrName>
                                        </p:attrNameLst>
                                      </p:cBhvr>
                                      <p:tavLst>
                                        <p:tav tm="0">
                                          <p:val>
                                            <p:strVal val="#ppt_x"/>
                                          </p:val>
                                        </p:tav>
                                        <p:tav tm="100000">
                                          <p:val>
                                            <p:strVal val="#ppt_x"/>
                                          </p:val>
                                        </p:tav>
                                      </p:tavLst>
                                    </p:anim>
                                    <p:anim calcmode="lin" valueType="num">
                                      <p:cBhvr>
                                        <p:cTn id="13" dur="675" decel="100000" fill="hold"/>
                                        <p:tgtEl>
                                          <p:spTgt spid="2"/>
                                        </p:tgtEl>
                                        <p:attrNameLst>
                                          <p:attrName>ppt_y</p:attrName>
                                        </p:attrNameLst>
                                      </p:cBhvr>
                                      <p:tavLst>
                                        <p:tav tm="0">
                                          <p:val>
                                            <p:strVal val="#ppt_y+1"/>
                                          </p:val>
                                        </p:tav>
                                        <p:tav tm="100000">
                                          <p:val>
                                            <p:strVal val="#ppt_y-.03"/>
                                          </p:val>
                                        </p:tav>
                                      </p:tavLst>
                                    </p:anim>
                                    <p:anim calcmode="lin" valueType="num">
                                      <p:cBhvr>
                                        <p:cTn id="14" dur="75" accel="100000" fill="hold">
                                          <p:stCondLst>
                                            <p:cond delay="675"/>
                                          </p:stCondLst>
                                        </p:cTn>
                                        <p:tgtEl>
                                          <p:spTgt spid="2"/>
                                        </p:tgtEl>
                                        <p:attrNameLst>
                                          <p:attrName>ppt_y</p:attrName>
                                        </p:attrNameLst>
                                      </p:cBhvr>
                                      <p:tavLst>
                                        <p:tav tm="0">
                                          <p:val>
                                            <p:strVal val="#ppt_y-.03"/>
                                          </p:val>
                                        </p:tav>
                                        <p:tav tm="100000">
                                          <p:val>
                                            <p:strVal val="#ppt_y"/>
                                          </p:val>
                                        </p:tav>
                                      </p:tavLst>
                                    </p:anim>
                                  </p:childTnLst>
                                </p:cTn>
                              </p:par>
                              <p:par>
                                <p:cTn id="15" presetID="2" presetClass="entr" presetSubtype="4" decel="10000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1000" fill="hold"/>
                                        <p:tgtEl>
                                          <p:spTgt spid="8"/>
                                        </p:tgtEl>
                                        <p:attrNameLst>
                                          <p:attrName>ppt_x</p:attrName>
                                        </p:attrNameLst>
                                      </p:cBhvr>
                                      <p:tavLst>
                                        <p:tav tm="0">
                                          <p:val>
                                            <p:strVal val="#ppt_x"/>
                                          </p:val>
                                        </p:tav>
                                        <p:tav tm="100000">
                                          <p:val>
                                            <p:strVal val="#ppt_x"/>
                                          </p:val>
                                        </p:tav>
                                      </p:tavLst>
                                    </p:anim>
                                    <p:anim calcmode="lin" valueType="num">
                                      <p:cBhvr additive="base">
                                        <p:cTn id="18" dur="1000" fill="hold"/>
                                        <p:tgtEl>
                                          <p:spTgt spid="8"/>
                                        </p:tgtEl>
                                        <p:attrNameLst>
                                          <p:attrName>ppt_y</p:attrName>
                                        </p:attrNameLst>
                                      </p:cBhvr>
                                      <p:tavLst>
                                        <p:tav tm="0">
                                          <p:val>
                                            <p:strVal val="1+#ppt_h/2"/>
                                          </p:val>
                                        </p:tav>
                                        <p:tav tm="100000">
                                          <p:val>
                                            <p:strVal val="#ppt_y"/>
                                          </p:val>
                                        </p:tav>
                                      </p:tavLst>
                                    </p:anim>
                                  </p:childTnLst>
                                </p:cTn>
                              </p:par>
                              <p:par>
                                <p:cTn id="19" presetID="37" presetClass="entr" presetSubtype="0" fill="hold" nodeType="withEffect">
                                  <p:stCondLst>
                                    <p:cond delay="25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750"/>
                                        <p:tgtEl>
                                          <p:spTgt spid="3"/>
                                        </p:tgtEl>
                                      </p:cBhvr>
                                    </p:animEffect>
                                    <p:anim calcmode="lin" valueType="num">
                                      <p:cBhvr>
                                        <p:cTn id="22" dur="750" fill="hold"/>
                                        <p:tgtEl>
                                          <p:spTgt spid="3"/>
                                        </p:tgtEl>
                                        <p:attrNameLst>
                                          <p:attrName>ppt_x</p:attrName>
                                        </p:attrNameLst>
                                      </p:cBhvr>
                                      <p:tavLst>
                                        <p:tav tm="0">
                                          <p:val>
                                            <p:strVal val="#ppt_x"/>
                                          </p:val>
                                        </p:tav>
                                        <p:tav tm="100000">
                                          <p:val>
                                            <p:strVal val="#ppt_x"/>
                                          </p:val>
                                        </p:tav>
                                      </p:tavLst>
                                    </p:anim>
                                    <p:anim calcmode="lin" valueType="num">
                                      <p:cBhvr>
                                        <p:cTn id="23" dur="675" decel="100000" fill="hold"/>
                                        <p:tgtEl>
                                          <p:spTgt spid="3"/>
                                        </p:tgtEl>
                                        <p:attrNameLst>
                                          <p:attrName>ppt_y</p:attrName>
                                        </p:attrNameLst>
                                      </p:cBhvr>
                                      <p:tavLst>
                                        <p:tav tm="0">
                                          <p:val>
                                            <p:strVal val="#ppt_y+1"/>
                                          </p:val>
                                        </p:tav>
                                        <p:tav tm="100000">
                                          <p:val>
                                            <p:strVal val="#ppt_y-.03"/>
                                          </p:val>
                                        </p:tav>
                                      </p:tavLst>
                                    </p:anim>
                                    <p:anim calcmode="lin" valueType="num">
                                      <p:cBhvr>
                                        <p:cTn id="24" dur="75" accel="100000" fill="hold">
                                          <p:stCondLst>
                                            <p:cond delay="675"/>
                                          </p:stCondLst>
                                        </p:cTn>
                                        <p:tgtEl>
                                          <p:spTgt spid="3"/>
                                        </p:tgtEl>
                                        <p:attrNameLst>
                                          <p:attrName>ppt_y</p:attrName>
                                        </p:attrNameLst>
                                      </p:cBhvr>
                                      <p:tavLst>
                                        <p:tav tm="0">
                                          <p:val>
                                            <p:strVal val="#ppt_y-.03"/>
                                          </p:val>
                                        </p:tav>
                                        <p:tav tm="100000">
                                          <p:val>
                                            <p:strVal val="#ppt_y"/>
                                          </p:val>
                                        </p:tav>
                                      </p:tavLst>
                                    </p:anim>
                                  </p:childTnLst>
                                </p:cTn>
                              </p:par>
                              <p:par>
                                <p:cTn id="25" presetID="10" presetClass="entr" presetSubtype="0" fill="hold" nodeType="withEffect">
                                  <p:stCondLst>
                                    <p:cond delay="75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nodeType="withEffect">
                                  <p:stCondLst>
                                    <p:cond delay="100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nodeType="withEffect">
                                  <p:stCondLst>
                                    <p:cond delay="125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par>
                                <p:cTn id="34" presetID="10" presetClass="entr" presetSubtype="0" fill="hold" nodeType="withEffect">
                                  <p:stCondLst>
                                    <p:cond delay="150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8"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3FB7BC94-E622-4DDB-98FF-119831DD38B8}"/>
              </a:ext>
            </a:extLst>
          </p:cNvPr>
          <p:cNvSpPr/>
          <p:nvPr/>
        </p:nvSpPr>
        <p:spPr>
          <a:xfrm>
            <a:off x="7182514" y="0"/>
            <a:ext cx="5009486" cy="6858000"/>
          </a:xfrm>
          <a:prstGeom prst="rect">
            <a:avLst/>
          </a:prstGeom>
          <a:solidFill>
            <a:srgbClr val="09192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07D6C611-C07C-47BD-B415-52D666F880A3}"/>
              </a:ext>
            </a:extLst>
          </p:cNvPr>
          <p:cNvGrpSpPr/>
          <p:nvPr/>
        </p:nvGrpSpPr>
        <p:grpSpPr>
          <a:xfrm>
            <a:off x="5089959" y="1167232"/>
            <a:ext cx="6441441" cy="4734232"/>
            <a:chOff x="5089959" y="1297858"/>
            <a:chExt cx="6441441" cy="4734232"/>
          </a:xfrm>
        </p:grpSpPr>
        <p:sp>
          <p:nvSpPr>
            <p:cNvPr id="53" name="Rectangle 52">
              <a:extLst>
                <a:ext uri="{FF2B5EF4-FFF2-40B4-BE49-F238E27FC236}">
                  <a16:creationId xmlns:a16="http://schemas.microsoft.com/office/drawing/2014/main" id="{6E1A8D55-4018-4C02-8A64-4D0C96B5853C}"/>
                </a:ext>
              </a:extLst>
            </p:cNvPr>
            <p:cNvSpPr/>
            <p:nvPr/>
          </p:nvSpPr>
          <p:spPr>
            <a:xfrm>
              <a:off x="5089959" y="1297858"/>
              <a:ext cx="6441441" cy="4734232"/>
            </a:xfrm>
            <a:prstGeom prst="rect">
              <a:avLst/>
            </a:prstGeom>
            <a:solidFill>
              <a:schemeClr val="bg1"/>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EEF2CD5E-A3AC-4722-808F-4BA7437A5D21}"/>
                </a:ext>
              </a:extLst>
            </p:cNvPr>
            <p:cNvSpPr/>
            <p:nvPr/>
          </p:nvSpPr>
          <p:spPr>
            <a:xfrm>
              <a:off x="5089959" y="5161444"/>
              <a:ext cx="6441441" cy="870645"/>
            </a:xfrm>
            <a:prstGeom prst="rect">
              <a:avLst/>
            </a:prstGeom>
            <a:solidFill>
              <a:srgbClr val="0D243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3" name="Chart 2">
            <a:extLst>
              <a:ext uri="{FF2B5EF4-FFF2-40B4-BE49-F238E27FC236}">
                <a16:creationId xmlns:a16="http://schemas.microsoft.com/office/drawing/2014/main" id="{3A491A07-FDFB-42A2-B89F-4DD8771AF681}"/>
              </a:ext>
            </a:extLst>
          </p:cNvPr>
          <p:cNvGraphicFramePr/>
          <p:nvPr>
            <p:extLst>
              <p:ext uri="{D42A27DB-BD31-4B8C-83A1-F6EECF244321}">
                <p14:modId xmlns:p14="http://schemas.microsoft.com/office/powerpoint/2010/main" val="3221360926"/>
              </p:ext>
            </p:extLst>
          </p:nvPr>
        </p:nvGraphicFramePr>
        <p:xfrm>
          <a:off x="5387938" y="1506996"/>
          <a:ext cx="5845482" cy="3337381"/>
        </p:xfrm>
        <a:graphic>
          <a:graphicData uri="http://schemas.openxmlformats.org/drawingml/2006/chart">
            <c:chart xmlns:c="http://schemas.openxmlformats.org/drawingml/2006/chart" xmlns:r="http://schemas.openxmlformats.org/officeDocument/2006/relationships" r:id="rId2"/>
          </a:graphicData>
        </a:graphic>
      </p:graphicFrame>
      <p:grpSp>
        <p:nvGrpSpPr>
          <p:cNvPr id="29" name="Group 28">
            <a:extLst>
              <a:ext uri="{FF2B5EF4-FFF2-40B4-BE49-F238E27FC236}">
                <a16:creationId xmlns:a16="http://schemas.microsoft.com/office/drawing/2014/main" id="{140565B0-C33F-4F0A-A3E4-58AF41C02B03}"/>
              </a:ext>
            </a:extLst>
          </p:cNvPr>
          <p:cNvGrpSpPr/>
          <p:nvPr/>
        </p:nvGrpSpPr>
        <p:grpSpPr>
          <a:xfrm>
            <a:off x="5560141" y="5174909"/>
            <a:ext cx="5568261" cy="571532"/>
            <a:chOff x="5560141" y="5174909"/>
            <a:chExt cx="5568261" cy="571532"/>
          </a:xfrm>
        </p:grpSpPr>
        <p:grpSp>
          <p:nvGrpSpPr>
            <p:cNvPr id="57" name="Group 56">
              <a:extLst>
                <a:ext uri="{FF2B5EF4-FFF2-40B4-BE49-F238E27FC236}">
                  <a16:creationId xmlns:a16="http://schemas.microsoft.com/office/drawing/2014/main" id="{BF0C052C-4847-4FCE-96CD-274DB5E1794A}"/>
                </a:ext>
              </a:extLst>
            </p:cNvPr>
            <p:cNvGrpSpPr/>
            <p:nvPr/>
          </p:nvGrpSpPr>
          <p:grpSpPr>
            <a:xfrm>
              <a:off x="5560141" y="5254844"/>
              <a:ext cx="432199" cy="437831"/>
              <a:chOff x="7985126" y="3973513"/>
              <a:chExt cx="2314575" cy="2344738"/>
            </a:xfrm>
            <a:gradFill>
              <a:gsLst>
                <a:gs pos="10000">
                  <a:schemeClr val="accent1"/>
                </a:gs>
                <a:gs pos="100000">
                  <a:schemeClr val="accent2"/>
                </a:gs>
              </a:gsLst>
              <a:lin ang="18900000" scaled="1"/>
            </a:gradFill>
          </p:grpSpPr>
          <p:sp>
            <p:nvSpPr>
              <p:cNvPr id="58" name="Freeform 20">
                <a:extLst>
                  <a:ext uri="{FF2B5EF4-FFF2-40B4-BE49-F238E27FC236}">
                    <a16:creationId xmlns:a16="http://schemas.microsoft.com/office/drawing/2014/main" id="{F50A6E38-961E-4ED9-94BB-75CDD8F3A971}"/>
                  </a:ext>
                </a:extLst>
              </p:cNvPr>
              <p:cNvSpPr>
                <a:spLocks noEditPoints="1"/>
              </p:cNvSpPr>
              <p:nvPr/>
            </p:nvSpPr>
            <p:spPr bwMode="auto">
              <a:xfrm>
                <a:off x="7985126" y="3973513"/>
                <a:ext cx="2314575" cy="2344738"/>
              </a:xfrm>
              <a:custGeom>
                <a:avLst/>
                <a:gdLst>
                  <a:gd name="T0" fmla="*/ 861 w 934"/>
                  <a:gd name="T1" fmla="*/ 550 h 947"/>
                  <a:gd name="T2" fmla="*/ 813 w 934"/>
                  <a:gd name="T3" fmla="*/ 503 h 947"/>
                  <a:gd name="T4" fmla="*/ 602 w 934"/>
                  <a:gd name="T5" fmla="*/ 291 h 947"/>
                  <a:gd name="T6" fmla="*/ 410 w 934"/>
                  <a:gd name="T7" fmla="*/ 100 h 947"/>
                  <a:gd name="T8" fmla="*/ 347 w 934"/>
                  <a:gd name="T9" fmla="*/ 45 h 947"/>
                  <a:gd name="T10" fmla="*/ 114 w 934"/>
                  <a:gd name="T11" fmla="*/ 43 h 947"/>
                  <a:gd name="T12" fmla="*/ 8 w 934"/>
                  <a:gd name="T13" fmla="*/ 210 h 947"/>
                  <a:gd name="T14" fmla="*/ 72 w 934"/>
                  <a:gd name="T15" fmla="*/ 392 h 947"/>
                  <a:gd name="T16" fmla="*/ 424 w 934"/>
                  <a:gd name="T17" fmla="*/ 744 h 947"/>
                  <a:gd name="T18" fmla="*/ 549 w 934"/>
                  <a:gd name="T19" fmla="*/ 868 h 947"/>
                  <a:gd name="T20" fmla="*/ 777 w 934"/>
                  <a:gd name="T21" fmla="*/ 920 h 947"/>
                  <a:gd name="T22" fmla="*/ 926 w 934"/>
                  <a:gd name="T23" fmla="*/ 733 h 947"/>
                  <a:gd name="T24" fmla="*/ 861 w 934"/>
                  <a:gd name="T25" fmla="*/ 550 h 947"/>
                  <a:gd name="T26" fmla="*/ 146 w 934"/>
                  <a:gd name="T27" fmla="*/ 408 h 947"/>
                  <a:gd name="T28" fmla="*/ 101 w 934"/>
                  <a:gd name="T29" fmla="*/ 363 h 947"/>
                  <a:gd name="T30" fmla="*/ 49 w 934"/>
                  <a:gd name="T31" fmla="*/ 264 h 947"/>
                  <a:gd name="T32" fmla="*/ 48 w 934"/>
                  <a:gd name="T33" fmla="*/ 210 h 947"/>
                  <a:gd name="T34" fmla="*/ 63 w 934"/>
                  <a:gd name="T35" fmla="*/ 160 h 947"/>
                  <a:gd name="T36" fmla="*/ 139 w 934"/>
                  <a:gd name="T37" fmla="*/ 76 h 947"/>
                  <a:gd name="T38" fmla="*/ 244 w 934"/>
                  <a:gd name="T39" fmla="*/ 52 h 947"/>
                  <a:gd name="T40" fmla="*/ 298 w 934"/>
                  <a:gd name="T41" fmla="*/ 65 h 947"/>
                  <a:gd name="T42" fmla="*/ 344 w 934"/>
                  <a:gd name="T43" fmla="*/ 92 h 947"/>
                  <a:gd name="T44" fmla="*/ 365 w 934"/>
                  <a:gd name="T45" fmla="*/ 112 h 947"/>
                  <a:gd name="T46" fmla="*/ 426 w 934"/>
                  <a:gd name="T47" fmla="*/ 172 h 947"/>
                  <a:gd name="T48" fmla="*/ 582 w 934"/>
                  <a:gd name="T49" fmla="*/ 328 h 947"/>
                  <a:gd name="T50" fmla="*/ 430 w 934"/>
                  <a:gd name="T51" fmla="*/ 480 h 947"/>
                  <a:gd name="T52" fmla="*/ 324 w 934"/>
                  <a:gd name="T53" fmla="*/ 586 h 947"/>
                  <a:gd name="T54" fmla="*/ 146 w 934"/>
                  <a:gd name="T55" fmla="*/ 408 h 947"/>
                  <a:gd name="T56" fmla="*/ 876 w 934"/>
                  <a:gd name="T57" fmla="*/ 771 h 947"/>
                  <a:gd name="T58" fmla="*/ 810 w 934"/>
                  <a:gd name="T59" fmla="*/ 858 h 947"/>
                  <a:gd name="T60" fmla="*/ 602 w 934"/>
                  <a:gd name="T61" fmla="*/ 860 h 947"/>
                  <a:gd name="T62" fmla="*/ 550 w 934"/>
                  <a:gd name="T63" fmla="*/ 812 h 947"/>
                  <a:gd name="T64" fmla="*/ 355 w 934"/>
                  <a:gd name="T65" fmla="*/ 618 h 947"/>
                  <a:gd name="T66" fmla="*/ 352 w 934"/>
                  <a:gd name="T67" fmla="*/ 615 h 947"/>
                  <a:gd name="T68" fmla="*/ 504 w 934"/>
                  <a:gd name="T69" fmla="*/ 463 h 947"/>
                  <a:gd name="T70" fmla="*/ 610 w 934"/>
                  <a:gd name="T71" fmla="*/ 357 h 947"/>
                  <a:gd name="T72" fmla="*/ 646 w 934"/>
                  <a:gd name="T73" fmla="*/ 393 h 947"/>
                  <a:gd name="T74" fmla="*/ 821 w 934"/>
                  <a:gd name="T75" fmla="*/ 568 h 947"/>
                  <a:gd name="T76" fmla="*/ 833 w 934"/>
                  <a:gd name="T77" fmla="*/ 580 h 947"/>
                  <a:gd name="T78" fmla="*/ 881 w 934"/>
                  <a:gd name="T79" fmla="*/ 663 h 947"/>
                  <a:gd name="T80" fmla="*/ 876 w 934"/>
                  <a:gd name="T81" fmla="*/ 771 h 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34" h="947">
                    <a:moveTo>
                      <a:pt x="861" y="550"/>
                    </a:moveTo>
                    <a:cubicBezTo>
                      <a:pt x="845" y="534"/>
                      <a:pt x="829" y="518"/>
                      <a:pt x="813" y="503"/>
                    </a:cubicBezTo>
                    <a:cubicBezTo>
                      <a:pt x="743" y="432"/>
                      <a:pt x="672" y="361"/>
                      <a:pt x="602" y="291"/>
                    </a:cubicBezTo>
                    <a:cubicBezTo>
                      <a:pt x="410" y="100"/>
                      <a:pt x="410" y="100"/>
                      <a:pt x="410" y="100"/>
                    </a:cubicBezTo>
                    <a:cubicBezTo>
                      <a:pt x="390" y="80"/>
                      <a:pt x="371" y="60"/>
                      <a:pt x="347" y="45"/>
                    </a:cubicBezTo>
                    <a:cubicBezTo>
                      <a:pt x="277" y="0"/>
                      <a:pt x="185" y="1"/>
                      <a:pt x="114" y="43"/>
                    </a:cubicBezTo>
                    <a:cubicBezTo>
                      <a:pt x="54" y="79"/>
                      <a:pt x="17" y="141"/>
                      <a:pt x="8" y="210"/>
                    </a:cubicBezTo>
                    <a:cubicBezTo>
                      <a:pt x="0" y="276"/>
                      <a:pt x="25" y="344"/>
                      <a:pt x="72" y="392"/>
                    </a:cubicBezTo>
                    <a:cubicBezTo>
                      <a:pt x="424" y="744"/>
                      <a:pt x="424" y="744"/>
                      <a:pt x="424" y="744"/>
                    </a:cubicBezTo>
                    <a:cubicBezTo>
                      <a:pt x="466" y="786"/>
                      <a:pt x="507" y="827"/>
                      <a:pt x="549" y="868"/>
                    </a:cubicBezTo>
                    <a:cubicBezTo>
                      <a:pt x="608" y="927"/>
                      <a:pt x="698" y="947"/>
                      <a:pt x="777" y="920"/>
                    </a:cubicBezTo>
                    <a:cubicBezTo>
                      <a:pt x="859" y="892"/>
                      <a:pt x="915" y="818"/>
                      <a:pt x="926" y="733"/>
                    </a:cubicBezTo>
                    <a:cubicBezTo>
                      <a:pt x="934" y="666"/>
                      <a:pt x="908" y="598"/>
                      <a:pt x="861" y="550"/>
                    </a:cubicBezTo>
                    <a:close/>
                    <a:moveTo>
                      <a:pt x="146" y="408"/>
                    </a:moveTo>
                    <a:cubicBezTo>
                      <a:pt x="131" y="393"/>
                      <a:pt x="116" y="378"/>
                      <a:pt x="101" y="363"/>
                    </a:cubicBezTo>
                    <a:cubicBezTo>
                      <a:pt x="73" y="335"/>
                      <a:pt x="56" y="302"/>
                      <a:pt x="49" y="264"/>
                    </a:cubicBezTo>
                    <a:cubicBezTo>
                      <a:pt x="47" y="249"/>
                      <a:pt x="46" y="228"/>
                      <a:pt x="48" y="210"/>
                    </a:cubicBezTo>
                    <a:cubicBezTo>
                      <a:pt x="50" y="196"/>
                      <a:pt x="56" y="174"/>
                      <a:pt x="63" y="160"/>
                    </a:cubicBezTo>
                    <a:cubicBezTo>
                      <a:pt x="79" y="124"/>
                      <a:pt x="105" y="95"/>
                      <a:pt x="139" y="76"/>
                    </a:cubicBezTo>
                    <a:cubicBezTo>
                      <a:pt x="171" y="57"/>
                      <a:pt x="207" y="50"/>
                      <a:pt x="244" y="52"/>
                    </a:cubicBezTo>
                    <a:cubicBezTo>
                      <a:pt x="261" y="53"/>
                      <a:pt x="280" y="58"/>
                      <a:pt x="298" y="65"/>
                    </a:cubicBezTo>
                    <a:cubicBezTo>
                      <a:pt x="312" y="70"/>
                      <a:pt x="331" y="81"/>
                      <a:pt x="344" y="92"/>
                    </a:cubicBezTo>
                    <a:cubicBezTo>
                      <a:pt x="352" y="98"/>
                      <a:pt x="358" y="105"/>
                      <a:pt x="365" y="112"/>
                    </a:cubicBezTo>
                    <a:cubicBezTo>
                      <a:pt x="385" y="132"/>
                      <a:pt x="406" y="152"/>
                      <a:pt x="426" y="172"/>
                    </a:cubicBezTo>
                    <a:cubicBezTo>
                      <a:pt x="478" y="224"/>
                      <a:pt x="530" y="276"/>
                      <a:pt x="582" y="328"/>
                    </a:cubicBezTo>
                    <a:cubicBezTo>
                      <a:pt x="430" y="480"/>
                      <a:pt x="430" y="480"/>
                      <a:pt x="430" y="480"/>
                    </a:cubicBezTo>
                    <a:cubicBezTo>
                      <a:pt x="395" y="515"/>
                      <a:pt x="359" y="551"/>
                      <a:pt x="324" y="586"/>
                    </a:cubicBezTo>
                    <a:cubicBezTo>
                      <a:pt x="264" y="527"/>
                      <a:pt x="205" y="467"/>
                      <a:pt x="146" y="408"/>
                    </a:cubicBezTo>
                    <a:close/>
                    <a:moveTo>
                      <a:pt x="876" y="771"/>
                    </a:moveTo>
                    <a:cubicBezTo>
                      <a:pt x="865" y="805"/>
                      <a:pt x="840" y="837"/>
                      <a:pt x="810" y="858"/>
                    </a:cubicBezTo>
                    <a:cubicBezTo>
                      <a:pt x="747" y="902"/>
                      <a:pt x="665" y="902"/>
                      <a:pt x="602" y="860"/>
                    </a:cubicBezTo>
                    <a:cubicBezTo>
                      <a:pt x="583" y="847"/>
                      <a:pt x="566" y="829"/>
                      <a:pt x="550" y="812"/>
                    </a:cubicBezTo>
                    <a:cubicBezTo>
                      <a:pt x="485" y="747"/>
                      <a:pt x="420" y="683"/>
                      <a:pt x="355" y="618"/>
                    </a:cubicBezTo>
                    <a:cubicBezTo>
                      <a:pt x="352" y="615"/>
                      <a:pt x="352" y="615"/>
                      <a:pt x="352" y="615"/>
                    </a:cubicBezTo>
                    <a:cubicBezTo>
                      <a:pt x="504" y="463"/>
                      <a:pt x="504" y="463"/>
                      <a:pt x="504" y="463"/>
                    </a:cubicBezTo>
                    <a:cubicBezTo>
                      <a:pt x="539" y="428"/>
                      <a:pt x="575" y="392"/>
                      <a:pt x="610" y="357"/>
                    </a:cubicBezTo>
                    <a:cubicBezTo>
                      <a:pt x="622" y="369"/>
                      <a:pt x="634" y="381"/>
                      <a:pt x="646" y="393"/>
                    </a:cubicBezTo>
                    <a:cubicBezTo>
                      <a:pt x="705" y="451"/>
                      <a:pt x="763" y="510"/>
                      <a:pt x="821" y="568"/>
                    </a:cubicBezTo>
                    <a:cubicBezTo>
                      <a:pt x="825" y="572"/>
                      <a:pt x="829" y="576"/>
                      <a:pt x="833" y="580"/>
                    </a:cubicBezTo>
                    <a:cubicBezTo>
                      <a:pt x="857" y="603"/>
                      <a:pt x="873" y="632"/>
                      <a:pt x="881" y="663"/>
                    </a:cubicBezTo>
                    <a:cubicBezTo>
                      <a:pt x="891" y="699"/>
                      <a:pt x="889" y="735"/>
                      <a:pt x="876" y="7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21">
                <a:extLst>
                  <a:ext uri="{FF2B5EF4-FFF2-40B4-BE49-F238E27FC236}">
                    <a16:creationId xmlns:a16="http://schemas.microsoft.com/office/drawing/2014/main" id="{0E754E4A-FA0D-4869-9FF6-BE8F029394FF}"/>
                  </a:ext>
                </a:extLst>
              </p:cNvPr>
              <p:cNvSpPr>
                <a:spLocks/>
              </p:cNvSpPr>
              <p:nvPr/>
            </p:nvSpPr>
            <p:spPr bwMode="auto">
              <a:xfrm>
                <a:off x="8280401" y="4233863"/>
                <a:ext cx="839788" cy="490538"/>
              </a:xfrm>
              <a:custGeom>
                <a:avLst/>
                <a:gdLst>
                  <a:gd name="T0" fmla="*/ 321 w 339"/>
                  <a:gd name="T1" fmla="*/ 151 h 198"/>
                  <a:gd name="T2" fmla="*/ 232 w 339"/>
                  <a:gd name="T3" fmla="*/ 62 h 198"/>
                  <a:gd name="T4" fmla="*/ 182 w 339"/>
                  <a:gd name="T5" fmla="*/ 21 h 198"/>
                  <a:gd name="T6" fmla="*/ 58 w 339"/>
                  <a:gd name="T7" fmla="*/ 18 h 198"/>
                  <a:gd name="T8" fmla="*/ 18 w 339"/>
                  <a:gd name="T9" fmla="*/ 45 h 198"/>
                  <a:gd name="T10" fmla="*/ 47 w 339"/>
                  <a:gd name="T11" fmla="*/ 74 h 198"/>
                  <a:gd name="T12" fmla="*/ 144 w 339"/>
                  <a:gd name="T13" fmla="*/ 49 h 198"/>
                  <a:gd name="T14" fmla="*/ 197 w 339"/>
                  <a:gd name="T15" fmla="*/ 85 h 198"/>
                  <a:gd name="T16" fmla="*/ 291 w 339"/>
                  <a:gd name="T17" fmla="*/ 179 h 198"/>
                  <a:gd name="T18" fmla="*/ 292 w 339"/>
                  <a:gd name="T19" fmla="*/ 180 h 198"/>
                  <a:gd name="T20" fmla="*/ 321 w 339"/>
                  <a:gd name="T21" fmla="*/ 15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9" h="198">
                    <a:moveTo>
                      <a:pt x="321" y="151"/>
                    </a:moveTo>
                    <a:cubicBezTo>
                      <a:pt x="291" y="122"/>
                      <a:pt x="261" y="92"/>
                      <a:pt x="232" y="62"/>
                    </a:cubicBezTo>
                    <a:cubicBezTo>
                      <a:pt x="216" y="47"/>
                      <a:pt x="201" y="31"/>
                      <a:pt x="182" y="21"/>
                    </a:cubicBezTo>
                    <a:cubicBezTo>
                      <a:pt x="143" y="0"/>
                      <a:pt x="98" y="0"/>
                      <a:pt x="58" y="18"/>
                    </a:cubicBezTo>
                    <a:cubicBezTo>
                      <a:pt x="43" y="24"/>
                      <a:pt x="30" y="34"/>
                      <a:pt x="18" y="45"/>
                    </a:cubicBezTo>
                    <a:cubicBezTo>
                      <a:pt x="0" y="64"/>
                      <a:pt x="28" y="92"/>
                      <a:pt x="47" y="74"/>
                    </a:cubicBezTo>
                    <a:cubicBezTo>
                      <a:pt x="74" y="48"/>
                      <a:pt x="110" y="39"/>
                      <a:pt x="144" y="49"/>
                    </a:cubicBezTo>
                    <a:cubicBezTo>
                      <a:pt x="166" y="55"/>
                      <a:pt x="181" y="69"/>
                      <a:pt x="197" y="85"/>
                    </a:cubicBezTo>
                    <a:cubicBezTo>
                      <a:pt x="229" y="116"/>
                      <a:pt x="260" y="148"/>
                      <a:pt x="291" y="179"/>
                    </a:cubicBezTo>
                    <a:cubicBezTo>
                      <a:pt x="292" y="180"/>
                      <a:pt x="292" y="180"/>
                      <a:pt x="292" y="180"/>
                    </a:cubicBezTo>
                    <a:cubicBezTo>
                      <a:pt x="311" y="198"/>
                      <a:pt x="339" y="170"/>
                      <a:pt x="321" y="1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 name="Group 1">
              <a:extLst>
                <a:ext uri="{FF2B5EF4-FFF2-40B4-BE49-F238E27FC236}">
                  <a16:creationId xmlns:a16="http://schemas.microsoft.com/office/drawing/2014/main" id="{7AEC3F10-31FE-4B04-9EAE-9BDEFB1123A8}"/>
                </a:ext>
              </a:extLst>
            </p:cNvPr>
            <p:cNvGrpSpPr/>
            <p:nvPr/>
          </p:nvGrpSpPr>
          <p:grpSpPr>
            <a:xfrm>
              <a:off x="6187080" y="5174909"/>
              <a:ext cx="4941322" cy="571532"/>
              <a:chOff x="6187080" y="5174909"/>
              <a:chExt cx="4941322" cy="571532"/>
            </a:xfrm>
          </p:grpSpPr>
          <p:sp>
            <p:nvSpPr>
              <p:cNvPr id="60" name="TextBox 59">
                <a:extLst>
                  <a:ext uri="{FF2B5EF4-FFF2-40B4-BE49-F238E27FC236}">
                    <a16:creationId xmlns:a16="http://schemas.microsoft.com/office/drawing/2014/main" id="{3538438B-6F30-4D85-8D1D-BA6FB91F1B27}"/>
                  </a:ext>
                </a:extLst>
              </p:cNvPr>
              <p:cNvSpPr txBox="1"/>
              <p:nvPr/>
            </p:nvSpPr>
            <p:spPr>
              <a:xfrm>
                <a:off x="6187080" y="5174909"/>
                <a:ext cx="2209800" cy="307777"/>
              </a:xfrm>
              <a:prstGeom prst="rect">
                <a:avLst/>
              </a:prstGeom>
              <a:noFill/>
            </p:spPr>
            <p:txBody>
              <a:bodyPr wrap="square" rtlCol="0">
                <a:spAutoFit/>
              </a:bodyPr>
              <a:lstStyle/>
              <a:p>
                <a:r>
                  <a:rPr lang="en-US" sz="1400" dirty="0">
                    <a:solidFill>
                      <a:schemeClr val="bg1"/>
                    </a:solidFill>
                    <a:latin typeface="+mj-lt"/>
                  </a:rPr>
                  <a:t>Medicine</a:t>
                </a:r>
              </a:p>
            </p:txBody>
          </p:sp>
          <p:sp>
            <p:nvSpPr>
              <p:cNvPr id="61" name="TextBox 60">
                <a:extLst>
                  <a:ext uri="{FF2B5EF4-FFF2-40B4-BE49-F238E27FC236}">
                    <a16:creationId xmlns:a16="http://schemas.microsoft.com/office/drawing/2014/main" id="{07C3E7D1-F7A8-4BCA-8737-1CAE554824DD}"/>
                  </a:ext>
                </a:extLst>
              </p:cNvPr>
              <p:cNvSpPr txBox="1"/>
              <p:nvPr/>
            </p:nvSpPr>
            <p:spPr>
              <a:xfrm>
                <a:off x="6187081" y="5453091"/>
                <a:ext cx="4941321" cy="293350"/>
              </a:xfrm>
              <a:prstGeom prst="rect">
                <a:avLst/>
              </a:prstGeom>
              <a:noFill/>
            </p:spPr>
            <p:txBody>
              <a:bodyPr wrap="square" rtlCol="0">
                <a:spAutoFit/>
              </a:bodyPr>
              <a:lstStyle/>
              <a:p>
                <a:pPr>
                  <a:lnSpc>
                    <a:spcPct val="120000"/>
                  </a:lnSpc>
                </a:pPr>
                <a:r>
                  <a:rPr lang="en-US" sz="1200" dirty="0">
                    <a:solidFill>
                      <a:schemeClr val="bg1"/>
                    </a:solidFill>
                  </a:rPr>
                  <a:t>Sed </a:t>
                </a:r>
                <a:r>
                  <a:rPr lang="en-US" sz="1200" dirty="0" err="1">
                    <a:solidFill>
                      <a:schemeClr val="bg1"/>
                    </a:solidFill>
                  </a:rPr>
                  <a:t>ut</a:t>
                </a:r>
                <a:r>
                  <a:rPr lang="en-US" sz="1200" dirty="0">
                    <a:solidFill>
                      <a:schemeClr val="bg1"/>
                    </a:solidFill>
                  </a:rPr>
                  <a:t> </a:t>
                </a:r>
                <a:r>
                  <a:rPr lang="en-US" sz="1200" dirty="0" err="1">
                    <a:solidFill>
                      <a:schemeClr val="bg1"/>
                    </a:solidFill>
                  </a:rPr>
                  <a:t>perspiciatis</a:t>
                </a:r>
                <a:r>
                  <a:rPr lang="en-US" sz="1200" dirty="0">
                    <a:solidFill>
                      <a:schemeClr val="bg1"/>
                    </a:solidFill>
                  </a:rPr>
                  <a:t> </a:t>
                </a:r>
                <a:r>
                  <a:rPr lang="en-US" sz="1200" dirty="0" err="1">
                    <a:solidFill>
                      <a:schemeClr val="bg1"/>
                    </a:solidFill>
                  </a:rPr>
                  <a:t>unde</a:t>
                </a:r>
                <a:r>
                  <a:rPr lang="en-US" sz="1200" dirty="0">
                    <a:solidFill>
                      <a:schemeClr val="bg1"/>
                    </a:solidFill>
                  </a:rPr>
                  <a:t> </a:t>
                </a:r>
                <a:r>
                  <a:rPr lang="en-US" sz="1200" dirty="0" err="1">
                    <a:solidFill>
                      <a:schemeClr val="bg1"/>
                    </a:solidFill>
                  </a:rPr>
                  <a:t>omnis</a:t>
                </a:r>
                <a:r>
                  <a:rPr lang="en-US" sz="1200" dirty="0">
                    <a:solidFill>
                      <a:schemeClr val="bg1"/>
                    </a:solidFill>
                  </a:rPr>
                  <a:t> </a:t>
                </a:r>
                <a:r>
                  <a:rPr lang="en-US" sz="1200" dirty="0" err="1">
                    <a:solidFill>
                      <a:schemeClr val="bg1"/>
                    </a:solidFill>
                  </a:rPr>
                  <a:t>iste</a:t>
                </a:r>
                <a:r>
                  <a:rPr lang="en-US" sz="1200" dirty="0">
                    <a:solidFill>
                      <a:schemeClr val="bg1"/>
                    </a:solidFill>
                  </a:rPr>
                  <a:t> </a:t>
                </a:r>
                <a:r>
                  <a:rPr lang="en-US" sz="1200" dirty="0" err="1">
                    <a:solidFill>
                      <a:schemeClr val="bg1"/>
                    </a:solidFill>
                  </a:rPr>
                  <a:t>natus</a:t>
                </a:r>
                <a:r>
                  <a:rPr lang="en-US" sz="1200" dirty="0">
                    <a:solidFill>
                      <a:schemeClr val="bg1"/>
                    </a:solidFill>
                  </a:rPr>
                  <a:t> error sit </a:t>
                </a:r>
                <a:r>
                  <a:rPr lang="en-US" sz="1200" dirty="0" err="1">
                    <a:solidFill>
                      <a:schemeClr val="bg1"/>
                    </a:solidFill>
                  </a:rPr>
                  <a:t>voluptatem</a:t>
                </a:r>
                <a:r>
                  <a:rPr lang="en-US" sz="1200" dirty="0">
                    <a:solidFill>
                      <a:schemeClr val="bg1"/>
                    </a:solidFill>
                  </a:rPr>
                  <a:t> </a:t>
                </a:r>
                <a:r>
                  <a:rPr lang="en-US" sz="1200" dirty="0" err="1">
                    <a:solidFill>
                      <a:schemeClr val="bg1"/>
                    </a:solidFill>
                  </a:rPr>
                  <a:t>accusantium</a:t>
                </a:r>
                <a:r>
                  <a:rPr lang="en-US" sz="1200" dirty="0">
                    <a:solidFill>
                      <a:schemeClr val="bg1"/>
                    </a:solidFill>
                  </a:rPr>
                  <a:t>.</a:t>
                </a:r>
              </a:p>
            </p:txBody>
          </p:sp>
        </p:grpSp>
      </p:grpSp>
      <p:grpSp>
        <p:nvGrpSpPr>
          <p:cNvPr id="62" name="Group 61">
            <a:extLst>
              <a:ext uri="{FF2B5EF4-FFF2-40B4-BE49-F238E27FC236}">
                <a16:creationId xmlns:a16="http://schemas.microsoft.com/office/drawing/2014/main" id="{C10D94B8-FF25-43FA-91A7-0ACBCF8643A6}"/>
              </a:ext>
            </a:extLst>
          </p:cNvPr>
          <p:cNvGrpSpPr/>
          <p:nvPr/>
        </p:nvGrpSpPr>
        <p:grpSpPr>
          <a:xfrm>
            <a:off x="8192692" y="2216476"/>
            <a:ext cx="1783570" cy="1148898"/>
            <a:chOff x="7573791" y="1508760"/>
            <a:chExt cx="1783570" cy="1148898"/>
          </a:xfrm>
        </p:grpSpPr>
        <p:sp>
          <p:nvSpPr>
            <p:cNvPr id="63" name="Speech Bubble: Rectangle 62">
              <a:extLst>
                <a:ext uri="{FF2B5EF4-FFF2-40B4-BE49-F238E27FC236}">
                  <a16:creationId xmlns:a16="http://schemas.microsoft.com/office/drawing/2014/main" id="{B8007894-8AE0-4DE8-992D-479BD812A7B3}"/>
                </a:ext>
              </a:extLst>
            </p:cNvPr>
            <p:cNvSpPr/>
            <p:nvPr/>
          </p:nvSpPr>
          <p:spPr>
            <a:xfrm>
              <a:off x="7573791" y="1508760"/>
              <a:ext cx="1783570" cy="1148898"/>
            </a:xfrm>
            <a:prstGeom prst="wedgeRectCallout">
              <a:avLst>
                <a:gd name="adj1" fmla="val 33743"/>
                <a:gd name="adj2" fmla="val 71486"/>
              </a:avLst>
            </a:prstGeom>
            <a:solidFill>
              <a:schemeClr val="bg1"/>
            </a:soli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64" name="Group 63">
              <a:extLst>
                <a:ext uri="{FF2B5EF4-FFF2-40B4-BE49-F238E27FC236}">
                  <a16:creationId xmlns:a16="http://schemas.microsoft.com/office/drawing/2014/main" id="{1148594A-3397-4860-A238-9CC7406BAD2A}"/>
                </a:ext>
              </a:extLst>
            </p:cNvPr>
            <p:cNvGrpSpPr/>
            <p:nvPr/>
          </p:nvGrpSpPr>
          <p:grpSpPr>
            <a:xfrm>
              <a:off x="7726657" y="1582373"/>
              <a:ext cx="1477838" cy="993121"/>
              <a:chOff x="7727122" y="1537097"/>
              <a:chExt cx="1477838" cy="993121"/>
            </a:xfrm>
          </p:grpSpPr>
          <p:sp>
            <p:nvSpPr>
              <p:cNvPr id="65" name="TextBox 64">
                <a:extLst>
                  <a:ext uri="{FF2B5EF4-FFF2-40B4-BE49-F238E27FC236}">
                    <a16:creationId xmlns:a16="http://schemas.microsoft.com/office/drawing/2014/main" id="{252B7F49-5505-4485-B226-25DC67C9ECFB}"/>
                  </a:ext>
                </a:extLst>
              </p:cNvPr>
              <p:cNvSpPr txBox="1"/>
              <p:nvPr/>
            </p:nvSpPr>
            <p:spPr>
              <a:xfrm>
                <a:off x="7727122" y="2050471"/>
                <a:ext cx="1477838" cy="479747"/>
              </a:xfrm>
              <a:prstGeom prst="rect">
                <a:avLst/>
              </a:prstGeom>
              <a:noFill/>
            </p:spPr>
            <p:txBody>
              <a:bodyPr wrap="square" rtlCol="0">
                <a:spAutoFit/>
              </a:bodyPr>
              <a:lstStyle/>
              <a:p>
                <a:pPr>
                  <a:lnSpc>
                    <a:spcPct val="120000"/>
                  </a:lnSpc>
                </a:pPr>
                <a:r>
                  <a:rPr lang="en-US" sz="1100" dirty="0">
                    <a:solidFill>
                      <a:schemeClr val="bg1">
                        <a:lumMod val="65000"/>
                      </a:schemeClr>
                    </a:solidFill>
                  </a:rPr>
                  <a:t>Sed ut perspiciatis unde</a:t>
                </a:r>
              </a:p>
            </p:txBody>
          </p:sp>
          <p:sp>
            <p:nvSpPr>
              <p:cNvPr id="66" name="TextBox 65">
                <a:extLst>
                  <a:ext uri="{FF2B5EF4-FFF2-40B4-BE49-F238E27FC236}">
                    <a16:creationId xmlns:a16="http://schemas.microsoft.com/office/drawing/2014/main" id="{B9B4D155-5A39-44CE-98CC-56CE066B3E9F}"/>
                  </a:ext>
                </a:extLst>
              </p:cNvPr>
              <p:cNvSpPr txBox="1"/>
              <p:nvPr/>
            </p:nvSpPr>
            <p:spPr>
              <a:xfrm>
                <a:off x="7727122" y="1537097"/>
                <a:ext cx="1329422" cy="546112"/>
              </a:xfrm>
              <a:prstGeom prst="rect">
                <a:avLst/>
              </a:prstGeom>
              <a:noFill/>
            </p:spPr>
            <p:txBody>
              <a:bodyPr wrap="square" rtlCol="0">
                <a:spAutoFit/>
              </a:bodyPr>
              <a:lstStyle/>
              <a:p>
                <a:pPr>
                  <a:lnSpc>
                    <a:spcPct val="113000"/>
                  </a:lnSpc>
                </a:pPr>
                <a:r>
                  <a:rPr lang="en-US" sz="2800" dirty="0">
                    <a:solidFill>
                      <a:schemeClr val="tx1">
                        <a:lumMod val="65000"/>
                        <a:lumOff val="35000"/>
                      </a:schemeClr>
                    </a:solidFill>
                    <a:latin typeface="+mj-lt"/>
                  </a:rPr>
                  <a:t>27M</a:t>
                </a:r>
              </a:p>
            </p:txBody>
          </p:sp>
        </p:grpSp>
      </p:grpSp>
      <p:sp>
        <p:nvSpPr>
          <p:cNvPr id="68" name="Rectangle: Rounded Corners 67">
            <a:extLst>
              <a:ext uri="{FF2B5EF4-FFF2-40B4-BE49-F238E27FC236}">
                <a16:creationId xmlns:a16="http://schemas.microsoft.com/office/drawing/2014/main" id="{D8F02B07-B294-4948-86D1-F4DE4696BF16}"/>
              </a:ext>
            </a:extLst>
          </p:cNvPr>
          <p:cNvSpPr/>
          <p:nvPr/>
        </p:nvSpPr>
        <p:spPr>
          <a:xfrm>
            <a:off x="434864" y="1720165"/>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13FEA935-E57A-4AB6-8128-B380634FCF2E}"/>
              </a:ext>
            </a:extLst>
          </p:cNvPr>
          <p:cNvGrpSpPr/>
          <p:nvPr/>
        </p:nvGrpSpPr>
        <p:grpSpPr>
          <a:xfrm>
            <a:off x="825107" y="1109062"/>
            <a:ext cx="3676963" cy="1600155"/>
            <a:chOff x="825107" y="1109062"/>
            <a:chExt cx="3676963" cy="1600155"/>
          </a:xfrm>
        </p:grpSpPr>
        <p:sp>
          <p:nvSpPr>
            <p:cNvPr id="69" name="TextBox 68">
              <a:extLst>
                <a:ext uri="{FF2B5EF4-FFF2-40B4-BE49-F238E27FC236}">
                  <a16:creationId xmlns:a16="http://schemas.microsoft.com/office/drawing/2014/main" id="{12958538-7954-433F-B578-C02D50CACB12}"/>
                </a:ext>
              </a:extLst>
            </p:cNvPr>
            <p:cNvSpPr txBox="1"/>
            <p:nvPr/>
          </p:nvSpPr>
          <p:spPr>
            <a:xfrm>
              <a:off x="825107" y="1385778"/>
              <a:ext cx="3519283"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Chart Slide</a:t>
              </a:r>
            </a:p>
          </p:txBody>
        </p:sp>
        <p:sp>
          <p:nvSpPr>
            <p:cNvPr id="70" name="TextBox 69">
              <a:extLst>
                <a:ext uri="{FF2B5EF4-FFF2-40B4-BE49-F238E27FC236}">
                  <a16:creationId xmlns:a16="http://schemas.microsoft.com/office/drawing/2014/main" id="{502F1ACD-CDF7-41FD-A9D2-2AC57C38C340}"/>
                </a:ext>
              </a:extLst>
            </p:cNvPr>
            <p:cNvSpPr txBox="1"/>
            <p:nvPr/>
          </p:nvSpPr>
          <p:spPr>
            <a:xfrm>
              <a:off x="825107" y="1109062"/>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sp>
        <p:nvSpPr>
          <p:cNvPr id="72" name="TextBox 71">
            <a:extLst>
              <a:ext uri="{FF2B5EF4-FFF2-40B4-BE49-F238E27FC236}">
                <a16:creationId xmlns:a16="http://schemas.microsoft.com/office/drawing/2014/main" id="{4B686BA0-D915-43D9-ADDC-AC11271AF62E}"/>
              </a:ext>
            </a:extLst>
          </p:cNvPr>
          <p:cNvSpPr txBox="1"/>
          <p:nvPr/>
        </p:nvSpPr>
        <p:spPr>
          <a:xfrm>
            <a:off x="825107" y="3605455"/>
            <a:ext cx="3519283"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a:t>
            </a:r>
            <a:r>
              <a:rPr lang="en-US" sz="1200" b="1" dirty="0" err="1">
                <a:solidFill>
                  <a:schemeClr val="bg1">
                    <a:lumMod val="65000"/>
                  </a:schemeClr>
                </a:solidFill>
              </a:rPr>
              <a:t>ut</a:t>
            </a:r>
            <a:r>
              <a:rPr lang="en-US" sz="1200" b="1" dirty="0">
                <a:solidFill>
                  <a:schemeClr val="bg1">
                    <a:lumMod val="65000"/>
                  </a:schemeClr>
                </a:solidFill>
              </a:rPr>
              <a:t> </a:t>
            </a:r>
            <a:r>
              <a:rPr lang="en-US" sz="1200" b="1" dirty="0" err="1">
                <a:solidFill>
                  <a:schemeClr val="bg1">
                    <a:lumMod val="65000"/>
                  </a:schemeClr>
                </a:solidFill>
              </a:rPr>
              <a:t>perspiciatis</a:t>
            </a:r>
            <a:r>
              <a:rPr lang="en-US" sz="1200" b="1"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 </a:t>
            </a:r>
            <a:r>
              <a:rPr lang="en-US" sz="1200" dirty="0" err="1">
                <a:solidFill>
                  <a:schemeClr val="bg1">
                    <a:lumMod val="65000"/>
                  </a:schemeClr>
                </a:solidFill>
              </a:rPr>
              <a:t>voluptatem</a:t>
            </a:r>
            <a:r>
              <a:rPr lang="en-US" sz="1200" dirty="0">
                <a:solidFill>
                  <a:schemeClr val="bg1">
                    <a:lumMod val="65000"/>
                  </a:schemeClr>
                </a:solidFill>
              </a:rPr>
              <a:t> </a:t>
            </a:r>
            <a:r>
              <a:rPr lang="en-US" sz="1200" dirty="0" err="1">
                <a:solidFill>
                  <a:schemeClr val="bg1">
                    <a:lumMod val="65000"/>
                  </a:schemeClr>
                </a:solidFill>
              </a:rPr>
              <a:t>accusantium</a:t>
            </a:r>
            <a:r>
              <a:rPr lang="en-US" sz="1200" dirty="0">
                <a:solidFill>
                  <a:schemeClr val="bg1">
                    <a:lumMod val="65000"/>
                  </a:schemeClr>
                </a:solidFill>
              </a:rPr>
              <a:t> </a:t>
            </a:r>
            <a:r>
              <a:rPr lang="en-US" sz="1200" dirty="0" err="1">
                <a:solidFill>
                  <a:schemeClr val="bg1">
                    <a:lumMod val="65000"/>
                  </a:schemeClr>
                </a:solidFill>
              </a:rPr>
              <a:t>doloremque</a:t>
            </a:r>
            <a:r>
              <a:rPr lang="en-US" sz="1200" dirty="0">
                <a:solidFill>
                  <a:schemeClr val="bg1">
                    <a:lumMod val="65000"/>
                  </a:schemeClr>
                </a:solidFill>
              </a:rPr>
              <a:t> </a:t>
            </a:r>
            <a:r>
              <a:rPr lang="en-US" sz="1200" dirty="0" err="1">
                <a:solidFill>
                  <a:schemeClr val="bg1">
                    <a:lumMod val="65000"/>
                  </a:schemeClr>
                </a:solidFill>
              </a:rPr>
              <a:t>laudantium</a:t>
            </a:r>
            <a:r>
              <a:rPr lang="en-US" sz="1200" dirty="0">
                <a:solidFill>
                  <a:schemeClr val="bg1">
                    <a:lumMod val="65000"/>
                  </a:schemeClr>
                </a:solidFill>
              </a:rPr>
              <a:t>, </a:t>
            </a:r>
            <a:r>
              <a:rPr lang="en-US" sz="1200" dirty="0" err="1">
                <a:solidFill>
                  <a:schemeClr val="bg1">
                    <a:lumMod val="65000"/>
                  </a:schemeClr>
                </a:solidFill>
              </a:rPr>
              <a:t>totam</a:t>
            </a:r>
            <a:r>
              <a:rPr lang="en-US" sz="1200" dirty="0">
                <a:solidFill>
                  <a:schemeClr val="bg1">
                    <a:lumMod val="65000"/>
                  </a:schemeClr>
                </a:solidFill>
              </a:rPr>
              <a:t> rem </a:t>
            </a:r>
            <a:r>
              <a:rPr lang="en-US" sz="1200" dirty="0" err="1">
                <a:solidFill>
                  <a:schemeClr val="bg1">
                    <a:lumMod val="65000"/>
                  </a:schemeClr>
                </a:solidFill>
              </a:rPr>
              <a:t>aperiam</a:t>
            </a:r>
            <a:r>
              <a:rPr lang="en-US" sz="1200" dirty="0">
                <a:solidFill>
                  <a:schemeClr val="bg1">
                    <a:lumMod val="65000"/>
                  </a:schemeClr>
                </a:solidFill>
              </a:rPr>
              <a:t>.</a:t>
            </a:r>
          </a:p>
        </p:txBody>
      </p:sp>
      <p:grpSp>
        <p:nvGrpSpPr>
          <p:cNvPr id="55" name="Group 54">
            <a:extLst>
              <a:ext uri="{FF2B5EF4-FFF2-40B4-BE49-F238E27FC236}">
                <a16:creationId xmlns:a16="http://schemas.microsoft.com/office/drawing/2014/main" id="{6A160B9D-7AE2-40BF-A256-BF89112AB02D}"/>
              </a:ext>
            </a:extLst>
          </p:cNvPr>
          <p:cNvGrpSpPr/>
          <p:nvPr/>
        </p:nvGrpSpPr>
        <p:grpSpPr>
          <a:xfrm>
            <a:off x="909533" y="4764962"/>
            <a:ext cx="3827712" cy="514443"/>
            <a:chOff x="909533" y="4764962"/>
            <a:chExt cx="3827712" cy="514443"/>
          </a:xfrm>
        </p:grpSpPr>
        <p:grpSp>
          <p:nvGrpSpPr>
            <p:cNvPr id="75" name="Group 74">
              <a:extLst>
                <a:ext uri="{FF2B5EF4-FFF2-40B4-BE49-F238E27FC236}">
                  <a16:creationId xmlns:a16="http://schemas.microsoft.com/office/drawing/2014/main" id="{03D90571-82BC-4B69-BAA0-99A6BB0E8D06}"/>
                </a:ext>
              </a:extLst>
            </p:cNvPr>
            <p:cNvGrpSpPr/>
            <p:nvPr/>
          </p:nvGrpSpPr>
          <p:grpSpPr>
            <a:xfrm>
              <a:off x="909533" y="4764962"/>
              <a:ext cx="2862392" cy="514443"/>
              <a:chOff x="909533" y="4823018"/>
              <a:chExt cx="2862392" cy="514443"/>
            </a:xfrm>
          </p:grpSpPr>
          <p:sp>
            <p:nvSpPr>
              <p:cNvPr id="5" name="Oval 16">
                <a:extLst>
                  <a:ext uri="{FF2B5EF4-FFF2-40B4-BE49-F238E27FC236}">
                    <a16:creationId xmlns:a16="http://schemas.microsoft.com/office/drawing/2014/main" id="{A13EDB45-D0E0-4802-B557-21F7D6824D6D}"/>
                  </a:ext>
                </a:extLst>
              </p:cNvPr>
              <p:cNvSpPr>
                <a:spLocks noChangeArrowheads="1"/>
              </p:cNvSpPr>
              <p:nvPr/>
            </p:nvSpPr>
            <p:spPr bwMode="auto">
              <a:xfrm>
                <a:off x="978186" y="4823018"/>
                <a:ext cx="83299" cy="832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17">
                <a:extLst>
                  <a:ext uri="{FF2B5EF4-FFF2-40B4-BE49-F238E27FC236}">
                    <a16:creationId xmlns:a16="http://schemas.microsoft.com/office/drawing/2014/main" id="{2CE68D80-B12B-4157-92A1-0CF2E51C1A53}"/>
                  </a:ext>
                </a:extLst>
              </p:cNvPr>
              <p:cNvSpPr>
                <a:spLocks/>
              </p:cNvSpPr>
              <p:nvPr/>
            </p:nvSpPr>
            <p:spPr bwMode="auto">
              <a:xfrm>
                <a:off x="909533" y="4924625"/>
                <a:ext cx="223353" cy="412836"/>
              </a:xfrm>
              <a:custGeom>
                <a:avLst/>
                <a:gdLst>
                  <a:gd name="T0" fmla="*/ 42 w 75"/>
                  <a:gd name="T1" fmla="*/ 1 h 138"/>
                  <a:gd name="T2" fmla="*/ 31 w 75"/>
                  <a:gd name="T3" fmla="*/ 1 h 138"/>
                  <a:gd name="T4" fmla="*/ 2 w 75"/>
                  <a:gd name="T5" fmla="*/ 52 h 138"/>
                  <a:gd name="T6" fmla="*/ 16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5 w 75"/>
                  <a:gd name="T19" fmla="*/ 127 h 138"/>
                  <a:gd name="T20" fmla="*/ 36 w 75"/>
                  <a:gd name="T21" fmla="*/ 72 h 138"/>
                  <a:gd name="T22" fmla="*/ 38 w 75"/>
                  <a:gd name="T23" fmla="*/ 72 h 138"/>
                  <a:gd name="T24" fmla="*/ 39 w 75"/>
                  <a:gd name="T25" fmla="*/ 127 h 138"/>
                  <a:gd name="T26" fmla="*/ 55 w 75"/>
                  <a:gd name="T27" fmla="*/ 127 h 138"/>
                  <a:gd name="T28" fmla="*/ 54 w 75"/>
                  <a:gd name="T29" fmla="*/ 56 h 138"/>
                  <a:gd name="T30" fmla="*/ 54 w 75"/>
                  <a:gd name="T31" fmla="*/ 54 h 138"/>
                  <a:gd name="T32" fmla="*/ 54 w 75"/>
                  <a:gd name="T33" fmla="*/ 23 h 138"/>
                  <a:gd name="T34" fmla="*/ 58 w 75"/>
                  <a:gd name="T35" fmla="*/ 52 h 138"/>
                  <a:gd name="T36" fmla="*/ 72 w 75"/>
                  <a:gd name="T37" fmla="*/ 52 h 138"/>
                  <a:gd name="T38" fmla="*/ 42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2" y="1"/>
                    </a:moveTo>
                    <a:cubicBezTo>
                      <a:pt x="38" y="0"/>
                      <a:pt x="34" y="0"/>
                      <a:pt x="31" y="1"/>
                    </a:cubicBezTo>
                    <a:cubicBezTo>
                      <a:pt x="7" y="4"/>
                      <a:pt x="0" y="31"/>
                      <a:pt x="2" y="52"/>
                    </a:cubicBezTo>
                    <a:cubicBezTo>
                      <a:pt x="3" y="61"/>
                      <a:pt x="17" y="61"/>
                      <a:pt x="16" y="52"/>
                    </a:cubicBezTo>
                    <a:cubicBezTo>
                      <a:pt x="15" y="45"/>
                      <a:pt x="16" y="33"/>
                      <a:pt x="20" y="25"/>
                    </a:cubicBezTo>
                    <a:cubicBezTo>
                      <a:pt x="20" y="35"/>
                      <a:pt x="20" y="45"/>
                      <a:pt x="20" y="55"/>
                    </a:cubicBezTo>
                    <a:cubicBezTo>
                      <a:pt x="20" y="55"/>
                      <a:pt x="20" y="55"/>
                      <a:pt x="20" y="56"/>
                    </a:cubicBezTo>
                    <a:cubicBezTo>
                      <a:pt x="20" y="56"/>
                      <a:pt x="20" y="56"/>
                      <a:pt x="20" y="56"/>
                    </a:cubicBezTo>
                    <a:cubicBezTo>
                      <a:pt x="20" y="80"/>
                      <a:pt x="20" y="103"/>
                      <a:pt x="19" y="127"/>
                    </a:cubicBezTo>
                    <a:cubicBezTo>
                      <a:pt x="18" y="138"/>
                      <a:pt x="34" y="137"/>
                      <a:pt x="35" y="127"/>
                    </a:cubicBezTo>
                    <a:cubicBezTo>
                      <a:pt x="36" y="109"/>
                      <a:pt x="36" y="90"/>
                      <a:pt x="36" y="72"/>
                    </a:cubicBezTo>
                    <a:cubicBezTo>
                      <a:pt x="37" y="72"/>
                      <a:pt x="37" y="72"/>
                      <a:pt x="38" y="72"/>
                    </a:cubicBezTo>
                    <a:cubicBezTo>
                      <a:pt x="38" y="90"/>
                      <a:pt x="38" y="109"/>
                      <a:pt x="39" y="127"/>
                    </a:cubicBezTo>
                    <a:cubicBezTo>
                      <a:pt x="40" y="137"/>
                      <a:pt x="56" y="138"/>
                      <a:pt x="55" y="127"/>
                    </a:cubicBezTo>
                    <a:cubicBezTo>
                      <a:pt x="54" y="103"/>
                      <a:pt x="54" y="80"/>
                      <a:pt x="54" y="56"/>
                    </a:cubicBezTo>
                    <a:cubicBezTo>
                      <a:pt x="54" y="56"/>
                      <a:pt x="54" y="55"/>
                      <a:pt x="54" y="54"/>
                    </a:cubicBezTo>
                    <a:cubicBezTo>
                      <a:pt x="54" y="44"/>
                      <a:pt x="54" y="34"/>
                      <a:pt x="54" y="23"/>
                    </a:cubicBezTo>
                    <a:cubicBezTo>
                      <a:pt x="59" y="32"/>
                      <a:pt x="59" y="44"/>
                      <a:pt x="58" y="52"/>
                    </a:cubicBezTo>
                    <a:cubicBezTo>
                      <a:pt x="57" y="61"/>
                      <a:pt x="72" y="61"/>
                      <a:pt x="72" y="52"/>
                    </a:cubicBezTo>
                    <a:cubicBezTo>
                      <a:pt x="75" y="31"/>
                      <a:pt x="67" y="3"/>
                      <a:pt x="42" y="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Oval 18">
                <a:extLst>
                  <a:ext uri="{FF2B5EF4-FFF2-40B4-BE49-F238E27FC236}">
                    <a16:creationId xmlns:a16="http://schemas.microsoft.com/office/drawing/2014/main" id="{7BB3328D-75E2-4B6E-B5B4-0ACD0625C447}"/>
                  </a:ext>
                </a:extLst>
              </p:cNvPr>
              <p:cNvSpPr>
                <a:spLocks noChangeArrowheads="1"/>
              </p:cNvSpPr>
              <p:nvPr/>
            </p:nvSpPr>
            <p:spPr bwMode="auto">
              <a:xfrm>
                <a:off x="1212524" y="4823018"/>
                <a:ext cx="86961" cy="832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19">
                <a:extLst>
                  <a:ext uri="{FF2B5EF4-FFF2-40B4-BE49-F238E27FC236}">
                    <a16:creationId xmlns:a16="http://schemas.microsoft.com/office/drawing/2014/main" id="{A1485ABA-019A-44C7-AA9E-0CE31765B5EE}"/>
                  </a:ext>
                </a:extLst>
              </p:cNvPr>
              <p:cNvSpPr>
                <a:spLocks/>
              </p:cNvSpPr>
              <p:nvPr/>
            </p:nvSpPr>
            <p:spPr bwMode="auto">
              <a:xfrm>
                <a:off x="1144786" y="4924625"/>
                <a:ext cx="222438" cy="412836"/>
              </a:xfrm>
              <a:custGeom>
                <a:avLst/>
                <a:gdLst>
                  <a:gd name="T0" fmla="*/ 43 w 75"/>
                  <a:gd name="T1" fmla="*/ 1 h 138"/>
                  <a:gd name="T2" fmla="*/ 32 w 75"/>
                  <a:gd name="T3" fmla="*/ 1 h 138"/>
                  <a:gd name="T4" fmla="*/ 2 w 75"/>
                  <a:gd name="T5" fmla="*/ 52 h 138"/>
                  <a:gd name="T6" fmla="*/ 17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6 w 75"/>
                  <a:gd name="T19" fmla="*/ 127 h 138"/>
                  <a:gd name="T20" fmla="*/ 37 w 75"/>
                  <a:gd name="T21" fmla="*/ 72 h 138"/>
                  <a:gd name="T22" fmla="*/ 39 w 75"/>
                  <a:gd name="T23" fmla="*/ 72 h 138"/>
                  <a:gd name="T24" fmla="*/ 40 w 75"/>
                  <a:gd name="T25" fmla="*/ 127 h 138"/>
                  <a:gd name="T26" fmla="*/ 56 w 75"/>
                  <a:gd name="T27" fmla="*/ 127 h 138"/>
                  <a:gd name="T28" fmla="*/ 55 w 75"/>
                  <a:gd name="T29" fmla="*/ 56 h 138"/>
                  <a:gd name="T30" fmla="*/ 55 w 75"/>
                  <a:gd name="T31" fmla="*/ 54 h 138"/>
                  <a:gd name="T32" fmla="*/ 55 w 75"/>
                  <a:gd name="T33" fmla="*/ 23 h 138"/>
                  <a:gd name="T34" fmla="*/ 59 w 75"/>
                  <a:gd name="T35" fmla="*/ 52 h 138"/>
                  <a:gd name="T36" fmla="*/ 73 w 75"/>
                  <a:gd name="T37" fmla="*/ 52 h 138"/>
                  <a:gd name="T38" fmla="*/ 43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3" y="1"/>
                    </a:moveTo>
                    <a:cubicBezTo>
                      <a:pt x="39" y="0"/>
                      <a:pt x="35" y="0"/>
                      <a:pt x="32" y="1"/>
                    </a:cubicBezTo>
                    <a:cubicBezTo>
                      <a:pt x="8" y="4"/>
                      <a:pt x="0" y="31"/>
                      <a:pt x="2" y="52"/>
                    </a:cubicBezTo>
                    <a:cubicBezTo>
                      <a:pt x="3" y="61"/>
                      <a:pt x="18" y="61"/>
                      <a:pt x="17" y="52"/>
                    </a:cubicBezTo>
                    <a:cubicBezTo>
                      <a:pt x="16" y="45"/>
                      <a:pt x="16" y="33"/>
                      <a:pt x="20" y="25"/>
                    </a:cubicBezTo>
                    <a:cubicBezTo>
                      <a:pt x="20" y="35"/>
                      <a:pt x="20" y="45"/>
                      <a:pt x="20" y="55"/>
                    </a:cubicBezTo>
                    <a:cubicBezTo>
                      <a:pt x="20" y="55"/>
                      <a:pt x="20" y="55"/>
                      <a:pt x="20" y="56"/>
                    </a:cubicBezTo>
                    <a:cubicBezTo>
                      <a:pt x="20" y="56"/>
                      <a:pt x="20" y="56"/>
                      <a:pt x="20" y="56"/>
                    </a:cubicBezTo>
                    <a:cubicBezTo>
                      <a:pt x="20" y="80"/>
                      <a:pt x="20" y="103"/>
                      <a:pt x="19" y="127"/>
                    </a:cubicBezTo>
                    <a:cubicBezTo>
                      <a:pt x="19" y="138"/>
                      <a:pt x="35" y="137"/>
                      <a:pt x="36" y="127"/>
                    </a:cubicBezTo>
                    <a:cubicBezTo>
                      <a:pt x="36" y="109"/>
                      <a:pt x="36" y="90"/>
                      <a:pt x="37" y="72"/>
                    </a:cubicBezTo>
                    <a:cubicBezTo>
                      <a:pt x="37" y="72"/>
                      <a:pt x="38" y="72"/>
                      <a:pt x="39" y="72"/>
                    </a:cubicBezTo>
                    <a:cubicBezTo>
                      <a:pt x="39" y="90"/>
                      <a:pt x="39" y="109"/>
                      <a:pt x="40" y="127"/>
                    </a:cubicBezTo>
                    <a:cubicBezTo>
                      <a:pt x="40" y="137"/>
                      <a:pt x="57" y="138"/>
                      <a:pt x="56" y="127"/>
                    </a:cubicBezTo>
                    <a:cubicBezTo>
                      <a:pt x="55" y="103"/>
                      <a:pt x="55" y="80"/>
                      <a:pt x="55" y="56"/>
                    </a:cubicBezTo>
                    <a:cubicBezTo>
                      <a:pt x="55" y="56"/>
                      <a:pt x="55" y="55"/>
                      <a:pt x="55" y="54"/>
                    </a:cubicBezTo>
                    <a:cubicBezTo>
                      <a:pt x="55" y="44"/>
                      <a:pt x="54" y="34"/>
                      <a:pt x="55" y="23"/>
                    </a:cubicBezTo>
                    <a:cubicBezTo>
                      <a:pt x="59" y="32"/>
                      <a:pt x="60" y="44"/>
                      <a:pt x="59" y="52"/>
                    </a:cubicBezTo>
                    <a:cubicBezTo>
                      <a:pt x="58" y="61"/>
                      <a:pt x="72" y="61"/>
                      <a:pt x="73" y="52"/>
                    </a:cubicBezTo>
                    <a:cubicBezTo>
                      <a:pt x="75" y="31"/>
                      <a:pt x="67" y="3"/>
                      <a:pt x="43" y="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20">
                <a:extLst>
                  <a:ext uri="{FF2B5EF4-FFF2-40B4-BE49-F238E27FC236}">
                    <a16:creationId xmlns:a16="http://schemas.microsoft.com/office/drawing/2014/main" id="{8ADD4C2A-8B2A-4E21-B1F1-E949135EEDAE}"/>
                  </a:ext>
                </a:extLst>
              </p:cNvPr>
              <p:cNvSpPr>
                <a:spLocks noChangeArrowheads="1"/>
              </p:cNvSpPr>
              <p:nvPr/>
            </p:nvSpPr>
            <p:spPr bwMode="auto">
              <a:xfrm>
                <a:off x="1459676" y="4823018"/>
                <a:ext cx="83299" cy="832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21">
                <a:extLst>
                  <a:ext uri="{FF2B5EF4-FFF2-40B4-BE49-F238E27FC236}">
                    <a16:creationId xmlns:a16="http://schemas.microsoft.com/office/drawing/2014/main" id="{57E81B99-64B3-4BAF-86A9-5B31787404DA}"/>
                  </a:ext>
                </a:extLst>
              </p:cNvPr>
              <p:cNvSpPr>
                <a:spLocks/>
              </p:cNvSpPr>
              <p:nvPr/>
            </p:nvSpPr>
            <p:spPr bwMode="auto">
              <a:xfrm>
                <a:off x="1391023" y="4924625"/>
                <a:ext cx="223353" cy="412836"/>
              </a:xfrm>
              <a:custGeom>
                <a:avLst/>
                <a:gdLst>
                  <a:gd name="T0" fmla="*/ 42 w 75"/>
                  <a:gd name="T1" fmla="*/ 1 h 138"/>
                  <a:gd name="T2" fmla="*/ 31 w 75"/>
                  <a:gd name="T3" fmla="*/ 1 h 138"/>
                  <a:gd name="T4" fmla="*/ 2 w 75"/>
                  <a:gd name="T5" fmla="*/ 52 h 138"/>
                  <a:gd name="T6" fmla="*/ 16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5 w 75"/>
                  <a:gd name="T19" fmla="*/ 127 h 138"/>
                  <a:gd name="T20" fmla="*/ 36 w 75"/>
                  <a:gd name="T21" fmla="*/ 72 h 138"/>
                  <a:gd name="T22" fmla="*/ 38 w 75"/>
                  <a:gd name="T23" fmla="*/ 72 h 138"/>
                  <a:gd name="T24" fmla="*/ 39 w 75"/>
                  <a:gd name="T25" fmla="*/ 127 h 138"/>
                  <a:gd name="T26" fmla="*/ 55 w 75"/>
                  <a:gd name="T27" fmla="*/ 127 h 138"/>
                  <a:gd name="T28" fmla="*/ 54 w 75"/>
                  <a:gd name="T29" fmla="*/ 56 h 138"/>
                  <a:gd name="T30" fmla="*/ 54 w 75"/>
                  <a:gd name="T31" fmla="*/ 54 h 138"/>
                  <a:gd name="T32" fmla="*/ 54 w 75"/>
                  <a:gd name="T33" fmla="*/ 23 h 138"/>
                  <a:gd name="T34" fmla="*/ 58 w 75"/>
                  <a:gd name="T35" fmla="*/ 52 h 138"/>
                  <a:gd name="T36" fmla="*/ 72 w 75"/>
                  <a:gd name="T37" fmla="*/ 52 h 138"/>
                  <a:gd name="T38" fmla="*/ 42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2" y="1"/>
                    </a:moveTo>
                    <a:cubicBezTo>
                      <a:pt x="38" y="0"/>
                      <a:pt x="34" y="0"/>
                      <a:pt x="31" y="1"/>
                    </a:cubicBezTo>
                    <a:cubicBezTo>
                      <a:pt x="7" y="4"/>
                      <a:pt x="0" y="31"/>
                      <a:pt x="2" y="52"/>
                    </a:cubicBezTo>
                    <a:cubicBezTo>
                      <a:pt x="3" y="61"/>
                      <a:pt x="17" y="61"/>
                      <a:pt x="16" y="52"/>
                    </a:cubicBezTo>
                    <a:cubicBezTo>
                      <a:pt x="15" y="45"/>
                      <a:pt x="16" y="33"/>
                      <a:pt x="20" y="25"/>
                    </a:cubicBezTo>
                    <a:cubicBezTo>
                      <a:pt x="20" y="35"/>
                      <a:pt x="20" y="45"/>
                      <a:pt x="20" y="55"/>
                    </a:cubicBezTo>
                    <a:cubicBezTo>
                      <a:pt x="20" y="55"/>
                      <a:pt x="20" y="55"/>
                      <a:pt x="20" y="56"/>
                    </a:cubicBezTo>
                    <a:cubicBezTo>
                      <a:pt x="20" y="56"/>
                      <a:pt x="20" y="56"/>
                      <a:pt x="20" y="56"/>
                    </a:cubicBezTo>
                    <a:cubicBezTo>
                      <a:pt x="20" y="80"/>
                      <a:pt x="20" y="103"/>
                      <a:pt x="19" y="127"/>
                    </a:cubicBezTo>
                    <a:cubicBezTo>
                      <a:pt x="18" y="138"/>
                      <a:pt x="34" y="137"/>
                      <a:pt x="35" y="127"/>
                    </a:cubicBezTo>
                    <a:cubicBezTo>
                      <a:pt x="36" y="109"/>
                      <a:pt x="36" y="90"/>
                      <a:pt x="36" y="72"/>
                    </a:cubicBezTo>
                    <a:cubicBezTo>
                      <a:pt x="37" y="72"/>
                      <a:pt x="37" y="72"/>
                      <a:pt x="38" y="72"/>
                    </a:cubicBezTo>
                    <a:cubicBezTo>
                      <a:pt x="38" y="90"/>
                      <a:pt x="38" y="109"/>
                      <a:pt x="39" y="127"/>
                    </a:cubicBezTo>
                    <a:cubicBezTo>
                      <a:pt x="40" y="137"/>
                      <a:pt x="56" y="138"/>
                      <a:pt x="55" y="127"/>
                    </a:cubicBezTo>
                    <a:cubicBezTo>
                      <a:pt x="54" y="103"/>
                      <a:pt x="54" y="80"/>
                      <a:pt x="54" y="56"/>
                    </a:cubicBezTo>
                    <a:cubicBezTo>
                      <a:pt x="54" y="56"/>
                      <a:pt x="54" y="55"/>
                      <a:pt x="54" y="54"/>
                    </a:cubicBezTo>
                    <a:cubicBezTo>
                      <a:pt x="54" y="44"/>
                      <a:pt x="54" y="34"/>
                      <a:pt x="54" y="23"/>
                    </a:cubicBezTo>
                    <a:cubicBezTo>
                      <a:pt x="59" y="32"/>
                      <a:pt x="59" y="44"/>
                      <a:pt x="58" y="52"/>
                    </a:cubicBezTo>
                    <a:cubicBezTo>
                      <a:pt x="57" y="61"/>
                      <a:pt x="72" y="61"/>
                      <a:pt x="72" y="52"/>
                    </a:cubicBezTo>
                    <a:cubicBezTo>
                      <a:pt x="75" y="31"/>
                      <a:pt x="67" y="3"/>
                      <a:pt x="42" y="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22">
                <a:extLst>
                  <a:ext uri="{FF2B5EF4-FFF2-40B4-BE49-F238E27FC236}">
                    <a16:creationId xmlns:a16="http://schemas.microsoft.com/office/drawing/2014/main" id="{3EB28C2E-9F63-410B-A421-7B75F38E8D76}"/>
                  </a:ext>
                </a:extLst>
              </p:cNvPr>
              <p:cNvSpPr>
                <a:spLocks noChangeArrowheads="1"/>
              </p:cNvSpPr>
              <p:nvPr/>
            </p:nvSpPr>
            <p:spPr bwMode="auto">
              <a:xfrm>
                <a:off x="1694928" y="4823018"/>
                <a:ext cx="86045" cy="832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23">
                <a:extLst>
                  <a:ext uri="{FF2B5EF4-FFF2-40B4-BE49-F238E27FC236}">
                    <a16:creationId xmlns:a16="http://schemas.microsoft.com/office/drawing/2014/main" id="{EFF65015-A305-4C1C-BF72-9DBBE14D39D7}"/>
                  </a:ext>
                </a:extLst>
              </p:cNvPr>
              <p:cNvSpPr>
                <a:spLocks/>
              </p:cNvSpPr>
              <p:nvPr/>
            </p:nvSpPr>
            <p:spPr bwMode="auto">
              <a:xfrm>
                <a:off x="1626275" y="4924625"/>
                <a:ext cx="222438" cy="412836"/>
              </a:xfrm>
              <a:custGeom>
                <a:avLst/>
                <a:gdLst>
                  <a:gd name="T0" fmla="*/ 42 w 75"/>
                  <a:gd name="T1" fmla="*/ 1 h 138"/>
                  <a:gd name="T2" fmla="*/ 32 w 75"/>
                  <a:gd name="T3" fmla="*/ 1 h 138"/>
                  <a:gd name="T4" fmla="*/ 2 w 75"/>
                  <a:gd name="T5" fmla="*/ 52 h 138"/>
                  <a:gd name="T6" fmla="*/ 17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6 w 75"/>
                  <a:gd name="T19" fmla="*/ 127 h 138"/>
                  <a:gd name="T20" fmla="*/ 37 w 75"/>
                  <a:gd name="T21" fmla="*/ 72 h 138"/>
                  <a:gd name="T22" fmla="*/ 39 w 75"/>
                  <a:gd name="T23" fmla="*/ 72 h 138"/>
                  <a:gd name="T24" fmla="*/ 40 w 75"/>
                  <a:gd name="T25" fmla="*/ 127 h 138"/>
                  <a:gd name="T26" fmla="*/ 56 w 75"/>
                  <a:gd name="T27" fmla="*/ 127 h 138"/>
                  <a:gd name="T28" fmla="*/ 55 w 75"/>
                  <a:gd name="T29" fmla="*/ 56 h 138"/>
                  <a:gd name="T30" fmla="*/ 55 w 75"/>
                  <a:gd name="T31" fmla="*/ 54 h 138"/>
                  <a:gd name="T32" fmla="*/ 55 w 75"/>
                  <a:gd name="T33" fmla="*/ 23 h 138"/>
                  <a:gd name="T34" fmla="*/ 59 w 75"/>
                  <a:gd name="T35" fmla="*/ 52 h 138"/>
                  <a:gd name="T36" fmla="*/ 73 w 75"/>
                  <a:gd name="T37" fmla="*/ 52 h 138"/>
                  <a:gd name="T38" fmla="*/ 42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2" y="1"/>
                    </a:moveTo>
                    <a:cubicBezTo>
                      <a:pt x="39" y="0"/>
                      <a:pt x="35" y="0"/>
                      <a:pt x="32" y="1"/>
                    </a:cubicBezTo>
                    <a:cubicBezTo>
                      <a:pt x="8" y="4"/>
                      <a:pt x="0" y="31"/>
                      <a:pt x="2" y="52"/>
                    </a:cubicBezTo>
                    <a:cubicBezTo>
                      <a:pt x="3" y="61"/>
                      <a:pt x="18" y="61"/>
                      <a:pt x="17" y="52"/>
                    </a:cubicBezTo>
                    <a:cubicBezTo>
                      <a:pt x="16" y="45"/>
                      <a:pt x="16" y="33"/>
                      <a:pt x="20" y="25"/>
                    </a:cubicBezTo>
                    <a:cubicBezTo>
                      <a:pt x="20" y="35"/>
                      <a:pt x="20" y="45"/>
                      <a:pt x="20" y="55"/>
                    </a:cubicBezTo>
                    <a:cubicBezTo>
                      <a:pt x="20" y="55"/>
                      <a:pt x="20" y="55"/>
                      <a:pt x="20" y="56"/>
                    </a:cubicBezTo>
                    <a:cubicBezTo>
                      <a:pt x="20" y="56"/>
                      <a:pt x="20" y="56"/>
                      <a:pt x="20" y="56"/>
                    </a:cubicBezTo>
                    <a:cubicBezTo>
                      <a:pt x="20" y="80"/>
                      <a:pt x="20" y="103"/>
                      <a:pt x="19" y="127"/>
                    </a:cubicBezTo>
                    <a:cubicBezTo>
                      <a:pt x="19" y="138"/>
                      <a:pt x="35" y="137"/>
                      <a:pt x="36" y="127"/>
                    </a:cubicBezTo>
                    <a:cubicBezTo>
                      <a:pt x="36" y="109"/>
                      <a:pt x="36" y="90"/>
                      <a:pt x="37" y="72"/>
                    </a:cubicBezTo>
                    <a:cubicBezTo>
                      <a:pt x="37" y="72"/>
                      <a:pt x="38" y="72"/>
                      <a:pt x="39" y="72"/>
                    </a:cubicBezTo>
                    <a:cubicBezTo>
                      <a:pt x="39" y="90"/>
                      <a:pt x="39" y="109"/>
                      <a:pt x="40" y="127"/>
                    </a:cubicBezTo>
                    <a:cubicBezTo>
                      <a:pt x="40" y="137"/>
                      <a:pt x="56" y="138"/>
                      <a:pt x="56" y="127"/>
                    </a:cubicBezTo>
                    <a:cubicBezTo>
                      <a:pt x="55" y="103"/>
                      <a:pt x="55" y="80"/>
                      <a:pt x="55" y="56"/>
                    </a:cubicBezTo>
                    <a:cubicBezTo>
                      <a:pt x="55" y="56"/>
                      <a:pt x="55" y="55"/>
                      <a:pt x="55" y="54"/>
                    </a:cubicBezTo>
                    <a:cubicBezTo>
                      <a:pt x="55" y="44"/>
                      <a:pt x="54" y="34"/>
                      <a:pt x="55" y="23"/>
                    </a:cubicBezTo>
                    <a:cubicBezTo>
                      <a:pt x="59" y="32"/>
                      <a:pt x="60" y="44"/>
                      <a:pt x="59" y="52"/>
                    </a:cubicBezTo>
                    <a:cubicBezTo>
                      <a:pt x="58" y="61"/>
                      <a:pt x="72" y="61"/>
                      <a:pt x="73" y="52"/>
                    </a:cubicBezTo>
                    <a:cubicBezTo>
                      <a:pt x="75" y="31"/>
                      <a:pt x="67" y="3"/>
                      <a:pt x="42" y="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24">
                <a:extLst>
                  <a:ext uri="{FF2B5EF4-FFF2-40B4-BE49-F238E27FC236}">
                    <a16:creationId xmlns:a16="http://schemas.microsoft.com/office/drawing/2014/main" id="{36A09866-1BEB-4822-B8F1-25AE311D582B}"/>
                  </a:ext>
                </a:extLst>
              </p:cNvPr>
              <p:cNvSpPr>
                <a:spLocks noChangeArrowheads="1"/>
              </p:cNvSpPr>
              <p:nvPr/>
            </p:nvSpPr>
            <p:spPr bwMode="auto">
              <a:xfrm>
                <a:off x="1935673" y="4823018"/>
                <a:ext cx="86045" cy="832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25">
                <a:extLst>
                  <a:ext uri="{FF2B5EF4-FFF2-40B4-BE49-F238E27FC236}">
                    <a16:creationId xmlns:a16="http://schemas.microsoft.com/office/drawing/2014/main" id="{9E39B7DA-09C0-4957-AF6F-FC5870F9A9D8}"/>
                  </a:ext>
                </a:extLst>
              </p:cNvPr>
              <p:cNvSpPr>
                <a:spLocks/>
              </p:cNvSpPr>
              <p:nvPr/>
            </p:nvSpPr>
            <p:spPr bwMode="auto">
              <a:xfrm>
                <a:off x="1867020" y="4924625"/>
                <a:ext cx="222438" cy="412836"/>
              </a:xfrm>
              <a:custGeom>
                <a:avLst/>
                <a:gdLst>
                  <a:gd name="T0" fmla="*/ 42 w 75"/>
                  <a:gd name="T1" fmla="*/ 1 h 138"/>
                  <a:gd name="T2" fmla="*/ 32 w 75"/>
                  <a:gd name="T3" fmla="*/ 1 h 138"/>
                  <a:gd name="T4" fmla="*/ 2 w 75"/>
                  <a:gd name="T5" fmla="*/ 52 h 138"/>
                  <a:gd name="T6" fmla="*/ 17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5 w 75"/>
                  <a:gd name="T19" fmla="*/ 127 h 138"/>
                  <a:gd name="T20" fmla="*/ 36 w 75"/>
                  <a:gd name="T21" fmla="*/ 72 h 138"/>
                  <a:gd name="T22" fmla="*/ 39 w 75"/>
                  <a:gd name="T23" fmla="*/ 72 h 138"/>
                  <a:gd name="T24" fmla="*/ 40 w 75"/>
                  <a:gd name="T25" fmla="*/ 127 h 138"/>
                  <a:gd name="T26" fmla="*/ 56 w 75"/>
                  <a:gd name="T27" fmla="*/ 127 h 138"/>
                  <a:gd name="T28" fmla="*/ 55 w 75"/>
                  <a:gd name="T29" fmla="*/ 56 h 138"/>
                  <a:gd name="T30" fmla="*/ 55 w 75"/>
                  <a:gd name="T31" fmla="*/ 54 h 138"/>
                  <a:gd name="T32" fmla="*/ 54 w 75"/>
                  <a:gd name="T33" fmla="*/ 23 h 138"/>
                  <a:gd name="T34" fmla="*/ 59 w 75"/>
                  <a:gd name="T35" fmla="*/ 52 h 138"/>
                  <a:gd name="T36" fmla="*/ 73 w 75"/>
                  <a:gd name="T37" fmla="*/ 52 h 138"/>
                  <a:gd name="T38" fmla="*/ 42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2" y="1"/>
                    </a:moveTo>
                    <a:cubicBezTo>
                      <a:pt x="39" y="0"/>
                      <a:pt x="35" y="0"/>
                      <a:pt x="32" y="1"/>
                    </a:cubicBezTo>
                    <a:cubicBezTo>
                      <a:pt x="8" y="4"/>
                      <a:pt x="0" y="31"/>
                      <a:pt x="2" y="52"/>
                    </a:cubicBezTo>
                    <a:cubicBezTo>
                      <a:pt x="3" y="61"/>
                      <a:pt x="18" y="61"/>
                      <a:pt x="17" y="52"/>
                    </a:cubicBezTo>
                    <a:cubicBezTo>
                      <a:pt x="16" y="45"/>
                      <a:pt x="16" y="33"/>
                      <a:pt x="20" y="25"/>
                    </a:cubicBezTo>
                    <a:cubicBezTo>
                      <a:pt x="20" y="35"/>
                      <a:pt x="20" y="45"/>
                      <a:pt x="20" y="55"/>
                    </a:cubicBezTo>
                    <a:cubicBezTo>
                      <a:pt x="20" y="55"/>
                      <a:pt x="20" y="55"/>
                      <a:pt x="20" y="56"/>
                    </a:cubicBezTo>
                    <a:cubicBezTo>
                      <a:pt x="20" y="56"/>
                      <a:pt x="20" y="56"/>
                      <a:pt x="20" y="56"/>
                    </a:cubicBezTo>
                    <a:cubicBezTo>
                      <a:pt x="20" y="80"/>
                      <a:pt x="20" y="103"/>
                      <a:pt x="19" y="127"/>
                    </a:cubicBezTo>
                    <a:cubicBezTo>
                      <a:pt x="19" y="138"/>
                      <a:pt x="35" y="137"/>
                      <a:pt x="35" y="127"/>
                    </a:cubicBezTo>
                    <a:cubicBezTo>
                      <a:pt x="36" y="109"/>
                      <a:pt x="36" y="90"/>
                      <a:pt x="36" y="72"/>
                    </a:cubicBezTo>
                    <a:cubicBezTo>
                      <a:pt x="37" y="72"/>
                      <a:pt x="38" y="72"/>
                      <a:pt x="39" y="72"/>
                    </a:cubicBezTo>
                    <a:cubicBezTo>
                      <a:pt x="39" y="90"/>
                      <a:pt x="39" y="109"/>
                      <a:pt x="40" y="127"/>
                    </a:cubicBezTo>
                    <a:cubicBezTo>
                      <a:pt x="40" y="137"/>
                      <a:pt x="56" y="138"/>
                      <a:pt x="56" y="127"/>
                    </a:cubicBezTo>
                    <a:cubicBezTo>
                      <a:pt x="55" y="103"/>
                      <a:pt x="55" y="80"/>
                      <a:pt x="55" y="56"/>
                    </a:cubicBezTo>
                    <a:cubicBezTo>
                      <a:pt x="55" y="56"/>
                      <a:pt x="55" y="55"/>
                      <a:pt x="55" y="54"/>
                    </a:cubicBezTo>
                    <a:cubicBezTo>
                      <a:pt x="55" y="44"/>
                      <a:pt x="54" y="34"/>
                      <a:pt x="54" y="23"/>
                    </a:cubicBezTo>
                    <a:cubicBezTo>
                      <a:pt x="59" y="32"/>
                      <a:pt x="60" y="44"/>
                      <a:pt x="59" y="52"/>
                    </a:cubicBezTo>
                    <a:cubicBezTo>
                      <a:pt x="58" y="61"/>
                      <a:pt x="72" y="61"/>
                      <a:pt x="73" y="52"/>
                    </a:cubicBezTo>
                    <a:cubicBezTo>
                      <a:pt x="75" y="31"/>
                      <a:pt x="67" y="3"/>
                      <a:pt x="42" y="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26">
                <a:extLst>
                  <a:ext uri="{FF2B5EF4-FFF2-40B4-BE49-F238E27FC236}">
                    <a16:creationId xmlns:a16="http://schemas.microsoft.com/office/drawing/2014/main" id="{C7150F5C-AA53-441E-A00D-91093AB583B2}"/>
                  </a:ext>
                </a:extLst>
              </p:cNvPr>
              <p:cNvSpPr>
                <a:spLocks noChangeArrowheads="1"/>
              </p:cNvSpPr>
              <p:nvPr/>
            </p:nvSpPr>
            <p:spPr bwMode="auto">
              <a:xfrm>
                <a:off x="2172756" y="4823018"/>
                <a:ext cx="83299" cy="832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27">
                <a:extLst>
                  <a:ext uri="{FF2B5EF4-FFF2-40B4-BE49-F238E27FC236}">
                    <a16:creationId xmlns:a16="http://schemas.microsoft.com/office/drawing/2014/main" id="{4253437F-C394-40C0-8763-B48B232834DD}"/>
                  </a:ext>
                </a:extLst>
              </p:cNvPr>
              <p:cNvSpPr>
                <a:spLocks/>
              </p:cNvSpPr>
              <p:nvPr/>
            </p:nvSpPr>
            <p:spPr bwMode="auto">
              <a:xfrm>
                <a:off x="2105018" y="4924625"/>
                <a:ext cx="222438" cy="412836"/>
              </a:xfrm>
              <a:custGeom>
                <a:avLst/>
                <a:gdLst>
                  <a:gd name="T0" fmla="*/ 42 w 75"/>
                  <a:gd name="T1" fmla="*/ 1 h 138"/>
                  <a:gd name="T2" fmla="*/ 31 w 75"/>
                  <a:gd name="T3" fmla="*/ 1 h 138"/>
                  <a:gd name="T4" fmla="*/ 2 w 75"/>
                  <a:gd name="T5" fmla="*/ 52 h 138"/>
                  <a:gd name="T6" fmla="*/ 16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5 w 75"/>
                  <a:gd name="T19" fmla="*/ 127 h 138"/>
                  <a:gd name="T20" fmla="*/ 36 w 75"/>
                  <a:gd name="T21" fmla="*/ 72 h 138"/>
                  <a:gd name="T22" fmla="*/ 38 w 75"/>
                  <a:gd name="T23" fmla="*/ 72 h 138"/>
                  <a:gd name="T24" fmla="*/ 39 w 75"/>
                  <a:gd name="T25" fmla="*/ 127 h 138"/>
                  <a:gd name="T26" fmla="*/ 56 w 75"/>
                  <a:gd name="T27" fmla="*/ 127 h 138"/>
                  <a:gd name="T28" fmla="*/ 55 w 75"/>
                  <a:gd name="T29" fmla="*/ 56 h 138"/>
                  <a:gd name="T30" fmla="*/ 54 w 75"/>
                  <a:gd name="T31" fmla="*/ 54 h 138"/>
                  <a:gd name="T32" fmla="*/ 54 w 75"/>
                  <a:gd name="T33" fmla="*/ 23 h 138"/>
                  <a:gd name="T34" fmla="*/ 59 w 75"/>
                  <a:gd name="T35" fmla="*/ 52 h 138"/>
                  <a:gd name="T36" fmla="*/ 73 w 75"/>
                  <a:gd name="T37" fmla="*/ 52 h 138"/>
                  <a:gd name="T38" fmla="*/ 42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2" y="1"/>
                    </a:moveTo>
                    <a:cubicBezTo>
                      <a:pt x="39" y="0"/>
                      <a:pt x="35" y="0"/>
                      <a:pt x="31" y="1"/>
                    </a:cubicBezTo>
                    <a:cubicBezTo>
                      <a:pt x="8" y="4"/>
                      <a:pt x="0" y="31"/>
                      <a:pt x="2" y="52"/>
                    </a:cubicBezTo>
                    <a:cubicBezTo>
                      <a:pt x="3" y="61"/>
                      <a:pt x="17" y="61"/>
                      <a:pt x="16" y="52"/>
                    </a:cubicBezTo>
                    <a:cubicBezTo>
                      <a:pt x="16" y="45"/>
                      <a:pt x="16" y="33"/>
                      <a:pt x="20" y="25"/>
                    </a:cubicBezTo>
                    <a:cubicBezTo>
                      <a:pt x="20" y="35"/>
                      <a:pt x="20" y="45"/>
                      <a:pt x="20" y="55"/>
                    </a:cubicBezTo>
                    <a:cubicBezTo>
                      <a:pt x="20" y="55"/>
                      <a:pt x="20" y="55"/>
                      <a:pt x="20" y="56"/>
                    </a:cubicBezTo>
                    <a:cubicBezTo>
                      <a:pt x="20" y="56"/>
                      <a:pt x="20" y="56"/>
                      <a:pt x="20" y="56"/>
                    </a:cubicBezTo>
                    <a:cubicBezTo>
                      <a:pt x="20" y="80"/>
                      <a:pt x="20" y="103"/>
                      <a:pt x="19" y="127"/>
                    </a:cubicBezTo>
                    <a:cubicBezTo>
                      <a:pt x="18" y="138"/>
                      <a:pt x="35" y="137"/>
                      <a:pt x="35" y="127"/>
                    </a:cubicBezTo>
                    <a:cubicBezTo>
                      <a:pt x="36" y="109"/>
                      <a:pt x="36" y="90"/>
                      <a:pt x="36" y="72"/>
                    </a:cubicBezTo>
                    <a:cubicBezTo>
                      <a:pt x="37" y="72"/>
                      <a:pt x="38" y="72"/>
                      <a:pt x="38" y="72"/>
                    </a:cubicBezTo>
                    <a:cubicBezTo>
                      <a:pt x="39" y="90"/>
                      <a:pt x="39" y="109"/>
                      <a:pt x="39" y="127"/>
                    </a:cubicBezTo>
                    <a:cubicBezTo>
                      <a:pt x="40" y="137"/>
                      <a:pt x="56" y="138"/>
                      <a:pt x="56" y="127"/>
                    </a:cubicBezTo>
                    <a:cubicBezTo>
                      <a:pt x="55" y="103"/>
                      <a:pt x="55" y="80"/>
                      <a:pt x="55" y="56"/>
                    </a:cubicBezTo>
                    <a:cubicBezTo>
                      <a:pt x="55" y="56"/>
                      <a:pt x="55" y="55"/>
                      <a:pt x="54" y="54"/>
                    </a:cubicBezTo>
                    <a:cubicBezTo>
                      <a:pt x="54" y="44"/>
                      <a:pt x="54" y="34"/>
                      <a:pt x="54" y="23"/>
                    </a:cubicBezTo>
                    <a:cubicBezTo>
                      <a:pt x="59" y="32"/>
                      <a:pt x="59" y="44"/>
                      <a:pt x="59" y="52"/>
                    </a:cubicBezTo>
                    <a:cubicBezTo>
                      <a:pt x="58" y="61"/>
                      <a:pt x="72" y="61"/>
                      <a:pt x="73" y="52"/>
                    </a:cubicBezTo>
                    <a:cubicBezTo>
                      <a:pt x="75" y="31"/>
                      <a:pt x="67" y="3"/>
                      <a:pt x="42" y="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Oval 28">
                <a:extLst>
                  <a:ext uri="{FF2B5EF4-FFF2-40B4-BE49-F238E27FC236}">
                    <a16:creationId xmlns:a16="http://schemas.microsoft.com/office/drawing/2014/main" id="{A242BD93-AA98-4077-823D-6E4F85A9DCDA}"/>
                  </a:ext>
                </a:extLst>
              </p:cNvPr>
              <p:cNvSpPr>
                <a:spLocks noChangeArrowheads="1"/>
              </p:cNvSpPr>
              <p:nvPr/>
            </p:nvSpPr>
            <p:spPr bwMode="auto">
              <a:xfrm>
                <a:off x="2417163" y="4823018"/>
                <a:ext cx="86045" cy="832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29">
                <a:extLst>
                  <a:ext uri="{FF2B5EF4-FFF2-40B4-BE49-F238E27FC236}">
                    <a16:creationId xmlns:a16="http://schemas.microsoft.com/office/drawing/2014/main" id="{7BFD9F0F-AC52-4487-BAD4-60E3275E42A7}"/>
                  </a:ext>
                </a:extLst>
              </p:cNvPr>
              <p:cNvSpPr>
                <a:spLocks/>
              </p:cNvSpPr>
              <p:nvPr/>
            </p:nvSpPr>
            <p:spPr bwMode="auto">
              <a:xfrm>
                <a:off x="2348510" y="4924625"/>
                <a:ext cx="222438" cy="412836"/>
              </a:xfrm>
              <a:custGeom>
                <a:avLst/>
                <a:gdLst>
                  <a:gd name="T0" fmla="*/ 42 w 75"/>
                  <a:gd name="T1" fmla="*/ 1 h 138"/>
                  <a:gd name="T2" fmla="*/ 32 w 75"/>
                  <a:gd name="T3" fmla="*/ 1 h 138"/>
                  <a:gd name="T4" fmla="*/ 2 w 75"/>
                  <a:gd name="T5" fmla="*/ 52 h 138"/>
                  <a:gd name="T6" fmla="*/ 17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5 w 75"/>
                  <a:gd name="T19" fmla="*/ 127 h 138"/>
                  <a:gd name="T20" fmla="*/ 36 w 75"/>
                  <a:gd name="T21" fmla="*/ 72 h 138"/>
                  <a:gd name="T22" fmla="*/ 39 w 75"/>
                  <a:gd name="T23" fmla="*/ 72 h 138"/>
                  <a:gd name="T24" fmla="*/ 40 w 75"/>
                  <a:gd name="T25" fmla="*/ 127 h 138"/>
                  <a:gd name="T26" fmla="*/ 56 w 75"/>
                  <a:gd name="T27" fmla="*/ 127 h 138"/>
                  <a:gd name="T28" fmla="*/ 55 w 75"/>
                  <a:gd name="T29" fmla="*/ 56 h 138"/>
                  <a:gd name="T30" fmla="*/ 55 w 75"/>
                  <a:gd name="T31" fmla="*/ 54 h 138"/>
                  <a:gd name="T32" fmla="*/ 54 w 75"/>
                  <a:gd name="T33" fmla="*/ 23 h 138"/>
                  <a:gd name="T34" fmla="*/ 59 w 75"/>
                  <a:gd name="T35" fmla="*/ 52 h 138"/>
                  <a:gd name="T36" fmla="*/ 73 w 75"/>
                  <a:gd name="T37" fmla="*/ 52 h 138"/>
                  <a:gd name="T38" fmla="*/ 42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2" y="1"/>
                    </a:moveTo>
                    <a:cubicBezTo>
                      <a:pt x="39" y="0"/>
                      <a:pt x="35" y="0"/>
                      <a:pt x="32" y="1"/>
                    </a:cubicBezTo>
                    <a:cubicBezTo>
                      <a:pt x="8" y="4"/>
                      <a:pt x="0" y="31"/>
                      <a:pt x="2" y="52"/>
                    </a:cubicBezTo>
                    <a:cubicBezTo>
                      <a:pt x="3" y="61"/>
                      <a:pt x="18" y="61"/>
                      <a:pt x="17" y="52"/>
                    </a:cubicBezTo>
                    <a:cubicBezTo>
                      <a:pt x="16" y="45"/>
                      <a:pt x="16" y="33"/>
                      <a:pt x="20" y="25"/>
                    </a:cubicBezTo>
                    <a:cubicBezTo>
                      <a:pt x="20" y="35"/>
                      <a:pt x="20" y="45"/>
                      <a:pt x="20" y="55"/>
                    </a:cubicBezTo>
                    <a:cubicBezTo>
                      <a:pt x="20" y="55"/>
                      <a:pt x="20" y="55"/>
                      <a:pt x="20" y="56"/>
                    </a:cubicBezTo>
                    <a:cubicBezTo>
                      <a:pt x="20" y="56"/>
                      <a:pt x="20" y="56"/>
                      <a:pt x="20" y="56"/>
                    </a:cubicBezTo>
                    <a:cubicBezTo>
                      <a:pt x="20" y="80"/>
                      <a:pt x="20" y="103"/>
                      <a:pt x="19" y="127"/>
                    </a:cubicBezTo>
                    <a:cubicBezTo>
                      <a:pt x="19" y="138"/>
                      <a:pt x="35" y="137"/>
                      <a:pt x="35" y="127"/>
                    </a:cubicBezTo>
                    <a:cubicBezTo>
                      <a:pt x="36" y="109"/>
                      <a:pt x="36" y="90"/>
                      <a:pt x="36" y="72"/>
                    </a:cubicBezTo>
                    <a:cubicBezTo>
                      <a:pt x="37" y="72"/>
                      <a:pt x="38" y="72"/>
                      <a:pt x="39" y="72"/>
                    </a:cubicBezTo>
                    <a:cubicBezTo>
                      <a:pt x="39" y="90"/>
                      <a:pt x="39" y="109"/>
                      <a:pt x="40" y="127"/>
                    </a:cubicBezTo>
                    <a:cubicBezTo>
                      <a:pt x="40" y="137"/>
                      <a:pt x="56" y="138"/>
                      <a:pt x="56" y="127"/>
                    </a:cubicBezTo>
                    <a:cubicBezTo>
                      <a:pt x="55" y="103"/>
                      <a:pt x="55" y="80"/>
                      <a:pt x="55" y="56"/>
                    </a:cubicBezTo>
                    <a:cubicBezTo>
                      <a:pt x="55" y="56"/>
                      <a:pt x="55" y="55"/>
                      <a:pt x="55" y="54"/>
                    </a:cubicBezTo>
                    <a:cubicBezTo>
                      <a:pt x="55" y="44"/>
                      <a:pt x="54" y="34"/>
                      <a:pt x="54" y="23"/>
                    </a:cubicBezTo>
                    <a:cubicBezTo>
                      <a:pt x="59" y="32"/>
                      <a:pt x="60" y="44"/>
                      <a:pt x="59" y="52"/>
                    </a:cubicBezTo>
                    <a:cubicBezTo>
                      <a:pt x="58" y="61"/>
                      <a:pt x="72" y="61"/>
                      <a:pt x="73" y="52"/>
                    </a:cubicBezTo>
                    <a:cubicBezTo>
                      <a:pt x="75" y="31"/>
                      <a:pt x="67" y="3"/>
                      <a:pt x="42" y="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Oval 30">
                <a:extLst>
                  <a:ext uri="{FF2B5EF4-FFF2-40B4-BE49-F238E27FC236}">
                    <a16:creationId xmlns:a16="http://schemas.microsoft.com/office/drawing/2014/main" id="{BEF053C4-8BEC-4CBA-A941-B89E95610D92}"/>
                  </a:ext>
                </a:extLst>
              </p:cNvPr>
              <p:cNvSpPr>
                <a:spLocks noChangeArrowheads="1"/>
              </p:cNvSpPr>
              <p:nvPr/>
            </p:nvSpPr>
            <p:spPr bwMode="auto">
              <a:xfrm>
                <a:off x="2654246" y="4823018"/>
                <a:ext cx="83299" cy="832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31">
                <a:extLst>
                  <a:ext uri="{FF2B5EF4-FFF2-40B4-BE49-F238E27FC236}">
                    <a16:creationId xmlns:a16="http://schemas.microsoft.com/office/drawing/2014/main" id="{07253FF1-0871-4D4E-AD63-36D1F600B321}"/>
                  </a:ext>
                </a:extLst>
              </p:cNvPr>
              <p:cNvSpPr>
                <a:spLocks/>
              </p:cNvSpPr>
              <p:nvPr/>
            </p:nvSpPr>
            <p:spPr bwMode="auto">
              <a:xfrm>
                <a:off x="2586508" y="4924625"/>
                <a:ext cx="222438" cy="412836"/>
              </a:xfrm>
              <a:custGeom>
                <a:avLst/>
                <a:gdLst>
                  <a:gd name="T0" fmla="*/ 42 w 75"/>
                  <a:gd name="T1" fmla="*/ 1 h 138"/>
                  <a:gd name="T2" fmla="*/ 31 w 75"/>
                  <a:gd name="T3" fmla="*/ 1 h 138"/>
                  <a:gd name="T4" fmla="*/ 2 w 75"/>
                  <a:gd name="T5" fmla="*/ 52 h 138"/>
                  <a:gd name="T6" fmla="*/ 16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5 w 75"/>
                  <a:gd name="T19" fmla="*/ 127 h 138"/>
                  <a:gd name="T20" fmla="*/ 36 w 75"/>
                  <a:gd name="T21" fmla="*/ 72 h 138"/>
                  <a:gd name="T22" fmla="*/ 38 w 75"/>
                  <a:gd name="T23" fmla="*/ 72 h 138"/>
                  <a:gd name="T24" fmla="*/ 39 w 75"/>
                  <a:gd name="T25" fmla="*/ 127 h 138"/>
                  <a:gd name="T26" fmla="*/ 56 w 75"/>
                  <a:gd name="T27" fmla="*/ 127 h 138"/>
                  <a:gd name="T28" fmla="*/ 55 w 75"/>
                  <a:gd name="T29" fmla="*/ 56 h 138"/>
                  <a:gd name="T30" fmla="*/ 54 w 75"/>
                  <a:gd name="T31" fmla="*/ 54 h 138"/>
                  <a:gd name="T32" fmla="*/ 54 w 75"/>
                  <a:gd name="T33" fmla="*/ 23 h 138"/>
                  <a:gd name="T34" fmla="*/ 59 w 75"/>
                  <a:gd name="T35" fmla="*/ 52 h 138"/>
                  <a:gd name="T36" fmla="*/ 73 w 75"/>
                  <a:gd name="T37" fmla="*/ 52 h 138"/>
                  <a:gd name="T38" fmla="*/ 42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2" y="1"/>
                    </a:moveTo>
                    <a:cubicBezTo>
                      <a:pt x="39" y="0"/>
                      <a:pt x="35" y="0"/>
                      <a:pt x="31" y="1"/>
                    </a:cubicBezTo>
                    <a:cubicBezTo>
                      <a:pt x="8" y="4"/>
                      <a:pt x="0" y="31"/>
                      <a:pt x="2" y="52"/>
                    </a:cubicBezTo>
                    <a:cubicBezTo>
                      <a:pt x="3" y="61"/>
                      <a:pt x="17" y="61"/>
                      <a:pt x="16" y="52"/>
                    </a:cubicBezTo>
                    <a:cubicBezTo>
                      <a:pt x="16" y="45"/>
                      <a:pt x="16" y="33"/>
                      <a:pt x="20" y="25"/>
                    </a:cubicBezTo>
                    <a:cubicBezTo>
                      <a:pt x="20" y="35"/>
                      <a:pt x="20" y="45"/>
                      <a:pt x="20" y="55"/>
                    </a:cubicBezTo>
                    <a:cubicBezTo>
                      <a:pt x="20" y="55"/>
                      <a:pt x="20" y="55"/>
                      <a:pt x="20" y="56"/>
                    </a:cubicBezTo>
                    <a:cubicBezTo>
                      <a:pt x="20" y="56"/>
                      <a:pt x="20" y="56"/>
                      <a:pt x="20" y="56"/>
                    </a:cubicBezTo>
                    <a:cubicBezTo>
                      <a:pt x="20" y="80"/>
                      <a:pt x="20" y="103"/>
                      <a:pt x="19" y="127"/>
                    </a:cubicBezTo>
                    <a:cubicBezTo>
                      <a:pt x="18" y="138"/>
                      <a:pt x="35" y="137"/>
                      <a:pt x="35" y="127"/>
                    </a:cubicBezTo>
                    <a:cubicBezTo>
                      <a:pt x="36" y="109"/>
                      <a:pt x="36" y="90"/>
                      <a:pt x="36" y="72"/>
                    </a:cubicBezTo>
                    <a:cubicBezTo>
                      <a:pt x="37" y="72"/>
                      <a:pt x="38" y="72"/>
                      <a:pt x="38" y="72"/>
                    </a:cubicBezTo>
                    <a:cubicBezTo>
                      <a:pt x="38" y="90"/>
                      <a:pt x="39" y="109"/>
                      <a:pt x="39" y="127"/>
                    </a:cubicBezTo>
                    <a:cubicBezTo>
                      <a:pt x="40" y="137"/>
                      <a:pt x="56" y="138"/>
                      <a:pt x="56" y="127"/>
                    </a:cubicBezTo>
                    <a:cubicBezTo>
                      <a:pt x="55" y="103"/>
                      <a:pt x="55" y="80"/>
                      <a:pt x="55" y="56"/>
                    </a:cubicBezTo>
                    <a:cubicBezTo>
                      <a:pt x="55" y="56"/>
                      <a:pt x="55" y="55"/>
                      <a:pt x="54" y="54"/>
                    </a:cubicBezTo>
                    <a:cubicBezTo>
                      <a:pt x="54" y="44"/>
                      <a:pt x="54" y="34"/>
                      <a:pt x="54" y="23"/>
                    </a:cubicBezTo>
                    <a:cubicBezTo>
                      <a:pt x="59" y="32"/>
                      <a:pt x="59" y="44"/>
                      <a:pt x="59" y="52"/>
                    </a:cubicBezTo>
                    <a:cubicBezTo>
                      <a:pt x="58" y="61"/>
                      <a:pt x="72" y="61"/>
                      <a:pt x="73" y="52"/>
                    </a:cubicBezTo>
                    <a:cubicBezTo>
                      <a:pt x="75" y="31"/>
                      <a:pt x="67" y="3"/>
                      <a:pt x="42" y="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Oval 32">
                <a:extLst>
                  <a:ext uri="{FF2B5EF4-FFF2-40B4-BE49-F238E27FC236}">
                    <a16:creationId xmlns:a16="http://schemas.microsoft.com/office/drawing/2014/main" id="{5B50D0D4-2519-4756-8785-2F7F912175BD}"/>
                  </a:ext>
                </a:extLst>
              </p:cNvPr>
              <p:cNvSpPr>
                <a:spLocks noChangeArrowheads="1"/>
              </p:cNvSpPr>
              <p:nvPr/>
            </p:nvSpPr>
            <p:spPr bwMode="auto">
              <a:xfrm>
                <a:off x="2894991" y="4823018"/>
                <a:ext cx="83299" cy="832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33">
                <a:extLst>
                  <a:ext uri="{FF2B5EF4-FFF2-40B4-BE49-F238E27FC236}">
                    <a16:creationId xmlns:a16="http://schemas.microsoft.com/office/drawing/2014/main" id="{AE4A374F-51D8-4CF4-94B3-E26C243B43F3}"/>
                  </a:ext>
                </a:extLst>
              </p:cNvPr>
              <p:cNvSpPr>
                <a:spLocks/>
              </p:cNvSpPr>
              <p:nvPr/>
            </p:nvSpPr>
            <p:spPr bwMode="auto">
              <a:xfrm>
                <a:off x="2827253" y="4924625"/>
                <a:ext cx="222438" cy="412836"/>
              </a:xfrm>
              <a:custGeom>
                <a:avLst/>
                <a:gdLst>
                  <a:gd name="T0" fmla="*/ 42 w 75"/>
                  <a:gd name="T1" fmla="*/ 1 h 138"/>
                  <a:gd name="T2" fmla="*/ 31 w 75"/>
                  <a:gd name="T3" fmla="*/ 1 h 138"/>
                  <a:gd name="T4" fmla="*/ 2 w 75"/>
                  <a:gd name="T5" fmla="*/ 52 h 138"/>
                  <a:gd name="T6" fmla="*/ 16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5 w 75"/>
                  <a:gd name="T19" fmla="*/ 127 h 138"/>
                  <a:gd name="T20" fmla="*/ 36 w 75"/>
                  <a:gd name="T21" fmla="*/ 72 h 138"/>
                  <a:gd name="T22" fmla="*/ 38 w 75"/>
                  <a:gd name="T23" fmla="*/ 72 h 138"/>
                  <a:gd name="T24" fmla="*/ 39 w 75"/>
                  <a:gd name="T25" fmla="*/ 127 h 138"/>
                  <a:gd name="T26" fmla="*/ 55 w 75"/>
                  <a:gd name="T27" fmla="*/ 127 h 138"/>
                  <a:gd name="T28" fmla="*/ 54 w 75"/>
                  <a:gd name="T29" fmla="*/ 56 h 138"/>
                  <a:gd name="T30" fmla="*/ 54 w 75"/>
                  <a:gd name="T31" fmla="*/ 54 h 138"/>
                  <a:gd name="T32" fmla="*/ 54 w 75"/>
                  <a:gd name="T33" fmla="*/ 23 h 138"/>
                  <a:gd name="T34" fmla="*/ 58 w 75"/>
                  <a:gd name="T35" fmla="*/ 52 h 138"/>
                  <a:gd name="T36" fmla="*/ 73 w 75"/>
                  <a:gd name="T37" fmla="*/ 52 h 138"/>
                  <a:gd name="T38" fmla="*/ 42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2" y="1"/>
                    </a:moveTo>
                    <a:cubicBezTo>
                      <a:pt x="38" y="0"/>
                      <a:pt x="34" y="0"/>
                      <a:pt x="31" y="1"/>
                    </a:cubicBezTo>
                    <a:cubicBezTo>
                      <a:pt x="7" y="4"/>
                      <a:pt x="0" y="31"/>
                      <a:pt x="2" y="52"/>
                    </a:cubicBezTo>
                    <a:cubicBezTo>
                      <a:pt x="3" y="61"/>
                      <a:pt x="17" y="61"/>
                      <a:pt x="16" y="52"/>
                    </a:cubicBezTo>
                    <a:cubicBezTo>
                      <a:pt x="15" y="45"/>
                      <a:pt x="16" y="33"/>
                      <a:pt x="20" y="25"/>
                    </a:cubicBezTo>
                    <a:cubicBezTo>
                      <a:pt x="20" y="35"/>
                      <a:pt x="20" y="45"/>
                      <a:pt x="20" y="55"/>
                    </a:cubicBezTo>
                    <a:cubicBezTo>
                      <a:pt x="20" y="55"/>
                      <a:pt x="20" y="55"/>
                      <a:pt x="20" y="56"/>
                    </a:cubicBezTo>
                    <a:cubicBezTo>
                      <a:pt x="20" y="56"/>
                      <a:pt x="20" y="56"/>
                      <a:pt x="20" y="56"/>
                    </a:cubicBezTo>
                    <a:cubicBezTo>
                      <a:pt x="20" y="80"/>
                      <a:pt x="20" y="103"/>
                      <a:pt x="19" y="127"/>
                    </a:cubicBezTo>
                    <a:cubicBezTo>
                      <a:pt x="18" y="138"/>
                      <a:pt x="34" y="137"/>
                      <a:pt x="35" y="127"/>
                    </a:cubicBezTo>
                    <a:cubicBezTo>
                      <a:pt x="36" y="109"/>
                      <a:pt x="36" y="90"/>
                      <a:pt x="36" y="72"/>
                    </a:cubicBezTo>
                    <a:cubicBezTo>
                      <a:pt x="37" y="72"/>
                      <a:pt x="37" y="72"/>
                      <a:pt x="38" y="72"/>
                    </a:cubicBezTo>
                    <a:cubicBezTo>
                      <a:pt x="38" y="90"/>
                      <a:pt x="38" y="109"/>
                      <a:pt x="39" y="127"/>
                    </a:cubicBezTo>
                    <a:cubicBezTo>
                      <a:pt x="40" y="137"/>
                      <a:pt x="56" y="138"/>
                      <a:pt x="55" y="127"/>
                    </a:cubicBezTo>
                    <a:cubicBezTo>
                      <a:pt x="54" y="103"/>
                      <a:pt x="54" y="80"/>
                      <a:pt x="54" y="56"/>
                    </a:cubicBezTo>
                    <a:cubicBezTo>
                      <a:pt x="54" y="56"/>
                      <a:pt x="54" y="55"/>
                      <a:pt x="54" y="54"/>
                    </a:cubicBezTo>
                    <a:cubicBezTo>
                      <a:pt x="54" y="44"/>
                      <a:pt x="54" y="34"/>
                      <a:pt x="54" y="23"/>
                    </a:cubicBezTo>
                    <a:cubicBezTo>
                      <a:pt x="59" y="32"/>
                      <a:pt x="59" y="44"/>
                      <a:pt x="58" y="52"/>
                    </a:cubicBezTo>
                    <a:cubicBezTo>
                      <a:pt x="57" y="61"/>
                      <a:pt x="72" y="61"/>
                      <a:pt x="73" y="52"/>
                    </a:cubicBezTo>
                    <a:cubicBezTo>
                      <a:pt x="75" y="31"/>
                      <a:pt x="67" y="3"/>
                      <a:pt x="42" y="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Oval 34">
                <a:extLst>
                  <a:ext uri="{FF2B5EF4-FFF2-40B4-BE49-F238E27FC236}">
                    <a16:creationId xmlns:a16="http://schemas.microsoft.com/office/drawing/2014/main" id="{210995C9-B4A2-48AA-B148-761072D821FE}"/>
                  </a:ext>
                </a:extLst>
              </p:cNvPr>
              <p:cNvSpPr>
                <a:spLocks noChangeArrowheads="1"/>
              </p:cNvSpPr>
              <p:nvPr/>
            </p:nvSpPr>
            <p:spPr bwMode="auto">
              <a:xfrm>
                <a:off x="3139397" y="4823018"/>
                <a:ext cx="83299" cy="832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35">
                <a:extLst>
                  <a:ext uri="{FF2B5EF4-FFF2-40B4-BE49-F238E27FC236}">
                    <a16:creationId xmlns:a16="http://schemas.microsoft.com/office/drawing/2014/main" id="{7B31696D-0DC3-456C-AC6E-4C56D077BD37}"/>
                  </a:ext>
                </a:extLst>
              </p:cNvPr>
              <p:cNvSpPr>
                <a:spLocks/>
              </p:cNvSpPr>
              <p:nvPr/>
            </p:nvSpPr>
            <p:spPr bwMode="auto">
              <a:xfrm>
                <a:off x="3070744" y="4924625"/>
                <a:ext cx="222438" cy="412836"/>
              </a:xfrm>
              <a:custGeom>
                <a:avLst/>
                <a:gdLst>
                  <a:gd name="T0" fmla="*/ 42 w 75"/>
                  <a:gd name="T1" fmla="*/ 1 h 138"/>
                  <a:gd name="T2" fmla="*/ 31 w 75"/>
                  <a:gd name="T3" fmla="*/ 1 h 138"/>
                  <a:gd name="T4" fmla="*/ 2 w 75"/>
                  <a:gd name="T5" fmla="*/ 52 h 138"/>
                  <a:gd name="T6" fmla="*/ 16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5 w 75"/>
                  <a:gd name="T19" fmla="*/ 127 h 138"/>
                  <a:gd name="T20" fmla="*/ 36 w 75"/>
                  <a:gd name="T21" fmla="*/ 72 h 138"/>
                  <a:gd name="T22" fmla="*/ 38 w 75"/>
                  <a:gd name="T23" fmla="*/ 72 h 138"/>
                  <a:gd name="T24" fmla="*/ 39 w 75"/>
                  <a:gd name="T25" fmla="*/ 127 h 138"/>
                  <a:gd name="T26" fmla="*/ 56 w 75"/>
                  <a:gd name="T27" fmla="*/ 127 h 138"/>
                  <a:gd name="T28" fmla="*/ 55 w 75"/>
                  <a:gd name="T29" fmla="*/ 56 h 138"/>
                  <a:gd name="T30" fmla="*/ 54 w 75"/>
                  <a:gd name="T31" fmla="*/ 54 h 138"/>
                  <a:gd name="T32" fmla="*/ 54 w 75"/>
                  <a:gd name="T33" fmla="*/ 23 h 138"/>
                  <a:gd name="T34" fmla="*/ 59 w 75"/>
                  <a:gd name="T35" fmla="*/ 52 h 138"/>
                  <a:gd name="T36" fmla="*/ 73 w 75"/>
                  <a:gd name="T37" fmla="*/ 52 h 138"/>
                  <a:gd name="T38" fmla="*/ 42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2" y="1"/>
                    </a:moveTo>
                    <a:cubicBezTo>
                      <a:pt x="39" y="0"/>
                      <a:pt x="35" y="0"/>
                      <a:pt x="31" y="1"/>
                    </a:cubicBezTo>
                    <a:cubicBezTo>
                      <a:pt x="8" y="4"/>
                      <a:pt x="0" y="31"/>
                      <a:pt x="2" y="52"/>
                    </a:cubicBezTo>
                    <a:cubicBezTo>
                      <a:pt x="3" y="61"/>
                      <a:pt x="17" y="61"/>
                      <a:pt x="16" y="52"/>
                    </a:cubicBezTo>
                    <a:cubicBezTo>
                      <a:pt x="15" y="45"/>
                      <a:pt x="16" y="33"/>
                      <a:pt x="20" y="25"/>
                    </a:cubicBezTo>
                    <a:cubicBezTo>
                      <a:pt x="20" y="35"/>
                      <a:pt x="20" y="45"/>
                      <a:pt x="20" y="55"/>
                    </a:cubicBezTo>
                    <a:cubicBezTo>
                      <a:pt x="20" y="55"/>
                      <a:pt x="20" y="55"/>
                      <a:pt x="20" y="56"/>
                    </a:cubicBezTo>
                    <a:cubicBezTo>
                      <a:pt x="20" y="56"/>
                      <a:pt x="20" y="56"/>
                      <a:pt x="20" y="56"/>
                    </a:cubicBezTo>
                    <a:cubicBezTo>
                      <a:pt x="20" y="80"/>
                      <a:pt x="20" y="103"/>
                      <a:pt x="19" y="127"/>
                    </a:cubicBezTo>
                    <a:cubicBezTo>
                      <a:pt x="18" y="138"/>
                      <a:pt x="35" y="137"/>
                      <a:pt x="35" y="127"/>
                    </a:cubicBezTo>
                    <a:cubicBezTo>
                      <a:pt x="36" y="109"/>
                      <a:pt x="36" y="90"/>
                      <a:pt x="36" y="72"/>
                    </a:cubicBezTo>
                    <a:cubicBezTo>
                      <a:pt x="37" y="72"/>
                      <a:pt x="38" y="72"/>
                      <a:pt x="38" y="72"/>
                    </a:cubicBezTo>
                    <a:cubicBezTo>
                      <a:pt x="38" y="90"/>
                      <a:pt x="39" y="109"/>
                      <a:pt x="39" y="127"/>
                    </a:cubicBezTo>
                    <a:cubicBezTo>
                      <a:pt x="40" y="137"/>
                      <a:pt x="56" y="138"/>
                      <a:pt x="56" y="127"/>
                    </a:cubicBezTo>
                    <a:cubicBezTo>
                      <a:pt x="55" y="103"/>
                      <a:pt x="55" y="80"/>
                      <a:pt x="55" y="56"/>
                    </a:cubicBezTo>
                    <a:cubicBezTo>
                      <a:pt x="55" y="56"/>
                      <a:pt x="55" y="55"/>
                      <a:pt x="54" y="54"/>
                    </a:cubicBezTo>
                    <a:cubicBezTo>
                      <a:pt x="54" y="44"/>
                      <a:pt x="54" y="34"/>
                      <a:pt x="54" y="23"/>
                    </a:cubicBezTo>
                    <a:cubicBezTo>
                      <a:pt x="59" y="32"/>
                      <a:pt x="59" y="44"/>
                      <a:pt x="59" y="52"/>
                    </a:cubicBezTo>
                    <a:cubicBezTo>
                      <a:pt x="58" y="61"/>
                      <a:pt x="72" y="61"/>
                      <a:pt x="73" y="52"/>
                    </a:cubicBezTo>
                    <a:cubicBezTo>
                      <a:pt x="75" y="31"/>
                      <a:pt x="67" y="3"/>
                      <a:pt x="42" y="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Oval 36">
                <a:extLst>
                  <a:ext uri="{FF2B5EF4-FFF2-40B4-BE49-F238E27FC236}">
                    <a16:creationId xmlns:a16="http://schemas.microsoft.com/office/drawing/2014/main" id="{6F9F71CC-8833-4085-85DC-3AF274E770BB}"/>
                  </a:ext>
                </a:extLst>
              </p:cNvPr>
              <p:cNvSpPr>
                <a:spLocks noChangeArrowheads="1"/>
              </p:cNvSpPr>
              <p:nvPr/>
            </p:nvSpPr>
            <p:spPr bwMode="auto">
              <a:xfrm>
                <a:off x="3376480" y="4823018"/>
                <a:ext cx="83299" cy="83299"/>
              </a:xfrm>
              <a:prstGeom prst="ellipse">
                <a:avLst/>
              </a:prstGeom>
              <a:solidFill>
                <a:schemeClr val="bg1">
                  <a:lumMod val="65000"/>
                  <a:alpha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37">
                <a:extLst>
                  <a:ext uri="{FF2B5EF4-FFF2-40B4-BE49-F238E27FC236}">
                    <a16:creationId xmlns:a16="http://schemas.microsoft.com/office/drawing/2014/main" id="{A94DF25C-1126-47BB-8097-3DC11E407FF0}"/>
                  </a:ext>
                </a:extLst>
              </p:cNvPr>
              <p:cNvSpPr>
                <a:spLocks/>
              </p:cNvSpPr>
              <p:nvPr/>
            </p:nvSpPr>
            <p:spPr bwMode="auto">
              <a:xfrm>
                <a:off x="3308743" y="4924625"/>
                <a:ext cx="222438" cy="412836"/>
              </a:xfrm>
              <a:custGeom>
                <a:avLst/>
                <a:gdLst>
                  <a:gd name="T0" fmla="*/ 42 w 75"/>
                  <a:gd name="T1" fmla="*/ 1 h 138"/>
                  <a:gd name="T2" fmla="*/ 31 w 75"/>
                  <a:gd name="T3" fmla="*/ 1 h 138"/>
                  <a:gd name="T4" fmla="*/ 2 w 75"/>
                  <a:gd name="T5" fmla="*/ 52 h 138"/>
                  <a:gd name="T6" fmla="*/ 16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5 w 75"/>
                  <a:gd name="T19" fmla="*/ 127 h 138"/>
                  <a:gd name="T20" fmla="*/ 36 w 75"/>
                  <a:gd name="T21" fmla="*/ 72 h 138"/>
                  <a:gd name="T22" fmla="*/ 38 w 75"/>
                  <a:gd name="T23" fmla="*/ 72 h 138"/>
                  <a:gd name="T24" fmla="*/ 39 w 75"/>
                  <a:gd name="T25" fmla="*/ 127 h 138"/>
                  <a:gd name="T26" fmla="*/ 55 w 75"/>
                  <a:gd name="T27" fmla="*/ 127 h 138"/>
                  <a:gd name="T28" fmla="*/ 54 w 75"/>
                  <a:gd name="T29" fmla="*/ 56 h 138"/>
                  <a:gd name="T30" fmla="*/ 54 w 75"/>
                  <a:gd name="T31" fmla="*/ 54 h 138"/>
                  <a:gd name="T32" fmla="*/ 54 w 75"/>
                  <a:gd name="T33" fmla="*/ 23 h 138"/>
                  <a:gd name="T34" fmla="*/ 58 w 75"/>
                  <a:gd name="T35" fmla="*/ 52 h 138"/>
                  <a:gd name="T36" fmla="*/ 72 w 75"/>
                  <a:gd name="T37" fmla="*/ 52 h 138"/>
                  <a:gd name="T38" fmla="*/ 42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2" y="1"/>
                    </a:moveTo>
                    <a:cubicBezTo>
                      <a:pt x="38" y="0"/>
                      <a:pt x="34" y="0"/>
                      <a:pt x="31" y="1"/>
                    </a:cubicBezTo>
                    <a:cubicBezTo>
                      <a:pt x="7" y="4"/>
                      <a:pt x="0" y="31"/>
                      <a:pt x="2" y="52"/>
                    </a:cubicBezTo>
                    <a:cubicBezTo>
                      <a:pt x="3" y="61"/>
                      <a:pt x="17" y="61"/>
                      <a:pt x="16" y="52"/>
                    </a:cubicBezTo>
                    <a:cubicBezTo>
                      <a:pt x="15" y="45"/>
                      <a:pt x="16" y="33"/>
                      <a:pt x="20" y="25"/>
                    </a:cubicBezTo>
                    <a:cubicBezTo>
                      <a:pt x="20" y="35"/>
                      <a:pt x="20" y="45"/>
                      <a:pt x="20" y="55"/>
                    </a:cubicBezTo>
                    <a:cubicBezTo>
                      <a:pt x="20" y="55"/>
                      <a:pt x="20" y="55"/>
                      <a:pt x="20" y="56"/>
                    </a:cubicBezTo>
                    <a:cubicBezTo>
                      <a:pt x="20" y="56"/>
                      <a:pt x="20" y="56"/>
                      <a:pt x="20" y="56"/>
                    </a:cubicBezTo>
                    <a:cubicBezTo>
                      <a:pt x="20" y="80"/>
                      <a:pt x="20" y="103"/>
                      <a:pt x="19" y="127"/>
                    </a:cubicBezTo>
                    <a:cubicBezTo>
                      <a:pt x="18" y="138"/>
                      <a:pt x="34" y="137"/>
                      <a:pt x="35" y="127"/>
                    </a:cubicBezTo>
                    <a:cubicBezTo>
                      <a:pt x="36" y="109"/>
                      <a:pt x="36" y="90"/>
                      <a:pt x="36" y="72"/>
                    </a:cubicBezTo>
                    <a:cubicBezTo>
                      <a:pt x="37" y="72"/>
                      <a:pt x="37" y="72"/>
                      <a:pt x="38" y="72"/>
                    </a:cubicBezTo>
                    <a:cubicBezTo>
                      <a:pt x="38" y="90"/>
                      <a:pt x="38" y="109"/>
                      <a:pt x="39" y="127"/>
                    </a:cubicBezTo>
                    <a:cubicBezTo>
                      <a:pt x="40" y="137"/>
                      <a:pt x="56" y="138"/>
                      <a:pt x="55" y="127"/>
                    </a:cubicBezTo>
                    <a:cubicBezTo>
                      <a:pt x="54" y="103"/>
                      <a:pt x="54" y="80"/>
                      <a:pt x="54" y="56"/>
                    </a:cubicBezTo>
                    <a:cubicBezTo>
                      <a:pt x="54" y="56"/>
                      <a:pt x="54" y="55"/>
                      <a:pt x="54" y="54"/>
                    </a:cubicBezTo>
                    <a:cubicBezTo>
                      <a:pt x="54" y="44"/>
                      <a:pt x="54" y="34"/>
                      <a:pt x="54" y="23"/>
                    </a:cubicBezTo>
                    <a:cubicBezTo>
                      <a:pt x="59" y="32"/>
                      <a:pt x="59" y="44"/>
                      <a:pt x="58" y="52"/>
                    </a:cubicBezTo>
                    <a:cubicBezTo>
                      <a:pt x="57" y="61"/>
                      <a:pt x="72" y="61"/>
                      <a:pt x="72" y="52"/>
                    </a:cubicBezTo>
                    <a:cubicBezTo>
                      <a:pt x="75" y="31"/>
                      <a:pt x="67" y="3"/>
                      <a:pt x="42" y="1"/>
                    </a:cubicBezTo>
                    <a:close/>
                  </a:path>
                </a:pathLst>
              </a:custGeom>
              <a:solidFill>
                <a:schemeClr val="bg1">
                  <a:lumMod val="65000"/>
                  <a:alpha val="4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Oval 38">
                <a:extLst>
                  <a:ext uri="{FF2B5EF4-FFF2-40B4-BE49-F238E27FC236}">
                    <a16:creationId xmlns:a16="http://schemas.microsoft.com/office/drawing/2014/main" id="{11232150-6EFF-4E17-B048-6751E9F37719}"/>
                  </a:ext>
                </a:extLst>
              </p:cNvPr>
              <p:cNvSpPr>
                <a:spLocks noChangeArrowheads="1"/>
              </p:cNvSpPr>
              <p:nvPr/>
            </p:nvSpPr>
            <p:spPr bwMode="auto">
              <a:xfrm>
                <a:off x="3617225" y="4823018"/>
                <a:ext cx="83299" cy="83299"/>
              </a:xfrm>
              <a:prstGeom prst="ellipse">
                <a:avLst/>
              </a:prstGeom>
              <a:solidFill>
                <a:schemeClr val="bg1">
                  <a:lumMod val="65000"/>
                  <a:alpha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39">
                <a:extLst>
                  <a:ext uri="{FF2B5EF4-FFF2-40B4-BE49-F238E27FC236}">
                    <a16:creationId xmlns:a16="http://schemas.microsoft.com/office/drawing/2014/main" id="{78AF86BF-A60C-4008-A55B-B136AD469F57}"/>
                  </a:ext>
                </a:extLst>
              </p:cNvPr>
              <p:cNvSpPr>
                <a:spLocks/>
              </p:cNvSpPr>
              <p:nvPr/>
            </p:nvSpPr>
            <p:spPr bwMode="auto">
              <a:xfrm>
                <a:off x="3549487" y="4924625"/>
                <a:ext cx="222438" cy="412836"/>
              </a:xfrm>
              <a:custGeom>
                <a:avLst/>
                <a:gdLst>
                  <a:gd name="T0" fmla="*/ 42 w 75"/>
                  <a:gd name="T1" fmla="*/ 1 h 138"/>
                  <a:gd name="T2" fmla="*/ 31 w 75"/>
                  <a:gd name="T3" fmla="*/ 1 h 138"/>
                  <a:gd name="T4" fmla="*/ 2 w 75"/>
                  <a:gd name="T5" fmla="*/ 52 h 138"/>
                  <a:gd name="T6" fmla="*/ 16 w 75"/>
                  <a:gd name="T7" fmla="*/ 52 h 138"/>
                  <a:gd name="T8" fmla="*/ 20 w 75"/>
                  <a:gd name="T9" fmla="*/ 25 h 138"/>
                  <a:gd name="T10" fmla="*/ 20 w 75"/>
                  <a:gd name="T11" fmla="*/ 55 h 138"/>
                  <a:gd name="T12" fmla="*/ 20 w 75"/>
                  <a:gd name="T13" fmla="*/ 56 h 138"/>
                  <a:gd name="T14" fmla="*/ 20 w 75"/>
                  <a:gd name="T15" fmla="*/ 56 h 138"/>
                  <a:gd name="T16" fmla="*/ 19 w 75"/>
                  <a:gd name="T17" fmla="*/ 127 h 138"/>
                  <a:gd name="T18" fmla="*/ 35 w 75"/>
                  <a:gd name="T19" fmla="*/ 127 h 138"/>
                  <a:gd name="T20" fmla="*/ 36 w 75"/>
                  <a:gd name="T21" fmla="*/ 72 h 138"/>
                  <a:gd name="T22" fmla="*/ 38 w 75"/>
                  <a:gd name="T23" fmla="*/ 72 h 138"/>
                  <a:gd name="T24" fmla="*/ 39 w 75"/>
                  <a:gd name="T25" fmla="*/ 127 h 138"/>
                  <a:gd name="T26" fmla="*/ 55 w 75"/>
                  <a:gd name="T27" fmla="*/ 127 h 138"/>
                  <a:gd name="T28" fmla="*/ 54 w 75"/>
                  <a:gd name="T29" fmla="*/ 56 h 138"/>
                  <a:gd name="T30" fmla="*/ 54 w 75"/>
                  <a:gd name="T31" fmla="*/ 54 h 138"/>
                  <a:gd name="T32" fmla="*/ 54 w 75"/>
                  <a:gd name="T33" fmla="*/ 23 h 138"/>
                  <a:gd name="T34" fmla="*/ 58 w 75"/>
                  <a:gd name="T35" fmla="*/ 52 h 138"/>
                  <a:gd name="T36" fmla="*/ 72 w 75"/>
                  <a:gd name="T37" fmla="*/ 52 h 138"/>
                  <a:gd name="T38" fmla="*/ 42 w 75"/>
                  <a:gd name="T39"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138">
                    <a:moveTo>
                      <a:pt x="42" y="1"/>
                    </a:moveTo>
                    <a:cubicBezTo>
                      <a:pt x="38" y="0"/>
                      <a:pt x="34" y="0"/>
                      <a:pt x="31" y="1"/>
                    </a:cubicBezTo>
                    <a:cubicBezTo>
                      <a:pt x="7" y="4"/>
                      <a:pt x="0" y="31"/>
                      <a:pt x="2" y="52"/>
                    </a:cubicBezTo>
                    <a:cubicBezTo>
                      <a:pt x="3" y="61"/>
                      <a:pt x="17" y="61"/>
                      <a:pt x="16" y="52"/>
                    </a:cubicBezTo>
                    <a:cubicBezTo>
                      <a:pt x="15" y="45"/>
                      <a:pt x="15" y="33"/>
                      <a:pt x="20" y="25"/>
                    </a:cubicBezTo>
                    <a:cubicBezTo>
                      <a:pt x="20" y="35"/>
                      <a:pt x="20" y="45"/>
                      <a:pt x="20" y="55"/>
                    </a:cubicBezTo>
                    <a:cubicBezTo>
                      <a:pt x="20" y="55"/>
                      <a:pt x="20" y="55"/>
                      <a:pt x="20" y="56"/>
                    </a:cubicBezTo>
                    <a:cubicBezTo>
                      <a:pt x="20" y="56"/>
                      <a:pt x="20" y="56"/>
                      <a:pt x="20" y="56"/>
                    </a:cubicBezTo>
                    <a:cubicBezTo>
                      <a:pt x="20" y="80"/>
                      <a:pt x="19" y="103"/>
                      <a:pt x="19" y="127"/>
                    </a:cubicBezTo>
                    <a:cubicBezTo>
                      <a:pt x="18" y="138"/>
                      <a:pt x="34" y="137"/>
                      <a:pt x="35" y="127"/>
                    </a:cubicBezTo>
                    <a:cubicBezTo>
                      <a:pt x="36" y="109"/>
                      <a:pt x="36" y="90"/>
                      <a:pt x="36" y="72"/>
                    </a:cubicBezTo>
                    <a:cubicBezTo>
                      <a:pt x="37" y="72"/>
                      <a:pt x="37" y="72"/>
                      <a:pt x="38" y="72"/>
                    </a:cubicBezTo>
                    <a:cubicBezTo>
                      <a:pt x="38" y="90"/>
                      <a:pt x="38" y="109"/>
                      <a:pt x="39" y="127"/>
                    </a:cubicBezTo>
                    <a:cubicBezTo>
                      <a:pt x="40" y="137"/>
                      <a:pt x="56" y="138"/>
                      <a:pt x="55" y="127"/>
                    </a:cubicBezTo>
                    <a:cubicBezTo>
                      <a:pt x="54" y="103"/>
                      <a:pt x="54" y="80"/>
                      <a:pt x="54" y="56"/>
                    </a:cubicBezTo>
                    <a:cubicBezTo>
                      <a:pt x="54" y="56"/>
                      <a:pt x="54" y="55"/>
                      <a:pt x="54" y="54"/>
                    </a:cubicBezTo>
                    <a:cubicBezTo>
                      <a:pt x="54" y="44"/>
                      <a:pt x="54" y="34"/>
                      <a:pt x="54" y="23"/>
                    </a:cubicBezTo>
                    <a:cubicBezTo>
                      <a:pt x="59" y="32"/>
                      <a:pt x="59" y="44"/>
                      <a:pt x="58" y="52"/>
                    </a:cubicBezTo>
                    <a:cubicBezTo>
                      <a:pt x="57" y="61"/>
                      <a:pt x="71" y="61"/>
                      <a:pt x="72" y="52"/>
                    </a:cubicBezTo>
                    <a:cubicBezTo>
                      <a:pt x="75" y="31"/>
                      <a:pt x="67" y="3"/>
                      <a:pt x="42" y="1"/>
                    </a:cubicBezTo>
                    <a:close/>
                  </a:path>
                </a:pathLst>
              </a:custGeom>
              <a:solidFill>
                <a:schemeClr val="bg1">
                  <a:lumMod val="65000"/>
                  <a:alpha val="4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73" name="TextBox 72">
              <a:extLst>
                <a:ext uri="{FF2B5EF4-FFF2-40B4-BE49-F238E27FC236}">
                  <a16:creationId xmlns:a16="http://schemas.microsoft.com/office/drawing/2014/main" id="{8CBA9CB0-7EF8-4213-AB33-A30076745617}"/>
                </a:ext>
              </a:extLst>
            </p:cNvPr>
            <p:cNvSpPr txBox="1"/>
            <p:nvPr/>
          </p:nvSpPr>
          <p:spPr>
            <a:xfrm>
              <a:off x="3921935" y="4813985"/>
              <a:ext cx="815310" cy="416396"/>
            </a:xfrm>
            <a:prstGeom prst="rect">
              <a:avLst/>
            </a:prstGeom>
            <a:noFill/>
          </p:spPr>
          <p:txBody>
            <a:bodyPr wrap="square" rtlCol="0">
              <a:spAutoFit/>
            </a:bodyPr>
            <a:lstStyle/>
            <a:p>
              <a:pPr>
                <a:lnSpc>
                  <a:spcPct val="113000"/>
                </a:lnSpc>
              </a:pPr>
              <a:r>
                <a:rPr lang="en-US" sz="2000" b="1" i="1" dirty="0">
                  <a:solidFill>
                    <a:schemeClr val="accent1"/>
                  </a:solidFill>
                  <a:latin typeface="+mj-lt"/>
                </a:rPr>
                <a:t>76%</a:t>
              </a:r>
            </a:p>
          </p:txBody>
        </p:sp>
      </p:grpSp>
      <p:grpSp>
        <p:nvGrpSpPr>
          <p:cNvPr id="52" name="Group 51">
            <a:extLst>
              <a:ext uri="{FF2B5EF4-FFF2-40B4-BE49-F238E27FC236}">
                <a16:creationId xmlns:a16="http://schemas.microsoft.com/office/drawing/2014/main" id="{B1ECAD13-A285-46CD-9105-8EA38BF9469A}"/>
              </a:ext>
            </a:extLst>
          </p:cNvPr>
          <p:cNvGrpSpPr/>
          <p:nvPr/>
        </p:nvGrpSpPr>
        <p:grpSpPr>
          <a:xfrm>
            <a:off x="885733" y="5354467"/>
            <a:ext cx="3851512" cy="510781"/>
            <a:chOff x="885733" y="5354467"/>
            <a:chExt cx="3851512" cy="510781"/>
          </a:xfrm>
        </p:grpSpPr>
        <p:grpSp>
          <p:nvGrpSpPr>
            <p:cNvPr id="76" name="Group 75">
              <a:extLst>
                <a:ext uri="{FF2B5EF4-FFF2-40B4-BE49-F238E27FC236}">
                  <a16:creationId xmlns:a16="http://schemas.microsoft.com/office/drawing/2014/main" id="{329DDD8D-495A-43CD-9778-93E03D20908A}"/>
                </a:ext>
              </a:extLst>
            </p:cNvPr>
            <p:cNvGrpSpPr/>
            <p:nvPr/>
          </p:nvGrpSpPr>
          <p:grpSpPr>
            <a:xfrm>
              <a:off x="885733" y="5354467"/>
              <a:ext cx="2889853" cy="510781"/>
              <a:chOff x="885733" y="5412523"/>
              <a:chExt cx="2889853" cy="510781"/>
            </a:xfrm>
          </p:grpSpPr>
          <p:sp>
            <p:nvSpPr>
              <p:cNvPr id="30" name="Freeform 46">
                <a:extLst>
                  <a:ext uri="{FF2B5EF4-FFF2-40B4-BE49-F238E27FC236}">
                    <a16:creationId xmlns:a16="http://schemas.microsoft.com/office/drawing/2014/main" id="{E4C5590D-C88C-469F-A929-F0E4FDA05F04}"/>
                  </a:ext>
                </a:extLst>
              </p:cNvPr>
              <p:cNvSpPr>
                <a:spLocks/>
              </p:cNvSpPr>
              <p:nvPr/>
            </p:nvSpPr>
            <p:spPr bwMode="auto">
              <a:xfrm>
                <a:off x="885733" y="5483922"/>
                <a:ext cx="256306" cy="427483"/>
              </a:xfrm>
              <a:custGeom>
                <a:avLst/>
                <a:gdLst>
                  <a:gd name="T0" fmla="*/ 84 w 86"/>
                  <a:gd name="T1" fmla="*/ 64 h 143"/>
                  <a:gd name="T2" fmla="*/ 60 w 86"/>
                  <a:gd name="T3" fmla="*/ 12 h 143"/>
                  <a:gd name="T4" fmla="*/ 20 w 86"/>
                  <a:gd name="T5" fmla="*/ 16 h 143"/>
                  <a:gd name="T6" fmla="*/ 1 w 86"/>
                  <a:gd name="T7" fmla="*/ 65 h 143"/>
                  <a:gd name="T8" fmla="*/ 15 w 86"/>
                  <a:gd name="T9" fmla="*/ 65 h 143"/>
                  <a:gd name="T10" fmla="*/ 28 w 86"/>
                  <a:gd name="T11" fmla="*/ 29 h 143"/>
                  <a:gd name="T12" fmla="*/ 27 w 86"/>
                  <a:gd name="T13" fmla="*/ 44 h 143"/>
                  <a:gd name="T14" fmla="*/ 11 w 86"/>
                  <a:gd name="T15" fmla="*/ 94 h 143"/>
                  <a:gd name="T16" fmla="*/ 24 w 86"/>
                  <a:gd name="T17" fmla="*/ 94 h 143"/>
                  <a:gd name="T18" fmla="*/ 24 w 86"/>
                  <a:gd name="T19" fmla="*/ 134 h 143"/>
                  <a:gd name="T20" fmla="*/ 31 w 86"/>
                  <a:gd name="T21" fmla="*/ 142 h 143"/>
                  <a:gd name="T22" fmla="*/ 39 w 86"/>
                  <a:gd name="T23" fmla="*/ 134 h 143"/>
                  <a:gd name="T24" fmla="*/ 39 w 86"/>
                  <a:gd name="T25" fmla="*/ 94 h 143"/>
                  <a:gd name="T26" fmla="*/ 46 w 86"/>
                  <a:gd name="T27" fmla="*/ 94 h 143"/>
                  <a:gd name="T28" fmla="*/ 46 w 86"/>
                  <a:gd name="T29" fmla="*/ 134 h 143"/>
                  <a:gd name="T30" fmla="*/ 61 w 86"/>
                  <a:gd name="T31" fmla="*/ 134 h 143"/>
                  <a:gd name="T32" fmla="*/ 61 w 86"/>
                  <a:gd name="T33" fmla="*/ 94 h 143"/>
                  <a:gd name="T34" fmla="*/ 74 w 86"/>
                  <a:gd name="T35" fmla="*/ 94 h 143"/>
                  <a:gd name="T36" fmla="*/ 61 w 86"/>
                  <a:gd name="T37" fmla="*/ 44 h 143"/>
                  <a:gd name="T38" fmla="*/ 58 w 86"/>
                  <a:gd name="T39" fmla="*/ 29 h 143"/>
                  <a:gd name="T40" fmla="*/ 70 w 86"/>
                  <a:gd name="T41" fmla="*/ 64 h 143"/>
                  <a:gd name="T42" fmla="*/ 84 w 86"/>
                  <a:gd name="T43" fmla="*/ 6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143">
                    <a:moveTo>
                      <a:pt x="84" y="64"/>
                    </a:moveTo>
                    <a:cubicBezTo>
                      <a:pt x="81" y="21"/>
                      <a:pt x="60" y="12"/>
                      <a:pt x="60" y="12"/>
                    </a:cubicBezTo>
                    <a:cubicBezTo>
                      <a:pt x="60" y="12"/>
                      <a:pt x="41" y="0"/>
                      <a:pt x="20" y="16"/>
                    </a:cubicBezTo>
                    <a:cubicBezTo>
                      <a:pt x="6" y="28"/>
                      <a:pt x="3" y="46"/>
                      <a:pt x="1" y="65"/>
                    </a:cubicBezTo>
                    <a:cubicBezTo>
                      <a:pt x="0" y="74"/>
                      <a:pt x="14" y="74"/>
                      <a:pt x="15" y="65"/>
                    </a:cubicBezTo>
                    <a:cubicBezTo>
                      <a:pt x="17" y="54"/>
                      <a:pt x="23" y="38"/>
                      <a:pt x="28" y="29"/>
                    </a:cubicBezTo>
                    <a:cubicBezTo>
                      <a:pt x="27" y="44"/>
                      <a:pt x="27" y="44"/>
                      <a:pt x="27" y="44"/>
                    </a:cubicBezTo>
                    <a:cubicBezTo>
                      <a:pt x="11" y="94"/>
                      <a:pt x="11" y="94"/>
                      <a:pt x="11" y="94"/>
                    </a:cubicBezTo>
                    <a:cubicBezTo>
                      <a:pt x="24" y="94"/>
                      <a:pt x="24" y="94"/>
                      <a:pt x="24" y="94"/>
                    </a:cubicBezTo>
                    <a:cubicBezTo>
                      <a:pt x="24" y="134"/>
                      <a:pt x="24" y="134"/>
                      <a:pt x="24" y="134"/>
                    </a:cubicBezTo>
                    <a:cubicBezTo>
                      <a:pt x="24" y="138"/>
                      <a:pt x="27" y="142"/>
                      <a:pt x="31" y="142"/>
                    </a:cubicBezTo>
                    <a:cubicBezTo>
                      <a:pt x="36" y="142"/>
                      <a:pt x="39" y="138"/>
                      <a:pt x="39" y="134"/>
                    </a:cubicBezTo>
                    <a:cubicBezTo>
                      <a:pt x="39" y="94"/>
                      <a:pt x="39" y="94"/>
                      <a:pt x="39" y="94"/>
                    </a:cubicBezTo>
                    <a:cubicBezTo>
                      <a:pt x="46" y="94"/>
                      <a:pt x="46" y="94"/>
                      <a:pt x="46" y="94"/>
                    </a:cubicBezTo>
                    <a:cubicBezTo>
                      <a:pt x="46" y="107"/>
                      <a:pt x="46" y="121"/>
                      <a:pt x="46" y="134"/>
                    </a:cubicBezTo>
                    <a:cubicBezTo>
                      <a:pt x="46" y="143"/>
                      <a:pt x="61" y="143"/>
                      <a:pt x="61" y="134"/>
                    </a:cubicBezTo>
                    <a:cubicBezTo>
                      <a:pt x="61" y="121"/>
                      <a:pt x="61" y="107"/>
                      <a:pt x="61" y="94"/>
                    </a:cubicBezTo>
                    <a:cubicBezTo>
                      <a:pt x="74" y="94"/>
                      <a:pt x="74" y="94"/>
                      <a:pt x="74" y="94"/>
                    </a:cubicBezTo>
                    <a:cubicBezTo>
                      <a:pt x="61" y="44"/>
                      <a:pt x="61" y="44"/>
                      <a:pt x="61" y="44"/>
                    </a:cubicBezTo>
                    <a:cubicBezTo>
                      <a:pt x="61" y="39"/>
                      <a:pt x="58" y="32"/>
                      <a:pt x="58" y="29"/>
                    </a:cubicBezTo>
                    <a:cubicBezTo>
                      <a:pt x="64" y="38"/>
                      <a:pt x="69" y="53"/>
                      <a:pt x="70" y="64"/>
                    </a:cubicBezTo>
                    <a:cubicBezTo>
                      <a:pt x="71" y="73"/>
                      <a:pt x="86" y="73"/>
                      <a:pt x="84" y="6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Oval 47">
                <a:extLst>
                  <a:ext uri="{FF2B5EF4-FFF2-40B4-BE49-F238E27FC236}">
                    <a16:creationId xmlns:a16="http://schemas.microsoft.com/office/drawing/2014/main" id="{C4701CA1-E2BD-4181-AA07-6C2A24775537}"/>
                  </a:ext>
                </a:extLst>
              </p:cNvPr>
              <p:cNvSpPr>
                <a:spLocks noChangeArrowheads="1"/>
              </p:cNvSpPr>
              <p:nvPr/>
            </p:nvSpPr>
            <p:spPr bwMode="auto">
              <a:xfrm>
                <a:off x="971778" y="5418015"/>
                <a:ext cx="83299" cy="8421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48">
                <a:extLst>
                  <a:ext uri="{FF2B5EF4-FFF2-40B4-BE49-F238E27FC236}">
                    <a16:creationId xmlns:a16="http://schemas.microsoft.com/office/drawing/2014/main" id="{0D458427-E6B5-4922-AB41-D5C4842D010E}"/>
                  </a:ext>
                </a:extLst>
              </p:cNvPr>
              <p:cNvSpPr>
                <a:spLocks/>
              </p:cNvSpPr>
              <p:nvPr/>
            </p:nvSpPr>
            <p:spPr bwMode="auto">
              <a:xfrm>
                <a:off x="1150278" y="5477514"/>
                <a:ext cx="256306" cy="428398"/>
              </a:xfrm>
              <a:custGeom>
                <a:avLst/>
                <a:gdLst>
                  <a:gd name="T0" fmla="*/ 85 w 86"/>
                  <a:gd name="T1" fmla="*/ 63 h 143"/>
                  <a:gd name="T2" fmla="*/ 61 w 86"/>
                  <a:gd name="T3" fmla="*/ 12 h 143"/>
                  <a:gd name="T4" fmla="*/ 20 w 86"/>
                  <a:gd name="T5" fmla="*/ 15 h 143"/>
                  <a:gd name="T6" fmla="*/ 1 w 86"/>
                  <a:gd name="T7" fmla="*/ 64 h 143"/>
                  <a:gd name="T8" fmla="*/ 16 w 86"/>
                  <a:gd name="T9" fmla="*/ 64 h 143"/>
                  <a:gd name="T10" fmla="*/ 28 w 86"/>
                  <a:gd name="T11" fmla="*/ 29 h 143"/>
                  <a:gd name="T12" fmla="*/ 27 w 86"/>
                  <a:gd name="T13" fmla="*/ 44 h 143"/>
                  <a:gd name="T14" fmla="*/ 11 w 86"/>
                  <a:gd name="T15" fmla="*/ 94 h 143"/>
                  <a:gd name="T16" fmla="*/ 24 w 86"/>
                  <a:gd name="T17" fmla="*/ 94 h 143"/>
                  <a:gd name="T18" fmla="*/ 24 w 86"/>
                  <a:gd name="T19" fmla="*/ 134 h 143"/>
                  <a:gd name="T20" fmla="*/ 32 w 86"/>
                  <a:gd name="T21" fmla="*/ 141 h 143"/>
                  <a:gd name="T22" fmla="*/ 39 w 86"/>
                  <a:gd name="T23" fmla="*/ 134 h 143"/>
                  <a:gd name="T24" fmla="*/ 39 w 86"/>
                  <a:gd name="T25" fmla="*/ 94 h 143"/>
                  <a:gd name="T26" fmla="*/ 47 w 86"/>
                  <a:gd name="T27" fmla="*/ 94 h 143"/>
                  <a:gd name="T28" fmla="*/ 47 w 86"/>
                  <a:gd name="T29" fmla="*/ 134 h 143"/>
                  <a:gd name="T30" fmla="*/ 61 w 86"/>
                  <a:gd name="T31" fmla="*/ 134 h 143"/>
                  <a:gd name="T32" fmla="*/ 61 w 86"/>
                  <a:gd name="T33" fmla="*/ 94 h 143"/>
                  <a:gd name="T34" fmla="*/ 74 w 86"/>
                  <a:gd name="T35" fmla="*/ 94 h 143"/>
                  <a:gd name="T36" fmla="*/ 61 w 86"/>
                  <a:gd name="T37" fmla="*/ 44 h 143"/>
                  <a:gd name="T38" fmla="*/ 58 w 86"/>
                  <a:gd name="T39" fmla="*/ 29 h 143"/>
                  <a:gd name="T40" fmla="*/ 70 w 86"/>
                  <a:gd name="T41" fmla="*/ 63 h 143"/>
                  <a:gd name="T42" fmla="*/ 85 w 86"/>
                  <a:gd name="T43" fmla="*/ 6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143">
                    <a:moveTo>
                      <a:pt x="85" y="63"/>
                    </a:moveTo>
                    <a:cubicBezTo>
                      <a:pt x="81" y="21"/>
                      <a:pt x="61" y="12"/>
                      <a:pt x="61" y="12"/>
                    </a:cubicBezTo>
                    <a:cubicBezTo>
                      <a:pt x="61" y="12"/>
                      <a:pt x="41" y="0"/>
                      <a:pt x="20" y="15"/>
                    </a:cubicBezTo>
                    <a:cubicBezTo>
                      <a:pt x="7" y="28"/>
                      <a:pt x="4" y="46"/>
                      <a:pt x="1" y="64"/>
                    </a:cubicBezTo>
                    <a:cubicBezTo>
                      <a:pt x="0" y="74"/>
                      <a:pt x="15" y="73"/>
                      <a:pt x="16" y="64"/>
                    </a:cubicBezTo>
                    <a:cubicBezTo>
                      <a:pt x="17" y="54"/>
                      <a:pt x="23" y="38"/>
                      <a:pt x="28" y="29"/>
                    </a:cubicBezTo>
                    <a:cubicBezTo>
                      <a:pt x="27" y="44"/>
                      <a:pt x="27" y="44"/>
                      <a:pt x="27" y="44"/>
                    </a:cubicBezTo>
                    <a:cubicBezTo>
                      <a:pt x="11" y="94"/>
                      <a:pt x="11" y="94"/>
                      <a:pt x="11" y="94"/>
                    </a:cubicBezTo>
                    <a:cubicBezTo>
                      <a:pt x="24" y="94"/>
                      <a:pt x="24" y="94"/>
                      <a:pt x="24" y="94"/>
                    </a:cubicBezTo>
                    <a:cubicBezTo>
                      <a:pt x="24" y="134"/>
                      <a:pt x="24" y="134"/>
                      <a:pt x="24" y="134"/>
                    </a:cubicBezTo>
                    <a:cubicBezTo>
                      <a:pt x="24" y="138"/>
                      <a:pt x="27" y="141"/>
                      <a:pt x="32" y="141"/>
                    </a:cubicBezTo>
                    <a:cubicBezTo>
                      <a:pt x="36" y="141"/>
                      <a:pt x="39" y="138"/>
                      <a:pt x="39" y="134"/>
                    </a:cubicBezTo>
                    <a:cubicBezTo>
                      <a:pt x="39" y="94"/>
                      <a:pt x="39" y="94"/>
                      <a:pt x="39" y="94"/>
                    </a:cubicBezTo>
                    <a:cubicBezTo>
                      <a:pt x="47" y="94"/>
                      <a:pt x="47" y="94"/>
                      <a:pt x="47" y="94"/>
                    </a:cubicBezTo>
                    <a:cubicBezTo>
                      <a:pt x="47" y="107"/>
                      <a:pt x="47" y="121"/>
                      <a:pt x="47" y="134"/>
                    </a:cubicBezTo>
                    <a:cubicBezTo>
                      <a:pt x="47" y="143"/>
                      <a:pt x="61" y="143"/>
                      <a:pt x="61" y="134"/>
                    </a:cubicBezTo>
                    <a:cubicBezTo>
                      <a:pt x="61" y="121"/>
                      <a:pt x="61" y="107"/>
                      <a:pt x="61" y="94"/>
                    </a:cubicBezTo>
                    <a:cubicBezTo>
                      <a:pt x="74" y="94"/>
                      <a:pt x="74" y="94"/>
                      <a:pt x="74" y="94"/>
                    </a:cubicBezTo>
                    <a:cubicBezTo>
                      <a:pt x="61" y="44"/>
                      <a:pt x="61" y="44"/>
                      <a:pt x="61" y="44"/>
                    </a:cubicBezTo>
                    <a:cubicBezTo>
                      <a:pt x="61" y="39"/>
                      <a:pt x="58" y="32"/>
                      <a:pt x="58" y="29"/>
                    </a:cubicBezTo>
                    <a:cubicBezTo>
                      <a:pt x="64" y="38"/>
                      <a:pt x="69" y="52"/>
                      <a:pt x="70" y="63"/>
                    </a:cubicBezTo>
                    <a:cubicBezTo>
                      <a:pt x="71" y="73"/>
                      <a:pt x="86" y="73"/>
                      <a:pt x="85"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Oval 49">
                <a:extLst>
                  <a:ext uri="{FF2B5EF4-FFF2-40B4-BE49-F238E27FC236}">
                    <a16:creationId xmlns:a16="http://schemas.microsoft.com/office/drawing/2014/main" id="{CFEFE1F1-9A1B-44C4-9B03-C5D1E96D230C}"/>
                  </a:ext>
                </a:extLst>
              </p:cNvPr>
              <p:cNvSpPr>
                <a:spLocks noChangeArrowheads="1"/>
              </p:cNvSpPr>
              <p:nvPr/>
            </p:nvSpPr>
            <p:spPr bwMode="auto">
              <a:xfrm>
                <a:off x="1236323" y="5412523"/>
                <a:ext cx="83299" cy="8329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50">
                <a:extLst>
                  <a:ext uri="{FF2B5EF4-FFF2-40B4-BE49-F238E27FC236}">
                    <a16:creationId xmlns:a16="http://schemas.microsoft.com/office/drawing/2014/main" id="{27929094-EA00-4994-AC8C-1B9E0F30FFE4}"/>
                  </a:ext>
                </a:extLst>
              </p:cNvPr>
              <p:cNvSpPr>
                <a:spLocks/>
              </p:cNvSpPr>
              <p:nvPr/>
            </p:nvSpPr>
            <p:spPr bwMode="auto">
              <a:xfrm>
                <a:off x="1414822" y="5477514"/>
                <a:ext cx="252644" cy="428398"/>
              </a:xfrm>
              <a:custGeom>
                <a:avLst/>
                <a:gdLst>
                  <a:gd name="T0" fmla="*/ 84 w 85"/>
                  <a:gd name="T1" fmla="*/ 63 h 143"/>
                  <a:gd name="T2" fmla="*/ 60 w 85"/>
                  <a:gd name="T3" fmla="*/ 12 h 143"/>
                  <a:gd name="T4" fmla="*/ 20 w 85"/>
                  <a:gd name="T5" fmla="*/ 15 h 143"/>
                  <a:gd name="T6" fmla="*/ 1 w 85"/>
                  <a:gd name="T7" fmla="*/ 64 h 143"/>
                  <a:gd name="T8" fmla="*/ 15 w 85"/>
                  <a:gd name="T9" fmla="*/ 64 h 143"/>
                  <a:gd name="T10" fmla="*/ 28 w 85"/>
                  <a:gd name="T11" fmla="*/ 29 h 143"/>
                  <a:gd name="T12" fmla="*/ 27 w 85"/>
                  <a:gd name="T13" fmla="*/ 44 h 143"/>
                  <a:gd name="T14" fmla="*/ 10 w 85"/>
                  <a:gd name="T15" fmla="*/ 94 h 143"/>
                  <a:gd name="T16" fmla="*/ 24 w 85"/>
                  <a:gd name="T17" fmla="*/ 94 h 143"/>
                  <a:gd name="T18" fmla="*/ 24 w 85"/>
                  <a:gd name="T19" fmla="*/ 134 h 143"/>
                  <a:gd name="T20" fmla="*/ 31 w 85"/>
                  <a:gd name="T21" fmla="*/ 141 h 143"/>
                  <a:gd name="T22" fmla="*/ 39 w 85"/>
                  <a:gd name="T23" fmla="*/ 134 h 143"/>
                  <a:gd name="T24" fmla="*/ 39 w 85"/>
                  <a:gd name="T25" fmla="*/ 94 h 143"/>
                  <a:gd name="T26" fmla="*/ 46 w 85"/>
                  <a:gd name="T27" fmla="*/ 94 h 143"/>
                  <a:gd name="T28" fmla="*/ 46 w 85"/>
                  <a:gd name="T29" fmla="*/ 134 h 143"/>
                  <a:gd name="T30" fmla="*/ 60 w 85"/>
                  <a:gd name="T31" fmla="*/ 134 h 143"/>
                  <a:gd name="T32" fmla="*/ 60 w 85"/>
                  <a:gd name="T33" fmla="*/ 94 h 143"/>
                  <a:gd name="T34" fmla="*/ 74 w 85"/>
                  <a:gd name="T35" fmla="*/ 94 h 143"/>
                  <a:gd name="T36" fmla="*/ 61 w 85"/>
                  <a:gd name="T37" fmla="*/ 44 h 143"/>
                  <a:gd name="T38" fmla="*/ 58 w 85"/>
                  <a:gd name="T39" fmla="*/ 29 h 143"/>
                  <a:gd name="T40" fmla="*/ 70 w 85"/>
                  <a:gd name="T41" fmla="*/ 63 h 143"/>
                  <a:gd name="T42" fmla="*/ 84 w 85"/>
                  <a:gd name="T43" fmla="*/ 6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143">
                    <a:moveTo>
                      <a:pt x="84" y="63"/>
                    </a:moveTo>
                    <a:cubicBezTo>
                      <a:pt x="80" y="21"/>
                      <a:pt x="60" y="12"/>
                      <a:pt x="60" y="12"/>
                    </a:cubicBezTo>
                    <a:cubicBezTo>
                      <a:pt x="60" y="12"/>
                      <a:pt x="40" y="0"/>
                      <a:pt x="20" y="15"/>
                    </a:cubicBezTo>
                    <a:cubicBezTo>
                      <a:pt x="6" y="28"/>
                      <a:pt x="3" y="46"/>
                      <a:pt x="1" y="64"/>
                    </a:cubicBezTo>
                    <a:cubicBezTo>
                      <a:pt x="0" y="74"/>
                      <a:pt x="14" y="73"/>
                      <a:pt x="15" y="64"/>
                    </a:cubicBezTo>
                    <a:cubicBezTo>
                      <a:pt x="17" y="54"/>
                      <a:pt x="23" y="38"/>
                      <a:pt x="28" y="29"/>
                    </a:cubicBezTo>
                    <a:cubicBezTo>
                      <a:pt x="27" y="44"/>
                      <a:pt x="27" y="44"/>
                      <a:pt x="27" y="44"/>
                    </a:cubicBezTo>
                    <a:cubicBezTo>
                      <a:pt x="10" y="94"/>
                      <a:pt x="10" y="94"/>
                      <a:pt x="10" y="94"/>
                    </a:cubicBezTo>
                    <a:cubicBezTo>
                      <a:pt x="24" y="94"/>
                      <a:pt x="24" y="94"/>
                      <a:pt x="24" y="94"/>
                    </a:cubicBezTo>
                    <a:cubicBezTo>
                      <a:pt x="24" y="134"/>
                      <a:pt x="24" y="134"/>
                      <a:pt x="24" y="134"/>
                    </a:cubicBezTo>
                    <a:cubicBezTo>
                      <a:pt x="24" y="138"/>
                      <a:pt x="27" y="141"/>
                      <a:pt x="31" y="141"/>
                    </a:cubicBezTo>
                    <a:cubicBezTo>
                      <a:pt x="35" y="141"/>
                      <a:pt x="39" y="138"/>
                      <a:pt x="39" y="134"/>
                    </a:cubicBezTo>
                    <a:cubicBezTo>
                      <a:pt x="39" y="94"/>
                      <a:pt x="39" y="94"/>
                      <a:pt x="39" y="94"/>
                    </a:cubicBezTo>
                    <a:cubicBezTo>
                      <a:pt x="46" y="94"/>
                      <a:pt x="46" y="94"/>
                      <a:pt x="46" y="94"/>
                    </a:cubicBezTo>
                    <a:cubicBezTo>
                      <a:pt x="46" y="107"/>
                      <a:pt x="46" y="121"/>
                      <a:pt x="46" y="134"/>
                    </a:cubicBezTo>
                    <a:cubicBezTo>
                      <a:pt x="46" y="143"/>
                      <a:pt x="60" y="143"/>
                      <a:pt x="60" y="134"/>
                    </a:cubicBezTo>
                    <a:cubicBezTo>
                      <a:pt x="60" y="121"/>
                      <a:pt x="60" y="107"/>
                      <a:pt x="60" y="94"/>
                    </a:cubicBezTo>
                    <a:cubicBezTo>
                      <a:pt x="74" y="94"/>
                      <a:pt x="74" y="94"/>
                      <a:pt x="74" y="94"/>
                    </a:cubicBezTo>
                    <a:cubicBezTo>
                      <a:pt x="61" y="44"/>
                      <a:pt x="61" y="44"/>
                      <a:pt x="61" y="44"/>
                    </a:cubicBezTo>
                    <a:cubicBezTo>
                      <a:pt x="61" y="39"/>
                      <a:pt x="58" y="32"/>
                      <a:pt x="58" y="29"/>
                    </a:cubicBezTo>
                    <a:cubicBezTo>
                      <a:pt x="64" y="38"/>
                      <a:pt x="69" y="52"/>
                      <a:pt x="70" y="63"/>
                    </a:cubicBezTo>
                    <a:cubicBezTo>
                      <a:pt x="71" y="73"/>
                      <a:pt x="85" y="73"/>
                      <a:pt x="84"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Oval 51">
                <a:extLst>
                  <a:ext uri="{FF2B5EF4-FFF2-40B4-BE49-F238E27FC236}">
                    <a16:creationId xmlns:a16="http://schemas.microsoft.com/office/drawing/2014/main" id="{7B87800E-6783-434C-8C87-D84D2CD732CB}"/>
                  </a:ext>
                </a:extLst>
              </p:cNvPr>
              <p:cNvSpPr>
                <a:spLocks noChangeArrowheads="1"/>
              </p:cNvSpPr>
              <p:nvPr/>
            </p:nvSpPr>
            <p:spPr bwMode="auto">
              <a:xfrm>
                <a:off x="1500868" y="5412523"/>
                <a:ext cx="80553" cy="8329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52">
                <a:extLst>
                  <a:ext uri="{FF2B5EF4-FFF2-40B4-BE49-F238E27FC236}">
                    <a16:creationId xmlns:a16="http://schemas.microsoft.com/office/drawing/2014/main" id="{E1D25BB4-F918-461D-8A1A-C1948CD4A163}"/>
                  </a:ext>
                </a:extLst>
              </p:cNvPr>
              <p:cNvSpPr>
                <a:spLocks/>
              </p:cNvSpPr>
              <p:nvPr/>
            </p:nvSpPr>
            <p:spPr bwMode="auto">
              <a:xfrm>
                <a:off x="1679367" y="5483922"/>
                <a:ext cx="256306" cy="427483"/>
              </a:xfrm>
              <a:custGeom>
                <a:avLst/>
                <a:gdLst>
                  <a:gd name="T0" fmla="*/ 85 w 86"/>
                  <a:gd name="T1" fmla="*/ 63 h 143"/>
                  <a:gd name="T2" fmla="*/ 60 w 86"/>
                  <a:gd name="T3" fmla="*/ 12 h 143"/>
                  <a:gd name="T4" fmla="*/ 20 w 86"/>
                  <a:gd name="T5" fmla="*/ 15 h 143"/>
                  <a:gd name="T6" fmla="*/ 1 w 86"/>
                  <a:gd name="T7" fmla="*/ 64 h 143"/>
                  <a:gd name="T8" fmla="*/ 16 w 86"/>
                  <a:gd name="T9" fmla="*/ 64 h 143"/>
                  <a:gd name="T10" fmla="*/ 28 w 86"/>
                  <a:gd name="T11" fmla="*/ 28 h 143"/>
                  <a:gd name="T12" fmla="*/ 27 w 86"/>
                  <a:gd name="T13" fmla="*/ 44 h 143"/>
                  <a:gd name="T14" fmla="*/ 11 w 86"/>
                  <a:gd name="T15" fmla="*/ 94 h 143"/>
                  <a:gd name="T16" fmla="*/ 24 w 86"/>
                  <a:gd name="T17" fmla="*/ 94 h 143"/>
                  <a:gd name="T18" fmla="*/ 24 w 86"/>
                  <a:gd name="T19" fmla="*/ 133 h 143"/>
                  <a:gd name="T20" fmla="*/ 31 w 86"/>
                  <a:gd name="T21" fmla="*/ 141 h 143"/>
                  <a:gd name="T22" fmla="*/ 39 w 86"/>
                  <a:gd name="T23" fmla="*/ 133 h 143"/>
                  <a:gd name="T24" fmla="*/ 39 w 86"/>
                  <a:gd name="T25" fmla="*/ 94 h 143"/>
                  <a:gd name="T26" fmla="*/ 46 w 86"/>
                  <a:gd name="T27" fmla="*/ 94 h 143"/>
                  <a:gd name="T28" fmla="*/ 46 w 86"/>
                  <a:gd name="T29" fmla="*/ 134 h 143"/>
                  <a:gd name="T30" fmla="*/ 61 w 86"/>
                  <a:gd name="T31" fmla="*/ 134 h 143"/>
                  <a:gd name="T32" fmla="*/ 61 w 86"/>
                  <a:gd name="T33" fmla="*/ 94 h 143"/>
                  <a:gd name="T34" fmla="*/ 74 w 86"/>
                  <a:gd name="T35" fmla="*/ 94 h 143"/>
                  <a:gd name="T36" fmla="*/ 61 w 86"/>
                  <a:gd name="T37" fmla="*/ 44 h 143"/>
                  <a:gd name="T38" fmla="*/ 58 w 86"/>
                  <a:gd name="T39" fmla="*/ 29 h 143"/>
                  <a:gd name="T40" fmla="*/ 70 w 86"/>
                  <a:gd name="T41" fmla="*/ 63 h 143"/>
                  <a:gd name="T42" fmla="*/ 85 w 86"/>
                  <a:gd name="T43" fmla="*/ 6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143">
                    <a:moveTo>
                      <a:pt x="85" y="63"/>
                    </a:moveTo>
                    <a:cubicBezTo>
                      <a:pt x="81" y="20"/>
                      <a:pt x="60" y="12"/>
                      <a:pt x="60" y="12"/>
                    </a:cubicBezTo>
                    <a:cubicBezTo>
                      <a:pt x="60" y="12"/>
                      <a:pt x="41" y="0"/>
                      <a:pt x="20" y="15"/>
                    </a:cubicBezTo>
                    <a:cubicBezTo>
                      <a:pt x="6" y="27"/>
                      <a:pt x="3" y="46"/>
                      <a:pt x="1" y="64"/>
                    </a:cubicBezTo>
                    <a:cubicBezTo>
                      <a:pt x="0" y="73"/>
                      <a:pt x="14" y="73"/>
                      <a:pt x="16" y="64"/>
                    </a:cubicBezTo>
                    <a:cubicBezTo>
                      <a:pt x="17" y="53"/>
                      <a:pt x="23" y="38"/>
                      <a:pt x="28" y="28"/>
                    </a:cubicBezTo>
                    <a:cubicBezTo>
                      <a:pt x="27" y="44"/>
                      <a:pt x="27" y="44"/>
                      <a:pt x="27" y="44"/>
                    </a:cubicBezTo>
                    <a:cubicBezTo>
                      <a:pt x="11" y="94"/>
                      <a:pt x="11" y="94"/>
                      <a:pt x="11" y="94"/>
                    </a:cubicBezTo>
                    <a:cubicBezTo>
                      <a:pt x="24" y="94"/>
                      <a:pt x="24" y="94"/>
                      <a:pt x="24" y="94"/>
                    </a:cubicBezTo>
                    <a:cubicBezTo>
                      <a:pt x="24" y="133"/>
                      <a:pt x="24" y="133"/>
                      <a:pt x="24" y="133"/>
                    </a:cubicBezTo>
                    <a:cubicBezTo>
                      <a:pt x="24" y="138"/>
                      <a:pt x="27" y="141"/>
                      <a:pt x="31" y="141"/>
                    </a:cubicBezTo>
                    <a:cubicBezTo>
                      <a:pt x="36" y="141"/>
                      <a:pt x="39" y="138"/>
                      <a:pt x="39" y="133"/>
                    </a:cubicBezTo>
                    <a:cubicBezTo>
                      <a:pt x="39" y="94"/>
                      <a:pt x="39" y="94"/>
                      <a:pt x="39" y="94"/>
                    </a:cubicBezTo>
                    <a:cubicBezTo>
                      <a:pt x="46" y="94"/>
                      <a:pt x="46" y="94"/>
                      <a:pt x="46" y="94"/>
                    </a:cubicBezTo>
                    <a:cubicBezTo>
                      <a:pt x="46" y="107"/>
                      <a:pt x="46" y="120"/>
                      <a:pt x="46" y="134"/>
                    </a:cubicBezTo>
                    <a:cubicBezTo>
                      <a:pt x="46" y="143"/>
                      <a:pt x="61" y="143"/>
                      <a:pt x="61" y="134"/>
                    </a:cubicBezTo>
                    <a:cubicBezTo>
                      <a:pt x="61" y="120"/>
                      <a:pt x="61" y="107"/>
                      <a:pt x="61" y="94"/>
                    </a:cubicBezTo>
                    <a:cubicBezTo>
                      <a:pt x="74" y="94"/>
                      <a:pt x="74" y="94"/>
                      <a:pt x="74" y="94"/>
                    </a:cubicBezTo>
                    <a:cubicBezTo>
                      <a:pt x="61" y="44"/>
                      <a:pt x="61" y="44"/>
                      <a:pt x="61" y="44"/>
                    </a:cubicBezTo>
                    <a:cubicBezTo>
                      <a:pt x="61" y="39"/>
                      <a:pt x="58" y="32"/>
                      <a:pt x="58" y="29"/>
                    </a:cubicBezTo>
                    <a:cubicBezTo>
                      <a:pt x="64" y="38"/>
                      <a:pt x="69" y="52"/>
                      <a:pt x="70" y="63"/>
                    </a:cubicBezTo>
                    <a:cubicBezTo>
                      <a:pt x="71" y="72"/>
                      <a:pt x="86" y="72"/>
                      <a:pt x="85"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Oval 53">
                <a:extLst>
                  <a:ext uri="{FF2B5EF4-FFF2-40B4-BE49-F238E27FC236}">
                    <a16:creationId xmlns:a16="http://schemas.microsoft.com/office/drawing/2014/main" id="{D4885D8B-37B7-4CA7-98B7-AECB3132BB80}"/>
                  </a:ext>
                </a:extLst>
              </p:cNvPr>
              <p:cNvSpPr>
                <a:spLocks noChangeArrowheads="1"/>
              </p:cNvSpPr>
              <p:nvPr/>
            </p:nvSpPr>
            <p:spPr bwMode="auto">
              <a:xfrm>
                <a:off x="1765413" y="5418015"/>
                <a:ext cx="83299" cy="80553"/>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54">
                <a:extLst>
                  <a:ext uri="{FF2B5EF4-FFF2-40B4-BE49-F238E27FC236}">
                    <a16:creationId xmlns:a16="http://schemas.microsoft.com/office/drawing/2014/main" id="{079CA279-AB15-4479-B73A-8B42D90645D9}"/>
                  </a:ext>
                </a:extLst>
              </p:cNvPr>
              <p:cNvSpPr>
                <a:spLocks/>
              </p:cNvSpPr>
              <p:nvPr/>
            </p:nvSpPr>
            <p:spPr bwMode="auto">
              <a:xfrm>
                <a:off x="1941165" y="5495821"/>
                <a:ext cx="255391" cy="427483"/>
              </a:xfrm>
              <a:custGeom>
                <a:avLst/>
                <a:gdLst>
                  <a:gd name="T0" fmla="*/ 85 w 86"/>
                  <a:gd name="T1" fmla="*/ 63 h 143"/>
                  <a:gd name="T2" fmla="*/ 61 w 86"/>
                  <a:gd name="T3" fmla="*/ 12 h 143"/>
                  <a:gd name="T4" fmla="*/ 20 w 86"/>
                  <a:gd name="T5" fmla="*/ 15 h 143"/>
                  <a:gd name="T6" fmla="*/ 1 w 86"/>
                  <a:gd name="T7" fmla="*/ 64 h 143"/>
                  <a:gd name="T8" fmla="*/ 16 w 86"/>
                  <a:gd name="T9" fmla="*/ 64 h 143"/>
                  <a:gd name="T10" fmla="*/ 28 w 86"/>
                  <a:gd name="T11" fmla="*/ 28 h 143"/>
                  <a:gd name="T12" fmla="*/ 27 w 86"/>
                  <a:gd name="T13" fmla="*/ 44 h 143"/>
                  <a:gd name="T14" fmla="*/ 11 w 86"/>
                  <a:gd name="T15" fmla="*/ 94 h 143"/>
                  <a:gd name="T16" fmla="*/ 24 w 86"/>
                  <a:gd name="T17" fmla="*/ 94 h 143"/>
                  <a:gd name="T18" fmla="*/ 24 w 86"/>
                  <a:gd name="T19" fmla="*/ 133 h 143"/>
                  <a:gd name="T20" fmla="*/ 32 w 86"/>
                  <a:gd name="T21" fmla="*/ 141 h 143"/>
                  <a:gd name="T22" fmla="*/ 40 w 86"/>
                  <a:gd name="T23" fmla="*/ 133 h 143"/>
                  <a:gd name="T24" fmla="*/ 40 w 86"/>
                  <a:gd name="T25" fmla="*/ 94 h 143"/>
                  <a:gd name="T26" fmla="*/ 47 w 86"/>
                  <a:gd name="T27" fmla="*/ 94 h 143"/>
                  <a:gd name="T28" fmla="*/ 47 w 86"/>
                  <a:gd name="T29" fmla="*/ 133 h 143"/>
                  <a:gd name="T30" fmla="*/ 61 w 86"/>
                  <a:gd name="T31" fmla="*/ 133 h 143"/>
                  <a:gd name="T32" fmla="*/ 61 w 86"/>
                  <a:gd name="T33" fmla="*/ 94 h 143"/>
                  <a:gd name="T34" fmla="*/ 74 w 86"/>
                  <a:gd name="T35" fmla="*/ 94 h 143"/>
                  <a:gd name="T36" fmla="*/ 62 w 86"/>
                  <a:gd name="T37" fmla="*/ 44 h 143"/>
                  <a:gd name="T38" fmla="*/ 59 w 86"/>
                  <a:gd name="T39" fmla="*/ 28 h 143"/>
                  <a:gd name="T40" fmla="*/ 70 w 86"/>
                  <a:gd name="T41" fmla="*/ 63 h 143"/>
                  <a:gd name="T42" fmla="*/ 85 w 86"/>
                  <a:gd name="T43" fmla="*/ 6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143">
                    <a:moveTo>
                      <a:pt x="85" y="63"/>
                    </a:moveTo>
                    <a:cubicBezTo>
                      <a:pt x="81" y="20"/>
                      <a:pt x="61" y="12"/>
                      <a:pt x="61" y="12"/>
                    </a:cubicBezTo>
                    <a:cubicBezTo>
                      <a:pt x="61" y="12"/>
                      <a:pt x="41" y="0"/>
                      <a:pt x="20" y="15"/>
                    </a:cubicBezTo>
                    <a:cubicBezTo>
                      <a:pt x="7" y="27"/>
                      <a:pt x="4" y="46"/>
                      <a:pt x="1" y="64"/>
                    </a:cubicBezTo>
                    <a:cubicBezTo>
                      <a:pt x="0" y="73"/>
                      <a:pt x="15" y="73"/>
                      <a:pt x="16" y="64"/>
                    </a:cubicBezTo>
                    <a:cubicBezTo>
                      <a:pt x="17" y="53"/>
                      <a:pt x="23" y="37"/>
                      <a:pt x="28" y="28"/>
                    </a:cubicBezTo>
                    <a:cubicBezTo>
                      <a:pt x="27" y="44"/>
                      <a:pt x="27" y="44"/>
                      <a:pt x="27" y="44"/>
                    </a:cubicBezTo>
                    <a:cubicBezTo>
                      <a:pt x="11" y="94"/>
                      <a:pt x="11" y="94"/>
                      <a:pt x="11" y="94"/>
                    </a:cubicBezTo>
                    <a:cubicBezTo>
                      <a:pt x="24" y="94"/>
                      <a:pt x="24" y="94"/>
                      <a:pt x="24" y="94"/>
                    </a:cubicBezTo>
                    <a:cubicBezTo>
                      <a:pt x="24" y="133"/>
                      <a:pt x="24" y="133"/>
                      <a:pt x="24" y="133"/>
                    </a:cubicBezTo>
                    <a:cubicBezTo>
                      <a:pt x="24" y="138"/>
                      <a:pt x="27" y="141"/>
                      <a:pt x="32" y="141"/>
                    </a:cubicBezTo>
                    <a:cubicBezTo>
                      <a:pt x="36" y="141"/>
                      <a:pt x="40" y="138"/>
                      <a:pt x="40" y="133"/>
                    </a:cubicBezTo>
                    <a:cubicBezTo>
                      <a:pt x="40" y="94"/>
                      <a:pt x="40" y="94"/>
                      <a:pt x="40" y="94"/>
                    </a:cubicBezTo>
                    <a:cubicBezTo>
                      <a:pt x="47" y="94"/>
                      <a:pt x="47" y="94"/>
                      <a:pt x="47" y="94"/>
                    </a:cubicBezTo>
                    <a:cubicBezTo>
                      <a:pt x="47" y="107"/>
                      <a:pt x="47" y="120"/>
                      <a:pt x="47" y="133"/>
                    </a:cubicBezTo>
                    <a:cubicBezTo>
                      <a:pt x="47" y="143"/>
                      <a:pt x="61" y="143"/>
                      <a:pt x="61" y="133"/>
                    </a:cubicBezTo>
                    <a:cubicBezTo>
                      <a:pt x="61" y="120"/>
                      <a:pt x="61" y="107"/>
                      <a:pt x="61" y="94"/>
                    </a:cubicBezTo>
                    <a:cubicBezTo>
                      <a:pt x="74" y="94"/>
                      <a:pt x="74" y="94"/>
                      <a:pt x="74" y="94"/>
                    </a:cubicBezTo>
                    <a:cubicBezTo>
                      <a:pt x="62" y="44"/>
                      <a:pt x="62" y="44"/>
                      <a:pt x="62" y="44"/>
                    </a:cubicBezTo>
                    <a:cubicBezTo>
                      <a:pt x="62" y="39"/>
                      <a:pt x="59" y="31"/>
                      <a:pt x="59" y="28"/>
                    </a:cubicBezTo>
                    <a:cubicBezTo>
                      <a:pt x="64" y="38"/>
                      <a:pt x="69" y="52"/>
                      <a:pt x="70" y="63"/>
                    </a:cubicBezTo>
                    <a:cubicBezTo>
                      <a:pt x="72" y="72"/>
                      <a:pt x="86" y="72"/>
                      <a:pt x="85"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Oval 55">
                <a:extLst>
                  <a:ext uri="{FF2B5EF4-FFF2-40B4-BE49-F238E27FC236}">
                    <a16:creationId xmlns:a16="http://schemas.microsoft.com/office/drawing/2014/main" id="{0E7C3028-A400-44BD-A599-DA33B21109E4}"/>
                  </a:ext>
                </a:extLst>
              </p:cNvPr>
              <p:cNvSpPr>
                <a:spLocks noChangeArrowheads="1"/>
              </p:cNvSpPr>
              <p:nvPr/>
            </p:nvSpPr>
            <p:spPr bwMode="auto">
              <a:xfrm>
                <a:off x="2027212" y="5429914"/>
                <a:ext cx="83299" cy="80553"/>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56">
                <a:extLst>
                  <a:ext uri="{FF2B5EF4-FFF2-40B4-BE49-F238E27FC236}">
                    <a16:creationId xmlns:a16="http://schemas.microsoft.com/office/drawing/2014/main" id="{B2E13773-AA5A-438D-9D8D-E998F3715286}"/>
                  </a:ext>
                </a:extLst>
              </p:cNvPr>
              <p:cNvSpPr>
                <a:spLocks/>
              </p:cNvSpPr>
              <p:nvPr/>
            </p:nvSpPr>
            <p:spPr bwMode="auto">
              <a:xfrm>
                <a:off x="2208456" y="5489414"/>
                <a:ext cx="252644" cy="428398"/>
              </a:xfrm>
              <a:custGeom>
                <a:avLst/>
                <a:gdLst>
                  <a:gd name="T0" fmla="*/ 84 w 85"/>
                  <a:gd name="T1" fmla="*/ 63 h 143"/>
                  <a:gd name="T2" fmla="*/ 60 w 85"/>
                  <a:gd name="T3" fmla="*/ 12 h 143"/>
                  <a:gd name="T4" fmla="*/ 19 w 85"/>
                  <a:gd name="T5" fmla="*/ 15 h 143"/>
                  <a:gd name="T6" fmla="*/ 1 w 85"/>
                  <a:gd name="T7" fmla="*/ 64 h 143"/>
                  <a:gd name="T8" fmla="*/ 15 w 85"/>
                  <a:gd name="T9" fmla="*/ 64 h 143"/>
                  <a:gd name="T10" fmla="*/ 28 w 85"/>
                  <a:gd name="T11" fmla="*/ 28 h 143"/>
                  <a:gd name="T12" fmla="*/ 26 w 85"/>
                  <a:gd name="T13" fmla="*/ 43 h 143"/>
                  <a:gd name="T14" fmla="*/ 10 w 85"/>
                  <a:gd name="T15" fmla="*/ 93 h 143"/>
                  <a:gd name="T16" fmla="*/ 23 w 85"/>
                  <a:gd name="T17" fmla="*/ 93 h 143"/>
                  <a:gd name="T18" fmla="*/ 23 w 85"/>
                  <a:gd name="T19" fmla="*/ 133 h 143"/>
                  <a:gd name="T20" fmla="*/ 31 w 85"/>
                  <a:gd name="T21" fmla="*/ 141 h 143"/>
                  <a:gd name="T22" fmla="*/ 39 w 85"/>
                  <a:gd name="T23" fmla="*/ 133 h 143"/>
                  <a:gd name="T24" fmla="*/ 39 w 85"/>
                  <a:gd name="T25" fmla="*/ 93 h 143"/>
                  <a:gd name="T26" fmla="*/ 46 w 85"/>
                  <a:gd name="T27" fmla="*/ 93 h 143"/>
                  <a:gd name="T28" fmla="*/ 46 w 85"/>
                  <a:gd name="T29" fmla="*/ 133 h 143"/>
                  <a:gd name="T30" fmla="*/ 60 w 85"/>
                  <a:gd name="T31" fmla="*/ 133 h 143"/>
                  <a:gd name="T32" fmla="*/ 60 w 85"/>
                  <a:gd name="T33" fmla="*/ 93 h 143"/>
                  <a:gd name="T34" fmla="*/ 74 w 85"/>
                  <a:gd name="T35" fmla="*/ 93 h 143"/>
                  <a:gd name="T36" fmla="*/ 61 w 85"/>
                  <a:gd name="T37" fmla="*/ 43 h 143"/>
                  <a:gd name="T38" fmla="*/ 58 w 85"/>
                  <a:gd name="T39" fmla="*/ 28 h 143"/>
                  <a:gd name="T40" fmla="*/ 70 w 85"/>
                  <a:gd name="T41" fmla="*/ 63 h 143"/>
                  <a:gd name="T42" fmla="*/ 84 w 85"/>
                  <a:gd name="T43" fmla="*/ 6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143">
                    <a:moveTo>
                      <a:pt x="84" y="63"/>
                    </a:moveTo>
                    <a:cubicBezTo>
                      <a:pt x="80" y="20"/>
                      <a:pt x="60" y="12"/>
                      <a:pt x="60" y="12"/>
                    </a:cubicBezTo>
                    <a:cubicBezTo>
                      <a:pt x="60" y="12"/>
                      <a:pt x="40" y="0"/>
                      <a:pt x="19" y="15"/>
                    </a:cubicBezTo>
                    <a:cubicBezTo>
                      <a:pt x="6" y="27"/>
                      <a:pt x="3" y="46"/>
                      <a:pt x="1" y="64"/>
                    </a:cubicBezTo>
                    <a:cubicBezTo>
                      <a:pt x="0" y="73"/>
                      <a:pt x="14" y="73"/>
                      <a:pt x="15" y="64"/>
                    </a:cubicBezTo>
                    <a:cubicBezTo>
                      <a:pt x="16" y="53"/>
                      <a:pt x="22" y="37"/>
                      <a:pt x="28" y="28"/>
                    </a:cubicBezTo>
                    <a:cubicBezTo>
                      <a:pt x="26" y="43"/>
                      <a:pt x="26" y="43"/>
                      <a:pt x="26" y="43"/>
                    </a:cubicBezTo>
                    <a:cubicBezTo>
                      <a:pt x="10" y="93"/>
                      <a:pt x="10" y="93"/>
                      <a:pt x="10" y="93"/>
                    </a:cubicBezTo>
                    <a:cubicBezTo>
                      <a:pt x="23" y="93"/>
                      <a:pt x="23" y="93"/>
                      <a:pt x="23" y="93"/>
                    </a:cubicBezTo>
                    <a:cubicBezTo>
                      <a:pt x="23" y="133"/>
                      <a:pt x="23" y="133"/>
                      <a:pt x="23" y="133"/>
                    </a:cubicBezTo>
                    <a:cubicBezTo>
                      <a:pt x="23" y="137"/>
                      <a:pt x="26" y="141"/>
                      <a:pt x="31" y="141"/>
                    </a:cubicBezTo>
                    <a:cubicBezTo>
                      <a:pt x="35" y="141"/>
                      <a:pt x="39" y="137"/>
                      <a:pt x="39" y="133"/>
                    </a:cubicBezTo>
                    <a:cubicBezTo>
                      <a:pt x="39" y="93"/>
                      <a:pt x="39" y="93"/>
                      <a:pt x="39" y="93"/>
                    </a:cubicBezTo>
                    <a:cubicBezTo>
                      <a:pt x="46" y="93"/>
                      <a:pt x="46" y="93"/>
                      <a:pt x="46" y="93"/>
                    </a:cubicBezTo>
                    <a:cubicBezTo>
                      <a:pt x="46" y="107"/>
                      <a:pt x="46" y="120"/>
                      <a:pt x="46" y="133"/>
                    </a:cubicBezTo>
                    <a:cubicBezTo>
                      <a:pt x="46" y="143"/>
                      <a:pt x="60" y="143"/>
                      <a:pt x="60" y="133"/>
                    </a:cubicBezTo>
                    <a:cubicBezTo>
                      <a:pt x="60" y="120"/>
                      <a:pt x="60" y="107"/>
                      <a:pt x="60" y="93"/>
                    </a:cubicBezTo>
                    <a:cubicBezTo>
                      <a:pt x="74" y="93"/>
                      <a:pt x="74" y="93"/>
                      <a:pt x="74" y="93"/>
                    </a:cubicBezTo>
                    <a:cubicBezTo>
                      <a:pt x="61" y="43"/>
                      <a:pt x="61" y="43"/>
                      <a:pt x="61" y="43"/>
                    </a:cubicBezTo>
                    <a:cubicBezTo>
                      <a:pt x="61" y="39"/>
                      <a:pt x="58" y="31"/>
                      <a:pt x="58" y="28"/>
                    </a:cubicBezTo>
                    <a:cubicBezTo>
                      <a:pt x="64" y="38"/>
                      <a:pt x="68" y="52"/>
                      <a:pt x="70" y="63"/>
                    </a:cubicBezTo>
                    <a:cubicBezTo>
                      <a:pt x="71" y="72"/>
                      <a:pt x="85" y="72"/>
                      <a:pt x="84"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Oval 57">
                <a:extLst>
                  <a:ext uri="{FF2B5EF4-FFF2-40B4-BE49-F238E27FC236}">
                    <a16:creationId xmlns:a16="http://schemas.microsoft.com/office/drawing/2014/main" id="{980C7B77-00FF-46D7-AAF6-74FA4838C7CD}"/>
                  </a:ext>
                </a:extLst>
              </p:cNvPr>
              <p:cNvSpPr>
                <a:spLocks noChangeArrowheads="1"/>
              </p:cNvSpPr>
              <p:nvPr/>
            </p:nvSpPr>
            <p:spPr bwMode="auto">
              <a:xfrm>
                <a:off x="2294503" y="5420761"/>
                <a:ext cx="80553" cy="8421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58">
                <a:extLst>
                  <a:ext uri="{FF2B5EF4-FFF2-40B4-BE49-F238E27FC236}">
                    <a16:creationId xmlns:a16="http://schemas.microsoft.com/office/drawing/2014/main" id="{88541E29-5AF2-4F84-AA30-6875EAED72E3}"/>
                  </a:ext>
                </a:extLst>
              </p:cNvPr>
              <p:cNvSpPr>
                <a:spLocks/>
              </p:cNvSpPr>
              <p:nvPr/>
            </p:nvSpPr>
            <p:spPr bwMode="auto">
              <a:xfrm>
                <a:off x="2470255" y="5489414"/>
                <a:ext cx="255391" cy="428398"/>
              </a:xfrm>
              <a:custGeom>
                <a:avLst/>
                <a:gdLst>
                  <a:gd name="T0" fmla="*/ 85 w 86"/>
                  <a:gd name="T1" fmla="*/ 63 h 143"/>
                  <a:gd name="T2" fmla="*/ 60 w 86"/>
                  <a:gd name="T3" fmla="*/ 12 h 143"/>
                  <a:gd name="T4" fmla="*/ 20 w 86"/>
                  <a:gd name="T5" fmla="*/ 15 h 143"/>
                  <a:gd name="T6" fmla="*/ 1 w 86"/>
                  <a:gd name="T7" fmla="*/ 64 h 143"/>
                  <a:gd name="T8" fmla="*/ 16 w 86"/>
                  <a:gd name="T9" fmla="*/ 64 h 143"/>
                  <a:gd name="T10" fmla="*/ 28 w 86"/>
                  <a:gd name="T11" fmla="*/ 28 h 143"/>
                  <a:gd name="T12" fmla="*/ 27 w 86"/>
                  <a:gd name="T13" fmla="*/ 43 h 143"/>
                  <a:gd name="T14" fmla="*/ 11 w 86"/>
                  <a:gd name="T15" fmla="*/ 93 h 143"/>
                  <a:gd name="T16" fmla="*/ 24 w 86"/>
                  <a:gd name="T17" fmla="*/ 93 h 143"/>
                  <a:gd name="T18" fmla="*/ 24 w 86"/>
                  <a:gd name="T19" fmla="*/ 133 h 143"/>
                  <a:gd name="T20" fmla="*/ 31 w 86"/>
                  <a:gd name="T21" fmla="*/ 141 h 143"/>
                  <a:gd name="T22" fmla="*/ 39 w 86"/>
                  <a:gd name="T23" fmla="*/ 133 h 143"/>
                  <a:gd name="T24" fmla="*/ 39 w 86"/>
                  <a:gd name="T25" fmla="*/ 93 h 143"/>
                  <a:gd name="T26" fmla="*/ 46 w 86"/>
                  <a:gd name="T27" fmla="*/ 93 h 143"/>
                  <a:gd name="T28" fmla="*/ 46 w 86"/>
                  <a:gd name="T29" fmla="*/ 133 h 143"/>
                  <a:gd name="T30" fmla="*/ 61 w 86"/>
                  <a:gd name="T31" fmla="*/ 133 h 143"/>
                  <a:gd name="T32" fmla="*/ 61 w 86"/>
                  <a:gd name="T33" fmla="*/ 93 h 143"/>
                  <a:gd name="T34" fmla="*/ 74 w 86"/>
                  <a:gd name="T35" fmla="*/ 93 h 143"/>
                  <a:gd name="T36" fmla="*/ 61 w 86"/>
                  <a:gd name="T37" fmla="*/ 43 h 143"/>
                  <a:gd name="T38" fmla="*/ 58 w 86"/>
                  <a:gd name="T39" fmla="*/ 28 h 143"/>
                  <a:gd name="T40" fmla="*/ 70 w 86"/>
                  <a:gd name="T41" fmla="*/ 63 h 143"/>
                  <a:gd name="T42" fmla="*/ 85 w 86"/>
                  <a:gd name="T43" fmla="*/ 6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143">
                    <a:moveTo>
                      <a:pt x="85" y="63"/>
                    </a:moveTo>
                    <a:cubicBezTo>
                      <a:pt x="81" y="20"/>
                      <a:pt x="60" y="12"/>
                      <a:pt x="60" y="12"/>
                    </a:cubicBezTo>
                    <a:cubicBezTo>
                      <a:pt x="60" y="12"/>
                      <a:pt x="41" y="0"/>
                      <a:pt x="20" y="15"/>
                    </a:cubicBezTo>
                    <a:cubicBezTo>
                      <a:pt x="6" y="27"/>
                      <a:pt x="3" y="46"/>
                      <a:pt x="1" y="64"/>
                    </a:cubicBezTo>
                    <a:cubicBezTo>
                      <a:pt x="0" y="73"/>
                      <a:pt x="14" y="73"/>
                      <a:pt x="16" y="64"/>
                    </a:cubicBezTo>
                    <a:cubicBezTo>
                      <a:pt x="17" y="53"/>
                      <a:pt x="23" y="37"/>
                      <a:pt x="28" y="28"/>
                    </a:cubicBezTo>
                    <a:cubicBezTo>
                      <a:pt x="27" y="43"/>
                      <a:pt x="27" y="43"/>
                      <a:pt x="27" y="43"/>
                    </a:cubicBezTo>
                    <a:cubicBezTo>
                      <a:pt x="11" y="93"/>
                      <a:pt x="11" y="93"/>
                      <a:pt x="11" y="93"/>
                    </a:cubicBezTo>
                    <a:cubicBezTo>
                      <a:pt x="24" y="93"/>
                      <a:pt x="24" y="93"/>
                      <a:pt x="24" y="93"/>
                    </a:cubicBezTo>
                    <a:cubicBezTo>
                      <a:pt x="24" y="133"/>
                      <a:pt x="24" y="133"/>
                      <a:pt x="24" y="133"/>
                    </a:cubicBezTo>
                    <a:cubicBezTo>
                      <a:pt x="24" y="137"/>
                      <a:pt x="27" y="141"/>
                      <a:pt x="31" y="141"/>
                    </a:cubicBezTo>
                    <a:cubicBezTo>
                      <a:pt x="36" y="141"/>
                      <a:pt x="39" y="137"/>
                      <a:pt x="39" y="133"/>
                    </a:cubicBezTo>
                    <a:cubicBezTo>
                      <a:pt x="39" y="93"/>
                      <a:pt x="39" y="93"/>
                      <a:pt x="39" y="93"/>
                    </a:cubicBezTo>
                    <a:cubicBezTo>
                      <a:pt x="46" y="93"/>
                      <a:pt x="46" y="93"/>
                      <a:pt x="46" y="93"/>
                    </a:cubicBezTo>
                    <a:cubicBezTo>
                      <a:pt x="46" y="107"/>
                      <a:pt x="46" y="120"/>
                      <a:pt x="46" y="133"/>
                    </a:cubicBezTo>
                    <a:cubicBezTo>
                      <a:pt x="46" y="143"/>
                      <a:pt x="61" y="143"/>
                      <a:pt x="61" y="133"/>
                    </a:cubicBezTo>
                    <a:cubicBezTo>
                      <a:pt x="61" y="120"/>
                      <a:pt x="61" y="107"/>
                      <a:pt x="61" y="93"/>
                    </a:cubicBezTo>
                    <a:cubicBezTo>
                      <a:pt x="74" y="93"/>
                      <a:pt x="74" y="93"/>
                      <a:pt x="74" y="93"/>
                    </a:cubicBezTo>
                    <a:cubicBezTo>
                      <a:pt x="61" y="43"/>
                      <a:pt x="61" y="43"/>
                      <a:pt x="61" y="43"/>
                    </a:cubicBezTo>
                    <a:cubicBezTo>
                      <a:pt x="61" y="39"/>
                      <a:pt x="58" y="31"/>
                      <a:pt x="58" y="28"/>
                    </a:cubicBezTo>
                    <a:cubicBezTo>
                      <a:pt x="64" y="38"/>
                      <a:pt x="69" y="52"/>
                      <a:pt x="70" y="63"/>
                    </a:cubicBezTo>
                    <a:cubicBezTo>
                      <a:pt x="71" y="72"/>
                      <a:pt x="86" y="72"/>
                      <a:pt x="85"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Oval 59">
                <a:extLst>
                  <a:ext uri="{FF2B5EF4-FFF2-40B4-BE49-F238E27FC236}">
                    <a16:creationId xmlns:a16="http://schemas.microsoft.com/office/drawing/2014/main" id="{26203B84-A33C-4C8F-A955-911BEDBF03C5}"/>
                  </a:ext>
                </a:extLst>
              </p:cNvPr>
              <p:cNvSpPr>
                <a:spLocks noChangeArrowheads="1"/>
              </p:cNvSpPr>
              <p:nvPr/>
            </p:nvSpPr>
            <p:spPr bwMode="auto">
              <a:xfrm>
                <a:off x="2556301" y="5420761"/>
                <a:ext cx="83299" cy="8421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60">
                <a:extLst>
                  <a:ext uri="{FF2B5EF4-FFF2-40B4-BE49-F238E27FC236}">
                    <a16:creationId xmlns:a16="http://schemas.microsoft.com/office/drawing/2014/main" id="{2753AB04-762C-4C93-A2BA-DC5786588825}"/>
                  </a:ext>
                </a:extLst>
              </p:cNvPr>
              <p:cNvSpPr>
                <a:spLocks/>
              </p:cNvSpPr>
              <p:nvPr/>
            </p:nvSpPr>
            <p:spPr bwMode="auto">
              <a:xfrm>
                <a:off x="2734799" y="5483922"/>
                <a:ext cx="255391" cy="424736"/>
              </a:xfrm>
              <a:custGeom>
                <a:avLst/>
                <a:gdLst>
                  <a:gd name="T0" fmla="*/ 85 w 86"/>
                  <a:gd name="T1" fmla="*/ 63 h 142"/>
                  <a:gd name="T2" fmla="*/ 61 w 86"/>
                  <a:gd name="T3" fmla="*/ 11 h 142"/>
                  <a:gd name="T4" fmla="*/ 20 w 86"/>
                  <a:gd name="T5" fmla="*/ 15 h 142"/>
                  <a:gd name="T6" fmla="*/ 1 w 86"/>
                  <a:gd name="T7" fmla="*/ 64 h 142"/>
                  <a:gd name="T8" fmla="*/ 16 w 86"/>
                  <a:gd name="T9" fmla="*/ 64 h 142"/>
                  <a:gd name="T10" fmla="*/ 28 w 86"/>
                  <a:gd name="T11" fmla="*/ 28 h 142"/>
                  <a:gd name="T12" fmla="*/ 27 w 86"/>
                  <a:gd name="T13" fmla="*/ 43 h 142"/>
                  <a:gd name="T14" fmla="*/ 11 w 86"/>
                  <a:gd name="T15" fmla="*/ 93 h 142"/>
                  <a:gd name="T16" fmla="*/ 24 w 86"/>
                  <a:gd name="T17" fmla="*/ 93 h 142"/>
                  <a:gd name="T18" fmla="*/ 24 w 86"/>
                  <a:gd name="T19" fmla="*/ 133 h 142"/>
                  <a:gd name="T20" fmla="*/ 32 w 86"/>
                  <a:gd name="T21" fmla="*/ 141 h 142"/>
                  <a:gd name="T22" fmla="*/ 40 w 86"/>
                  <a:gd name="T23" fmla="*/ 133 h 142"/>
                  <a:gd name="T24" fmla="*/ 40 w 86"/>
                  <a:gd name="T25" fmla="*/ 93 h 142"/>
                  <a:gd name="T26" fmla="*/ 47 w 86"/>
                  <a:gd name="T27" fmla="*/ 93 h 142"/>
                  <a:gd name="T28" fmla="*/ 47 w 86"/>
                  <a:gd name="T29" fmla="*/ 133 h 142"/>
                  <a:gd name="T30" fmla="*/ 61 w 86"/>
                  <a:gd name="T31" fmla="*/ 133 h 142"/>
                  <a:gd name="T32" fmla="*/ 61 w 86"/>
                  <a:gd name="T33" fmla="*/ 93 h 142"/>
                  <a:gd name="T34" fmla="*/ 74 w 86"/>
                  <a:gd name="T35" fmla="*/ 93 h 142"/>
                  <a:gd name="T36" fmla="*/ 62 w 86"/>
                  <a:gd name="T37" fmla="*/ 43 h 142"/>
                  <a:gd name="T38" fmla="*/ 59 w 86"/>
                  <a:gd name="T39" fmla="*/ 28 h 142"/>
                  <a:gd name="T40" fmla="*/ 71 w 86"/>
                  <a:gd name="T41" fmla="*/ 63 h 142"/>
                  <a:gd name="T42" fmla="*/ 85 w 86"/>
                  <a:gd name="T43" fmla="*/ 6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142">
                    <a:moveTo>
                      <a:pt x="85" y="63"/>
                    </a:moveTo>
                    <a:cubicBezTo>
                      <a:pt x="81" y="20"/>
                      <a:pt x="61" y="11"/>
                      <a:pt x="61" y="11"/>
                    </a:cubicBezTo>
                    <a:cubicBezTo>
                      <a:pt x="61" y="11"/>
                      <a:pt x="41" y="0"/>
                      <a:pt x="20" y="15"/>
                    </a:cubicBezTo>
                    <a:cubicBezTo>
                      <a:pt x="7" y="27"/>
                      <a:pt x="4" y="46"/>
                      <a:pt x="1" y="64"/>
                    </a:cubicBezTo>
                    <a:cubicBezTo>
                      <a:pt x="0" y="73"/>
                      <a:pt x="15" y="73"/>
                      <a:pt x="16" y="64"/>
                    </a:cubicBezTo>
                    <a:cubicBezTo>
                      <a:pt x="17" y="53"/>
                      <a:pt x="23" y="37"/>
                      <a:pt x="28" y="28"/>
                    </a:cubicBezTo>
                    <a:cubicBezTo>
                      <a:pt x="27" y="43"/>
                      <a:pt x="27" y="43"/>
                      <a:pt x="27" y="43"/>
                    </a:cubicBezTo>
                    <a:cubicBezTo>
                      <a:pt x="11" y="93"/>
                      <a:pt x="11" y="93"/>
                      <a:pt x="11" y="93"/>
                    </a:cubicBezTo>
                    <a:cubicBezTo>
                      <a:pt x="24" y="93"/>
                      <a:pt x="24" y="93"/>
                      <a:pt x="24" y="93"/>
                    </a:cubicBezTo>
                    <a:cubicBezTo>
                      <a:pt x="24" y="133"/>
                      <a:pt x="24" y="133"/>
                      <a:pt x="24" y="133"/>
                    </a:cubicBezTo>
                    <a:cubicBezTo>
                      <a:pt x="24" y="137"/>
                      <a:pt x="27" y="141"/>
                      <a:pt x="32" y="141"/>
                    </a:cubicBezTo>
                    <a:cubicBezTo>
                      <a:pt x="36" y="141"/>
                      <a:pt x="40" y="137"/>
                      <a:pt x="40" y="133"/>
                    </a:cubicBezTo>
                    <a:cubicBezTo>
                      <a:pt x="40" y="93"/>
                      <a:pt x="40" y="93"/>
                      <a:pt x="40" y="93"/>
                    </a:cubicBezTo>
                    <a:cubicBezTo>
                      <a:pt x="47" y="93"/>
                      <a:pt x="47" y="93"/>
                      <a:pt x="47" y="93"/>
                    </a:cubicBezTo>
                    <a:cubicBezTo>
                      <a:pt x="47" y="107"/>
                      <a:pt x="47" y="120"/>
                      <a:pt x="47" y="133"/>
                    </a:cubicBezTo>
                    <a:cubicBezTo>
                      <a:pt x="47" y="142"/>
                      <a:pt x="61" y="142"/>
                      <a:pt x="61" y="133"/>
                    </a:cubicBezTo>
                    <a:cubicBezTo>
                      <a:pt x="61" y="120"/>
                      <a:pt x="61" y="107"/>
                      <a:pt x="61" y="93"/>
                    </a:cubicBezTo>
                    <a:cubicBezTo>
                      <a:pt x="74" y="93"/>
                      <a:pt x="74" y="93"/>
                      <a:pt x="74" y="93"/>
                    </a:cubicBezTo>
                    <a:cubicBezTo>
                      <a:pt x="62" y="43"/>
                      <a:pt x="62" y="43"/>
                      <a:pt x="62" y="43"/>
                    </a:cubicBezTo>
                    <a:cubicBezTo>
                      <a:pt x="62" y="38"/>
                      <a:pt x="59" y="31"/>
                      <a:pt x="59" y="28"/>
                    </a:cubicBezTo>
                    <a:cubicBezTo>
                      <a:pt x="64" y="38"/>
                      <a:pt x="69" y="52"/>
                      <a:pt x="71" y="63"/>
                    </a:cubicBezTo>
                    <a:cubicBezTo>
                      <a:pt x="72" y="72"/>
                      <a:pt x="86" y="72"/>
                      <a:pt x="85"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Oval 61">
                <a:extLst>
                  <a:ext uri="{FF2B5EF4-FFF2-40B4-BE49-F238E27FC236}">
                    <a16:creationId xmlns:a16="http://schemas.microsoft.com/office/drawing/2014/main" id="{C1B48D8B-E35D-4AC8-8F04-A56B48A27933}"/>
                  </a:ext>
                </a:extLst>
              </p:cNvPr>
              <p:cNvSpPr>
                <a:spLocks noChangeArrowheads="1"/>
              </p:cNvSpPr>
              <p:nvPr/>
            </p:nvSpPr>
            <p:spPr bwMode="auto">
              <a:xfrm>
                <a:off x="2820845" y="5415268"/>
                <a:ext cx="83299" cy="83299"/>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62">
                <a:extLst>
                  <a:ext uri="{FF2B5EF4-FFF2-40B4-BE49-F238E27FC236}">
                    <a16:creationId xmlns:a16="http://schemas.microsoft.com/office/drawing/2014/main" id="{85C71963-38C7-48F5-B374-DEAAFD19FCE5}"/>
                  </a:ext>
                </a:extLst>
              </p:cNvPr>
              <p:cNvSpPr>
                <a:spLocks/>
              </p:cNvSpPr>
              <p:nvPr/>
            </p:nvSpPr>
            <p:spPr bwMode="auto">
              <a:xfrm>
                <a:off x="2993852" y="5483922"/>
                <a:ext cx="252644" cy="427483"/>
              </a:xfrm>
              <a:custGeom>
                <a:avLst/>
                <a:gdLst>
                  <a:gd name="T0" fmla="*/ 84 w 85"/>
                  <a:gd name="T1" fmla="*/ 63 h 143"/>
                  <a:gd name="T2" fmla="*/ 60 w 85"/>
                  <a:gd name="T3" fmla="*/ 12 h 143"/>
                  <a:gd name="T4" fmla="*/ 20 w 85"/>
                  <a:gd name="T5" fmla="*/ 15 h 143"/>
                  <a:gd name="T6" fmla="*/ 1 w 85"/>
                  <a:gd name="T7" fmla="*/ 64 h 143"/>
                  <a:gd name="T8" fmla="*/ 15 w 85"/>
                  <a:gd name="T9" fmla="*/ 64 h 143"/>
                  <a:gd name="T10" fmla="*/ 28 w 85"/>
                  <a:gd name="T11" fmla="*/ 28 h 143"/>
                  <a:gd name="T12" fmla="*/ 27 w 85"/>
                  <a:gd name="T13" fmla="*/ 44 h 143"/>
                  <a:gd name="T14" fmla="*/ 11 w 85"/>
                  <a:gd name="T15" fmla="*/ 94 h 143"/>
                  <a:gd name="T16" fmla="*/ 24 w 85"/>
                  <a:gd name="T17" fmla="*/ 94 h 143"/>
                  <a:gd name="T18" fmla="*/ 24 w 85"/>
                  <a:gd name="T19" fmla="*/ 133 h 143"/>
                  <a:gd name="T20" fmla="*/ 31 w 85"/>
                  <a:gd name="T21" fmla="*/ 141 h 143"/>
                  <a:gd name="T22" fmla="*/ 39 w 85"/>
                  <a:gd name="T23" fmla="*/ 133 h 143"/>
                  <a:gd name="T24" fmla="*/ 39 w 85"/>
                  <a:gd name="T25" fmla="*/ 94 h 143"/>
                  <a:gd name="T26" fmla="*/ 46 w 85"/>
                  <a:gd name="T27" fmla="*/ 94 h 143"/>
                  <a:gd name="T28" fmla="*/ 46 w 85"/>
                  <a:gd name="T29" fmla="*/ 134 h 143"/>
                  <a:gd name="T30" fmla="*/ 61 w 85"/>
                  <a:gd name="T31" fmla="*/ 134 h 143"/>
                  <a:gd name="T32" fmla="*/ 61 w 85"/>
                  <a:gd name="T33" fmla="*/ 94 h 143"/>
                  <a:gd name="T34" fmla="*/ 74 w 85"/>
                  <a:gd name="T35" fmla="*/ 94 h 143"/>
                  <a:gd name="T36" fmla="*/ 61 w 85"/>
                  <a:gd name="T37" fmla="*/ 44 h 143"/>
                  <a:gd name="T38" fmla="*/ 58 w 85"/>
                  <a:gd name="T39" fmla="*/ 29 h 143"/>
                  <a:gd name="T40" fmla="*/ 70 w 85"/>
                  <a:gd name="T41" fmla="*/ 63 h 143"/>
                  <a:gd name="T42" fmla="*/ 84 w 85"/>
                  <a:gd name="T43" fmla="*/ 6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143">
                    <a:moveTo>
                      <a:pt x="84" y="63"/>
                    </a:moveTo>
                    <a:cubicBezTo>
                      <a:pt x="81" y="20"/>
                      <a:pt x="60" y="12"/>
                      <a:pt x="60" y="12"/>
                    </a:cubicBezTo>
                    <a:cubicBezTo>
                      <a:pt x="60" y="12"/>
                      <a:pt x="40" y="0"/>
                      <a:pt x="20" y="15"/>
                    </a:cubicBezTo>
                    <a:cubicBezTo>
                      <a:pt x="6" y="27"/>
                      <a:pt x="3" y="46"/>
                      <a:pt x="1" y="64"/>
                    </a:cubicBezTo>
                    <a:cubicBezTo>
                      <a:pt x="0" y="73"/>
                      <a:pt x="14" y="73"/>
                      <a:pt x="15" y="64"/>
                    </a:cubicBezTo>
                    <a:cubicBezTo>
                      <a:pt x="17" y="53"/>
                      <a:pt x="23" y="38"/>
                      <a:pt x="28" y="28"/>
                    </a:cubicBezTo>
                    <a:cubicBezTo>
                      <a:pt x="27" y="44"/>
                      <a:pt x="27" y="44"/>
                      <a:pt x="27" y="44"/>
                    </a:cubicBezTo>
                    <a:cubicBezTo>
                      <a:pt x="11" y="94"/>
                      <a:pt x="11" y="94"/>
                      <a:pt x="11" y="94"/>
                    </a:cubicBezTo>
                    <a:cubicBezTo>
                      <a:pt x="24" y="94"/>
                      <a:pt x="24" y="94"/>
                      <a:pt x="24" y="94"/>
                    </a:cubicBezTo>
                    <a:cubicBezTo>
                      <a:pt x="24" y="133"/>
                      <a:pt x="24" y="133"/>
                      <a:pt x="24" y="133"/>
                    </a:cubicBezTo>
                    <a:cubicBezTo>
                      <a:pt x="24" y="138"/>
                      <a:pt x="27" y="141"/>
                      <a:pt x="31" y="141"/>
                    </a:cubicBezTo>
                    <a:cubicBezTo>
                      <a:pt x="36" y="141"/>
                      <a:pt x="39" y="138"/>
                      <a:pt x="39" y="133"/>
                    </a:cubicBezTo>
                    <a:cubicBezTo>
                      <a:pt x="39" y="94"/>
                      <a:pt x="39" y="94"/>
                      <a:pt x="39" y="94"/>
                    </a:cubicBezTo>
                    <a:cubicBezTo>
                      <a:pt x="46" y="94"/>
                      <a:pt x="46" y="94"/>
                      <a:pt x="46" y="94"/>
                    </a:cubicBezTo>
                    <a:cubicBezTo>
                      <a:pt x="46" y="107"/>
                      <a:pt x="46" y="120"/>
                      <a:pt x="46" y="134"/>
                    </a:cubicBezTo>
                    <a:cubicBezTo>
                      <a:pt x="46" y="143"/>
                      <a:pt x="61" y="143"/>
                      <a:pt x="61" y="134"/>
                    </a:cubicBezTo>
                    <a:cubicBezTo>
                      <a:pt x="61" y="120"/>
                      <a:pt x="61" y="107"/>
                      <a:pt x="61" y="94"/>
                    </a:cubicBezTo>
                    <a:cubicBezTo>
                      <a:pt x="74" y="94"/>
                      <a:pt x="74" y="94"/>
                      <a:pt x="74" y="94"/>
                    </a:cubicBezTo>
                    <a:cubicBezTo>
                      <a:pt x="61" y="44"/>
                      <a:pt x="61" y="44"/>
                      <a:pt x="61" y="44"/>
                    </a:cubicBezTo>
                    <a:cubicBezTo>
                      <a:pt x="61" y="39"/>
                      <a:pt x="58" y="32"/>
                      <a:pt x="58" y="29"/>
                    </a:cubicBezTo>
                    <a:cubicBezTo>
                      <a:pt x="64" y="38"/>
                      <a:pt x="69" y="52"/>
                      <a:pt x="70" y="63"/>
                    </a:cubicBezTo>
                    <a:cubicBezTo>
                      <a:pt x="71" y="72"/>
                      <a:pt x="85" y="72"/>
                      <a:pt x="84"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Oval 63">
                <a:extLst>
                  <a:ext uri="{FF2B5EF4-FFF2-40B4-BE49-F238E27FC236}">
                    <a16:creationId xmlns:a16="http://schemas.microsoft.com/office/drawing/2014/main" id="{DFA7EBB0-DA9C-4604-861D-C41597089AD4}"/>
                  </a:ext>
                </a:extLst>
              </p:cNvPr>
              <p:cNvSpPr>
                <a:spLocks noChangeArrowheads="1"/>
              </p:cNvSpPr>
              <p:nvPr/>
            </p:nvSpPr>
            <p:spPr bwMode="auto">
              <a:xfrm>
                <a:off x="3079898" y="5418015"/>
                <a:ext cx="83299" cy="80553"/>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64">
                <a:extLst>
                  <a:ext uri="{FF2B5EF4-FFF2-40B4-BE49-F238E27FC236}">
                    <a16:creationId xmlns:a16="http://schemas.microsoft.com/office/drawing/2014/main" id="{31F8C445-8D32-4527-A1A3-582D3D25D632}"/>
                  </a:ext>
                </a:extLst>
              </p:cNvPr>
              <p:cNvSpPr>
                <a:spLocks/>
              </p:cNvSpPr>
              <p:nvPr/>
            </p:nvSpPr>
            <p:spPr bwMode="auto">
              <a:xfrm>
                <a:off x="3254735" y="5483922"/>
                <a:ext cx="256306" cy="427483"/>
              </a:xfrm>
              <a:custGeom>
                <a:avLst/>
                <a:gdLst>
                  <a:gd name="T0" fmla="*/ 85 w 86"/>
                  <a:gd name="T1" fmla="*/ 63 h 143"/>
                  <a:gd name="T2" fmla="*/ 61 w 86"/>
                  <a:gd name="T3" fmla="*/ 12 h 143"/>
                  <a:gd name="T4" fmla="*/ 20 w 86"/>
                  <a:gd name="T5" fmla="*/ 15 h 143"/>
                  <a:gd name="T6" fmla="*/ 2 w 86"/>
                  <a:gd name="T7" fmla="*/ 64 h 143"/>
                  <a:gd name="T8" fmla="*/ 16 w 86"/>
                  <a:gd name="T9" fmla="*/ 64 h 143"/>
                  <a:gd name="T10" fmla="*/ 29 w 86"/>
                  <a:gd name="T11" fmla="*/ 28 h 143"/>
                  <a:gd name="T12" fmla="*/ 27 w 86"/>
                  <a:gd name="T13" fmla="*/ 44 h 143"/>
                  <a:gd name="T14" fmla="*/ 11 w 86"/>
                  <a:gd name="T15" fmla="*/ 94 h 143"/>
                  <a:gd name="T16" fmla="*/ 24 w 86"/>
                  <a:gd name="T17" fmla="*/ 94 h 143"/>
                  <a:gd name="T18" fmla="*/ 24 w 86"/>
                  <a:gd name="T19" fmla="*/ 133 h 143"/>
                  <a:gd name="T20" fmla="*/ 32 w 86"/>
                  <a:gd name="T21" fmla="*/ 141 h 143"/>
                  <a:gd name="T22" fmla="*/ 40 w 86"/>
                  <a:gd name="T23" fmla="*/ 133 h 143"/>
                  <a:gd name="T24" fmla="*/ 40 w 86"/>
                  <a:gd name="T25" fmla="*/ 94 h 143"/>
                  <a:gd name="T26" fmla="*/ 47 w 86"/>
                  <a:gd name="T27" fmla="*/ 94 h 143"/>
                  <a:gd name="T28" fmla="*/ 47 w 86"/>
                  <a:gd name="T29" fmla="*/ 134 h 143"/>
                  <a:gd name="T30" fmla="*/ 61 w 86"/>
                  <a:gd name="T31" fmla="*/ 134 h 143"/>
                  <a:gd name="T32" fmla="*/ 61 w 86"/>
                  <a:gd name="T33" fmla="*/ 94 h 143"/>
                  <a:gd name="T34" fmla="*/ 74 w 86"/>
                  <a:gd name="T35" fmla="*/ 94 h 143"/>
                  <a:gd name="T36" fmla="*/ 62 w 86"/>
                  <a:gd name="T37" fmla="*/ 44 h 143"/>
                  <a:gd name="T38" fmla="*/ 59 w 86"/>
                  <a:gd name="T39" fmla="*/ 29 h 143"/>
                  <a:gd name="T40" fmla="*/ 71 w 86"/>
                  <a:gd name="T41" fmla="*/ 63 h 143"/>
                  <a:gd name="T42" fmla="*/ 85 w 86"/>
                  <a:gd name="T43" fmla="*/ 6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143">
                    <a:moveTo>
                      <a:pt x="85" y="63"/>
                    </a:moveTo>
                    <a:cubicBezTo>
                      <a:pt x="81" y="20"/>
                      <a:pt x="61" y="12"/>
                      <a:pt x="61" y="12"/>
                    </a:cubicBezTo>
                    <a:cubicBezTo>
                      <a:pt x="61" y="12"/>
                      <a:pt x="41" y="0"/>
                      <a:pt x="20" y="15"/>
                    </a:cubicBezTo>
                    <a:cubicBezTo>
                      <a:pt x="7" y="27"/>
                      <a:pt x="4" y="46"/>
                      <a:pt x="2" y="64"/>
                    </a:cubicBezTo>
                    <a:cubicBezTo>
                      <a:pt x="0" y="73"/>
                      <a:pt x="15" y="73"/>
                      <a:pt x="16" y="64"/>
                    </a:cubicBezTo>
                    <a:cubicBezTo>
                      <a:pt x="17" y="53"/>
                      <a:pt x="23" y="38"/>
                      <a:pt x="29" y="28"/>
                    </a:cubicBezTo>
                    <a:cubicBezTo>
                      <a:pt x="27" y="44"/>
                      <a:pt x="27" y="44"/>
                      <a:pt x="27" y="44"/>
                    </a:cubicBezTo>
                    <a:cubicBezTo>
                      <a:pt x="11" y="94"/>
                      <a:pt x="11" y="94"/>
                      <a:pt x="11" y="94"/>
                    </a:cubicBezTo>
                    <a:cubicBezTo>
                      <a:pt x="24" y="94"/>
                      <a:pt x="24" y="94"/>
                      <a:pt x="24" y="94"/>
                    </a:cubicBezTo>
                    <a:cubicBezTo>
                      <a:pt x="24" y="133"/>
                      <a:pt x="24" y="133"/>
                      <a:pt x="24" y="133"/>
                    </a:cubicBezTo>
                    <a:cubicBezTo>
                      <a:pt x="24" y="138"/>
                      <a:pt x="27" y="141"/>
                      <a:pt x="32" y="141"/>
                    </a:cubicBezTo>
                    <a:cubicBezTo>
                      <a:pt x="36" y="141"/>
                      <a:pt x="40" y="138"/>
                      <a:pt x="40" y="133"/>
                    </a:cubicBezTo>
                    <a:cubicBezTo>
                      <a:pt x="40" y="94"/>
                      <a:pt x="40" y="94"/>
                      <a:pt x="40" y="94"/>
                    </a:cubicBezTo>
                    <a:cubicBezTo>
                      <a:pt x="47" y="94"/>
                      <a:pt x="47" y="94"/>
                      <a:pt x="47" y="94"/>
                    </a:cubicBezTo>
                    <a:cubicBezTo>
                      <a:pt x="47" y="107"/>
                      <a:pt x="47" y="120"/>
                      <a:pt x="47" y="134"/>
                    </a:cubicBezTo>
                    <a:cubicBezTo>
                      <a:pt x="47" y="143"/>
                      <a:pt x="61" y="143"/>
                      <a:pt x="61" y="134"/>
                    </a:cubicBezTo>
                    <a:cubicBezTo>
                      <a:pt x="61" y="120"/>
                      <a:pt x="61" y="107"/>
                      <a:pt x="61" y="94"/>
                    </a:cubicBezTo>
                    <a:cubicBezTo>
                      <a:pt x="74" y="94"/>
                      <a:pt x="74" y="94"/>
                      <a:pt x="74" y="94"/>
                    </a:cubicBezTo>
                    <a:cubicBezTo>
                      <a:pt x="62" y="44"/>
                      <a:pt x="62" y="44"/>
                      <a:pt x="62" y="44"/>
                    </a:cubicBezTo>
                    <a:cubicBezTo>
                      <a:pt x="62" y="39"/>
                      <a:pt x="59" y="32"/>
                      <a:pt x="59" y="29"/>
                    </a:cubicBezTo>
                    <a:cubicBezTo>
                      <a:pt x="64" y="38"/>
                      <a:pt x="69" y="52"/>
                      <a:pt x="71" y="63"/>
                    </a:cubicBezTo>
                    <a:cubicBezTo>
                      <a:pt x="72" y="72"/>
                      <a:pt x="86" y="72"/>
                      <a:pt x="85" y="6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Oval 65">
                <a:extLst>
                  <a:ext uri="{FF2B5EF4-FFF2-40B4-BE49-F238E27FC236}">
                    <a16:creationId xmlns:a16="http://schemas.microsoft.com/office/drawing/2014/main" id="{C96EC9AB-388A-49EE-9028-0C8DBE4BFD2F}"/>
                  </a:ext>
                </a:extLst>
              </p:cNvPr>
              <p:cNvSpPr>
                <a:spLocks noChangeArrowheads="1"/>
              </p:cNvSpPr>
              <p:nvPr/>
            </p:nvSpPr>
            <p:spPr bwMode="auto">
              <a:xfrm>
                <a:off x="3340780" y="5418015"/>
                <a:ext cx="83299" cy="80553"/>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66">
                <a:extLst>
                  <a:ext uri="{FF2B5EF4-FFF2-40B4-BE49-F238E27FC236}">
                    <a16:creationId xmlns:a16="http://schemas.microsoft.com/office/drawing/2014/main" id="{2E650F21-D2CC-4F19-8D57-946DE3FC3DD5}"/>
                  </a:ext>
                </a:extLst>
              </p:cNvPr>
              <p:cNvSpPr>
                <a:spLocks/>
              </p:cNvSpPr>
              <p:nvPr/>
            </p:nvSpPr>
            <p:spPr bwMode="auto">
              <a:xfrm>
                <a:off x="3522026" y="5489414"/>
                <a:ext cx="253560" cy="428398"/>
              </a:xfrm>
              <a:custGeom>
                <a:avLst/>
                <a:gdLst>
                  <a:gd name="T0" fmla="*/ 84 w 85"/>
                  <a:gd name="T1" fmla="*/ 63 h 143"/>
                  <a:gd name="T2" fmla="*/ 60 w 85"/>
                  <a:gd name="T3" fmla="*/ 12 h 143"/>
                  <a:gd name="T4" fmla="*/ 20 w 85"/>
                  <a:gd name="T5" fmla="*/ 15 h 143"/>
                  <a:gd name="T6" fmla="*/ 1 w 85"/>
                  <a:gd name="T7" fmla="*/ 64 h 143"/>
                  <a:gd name="T8" fmla="*/ 15 w 85"/>
                  <a:gd name="T9" fmla="*/ 64 h 143"/>
                  <a:gd name="T10" fmla="*/ 28 w 85"/>
                  <a:gd name="T11" fmla="*/ 28 h 143"/>
                  <a:gd name="T12" fmla="*/ 27 w 85"/>
                  <a:gd name="T13" fmla="*/ 43 h 143"/>
                  <a:gd name="T14" fmla="*/ 10 w 85"/>
                  <a:gd name="T15" fmla="*/ 93 h 143"/>
                  <a:gd name="T16" fmla="*/ 23 w 85"/>
                  <a:gd name="T17" fmla="*/ 93 h 143"/>
                  <a:gd name="T18" fmla="*/ 23 w 85"/>
                  <a:gd name="T19" fmla="*/ 133 h 143"/>
                  <a:gd name="T20" fmla="*/ 31 w 85"/>
                  <a:gd name="T21" fmla="*/ 141 h 143"/>
                  <a:gd name="T22" fmla="*/ 39 w 85"/>
                  <a:gd name="T23" fmla="*/ 133 h 143"/>
                  <a:gd name="T24" fmla="*/ 39 w 85"/>
                  <a:gd name="T25" fmla="*/ 93 h 143"/>
                  <a:gd name="T26" fmla="*/ 46 w 85"/>
                  <a:gd name="T27" fmla="*/ 93 h 143"/>
                  <a:gd name="T28" fmla="*/ 46 w 85"/>
                  <a:gd name="T29" fmla="*/ 133 h 143"/>
                  <a:gd name="T30" fmla="*/ 60 w 85"/>
                  <a:gd name="T31" fmla="*/ 133 h 143"/>
                  <a:gd name="T32" fmla="*/ 60 w 85"/>
                  <a:gd name="T33" fmla="*/ 93 h 143"/>
                  <a:gd name="T34" fmla="*/ 74 w 85"/>
                  <a:gd name="T35" fmla="*/ 93 h 143"/>
                  <a:gd name="T36" fmla="*/ 61 w 85"/>
                  <a:gd name="T37" fmla="*/ 43 h 143"/>
                  <a:gd name="T38" fmla="*/ 58 w 85"/>
                  <a:gd name="T39" fmla="*/ 28 h 143"/>
                  <a:gd name="T40" fmla="*/ 70 w 85"/>
                  <a:gd name="T41" fmla="*/ 63 h 143"/>
                  <a:gd name="T42" fmla="*/ 84 w 85"/>
                  <a:gd name="T43" fmla="*/ 6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143">
                    <a:moveTo>
                      <a:pt x="84" y="63"/>
                    </a:moveTo>
                    <a:cubicBezTo>
                      <a:pt x="80" y="20"/>
                      <a:pt x="60" y="12"/>
                      <a:pt x="60" y="12"/>
                    </a:cubicBezTo>
                    <a:cubicBezTo>
                      <a:pt x="60" y="12"/>
                      <a:pt x="40" y="0"/>
                      <a:pt x="20" y="15"/>
                    </a:cubicBezTo>
                    <a:cubicBezTo>
                      <a:pt x="6" y="27"/>
                      <a:pt x="3" y="46"/>
                      <a:pt x="1" y="64"/>
                    </a:cubicBezTo>
                    <a:cubicBezTo>
                      <a:pt x="0" y="73"/>
                      <a:pt x="14" y="73"/>
                      <a:pt x="15" y="64"/>
                    </a:cubicBezTo>
                    <a:cubicBezTo>
                      <a:pt x="16" y="53"/>
                      <a:pt x="22" y="37"/>
                      <a:pt x="28" y="28"/>
                    </a:cubicBezTo>
                    <a:cubicBezTo>
                      <a:pt x="27" y="43"/>
                      <a:pt x="27" y="43"/>
                      <a:pt x="27" y="43"/>
                    </a:cubicBezTo>
                    <a:cubicBezTo>
                      <a:pt x="10" y="93"/>
                      <a:pt x="10" y="93"/>
                      <a:pt x="10" y="93"/>
                    </a:cubicBezTo>
                    <a:cubicBezTo>
                      <a:pt x="23" y="93"/>
                      <a:pt x="23" y="93"/>
                      <a:pt x="23" y="93"/>
                    </a:cubicBezTo>
                    <a:cubicBezTo>
                      <a:pt x="23" y="133"/>
                      <a:pt x="23" y="133"/>
                      <a:pt x="23" y="133"/>
                    </a:cubicBezTo>
                    <a:cubicBezTo>
                      <a:pt x="23" y="137"/>
                      <a:pt x="27" y="141"/>
                      <a:pt x="31" y="141"/>
                    </a:cubicBezTo>
                    <a:cubicBezTo>
                      <a:pt x="35" y="141"/>
                      <a:pt x="39" y="137"/>
                      <a:pt x="39" y="133"/>
                    </a:cubicBezTo>
                    <a:cubicBezTo>
                      <a:pt x="39" y="93"/>
                      <a:pt x="39" y="93"/>
                      <a:pt x="39" y="93"/>
                    </a:cubicBezTo>
                    <a:cubicBezTo>
                      <a:pt x="46" y="93"/>
                      <a:pt x="46" y="93"/>
                      <a:pt x="46" y="93"/>
                    </a:cubicBezTo>
                    <a:cubicBezTo>
                      <a:pt x="46" y="107"/>
                      <a:pt x="46" y="120"/>
                      <a:pt x="46" y="133"/>
                    </a:cubicBezTo>
                    <a:cubicBezTo>
                      <a:pt x="46" y="143"/>
                      <a:pt x="60" y="143"/>
                      <a:pt x="60" y="133"/>
                    </a:cubicBezTo>
                    <a:cubicBezTo>
                      <a:pt x="60" y="120"/>
                      <a:pt x="60" y="107"/>
                      <a:pt x="60" y="93"/>
                    </a:cubicBezTo>
                    <a:cubicBezTo>
                      <a:pt x="74" y="93"/>
                      <a:pt x="74" y="93"/>
                      <a:pt x="74" y="93"/>
                    </a:cubicBezTo>
                    <a:cubicBezTo>
                      <a:pt x="61" y="43"/>
                      <a:pt x="61" y="43"/>
                      <a:pt x="61" y="43"/>
                    </a:cubicBezTo>
                    <a:cubicBezTo>
                      <a:pt x="61" y="39"/>
                      <a:pt x="58" y="31"/>
                      <a:pt x="58" y="28"/>
                    </a:cubicBezTo>
                    <a:cubicBezTo>
                      <a:pt x="64" y="38"/>
                      <a:pt x="69" y="52"/>
                      <a:pt x="70" y="63"/>
                    </a:cubicBezTo>
                    <a:cubicBezTo>
                      <a:pt x="71" y="72"/>
                      <a:pt x="85" y="72"/>
                      <a:pt x="84" y="63"/>
                    </a:cubicBezTo>
                    <a:close/>
                  </a:path>
                </a:pathLst>
              </a:custGeom>
              <a:solidFill>
                <a:schemeClr val="bg1">
                  <a:lumMod val="65000"/>
                  <a:alpha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Oval 67">
                <a:extLst>
                  <a:ext uri="{FF2B5EF4-FFF2-40B4-BE49-F238E27FC236}">
                    <a16:creationId xmlns:a16="http://schemas.microsoft.com/office/drawing/2014/main" id="{EE96C9DE-5F4D-41AE-8361-672E28B45114}"/>
                  </a:ext>
                </a:extLst>
              </p:cNvPr>
              <p:cNvSpPr>
                <a:spLocks noChangeArrowheads="1"/>
              </p:cNvSpPr>
              <p:nvPr/>
            </p:nvSpPr>
            <p:spPr bwMode="auto">
              <a:xfrm>
                <a:off x="3608987" y="5420761"/>
                <a:ext cx="79638" cy="84215"/>
              </a:xfrm>
              <a:prstGeom prst="ellipse">
                <a:avLst/>
              </a:prstGeom>
              <a:solidFill>
                <a:schemeClr val="bg1">
                  <a:lumMod val="65000"/>
                  <a:alpha val="4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74" name="TextBox 73">
              <a:extLst>
                <a:ext uri="{FF2B5EF4-FFF2-40B4-BE49-F238E27FC236}">
                  <a16:creationId xmlns:a16="http://schemas.microsoft.com/office/drawing/2014/main" id="{B9F8AD78-36AB-49E4-891F-19325D2CA70B}"/>
                </a:ext>
              </a:extLst>
            </p:cNvPr>
            <p:cNvSpPr txBox="1"/>
            <p:nvPr/>
          </p:nvSpPr>
          <p:spPr>
            <a:xfrm>
              <a:off x="3921935" y="5401659"/>
              <a:ext cx="815310" cy="416396"/>
            </a:xfrm>
            <a:prstGeom prst="rect">
              <a:avLst/>
            </a:prstGeom>
            <a:noFill/>
          </p:spPr>
          <p:txBody>
            <a:bodyPr wrap="square" rtlCol="0">
              <a:spAutoFit/>
            </a:bodyPr>
            <a:lstStyle/>
            <a:p>
              <a:pPr>
                <a:lnSpc>
                  <a:spcPct val="113000"/>
                </a:lnSpc>
              </a:pPr>
              <a:r>
                <a:rPr lang="en-US" sz="2000" b="1" i="1" dirty="0">
                  <a:solidFill>
                    <a:schemeClr val="accent2"/>
                  </a:solidFill>
                  <a:latin typeface="+mj-lt"/>
                </a:rPr>
                <a:t>84%</a:t>
              </a:r>
            </a:p>
          </p:txBody>
        </p:sp>
      </p:grpSp>
      <p:sp>
        <p:nvSpPr>
          <p:cNvPr id="71" name="Picture Placeholder 70">
            <a:extLst>
              <a:ext uri="{FF2B5EF4-FFF2-40B4-BE49-F238E27FC236}">
                <a16:creationId xmlns:a16="http://schemas.microsoft.com/office/drawing/2014/main" id="{20D31EC7-03ED-4E83-9D16-19A8C74A0658}"/>
              </a:ext>
            </a:extLst>
          </p:cNvPr>
          <p:cNvSpPr>
            <a:spLocks noGrp="1"/>
          </p:cNvSpPr>
          <p:nvPr>
            <p:ph type="pic" sz="quarter" idx="10"/>
          </p:nvPr>
        </p:nvSpPr>
        <p:spPr/>
      </p:sp>
    </p:spTree>
    <p:extLst>
      <p:ext uri="{BB962C8B-B14F-4D97-AF65-F5344CB8AC3E}">
        <p14:creationId xmlns:p14="http://schemas.microsoft.com/office/powerpoint/2010/main" val="118094027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0-#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68"/>
                                        </p:tgtEl>
                                        <p:attrNameLst>
                                          <p:attrName>style.visibility</p:attrName>
                                        </p:attrNameLst>
                                      </p:cBhvr>
                                      <p:to>
                                        <p:strVal val="visible"/>
                                      </p:to>
                                    </p:set>
                                    <p:anim calcmode="lin" valueType="num">
                                      <p:cBhvr>
                                        <p:cTn id="11" dur="250" fill="hold"/>
                                        <p:tgtEl>
                                          <p:spTgt spid="68"/>
                                        </p:tgtEl>
                                        <p:attrNameLst>
                                          <p:attrName>ppt_x</p:attrName>
                                        </p:attrNameLst>
                                      </p:cBhvr>
                                      <p:tavLst>
                                        <p:tav tm="0">
                                          <p:val>
                                            <p:strVal val="#ppt_x+#ppt_w/2"/>
                                          </p:val>
                                        </p:tav>
                                        <p:tav tm="100000">
                                          <p:val>
                                            <p:strVal val="#ppt_x"/>
                                          </p:val>
                                        </p:tav>
                                      </p:tavLst>
                                    </p:anim>
                                    <p:anim calcmode="lin" valueType="num">
                                      <p:cBhvr>
                                        <p:cTn id="12" dur="250" fill="hold"/>
                                        <p:tgtEl>
                                          <p:spTgt spid="68"/>
                                        </p:tgtEl>
                                        <p:attrNameLst>
                                          <p:attrName>ppt_y</p:attrName>
                                        </p:attrNameLst>
                                      </p:cBhvr>
                                      <p:tavLst>
                                        <p:tav tm="0">
                                          <p:val>
                                            <p:strVal val="#ppt_y"/>
                                          </p:val>
                                        </p:tav>
                                        <p:tav tm="100000">
                                          <p:val>
                                            <p:strVal val="#ppt_y"/>
                                          </p:val>
                                        </p:tav>
                                      </p:tavLst>
                                    </p:anim>
                                    <p:anim calcmode="lin" valueType="num">
                                      <p:cBhvr>
                                        <p:cTn id="13" dur="250" fill="hold"/>
                                        <p:tgtEl>
                                          <p:spTgt spid="68"/>
                                        </p:tgtEl>
                                        <p:attrNameLst>
                                          <p:attrName>ppt_w</p:attrName>
                                        </p:attrNameLst>
                                      </p:cBhvr>
                                      <p:tavLst>
                                        <p:tav tm="0">
                                          <p:val>
                                            <p:fltVal val="0"/>
                                          </p:val>
                                        </p:tav>
                                        <p:tav tm="100000">
                                          <p:val>
                                            <p:strVal val="#ppt_w"/>
                                          </p:val>
                                        </p:tav>
                                      </p:tavLst>
                                    </p:anim>
                                    <p:anim calcmode="lin" valueType="num">
                                      <p:cBhvr>
                                        <p:cTn id="14" dur="250" fill="hold"/>
                                        <p:tgtEl>
                                          <p:spTgt spid="68"/>
                                        </p:tgtEl>
                                        <p:attrNameLst>
                                          <p:attrName>ppt_h</p:attrName>
                                        </p:attrNameLst>
                                      </p:cBhvr>
                                      <p:tavLst>
                                        <p:tav tm="0">
                                          <p:val>
                                            <p:strVal val="#ppt_h"/>
                                          </p:val>
                                        </p:tav>
                                        <p:tav tm="100000">
                                          <p:val>
                                            <p:strVal val="#ppt_h"/>
                                          </p:val>
                                        </p:tav>
                                      </p:tavLst>
                                    </p:anim>
                                  </p:childTnLst>
                                </p:cTn>
                              </p:par>
                              <p:par>
                                <p:cTn id="15" presetID="2" presetClass="entr" presetSubtype="8" decel="100000" fill="hold" grpId="0" nodeType="withEffect">
                                  <p:stCondLst>
                                    <p:cond delay="250"/>
                                  </p:stCondLst>
                                  <p:childTnLst>
                                    <p:set>
                                      <p:cBhvr>
                                        <p:cTn id="16" dur="1" fill="hold">
                                          <p:stCondLst>
                                            <p:cond delay="0"/>
                                          </p:stCondLst>
                                        </p:cTn>
                                        <p:tgtEl>
                                          <p:spTgt spid="72"/>
                                        </p:tgtEl>
                                        <p:attrNameLst>
                                          <p:attrName>style.visibility</p:attrName>
                                        </p:attrNameLst>
                                      </p:cBhvr>
                                      <p:to>
                                        <p:strVal val="visible"/>
                                      </p:to>
                                    </p:set>
                                    <p:anim calcmode="lin" valueType="num">
                                      <p:cBhvr additive="base">
                                        <p:cTn id="17" dur="750" fill="hold"/>
                                        <p:tgtEl>
                                          <p:spTgt spid="72"/>
                                        </p:tgtEl>
                                        <p:attrNameLst>
                                          <p:attrName>ppt_x</p:attrName>
                                        </p:attrNameLst>
                                      </p:cBhvr>
                                      <p:tavLst>
                                        <p:tav tm="0">
                                          <p:val>
                                            <p:strVal val="0-#ppt_w/2"/>
                                          </p:val>
                                        </p:tav>
                                        <p:tav tm="100000">
                                          <p:val>
                                            <p:strVal val="#ppt_x"/>
                                          </p:val>
                                        </p:tav>
                                      </p:tavLst>
                                    </p:anim>
                                    <p:anim calcmode="lin" valueType="num">
                                      <p:cBhvr additive="base">
                                        <p:cTn id="18" dur="750" fill="hold"/>
                                        <p:tgtEl>
                                          <p:spTgt spid="72"/>
                                        </p:tgtEl>
                                        <p:attrNameLst>
                                          <p:attrName>ppt_y</p:attrName>
                                        </p:attrNameLst>
                                      </p:cBhvr>
                                      <p:tavLst>
                                        <p:tav tm="0">
                                          <p:val>
                                            <p:strVal val="#ppt_y"/>
                                          </p:val>
                                        </p:tav>
                                        <p:tav tm="100000">
                                          <p:val>
                                            <p:strVal val="#ppt_y"/>
                                          </p:val>
                                        </p:tav>
                                      </p:tavLst>
                                    </p:anim>
                                  </p:childTnLst>
                                </p:cTn>
                              </p:par>
                              <p:par>
                                <p:cTn id="19" presetID="22" presetClass="entr" presetSubtype="8" fill="hold" nodeType="withEffect">
                                  <p:stCondLst>
                                    <p:cond delay="500"/>
                                  </p:stCondLst>
                                  <p:childTnLst>
                                    <p:set>
                                      <p:cBhvr>
                                        <p:cTn id="20" dur="1" fill="hold">
                                          <p:stCondLst>
                                            <p:cond delay="0"/>
                                          </p:stCondLst>
                                        </p:cTn>
                                        <p:tgtEl>
                                          <p:spTgt spid="55"/>
                                        </p:tgtEl>
                                        <p:attrNameLst>
                                          <p:attrName>style.visibility</p:attrName>
                                        </p:attrNameLst>
                                      </p:cBhvr>
                                      <p:to>
                                        <p:strVal val="visible"/>
                                      </p:to>
                                    </p:set>
                                    <p:animEffect transition="in" filter="wipe(left)">
                                      <p:cBhvr>
                                        <p:cTn id="21" dur="500"/>
                                        <p:tgtEl>
                                          <p:spTgt spid="55"/>
                                        </p:tgtEl>
                                      </p:cBhvr>
                                    </p:animEffect>
                                  </p:childTnLst>
                                </p:cTn>
                              </p:par>
                              <p:par>
                                <p:cTn id="22" presetID="22" presetClass="entr" presetSubtype="8" fill="hold" nodeType="withEffect">
                                  <p:stCondLst>
                                    <p:cond delay="750"/>
                                  </p:stCondLst>
                                  <p:childTnLst>
                                    <p:set>
                                      <p:cBhvr>
                                        <p:cTn id="23" dur="1" fill="hold">
                                          <p:stCondLst>
                                            <p:cond delay="0"/>
                                          </p:stCondLst>
                                        </p:cTn>
                                        <p:tgtEl>
                                          <p:spTgt spid="52"/>
                                        </p:tgtEl>
                                        <p:attrNameLst>
                                          <p:attrName>style.visibility</p:attrName>
                                        </p:attrNameLst>
                                      </p:cBhvr>
                                      <p:to>
                                        <p:strVal val="visible"/>
                                      </p:to>
                                    </p:set>
                                    <p:animEffect transition="in" filter="wipe(left)">
                                      <p:cBhvr>
                                        <p:cTn id="24" dur="500"/>
                                        <p:tgtEl>
                                          <p:spTgt spid="52"/>
                                        </p:tgtEl>
                                      </p:cBhvr>
                                    </p:animEffect>
                                  </p:childTnLst>
                                </p:cTn>
                              </p:par>
                              <p:par>
                                <p:cTn id="25" presetID="2" presetClass="entr" presetSubtype="2" decel="100000" fill="hold" grpId="0" nodeType="withEffect">
                                  <p:stCondLst>
                                    <p:cond delay="250"/>
                                  </p:stCondLst>
                                  <p:childTnLst>
                                    <p:set>
                                      <p:cBhvr>
                                        <p:cTn id="26" dur="1" fill="hold">
                                          <p:stCondLst>
                                            <p:cond delay="0"/>
                                          </p:stCondLst>
                                        </p:cTn>
                                        <p:tgtEl>
                                          <p:spTgt spid="78"/>
                                        </p:tgtEl>
                                        <p:attrNameLst>
                                          <p:attrName>style.visibility</p:attrName>
                                        </p:attrNameLst>
                                      </p:cBhvr>
                                      <p:to>
                                        <p:strVal val="visible"/>
                                      </p:to>
                                    </p:set>
                                    <p:anim calcmode="lin" valueType="num">
                                      <p:cBhvr additive="base">
                                        <p:cTn id="27" dur="750" fill="hold"/>
                                        <p:tgtEl>
                                          <p:spTgt spid="78"/>
                                        </p:tgtEl>
                                        <p:attrNameLst>
                                          <p:attrName>ppt_x</p:attrName>
                                        </p:attrNameLst>
                                      </p:cBhvr>
                                      <p:tavLst>
                                        <p:tav tm="0">
                                          <p:val>
                                            <p:strVal val="1+#ppt_w/2"/>
                                          </p:val>
                                        </p:tav>
                                        <p:tav tm="100000">
                                          <p:val>
                                            <p:strVal val="#ppt_x"/>
                                          </p:val>
                                        </p:tav>
                                      </p:tavLst>
                                    </p:anim>
                                    <p:anim calcmode="lin" valueType="num">
                                      <p:cBhvr additive="base">
                                        <p:cTn id="28" dur="750" fill="hold"/>
                                        <p:tgtEl>
                                          <p:spTgt spid="78"/>
                                        </p:tgtEl>
                                        <p:attrNameLst>
                                          <p:attrName>ppt_y</p:attrName>
                                        </p:attrNameLst>
                                      </p:cBhvr>
                                      <p:tavLst>
                                        <p:tav tm="0">
                                          <p:val>
                                            <p:strVal val="#ppt_y"/>
                                          </p:val>
                                        </p:tav>
                                        <p:tav tm="100000">
                                          <p:val>
                                            <p:strVal val="#ppt_y"/>
                                          </p:val>
                                        </p:tav>
                                      </p:tavLst>
                                    </p:anim>
                                  </p:childTnLst>
                                </p:cTn>
                              </p:par>
                              <p:par>
                                <p:cTn id="29" presetID="2" presetClass="entr" presetSubtype="2" decel="100000" fill="hold" nodeType="withEffect">
                                  <p:stCondLst>
                                    <p:cond delay="0"/>
                                  </p:stCondLst>
                                  <p:childTnLst>
                                    <p:set>
                                      <p:cBhvr>
                                        <p:cTn id="30" dur="1" fill="hold">
                                          <p:stCondLst>
                                            <p:cond delay="0"/>
                                          </p:stCondLst>
                                        </p:cTn>
                                        <p:tgtEl>
                                          <p:spTgt spid="56"/>
                                        </p:tgtEl>
                                        <p:attrNameLst>
                                          <p:attrName>style.visibility</p:attrName>
                                        </p:attrNameLst>
                                      </p:cBhvr>
                                      <p:to>
                                        <p:strVal val="visible"/>
                                      </p:to>
                                    </p:set>
                                    <p:anim calcmode="lin" valueType="num">
                                      <p:cBhvr additive="base">
                                        <p:cTn id="31" dur="1000" fill="hold"/>
                                        <p:tgtEl>
                                          <p:spTgt spid="56"/>
                                        </p:tgtEl>
                                        <p:attrNameLst>
                                          <p:attrName>ppt_x</p:attrName>
                                        </p:attrNameLst>
                                      </p:cBhvr>
                                      <p:tavLst>
                                        <p:tav tm="0">
                                          <p:val>
                                            <p:strVal val="1+#ppt_w/2"/>
                                          </p:val>
                                        </p:tav>
                                        <p:tav tm="100000">
                                          <p:val>
                                            <p:strVal val="#ppt_x"/>
                                          </p:val>
                                        </p:tav>
                                      </p:tavLst>
                                    </p:anim>
                                    <p:anim calcmode="lin" valueType="num">
                                      <p:cBhvr additive="base">
                                        <p:cTn id="32" dur="1000" fill="hold"/>
                                        <p:tgtEl>
                                          <p:spTgt spid="56"/>
                                        </p:tgtEl>
                                        <p:attrNameLst>
                                          <p:attrName>ppt_y</p:attrName>
                                        </p:attrNameLst>
                                      </p:cBhvr>
                                      <p:tavLst>
                                        <p:tav tm="0">
                                          <p:val>
                                            <p:strVal val="#ppt_y"/>
                                          </p:val>
                                        </p:tav>
                                        <p:tav tm="100000">
                                          <p:val>
                                            <p:strVal val="#ppt_y"/>
                                          </p:val>
                                        </p:tav>
                                      </p:tavLst>
                                    </p:anim>
                                  </p:childTnLst>
                                </p:cTn>
                              </p:par>
                              <p:par>
                                <p:cTn id="33" presetID="10" presetClass="entr" presetSubtype="0" fill="hold" grpId="0" nodeType="withEffect">
                                  <p:stCondLst>
                                    <p:cond delay="750"/>
                                  </p:stCondLst>
                                  <p:childTnLst>
                                    <p:set>
                                      <p:cBhvr>
                                        <p:cTn id="34" dur="1" fill="hold">
                                          <p:stCondLst>
                                            <p:cond delay="0"/>
                                          </p:stCondLst>
                                        </p:cTn>
                                        <p:tgtEl>
                                          <p:spTgt spid="3"/>
                                        </p:tgtEl>
                                        <p:attrNameLst>
                                          <p:attrName>style.visibility</p:attrName>
                                        </p:attrNameLst>
                                      </p:cBhvr>
                                      <p:to>
                                        <p:strVal val="visible"/>
                                      </p:to>
                                    </p:set>
                                    <p:animEffect transition="in" filter="fade">
                                      <p:cBhvr>
                                        <p:cTn id="35" dur="500"/>
                                        <p:tgtEl>
                                          <p:spTgt spid="3"/>
                                        </p:tgtEl>
                                      </p:cBhvr>
                                    </p:animEffect>
                                  </p:childTnLst>
                                </p:cTn>
                              </p:par>
                              <p:par>
                                <p:cTn id="36" presetID="37" presetClass="entr" presetSubtype="0" fill="hold" nodeType="withEffect">
                                  <p:stCondLst>
                                    <p:cond delay="250"/>
                                  </p:stCondLst>
                                  <p:childTnLst>
                                    <p:set>
                                      <p:cBhvr>
                                        <p:cTn id="37" dur="1" fill="hold">
                                          <p:stCondLst>
                                            <p:cond delay="0"/>
                                          </p:stCondLst>
                                        </p:cTn>
                                        <p:tgtEl>
                                          <p:spTgt spid="62"/>
                                        </p:tgtEl>
                                        <p:attrNameLst>
                                          <p:attrName>style.visibility</p:attrName>
                                        </p:attrNameLst>
                                      </p:cBhvr>
                                      <p:to>
                                        <p:strVal val="visible"/>
                                      </p:to>
                                    </p:set>
                                    <p:animEffect transition="in" filter="fade">
                                      <p:cBhvr>
                                        <p:cTn id="38" dur="750"/>
                                        <p:tgtEl>
                                          <p:spTgt spid="62"/>
                                        </p:tgtEl>
                                      </p:cBhvr>
                                    </p:animEffect>
                                    <p:anim calcmode="lin" valueType="num">
                                      <p:cBhvr>
                                        <p:cTn id="39" dur="750" fill="hold"/>
                                        <p:tgtEl>
                                          <p:spTgt spid="62"/>
                                        </p:tgtEl>
                                        <p:attrNameLst>
                                          <p:attrName>ppt_x</p:attrName>
                                        </p:attrNameLst>
                                      </p:cBhvr>
                                      <p:tavLst>
                                        <p:tav tm="0">
                                          <p:val>
                                            <p:strVal val="#ppt_x"/>
                                          </p:val>
                                        </p:tav>
                                        <p:tav tm="100000">
                                          <p:val>
                                            <p:strVal val="#ppt_x"/>
                                          </p:val>
                                        </p:tav>
                                      </p:tavLst>
                                    </p:anim>
                                    <p:anim calcmode="lin" valueType="num">
                                      <p:cBhvr>
                                        <p:cTn id="40" dur="675" decel="100000" fill="hold"/>
                                        <p:tgtEl>
                                          <p:spTgt spid="62"/>
                                        </p:tgtEl>
                                        <p:attrNameLst>
                                          <p:attrName>ppt_y</p:attrName>
                                        </p:attrNameLst>
                                      </p:cBhvr>
                                      <p:tavLst>
                                        <p:tav tm="0">
                                          <p:val>
                                            <p:strVal val="#ppt_y+1"/>
                                          </p:val>
                                        </p:tav>
                                        <p:tav tm="100000">
                                          <p:val>
                                            <p:strVal val="#ppt_y-.03"/>
                                          </p:val>
                                        </p:tav>
                                      </p:tavLst>
                                    </p:anim>
                                    <p:anim calcmode="lin" valueType="num">
                                      <p:cBhvr>
                                        <p:cTn id="41" dur="75" accel="100000" fill="hold">
                                          <p:stCondLst>
                                            <p:cond delay="675"/>
                                          </p:stCondLst>
                                        </p:cTn>
                                        <p:tgtEl>
                                          <p:spTgt spid="62"/>
                                        </p:tgtEl>
                                        <p:attrNameLst>
                                          <p:attrName>ppt_y</p:attrName>
                                        </p:attrNameLst>
                                      </p:cBhvr>
                                      <p:tavLst>
                                        <p:tav tm="0">
                                          <p:val>
                                            <p:strVal val="#ppt_y-.03"/>
                                          </p:val>
                                        </p:tav>
                                        <p:tav tm="100000">
                                          <p:val>
                                            <p:strVal val="#ppt_y"/>
                                          </p:val>
                                        </p:tav>
                                      </p:tavLst>
                                    </p:anim>
                                  </p:childTnLst>
                                </p:cTn>
                              </p:par>
                              <p:par>
                                <p:cTn id="42" presetID="10" presetClass="entr" presetSubtype="0" fill="hold" nodeType="withEffect">
                                  <p:stCondLst>
                                    <p:cond delay="100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Graphic spid="3" grpId="0">
        <p:bldAsOne/>
      </p:bldGraphic>
      <p:bldP spid="68" grpId="0" animBg="1"/>
      <p:bldP spid="72"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69DED7D-0AF9-4E09-AA5D-74B8CE3FBB81}"/>
              </a:ext>
            </a:extLst>
          </p:cNvPr>
          <p:cNvSpPr>
            <a:spLocks/>
          </p:cNvSpPr>
          <p:nvPr/>
        </p:nvSpPr>
        <p:spPr bwMode="auto">
          <a:xfrm flipV="1">
            <a:off x="1604092" y="1866903"/>
            <a:ext cx="8983818" cy="4380576"/>
          </a:xfrm>
          <a:custGeom>
            <a:avLst/>
            <a:gdLst>
              <a:gd name="connsiteX0" fmla="*/ 2603853 w 9408955"/>
              <a:gd name="connsiteY0" fmla="*/ 61825 h 4587875"/>
              <a:gd name="connsiteX1" fmla="*/ 2631240 w 9408955"/>
              <a:gd name="connsiteY1" fmla="*/ 39559 h 4587875"/>
              <a:gd name="connsiteX2" fmla="*/ 2622197 w 9408955"/>
              <a:gd name="connsiteY2" fmla="*/ 0 h 4587875"/>
              <a:gd name="connsiteX3" fmla="*/ 2571096 w 9408955"/>
              <a:gd name="connsiteY3" fmla="*/ 0 h 4587875"/>
              <a:gd name="connsiteX4" fmla="*/ 2570192 w 9408955"/>
              <a:gd name="connsiteY4" fmla="*/ 49506 h 4587875"/>
              <a:gd name="connsiteX5" fmla="*/ 2603853 w 9408955"/>
              <a:gd name="connsiteY5" fmla="*/ 61825 h 4587875"/>
              <a:gd name="connsiteX6" fmla="*/ 2600397 w 9408955"/>
              <a:gd name="connsiteY6" fmla="*/ 161113 h 4587875"/>
              <a:gd name="connsiteX7" fmla="*/ 2629196 w 9408955"/>
              <a:gd name="connsiteY7" fmla="*/ 128360 h 4587875"/>
              <a:gd name="connsiteX8" fmla="*/ 2576354 w 9408955"/>
              <a:gd name="connsiteY8" fmla="*/ 107269 h 4587875"/>
              <a:gd name="connsiteX9" fmla="*/ 2584065 w 9408955"/>
              <a:gd name="connsiteY9" fmla="*/ 159430 h 4587875"/>
              <a:gd name="connsiteX10" fmla="*/ 2600397 w 9408955"/>
              <a:gd name="connsiteY10" fmla="*/ 161113 h 4587875"/>
              <a:gd name="connsiteX11" fmla="*/ 2503793 w 9408955"/>
              <a:gd name="connsiteY11" fmla="*/ 161992 h 4587875"/>
              <a:gd name="connsiteX12" fmla="*/ 2525627 w 9408955"/>
              <a:gd name="connsiteY12" fmla="*/ 121958 h 4587875"/>
              <a:gd name="connsiteX13" fmla="*/ 2469004 w 9408955"/>
              <a:gd name="connsiteY13" fmla="*/ 113974 h 4587875"/>
              <a:gd name="connsiteX14" fmla="*/ 2486980 w 9408955"/>
              <a:gd name="connsiteY14" fmla="*/ 161194 h 4587875"/>
              <a:gd name="connsiteX15" fmla="*/ 2503793 w 9408955"/>
              <a:gd name="connsiteY15" fmla="*/ 161992 h 4587875"/>
              <a:gd name="connsiteX16" fmla="*/ 2594321 w 9408955"/>
              <a:gd name="connsiteY16" fmla="*/ 267954 h 4587875"/>
              <a:gd name="connsiteX17" fmla="*/ 2631299 w 9408955"/>
              <a:gd name="connsiteY17" fmla="*/ 233600 h 4587875"/>
              <a:gd name="connsiteX18" fmla="*/ 2583327 w 9408955"/>
              <a:gd name="connsiteY18" fmla="*/ 203599 h 4587875"/>
              <a:gd name="connsiteX19" fmla="*/ 2576601 w 9408955"/>
              <a:gd name="connsiteY19" fmla="*/ 261120 h 4587875"/>
              <a:gd name="connsiteX20" fmla="*/ 2594321 w 9408955"/>
              <a:gd name="connsiteY20" fmla="*/ 267954 h 4587875"/>
              <a:gd name="connsiteX21" fmla="*/ 2495126 w 9408955"/>
              <a:gd name="connsiteY21" fmla="*/ 268814 h 4587875"/>
              <a:gd name="connsiteX22" fmla="*/ 2528769 w 9408955"/>
              <a:gd name="connsiteY22" fmla="*/ 234200 h 4587875"/>
              <a:gd name="connsiteX23" fmla="*/ 2466944 w 9408955"/>
              <a:gd name="connsiteY23" fmla="*/ 213418 h 4587875"/>
              <a:gd name="connsiteX24" fmla="*/ 2477696 w 9408955"/>
              <a:gd name="connsiteY24" fmla="*/ 264911 h 4587875"/>
              <a:gd name="connsiteX25" fmla="*/ 2495126 w 9408955"/>
              <a:gd name="connsiteY25" fmla="*/ 268814 h 4587875"/>
              <a:gd name="connsiteX26" fmla="*/ 2498498 w 9408955"/>
              <a:gd name="connsiteY26" fmla="*/ 371196 h 4587875"/>
              <a:gd name="connsiteX27" fmla="*/ 2528637 w 9408955"/>
              <a:gd name="connsiteY27" fmla="*/ 329653 h 4587875"/>
              <a:gd name="connsiteX28" fmla="*/ 2463010 w 9408955"/>
              <a:gd name="connsiteY28" fmla="*/ 323093 h 4587875"/>
              <a:gd name="connsiteX29" fmla="*/ 2478843 w 9408955"/>
              <a:gd name="connsiteY29" fmla="*/ 367428 h 4587875"/>
              <a:gd name="connsiteX30" fmla="*/ 2498498 w 9408955"/>
              <a:gd name="connsiteY30" fmla="*/ 371196 h 4587875"/>
              <a:gd name="connsiteX31" fmla="*/ 2600790 w 9408955"/>
              <a:gd name="connsiteY31" fmla="*/ 371499 h 4587875"/>
              <a:gd name="connsiteX32" fmla="*/ 2633220 w 9408955"/>
              <a:gd name="connsiteY32" fmla="*/ 338158 h 4587875"/>
              <a:gd name="connsiteX33" fmla="*/ 2569200 w 9408955"/>
              <a:gd name="connsiteY33" fmla="*/ 317641 h 4587875"/>
              <a:gd name="connsiteX34" fmla="*/ 2583656 w 9408955"/>
              <a:gd name="connsiteY34" fmla="*/ 368934 h 4587875"/>
              <a:gd name="connsiteX35" fmla="*/ 2600790 w 9408955"/>
              <a:gd name="connsiteY35" fmla="*/ 371499 h 4587875"/>
              <a:gd name="connsiteX36" fmla="*/ 8870155 w 9408955"/>
              <a:gd name="connsiteY36" fmla="*/ 371814 h 4587875"/>
              <a:gd name="connsiteX37" fmla="*/ 8899042 w 9408955"/>
              <a:gd name="connsiteY37" fmla="*/ 324909 h 4587875"/>
              <a:gd name="connsiteX38" fmla="*/ 8834764 w 9408955"/>
              <a:gd name="connsiteY38" fmla="*/ 322152 h 4587875"/>
              <a:gd name="connsiteX39" fmla="*/ 8849632 w 9408955"/>
              <a:gd name="connsiteY39" fmla="*/ 367176 h 4587875"/>
              <a:gd name="connsiteX40" fmla="*/ 8870155 w 9408955"/>
              <a:gd name="connsiteY40" fmla="*/ 371814 h 4587875"/>
              <a:gd name="connsiteX41" fmla="*/ 2496285 w 9408955"/>
              <a:gd name="connsiteY41" fmla="*/ 463938 h 4587875"/>
              <a:gd name="connsiteX42" fmla="*/ 2512569 w 9408955"/>
              <a:gd name="connsiteY42" fmla="*/ 422242 h 4587875"/>
              <a:gd name="connsiteX43" fmla="*/ 2477762 w 9408955"/>
              <a:gd name="connsiteY43" fmla="*/ 457933 h 4587875"/>
              <a:gd name="connsiteX44" fmla="*/ 2496285 w 9408955"/>
              <a:gd name="connsiteY44" fmla="*/ 463938 h 4587875"/>
              <a:gd name="connsiteX45" fmla="*/ 2712852 w 9408955"/>
              <a:gd name="connsiteY45" fmla="*/ 472937 h 4587875"/>
              <a:gd name="connsiteX46" fmla="*/ 2731250 w 9408955"/>
              <a:gd name="connsiteY46" fmla="*/ 456459 h 4587875"/>
              <a:gd name="connsiteX47" fmla="*/ 2684305 w 9408955"/>
              <a:gd name="connsiteY47" fmla="*/ 407770 h 4587875"/>
              <a:gd name="connsiteX48" fmla="*/ 2688161 w 9408955"/>
              <a:gd name="connsiteY48" fmla="*/ 472535 h 4587875"/>
              <a:gd name="connsiteX49" fmla="*/ 2712852 w 9408955"/>
              <a:gd name="connsiteY49" fmla="*/ 472937 h 4587875"/>
              <a:gd name="connsiteX50" fmla="*/ 8983250 w 9408955"/>
              <a:gd name="connsiteY50" fmla="*/ 473120 h 4587875"/>
              <a:gd name="connsiteX51" fmla="*/ 9002291 w 9408955"/>
              <a:gd name="connsiteY51" fmla="*/ 450594 h 4587875"/>
              <a:gd name="connsiteX52" fmla="*/ 8959876 w 9408955"/>
              <a:gd name="connsiteY52" fmla="*/ 404505 h 4587875"/>
              <a:gd name="connsiteX53" fmla="*/ 8953263 w 9408955"/>
              <a:gd name="connsiteY53" fmla="*/ 471795 h 4587875"/>
              <a:gd name="connsiteX54" fmla="*/ 8983250 w 9408955"/>
              <a:gd name="connsiteY54" fmla="*/ 473120 h 4587875"/>
              <a:gd name="connsiteX55" fmla="*/ 2600110 w 9408955"/>
              <a:gd name="connsiteY55" fmla="*/ 475201 h 4587875"/>
              <a:gd name="connsiteX56" fmla="*/ 2631678 w 9408955"/>
              <a:gd name="connsiteY56" fmla="*/ 443820 h 4587875"/>
              <a:gd name="connsiteX57" fmla="*/ 2584598 w 9408955"/>
              <a:gd name="connsiteY57" fmla="*/ 406853 h 4587875"/>
              <a:gd name="connsiteX58" fmla="*/ 2584144 w 9408955"/>
              <a:gd name="connsiteY58" fmla="*/ 471714 h 4587875"/>
              <a:gd name="connsiteX59" fmla="*/ 2600110 w 9408955"/>
              <a:gd name="connsiteY59" fmla="*/ 475201 h 4587875"/>
              <a:gd name="connsiteX60" fmla="*/ 2710262 w 9408955"/>
              <a:gd name="connsiteY60" fmla="*/ 576847 h 4587875"/>
              <a:gd name="connsiteX61" fmla="*/ 2732150 w 9408955"/>
              <a:gd name="connsiteY61" fmla="*/ 526305 h 4587875"/>
              <a:gd name="connsiteX62" fmla="*/ 2669522 w 9408955"/>
              <a:gd name="connsiteY62" fmla="*/ 525626 h 4587875"/>
              <a:gd name="connsiteX63" fmla="*/ 2689093 w 9408955"/>
              <a:gd name="connsiteY63" fmla="*/ 576292 h 4587875"/>
              <a:gd name="connsiteX64" fmla="*/ 2710262 w 9408955"/>
              <a:gd name="connsiteY64" fmla="*/ 576847 h 4587875"/>
              <a:gd name="connsiteX65" fmla="*/ 9078201 w 9408955"/>
              <a:gd name="connsiteY65" fmla="*/ 577165 h 4587875"/>
              <a:gd name="connsiteX66" fmla="*/ 9105569 w 9408955"/>
              <a:gd name="connsiteY66" fmla="*/ 531443 h 4587875"/>
              <a:gd name="connsiteX67" fmla="*/ 9043615 w 9408955"/>
              <a:gd name="connsiteY67" fmla="*/ 520530 h 4587875"/>
              <a:gd name="connsiteX68" fmla="*/ 9058125 w 9408955"/>
              <a:gd name="connsiteY68" fmla="*/ 574870 h 4587875"/>
              <a:gd name="connsiteX69" fmla="*/ 9078201 w 9408955"/>
              <a:gd name="connsiteY69" fmla="*/ 577165 h 4587875"/>
              <a:gd name="connsiteX70" fmla="*/ 2600165 w 9408955"/>
              <a:gd name="connsiteY70" fmla="*/ 577696 h 4587875"/>
              <a:gd name="connsiteX71" fmla="*/ 2624162 w 9408955"/>
              <a:gd name="connsiteY71" fmla="*/ 566011 h 4587875"/>
              <a:gd name="connsiteX72" fmla="*/ 2584776 w 9408955"/>
              <a:gd name="connsiteY72" fmla="*/ 509599 h 4587875"/>
              <a:gd name="connsiteX73" fmla="*/ 2572623 w 9408955"/>
              <a:gd name="connsiteY73" fmla="*/ 572458 h 4587875"/>
              <a:gd name="connsiteX74" fmla="*/ 2600165 w 9408955"/>
              <a:gd name="connsiteY74" fmla="*/ 577696 h 4587875"/>
              <a:gd name="connsiteX75" fmla="*/ 2500365 w 9408955"/>
              <a:gd name="connsiteY75" fmla="*/ 577739 h 4587875"/>
              <a:gd name="connsiteX76" fmla="*/ 2527824 w 9408955"/>
              <a:gd name="connsiteY76" fmla="*/ 530904 h 4587875"/>
              <a:gd name="connsiteX77" fmla="*/ 2479292 w 9408955"/>
              <a:gd name="connsiteY77" fmla="*/ 511551 h 4587875"/>
              <a:gd name="connsiteX78" fmla="*/ 2479972 w 9408955"/>
              <a:gd name="connsiteY78" fmla="*/ 574785 h 4587875"/>
              <a:gd name="connsiteX79" fmla="*/ 2500365 w 9408955"/>
              <a:gd name="connsiteY79" fmla="*/ 577739 h 4587875"/>
              <a:gd name="connsiteX80" fmla="*/ 2714382 w 9408955"/>
              <a:gd name="connsiteY80" fmla="*/ 675777 h 4587875"/>
              <a:gd name="connsiteX81" fmla="*/ 2735670 w 9408955"/>
              <a:gd name="connsiteY81" fmla="*/ 651156 h 4587875"/>
              <a:gd name="connsiteX82" fmla="*/ 2677064 w 9408955"/>
              <a:gd name="connsiteY82" fmla="*/ 618784 h 4587875"/>
              <a:gd name="connsiteX83" fmla="*/ 2680511 w 9408955"/>
              <a:gd name="connsiteY83" fmla="*/ 673042 h 4587875"/>
              <a:gd name="connsiteX84" fmla="*/ 2714382 w 9408955"/>
              <a:gd name="connsiteY84" fmla="*/ 675777 h 4587875"/>
              <a:gd name="connsiteX85" fmla="*/ 2610898 w 9408955"/>
              <a:gd name="connsiteY85" fmla="*/ 676934 h 4587875"/>
              <a:gd name="connsiteX86" fmla="*/ 2632258 w 9408955"/>
              <a:gd name="connsiteY86" fmla="*/ 651532 h 4587875"/>
              <a:gd name="connsiteX87" fmla="*/ 2589942 w 9408955"/>
              <a:gd name="connsiteY87" fmla="*/ 611027 h 4587875"/>
              <a:gd name="connsiteX88" fmla="*/ 2575144 w 9408955"/>
              <a:gd name="connsiteY88" fmla="*/ 673856 h 4587875"/>
              <a:gd name="connsiteX89" fmla="*/ 2610898 w 9408955"/>
              <a:gd name="connsiteY89" fmla="*/ 676934 h 4587875"/>
              <a:gd name="connsiteX90" fmla="*/ 8361231 w 9408955"/>
              <a:gd name="connsiteY90" fmla="*/ 678230 h 4587875"/>
              <a:gd name="connsiteX91" fmla="*/ 8387082 w 9408955"/>
              <a:gd name="connsiteY91" fmla="*/ 644358 h 4587875"/>
              <a:gd name="connsiteX92" fmla="*/ 8338143 w 9408955"/>
              <a:gd name="connsiteY92" fmla="*/ 609600 h 4587875"/>
              <a:gd name="connsiteX93" fmla="*/ 8321004 w 9408955"/>
              <a:gd name="connsiteY93" fmla="*/ 662194 h 4587875"/>
              <a:gd name="connsiteX94" fmla="*/ 8361231 w 9408955"/>
              <a:gd name="connsiteY94" fmla="*/ 678230 h 4587875"/>
              <a:gd name="connsiteX95" fmla="*/ 8143895 w 9408955"/>
              <a:gd name="connsiteY95" fmla="*/ 678611 h 4587875"/>
              <a:gd name="connsiteX96" fmla="*/ 8180842 w 9408955"/>
              <a:gd name="connsiteY96" fmla="*/ 642826 h 4587875"/>
              <a:gd name="connsiteX97" fmla="*/ 8121870 w 9408955"/>
              <a:gd name="connsiteY97" fmla="*/ 620885 h 4587875"/>
              <a:gd name="connsiteX98" fmla="*/ 8125083 w 9408955"/>
              <a:gd name="connsiteY98" fmla="*/ 672910 h 4587875"/>
              <a:gd name="connsiteX99" fmla="*/ 8143895 w 9408955"/>
              <a:gd name="connsiteY99" fmla="*/ 678611 h 4587875"/>
              <a:gd name="connsiteX100" fmla="*/ 8243741 w 9408955"/>
              <a:gd name="connsiteY100" fmla="*/ 678864 h 4587875"/>
              <a:gd name="connsiteX101" fmla="*/ 8285201 w 9408955"/>
              <a:gd name="connsiteY101" fmla="*/ 661342 h 4587875"/>
              <a:gd name="connsiteX102" fmla="*/ 8250897 w 9408955"/>
              <a:gd name="connsiteY102" fmla="*/ 610579 h 4587875"/>
              <a:gd name="connsiteX103" fmla="*/ 8229109 w 9408955"/>
              <a:gd name="connsiteY103" fmla="*/ 673802 h 4587875"/>
              <a:gd name="connsiteX104" fmla="*/ 8243741 w 9408955"/>
              <a:gd name="connsiteY104" fmla="*/ 678864 h 4587875"/>
              <a:gd name="connsiteX105" fmla="*/ 2802603 w 9408955"/>
              <a:gd name="connsiteY105" fmla="*/ 679463 h 4587875"/>
              <a:gd name="connsiteX106" fmla="*/ 2838084 w 9408955"/>
              <a:gd name="connsiteY106" fmla="*/ 643709 h 4587875"/>
              <a:gd name="connsiteX107" fmla="*/ 2785321 w 9408955"/>
              <a:gd name="connsiteY107" fmla="*/ 615203 h 4587875"/>
              <a:gd name="connsiteX108" fmla="*/ 2784194 w 9408955"/>
              <a:gd name="connsiteY108" fmla="*/ 675203 h 4587875"/>
              <a:gd name="connsiteX109" fmla="*/ 2802603 w 9408955"/>
              <a:gd name="connsiteY109" fmla="*/ 679463 h 4587875"/>
              <a:gd name="connsiteX110" fmla="*/ 8044936 w 9408955"/>
              <a:gd name="connsiteY110" fmla="*/ 679733 h 4587875"/>
              <a:gd name="connsiteX111" fmla="*/ 8078762 w 9408955"/>
              <a:gd name="connsiteY111" fmla="*/ 644190 h 4587875"/>
              <a:gd name="connsiteX112" fmla="*/ 8018106 w 9408955"/>
              <a:gd name="connsiteY112" fmla="*/ 620983 h 4587875"/>
              <a:gd name="connsiteX113" fmla="*/ 8026440 w 9408955"/>
              <a:gd name="connsiteY113" fmla="*/ 675669 h 4587875"/>
              <a:gd name="connsiteX114" fmla="*/ 8044936 w 9408955"/>
              <a:gd name="connsiteY114" fmla="*/ 679733 h 4587875"/>
              <a:gd name="connsiteX115" fmla="*/ 2912341 w 9408955"/>
              <a:gd name="connsiteY115" fmla="*/ 781050 h 4587875"/>
              <a:gd name="connsiteX116" fmla="*/ 2933566 w 9408955"/>
              <a:gd name="connsiteY116" fmla="*/ 771525 h 4587875"/>
              <a:gd name="connsiteX117" fmla="*/ 2934018 w 9408955"/>
              <a:gd name="connsiteY117" fmla="*/ 725714 h 4587875"/>
              <a:gd name="connsiteX118" fmla="*/ 2879076 w 9408955"/>
              <a:gd name="connsiteY118" fmla="*/ 724580 h 4587875"/>
              <a:gd name="connsiteX119" fmla="*/ 2889250 w 9408955"/>
              <a:gd name="connsiteY119" fmla="*/ 779009 h 4587875"/>
              <a:gd name="connsiteX120" fmla="*/ 2912341 w 9408955"/>
              <a:gd name="connsiteY120" fmla="*/ 781050 h 4587875"/>
              <a:gd name="connsiteX121" fmla="*/ 5075431 w 9408955"/>
              <a:gd name="connsiteY121" fmla="*/ 781088 h 4587875"/>
              <a:gd name="connsiteX122" fmla="*/ 5096874 w 9408955"/>
              <a:gd name="connsiteY122" fmla="*/ 760789 h 4587875"/>
              <a:gd name="connsiteX123" fmla="*/ 5057749 w 9408955"/>
              <a:gd name="connsiteY123" fmla="*/ 714844 h 4587875"/>
              <a:gd name="connsiteX124" fmla="*/ 5044784 w 9408955"/>
              <a:gd name="connsiteY124" fmla="*/ 777847 h 4587875"/>
              <a:gd name="connsiteX125" fmla="*/ 5075431 w 9408955"/>
              <a:gd name="connsiteY125" fmla="*/ 781088 h 4587875"/>
              <a:gd name="connsiteX126" fmla="*/ 7538490 w 9408955"/>
              <a:gd name="connsiteY126" fmla="*/ 781252 h 4587875"/>
              <a:gd name="connsiteX127" fmla="*/ 7564224 w 9408955"/>
              <a:gd name="connsiteY127" fmla="*/ 740909 h 4587875"/>
              <a:gd name="connsiteX128" fmla="*/ 7498345 w 9408955"/>
              <a:gd name="connsiteY128" fmla="*/ 735466 h 4587875"/>
              <a:gd name="connsiteX129" fmla="*/ 7520534 w 9408955"/>
              <a:gd name="connsiteY129" fmla="*/ 780143 h 4587875"/>
              <a:gd name="connsiteX130" fmla="*/ 7538490 w 9408955"/>
              <a:gd name="connsiteY130" fmla="*/ 781252 h 4587875"/>
              <a:gd name="connsiteX131" fmla="*/ 5176257 w 9408955"/>
              <a:gd name="connsiteY131" fmla="*/ 781539 h 4587875"/>
              <a:gd name="connsiteX132" fmla="*/ 5198710 w 9408955"/>
              <a:gd name="connsiteY132" fmla="*/ 736224 h 4587875"/>
              <a:gd name="connsiteX133" fmla="*/ 5139683 w 9408955"/>
              <a:gd name="connsiteY133" fmla="*/ 725763 h 4587875"/>
              <a:gd name="connsiteX134" fmla="*/ 5157097 w 9408955"/>
              <a:gd name="connsiteY134" fmla="*/ 780797 h 4587875"/>
              <a:gd name="connsiteX135" fmla="*/ 5176257 w 9408955"/>
              <a:gd name="connsiteY135" fmla="*/ 781539 h 4587875"/>
              <a:gd name="connsiteX136" fmla="*/ 2599978 w 9408955"/>
              <a:gd name="connsiteY136" fmla="*/ 781872 h 4587875"/>
              <a:gd name="connsiteX137" fmla="*/ 2631725 w 9408955"/>
              <a:gd name="connsiteY137" fmla="*/ 747362 h 4587875"/>
              <a:gd name="connsiteX138" fmla="*/ 2589326 w 9408955"/>
              <a:gd name="connsiteY138" fmla="*/ 714199 h 4587875"/>
              <a:gd name="connsiteX139" fmla="*/ 2582786 w 9408955"/>
              <a:gd name="connsiteY139" fmla="*/ 778695 h 4587875"/>
              <a:gd name="connsiteX140" fmla="*/ 2599978 w 9408955"/>
              <a:gd name="connsiteY140" fmla="*/ 781872 h 4587875"/>
              <a:gd name="connsiteX141" fmla="*/ 8354052 w 9408955"/>
              <a:gd name="connsiteY141" fmla="*/ 781921 h 4587875"/>
              <a:gd name="connsiteX142" fmla="*/ 8387820 w 9408955"/>
              <a:gd name="connsiteY142" fmla="*/ 739957 h 4587875"/>
              <a:gd name="connsiteX143" fmla="*/ 8328715 w 9408955"/>
              <a:gd name="connsiteY143" fmla="*/ 722175 h 4587875"/>
              <a:gd name="connsiteX144" fmla="*/ 8333814 w 9408955"/>
              <a:gd name="connsiteY144" fmla="*/ 777572 h 4587875"/>
              <a:gd name="connsiteX145" fmla="*/ 8354052 w 9408955"/>
              <a:gd name="connsiteY145" fmla="*/ 781921 h 4587875"/>
              <a:gd name="connsiteX146" fmla="*/ 3011988 w 9408955"/>
              <a:gd name="connsiteY146" fmla="*/ 782070 h 4587875"/>
              <a:gd name="connsiteX147" fmla="*/ 3042359 w 9408955"/>
              <a:gd name="connsiteY147" fmla="*/ 740228 h 4587875"/>
              <a:gd name="connsiteX148" fmla="*/ 2986939 w 9408955"/>
              <a:gd name="connsiteY148" fmla="*/ 720498 h 4587875"/>
              <a:gd name="connsiteX149" fmla="*/ 2993097 w 9408955"/>
              <a:gd name="connsiteY149" fmla="*/ 778555 h 4587875"/>
              <a:gd name="connsiteX150" fmla="*/ 3011988 w 9408955"/>
              <a:gd name="connsiteY150" fmla="*/ 782070 h 4587875"/>
              <a:gd name="connsiteX151" fmla="*/ 7636110 w 9408955"/>
              <a:gd name="connsiteY151" fmla="*/ 782453 h 4587875"/>
              <a:gd name="connsiteX152" fmla="*/ 7667012 w 9408955"/>
              <a:gd name="connsiteY152" fmla="*/ 740815 h 4587875"/>
              <a:gd name="connsiteX153" fmla="*/ 7603512 w 9408955"/>
              <a:gd name="connsiteY153" fmla="*/ 729053 h 4587875"/>
              <a:gd name="connsiteX154" fmla="*/ 7617120 w 9408955"/>
              <a:gd name="connsiteY154" fmla="*/ 779043 h 4587875"/>
              <a:gd name="connsiteX155" fmla="*/ 7636110 w 9408955"/>
              <a:gd name="connsiteY155" fmla="*/ 782453 h 4587875"/>
              <a:gd name="connsiteX156" fmla="*/ 8251166 w 9408955"/>
              <a:gd name="connsiteY156" fmla="*/ 782653 h 4587875"/>
              <a:gd name="connsiteX157" fmla="*/ 8279283 w 9408955"/>
              <a:gd name="connsiteY157" fmla="*/ 768640 h 4587875"/>
              <a:gd name="connsiteX158" fmla="*/ 8285004 w 9408955"/>
              <a:gd name="connsiteY158" fmla="*/ 731118 h 4587875"/>
              <a:gd name="connsiteX159" fmla="*/ 8242899 w 9408955"/>
              <a:gd name="connsiteY159" fmla="*/ 714417 h 4587875"/>
              <a:gd name="connsiteX160" fmla="*/ 8222534 w 9408955"/>
              <a:gd name="connsiteY160" fmla="*/ 769555 h 4587875"/>
              <a:gd name="connsiteX161" fmla="*/ 8251166 w 9408955"/>
              <a:gd name="connsiteY161" fmla="*/ 782653 h 4587875"/>
              <a:gd name="connsiteX162" fmla="*/ 2698584 w 9408955"/>
              <a:gd name="connsiteY162" fmla="*/ 782769 h 4587875"/>
              <a:gd name="connsiteX163" fmla="*/ 2735770 w 9408955"/>
              <a:gd name="connsiteY163" fmla="*/ 747024 h 4587875"/>
              <a:gd name="connsiteX164" fmla="*/ 2680414 w 9408955"/>
              <a:gd name="connsiteY164" fmla="*/ 719895 h 4587875"/>
              <a:gd name="connsiteX165" fmla="*/ 2680184 w 9408955"/>
              <a:gd name="connsiteY165" fmla="*/ 777344 h 4587875"/>
              <a:gd name="connsiteX166" fmla="*/ 2698584 w 9408955"/>
              <a:gd name="connsiteY166" fmla="*/ 782769 h 4587875"/>
              <a:gd name="connsiteX167" fmla="*/ 8046699 w 9408955"/>
              <a:gd name="connsiteY167" fmla="*/ 782814 h 4587875"/>
              <a:gd name="connsiteX168" fmla="*/ 8076432 w 9408955"/>
              <a:gd name="connsiteY168" fmla="*/ 740195 h 4587875"/>
              <a:gd name="connsiteX169" fmla="*/ 8033470 w 9408955"/>
              <a:gd name="connsiteY169" fmla="*/ 715591 h 4587875"/>
              <a:gd name="connsiteX170" fmla="*/ 8027172 w 9408955"/>
              <a:gd name="connsiteY170" fmla="*/ 779515 h 4587875"/>
              <a:gd name="connsiteX171" fmla="*/ 8046699 w 9408955"/>
              <a:gd name="connsiteY171" fmla="*/ 782814 h 4587875"/>
              <a:gd name="connsiteX172" fmla="*/ 8150609 w 9408955"/>
              <a:gd name="connsiteY172" fmla="*/ 782926 h 4587875"/>
              <a:gd name="connsiteX173" fmla="*/ 8179589 w 9408955"/>
              <a:gd name="connsiteY173" fmla="*/ 739984 h 4587875"/>
              <a:gd name="connsiteX174" fmla="*/ 8125701 w 9408955"/>
              <a:gd name="connsiteY174" fmla="*/ 719304 h 4587875"/>
              <a:gd name="connsiteX175" fmla="*/ 8131564 w 9408955"/>
              <a:gd name="connsiteY175" fmla="*/ 778815 h 4587875"/>
              <a:gd name="connsiteX176" fmla="*/ 8150609 w 9408955"/>
              <a:gd name="connsiteY176" fmla="*/ 782926 h 4587875"/>
              <a:gd name="connsiteX177" fmla="*/ 4963470 w 9408955"/>
              <a:gd name="connsiteY177" fmla="*/ 783151 h 4587875"/>
              <a:gd name="connsiteX178" fmla="*/ 4996832 w 9408955"/>
              <a:gd name="connsiteY178" fmla="*/ 748659 h 4587875"/>
              <a:gd name="connsiteX179" fmla="*/ 4931095 w 9408955"/>
              <a:gd name="connsiteY179" fmla="*/ 726779 h 4587875"/>
              <a:gd name="connsiteX180" fmla="*/ 4946108 w 9408955"/>
              <a:gd name="connsiteY180" fmla="*/ 779981 h 4587875"/>
              <a:gd name="connsiteX181" fmla="*/ 4963470 w 9408955"/>
              <a:gd name="connsiteY181" fmla="*/ 783151 h 4587875"/>
              <a:gd name="connsiteX182" fmla="*/ 7738299 w 9408955"/>
              <a:gd name="connsiteY182" fmla="*/ 783182 h 4587875"/>
              <a:gd name="connsiteX183" fmla="*/ 7772000 w 9408955"/>
              <a:gd name="connsiteY183" fmla="*/ 749070 h 4587875"/>
              <a:gd name="connsiteX184" fmla="*/ 7728095 w 9408955"/>
              <a:gd name="connsiteY184" fmla="*/ 714482 h 4587875"/>
              <a:gd name="connsiteX185" fmla="*/ 7721235 w 9408955"/>
              <a:gd name="connsiteY185" fmla="*/ 779968 h 4587875"/>
              <a:gd name="connsiteX186" fmla="*/ 7738299 w 9408955"/>
              <a:gd name="connsiteY186" fmla="*/ 783182 h 4587875"/>
              <a:gd name="connsiteX187" fmla="*/ 2802218 w 9408955"/>
              <a:gd name="connsiteY187" fmla="*/ 783261 h 4587875"/>
              <a:gd name="connsiteX188" fmla="*/ 2838515 w 9408955"/>
              <a:gd name="connsiteY188" fmla="*/ 748975 h 4587875"/>
              <a:gd name="connsiteX189" fmla="*/ 2774380 w 9408955"/>
              <a:gd name="connsiteY189" fmla="*/ 726581 h 4587875"/>
              <a:gd name="connsiteX190" fmla="*/ 2784388 w 9408955"/>
              <a:gd name="connsiteY190" fmla="*/ 778223 h 4587875"/>
              <a:gd name="connsiteX191" fmla="*/ 2802218 w 9408955"/>
              <a:gd name="connsiteY191" fmla="*/ 783261 h 4587875"/>
              <a:gd name="connsiteX192" fmla="*/ 7747678 w 9408955"/>
              <a:gd name="connsiteY192" fmla="*/ 882225 h 4587875"/>
              <a:gd name="connsiteX193" fmla="*/ 7768193 w 9408955"/>
              <a:gd name="connsiteY193" fmla="*/ 869043 h 4587875"/>
              <a:gd name="connsiteX194" fmla="*/ 7762331 w 9408955"/>
              <a:gd name="connsiteY194" fmla="*/ 826861 h 4587875"/>
              <a:gd name="connsiteX195" fmla="*/ 7701687 w 9408955"/>
              <a:gd name="connsiteY195" fmla="*/ 845004 h 4587875"/>
              <a:gd name="connsiteX196" fmla="*/ 7723104 w 9408955"/>
              <a:gd name="connsiteY196" fmla="*/ 881970 h 4587875"/>
              <a:gd name="connsiteX197" fmla="*/ 7747678 w 9408955"/>
              <a:gd name="connsiteY197" fmla="*/ 882225 h 4587875"/>
              <a:gd name="connsiteX198" fmla="*/ 4947761 w 9408955"/>
              <a:gd name="connsiteY198" fmla="*/ 882383 h 4587875"/>
              <a:gd name="connsiteX199" fmla="*/ 4994719 w 9408955"/>
              <a:gd name="connsiteY199" fmla="*/ 860666 h 4587875"/>
              <a:gd name="connsiteX200" fmla="*/ 4929981 w 9408955"/>
              <a:gd name="connsiteY200" fmla="*/ 832320 h 4587875"/>
              <a:gd name="connsiteX201" fmla="*/ 4947761 w 9408955"/>
              <a:gd name="connsiteY201" fmla="*/ 882383 h 4587875"/>
              <a:gd name="connsiteX202" fmla="*/ 2919835 w 9408955"/>
              <a:gd name="connsiteY202" fmla="*/ 882747 h 4587875"/>
              <a:gd name="connsiteX203" fmla="*/ 2938409 w 9408955"/>
              <a:gd name="connsiteY203" fmla="*/ 861207 h 4587875"/>
              <a:gd name="connsiteX204" fmla="*/ 2902931 w 9408955"/>
              <a:gd name="connsiteY204" fmla="*/ 817896 h 4587875"/>
              <a:gd name="connsiteX205" fmla="*/ 2890030 w 9408955"/>
              <a:gd name="connsiteY205" fmla="*/ 881357 h 4587875"/>
              <a:gd name="connsiteX206" fmla="*/ 2919835 w 9408955"/>
              <a:gd name="connsiteY206" fmla="*/ 882747 h 4587875"/>
              <a:gd name="connsiteX207" fmla="*/ 5077392 w 9408955"/>
              <a:gd name="connsiteY207" fmla="*/ 882840 h 4587875"/>
              <a:gd name="connsiteX208" fmla="*/ 5097219 w 9408955"/>
              <a:gd name="connsiteY208" fmla="*/ 860710 h 4587875"/>
              <a:gd name="connsiteX209" fmla="*/ 5057795 w 9408955"/>
              <a:gd name="connsiteY209" fmla="*/ 818960 h 4587875"/>
              <a:gd name="connsiteX210" fmla="*/ 5045876 w 9408955"/>
              <a:gd name="connsiteY210" fmla="*/ 880331 h 4587875"/>
              <a:gd name="connsiteX211" fmla="*/ 5077392 w 9408955"/>
              <a:gd name="connsiteY211" fmla="*/ 882840 h 4587875"/>
              <a:gd name="connsiteX212" fmla="*/ 7536485 w 9408955"/>
              <a:gd name="connsiteY212" fmla="*/ 882916 h 4587875"/>
              <a:gd name="connsiteX213" fmla="*/ 7557307 w 9408955"/>
              <a:gd name="connsiteY213" fmla="*/ 873734 h 4587875"/>
              <a:gd name="connsiteX214" fmla="*/ 7526375 w 9408955"/>
              <a:gd name="connsiteY214" fmla="*/ 817610 h 4587875"/>
              <a:gd name="connsiteX215" fmla="*/ 7513774 w 9408955"/>
              <a:gd name="connsiteY215" fmla="*/ 880122 h 4587875"/>
              <a:gd name="connsiteX216" fmla="*/ 7536485 w 9408955"/>
              <a:gd name="connsiteY216" fmla="*/ 882916 h 4587875"/>
              <a:gd name="connsiteX217" fmla="*/ 3111212 w 9408955"/>
              <a:gd name="connsiteY217" fmla="*/ 883525 h 4587875"/>
              <a:gd name="connsiteX218" fmla="*/ 3134412 w 9408955"/>
              <a:gd name="connsiteY218" fmla="*/ 822839 h 4587875"/>
              <a:gd name="connsiteX219" fmla="*/ 3078004 w 9408955"/>
              <a:gd name="connsiteY219" fmla="*/ 835386 h 4587875"/>
              <a:gd name="connsiteX220" fmla="*/ 3111212 w 9408955"/>
              <a:gd name="connsiteY220" fmla="*/ 883525 h 4587875"/>
              <a:gd name="connsiteX221" fmla="*/ 7638343 w 9408955"/>
              <a:gd name="connsiteY221" fmla="*/ 883535 h 4587875"/>
              <a:gd name="connsiteX222" fmla="*/ 7668333 w 9408955"/>
              <a:gd name="connsiteY222" fmla="*/ 845252 h 4587875"/>
              <a:gd name="connsiteX223" fmla="*/ 7601503 w 9408955"/>
              <a:gd name="connsiteY223" fmla="*/ 838260 h 4587875"/>
              <a:gd name="connsiteX224" fmla="*/ 7619750 w 9408955"/>
              <a:gd name="connsiteY224" fmla="*/ 881340 h 4587875"/>
              <a:gd name="connsiteX225" fmla="*/ 7638343 w 9408955"/>
              <a:gd name="connsiteY225" fmla="*/ 883535 h 4587875"/>
              <a:gd name="connsiteX226" fmla="*/ 8155342 w 9408955"/>
              <a:gd name="connsiteY226" fmla="*/ 883600 h 4587875"/>
              <a:gd name="connsiteX227" fmla="*/ 8174347 w 9408955"/>
              <a:gd name="connsiteY227" fmla="*/ 873502 h 4587875"/>
              <a:gd name="connsiteX228" fmla="*/ 8146557 w 9408955"/>
              <a:gd name="connsiteY228" fmla="*/ 818505 h 4587875"/>
              <a:gd name="connsiteX229" fmla="*/ 8133237 w 9408955"/>
              <a:gd name="connsiteY229" fmla="*/ 882402 h 4587875"/>
              <a:gd name="connsiteX230" fmla="*/ 8155342 w 9408955"/>
              <a:gd name="connsiteY230" fmla="*/ 883600 h 4587875"/>
              <a:gd name="connsiteX231" fmla="*/ 8258580 w 9408955"/>
              <a:gd name="connsiteY231" fmla="*/ 883618 h 4587875"/>
              <a:gd name="connsiteX232" fmla="*/ 8280934 w 9408955"/>
              <a:gd name="connsiteY232" fmla="*/ 867559 h 4587875"/>
              <a:gd name="connsiteX233" fmla="*/ 8271439 w 9408955"/>
              <a:gd name="connsiteY233" fmla="*/ 823972 h 4587875"/>
              <a:gd name="connsiteX234" fmla="*/ 8221022 w 9408955"/>
              <a:gd name="connsiteY234" fmla="*/ 831959 h 4587875"/>
              <a:gd name="connsiteX235" fmla="*/ 8230292 w 9408955"/>
              <a:gd name="connsiteY235" fmla="*/ 879653 h 4587875"/>
              <a:gd name="connsiteX236" fmla="*/ 8258580 w 9408955"/>
              <a:gd name="connsiteY236" fmla="*/ 883618 h 4587875"/>
              <a:gd name="connsiteX237" fmla="*/ 7838810 w 9408955"/>
              <a:gd name="connsiteY237" fmla="*/ 883799 h 4587875"/>
              <a:gd name="connsiteX238" fmla="*/ 7874762 w 9408955"/>
              <a:gd name="connsiteY238" fmla="*/ 851008 h 4587875"/>
              <a:gd name="connsiteX239" fmla="*/ 7809383 w 9408955"/>
              <a:gd name="connsiteY239" fmla="*/ 830428 h 4587875"/>
              <a:gd name="connsiteX240" fmla="*/ 7821106 w 9408955"/>
              <a:gd name="connsiteY240" fmla="*/ 879731 h 4587875"/>
              <a:gd name="connsiteX241" fmla="*/ 7838810 w 9408955"/>
              <a:gd name="connsiteY241" fmla="*/ 883799 h 4587875"/>
              <a:gd name="connsiteX242" fmla="*/ 3016409 w 9408955"/>
              <a:gd name="connsiteY242" fmla="*/ 883826 h 4587875"/>
              <a:gd name="connsiteX243" fmla="*/ 3035401 w 9408955"/>
              <a:gd name="connsiteY243" fmla="*/ 873770 h 4587875"/>
              <a:gd name="connsiteX244" fmla="*/ 3034045 w 9408955"/>
              <a:gd name="connsiteY244" fmla="*/ 825319 h 4587875"/>
              <a:gd name="connsiteX245" fmla="*/ 2976842 w 9408955"/>
              <a:gd name="connsiteY245" fmla="*/ 838533 h 4587875"/>
              <a:gd name="connsiteX246" fmla="*/ 2994703 w 9408955"/>
              <a:gd name="connsiteY246" fmla="*/ 882580 h 4587875"/>
              <a:gd name="connsiteX247" fmla="*/ 3016409 w 9408955"/>
              <a:gd name="connsiteY247" fmla="*/ 883826 h 4587875"/>
              <a:gd name="connsiteX248" fmla="*/ 2594784 w 9408955"/>
              <a:gd name="connsiteY248" fmla="*/ 883830 h 4587875"/>
              <a:gd name="connsiteX249" fmla="*/ 2632434 w 9408955"/>
              <a:gd name="connsiteY249" fmla="*/ 853012 h 4587875"/>
              <a:gd name="connsiteX250" fmla="*/ 2565328 w 9408955"/>
              <a:gd name="connsiteY250" fmla="*/ 837712 h 4587875"/>
              <a:gd name="connsiteX251" fmla="*/ 2577170 w 9408955"/>
              <a:gd name="connsiteY251" fmla="*/ 879337 h 4587875"/>
              <a:gd name="connsiteX252" fmla="*/ 2594784 w 9408955"/>
              <a:gd name="connsiteY252" fmla="*/ 883830 h 4587875"/>
              <a:gd name="connsiteX253" fmla="*/ 8351869 w 9408955"/>
              <a:gd name="connsiteY253" fmla="*/ 884032 h 4587875"/>
              <a:gd name="connsiteX254" fmla="*/ 8387665 w 9408955"/>
              <a:gd name="connsiteY254" fmla="*/ 852714 h 4587875"/>
              <a:gd name="connsiteX255" fmla="*/ 8320062 w 9408955"/>
              <a:gd name="connsiteY255" fmla="*/ 835025 h 4587875"/>
              <a:gd name="connsiteX256" fmla="*/ 8334318 w 9408955"/>
              <a:gd name="connsiteY256" fmla="*/ 880155 h 4587875"/>
              <a:gd name="connsiteX257" fmla="*/ 8351869 w 9408955"/>
              <a:gd name="connsiteY257" fmla="*/ 884032 h 4587875"/>
              <a:gd name="connsiteX258" fmla="*/ 2803815 w 9408955"/>
              <a:gd name="connsiteY258" fmla="*/ 884091 h 4587875"/>
              <a:gd name="connsiteX259" fmla="*/ 2838988 w 9408955"/>
              <a:gd name="connsiteY259" fmla="*/ 852309 h 4587875"/>
              <a:gd name="connsiteX260" fmla="*/ 2772509 w 9408955"/>
              <a:gd name="connsiteY260" fmla="*/ 834430 h 4587875"/>
              <a:gd name="connsiteX261" fmla="*/ 2786531 w 9408955"/>
              <a:gd name="connsiteY261" fmla="*/ 880273 h 4587875"/>
              <a:gd name="connsiteX262" fmla="*/ 2803815 w 9408955"/>
              <a:gd name="connsiteY262" fmla="*/ 884091 h 4587875"/>
              <a:gd name="connsiteX263" fmla="*/ 8047916 w 9408955"/>
              <a:gd name="connsiteY263" fmla="*/ 884227 h 4587875"/>
              <a:gd name="connsiteX264" fmla="*/ 8078363 w 9408955"/>
              <a:gd name="connsiteY264" fmla="*/ 845583 h 4587875"/>
              <a:gd name="connsiteX265" fmla="*/ 8012886 w 9408955"/>
              <a:gd name="connsiteY265" fmla="*/ 838119 h 4587875"/>
              <a:gd name="connsiteX266" fmla="*/ 8029084 w 9408955"/>
              <a:gd name="connsiteY266" fmla="*/ 881319 h 4587875"/>
              <a:gd name="connsiteX267" fmla="*/ 8047916 w 9408955"/>
              <a:gd name="connsiteY267" fmla="*/ 884227 h 4587875"/>
              <a:gd name="connsiteX268" fmla="*/ 8456300 w 9408955"/>
              <a:gd name="connsiteY268" fmla="*/ 884327 h 4587875"/>
              <a:gd name="connsiteX269" fmla="*/ 8490044 w 9408955"/>
              <a:gd name="connsiteY269" fmla="*/ 852157 h 4587875"/>
              <a:gd name="connsiteX270" fmla="*/ 8424416 w 9408955"/>
              <a:gd name="connsiteY270" fmla="*/ 833737 h 4587875"/>
              <a:gd name="connsiteX271" fmla="*/ 8439301 w 9408955"/>
              <a:gd name="connsiteY271" fmla="*/ 881036 h 4587875"/>
              <a:gd name="connsiteX272" fmla="*/ 8456300 w 9408955"/>
              <a:gd name="connsiteY272" fmla="*/ 884327 h 4587875"/>
              <a:gd name="connsiteX273" fmla="*/ 7943729 w 9408955"/>
              <a:gd name="connsiteY273" fmla="*/ 884376 h 4587875"/>
              <a:gd name="connsiteX274" fmla="*/ 7975461 w 9408955"/>
              <a:gd name="connsiteY274" fmla="*/ 846940 h 4587875"/>
              <a:gd name="connsiteX275" fmla="*/ 7909892 w 9408955"/>
              <a:gd name="connsiteY275" fmla="*/ 838571 h 4587875"/>
              <a:gd name="connsiteX276" fmla="*/ 7925267 w 9408955"/>
              <a:gd name="connsiteY276" fmla="*/ 881093 h 4587875"/>
              <a:gd name="connsiteX277" fmla="*/ 7943729 w 9408955"/>
              <a:gd name="connsiteY277" fmla="*/ 884376 h 4587875"/>
              <a:gd name="connsiteX278" fmla="*/ 2701877 w 9408955"/>
              <a:gd name="connsiteY278" fmla="*/ 884687 h 4587875"/>
              <a:gd name="connsiteX279" fmla="*/ 2735953 w 9408955"/>
              <a:gd name="connsiteY279" fmla="*/ 845096 h 4587875"/>
              <a:gd name="connsiteX280" fmla="*/ 2676060 w 9408955"/>
              <a:gd name="connsiteY280" fmla="*/ 827586 h 4587875"/>
              <a:gd name="connsiteX281" fmla="*/ 2682232 w 9408955"/>
              <a:gd name="connsiteY281" fmla="*/ 880118 h 4587875"/>
              <a:gd name="connsiteX282" fmla="*/ 2701877 w 9408955"/>
              <a:gd name="connsiteY282" fmla="*/ 884687 h 4587875"/>
              <a:gd name="connsiteX283" fmla="*/ 5169214 w 9408955"/>
              <a:gd name="connsiteY283" fmla="*/ 885100 h 4587875"/>
              <a:gd name="connsiteX284" fmla="*/ 5200878 w 9408955"/>
              <a:gd name="connsiteY284" fmla="*/ 845528 h 4587875"/>
              <a:gd name="connsiteX285" fmla="*/ 5134746 w 9408955"/>
              <a:gd name="connsiteY285" fmla="*/ 838898 h 4587875"/>
              <a:gd name="connsiteX286" fmla="*/ 5150078 w 9408955"/>
              <a:gd name="connsiteY286" fmla="*/ 881418 h 4587875"/>
              <a:gd name="connsiteX287" fmla="*/ 5169214 w 9408955"/>
              <a:gd name="connsiteY287" fmla="*/ 885100 h 4587875"/>
              <a:gd name="connsiteX288" fmla="*/ 7955122 w 9408955"/>
              <a:gd name="connsiteY288" fmla="*/ 985251 h 4587875"/>
              <a:gd name="connsiteX289" fmla="*/ 7973707 w 9408955"/>
              <a:gd name="connsiteY289" fmla="*/ 963079 h 4587875"/>
              <a:gd name="connsiteX290" fmla="*/ 7929395 w 9408955"/>
              <a:gd name="connsiteY290" fmla="*/ 921690 h 4587875"/>
              <a:gd name="connsiteX291" fmla="*/ 7924897 w 9408955"/>
              <a:gd name="connsiteY291" fmla="*/ 984228 h 4587875"/>
              <a:gd name="connsiteX292" fmla="*/ 7955122 w 9408955"/>
              <a:gd name="connsiteY292" fmla="*/ 985251 h 4587875"/>
              <a:gd name="connsiteX293" fmla="*/ 5076700 w 9408955"/>
              <a:gd name="connsiteY293" fmla="*/ 986249 h 4587875"/>
              <a:gd name="connsiteX294" fmla="*/ 5095915 w 9408955"/>
              <a:gd name="connsiteY294" fmla="*/ 964127 h 4587875"/>
              <a:gd name="connsiteX295" fmla="*/ 5053621 w 9408955"/>
              <a:gd name="connsiteY295" fmla="*/ 921251 h 4587875"/>
              <a:gd name="connsiteX296" fmla="*/ 5046572 w 9408955"/>
              <a:gd name="connsiteY296" fmla="*/ 984425 h 4587875"/>
              <a:gd name="connsiteX297" fmla="*/ 5076700 w 9408955"/>
              <a:gd name="connsiteY297" fmla="*/ 986249 h 4587875"/>
              <a:gd name="connsiteX298" fmla="*/ 8362055 w 9408955"/>
              <a:gd name="connsiteY298" fmla="*/ 987047 h 4587875"/>
              <a:gd name="connsiteX299" fmla="*/ 8389779 w 9408955"/>
              <a:gd name="connsiteY299" fmla="*/ 941215 h 4587875"/>
              <a:gd name="connsiteX300" fmla="*/ 8327228 w 9408955"/>
              <a:gd name="connsiteY300" fmla="*/ 929469 h 4587875"/>
              <a:gd name="connsiteX301" fmla="*/ 8362055 w 9408955"/>
              <a:gd name="connsiteY301" fmla="*/ 987047 h 4587875"/>
              <a:gd name="connsiteX302" fmla="*/ 2593809 w 9408955"/>
              <a:gd name="connsiteY302" fmla="*/ 987185 h 4587875"/>
              <a:gd name="connsiteX303" fmla="*/ 2615143 w 9408955"/>
              <a:gd name="connsiteY303" fmla="*/ 984322 h 4587875"/>
              <a:gd name="connsiteX304" fmla="*/ 2630992 w 9408955"/>
              <a:gd name="connsiteY304" fmla="*/ 941528 h 4587875"/>
              <a:gd name="connsiteX305" fmla="*/ 2564837 w 9408955"/>
              <a:gd name="connsiteY305" fmla="*/ 942222 h 4587875"/>
              <a:gd name="connsiteX306" fmla="*/ 2571958 w 9408955"/>
              <a:gd name="connsiteY306" fmla="*/ 982934 h 4587875"/>
              <a:gd name="connsiteX307" fmla="*/ 2593809 w 9408955"/>
              <a:gd name="connsiteY307" fmla="*/ 987185 h 4587875"/>
              <a:gd name="connsiteX308" fmla="*/ 3013148 w 9408955"/>
              <a:gd name="connsiteY308" fmla="*/ 987465 h 4587875"/>
              <a:gd name="connsiteX309" fmla="*/ 3043221 w 9408955"/>
              <a:gd name="connsiteY309" fmla="*/ 948728 h 4587875"/>
              <a:gd name="connsiteX310" fmla="*/ 2985505 w 9408955"/>
              <a:gd name="connsiteY310" fmla="*/ 926554 h 4587875"/>
              <a:gd name="connsiteX311" fmla="*/ 2994932 w 9408955"/>
              <a:gd name="connsiteY311" fmla="*/ 985075 h 4587875"/>
              <a:gd name="connsiteX312" fmla="*/ 3013148 w 9408955"/>
              <a:gd name="connsiteY312" fmla="*/ 987465 h 4587875"/>
              <a:gd name="connsiteX313" fmla="*/ 8255404 w 9408955"/>
              <a:gd name="connsiteY313" fmla="*/ 987575 h 4587875"/>
              <a:gd name="connsiteX314" fmla="*/ 8283132 w 9408955"/>
              <a:gd name="connsiteY314" fmla="*/ 948823 h 4587875"/>
              <a:gd name="connsiteX315" fmla="*/ 8222972 w 9408955"/>
              <a:gd name="connsiteY315" fmla="*/ 928877 h 4587875"/>
              <a:gd name="connsiteX316" fmla="*/ 8237612 w 9408955"/>
              <a:gd name="connsiteY316" fmla="*/ 985504 h 4587875"/>
              <a:gd name="connsiteX317" fmla="*/ 8255404 w 9408955"/>
              <a:gd name="connsiteY317" fmla="*/ 987575 h 4587875"/>
              <a:gd name="connsiteX318" fmla="*/ 8463512 w 9408955"/>
              <a:gd name="connsiteY318" fmla="*/ 987807 h 4587875"/>
              <a:gd name="connsiteX319" fmla="*/ 8490222 w 9408955"/>
              <a:gd name="connsiteY319" fmla="*/ 949287 h 4587875"/>
              <a:gd name="connsiteX320" fmla="*/ 8427061 w 9408955"/>
              <a:gd name="connsiteY320" fmla="*/ 932008 h 4587875"/>
              <a:gd name="connsiteX321" fmla="*/ 8446443 w 9408955"/>
              <a:gd name="connsiteY321" fmla="*/ 986378 h 4587875"/>
              <a:gd name="connsiteX322" fmla="*/ 8463512 w 9408955"/>
              <a:gd name="connsiteY322" fmla="*/ 987807 h 4587875"/>
              <a:gd name="connsiteX323" fmla="*/ 3116441 w 9408955"/>
              <a:gd name="connsiteY323" fmla="*/ 987839 h 4587875"/>
              <a:gd name="connsiteX324" fmla="*/ 3143773 w 9408955"/>
              <a:gd name="connsiteY324" fmla="*/ 949070 h 4587875"/>
              <a:gd name="connsiteX325" fmla="*/ 3082313 w 9408955"/>
              <a:gd name="connsiteY325" fmla="*/ 935091 h 4587875"/>
              <a:gd name="connsiteX326" fmla="*/ 3098642 w 9408955"/>
              <a:gd name="connsiteY326" fmla="*/ 985966 h 4587875"/>
              <a:gd name="connsiteX327" fmla="*/ 3116441 w 9408955"/>
              <a:gd name="connsiteY327" fmla="*/ 987839 h 4587875"/>
              <a:gd name="connsiteX328" fmla="*/ 2811350 w 9408955"/>
              <a:gd name="connsiteY328" fmla="*/ 987853 h 4587875"/>
              <a:gd name="connsiteX329" fmla="*/ 2838745 w 9408955"/>
              <a:gd name="connsiteY329" fmla="*/ 949764 h 4587875"/>
              <a:gd name="connsiteX330" fmla="*/ 2778887 w 9408955"/>
              <a:gd name="connsiteY330" fmla="*/ 930157 h 4587875"/>
              <a:gd name="connsiteX331" fmla="*/ 2794309 w 9408955"/>
              <a:gd name="connsiteY331" fmla="*/ 986243 h 4587875"/>
              <a:gd name="connsiteX332" fmla="*/ 2811350 w 9408955"/>
              <a:gd name="connsiteY332" fmla="*/ 987853 h 4587875"/>
              <a:gd name="connsiteX333" fmla="*/ 4860936 w 9408955"/>
              <a:gd name="connsiteY333" fmla="*/ 987918 h 4587875"/>
              <a:gd name="connsiteX334" fmla="*/ 4893661 w 9408955"/>
              <a:gd name="connsiteY334" fmla="*/ 957716 h 4587875"/>
              <a:gd name="connsiteX335" fmla="*/ 4845038 w 9408955"/>
              <a:gd name="connsiteY335" fmla="*/ 922111 h 4587875"/>
              <a:gd name="connsiteX336" fmla="*/ 4845038 w 9408955"/>
              <a:gd name="connsiteY336" fmla="*/ 985157 h 4587875"/>
              <a:gd name="connsiteX337" fmla="*/ 4860936 w 9408955"/>
              <a:gd name="connsiteY337" fmla="*/ 987918 h 4587875"/>
              <a:gd name="connsiteX338" fmla="*/ 5169348 w 9408955"/>
              <a:gd name="connsiteY338" fmla="*/ 987927 h 4587875"/>
              <a:gd name="connsiteX339" fmla="*/ 5201286 w 9408955"/>
              <a:gd name="connsiteY339" fmla="*/ 950101 h 4587875"/>
              <a:gd name="connsiteX340" fmla="*/ 5137157 w 9408955"/>
              <a:gd name="connsiteY340" fmla="*/ 933646 h 4587875"/>
              <a:gd name="connsiteX341" fmla="*/ 5150816 w 9408955"/>
              <a:gd name="connsiteY341" fmla="*/ 983695 h 4587875"/>
              <a:gd name="connsiteX342" fmla="*/ 5169348 w 9408955"/>
              <a:gd name="connsiteY342" fmla="*/ 987927 h 4587875"/>
              <a:gd name="connsiteX343" fmla="*/ 2704854 w 9408955"/>
              <a:gd name="connsiteY343" fmla="*/ 988014 h 4587875"/>
              <a:gd name="connsiteX344" fmla="*/ 2736230 w 9408955"/>
              <a:gd name="connsiteY344" fmla="*/ 956074 h 4587875"/>
              <a:gd name="connsiteX345" fmla="*/ 2683489 w 9408955"/>
              <a:gd name="connsiteY345" fmla="*/ 922741 h 4587875"/>
              <a:gd name="connsiteX346" fmla="*/ 2688763 w 9408955"/>
              <a:gd name="connsiteY346" fmla="*/ 986189 h 4587875"/>
              <a:gd name="connsiteX347" fmla="*/ 2704854 w 9408955"/>
              <a:gd name="connsiteY347" fmla="*/ 988014 h 4587875"/>
              <a:gd name="connsiteX348" fmla="*/ 7533749 w 9408955"/>
              <a:gd name="connsiteY348" fmla="*/ 988310 h 4587875"/>
              <a:gd name="connsiteX349" fmla="*/ 7565121 w 9408955"/>
              <a:gd name="connsiteY349" fmla="*/ 949428 h 4587875"/>
              <a:gd name="connsiteX350" fmla="*/ 7497872 w 9408955"/>
              <a:gd name="connsiteY350" fmla="*/ 942834 h 4587875"/>
              <a:gd name="connsiteX351" fmla="*/ 7515086 w 9408955"/>
              <a:gd name="connsiteY351" fmla="*/ 984899 h 4587875"/>
              <a:gd name="connsiteX352" fmla="*/ 7533749 w 9408955"/>
              <a:gd name="connsiteY352" fmla="*/ 988310 h 4587875"/>
              <a:gd name="connsiteX353" fmla="*/ 7842676 w 9408955"/>
              <a:gd name="connsiteY353" fmla="*/ 988319 h 4587875"/>
              <a:gd name="connsiteX354" fmla="*/ 7874019 w 9408955"/>
              <a:gd name="connsiteY354" fmla="*/ 958240 h 4587875"/>
              <a:gd name="connsiteX355" fmla="*/ 7821898 w 9408955"/>
              <a:gd name="connsiteY355" fmla="*/ 923622 h 4587875"/>
              <a:gd name="connsiteX356" fmla="*/ 7827384 w 9408955"/>
              <a:gd name="connsiteY356" fmla="*/ 986897 h 4587875"/>
              <a:gd name="connsiteX357" fmla="*/ 7842676 w 9408955"/>
              <a:gd name="connsiteY357" fmla="*/ 988319 h 4587875"/>
              <a:gd name="connsiteX358" fmla="*/ 7637146 w 9408955"/>
              <a:gd name="connsiteY358" fmla="*/ 988345 h 4587875"/>
              <a:gd name="connsiteX359" fmla="*/ 7668135 w 9408955"/>
              <a:gd name="connsiteY359" fmla="*/ 950766 h 4587875"/>
              <a:gd name="connsiteX360" fmla="*/ 7614236 w 9408955"/>
              <a:gd name="connsiteY360" fmla="*/ 924343 h 4587875"/>
              <a:gd name="connsiteX361" fmla="*/ 7619467 w 9408955"/>
              <a:gd name="connsiteY361" fmla="*/ 985002 h 4587875"/>
              <a:gd name="connsiteX362" fmla="*/ 7637146 w 9408955"/>
              <a:gd name="connsiteY362" fmla="*/ 988345 h 4587875"/>
              <a:gd name="connsiteX363" fmla="*/ 7742996 w 9408955"/>
              <a:gd name="connsiteY363" fmla="*/ 988450 h 4587875"/>
              <a:gd name="connsiteX364" fmla="*/ 7769381 w 9408955"/>
              <a:gd name="connsiteY364" fmla="*/ 943331 h 4587875"/>
              <a:gd name="connsiteX365" fmla="*/ 7705490 w 9408955"/>
              <a:gd name="connsiteY365" fmla="*/ 936171 h 4587875"/>
              <a:gd name="connsiteX366" fmla="*/ 7723937 w 9408955"/>
              <a:gd name="connsiteY366" fmla="*/ 986295 h 4587875"/>
              <a:gd name="connsiteX367" fmla="*/ 7742996 w 9408955"/>
              <a:gd name="connsiteY367" fmla="*/ 988450 h 4587875"/>
              <a:gd name="connsiteX368" fmla="*/ 2909057 w 9408955"/>
              <a:gd name="connsiteY368" fmla="*/ 988625 h 4587875"/>
              <a:gd name="connsiteX369" fmla="*/ 2940028 w 9408955"/>
              <a:gd name="connsiteY369" fmla="*/ 949637 h 4587875"/>
              <a:gd name="connsiteX370" fmla="*/ 2874438 w 9408955"/>
              <a:gd name="connsiteY370" fmla="*/ 937523 h 4587875"/>
              <a:gd name="connsiteX371" fmla="*/ 2890318 w 9408955"/>
              <a:gd name="connsiteY371" fmla="*/ 985522 h 4587875"/>
              <a:gd name="connsiteX372" fmla="*/ 2909057 w 9408955"/>
              <a:gd name="connsiteY372" fmla="*/ 988625 h 4587875"/>
              <a:gd name="connsiteX373" fmla="*/ 5273152 w 9408955"/>
              <a:gd name="connsiteY373" fmla="*/ 988684 h 4587875"/>
              <a:gd name="connsiteX374" fmla="*/ 5303851 w 9408955"/>
              <a:gd name="connsiteY374" fmla="*/ 950076 h 4587875"/>
              <a:gd name="connsiteX375" fmla="*/ 5240236 w 9408955"/>
              <a:gd name="connsiteY375" fmla="*/ 936683 h 4587875"/>
              <a:gd name="connsiteX376" fmla="*/ 5254653 w 9408955"/>
              <a:gd name="connsiteY376" fmla="*/ 985405 h 4587875"/>
              <a:gd name="connsiteX377" fmla="*/ 5273152 w 9408955"/>
              <a:gd name="connsiteY377" fmla="*/ 988684 h 4587875"/>
              <a:gd name="connsiteX378" fmla="*/ 8151391 w 9408955"/>
              <a:gd name="connsiteY378" fmla="*/ 988765 h 4587875"/>
              <a:gd name="connsiteX379" fmla="*/ 8180060 w 9408955"/>
              <a:gd name="connsiteY379" fmla="*/ 950322 h 4587875"/>
              <a:gd name="connsiteX380" fmla="*/ 8121168 w 9408955"/>
              <a:gd name="connsiteY380" fmla="*/ 931808 h 4587875"/>
              <a:gd name="connsiteX381" fmla="*/ 8133756 w 9408955"/>
              <a:gd name="connsiteY381" fmla="*/ 985979 h 4587875"/>
              <a:gd name="connsiteX382" fmla="*/ 8151391 w 9408955"/>
              <a:gd name="connsiteY382" fmla="*/ 988765 h 4587875"/>
              <a:gd name="connsiteX383" fmla="*/ 8046825 w 9408955"/>
              <a:gd name="connsiteY383" fmla="*/ 988775 h 4587875"/>
              <a:gd name="connsiteX384" fmla="*/ 8078290 w 9408955"/>
              <a:gd name="connsiteY384" fmla="*/ 949829 h 4587875"/>
              <a:gd name="connsiteX385" fmla="*/ 8020393 w 9408955"/>
              <a:gd name="connsiteY385" fmla="*/ 928116 h 4587875"/>
              <a:gd name="connsiteX386" fmla="*/ 8028005 w 9408955"/>
              <a:gd name="connsiteY386" fmla="*/ 985632 h 4587875"/>
              <a:gd name="connsiteX387" fmla="*/ 8046825 w 9408955"/>
              <a:gd name="connsiteY387" fmla="*/ 988775 h 4587875"/>
              <a:gd name="connsiteX388" fmla="*/ 4960883 w 9408955"/>
              <a:gd name="connsiteY388" fmla="*/ 992187 h 4587875"/>
              <a:gd name="connsiteX389" fmla="*/ 4996074 w 9408955"/>
              <a:gd name="connsiteY389" fmla="*/ 950112 h 4587875"/>
              <a:gd name="connsiteX390" fmla="*/ 4926151 w 9408955"/>
              <a:gd name="connsiteY390" fmla="*/ 950798 h 4587875"/>
              <a:gd name="connsiteX391" fmla="*/ 4960883 w 9408955"/>
              <a:gd name="connsiteY391" fmla="*/ 992187 h 4587875"/>
              <a:gd name="connsiteX392" fmla="*/ 7642982 w 9408955"/>
              <a:gd name="connsiteY392" fmla="*/ 1089764 h 4587875"/>
              <a:gd name="connsiteX393" fmla="*/ 7657958 w 9408955"/>
              <a:gd name="connsiteY393" fmla="*/ 1080524 h 4587875"/>
              <a:gd name="connsiteX394" fmla="*/ 7632386 w 9408955"/>
              <a:gd name="connsiteY394" fmla="*/ 1023051 h 4587875"/>
              <a:gd name="connsiteX395" fmla="*/ 7597840 w 9408955"/>
              <a:gd name="connsiteY395" fmla="*/ 1070489 h 4587875"/>
              <a:gd name="connsiteX396" fmla="*/ 7642982 w 9408955"/>
              <a:gd name="connsiteY396" fmla="*/ 1089764 h 4587875"/>
              <a:gd name="connsiteX397" fmla="*/ 8052440 w 9408955"/>
              <a:gd name="connsiteY397" fmla="*/ 1090272 h 4587875"/>
              <a:gd name="connsiteX398" fmla="*/ 8075731 w 9408955"/>
              <a:gd name="connsiteY398" fmla="*/ 1069067 h 4587875"/>
              <a:gd name="connsiteX399" fmla="*/ 8042346 w 9408955"/>
              <a:gd name="connsiteY399" fmla="*/ 1023483 h 4587875"/>
              <a:gd name="connsiteX400" fmla="*/ 8020691 w 9408955"/>
              <a:gd name="connsiteY400" fmla="*/ 1082901 h 4587875"/>
              <a:gd name="connsiteX401" fmla="*/ 8052440 w 9408955"/>
              <a:gd name="connsiteY401" fmla="*/ 1090272 h 4587875"/>
              <a:gd name="connsiteX402" fmla="*/ 5263925 w 9408955"/>
              <a:gd name="connsiteY402" fmla="*/ 1090386 h 4587875"/>
              <a:gd name="connsiteX403" fmla="*/ 5303414 w 9408955"/>
              <a:gd name="connsiteY403" fmla="*/ 1061811 h 4587875"/>
              <a:gd name="connsiteX404" fmla="*/ 5255053 w 9408955"/>
              <a:gd name="connsiteY404" fmla="*/ 1026205 h 4587875"/>
              <a:gd name="connsiteX405" fmla="*/ 5246841 w 9408955"/>
              <a:gd name="connsiteY405" fmla="*/ 1083356 h 4587875"/>
              <a:gd name="connsiteX406" fmla="*/ 5263925 w 9408955"/>
              <a:gd name="connsiteY406" fmla="*/ 1090386 h 4587875"/>
              <a:gd name="connsiteX407" fmla="*/ 3018021 w 9408955"/>
              <a:gd name="connsiteY407" fmla="*/ 1090438 h 4587875"/>
              <a:gd name="connsiteX408" fmla="*/ 3041540 w 9408955"/>
              <a:gd name="connsiteY408" fmla="*/ 1068679 h 4587875"/>
              <a:gd name="connsiteX409" fmla="*/ 3000165 w 9408955"/>
              <a:gd name="connsiteY409" fmla="*/ 1023840 h 4587875"/>
              <a:gd name="connsiteX410" fmla="*/ 2985140 w 9408955"/>
              <a:gd name="connsiteY410" fmla="*/ 1084775 h 4587875"/>
              <a:gd name="connsiteX411" fmla="*/ 3018021 w 9408955"/>
              <a:gd name="connsiteY411" fmla="*/ 1090438 h 4587875"/>
              <a:gd name="connsiteX412" fmla="*/ 2592897 w 9408955"/>
              <a:gd name="connsiteY412" fmla="*/ 1090577 h 4587875"/>
              <a:gd name="connsiteX413" fmla="*/ 2631467 w 9408955"/>
              <a:gd name="connsiteY413" fmla="*/ 1061811 h 4587875"/>
              <a:gd name="connsiteX414" fmla="*/ 2590303 w 9408955"/>
              <a:gd name="connsiteY414" fmla="*/ 1023937 h 4587875"/>
              <a:gd name="connsiteX415" fmla="*/ 2575975 w 9408955"/>
              <a:gd name="connsiteY415" fmla="*/ 1084036 h 4587875"/>
              <a:gd name="connsiteX416" fmla="*/ 2592897 w 9408955"/>
              <a:gd name="connsiteY416" fmla="*/ 1090577 h 4587875"/>
              <a:gd name="connsiteX417" fmla="*/ 5578228 w 9408955"/>
              <a:gd name="connsiteY417" fmla="*/ 1090637 h 4587875"/>
              <a:gd name="connsiteX418" fmla="*/ 5613469 w 9408955"/>
              <a:gd name="connsiteY418" fmla="*/ 1053675 h 4587875"/>
              <a:gd name="connsiteX419" fmla="*/ 5546340 w 9408955"/>
              <a:gd name="connsiteY419" fmla="*/ 1041779 h 4587875"/>
              <a:gd name="connsiteX420" fmla="*/ 5559493 w 9408955"/>
              <a:gd name="connsiteY420" fmla="*/ 1085323 h 4587875"/>
              <a:gd name="connsiteX421" fmla="*/ 5578228 w 9408955"/>
              <a:gd name="connsiteY421" fmla="*/ 1090637 h 4587875"/>
              <a:gd name="connsiteX422" fmla="*/ 5680483 w 9408955"/>
              <a:gd name="connsiteY422" fmla="*/ 1090778 h 4587875"/>
              <a:gd name="connsiteX423" fmla="*/ 5716183 w 9408955"/>
              <a:gd name="connsiteY423" fmla="*/ 1054896 h 4587875"/>
              <a:gd name="connsiteX424" fmla="*/ 5649353 w 9408955"/>
              <a:gd name="connsiteY424" fmla="*/ 1041097 h 4587875"/>
              <a:gd name="connsiteX425" fmla="*/ 5662354 w 9408955"/>
              <a:gd name="connsiteY425" fmla="*/ 1085660 h 4587875"/>
              <a:gd name="connsiteX426" fmla="*/ 5680483 w 9408955"/>
              <a:gd name="connsiteY426" fmla="*/ 1090778 h 4587875"/>
              <a:gd name="connsiteX427" fmla="*/ 7941604 w 9408955"/>
              <a:gd name="connsiteY427" fmla="*/ 1090820 h 4587875"/>
              <a:gd name="connsiteX428" fmla="*/ 7975256 w 9408955"/>
              <a:gd name="connsiteY428" fmla="*/ 1054680 h 4587875"/>
              <a:gd name="connsiteX429" fmla="*/ 7912742 w 9408955"/>
              <a:gd name="connsiteY429" fmla="*/ 1037128 h 4587875"/>
              <a:gd name="connsiteX430" fmla="*/ 7923497 w 9408955"/>
              <a:gd name="connsiteY430" fmla="*/ 1085510 h 4587875"/>
              <a:gd name="connsiteX431" fmla="*/ 7941604 w 9408955"/>
              <a:gd name="connsiteY431" fmla="*/ 1090820 h 4587875"/>
              <a:gd name="connsiteX432" fmla="*/ 3316966 w 9408955"/>
              <a:gd name="connsiteY432" fmla="*/ 1090824 h 4587875"/>
              <a:gd name="connsiteX433" fmla="*/ 3352077 w 9408955"/>
              <a:gd name="connsiteY433" fmla="*/ 1053864 h 4587875"/>
              <a:gd name="connsiteX434" fmla="*/ 3285605 w 9408955"/>
              <a:gd name="connsiteY434" fmla="*/ 1038591 h 4587875"/>
              <a:gd name="connsiteX435" fmla="*/ 3298112 w 9408955"/>
              <a:gd name="connsiteY435" fmla="*/ 1085549 h 4587875"/>
              <a:gd name="connsiteX436" fmla="*/ 3316966 w 9408955"/>
              <a:gd name="connsiteY436" fmla="*/ 1090824 h 4587875"/>
              <a:gd name="connsiteX437" fmla="*/ 7524986 w 9408955"/>
              <a:gd name="connsiteY437" fmla="*/ 1090876 h 4587875"/>
              <a:gd name="connsiteX438" fmla="*/ 7564067 w 9408955"/>
              <a:gd name="connsiteY438" fmla="*/ 1053628 h 4587875"/>
              <a:gd name="connsiteX439" fmla="*/ 7505048 w 9408955"/>
              <a:gd name="connsiteY439" fmla="*/ 1031517 h 4587875"/>
              <a:gd name="connsiteX440" fmla="*/ 7505726 w 9408955"/>
              <a:gd name="connsiteY440" fmla="*/ 1083033 h 4587875"/>
              <a:gd name="connsiteX441" fmla="*/ 7524986 w 9408955"/>
              <a:gd name="connsiteY441" fmla="*/ 1090876 h 4587875"/>
              <a:gd name="connsiteX442" fmla="*/ 7839874 w 9408955"/>
              <a:gd name="connsiteY442" fmla="*/ 1090952 h 4587875"/>
              <a:gd name="connsiteX443" fmla="*/ 7873130 w 9408955"/>
              <a:gd name="connsiteY443" fmla="*/ 1046627 h 4587875"/>
              <a:gd name="connsiteX444" fmla="*/ 7817193 w 9408955"/>
              <a:gd name="connsiteY444" fmla="*/ 1029713 h 4587875"/>
              <a:gd name="connsiteX445" fmla="*/ 7819466 w 9408955"/>
              <a:gd name="connsiteY445" fmla="*/ 1085027 h 4587875"/>
              <a:gd name="connsiteX446" fmla="*/ 7839874 w 9408955"/>
              <a:gd name="connsiteY446" fmla="*/ 1090952 h 4587875"/>
              <a:gd name="connsiteX447" fmla="*/ 7733873 w 9408955"/>
              <a:gd name="connsiteY447" fmla="*/ 1090991 h 4587875"/>
              <a:gd name="connsiteX448" fmla="*/ 7771073 w 9408955"/>
              <a:gd name="connsiteY448" fmla="*/ 1054135 h 4587875"/>
              <a:gd name="connsiteX449" fmla="*/ 7727861 w 9408955"/>
              <a:gd name="connsiteY449" fmla="*/ 1024588 h 4587875"/>
              <a:gd name="connsiteX450" fmla="*/ 7715057 w 9408955"/>
              <a:gd name="connsiteY450" fmla="*/ 1084133 h 4587875"/>
              <a:gd name="connsiteX451" fmla="*/ 7733873 w 9408955"/>
              <a:gd name="connsiteY451" fmla="*/ 1090991 h 4587875"/>
              <a:gd name="connsiteX452" fmla="*/ 3109429 w 9408955"/>
              <a:gd name="connsiteY452" fmla="*/ 1091056 h 4587875"/>
              <a:gd name="connsiteX453" fmla="*/ 3144852 w 9408955"/>
              <a:gd name="connsiteY453" fmla="*/ 1054002 h 4587875"/>
              <a:gd name="connsiteX454" fmla="*/ 3097950 w 9408955"/>
              <a:gd name="connsiteY454" fmla="*/ 1025503 h 4587875"/>
              <a:gd name="connsiteX455" fmla="*/ 3090858 w 9408955"/>
              <a:gd name="connsiteY455" fmla="*/ 1084310 h 4587875"/>
              <a:gd name="connsiteX456" fmla="*/ 3109429 w 9408955"/>
              <a:gd name="connsiteY456" fmla="*/ 1091056 h 4587875"/>
              <a:gd name="connsiteX457" fmla="*/ 2914368 w 9408955"/>
              <a:gd name="connsiteY457" fmla="*/ 1091117 h 4587875"/>
              <a:gd name="connsiteX458" fmla="*/ 2939007 w 9408955"/>
              <a:gd name="connsiteY458" fmla="*/ 1054436 h 4587875"/>
              <a:gd name="connsiteX459" fmla="*/ 2880829 w 9408955"/>
              <a:gd name="connsiteY459" fmla="*/ 1032832 h 4587875"/>
              <a:gd name="connsiteX460" fmla="*/ 2898192 w 9408955"/>
              <a:gd name="connsiteY460" fmla="*/ 1091050 h 4587875"/>
              <a:gd name="connsiteX461" fmla="*/ 2914368 w 9408955"/>
              <a:gd name="connsiteY461" fmla="*/ 1091117 h 4587875"/>
              <a:gd name="connsiteX462" fmla="*/ 4854706 w 9408955"/>
              <a:gd name="connsiteY462" fmla="*/ 1091160 h 4587875"/>
              <a:gd name="connsiteX463" fmla="*/ 4892958 w 9408955"/>
              <a:gd name="connsiteY463" fmla="*/ 1053751 h 4587875"/>
              <a:gd name="connsiteX464" fmla="*/ 4826319 w 9408955"/>
              <a:gd name="connsiteY464" fmla="*/ 1040564 h 4587875"/>
              <a:gd name="connsiteX465" fmla="*/ 4835417 w 9408955"/>
              <a:gd name="connsiteY465" fmla="*/ 1084218 h 4587875"/>
              <a:gd name="connsiteX466" fmla="*/ 4854706 w 9408955"/>
              <a:gd name="connsiteY466" fmla="*/ 1091160 h 4587875"/>
              <a:gd name="connsiteX467" fmla="*/ 8353181 w 9408955"/>
              <a:gd name="connsiteY467" fmla="*/ 1091182 h 4587875"/>
              <a:gd name="connsiteX468" fmla="*/ 8386603 w 9408955"/>
              <a:gd name="connsiteY468" fmla="*/ 1046864 h 4587875"/>
              <a:gd name="connsiteX469" fmla="*/ 8318795 w 9408955"/>
              <a:gd name="connsiteY469" fmla="*/ 1045950 h 4587875"/>
              <a:gd name="connsiteX470" fmla="*/ 8333082 w 9408955"/>
              <a:gd name="connsiteY470" fmla="*/ 1085715 h 4587875"/>
              <a:gd name="connsiteX471" fmla="*/ 8353181 w 9408955"/>
              <a:gd name="connsiteY471" fmla="*/ 1091182 h 4587875"/>
              <a:gd name="connsiteX472" fmla="*/ 2698922 w 9408955"/>
              <a:gd name="connsiteY472" fmla="*/ 1091218 h 4587875"/>
              <a:gd name="connsiteX473" fmla="*/ 2736023 w 9408955"/>
              <a:gd name="connsiteY473" fmla="*/ 1055914 h 4587875"/>
              <a:gd name="connsiteX474" fmla="*/ 2678483 w 9408955"/>
              <a:gd name="connsiteY474" fmla="*/ 1030741 h 4587875"/>
              <a:gd name="connsiteX475" fmla="*/ 2680301 w 9408955"/>
              <a:gd name="connsiteY475" fmla="*/ 1085850 h 4587875"/>
              <a:gd name="connsiteX476" fmla="*/ 2698922 w 9408955"/>
              <a:gd name="connsiteY476" fmla="*/ 1091218 h 4587875"/>
              <a:gd name="connsiteX477" fmla="*/ 5166244 w 9408955"/>
              <a:gd name="connsiteY477" fmla="*/ 1091246 h 4587875"/>
              <a:gd name="connsiteX478" fmla="*/ 5201110 w 9408955"/>
              <a:gd name="connsiteY478" fmla="*/ 1054315 h 4587875"/>
              <a:gd name="connsiteX479" fmla="*/ 5139644 w 9408955"/>
              <a:gd name="connsiteY479" fmla="*/ 1032886 h 4587875"/>
              <a:gd name="connsiteX480" fmla="*/ 5147471 w 9408955"/>
              <a:gd name="connsiteY480" fmla="*/ 1086459 h 4587875"/>
              <a:gd name="connsiteX481" fmla="*/ 5166244 w 9408955"/>
              <a:gd name="connsiteY481" fmla="*/ 1091246 h 4587875"/>
              <a:gd name="connsiteX482" fmla="*/ 2800638 w 9408955"/>
              <a:gd name="connsiteY482" fmla="*/ 1091249 h 4587875"/>
              <a:gd name="connsiteX483" fmla="*/ 2838913 w 9408955"/>
              <a:gd name="connsiteY483" fmla="*/ 1062342 h 4587875"/>
              <a:gd name="connsiteX484" fmla="*/ 2781772 w 9408955"/>
              <a:gd name="connsiteY484" fmla="*/ 1029571 h 4587875"/>
              <a:gd name="connsiteX485" fmla="*/ 2784059 w 9408955"/>
              <a:gd name="connsiteY485" fmla="*/ 1086175 h 4587875"/>
              <a:gd name="connsiteX486" fmla="*/ 2800638 w 9408955"/>
              <a:gd name="connsiteY486" fmla="*/ 1091249 h 4587875"/>
              <a:gd name="connsiteX487" fmla="*/ 4958717 w 9408955"/>
              <a:gd name="connsiteY487" fmla="*/ 1091267 h 4587875"/>
              <a:gd name="connsiteX488" fmla="*/ 4996396 w 9408955"/>
              <a:gd name="connsiteY488" fmla="*/ 1053317 h 4587875"/>
              <a:gd name="connsiteX489" fmla="*/ 4929919 w 9408955"/>
              <a:gd name="connsiteY489" fmla="*/ 1039970 h 4587875"/>
              <a:gd name="connsiteX490" fmla="*/ 4939416 w 9408955"/>
              <a:gd name="connsiteY490" fmla="*/ 1084986 h 4587875"/>
              <a:gd name="connsiteX491" fmla="*/ 4958717 w 9408955"/>
              <a:gd name="connsiteY491" fmla="*/ 1091267 h 4587875"/>
              <a:gd name="connsiteX492" fmla="*/ 8143398 w 9408955"/>
              <a:gd name="connsiteY492" fmla="*/ 1091591 h 4587875"/>
              <a:gd name="connsiteX493" fmla="*/ 8180186 w 9408955"/>
              <a:gd name="connsiteY493" fmla="*/ 1054644 h 4587875"/>
              <a:gd name="connsiteX494" fmla="*/ 8115643 w 9408955"/>
              <a:gd name="connsiteY494" fmla="*/ 1041094 h 4587875"/>
              <a:gd name="connsiteX495" fmla="*/ 8124340 w 9408955"/>
              <a:gd name="connsiteY495" fmla="*/ 1084730 h 4587875"/>
              <a:gd name="connsiteX496" fmla="*/ 8143398 w 9408955"/>
              <a:gd name="connsiteY496" fmla="*/ 1091591 h 4587875"/>
              <a:gd name="connsiteX497" fmla="*/ 3211349 w 9408955"/>
              <a:gd name="connsiteY497" fmla="*/ 1091628 h 4587875"/>
              <a:gd name="connsiteX498" fmla="*/ 3248110 w 9408955"/>
              <a:gd name="connsiteY498" fmla="*/ 1061840 h 4587875"/>
              <a:gd name="connsiteX499" fmla="*/ 3197681 w 9408955"/>
              <a:gd name="connsiteY499" fmla="*/ 1027409 h 4587875"/>
              <a:gd name="connsiteX500" fmla="*/ 3194515 w 9408955"/>
              <a:gd name="connsiteY500" fmla="*/ 1086693 h 4587875"/>
              <a:gd name="connsiteX501" fmla="*/ 3211349 w 9408955"/>
              <a:gd name="connsiteY501" fmla="*/ 1091628 h 4587875"/>
              <a:gd name="connsiteX502" fmla="*/ 5063310 w 9408955"/>
              <a:gd name="connsiteY502" fmla="*/ 1091674 h 4587875"/>
              <a:gd name="connsiteX503" fmla="*/ 5097795 w 9408955"/>
              <a:gd name="connsiteY503" fmla="*/ 1053976 h 4587875"/>
              <a:gd name="connsiteX504" fmla="*/ 5037330 w 9408955"/>
              <a:gd name="connsiteY504" fmla="*/ 1033967 h 4587875"/>
              <a:gd name="connsiteX505" fmla="*/ 5044748 w 9408955"/>
              <a:gd name="connsiteY505" fmla="*/ 1085809 h 4587875"/>
              <a:gd name="connsiteX506" fmla="*/ 5063310 w 9408955"/>
              <a:gd name="connsiteY506" fmla="*/ 1091674 h 4587875"/>
              <a:gd name="connsiteX507" fmla="*/ 8253169 w 9408955"/>
              <a:gd name="connsiteY507" fmla="*/ 1091742 h 4587875"/>
              <a:gd name="connsiteX508" fmla="*/ 8279108 w 9408955"/>
              <a:gd name="connsiteY508" fmla="*/ 1075622 h 4587875"/>
              <a:gd name="connsiteX509" fmla="*/ 8249399 w 9408955"/>
              <a:gd name="connsiteY509" fmla="*/ 1023534 h 4587875"/>
              <a:gd name="connsiteX510" fmla="*/ 8223999 w 9408955"/>
              <a:gd name="connsiteY510" fmla="*/ 1082047 h 4587875"/>
              <a:gd name="connsiteX511" fmla="*/ 8253169 w 9408955"/>
              <a:gd name="connsiteY511" fmla="*/ 1091742 h 4587875"/>
              <a:gd name="connsiteX512" fmla="*/ 7841132 w 9408955"/>
              <a:gd name="connsiteY512" fmla="*/ 1194396 h 4587875"/>
              <a:gd name="connsiteX513" fmla="*/ 7871970 w 9408955"/>
              <a:gd name="connsiteY513" fmla="*/ 1144134 h 4587875"/>
              <a:gd name="connsiteX514" fmla="*/ 7819340 w 9408955"/>
              <a:gd name="connsiteY514" fmla="*/ 1129166 h 4587875"/>
              <a:gd name="connsiteX515" fmla="*/ 7819340 w 9408955"/>
              <a:gd name="connsiteY515" fmla="*/ 1188131 h 4587875"/>
              <a:gd name="connsiteX516" fmla="*/ 7841132 w 9408955"/>
              <a:gd name="connsiteY516" fmla="*/ 1194396 h 4587875"/>
              <a:gd name="connsiteX517" fmla="*/ 5057201 w 9408955"/>
              <a:gd name="connsiteY517" fmla="*/ 1194417 h 4587875"/>
              <a:gd name="connsiteX518" fmla="*/ 5074176 w 9408955"/>
              <a:gd name="connsiteY518" fmla="*/ 1193712 h 4587875"/>
              <a:gd name="connsiteX519" fmla="*/ 5066780 w 9408955"/>
              <a:gd name="connsiteY519" fmla="*/ 1123773 h 4587875"/>
              <a:gd name="connsiteX520" fmla="*/ 5025866 w 9408955"/>
              <a:gd name="connsiteY520" fmla="*/ 1158398 h 4587875"/>
              <a:gd name="connsiteX521" fmla="*/ 5057201 w 9408955"/>
              <a:gd name="connsiteY521" fmla="*/ 1194417 h 4587875"/>
              <a:gd name="connsiteX522" fmla="*/ 8141221 w 9408955"/>
              <a:gd name="connsiteY522" fmla="*/ 1194512 h 4587875"/>
              <a:gd name="connsiteX523" fmla="*/ 8179490 w 9408955"/>
              <a:gd name="connsiteY523" fmla="*/ 1166460 h 4587875"/>
              <a:gd name="connsiteX524" fmla="*/ 8145789 w 9408955"/>
              <a:gd name="connsiteY524" fmla="*/ 1124168 h 4587875"/>
              <a:gd name="connsiteX525" fmla="*/ 8125155 w 9408955"/>
              <a:gd name="connsiteY525" fmla="*/ 1187720 h 4587875"/>
              <a:gd name="connsiteX526" fmla="*/ 8141221 w 9408955"/>
              <a:gd name="connsiteY526" fmla="*/ 1194512 h 4587875"/>
              <a:gd name="connsiteX527" fmla="*/ 2591354 w 9408955"/>
              <a:gd name="connsiteY527" fmla="*/ 1194531 h 4587875"/>
              <a:gd name="connsiteX528" fmla="*/ 2630252 w 9408955"/>
              <a:gd name="connsiteY528" fmla="*/ 1173216 h 4587875"/>
              <a:gd name="connsiteX529" fmla="*/ 2597711 w 9408955"/>
              <a:gd name="connsiteY529" fmla="*/ 1123764 h 4587875"/>
              <a:gd name="connsiteX530" fmla="*/ 2576856 w 9408955"/>
              <a:gd name="connsiteY530" fmla="*/ 1188167 h 4587875"/>
              <a:gd name="connsiteX531" fmla="*/ 2591354 w 9408955"/>
              <a:gd name="connsiteY531" fmla="*/ 1194531 h 4587875"/>
              <a:gd name="connsiteX532" fmla="*/ 5278139 w 9408955"/>
              <a:gd name="connsiteY532" fmla="*/ 1194939 h 4587875"/>
              <a:gd name="connsiteX533" fmla="*/ 5301114 w 9408955"/>
              <a:gd name="connsiteY533" fmla="*/ 1173854 h 4587875"/>
              <a:gd name="connsiteX534" fmla="*/ 5275282 w 9408955"/>
              <a:gd name="connsiteY534" fmla="*/ 1124539 h 4587875"/>
              <a:gd name="connsiteX535" fmla="*/ 5246936 w 9408955"/>
              <a:gd name="connsiteY535" fmla="*/ 1187680 h 4587875"/>
              <a:gd name="connsiteX536" fmla="*/ 5278139 w 9408955"/>
              <a:gd name="connsiteY536" fmla="*/ 1194939 h 4587875"/>
              <a:gd name="connsiteX537" fmla="*/ 4759883 w 9408955"/>
              <a:gd name="connsiteY537" fmla="*/ 1195043 h 4587875"/>
              <a:gd name="connsiteX538" fmla="*/ 4788578 w 9408955"/>
              <a:gd name="connsiteY538" fmla="*/ 1146704 h 4587875"/>
              <a:gd name="connsiteX539" fmla="*/ 4729756 w 9408955"/>
              <a:gd name="connsiteY539" fmla="*/ 1136928 h 4587875"/>
              <a:gd name="connsiteX540" fmla="*/ 4739103 w 9408955"/>
              <a:gd name="connsiteY540" fmla="*/ 1190582 h 4587875"/>
              <a:gd name="connsiteX541" fmla="*/ 4759883 w 9408955"/>
              <a:gd name="connsiteY541" fmla="*/ 1195043 h 4587875"/>
              <a:gd name="connsiteX542" fmla="*/ 5366860 w 9408955"/>
              <a:gd name="connsiteY542" fmla="*/ 1195203 h 4587875"/>
              <a:gd name="connsiteX543" fmla="*/ 5406582 w 9408955"/>
              <a:gd name="connsiteY543" fmla="*/ 1166981 h 4587875"/>
              <a:gd name="connsiteX544" fmla="*/ 5371764 w 9408955"/>
              <a:gd name="connsiteY544" fmla="*/ 1123763 h 4587875"/>
              <a:gd name="connsiteX545" fmla="*/ 5350780 w 9408955"/>
              <a:gd name="connsiteY545" fmla="*/ 1187441 h 4587875"/>
              <a:gd name="connsiteX546" fmla="*/ 5366860 w 9408955"/>
              <a:gd name="connsiteY546" fmla="*/ 1195203 h 4587875"/>
              <a:gd name="connsiteX547" fmla="*/ 5167574 w 9408955"/>
              <a:gd name="connsiteY547" fmla="*/ 1195214 h 4587875"/>
              <a:gd name="connsiteX548" fmla="*/ 5200455 w 9408955"/>
              <a:gd name="connsiteY548" fmla="*/ 1152358 h 4587875"/>
              <a:gd name="connsiteX549" fmla="*/ 5139091 w 9408955"/>
              <a:gd name="connsiteY549" fmla="*/ 1136824 h 4587875"/>
              <a:gd name="connsiteX550" fmla="*/ 5147760 w 9408955"/>
              <a:gd name="connsiteY550" fmla="*/ 1190281 h 4587875"/>
              <a:gd name="connsiteX551" fmla="*/ 5167574 w 9408955"/>
              <a:gd name="connsiteY551" fmla="*/ 1195214 h 4587875"/>
              <a:gd name="connsiteX552" fmla="*/ 3317499 w 9408955"/>
              <a:gd name="connsiteY552" fmla="*/ 1195233 h 4587875"/>
              <a:gd name="connsiteX553" fmla="*/ 3352164 w 9408955"/>
              <a:gd name="connsiteY553" fmla="*/ 1158637 h 4587875"/>
              <a:gd name="connsiteX554" fmla="*/ 3300293 w 9408955"/>
              <a:gd name="connsiteY554" fmla="*/ 1127711 h 4587875"/>
              <a:gd name="connsiteX555" fmla="*/ 3299374 w 9408955"/>
              <a:gd name="connsiteY555" fmla="*/ 1190251 h 4587875"/>
              <a:gd name="connsiteX556" fmla="*/ 3317499 w 9408955"/>
              <a:gd name="connsiteY556" fmla="*/ 1195233 h 4587875"/>
              <a:gd name="connsiteX557" fmla="*/ 7734925 w 9408955"/>
              <a:gd name="connsiteY557" fmla="*/ 1195254 h 4587875"/>
              <a:gd name="connsiteX558" fmla="*/ 7769974 w 9408955"/>
              <a:gd name="connsiteY558" fmla="*/ 1150492 h 4587875"/>
              <a:gd name="connsiteX559" fmla="*/ 7727565 w 9408955"/>
              <a:gd name="connsiteY559" fmla="*/ 1124443 h 4587875"/>
              <a:gd name="connsiteX560" fmla="*/ 7715092 w 9408955"/>
              <a:gd name="connsiteY560" fmla="*/ 1187739 h 4587875"/>
              <a:gd name="connsiteX561" fmla="*/ 7734925 w 9408955"/>
              <a:gd name="connsiteY561" fmla="*/ 1195254 h 4587875"/>
              <a:gd name="connsiteX562" fmla="*/ 7941766 w 9408955"/>
              <a:gd name="connsiteY562" fmla="*/ 1195278 h 4587875"/>
              <a:gd name="connsiteX563" fmla="*/ 7976111 w 9408955"/>
              <a:gd name="connsiteY563" fmla="*/ 1157695 h 4587875"/>
              <a:gd name="connsiteX564" fmla="*/ 7937453 w 9408955"/>
              <a:gd name="connsiteY564" fmla="*/ 1124001 h 4587875"/>
              <a:gd name="connsiteX565" fmla="*/ 7923354 w 9408955"/>
              <a:gd name="connsiteY565" fmla="*/ 1190243 h 4587875"/>
              <a:gd name="connsiteX566" fmla="*/ 7941766 w 9408955"/>
              <a:gd name="connsiteY566" fmla="*/ 1195278 h 4587875"/>
              <a:gd name="connsiteX567" fmla="*/ 3002835 w 9408955"/>
              <a:gd name="connsiteY567" fmla="*/ 1195364 h 4587875"/>
              <a:gd name="connsiteX568" fmla="*/ 3042234 w 9408955"/>
              <a:gd name="connsiteY568" fmla="*/ 1166891 h 4587875"/>
              <a:gd name="connsiteX569" fmla="*/ 2993440 w 9408955"/>
              <a:gd name="connsiteY569" fmla="*/ 1128183 h 4587875"/>
              <a:gd name="connsiteX570" fmla="*/ 2986694 w 9408955"/>
              <a:gd name="connsiteY570" fmla="*/ 1188192 h 4587875"/>
              <a:gd name="connsiteX571" fmla="*/ 3002835 w 9408955"/>
              <a:gd name="connsiteY571" fmla="*/ 1195364 h 4587875"/>
              <a:gd name="connsiteX572" fmla="*/ 5684463 w 9408955"/>
              <a:gd name="connsiteY572" fmla="*/ 1195366 h 4587875"/>
              <a:gd name="connsiteX573" fmla="*/ 5713708 w 9408955"/>
              <a:gd name="connsiteY573" fmla="*/ 1146774 h 4587875"/>
              <a:gd name="connsiteX574" fmla="*/ 5649074 w 9408955"/>
              <a:gd name="connsiteY574" fmla="*/ 1146774 h 4587875"/>
              <a:gd name="connsiteX575" fmla="*/ 5663362 w 9408955"/>
              <a:gd name="connsiteY575" fmla="*/ 1190993 h 4587875"/>
              <a:gd name="connsiteX576" fmla="*/ 5684463 w 9408955"/>
              <a:gd name="connsiteY576" fmla="*/ 1195366 h 4587875"/>
              <a:gd name="connsiteX577" fmla="*/ 2804046 w 9408955"/>
              <a:gd name="connsiteY577" fmla="*/ 1195386 h 4587875"/>
              <a:gd name="connsiteX578" fmla="*/ 2837998 w 9408955"/>
              <a:gd name="connsiteY578" fmla="*/ 1152026 h 4587875"/>
              <a:gd name="connsiteX579" fmla="*/ 2779947 w 9408955"/>
              <a:gd name="connsiteY579" fmla="*/ 1133795 h 4587875"/>
              <a:gd name="connsiteX580" fmla="*/ 2784292 w 9408955"/>
              <a:gd name="connsiteY580" fmla="*/ 1189172 h 4587875"/>
              <a:gd name="connsiteX581" fmla="*/ 2804046 w 9408955"/>
              <a:gd name="connsiteY581" fmla="*/ 1195386 h 4587875"/>
              <a:gd name="connsiteX582" fmla="*/ 2905010 w 9408955"/>
              <a:gd name="connsiteY582" fmla="*/ 1195420 h 4587875"/>
              <a:gd name="connsiteX583" fmla="*/ 2939827 w 9408955"/>
              <a:gd name="connsiteY583" fmla="*/ 1166515 h 4587875"/>
              <a:gd name="connsiteX584" fmla="*/ 2903735 w 9408955"/>
              <a:gd name="connsiteY584" fmla="*/ 1124446 h 4587875"/>
              <a:gd name="connsiteX585" fmla="*/ 2889252 w 9408955"/>
              <a:gd name="connsiteY585" fmla="*/ 1190522 h 4587875"/>
              <a:gd name="connsiteX586" fmla="*/ 2905010 w 9408955"/>
              <a:gd name="connsiteY586" fmla="*/ 1195420 h 4587875"/>
              <a:gd name="connsiteX587" fmla="*/ 4960624 w 9408955"/>
              <a:gd name="connsiteY587" fmla="*/ 1195432 h 4587875"/>
              <a:gd name="connsiteX588" fmla="*/ 4996312 w 9408955"/>
              <a:gd name="connsiteY588" fmla="*/ 1151335 h 4587875"/>
              <a:gd name="connsiteX589" fmla="*/ 4941440 w 9408955"/>
              <a:gd name="connsiteY589" fmla="*/ 1130825 h 4587875"/>
              <a:gd name="connsiteX590" fmla="*/ 4940983 w 9408955"/>
              <a:gd name="connsiteY590" fmla="*/ 1187798 h 4587875"/>
              <a:gd name="connsiteX591" fmla="*/ 4960624 w 9408955"/>
              <a:gd name="connsiteY591" fmla="*/ 1195432 h 4587875"/>
              <a:gd name="connsiteX592" fmla="*/ 8044758 w 9408955"/>
              <a:gd name="connsiteY592" fmla="*/ 1195750 h 4587875"/>
              <a:gd name="connsiteX593" fmla="*/ 8078132 w 9408955"/>
              <a:gd name="connsiteY593" fmla="*/ 1158759 h 4587875"/>
              <a:gd name="connsiteX594" fmla="*/ 8021441 w 9408955"/>
              <a:gd name="connsiteY594" fmla="*/ 1131021 h 4587875"/>
              <a:gd name="connsiteX595" fmla="*/ 8026490 w 9408955"/>
              <a:gd name="connsiteY595" fmla="*/ 1191271 h 4587875"/>
              <a:gd name="connsiteX596" fmla="*/ 8044758 w 9408955"/>
              <a:gd name="connsiteY596" fmla="*/ 1195750 h 4587875"/>
              <a:gd name="connsiteX597" fmla="*/ 3216570 w 9408955"/>
              <a:gd name="connsiteY597" fmla="*/ 1195805 h 4587875"/>
              <a:gd name="connsiteX598" fmla="*/ 3234713 w 9408955"/>
              <a:gd name="connsiteY598" fmla="*/ 1131699 h 4587875"/>
              <a:gd name="connsiteX599" fmla="*/ 3176429 w 9408955"/>
              <a:gd name="connsiteY599" fmla="*/ 1159042 h 4587875"/>
              <a:gd name="connsiteX600" fmla="*/ 3216570 w 9408955"/>
              <a:gd name="connsiteY600" fmla="*/ 1195805 h 4587875"/>
              <a:gd name="connsiteX601" fmla="*/ 4861751 w 9408955"/>
              <a:gd name="connsiteY601" fmla="*/ 1196093 h 4587875"/>
              <a:gd name="connsiteX602" fmla="*/ 4893541 w 9408955"/>
              <a:gd name="connsiteY602" fmla="*/ 1151523 h 4587875"/>
              <a:gd name="connsiteX603" fmla="*/ 4829478 w 9408955"/>
              <a:gd name="connsiteY603" fmla="*/ 1139844 h 4587875"/>
              <a:gd name="connsiteX604" fmla="*/ 4841922 w 9408955"/>
              <a:gd name="connsiteY604" fmla="*/ 1191370 h 4587875"/>
              <a:gd name="connsiteX605" fmla="*/ 4861751 w 9408955"/>
              <a:gd name="connsiteY605" fmla="*/ 1196093 h 4587875"/>
              <a:gd name="connsiteX606" fmla="*/ 8250666 w 9408955"/>
              <a:gd name="connsiteY606" fmla="*/ 1198562 h 4587875"/>
              <a:gd name="connsiteX607" fmla="*/ 8284317 w 9408955"/>
              <a:gd name="connsiteY607" fmla="*/ 1175991 h 4587875"/>
              <a:gd name="connsiteX608" fmla="*/ 8270124 w 9408955"/>
              <a:gd name="connsiteY608" fmla="*/ 1130393 h 4587875"/>
              <a:gd name="connsiteX609" fmla="*/ 8215642 w 9408955"/>
              <a:gd name="connsiteY609" fmla="*/ 1157752 h 4587875"/>
              <a:gd name="connsiteX610" fmla="*/ 8250666 w 9408955"/>
              <a:gd name="connsiteY610" fmla="*/ 1198562 h 4587875"/>
              <a:gd name="connsiteX611" fmla="*/ 3112135 w 9408955"/>
              <a:gd name="connsiteY611" fmla="*/ 1198562 h 4587875"/>
              <a:gd name="connsiteX612" fmla="*/ 3144394 w 9408955"/>
              <a:gd name="connsiteY612" fmla="*/ 1150418 h 4587875"/>
              <a:gd name="connsiteX613" fmla="*/ 3079876 w 9408955"/>
              <a:gd name="connsiteY613" fmla="*/ 1150189 h 4587875"/>
              <a:gd name="connsiteX614" fmla="*/ 3112135 w 9408955"/>
              <a:gd name="connsiteY614" fmla="*/ 1198562 h 4587875"/>
              <a:gd name="connsiteX615" fmla="*/ 2701675 w 9408955"/>
              <a:gd name="connsiteY615" fmla="*/ 1198562 h 4587875"/>
              <a:gd name="connsiteX616" fmla="*/ 2732598 w 9408955"/>
              <a:gd name="connsiteY616" fmla="*/ 1146205 h 4587875"/>
              <a:gd name="connsiteX617" fmla="*/ 2666886 w 9408955"/>
              <a:gd name="connsiteY617" fmla="*/ 1151006 h 4587875"/>
              <a:gd name="connsiteX618" fmla="*/ 2701675 w 9408955"/>
              <a:gd name="connsiteY618" fmla="*/ 1198562 h 4587875"/>
              <a:gd name="connsiteX619" fmla="*/ 2812368 w 9408955"/>
              <a:gd name="connsiteY619" fmla="*/ 1296051 h 4587875"/>
              <a:gd name="connsiteX620" fmla="*/ 2839879 w 9408955"/>
              <a:gd name="connsiteY620" fmla="*/ 1248990 h 4587875"/>
              <a:gd name="connsiteX621" fmla="*/ 2778971 w 9408955"/>
              <a:gd name="connsiteY621" fmla="*/ 1236259 h 4587875"/>
              <a:gd name="connsiteX622" fmla="*/ 2812368 w 9408955"/>
              <a:gd name="connsiteY622" fmla="*/ 1296051 h 4587875"/>
              <a:gd name="connsiteX623" fmla="*/ 4768380 w 9408955"/>
              <a:gd name="connsiteY623" fmla="*/ 1296060 h 4587875"/>
              <a:gd name="connsiteX624" fmla="*/ 4788751 w 9408955"/>
              <a:gd name="connsiteY624" fmla="*/ 1276061 h 4587875"/>
              <a:gd name="connsiteX625" fmla="*/ 4744514 w 9408955"/>
              <a:gd name="connsiteY625" fmla="*/ 1228614 h 4587875"/>
              <a:gd name="connsiteX626" fmla="*/ 4739242 w 9408955"/>
              <a:gd name="connsiteY626" fmla="*/ 1294398 h 4587875"/>
              <a:gd name="connsiteX627" fmla="*/ 4768380 w 9408955"/>
              <a:gd name="connsiteY627" fmla="*/ 1296060 h 4587875"/>
              <a:gd name="connsiteX628" fmla="*/ 5178252 w 9408955"/>
              <a:gd name="connsiteY628" fmla="*/ 1297036 h 4587875"/>
              <a:gd name="connsiteX629" fmla="*/ 5198333 w 9408955"/>
              <a:gd name="connsiteY629" fmla="*/ 1276799 h 4587875"/>
              <a:gd name="connsiteX630" fmla="*/ 5161985 w 9408955"/>
              <a:gd name="connsiteY630" fmla="*/ 1227406 h 4587875"/>
              <a:gd name="connsiteX631" fmla="*/ 5150094 w 9408955"/>
              <a:gd name="connsiteY631" fmla="*/ 1293949 h 4587875"/>
              <a:gd name="connsiteX632" fmla="*/ 5178252 w 9408955"/>
              <a:gd name="connsiteY632" fmla="*/ 1297036 h 4587875"/>
              <a:gd name="connsiteX633" fmla="*/ 4967986 w 9408955"/>
              <a:gd name="connsiteY633" fmla="*/ 1297253 h 4587875"/>
              <a:gd name="connsiteX634" fmla="*/ 4994796 w 9408955"/>
              <a:gd name="connsiteY634" fmla="*/ 1248682 h 4587875"/>
              <a:gd name="connsiteX635" fmla="*/ 4931938 w 9408955"/>
              <a:gd name="connsiteY635" fmla="*/ 1242105 h 4587875"/>
              <a:gd name="connsiteX636" fmla="*/ 4946904 w 9408955"/>
              <a:gd name="connsiteY636" fmla="*/ 1293812 h 4587875"/>
              <a:gd name="connsiteX637" fmla="*/ 4967986 w 9408955"/>
              <a:gd name="connsiteY637" fmla="*/ 1297253 h 4587875"/>
              <a:gd name="connsiteX638" fmla="*/ 3310591 w 9408955"/>
              <a:gd name="connsiteY638" fmla="*/ 1297670 h 4587875"/>
              <a:gd name="connsiteX639" fmla="*/ 3350850 w 9408955"/>
              <a:gd name="connsiteY639" fmla="*/ 1270588 h 4587875"/>
              <a:gd name="connsiteX640" fmla="*/ 3299290 w 9408955"/>
              <a:gd name="connsiteY640" fmla="*/ 1231482 h 4587875"/>
              <a:gd name="connsiteX641" fmla="*/ 3294089 w 9408955"/>
              <a:gd name="connsiteY641" fmla="*/ 1290142 h 4587875"/>
              <a:gd name="connsiteX642" fmla="*/ 3310591 w 9408955"/>
              <a:gd name="connsiteY642" fmla="*/ 1297670 h 4587875"/>
              <a:gd name="connsiteX643" fmla="*/ 3012279 w 9408955"/>
              <a:gd name="connsiteY643" fmla="*/ 1297677 h 4587875"/>
              <a:gd name="connsiteX644" fmla="*/ 3043158 w 9408955"/>
              <a:gd name="connsiteY644" fmla="*/ 1254897 h 4587875"/>
              <a:gd name="connsiteX645" fmla="*/ 2991381 w 9408955"/>
              <a:gd name="connsiteY645" fmla="*/ 1230569 h 4587875"/>
              <a:gd name="connsiteX646" fmla="*/ 2992537 w 9408955"/>
              <a:gd name="connsiteY646" fmla="*/ 1294004 h 4587875"/>
              <a:gd name="connsiteX647" fmla="*/ 3012279 w 9408955"/>
              <a:gd name="connsiteY647" fmla="*/ 1297677 h 4587875"/>
              <a:gd name="connsiteX648" fmla="*/ 5272392 w 9408955"/>
              <a:gd name="connsiteY648" fmla="*/ 1297740 h 4587875"/>
              <a:gd name="connsiteX649" fmla="*/ 5302296 w 9408955"/>
              <a:gd name="connsiteY649" fmla="*/ 1254818 h 4587875"/>
              <a:gd name="connsiteX650" fmla="*/ 5245892 w 9408955"/>
              <a:gd name="connsiteY650" fmla="*/ 1234607 h 4587875"/>
              <a:gd name="connsiteX651" fmla="*/ 5253170 w 9408955"/>
              <a:gd name="connsiteY651" fmla="*/ 1294091 h 4587875"/>
              <a:gd name="connsiteX652" fmla="*/ 5272392 w 9408955"/>
              <a:gd name="connsiteY652" fmla="*/ 1297740 h 4587875"/>
              <a:gd name="connsiteX653" fmla="*/ 2497353 w 9408955"/>
              <a:gd name="connsiteY653" fmla="*/ 1297768 h 4587875"/>
              <a:gd name="connsiteX654" fmla="*/ 2528942 w 9408955"/>
              <a:gd name="connsiteY654" fmla="*/ 1255617 h 4587875"/>
              <a:gd name="connsiteX655" fmla="*/ 2472213 w 9408955"/>
              <a:gd name="connsiteY655" fmla="*/ 1235710 h 4587875"/>
              <a:gd name="connsiteX656" fmla="*/ 2477931 w 9408955"/>
              <a:gd name="connsiteY656" fmla="*/ 1294075 h 4587875"/>
              <a:gd name="connsiteX657" fmla="*/ 2497353 w 9408955"/>
              <a:gd name="connsiteY657" fmla="*/ 1297768 h 4587875"/>
              <a:gd name="connsiteX658" fmla="*/ 5066562 w 9408955"/>
              <a:gd name="connsiteY658" fmla="*/ 1297844 h 4587875"/>
              <a:gd name="connsiteX659" fmla="*/ 5096022 w 9408955"/>
              <a:gd name="connsiteY659" fmla="*/ 1248130 h 4587875"/>
              <a:gd name="connsiteX660" fmla="*/ 5043991 w 9408955"/>
              <a:gd name="connsiteY660" fmla="*/ 1232175 h 4587875"/>
              <a:gd name="connsiteX661" fmla="*/ 5045367 w 9408955"/>
              <a:gd name="connsiteY661" fmla="*/ 1291665 h 4587875"/>
              <a:gd name="connsiteX662" fmla="*/ 5066562 w 9408955"/>
              <a:gd name="connsiteY662" fmla="*/ 1297844 h 4587875"/>
              <a:gd name="connsiteX663" fmla="*/ 5375556 w 9408955"/>
              <a:gd name="connsiteY663" fmla="*/ 1297929 h 4587875"/>
              <a:gd name="connsiteX664" fmla="*/ 5405279 w 9408955"/>
              <a:gd name="connsiteY664" fmla="*/ 1255173 h 4587875"/>
              <a:gd name="connsiteX665" fmla="*/ 5355840 w 9408955"/>
              <a:gd name="connsiteY665" fmla="*/ 1230886 h 4587875"/>
              <a:gd name="connsiteX666" fmla="*/ 5356520 w 9408955"/>
              <a:gd name="connsiteY666" fmla="*/ 1294582 h 4587875"/>
              <a:gd name="connsiteX667" fmla="*/ 5375556 w 9408955"/>
              <a:gd name="connsiteY667" fmla="*/ 1297929 h 4587875"/>
              <a:gd name="connsiteX668" fmla="*/ 2601220 w 9408955"/>
              <a:gd name="connsiteY668" fmla="*/ 1297977 h 4587875"/>
              <a:gd name="connsiteX669" fmla="*/ 2631261 w 9408955"/>
              <a:gd name="connsiteY669" fmla="*/ 1255129 h 4587875"/>
              <a:gd name="connsiteX670" fmla="*/ 2575473 w 9408955"/>
              <a:gd name="connsiteY670" fmla="*/ 1232558 h 4587875"/>
              <a:gd name="connsiteX671" fmla="*/ 2582277 w 9408955"/>
              <a:gd name="connsiteY671" fmla="*/ 1294742 h 4587875"/>
              <a:gd name="connsiteX672" fmla="*/ 2601220 w 9408955"/>
              <a:gd name="connsiteY672" fmla="*/ 1297977 h 4587875"/>
              <a:gd name="connsiteX673" fmla="*/ 4860168 w 9408955"/>
              <a:gd name="connsiteY673" fmla="*/ 1298072 h 4587875"/>
              <a:gd name="connsiteX674" fmla="*/ 4893877 w 9408955"/>
              <a:gd name="connsiteY674" fmla="*/ 1263544 h 4587875"/>
              <a:gd name="connsiteX675" fmla="*/ 4832645 w 9408955"/>
              <a:gd name="connsiteY675" fmla="*/ 1238991 h 4587875"/>
              <a:gd name="connsiteX676" fmla="*/ 4843304 w 9408955"/>
              <a:gd name="connsiteY676" fmla="*/ 1294236 h 4587875"/>
              <a:gd name="connsiteX677" fmla="*/ 4860168 w 9408955"/>
              <a:gd name="connsiteY677" fmla="*/ 1298072 h 4587875"/>
              <a:gd name="connsiteX678" fmla="*/ 3111114 w 9408955"/>
              <a:gd name="connsiteY678" fmla="*/ 1298222 h 4587875"/>
              <a:gd name="connsiteX679" fmla="*/ 3138523 w 9408955"/>
              <a:gd name="connsiteY679" fmla="*/ 1283214 h 4587875"/>
              <a:gd name="connsiteX680" fmla="*/ 3135566 w 9408955"/>
              <a:gd name="connsiteY680" fmla="*/ 1231437 h 4587875"/>
              <a:gd name="connsiteX681" fmla="*/ 3087799 w 9408955"/>
              <a:gd name="connsiteY681" fmla="*/ 1230759 h 4587875"/>
              <a:gd name="connsiteX682" fmla="*/ 3083705 w 9408955"/>
              <a:gd name="connsiteY682" fmla="*/ 1283214 h 4587875"/>
              <a:gd name="connsiteX683" fmla="*/ 3111114 w 9408955"/>
              <a:gd name="connsiteY683" fmla="*/ 1298222 h 4587875"/>
              <a:gd name="connsiteX684" fmla="*/ 3216403 w 9408955"/>
              <a:gd name="connsiteY684" fmla="*/ 1298238 h 4587875"/>
              <a:gd name="connsiteX685" fmla="*/ 3224953 w 9408955"/>
              <a:gd name="connsiteY685" fmla="*/ 1227775 h 4587875"/>
              <a:gd name="connsiteX686" fmla="*/ 3176429 w 9408955"/>
              <a:gd name="connsiteY686" fmla="*/ 1263470 h 4587875"/>
              <a:gd name="connsiteX687" fmla="*/ 3216403 w 9408955"/>
              <a:gd name="connsiteY687" fmla="*/ 1298238 h 4587875"/>
              <a:gd name="connsiteX688" fmla="*/ 5471359 w 9408955"/>
              <a:gd name="connsiteY688" fmla="*/ 1298250 h 4587875"/>
              <a:gd name="connsiteX689" fmla="*/ 5509123 w 9408955"/>
              <a:gd name="connsiteY689" fmla="*/ 1270260 h 4587875"/>
              <a:gd name="connsiteX690" fmla="*/ 5460917 w 9408955"/>
              <a:gd name="connsiteY690" fmla="*/ 1229158 h 4587875"/>
              <a:gd name="connsiteX691" fmla="*/ 5455460 w 9408955"/>
              <a:gd name="connsiteY691" fmla="*/ 1292196 h 4587875"/>
              <a:gd name="connsiteX692" fmla="*/ 5471359 w 9408955"/>
              <a:gd name="connsiteY692" fmla="*/ 1298250 h 4587875"/>
              <a:gd name="connsiteX693" fmla="*/ 2906509 w 9408955"/>
              <a:gd name="connsiteY693" fmla="*/ 1298427 h 4587875"/>
              <a:gd name="connsiteX694" fmla="*/ 2939009 w 9408955"/>
              <a:gd name="connsiteY694" fmla="*/ 1263767 h 4587875"/>
              <a:gd name="connsiteX695" fmla="*/ 2888052 w 9408955"/>
              <a:gd name="connsiteY695" fmla="*/ 1232391 h 4587875"/>
              <a:gd name="connsiteX696" fmla="*/ 2889405 w 9408955"/>
              <a:gd name="connsiteY696" fmla="*/ 1294689 h 4587875"/>
              <a:gd name="connsiteX697" fmla="*/ 2906509 w 9408955"/>
              <a:gd name="connsiteY697" fmla="*/ 1298427 h 4587875"/>
              <a:gd name="connsiteX698" fmla="*/ 2700817 w 9408955"/>
              <a:gd name="connsiteY698" fmla="*/ 1298518 h 4587875"/>
              <a:gd name="connsiteX699" fmla="*/ 2735544 w 9408955"/>
              <a:gd name="connsiteY699" fmla="*/ 1254754 h 4587875"/>
              <a:gd name="connsiteX700" fmla="*/ 2681048 w 9408955"/>
              <a:gd name="connsiteY700" fmla="*/ 1233300 h 4587875"/>
              <a:gd name="connsiteX701" fmla="*/ 2680820 w 9408955"/>
              <a:gd name="connsiteY701" fmla="*/ 1292127 h 4587875"/>
              <a:gd name="connsiteX702" fmla="*/ 2700817 w 9408955"/>
              <a:gd name="connsiteY702" fmla="*/ 1298518 h 4587875"/>
              <a:gd name="connsiteX703" fmla="*/ 7943718 w 9408955"/>
              <a:gd name="connsiteY703" fmla="*/ 1298627 h 4587875"/>
              <a:gd name="connsiteX704" fmla="*/ 7975008 w 9408955"/>
              <a:gd name="connsiteY704" fmla="*/ 1256129 h 4587875"/>
              <a:gd name="connsiteX705" fmla="*/ 7913727 w 9408955"/>
              <a:gd name="connsiteY705" fmla="*/ 1242226 h 4587875"/>
              <a:gd name="connsiteX706" fmla="*/ 7924582 w 9408955"/>
              <a:gd name="connsiteY706" fmla="*/ 1293962 h 4587875"/>
              <a:gd name="connsiteX707" fmla="*/ 7943718 w 9408955"/>
              <a:gd name="connsiteY707" fmla="*/ 1298627 h 4587875"/>
              <a:gd name="connsiteX708" fmla="*/ 3300935 w 9408955"/>
              <a:gd name="connsiteY708" fmla="*/ 1396044 h 4587875"/>
              <a:gd name="connsiteX709" fmla="*/ 3351735 w 9408955"/>
              <a:gd name="connsiteY709" fmla="*/ 1369135 h 4587875"/>
              <a:gd name="connsiteX710" fmla="*/ 3298440 w 9408955"/>
              <a:gd name="connsiteY710" fmla="*/ 1334929 h 4587875"/>
              <a:gd name="connsiteX711" fmla="*/ 3300935 w 9408955"/>
              <a:gd name="connsiteY711" fmla="*/ 1396044 h 4587875"/>
              <a:gd name="connsiteX712" fmla="*/ 2584915 w 9408955"/>
              <a:gd name="connsiteY712" fmla="*/ 1396361 h 4587875"/>
              <a:gd name="connsiteX713" fmla="*/ 2632408 w 9408955"/>
              <a:gd name="connsiteY713" fmla="*/ 1367951 h 4587875"/>
              <a:gd name="connsiteX714" fmla="*/ 2591475 w 9408955"/>
              <a:gd name="connsiteY714" fmla="*/ 1331199 h 4587875"/>
              <a:gd name="connsiteX715" fmla="*/ 2584915 w 9408955"/>
              <a:gd name="connsiteY715" fmla="*/ 1396361 h 4587875"/>
              <a:gd name="connsiteX716" fmla="*/ 4844732 w 9408955"/>
              <a:gd name="connsiteY716" fmla="*/ 1397205 h 4587875"/>
              <a:gd name="connsiteX717" fmla="*/ 4893220 w 9408955"/>
              <a:gd name="connsiteY717" fmla="*/ 1369006 h 4587875"/>
              <a:gd name="connsiteX718" fmla="*/ 4842026 w 9408955"/>
              <a:gd name="connsiteY718" fmla="*/ 1335577 h 4587875"/>
              <a:gd name="connsiteX719" fmla="*/ 4844732 w 9408955"/>
              <a:gd name="connsiteY719" fmla="*/ 1397205 h 4587875"/>
              <a:gd name="connsiteX720" fmla="*/ 5484585 w 9408955"/>
              <a:gd name="connsiteY720" fmla="*/ 1398115 h 4587875"/>
              <a:gd name="connsiteX721" fmla="*/ 5507010 w 9408955"/>
              <a:gd name="connsiteY721" fmla="*/ 1381366 h 4587875"/>
              <a:gd name="connsiteX722" fmla="*/ 5467930 w 9408955"/>
              <a:gd name="connsiteY722" fmla="*/ 1330223 h 4587875"/>
              <a:gd name="connsiteX723" fmla="*/ 5456504 w 9408955"/>
              <a:gd name="connsiteY723" fmla="*/ 1395251 h 4587875"/>
              <a:gd name="connsiteX724" fmla="*/ 5484585 w 9408955"/>
              <a:gd name="connsiteY724" fmla="*/ 1398115 h 4587875"/>
              <a:gd name="connsiteX725" fmla="*/ 5273658 w 9408955"/>
              <a:gd name="connsiteY725" fmla="*/ 1398288 h 4587875"/>
              <a:gd name="connsiteX726" fmla="*/ 5302999 w 9408955"/>
              <a:gd name="connsiteY726" fmla="*/ 1359554 h 4587875"/>
              <a:gd name="connsiteX727" fmla="*/ 5246529 w 9408955"/>
              <a:gd name="connsiteY727" fmla="*/ 1338576 h 4587875"/>
              <a:gd name="connsiteX728" fmla="*/ 5255600 w 9408955"/>
              <a:gd name="connsiteY728" fmla="*/ 1395352 h 4587875"/>
              <a:gd name="connsiteX729" fmla="*/ 5273658 w 9408955"/>
              <a:gd name="connsiteY729" fmla="*/ 1398288 h 4587875"/>
              <a:gd name="connsiteX730" fmla="*/ 2496477 w 9408955"/>
              <a:gd name="connsiteY730" fmla="*/ 1398464 h 4587875"/>
              <a:gd name="connsiteX731" fmla="*/ 2529614 w 9408955"/>
              <a:gd name="connsiteY731" fmla="*/ 1367174 h 4587875"/>
              <a:gd name="connsiteX732" fmla="*/ 2492602 w 9408955"/>
              <a:gd name="connsiteY732" fmla="*/ 1331220 h 4587875"/>
              <a:gd name="connsiteX733" fmla="*/ 2479959 w 9408955"/>
              <a:gd name="connsiteY733" fmla="*/ 1395666 h 4587875"/>
              <a:gd name="connsiteX734" fmla="*/ 2496477 w 9408955"/>
              <a:gd name="connsiteY734" fmla="*/ 1398464 h 4587875"/>
              <a:gd name="connsiteX735" fmla="*/ 2392199 w 9408955"/>
              <a:gd name="connsiteY735" fmla="*/ 1398497 h 4587875"/>
              <a:gd name="connsiteX736" fmla="*/ 2424235 w 9408955"/>
              <a:gd name="connsiteY736" fmla="*/ 1368185 h 4587875"/>
              <a:gd name="connsiteX737" fmla="*/ 2388145 w 9408955"/>
              <a:gd name="connsiteY737" fmla="*/ 1330982 h 4587875"/>
              <a:gd name="connsiteX738" fmla="*/ 2375973 w 9408955"/>
              <a:gd name="connsiteY738" fmla="*/ 1394791 h 4587875"/>
              <a:gd name="connsiteX739" fmla="*/ 2392199 w 9408955"/>
              <a:gd name="connsiteY739" fmla="*/ 1398497 h 4587875"/>
              <a:gd name="connsiteX740" fmla="*/ 3417883 w 9408955"/>
              <a:gd name="connsiteY740" fmla="*/ 1398597 h 4587875"/>
              <a:gd name="connsiteX741" fmla="*/ 3442733 w 9408955"/>
              <a:gd name="connsiteY741" fmla="*/ 1392662 h 4587875"/>
              <a:gd name="connsiteX742" fmla="*/ 3432329 w 9408955"/>
              <a:gd name="connsiteY742" fmla="*/ 1331748 h 4587875"/>
              <a:gd name="connsiteX743" fmla="*/ 3388906 w 9408955"/>
              <a:gd name="connsiteY743" fmla="*/ 1347729 h 4587875"/>
              <a:gd name="connsiteX744" fmla="*/ 3391846 w 9408955"/>
              <a:gd name="connsiteY744" fmla="*/ 1392893 h 4587875"/>
              <a:gd name="connsiteX745" fmla="*/ 3417883 w 9408955"/>
              <a:gd name="connsiteY745" fmla="*/ 1398597 h 4587875"/>
              <a:gd name="connsiteX746" fmla="*/ 2701782 w 9408955"/>
              <a:gd name="connsiteY746" fmla="*/ 1398758 h 4587875"/>
              <a:gd name="connsiteX747" fmla="*/ 2735587 w 9408955"/>
              <a:gd name="connsiteY747" fmla="*/ 1359326 h 4587875"/>
              <a:gd name="connsiteX748" fmla="*/ 2675034 w 9408955"/>
              <a:gd name="connsiteY748" fmla="*/ 1340633 h 4587875"/>
              <a:gd name="connsiteX749" fmla="*/ 2682519 w 9408955"/>
              <a:gd name="connsiteY749" fmla="*/ 1394206 h 4587875"/>
              <a:gd name="connsiteX750" fmla="*/ 2701782 w 9408955"/>
              <a:gd name="connsiteY750" fmla="*/ 1398758 h 4587875"/>
              <a:gd name="connsiteX751" fmla="*/ 3114329 w 9408955"/>
              <a:gd name="connsiteY751" fmla="*/ 1398829 h 4587875"/>
              <a:gd name="connsiteX752" fmla="*/ 3144653 w 9408955"/>
              <a:gd name="connsiteY752" fmla="*/ 1368109 h 4587875"/>
              <a:gd name="connsiteX753" fmla="*/ 3111496 w 9408955"/>
              <a:gd name="connsiteY753" fmla="*/ 1331281 h 4587875"/>
              <a:gd name="connsiteX754" fmla="*/ 3098690 w 9408955"/>
              <a:gd name="connsiteY754" fmla="*/ 1396245 h 4587875"/>
              <a:gd name="connsiteX755" fmla="*/ 3114329 w 9408955"/>
              <a:gd name="connsiteY755" fmla="*/ 1398829 h 4587875"/>
              <a:gd name="connsiteX756" fmla="*/ 5377414 w 9408955"/>
              <a:gd name="connsiteY756" fmla="*/ 1398890 h 4587875"/>
              <a:gd name="connsiteX757" fmla="*/ 5406830 w 9408955"/>
              <a:gd name="connsiteY757" fmla="*/ 1360504 h 4587875"/>
              <a:gd name="connsiteX758" fmla="*/ 5343185 w 9408955"/>
              <a:gd name="connsiteY758" fmla="*/ 1347420 h 4587875"/>
              <a:gd name="connsiteX759" fmla="*/ 5358925 w 9408955"/>
              <a:gd name="connsiteY759" fmla="*/ 1396374 h 4587875"/>
              <a:gd name="connsiteX760" fmla="*/ 5377414 w 9408955"/>
              <a:gd name="connsiteY760" fmla="*/ 1398890 h 4587875"/>
              <a:gd name="connsiteX761" fmla="*/ 4966694 w 9408955"/>
              <a:gd name="connsiteY761" fmla="*/ 1398947 h 4587875"/>
              <a:gd name="connsiteX762" fmla="*/ 4995973 w 9408955"/>
              <a:gd name="connsiteY762" fmla="*/ 1359876 h 4587875"/>
              <a:gd name="connsiteX763" fmla="*/ 4946798 w 9408955"/>
              <a:gd name="connsiteY763" fmla="*/ 1333579 h 4587875"/>
              <a:gd name="connsiteX764" fmla="*/ 4948603 w 9408955"/>
              <a:gd name="connsiteY764" fmla="*/ 1396921 h 4587875"/>
              <a:gd name="connsiteX765" fmla="*/ 4966694 w 9408955"/>
              <a:gd name="connsiteY765" fmla="*/ 1398947 h 4587875"/>
              <a:gd name="connsiteX766" fmla="*/ 2804642 w 9408955"/>
              <a:gd name="connsiteY766" fmla="*/ 1399005 h 4587875"/>
              <a:gd name="connsiteX767" fmla="*/ 2838064 w 9408955"/>
              <a:gd name="connsiteY767" fmla="*/ 1360033 h 4587875"/>
              <a:gd name="connsiteX768" fmla="*/ 2778222 w 9408955"/>
              <a:gd name="connsiteY768" fmla="*/ 1340530 h 4587875"/>
              <a:gd name="connsiteX769" fmla="*/ 2785933 w 9408955"/>
              <a:gd name="connsiteY769" fmla="*/ 1394959 h 4587875"/>
              <a:gd name="connsiteX770" fmla="*/ 2804642 w 9408955"/>
              <a:gd name="connsiteY770" fmla="*/ 1399005 h 4587875"/>
              <a:gd name="connsiteX771" fmla="*/ 5169461 w 9408955"/>
              <a:gd name="connsiteY771" fmla="*/ 1399185 h 4587875"/>
              <a:gd name="connsiteX772" fmla="*/ 5200492 w 9408955"/>
              <a:gd name="connsiteY772" fmla="*/ 1360006 h 4587875"/>
              <a:gd name="connsiteX773" fmla="*/ 5142435 w 9408955"/>
              <a:gd name="connsiteY773" fmla="*/ 1339259 h 4587875"/>
              <a:gd name="connsiteX774" fmla="*/ 5150599 w 9408955"/>
              <a:gd name="connsiteY774" fmla="*/ 1395345 h 4587875"/>
              <a:gd name="connsiteX775" fmla="*/ 5169461 w 9408955"/>
              <a:gd name="connsiteY775" fmla="*/ 1399185 h 4587875"/>
              <a:gd name="connsiteX776" fmla="*/ 5064862 w 9408955"/>
              <a:gd name="connsiteY776" fmla="*/ 1399227 h 4587875"/>
              <a:gd name="connsiteX777" fmla="*/ 5097584 w 9408955"/>
              <a:gd name="connsiteY777" fmla="*/ 1361272 h 4587875"/>
              <a:gd name="connsiteX778" fmla="*/ 5038456 w 9408955"/>
              <a:gd name="connsiteY778" fmla="*/ 1340581 h 4587875"/>
              <a:gd name="connsiteX779" fmla="*/ 5046100 w 9408955"/>
              <a:gd name="connsiteY779" fmla="*/ 1394697 h 4587875"/>
              <a:gd name="connsiteX780" fmla="*/ 5064862 w 9408955"/>
              <a:gd name="connsiteY780" fmla="*/ 1399227 h 4587875"/>
              <a:gd name="connsiteX781" fmla="*/ 3214088 w 9408955"/>
              <a:gd name="connsiteY781" fmla="*/ 1399453 h 4587875"/>
              <a:gd name="connsiteX782" fmla="*/ 3248785 w 9408955"/>
              <a:gd name="connsiteY782" fmla="*/ 1367923 h 4587875"/>
              <a:gd name="connsiteX783" fmla="*/ 3204911 w 9408955"/>
              <a:gd name="connsiteY783" fmla="*/ 1331402 h 4587875"/>
              <a:gd name="connsiteX784" fmla="*/ 3197448 w 9408955"/>
              <a:gd name="connsiteY784" fmla="*/ 1395199 h 4587875"/>
              <a:gd name="connsiteX785" fmla="*/ 3214088 w 9408955"/>
              <a:gd name="connsiteY785" fmla="*/ 1399453 h 4587875"/>
              <a:gd name="connsiteX786" fmla="*/ 2909457 w 9408955"/>
              <a:gd name="connsiteY786" fmla="*/ 1399457 h 4587875"/>
              <a:gd name="connsiteX787" fmla="*/ 2940092 w 9408955"/>
              <a:gd name="connsiteY787" fmla="*/ 1361723 h 4587875"/>
              <a:gd name="connsiteX788" fmla="*/ 2882606 w 9408955"/>
              <a:gd name="connsiteY788" fmla="*/ 1337846 h 4587875"/>
              <a:gd name="connsiteX789" fmla="*/ 2891275 w 9408955"/>
              <a:gd name="connsiteY789" fmla="*/ 1395833 h 4587875"/>
              <a:gd name="connsiteX790" fmla="*/ 2909457 w 9408955"/>
              <a:gd name="connsiteY790" fmla="*/ 1399457 h 4587875"/>
              <a:gd name="connsiteX791" fmla="*/ 3014910 w 9408955"/>
              <a:gd name="connsiteY791" fmla="*/ 1399475 h 4587875"/>
              <a:gd name="connsiteX792" fmla="*/ 3041857 w 9408955"/>
              <a:gd name="connsiteY792" fmla="*/ 1353930 h 4587875"/>
              <a:gd name="connsiteX793" fmla="*/ 2978972 w 9408955"/>
              <a:gd name="connsiteY793" fmla="*/ 1347073 h 4587875"/>
              <a:gd name="connsiteX794" fmla="*/ 2994751 w 9408955"/>
              <a:gd name="connsiteY794" fmla="*/ 1396900 h 4587875"/>
              <a:gd name="connsiteX795" fmla="*/ 3014910 w 9408955"/>
              <a:gd name="connsiteY795" fmla="*/ 1399475 h 4587875"/>
              <a:gd name="connsiteX796" fmla="*/ 3409675 w 9408955"/>
              <a:gd name="connsiteY796" fmla="*/ 1500260 h 4587875"/>
              <a:gd name="connsiteX797" fmla="*/ 3442287 w 9408955"/>
              <a:gd name="connsiteY797" fmla="*/ 1440016 h 4587875"/>
              <a:gd name="connsiteX798" fmla="*/ 3382804 w 9408955"/>
              <a:gd name="connsiteY798" fmla="*/ 1455810 h 4587875"/>
              <a:gd name="connsiteX799" fmla="*/ 3409675 w 9408955"/>
              <a:gd name="connsiteY799" fmla="*/ 1500260 h 4587875"/>
              <a:gd name="connsiteX800" fmla="*/ 8260518 w 9408955"/>
              <a:gd name="connsiteY800" fmla="*/ 1500471 h 4587875"/>
              <a:gd name="connsiteX801" fmla="*/ 8282944 w 9408955"/>
              <a:gd name="connsiteY801" fmla="*/ 1479550 h 4587875"/>
              <a:gd name="connsiteX802" fmla="*/ 8251338 w 9408955"/>
              <a:gd name="connsiteY802" fmla="*/ 1433965 h 4587875"/>
              <a:gd name="connsiteX803" fmla="*/ 8229054 w 9408955"/>
              <a:gd name="connsiteY803" fmla="*/ 1495878 h 4587875"/>
              <a:gd name="connsiteX804" fmla="*/ 8260518 w 9408955"/>
              <a:gd name="connsiteY804" fmla="*/ 1500471 h 4587875"/>
              <a:gd name="connsiteX805" fmla="*/ 3225228 w 9408955"/>
              <a:gd name="connsiteY805" fmla="*/ 1500481 h 4587875"/>
              <a:gd name="connsiteX806" fmla="*/ 3246379 w 9408955"/>
              <a:gd name="connsiteY806" fmla="*/ 1479243 h 4587875"/>
              <a:gd name="connsiteX807" fmla="*/ 3209576 w 9408955"/>
              <a:gd name="connsiteY807" fmla="*/ 1434208 h 4587875"/>
              <a:gd name="connsiteX808" fmla="*/ 3194316 w 9408955"/>
              <a:gd name="connsiteY808" fmla="*/ 1496302 h 4587875"/>
              <a:gd name="connsiteX809" fmla="*/ 3225228 w 9408955"/>
              <a:gd name="connsiteY809" fmla="*/ 1500481 h 4587875"/>
              <a:gd name="connsiteX810" fmla="*/ 2488244 w 9408955"/>
              <a:gd name="connsiteY810" fmla="*/ 1500792 h 4587875"/>
              <a:gd name="connsiteX811" fmla="*/ 2528062 w 9408955"/>
              <a:gd name="connsiteY811" fmla="*/ 1472167 h 4587875"/>
              <a:gd name="connsiteX812" fmla="*/ 2479846 w 9408955"/>
              <a:gd name="connsiteY812" fmla="*/ 1436431 h 4587875"/>
              <a:gd name="connsiteX813" fmla="*/ 2471431 w 9408955"/>
              <a:gd name="connsiteY813" fmla="*/ 1493201 h 4587875"/>
              <a:gd name="connsiteX814" fmla="*/ 2488244 w 9408955"/>
              <a:gd name="connsiteY814" fmla="*/ 1500792 h 4587875"/>
              <a:gd name="connsiteX815" fmla="*/ 3118123 w 9408955"/>
              <a:gd name="connsiteY815" fmla="*/ 1500827 h 4587875"/>
              <a:gd name="connsiteX816" fmla="*/ 3140672 w 9408955"/>
              <a:gd name="connsiteY816" fmla="*/ 1484934 h 4587875"/>
              <a:gd name="connsiteX817" fmla="*/ 3135748 w 9408955"/>
              <a:gd name="connsiteY817" fmla="*/ 1441261 h 4587875"/>
              <a:gd name="connsiteX818" fmla="*/ 3082481 w 9408955"/>
              <a:gd name="connsiteY818" fmla="*/ 1449677 h 4587875"/>
              <a:gd name="connsiteX819" fmla="*/ 3089866 w 9408955"/>
              <a:gd name="connsiteY819" fmla="*/ 1495397 h 4587875"/>
              <a:gd name="connsiteX820" fmla="*/ 3118123 w 9408955"/>
              <a:gd name="connsiteY820" fmla="*/ 1500827 h 4587875"/>
              <a:gd name="connsiteX821" fmla="*/ 5071859 w 9408955"/>
              <a:gd name="connsiteY821" fmla="*/ 1500896 h 4587875"/>
              <a:gd name="connsiteX822" fmla="*/ 5093828 w 9408955"/>
              <a:gd name="connsiteY822" fmla="*/ 1484766 h 4587875"/>
              <a:gd name="connsiteX823" fmla="*/ 5058495 w 9408955"/>
              <a:gd name="connsiteY823" fmla="*/ 1434193 h 4587875"/>
              <a:gd name="connsiteX824" fmla="*/ 5043223 w 9408955"/>
              <a:gd name="connsiteY824" fmla="*/ 1496106 h 4587875"/>
              <a:gd name="connsiteX825" fmla="*/ 5071859 w 9408955"/>
              <a:gd name="connsiteY825" fmla="*/ 1500896 h 4587875"/>
              <a:gd name="connsiteX826" fmla="*/ 7227928 w 9408955"/>
              <a:gd name="connsiteY826" fmla="*/ 1501055 h 4587875"/>
              <a:gd name="connsiteX827" fmla="*/ 7251769 w 9408955"/>
              <a:gd name="connsiteY827" fmla="*/ 1485388 h 4587875"/>
              <a:gd name="connsiteX828" fmla="*/ 7239069 w 9408955"/>
              <a:gd name="connsiteY828" fmla="*/ 1437394 h 4587875"/>
              <a:gd name="connsiteX829" fmla="*/ 7189175 w 9408955"/>
              <a:gd name="connsiteY829" fmla="*/ 1456273 h 4587875"/>
              <a:gd name="connsiteX830" fmla="*/ 7199154 w 9408955"/>
              <a:gd name="connsiteY830" fmla="*/ 1495397 h 4587875"/>
              <a:gd name="connsiteX831" fmla="*/ 7227928 w 9408955"/>
              <a:gd name="connsiteY831" fmla="*/ 1501055 h 4587875"/>
              <a:gd name="connsiteX832" fmla="*/ 2899585 w 9408955"/>
              <a:gd name="connsiteY832" fmla="*/ 1501190 h 4587875"/>
              <a:gd name="connsiteX833" fmla="*/ 2939244 w 9408955"/>
              <a:gd name="connsiteY833" fmla="*/ 1472519 h 4587875"/>
              <a:gd name="connsiteX834" fmla="*/ 2903260 w 9408955"/>
              <a:gd name="connsiteY834" fmla="*/ 1433966 h 4587875"/>
              <a:gd name="connsiteX835" fmla="*/ 2882570 w 9408955"/>
              <a:gd name="connsiteY835" fmla="*/ 1493610 h 4587875"/>
              <a:gd name="connsiteX836" fmla="*/ 2899585 w 9408955"/>
              <a:gd name="connsiteY836" fmla="*/ 1501190 h 4587875"/>
              <a:gd name="connsiteX837" fmla="*/ 5277166 w 9408955"/>
              <a:gd name="connsiteY837" fmla="*/ 1501280 h 4587875"/>
              <a:gd name="connsiteX838" fmla="*/ 5300453 w 9408955"/>
              <a:gd name="connsiteY838" fmla="*/ 1480056 h 4587875"/>
              <a:gd name="connsiteX839" fmla="*/ 5266934 w 9408955"/>
              <a:gd name="connsiteY839" fmla="*/ 1433352 h 4587875"/>
              <a:gd name="connsiteX840" fmla="*/ 5245501 w 9408955"/>
              <a:gd name="connsiteY840" fmla="*/ 1493861 h 4587875"/>
              <a:gd name="connsiteX841" fmla="*/ 5277166 w 9408955"/>
              <a:gd name="connsiteY841" fmla="*/ 1501280 h 4587875"/>
              <a:gd name="connsiteX842" fmla="*/ 2798185 w 9408955"/>
              <a:gd name="connsiteY842" fmla="*/ 1501465 h 4587875"/>
              <a:gd name="connsiteX843" fmla="*/ 2839879 w 9408955"/>
              <a:gd name="connsiteY843" fmla="*/ 1480551 h 4587875"/>
              <a:gd name="connsiteX844" fmla="*/ 2805773 w 9408955"/>
              <a:gd name="connsiteY844" fmla="*/ 1434789 h 4587875"/>
              <a:gd name="connsiteX845" fmla="*/ 2782614 w 9408955"/>
              <a:gd name="connsiteY845" fmla="*/ 1495804 h 4587875"/>
              <a:gd name="connsiteX846" fmla="*/ 2798185 w 9408955"/>
              <a:gd name="connsiteY846" fmla="*/ 1501465 h 4587875"/>
              <a:gd name="connsiteX847" fmla="*/ 2696829 w 9408955"/>
              <a:gd name="connsiteY847" fmla="*/ 1501555 h 4587875"/>
              <a:gd name="connsiteX848" fmla="*/ 2736373 w 9408955"/>
              <a:gd name="connsiteY848" fmla="*/ 1472165 h 4587875"/>
              <a:gd name="connsiteX849" fmla="*/ 2683921 w 9408955"/>
              <a:gd name="connsiteY849" fmla="*/ 1437785 h 4587875"/>
              <a:gd name="connsiteX850" fmla="*/ 2679531 w 9408955"/>
              <a:gd name="connsiteY850" fmla="*/ 1495689 h 4587875"/>
              <a:gd name="connsiteX851" fmla="*/ 2696829 w 9408955"/>
              <a:gd name="connsiteY851" fmla="*/ 1501555 h 4587875"/>
              <a:gd name="connsiteX852" fmla="*/ 5176226 w 9408955"/>
              <a:gd name="connsiteY852" fmla="*/ 1501704 h 4587875"/>
              <a:gd name="connsiteX853" fmla="*/ 5199157 w 9408955"/>
              <a:gd name="connsiteY853" fmla="*/ 1458458 h 4587875"/>
              <a:gd name="connsiteX854" fmla="*/ 5145782 w 9408955"/>
              <a:gd name="connsiteY854" fmla="*/ 1440542 h 4587875"/>
              <a:gd name="connsiteX855" fmla="*/ 5158221 w 9408955"/>
              <a:gd name="connsiteY855" fmla="*/ 1501548 h 4587875"/>
              <a:gd name="connsiteX856" fmla="*/ 5176226 w 9408955"/>
              <a:gd name="connsiteY856" fmla="*/ 1501704 h 4587875"/>
              <a:gd name="connsiteX857" fmla="*/ 3005193 w 9408955"/>
              <a:gd name="connsiteY857" fmla="*/ 1501762 h 4587875"/>
              <a:gd name="connsiteX858" fmla="*/ 3042684 w 9408955"/>
              <a:gd name="connsiteY858" fmla="*/ 1464483 h 4587875"/>
              <a:gd name="connsiteX859" fmla="*/ 2995373 w 9408955"/>
              <a:gd name="connsiteY859" fmla="*/ 1436436 h 4587875"/>
              <a:gd name="connsiteX860" fmla="*/ 2986628 w 9408955"/>
              <a:gd name="connsiteY860" fmla="*/ 1494566 h 4587875"/>
              <a:gd name="connsiteX861" fmla="*/ 3005193 w 9408955"/>
              <a:gd name="connsiteY861" fmla="*/ 1501762 h 4587875"/>
              <a:gd name="connsiteX862" fmla="*/ 4853094 w 9408955"/>
              <a:gd name="connsiteY862" fmla="*/ 1501892 h 4587875"/>
              <a:gd name="connsiteX863" fmla="*/ 4893578 w 9408955"/>
              <a:gd name="connsiteY863" fmla="*/ 1472973 h 4587875"/>
              <a:gd name="connsiteX864" fmla="*/ 4844756 w 9408955"/>
              <a:gd name="connsiteY864" fmla="*/ 1436465 h 4587875"/>
              <a:gd name="connsiteX865" fmla="*/ 4835817 w 9408955"/>
              <a:gd name="connsiteY865" fmla="*/ 1495386 h 4587875"/>
              <a:gd name="connsiteX866" fmla="*/ 4853094 w 9408955"/>
              <a:gd name="connsiteY866" fmla="*/ 1501892 h 4587875"/>
              <a:gd name="connsiteX867" fmla="*/ 2391616 w 9408955"/>
              <a:gd name="connsiteY867" fmla="*/ 1502022 h 4587875"/>
              <a:gd name="connsiteX868" fmla="*/ 2416421 w 9408955"/>
              <a:gd name="connsiteY868" fmla="*/ 1494714 h 4587875"/>
              <a:gd name="connsiteX869" fmla="*/ 2395210 w 9408955"/>
              <a:gd name="connsiteY869" fmla="*/ 1434209 h 4587875"/>
              <a:gd name="connsiteX870" fmla="*/ 2367167 w 9408955"/>
              <a:gd name="connsiteY870" fmla="*/ 1494487 h 4587875"/>
              <a:gd name="connsiteX871" fmla="*/ 2391616 w 9408955"/>
              <a:gd name="connsiteY871" fmla="*/ 1502022 h 4587875"/>
              <a:gd name="connsiteX872" fmla="*/ 2595295 w 9408955"/>
              <a:gd name="connsiteY872" fmla="*/ 1502043 h 4587875"/>
              <a:gd name="connsiteX873" fmla="*/ 2631310 w 9408955"/>
              <a:gd name="connsiteY873" fmla="*/ 1464250 h 4587875"/>
              <a:gd name="connsiteX874" fmla="*/ 2567961 w 9408955"/>
              <a:gd name="connsiteY874" fmla="*/ 1450903 h 4587875"/>
              <a:gd name="connsiteX875" fmla="*/ 2576527 w 9408955"/>
              <a:gd name="connsiteY875" fmla="*/ 1495242 h 4587875"/>
              <a:gd name="connsiteX876" fmla="*/ 2595295 w 9408955"/>
              <a:gd name="connsiteY876" fmla="*/ 1502043 h 4587875"/>
              <a:gd name="connsiteX877" fmla="*/ 8143383 w 9408955"/>
              <a:gd name="connsiteY877" fmla="*/ 1502203 h 4587875"/>
              <a:gd name="connsiteX878" fmla="*/ 8179755 w 9408955"/>
              <a:gd name="connsiteY878" fmla="*/ 1465022 h 4587875"/>
              <a:gd name="connsiteX879" fmla="*/ 8116516 w 9408955"/>
              <a:gd name="connsiteY879" fmla="*/ 1452030 h 4587875"/>
              <a:gd name="connsiteX880" fmla="*/ 8124477 w 9408955"/>
              <a:gd name="connsiteY880" fmla="*/ 1494881 h 4587875"/>
              <a:gd name="connsiteX881" fmla="*/ 8143383 w 9408955"/>
              <a:gd name="connsiteY881" fmla="*/ 1502203 h 4587875"/>
              <a:gd name="connsiteX882" fmla="*/ 3310973 w 9408955"/>
              <a:gd name="connsiteY882" fmla="*/ 1502385 h 4587875"/>
              <a:gd name="connsiteX883" fmla="*/ 3351455 w 9408955"/>
              <a:gd name="connsiteY883" fmla="*/ 1465467 h 4587875"/>
              <a:gd name="connsiteX884" fmla="*/ 3287383 w 9408955"/>
              <a:gd name="connsiteY884" fmla="*/ 1449889 h 4587875"/>
              <a:gd name="connsiteX885" fmla="*/ 3291273 w 9408955"/>
              <a:gd name="connsiteY885" fmla="*/ 1494561 h 4587875"/>
              <a:gd name="connsiteX886" fmla="*/ 3310973 w 9408955"/>
              <a:gd name="connsiteY886" fmla="*/ 1502385 h 4587875"/>
              <a:gd name="connsiteX887" fmla="*/ 5369960 w 9408955"/>
              <a:gd name="connsiteY887" fmla="*/ 1502491 h 4587875"/>
              <a:gd name="connsiteX888" fmla="*/ 5383281 w 9408955"/>
              <a:gd name="connsiteY888" fmla="*/ 1500575 h 4587875"/>
              <a:gd name="connsiteX889" fmla="*/ 5395073 w 9408955"/>
              <a:gd name="connsiteY889" fmla="*/ 1440404 h 4587875"/>
              <a:gd name="connsiteX890" fmla="*/ 5348129 w 9408955"/>
              <a:gd name="connsiteY890" fmla="*/ 1441090 h 4587875"/>
              <a:gd name="connsiteX891" fmla="*/ 5337016 w 9408955"/>
              <a:gd name="connsiteY891" fmla="*/ 1481128 h 4587875"/>
              <a:gd name="connsiteX892" fmla="*/ 5369960 w 9408955"/>
              <a:gd name="connsiteY892" fmla="*/ 1502491 h 4587875"/>
              <a:gd name="connsiteX893" fmla="*/ 4968752 w 9408955"/>
              <a:gd name="connsiteY893" fmla="*/ 1502492 h 4587875"/>
              <a:gd name="connsiteX894" fmla="*/ 4995478 w 9408955"/>
              <a:gd name="connsiteY894" fmla="*/ 1458440 h 4587875"/>
              <a:gd name="connsiteX895" fmla="*/ 4929936 w 9408955"/>
              <a:gd name="connsiteY895" fmla="*/ 1450396 h 4587875"/>
              <a:gd name="connsiteX896" fmla="*/ 4949440 w 9408955"/>
              <a:gd name="connsiteY896" fmla="*/ 1500958 h 4587875"/>
              <a:gd name="connsiteX897" fmla="*/ 4968752 w 9408955"/>
              <a:gd name="connsiteY897" fmla="*/ 1502492 h 4587875"/>
              <a:gd name="connsiteX898" fmla="*/ 4750662 w 9408955"/>
              <a:gd name="connsiteY898" fmla="*/ 1502770 h 4587875"/>
              <a:gd name="connsiteX899" fmla="*/ 4790252 w 9408955"/>
              <a:gd name="connsiteY899" fmla="*/ 1465137 h 4587875"/>
              <a:gd name="connsiteX900" fmla="*/ 4735529 w 9408955"/>
              <a:gd name="connsiteY900" fmla="*/ 1440809 h 4587875"/>
              <a:gd name="connsiteX901" fmla="*/ 4731459 w 9408955"/>
              <a:gd name="connsiteY901" fmla="*/ 1494467 h 4587875"/>
              <a:gd name="connsiteX902" fmla="*/ 4750662 w 9408955"/>
              <a:gd name="connsiteY902" fmla="*/ 1502770 h 4587875"/>
              <a:gd name="connsiteX903" fmla="*/ 7955275 w 9408955"/>
              <a:gd name="connsiteY903" fmla="*/ 1601391 h 4587875"/>
              <a:gd name="connsiteX904" fmla="*/ 7971783 w 9408955"/>
              <a:gd name="connsiteY904" fmla="*/ 1577201 h 4587875"/>
              <a:gd name="connsiteX905" fmla="*/ 7937798 w 9408955"/>
              <a:gd name="connsiteY905" fmla="*/ 1538171 h 4587875"/>
              <a:gd name="connsiteX906" fmla="*/ 7924569 w 9408955"/>
              <a:gd name="connsiteY906" fmla="*/ 1599968 h 4587875"/>
              <a:gd name="connsiteX907" fmla="*/ 7955275 w 9408955"/>
              <a:gd name="connsiteY907" fmla="*/ 1601391 h 4587875"/>
              <a:gd name="connsiteX908" fmla="*/ 8154433 w 9408955"/>
              <a:gd name="connsiteY908" fmla="*/ 1601438 h 4587875"/>
              <a:gd name="connsiteX909" fmla="*/ 8172454 w 9408955"/>
              <a:gd name="connsiteY909" fmla="*/ 1543885 h 4587875"/>
              <a:gd name="connsiteX910" fmla="*/ 8122497 w 9408955"/>
              <a:gd name="connsiteY910" fmla="*/ 1551942 h 4587875"/>
              <a:gd name="connsiteX911" fmla="*/ 8154433 w 9408955"/>
              <a:gd name="connsiteY911" fmla="*/ 1601438 h 4587875"/>
              <a:gd name="connsiteX912" fmla="*/ 5181346 w 9408955"/>
              <a:gd name="connsiteY912" fmla="*/ 1601940 h 4587875"/>
              <a:gd name="connsiteX913" fmla="*/ 5201279 w 9408955"/>
              <a:gd name="connsiteY913" fmla="*/ 1577329 h 4587875"/>
              <a:gd name="connsiteX914" fmla="*/ 5162340 w 9408955"/>
              <a:gd name="connsiteY914" fmla="*/ 1539001 h 4587875"/>
              <a:gd name="connsiteX915" fmla="*/ 5147505 w 9408955"/>
              <a:gd name="connsiteY915" fmla="*/ 1601056 h 4587875"/>
              <a:gd name="connsiteX916" fmla="*/ 5181346 w 9408955"/>
              <a:gd name="connsiteY916" fmla="*/ 1601940 h 4587875"/>
              <a:gd name="connsiteX917" fmla="*/ 4765409 w 9408955"/>
              <a:gd name="connsiteY917" fmla="*/ 1603056 h 4587875"/>
              <a:gd name="connsiteX918" fmla="*/ 4790442 w 9408955"/>
              <a:gd name="connsiteY918" fmla="*/ 1570194 h 4587875"/>
              <a:gd name="connsiteX919" fmla="*/ 4737069 w 9408955"/>
              <a:gd name="connsiteY919" fmla="*/ 1537388 h 4587875"/>
              <a:gd name="connsiteX920" fmla="*/ 4724980 w 9408955"/>
              <a:gd name="connsiteY920" fmla="*/ 1588776 h 4587875"/>
              <a:gd name="connsiteX921" fmla="*/ 4765409 w 9408955"/>
              <a:gd name="connsiteY921" fmla="*/ 1603056 h 4587875"/>
              <a:gd name="connsiteX922" fmla="*/ 7645004 w 9408955"/>
              <a:gd name="connsiteY922" fmla="*/ 1603147 h 4587875"/>
              <a:gd name="connsiteX923" fmla="*/ 7667888 w 9408955"/>
              <a:gd name="connsiteY923" fmla="*/ 1578535 h 4587875"/>
              <a:gd name="connsiteX924" fmla="*/ 7632093 w 9408955"/>
              <a:gd name="connsiteY924" fmla="*/ 1538371 h 4587875"/>
              <a:gd name="connsiteX925" fmla="*/ 7610662 w 9408955"/>
              <a:gd name="connsiteY925" fmla="*/ 1598155 h 4587875"/>
              <a:gd name="connsiteX926" fmla="*/ 7645004 w 9408955"/>
              <a:gd name="connsiteY926" fmla="*/ 1603147 h 4587875"/>
              <a:gd name="connsiteX927" fmla="*/ 3111541 w 9408955"/>
              <a:gd name="connsiteY927" fmla="*/ 1603252 h 4587875"/>
              <a:gd name="connsiteX928" fmla="*/ 3145581 w 9408955"/>
              <a:gd name="connsiteY928" fmla="*/ 1585542 h 4587875"/>
              <a:gd name="connsiteX929" fmla="*/ 3111570 w 9408955"/>
              <a:gd name="connsiteY929" fmla="*/ 1538316 h 4587875"/>
              <a:gd name="connsiteX930" fmla="*/ 3077329 w 9408955"/>
              <a:gd name="connsiteY930" fmla="*/ 1586226 h 4587875"/>
              <a:gd name="connsiteX931" fmla="*/ 3111541 w 9408955"/>
              <a:gd name="connsiteY931" fmla="*/ 1603252 h 4587875"/>
              <a:gd name="connsiteX932" fmla="*/ 5056160 w 9408955"/>
              <a:gd name="connsiteY932" fmla="*/ 1603319 h 4587875"/>
              <a:gd name="connsiteX933" fmla="*/ 5097574 w 9408955"/>
              <a:gd name="connsiteY933" fmla="*/ 1577240 h 4587875"/>
              <a:gd name="connsiteX934" fmla="*/ 5046161 w 9408955"/>
              <a:gd name="connsiteY934" fmla="*/ 1541568 h 4587875"/>
              <a:gd name="connsiteX935" fmla="*/ 5039622 w 9408955"/>
              <a:gd name="connsiteY935" fmla="*/ 1595763 h 4587875"/>
              <a:gd name="connsiteX936" fmla="*/ 5056160 w 9408955"/>
              <a:gd name="connsiteY936" fmla="*/ 1603319 h 4587875"/>
              <a:gd name="connsiteX937" fmla="*/ 5383138 w 9408955"/>
              <a:gd name="connsiteY937" fmla="*/ 1603586 h 4587875"/>
              <a:gd name="connsiteX938" fmla="*/ 5398963 w 9408955"/>
              <a:gd name="connsiteY938" fmla="*/ 1596438 h 4587875"/>
              <a:gd name="connsiteX939" fmla="*/ 5392055 w 9408955"/>
              <a:gd name="connsiteY939" fmla="*/ 1541977 h 4587875"/>
              <a:gd name="connsiteX940" fmla="*/ 5348070 w 9408955"/>
              <a:gd name="connsiteY940" fmla="*/ 1545867 h 4587875"/>
              <a:gd name="connsiteX941" fmla="*/ 5337477 w 9408955"/>
              <a:gd name="connsiteY941" fmla="*/ 1586370 h 4587875"/>
              <a:gd name="connsiteX942" fmla="*/ 5383138 w 9408955"/>
              <a:gd name="connsiteY942" fmla="*/ 1603586 h 4587875"/>
              <a:gd name="connsiteX943" fmla="*/ 7120797 w 9408955"/>
              <a:gd name="connsiteY943" fmla="*/ 1603723 h 4587875"/>
              <a:gd name="connsiteX944" fmla="*/ 7156278 w 9408955"/>
              <a:gd name="connsiteY944" fmla="*/ 1568897 h 4587875"/>
              <a:gd name="connsiteX945" fmla="*/ 7093373 w 9408955"/>
              <a:gd name="connsiteY945" fmla="*/ 1546093 h 4587875"/>
              <a:gd name="connsiteX946" fmla="*/ 7102522 w 9408955"/>
              <a:gd name="connsiteY946" fmla="*/ 1599910 h 4587875"/>
              <a:gd name="connsiteX947" fmla="*/ 7120797 w 9408955"/>
              <a:gd name="connsiteY947" fmla="*/ 1603723 h 4587875"/>
              <a:gd name="connsiteX948" fmla="*/ 2496289 w 9408955"/>
              <a:gd name="connsiteY948" fmla="*/ 1603853 h 4587875"/>
              <a:gd name="connsiteX949" fmla="*/ 2528810 w 9408955"/>
              <a:gd name="connsiteY949" fmla="*/ 1568100 h 4587875"/>
              <a:gd name="connsiteX950" fmla="*/ 2466557 w 9408955"/>
              <a:gd name="connsiteY950" fmla="*/ 1550266 h 4587875"/>
              <a:gd name="connsiteX951" fmla="*/ 2478245 w 9408955"/>
              <a:gd name="connsiteY951" fmla="*/ 1600109 h 4587875"/>
              <a:gd name="connsiteX952" fmla="*/ 2496289 w 9408955"/>
              <a:gd name="connsiteY952" fmla="*/ 1603853 h 4587875"/>
              <a:gd name="connsiteX953" fmla="*/ 3004271 w 9408955"/>
              <a:gd name="connsiteY953" fmla="*/ 1603864 h 4587875"/>
              <a:gd name="connsiteX954" fmla="*/ 3041246 w 9408955"/>
              <a:gd name="connsiteY954" fmla="*/ 1569038 h 4587875"/>
              <a:gd name="connsiteX955" fmla="*/ 2982564 w 9408955"/>
              <a:gd name="connsiteY955" fmla="*/ 1546770 h 4587875"/>
              <a:gd name="connsiteX956" fmla="*/ 2985748 w 9408955"/>
              <a:gd name="connsiteY956" fmla="*/ 1597380 h 4587875"/>
              <a:gd name="connsiteX957" fmla="*/ 3004271 w 9408955"/>
              <a:gd name="connsiteY957" fmla="*/ 1603864 h 4587875"/>
              <a:gd name="connsiteX958" fmla="*/ 2594895 w 9408955"/>
              <a:gd name="connsiteY958" fmla="*/ 1603865 h 4587875"/>
              <a:gd name="connsiteX959" fmla="*/ 2632372 w 9408955"/>
              <a:gd name="connsiteY959" fmla="*/ 1568789 h 4587875"/>
              <a:gd name="connsiteX960" fmla="*/ 2565746 w 9408955"/>
              <a:gd name="connsiteY960" fmla="*/ 1561058 h 4587875"/>
              <a:gd name="connsiteX961" fmla="*/ 2576470 w 9408955"/>
              <a:gd name="connsiteY961" fmla="*/ 1597666 h 4587875"/>
              <a:gd name="connsiteX962" fmla="*/ 2594895 w 9408955"/>
              <a:gd name="connsiteY962" fmla="*/ 1603865 h 4587875"/>
              <a:gd name="connsiteX963" fmla="*/ 2906995 w 9408955"/>
              <a:gd name="connsiteY963" fmla="*/ 1603913 h 4587875"/>
              <a:gd name="connsiteX964" fmla="*/ 2939680 w 9408955"/>
              <a:gd name="connsiteY964" fmla="*/ 1568449 h 4587875"/>
              <a:gd name="connsiteX965" fmla="*/ 2874789 w 9408955"/>
              <a:gd name="connsiteY965" fmla="*/ 1555749 h 4587875"/>
              <a:gd name="connsiteX966" fmla="*/ 2888808 w 9408955"/>
              <a:gd name="connsiteY966" fmla="*/ 1599973 h 4587875"/>
              <a:gd name="connsiteX967" fmla="*/ 2906995 w 9408955"/>
              <a:gd name="connsiteY967" fmla="*/ 1603913 h 4587875"/>
              <a:gd name="connsiteX968" fmla="*/ 4855044 w 9408955"/>
              <a:gd name="connsiteY968" fmla="*/ 1603948 h 4587875"/>
              <a:gd name="connsiteX969" fmla="*/ 4892983 w 9408955"/>
              <a:gd name="connsiteY969" fmla="*/ 1568773 h 4587875"/>
              <a:gd name="connsiteX970" fmla="*/ 4834412 w 9408955"/>
              <a:gd name="connsiteY970" fmla="*/ 1545453 h 4587875"/>
              <a:gd name="connsiteX971" fmla="*/ 4836222 w 9408955"/>
              <a:gd name="connsiteY971" fmla="*/ 1597582 h 4587875"/>
              <a:gd name="connsiteX972" fmla="*/ 4855044 w 9408955"/>
              <a:gd name="connsiteY972" fmla="*/ 1603948 h 4587875"/>
              <a:gd name="connsiteX973" fmla="*/ 2802418 w 9408955"/>
              <a:gd name="connsiteY973" fmla="*/ 1604039 h 4587875"/>
              <a:gd name="connsiteX974" fmla="*/ 2838493 w 9408955"/>
              <a:gd name="connsiteY974" fmla="*/ 1568891 h 4587875"/>
              <a:gd name="connsiteX975" fmla="*/ 2776269 w 9408955"/>
              <a:gd name="connsiteY975" fmla="*/ 1546419 h 4587875"/>
              <a:gd name="connsiteX976" fmla="*/ 2783795 w 9408955"/>
              <a:gd name="connsiteY976" fmla="*/ 1599847 h 4587875"/>
              <a:gd name="connsiteX977" fmla="*/ 2802418 w 9408955"/>
              <a:gd name="connsiteY977" fmla="*/ 1604039 h 4587875"/>
              <a:gd name="connsiteX978" fmla="*/ 5270226 w 9408955"/>
              <a:gd name="connsiteY978" fmla="*/ 1604216 h 4587875"/>
              <a:gd name="connsiteX979" fmla="*/ 5303620 w 9408955"/>
              <a:gd name="connsiteY979" fmla="*/ 1570606 h 4587875"/>
              <a:gd name="connsiteX980" fmla="*/ 5243791 w 9408955"/>
              <a:gd name="connsiteY980" fmla="*/ 1546500 h 4587875"/>
              <a:gd name="connsiteX981" fmla="*/ 5252338 w 9408955"/>
              <a:gd name="connsiteY981" fmla="*/ 1600396 h 4587875"/>
              <a:gd name="connsiteX982" fmla="*/ 5270226 w 9408955"/>
              <a:gd name="connsiteY982" fmla="*/ 1604216 h 4587875"/>
              <a:gd name="connsiteX983" fmla="*/ 2693602 w 9408955"/>
              <a:gd name="connsiteY983" fmla="*/ 1604353 h 4587875"/>
              <a:gd name="connsiteX984" fmla="*/ 2735619 w 9408955"/>
              <a:gd name="connsiteY984" fmla="*/ 1569901 h 4587875"/>
              <a:gd name="connsiteX985" fmla="*/ 2673569 w 9408955"/>
              <a:gd name="connsiteY985" fmla="*/ 1548987 h 4587875"/>
              <a:gd name="connsiteX986" fmla="*/ 2674693 w 9408955"/>
              <a:gd name="connsiteY986" fmla="*/ 1596101 h 4587875"/>
              <a:gd name="connsiteX987" fmla="*/ 2693602 w 9408955"/>
              <a:gd name="connsiteY987" fmla="*/ 1604353 h 4587875"/>
              <a:gd name="connsiteX988" fmla="*/ 7429916 w 9408955"/>
              <a:gd name="connsiteY988" fmla="*/ 1604427 h 4587875"/>
              <a:gd name="connsiteX989" fmla="*/ 7450835 w 9408955"/>
              <a:gd name="connsiteY989" fmla="*/ 1598058 h 4587875"/>
              <a:gd name="connsiteX990" fmla="*/ 7430371 w 9408955"/>
              <a:gd name="connsiteY990" fmla="*/ 1538383 h 4587875"/>
              <a:gd name="connsiteX991" fmla="*/ 7408316 w 9408955"/>
              <a:gd name="connsiteY991" fmla="*/ 1600812 h 4587875"/>
              <a:gd name="connsiteX992" fmla="*/ 7429916 w 9408955"/>
              <a:gd name="connsiteY992" fmla="*/ 1604427 h 4587875"/>
              <a:gd name="connsiteX993" fmla="*/ 8040195 w 9408955"/>
              <a:gd name="connsiteY993" fmla="*/ 1604618 h 4587875"/>
              <a:gd name="connsiteX994" fmla="*/ 8073281 w 9408955"/>
              <a:gd name="connsiteY994" fmla="*/ 1591923 h 4587875"/>
              <a:gd name="connsiteX995" fmla="*/ 8074202 w 9408955"/>
              <a:gd name="connsiteY995" fmla="*/ 1545527 h 4587875"/>
              <a:gd name="connsiteX996" fmla="*/ 8022601 w 9408955"/>
              <a:gd name="connsiteY996" fmla="*/ 1542757 h 4587875"/>
              <a:gd name="connsiteX997" fmla="*/ 8011774 w 9408955"/>
              <a:gd name="connsiteY997" fmla="*/ 1584767 h 4587875"/>
              <a:gd name="connsiteX998" fmla="*/ 8040195 w 9408955"/>
              <a:gd name="connsiteY998" fmla="*/ 1604618 h 4587875"/>
              <a:gd name="connsiteX999" fmla="*/ 4961516 w 9408955"/>
              <a:gd name="connsiteY999" fmla="*/ 1604708 h 4587875"/>
              <a:gd name="connsiteX1000" fmla="*/ 4982374 w 9408955"/>
              <a:gd name="connsiteY1000" fmla="*/ 1600102 h 4587875"/>
              <a:gd name="connsiteX1001" fmla="*/ 4993905 w 9408955"/>
              <a:gd name="connsiteY1001" fmla="*/ 1554045 h 4587875"/>
              <a:gd name="connsiteX1002" fmla="*/ 4930371 w 9408955"/>
              <a:gd name="connsiteY1002" fmla="*/ 1554275 h 4587875"/>
              <a:gd name="connsiteX1003" fmla="*/ 4940998 w 9408955"/>
              <a:gd name="connsiteY1003" fmla="*/ 1598951 h 4587875"/>
              <a:gd name="connsiteX1004" fmla="*/ 4961516 w 9408955"/>
              <a:gd name="connsiteY1004" fmla="*/ 1604708 h 4587875"/>
              <a:gd name="connsiteX1005" fmla="*/ 3213598 w 9408955"/>
              <a:gd name="connsiteY1005" fmla="*/ 1604874 h 4587875"/>
              <a:gd name="connsiteX1006" fmla="*/ 3249843 w 9408955"/>
              <a:gd name="connsiteY1006" fmla="*/ 1569922 h 4587875"/>
              <a:gd name="connsiteX1007" fmla="*/ 3186916 w 9408955"/>
              <a:gd name="connsiteY1007" fmla="*/ 1549001 h 4587875"/>
              <a:gd name="connsiteX1008" fmla="*/ 3194811 w 9408955"/>
              <a:gd name="connsiteY1008" fmla="*/ 1600166 h 4587875"/>
              <a:gd name="connsiteX1009" fmla="*/ 3213598 w 9408955"/>
              <a:gd name="connsiteY1009" fmla="*/ 1604874 h 4587875"/>
              <a:gd name="connsiteX1010" fmla="*/ 5473122 w 9408955"/>
              <a:gd name="connsiteY1010" fmla="*/ 1604921 h 4587875"/>
              <a:gd name="connsiteX1011" fmla="*/ 5510941 w 9408955"/>
              <a:gd name="connsiteY1011" fmla="*/ 1571761 h 4587875"/>
              <a:gd name="connsiteX1012" fmla="*/ 5447771 w 9408955"/>
              <a:gd name="connsiteY1012" fmla="*/ 1549238 h 4587875"/>
              <a:gd name="connsiteX1013" fmla="*/ 5454866 w 9408955"/>
              <a:gd name="connsiteY1013" fmla="*/ 1599800 h 4587875"/>
              <a:gd name="connsiteX1014" fmla="*/ 5473122 w 9408955"/>
              <a:gd name="connsiteY1014" fmla="*/ 1604921 h 4587875"/>
              <a:gd name="connsiteX1015" fmla="*/ 2392412 w 9408955"/>
              <a:gd name="connsiteY1015" fmla="*/ 1604991 h 4587875"/>
              <a:gd name="connsiteX1016" fmla="*/ 2424496 w 9408955"/>
              <a:gd name="connsiteY1016" fmla="*/ 1569237 h 4587875"/>
              <a:gd name="connsiteX1017" fmla="*/ 2366515 w 9408955"/>
              <a:gd name="connsiteY1017" fmla="*/ 1547861 h 4587875"/>
              <a:gd name="connsiteX1018" fmla="*/ 2374380 w 9408955"/>
              <a:gd name="connsiteY1018" fmla="*/ 1600620 h 4587875"/>
              <a:gd name="connsiteX1019" fmla="*/ 2392412 w 9408955"/>
              <a:gd name="connsiteY1019" fmla="*/ 1604991 h 4587875"/>
              <a:gd name="connsiteX1020" fmla="*/ 7636381 w 9408955"/>
              <a:gd name="connsiteY1020" fmla="*/ 1696949 h 4587875"/>
              <a:gd name="connsiteX1021" fmla="*/ 7649881 w 9408955"/>
              <a:gd name="connsiteY1021" fmla="*/ 1655571 h 4587875"/>
              <a:gd name="connsiteX1022" fmla="*/ 7618640 w 9408955"/>
              <a:gd name="connsiteY1022" fmla="*/ 1692982 h 4587875"/>
              <a:gd name="connsiteX1023" fmla="*/ 7636381 w 9408955"/>
              <a:gd name="connsiteY1023" fmla="*/ 1696949 h 4587875"/>
              <a:gd name="connsiteX1024" fmla="*/ 2374911 w 9408955"/>
              <a:gd name="connsiteY1024" fmla="*/ 1704306 h 4587875"/>
              <a:gd name="connsiteX1025" fmla="*/ 2410471 w 9408955"/>
              <a:gd name="connsiteY1025" fmla="*/ 1704306 h 4587875"/>
              <a:gd name="connsiteX1026" fmla="*/ 2390404 w 9408955"/>
              <a:gd name="connsiteY1026" fmla="*/ 1639868 h 4587875"/>
              <a:gd name="connsiteX1027" fmla="*/ 2374911 w 9408955"/>
              <a:gd name="connsiteY1027" fmla="*/ 1704306 h 4587875"/>
              <a:gd name="connsiteX1028" fmla="*/ 2817420 w 9408955"/>
              <a:gd name="connsiteY1028" fmla="*/ 1704486 h 4587875"/>
              <a:gd name="connsiteX1029" fmla="*/ 2837635 w 9408955"/>
              <a:gd name="connsiteY1029" fmla="*/ 1679887 h 4587875"/>
              <a:gd name="connsiteX1030" fmla="*/ 2780227 w 9408955"/>
              <a:gd name="connsiteY1030" fmla="*/ 1647540 h 4587875"/>
              <a:gd name="connsiteX1031" fmla="*/ 2784524 w 9408955"/>
              <a:gd name="connsiteY1031" fmla="*/ 1702959 h 4587875"/>
              <a:gd name="connsiteX1032" fmla="*/ 2817420 w 9408955"/>
              <a:gd name="connsiteY1032" fmla="*/ 1704486 h 4587875"/>
              <a:gd name="connsiteX1033" fmla="*/ 5051655 w 9408955"/>
              <a:gd name="connsiteY1033" fmla="*/ 1704910 h 4587875"/>
              <a:gd name="connsiteX1034" fmla="*/ 5096798 w 9408955"/>
              <a:gd name="connsiteY1034" fmla="*/ 1681589 h 4587875"/>
              <a:gd name="connsiteX1035" fmla="*/ 5050059 w 9408955"/>
              <a:gd name="connsiteY1035" fmla="*/ 1641578 h 4587875"/>
              <a:gd name="connsiteX1036" fmla="*/ 5051655 w 9408955"/>
              <a:gd name="connsiteY1036" fmla="*/ 1704910 h 4587875"/>
              <a:gd name="connsiteX1037" fmla="*/ 7441472 w 9408955"/>
              <a:gd name="connsiteY1037" fmla="*/ 1705072 h 4587875"/>
              <a:gd name="connsiteX1038" fmla="*/ 7460442 w 9408955"/>
              <a:gd name="connsiteY1038" fmla="*/ 1680980 h 4587875"/>
              <a:gd name="connsiteX1039" fmla="*/ 7422333 w 9408955"/>
              <a:gd name="connsiteY1039" fmla="*/ 1639467 h 4587875"/>
              <a:gd name="connsiteX1040" fmla="*/ 7409480 w 9408955"/>
              <a:gd name="connsiteY1040" fmla="*/ 1703332 h 4587875"/>
              <a:gd name="connsiteX1041" fmla="*/ 7441472 w 9408955"/>
              <a:gd name="connsiteY1041" fmla="*/ 1705072 h 4587875"/>
              <a:gd name="connsiteX1042" fmla="*/ 5283991 w 9408955"/>
              <a:gd name="connsiteY1042" fmla="*/ 1705330 h 4587875"/>
              <a:gd name="connsiteX1043" fmla="*/ 5302525 w 9408955"/>
              <a:gd name="connsiteY1043" fmla="*/ 1681794 h 4587875"/>
              <a:gd name="connsiteX1044" fmla="*/ 5260681 w 9408955"/>
              <a:gd name="connsiteY1044" fmla="*/ 1641204 h 4587875"/>
              <a:gd name="connsiteX1045" fmla="*/ 5252494 w 9408955"/>
              <a:gd name="connsiteY1045" fmla="*/ 1704343 h 4587875"/>
              <a:gd name="connsiteX1046" fmla="*/ 5283991 w 9408955"/>
              <a:gd name="connsiteY1046" fmla="*/ 1705330 h 4587875"/>
              <a:gd name="connsiteX1047" fmla="*/ 7542246 w 9408955"/>
              <a:gd name="connsiteY1047" fmla="*/ 1705599 h 4587875"/>
              <a:gd name="connsiteX1048" fmla="*/ 7562389 w 9408955"/>
              <a:gd name="connsiteY1048" fmla="*/ 1686152 h 4587875"/>
              <a:gd name="connsiteX1049" fmla="*/ 7526503 w 9408955"/>
              <a:gd name="connsiteY1049" fmla="*/ 1639888 h 4587875"/>
              <a:gd name="connsiteX1050" fmla="*/ 7513018 w 9408955"/>
              <a:gd name="connsiteY1050" fmla="*/ 1704295 h 4587875"/>
              <a:gd name="connsiteX1051" fmla="*/ 7542246 w 9408955"/>
              <a:gd name="connsiteY1051" fmla="*/ 1705599 h 4587875"/>
              <a:gd name="connsiteX1052" fmla="*/ 2505770 w 9408955"/>
              <a:gd name="connsiteY1052" fmla="*/ 1705757 h 4587875"/>
              <a:gd name="connsiteX1053" fmla="*/ 2526856 w 9408955"/>
              <a:gd name="connsiteY1053" fmla="*/ 1688262 h 4587875"/>
              <a:gd name="connsiteX1054" fmla="*/ 2493166 w 9408955"/>
              <a:gd name="connsiteY1054" fmla="*/ 1639873 h 4587875"/>
              <a:gd name="connsiteX1055" fmla="*/ 2477813 w 9408955"/>
              <a:gd name="connsiteY1055" fmla="*/ 1704090 h 4587875"/>
              <a:gd name="connsiteX1056" fmla="*/ 2505770 w 9408955"/>
              <a:gd name="connsiteY1056" fmla="*/ 1705757 h 4587875"/>
              <a:gd name="connsiteX1057" fmla="*/ 2688306 w 9408955"/>
              <a:gd name="connsiteY1057" fmla="*/ 1705788 h 4587875"/>
              <a:gd name="connsiteX1058" fmla="*/ 2735507 w 9408955"/>
              <a:gd name="connsiteY1058" fmla="*/ 1682115 h 4587875"/>
              <a:gd name="connsiteX1059" fmla="*/ 2680515 w 9408955"/>
              <a:gd name="connsiteY1059" fmla="*/ 1644424 h 4587875"/>
              <a:gd name="connsiteX1060" fmla="*/ 2688306 w 9408955"/>
              <a:gd name="connsiteY1060" fmla="*/ 1705788 h 4587875"/>
              <a:gd name="connsiteX1061" fmla="*/ 7336861 w 9408955"/>
              <a:gd name="connsiteY1061" fmla="*/ 1706501 h 4587875"/>
              <a:gd name="connsiteX1062" fmla="*/ 7357185 w 9408955"/>
              <a:gd name="connsiteY1062" fmla="*/ 1682161 h 4587875"/>
              <a:gd name="connsiteX1063" fmla="*/ 7316594 w 9408955"/>
              <a:gd name="connsiteY1063" fmla="*/ 1640188 h 4587875"/>
              <a:gd name="connsiteX1064" fmla="*/ 7304052 w 9408955"/>
              <a:gd name="connsiteY1064" fmla="*/ 1702803 h 4587875"/>
              <a:gd name="connsiteX1065" fmla="*/ 7336861 w 9408955"/>
              <a:gd name="connsiteY1065" fmla="*/ 1706501 h 4587875"/>
              <a:gd name="connsiteX1066" fmla="*/ 4764383 w 9408955"/>
              <a:gd name="connsiteY1066" fmla="*/ 1706972 h 4587875"/>
              <a:gd name="connsiteX1067" fmla="*/ 4790507 w 9408955"/>
              <a:gd name="connsiteY1067" fmla="*/ 1667135 h 4587875"/>
              <a:gd name="connsiteX1068" fmla="*/ 4733383 w 9408955"/>
              <a:gd name="connsiteY1068" fmla="*/ 1646385 h 4587875"/>
              <a:gd name="connsiteX1069" fmla="*/ 4746652 w 9408955"/>
              <a:gd name="connsiteY1069" fmla="*/ 1705929 h 4587875"/>
              <a:gd name="connsiteX1070" fmla="*/ 4764383 w 9408955"/>
              <a:gd name="connsiteY1070" fmla="*/ 1706972 h 4587875"/>
              <a:gd name="connsiteX1071" fmla="*/ 7120843 w 9408955"/>
              <a:gd name="connsiteY1071" fmla="*/ 1707315 h 4587875"/>
              <a:gd name="connsiteX1072" fmla="*/ 7155832 w 9408955"/>
              <a:gd name="connsiteY1072" fmla="*/ 1673234 h 4587875"/>
              <a:gd name="connsiteX1073" fmla="*/ 7097836 w 9408955"/>
              <a:gd name="connsiteY1073" fmla="*/ 1646331 h 4587875"/>
              <a:gd name="connsiteX1074" fmla="*/ 7103067 w 9408955"/>
              <a:gd name="connsiteY1074" fmla="*/ 1704012 h 4587875"/>
              <a:gd name="connsiteX1075" fmla="*/ 7120843 w 9408955"/>
              <a:gd name="connsiteY1075" fmla="*/ 1707315 h 4587875"/>
              <a:gd name="connsiteX1076" fmla="*/ 5575234 w 9408955"/>
              <a:gd name="connsiteY1076" fmla="*/ 1707387 h 4587875"/>
              <a:gd name="connsiteX1077" fmla="*/ 5612353 w 9408955"/>
              <a:gd name="connsiteY1077" fmla="*/ 1680845 h 4587875"/>
              <a:gd name="connsiteX1078" fmla="*/ 5565080 w 9408955"/>
              <a:gd name="connsiteY1078" fmla="*/ 1641050 h 4587875"/>
              <a:gd name="connsiteX1079" fmla="*/ 5559425 w 9408955"/>
              <a:gd name="connsiteY1079" fmla="*/ 1701993 h 4587875"/>
              <a:gd name="connsiteX1080" fmla="*/ 5575234 w 9408955"/>
              <a:gd name="connsiteY1080" fmla="*/ 1707387 h 4587875"/>
              <a:gd name="connsiteX1081" fmla="*/ 5380106 w 9408955"/>
              <a:gd name="connsiteY1081" fmla="*/ 1707453 h 4587875"/>
              <a:gd name="connsiteX1082" fmla="*/ 5393033 w 9408955"/>
              <a:gd name="connsiteY1082" fmla="*/ 1645811 h 4587875"/>
              <a:gd name="connsiteX1083" fmla="*/ 5344047 w 9408955"/>
              <a:gd name="connsiteY1083" fmla="*/ 1653544 h 4587875"/>
              <a:gd name="connsiteX1084" fmla="*/ 5338604 w 9408955"/>
              <a:gd name="connsiteY1084" fmla="*/ 1690166 h 4587875"/>
              <a:gd name="connsiteX1085" fmla="*/ 5380106 w 9408955"/>
              <a:gd name="connsiteY1085" fmla="*/ 1707453 h 4587875"/>
              <a:gd name="connsiteX1086" fmla="*/ 5480838 w 9408955"/>
              <a:gd name="connsiteY1086" fmla="*/ 1707482 h 4587875"/>
              <a:gd name="connsiteX1087" fmla="*/ 5509828 w 9408955"/>
              <a:gd name="connsiteY1087" fmla="*/ 1664924 h 4587875"/>
              <a:gd name="connsiteX1088" fmla="*/ 5447461 w 9408955"/>
              <a:gd name="connsiteY1088" fmla="*/ 1652418 h 4587875"/>
              <a:gd name="connsiteX1089" fmla="*/ 5461522 w 9408955"/>
              <a:gd name="connsiteY1089" fmla="*/ 1703805 h 4587875"/>
              <a:gd name="connsiteX1090" fmla="*/ 5480838 w 9408955"/>
              <a:gd name="connsiteY1090" fmla="*/ 1707482 h 4587875"/>
              <a:gd name="connsiteX1091" fmla="*/ 2907014 w 9408955"/>
              <a:gd name="connsiteY1091" fmla="*/ 1707590 h 4587875"/>
              <a:gd name="connsiteX1092" fmla="*/ 2939035 w 9408955"/>
              <a:gd name="connsiteY1092" fmla="*/ 1673345 h 4587875"/>
              <a:gd name="connsiteX1093" fmla="*/ 2876546 w 9408955"/>
              <a:gd name="connsiteY1093" fmla="*/ 1653790 h 4587875"/>
              <a:gd name="connsiteX1094" fmla="*/ 2889583 w 9408955"/>
              <a:gd name="connsiteY1094" fmla="*/ 1704268 h 4587875"/>
              <a:gd name="connsiteX1095" fmla="*/ 2907014 w 9408955"/>
              <a:gd name="connsiteY1095" fmla="*/ 1707590 h 4587875"/>
              <a:gd name="connsiteX1096" fmla="*/ 2598430 w 9408955"/>
              <a:gd name="connsiteY1096" fmla="*/ 1707728 h 4587875"/>
              <a:gd name="connsiteX1097" fmla="*/ 2613372 w 9408955"/>
              <a:gd name="connsiteY1097" fmla="*/ 1642530 h 4587875"/>
              <a:gd name="connsiteX1098" fmla="*/ 2563489 w 9408955"/>
              <a:gd name="connsiteY1098" fmla="*/ 1656918 h 4587875"/>
              <a:gd name="connsiteX1099" fmla="*/ 2598430 w 9408955"/>
              <a:gd name="connsiteY1099" fmla="*/ 1707728 h 4587875"/>
              <a:gd name="connsiteX1100" fmla="*/ 3012349 w 9408955"/>
              <a:gd name="connsiteY1100" fmla="*/ 1707771 h 4587875"/>
              <a:gd name="connsiteX1101" fmla="*/ 3042019 w 9408955"/>
              <a:gd name="connsiteY1101" fmla="*/ 1666470 h 4587875"/>
              <a:gd name="connsiteX1102" fmla="*/ 2992984 w 9408955"/>
              <a:gd name="connsiteY1102" fmla="*/ 1642786 h 4587875"/>
              <a:gd name="connsiteX1103" fmla="*/ 2993209 w 9408955"/>
              <a:gd name="connsiteY1103" fmla="*/ 1703915 h 4587875"/>
              <a:gd name="connsiteX1104" fmla="*/ 3012349 w 9408955"/>
              <a:gd name="connsiteY1104" fmla="*/ 1707771 h 4587875"/>
              <a:gd name="connsiteX1105" fmla="*/ 5175286 w 9408955"/>
              <a:gd name="connsiteY1105" fmla="*/ 1707893 h 4587875"/>
              <a:gd name="connsiteX1106" fmla="*/ 5198350 w 9408955"/>
              <a:gd name="connsiteY1106" fmla="*/ 1662045 h 4587875"/>
              <a:gd name="connsiteX1107" fmla="*/ 5134759 w 9408955"/>
              <a:gd name="connsiteY1107" fmla="*/ 1659993 h 4587875"/>
              <a:gd name="connsiteX1108" fmla="*/ 5155575 w 9408955"/>
              <a:gd name="connsiteY1108" fmla="*/ 1706504 h 4587875"/>
              <a:gd name="connsiteX1109" fmla="*/ 5175286 w 9408955"/>
              <a:gd name="connsiteY1109" fmla="*/ 1707893 h 4587875"/>
              <a:gd name="connsiteX1110" fmla="*/ 4961316 w 9408955"/>
              <a:gd name="connsiteY1110" fmla="*/ 1708509 h 4587875"/>
              <a:gd name="connsiteX1111" fmla="*/ 4995654 w 9408955"/>
              <a:gd name="connsiteY1111" fmla="*/ 1681547 h 4587875"/>
              <a:gd name="connsiteX1112" fmla="*/ 4945723 w 9408955"/>
              <a:gd name="connsiteY1112" fmla="*/ 1642602 h 4587875"/>
              <a:gd name="connsiteX1113" fmla="*/ 4946179 w 9408955"/>
              <a:gd name="connsiteY1113" fmla="*/ 1705282 h 4587875"/>
              <a:gd name="connsiteX1114" fmla="*/ 4961316 w 9408955"/>
              <a:gd name="connsiteY1114" fmla="*/ 1708509 h 4587875"/>
              <a:gd name="connsiteX1115" fmla="*/ 4860665 w 9408955"/>
              <a:gd name="connsiteY1115" fmla="*/ 1708671 h 4587875"/>
              <a:gd name="connsiteX1116" fmla="*/ 4894306 w 9408955"/>
              <a:gd name="connsiteY1116" fmla="*/ 1674368 h 4587875"/>
              <a:gd name="connsiteX1117" fmla="*/ 4832326 w 9408955"/>
              <a:gd name="connsiteY1117" fmla="*/ 1649520 h 4587875"/>
              <a:gd name="connsiteX1118" fmla="*/ 4843075 w 9408955"/>
              <a:gd name="connsiteY1118" fmla="*/ 1704917 h 4587875"/>
              <a:gd name="connsiteX1119" fmla="*/ 4860665 w 9408955"/>
              <a:gd name="connsiteY1119" fmla="*/ 1708671 h 4587875"/>
              <a:gd name="connsiteX1120" fmla="*/ 4946874 w 9408955"/>
              <a:gd name="connsiteY1120" fmla="*/ 1808119 h 4587875"/>
              <a:gd name="connsiteX1121" fmla="*/ 4994829 w 9408955"/>
              <a:gd name="connsiteY1121" fmla="*/ 1785543 h 4587875"/>
              <a:gd name="connsiteX1122" fmla="*/ 4946422 w 9408955"/>
              <a:gd name="connsiteY1122" fmla="*/ 1744952 h 4587875"/>
              <a:gd name="connsiteX1123" fmla="*/ 4946874 w 9408955"/>
              <a:gd name="connsiteY1123" fmla="*/ 1808119 h 4587875"/>
              <a:gd name="connsiteX1124" fmla="*/ 7535477 w 9408955"/>
              <a:gd name="connsiteY1124" fmla="*/ 1809722 h 4587875"/>
              <a:gd name="connsiteX1125" fmla="*/ 7561331 w 9408955"/>
              <a:gd name="connsiteY1125" fmla="*/ 1790473 h 4587875"/>
              <a:gd name="connsiteX1126" fmla="*/ 7518922 w 9408955"/>
              <a:gd name="connsiteY1126" fmla="*/ 1744436 h 4587875"/>
              <a:gd name="connsiteX1127" fmla="*/ 7501459 w 9408955"/>
              <a:gd name="connsiteY1127" fmla="*/ 1802947 h 4587875"/>
              <a:gd name="connsiteX1128" fmla="*/ 7535477 w 9408955"/>
              <a:gd name="connsiteY1128" fmla="*/ 1809722 h 4587875"/>
              <a:gd name="connsiteX1129" fmla="*/ 4244808 w 9408955"/>
              <a:gd name="connsiteY1129" fmla="*/ 1810280 h 4587875"/>
              <a:gd name="connsiteX1130" fmla="*/ 4275856 w 9408955"/>
              <a:gd name="connsiteY1130" fmla="*/ 1765449 h 4587875"/>
              <a:gd name="connsiteX1131" fmla="*/ 4222649 w 9408955"/>
              <a:gd name="connsiteY1131" fmla="*/ 1746522 h 4587875"/>
              <a:gd name="connsiteX1132" fmla="*/ 4224696 w 9408955"/>
              <a:gd name="connsiteY1132" fmla="*/ 1806724 h 4587875"/>
              <a:gd name="connsiteX1133" fmla="*/ 4244808 w 9408955"/>
              <a:gd name="connsiteY1133" fmla="*/ 1810280 h 4587875"/>
              <a:gd name="connsiteX1134" fmla="*/ 5172725 w 9408955"/>
              <a:gd name="connsiteY1134" fmla="*/ 1810591 h 4587875"/>
              <a:gd name="connsiteX1135" fmla="*/ 5195700 w 9408955"/>
              <a:gd name="connsiteY1135" fmla="*/ 1803871 h 4587875"/>
              <a:gd name="connsiteX1136" fmla="*/ 5197520 w 9408955"/>
              <a:gd name="connsiteY1136" fmla="*/ 1759799 h 4587875"/>
              <a:gd name="connsiteX1137" fmla="*/ 5138830 w 9408955"/>
              <a:gd name="connsiteY1137" fmla="*/ 1754954 h 4587875"/>
              <a:gd name="connsiteX1138" fmla="*/ 5149749 w 9408955"/>
              <a:gd name="connsiteY1138" fmla="*/ 1807793 h 4587875"/>
              <a:gd name="connsiteX1139" fmla="*/ 5172725 w 9408955"/>
              <a:gd name="connsiteY1139" fmla="*/ 1810591 h 4587875"/>
              <a:gd name="connsiteX1140" fmla="*/ 2401843 w 9408955"/>
              <a:gd name="connsiteY1140" fmla="*/ 1810713 h 4587875"/>
              <a:gd name="connsiteX1141" fmla="*/ 2422798 w 9408955"/>
              <a:gd name="connsiteY1141" fmla="*/ 1793624 h 4587875"/>
              <a:gd name="connsiteX1142" fmla="*/ 2416579 w 9408955"/>
              <a:gd name="connsiteY1142" fmla="*/ 1750061 h 4587875"/>
              <a:gd name="connsiteX1143" fmla="*/ 2373513 w 9408955"/>
              <a:gd name="connsiteY1143" fmla="*/ 1746585 h 4587875"/>
              <a:gd name="connsiteX1144" fmla="*/ 2374665 w 9408955"/>
              <a:gd name="connsiteY1144" fmla="*/ 1807990 h 4587875"/>
              <a:gd name="connsiteX1145" fmla="*/ 2401843 w 9408955"/>
              <a:gd name="connsiteY1145" fmla="*/ 1810713 h 4587875"/>
              <a:gd name="connsiteX1146" fmla="*/ 3010705 w 9408955"/>
              <a:gd name="connsiteY1146" fmla="*/ 1810847 h 4587875"/>
              <a:gd name="connsiteX1147" fmla="*/ 3036474 w 9408955"/>
              <a:gd name="connsiteY1147" fmla="*/ 1799220 h 4587875"/>
              <a:gd name="connsiteX1148" fmla="*/ 2999242 w 9408955"/>
              <a:gd name="connsiteY1148" fmla="*/ 1744046 h 4587875"/>
              <a:gd name="connsiteX1149" fmla="*/ 2981316 w 9408955"/>
              <a:gd name="connsiteY1149" fmla="*/ 1804692 h 4587875"/>
              <a:gd name="connsiteX1150" fmla="*/ 3010705 w 9408955"/>
              <a:gd name="connsiteY1150" fmla="*/ 1810847 h 4587875"/>
              <a:gd name="connsiteX1151" fmla="*/ 5584540 w 9408955"/>
              <a:gd name="connsiteY1151" fmla="*/ 1810868 h 4587875"/>
              <a:gd name="connsiteX1152" fmla="*/ 5612729 w 9408955"/>
              <a:gd name="connsiteY1152" fmla="*/ 1771172 h 4587875"/>
              <a:gd name="connsiteX1153" fmla="*/ 5543234 w 9408955"/>
              <a:gd name="connsiteY1153" fmla="*/ 1766611 h 4587875"/>
              <a:gd name="connsiteX1154" fmla="*/ 5566399 w 9408955"/>
              <a:gd name="connsiteY1154" fmla="*/ 1810163 h 4587875"/>
              <a:gd name="connsiteX1155" fmla="*/ 5584540 w 9408955"/>
              <a:gd name="connsiteY1155" fmla="*/ 1810868 h 4587875"/>
              <a:gd name="connsiteX1156" fmla="*/ 5481893 w 9408955"/>
              <a:gd name="connsiteY1156" fmla="*/ 1810933 h 4587875"/>
              <a:gd name="connsiteX1157" fmla="*/ 5508550 w 9408955"/>
              <a:gd name="connsiteY1157" fmla="*/ 1763510 h 4587875"/>
              <a:gd name="connsiteX1158" fmla="*/ 5461447 w 9408955"/>
              <a:gd name="connsiteY1158" fmla="*/ 1744469 h 4587875"/>
              <a:gd name="connsiteX1159" fmla="*/ 5461447 w 9408955"/>
              <a:gd name="connsiteY1159" fmla="*/ 1809392 h 4587875"/>
              <a:gd name="connsiteX1160" fmla="*/ 5481893 w 9408955"/>
              <a:gd name="connsiteY1160" fmla="*/ 1810933 h 4587875"/>
              <a:gd name="connsiteX1161" fmla="*/ 2802844 w 9408955"/>
              <a:gd name="connsiteY1161" fmla="*/ 1810986 h 4587875"/>
              <a:gd name="connsiteX1162" fmla="*/ 2838105 w 9408955"/>
              <a:gd name="connsiteY1162" fmla="*/ 1778210 h 4587875"/>
              <a:gd name="connsiteX1163" fmla="*/ 2775382 w 9408955"/>
              <a:gd name="connsiteY1163" fmla="*/ 1754969 h 4587875"/>
              <a:gd name="connsiteX1164" fmla="*/ 2785694 w 9408955"/>
              <a:gd name="connsiteY1164" fmla="*/ 1806414 h 4587875"/>
              <a:gd name="connsiteX1165" fmla="*/ 2802844 w 9408955"/>
              <a:gd name="connsiteY1165" fmla="*/ 1810986 h 4587875"/>
              <a:gd name="connsiteX1166" fmla="*/ 2706000 w 9408955"/>
              <a:gd name="connsiteY1166" fmla="*/ 1811041 h 4587875"/>
              <a:gd name="connsiteX1167" fmla="*/ 2735167 w 9408955"/>
              <a:gd name="connsiteY1167" fmla="*/ 1770647 h 4587875"/>
              <a:gd name="connsiteX1168" fmla="*/ 2670932 w 9408955"/>
              <a:gd name="connsiteY1168" fmla="*/ 1758433 h 4587875"/>
              <a:gd name="connsiteX1169" fmla="*/ 2687445 w 9408955"/>
              <a:gd name="connsiteY1169" fmla="*/ 1808871 h 4587875"/>
              <a:gd name="connsiteX1170" fmla="*/ 2706000 w 9408955"/>
              <a:gd name="connsiteY1170" fmla="*/ 1811041 h 4587875"/>
              <a:gd name="connsiteX1171" fmla="*/ 5272164 w 9408955"/>
              <a:gd name="connsiteY1171" fmla="*/ 1811059 h 4587875"/>
              <a:gd name="connsiteX1172" fmla="*/ 5302916 w 9408955"/>
              <a:gd name="connsiteY1172" fmla="*/ 1770025 h 4587875"/>
              <a:gd name="connsiteX1173" fmla="*/ 5240043 w 9408955"/>
              <a:gd name="connsiteY1173" fmla="*/ 1758398 h 4587875"/>
              <a:gd name="connsiteX1174" fmla="*/ 5253122 w 9408955"/>
              <a:gd name="connsiteY1174" fmla="*/ 1807184 h 4587875"/>
              <a:gd name="connsiteX1175" fmla="*/ 5272164 w 9408955"/>
              <a:gd name="connsiteY1175" fmla="*/ 1811059 h 4587875"/>
              <a:gd name="connsiteX1176" fmla="*/ 7123890 w 9408955"/>
              <a:gd name="connsiteY1176" fmla="*/ 1811349 h 4587875"/>
              <a:gd name="connsiteX1177" fmla="*/ 7153084 w 9408955"/>
              <a:gd name="connsiteY1177" fmla="*/ 1766215 h 4587875"/>
              <a:gd name="connsiteX1178" fmla="*/ 7102151 w 9408955"/>
              <a:gd name="connsiteY1178" fmla="*/ 1746784 h 4587875"/>
              <a:gd name="connsiteX1179" fmla="*/ 7103970 w 9408955"/>
              <a:gd name="connsiteY1179" fmla="*/ 1807820 h 4587875"/>
              <a:gd name="connsiteX1180" fmla="*/ 7123890 w 9408955"/>
              <a:gd name="connsiteY1180" fmla="*/ 1811349 h 4587875"/>
              <a:gd name="connsiteX1181" fmla="*/ 4348067 w 9408955"/>
              <a:gd name="connsiteY1181" fmla="*/ 1811394 h 4587875"/>
              <a:gd name="connsiteX1182" fmla="*/ 4378831 w 9408955"/>
              <a:gd name="connsiteY1182" fmla="*/ 1771021 h 4587875"/>
              <a:gd name="connsiteX1183" fmla="*/ 4333804 w 9408955"/>
              <a:gd name="connsiteY1183" fmla="*/ 1745537 h 4587875"/>
              <a:gd name="connsiteX1184" fmla="*/ 4329028 w 9408955"/>
              <a:gd name="connsiteY1184" fmla="*/ 1807782 h 4587875"/>
              <a:gd name="connsiteX1185" fmla="*/ 4348067 w 9408955"/>
              <a:gd name="connsiteY1185" fmla="*/ 1811394 h 4587875"/>
              <a:gd name="connsiteX1186" fmla="*/ 4862149 w 9408955"/>
              <a:gd name="connsiteY1186" fmla="*/ 1811477 h 4587875"/>
              <a:gd name="connsiteX1187" fmla="*/ 4893003 w 9408955"/>
              <a:gd name="connsiteY1187" fmla="*/ 1770904 h 4587875"/>
              <a:gd name="connsiteX1188" fmla="*/ 4824001 w 9408955"/>
              <a:gd name="connsiteY1188" fmla="*/ 1770216 h 4587875"/>
              <a:gd name="connsiteX1189" fmla="*/ 4843619 w 9408955"/>
              <a:gd name="connsiteY1189" fmla="*/ 1808029 h 4587875"/>
              <a:gd name="connsiteX1190" fmla="*/ 4862149 w 9408955"/>
              <a:gd name="connsiteY1190" fmla="*/ 1811477 h 4587875"/>
              <a:gd name="connsiteX1191" fmla="*/ 2498607 w 9408955"/>
              <a:gd name="connsiteY1191" fmla="*/ 1811531 h 4587875"/>
              <a:gd name="connsiteX1192" fmla="*/ 2529039 w 9408955"/>
              <a:gd name="connsiteY1192" fmla="*/ 1771397 h 4587875"/>
              <a:gd name="connsiteX1193" fmla="*/ 2463667 w 9408955"/>
              <a:gd name="connsiteY1193" fmla="*/ 1763647 h 4587875"/>
              <a:gd name="connsiteX1194" fmla="*/ 2480122 w 9408955"/>
              <a:gd name="connsiteY1194" fmla="*/ 1807869 h 4587875"/>
              <a:gd name="connsiteX1195" fmla="*/ 2498607 w 9408955"/>
              <a:gd name="connsiteY1195" fmla="*/ 1811531 h 4587875"/>
              <a:gd name="connsiteX1196" fmla="*/ 4656920 w 9408955"/>
              <a:gd name="connsiteY1196" fmla="*/ 1811643 h 4587875"/>
              <a:gd name="connsiteX1197" fmla="*/ 4686333 w 9408955"/>
              <a:gd name="connsiteY1197" fmla="*/ 1779416 h 4587875"/>
              <a:gd name="connsiteX1198" fmla="*/ 4623380 w 9408955"/>
              <a:gd name="connsiteY1198" fmla="*/ 1756958 h 4587875"/>
              <a:gd name="connsiteX1199" fmla="*/ 4640943 w 9408955"/>
              <a:gd name="connsiteY1199" fmla="*/ 1809666 h 4587875"/>
              <a:gd name="connsiteX1200" fmla="*/ 4656920 w 9408955"/>
              <a:gd name="connsiteY1200" fmla="*/ 1811643 h 4587875"/>
              <a:gd name="connsiteX1201" fmla="*/ 5069983 w 9408955"/>
              <a:gd name="connsiteY1201" fmla="*/ 1811693 h 4587875"/>
              <a:gd name="connsiteX1202" fmla="*/ 5098807 w 9408955"/>
              <a:gd name="connsiteY1202" fmla="*/ 1770752 h 4587875"/>
              <a:gd name="connsiteX1203" fmla="*/ 5029790 w 9408955"/>
              <a:gd name="connsiteY1203" fmla="*/ 1770752 h 4587875"/>
              <a:gd name="connsiteX1204" fmla="*/ 5051257 w 9408955"/>
              <a:gd name="connsiteY1204" fmla="*/ 1810264 h 4587875"/>
              <a:gd name="connsiteX1205" fmla="*/ 5069983 w 9408955"/>
              <a:gd name="connsiteY1205" fmla="*/ 1811693 h 4587875"/>
              <a:gd name="connsiteX1206" fmla="*/ 2906329 w 9408955"/>
              <a:gd name="connsiteY1206" fmla="*/ 1811839 h 4587875"/>
              <a:gd name="connsiteX1207" fmla="*/ 2939428 w 9408955"/>
              <a:gd name="connsiteY1207" fmla="*/ 1778104 h 4587875"/>
              <a:gd name="connsiteX1208" fmla="*/ 2901905 w 9408955"/>
              <a:gd name="connsiteY1208" fmla="*/ 1743372 h 4587875"/>
              <a:gd name="connsiteX1209" fmla="*/ 2889170 w 9408955"/>
              <a:gd name="connsiteY1209" fmla="*/ 1808005 h 4587875"/>
              <a:gd name="connsiteX1210" fmla="*/ 2906329 w 9408955"/>
              <a:gd name="connsiteY1210" fmla="*/ 1811839 h 4587875"/>
              <a:gd name="connsiteX1211" fmla="*/ 5684208 w 9408955"/>
              <a:gd name="connsiteY1211" fmla="*/ 1811929 h 4587875"/>
              <a:gd name="connsiteX1212" fmla="*/ 5715749 w 9408955"/>
              <a:gd name="connsiteY1212" fmla="*/ 1770706 h 4587875"/>
              <a:gd name="connsiteX1213" fmla="*/ 5650208 w 9408955"/>
              <a:gd name="connsiteY1213" fmla="*/ 1761132 h 4587875"/>
              <a:gd name="connsiteX1214" fmla="*/ 5664949 w 9408955"/>
              <a:gd name="connsiteY1214" fmla="*/ 1807178 h 4587875"/>
              <a:gd name="connsiteX1215" fmla="*/ 5684208 w 9408955"/>
              <a:gd name="connsiteY1215" fmla="*/ 1811929 h 4587875"/>
              <a:gd name="connsiteX1216" fmla="*/ 2601003 w 9408955"/>
              <a:gd name="connsiteY1216" fmla="*/ 1812047 h 4587875"/>
              <a:gd name="connsiteX1217" fmla="*/ 2633530 w 9408955"/>
              <a:gd name="connsiteY1217" fmla="*/ 1777837 h 4587875"/>
              <a:gd name="connsiteX1218" fmla="*/ 2572396 w 9408955"/>
              <a:gd name="connsiteY1218" fmla="*/ 1752351 h 4587875"/>
              <a:gd name="connsiteX1219" fmla="*/ 2583575 w 9408955"/>
              <a:gd name="connsiteY1219" fmla="*/ 1810041 h 4587875"/>
              <a:gd name="connsiteX1220" fmla="*/ 2601003 w 9408955"/>
              <a:gd name="connsiteY1220" fmla="*/ 1812047 h 4587875"/>
              <a:gd name="connsiteX1221" fmla="*/ 5374057 w 9408955"/>
              <a:gd name="connsiteY1221" fmla="*/ 1812147 h 4587875"/>
              <a:gd name="connsiteX1222" fmla="*/ 5406314 w 9408955"/>
              <a:gd name="connsiteY1222" fmla="*/ 1779637 h 4587875"/>
              <a:gd name="connsiteX1223" fmla="*/ 5342124 w 9408955"/>
              <a:gd name="connsiteY1223" fmla="*/ 1757641 h 4587875"/>
              <a:gd name="connsiteX1224" fmla="*/ 5357309 w 9408955"/>
              <a:gd name="connsiteY1224" fmla="*/ 1808735 h 4587875"/>
              <a:gd name="connsiteX1225" fmla="*/ 5374057 w 9408955"/>
              <a:gd name="connsiteY1225" fmla="*/ 1812147 h 4587875"/>
              <a:gd name="connsiteX1226" fmla="*/ 4743296 w 9408955"/>
              <a:gd name="connsiteY1226" fmla="*/ 1812474 h 4587875"/>
              <a:gd name="connsiteX1227" fmla="*/ 4790418 w 9408955"/>
              <a:gd name="connsiteY1227" fmla="*/ 1772110 h 4587875"/>
              <a:gd name="connsiteX1228" fmla="*/ 4721794 w 9408955"/>
              <a:gd name="connsiteY1228" fmla="*/ 1770532 h 4587875"/>
              <a:gd name="connsiteX1229" fmla="*/ 4743296 w 9408955"/>
              <a:gd name="connsiteY1229" fmla="*/ 1812474 h 4587875"/>
              <a:gd name="connsiteX1230" fmla="*/ 2289807 w 9408955"/>
              <a:gd name="connsiteY1230" fmla="*/ 1902040 h 4587875"/>
              <a:gd name="connsiteX1231" fmla="*/ 2309791 w 9408955"/>
              <a:gd name="connsiteY1231" fmla="*/ 1900260 h 4587875"/>
              <a:gd name="connsiteX1232" fmla="*/ 2299440 w 9408955"/>
              <a:gd name="connsiteY1232" fmla="*/ 1857102 h 4587875"/>
              <a:gd name="connsiteX1233" fmla="*/ 2272064 w 9408955"/>
              <a:gd name="connsiteY1233" fmla="*/ 1895515 h 4587875"/>
              <a:gd name="connsiteX1234" fmla="*/ 2289807 w 9408955"/>
              <a:gd name="connsiteY1234" fmla="*/ 1902040 h 4587875"/>
              <a:gd name="connsiteX1235" fmla="*/ 7738513 w 9408955"/>
              <a:gd name="connsiteY1235" fmla="*/ 1906456 h 4587875"/>
              <a:gd name="connsiteX1236" fmla="*/ 7762057 w 9408955"/>
              <a:gd name="connsiteY1236" fmla="*/ 1875744 h 4587875"/>
              <a:gd name="connsiteX1237" fmla="*/ 7714610 w 9408955"/>
              <a:gd name="connsiteY1237" fmla="*/ 1861457 h 4587875"/>
              <a:gd name="connsiteX1238" fmla="*/ 7723873 w 9408955"/>
              <a:gd name="connsiteY1238" fmla="*/ 1903866 h 4587875"/>
              <a:gd name="connsiteX1239" fmla="*/ 7738513 w 9408955"/>
              <a:gd name="connsiteY1239" fmla="*/ 1906456 h 4587875"/>
              <a:gd name="connsiteX1240" fmla="*/ 4131924 w 9408955"/>
              <a:gd name="connsiteY1240" fmla="*/ 1913328 h 4587875"/>
              <a:gd name="connsiteX1241" fmla="*/ 4153877 w 9408955"/>
              <a:gd name="connsiteY1241" fmla="*/ 1911472 h 4587875"/>
              <a:gd name="connsiteX1242" fmla="*/ 4174967 w 9408955"/>
              <a:gd name="connsiteY1242" fmla="*/ 1866691 h 4587875"/>
              <a:gd name="connsiteX1243" fmla="*/ 4109901 w 9408955"/>
              <a:gd name="connsiteY1243" fmla="*/ 1859608 h 4587875"/>
              <a:gd name="connsiteX1244" fmla="*/ 4131924 w 9408955"/>
              <a:gd name="connsiteY1244" fmla="*/ 1913328 h 4587875"/>
              <a:gd name="connsiteX1245" fmla="*/ 5671709 w 9408955"/>
              <a:gd name="connsiteY1245" fmla="*/ 1913579 h 4587875"/>
              <a:gd name="connsiteX1246" fmla="*/ 5714466 w 9408955"/>
              <a:gd name="connsiteY1246" fmla="*/ 1868437 h 4587875"/>
              <a:gd name="connsiteX1247" fmla="*/ 5653482 w 9408955"/>
              <a:gd name="connsiteY1247" fmla="*/ 1858177 h 4587875"/>
              <a:gd name="connsiteX1248" fmla="*/ 5671709 w 9408955"/>
              <a:gd name="connsiteY1248" fmla="*/ 1913579 h 4587875"/>
              <a:gd name="connsiteX1249" fmla="*/ 2594774 w 9408955"/>
              <a:gd name="connsiteY1249" fmla="*/ 1913976 h 4587875"/>
              <a:gd name="connsiteX1250" fmla="*/ 2630833 w 9408955"/>
              <a:gd name="connsiteY1250" fmla="*/ 1889651 h 4587875"/>
              <a:gd name="connsiteX1251" fmla="*/ 2604299 w 9408955"/>
              <a:gd name="connsiteY1251" fmla="*/ 1839912 h 4587875"/>
              <a:gd name="connsiteX1252" fmla="*/ 2564839 w 9408955"/>
              <a:gd name="connsiteY1252" fmla="*/ 1882775 h 4587875"/>
              <a:gd name="connsiteX1253" fmla="*/ 2594774 w 9408955"/>
              <a:gd name="connsiteY1253" fmla="*/ 1913976 h 4587875"/>
              <a:gd name="connsiteX1254" fmla="*/ 2490650 w 9408955"/>
              <a:gd name="connsiteY1254" fmla="*/ 1914009 h 4587875"/>
              <a:gd name="connsiteX1255" fmla="*/ 2507456 w 9408955"/>
              <a:gd name="connsiteY1255" fmla="*/ 1913419 h 4587875"/>
              <a:gd name="connsiteX1256" fmla="*/ 2524736 w 9408955"/>
              <a:gd name="connsiteY1256" fmla="*/ 1898558 h 4587875"/>
              <a:gd name="connsiteX1257" fmla="*/ 2499401 w 9408955"/>
              <a:gd name="connsiteY1257" fmla="*/ 1839912 h 4587875"/>
              <a:gd name="connsiteX1258" fmla="*/ 2461181 w 9408955"/>
              <a:gd name="connsiteY1258" fmla="*/ 1876565 h 4587875"/>
              <a:gd name="connsiteX1259" fmla="*/ 2490650 w 9408955"/>
              <a:gd name="connsiteY1259" fmla="*/ 1914009 h 4587875"/>
              <a:gd name="connsiteX1260" fmla="*/ 4249966 w 9408955"/>
              <a:gd name="connsiteY1260" fmla="*/ 1914115 h 4587875"/>
              <a:gd name="connsiteX1261" fmla="*/ 4276062 w 9408955"/>
              <a:gd name="connsiteY1261" fmla="*/ 1869245 h 4587875"/>
              <a:gd name="connsiteX1262" fmla="*/ 4213597 w 9408955"/>
              <a:gd name="connsiteY1262" fmla="*/ 1858417 h 4587875"/>
              <a:gd name="connsiteX1263" fmla="*/ 4231379 w 9408955"/>
              <a:gd name="connsiteY1263" fmla="*/ 1913938 h 4587875"/>
              <a:gd name="connsiteX1264" fmla="*/ 4249966 w 9408955"/>
              <a:gd name="connsiteY1264" fmla="*/ 1914115 h 4587875"/>
              <a:gd name="connsiteX1265" fmla="*/ 5060338 w 9408955"/>
              <a:gd name="connsiteY1265" fmla="*/ 1914298 h 4587875"/>
              <a:gd name="connsiteX1266" fmla="*/ 5091181 w 9408955"/>
              <a:gd name="connsiteY1266" fmla="*/ 1856922 h 4587875"/>
              <a:gd name="connsiteX1267" fmla="*/ 5031990 w 9408955"/>
              <a:gd name="connsiteY1267" fmla="*/ 1867580 h 4587875"/>
              <a:gd name="connsiteX1268" fmla="*/ 5060338 w 9408955"/>
              <a:gd name="connsiteY1268" fmla="*/ 1914298 h 4587875"/>
              <a:gd name="connsiteX1269" fmla="*/ 5252913 w 9408955"/>
              <a:gd name="connsiteY1269" fmla="*/ 1914303 h 4587875"/>
              <a:gd name="connsiteX1270" fmla="*/ 5298356 w 9408955"/>
              <a:gd name="connsiteY1270" fmla="*/ 1898698 h 4587875"/>
              <a:gd name="connsiteX1271" fmla="*/ 5260787 w 9408955"/>
              <a:gd name="connsiteY1271" fmla="*/ 1845326 h 4587875"/>
              <a:gd name="connsiteX1272" fmla="*/ 5252913 w 9408955"/>
              <a:gd name="connsiteY1272" fmla="*/ 1914303 h 4587875"/>
              <a:gd name="connsiteX1273" fmla="*/ 4559567 w 9408955"/>
              <a:gd name="connsiteY1273" fmla="*/ 1914358 h 4587875"/>
              <a:gd name="connsiteX1274" fmla="*/ 4580686 w 9408955"/>
              <a:gd name="connsiteY1274" fmla="*/ 1896459 h 4587875"/>
              <a:gd name="connsiteX1275" fmla="*/ 4545081 w 9408955"/>
              <a:gd name="connsiteY1275" fmla="*/ 1843655 h 4587875"/>
              <a:gd name="connsiteX1276" fmla="*/ 4531474 w 9408955"/>
              <a:gd name="connsiteY1276" fmla="*/ 1910294 h 4587875"/>
              <a:gd name="connsiteX1277" fmla="*/ 4559567 w 9408955"/>
              <a:gd name="connsiteY1277" fmla="*/ 1914358 h 4587875"/>
              <a:gd name="connsiteX1278" fmla="*/ 4863190 w 9408955"/>
              <a:gd name="connsiteY1278" fmla="*/ 1914372 h 4587875"/>
              <a:gd name="connsiteX1279" fmla="*/ 4893423 w 9408955"/>
              <a:gd name="connsiteY1279" fmla="*/ 1875760 h 4587875"/>
              <a:gd name="connsiteX1280" fmla="*/ 4839902 w 9408955"/>
              <a:gd name="connsiteY1280" fmla="*/ 1849814 h 4587875"/>
              <a:gd name="connsiteX1281" fmla="*/ 4845118 w 9408955"/>
              <a:gd name="connsiteY1281" fmla="*/ 1911858 h 4587875"/>
              <a:gd name="connsiteX1282" fmla="*/ 4863190 w 9408955"/>
              <a:gd name="connsiteY1282" fmla="*/ 1914372 h 4587875"/>
              <a:gd name="connsiteX1283" fmla="*/ 5374968 w 9408955"/>
              <a:gd name="connsiteY1283" fmla="*/ 1914447 h 4587875"/>
              <a:gd name="connsiteX1284" fmla="*/ 5406200 w 9408955"/>
              <a:gd name="connsiteY1284" fmla="*/ 1882965 h 4587875"/>
              <a:gd name="connsiteX1285" fmla="*/ 5364713 w 9408955"/>
              <a:gd name="connsiteY1285" fmla="*/ 1845279 h 4587875"/>
              <a:gd name="connsiteX1286" fmla="*/ 5358850 w 9408955"/>
              <a:gd name="connsiteY1286" fmla="*/ 1911678 h 4587875"/>
              <a:gd name="connsiteX1287" fmla="*/ 5374968 w 9408955"/>
              <a:gd name="connsiteY1287" fmla="*/ 1914447 h 4587875"/>
              <a:gd name="connsiteX1288" fmla="*/ 2710110 w 9408955"/>
              <a:gd name="connsiteY1288" fmla="*/ 1914646 h 4587875"/>
              <a:gd name="connsiteX1289" fmla="*/ 2731070 w 9408955"/>
              <a:gd name="connsiteY1289" fmla="*/ 1862721 h 4587875"/>
              <a:gd name="connsiteX1290" fmla="*/ 2667222 w 9408955"/>
              <a:gd name="connsiteY1290" fmla="*/ 1867736 h 4587875"/>
              <a:gd name="connsiteX1291" fmla="*/ 2688581 w 9408955"/>
              <a:gd name="connsiteY1291" fmla="*/ 1912638 h 4587875"/>
              <a:gd name="connsiteX1292" fmla="*/ 2710110 w 9408955"/>
              <a:gd name="connsiteY1292" fmla="*/ 1914646 h 4587875"/>
              <a:gd name="connsiteX1293" fmla="*/ 2811886 w 9408955"/>
              <a:gd name="connsiteY1293" fmla="*/ 1914733 h 4587875"/>
              <a:gd name="connsiteX1294" fmla="*/ 2837760 w 9408955"/>
              <a:gd name="connsiteY1294" fmla="*/ 1868776 h 4587875"/>
              <a:gd name="connsiteX1295" fmla="*/ 2775412 w 9408955"/>
              <a:gd name="connsiteY1295" fmla="*/ 1859563 h 4587875"/>
              <a:gd name="connsiteX1296" fmla="*/ 2792554 w 9408955"/>
              <a:gd name="connsiteY1296" fmla="*/ 1913686 h 4587875"/>
              <a:gd name="connsiteX1297" fmla="*/ 2811886 w 9408955"/>
              <a:gd name="connsiteY1297" fmla="*/ 1914733 h 4587875"/>
              <a:gd name="connsiteX1298" fmla="*/ 4967962 w 9408955"/>
              <a:gd name="connsiteY1298" fmla="*/ 1915022 h 4587875"/>
              <a:gd name="connsiteX1299" fmla="*/ 4994871 w 9408955"/>
              <a:gd name="connsiteY1299" fmla="*/ 1868451 h 4587875"/>
              <a:gd name="connsiteX1300" fmla="*/ 4934456 w 9408955"/>
              <a:gd name="connsiteY1300" fmla="*/ 1856738 h 4587875"/>
              <a:gd name="connsiteX1301" fmla="*/ 4948239 w 9408955"/>
              <a:gd name="connsiteY1301" fmla="*/ 1913006 h 4587875"/>
              <a:gd name="connsiteX1302" fmla="*/ 4967962 w 9408955"/>
              <a:gd name="connsiteY1302" fmla="*/ 1915022 h 4587875"/>
              <a:gd name="connsiteX1303" fmla="*/ 4452275 w 9408955"/>
              <a:gd name="connsiteY1303" fmla="*/ 1915395 h 4587875"/>
              <a:gd name="connsiteX1304" fmla="*/ 4481382 w 9408955"/>
              <a:gd name="connsiteY1304" fmla="*/ 1875467 h 4587875"/>
              <a:gd name="connsiteX1305" fmla="*/ 4428847 w 9408955"/>
              <a:gd name="connsiteY1305" fmla="*/ 1849112 h 4587875"/>
              <a:gd name="connsiteX1306" fmla="*/ 4434259 w 9408955"/>
              <a:gd name="connsiteY1306" fmla="*/ 1912821 h 4587875"/>
              <a:gd name="connsiteX1307" fmla="*/ 4452275 w 9408955"/>
              <a:gd name="connsiteY1307" fmla="*/ 1915395 h 4587875"/>
              <a:gd name="connsiteX1308" fmla="*/ 4760080 w 9408955"/>
              <a:gd name="connsiteY1308" fmla="*/ 1915518 h 4587875"/>
              <a:gd name="connsiteX1309" fmla="*/ 4788454 w 9408955"/>
              <a:gd name="connsiteY1309" fmla="*/ 1867647 h 4587875"/>
              <a:gd name="connsiteX1310" fmla="*/ 4746154 w 9408955"/>
              <a:gd name="connsiteY1310" fmla="*/ 1845197 h 4587875"/>
              <a:gd name="connsiteX1311" fmla="*/ 4739821 w 9408955"/>
              <a:gd name="connsiteY1311" fmla="*/ 1910715 h 4587875"/>
              <a:gd name="connsiteX1312" fmla="*/ 4760080 w 9408955"/>
              <a:gd name="connsiteY1312" fmla="*/ 1915518 h 4587875"/>
              <a:gd name="connsiteX1313" fmla="*/ 4348523 w 9408955"/>
              <a:gd name="connsiteY1313" fmla="*/ 1915582 h 4587875"/>
              <a:gd name="connsiteX1314" fmla="*/ 4378981 w 9408955"/>
              <a:gd name="connsiteY1314" fmla="*/ 1874752 h 4587875"/>
              <a:gd name="connsiteX1315" fmla="*/ 4324083 w 9408955"/>
              <a:gd name="connsiteY1315" fmla="*/ 1849425 h 4587875"/>
              <a:gd name="connsiteX1316" fmla="*/ 4330081 w 9408955"/>
              <a:gd name="connsiteY1316" fmla="*/ 1911822 h 4587875"/>
              <a:gd name="connsiteX1317" fmla="*/ 4348523 w 9408955"/>
              <a:gd name="connsiteY1317" fmla="*/ 1915582 h 4587875"/>
              <a:gd name="connsiteX1318" fmla="*/ 4650686 w 9408955"/>
              <a:gd name="connsiteY1318" fmla="*/ 1915629 h 4587875"/>
              <a:gd name="connsiteX1319" fmla="*/ 4679707 w 9408955"/>
              <a:gd name="connsiteY1319" fmla="*/ 1858699 h 4587875"/>
              <a:gd name="connsiteX1320" fmla="*/ 4621215 w 9408955"/>
              <a:gd name="connsiteY1320" fmla="*/ 1868073 h 4587875"/>
              <a:gd name="connsiteX1321" fmla="*/ 4650686 w 9408955"/>
              <a:gd name="connsiteY1321" fmla="*/ 1915629 h 4587875"/>
              <a:gd name="connsiteX1322" fmla="*/ 5166250 w 9408955"/>
              <a:gd name="connsiteY1322" fmla="*/ 1915639 h 4587875"/>
              <a:gd name="connsiteX1323" fmla="*/ 5200501 w 9408955"/>
              <a:gd name="connsiteY1323" fmla="*/ 1882906 h 4587875"/>
              <a:gd name="connsiteX1324" fmla="*/ 5162507 w 9408955"/>
              <a:gd name="connsiteY1324" fmla="*/ 1843842 h 4587875"/>
              <a:gd name="connsiteX1325" fmla="*/ 5149617 w 9408955"/>
              <a:gd name="connsiteY1325" fmla="*/ 1911106 h 4587875"/>
              <a:gd name="connsiteX1326" fmla="*/ 5166250 w 9408955"/>
              <a:gd name="connsiteY1326" fmla="*/ 1915639 h 4587875"/>
              <a:gd name="connsiteX1327" fmla="*/ 5578569 w 9408955"/>
              <a:gd name="connsiteY1327" fmla="*/ 1915709 h 4587875"/>
              <a:gd name="connsiteX1328" fmla="*/ 5612789 w 9408955"/>
              <a:gd name="connsiteY1328" fmla="*/ 1875620 h 4587875"/>
              <a:gd name="connsiteX1329" fmla="*/ 5553144 w 9408955"/>
              <a:gd name="connsiteY1329" fmla="*/ 1855387 h 4587875"/>
              <a:gd name="connsiteX1330" fmla="*/ 5559947 w 9408955"/>
              <a:gd name="connsiteY1330" fmla="*/ 1910175 h 4587875"/>
              <a:gd name="connsiteX1331" fmla="*/ 5578569 w 9408955"/>
              <a:gd name="connsiteY1331" fmla="*/ 1915709 h 4587875"/>
              <a:gd name="connsiteX1332" fmla="*/ 5476831 w 9408955"/>
              <a:gd name="connsiteY1332" fmla="*/ 1915803 h 4587875"/>
              <a:gd name="connsiteX1333" fmla="*/ 5508819 w 9408955"/>
              <a:gd name="connsiteY1333" fmla="*/ 1869261 h 4587875"/>
              <a:gd name="connsiteX1334" fmla="*/ 5453556 w 9408955"/>
              <a:gd name="connsiteY1334" fmla="*/ 1851854 h 4587875"/>
              <a:gd name="connsiteX1335" fmla="*/ 5456079 w 9408955"/>
              <a:gd name="connsiteY1335" fmla="*/ 1910489 h 4587875"/>
              <a:gd name="connsiteX1336" fmla="*/ 5476831 w 9408955"/>
              <a:gd name="connsiteY1336" fmla="*/ 1915803 h 4587875"/>
              <a:gd name="connsiteX1337" fmla="*/ 4558234 w 9408955"/>
              <a:gd name="connsiteY1337" fmla="*/ 2016833 h 4587875"/>
              <a:gd name="connsiteX1338" fmla="*/ 4576831 w 9408955"/>
              <a:gd name="connsiteY1338" fmla="*/ 1953500 h 4587875"/>
              <a:gd name="connsiteX1339" fmla="*/ 4527164 w 9408955"/>
              <a:gd name="connsiteY1339" fmla="*/ 1955536 h 4587875"/>
              <a:gd name="connsiteX1340" fmla="*/ 4558234 w 9408955"/>
              <a:gd name="connsiteY1340" fmla="*/ 2016833 h 4587875"/>
              <a:gd name="connsiteX1341" fmla="*/ 4253048 w 9408955"/>
              <a:gd name="connsiteY1341" fmla="*/ 2017063 h 4587875"/>
              <a:gd name="connsiteX1342" fmla="*/ 4273618 w 9408955"/>
              <a:gd name="connsiteY1342" fmla="*/ 1967047 h 4587875"/>
              <a:gd name="connsiteX1343" fmla="*/ 4210118 w 9408955"/>
              <a:gd name="connsiteY1343" fmla="*/ 1967503 h 4587875"/>
              <a:gd name="connsiteX1344" fmla="*/ 4233023 w 9408955"/>
              <a:gd name="connsiteY1344" fmla="*/ 2016977 h 4587875"/>
              <a:gd name="connsiteX1345" fmla="*/ 4253048 w 9408955"/>
              <a:gd name="connsiteY1345" fmla="*/ 2017063 h 4587875"/>
              <a:gd name="connsiteX1346" fmla="*/ 6511817 w 9408955"/>
              <a:gd name="connsiteY1346" fmla="*/ 2017184 h 4587875"/>
              <a:gd name="connsiteX1347" fmla="*/ 6536000 w 9408955"/>
              <a:gd name="connsiteY1347" fmla="*/ 1972899 h 4587875"/>
              <a:gd name="connsiteX1348" fmla="*/ 6476475 w 9408955"/>
              <a:gd name="connsiteY1348" fmla="*/ 1959028 h 4587875"/>
              <a:gd name="connsiteX1349" fmla="*/ 6493351 w 9408955"/>
              <a:gd name="connsiteY1349" fmla="*/ 2017010 h 4587875"/>
              <a:gd name="connsiteX1350" fmla="*/ 6511817 w 9408955"/>
              <a:gd name="connsiteY1350" fmla="*/ 2017184 h 4587875"/>
              <a:gd name="connsiteX1351" fmla="*/ 4145618 w 9408955"/>
              <a:gd name="connsiteY1351" fmla="*/ 2017599 h 4587875"/>
              <a:gd name="connsiteX1352" fmla="*/ 4173825 w 9408955"/>
              <a:gd name="connsiteY1352" fmla="*/ 1979839 h 4587875"/>
              <a:gd name="connsiteX1353" fmla="*/ 4116969 w 9408955"/>
              <a:gd name="connsiteY1353" fmla="*/ 1955573 h 4587875"/>
              <a:gd name="connsiteX1354" fmla="*/ 4128795 w 9408955"/>
              <a:gd name="connsiteY1354" fmla="*/ 2015898 h 4587875"/>
              <a:gd name="connsiteX1355" fmla="*/ 4145618 w 9408955"/>
              <a:gd name="connsiteY1355" fmla="*/ 2017599 h 4587875"/>
              <a:gd name="connsiteX1356" fmla="*/ 4964795 w 9408955"/>
              <a:gd name="connsiteY1356" fmla="*/ 2017863 h 4587875"/>
              <a:gd name="connsiteX1357" fmla="*/ 4997192 w 9408955"/>
              <a:gd name="connsiteY1357" fmla="*/ 1987268 h 4587875"/>
              <a:gd name="connsiteX1358" fmla="*/ 4942132 w 9408955"/>
              <a:gd name="connsiteY1358" fmla="*/ 1952302 h 4587875"/>
              <a:gd name="connsiteX1359" fmla="*/ 4949043 w 9408955"/>
              <a:gd name="connsiteY1359" fmla="*/ 2015606 h 4587875"/>
              <a:gd name="connsiteX1360" fmla="*/ 4964795 w 9408955"/>
              <a:gd name="connsiteY1360" fmla="*/ 2017863 h 4587875"/>
              <a:gd name="connsiteX1361" fmla="*/ 5573537 w 9408955"/>
              <a:gd name="connsiteY1361" fmla="*/ 2017927 h 4587875"/>
              <a:gd name="connsiteX1362" fmla="*/ 5611988 w 9408955"/>
              <a:gd name="connsiteY1362" fmla="*/ 1972157 h 4587875"/>
              <a:gd name="connsiteX1363" fmla="*/ 5564355 w 9408955"/>
              <a:gd name="connsiteY1363" fmla="*/ 1944687 h 4587875"/>
              <a:gd name="connsiteX1364" fmla="*/ 5553363 w 9408955"/>
              <a:gd name="connsiteY1364" fmla="*/ 2006551 h 4587875"/>
              <a:gd name="connsiteX1365" fmla="*/ 5573537 w 9408955"/>
              <a:gd name="connsiteY1365" fmla="*/ 2017927 h 4587875"/>
              <a:gd name="connsiteX1366" fmla="*/ 7226896 w 9408955"/>
              <a:gd name="connsiteY1366" fmla="*/ 2017951 h 4587875"/>
              <a:gd name="connsiteX1367" fmla="*/ 7256087 w 9408955"/>
              <a:gd name="connsiteY1367" fmla="*/ 1978679 h 4587875"/>
              <a:gd name="connsiteX1368" fmla="*/ 7208826 w 9408955"/>
              <a:gd name="connsiteY1368" fmla="*/ 1949499 h 4587875"/>
              <a:gd name="connsiteX1369" fmla="*/ 7209279 w 9408955"/>
              <a:gd name="connsiteY1369" fmla="*/ 2014927 h 4587875"/>
              <a:gd name="connsiteX1370" fmla="*/ 7226896 w 9408955"/>
              <a:gd name="connsiteY1370" fmla="*/ 2017951 h 4587875"/>
              <a:gd name="connsiteX1371" fmla="*/ 4863880 w 9408955"/>
              <a:gd name="connsiteY1371" fmla="*/ 2017967 h 4587875"/>
              <a:gd name="connsiteX1372" fmla="*/ 4892870 w 9408955"/>
              <a:gd name="connsiteY1372" fmla="*/ 1972184 h 4587875"/>
              <a:gd name="connsiteX1373" fmla="*/ 4837252 w 9408955"/>
              <a:gd name="connsiteY1373" fmla="*/ 1953303 h 4587875"/>
              <a:gd name="connsiteX1374" fmla="*/ 4844147 w 9408955"/>
              <a:gd name="connsiteY1374" fmla="*/ 2015010 h 4587875"/>
              <a:gd name="connsiteX1375" fmla="*/ 4863880 w 9408955"/>
              <a:gd name="connsiteY1375" fmla="*/ 2017967 h 4587875"/>
              <a:gd name="connsiteX1376" fmla="*/ 4654070 w 9408955"/>
              <a:gd name="connsiteY1376" fmla="*/ 2017984 h 4587875"/>
              <a:gd name="connsiteX1377" fmla="*/ 4685935 w 9408955"/>
              <a:gd name="connsiteY1377" fmla="*/ 1980640 h 4587875"/>
              <a:gd name="connsiteX1378" fmla="*/ 4641517 w 9408955"/>
              <a:gd name="connsiteY1378" fmla="*/ 1949425 h 4587875"/>
              <a:gd name="connsiteX1379" fmla="*/ 4636331 w 9408955"/>
              <a:gd name="connsiteY1379" fmla="*/ 2013891 h 4587875"/>
              <a:gd name="connsiteX1380" fmla="*/ 4654070 w 9408955"/>
              <a:gd name="connsiteY1380" fmla="*/ 2017984 h 4587875"/>
              <a:gd name="connsiteX1381" fmla="*/ 4456083 w 9408955"/>
              <a:gd name="connsiteY1381" fmla="*/ 2018000 h 4587875"/>
              <a:gd name="connsiteX1382" fmla="*/ 4478006 w 9408955"/>
              <a:gd name="connsiteY1382" fmla="*/ 1965482 h 4587875"/>
              <a:gd name="connsiteX1383" fmla="*/ 4416565 w 9408955"/>
              <a:gd name="connsiteY1383" fmla="*/ 1965252 h 4587875"/>
              <a:gd name="connsiteX1384" fmla="*/ 4434447 w 9408955"/>
              <a:gd name="connsiteY1384" fmla="*/ 2015906 h 4587875"/>
              <a:gd name="connsiteX1385" fmla="*/ 4456083 w 9408955"/>
              <a:gd name="connsiteY1385" fmla="*/ 2018000 h 4587875"/>
              <a:gd name="connsiteX1386" fmla="*/ 5379135 w 9408955"/>
              <a:gd name="connsiteY1386" fmla="*/ 2018068 h 4587875"/>
              <a:gd name="connsiteX1387" fmla="*/ 5405733 w 9408955"/>
              <a:gd name="connsiteY1387" fmla="*/ 1971533 h 4587875"/>
              <a:gd name="connsiteX1388" fmla="*/ 5359242 w 9408955"/>
              <a:gd name="connsiteY1388" fmla="*/ 1949762 h 4587875"/>
              <a:gd name="connsiteX1389" fmla="*/ 5359922 w 9408955"/>
              <a:gd name="connsiteY1389" fmla="*/ 2015992 h 4587875"/>
              <a:gd name="connsiteX1390" fmla="*/ 5379135 w 9408955"/>
              <a:gd name="connsiteY1390" fmla="*/ 2018068 h 4587875"/>
              <a:gd name="connsiteX1391" fmla="*/ 5483047 w 9408955"/>
              <a:gd name="connsiteY1391" fmla="*/ 2018139 h 4587875"/>
              <a:gd name="connsiteX1392" fmla="*/ 5507954 w 9408955"/>
              <a:gd name="connsiteY1392" fmla="*/ 1972138 h 4587875"/>
              <a:gd name="connsiteX1393" fmla="*/ 5451651 w 9408955"/>
              <a:gd name="connsiteY1393" fmla="*/ 1955469 h 4587875"/>
              <a:gd name="connsiteX1394" fmla="*/ 5463732 w 9408955"/>
              <a:gd name="connsiteY1394" fmla="*/ 2017282 h 4587875"/>
              <a:gd name="connsiteX1395" fmla="*/ 5483047 w 9408955"/>
              <a:gd name="connsiteY1395" fmla="*/ 2018139 h 4587875"/>
              <a:gd name="connsiteX1396" fmla="*/ 5276759 w 9408955"/>
              <a:gd name="connsiteY1396" fmla="*/ 2018225 h 4587875"/>
              <a:gd name="connsiteX1397" fmla="*/ 5300425 w 9408955"/>
              <a:gd name="connsiteY1397" fmla="*/ 1964767 h 4587875"/>
              <a:gd name="connsiteX1398" fmla="*/ 5242959 w 9408955"/>
              <a:gd name="connsiteY1398" fmla="*/ 1953715 h 4587875"/>
              <a:gd name="connsiteX1399" fmla="*/ 5255273 w 9408955"/>
              <a:gd name="connsiteY1399" fmla="*/ 2015192 h 4587875"/>
              <a:gd name="connsiteX1400" fmla="*/ 5276759 w 9408955"/>
              <a:gd name="connsiteY1400" fmla="*/ 2018225 h 4587875"/>
              <a:gd name="connsiteX1401" fmla="*/ 5071939 w 9408955"/>
              <a:gd name="connsiteY1401" fmla="*/ 2018337 h 4587875"/>
              <a:gd name="connsiteX1402" fmla="*/ 5096989 w 9408955"/>
              <a:gd name="connsiteY1402" fmla="*/ 1972501 h 4587875"/>
              <a:gd name="connsiteX1403" fmla="*/ 5041279 w 9408955"/>
              <a:gd name="connsiteY1403" fmla="*/ 1955419 h 4587875"/>
              <a:gd name="connsiteX1404" fmla="*/ 5053200 w 9408955"/>
              <a:gd name="connsiteY1404" fmla="*/ 2016591 h 4587875"/>
              <a:gd name="connsiteX1405" fmla="*/ 5071939 w 9408955"/>
              <a:gd name="connsiteY1405" fmla="*/ 2018337 h 4587875"/>
              <a:gd name="connsiteX1406" fmla="*/ 7635024 w 9408955"/>
              <a:gd name="connsiteY1406" fmla="*/ 2018350 h 4587875"/>
              <a:gd name="connsiteX1407" fmla="*/ 7668321 w 9408955"/>
              <a:gd name="connsiteY1407" fmla="*/ 1987096 h 4587875"/>
              <a:gd name="connsiteX1408" fmla="*/ 7613148 w 9408955"/>
              <a:gd name="connsiteY1408" fmla="*/ 1953759 h 4587875"/>
              <a:gd name="connsiteX1409" fmla="*/ 7619126 w 9408955"/>
              <a:gd name="connsiteY1409" fmla="*/ 2014991 h 4587875"/>
              <a:gd name="connsiteX1410" fmla="*/ 7635024 w 9408955"/>
              <a:gd name="connsiteY1410" fmla="*/ 2018350 h 4587875"/>
              <a:gd name="connsiteX1411" fmla="*/ 4349405 w 9408955"/>
              <a:gd name="connsiteY1411" fmla="*/ 2018391 h 4587875"/>
              <a:gd name="connsiteX1412" fmla="*/ 4376959 w 9408955"/>
              <a:gd name="connsiteY1412" fmla="*/ 1971336 h 4587875"/>
              <a:gd name="connsiteX1413" fmla="*/ 4323687 w 9408955"/>
              <a:gd name="connsiteY1413" fmla="*/ 1953106 h 4587875"/>
              <a:gd name="connsiteX1414" fmla="*/ 4329403 w 9408955"/>
              <a:gd name="connsiteY1414" fmla="*/ 2014720 h 4587875"/>
              <a:gd name="connsiteX1415" fmla="*/ 4349405 w 9408955"/>
              <a:gd name="connsiteY1415" fmla="*/ 2018391 h 4587875"/>
              <a:gd name="connsiteX1416" fmla="*/ 4044356 w 9408955"/>
              <a:gd name="connsiteY1416" fmla="*/ 2018424 h 4587875"/>
              <a:gd name="connsiteX1417" fmla="*/ 4070392 w 9408955"/>
              <a:gd name="connsiteY1417" fmla="*/ 1972414 h 4587875"/>
              <a:gd name="connsiteX1418" fmla="*/ 4006706 w 9408955"/>
              <a:gd name="connsiteY1418" fmla="*/ 1965507 h 4587875"/>
              <a:gd name="connsiteX1419" fmla="*/ 4025129 w 9408955"/>
              <a:gd name="connsiteY1419" fmla="*/ 2016392 h 4587875"/>
              <a:gd name="connsiteX1420" fmla="*/ 4044356 w 9408955"/>
              <a:gd name="connsiteY1420" fmla="*/ 2018424 h 4587875"/>
              <a:gd name="connsiteX1421" fmla="*/ 2194752 w 9408955"/>
              <a:gd name="connsiteY1421" fmla="*/ 2018573 h 4587875"/>
              <a:gd name="connsiteX1422" fmla="*/ 2220058 w 9408955"/>
              <a:gd name="connsiteY1422" fmla="*/ 1973291 h 4587875"/>
              <a:gd name="connsiteX1423" fmla="*/ 2168613 w 9408955"/>
              <a:gd name="connsiteY1423" fmla="*/ 1952952 h 4587875"/>
              <a:gd name="connsiteX1424" fmla="*/ 2175699 w 9408955"/>
              <a:gd name="connsiteY1424" fmla="*/ 2016713 h 4587875"/>
              <a:gd name="connsiteX1425" fmla="*/ 2194752 w 9408955"/>
              <a:gd name="connsiteY1425" fmla="*/ 2018573 h 4587875"/>
              <a:gd name="connsiteX1426" fmla="*/ 5170859 w 9408955"/>
              <a:gd name="connsiteY1426" fmla="*/ 2018788 h 4587875"/>
              <a:gd name="connsiteX1427" fmla="*/ 5199511 w 9408955"/>
              <a:gd name="connsiteY1427" fmla="*/ 1972923 h 4587875"/>
              <a:gd name="connsiteX1428" fmla="*/ 5143487 w 9408955"/>
              <a:gd name="connsiteY1428" fmla="*/ 1954599 h 4587875"/>
              <a:gd name="connsiteX1429" fmla="*/ 5150804 w 9408955"/>
              <a:gd name="connsiteY1429" fmla="*/ 2014837 h 4587875"/>
              <a:gd name="connsiteX1430" fmla="*/ 5170859 w 9408955"/>
              <a:gd name="connsiteY1430" fmla="*/ 2018788 h 4587875"/>
              <a:gd name="connsiteX1431" fmla="*/ 7122535 w 9408955"/>
              <a:gd name="connsiteY1431" fmla="*/ 2018834 h 4587875"/>
              <a:gd name="connsiteX1432" fmla="*/ 7154730 w 9408955"/>
              <a:gd name="connsiteY1432" fmla="*/ 1980857 h 4587875"/>
              <a:gd name="connsiteX1433" fmla="*/ 7094908 w 9408955"/>
              <a:gd name="connsiteY1433" fmla="*/ 1958238 h 4587875"/>
              <a:gd name="connsiteX1434" fmla="*/ 7104578 w 9408955"/>
              <a:gd name="connsiteY1434" fmla="*/ 2015585 h 4587875"/>
              <a:gd name="connsiteX1435" fmla="*/ 7122535 w 9408955"/>
              <a:gd name="connsiteY1435" fmla="*/ 2018834 h 4587875"/>
              <a:gd name="connsiteX1436" fmla="*/ 4754042 w 9408955"/>
              <a:gd name="connsiteY1436" fmla="*/ 2018973 h 4587875"/>
              <a:gd name="connsiteX1437" fmla="*/ 4790058 w 9408955"/>
              <a:gd name="connsiteY1437" fmla="*/ 1987827 h 4587875"/>
              <a:gd name="connsiteX1438" fmla="*/ 4739240 w 9408955"/>
              <a:gd name="connsiteY1438" fmla="*/ 1950951 h 4587875"/>
              <a:gd name="connsiteX1439" fmla="*/ 4738116 w 9408955"/>
              <a:gd name="connsiteY1439" fmla="*/ 2012792 h 4587875"/>
              <a:gd name="connsiteX1440" fmla="*/ 4754042 w 9408955"/>
              <a:gd name="connsiteY1440" fmla="*/ 2018973 h 4587875"/>
              <a:gd name="connsiteX1441" fmla="*/ 7648117 w 9408955"/>
              <a:gd name="connsiteY1441" fmla="*/ 2115811 h 4587875"/>
              <a:gd name="connsiteX1442" fmla="*/ 7667955 w 9408955"/>
              <a:gd name="connsiteY1442" fmla="*/ 2092615 h 4587875"/>
              <a:gd name="connsiteX1443" fmla="*/ 7610960 w 9408955"/>
              <a:gd name="connsiteY1443" fmla="*/ 2056140 h 4587875"/>
              <a:gd name="connsiteX1444" fmla="*/ 7616288 w 9408955"/>
              <a:gd name="connsiteY1444" fmla="*/ 2114728 h 4587875"/>
              <a:gd name="connsiteX1445" fmla="*/ 7648117 w 9408955"/>
              <a:gd name="connsiteY1445" fmla="*/ 2115811 h 4587875"/>
              <a:gd name="connsiteX1446" fmla="*/ 7028587 w 9408955"/>
              <a:gd name="connsiteY1446" fmla="*/ 2116376 h 4587875"/>
              <a:gd name="connsiteX1447" fmla="*/ 7049644 w 9408955"/>
              <a:gd name="connsiteY1447" fmla="*/ 2096247 h 4587875"/>
              <a:gd name="connsiteX1448" fmla="*/ 7003826 w 9408955"/>
              <a:gd name="connsiteY1448" fmla="*/ 2053186 h 4587875"/>
              <a:gd name="connsiteX1449" fmla="*/ 6998127 w 9408955"/>
              <a:gd name="connsiteY1449" fmla="*/ 2114638 h 4587875"/>
              <a:gd name="connsiteX1450" fmla="*/ 7028587 w 9408955"/>
              <a:gd name="connsiteY1450" fmla="*/ 2116376 h 4587875"/>
              <a:gd name="connsiteX1451" fmla="*/ 5386951 w 9408955"/>
              <a:gd name="connsiteY1451" fmla="*/ 2116409 h 4587875"/>
              <a:gd name="connsiteX1452" fmla="*/ 5372555 w 9408955"/>
              <a:gd name="connsiteY1452" fmla="*/ 2051022 h 4587875"/>
              <a:gd name="connsiteX1453" fmla="*/ 5338591 w 9408955"/>
              <a:gd name="connsiteY1453" fmla="*/ 2101077 h 4587875"/>
              <a:gd name="connsiteX1454" fmla="*/ 5386951 w 9408955"/>
              <a:gd name="connsiteY1454" fmla="*/ 2116409 h 4587875"/>
              <a:gd name="connsiteX1455" fmla="*/ 4768274 w 9408955"/>
              <a:gd name="connsiteY1455" fmla="*/ 2116541 h 4587875"/>
              <a:gd name="connsiteX1456" fmla="*/ 4789183 w 9408955"/>
              <a:gd name="connsiteY1456" fmla="*/ 2095957 h 4587875"/>
              <a:gd name="connsiteX1457" fmla="*/ 4745297 w 9408955"/>
              <a:gd name="connsiteY1457" fmla="*/ 2051130 h 4587875"/>
              <a:gd name="connsiteX1458" fmla="*/ 4737715 w 9408955"/>
              <a:gd name="connsiteY1458" fmla="*/ 2115168 h 4587875"/>
              <a:gd name="connsiteX1459" fmla="*/ 4768274 w 9408955"/>
              <a:gd name="connsiteY1459" fmla="*/ 2116541 h 4587875"/>
              <a:gd name="connsiteX1460" fmla="*/ 1889713 w 9408955"/>
              <a:gd name="connsiteY1460" fmla="*/ 2117256 h 4587875"/>
              <a:gd name="connsiteX1461" fmla="*/ 1910922 w 9408955"/>
              <a:gd name="connsiteY1461" fmla="*/ 2098605 h 4587875"/>
              <a:gd name="connsiteX1462" fmla="*/ 1873543 w 9408955"/>
              <a:gd name="connsiteY1462" fmla="*/ 2050613 h 4587875"/>
              <a:gd name="connsiteX1463" fmla="*/ 1860785 w 9408955"/>
              <a:gd name="connsiteY1463" fmla="*/ 2115436 h 4587875"/>
              <a:gd name="connsiteX1464" fmla="*/ 1889713 w 9408955"/>
              <a:gd name="connsiteY1464" fmla="*/ 2117256 h 4587875"/>
              <a:gd name="connsiteX1465" fmla="*/ 5075658 w 9408955"/>
              <a:gd name="connsiteY1465" fmla="*/ 2117280 h 4587875"/>
              <a:gd name="connsiteX1466" fmla="*/ 5096772 w 9408955"/>
              <a:gd name="connsiteY1466" fmla="*/ 2096094 h 4587875"/>
              <a:gd name="connsiteX1467" fmla="*/ 5057687 w 9408955"/>
              <a:gd name="connsiteY1467" fmla="*/ 2050452 h 4587875"/>
              <a:gd name="connsiteX1468" fmla="*/ 5045116 w 9408955"/>
              <a:gd name="connsiteY1468" fmla="*/ 2114213 h 4587875"/>
              <a:gd name="connsiteX1469" fmla="*/ 5075658 w 9408955"/>
              <a:gd name="connsiteY1469" fmla="*/ 2117280 h 4587875"/>
              <a:gd name="connsiteX1470" fmla="*/ 5795607 w 9408955"/>
              <a:gd name="connsiteY1470" fmla="*/ 2117292 h 4587875"/>
              <a:gd name="connsiteX1471" fmla="*/ 5817501 w 9408955"/>
              <a:gd name="connsiteY1471" fmla="*/ 2092413 h 4587875"/>
              <a:gd name="connsiteX1472" fmla="*/ 5774859 w 9408955"/>
              <a:gd name="connsiteY1472" fmla="*/ 2050909 h 4587875"/>
              <a:gd name="connsiteX1473" fmla="*/ 5761333 w 9408955"/>
              <a:gd name="connsiteY1473" fmla="*/ 2112592 h 4587875"/>
              <a:gd name="connsiteX1474" fmla="*/ 5795607 w 9408955"/>
              <a:gd name="connsiteY1474" fmla="*/ 2117292 h 4587875"/>
              <a:gd name="connsiteX1475" fmla="*/ 4956886 w 9408955"/>
              <a:gd name="connsiteY1475" fmla="*/ 2118330 h 4587875"/>
              <a:gd name="connsiteX1476" fmla="*/ 4996961 w 9408955"/>
              <a:gd name="connsiteY1476" fmla="*/ 2091965 h 4587875"/>
              <a:gd name="connsiteX1477" fmla="*/ 4953650 w 9408955"/>
              <a:gd name="connsiteY1477" fmla="*/ 2051258 h 4587875"/>
              <a:gd name="connsiteX1478" fmla="*/ 4940519 w 9408955"/>
              <a:gd name="connsiteY1478" fmla="*/ 2112545 h 4587875"/>
              <a:gd name="connsiteX1479" fmla="*/ 4956886 w 9408955"/>
              <a:gd name="connsiteY1479" fmla="*/ 2118330 h 4587875"/>
              <a:gd name="connsiteX1480" fmla="*/ 4856384 w 9408955"/>
              <a:gd name="connsiteY1480" fmla="*/ 2118611 h 4587875"/>
              <a:gd name="connsiteX1481" fmla="*/ 4893231 w 9408955"/>
              <a:gd name="connsiteY1481" fmla="*/ 2076950 h 4587875"/>
              <a:gd name="connsiteX1482" fmla="*/ 4829226 w 9408955"/>
              <a:gd name="connsiteY1482" fmla="*/ 2064765 h 4587875"/>
              <a:gd name="connsiteX1483" fmla="*/ 4835696 w 9408955"/>
              <a:gd name="connsiteY1483" fmla="*/ 2111697 h 4587875"/>
              <a:gd name="connsiteX1484" fmla="*/ 4856384 w 9408955"/>
              <a:gd name="connsiteY1484" fmla="*/ 2118611 h 4587875"/>
              <a:gd name="connsiteX1485" fmla="*/ 4241520 w 9408955"/>
              <a:gd name="connsiteY1485" fmla="*/ 2118944 h 4587875"/>
              <a:gd name="connsiteX1486" fmla="*/ 4277917 w 9408955"/>
              <a:gd name="connsiteY1486" fmla="*/ 2084847 h 4587875"/>
              <a:gd name="connsiteX1487" fmla="*/ 4230713 w 9408955"/>
              <a:gd name="connsiteY1487" fmla="*/ 2052594 h 4587875"/>
              <a:gd name="connsiteX1488" fmla="*/ 4223644 w 9408955"/>
              <a:gd name="connsiteY1488" fmla="*/ 2114394 h 4587875"/>
              <a:gd name="connsiteX1489" fmla="*/ 4241520 w 9408955"/>
              <a:gd name="connsiteY1489" fmla="*/ 2118944 h 4587875"/>
              <a:gd name="connsiteX1490" fmla="*/ 4348016 w 9408955"/>
              <a:gd name="connsiteY1490" fmla="*/ 2118953 h 4587875"/>
              <a:gd name="connsiteX1491" fmla="*/ 4378140 w 9408955"/>
              <a:gd name="connsiteY1491" fmla="*/ 2076865 h 4587875"/>
              <a:gd name="connsiteX1492" fmla="*/ 4316057 w 9408955"/>
              <a:gd name="connsiteY1492" fmla="*/ 2065239 h 4587875"/>
              <a:gd name="connsiteX1493" fmla="*/ 4328337 w 9408955"/>
              <a:gd name="connsiteY1493" fmla="*/ 2114932 h 4587875"/>
              <a:gd name="connsiteX1494" fmla="*/ 4348016 w 9408955"/>
              <a:gd name="connsiteY1494" fmla="*/ 2118953 h 4587875"/>
              <a:gd name="connsiteX1495" fmla="*/ 4444422 w 9408955"/>
              <a:gd name="connsiteY1495" fmla="*/ 2119008 h 4587875"/>
              <a:gd name="connsiteX1496" fmla="*/ 4482170 w 9408955"/>
              <a:gd name="connsiteY1496" fmla="*/ 2084048 h 4587875"/>
              <a:gd name="connsiteX1497" fmla="*/ 4426673 w 9408955"/>
              <a:gd name="connsiteY1497" fmla="*/ 2056903 h 4587875"/>
              <a:gd name="connsiteX1498" fmla="*/ 4425744 w 9408955"/>
              <a:gd name="connsiteY1498" fmla="*/ 2112324 h 4587875"/>
              <a:gd name="connsiteX1499" fmla="*/ 4444422 w 9408955"/>
              <a:gd name="connsiteY1499" fmla="*/ 2119008 h 4587875"/>
              <a:gd name="connsiteX1500" fmla="*/ 5576510 w 9408955"/>
              <a:gd name="connsiteY1500" fmla="*/ 2119050 h 4587875"/>
              <a:gd name="connsiteX1501" fmla="*/ 5612555 w 9408955"/>
              <a:gd name="connsiteY1501" fmla="*/ 2084951 h 4587875"/>
              <a:gd name="connsiteX1502" fmla="*/ 5553877 w 9408955"/>
              <a:gd name="connsiteY1502" fmla="*/ 2059390 h 4587875"/>
              <a:gd name="connsiteX1503" fmla="*/ 5558653 w 9408955"/>
              <a:gd name="connsiteY1503" fmla="*/ 2114357 h 4587875"/>
              <a:gd name="connsiteX1504" fmla="*/ 5576510 w 9408955"/>
              <a:gd name="connsiteY1504" fmla="*/ 2119050 h 4587875"/>
              <a:gd name="connsiteX1505" fmla="*/ 1979974 w 9408955"/>
              <a:gd name="connsiteY1505" fmla="*/ 2119155 h 4587875"/>
              <a:gd name="connsiteX1506" fmla="*/ 2016183 w 9408955"/>
              <a:gd name="connsiteY1506" fmla="*/ 2090822 h 4587875"/>
              <a:gd name="connsiteX1507" fmla="*/ 1964141 w 9408955"/>
              <a:gd name="connsiteY1507" fmla="*/ 2054148 h 4587875"/>
              <a:gd name="connsiteX1508" fmla="*/ 1963682 w 9408955"/>
              <a:gd name="connsiteY1508" fmla="*/ 2115118 h 4587875"/>
              <a:gd name="connsiteX1509" fmla="*/ 1979974 w 9408955"/>
              <a:gd name="connsiteY1509" fmla="*/ 2119155 h 4587875"/>
              <a:gd name="connsiteX1510" fmla="*/ 4034165 w 9408955"/>
              <a:gd name="connsiteY1510" fmla="*/ 2119218 h 4587875"/>
              <a:gd name="connsiteX1511" fmla="*/ 4071111 w 9408955"/>
              <a:gd name="connsiteY1511" fmla="*/ 2083603 h 4587875"/>
              <a:gd name="connsiteX1512" fmla="*/ 4006220 w 9408955"/>
              <a:gd name="connsiteY1512" fmla="*/ 2069138 h 4587875"/>
              <a:gd name="connsiteX1513" fmla="*/ 4015942 w 9408955"/>
              <a:gd name="connsiteY1513" fmla="*/ 2113223 h 4587875"/>
              <a:gd name="connsiteX1514" fmla="*/ 4034165 w 9408955"/>
              <a:gd name="connsiteY1514" fmla="*/ 2119218 h 4587875"/>
              <a:gd name="connsiteX1515" fmla="*/ 6501325 w 9408955"/>
              <a:gd name="connsiteY1515" fmla="*/ 2119269 h 4587875"/>
              <a:gd name="connsiteX1516" fmla="*/ 6536007 w 9408955"/>
              <a:gd name="connsiteY1516" fmla="*/ 2085681 h 4587875"/>
              <a:gd name="connsiteX1517" fmla="*/ 6474408 w 9408955"/>
              <a:gd name="connsiteY1517" fmla="*/ 2063403 h 4587875"/>
              <a:gd name="connsiteX1518" fmla="*/ 6483533 w 9408955"/>
              <a:gd name="connsiteY1518" fmla="*/ 2114389 h 4587875"/>
              <a:gd name="connsiteX1519" fmla="*/ 6501325 w 9408955"/>
              <a:gd name="connsiteY1519" fmla="*/ 2119269 h 4587875"/>
              <a:gd name="connsiteX1520" fmla="*/ 4138046 w 9408955"/>
              <a:gd name="connsiteY1520" fmla="*/ 2119281 h 4587875"/>
              <a:gd name="connsiteX1521" fmla="*/ 4173581 w 9408955"/>
              <a:gd name="connsiteY1521" fmla="*/ 2084614 h 4587875"/>
              <a:gd name="connsiteX1522" fmla="*/ 4120214 w 9408955"/>
              <a:gd name="connsiteY1522" fmla="*/ 2056266 h 4587875"/>
              <a:gd name="connsiteX1523" fmla="*/ 4119758 w 9408955"/>
              <a:gd name="connsiteY1523" fmla="*/ 2114550 h 4587875"/>
              <a:gd name="connsiteX1524" fmla="*/ 4138046 w 9408955"/>
              <a:gd name="connsiteY1524" fmla="*/ 2119281 h 4587875"/>
              <a:gd name="connsiteX1525" fmla="*/ 7118152 w 9408955"/>
              <a:gd name="connsiteY1525" fmla="*/ 2119284 h 4587875"/>
              <a:gd name="connsiteX1526" fmla="*/ 7154617 w 9408955"/>
              <a:gd name="connsiteY1526" fmla="*/ 2090822 h 4587875"/>
              <a:gd name="connsiteX1527" fmla="*/ 7102433 w 9408955"/>
              <a:gd name="connsiteY1527" fmla="*/ 2054607 h 4587875"/>
              <a:gd name="connsiteX1528" fmla="*/ 7101744 w 9408955"/>
              <a:gd name="connsiteY1528" fmla="*/ 2115348 h 4587875"/>
              <a:gd name="connsiteX1529" fmla="*/ 7118152 w 9408955"/>
              <a:gd name="connsiteY1529" fmla="*/ 2119284 h 4587875"/>
              <a:gd name="connsiteX1530" fmla="*/ 4548195 w 9408955"/>
              <a:gd name="connsiteY1530" fmla="*/ 2119287 h 4587875"/>
              <a:gd name="connsiteX1531" fmla="*/ 4584082 w 9408955"/>
              <a:gd name="connsiteY1531" fmla="*/ 2085049 h 4587875"/>
              <a:gd name="connsiteX1532" fmla="*/ 4542231 w 9408955"/>
              <a:gd name="connsiteY1532" fmla="*/ 2050660 h 4587875"/>
              <a:gd name="connsiteX1533" fmla="*/ 4530631 w 9408955"/>
              <a:gd name="connsiteY1533" fmla="*/ 2113248 h 4587875"/>
              <a:gd name="connsiteX1534" fmla="*/ 4548195 w 9408955"/>
              <a:gd name="connsiteY1534" fmla="*/ 2119287 h 4587875"/>
              <a:gd name="connsiteX1535" fmla="*/ 5270282 w 9408955"/>
              <a:gd name="connsiteY1535" fmla="*/ 2119372 h 4587875"/>
              <a:gd name="connsiteX1536" fmla="*/ 5303605 w 9408955"/>
              <a:gd name="connsiteY1536" fmla="*/ 2084835 h 4587875"/>
              <a:gd name="connsiteX1537" fmla="*/ 5260204 w 9408955"/>
              <a:gd name="connsiteY1537" fmla="*/ 2051997 h 4587875"/>
              <a:gd name="connsiteX1538" fmla="*/ 5252545 w 9408955"/>
              <a:gd name="connsiteY1538" fmla="*/ 2115392 h 4587875"/>
              <a:gd name="connsiteX1539" fmla="*/ 5270282 w 9408955"/>
              <a:gd name="connsiteY1539" fmla="*/ 2119372 h 4587875"/>
              <a:gd name="connsiteX1540" fmla="*/ 6405656 w 9408955"/>
              <a:gd name="connsiteY1540" fmla="*/ 2119409 h 4587875"/>
              <a:gd name="connsiteX1541" fmla="*/ 6434794 w 9408955"/>
              <a:gd name="connsiteY1541" fmla="*/ 2076724 h 4587875"/>
              <a:gd name="connsiteX1542" fmla="*/ 6372449 w 9408955"/>
              <a:gd name="connsiteY1542" fmla="*/ 2063695 h 4587875"/>
              <a:gd name="connsiteX1543" fmla="*/ 6386201 w 9408955"/>
              <a:gd name="connsiteY1543" fmla="*/ 2116494 h 4587875"/>
              <a:gd name="connsiteX1544" fmla="*/ 6405656 w 9408955"/>
              <a:gd name="connsiteY1544" fmla="*/ 2119409 h 4587875"/>
              <a:gd name="connsiteX1545" fmla="*/ 7227649 w 9408955"/>
              <a:gd name="connsiteY1545" fmla="*/ 2119479 h 4587875"/>
              <a:gd name="connsiteX1546" fmla="*/ 7242033 w 9408955"/>
              <a:gd name="connsiteY1546" fmla="*/ 2113927 h 4587875"/>
              <a:gd name="connsiteX1547" fmla="*/ 7214362 w 9408955"/>
              <a:gd name="connsiteY1547" fmla="*/ 2051444 h 4587875"/>
              <a:gd name="connsiteX1548" fmla="*/ 7188041 w 9408955"/>
              <a:gd name="connsiteY1548" fmla="*/ 2101292 h 4587875"/>
              <a:gd name="connsiteX1549" fmla="*/ 7227649 w 9408955"/>
              <a:gd name="connsiteY1549" fmla="*/ 2119479 h 4587875"/>
              <a:gd name="connsiteX1550" fmla="*/ 5681068 w 9408955"/>
              <a:gd name="connsiteY1550" fmla="*/ 2119519 h 4587875"/>
              <a:gd name="connsiteX1551" fmla="*/ 5715514 w 9408955"/>
              <a:gd name="connsiteY1551" fmla="*/ 2084729 h 4587875"/>
              <a:gd name="connsiteX1552" fmla="*/ 5658883 w 9408955"/>
              <a:gd name="connsiteY1552" fmla="*/ 2057670 h 4587875"/>
              <a:gd name="connsiteX1553" fmla="*/ 5663204 w 9408955"/>
              <a:gd name="connsiteY1553" fmla="*/ 2115653 h 4587875"/>
              <a:gd name="connsiteX1554" fmla="*/ 5681068 w 9408955"/>
              <a:gd name="connsiteY1554" fmla="*/ 2119519 h 4587875"/>
              <a:gd name="connsiteX1555" fmla="*/ 5167333 w 9408955"/>
              <a:gd name="connsiteY1555" fmla="*/ 2119528 h 4587875"/>
              <a:gd name="connsiteX1556" fmla="*/ 5200962 w 9408955"/>
              <a:gd name="connsiteY1556" fmla="*/ 2084396 h 4587875"/>
              <a:gd name="connsiteX1557" fmla="*/ 5139431 w 9408955"/>
              <a:gd name="connsiteY1557" fmla="*/ 2063197 h 4587875"/>
              <a:gd name="connsiteX1558" fmla="*/ 5149348 w 9408955"/>
              <a:gd name="connsiteY1558" fmla="*/ 2115625 h 4587875"/>
              <a:gd name="connsiteX1559" fmla="*/ 5167333 w 9408955"/>
              <a:gd name="connsiteY1559" fmla="*/ 2119528 h 4587875"/>
              <a:gd name="connsiteX1560" fmla="*/ 4652683 w 9408955"/>
              <a:gd name="connsiteY1560" fmla="*/ 2119843 h 4587875"/>
              <a:gd name="connsiteX1561" fmla="*/ 4686169 w 9408955"/>
              <a:gd name="connsiteY1561" fmla="*/ 2084851 h 4587875"/>
              <a:gd name="connsiteX1562" fmla="*/ 4641520 w 9408955"/>
              <a:gd name="connsiteY1562" fmla="*/ 2052415 h 4587875"/>
              <a:gd name="connsiteX1563" fmla="*/ 4634755 w 9408955"/>
              <a:gd name="connsiteY1563" fmla="*/ 2115897 h 4587875"/>
              <a:gd name="connsiteX1564" fmla="*/ 4652683 w 9408955"/>
              <a:gd name="connsiteY1564" fmla="*/ 2119843 h 4587875"/>
              <a:gd name="connsiteX1565" fmla="*/ 4770790 w 9408955"/>
              <a:gd name="connsiteY1565" fmla="*/ 2218534 h 4587875"/>
              <a:gd name="connsiteX1566" fmla="*/ 4790650 w 9408955"/>
              <a:gd name="connsiteY1566" fmla="*/ 2194737 h 4587875"/>
              <a:gd name="connsiteX1567" fmla="*/ 4752017 w 9408955"/>
              <a:gd name="connsiteY1567" fmla="*/ 2153796 h 4587875"/>
              <a:gd name="connsiteX1568" fmla="*/ 4738758 w 9408955"/>
              <a:gd name="connsiteY1568" fmla="*/ 2217254 h 4587875"/>
              <a:gd name="connsiteX1569" fmla="*/ 4770790 w 9408955"/>
              <a:gd name="connsiteY1569" fmla="*/ 2218534 h 4587875"/>
              <a:gd name="connsiteX1570" fmla="*/ 5177622 w 9408955"/>
              <a:gd name="connsiteY1570" fmla="*/ 2219892 h 4587875"/>
              <a:gd name="connsiteX1571" fmla="*/ 5198170 w 9408955"/>
              <a:gd name="connsiteY1571" fmla="*/ 2200955 h 4587875"/>
              <a:gd name="connsiteX1572" fmla="*/ 5162603 w 9408955"/>
              <a:gd name="connsiteY1572" fmla="*/ 2154237 h 4587875"/>
              <a:gd name="connsiteX1573" fmla="*/ 5148695 w 9408955"/>
              <a:gd name="connsiteY1573" fmla="*/ 2217738 h 4587875"/>
              <a:gd name="connsiteX1574" fmla="*/ 5177622 w 9408955"/>
              <a:gd name="connsiteY1574" fmla="*/ 2219892 h 4587875"/>
              <a:gd name="connsiteX1575" fmla="*/ 4248114 w 9408955"/>
              <a:gd name="connsiteY1575" fmla="*/ 2220433 h 4587875"/>
              <a:gd name="connsiteX1576" fmla="*/ 4275582 w 9408955"/>
              <a:gd name="connsiteY1576" fmla="*/ 2201430 h 4587875"/>
              <a:gd name="connsiteX1577" fmla="*/ 4224293 w 9408955"/>
              <a:gd name="connsiteY1577" fmla="*/ 2157539 h 4587875"/>
              <a:gd name="connsiteX1578" fmla="*/ 4213124 w 9408955"/>
              <a:gd name="connsiteY1578" fmla="*/ 2212860 h 4587875"/>
              <a:gd name="connsiteX1579" fmla="*/ 4248114 w 9408955"/>
              <a:gd name="connsiteY1579" fmla="*/ 2220433 h 4587875"/>
              <a:gd name="connsiteX1580" fmla="*/ 4458699 w 9408955"/>
              <a:gd name="connsiteY1580" fmla="*/ 2220758 h 4587875"/>
              <a:gd name="connsiteX1581" fmla="*/ 4477982 w 9408955"/>
              <a:gd name="connsiteY1581" fmla="*/ 2204343 h 4587875"/>
              <a:gd name="connsiteX1582" fmla="*/ 4447219 w 9408955"/>
              <a:gd name="connsiteY1582" fmla="*/ 2154066 h 4587875"/>
              <a:gd name="connsiteX1583" fmla="*/ 4432290 w 9408955"/>
              <a:gd name="connsiteY1583" fmla="*/ 2219955 h 4587875"/>
              <a:gd name="connsiteX1584" fmla="*/ 4458699 w 9408955"/>
              <a:gd name="connsiteY1584" fmla="*/ 2220758 h 4587875"/>
              <a:gd name="connsiteX1585" fmla="*/ 4140857 w 9408955"/>
              <a:gd name="connsiteY1585" fmla="*/ 2220982 h 4587875"/>
              <a:gd name="connsiteX1586" fmla="*/ 4174967 w 9408955"/>
              <a:gd name="connsiteY1586" fmla="*/ 2172539 h 4587875"/>
              <a:gd name="connsiteX1587" fmla="*/ 4110613 w 9408955"/>
              <a:gd name="connsiteY1587" fmla="*/ 2167605 h 4587875"/>
              <a:gd name="connsiteX1588" fmla="*/ 4140857 w 9408955"/>
              <a:gd name="connsiteY1588" fmla="*/ 2220982 h 4587875"/>
              <a:gd name="connsiteX1589" fmla="*/ 4341916 w 9408955"/>
              <a:gd name="connsiteY1589" fmla="*/ 2221035 h 4587875"/>
              <a:gd name="connsiteX1590" fmla="*/ 4367441 w 9408955"/>
              <a:gd name="connsiteY1590" fmla="*/ 2215207 h 4587875"/>
              <a:gd name="connsiteX1591" fmla="*/ 4364442 w 9408955"/>
              <a:gd name="connsiteY1591" fmla="*/ 2158113 h 4587875"/>
              <a:gd name="connsiteX1592" fmla="*/ 4314832 w 9408955"/>
              <a:gd name="connsiteY1592" fmla="*/ 2168804 h 4587875"/>
              <a:gd name="connsiteX1593" fmla="*/ 4315525 w 9408955"/>
              <a:gd name="connsiteY1593" fmla="*/ 2214752 h 4587875"/>
              <a:gd name="connsiteX1594" fmla="*/ 4341916 w 9408955"/>
              <a:gd name="connsiteY1594" fmla="*/ 2221035 h 4587875"/>
              <a:gd name="connsiteX1595" fmla="*/ 1675714 w 9408955"/>
              <a:gd name="connsiteY1595" fmla="*/ 2221184 h 4587875"/>
              <a:gd name="connsiteX1596" fmla="*/ 1693296 w 9408955"/>
              <a:gd name="connsiteY1596" fmla="*/ 2216549 h 4587875"/>
              <a:gd name="connsiteX1597" fmla="*/ 1672450 w 9408955"/>
              <a:gd name="connsiteY1597" fmla="*/ 2153609 h 4587875"/>
              <a:gd name="connsiteX1598" fmla="*/ 1657789 w 9408955"/>
              <a:gd name="connsiteY1598" fmla="*/ 2218609 h 4587875"/>
              <a:gd name="connsiteX1599" fmla="*/ 1675714 w 9408955"/>
              <a:gd name="connsiteY1599" fmla="*/ 2221184 h 4587875"/>
              <a:gd name="connsiteX1600" fmla="*/ 6920257 w 9408955"/>
              <a:gd name="connsiteY1600" fmla="*/ 2221413 h 4587875"/>
              <a:gd name="connsiteX1601" fmla="*/ 6948285 w 9408955"/>
              <a:gd name="connsiteY1601" fmla="*/ 2180641 h 4587875"/>
              <a:gd name="connsiteX1602" fmla="*/ 6882382 w 9408955"/>
              <a:gd name="connsiteY1602" fmla="*/ 2173365 h 4587875"/>
              <a:gd name="connsiteX1603" fmla="*/ 6901309 w 9408955"/>
              <a:gd name="connsiteY1603" fmla="*/ 2219982 h 4587875"/>
              <a:gd name="connsiteX1604" fmla="*/ 6920257 w 9408955"/>
              <a:gd name="connsiteY1604" fmla="*/ 2221413 h 4587875"/>
              <a:gd name="connsiteX1605" fmla="*/ 7016450 w 9408955"/>
              <a:gd name="connsiteY1605" fmla="*/ 2221476 h 4587875"/>
              <a:gd name="connsiteX1606" fmla="*/ 7052163 w 9408955"/>
              <a:gd name="connsiteY1606" fmla="*/ 2188022 h 4587875"/>
              <a:gd name="connsiteX1607" fmla="*/ 7011484 w 9408955"/>
              <a:gd name="connsiteY1607" fmla="*/ 2153581 h 4587875"/>
              <a:gd name="connsiteX1608" fmla="*/ 6998614 w 9408955"/>
              <a:gd name="connsiteY1608" fmla="*/ 2217446 h 4587875"/>
              <a:gd name="connsiteX1609" fmla="*/ 7016450 w 9408955"/>
              <a:gd name="connsiteY1609" fmla="*/ 2221476 h 4587875"/>
              <a:gd name="connsiteX1610" fmla="*/ 5680897 w 9408955"/>
              <a:gd name="connsiteY1610" fmla="*/ 2221516 h 4587875"/>
              <a:gd name="connsiteX1611" fmla="*/ 5716596 w 9408955"/>
              <a:gd name="connsiteY1611" fmla="*/ 2188271 h 4587875"/>
              <a:gd name="connsiteX1612" fmla="*/ 5652494 w 9408955"/>
              <a:gd name="connsiteY1612" fmla="*/ 2165018 h 4587875"/>
              <a:gd name="connsiteX1613" fmla="*/ 5663139 w 9408955"/>
              <a:gd name="connsiteY1613" fmla="*/ 2217680 h 4587875"/>
              <a:gd name="connsiteX1614" fmla="*/ 5680897 w 9408955"/>
              <a:gd name="connsiteY1614" fmla="*/ 2221516 h 4587875"/>
              <a:gd name="connsiteX1615" fmla="*/ 5379993 w 9408955"/>
              <a:gd name="connsiteY1615" fmla="*/ 2221540 h 4587875"/>
              <a:gd name="connsiteX1616" fmla="*/ 5399984 w 9408955"/>
              <a:gd name="connsiteY1616" fmla="*/ 2210352 h 4587875"/>
              <a:gd name="connsiteX1617" fmla="*/ 5379679 w 9408955"/>
              <a:gd name="connsiteY1617" fmla="*/ 2154954 h 4587875"/>
              <a:gd name="connsiteX1618" fmla="*/ 5337473 w 9408955"/>
              <a:gd name="connsiteY1618" fmla="*/ 2172580 h 4587875"/>
              <a:gd name="connsiteX1619" fmla="*/ 5356408 w 9408955"/>
              <a:gd name="connsiteY1619" fmla="*/ 2220196 h 4587875"/>
              <a:gd name="connsiteX1620" fmla="*/ 5379993 w 9408955"/>
              <a:gd name="connsiteY1620" fmla="*/ 2221540 h 4587875"/>
              <a:gd name="connsiteX1621" fmla="*/ 4033536 w 9408955"/>
              <a:gd name="connsiteY1621" fmla="*/ 2221597 h 4587875"/>
              <a:gd name="connsiteX1622" fmla="*/ 4071272 w 9408955"/>
              <a:gd name="connsiteY1622" fmla="*/ 2188924 h 4587875"/>
              <a:gd name="connsiteX1623" fmla="*/ 4015578 w 9408955"/>
              <a:gd name="connsiteY1623" fmla="*/ 2160277 h 4587875"/>
              <a:gd name="connsiteX1624" fmla="*/ 4015117 w 9408955"/>
              <a:gd name="connsiteY1624" fmla="*/ 2216669 h 4587875"/>
              <a:gd name="connsiteX1625" fmla="*/ 4033536 w 9408955"/>
              <a:gd name="connsiteY1625" fmla="*/ 2221597 h 4587875"/>
              <a:gd name="connsiteX1626" fmla="*/ 2392480 w 9408955"/>
              <a:gd name="connsiteY1626" fmla="*/ 2221632 h 4587875"/>
              <a:gd name="connsiteX1627" fmla="*/ 2425049 w 9408955"/>
              <a:gd name="connsiteY1627" fmla="*/ 2188913 h 4587875"/>
              <a:gd name="connsiteX1628" fmla="*/ 2368202 w 9408955"/>
              <a:gd name="connsiteY1628" fmla="*/ 2161764 h 4587875"/>
              <a:gd name="connsiteX1629" fmla="*/ 2375106 w 9408955"/>
              <a:gd name="connsiteY1629" fmla="*/ 2217632 h 4587875"/>
              <a:gd name="connsiteX1630" fmla="*/ 2392480 w 9408955"/>
              <a:gd name="connsiteY1630" fmla="*/ 2221632 h 4587875"/>
              <a:gd name="connsiteX1631" fmla="*/ 6709047 w 9408955"/>
              <a:gd name="connsiteY1631" fmla="*/ 2221674 h 4587875"/>
              <a:gd name="connsiteX1632" fmla="*/ 6740581 w 9408955"/>
              <a:gd name="connsiteY1632" fmla="*/ 2188704 h 4587875"/>
              <a:gd name="connsiteX1633" fmla="*/ 6705330 w 9408955"/>
              <a:gd name="connsiteY1633" fmla="*/ 2153604 h 4587875"/>
              <a:gd name="connsiteX1634" fmla="*/ 6692367 w 9408955"/>
              <a:gd name="connsiteY1634" fmla="*/ 2218068 h 4587875"/>
              <a:gd name="connsiteX1635" fmla="*/ 6709047 w 9408955"/>
              <a:gd name="connsiteY1635" fmla="*/ 2221674 h 4587875"/>
              <a:gd name="connsiteX1636" fmla="*/ 4862344 w 9408955"/>
              <a:gd name="connsiteY1636" fmla="*/ 2221718 h 4587875"/>
              <a:gd name="connsiteX1637" fmla="*/ 4893595 w 9408955"/>
              <a:gd name="connsiteY1637" fmla="*/ 2180602 h 4587875"/>
              <a:gd name="connsiteX1638" fmla="*/ 4829120 w 9408955"/>
              <a:gd name="connsiteY1638" fmla="*/ 2168258 h 4587875"/>
              <a:gd name="connsiteX1639" fmla="*/ 4843067 w 9408955"/>
              <a:gd name="connsiteY1639" fmla="*/ 2218779 h 4587875"/>
              <a:gd name="connsiteX1640" fmla="*/ 4862344 w 9408955"/>
              <a:gd name="connsiteY1640" fmla="*/ 2221718 h 4587875"/>
              <a:gd name="connsiteX1641" fmla="*/ 7221477 w 9408955"/>
              <a:gd name="connsiteY1641" fmla="*/ 2221819 h 4587875"/>
              <a:gd name="connsiteX1642" fmla="*/ 7242855 w 9408955"/>
              <a:gd name="connsiteY1642" fmla="*/ 2159907 h 4587875"/>
              <a:gd name="connsiteX1643" fmla="*/ 7187591 w 9408955"/>
              <a:gd name="connsiteY1643" fmla="*/ 2173060 h 4587875"/>
              <a:gd name="connsiteX1644" fmla="*/ 7221477 w 9408955"/>
              <a:gd name="connsiteY1644" fmla="*/ 2221819 h 4587875"/>
              <a:gd name="connsiteX1645" fmla="*/ 5885602 w 9408955"/>
              <a:gd name="connsiteY1645" fmla="*/ 2221860 h 4587875"/>
              <a:gd name="connsiteX1646" fmla="*/ 5919973 w 9408955"/>
              <a:gd name="connsiteY1646" fmla="*/ 2180943 h 4587875"/>
              <a:gd name="connsiteX1647" fmla="*/ 5854382 w 9408955"/>
              <a:gd name="connsiteY1647" fmla="*/ 2173291 h 4587875"/>
              <a:gd name="connsiteX1648" fmla="*/ 5865429 w 9408955"/>
              <a:gd name="connsiteY1648" fmla="*/ 2216723 h 4587875"/>
              <a:gd name="connsiteX1649" fmla="*/ 5885602 w 9408955"/>
              <a:gd name="connsiteY1649" fmla="*/ 2221860 h 4587875"/>
              <a:gd name="connsiteX1650" fmla="*/ 5578903 w 9408955"/>
              <a:gd name="connsiteY1650" fmla="*/ 2222273 h 4587875"/>
              <a:gd name="connsiteX1651" fmla="*/ 5612769 w 9408955"/>
              <a:gd name="connsiteY1651" fmla="*/ 2181452 h 4587875"/>
              <a:gd name="connsiteX1652" fmla="*/ 5544546 w 9408955"/>
              <a:gd name="connsiteY1652" fmla="*/ 2176916 h 4587875"/>
              <a:gd name="connsiteX1653" fmla="*/ 5559100 w 9408955"/>
              <a:gd name="connsiteY1653" fmla="*/ 2217738 h 4587875"/>
              <a:gd name="connsiteX1654" fmla="*/ 5578903 w 9408955"/>
              <a:gd name="connsiteY1654" fmla="*/ 2222273 h 4587875"/>
              <a:gd name="connsiteX1655" fmla="*/ 4548067 w 9408955"/>
              <a:gd name="connsiteY1655" fmla="*/ 2222280 h 4587875"/>
              <a:gd name="connsiteX1656" fmla="*/ 4583443 w 9408955"/>
              <a:gd name="connsiteY1656" fmla="*/ 2189284 h 4587875"/>
              <a:gd name="connsiteX1657" fmla="*/ 4522130 w 9408955"/>
              <a:gd name="connsiteY1657" fmla="*/ 2168594 h 4587875"/>
              <a:gd name="connsiteX1658" fmla="*/ 4530470 w 9408955"/>
              <a:gd name="connsiteY1658" fmla="*/ 2217023 h 4587875"/>
              <a:gd name="connsiteX1659" fmla="*/ 4548067 w 9408955"/>
              <a:gd name="connsiteY1659" fmla="*/ 2222280 h 4587875"/>
              <a:gd name="connsiteX1660" fmla="*/ 1779310 w 9408955"/>
              <a:gd name="connsiteY1660" fmla="*/ 2222307 h 4587875"/>
              <a:gd name="connsiteX1661" fmla="*/ 1810297 w 9408955"/>
              <a:gd name="connsiteY1661" fmla="*/ 2188622 h 4587875"/>
              <a:gd name="connsiteX1662" fmla="*/ 1747567 w 9408955"/>
              <a:gd name="connsiteY1662" fmla="*/ 2167822 h 4587875"/>
              <a:gd name="connsiteX1663" fmla="*/ 1762166 w 9408955"/>
              <a:gd name="connsiteY1663" fmla="*/ 2219707 h 4587875"/>
              <a:gd name="connsiteX1664" fmla="*/ 1779310 w 9408955"/>
              <a:gd name="connsiteY1664" fmla="*/ 2222307 h 4587875"/>
              <a:gd name="connsiteX1665" fmla="*/ 2085365 w 9408955"/>
              <a:gd name="connsiteY1665" fmla="*/ 2222459 h 4587875"/>
              <a:gd name="connsiteX1666" fmla="*/ 2118965 w 9408955"/>
              <a:gd name="connsiteY1666" fmla="*/ 2189180 h 4587875"/>
              <a:gd name="connsiteX1667" fmla="*/ 2056937 w 9408955"/>
              <a:gd name="connsiteY1667" fmla="*/ 2165012 h 4587875"/>
              <a:gd name="connsiteX1668" fmla="*/ 2067884 w 9408955"/>
              <a:gd name="connsiteY1668" fmla="*/ 2219502 h 4587875"/>
              <a:gd name="connsiteX1669" fmla="*/ 2085365 w 9408955"/>
              <a:gd name="connsiteY1669" fmla="*/ 2222459 h 4587875"/>
              <a:gd name="connsiteX1670" fmla="*/ 5479608 w 9408955"/>
              <a:gd name="connsiteY1670" fmla="*/ 2222469 h 4587875"/>
              <a:gd name="connsiteX1671" fmla="*/ 5510727 w 9408955"/>
              <a:gd name="connsiteY1671" fmla="*/ 2187600 h 4587875"/>
              <a:gd name="connsiteX1672" fmla="*/ 5443634 w 9408955"/>
              <a:gd name="connsiteY1672" fmla="*/ 2174308 h 4587875"/>
              <a:gd name="connsiteX1673" fmla="*/ 5462511 w 9408955"/>
              <a:gd name="connsiteY1673" fmla="*/ 2220371 h 4587875"/>
              <a:gd name="connsiteX1674" fmla="*/ 5479608 w 9408955"/>
              <a:gd name="connsiteY1674" fmla="*/ 2222469 h 4587875"/>
              <a:gd name="connsiteX1675" fmla="*/ 5799042 w 9408955"/>
              <a:gd name="connsiteY1675" fmla="*/ 2222500 h 4587875"/>
              <a:gd name="connsiteX1676" fmla="*/ 5815774 w 9408955"/>
              <a:gd name="connsiteY1676" fmla="*/ 2181133 h 4587875"/>
              <a:gd name="connsiteX1677" fmla="*/ 5754048 w 9408955"/>
              <a:gd name="connsiteY1677" fmla="*/ 2169667 h 4587875"/>
              <a:gd name="connsiteX1678" fmla="*/ 5766936 w 9408955"/>
              <a:gd name="connsiteY1678" fmla="*/ 2218229 h 4587875"/>
              <a:gd name="connsiteX1679" fmla="*/ 5799042 w 9408955"/>
              <a:gd name="connsiteY1679" fmla="*/ 2222500 h 4587875"/>
              <a:gd name="connsiteX1680" fmla="*/ 5072330 w 9408955"/>
              <a:gd name="connsiteY1680" fmla="*/ 2222534 h 4587875"/>
              <a:gd name="connsiteX1681" fmla="*/ 5096712 w 9408955"/>
              <a:gd name="connsiteY1681" fmla="*/ 2176867 h 4587875"/>
              <a:gd name="connsiteX1682" fmla="*/ 5031867 w 9408955"/>
              <a:gd name="connsiteY1682" fmla="*/ 2173879 h 4587875"/>
              <a:gd name="connsiteX1683" fmla="*/ 5052562 w 9408955"/>
              <a:gd name="connsiteY1683" fmla="*/ 2220993 h 4587875"/>
              <a:gd name="connsiteX1684" fmla="*/ 5072330 w 9408955"/>
              <a:gd name="connsiteY1684" fmla="*/ 2222534 h 4587875"/>
              <a:gd name="connsiteX1685" fmla="*/ 4652795 w 9408955"/>
              <a:gd name="connsiteY1685" fmla="*/ 2222565 h 4587875"/>
              <a:gd name="connsiteX1686" fmla="*/ 4686396 w 9408955"/>
              <a:gd name="connsiteY1686" fmla="*/ 2187950 h 4587875"/>
              <a:gd name="connsiteX1687" fmla="*/ 4624857 w 9408955"/>
              <a:gd name="connsiteY1687" fmla="*/ 2166475 h 4587875"/>
              <a:gd name="connsiteX1688" fmla="*/ 4635226 w 9408955"/>
              <a:gd name="connsiteY1688" fmla="*/ 2218199 h 4587875"/>
              <a:gd name="connsiteX1689" fmla="*/ 4652795 w 9408955"/>
              <a:gd name="connsiteY1689" fmla="*/ 2222565 h 4587875"/>
              <a:gd name="connsiteX1690" fmla="*/ 4963354 w 9408955"/>
              <a:gd name="connsiteY1690" fmla="*/ 2222571 h 4587875"/>
              <a:gd name="connsiteX1691" fmla="*/ 4997956 w 9408955"/>
              <a:gd name="connsiteY1691" fmla="*/ 2188870 h 4587875"/>
              <a:gd name="connsiteX1692" fmla="*/ 4930786 w 9408955"/>
              <a:gd name="connsiteY1692" fmla="*/ 2168191 h 4587875"/>
              <a:gd name="connsiteX1693" fmla="*/ 4945790 w 9408955"/>
              <a:gd name="connsiteY1693" fmla="*/ 2220349 h 4587875"/>
              <a:gd name="connsiteX1694" fmla="*/ 4963354 w 9408955"/>
              <a:gd name="connsiteY1694" fmla="*/ 2222571 h 4587875"/>
              <a:gd name="connsiteX1695" fmla="*/ 6501595 w 9408955"/>
              <a:gd name="connsiteY1695" fmla="*/ 2222637 h 4587875"/>
              <a:gd name="connsiteX1696" fmla="*/ 6535608 w 9408955"/>
              <a:gd name="connsiteY1696" fmla="*/ 2188412 h 4587875"/>
              <a:gd name="connsiteX1697" fmla="*/ 6473844 w 9408955"/>
              <a:gd name="connsiteY1697" fmla="*/ 2166706 h 4587875"/>
              <a:gd name="connsiteX1698" fmla="*/ 6484213 w 9408955"/>
              <a:gd name="connsiteY1698" fmla="*/ 2218199 h 4587875"/>
              <a:gd name="connsiteX1699" fmla="*/ 6501595 w 9408955"/>
              <a:gd name="connsiteY1699" fmla="*/ 2222637 h 4587875"/>
              <a:gd name="connsiteX1700" fmla="*/ 5272503 w 9408955"/>
              <a:gd name="connsiteY1700" fmla="*/ 2222648 h 4587875"/>
              <a:gd name="connsiteX1701" fmla="*/ 5302545 w 9408955"/>
              <a:gd name="connsiteY1701" fmla="*/ 2181342 h 4587875"/>
              <a:gd name="connsiteX1702" fmla="*/ 5243127 w 9408955"/>
              <a:gd name="connsiteY1702" fmla="*/ 2164985 h 4587875"/>
              <a:gd name="connsiteX1703" fmla="*/ 5253332 w 9408955"/>
              <a:gd name="connsiteY1703" fmla="*/ 2218894 h 4587875"/>
              <a:gd name="connsiteX1704" fmla="*/ 5272503 w 9408955"/>
              <a:gd name="connsiteY1704" fmla="*/ 2222648 h 4587875"/>
              <a:gd name="connsiteX1705" fmla="*/ 6403774 w 9408955"/>
              <a:gd name="connsiteY1705" fmla="*/ 2222702 h 4587875"/>
              <a:gd name="connsiteX1706" fmla="*/ 6436005 w 9408955"/>
              <a:gd name="connsiteY1706" fmla="*/ 2188876 h 4587875"/>
              <a:gd name="connsiteX1707" fmla="*/ 6375340 w 9408955"/>
              <a:gd name="connsiteY1707" fmla="*/ 2162766 h 4587875"/>
              <a:gd name="connsiteX1708" fmla="*/ 6386743 w 9408955"/>
              <a:gd name="connsiteY1708" fmla="*/ 2220532 h 4587875"/>
              <a:gd name="connsiteX1709" fmla="*/ 6403774 w 9408955"/>
              <a:gd name="connsiteY1709" fmla="*/ 2222702 h 4587875"/>
              <a:gd name="connsiteX1710" fmla="*/ 7133306 w 9408955"/>
              <a:gd name="connsiteY1710" fmla="*/ 2224087 h 4587875"/>
              <a:gd name="connsiteX1711" fmla="*/ 7154811 w 9408955"/>
              <a:gd name="connsiteY1711" fmla="*/ 2182575 h 4587875"/>
              <a:gd name="connsiteX1712" fmla="*/ 7088909 w 9408955"/>
              <a:gd name="connsiteY1712" fmla="*/ 2169802 h 4587875"/>
              <a:gd name="connsiteX1713" fmla="*/ 7090759 w 9408955"/>
              <a:gd name="connsiteY1713" fmla="*/ 2215192 h 4587875"/>
              <a:gd name="connsiteX1714" fmla="*/ 7133306 w 9408955"/>
              <a:gd name="connsiteY1714" fmla="*/ 2224087 h 4587875"/>
              <a:gd name="connsiteX1715" fmla="*/ 6619036 w 9408955"/>
              <a:gd name="connsiteY1715" fmla="*/ 2224087 h 4587875"/>
              <a:gd name="connsiteX1716" fmla="*/ 6635819 w 9408955"/>
              <a:gd name="connsiteY1716" fmla="*/ 2171385 h 4587875"/>
              <a:gd name="connsiteX1717" fmla="*/ 6571638 w 9408955"/>
              <a:gd name="connsiteY1717" fmla="*/ 2189415 h 4587875"/>
              <a:gd name="connsiteX1718" fmla="*/ 6619036 w 9408955"/>
              <a:gd name="connsiteY1718" fmla="*/ 2224087 h 4587875"/>
              <a:gd name="connsiteX1719" fmla="*/ 6589910 w 9408955"/>
              <a:gd name="connsiteY1719" fmla="*/ 2321435 h 4587875"/>
              <a:gd name="connsiteX1720" fmla="*/ 6639405 w 9408955"/>
              <a:gd name="connsiteY1720" fmla="*/ 2293929 h 4587875"/>
              <a:gd name="connsiteX1721" fmla="*/ 6581471 w 9408955"/>
              <a:gd name="connsiteY1721" fmla="*/ 2264342 h 4587875"/>
              <a:gd name="connsiteX1722" fmla="*/ 6589910 w 9408955"/>
              <a:gd name="connsiteY1722" fmla="*/ 2321435 h 4587875"/>
              <a:gd name="connsiteX1723" fmla="*/ 4949140 w 9408955"/>
              <a:gd name="connsiteY1723" fmla="*/ 2321774 h 4587875"/>
              <a:gd name="connsiteX1724" fmla="*/ 4996116 w 9408955"/>
              <a:gd name="connsiteY1724" fmla="*/ 2292738 h 4587875"/>
              <a:gd name="connsiteX1725" fmla="*/ 4930897 w 9408955"/>
              <a:gd name="connsiteY1725" fmla="*/ 2271246 h 4587875"/>
              <a:gd name="connsiteX1726" fmla="*/ 4949140 w 9408955"/>
              <a:gd name="connsiteY1726" fmla="*/ 2321774 h 4587875"/>
              <a:gd name="connsiteX1727" fmla="*/ 6388271 w 9408955"/>
              <a:gd name="connsiteY1727" fmla="*/ 2321924 h 4587875"/>
              <a:gd name="connsiteX1728" fmla="*/ 6435957 w 9408955"/>
              <a:gd name="connsiteY1728" fmla="*/ 2294501 h 4587875"/>
              <a:gd name="connsiteX1729" fmla="*/ 6370388 w 9408955"/>
              <a:gd name="connsiteY1729" fmla="*/ 2271457 h 4587875"/>
              <a:gd name="connsiteX1730" fmla="*/ 6388271 w 9408955"/>
              <a:gd name="connsiteY1730" fmla="*/ 2321924 h 4587875"/>
              <a:gd name="connsiteX1731" fmla="*/ 7030138 w 9408955"/>
              <a:gd name="connsiteY1731" fmla="*/ 2322086 h 4587875"/>
              <a:gd name="connsiteX1732" fmla="*/ 7050501 w 9408955"/>
              <a:gd name="connsiteY1732" fmla="*/ 2300490 h 4587875"/>
              <a:gd name="connsiteX1733" fmla="*/ 7003989 w 9408955"/>
              <a:gd name="connsiteY1733" fmla="*/ 2258971 h 4587875"/>
              <a:gd name="connsiteX1734" fmla="*/ 6999636 w 9408955"/>
              <a:gd name="connsiteY1734" fmla="*/ 2321020 h 4587875"/>
              <a:gd name="connsiteX1735" fmla="*/ 7030138 w 9408955"/>
              <a:gd name="connsiteY1735" fmla="*/ 2322086 h 4587875"/>
              <a:gd name="connsiteX1736" fmla="*/ 5569641 w 9408955"/>
              <a:gd name="connsiteY1736" fmla="*/ 2322796 h 4587875"/>
              <a:gd name="connsiteX1737" fmla="*/ 5607061 w 9408955"/>
              <a:gd name="connsiteY1737" fmla="*/ 2317976 h 4587875"/>
              <a:gd name="connsiteX1738" fmla="*/ 5606833 w 9408955"/>
              <a:gd name="connsiteY1738" fmla="*/ 2268764 h 4587875"/>
              <a:gd name="connsiteX1739" fmla="*/ 5543679 w 9408955"/>
              <a:gd name="connsiteY1739" fmla="*/ 2300060 h 4587875"/>
              <a:gd name="connsiteX1740" fmla="*/ 5569641 w 9408955"/>
              <a:gd name="connsiteY1740" fmla="*/ 2322796 h 4587875"/>
              <a:gd name="connsiteX1741" fmla="*/ 1683818 w 9408955"/>
              <a:gd name="connsiteY1741" fmla="*/ 2322826 h 4587875"/>
              <a:gd name="connsiteX1742" fmla="*/ 1703023 w 9408955"/>
              <a:gd name="connsiteY1742" fmla="*/ 2308108 h 4587875"/>
              <a:gd name="connsiteX1743" fmla="*/ 1693406 w 9408955"/>
              <a:gd name="connsiteY1743" fmla="*/ 2262930 h 4587875"/>
              <a:gd name="connsiteX1744" fmla="*/ 1640745 w 9408955"/>
              <a:gd name="connsiteY1744" fmla="*/ 2278218 h 4587875"/>
              <a:gd name="connsiteX1745" fmla="*/ 1659291 w 9408955"/>
              <a:gd name="connsiteY1745" fmla="*/ 2322483 h 4587875"/>
              <a:gd name="connsiteX1746" fmla="*/ 1683818 w 9408955"/>
              <a:gd name="connsiteY1746" fmla="*/ 2322826 h 4587875"/>
              <a:gd name="connsiteX1747" fmla="*/ 7633528 w 9408955"/>
              <a:gd name="connsiteY1747" fmla="*/ 2322927 h 4587875"/>
              <a:gd name="connsiteX1748" fmla="*/ 7659706 w 9408955"/>
              <a:gd name="connsiteY1748" fmla="*/ 2314690 h 4587875"/>
              <a:gd name="connsiteX1749" fmla="*/ 7630600 w 9408955"/>
              <a:gd name="connsiteY1749" fmla="*/ 2257711 h 4587875"/>
              <a:gd name="connsiteX1750" fmla="*/ 7605815 w 9408955"/>
              <a:gd name="connsiteY1750" fmla="*/ 2318122 h 4587875"/>
              <a:gd name="connsiteX1751" fmla="*/ 7633528 w 9408955"/>
              <a:gd name="connsiteY1751" fmla="*/ 2322927 h 4587875"/>
              <a:gd name="connsiteX1752" fmla="*/ 5784219 w 9408955"/>
              <a:gd name="connsiteY1752" fmla="*/ 2322937 h 4587875"/>
              <a:gd name="connsiteX1753" fmla="*/ 5809070 w 9408955"/>
              <a:gd name="connsiteY1753" fmla="*/ 2313441 h 4587875"/>
              <a:gd name="connsiteX1754" fmla="*/ 5773731 w 9408955"/>
              <a:gd name="connsiteY1754" fmla="*/ 2258559 h 4587875"/>
              <a:gd name="connsiteX1755" fmla="*/ 5756632 w 9408955"/>
              <a:gd name="connsiteY1755" fmla="*/ 2317976 h 4587875"/>
              <a:gd name="connsiteX1756" fmla="*/ 5784219 w 9408955"/>
              <a:gd name="connsiteY1756" fmla="*/ 2322937 h 4587875"/>
              <a:gd name="connsiteX1757" fmla="*/ 6718248 w 9408955"/>
              <a:gd name="connsiteY1757" fmla="*/ 2323021 h 4587875"/>
              <a:gd name="connsiteX1758" fmla="*/ 6738115 w 9408955"/>
              <a:gd name="connsiteY1758" fmla="*/ 2309472 h 4587875"/>
              <a:gd name="connsiteX1759" fmla="*/ 6728394 w 9408955"/>
              <a:gd name="connsiteY1759" fmla="*/ 2262823 h 4587875"/>
              <a:gd name="connsiteX1760" fmla="*/ 6685438 w 9408955"/>
              <a:gd name="connsiteY1760" fmla="*/ 2265077 h 4587875"/>
              <a:gd name="connsiteX1761" fmla="*/ 6693803 w 9408955"/>
              <a:gd name="connsiteY1761" fmla="*/ 2321191 h 4587875"/>
              <a:gd name="connsiteX1762" fmla="*/ 6718248 w 9408955"/>
              <a:gd name="connsiteY1762" fmla="*/ 2323021 h 4587875"/>
              <a:gd name="connsiteX1763" fmla="*/ 5166073 w 9408955"/>
              <a:gd name="connsiteY1763" fmla="*/ 2323396 h 4587875"/>
              <a:gd name="connsiteX1764" fmla="*/ 5194173 w 9408955"/>
              <a:gd name="connsiteY1764" fmla="*/ 2317817 h 4587875"/>
              <a:gd name="connsiteX1765" fmla="*/ 5167939 w 9408955"/>
              <a:gd name="connsiteY1765" fmla="*/ 2258081 h 4587875"/>
              <a:gd name="connsiteX1766" fmla="*/ 5139670 w 9408955"/>
              <a:gd name="connsiteY1766" fmla="*/ 2315112 h 4587875"/>
              <a:gd name="connsiteX1767" fmla="*/ 5166073 w 9408955"/>
              <a:gd name="connsiteY1767" fmla="*/ 2323396 h 4587875"/>
              <a:gd name="connsiteX1768" fmla="*/ 4146786 w 9408955"/>
              <a:gd name="connsiteY1768" fmla="*/ 2323725 h 4587875"/>
              <a:gd name="connsiteX1769" fmla="*/ 4174383 w 9408955"/>
              <a:gd name="connsiteY1769" fmla="*/ 2284382 h 4587875"/>
              <a:gd name="connsiteX1770" fmla="*/ 4105732 w 9408955"/>
              <a:gd name="connsiteY1770" fmla="*/ 2278453 h 4587875"/>
              <a:gd name="connsiteX1771" fmla="*/ 4128615 w 9408955"/>
              <a:gd name="connsiteY1771" fmla="*/ 2321320 h 4587875"/>
              <a:gd name="connsiteX1772" fmla="*/ 4146786 w 9408955"/>
              <a:gd name="connsiteY1772" fmla="*/ 2323725 h 4587875"/>
              <a:gd name="connsiteX1773" fmla="*/ 1774660 w 9408955"/>
              <a:gd name="connsiteY1773" fmla="*/ 2323841 h 4587875"/>
              <a:gd name="connsiteX1774" fmla="*/ 1810250 w 9408955"/>
              <a:gd name="connsiteY1774" fmla="*/ 2293257 h 4587875"/>
              <a:gd name="connsiteX1775" fmla="*/ 1746232 w 9408955"/>
              <a:gd name="connsiteY1775" fmla="*/ 2271032 h 4587875"/>
              <a:gd name="connsiteX1776" fmla="*/ 1757476 w 9408955"/>
              <a:gd name="connsiteY1776" fmla="*/ 2319564 h 4587875"/>
              <a:gd name="connsiteX1777" fmla="*/ 1774660 w 9408955"/>
              <a:gd name="connsiteY1777" fmla="*/ 2323841 h 4587875"/>
              <a:gd name="connsiteX1778" fmla="*/ 6921499 w 9408955"/>
              <a:gd name="connsiteY1778" fmla="*/ 2323893 h 4587875"/>
              <a:gd name="connsiteX1779" fmla="*/ 6940994 w 9408955"/>
              <a:gd name="connsiteY1779" fmla="*/ 2319127 h 4587875"/>
              <a:gd name="connsiteX1780" fmla="*/ 6944871 w 9408955"/>
              <a:gd name="connsiteY1780" fmla="*/ 2273234 h 4587875"/>
              <a:gd name="connsiteX1781" fmla="*/ 6879866 w 9408955"/>
              <a:gd name="connsiteY1781" fmla="*/ 2292472 h 4587875"/>
              <a:gd name="connsiteX1782" fmla="*/ 6921499 w 9408955"/>
              <a:gd name="connsiteY1782" fmla="*/ 2323893 h 4587875"/>
              <a:gd name="connsiteX1783" fmla="*/ 5272705 w 9408955"/>
              <a:gd name="connsiteY1783" fmla="*/ 2324048 h 4587875"/>
              <a:gd name="connsiteX1784" fmla="*/ 5302614 w 9408955"/>
              <a:gd name="connsiteY1784" fmla="*/ 2285846 h 4587875"/>
              <a:gd name="connsiteX1785" fmla="*/ 5246361 w 9408955"/>
              <a:gd name="connsiteY1785" fmla="*/ 2264579 h 4587875"/>
              <a:gd name="connsiteX1786" fmla="*/ 5254877 w 9408955"/>
              <a:gd name="connsiteY1786" fmla="*/ 2321061 h 4587875"/>
              <a:gd name="connsiteX1787" fmla="*/ 5272705 w 9408955"/>
              <a:gd name="connsiteY1787" fmla="*/ 2324048 h 4587875"/>
              <a:gd name="connsiteX1788" fmla="*/ 4347471 w 9408955"/>
              <a:gd name="connsiteY1788" fmla="*/ 2324072 h 4587875"/>
              <a:gd name="connsiteX1789" fmla="*/ 4378131 w 9408955"/>
              <a:gd name="connsiteY1789" fmla="*/ 2286354 h 4587875"/>
              <a:gd name="connsiteX1790" fmla="*/ 4321343 w 9408955"/>
              <a:gd name="connsiteY1790" fmla="*/ 2265548 h 4587875"/>
              <a:gd name="connsiteX1791" fmla="*/ 4329554 w 9408955"/>
              <a:gd name="connsiteY1791" fmla="*/ 2321408 h 4587875"/>
              <a:gd name="connsiteX1792" fmla="*/ 4347471 w 9408955"/>
              <a:gd name="connsiteY1792" fmla="*/ 2324072 h 4587875"/>
              <a:gd name="connsiteX1793" fmla="*/ 7228624 w 9408955"/>
              <a:gd name="connsiteY1793" fmla="*/ 2324140 h 4587875"/>
              <a:gd name="connsiteX1794" fmla="*/ 7253618 w 9408955"/>
              <a:gd name="connsiteY1794" fmla="*/ 2277879 h 4587875"/>
              <a:gd name="connsiteX1795" fmla="*/ 7200252 w 9408955"/>
              <a:gd name="connsiteY1795" fmla="*/ 2260444 h 4587875"/>
              <a:gd name="connsiteX1796" fmla="*/ 7188267 w 9408955"/>
              <a:gd name="connsiteY1796" fmla="*/ 2278109 h 4587875"/>
              <a:gd name="connsiteX1797" fmla="*/ 7208619 w 9408955"/>
              <a:gd name="connsiteY1797" fmla="*/ 2322384 h 4587875"/>
              <a:gd name="connsiteX1798" fmla="*/ 7228624 w 9408955"/>
              <a:gd name="connsiteY1798" fmla="*/ 2324140 h 4587875"/>
              <a:gd name="connsiteX1799" fmla="*/ 4242751 w 9408955"/>
              <a:gd name="connsiteY1799" fmla="*/ 2324192 h 4587875"/>
              <a:gd name="connsiteX1800" fmla="*/ 4277927 w 9408955"/>
              <a:gd name="connsiteY1800" fmla="*/ 2293272 h 4587875"/>
              <a:gd name="connsiteX1801" fmla="*/ 4230302 w 9408955"/>
              <a:gd name="connsiteY1801" fmla="*/ 2259058 h 4587875"/>
              <a:gd name="connsiteX1802" fmla="*/ 4225994 w 9408955"/>
              <a:gd name="connsiteY1802" fmla="*/ 2320870 h 4587875"/>
              <a:gd name="connsiteX1803" fmla="*/ 4242751 w 9408955"/>
              <a:gd name="connsiteY1803" fmla="*/ 2324192 h 4587875"/>
              <a:gd name="connsiteX1804" fmla="*/ 5064077 w 9408955"/>
              <a:gd name="connsiteY1804" fmla="*/ 2324199 h 4587875"/>
              <a:gd name="connsiteX1805" fmla="*/ 5097732 w 9408955"/>
              <a:gd name="connsiteY1805" fmla="*/ 2285262 h 4587875"/>
              <a:gd name="connsiteX1806" fmla="*/ 5033623 w 9408955"/>
              <a:gd name="connsiteY1806" fmla="*/ 2271738 h 4587875"/>
              <a:gd name="connsiteX1807" fmla="*/ 5045030 w 9408955"/>
              <a:gd name="connsiteY1807" fmla="*/ 2319643 h 4587875"/>
              <a:gd name="connsiteX1808" fmla="*/ 5064077 w 9408955"/>
              <a:gd name="connsiteY1808" fmla="*/ 2324199 h 4587875"/>
              <a:gd name="connsiteX1809" fmla="*/ 4654022 w 9408955"/>
              <a:gd name="connsiteY1809" fmla="*/ 2324293 h 4587875"/>
              <a:gd name="connsiteX1810" fmla="*/ 4687032 w 9408955"/>
              <a:gd name="connsiteY1810" fmla="*/ 2285626 h 4587875"/>
              <a:gd name="connsiteX1811" fmla="*/ 4620158 w 9408955"/>
              <a:gd name="connsiteY1811" fmla="*/ 2277397 h 4587875"/>
              <a:gd name="connsiteX1812" fmla="*/ 4635171 w 9408955"/>
              <a:gd name="connsiteY1812" fmla="*/ 2319682 h 4587875"/>
              <a:gd name="connsiteX1813" fmla="*/ 4654022 w 9408955"/>
              <a:gd name="connsiteY1813" fmla="*/ 2324293 h 4587875"/>
              <a:gd name="connsiteX1814" fmla="*/ 4555908 w 9408955"/>
              <a:gd name="connsiteY1814" fmla="*/ 2324312 h 4587875"/>
              <a:gd name="connsiteX1815" fmla="*/ 4583127 w 9408955"/>
              <a:gd name="connsiteY1815" fmla="*/ 2285873 h 4587875"/>
              <a:gd name="connsiteX1816" fmla="*/ 4524100 w 9408955"/>
              <a:gd name="connsiteY1816" fmla="*/ 2266543 h 4587875"/>
              <a:gd name="connsiteX1817" fmla="*/ 4538056 w 9408955"/>
              <a:gd name="connsiteY1817" fmla="*/ 2322258 h 4587875"/>
              <a:gd name="connsiteX1818" fmla="*/ 4555908 w 9408955"/>
              <a:gd name="connsiteY1818" fmla="*/ 2324312 h 4587875"/>
              <a:gd name="connsiteX1819" fmla="*/ 4758400 w 9408955"/>
              <a:gd name="connsiteY1819" fmla="*/ 2324340 h 4587875"/>
              <a:gd name="connsiteX1820" fmla="*/ 4790931 w 9408955"/>
              <a:gd name="connsiteY1820" fmla="*/ 2287257 h 4587875"/>
              <a:gd name="connsiteX1821" fmla="*/ 4731911 w 9408955"/>
              <a:gd name="connsiteY1821" fmla="*/ 2265545 h 4587875"/>
              <a:gd name="connsiteX1822" fmla="*/ 4740052 w 9408955"/>
              <a:gd name="connsiteY1822" fmla="*/ 2321181 h 4587875"/>
              <a:gd name="connsiteX1823" fmla="*/ 4758400 w 9408955"/>
              <a:gd name="connsiteY1823" fmla="*/ 2324340 h 4587875"/>
              <a:gd name="connsiteX1824" fmla="*/ 5475843 w 9408955"/>
              <a:gd name="connsiteY1824" fmla="*/ 2324363 h 4587875"/>
              <a:gd name="connsiteX1825" fmla="*/ 5510209 w 9408955"/>
              <a:gd name="connsiteY1825" fmla="*/ 2284607 h 4587875"/>
              <a:gd name="connsiteX1826" fmla="*/ 5444812 w 9408955"/>
              <a:gd name="connsiteY1826" fmla="*/ 2271383 h 4587875"/>
              <a:gd name="connsiteX1827" fmla="*/ 5456285 w 9408955"/>
              <a:gd name="connsiteY1827" fmla="*/ 2319946 h 4587875"/>
              <a:gd name="connsiteX1828" fmla="*/ 5475843 w 9408955"/>
              <a:gd name="connsiteY1828" fmla="*/ 2324363 h 4587875"/>
              <a:gd name="connsiteX1829" fmla="*/ 6301800 w 9408955"/>
              <a:gd name="connsiteY1829" fmla="*/ 2324390 h 4587875"/>
              <a:gd name="connsiteX1830" fmla="*/ 6331963 w 9408955"/>
              <a:gd name="connsiteY1830" fmla="*/ 2285370 h 4587875"/>
              <a:gd name="connsiteX1831" fmla="*/ 6266780 w 9408955"/>
              <a:gd name="connsiteY1831" fmla="*/ 2272037 h 4587875"/>
              <a:gd name="connsiteX1832" fmla="*/ 6283470 w 9408955"/>
              <a:gd name="connsiteY1832" fmla="*/ 2321922 h 4587875"/>
              <a:gd name="connsiteX1833" fmla="*/ 6301800 w 9408955"/>
              <a:gd name="connsiteY1833" fmla="*/ 2324390 h 4587875"/>
              <a:gd name="connsiteX1834" fmla="*/ 6504042 w 9408955"/>
              <a:gd name="connsiteY1834" fmla="*/ 2324484 h 4587875"/>
              <a:gd name="connsiteX1835" fmla="*/ 6536157 w 9408955"/>
              <a:gd name="connsiteY1835" fmla="*/ 2286203 h 4587875"/>
              <a:gd name="connsiteX1836" fmla="*/ 6469655 w 9408955"/>
              <a:gd name="connsiteY1836" fmla="*/ 2278451 h 4587875"/>
              <a:gd name="connsiteX1837" fmla="*/ 6485357 w 9408955"/>
              <a:gd name="connsiteY1837" fmla="*/ 2320402 h 4587875"/>
              <a:gd name="connsiteX1838" fmla="*/ 6504042 w 9408955"/>
              <a:gd name="connsiteY1838" fmla="*/ 2324484 h 4587875"/>
              <a:gd name="connsiteX1839" fmla="*/ 4041893 w 9408955"/>
              <a:gd name="connsiteY1839" fmla="*/ 2324525 h 4587875"/>
              <a:gd name="connsiteX1840" fmla="*/ 4071204 w 9408955"/>
              <a:gd name="connsiteY1840" fmla="*/ 2285004 h 4587875"/>
              <a:gd name="connsiteX1841" fmla="*/ 4006804 w 9408955"/>
              <a:gd name="connsiteY1841" fmla="*/ 2271798 h 4587875"/>
              <a:gd name="connsiteX1842" fmla="*/ 4023655 w 9408955"/>
              <a:gd name="connsiteY1842" fmla="*/ 2322770 h 4587875"/>
              <a:gd name="connsiteX1843" fmla="*/ 4041893 w 9408955"/>
              <a:gd name="connsiteY1843" fmla="*/ 2324525 h 4587875"/>
              <a:gd name="connsiteX1844" fmla="*/ 7427927 w 9408955"/>
              <a:gd name="connsiteY1844" fmla="*/ 2324657 h 4587875"/>
              <a:gd name="connsiteX1845" fmla="*/ 7461318 w 9408955"/>
              <a:gd name="connsiteY1845" fmla="*/ 2292810 h 4587875"/>
              <a:gd name="connsiteX1846" fmla="*/ 7416641 w 9408955"/>
              <a:gd name="connsiteY1846" fmla="*/ 2259513 h 4587875"/>
              <a:gd name="connsiteX1847" fmla="*/ 7411198 w 9408955"/>
              <a:gd name="connsiteY1847" fmla="*/ 2320406 h 4587875"/>
              <a:gd name="connsiteX1848" fmla="*/ 7427927 w 9408955"/>
              <a:gd name="connsiteY1848" fmla="*/ 2324657 h 4587875"/>
              <a:gd name="connsiteX1849" fmla="*/ 5890108 w 9408955"/>
              <a:gd name="connsiteY1849" fmla="*/ 2324710 h 4587875"/>
              <a:gd name="connsiteX1850" fmla="*/ 5920731 w 9408955"/>
              <a:gd name="connsiteY1850" fmla="*/ 2292478 h 4587875"/>
              <a:gd name="connsiteX1851" fmla="*/ 5871322 w 9408955"/>
              <a:gd name="connsiteY1851" fmla="*/ 2260225 h 4587875"/>
              <a:gd name="connsiteX1852" fmla="*/ 5873838 w 9408955"/>
              <a:gd name="connsiteY1852" fmla="*/ 2322673 h 4587875"/>
              <a:gd name="connsiteX1853" fmla="*/ 5890108 w 9408955"/>
              <a:gd name="connsiteY1853" fmla="*/ 2324710 h 4587875"/>
              <a:gd name="connsiteX1854" fmla="*/ 4447531 w 9408955"/>
              <a:gd name="connsiteY1854" fmla="*/ 2324715 h 4587875"/>
              <a:gd name="connsiteX1855" fmla="*/ 4461896 w 9408955"/>
              <a:gd name="connsiteY1855" fmla="*/ 2260710 h 4587875"/>
              <a:gd name="connsiteX1856" fmla="*/ 4412416 w 9408955"/>
              <a:gd name="connsiteY1856" fmla="*/ 2276539 h 4587875"/>
              <a:gd name="connsiteX1857" fmla="*/ 4447531 w 9408955"/>
              <a:gd name="connsiteY1857" fmla="*/ 2324715 h 4587875"/>
              <a:gd name="connsiteX1858" fmla="*/ 4863287 w 9408955"/>
              <a:gd name="connsiteY1858" fmla="*/ 2324973 h 4587875"/>
              <a:gd name="connsiteX1859" fmla="*/ 4893034 w 9408955"/>
              <a:gd name="connsiteY1859" fmla="*/ 2285923 h 4587875"/>
              <a:gd name="connsiteX1860" fmla="*/ 4828878 w 9408955"/>
              <a:gd name="connsiteY1860" fmla="*/ 2272788 h 4587875"/>
              <a:gd name="connsiteX1861" fmla="*/ 4845029 w 9408955"/>
              <a:gd name="connsiteY1861" fmla="*/ 2321412 h 4587875"/>
              <a:gd name="connsiteX1862" fmla="*/ 4863287 w 9408955"/>
              <a:gd name="connsiteY1862" fmla="*/ 2324973 h 4587875"/>
              <a:gd name="connsiteX1863" fmla="*/ 7122269 w 9408955"/>
              <a:gd name="connsiteY1863" fmla="*/ 2324984 h 4587875"/>
              <a:gd name="connsiteX1864" fmla="*/ 7154651 w 9408955"/>
              <a:gd name="connsiteY1864" fmla="*/ 2285202 h 4587875"/>
              <a:gd name="connsiteX1865" fmla="*/ 7087879 w 9408955"/>
              <a:gd name="connsiteY1865" fmla="*/ 2272923 h 4587875"/>
              <a:gd name="connsiteX1866" fmla="*/ 7103429 w 9408955"/>
              <a:gd name="connsiteY1866" fmla="*/ 2321577 h 4587875"/>
              <a:gd name="connsiteX1867" fmla="*/ 7122269 w 9408955"/>
              <a:gd name="connsiteY1867" fmla="*/ 2324984 h 4587875"/>
              <a:gd name="connsiteX1868" fmla="*/ 5682021 w 9408955"/>
              <a:gd name="connsiteY1868" fmla="*/ 2324987 h 4587875"/>
              <a:gd name="connsiteX1869" fmla="*/ 5716769 w 9408955"/>
              <a:gd name="connsiteY1869" fmla="*/ 2293308 h 4587875"/>
              <a:gd name="connsiteX1870" fmla="*/ 5649736 w 9408955"/>
              <a:gd name="connsiteY1870" fmla="*/ 2274058 h 4587875"/>
              <a:gd name="connsiteX1871" fmla="*/ 5664761 w 9408955"/>
              <a:gd name="connsiteY1871" fmla="*/ 2320808 h 4587875"/>
              <a:gd name="connsiteX1872" fmla="*/ 5682021 w 9408955"/>
              <a:gd name="connsiteY1872" fmla="*/ 2324987 h 4587875"/>
              <a:gd name="connsiteX1873" fmla="*/ 7535179 w 9408955"/>
              <a:gd name="connsiteY1873" fmla="*/ 2325069 h 4587875"/>
              <a:gd name="connsiteX1874" fmla="*/ 7564252 w 9408955"/>
              <a:gd name="connsiteY1874" fmla="*/ 2281288 h 4587875"/>
              <a:gd name="connsiteX1875" fmla="*/ 7498978 w 9408955"/>
              <a:gd name="connsiteY1875" fmla="*/ 2278984 h 4587875"/>
              <a:gd name="connsiteX1876" fmla="*/ 7515126 w 9408955"/>
              <a:gd name="connsiteY1876" fmla="*/ 2321386 h 4587875"/>
              <a:gd name="connsiteX1877" fmla="*/ 7535179 w 9408955"/>
              <a:gd name="connsiteY1877" fmla="*/ 2325069 h 4587875"/>
              <a:gd name="connsiteX1878" fmla="*/ 6816964 w 9408955"/>
              <a:gd name="connsiteY1878" fmla="*/ 2325085 h 4587875"/>
              <a:gd name="connsiteX1879" fmla="*/ 6845031 w 9408955"/>
              <a:gd name="connsiteY1879" fmla="*/ 2285434 h 4587875"/>
              <a:gd name="connsiteX1880" fmla="*/ 6781797 w 9408955"/>
              <a:gd name="connsiteY1880" fmla="*/ 2272459 h 4587875"/>
              <a:gd name="connsiteX1881" fmla="*/ 6798582 w 9408955"/>
              <a:gd name="connsiteY1881" fmla="*/ 2322041 h 4587875"/>
              <a:gd name="connsiteX1882" fmla="*/ 6816964 w 9408955"/>
              <a:gd name="connsiteY1882" fmla="*/ 2325085 h 4587875"/>
              <a:gd name="connsiteX1883" fmla="*/ 7323208 w 9408955"/>
              <a:gd name="connsiteY1883" fmla="*/ 2325119 h 4587875"/>
              <a:gd name="connsiteX1884" fmla="*/ 7358686 w 9408955"/>
              <a:gd name="connsiteY1884" fmla="*/ 2293564 h 4587875"/>
              <a:gd name="connsiteX1885" fmla="*/ 7294286 w 9408955"/>
              <a:gd name="connsiteY1885" fmla="*/ 2272139 h 4587875"/>
              <a:gd name="connsiteX1886" fmla="*/ 7305828 w 9408955"/>
              <a:gd name="connsiteY1886" fmla="*/ 2320749 h 4587875"/>
              <a:gd name="connsiteX1887" fmla="*/ 7323208 w 9408955"/>
              <a:gd name="connsiteY1887" fmla="*/ 2325119 h 4587875"/>
              <a:gd name="connsiteX1888" fmla="*/ 6283783 w 9408955"/>
              <a:gd name="connsiteY1888" fmla="*/ 2425683 h 4587875"/>
              <a:gd name="connsiteX1889" fmla="*/ 6332117 w 9408955"/>
              <a:gd name="connsiteY1889" fmla="*/ 2397711 h 4587875"/>
              <a:gd name="connsiteX1890" fmla="*/ 6278767 w 9408955"/>
              <a:gd name="connsiteY1890" fmla="*/ 2364054 h 4587875"/>
              <a:gd name="connsiteX1891" fmla="*/ 6283783 w 9408955"/>
              <a:gd name="connsiteY1891" fmla="*/ 2425683 h 4587875"/>
              <a:gd name="connsiteX1892" fmla="*/ 7129707 w 9408955"/>
              <a:gd name="connsiteY1892" fmla="*/ 2425856 h 4587875"/>
              <a:gd name="connsiteX1893" fmla="*/ 7153598 w 9408955"/>
              <a:gd name="connsiteY1893" fmla="*/ 2402627 h 4587875"/>
              <a:gd name="connsiteX1894" fmla="*/ 7105194 w 9408955"/>
              <a:gd name="connsiteY1894" fmla="*/ 2362268 h 4587875"/>
              <a:gd name="connsiteX1895" fmla="*/ 7096147 w 9408955"/>
              <a:gd name="connsiteY1895" fmla="*/ 2420868 h 4587875"/>
              <a:gd name="connsiteX1896" fmla="*/ 7129707 w 9408955"/>
              <a:gd name="connsiteY1896" fmla="*/ 2425856 h 4587875"/>
              <a:gd name="connsiteX1897" fmla="*/ 5691369 w 9408955"/>
              <a:gd name="connsiteY1897" fmla="*/ 2426028 h 4587875"/>
              <a:gd name="connsiteX1898" fmla="*/ 5715609 w 9408955"/>
              <a:gd name="connsiteY1898" fmla="*/ 2383115 h 4587875"/>
              <a:gd name="connsiteX1899" fmla="*/ 5646937 w 9408955"/>
              <a:gd name="connsiteY1899" fmla="*/ 2382889 h 4587875"/>
              <a:gd name="connsiteX1900" fmla="*/ 5672747 w 9408955"/>
              <a:gd name="connsiteY1900" fmla="*/ 2425969 h 4587875"/>
              <a:gd name="connsiteX1901" fmla="*/ 5691369 w 9408955"/>
              <a:gd name="connsiteY1901" fmla="*/ 2426028 h 4587875"/>
              <a:gd name="connsiteX1902" fmla="*/ 7539525 w 9408955"/>
              <a:gd name="connsiteY1902" fmla="*/ 2426093 h 4587875"/>
              <a:gd name="connsiteX1903" fmla="*/ 7563277 w 9408955"/>
              <a:gd name="connsiteY1903" fmla="*/ 2404402 h 4587875"/>
              <a:gd name="connsiteX1904" fmla="*/ 7527291 w 9408955"/>
              <a:gd name="connsiteY1904" fmla="*/ 2360121 h 4587875"/>
              <a:gd name="connsiteX1905" fmla="*/ 7505974 w 9408955"/>
              <a:gd name="connsiteY1905" fmla="*/ 2418788 h 4587875"/>
              <a:gd name="connsiteX1906" fmla="*/ 7539525 w 9408955"/>
              <a:gd name="connsiteY1906" fmla="*/ 2426093 h 4587875"/>
              <a:gd name="connsiteX1907" fmla="*/ 1579792 w 9408955"/>
              <a:gd name="connsiteY1907" fmla="*/ 2426186 h 4587875"/>
              <a:gd name="connsiteX1908" fmla="*/ 1602839 w 9408955"/>
              <a:gd name="connsiteY1908" fmla="*/ 2405277 h 4587875"/>
              <a:gd name="connsiteX1909" fmla="*/ 1569049 w 9408955"/>
              <a:gd name="connsiteY1909" fmla="*/ 2358825 h 4587875"/>
              <a:gd name="connsiteX1910" fmla="*/ 1547732 w 9408955"/>
              <a:gd name="connsiteY1910" fmla="*/ 2420151 h 4587875"/>
              <a:gd name="connsiteX1911" fmla="*/ 1579792 w 9408955"/>
              <a:gd name="connsiteY1911" fmla="*/ 2426186 h 4587875"/>
              <a:gd name="connsiteX1912" fmla="*/ 4538814 w 9408955"/>
              <a:gd name="connsiteY1912" fmla="*/ 2426187 h 4587875"/>
              <a:gd name="connsiteX1913" fmla="*/ 4584073 w 9408955"/>
              <a:gd name="connsiteY1913" fmla="*/ 2398451 h 4587875"/>
              <a:gd name="connsiteX1914" fmla="*/ 4539041 w 9408955"/>
              <a:gd name="connsiteY1914" fmla="*/ 2361921 h 4587875"/>
              <a:gd name="connsiteX1915" fmla="*/ 4538814 w 9408955"/>
              <a:gd name="connsiteY1915" fmla="*/ 2426187 h 4587875"/>
              <a:gd name="connsiteX1916" fmla="*/ 4453945 w 9408955"/>
              <a:gd name="connsiteY1916" fmla="*/ 2426343 h 4587875"/>
              <a:gd name="connsiteX1917" fmla="*/ 4477675 w 9408955"/>
              <a:gd name="connsiteY1917" fmla="*/ 2374857 h 4587875"/>
              <a:gd name="connsiteX1918" fmla="*/ 4428389 w 9408955"/>
              <a:gd name="connsiteY1918" fmla="*/ 2363873 h 4587875"/>
              <a:gd name="connsiteX1919" fmla="*/ 4411961 w 9408955"/>
              <a:gd name="connsiteY1919" fmla="*/ 2406664 h 4587875"/>
              <a:gd name="connsiteX1920" fmla="*/ 4453945 w 9408955"/>
              <a:gd name="connsiteY1920" fmla="*/ 2426343 h 4587875"/>
              <a:gd name="connsiteX1921" fmla="*/ 6903495 w 9408955"/>
              <a:gd name="connsiteY1921" fmla="*/ 2426469 h 4587875"/>
              <a:gd name="connsiteX1922" fmla="*/ 6948329 w 9408955"/>
              <a:gd name="connsiteY1922" fmla="*/ 2407508 h 4587875"/>
              <a:gd name="connsiteX1923" fmla="*/ 6948100 w 9408955"/>
              <a:gd name="connsiteY1923" fmla="*/ 2380454 h 4587875"/>
              <a:gd name="connsiteX1924" fmla="*/ 6896861 w 9408955"/>
              <a:gd name="connsiteY1924" fmla="*/ 2363111 h 4587875"/>
              <a:gd name="connsiteX1925" fmla="*/ 6903495 w 9408955"/>
              <a:gd name="connsiteY1925" fmla="*/ 2426469 h 4587875"/>
              <a:gd name="connsiteX1926" fmla="*/ 5896468 w 9408955"/>
              <a:gd name="connsiteY1926" fmla="*/ 2426500 h 4587875"/>
              <a:gd name="connsiteX1927" fmla="*/ 5918925 w 9408955"/>
              <a:gd name="connsiteY1927" fmla="*/ 2404441 h 4587875"/>
              <a:gd name="connsiteX1928" fmla="*/ 5879810 w 9408955"/>
              <a:gd name="connsiteY1928" fmla="*/ 2359577 h 4587875"/>
              <a:gd name="connsiteX1929" fmla="*/ 5863436 w 9408955"/>
              <a:gd name="connsiteY1929" fmla="*/ 2421467 h 4587875"/>
              <a:gd name="connsiteX1930" fmla="*/ 5896468 w 9408955"/>
              <a:gd name="connsiteY1930" fmla="*/ 2426500 h 4587875"/>
              <a:gd name="connsiteX1931" fmla="*/ 1660927 w 9408955"/>
              <a:gd name="connsiteY1931" fmla="*/ 2426505 h 4587875"/>
              <a:gd name="connsiteX1932" fmla="*/ 1705523 w 9408955"/>
              <a:gd name="connsiteY1932" fmla="*/ 2397976 h 4587875"/>
              <a:gd name="connsiteX1933" fmla="*/ 1666187 w 9408955"/>
              <a:gd name="connsiteY1933" fmla="*/ 2359554 h 4587875"/>
              <a:gd name="connsiteX1934" fmla="*/ 1660927 w 9408955"/>
              <a:gd name="connsiteY1934" fmla="*/ 2426505 h 4587875"/>
              <a:gd name="connsiteX1935" fmla="*/ 4233309 w 9408955"/>
              <a:gd name="connsiteY1935" fmla="*/ 2426509 h 4587875"/>
              <a:gd name="connsiteX1936" fmla="*/ 4276167 w 9408955"/>
              <a:gd name="connsiteY1936" fmla="*/ 2383509 h 4587875"/>
              <a:gd name="connsiteX1937" fmla="*/ 4208721 w 9408955"/>
              <a:gd name="connsiteY1937" fmla="*/ 2382819 h 4587875"/>
              <a:gd name="connsiteX1938" fmla="*/ 4233309 w 9408955"/>
              <a:gd name="connsiteY1938" fmla="*/ 2426509 h 4587875"/>
              <a:gd name="connsiteX1939" fmla="*/ 4972346 w 9408955"/>
              <a:gd name="connsiteY1939" fmla="*/ 2426514 h 4587875"/>
              <a:gd name="connsiteX1940" fmla="*/ 4995251 w 9408955"/>
              <a:gd name="connsiteY1940" fmla="*/ 2405370 h 4587875"/>
              <a:gd name="connsiteX1941" fmla="*/ 4954883 w 9408955"/>
              <a:gd name="connsiteY1941" fmla="*/ 2360594 h 4587875"/>
              <a:gd name="connsiteX1942" fmla="*/ 4940595 w 9408955"/>
              <a:gd name="connsiteY1942" fmla="*/ 2421199 h 4587875"/>
              <a:gd name="connsiteX1943" fmla="*/ 4972346 w 9408955"/>
              <a:gd name="connsiteY1943" fmla="*/ 2426514 h 4587875"/>
              <a:gd name="connsiteX1944" fmla="*/ 6203558 w 9408955"/>
              <a:gd name="connsiteY1944" fmla="*/ 2426651 h 4587875"/>
              <a:gd name="connsiteX1945" fmla="*/ 6227758 w 9408955"/>
              <a:gd name="connsiteY1945" fmla="*/ 2405351 h 4587875"/>
              <a:gd name="connsiteX1946" fmla="*/ 6192558 w 9408955"/>
              <a:gd name="connsiteY1946" fmla="*/ 2358815 h 4587875"/>
              <a:gd name="connsiteX1947" fmla="*/ 6171302 w 9408955"/>
              <a:gd name="connsiteY1947" fmla="*/ 2418353 h 4587875"/>
              <a:gd name="connsiteX1948" fmla="*/ 6203558 w 9408955"/>
              <a:gd name="connsiteY1948" fmla="*/ 2426651 h 4587875"/>
              <a:gd name="connsiteX1949" fmla="*/ 5278641 w 9408955"/>
              <a:gd name="connsiteY1949" fmla="*/ 2426660 h 4587875"/>
              <a:gd name="connsiteX1950" fmla="*/ 5302065 w 9408955"/>
              <a:gd name="connsiteY1950" fmla="*/ 2405445 h 4587875"/>
              <a:gd name="connsiteX1951" fmla="*/ 5260674 w 9408955"/>
              <a:gd name="connsiteY1951" fmla="*/ 2360032 h 4587875"/>
              <a:gd name="connsiteX1952" fmla="*/ 5245664 w 9408955"/>
              <a:gd name="connsiteY1952" fmla="*/ 2420353 h 4587875"/>
              <a:gd name="connsiteX1953" fmla="*/ 5278641 w 9408955"/>
              <a:gd name="connsiteY1953" fmla="*/ 2426660 h 4587875"/>
              <a:gd name="connsiteX1954" fmla="*/ 7007808 w 9408955"/>
              <a:gd name="connsiteY1954" fmla="*/ 2426734 h 4587875"/>
              <a:gd name="connsiteX1955" fmla="*/ 7050383 w 9408955"/>
              <a:gd name="connsiteY1955" fmla="*/ 2401935 h 4587875"/>
              <a:gd name="connsiteX1956" fmla="*/ 7005933 w 9408955"/>
              <a:gd name="connsiteY1956" fmla="*/ 2360998 h 4587875"/>
              <a:gd name="connsiteX1957" fmla="*/ 6991419 w 9408955"/>
              <a:gd name="connsiteY1957" fmla="*/ 2418805 h 4587875"/>
              <a:gd name="connsiteX1958" fmla="*/ 7007808 w 9408955"/>
              <a:gd name="connsiteY1958" fmla="*/ 2426734 h 4587875"/>
              <a:gd name="connsiteX1959" fmla="*/ 2297285 w 9408955"/>
              <a:gd name="connsiteY1959" fmla="*/ 2426760 h 4587875"/>
              <a:gd name="connsiteX1960" fmla="*/ 2319931 w 9408955"/>
              <a:gd name="connsiteY1960" fmla="*/ 2411016 h 4587875"/>
              <a:gd name="connsiteX1961" fmla="*/ 2285014 w 9408955"/>
              <a:gd name="connsiteY1961" fmla="*/ 2360367 h 4587875"/>
              <a:gd name="connsiteX1962" fmla="*/ 2268687 w 9408955"/>
              <a:gd name="connsiteY1962" fmla="*/ 2422322 h 4587875"/>
              <a:gd name="connsiteX1963" fmla="*/ 2297285 w 9408955"/>
              <a:gd name="connsiteY1963" fmla="*/ 2426760 h 4587875"/>
              <a:gd name="connsiteX1964" fmla="*/ 6805850 w 9408955"/>
              <a:gd name="connsiteY1964" fmla="*/ 2426858 h 4587875"/>
              <a:gd name="connsiteX1965" fmla="*/ 6845052 w 9408955"/>
              <a:gd name="connsiteY1965" fmla="*/ 2398095 h 4587875"/>
              <a:gd name="connsiteX1966" fmla="*/ 6798360 w 9408955"/>
              <a:gd name="connsiteY1966" fmla="*/ 2360947 h 4587875"/>
              <a:gd name="connsiteX1967" fmla="*/ 6788470 w 9408955"/>
              <a:gd name="connsiteY1967" fmla="*/ 2421255 h 4587875"/>
              <a:gd name="connsiteX1968" fmla="*/ 6805850 w 9408955"/>
              <a:gd name="connsiteY1968" fmla="*/ 2426858 h 4587875"/>
              <a:gd name="connsiteX1969" fmla="*/ 4134793 w 9408955"/>
              <a:gd name="connsiteY1969" fmla="*/ 2426858 h 4587875"/>
              <a:gd name="connsiteX1970" fmla="*/ 4163291 w 9408955"/>
              <a:gd name="connsiteY1970" fmla="*/ 2421724 h 4587875"/>
              <a:gd name="connsiteX1971" fmla="*/ 4176554 w 9408955"/>
              <a:gd name="connsiteY1971" fmla="*/ 2380880 h 4587875"/>
              <a:gd name="connsiteX1972" fmla="*/ 4133336 w 9408955"/>
              <a:gd name="connsiteY1972" fmla="*/ 2359540 h 4587875"/>
              <a:gd name="connsiteX1973" fmla="*/ 4110240 w 9408955"/>
              <a:gd name="connsiteY1973" fmla="*/ 2411857 h 4587875"/>
              <a:gd name="connsiteX1974" fmla="*/ 4134793 w 9408955"/>
              <a:gd name="connsiteY1974" fmla="*/ 2426858 h 4587875"/>
              <a:gd name="connsiteX1975" fmla="*/ 7434969 w 9408955"/>
              <a:gd name="connsiteY1975" fmla="*/ 2427162 h 4587875"/>
              <a:gd name="connsiteX1976" fmla="*/ 7460865 w 9408955"/>
              <a:gd name="connsiteY1976" fmla="*/ 2390783 h 4587875"/>
              <a:gd name="connsiteX1977" fmla="*/ 7403034 w 9408955"/>
              <a:gd name="connsiteY1977" fmla="*/ 2370141 h 4587875"/>
              <a:gd name="connsiteX1978" fmla="*/ 7418002 w 9408955"/>
              <a:gd name="connsiteY1978" fmla="*/ 2426009 h 4587875"/>
              <a:gd name="connsiteX1979" fmla="*/ 7434969 w 9408955"/>
              <a:gd name="connsiteY1979" fmla="*/ 2427162 h 4587875"/>
              <a:gd name="connsiteX1980" fmla="*/ 6613140 w 9408955"/>
              <a:gd name="connsiteY1980" fmla="*/ 2427195 h 4587875"/>
              <a:gd name="connsiteX1981" fmla="*/ 6637893 w 9408955"/>
              <a:gd name="connsiteY1981" fmla="*/ 2406259 h 4587875"/>
              <a:gd name="connsiteX1982" fmla="*/ 6602078 w 9408955"/>
              <a:gd name="connsiteY1982" fmla="*/ 2359554 h 4587875"/>
              <a:gd name="connsiteX1983" fmla="*/ 6580589 w 9408955"/>
              <a:gd name="connsiteY1983" fmla="*/ 2419833 h 4587875"/>
              <a:gd name="connsiteX1984" fmla="*/ 6613140 w 9408955"/>
              <a:gd name="connsiteY1984" fmla="*/ 2427195 h 4587875"/>
              <a:gd name="connsiteX1985" fmla="*/ 4852721 w 9408955"/>
              <a:gd name="connsiteY1985" fmla="*/ 2427217 h 4587875"/>
              <a:gd name="connsiteX1986" fmla="*/ 4893565 w 9408955"/>
              <a:gd name="connsiteY1986" fmla="*/ 2398259 h 4587875"/>
              <a:gd name="connsiteX1987" fmla="*/ 4844466 w 9408955"/>
              <a:gd name="connsiteY1987" fmla="*/ 2362654 h 4587875"/>
              <a:gd name="connsiteX1988" fmla="*/ 4835245 w 9408955"/>
              <a:gd name="connsiteY1988" fmla="*/ 2420484 h 4587875"/>
              <a:gd name="connsiteX1989" fmla="*/ 4852721 w 9408955"/>
              <a:gd name="connsiteY1989" fmla="*/ 2427217 h 4587875"/>
              <a:gd name="connsiteX1990" fmla="*/ 7218852 w 9408955"/>
              <a:gd name="connsiteY1990" fmla="*/ 2427235 h 4587875"/>
              <a:gd name="connsiteX1991" fmla="*/ 7255418 w 9408955"/>
              <a:gd name="connsiteY1991" fmla="*/ 2388925 h 4587875"/>
              <a:gd name="connsiteX1992" fmla="*/ 7192107 w 9408955"/>
              <a:gd name="connsiteY1992" fmla="*/ 2375407 h 4587875"/>
              <a:gd name="connsiteX1993" fmla="*/ 7199116 w 9408955"/>
              <a:gd name="connsiteY1993" fmla="*/ 2421003 h 4587875"/>
              <a:gd name="connsiteX1994" fmla="*/ 7218852 w 9408955"/>
              <a:gd name="connsiteY1994" fmla="*/ 2427235 h 4587875"/>
              <a:gd name="connsiteX1995" fmla="*/ 5585838 w 9408955"/>
              <a:gd name="connsiteY1995" fmla="*/ 2427278 h 4587875"/>
              <a:gd name="connsiteX1996" fmla="*/ 5613402 w 9408955"/>
              <a:gd name="connsiteY1996" fmla="*/ 2389863 h 4587875"/>
              <a:gd name="connsiteX1997" fmla="*/ 5546229 w 9408955"/>
              <a:gd name="connsiteY1997" fmla="*/ 2378007 h 4587875"/>
              <a:gd name="connsiteX1998" fmla="*/ 5568468 w 9408955"/>
              <a:gd name="connsiteY1998" fmla="*/ 2426341 h 4587875"/>
              <a:gd name="connsiteX1999" fmla="*/ 5585838 w 9408955"/>
              <a:gd name="connsiteY1999" fmla="*/ 2427278 h 4587875"/>
              <a:gd name="connsiteX2000" fmla="*/ 5486212 w 9408955"/>
              <a:gd name="connsiteY2000" fmla="*/ 2427312 h 4587875"/>
              <a:gd name="connsiteX2001" fmla="*/ 5508438 w 9408955"/>
              <a:gd name="connsiteY2001" fmla="*/ 2406036 h 4587875"/>
              <a:gd name="connsiteX2002" fmla="*/ 5467965 w 9408955"/>
              <a:gd name="connsiteY2002" fmla="*/ 2360034 h 4587875"/>
              <a:gd name="connsiteX2003" fmla="*/ 5454777 w 9408955"/>
              <a:gd name="connsiteY2003" fmla="*/ 2421677 h 4587875"/>
              <a:gd name="connsiteX2004" fmla="*/ 5486212 w 9408955"/>
              <a:gd name="connsiteY2004" fmla="*/ 2427312 h 4587875"/>
              <a:gd name="connsiteX2005" fmla="*/ 5176795 w 9408955"/>
              <a:gd name="connsiteY2005" fmla="*/ 2427405 h 4587875"/>
              <a:gd name="connsiteX2006" fmla="*/ 5200361 w 9408955"/>
              <a:gd name="connsiteY2006" fmla="*/ 2383933 h 4587875"/>
              <a:gd name="connsiteX2007" fmla="*/ 5150109 w 9408955"/>
              <a:gd name="connsiteY2007" fmla="*/ 2362542 h 4587875"/>
              <a:gd name="connsiteX2008" fmla="*/ 5158177 w 9408955"/>
              <a:gd name="connsiteY2008" fmla="*/ 2427175 h 4587875"/>
              <a:gd name="connsiteX2009" fmla="*/ 5176795 w 9408955"/>
              <a:gd name="connsiteY2009" fmla="*/ 2427405 h 4587875"/>
              <a:gd name="connsiteX2010" fmla="*/ 6712240 w 9408955"/>
              <a:gd name="connsiteY2010" fmla="*/ 2427441 h 4587875"/>
              <a:gd name="connsiteX2011" fmla="*/ 6741090 w 9408955"/>
              <a:gd name="connsiteY2011" fmla="*/ 2389445 h 4587875"/>
              <a:gd name="connsiteX2012" fmla="*/ 6682024 w 9408955"/>
              <a:gd name="connsiteY2012" fmla="*/ 2372390 h 4587875"/>
              <a:gd name="connsiteX2013" fmla="*/ 6693972 w 9408955"/>
              <a:gd name="connsiteY2013" fmla="*/ 2424453 h 4587875"/>
              <a:gd name="connsiteX2014" fmla="*/ 6712240 w 9408955"/>
              <a:gd name="connsiteY2014" fmla="*/ 2427441 h 4587875"/>
              <a:gd name="connsiteX2015" fmla="*/ 6502190 w 9408955"/>
              <a:gd name="connsiteY2015" fmla="*/ 2427555 h 4587875"/>
              <a:gd name="connsiteX2016" fmla="*/ 6536226 w 9408955"/>
              <a:gd name="connsiteY2016" fmla="*/ 2389499 h 4587875"/>
              <a:gd name="connsiteX2017" fmla="*/ 6476688 w 9408955"/>
              <a:gd name="connsiteY2017" fmla="*/ 2368927 h 4587875"/>
              <a:gd name="connsiteX2018" fmla="*/ 6483075 w 9408955"/>
              <a:gd name="connsiteY2018" fmla="*/ 2422412 h 4587875"/>
              <a:gd name="connsiteX2019" fmla="*/ 6502190 w 9408955"/>
              <a:gd name="connsiteY2019" fmla="*/ 2427555 h 4587875"/>
              <a:gd name="connsiteX2020" fmla="*/ 6397835 w 9408955"/>
              <a:gd name="connsiteY2020" fmla="*/ 2427558 h 4587875"/>
              <a:gd name="connsiteX2021" fmla="*/ 6434644 w 9408955"/>
              <a:gd name="connsiteY2021" fmla="*/ 2390617 h 4587875"/>
              <a:gd name="connsiteX2022" fmla="*/ 6382112 w 9408955"/>
              <a:gd name="connsiteY2022" fmla="*/ 2363268 h 4587875"/>
              <a:gd name="connsiteX2023" fmla="*/ 6378928 w 9408955"/>
              <a:gd name="connsiteY2023" fmla="*/ 2421873 h 4587875"/>
              <a:gd name="connsiteX2024" fmla="*/ 6397835 w 9408955"/>
              <a:gd name="connsiteY2024" fmla="*/ 2427558 h 4587875"/>
              <a:gd name="connsiteX2025" fmla="*/ 5367049 w 9408955"/>
              <a:gd name="connsiteY2025" fmla="*/ 2427596 h 4587875"/>
              <a:gd name="connsiteX2026" fmla="*/ 5405975 w 9408955"/>
              <a:gd name="connsiteY2026" fmla="*/ 2397492 h 4587875"/>
              <a:gd name="connsiteX2027" fmla="*/ 5365042 w 9408955"/>
              <a:gd name="connsiteY2027" fmla="*/ 2359551 h 4587875"/>
              <a:gd name="connsiteX2028" fmla="*/ 5350342 w 9408955"/>
              <a:gd name="connsiteY2028" fmla="*/ 2420256 h 4587875"/>
              <a:gd name="connsiteX2029" fmla="*/ 5367049 w 9408955"/>
              <a:gd name="connsiteY2029" fmla="*/ 2427596 h 4587875"/>
              <a:gd name="connsiteX2030" fmla="*/ 1773561 w 9408955"/>
              <a:gd name="connsiteY2030" fmla="*/ 2427658 h 4587875"/>
              <a:gd name="connsiteX2031" fmla="*/ 1809621 w 9408955"/>
              <a:gd name="connsiteY2031" fmla="*/ 2390441 h 4587875"/>
              <a:gd name="connsiteX2032" fmla="*/ 1745515 w 9408955"/>
              <a:gd name="connsiteY2032" fmla="*/ 2375964 h 4587875"/>
              <a:gd name="connsiteX2033" fmla="*/ 1754184 w 9408955"/>
              <a:gd name="connsiteY2033" fmla="*/ 2422109 h 4587875"/>
              <a:gd name="connsiteX2034" fmla="*/ 1773561 w 9408955"/>
              <a:gd name="connsiteY2034" fmla="*/ 2427658 h 4587875"/>
              <a:gd name="connsiteX2035" fmla="*/ 7324586 w 9408955"/>
              <a:gd name="connsiteY2035" fmla="*/ 2427877 h 4587875"/>
              <a:gd name="connsiteX2036" fmla="*/ 7354632 w 9408955"/>
              <a:gd name="connsiteY2036" fmla="*/ 2411510 h 4587875"/>
              <a:gd name="connsiteX2037" fmla="*/ 7350499 w 9408955"/>
              <a:gd name="connsiteY2037" fmla="*/ 2365658 h 4587875"/>
              <a:gd name="connsiteX2038" fmla="*/ 7301599 w 9408955"/>
              <a:gd name="connsiteY2038" fmla="*/ 2366114 h 4587875"/>
              <a:gd name="connsiteX2039" fmla="*/ 7294023 w 9408955"/>
              <a:gd name="connsiteY2039" fmla="*/ 2411738 h 4587875"/>
              <a:gd name="connsiteX2040" fmla="*/ 7324586 w 9408955"/>
              <a:gd name="connsiteY2040" fmla="*/ 2427877 h 4587875"/>
              <a:gd name="connsiteX2041" fmla="*/ 6085279 w 9408955"/>
              <a:gd name="connsiteY2041" fmla="*/ 2428020 h 4587875"/>
              <a:gd name="connsiteX2042" fmla="*/ 6125341 w 9408955"/>
              <a:gd name="connsiteY2042" fmla="*/ 2390604 h 4587875"/>
              <a:gd name="connsiteX2043" fmla="*/ 6061807 w 9408955"/>
              <a:gd name="connsiteY2043" fmla="*/ 2374219 h 4587875"/>
              <a:gd name="connsiteX2044" fmla="*/ 6066103 w 9408955"/>
              <a:gd name="connsiteY2044" fmla="*/ 2418988 h 4587875"/>
              <a:gd name="connsiteX2045" fmla="*/ 6085279 w 9408955"/>
              <a:gd name="connsiteY2045" fmla="*/ 2428020 h 4587875"/>
              <a:gd name="connsiteX2046" fmla="*/ 4652039 w 9408955"/>
              <a:gd name="connsiteY2046" fmla="*/ 2428286 h 4587875"/>
              <a:gd name="connsiteX2047" fmla="*/ 4686985 w 9408955"/>
              <a:gd name="connsiteY2047" fmla="*/ 2390653 h 4587875"/>
              <a:gd name="connsiteX2048" fmla="*/ 4626866 w 9408955"/>
              <a:gd name="connsiteY2048" fmla="*/ 2369508 h 4587875"/>
              <a:gd name="connsiteX2049" fmla="*/ 4633520 w 9408955"/>
              <a:gd name="connsiteY2049" fmla="*/ 2422712 h 4587875"/>
              <a:gd name="connsiteX2050" fmla="*/ 4652039 w 9408955"/>
              <a:gd name="connsiteY2050" fmla="*/ 2428286 h 4587875"/>
              <a:gd name="connsiteX2051" fmla="*/ 5988405 w 9408955"/>
              <a:gd name="connsiteY2051" fmla="*/ 2428288 h 4587875"/>
              <a:gd name="connsiteX2052" fmla="*/ 6023199 w 9408955"/>
              <a:gd name="connsiteY2052" fmla="*/ 2391105 h 4587875"/>
              <a:gd name="connsiteX2053" fmla="*/ 5959622 w 9408955"/>
              <a:gd name="connsiteY2053" fmla="*/ 2376250 h 4587875"/>
              <a:gd name="connsiteX2054" fmla="*/ 5969262 w 9408955"/>
              <a:gd name="connsiteY2054" fmla="*/ 2423329 h 4587875"/>
              <a:gd name="connsiteX2055" fmla="*/ 5988405 w 9408955"/>
              <a:gd name="connsiteY2055" fmla="*/ 2428288 h 4587875"/>
              <a:gd name="connsiteX2056" fmla="*/ 4758520 w 9408955"/>
              <a:gd name="connsiteY2056" fmla="*/ 2428335 h 4587875"/>
              <a:gd name="connsiteX2057" fmla="*/ 4790382 w 9408955"/>
              <a:gd name="connsiteY2057" fmla="*/ 2382837 h 4587875"/>
              <a:gd name="connsiteX2058" fmla="*/ 4728651 w 9408955"/>
              <a:gd name="connsiteY2058" fmla="*/ 2365323 h 4587875"/>
              <a:gd name="connsiteX2059" fmla="*/ 4737567 w 9408955"/>
              <a:gd name="connsiteY2059" fmla="*/ 2423165 h 4587875"/>
              <a:gd name="connsiteX2060" fmla="*/ 4758520 w 9408955"/>
              <a:gd name="connsiteY2060" fmla="*/ 2428335 h 4587875"/>
              <a:gd name="connsiteX2061" fmla="*/ 5069150 w 9408955"/>
              <a:gd name="connsiteY2061" fmla="*/ 2428427 h 4587875"/>
              <a:gd name="connsiteX2062" fmla="*/ 5097774 w 9408955"/>
              <a:gd name="connsiteY2062" fmla="*/ 2397796 h 4587875"/>
              <a:gd name="connsiteX2063" fmla="*/ 5051636 w 9408955"/>
              <a:gd name="connsiteY2063" fmla="*/ 2361493 h 4587875"/>
              <a:gd name="connsiteX2064" fmla="*/ 5054124 w 9408955"/>
              <a:gd name="connsiteY2064" fmla="*/ 2427163 h 4587875"/>
              <a:gd name="connsiteX2065" fmla="*/ 5069150 w 9408955"/>
              <a:gd name="connsiteY2065" fmla="*/ 2428427 h 4587875"/>
              <a:gd name="connsiteX2066" fmla="*/ 4348110 w 9408955"/>
              <a:gd name="connsiteY2066" fmla="*/ 2430462 h 4587875"/>
              <a:gd name="connsiteX2067" fmla="*/ 4370607 w 9408955"/>
              <a:gd name="connsiteY2067" fmla="*/ 2369456 h 4587875"/>
              <a:gd name="connsiteX2068" fmla="*/ 4310765 w 9408955"/>
              <a:gd name="connsiteY2068" fmla="*/ 2396898 h 4587875"/>
              <a:gd name="connsiteX2069" fmla="*/ 4348110 w 9408955"/>
              <a:gd name="connsiteY2069" fmla="*/ 2430462 h 4587875"/>
              <a:gd name="connsiteX2070" fmla="*/ 7542083 w 9408955"/>
              <a:gd name="connsiteY2070" fmla="*/ 2528954 h 4587875"/>
              <a:gd name="connsiteX2071" fmla="*/ 7562692 w 9408955"/>
              <a:gd name="connsiteY2071" fmla="*/ 2506689 h 4587875"/>
              <a:gd name="connsiteX2072" fmla="*/ 7519149 w 9408955"/>
              <a:gd name="connsiteY2072" fmla="*/ 2464633 h 4587875"/>
              <a:gd name="connsiteX2073" fmla="*/ 7510758 w 9408955"/>
              <a:gd name="connsiteY2073" fmla="*/ 2526255 h 4587875"/>
              <a:gd name="connsiteX2074" fmla="*/ 7542083 w 9408955"/>
              <a:gd name="connsiteY2074" fmla="*/ 2528954 h 4587875"/>
              <a:gd name="connsiteX2075" fmla="*/ 5379036 w 9408955"/>
              <a:gd name="connsiteY2075" fmla="*/ 2530234 h 4587875"/>
              <a:gd name="connsiteX2076" fmla="*/ 5377653 w 9408955"/>
              <a:gd name="connsiteY2076" fmla="*/ 2462913 h 4587875"/>
              <a:gd name="connsiteX2077" fmla="*/ 5337300 w 9408955"/>
              <a:gd name="connsiteY2077" fmla="*/ 2510674 h 4587875"/>
              <a:gd name="connsiteX2078" fmla="*/ 5379036 w 9408955"/>
              <a:gd name="connsiteY2078" fmla="*/ 2530234 h 4587875"/>
              <a:gd name="connsiteX2079" fmla="*/ 6710202 w 9408955"/>
              <a:gd name="connsiteY2079" fmla="*/ 2530608 h 4587875"/>
              <a:gd name="connsiteX2080" fmla="*/ 6733611 w 9408955"/>
              <a:gd name="connsiteY2080" fmla="*/ 2520912 h 4587875"/>
              <a:gd name="connsiteX2081" fmla="*/ 6707375 w 9408955"/>
              <a:gd name="connsiteY2081" fmla="*/ 2462682 h 4587875"/>
              <a:gd name="connsiteX2082" fmla="*/ 6686114 w 9408955"/>
              <a:gd name="connsiteY2082" fmla="*/ 2522732 h 4587875"/>
              <a:gd name="connsiteX2083" fmla="*/ 6710202 w 9408955"/>
              <a:gd name="connsiteY2083" fmla="*/ 2530608 h 4587875"/>
              <a:gd name="connsiteX2084" fmla="*/ 7319930 w 9408955"/>
              <a:gd name="connsiteY2084" fmla="*/ 2530708 h 4587875"/>
              <a:gd name="connsiteX2085" fmla="*/ 7358324 w 9408955"/>
              <a:gd name="connsiteY2085" fmla="*/ 2502065 h 4587875"/>
              <a:gd name="connsiteX2086" fmla="*/ 7313390 w 9408955"/>
              <a:gd name="connsiteY2086" fmla="*/ 2464117 h 4587875"/>
              <a:gd name="connsiteX2087" fmla="*/ 7303126 w 9408955"/>
              <a:gd name="connsiteY2087" fmla="*/ 2524696 h 4587875"/>
              <a:gd name="connsiteX2088" fmla="*/ 7319930 w 9408955"/>
              <a:gd name="connsiteY2088" fmla="*/ 2530708 h 4587875"/>
              <a:gd name="connsiteX2089" fmla="*/ 5575438 w 9408955"/>
              <a:gd name="connsiteY2089" fmla="*/ 2530900 h 4587875"/>
              <a:gd name="connsiteX2090" fmla="*/ 5612189 w 9408955"/>
              <a:gd name="connsiteY2090" fmla="*/ 2502065 h 4587875"/>
              <a:gd name="connsiteX2091" fmla="*/ 5560595 w 9408955"/>
              <a:gd name="connsiteY2091" fmla="*/ 2465717 h 4587875"/>
              <a:gd name="connsiteX2092" fmla="*/ 5559249 w 9408955"/>
              <a:gd name="connsiteY2092" fmla="*/ 2525839 h 4587875"/>
              <a:gd name="connsiteX2093" fmla="*/ 5575438 w 9408955"/>
              <a:gd name="connsiteY2093" fmla="*/ 2530900 h 4587875"/>
              <a:gd name="connsiteX2094" fmla="*/ 4444179 w 9408955"/>
              <a:gd name="connsiteY2094" fmla="*/ 2530962 h 4587875"/>
              <a:gd name="connsiteX2095" fmla="*/ 4481703 w 9408955"/>
              <a:gd name="connsiteY2095" fmla="*/ 2493842 h 4587875"/>
              <a:gd name="connsiteX2096" fmla="*/ 4419149 w 9408955"/>
              <a:gd name="connsiteY2096" fmla="*/ 2474972 h 4587875"/>
              <a:gd name="connsiteX2097" fmla="*/ 4424920 w 9408955"/>
              <a:gd name="connsiteY2097" fmla="*/ 2523853 h 4587875"/>
              <a:gd name="connsiteX2098" fmla="*/ 4444179 w 9408955"/>
              <a:gd name="connsiteY2098" fmla="*/ 2530962 h 4587875"/>
              <a:gd name="connsiteX2099" fmla="*/ 7425936 w 9408955"/>
              <a:gd name="connsiteY2099" fmla="*/ 2531015 h 4587875"/>
              <a:gd name="connsiteX2100" fmla="*/ 7460412 w 9408955"/>
              <a:gd name="connsiteY2100" fmla="*/ 2495663 h 4587875"/>
              <a:gd name="connsiteX2101" fmla="*/ 7397592 w 9408955"/>
              <a:gd name="connsiteY2101" fmla="*/ 2478783 h 4587875"/>
              <a:gd name="connsiteX2102" fmla="*/ 7407797 w 9408955"/>
              <a:gd name="connsiteY2102" fmla="*/ 2525821 h 4587875"/>
              <a:gd name="connsiteX2103" fmla="*/ 7425936 w 9408955"/>
              <a:gd name="connsiteY2103" fmla="*/ 2531015 h 4587875"/>
              <a:gd name="connsiteX2104" fmla="*/ 1665032 w 9408955"/>
              <a:gd name="connsiteY2104" fmla="*/ 2531062 h 4587875"/>
              <a:gd name="connsiteX2105" fmla="*/ 1703508 w 9408955"/>
              <a:gd name="connsiteY2105" fmla="*/ 2510729 h 4587875"/>
              <a:gd name="connsiteX2106" fmla="*/ 1695521 w 9408955"/>
              <a:gd name="connsiteY2106" fmla="*/ 2470920 h 4587875"/>
              <a:gd name="connsiteX2107" fmla="*/ 1647829 w 9408955"/>
              <a:gd name="connsiteY2107" fmla="*/ 2471148 h 4587875"/>
              <a:gd name="connsiteX2108" fmla="*/ 1650795 w 9408955"/>
              <a:gd name="connsiteY2108" fmla="*/ 2523998 h 4587875"/>
              <a:gd name="connsiteX2109" fmla="*/ 1665032 w 9408955"/>
              <a:gd name="connsiteY2109" fmla="*/ 2531062 h 4587875"/>
              <a:gd name="connsiteX2110" fmla="*/ 4551292 w 9408955"/>
              <a:gd name="connsiteY2110" fmla="*/ 2531119 h 4587875"/>
              <a:gd name="connsiteX2111" fmla="*/ 4572921 w 9408955"/>
              <a:gd name="connsiteY2111" fmla="*/ 2524324 h 4587875"/>
              <a:gd name="connsiteX2112" fmla="*/ 4549956 w 9408955"/>
              <a:gd name="connsiteY2112" fmla="*/ 2464042 h 4587875"/>
              <a:gd name="connsiteX2113" fmla="*/ 4529492 w 9408955"/>
              <a:gd name="connsiteY2113" fmla="*/ 2525461 h 4587875"/>
              <a:gd name="connsiteX2114" fmla="*/ 4551292 w 9408955"/>
              <a:gd name="connsiteY2114" fmla="*/ 2531119 h 4587875"/>
              <a:gd name="connsiteX2115" fmla="*/ 1366194 w 9408955"/>
              <a:gd name="connsiteY2115" fmla="*/ 2531147 h 4587875"/>
              <a:gd name="connsiteX2116" fmla="*/ 1400283 w 9408955"/>
              <a:gd name="connsiteY2116" fmla="*/ 2487980 h 4587875"/>
              <a:gd name="connsiteX2117" fmla="*/ 1333008 w 9408955"/>
              <a:gd name="connsiteY2117" fmla="*/ 2480063 h 4587875"/>
              <a:gd name="connsiteX2118" fmla="*/ 1346008 w 9408955"/>
              <a:gd name="connsiteY2118" fmla="*/ 2525305 h 4587875"/>
              <a:gd name="connsiteX2119" fmla="*/ 1366194 w 9408955"/>
              <a:gd name="connsiteY2119" fmla="*/ 2531147 h 4587875"/>
              <a:gd name="connsiteX2120" fmla="*/ 1771743 w 9408955"/>
              <a:gd name="connsiteY2120" fmla="*/ 2531158 h 4587875"/>
              <a:gd name="connsiteX2121" fmla="*/ 1809542 w 9408955"/>
              <a:gd name="connsiteY2121" fmla="*/ 2502807 h 4587875"/>
              <a:gd name="connsiteX2122" fmla="*/ 1762353 w 9408955"/>
              <a:gd name="connsiteY2122" fmla="*/ 2464706 h 4587875"/>
              <a:gd name="connsiteX2123" fmla="*/ 1754951 w 9408955"/>
              <a:gd name="connsiteY2123" fmla="*/ 2525712 h 4587875"/>
              <a:gd name="connsiteX2124" fmla="*/ 1771743 w 9408955"/>
              <a:gd name="connsiteY2124" fmla="*/ 2531158 h 4587875"/>
              <a:gd name="connsiteX2125" fmla="*/ 5679877 w 9408955"/>
              <a:gd name="connsiteY2125" fmla="*/ 2531236 h 4587875"/>
              <a:gd name="connsiteX2126" fmla="*/ 5715944 w 9408955"/>
              <a:gd name="connsiteY2126" fmla="*/ 2494877 h 4587875"/>
              <a:gd name="connsiteX2127" fmla="*/ 5650968 w 9408955"/>
              <a:gd name="connsiteY2127" fmla="*/ 2477054 h 4587875"/>
              <a:gd name="connsiteX2128" fmla="*/ 5661034 w 9408955"/>
              <a:gd name="connsiteY2128" fmla="*/ 2526689 h 4587875"/>
              <a:gd name="connsiteX2129" fmla="*/ 5679877 w 9408955"/>
              <a:gd name="connsiteY2129" fmla="*/ 2531236 h 4587875"/>
              <a:gd name="connsiteX2130" fmla="*/ 2080641 w 9408955"/>
              <a:gd name="connsiteY2130" fmla="*/ 2531277 h 4587875"/>
              <a:gd name="connsiteX2131" fmla="*/ 2119816 w 9408955"/>
              <a:gd name="connsiteY2131" fmla="*/ 2495090 h 4587875"/>
              <a:gd name="connsiteX2132" fmla="*/ 2051086 w 9408955"/>
              <a:gd name="connsiteY2132" fmla="*/ 2480502 h 4587875"/>
              <a:gd name="connsiteX2133" fmla="*/ 2061538 w 9408955"/>
              <a:gd name="connsiteY2133" fmla="*/ 2524492 h 4587875"/>
              <a:gd name="connsiteX2134" fmla="*/ 2080641 w 9408955"/>
              <a:gd name="connsiteY2134" fmla="*/ 2531277 h 4587875"/>
              <a:gd name="connsiteX2135" fmla="*/ 5065098 w 9408955"/>
              <a:gd name="connsiteY2135" fmla="*/ 2531331 h 4587875"/>
              <a:gd name="connsiteX2136" fmla="*/ 5096682 w 9408955"/>
              <a:gd name="connsiteY2136" fmla="*/ 2487016 h 4587875"/>
              <a:gd name="connsiteX2137" fmla="*/ 5031062 w 9408955"/>
              <a:gd name="connsiteY2137" fmla="*/ 2486334 h 4587875"/>
              <a:gd name="connsiteX2138" fmla="*/ 5044818 w 9408955"/>
              <a:gd name="connsiteY2138" fmla="*/ 2525895 h 4587875"/>
              <a:gd name="connsiteX2139" fmla="*/ 5065098 w 9408955"/>
              <a:gd name="connsiteY2139" fmla="*/ 2531331 h 4587875"/>
              <a:gd name="connsiteX2140" fmla="*/ 5472674 w 9408955"/>
              <a:gd name="connsiteY2140" fmla="*/ 2531336 h 4587875"/>
              <a:gd name="connsiteX2141" fmla="*/ 5509817 w 9408955"/>
              <a:gd name="connsiteY2141" fmla="*/ 2494496 h 4587875"/>
              <a:gd name="connsiteX2142" fmla="*/ 5461005 w 9408955"/>
              <a:gd name="connsiteY2142" fmla="*/ 2464549 h 4587875"/>
              <a:gd name="connsiteX2143" fmla="*/ 5454163 w 9408955"/>
              <a:gd name="connsiteY2143" fmla="*/ 2525585 h 4587875"/>
              <a:gd name="connsiteX2144" fmla="*/ 5472674 w 9408955"/>
              <a:gd name="connsiteY2144" fmla="*/ 2531336 h 4587875"/>
              <a:gd name="connsiteX2145" fmla="*/ 5788993 w 9408955"/>
              <a:gd name="connsiteY2145" fmla="*/ 2531466 h 4587875"/>
              <a:gd name="connsiteX2146" fmla="*/ 5813579 w 9408955"/>
              <a:gd name="connsiteY2146" fmla="*/ 2516758 h 4587875"/>
              <a:gd name="connsiteX2147" fmla="*/ 5790317 w 9408955"/>
              <a:gd name="connsiteY2147" fmla="*/ 2463397 h 4587875"/>
              <a:gd name="connsiteX2148" fmla="*/ 5761298 w 9408955"/>
              <a:gd name="connsiteY2148" fmla="*/ 2524283 h 4587875"/>
              <a:gd name="connsiteX2149" fmla="*/ 5788993 w 9408955"/>
              <a:gd name="connsiteY2149" fmla="*/ 2531466 h 4587875"/>
              <a:gd name="connsiteX2150" fmla="*/ 6190742 w 9408955"/>
              <a:gd name="connsiteY2150" fmla="*/ 2531548 h 4587875"/>
              <a:gd name="connsiteX2151" fmla="*/ 6228032 w 9408955"/>
              <a:gd name="connsiteY2151" fmla="*/ 2488366 h 4587875"/>
              <a:gd name="connsiteX2152" fmla="*/ 6162079 w 9408955"/>
              <a:gd name="connsiteY2152" fmla="*/ 2480310 h 4587875"/>
              <a:gd name="connsiteX2153" fmla="*/ 6170494 w 9408955"/>
              <a:gd name="connsiteY2153" fmla="*/ 2523815 h 4587875"/>
              <a:gd name="connsiteX2154" fmla="*/ 6190742 w 9408955"/>
              <a:gd name="connsiteY2154" fmla="*/ 2531548 h 4587875"/>
              <a:gd name="connsiteX2155" fmla="*/ 1467187 w 9408955"/>
              <a:gd name="connsiteY2155" fmla="*/ 2531564 h 4587875"/>
              <a:gd name="connsiteX2156" fmla="*/ 1500720 w 9408955"/>
              <a:gd name="connsiteY2156" fmla="*/ 2494899 h 4587875"/>
              <a:gd name="connsiteX2157" fmla="*/ 1457260 w 9408955"/>
              <a:gd name="connsiteY2157" fmla="*/ 2465127 h 4587875"/>
              <a:gd name="connsiteX2158" fmla="*/ 1448751 w 9408955"/>
              <a:gd name="connsiteY2158" fmla="*/ 2525799 h 4587875"/>
              <a:gd name="connsiteX2159" fmla="*/ 1467187 w 9408955"/>
              <a:gd name="connsiteY2159" fmla="*/ 2531564 h 4587875"/>
              <a:gd name="connsiteX2160" fmla="*/ 6499655 w 9408955"/>
              <a:gd name="connsiteY2160" fmla="*/ 2531589 h 4587875"/>
              <a:gd name="connsiteX2161" fmla="*/ 6535543 w 9408955"/>
              <a:gd name="connsiteY2161" fmla="*/ 2502974 h 4587875"/>
              <a:gd name="connsiteX2162" fmla="*/ 6490387 w 9408955"/>
              <a:gd name="connsiteY2162" fmla="*/ 2464791 h 4587875"/>
              <a:gd name="connsiteX2163" fmla="*/ 6483317 w 9408955"/>
              <a:gd name="connsiteY2163" fmla="*/ 2526752 h 4587875"/>
              <a:gd name="connsiteX2164" fmla="*/ 6499655 w 9408955"/>
              <a:gd name="connsiteY2164" fmla="*/ 2531589 h 4587875"/>
              <a:gd name="connsiteX2165" fmla="*/ 6296725 w 9408955"/>
              <a:gd name="connsiteY2165" fmla="*/ 2531609 h 4587875"/>
              <a:gd name="connsiteX2166" fmla="*/ 6331604 w 9408955"/>
              <a:gd name="connsiteY2166" fmla="*/ 2486493 h 4587875"/>
              <a:gd name="connsiteX2167" fmla="*/ 6265996 w 9408955"/>
              <a:gd name="connsiteY2167" fmla="*/ 2480552 h 4587875"/>
              <a:gd name="connsiteX2168" fmla="*/ 6275597 w 9408955"/>
              <a:gd name="connsiteY2168" fmla="*/ 2524654 h 4587875"/>
              <a:gd name="connsiteX2169" fmla="*/ 6296725 w 9408955"/>
              <a:gd name="connsiteY2169" fmla="*/ 2531609 h 4587875"/>
              <a:gd name="connsiteX2170" fmla="*/ 4239364 w 9408955"/>
              <a:gd name="connsiteY2170" fmla="*/ 2531651 h 4587875"/>
              <a:gd name="connsiteX2171" fmla="*/ 4277004 w 9408955"/>
              <a:gd name="connsiteY2171" fmla="*/ 2501673 h 4587875"/>
              <a:gd name="connsiteX2172" fmla="*/ 4224472 w 9408955"/>
              <a:gd name="connsiteY2172" fmla="*/ 2467202 h 4587875"/>
              <a:gd name="connsiteX2173" fmla="*/ 4222652 w 9408955"/>
              <a:gd name="connsiteY2173" fmla="*/ 2526393 h 4587875"/>
              <a:gd name="connsiteX2174" fmla="*/ 4239364 w 9408955"/>
              <a:gd name="connsiteY2174" fmla="*/ 2531651 h 4587875"/>
              <a:gd name="connsiteX2175" fmla="*/ 5987253 w 9408955"/>
              <a:gd name="connsiteY2175" fmla="*/ 2531667 h 4587875"/>
              <a:gd name="connsiteX2176" fmla="*/ 6021875 w 9408955"/>
              <a:gd name="connsiteY2176" fmla="*/ 2494966 h 4587875"/>
              <a:gd name="connsiteX2177" fmla="*/ 5962550 w 9408955"/>
              <a:gd name="connsiteY2177" fmla="*/ 2474169 h 4587875"/>
              <a:gd name="connsiteX2178" fmla="*/ 5968938 w 9408955"/>
              <a:gd name="connsiteY2178" fmla="*/ 2525818 h 4587875"/>
              <a:gd name="connsiteX2179" fmla="*/ 5987253 w 9408955"/>
              <a:gd name="connsiteY2179" fmla="*/ 2531667 h 4587875"/>
              <a:gd name="connsiteX2180" fmla="*/ 6806421 w 9408955"/>
              <a:gd name="connsiteY2180" fmla="*/ 2531675 h 4587875"/>
              <a:gd name="connsiteX2181" fmla="*/ 6844650 w 9408955"/>
              <a:gd name="connsiteY2181" fmla="*/ 2502899 h 4587875"/>
              <a:gd name="connsiteX2182" fmla="*/ 6799037 w 9408955"/>
              <a:gd name="connsiteY2182" fmla="*/ 2464184 h 4587875"/>
              <a:gd name="connsiteX2183" fmla="*/ 6789915 w 9408955"/>
              <a:gd name="connsiteY2183" fmla="*/ 2525252 h 4587875"/>
              <a:gd name="connsiteX2184" fmla="*/ 6806421 w 9408955"/>
              <a:gd name="connsiteY2184" fmla="*/ 2531675 h 4587875"/>
              <a:gd name="connsiteX2185" fmla="*/ 6398101 w 9408955"/>
              <a:gd name="connsiteY2185" fmla="*/ 2531711 h 4587875"/>
              <a:gd name="connsiteX2186" fmla="*/ 6434929 w 9408955"/>
              <a:gd name="connsiteY2186" fmla="*/ 2495083 h 4587875"/>
              <a:gd name="connsiteX2187" fmla="*/ 6374165 w 9408955"/>
              <a:gd name="connsiteY2187" fmla="*/ 2474237 h 4587875"/>
              <a:gd name="connsiteX2188" fmla="*/ 6379771 w 9408955"/>
              <a:gd name="connsiteY2188" fmla="*/ 2525551 h 4587875"/>
              <a:gd name="connsiteX2189" fmla="*/ 6398101 w 9408955"/>
              <a:gd name="connsiteY2189" fmla="*/ 2531711 h 4587875"/>
              <a:gd name="connsiteX2190" fmla="*/ 1877987 w 9408955"/>
              <a:gd name="connsiteY2190" fmla="*/ 2531738 h 4587875"/>
              <a:gd name="connsiteX2191" fmla="*/ 1913974 w 9408955"/>
              <a:gd name="connsiteY2191" fmla="*/ 2494846 h 4587875"/>
              <a:gd name="connsiteX2192" fmla="*/ 1851718 w 9408955"/>
              <a:gd name="connsiteY2192" fmla="*/ 2472621 h 4587875"/>
              <a:gd name="connsiteX2193" fmla="*/ 1859269 w 9408955"/>
              <a:gd name="connsiteY2193" fmla="*/ 2526236 h 4587875"/>
              <a:gd name="connsiteX2194" fmla="*/ 1877987 w 9408955"/>
              <a:gd name="connsiteY2194" fmla="*/ 2531738 h 4587875"/>
              <a:gd name="connsiteX2195" fmla="*/ 7216847 w 9408955"/>
              <a:gd name="connsiteY2195" fmla="*/ 2531776 h 4587875"/>
              <a:gd name="connsiteX2196" fmla="*/ 7255850 w 9408955"/>
              <a:gd name="connsiteY2196" fmla="*/ 2503418 h 4587875"/>
              <a:gd name="connsiteX2197" fmla="*/ 7213895 w 9408955"/>
              <a:gd name="connsiteY2197" fmla="*/ 2464779 h 4587875"/>
              <a:gd name="connsiteX2198" fmla="*/ 7200288 w 9408955"/>
              <a:gd name="connsiteY2198" fmla="*/ 2525139 h 4587875"/>
              <a:gd name="connsiteX2199" fmla="*/ 7216847 w 9408955"/>
              <a:gd name="connsiteY2199" fmla="*/ 2531776 h 4587875"/>
              <a:gd name="connsiteX2200" fmla="*/ 5881552 w 9408955"/>
              <a:gd name="connsiteY2200" fmla="*/ 2531786 h 4587875"/>
              <a:gd name="connsiteX2201" fmla="*/ 5919652 w 9408955"/>
              <a:gd name="connsiteY2201" fmla="*/ 2503391 h 4587875"/>
              <a:gd name="connsiteX2202" fmla="*/ 5873969 w 9408955"/>
              <a:gd name="connsiteY2202" fmla="*/ 2465417 h 4587875"/>
              <a:gd name="connsiteX2203" fmla="*/ 5865149 w 9408955"/>
              <a:gd name="connsiteY2203" fmla="*/ 2525675 h 4587875"/>
              <a:gd name="connsiteX2204" fmla="*/ 5881552 w 9408955"/>
              <a:gd name="connsiteY2204" fmla="*/ 2531786 h 4587875"/>
              <a:gd name="connsiteX2205" fmla="*/ 4757838 w 9408955"/>
              <a:gd name="connsiteY2205" fmla="*/ 2531786 h 4587875"/>
              <a:gd name="connsiteX2206" fmla="*/ 4790872 w 9408955"/>
              <a:gd name="connsiteY2206" fmla="*/ 2488273 h 4587875"/>
              <a:gd name="connsiteX2207" fmla="*/ 4730435 w 9408955"/>
              <a:gd name="connsiteY2207" fmla="*/ 2471504 h 4587875"/>
              <a:gd name="connsiteX2208" fmla="*/ 4737961 w 9408955"/>
              <a:gd name="connsiteY2208" fmla="*/ 2526865 h 4587875"/>
              <a:gd name="connsiteX2209" fmla="*/ 4757838 w 9408955"/>
              <a:gd name="connsiteY2209" fmla="*/ 2531786 h 4587875"/>
              <a:gd name="connsiteX2210" fmla="*/ 1983014 w 9408955"/>
              <a:gd name="connsiteY2210" fmla="*/ 2531792 h 4587875"/>
              <a:gd name="connsiteX2211" fmla="*/ 2016147 w 9408955"/>
              <a:gd name="connsiteY2211" fmla="*/ 2488515 h 4587875"/>
              <a:gd name="connsiteX2212" fmla="*/ 1948373 w 9408955"/>
              <a:gd name="connsiteY2212" fmla="*/ 2481395 h 4587875"/>
              <a:gd name="connsiteX2213" fmla="*/ 1962899 w 9408955"/>
              <a:gd name="connsiteY2213" fmla="*/ 2526639 h 4587875"/>
              <a:gd name="connsiteX2214" fmla="*/ 1983014 w 9408955"/>
              <a:gd name="connsiteY2214" fmla="*/ 2531792 h 4587875"/>
              <a:gd name="connsiteX2215" fmla="*/ 4338693 w 9408955"/>
              <a:gd name="connsiteY2215" fmla="*/ 2531842 h 4587875"/>
              <a:gd name="connsiteX2216" fmla="*/ 4378604 w 9408955"/>
              <a:gd name="connsiteY2216" fmla="*/ 2501737 h 4587875"/>
              <a:gd name="connsiteX2217" fmla="*/ 4335850 w 9408955"/>
              <a:gd name="connsiteY2217" fmla="*/ 2463508 h 4587875"/>
              <a:gd name="connsiteX2218" fmla="*/ 4321978 w 9408955"/>
              <a:gd name="connsiteY2218" fmla="*/ 2523979 h 4587875"/>
              <a:gd name="connsiteX2219" fmla="*/ 4338693 w 9408955"/>
              <a:gd name="connsiteY2219" fmla="*/ 2531842 h 4587875"/>
              <a:gd name="connsiteX2220" fmla="*/ 7120990 w 9408955"/>
              <a:gd name="connsiteY2220" fmla="*/ 2531936 h 4587875"/>
              <a:gd name="connsiteX2221" fmla="*/ 7153369 w 9408955"/>
              <a:gd name="connsiteY2221" fmla="*/ 2488698 h 4587875"/>
              <a:gd name="connsiteX2222" fmla="*/ 7090491 w 9408955"/>
              <a:gd name="connsiteY2222" fmla="*/ 2476232 h 4587875"/>
              <a:gd name="connsiteX2223" fmla="*/ 7101122 w 9408955"/>
              <a:gd name="connsiteY2223" fmla="*/ 2526786 h 4587875"/>
              <a:gd name="connsiteX2224" fmla="*/ 7120990 w 9408955"/>
              <a:gd name="connsiteY2224" fmla="*/ 2531936 h 4587875"/>
              <a:gd name="connsiteX2225" fmla="*/ 6912494 w 9408955"/>
              <a:gd name="connsiteY2225" fmla="*/ 2532010 h 4587875"/>
              <a:gd name="connsiteX2226" fmla="*/ 6947676 w 9408955"/>
              <a:gd name="connsiteY2226" fmla="*/ 2495072 h 4587875"/>
              <a:gd name="connsiteX2227" fmla="*/ 6900599 w 9408955"/>
              <a:gd name="connsiteY2227" fmla="*/ 2465202 h 4587875"/>
              <a:gd name="connsiteX2228" fmla="*/ 6894322 w 9408955"/>
              <a:gd name="connsiteY2228" fmla="*/ 2526994 h 4587875"/>
              <a:gd name="connsiteX2229" fmla="*/ 6912494 w 9408955"/>
              <a:gd name="connsiteY2229" fmla="*/ 2532010 h 4587875"/>
              <a:gd name="connsiteX2230" fmla="*/ 7016531 w 9408955"/>
              <a:gd name="connsiteY2230" fmla="*/ 2532047 h 4587875"/>
              <a:gd name="connsiteX2231" fmla="*/ 7052369 w 9408955"/>
              <a:gd name="connsiteY2231" fmla="*/ 2494724 h 4587875"/>
              <a:gd name="connsiteX2232" fmla="*/ 6999237 w 9408955"/>
              <a:gd name="connsiteY2232" fmla="*/ 2467292 h 4587875"/>
              <a:gd name="connsiteX2233" fmla="*/ 6997857 w 9408955"/>
              <a:gd name="connsiteY2233" fmla="*/ 2526957 h 4587875"/>
              <a:gd name="connsiteX2234" fmla="*/ 7016531 w 9408955"/>
              <a:gd name="connsiteY2234" fmla="*/ 2532047 h 4587875"/>
              <a:gd name="connsiteX2235" fmla="*/ 6091116 w 9408955"/>
              <a:gd name="connsiteY2235" fmla="*/ 2532076 h 4587875"/>
              <a:gd name="connsiteX2236" fmla="*/ 6125986 w 9408955"/>
              <a:gd name="connsiteY2236" fmla="*/ 2495655 h 4587875"/>
              <a:gd name="connsiteX2237" fmla="*/ 6074203 w 9408955"/>
              <a:gd name="connsiteY2237" fmla="*/ 2467231 h 4587875"/>
              <a:gd name="connsiteX2238" fmla="*/ 6072834 w 9408955"/>
              <a:gd name="connsiteY2238" fmla="*/ 2526807 h 4587875"/>
              <a:gd name="connsiteX2239" fmla="*/ 6091116 w 9408955"/>
              <a:gd name="connsiteY2239" fmla="*/ 2532076 h 4587875"/>
              <a:gd name="connsiteX2240" fmla="*/ 5270621 w 9408955"/>
              <a:gd name="connsiteY2240" fmla="*/ 2532094 h 4587875"/>
              <a:gd name="connsiteX2241" fmla="*/ 5303442 w 9408955"/>
              <a:gd name="connsiteY2241" fmla="*/ 2495066 h 4587875"/>
              <a:gd name="connsiteX2242" fmla="*/ 5244525 w 9408955"/>
              <a:gd name="connsiteY2242" fmla="*/ 2472378 h 4587875"/>
              <a:gd name="connsiteX2243" fmla="*/ 5252487 w 9408955"/>
              <a:gd name="connsiteY2243" fmla="*/ 2527150 h 4587875"/>
              <a:gd name="connsiteX2244" fmla="*/ 5270621 w 9408955"/>
              <a:gd name="connsiteY2244" fmla="*/ 2532094 h 4587875"/>
              <a:gd name="connsiteX2245" fmla="*/ 4652865 w 9408955"/>
              <a:gd name="connsiteY2245" fmla="*/ 2532169 h 4587875"/>
              <a:gd name="connsiteX2246" fmla="*/ 4687276 w 9408955"/>
              <a:gd name="connsiteY2246" fmla="*/ 2495432 h 4587875"/>
              <a:gd name="connsiteX2247" fmla="*/ 4626270 w 9408955"/>
              <a:gd name="connsiteY2247" fmla="*/ 2474060 h 4587875"/>
              <a:gd name="connsiteX2248" fmla="*/ 4634435 w 9408955"/>
              <a:gd name="connsiteY2248" fmla="*/ 2527036 h 4587875"/>
              <a:gd name="connsiteX2249" fmla="*/ 4652865 w 9408955"/>
              <a:gd name="connsiteY2249" fmla="*/ 2532169 h 4587875"/>
              <a:gd name="connsiteX2250" fmla="*/ 6604119 w 9408955"/>
              <a:gd name="connsiteY2250" fmla="*/ 2532260 h 4587875"/>
              <a:gd name="connsiteX2251" fmla="*/ 6639901 w 9408955"/>
              <a:gd name="connsiteY2251" fmla="*/ 2501043 h 4587875"/>
              <a:gd name="connsiteX2252" fmla="*/ 6595451 w 9408955"/>
              <a:gd name="connsiteY2252" fmla="*/ 2463700 h 4587875"/>
              <a:gd name="connsiteX2253" fmla="*/ 6587287 w 9408955"/>
              <a:gd name="connsiteY2253" fmla="*/ 2527322 h 4587875"/>
              <a:gd name="connsiteX2254" fmla="*/ 6604119 w 9408955"/>
              <a:gd name="connsiteY2254" fmla="*/ 2532260 h 4587875"/>
              <a:gd name="connsiteX2255" fmla="*/ 1568433 w 9408955"/>
              <a:gd name="connsiteY2255" fmla="*/ 2532332 h 4587875"/>
              <a:gd name="connsiteX2256" fmla="*/ 1603550 w 9408955"/>
              <a:gd name="connsiteY2256" fmla="*/ 2486201 h 4587875"/>
              <a:gd name="connsiteX2257" fmla="*/ 1541524 w 9408955"/>
              <a:gd name="connsiteY2257" fmla="*/ 2475327 h 4587875"/>
              <a:gd name="connsiteX2258" fmla="*/ 1547058 w 9408955"/>
              <a:gd name="connsiteY2258" fmla="*/ 2524372 h 4587875"/>
              <a:gd name="connsiteX2259" fmla="*/ 1568433 w 9408955"/>
              <a:gd name="connsiteY2259" fmla="*/ 2532332 h 4587875"/>
              <a:gd name="connsiteX2260" fmla="*/ 2184982 w 9408955"/>
              <a:gd name="connsiteY2260" fmla="*/ 2532499 h 4587875"/>
              <a:gd name="connsiteX2261" fmla="*/ 2221251 w 9408955"/>
              <a:gd name="connsiteY2261" fmla="*/ 2495059 h 4587875"/>
              <a:gd name="connsiteX2262" fmla="*/ 2159234 w 9408955"/>
              <a:gd name="connsiteY2262" fmla="*/ 2474438 h 4587875"/>
              <a:gd name="connsiteX2263" fmla="*/ 2166098 w 9408955"/>
              <a:gd name="connsiteY2263" fmla="*/ 2525762 h 4587875"/>
              <a:gd name="connsiteX2264" fmla="*/ 2184982 w 9408955"/>
              <a:gd name="connsiteY2264" fmla="*/ 2532499 h 4587875"/>
              <a:gd name="connsiteX2265" fmla="*/ 7631492 w 9408955"/>
              <a:gd name="connsiteY2265" fmla="*/ 2535237 h 4587875"/>
              <a:gd name="connsiteX2266" fmla="*/ 7667399 w 9408955"/>
              <a:gd name="connsiteY2266" fmla="*/ 2487521 h 4587875"/>
              <a:gd name="connsiteX2267" fmla="*/ 7598786 w 9408955"/>
              <a:gd name="connsiteY2267" fmla="*/ 2494666 h 4587875"/>
              <a:gd name="connsiteX2268" fmla="*/ 7631492 w 9408955"/>
              <a:gd name="connsiteY2268" fmla="*/ 2535237 h 4587875"/>
              <a:gd name="connsiteX2269" fmla="*/ 4960766 w 9408955"/>
              <a:gd name="connsiteY2269" fmla="*/ 2535237 h 4587875"/>
              <a:gd name="connsiteX2270" fmla="*/ 4995432 w 9408955"/>
              <a:gd name="connsiteY2270" fmla="*/ 2488673 h 4587875"/>
              <a:gd name="connsiteX2271" fmla="*/ 4926100 w 9408955"/>
              <a:gd name="connsiteY2271" fmla="*/ 2495358 h 4587875"/>
              <a:gd name="connsiteX2272" fmla="*/ 4960766 w 9408955"/>
              <a:gd name="connsiteY2272" fmla="*/ 2535237 h 4587875"/>
              <a:gd name="connsiteX2273" fmla="*/ 8037668 w 9408955"/>
              <a:gd name="connsiteY2273" fmla="*/ 2620055 h 4587875"/>
              <a:gd name="connsiteX2274" fmla="*/ 8049729 w 9408955"/>
              <a:gd name="connsiteY2274" fmla="*/ 2579007 h 4587875"/>
              <a:gd name="connsiteX2275" fmla="*/ 8037668 w 9408955"/>
              <a:gd name="connsiteY2275" fmla="*/ 2620055 h 4587875"/>
              <a:gd name="connsiteX2276" fmla="*/ 5384540 w 9408955"/>
              <a:gd name="connsiteY2276" fmla="*/ 2621981 h 4587875"/>
              <a:gd name="connsiteX2277" fmla="*/ 5396859 w 9408955"/>
              <a:gd name="connsiteY2277" fmla="*/ 2599785 h 4587875"/>
              <a:gd name="connsiteX2278" fmla="*/ 5348613 w 9408955"/>
              <a:gd name="connsiteY2278" fmla="*/ 2585808 h 4587875"/>
              <a:gd name="connsiteX2279" fmla="*/ 5357988 w 9408955"/>
              <a:gd name="connsiteY2279" fmla="*/ 2621322 h 4587875"/>
              <a:gd name="connsiteX2280" fmla="*/ 5384540 w 9408955"/>
              <a:gd name="connsiteY2280" fmla="*/ 2621981 h 4587875"/>
              <a:gd name="connsiteX2281" fmla="*/ 7440624 w 9408955"/>
              <a:gd name="connsiteY2281" fmla="*/ 2631921 h 4587875"/>
              <a:gd name="connsiteX2282" fmla="*/ 7459924 w 9408955"/>
              <a:gd name="connsiteY2282" fmla="*/ 2607762 h 4587875"/>
              <a:gd name="connsiteX2283" fmla="*/ 7422066 w 9408955"/>
              <a:gd name="connsiteY2283" fmla="*/ 2564236 h 4587875"/>
              <a:gd name="connsiteX2284" fmla="*/ 7408154 w 9408955"/>
              <a:gd name="connsiteY2284" fmla="*/ 2630540 h 4587875"/>
              <a:gd name="connsiteX2285" fmla="*/ 7440624 w 9408955"/>
              <a:gd name="connsiteY2285" fmla="*/ 2631921 h 4587875"/>
              <a:gd name="connsiteX2286" fmla="*/ 6103781 w 9408955"/>
              <a:gd name="connsiteY2286" fmla="*/ 2632624 h 4587875"/>
              <a:gd name="connsiteX2287" fmla="*/ 6124617 w 9408955"/>
              <a:gd name="connsiteY2287" fmla="*/ 2613279 h 4587875"/>
              <a:gd name="connsiteX2288" fmla="*/ 6081182 w 9408955"/>
              <a:gd name="connsiteY2288" fmla="*/ 2565045 h 4587875"/>
              <a:gd name="connsiteX2289" fmla="*/ 6074587 w 9408955"/>
              <a:gd name="connsiteY2289" fmla="*/ 2630196 h 4587875"/>
              <a:gd name="connsiteX2290" fmla="*/ 6103781 w 9408955"/>
              <a:gd name="connsiteY2290" fmla="*/ 2632624 h 4587875"/>
              <a:gd name="connsiteX2291" fmla="*/ 1476923 w 9408955"/>
              <a:gd name="connsiteY2291" fmla="*/ 2632686 h 4587875"/>
              <a:gd name="connsiteX2292" fmla="*/ 1500042 w 9408955"/>
              <a:gd name="connsiteY2292" fmla="*/ 2611051 h 4587875"/>
              <a:gd name="connsiteX2293" fmla="*/ 1471781 w 9408955"/>
              <a:gd name="connsiteY2293" fmla="*/ 2562935 h 4587875"/>
              <a:gd name="connsiteX2294" fmla="*/ 1444666 w 9408955"/>
              <a:gd name="connsiteY2294" fmla="*/ 2625418 h 4587875"/>
              <a:gd name="connsiteX2295" fmla="*/ 1476923 w 9408955"/>
              <a:gd name="connsiteY2295" fmla="*/ 2632686 h 4587875"/>
              <a:gd name="connsiteX2296" fmla="*/ 1887415 w 9408955"/>
              <a:gd name="connsiteY2296" fmla="*/ 2632710 h 4587875"/>
              <a:gd name="connsiteX2297" fmla="*/ 1908365 w 9408955"/>
              <a:gd name="connsiteY2297" fmla="*/ 2617389 h 4587875"/>
              <a:gd name="connsiteX2298" fmla="*/ 1873983 w 9408955"/>
              <a:gd name="connsiteY2298" fmla="*/ 2563794 h 4587875"/>
              <a:gd name="connsiteX2299" fmla="*/ 1860863 w 9408955"/>
              <a:gd name="connsiteY2299" fmla="*/ 2630053 h 4587875"/>
              <a:gd name="connsiteX2300" fmla="*/ 1887415 w 9408955"/>
              <a:gd name="connsiteY2300" fmla="*/ 2632710 h 4587875"/>
              <a:gd name="connsiteX2301" fmla="*/ 5484670 w 9408955"/>
              <a:gd name="connsiteY2301" fmla="*/ 2632886 h 4587875"/>
              <a:gd name="connsiteX2302" fmla="*/ 5506924 w 9408955"/>
              <a:gd name="connsiteY2302" fmla="*/ 2613345 h 4587875"/>
              <a:gd name="connsiteX2303" fmla="*/ 5467872 w 9408955"/>
              <a:gd name="connsiteY2303" fmla="*/ 2563690 h 4587875"/>
              <a:gd name="connsiteX2304" fmla="*/ 5455008 w 9408955"/>
              <a:gd name="connsiteY2304" fmla="*/ 2628978 h 4587875"/>
              <a:gd name="connsiteX2305" fmla="*/ 5484670 w 9408955"/>
              <a:gd name="connsiteY2305" fmla="*/ 2632886 h 4587875"/>
              <a:gd name="connsiteX2306" fmla="*/ 2300581 w 9408955"/>
              <a:gd name="connsiteY2306" fmla="*/ 2633166 h 4587875"/>
              <a:gd name="connsiteX2307" fmla="*/ 2321631 w 9408955"/>
              <a:gd name="connsiteY2307" fmla="*/ 2612054 h 4587875"/>
              <a:gd name="connsiteX2308" fmla="*/ 2276721 w 9408955"/>
              <a:gd name="connsiteY2308" fmla="*/ 2566449 h 4587875"/>
              <a:gd name="connsiteX2309" fmla="*/ 2270072 w 9408955"/>
              <a:gd name="connsiteY2309" fmla="*/ 2630387 h 4587875"/>
              <a:gd name="connsiteX2310" fmla="*/ 2300581 w 9408955"/>
              <a:gd name="connsiteY2310" fmla="*/ 2633166 h 4587875"/>
              <a:gd name="connsiteX2311" fmla="*/ 6000319 w 9408955"/>
              <a:gd name="connsiteY2311" fmla="*/ 2633388 h 4587875"/>
              <a:gd name="connsiteX2312" fmla="*/ 6020619 w 9408955"/>
              <a:gd name="connsiteY2312" fmla="*/ 2612024 h 4587875"/>
              <a:gd name="connsiteX2313" fmla="*/ 5984630 w 9408955"/>
              <a:gd name="connsiteY2313" fmla="*/ 2563619 h 4587875"/>
              <a:gd name="connsiteX2314" fmla="*/ 5970234 w 9408955"/>
              <a:gd name="connsiteY2314" fmla="*/ 2630836 h 4587875"/>
              <a:gd name="connsiteX2315" fmla="*/ 6000319 w 9408955"/>
              <a:gd name="connsiteY2315" fmla="*/ 2633388 h 4587875"/>
              <a:gd name="connsiteX2316" fmla="*/ 7952734 w 9408955"/>
              <a:gd name="connsiteY2316" fmla="*/ 2633492 h 4587875"/>
              <a:gd name="connsiteX2317" fmla="*/ 7972914 w 9408955"/>
              <a:gd name="connsiteY2317" fmla="*/ 2612899 h 4587875"/>
              <a:gd name="connsiteX2318" fmla="*/ 7929484 w 9408955"/>
              <a:gd name="connsiteY2318" fmla="*/ 2566026 h 4587875"/>
              <a:gd name="connsiteX2319" fmla="*/ 7923344 w 9408955"/>
              <a:gd name="connsiteY2319" fmla="*/ 2630132 h 4587875"/>
              <a:gd name="connsiteX2320" fmla="*/ 7952734 w 9408955"/>
              <a:gd name="connsiteY2320" fmla="*/ 2633492 h 4587875"/>
              <a:gd name="connsiteX2321" fmla="*/ 1771420 w 9408955"/>
              <a:gd name="connsiteY2321" fmla="*/ 2633648 h 4587875"/>
              <a:gd name="connsiteX2322" fmla="*/ 1808720 w 9408955"/>
              <a:gd name="connsiteY2322" fmla="*/ 2606714 h 4587875"/>
              <a:gd name="connsiteX2323" fmla="*/ 1768705 w 9408955"/>
              <a:gd name="connsiteY2323" fmla="*/ 2563619 h 4587875"/>
              <a:gd name="connsiteX2324" fmla="*/ 1755671 w 9408955"/>
              <a:gd name="connsiteY2324" fmla="*/ 2627463 h 4587875"/>
              <a:gd name="connsiteX2325" fmla="*/ 1771420 w 9408955"/>
              <a:gd name="connsiteY2325" fmla="*/ 2633648 h 4587875"/>
              <a:gd name="connsiteX2326" fmla="*/ 5892228 w 9408955"/>
              <a:gd name="connsiteY2326" fmla="*/ 2633662 h 4587875"/>
              <a:gd name="connsiteX2327" fmla="*/ 5914706 w 9408955"/>
              <a:gd name="connsiteY2327" fmla="*/ 2619675 h 4587875"/>
              <a:gd name="connsiteX2328" fmla="*/ 5886529 w 9408955"/>
              <a:gd name="connsiteY2328" fmla="*/ 2562697 h 4587875"/>
              <a:gd name="connsiteX2329" fmla="*/ 5865453 w 9408955"/>
              <a:gd name="connsiteY2329" fmla="*/ 2628599 h 4587875"/>
              <a:gd name="connsiteX2330" fmla="*/ 5892228 w 9408955"/>
              <a:gd name="connsiteY2330" fmla="*/ 2633662 h 4587875"/>
              <a:gd name="connsiteX2331" fmla="*/ 1257629 w 9408955"/>
              <a:gd name="connsiteY2331" fmla="*/ 2633779 h 4587875"/>
              <a:gd name="connsiteX2332" fmla="*/ 1296024 w 9408955"/>
              <a:gd name="connsiteY2332" fmla="*/ 2607221 h 4587875"/>
              <a:gd name="connsiteX2333" fmla="*/ 1254299 w 9408955"/>
              <a:gd name="connsiteY2333" fmla="*/ 2564926 h 4587875"/>
              <a:gd name="connsiteX2334" fmla="*/ 1241827 w 9408955"/>
              <a:gd name="connsiteY2334" fmla="*/ 2627803 h 4587875"/>
              <a:gd name="connsiteX2335" fmla="*/ 1257629 w 9408955"/>
              <a:gd name="connsiteY2335" fmla="*/ 2633779 h 4587875"/>
              <a:gd name="connsiteX2336" fmla="*/ 6605333 w 9408955"/>
              <a:gd name="connsiteY2336" fmla="*/ 2634042 h 4587875"/>
              <a:gd name="connsiteX2337" fmla="*/ 6638926 w 9408955"/>
              <a:gd name="connsiteY2337" fmla="*/ 2598737 h 4587875"/>
              <a:gd name="connsiteX2338" fmla="*/ 6581851 w 9408955"/>
              <a:gd name="connsiteY2338" fmla="*/ 2571069 h 4587875"/>
              <a:gd name="connsiteX2339" fmla="*/ 6586914 w 9408955"/>
              <a:gd name="connsiteY2339" fmla="*/ 2630261 h 4587875"/>
              <a:gd name="connsiteX2340" fmla="*/ 6605333 w 9408955"/>
              <a:gd name="connsiteY2340" fmla="*/ 2634042 h 4587875"/>
              <a:gd name="connsiteX2341" fmla="*/ 6715868 w 9408955"/>
              <a:gd name="connsiteY2341" fmla="*/ 2634149 h 4587875"/>
              <a:gd name="connsiteX2342" fmla="*/ 6736144 w 9408955"/>
              <a:gd name="connsiteY2342" fmla="*/ 2621113 h 4587875"/>
              <a:gd name="connsiteX2343" fmla="*/ 6714322 w 9408955"/>
              <a:gd name="connsiteY2343" fmla="*/ 2563999 h 4587875"/>
              <a:gd name="connsiteX2344" fmla="*/ 6691375 w 9408955"/>
              <a:gd name="connsiteY2344" fmla="*/ 2631750 h 4587875"/>
              <a:gd name="connsiteX2345" fmla="*/ 6715868 w 9408955"/>
              <a:gd name="connsiteY2345" fmla="*/ 2634149 h 4587875"/>
              <a:gd name="connsiteX2346" fmla="*/ 6911904 w 9408955"/>
              <a:gd name="connsiteY2346" fmla="*/ 2634155 h 4587875"/>
              <a:gd name="connsiteX2347" fmla="*/ 6947628 w 9408955"/>
              <a:gd name="connsiteY2347" fmla="*/ 2598961 h 4587875"/>
              <a:gd name="connsiteX2348" fmla="*/ 6899968 w 9408955"/>
              <a:gd name="connsiteY2348" fmla="*/ 2565912 h 4587875"/>
              <a:gd name="connsiteX2349" fmla="*/ 6894267 w 9408955"/>
              <a:gd name="connsiteY2349" fmla="*/ 2627908 h 4587875"/>
              <a:gd name="connsiteX2350" fmla="*/ 6911904 w 9408955"/>
              <a:gd name="connsiteY2350" fmla="*/ 2634155 h 4587875"/>
              <a:gd name="connsiteX2351" fmla="*/ 7014770 w 9408955"/>
              <a:gd name="connsiteY2351" fmla="*/ 2634168 h 4587875"/>
              <a:gd name="connsiteX2352" fmla="*/ 7051680 w 9408955"/>
              <a:gd name="connsiteY2352" fmla="*/ 2605905 h 4587875"/>
              <a:gd name="connsiteX2353" fmla="*/ 6998865 w 9408955"/>
              <a:gd name="connsiteY2353" fmla="*/ 2568619 h 4587875"/>
              <a:gd name="connsiteX2354" fmla="*/ 6998637 w 9408955"/>
              <a:gd name="connsiteY2354" fmla="*/ 2629550 h 4587875"/>
              <a:gd name="connsiteX2355" fmla="*/ 7014770 w 9408955"/>
              <a:gd name="connsiteY2355" fmla="*/ 2634168 h 4587875"/>
              <a:gd name="connsiteX2356" fmla="*/ 1681186 w 9408955"/>
              <a:gd name="connsiteY2356" fmla="*/ 2634191 h 4587875"/>
              <a:gd name="connsiteX2357" fmla="*/ 1703196 w 9408955"/>
              <a:gd name="connsiteY2357" fmla="*/ 2615236 h 4587875"/>
              <a:gd name="connsiteX2358" fmla="*/ 1672241 w 9408955"/>
              <a:gd name="connsiteY2358" fmla="*/ 2564996 h 4587875"/>
              <a:gd name="connsiteX2359" fmla="*/ 1652278 w 9408955"/>
              <a:gd name="connsiteY2359" fmla="*/ 2628542 h 4587875"/>
              <a:gd name="connsiteX2360" fmla="*/ 1681186 w 9408955"/>
              <a:gd name="connsiteY2360" fmla="*/ 2634191 h 4587875"/>
              <a:gd name="connsiteX2361" fmla="*/ 7223142 w 9408955"/>
              <a:gd name="connsiteY2361" fmla="*/ 2634221 h 4587875"/>
              <a:gd name="connsiteX2362" fmla="*/ 7255374 w 9408955"/>
              <a:gd name="connsiteY2362" fmla="*/ 2598628 h 4587875"/>
              <a:gd name="connsiteX2363" fmla="*/ 7212270 w 9408955"/>
              <a:gd name="connsiteY2363" fmla="*/ 2564474 h 4587875"/>
              <a:gd name="connsiteX2364" fmla="*/ 7205656 w 9408955"/>
              <a:gd name="connsiteY2364" fmla="*/ 2629842 h 4587875"/>
              <a:gd name="connsiteX2365" fmla="*/ 7223142 w 9408955"/>
              <a:gd name="connsiteY2365" fmla="*/ 2634221 h 4587875"/>
              <a:gd name="connsiteX2366" fmla="*/ 7123482 w 9408955"/>
              <a:gd name="connsiteY2366" fmla="*/ 2634225 h 4587875"/>
              <a:gd name="connsiteX2367" fmla="*/ 7152139 w 9408955"/>
              <a:gd name="connsiteY2367" fmla="*/ 2586663 h 4587875"/>
              <a:gd name="connsiteX2368" fmla="*/ 7092417 w 9408955"/>
              <a:gd name="connsiteY2368" fmla="*/ 2574952 h 4587875"/>
              <a:gd name="connsiteX2369" fmla="*/ 7102902 w 9408955"/>
              <a:gd name="connsiteY2369" fmla="*/ 2630289 h 4587875"/>
              <a:gd name="connsiteX2370" fmla="*/ 7123482 w 9408955"/>
              <a:gd name="connsiteY2370" fmla="*/ 2634225 h 4587875"/>
              <a:gd name="connsiteX2371" fmla="*/ 1364156 w 9408955"/>
              <a:gd name="connsiteY2371" fmla="*/ 2634267 h 4587875"/>
              <a:gd name="connsiteX2372" fmla="*/ 1399860 w 9408955"/>
              <a:gd name="connsiteY2372" fmla="*/ 2599429 h 4587875"/>
              <a:gd name="connsiteX2373" fmla="*/ 1341305 w 9408955"/>
              <a:gd name="connsiteY2373" fmla="*/ 2573447 h 4587875"/>
              <a:gd name="connsiteX2374" fmla="*/ 1346567 w 9408955"/>
              <a:gd name="connsiteY2374" fmla="*/ 2629513 h 4587875"/>
              <a:gd name="connsiteX2375" fmla="*/ 1364156 w 9408955"/>
              <a:gd name="connsiteY2375" fmla="*/ 2634267 h 4587875"/>
              <a:gd name="connsiteX2376" fmla="*/ 2186368 w 9408955"/>
              <a:gd name="connsiteY2376" fmla="*/ 2634320 h 4587875"/>
              <a:gd name="connsiteX2377" fmla="*/ 2220616 w 9408955"/>
              <a:gd name="connsiteY2377" fmla="*/ 2583012 h 4587875"/>
              <a:gd name="connsiteX2378" fmla="*/ 2172079 w 9408955"/>
              <a:gd name="connsiteY2378" fmla="*/ 2567049 h 4587875"/>
              <a:gd name="connsiteX2379" fmla="*/ 2186368 w 9408955"/>
              <a:gd name="connsiteY2379" fmla="*/ 2634320 h 4587875"/>
              <a:gd name="connsiteX2380" fmla="*/ 5679359 w 9408955"/>
              <a:gd name="connsiteY2380" fmla="*/ 2634332 h 4587875"/>
              <a:gd name="connsiteX2381" fmla="*/ 5716227 w 9408955"/>
              <a:gd name="connsiteY2381" fmla="*/ 2606135 h 4587875"/>
              <a:gd name="connsiteX2382" fmla="*/ 5658096 w 9408955"/>
              <a:gd name="connsiteY2382" fmla="*/ 2572262 h 4587875"/>
              <a:gd name="connsiteX2383" fmla="*/ 5663191 w 9408955"/>
              <a:gd name="connsiteY2383" fmla="*/ 2630233 h 4587875"/>
              <a:gd name="connsiteX2384" fmla="*/ 5679359 w 9408955"/>
              <a:gd name="connsiteY2384" fmla="*/ 2634332 h 4587875"/>
              <a:gd name="connsiteX2385" fmla="*/ 6502696 w 9408955"/>
              <a:gd name="connsiteY2385" fmla="*/ 2634448 h 4587875"/>
              <a:gd name="connsiteX2386" fmla="*/ 6536649 w 9408955"/>
              <a:gd name="connsiteY2386" fmla="*/ 2599535 h 4587875"/>
              <a:gd name="connsiteX2387" fmla="*/ 6484713 w 9408955"/>
              <a:gd name="connsiteY2387" fmla="*/ 2568614 h 4587875"/>
              <a:gd name="connsiteX2388" fmla="*/ 6484483 w 9408955"/>
              <a:gd name="connsiteY2388" fmla="*/ 2629546 h 4587875"/>
              <a:gd name="connsiteX2389" fmla="*/ 6502696 w 9408955"/>
              <a:gd name="connsiteY2389" fmla="*/ 2634448 h 4587875"/>
              <a:gd name="connsiteX2390" fmla="*/ 4347496 w 9408955"/>
              <a:gd name="connsiteY2390" fmla="*/ 2634448 h 4587875"/>
              <a:gd name="connsiteX2391" fmla="*/ 4377526 w 9408955"/>
              <a:gd name="connsiteY2391" fmla="*/ 2591574 h 4587875"/>
              <a:gd name="connsiteX2392" fmla="*/ 4314612 w 9408955"/>
              <a:gd name="connsiteY2392" fmla="*/ 2581797 h 4587875"/>
              <a:gd name="connsiteX2393" fmla="*/ 4327916 w 9408955"/>
              <a:gd name="connsiteY2393" fmla="*/ 2630679 h 4587875"/>
              <a:gd name="connsiteX2394" fmla="*/ 4347496 w 9408955"/>
              <a:gd name="connsiteY2394" fmla="*/ 2634448 h 4587875"/>
              <a:gd name="connsiteX2395" fmla="*/ 6819765 w 9408955"/>
              <a:gd name="connsiteY2395" fmla="*/ 2634464 h 4587875"/>
              <a:gd name="connsiteX2396" fmla="*/ 6842688 w 9408955"/>
              <a:gd name="connsiteY2396" fmla="*/ 2615510 h 4587875"/>
              <a:gd name="connsiteX2397" fmla="*/ 6803063 w 9408955"/>
              <a:gd name="connsiteY2397" fmla="*/ 2564195 h 4587875"/>
              <a:gd name="connsiteX2398" fmla="*/ 6789931 w 9408955"/>
              <a:gd name="connsiteY2398" fmla="*/ 2628455 h 4587875"/>
              <a:gd name="connsiteX2399" fmla="*/ 6819765 w 9408955"/>
              <a:gd name="connsiteY2399" fmla="*/ 2634464 h 4587875"/>
              <a:gd name="connsiteX2400" fmla="*/ 1570834 w 9408955"/>
              <a:gd name="connsiteY2400" fmla="*/ 2634468 h 4587875"/>
              <a:gd name="connsiteX2401" fmla="*/ 1605097 w 9408955"/>
              <a:gd name="connsiteY2401" fmla="*/ 2599684 h 4587875"/>
              <a:gd name="connsiteX2402" fmla="*/ 1553621 w 9408955"/>
              <a:gd name="connsiteY2402" fmla="*/ 2567440 h 4587875"/>
              <a:gd name="connsiteX2403" fmla="*/ 1553164 w 9408955"/>
              <a:gd name="connsiteY2403" fmla="*/ 2631466 h 4587875"/>
              <a:gd name="connsiteX2404" fmla="*/ 1570834 w 9408955"/>
              <a:gd name="connsiteY2404" fmla="*/ 2634468 h 4587875"/>
              <a:gd name="connsiteX2405" fmla="*/ 6193675 w 9408955"/>
              <a:gd name="connsiteY2405" fmla="*/ 2634652 h 4587875"/>
              <a:gd name="connsiteX2406" fmla="*/ 6226985 w 9408955"/>
              <a:gd name="connsiteY2406" fmla="*/ 2607238 h 4587875"/>
              <a:gd name="connsiteX2407" fmla="*/ 6177355 w 9408955"/>
              <a:gd name="connsiteY2407" fmla="*/ 2567835 h 4587875"/>
              <a:gd name="connsiteX2408" fmla="*/ 6178709 w 9408955"/>
              <a:gd name="connsiteY2408" fmla="*/ 2630604 h 4587875"/>
              <a:gd name="connsiteX2409" fmla="*/ 6193675 w 9408955"/>
              <a:gd name="connsiteY2409" fmla="*/ 2634652 h 4587875"/>
              <a:gd name="connsiteX2410" fmla="*/ 6292796 w 9408955"/>
              <a:gd name="connsiteY2410" fmla="*/ 2634684 h 4587875"/>
              <a:gd name="connsiteX2411" fmla="*/ 6332353 w 9408955"/>
              <a:gd name="connsiteY2411" fmla="*/ 2606878 h 4587875"/>
              <a:gd name="connsiteX2412" fmla="*/ 6276640 w 9408955"/>
              <a:gd name="connsiteY2412" fmla="*/ 2570569 h 4587875"/>
              <a:gd name="connsiteX2413" fmla="*/ 6276640 w 9408955"/>
              <a:gd name="connsiteY2413" fmla="*/ 2627924 h 4587875"/>
              <a:gd name="connsiteX2414" fmla="*/ 6292796 w 9408955"/>
              <a:gd name="connsiteY2414" fmla="*/ 2634684 h 4587875"/>
              <a:gd name="connsiteX2415" fmla="*/ 2080177 w 9408955"/>
              <a:gd name="connsiteY2415" fmla="*/ 2634714 h 4587875"/>
              <a:gd name="connsiteX2416" fmla="*/ 2119247 w 9408955"/>
              <a:gd name="connsiteY2416" fmla="*/ 2600010 h 4587875"/>
              <a:gd name="connsiteX2417" fmla="*/ 2059553 w 9408955"/>
              <a:gd name="connsiteY2417" fmla="*/ 2575217 h 4587875"/>
              <a:gd name="connsiteX2418" fmla="*/ 2062267 w 9408955"/>
              <a:gd name="connsiteY2418" fmla="*/ 2628017 h 4587875"/>
              <a:gd name="connsiteX2419" fmla="*/ 2080177 w 9408955"/>
              <a:gd name="connsiteY2419" fmla="*/ 2634714 h 4587875"/>
              <a:gd name="connsiteX2420" fmla="*/ 7323155 w 9408955"/>
              <a:gd name="connsiteY2420" fmla="*/ 2634792 h 4587875"/>
              <a:gd name="connsiteX2421" fmla="*/ 7358755 w 9408955"/>
              <a:gd name="connsiteY2421" fmla="*/ 2599871 h 4587875"/>
              <a:gd name="connsiteX2422" fmla="*/ 7310885 w 9408955"/>
              <a:gd name="connsiteY2422" fmla="*/ 2566760 h 4587875"/>
              <a:gd name="connsiteX2423" fmla="*/ 7304441 w 9408955"/>
              <a:gd name="connsiteY2423" fmla="*/ 2629807 h 4587875"/>
              <a:gd name="connsiteX2424" fmla="*/ 7323155 w 9408955"/>
              <a:gd name="connsiteY2424" fmla="*/ 2634792 h 4587875"/>
              <a:gd name="connsiteX2425" fmla="*/ 4650475 w 9408955"/>
              <a:gd name="connsiteY2425" fmla="*/ 2634814 h 4587875"/>
              <a:gd name="connsiteX2426" fmla="*/ 4686106 w 9408955"/>
              <a:gd name="connsiteY2426" fmla="*/ 2607337 h 4587875"/>
              <a:gd name="connsiteX2427" fmla="*/ 4640265 w 9408955"/>
              <a:gd name="connsiteY2427" fmla="*/ 2565202 h 4587875"/>
              <a:gd name="connsiteX2428" fmla="*/ 4634792 w 9408955"/>
              <a:gd name="connsiteY2428" fmla="*/ 2630025 h 4587875"/>
              <a:gd name="connsiteX2429" fmla="*/ 4650475 w 9408955"/>
              <a:gd name="connsiteY2429" fmla="*/ 2634814 h 4587875"/>
              <a:gd name="connsiteX2430" fmla="*/ 6397695 w 9408955"/>
              <a:gd name="connsiteY2430" fmla="*/ 2634842 h 4587875"/>
              <a:gd name="connsiteX2431" fmla="*/ 6435325 w 9408955"/>
              <a:gd name="connsiteY2431" fmla="*/ 2599303 h 4587875"/>
              <a:gd name="connsiteX2432" fmla="*/ 6385466 w 9408955"/>
              <a:gd name="connsiteY2432" fmla="*/ 2567083 h 4587875"/>
              <a:gd name="connsiteX2433" fmla="*/ 6379520 w 9408955"/>
              <a:gd name="connsiteY2433" fmla="*/ 2629008 h 4587875"/>
              <a:gd name="connsiteX2434" fmla="*/ 6397695 w 9408955"/>
              <a:gd name="connsiteY2434" fmla="*/ 2634842 h 4587875"/>
              <a:gd name="connsiteX2435" fmla="*/ 2392700 w 9408955"/>
              <a:gd name="connsiteY2435" fmla="*/ 2634906 h 4587875"/>
              <a:gd name="connsiteX2436" fmla="*/ 2425519 w 9408955"/>
              <a:gd name="connsiteY2436" fmla="*/ 2599082 h 4587875"/>
              <a:gd name="connsiteX2437" fmla="*/ 2381180 w 9408955"/>
              <a:gd name="connsiteY2437" fmla="*/ 2565543 h 4587875"/>
              <a:gd name="connsiteX2438" fmla="*/ 2374685 w 9408955"/>
              <a:gd name="connsiteY2438" fmla="*/ 2630782 h 4587875"/>
              <a:gd name="connsiteX2439" fmla="*/ 2392700 w 9408955"/>
              <a:gd name="connsiteY2439" fmla="*/ 2634906 h 4587875"/>
              <a:gd name="connsiteX2440" fmla="*/ 7528900 w 9408955"/>
              <a:gd name="connsiteY2440" fmla="*/ 2634963 h 4587875"/>
              <a:gd name="connsiteX2441" fmla="*/ 7564187 w 9408955"/>
              <a:gd name="connsiteY2441" fmla="*/ 2611935 h 4587875"/>
              <a:gd name="connsiteX2442" fmla="*/ 7534738 w 9408955"/>
              <a:gd name="connsiteY2442" fmla="*/ 2560637 h 4587875"/>
              <a:gd name="connsiteX2443" fmla="*/ 7496546 w 9408955"/>
              <a:gd name="connsiteY2443" fmla="*/ 2606692 h 4587875"/>
              <a:gd name="connsiteX2444" fmla="*/ 7528900 w 9408955"/>
              <a:gd name="connsiteY2444" fmla="*/ 2634963 h 4587875"/>
              <a:gd name="connsiteX2445" fmla="*/ 4444048 w 9408955"/>
              <a:gd name="connsiteY2445" fmla="*/ 2635165 h 4587875"/>
              <a:gd name="connsiteX2446" fmla="*/ 4472056 w 9408955"/>
              <a:gd name="connsiteY2446" fmla="*/ 2624728 h 4587875"/>
              <a:gd name="connsiteX2447" fmla="*/ 4476138 w 9408955"/>
              <a:gd name="connsiteY2447" fmla="*/ 2578877 h 4587875"/>
              <a:gd name="connsiteX2448" fmla="*/ 4429647 w 9408955"/>
              <a:gd name="connsiteY2448" fmla="*/ 2564733 h 4587875"/>
              <a:gd name="connsiteX2449" fmla="*/ 4418761 w 9408955"/>
              <a:gd name="connsiteY2449" fmla="*/ 2619938 h 4587875"/>
              <a:gd name="connsiteX2450" fmla="*/ 4444048 w 9408955"/>
              <a:gd name="connsiteY2450" fmla="*/ 2635165 h 4587875"/>
              <a:gd name="connsiteX2451" fmla="*/ 5784295 w 9408955"/>
              <a:gd name="connsiteY2451" fmla="*/ 2635228 h 4587875"/>
              <a:gd name="connsiteX2452" fmla="*/ 5816846 w 9408955"/>
              <a:gd name="connsiteY2452" fmla="*/ 2599209 h 4587875"/>
              <a:gd name="connsiteX2453" fmla="*/ 5761329 w 9408955"/>
              <a:gd name="connsiteY2453" fmla="*/ 2570903 h 4587875"/>
              <a:gd name="connsiteX2454" fmla="*/ 5766835 w 9408955"/>
              <a:gd name="connsiteY2454" fmla="*/ 2630277 h 4587875"/>
              <a:gd name="connsiteX2455" fmla="*/ 5784295 w 9408955"/>
              <a:gd name="connsiteY2455" fmla="*/ 2635228 h 4587875"/>
              <a:gd name="connsiteX2456" fmla="*/ 4548064 w 9408955"/>
              <a:gd name="connsiteY2456" fmla="*/ 2635327 h 4587875"/>
              <a:gd name="connsiteX2457" fmla="*/ 4583383 w 9408955"/>
              <a:gd name="connsiteY2457" fmla="*/ 2599525 h 4587875"/>
              <a:gd name="connsiteX2458" fmla="*/ 4536619 w 9408955"/>
              <a:gd name="connsiteY2458" fmla="*/ 2566616 h 4587875"/>
              <a:gd name="connsiteX2459" fmla="*/ 4529775 w 9408955"/>
              <a:gd name="connsiteY2459" fmla="*/ 2629920 h 4587875"/>
              <a:gd name="connsiteX2460" fmla="*/ 4548064 w 9408955"/>
              <a:gd name="connsiteY2460" fmla="*/ 2635327 h 4587875"/>
              <a:gd name="connsiteX2461" fmla="*/ 1982408 w 9408955"/>
              <a:gd name="connsiteY2461" fmla="*/ 2635350 h 4587875"/>
              <a:gd name="connsiteX2462" fmla="*/ 2017182 w 9408955"/>
              <a:gd name="connsiteY2462" fmla="*/ 2599174 h 4587875"/>
              <a:gd name="connsiteX2463" fmla="*/ 1970850 w 9408955"/>
              <a:gd name="connsiteY2463" fmla="*/ 2565318 h 4587875"/>
              <a:gd name="connsiteX2464" fmla="*/ 1964658 w 9408955"/>
              <a:gd name="connsiteY2464" fmla="*/ 2630726 h 4587875"/>
              <a:gd name="connsiteX2465" fmla="*/ 1982408 w 9408955"/>
              <a:gd name="connsiteY2465" fmla="*/ 2635350 h 4587875"/>
              <a:gd name="connsiteX2466" fmla="*/ 5580456 w 9408955"/>
              <a:gd name="connsiteY2466" fmla="*/ 2635546 h 4587875"/>
              <a:gd name="connsiteX2467" fmla="*/ 5611065 w 9408955"/>
              <a:gd name="connsiteY2467" fmla="*/ 2586790 h 4587875"/>
              <a:gd name="connsiteX2468" fmla="*/ 5547140 w 9408955"/>
              <a:gd name="connsiteY2468" fmla="*/ 2583126 h 4587875"/>
              <a:gd name="connsiteX2469" fmla="*/ 5559054 w 9408955"/>
              <a:gd name="connsiteY2469" fmla="*/ 2629614 h 4587875"/>
              <a:gd name="connsiteX2470" fmla="*/ 5580456 w 9408955"/>
              <a:gd name="connsiteY2470" fmla="*/ 2635546 h 4587875"/>
              <a:gd name="connsiteX2471" fmla="*/ 1687548 w 9408955"/>
              <a:gd name="connsiteY2471" fmla="*/ 2735012 h 4587875"/>
              <a:gd name="connsiteX2472" fmla="*/ 1705729 w 9408955"/>
              <a:gd name="connsiteY2472" fmla="*/ 2712269 h 4587875"/>
              <a:gd name="connsiteX2473" fmla="*/ 1672076 w 9408955"/>
              <a:gd name="connsiteY2473" fmla="*/ 2667464 h 4587875"/>
              <a:gd name="connsiteX2474" fmla="*/ 1657093 w 9408955"/>
              <a:gd name="connsiteY2474" fmla="*/ 2734558 h 4587875"/>
              <a:gd name="connsiteX2475" fmla="*/ 1687548 w 9408955"/>
              <a:gd name="connsiteY2475" fmla="*/ 2735012 h 4587875"/>
              <a:gd name="connsiteX2476" fmla="*/ 1991460 w 9408955"/>
              <a:gd name="connsiteY2476" fmla="*/ 2735794 h 4587875"/>
              <a:gd name="connsiteX2477" fmla="*/ 2012850 w 9408955"/>
              <a:gd name="connsiteY2477" fmla="*/ 2685597 h 4587875"/>
              <a:gd name="connsiteX2478" fmla="*/ 1958285 w 9408955"/>
              <a:gd name="connsiteY2478" fmla="*/ 2676072 h 4587875"/>
              <a:gd name="connsiteX2479" fmla="*/ 1971468 w 9408955"/>
              <a:gd name="connsiteY2479" fmla="*/ 2735716 h 4587875"/>
              <a:gd name="connsiteX2480" fmla="*/ 1991460 w 9408955"/>
              <a:gd name="connsiteY2480" fmla="*/ 2735794 h 4587875"/>
              <a:gd name="connsiteX2481" fmla="*/ 2075687 w 9408955"/>
              <a:gd name="connsiteY2481" fmla="*/ 2736027 h 4587875"/>
              <a:gd name="connsiteX2482" fmla="*/ 2113333 w 9408955"/>
              <a:gd name="connsiteY2482" fmla="*/ 2683384 h 4587875"/>
              <a:gd name="connsiteX2483" fmla="*/ 2054336 w 9408955"/>
              <a:gd name="connsiteY2483" fmla="*/ 2684059 h 4587875"/>
              <a:gd name="connsiteX2484" fmla="*/ 2075687 w 9408955"/>
              <a:gd name="connsiteY2484" fmla="*/ 2736027 h 4587875"/>
              <a:gd name="connsiteX2485" fmla="*/ 1374142 w 9408955"/>
              <a:gd name="connsiteY2485" fmla="*/ 2736052 h 4587875"/>
              <a:gd name="connsiteX2486" fmla="*/ 1401712 w 9408955"/>
              <a:gd name="connsiteY2486" fmla="*/ 2687495 h 4587875"/>
              <a:gd name="connsiteX2487" fmla="*/ 1340368 w 9408955"/>
              <a:gd name="connsiteY2487" fmla="*/ 2676272 h 4587875"/>
              <a:gd name="connsiteX2488" fmla="*/ 1374142 w 9408955"/>
              <a:gd name="connsiteY2488" fmla="*/ 2736052 h 4587875"/>
              <a:gd name="connsiteX2489" fmla="*/ 1268907 w 9408955"/>
              <a:gd name="connsiteY2489" fmla="*/ 2736236 h 4587875"/>
              <a:gd name="connsiteX2490" fmla="*/ 1295286 w 9408955"/>
              <a:gd name="connsiteY2490" fmla="*/ 2688469 h 4587875"/>
              <a:gd name="connsiteX2491" fmla="*/ 1237620 w 9408955"/>
              <a:gd name="connsiteY2491" fmla="*/ 2677299 h 4587875"/>
              <a:gd name="connsiteX2492" fmla="*/ 1248790 w 9408955"/>
              <a:gd name="connsiteY2492" fmla="*/ 2734748 h 4587875"/>
              <a:gd name="connsiteX2493" fmla="*/ 1268907 w 9408955"/>
              <a:gd name="connsiteY2493" fmla="*/ 2736236 h 4587875"/>
              <a:gd name="connsiteX2494" fmla="*/ 2296736 w 9408955"/>
              <a:gd name="connsiteY2494" fmla="*/ 2737535 h 4587875"/>
              <a:gd name="connsiteX2495" fmla="*/ 2321897 w 9408955"/>
              <a:gd name="connsiteY2495" fmla="*/ 2691410 h 4587875"/>
              <a:gd name="connsiteX2496" fmla="*/ 2264762 w 9408955"/>
              <a:gd name="connsiteY2496" fmla="*/ 2676933 h 4587875"/>
              <a:gd name="connsiteX2497" fmla="*/ 2276652 w 9408955"/>
              <a:gd name="connsiteY2497" fmla="*/ 2735294 h 4587875"/>
              <a:gd name="connsiteX2498" fmla="*/ 2296736 w 9408955"/>
              <a:gd name="connsiteY2498" fmla="*/ 2737535 h 4587875"/>
              <a:gd name="connsiteX2499" fmla="*/ 7741454 w 9408955"/>
              <a:gd name="connsiteY2499" fmla="*/ 2737575 h 4587875"/>
              <a:gd name="connsiteX2500" fmla="*/ 7768740 w 9408955"/>
              <a:gd name="connsiteY2500" fmla="*/ 2689602 h 4587875"/>
              <a:gd name="connsiteX2501" fmla="*/ 7714577 w 9408955"/>
              <a:gd name="connsiteY2501" fmla="*/ 2673540 h 4587875"/>
              <a:gd name="connsiteX2502" fmla="*/ 7720747 w 9408955"/>
              <a:gd name="connsiteY2502" fmla="*/ 2734393 h 4587875"/>
              <a:gd name="connsiteX2503" fmla="*/ 7741454 w 9408955"/>
              <a:gd name="connsiteY2503" fmla="*/ 2737575 h 4587875"/>
              <a:gd name="connsiteX2504" fmla="*/ 6609251 w 9408955"/>
              <a:gd name="connsiteY2504" fmla="*/ 2737642 h 4587875"/>
              <a:gd name="connsiteX2505" fmla="*/ 6638424 w 9408955"/>
              <a:gd name="connsiteY2505" fmla="*/ 2691864 h 4587875"/>
              <a:gd name="connsiteX2506" fmla="*/ 6581907 w 9408955"/>
              <a:gd name="connsiteY2506" fmla="*/ 2675802 h 4587875"/>
              <a:gd name="connsiteX2507" fmla="*/ 6589308 w 9408955"/>
              <a:gd name="connsiteY2507" fmla="*/ 2733489 h 4587875"/>
              <a:gd name="connsiteX2508" fmla="*/ 6609251 w 9408955"/>
              <a:gd name="connsiteY2508" fmla="*/ 2737642 h 4587875"/>
              <a:gd name="connsiteX2509" fmla="*/ 6917172 w 9408955"/>
              <a:gd name="connsiteY2509" fmla="*/ 2737704 h 4587875"/>
              <a:gd name="connsiteX2510" fmla="*/ 6948098 w 9408955"/>
              <a:gd name="connsiteY2510" fmla="*/ 2703739 h 4587875"/>
              <a:gd name="connsiteX2511" fmla="*/ 6894653 w 9408955"/>
              <a:gd name="connsiteY2511" fmla="*/ 2672896 h 4587875"/>
              <a:gd name="connsiteX2512" fmla="*/ 6900566 w 9408955"/>
              <a:gd name="connsiteY2512" fmla="*/ 2735262 h 4587875"/>
              <a:gd name="connsiteX2513" fmla="*/ 6917172 w 9408955"/>
              <a:gd name="connsiteY2513" fmla="*/ 2737704 h 4587875"/>
              <a:gd name="connsiteX2514" fmla="*/ 2193548 w 9408955"/>
              <a:gd name="connsiteY2514" fmla="*/ 2737753 h 4587875"/>
              <a:gd name="connsiteX2515" fmla="*/ 2218809 w 9408955"/>
              <a:gd name="connsiteY2515" fmla="*/ 2689241 h 4587875"/>
              <a:gd name="connsiteX2516" fmla="*/ 2166190 w 9408955"/>
              <a:gd name="connsiteY2516" fmla="*/ 2673039 h 4587875"/>
              <a:gd name="connsiteX2517" fmla="*/ 2172994 w 9408955"/>
              <a:gd name="connsiteY2517" fmla="*/ 2734923 h 4587875"/>
              <a:gd name="connsiteX2518" fmla="*/ 2193548 w 9408955"/>
              <a:gd name="connsiteY2518" fmla="*/ 2737753 h 4587875"/>
              <a:gd name="connsiteX2519" fmla="*/ 5985808 w 9408955"/>
              <a:gd name="connsiteY2519" fmla="*/ 2737851 h 4587875"/>
              <a:gd name="connsiteX2520" fmla="*/ 6021910 w 9408955"/>
              <a:gd name="connsiteY2520" fmla="*/ 2711055 h 4587875"/>
              <a:gd name="connsiteX2521" fmla="*/ 5983810 w 9408955"/>
              <a:gd name="connsiteY2521" fmla="*/ 2668086 h 4587875"/>
              <a:gd name="connsiteX2522" fmla="*/ 5970656 w 9408955"/>
              <a:gd name="connsiteY2522" fmla="*/ 2731977 h 4587875"/>
              <a:gd name="connsiteX2523" fmla="*/ 5985808 w 9408955"/>
              <a:gd name="connsiteY2523" fmla="*/ 2737851 h 4587875"/>
              <a:gd name="connsiteX2524" fmla="*/ 7121683 w 9408955"/>
              <a:gd name="connsiteY2524" fmla="*/ 2737852 h 4587875"/>
              <a:gd name="connsiteX2525" fmla="*/ 7155134 w 9408955"/>
              <a:gd name="connsiteY2525" fmla="*/ 2697822 h 4587875"/>
              <a:gd name="connsiteX2526" fmla="*/ 7096749 w 9408955"/>
              <a:gd name="connsiteY2526" fmla="*/ 2675943 h 4587875"/>
              <a:gd name="connsiteX2527" fmla="*/ 7102907 w 9408955"/>
              <a:gd name="connsiteY2527" fmla="*/ 2733604 h 4587875"/>
              <a:gd name="connsiteX2528" fmla="*/ 7121683 w 9408955"/>
              <a:gd name="connsiteY2528" fmla="*/ 2737852 h 4587875"/>
              <a:gd name="connsiteX2529" fmla="*/ 5577395 w 9408955"/>
              <a:gd name="connsiteY2529" fmla="*/ 2737857 h 4587875"/>
              <a:gd name="connsiteX2530" fmla="*/ 5613920 w 9408955"/>
              <a:gd name="connsiteY2530" fmla="*/ 2703291 h 4587875"/>
              <a:gd name="connsiteX2531" fmla="*/ 5565931 w 9408955"/>
              <a:gd name="connsiteY2531" fmla="*/ 2668241 h 4587875"/>
              <a:gd name="connsiteX2532" fmla="*/ 5560245 w 9408955"/>
              <a:gd name="connsiteY2532" fmla="*/ 2731926 h 4587875"/>
              <a:gd name="connsiteX2533" fmla="*/ 5577395 w 9408955"/>
              <a:gd name="connsiteY2533" fmla="*/ 2737857 h 4587875"/>
              <a:gd name="connsiteX2534" fmla="*/ 5892430 w 9408955"/>
              <a:gd name="connsiteY2534" fmla="*/ 2737864 h 4587875"/>
              <a:gd name="connsiteX2535" fmla="*/ 5918525 w 9408955"/>
              <a:gd name="connsiteY2535" fmla="*/ 2688539 h 4587875"/>
              <a:gd name="connsiteX2536" fmla="*/ 5856516 w 9408955"/>
              <a:gd name="connsiteY2536" fmla="*/ 2683055 h 4587875"/>
              <a:gd name="connsiteX2537" fmla="*/ 5871500 w 9408955"/>
              <a:gd name="connsiteY2537" fmla="*/ 2735383 h 4587875"/>
              <a:gd name="connsiteX2538" fmla="*/ 5892430 w 9408955"/>
              <a:gd name="connsiteY2538" fmla="*/ 2737864 h 4587875"/>
              <a:gd name="connsiteX2539" fmla="*/ 5060751 w 9408955"/>
              <a:gd name="connsiteY2539" fmla="*/ 2738050 h 4587875"/>
              <a:gd name="connsiteX2540" fmla="*/ 5097176 w 9408955"/>
              <a:gd name="connsiteY2540" fmla="*/ 2710901 h 4587875"/>
              <a:gd name="connsiteX2541" fmla="*/ 5059153 w 9408955"/>
              <a:gd name="connsiteY2541" fmla="*/ 2667467 h 4587875"/>
              <a:gd name="connsiteX2542" fmla="*/ 5045326 w 9408955"/>
              <a:gd name="connsiteY2542" fmla="*/ 2732276 h 4587875"/>
              <a:gd name="connsiteX2543" fmla="*/ 5060751 w 9408955"/>
              <a:gd name="connsiteY2543" fmla="*/ 2738050 h 4587875"/>
              <a:gd name="connsiteX2544" fmla="*/ 7322529 w 9408955"/>
              <a:gd name="connsiteY2544" fmla="*/ 2738084 h 4587875"/>
              <a:gd name="connsiteX2545" fmla="*/ 7358550 w 9408955"/>
              <a:gd name="connsiteY2545" fmla="*/ 2704082 h 4587875"/>
              <a:gd name="connsiteX2546" fmla="*/ 7318526 w 9408955"/>
              <a:gd name="connsiteY2546" fmla="*/ 2667892 h 4587875"/>
              <a:gd name="connsiteX2547" fmla="*/ 7305032 w 9408955"/>
              <a:gd name="connsiteY2547" fmla="*/ 2731903 h 4587875"/>
              <a:gd name="connsiteX2548" fmla="*/ 7322529 w 9408955"/>
              <a:gd name="connsiteY2548" fmla="*/ 2738084 h 4587875"/>
              <a:gd name="connsiteX2549" fmla="*/ 6297002 w 9408955"/>
              <a:gd name="connsiteY2549" fmla="*/ 2738091 h 4587875"/>
              <a:gd name="connsiteX2550" fmla="*/ 6331537 w 9408955"/>
              <a:gd name="connsiteY2550" fmla="*/ 2712293 h 4587875"/>
              <a:gd name="connsiteX2551" fmla="*/ 6279011 w 9408955"/>
              <a:gd name="connsiteY2551" fmla="*/ 2671675 h 4587875"/>
              <a:gd name="connsiteX2552" fmla="*/ 6282006 w 9408955"/>
              <a:gd name="connsiteY2552" fmla="*/ 2734407 h 4587875"/>
              <a:gd name="connsiteX2553" fmla="*/ 6297002 w 9408955"/>
              <a:gd name="connsiteY2553" fmla="*/ 2738091 h 4587875"/>
              <a:gd name="connsiteX2554" fmla="*/ 1578648 w 9408955"/>
              <a:gd name="connsiteY2554" fmla="*/ 2738092 h 4587875"/>
              <a:gd name="connsiteX2555" fmla="*/ 1603576 w 9408955"/>
              <a:gd name="connsiteY2555" fmla="*/ 2696482 h 4587875"/>
              <a:gd name="connsiteX2556" fmla="*/ 1553056 w 9408955"/>
              <a:gd name="connsiteY2556" fmla="*/ 2670842 h 4587875"/>
              <a:gd name="connsiteX2557" fmla="*/ 1561174 w 9408955"/>
              <a:gd name="connsiteY2557" fmla="*/ 2737136 h 4587875"/>
              <a:gd name="connsiteX2558" fmla="*/ 1578648 w 9408955"/>
              <a:gd name="connsiteY2558" fmla="*/ 2738092 h 4587875"/>
              <a:gd name="connsiteX2559" fmla="*/ 7012631 w 9408955"/>
              <a:gd name="connsiteY2559" fmla="*/ 2738123 h 4587875"/>
              <a:gd name="connsiteX2560" fmla="*/ 7049251 w 9408955"/>
              <a:gd name="connsiteY2560" fmla="*/ 2717277 h 4587875"/>
              <a:gd name="connsiteX2561" fmla="*/ 7001359 w 9408955"/>
              <a:gd name="connsiteY2561" fmla="*/ 2670441 h 4587875"/>
              <a:gd name="connsiteX2562" fmla="*/ 6998366 w 9408955"/>
              <a:gd name="connsiteY2562" fmla="*/ 2732965 h 4587875"/>
              <a:gd name="connsiteX2563" fmla="*/ 7012631 w 9408955"/>
              <a:gd name="connsiteY2563" fmla="*/ 2738123 h 4587875"/>
              <a:gd name="connsiteX2564" fmla="*/ 1773323 w 9408955"/>
              <a:gd name="connsiteY2564" fmla="*/ 2738133 h 4587875"/>
              <a:gd name="connsiteX2565" fmla="*/ 1809024 w 9408955"/>
              <a:gd name="connsiteY2565" fmla="*/ 2703866 h 4587875"/>
              <a:gd name="connsiteX2566" fmla="*/ 1762128 w 9408955"/>
              <a:gd name="connsiteY2566" fmla="*/ 2669187 h 4587875"/>
              <a:gd name="connsiteX2567" fmla="*/ 1756266 w 9408955"/>
              <a:gd name="connsiteY2567" fmla="*/ 2732115 h 4587875"/>
              <a:gd name="connsiteX2568" fmla="*/ 1773323 w 9408955"/>
              <a:gd name="connsiteY2568" fmla="*/ 2738133 h 4587875"/>
              <a:gd name="connsiteX2569" fmla="*/ 4343641 w 9408955"/>
              <a:gd name="connsiteY2569" fmla="*/ 2738148 h 4587875"/>
              <a:gd name="connsiteX2570" fmla="*/ 4378037 w 9408955"/>
              <a:gd name="connsiteY2570" fmla="*/ 2711735 h 4587875"/>
              <a:gd name="connsiteX2571" fmla="*/ 4331600 w 9408955"/>
              <a:gd name="connsiteY2571" fmla="*/ 2669564 h 4587875"/>
              <a:gd name="connsiteX2572" fmla="*/ 4328612 w 9408955"/>
              <a:gd name="connsiteY2572" fmla="*/ 2734074 h 4587875"/>
              <a:gd name="connsiteX2573" fmla="*/ 4343641 w 9408955"/>
              <a:gd name="connsiteY2573" fmla="*/ 2738148 h 4587875"/>
              <a:gd name="connsiteX2574" fmla="*/ 8151477 w 9408955"/>
              <a:gd name="connsiteY2574" fmla="*/ 2738227 h 4587875"/>
              <a:gd name="connsiteX2575" fmla="*/ 8180846 w 9408955"/>
              <a:gd name="connsiteY2575" fmla="*/ 2696040 h 4587875"/>
              <a:gd name="connsiteX2576" fmla="*/ 8122058 w 9408955"/>
              <a:gd name="connsiteY2576" fmla="*/ 2678271 h 4587875"/>
              <a:gd name="connsiteX2577" fmla="*/ 8132352 w 9408955"/>
              <a:gd name="connsiteY2577" fmla="*/ 2734809 h 4587875"/>
              <a:gd name="connsiteX2578" fmla="*/ 8151477 w 9408955"/>
              <a:gd name="connsiteY2578" fmla="*/ 2738227 h 4587875"/>
              <a:gd name="connsiteX2579" fmla="*/ 6502148 w 9408955"/>
              <a:gd name="connsiteY2579" fmla="*/ 2738267 h 4587875"/>
              <a:gd name="connsiteX2580" fmla="*/ 6536046 w 9408955"/>
              <a:gd name="connsiteY2580" fmla="*/ 2704189 h 4587875"/>
              <a:gd name="connsiteX2581" fmla="*/ 6487654 w 9408955"/>
              <a:gd name="connsiteY2581" fmla="*/ 2670118 h 4587875"/>
              <a:gd name="connsiteX2582" fmla="*/ 6485167 w 9408955"/>
              <a:gd name="connsiteY2582" fmla="*/ 2732619 h 4587875"/>
              <a:gd name="connsiteX2583" fmla="*/ 6502148 w 9408955"/>
              <a:gd name="connsiteY2583" fmla="*/ 2738267 h 4587875"/>
              <a:gd name="connsiteX2584" fmla="*/ 6711739 w 9408955"/>
              <a:gd name="connsiteY2584" fmla="*/ 2738277 h 4587875"/>
              <a:gd name="connsiteX2585" fmla="*/ 6741047 w 9408955"/>
              <a:gd name="connsiteY2585" fmla="*/ 2695849 h 4587875"/>
              <a:gd name="connsiteX2586" fmla="*/ 6690927 w 9408955"/>
              <a:gd name="connsiteY2586" fmla="*/ 2670478 h 4587875"/>
              <a:gd name="connsiteX2587" fmla="*/ 6692742 w 9408955"/>
              <a:gd name="connsiteY2587" fmla="*/ 2735162 h 4587875"/>
              <a:gd name="connsiteX2588" fmla="*/ 6711739 w 9408955"/>
              <a:gd name="connsiteY2588" fmla="*/ 2738277 h 4587875"/>
              <a:gd name="connsiteX2589" fmla="*/ 6404781 w 9408955"/>
              <a:gd name="connsiteY2589" fmla="*/ 2738317 h 4587875"/>
              <a:gd name="connsiteX2590" fmla="*/ 6434887 w 9408955"/>
              <a:gd name="connsiteY2590" fmla="*/ 2695579 h 4587875"/>
              <a:gd name="connsiteX2591" fmla="*/ 6375242 w 9408955"/>
              <a:gd name="connsiteY2591" fmla="*/ 2677579 h 4587875"/>
              <a:gd name="connsiteX2592" fmla="*/ 6385901 w 9408955"/>
              <a:gd name="connsiteY2592" fmla="*/ 2735501 h 4587875"/>
              <a:gd name="connsiteX2593" fmla="*/ 6404781 w 9408955"/>
              <a:gd name="connsiteY2593" fmla="*/ 2738317 h 4587875"/>
              <a:gd name="connsiteX2594" fmla="*/ 5170801 w 9408955"/>
              <a:gd name="connsiteY2594" fmla="*/ 2738321 h 4587875"/>
              <a:gd name="connsiteX2595" fmla="*/ 5199059 w 9408955"/>
              <a:gd name="connsiteY2595" fmla="*/ 2689525 h 4587875"/>
              <a:gd name="connsiteX2596" fmla="*/ 5134738 w 9408955"/>
              <a:gd name="connsiteY2596" fmla="*/ 2689525 h 4587875"/>
              <a:gd name="connsiteX2597" fmla="*/ 5149792 w 9408955"/>
              <a:gd name="connsiteY2597" fmla="*/ 2733959 h 4587875"/>
              <a:gd name="connsiteX2598" fmla="*/ 5170801 w 9408955"/>
              <a:gd name="connsiteY2598" fmla="*/ 2738321 h 4587875"/>
              <a:gd name="connsiteX2599" fmla="*/ 1880468 w 9408955"/>
              <a:gd name="connsiteY2599" fmla="*/ 2738325 h 4587875"/>
              <a:gd name="connsiteX2600" fmla="*/ 1911222 w 9408955"/>
              <a:gd name="connsiteY2600" fmla="*/ 2692113 h 4587875"/>
              <a:gd name="connsiteX2601" fmla="*/ 1854217 w 9408955"/>
              <a:gd name="connsiteY2601" fmla="*/ 2676845 h 4587875"/>
              <a:gd name="connsiteX2602" fmla="*/ 1860145 w 9408955"/>
              <a:gd name="connsiteY2602" fmla="*/ 2733134 h 4587875"/>
              <a:gd name="connsiteX2603" fmla="*/ 1880468 w 9408955"/>
              <a:gd name="connsiteY2603" fmla="*/ 2738325 h 4587875"/>
              <a:gd name="connsiteX2604" fmla="*/ 6095795 w 9408955"/>
              <a:gd name="connsiteY2604" fmla="*/ 2738411 h 4587875"/>
              <a:gd name="connsiteX2605" fmla="*/ 6124323 w 9408955"/>
              <a:gd name="connsiteY2605" fmla="*/ 2689067 h 4587875"/>
              <a:gd name="connsiteX2606" fmla="*/ 6063257 w 9408955"/>
              <a:gd name="connsiteY2606" fmla="*/ 2681737 h 4587875"/>
              <a:gd name="connsiteX2607" fmla="*/ 6074693 w 9408955"/>
              <a:gd name="connsiteY2607" fmla="*/ 2734417 h 4587875"/>
              <a:gd name="connsiteX2608" fmla="*/ 6095795 w 9408955"/>
              <a:gd name="connsiteY2608" fmla="*/ 2738411 h 4587875"/>
              <a:gd name="connsiteX2609" fmla="*/ 7426913 w 9408955"/>
              <a:gd name="connsiteY2609" fmla="*/ 2738441 h 4587875"/>
              <a:gd name="connsiteX2610" fmla="*/ 7461455 w 9408955"/>
              <a:gd name="connsiteY2610" fmla="*/ 2703966 h 4587875"/>
              <a:gd name="connsiteX2611" fmla="*/ 7402521 w 9408955"/>
              <a:gd name="connsiteY2611" fmla="*/ 2676751 h 4587875"/>
              <a:gd name="connsiteX2612" fmla="*/ 7409658 w 9408955"/>
              <a:gd name="connsiteY2612" fmla="*/ 2732994 h 4587875"/>
              <a:gd name="connsiteX2613" fmla="*/ 7426913 w 9408955"/>
              <a:gd name="connsiteY2613" fmla="*/ 2738441 h 4587875"/>
              <a:gd name="connsiteX2614" fmla="*/ 4239639 w 9408955"/>
              <a:gd name="connsiteY2614" fmla="*/ 2738495 h 4587875"/>
              <a:gd name="connsiteX2615" fmla="*/ 4276874 w 9408955"/>
              <a:gd name="connsiteY2615" fmla="*/ 2710957 h 4587875"/>
              <a:gd name="connsiteX2616" fmla="*/ 4223871 w 9408955"/>
              <a:gd name="connsiteY2616" fmla="*/ 2672339 h 4587875"/>
              <a:gd name="connsiteX2617" fmla="*/ 4223871 w 9408955"/>
              <a:gd name="connsiteY2617" fmla="*/ 2733122 h 4587875"/>
              <a:gd name="connsiteX2618" fmla="*/ 4239639 w 9408955"/>
              <a:gd name="connsiteY2618" fmla="*/ 2738495 h 4587875"/>
              <a:gd name="connsiteX2619" fmla="*/ 5679700 w 9408955"/>
              <a:gd name="connsiteY2619" fmla="*/ 2738563 h 4587875"/>
              <a:gd name="connsiteX2620" fmla="*/ 5714944 w 9408955"/>
              <a:gd name="connsiteY2620" fmla="*/ 2711185 h 4587875"/>
              <a:gd name="connsiteX2621" fmla="*/ 5662890 w 9408955"/>
              <a:gd name="connsiteY2621" fmla="*/ 2672339 h 4587875"/>
              <a:gd name="connsiteX2622" fmla="*/ 5664461 w 9408955"/>
              <a:gd name="connsiteY2622" fmla="*/ 2733350 h 4587875"/>
              <a:gd name="connsiteX2623" fmla="*/ 5679700 w 9408955"/>
              <a:gd name="connsiteY2623" fmla="*/ 2738563 h 4587875"/>
              <a:gd name="connsiteX2624" fmla="*/ 6817272 w 9408955"/>
              <a:gd name="connsiteY2624" fmla="*/ 2738738 h 4587875"/>
              <a:gd name="connsiteX2625" fmla="*/ 6843328 w 9408955"/>
              <a:gd name="connsiteY2625" fmla="*/ 2688492 h 4587875"/>
              <a:gd name="connsiteX2626" fmla="*/ 6790487 w 9408955"/>
              <a:gd name="connsiteY2626" fmla="*/ 2673874 h 4587875"/>
              <a:gd name="connsiteX2627" fmla="*/ 6796383 w 9408955"/>
              <a:gd name="connsiteY2627" fmla="*/ 2735592 h 4587875"/>
              <a:gd name="connsiteX2628" fmla="*/ 6817272 w 9408955"/>
              <a:gd name="connsiteY2628" fmla="*/ 2738738 h 4587875"/>
              <a:gd name="connsiteX2629" fmla="*/ 5272120 w 9408955"/>
              <a:gd name="connsiteY2629" fmla="*/ 2738755 h 4587875"/>
              <a:gd name="connsiteX2630" fmla="*/ 5302545 w 9408955"/>
              <a:gd name="connsiteY2630" fmla="*/ 2696670 h 4587875"/>
              <a:gd name="connsiteX2631" fmla="*/ 5246302 w 9408955"/>
              <a:gd name="connsiteY2631" fmla="*/ 2675017 h 4587875"/>
              <a:gd name="connsiteX2632" fmla="*/ 5253106 w 9408955"/>
              <a:gd name="connsiteY2632" fmla="*/ 2734507 h 4587875"/>
              <a:gd name="connsiteX2633" fmla="*/ 5272120 w 9408955"/>
              <a:gd name="connsiteY2633" fmla="*/ 2738755 h 4587875"/>
              <a:gd name="connsiteX2634" fmla="*/ 5481724 w 9408955"/>
              <a:gd name="connsiteY2634" fmla="*/ 2738777 h 4587875"/>
              <a:gd name="connsiteX2635" fmla="*/ 5507333 w 9408955"/>
              <a:gd name="connsiteY2635" fmla="*/ 2689601 h 4587875"/>
              <a:gd name="connsiteX2636" fmla="*/ 5450410 w 9408955"/>
              <a:gd name="connsiteY2636" fmla="*/ 2678350 h 4587875"/>
              <a:gd name="connsiteX2637" fmla="*/ 5461522 w 9408955"/>
              <a:gd name="connsiteY2637" fmla="*/ 2735753 h 4587875"/>
              <a:gd name="connsiteX2638" fmla="*/ 5481724 w 9408955"/>
              <a:gd name="connsiteY2638" fmla="*/ 2738777 h 4587875"/>
              <a:gd name="connsiteX2639" fmla="*/ 1470461 w 9408955"/>
              <a:gd name="connsiteY2639" fmla="*/ 2738809 h 4587875"/>
              <a:gd name="connsiteX2640" fmla="*/ 1499880 w 9408955"/>
              <a:gd name="connsiteY2640" fmla="*/ 2692337 h 4587875"/>
              <a:gd name="connsiteX2641" fmla="*/ 1439390 w 9408955"/>
              <a:gd name="connsiteY2641" fmla="*/ 2680941 h 4587875"/>
              <a:gd name="connsiteX2642" fmla="*/ 1450077 w 9408955"/>
              <a:gd name="connsiteY2642" fmla="*/ 2734272 h 4587875"/>
              <a:gd name="connsiteX2643" fmla="*/ 1470461 w 9408955"/>
              <a:gd name="connsiteY2643" fmla="*/ 2738809 h 4587875"/>
              <a:gd name="connsiteX2644" fmla="*/ 5375424 w 9408955"/>
              <a:gd name="connsiteY2644" fmla="*/ 2738919 h 4587875"/>
              <a:gd name="connsiteX2645" fmla="*/ 5405266 w 9408955"/>
              <a:gd name="connsiteY2645" fmla="*/ 2696316 h 4587875"/>
              <a:gd name="connsiteX2646" fmla="*/ 5346129 w 9408955"/>
              <a:gd name="connsiteY2646" fmla="*/ 2679180 h 4587875"/>
              <a:gd name="connsiteX2647" fmla="*/ 5356591 w 9408955"/>
              <a:gd name="connsiteY2647" fmla="*/ 2735385 h 4587875"/>
              <a:gd name="connsiteX2648" fmla="*/ 5375424 w 9408955"/>
              <a:gd name="connsiteY2648" fmla="*/ 2738919 h 4587875"/>
              <a:gd name="connsiteX2649" fmla="*/ 7226124 w 9408955"/>
              <a:gd name="connsiteY2649" fmla="*/ 2739021 h 4587875"/>
              <a:gd name="connsiteX2650" fmla="*/ 7255196 w 9408955"/>
              <a:gd name="connsiteY2650" fmla="*/ 2696490 h 4587875"/>
              <a:gd name="connsiteX2651" fmla="*/ 7192973 w 9408955"/>
              <a:gd name="connsiteY2651" fmla="*/ 2683801 h 4587875"/>
              <a:gd name="connsiteX2652" fmla="*/ 7207852 w 9408955"/>
              <a:gd name="connsiteY2652" fmla="*/ 2735708 h 4587875"/>
              <a:gd name="connsiteX2653" fmla="*/ 7226124 w 9408955"/>
              <a:gd name="connsiteY2653" fmla="*/ 2739021 h 4587875"/>
              <a:gd name="connsiteX2654" fmla="*/ 6197073 w 9408955"/>
              <a:gd name="connsiteY2654" fmla="*/ 2739022 h 4587875"/>
              <a:gd name="connsiteX2655" fmla="*/ 6228465 w 9408955"/>
              <a:gd name="connsiteY2655" fmla="*/ 2696919 h 4587875"/>
              <a:gd name="connsiteX2656" fmla="*/ 6177161 w 9408955"/>
              <a:gd name="connsiteY2656" fmla="*/ 2671066 h 4587875"/>
              <a:gd name="connsiteX2657" fmla="*/ 6178073 w 9408955"/>
              <a:gd name="connsiteY2657" fmla="*/ 2734777 h 4587875"/>
              <a:gd name="connsiteX2658" fmla="*/ 6197073 w 9408955"/>
              <a:gd name="connsiteY2658" fmla="*/ 2739022 h 4587875"/>
              <a:gd name="connsiteX2659" fmla="*/ 7534249 w 9408955"/>
              <a:gd name="connsiteY2659" fmla="*/ 2739075 h 4587875"/>
              <a:gd name="connsiteX2660" fmla="*/ 7563633 w 9408955"/>
              <a:gd name="connsiteY2660" fmla="*/ 2689280 h 4587875"/>
              <a:gd name="connsiteX2661" fmla="*/ 7506309 w 9408955"/>
              <a:gd name="connsiteY2661" fmla="*/ 2676912 h 4587875"/>
              <a:gd name="connsiteX2662" fmla="*/ 7512781 w 9408955"/>
              <a:gd name="connsiteY2662" fmla="*/ 2734402 h 4587875"/>
              <a:gd name="connsiteX2663" fmla="*/ 7534249 w 9408955"/>
              <a:gd name="connsiteY2663" fmla="*/ 2739075 h 4587875"/>
              <a:gd name="connsiteX2664" fmla="*/ 7132792 w 9408955"/>
              <a:gd name="connsiteY2664" fmla="*/ 2836012 h 4587875"/>
              <a:gd name="connsiteX2665" fmla="*/ 7152139 w 9408955"/>
              <a:gd name="connsiteY2665" fmla="*/ 2815771 h 4587875"/>
              <a:gd name="connsiteX2666" fmla="*/ 7104270 w 9408955"/>
              <a:gd name="connsiteY2666" fmla="*/ 2772682 h 4587875"/>
              <a:gd name="connsiteX2667" fmla="*/ 7104042 w 9408955"/>
              <a:gd name="connsiteY2667" fmla="*/ 2835501 h 4587875"/>
              <a:gd name="connsiteX2668" fmla="*/ 7132792 w 9408955"/>
              <a:gd name="connsiteY2668" fmla="*/ 2836012 h 4587875"/>
              <a:gd name="connsiteX2669" fmla="*/ 5283369 w 9408955"/>
              <a:gd name="connsiteY2669" fmla="*/ 2836033 h 4587875"/>
              <a:gd name="connsiteX2670" fmla="*/ 5302028 w 9408955"/>
              <a:gd name="connsiteY2670" fmla="*/ 2815852 h 4587875"/>
              <a:gd name="connsiteX2671" fmla="*/ 5268653 w 9408955"/>
              <a:gd name="connsiteY2671" fmla="*/ 2770630 h 4587875"/>
              <a:gd name="connsiteX2672" fmla="*/ 5254937 w 9408955"/>
              <a:gd name="connsiteY2672" fmla="*/ 2835524 h 4587875"/>
              <a:gd name="connsiteX2673" fmla="*/ 5283369 w 9408955"/>
              <a:gd name="connsiteY2673" fmla="*/ 2836033 h 4587875"/>
              <a:gd name="connsiteX2674" fmla="*/ 5977055 w 9408955"/>
              <a:gd name="connsiteY2674" fmla="*/ 2836323 h 4587875"/>
              <a:gd name="connsiteX2675" fmla="*/ 6015132 w 9408955"/>
              <a:gd name="connsiteY2675" fmla="*/ 2833460 h 4587875"/>
              <a:gd name="connsiteX2676" fmla="*/ 6008920 w 9408955"/>
              <a:gd name="connsiteY2676" fmla="*/ 2775856 h 4587875"/>
              <a:gd name="connsiteX2677" fmla="*/ 5956233 w 9408955"/>
              <a:gd name="connsiteY2677" fmla="*/ 2809420 h 4587875"/>
              <a:gd name="connsiteX2678" fmla="*/ 5977055 w 9408955"/>
              <a:gd name="connsiteY2678" fmla="*/ 2836323 h 4587875"/>
              <a:gd name="connsiteX2679" fmla="*/ 7029263 w 9408955"/>
              <a:gd name="connsiteY2679" fmla="*/ 2836846 h 4587875"/>
              <a:gd name="connsiteX2680" fmla="*/ 7049703 w 9408955"/>
              <a:gd name="connsiteY2680" fmla="*/ 2815063 h 4587875"/>
              <a:gd name="connsiteX2681" fmla="*/ 7004118 w 9408955"/>
              <a:gd name="connsiteY2681" fmla="*/ 2771726 h 4587875"/>
              <a:gd name="connsiteX2682" fmla="*/ 6999129 w 9408955"/>
              <a:gd name="connsiteY2682" fmla="*/ 2835809 h 4587875"/>
              <a:gd name="connsiteX2683" fmla="*/ 7029263 w 9408955"/>
              <a:gd name="connsiteY2683" fmla="*/ 2836846 h 4587875"/>
              <a:gd name="connsiteX2684" fmla="*/ 7209290 w 9408955"/>
              <a:gd name="connsiteY2684" fmla="*/ 2837171 h 4587875"/>
              <a:gd name="connsiteX2685" fmla="*/ 7256504 w 9408955"/>
              <a:gd name="connsiteY2685" fmla="*/ 2808740 h 4587875"/>
              <a:gd name="connsiteX2686" fmla="*/ 7209062 w 9408955"/>
              <a:gd name="connsiteY2686" fmla="*/ 2772450 h 4587875"/>
              <a:gd name="connsiteX2687" fmla="*/ 7209290 w 9408955"/>
              <a:gd name="connsiteY2687" fmla="*/ 2837171 h 4587875"/>
              <a:gd name="connsiteX2688" fmla="*/ 7436532 w 9408955"/>
              <a:gd name="connsiteY2688" fmla="*/ 2837418 h 4587875"/>
              <a:gd name="connsiteX2689" fmla="*/ 7455186 w 9408955"/>
              <a:gd name="connsiteY2689" fmla="*/ 2825976 h 4587875"/>
              <a:gd name="connsiteX2690" fmla="*/ 7454723 w 9408955"/>
              <a:gd name="connsiteY2690" fmla="*/ 2776083 h 4587875"/>
              <a:gd name="connsiteX2691" fmla="*/ 7393447 w 9408955"/>
              <a:gd name="connsiteY2691" fmla="*/ 2801029 h 4587875"/>
              <a:gd name="connsiteX2692" fmla="*/ 7436532 w 9408955"/>
              <a:gd name="connsiteY2692" fmla="*/ 2837418 h 4587875"/>
              <a:gd name="connsiteX2693" fmla="*/ 2384317 w 9408955"/>
              <a:gd name="connsiteY2693" fmla="*/ 2837582 h 4587875"/>
              <a:gd name="connsiteX2694" fmla="*/ 2403393 w 9408955"/>
              <a:gd name="connsiteY2694" fmla="*/ 2836197 h 4587875"/>
              <a:gd name="connsiteX2695" fmla="*/ 2396219 w 9408955"/>
              <a:gd name="connsiteY2695" fmla="*/ 2770399 h 4587875"/>
              <a:gd name="connsiteX2696" fmla="*/ 2366828 w 9408955"/>
              <a:gd name="connsiteY2696" fmla="*/ 2829640 h 4587875"/>
              <a:gd name="connsiteX2697" fmla="*/ 2384317 w 9408955"/>
              <a:gd name="connsiteY2697" fmla="*/ 2837582 h 4587875"/>
              <a:gd name="connsiteX2698" fmla="*/ 1785482 w 9408955"/>
              <a:gd name="connsiteY2698" fmla="*/ 2837705 h 4587875"/>
              <a:gd name="connsiteX2699" fmla="*/ 1806443 w 9408955"/>
              <a:gd name="connsiteY2699" fmla="*/ 2821413 h 4587875"/>
              <a:gd name="connsiteX2700" fmla="*/ 1802325 w 9408955"/>
              <a:gd name="connsiteY2700" fmla="*/ 2775062 h 4587875"/>
              <a:gd name="connsiteX2701" fmla="*/ 1753139 w 9408955"/>
              <a:gd name="connsiteY2701" fmla="*/ 2776668 h 4587875"/>
              <a:gd name="connsiteX2702" fmla="*/ 1758858 w 9408955"/>
              <a:gd name="connsiteY2702" fmla="*/ 2834722 h 4587875"/>
              <a:gd name="connsiteX2703" fmla="*/ 1785482 w 9408955"/>
              <a:gd name="connsiteY2703" fmla="*/ 2837705 h 4587875"/>
              <a:gd name="connsiteX2704" fmla="*/ 4443492 w 9408955"/>
              <a:gd name="connsiteY2704" fmla="*/ 2837835 h 4587875"/>
              <a:gd name="connsiteX2705" fmla="*/ 4465108 w 9408955"/>
              <a:gd name="connsiteY2705" fmla="*/ 2834745 h 4587875"/>
              <a:gd name="connsiteX2706" fmla="*/ 4460089 w 9408955"/>
              <a:gd name="connsiteY2706" fmla="*/ 2771818 h 4587875"/>
              <a:gd name="connsiteX2707" fmla="*/ 4422217 w 9408955"/>
              <a:gd name="connsiteY2707" fmla="*/ 2775250 h 4587875"/>
              <a:gd name="connsiteX2708" fmla="*/ 4421533 w 9408955"/>
              <a:gd name="connsiteY2708" fmla="*/ 2833372 h 4587875"/>
              <a:gd name="connsiteX2709" fmla="*/ 4443492 w 9408955"/>
              <a:gd name="connsiteY2709" fmla="*/ 2837835 h 4587875"/>
              <a:gd name="connsiteX2710" fmla="*/ 4352801 w 9408955"/>
              <a:gd name="connsiteY2710" fmla="*/ 2837984 h 4587875"/>
              <a:gd name="connsiteX2711" fmla="*/ 4376082 w 9408955"/>
              <a:gd name="connsiteY2711" fmla="*/ 2816284 h 4587875"/>
              <a:gd name="connsiteX2712" fmla="*/ 4342115 w 9408955"/>
              <a:gd name="connsiteY2712" fmla="*/ 2769749 h 4587875"/>
              <a:gd name="connsiteX2713" fmla="*/ 4320457 w 9408955"/>
              <a:gd name="connsiteY2713" fmla="*/ 2831112 h 4587875"/>
              <a:gd name="connsiteX2714" fmla="*/ 4352801 w 9408955"/>
              <a:gd name="connsiteY2714" fmla="*/ 2837984 h 4587875"/>
              <a:gd name="connsiteX2715" fmla="*/ 7827183 w 9408955"/>
              <a:gd name="connsiteY2715" fmla="*/ 2838132 h 4587875"/>
              <a:gd name="connsiteX2716" fmla="*/ 7873425 w 9408955"/>
              <a:gd name="connsiteY2716" fmla="*/ 2809857 h 4587875"/>
              <a:gd name="connsiteX2717" fmla="*/ 7822671 w 9408955"/>
              <a:gd name="connsiteY2717" fmla="*/ 2774224 h 4587875"/>
              <a:gd name="connsiteX2718" fmla="*/ 7827183 w 9408955"/>
              <a:gd name="connsiteY2718" fmla="*/ 2838132 h 4587875"/>
              <a:gd name="connsiteX2719" fmla="*/ 1375376 w 9408955"/>
              <a:gd name="connsiteY2719" fmla="*/ 2838181 h 4587875"/>
              <a:gd name="connsiteX2720" fmla="*/ 1395819 w 9408955"/>
              <a:gd name="connsiteY2720" fmla="*/ 2787064 h 4587875"/>
              <a:gd name="connsiteX2721" fmla="*/ 1331516 w 9408955"/>
              <a:gd name="connsiteY2721" fmla="*/ 2792579 h 4587875"/>
              <a:gd name="connsiteX2722" fmla="*/ 1354252 w 9408955"/>
              <a:gd name="connsiteY2722" fmla="*/ 2837154 h 4587875"/>
              <a:gd name="connsiteX2723" fmla="*/ 1375376 w 9408955"/>
              <a:gd name="connsiteY2723" fmla="*/ 2838181 h 4587875"/>
              <a:gd name="connsiteX2724" fmla="*/ 4966344 w 9408955"/>
              <a:gd name="connsiteY2724" fmla="*/ 2838415 h 4587875"/>
              <a:gd name="connsiteX2725" fmla="*/ 4995535 w 9408955"/>
              <a:gd name="connsiteY2725" fmla="*/ 2799881 h 4587875"/>
              <a:gd name="connsiteX2726" fmla="*/ 4930301 w 9408955"/>
              <a:gd name="connsiteY2726" fmla="*/ 2785291 h 4587875"/>
              <a:gd name="connsiteX2727" fmla="*/ 4948907 w 9408955"/>
              <a:gd name="connsiteY2727" fmla="*/ 2836128 h 4587875"/>
              <a:gd name="connsiteX2728" fmla="*/ 4966344 w 9408955"/>
              <a:gd name="connsiteY2728" fmla="*/ 2838415 h 4587875"/>
              <a:gd name="connsiteX2729" fmla="*/ 1573983 w 9408955"/>
              <a:gd name="connsiteY2729" fmla="*/ 2838421 h 4587875"/>
              <a:gd name="connsiteX2730" fmla="*/ 1604342 w 9408955"/>
              <a:gd name="connsiteY2730" fmla="*/ 2799896 h 4587875"/>
              <a:gd name="connsiteX2731" fmla="*/ 1545987 w 9408955"/>
              <a:gd name="connsiteY2731" fmla="*/ 2778125 h 4587875"/>
              <a:gd name="connsiteX2732" fmla="*/ 1555675 w 9408955"/>
              <a:gd name="connsiteY2732" fmla="*/ 2835955 h 4587875"/>
              <a:gd name="connsiteX2733" fmla="*/ 1573983 w 9408955"/>
              <a:gd name="connsiteY2733" fmla="*/ 2838421 h 4587875"/>
              <a:gd name="connsiteX2734" fmla="*/ 1984637 w 9408955"/>
              <a:gd name="connsiteY2734" fmla="*/ 2838629 h 4587875"/>
              <a:gd name="connsiteX2735" fmla="*/ 2016327 w 9408955"/>
              <a:gd name="connsiteY2735" fmla="*/ 2800592 h 4587875"/>
              <a:gd name="connsiteX2736" fmla="*/ 1957680 w 9408955"/>
              <a:gd name="connsiteY2736" fmla="*/ 2780063 h 4587875"/>
              <a:gd name="connsiteX2737" fmla="*/ 1966250 w 9408955"/>
              <a:gd name="connsiteY2737" fmla="*/ 2835784 h 4587875"/>
              <a:gd name="connsiteX2738" fmla="*/ 1984637 w 9408955"/>
              <a:gd name="connsiteY2738" fmla="*/ 2838629 h 4587875"/>
              <a:gd name="connsiteX2739" fmla="*/ 6300491 w 9408955"/>
              <a:gd name="connsiteY2739" fmla="*/ 2838632 h 4587875"/>
              <a:gd name="connsiteX2740" fmla="*/ 6332606 w 9408955"/>
              <a:gd name="connsiteY2740" fmla="*/ 2808569 h 4587875"/>
              <a:gd name="connsiteX2741" fmla="*/ 6275456 w 9408955"/>
              <a:gd name="connsiteY2741" fmla="*/ 2778639 h 4587875"/>
              <a:gd name="connsiteX2742" fmla="*/ 6284754 w 9408955"/>
              <a:gd name="connsiteY2742" fmla="*/ 2836023 h 4587875"/>
              <a:gd name="connsiteX2743" fmla="*/ 6300491 w 9408955"/>
              <a:gd name="connsiteY2743" fmla="*/ 2838632 h 4587875"/>
              <a:gd name="connsiteX2744" fmla="*/ 5367895 w 9408955"/>
              <a:gd name="connsiteY2744" fmla="*/ 2838638 h 4587875"/>
              <a:gd name="connsiteX2745" fmla="*/ 5389688 w 9408955"/>
              <a:gd name="connsiteY2745" fmla="*/ 2835157 h 4587875"/>
              <a:gd name="connsiteX2746" fmla="*/ 5378878 w 9408955"/>
              <a:gd name="connsiteY2746" fmla="*/ 2770717 h 4587875"/>
              <a:gd name="connsiteX2747" fmla="*/ 5337016 w 9408955"/>
              <a:gd name="connsiteY2747" fmla="*/ 2792121 h 4587875"/>
              <a:gd name="connsiteX2748" fmla="*/ 5345757 w 9408955"/>
              <a:gd name="connsiteY2748" fmla="*/ 2834006 h 4587875"/>
              <a:gd name="connsiteX2749" fmla="*/ 5367895 w 9408955"/>
              <a:gd name="connsiteY2749" fmla="*/ 2838638 h 4587875"/>
              <a:gd name="connsiteX2750" fmla="*/ 1669785 w 9408955"/>
              <a:gd name="connsiteY2750" fmla="*/ 2838649 h 4587875"/>
              <a:gd name="connsiteX2751" fmla="*/ 1694805 w 9408955"/>
              <a:gd name="connsiteY2751" fmla="*/ 2832471 h 4587875"/>
              <a:gd name="connsiteX2752" fmla="*/ 1695030 w 9408955"/>
              <a:gd name="connsiteY2752" fmla="*/ 2776866 h 4587875"/>
              <a:gd name="connsiteX2753" fmla="*/ 1648146 w 9408955"/>
              <a:gd name="connsiteY2753" fmla="*/ 2775264 h 4587875"/>
              <a:gd name="connsiteX2754" fmla="*/ 1646793 w 9408955"/>
              <a:gd name="connsiteY2754" fmla="*/ 2827666 h 4587875"/>
              <a:gd name="connsiteX2755" fmla="*/ 1669785 w 9408955"/>
              <a:gd name="connsiteY2755" fmla="*/ 2838649 h 4587875"/>
              <a:gd name="connsiteX2756" fmla="*/ 6509239 w 9408955"/>
              <a:gd name="connsiteY2756" fmla="*/ 2838656 h 4587875"/>
              <a:gd name="connsiteX2757" fmla="*/ 6536197 w 9408955"/>
              <a:gd name="connsiteY2757" fmla="*/ 2801573 h 4587875"/>
              <a:gd name="connsiteX2758" fmla="*/ 6490565 w 9408955"/>
              <a:gd name="connsiteY2758" fmla="*/ 2772527 h 4587875"/>
              <a:gd name="connsiteX2759" fmla="*/ 6492170 w 9408955"/>
              <a:gd name="connsiteY2759" fmla="*/ 2837938 h 4587875"/>
              <a:gd name="connsiteX2760" fmla="*/ 6509239 w 9408955"/>
              <a:gd name="connsiteY2760" fmla="*/ 2838656 h 4587875"/>
              <a:gd name="connsiteX2761" fmla="*/ 1267597 w 9408955"/>
              <a:gd name="connsiteY2761" fmla="*/ 2838712 h 4587875"/>
              <a:gd name="connsiteX2762" fmla="*/ 1297125 w 9408955"/>
              <a:gd name="connsiteY2762" fmla="*/ 2800712 h 4587875"/>
              <a:gd name="connsiteX2763" fmla="*/ 1235461 w 9408955"/>
              <a:gd name="connsiteY2763" fmla="*/ 2782262 h 4587875"/>
              <a:gd name="connsiteX2764" fmla="*/ 1249904 w 9408955"/>
              <a:gd name="connsiteY2764" fmla="*/ 2836712 h 4587875"/>
              <a:gd name="connsiteX2765" fmla="*/ 1267597 w 9408955"/>
              <a:gd name="connsiteY2765" fmla="*/ 2838712 h 4587875"/>
              <a:gd name="connsiteX2766" fmla="*/ 5073605 w 9408955"/>
              <a:gd name="connsiteY2766" fmla="*/ 2838727 h 4587875"/>
              <a:gd name="connsiteX2767" fmla="*/ 5096983 w 9408955"/>
              <a:gd name="connsiteY2767" fmla="*/ 2793965 h 4587875"/>
              <a:gd name="connsiteX2768" fmla="*/ 5031812 w 9408955"/>
              <a:gd name="connsiteY2768" fmla="*/ 2792816 h 4587875"/>
              <a:gd name="connsiteX2769" fmla="*/ 5054450 w 9408955"/>
              <a:gd name="connsiteY2769" fmla="*/ 2837402 h 4587875"/>
              <a:gd name="connsiteX2770" fmla="*/ 5073605 w 9408955"/>
              <a:gd name="connsiteY2770" fmla="*/ 2838727 h 4587875"/>
              <a:gd name="connsiteX2771" fmla="*/ 6920002 w 9408955"/>
              <a:gd name="connsiteY2771" fmla="*/ 2838733 h 4587875"/>
              <a:gd name="connsiteX2772" fmla="*/ 6947407 w 9408955"/>
              <a:gd name="connsiteY2772" fmla="*/ 2800896 h 4587875"/>
              <a:gd name="connsiteX2773" fmla="*/ 6891239 w 9408955"/>
              <a:gd name="connsiteY2773" fmla="*/ 2777121 h 4587875"/>
              <a:gd name="connsiteX2774" fmla="*/ 6902837 w 9408955"/>
              <a:gd name="connsiteY2774" fmla="*/ 2836786 h 4587875"/>
              <a:gd name="connsiteX2775" fmla="*/ 6920002 w 9408955"/>
              <a:gd name="connsiteY2775" fmla="*/ 2838733 h 4587875"/>
              <a:gd name="connsiteX2776" fmla="*/ 6195310 w 9408955"/>
              <a:gd name="connsiteY2776" fmla="*/ 2838745 h 4587875"/>
              <a:gd name="connsiteX2777" fmla="*/ 6229175 w 9408955"/>
              <a:gd name="connsiteY2777" fmla="*/ 2809330 h 4587875"/>
              <a:gd name="connsiteX2778" fmla="*/ 6170506 w 9408955"/>
              <a:gd name="connsiteY2778" fmla="*/ 2779773 h 4587875"/>
              <a:gd name="connsiteX2779" fmla="*/ 6179374 w 9408955"/>
              <a:gd name="connsiteY2779" fmla="*/ 2835704 h 4587875"/>
              <a:gd name="connsiteX2780" fmla="*/ 6195310 w 9408955"/>
              <a:gd name="connsiteY2780" fmla="*/ 2838745 h 4587875"/>
              <a:gd name="connsiteX2781" fmla="*/ 6712468 w 9408955"/>
              <a:gd name="connsiteY2781" fmla="*/ 2838768 h 4587875"/>
              <a:gd name="connsiteX2782" fmla="*/ 6740820 w 9408955"/>
              <a:gd name="connsiteY2782" fmla="*/ 2800529 h 4587875"/>
              <a:gd name="connsiteX2783" fmla="*/ 6685031 w 9408955"/>
              <a:gd name="connsiteY2783" fmla="*/ 2777485 h 4587875"/>
              <a:gd name="connsiteX2784" fmla="*/ 6694782 w 9408955"/>
              <a:gd name="connsiteY2784" fmla="*/ 2836478 h 4587875"/>
              <a:gd name="connsiteX2785" fmla="*/ 6712468 w 9408955"/>
              <a:gd name="connsiteY2785" fmla="*/ 2838768 h 4587875"/>
              <a:gd name="connsiteX2786" fmla="*/ 2190906 w 9408955"/>
              <a:gd name="connsiteY2786" fmla="*/ 2838783 h 4587875"/>
              <a:gd name="connsiteX2787" fmla="*/ 2220867 w 9408955"/>
              <a:gd name="connsiteY2787" fmla="*/ 2806505 h 4587875"/>
              <a:gd name="connsiteX2788" fmla="*/ 2174958 w 9408955"/>
              <a:gd name="connsiteY2788" fmla="*/ 2771192 h 4587875"/>
              <a:gd name="connsiteX2789" fmla="*/ 2174958 w 9408955"/>
              <a:gd name="connsiteY2789" fmla="*/ 2836773 h 4587875"/>
              <a:gd name="connsiteX2790" fmla="*/ 2190906 w 9408955"/>
              <a:gd name="connsiteY2790" fmla="*/ 2838783 h 4587875"/>
              <a:gd name="connsiteX2791" fmla="*/ 4243596 w 9408955"/>
              <a:gd name="connsiteY2791" fmla="*/ 2838838 h 4587875"/>
              <a:gd name="connsiteX2792" fmla="*/ 4277686 w 9408955"/>
              <a:gd name="connsiteY2792" fmla="*/ 2800203 h 4587875"/>
              <a:gd name="connsiteX2793" fmla="*/ 4222652 w 9408955"/>
              <a:gd name="connsiteY2793" fmla="*/ 2774832 h 4587875"/>
              <a:gd name="connsiteX2794" fmla="*/ 4224927 w 9408955"/>
              <a:gd name="connsiteY2794" fmla="*/ 2834717 h 4587875"/>
              <a:gd name="connsiteX2795" fmla="*/ 4243596 w 9408955"/>
              <a:gd name="connsiteY2795" fmla="*/ 2838838 h 4587875"/>
              <a:gd name="connsiteX2796" fmla="*/ 2293850 w 9408955"/>
              <a:gd name="connsiteY2796" fmla="*/ 2838862 h 4587875"/>
              <a:gd name="connsiteX2797" fmla="*/ 2324040 w 9408955"/>
              <a:gd name="connsiteY2797" fmla="*/ 2808645 h 4587875"/>
              <a:gd name="connsiteX2798" fmla="*/ 2270079 w 9408955"/>
              <a:gd name="connsiteY2798" fmla="*/ 2774991 h 4587875"/>
              <a:gd name="connsiteX2799" fmla="*/ 2278470 w 9408955"/>
              <a:gd name="connsiteY2799" fmla="*/ 2836841 h 4587875"/>
              <a:gd name="connsiteX2800" fmla="*/ 2293850 w 9408955"/>
              <a:gd name="connsiteY2800" fmla="*/ 2838862 h 4587875"/>
              <a:gd name="connsiteX2801" fmla="*/ 6086391 w 9408955"/>
              <a:gd name="connsiteY2801" fmla="*/ 2838874 h 4587875"/>
              <a:gd name="connsiteX2802" fmla="*/ 6126647 w 9408955"/>
              <a:gd name="connsiteY2802" fmla="*/ 2800968 h 4587875"/>
              <a:gd name="connsiteX2803" fmla="*/ 6066694 w 9408955"/>
              <a:gd name="connsiteY2803" fmla="*/ 2779331 h 4587875"/>
              <a:gd name="connsiteX2804" fmla="*/ 6066923 w 9408955"/>
              <a:gd name="connsiteY2804" fmla="*/ 2829972 h 4587875"/>
              <a:gd name="connsiteX2805" fmla="*/ 6086391 w 9408955"/>
              <a:gd name="connsiteY2805" fmla="*/ 2838874 h 4587875"/>
              <a:gd name="connsiteX2806" fmla="*/ 7322428 w 9408955"/>
              <a:gd name="connsiteY2806" fmla="*/ 2838916 h 4587875"/>
              <a:gd name="connsiteX2807" fmla="*/ 7355386 w 9408955"/>
              <a:gd name="connsiteY2807" fmla="*/ 2821833 h 4587875"/>
              <a:gd name="connsiteX2808" fmla="*/ 7352201 w 9408955"/>
              <a:gd name="connsiteY2808" fmla="*/ 2775284 h 4587875"/>
              <a:gd name="connsiteX2809" fmla="*/ 7308068 w 9408955"/>
              <a:gd name="connsiteY2809" fmla="*/ 2773679 h 4587875"/>
              <a:gd name="connsiteX2810" fmla="*/ 7293053 w 9408955"/>
              <a:gd name="connsiteY2810" fmla="*/ 2816101 h 4587875"/>
              <a:gd name="connsiteX2811" fmla="*/ 7322428 w 9408955"/>
              <a:gd name="connsiteY2811" fmla="*/ 2838916 h 4587875"/>
              <a:gd name="connsiteX2812" fmla="*/ 5174992 w 9408955"/>
              <a:gd name="connsiteY2812" fmla="*/ 2838923 h 4587875"/>
              <a:gd name="connsiteX2813" fmla="*/ 5200436 w 9408955"/>
              <a:gd name="connsiteY2813" fmla="*/ 2800068 h 4587875"/>
              <a:gd name="connsiteX2814" fmla="*/ 5141420 w 9408955"/>
              <a:gd name="connsiteY2814" fmla="*/ 2778637 h 4587875"/>
              <a:gd name="connsiteX2815" fmla="*/ 5157661 w 9408955"/>
              <a:gd name="connsiteY2815" fmla="*/ 2837630 h 4587875"/>
              <a:gd name="connsiteX2816" fmla="*/ 5174992 w 9408955"/>
              <a:gd name="connsiteY2816" fmla="*/ 2838923 h 4587875"/>
              <a:gd name="connsiteX2817" fmla="*/ 6818104 w 9408955"/>
              <a:gd name="connsiteY2817" fmla="*/ 2838928 h 4587875"/>
              <a:gd name="connsiteX2818" fmla="*/ 6843184 w 9408955"/>
              <a:gd name="connsiteY2818" fmla="*/ 2793605 h 4587875"/>
              <a:gd name="connsiteX2819" fmla="*/ 6781562 w 9408955"/>
              <a:gd name="connsiteY2819" fmla="*/ 2786694 h 4587875"/>
              <a:gd name="connsiteX2820" fmla="*/ 6798879 w 9408955"/>
              <a:gd name="connsiteY2820" fmla="*/ 2837607 h 4587875"/>
              <a:gd name="connsiteX2821" fmla="*/ 6818104 w 9408955"/>
              <a:gd name="connsiteY2821" fmla="*/ 2838928 h 4587875"/>
              <a:gd name="connsiteX2822" fmla="*/ 7741701 w 9408955"/>
              <a:gd name="connsiteY2822" fmla="*/ 2838944 h 4587875"/>
              <a:gd name="connsiteX2823" fmla="*/ 7772206 w 9408955"/>
              <a:gd name="connsiteY2823" fmla="*/ 2801604 h 4587875"/>
              <a:gd name="connsiteX2824" fmla="*/ 7718778 w 9408955"/>
              <a:gd name="connsiteY2824" fmla="*/ 2775141 h 4587875"/>
              <a:gd name="connsiteX2825" fmla="*/ 7724052 w 9408955"/>
              <a:gd name="connsiteY2825" fmla="*/ 2837114 h 4587875"/>
              <a:gd name="connsiteX2826" fmla="*/ 7741701 w 9408955"/>
              <a:gd name="connsiteY2826" fmla="*/ 2838944 h 4587875"/>
              <a:gd name="connsiteX2827" fmla="*/ 1161282 w 9408955"/>
              <a:gd name="connsiteY2827" fmla="*/ 2838993 h 4587875"/>
              <a:gd name="connsiteX2828" fmla="*/ 1193935 w 9408955"/>
              <a:gd name="connsiteY2828" fmla="*/ 2808678 h 4587875"/>
              <a:gd name="connsiteX2829" fmla="*/ 1150945 w 9408955"/>
              <a:gd name="connsiteY2829" fmla="*/ 2770026 h 4587875"/>
              <a:gd name="connsiteX2830" fmla="*/ 1145198 w 9408955"/>
              <a:gd name="connsiteY2830" fmla="*/ 2836517 h 4587875"/>
              <a:gd name="connsiteX2831" fmla="*/ 1161282 w 9408955"/>
              <a:gd name="connsiteY2831" fmla="*/ 2838993 h 4587875"/>
              <a:gd name="connsiteX2832" fmla="*/ 1470057 w 9408955"/>
              <a:gd name="connsiteY2832" fmla="*/ 2839126 h 4587875"/>
              <a:gd name="connsiteX2833" fmla="*/ 1501943 w 9408955"/>
              <a:gd name="connsiteY2833" fmla="*/ 2800784 h 4587875"/>
              <a:gd name="connsiteX2834" fmla="*/ 1447131 w 9408955"/>
              <a:gd name="connsiteY2834" fmla="*/ 2775935 h 4587875"/>
              <a:gd name="connsiteX2835" fmla="*/ 1451454 w 9408955"/>
              <a:gd name="connsiteY2835" fmla="*/ 2835208 h 4587875"/>
              <a:gd name="connsiteX2836" fmla="*/ 1470057 w 9408955"/>
              <a:gd name="connsiteY2836" fmla="*/ 2839126 h 4587875"/>
              <a:gd name="connsiteX2837" fmla="*/ 6404242 w 9408955"/>
              <a:gd name="connsiteY2837" fmla="*/ 2839158 h 4587875"/>
              <a:gd name="connsiteX2838" fmla="*/ 6435113 w 9408955"/>
              <a:gd name="connsiteY2838" fmla="*/ 2808487 h 4587875"/>
              <a:gd name="connsiteX2839" fmla="*/ 6383859 w 9408955"/>
              <a:gd name="connsiteY2839" fmla="*/ 2774702 h 4587875"/>
              <a:gd name="connsiteX2840" fmla="*/ 6388849 w 9408955"/>
              <a:gd name="connsiteY2840" fmla="*/ 2837445 h 4587875"/>
              <a:gd name="connsiteX2841" fmla="*/ 6404242 w 9408955"/>
              <a:gd name="connsiteY2841" fmla="*/ 2839158 h 4587875"/>
              <a:gd name="connsiteX2842" fmla="*/ 2499236 w 9408955"/>
              <a:gd name="connsiteY2842" fmla="*/ 2839205 h 4587875"/>
              <a:gd name="connsiteX2843" fmla="*/ 2528894 w 9408955"/>
              <a:gd name="connsiteY2843" fmla="*/ 2799649 h 4587875"/>
              <a:gd name="connsiteX2844" fmla="*/ 2465727 w 9408955"/>
              <a:gd name="connsiteY2844" fmla="*/ 2787568 h 4587875"/>
              <a:gd name="connsiteX2845" fmla="*/ 2480783 w 9408955"/>
              <a:gd name="connsiteY2845" fmla="*/ 2835893 h 4587875"/>
              <a:gd name="connsiteX2846" fmla="*/ 2499236 w 9408955"/>
              <a:gd name="connsiteY2846" fmla="*/ 2839205 h 4587875"/>
              <a:gd name="connsiteX2847" fmla="*/ 1880046 w 9408955"/>
              <a:gd name="connsiteY2847" fmla="*/ 2839273 h 4587875"/>
              <a:gd name="connsiteX2848" fmla="*/ 1913093 w 9408955"/>
              <a:gd name="connsiteY2848" fmla="*/ 2800991 h 4587875"/>
              <a:gd name="connsiteX2849" fmla="*/ 1853496 w 9408955"/>
              <a:gd name="connsiteY2849" fmla="*/ 2779572 h 4587875"/>
              <a:gd name="connsiteX2850" fmla="*/ 1861460 w 9408955"/>
              <a:gd name="connsiteY2850" fmla="*/ 2835307 h 4587875"/>
              <a:gd name="connsiteX2851" fmla="*/ 1880046 w 9408955"/>
              <a:gd name="connsiteY2851" fmla="*/ 2839273 h 4587875"/>
              <a:gd name="connsiteX2852" fmla="*/ 7637459 w 9408955"/>
              <a:gd name="connsiteY2852" fmla="*/ 2839365 h 4587875"/>
              <a:gd name="connsiteX2853" fmla="*/ 7667484 w 9408955"/>
              <a:gd name="connsiteY2853" fmla="*/ 2799125 h 4587875"/>
              <a:gd name="connsiteX2854" fmla="*/ 7605738 w 9408955"/>
              <a:gd name="connsiteY2854" fmla="*/ 2783151 h 4587875"/>
              <a:gd name="connsiteX2855" fmla="*/ 7619308 w 9408955"/>
              <a:gd name="connsiteY2855" fmla="*/ 2836630 h 4587875"/>
              <a:gd name="connsiteX2856" fmla="*/ 7637459 w 9408955"/>
              <a:gd name="connsiteY2856" fmla="*/ 2839365 h 4587875"/>
              <a:gd name="connsiteX2857" fmla="*/ 5891623 w 9408955"/>
              <a:gd name="connsiteY2857" fmla="*/ 2839481 h 4587875"/>
              <a:gd name="connsiteX2858" fmla="*/ 5920686 w 9408955"/>
              <a:gd name="connsiteY2858" fmla="*/ 2799839 h 4587875"/>
              <a:gd name="connsiteX2859" fmla="*/ 5859238 w 9408955"/>
              <a:gd name="connsiteY2859" fmla="*/ 2780954 h 4587875"/>
              <a:gd name="connsiteX2860" fmla="*/ 5873507 w 9408955"/>
              <a:gd name="connsiteY2860" fmla="*/ 2836919 h 4587875"/>
              <a:gd name="connsiteX2861" fmla="*/ 5891623 w 9408955"/>
              <a:gd name="connsiteY2861" fmla="*/ 2839481 h 4587875"/>
              <a:gd name="connsiteX2862" fmla="*/ 5577213 w 9408955"/>
              <a:gd name="connsiteY2862" fmla="*/ 2839506 h 4587875"/>
              <a:gd name="connsiteX2863" fmla="*/ 5612774 w 9408955"/>
              <a:gd name="connsiteY2863" fmla="*/ 2809099 h 4587875"/>
              <a:gd name="connsiteX2864" fmla="*/ 5552737 w 9408955"/>
              <a:gd name="connsiteY2864" fmla="*/ 2781361 h 4587875"/>
              <a:gd name="connsiteX2865" fmla="*/ 5560469 w 9408955"/>
              <a:gd name="connsiteY2865" fmla="*/ 2835474 h 4587875"/>
              <a:gd name="connsiteX2866" fmla="*/ 5577213 w 9408955"/>
              <a:gd name="connsiteY2866" fmla="*/ 2839506 h 4587875"/>
              <a:gd name="connsiteX2867" fmla="*/ 7533407 w 9408955"/>
              <a:gd name="connsiteY2867" fmla="*/ 2839517 h 4587875"/>
              <a:gd name="connsiteX2868" fmla="*/ 7562892 w 9408955"/>
              <a:gd name="connsiteY2868" fmla="*/ 2796025 h 4587875"/>
              <a:gd name="connsiteX2869" fmla="*/ 7509223 w 9408955"/>
              <a:gd name="connsiteY2869" fmla="*/ 2776265 h 4587875"/>
              <a:gd name="connsiteX2870" fmla="*/ 7513772 w 9408955"/>
              <a:gd name="connsiteY2870" fmla="*/ 2836235 h 4587875"/>
              <a:gd name="connsiteX2871" fmla="*/ 7533407 w 9408955"/>
              <a:gd name="connsiteY2871" fmla="*/ 2839517 h 4587875"/>
              <a:gd name="connsiteX2872" fmla="*/ 5683289 w 9408955"/>
              <a:gd name="connsiteY2872" fmla="*/ 2839525 h 4587875"/>
              <a:gd name="connsiteX2873" fmla="*/ 5715703 w 9408955"/>
              <a:gd name="connsiteY2873" fmla="*/ 2800530 h 4587875"/>
              <a:gd name="connsiteX2874" fmla="*/ 5652361 w 9408955"/>
              <a:gd name="connsiteY2874" fmla="*/ 2783717 h 4587875"/>
              <a:gd name="connsiteX2875" fmla="*/ 5664710 w 9408955"/>
              <a:gd name="connsiteY2875" fmla="*/ 2836228 h 4587875"/>
              <a:gd name="connsiteX2876" fmla="*/ 5683289 w 9408955"/>
              <a:gd name="connsiteY2876" fmla="*/ 2839525 h 4587875"/>
              <a:gd name="connsiteX2877" fmla="*/ 2087875 w 9408955"/>
              <a:gd name="connsiteY2877" fmla="*/ 2839553 h 4587875"/>
              <a:gd name="connsiteX2878" fmla="*/ 2119010 w 9408955"/>
              <a:gd name="connsiteY2878" fmla="*/ 2800746 h 4587875"/>
              <a:gd name="connsiteX2879" fmla="*/ 2056931 w 9408955"/>
              <a:gd name="connsiteY2879" fmla="*/ 2781994 h 4587875"/>
              <a:gd name="connsiteX2880" fmla="*/ 2069893 w 9408955"/>
              <a:gd name="connsiteY2880" fmla="*/ 2836630 h 4587875"/>
              <a:gd name="connsiteX2881" fmla="*/ 2087875 w 9408955"/>
              <a:gd name="connsiteY2881" fmla="*/ 2839553 h 4587875"/>
              <a:gd name="connsiteX2882" fmla="*/ 6605644 w 9408955"/>
              <a:gd name="connsiteY2882" fmla="*/ 2839814 h 4587875"/>
              <a:gd name="connsiteX2883" fmla="*/ 6638780 w 9408955"/>
              <a:gd name="connsiteY2883" fmla="*/ 2808479 h 4587875"/>
              <a:gd name="connsiteX2884" fmla="*/ 6594231 w 9408955"/>
              <a:gd name="connsiteY2884" fmla="*/ 2771726 h 4587875"/>
              <a:gd name="connsiteX2885" fmla="*/ 6589256 w 9408955"/>
              <a:gd name="connsiteY2885" fmla="*/ 2836217 h 4587875"/>
              <a:gd name="connsiteX2886" fmla="*/ 6605644 w 9408955"/>
              <a:gd name="connsiteY2886" fmla="*/ 2839814 h 4587875"/>
              <a:gd name="connsiteX2887" fmla="*/ 2403512 w 9408955"/>
              <a:gd name="connsiteY2887" fmla="*/ 2941132 h 4587875"/>
              <a:gd name="connsiteX2888" fmla="*/ 2424291 w 9408955"/>
              <a:gd name="connsiteY2888" fmla="*/ 2920452 h 4587875"/>
              <a:gd name="connsiteX2889" fmla="*/ 2414317 w 9408955"/>
              <a:gd name="connsiteY2889" fmla="*/ 2879837 h 4587875"/>
              <a:gd name="connsiteX2890" fmla="*/ 2363060 w 9408955"/>
              <a:gd name="connsiteY2890" fmla="*/ 2890392 h 4587875"/>
              <a:gd name="connsiteX2891" fmla="*/ 2373712 w 9408955"/>
              <a:gd name="connsiteY2891" fmla="*/ 2937891 h 4587875"/>
              <a:gd name="connsiteX2892" fmla="*/ 2403512 w 9408955"/>
              <a:gd name="connsiteY2892" fmla="*/ 2941132 h 4587875"/>
              <a:gd name="connsiteX2893" fmla="*/ 2594451 w 9408955"/>
              <a:gd name="connsiteY2893" fmla="*/ 2941325 h 4587875"/>
              <a:gd name="connsiteX2894" fmla="*/ 2631349 w 9408955"/>
              <a:gd name="connsiteY2894" fmla="*/ 2905351 h 4587875"/>
              <a:gd name="connsiteX2895" fmla="*/ 2566945 w 9408955"/>
              <a:gd name="connsiteY2895" fmla="*/ 2891971 h 4587875"/>
              <a:gd name="connsiteX2896" fmla="*/ 2575562 w 9408955"/>
              <a:gd name="connsiteY2896" fmla="*/ 2934607 h 4587875"/>
              <a:gd name="connsiteX2897" fmla="*/ 2594451 w 9408955"/>
              <a:gd name="connsiteY2897" fmla="*/ 2941325 h 4587875"/>
              <a:gd name="connsiteX2898" fmla="*/ 4455521 w 9408955"/>
              <a:gd name="connsiteY2898" fmla="*/ 2941394 h 4587875"/>
              <a:gd name="connsiteX2899" fmla="*/ 4461908 w 9408955"/>
              <a:gd name="connsiteY2899" fmla="*/ 2876104 h 4587875"/>
              <a:gd name="connsiteX2900" fmla="*/ 4420391 w 9408955"/>
              <a:gd name="connsiteY2900" fmla="*/ 2885886 h 4587875"/>
              <a:gd name="connsiteX2901" fmla="*/ 4413091 w 9408955"/>
              <a:gd name="connsiteY2901" fmla="*/ 2922512 h 4587875"/>
              <a:gd name="connsiteX2902" fmla="*/ 4455521 w 9408955"/>
              <a:gd name="connsiteY2902" fmla="*/ 2941394 h 4587875"/>
              <a:gd name="connsiteX2903" fmla="*/ 4957224 w 9408955"/>
              <a:gd name="connsiteY2903" fmla="*/ 2941500 h 4587875"/>
              <a:gd name="connsiteX2904" fmla="*/ 4997159 w 9408955"/>
              <a:gd name="connsiteY2904" fmla="*/ 2912877 h 4587875"/>
              <a:gd name="connsiteX2905" fmla="*/ 4929785 w 9408955"/>
              <a:gd name="connsiteY2905" fmla="*/ 2890312 h 4587875"/>
              <a:gd name="connsiteX2906" fmla="*/ 4940132 w 9408955"/>
              <a:gd name="connsiteY2906" fmla="*/ 2935443 h 4587875"/>
              <a:gd name="connsiteX2907" fmla="*/ 4957224 w 9408955"/>
              <a:gd name="connsiteY2907" fmla="*/ 2941500 h 4587875"/>
              <a:gd name="connsiteX2908" fmla="*/ 6292922 w 9408955"/>
              <a:gd name="connsiteY2908" fmla="*/ 2941506 h 4587875"/>
              <a:gd name="connsiteX2909" fmla="*/ 6332481 w 9408955"/>
              <a:gd name="connsiteY2909" fmla="*/ 2912057 h 4587875"/>
              <a:gd name="connsiteX2910" fmla="*/ 6273646 w 9408955"/>
              <a:gd name="connsiteY2910" fmla="*/ 2881588 h 4587875"/>
              <a:gd name="connsiteX2911" fmla="*/ 6275714 w 9408955"/>
              <a:gd name="connsiteY2911" fmla="*/ 2935477 h 4587875"/>
              <a:gd name="connsiteX2912" fmla="*/ 6292922 w 9408955"/>
              <a:gd name="connsiteY2912" fmla="*/ 2941506 h 4587875"/>
              <a:gd name="connsiteX2913" fmla="*/ 1668981 w 9408955"/>
              <a:gd name="connsiteY2913" fmla="*/ 2941584 h 4587875"/>
              <a:gd name="connsiteX2914" fmla="*/ 1705799 w 9408955"/>
              <a:gd name="connsiteY2914" fmla="*/ 2906480 h 4587875"/>
              <a:gd name="connsiteX2915" fmla="*/ 1647897 w 9408955"/>
              <a:gd name="connsiteY2915" fmla="*/ 2881403 h 4587875"/>
              <a:gd name="connsiteX2916" fmla="*/ 1650643 w 9408955"/>
              <a:gd name="connsiteY2916" fmla="*/ 2935204 h 4587875"/>
              <a:gd name="connsiteX2917" fmla="*/ 1668981 w 9408955"/>
              <a:gd name="connsiteY2917" fmla="*/ 2941584 h 4587875"/>
              <a:gd name="connsiteX2918" fmla="*/ 2184168 w 9408955"/>
              <a:gd name="connsiteY2918" fmla="*/ 2941668 h 4587875"/>
              <a:gd name="connsiteX2919" fmla="*/ 2219461 w 9408955"/>
              <a:gd name="connsiteY2919" fmla="*/ 2905149 h 4587875"/>
              <a:gd name="connsiteX2920" fmla="*/ 2155584 w 9408955"/>
              <a:gd name="connsiteY2920" fmla="*/ 2890784 h 4587875"/>
              <a:gd name="connsiteX2921" fmla="*/ 2165162 w 9408955"/>
              <a:gd name="connsiteY2921" fmla="*/ 2935675 h 4587875"/>
              <a:gd name="connsiteX2922" fmla="*/ 2184168 w 9408955"/>
              <a:gd name="connsiteY2922" fmla="*/ 2941668 h 4587875"/>
              <a:gd name="connsiteX2923" fmla="*/ 6912744 w 9408955"/>
              <a:gd name="connsiteY2923" fmla="*/ 2941727 h 4587875"/>
              <a:gd name="connsiteX2924" fmla="*/ 6947907 w 9408955"/>
              <a:gd name="connsiteY2924" fmla="*/ 2905025 h 4587875"/>
              <a:gd name="connsiteX2925" fmla="*/ 6900911 w 9408955"/>
              <a:gd name="connsiteY2925" fmla="*/ 2876076 h 4587875"/>
              <a:gd name="connsiteX2926" fmla="*/ 6894390 w 9408955"/>
              <a:gd name="connsiteY2926" fmla="*/ 2936461 h 4587875"/>
              <a:gd name="connsiteX2927" fmla="*/ 6912744 w 9408955"/>
              <a:gd name="connsiteY2927" fmla="*/ 2941727 h 4587875"/>
              <a:gd name="connsiteX2928" fmla="*/ 7943192 w 9408955"/>
              <a:gd name="connsiteY2928" fmla="*/ 2941757 h 4587875"/>
              <a:gd name="connsiteX2929" fmla="*/ 7974872 w 9408955"/>
              <a:gd name="connsiteY2929" fmla="*/ 2897951 h 4587875"/>
              <a:gd name="connsiteX2930" fmla="*/ 7908803 w 9408955"/>
              <a:gd name="connsiteY2930" fmla="*/ 2897724 h 4587875"/>
              <a:gd name="connsiteX2931" fmla="*/ 7922338 w 9408955"/>
              <a:gd name="connsiteY2931" fmla="*/ 2936833 h 4587875"/>
              <a:gd name="connsiteX2932" fmla="*/ 7943192 w 9408955"/>
              <a:gd name="connsiteY2932" fmla="*/ 2941757 h 4587875"/>
              <a:gd name="connsiteX2933" fmla="*/ 7112785 w 9408955"/>
              <a:gd name="connsiteY2933" fmla="*/ 2941836 h 4587875"/>
              <a:gd name="connsiteX2934" fmla="*/ 7154053 w 9408955"/>
              <a:gd name="connsiteY2934" fmla="*/ 2913516 h 4587875"/>
              <a:gd name="connsiteX2935" fmla="*/ 7109841 w 9408955"/>
              <a:gd name="connsiteY2935" fmla="*/ 2875642 h 4587875"/>
              <a:gd name="connsiteX2936" fmla="*/ 7096082 w 9408955"/>
              <a:gd name="connsiteY2936" fmla="*/ 2933926 h 4587875"/>
              <a:gd name="connsiteX2937" fmla="*/ 7112785 w 9408955"/>
              <a:gd name="connsiteY2937" fmla="*/ 2941836 h 4587875"/>
              <a:gd name="connsiteX2938" fmla="*/ 6191948 w 9408955"/>
              <a:gd name="connsiteY2938" fmla="*/ 2941848 h 4587875"/>
              <a:gd name="connsiteX2939" fmla="*/ 6228816 w 9408955"/>
              <a:gd name="connsiteY2939" fmla="*/ 2898333 h 4587875"/>
              <a:gd name="connsiteX2940" fmla="*/ 6174130 w 9408955"/>
              <a:gd name="connsiteY2940" fmla="*/ 2879136 h 4587875"/>
              <a:gd name="connsiteX2941" fmla="*/ 6171373 w 9408955"/>
              <a:gd name="connsiteY2941" fmla="*/ 2933528 h 4587875"/>
              <a:gd name="connsiteX2942" fmla="*/ 6191948 w 9408955"/>
              <a:gd name="connsiteY2942" fmla="*/ 2941848 h 4587875"/>
              <a:gd name="connsiteX2943" fmla="*/ 1779749 w 9408955"/>
              <a:gd name="connsiteY2943" fmla="*/ 2941901 h 4587875"/>
              <a:gd name="connsiteX2944" fmla="*/ 1801351 w 9408955"/>
              <a:gd name="connsiteY2944" fmla="*/ 2930568 h 4587875"/>
              <a:gd name="connsiteX2945" fmla="*/ 1776243 w 9408955"/>
              <a:gd name="connsiteY2945" fmla="*/ 2874947 h 4587875"/>
              <a:gd name="connsiteX2946" fmla="*/ 1755433 w 9408955"/>
              <a:gd name="connsiteY2946" fmla="*/ 2936446 h 4587875"/>
              <a:gd name="connsiteX2947" fmla="*/ 1779749 w 9408955"/>
              <a:gd name="connsiteY2947" fmla="*/ 2941901 h 4587875"/>
              <a:gd name="connsiteX2948" fmla="*/ 7525151 w 9408955"/>
              <a:gd name="connsiteY2948" fmla="*/ 2941977 h 4587875"/>
              <a:gd name="connsiteX2949" fmla="*/ 7563865 w 9408955"/>
              <a:gd name="connsiteY2949" fmla="*/ 2904217 h 4587875"/>
              <a:gd name="connsiteX2950" fmla="*/ 7501409 w 9408955"/>
              <a:gd name="connsiteY2950" fmla="*/ 2887888 h 4587875"/>
              <a:gd name="connsiteX2951" fmla="*/ 7505693 w 9408955"/>
              <a:gd name="connsiteY2951" fmla="*/ 2934379 h 4587875"/>
              <a:gd name="connsiteX2952" fmla="*/ 7525151 w 9408955"/>
              <a:gd name="connsiteY2952" fmla="*/ 2941977 h 4587875"/>
              <a:gd name="connsiteX2953" fmla="*/ 1268735 w 9408955"/>
              <a:gd name="connsiteY2953" fmla="*/ 2941979 h 4587875"/>
              <a:gd name="connsiteX2954" fmla="*/ 1292286 w 9408955"/>
              <a:gd name="connsiteY2954" fmla="*/ 2926779 h 4587875"/>
              <a:gd name="connsiteX2955" fmla="*/ 1261838 w 9408955"/>
              <a:gd name="connsiteY2955" fmla="*/ 2874990 h 4587875"/>
              <a:gd name="connsiteX2956" fmla="*/ 1240548 w 9408955"/>
              <a:gd name="connsiteY2956" fmla="*/ 2937502 h 4587875"/>
              <a:gd name="connsiteX2957" fmla="*/ 1268735 w 9408955"/>
              <a:gd name="connsiteY2957" fmla="*/ 2941979 h 4587875"/>
              <a:gd name="connsiteX2958" fmla="*/ 5576716 w 9408955"/>
              <a:gd name="connsiteY2958" fmla="*/ 2942033 h 4587875"/>
              <a:gd name="connsiteX2959" fmla="*/ 5613646 w 9408955"/>
              <a:gd name="connsiteY2959" fmla="*/ 2905494 h 4587875"/>
              <a:gd name="connsiteX2960" fmla="*/ 5554931 w 9408955"/>
              <a:gd name="connsiteY2960" fmla="*/ 2880522 h 4587875"/>
              <a:gd name="connsiteX2961" fmla="*/ 5557683 w 9408955"/>
              <a:gd name="connsiteY2961" fmla="*/ 2936764 h 4587875"/>
              <a:gd name="connsiteX2962" fmla="*/ 5576716 w 9408955"/>
              <a:gd name="connsiteY2962" fmla="*/ 2942033 h 4587875"/>
              <a:gd name="connsiteX2963" fmla="*/ 6086363 w 9408955"/>
              <a:gd name="connsiteY2963" fmla="*/ 2942036 h 4587875"/>
              <a:gd name="connsiteX2964" fmla="*/ 6126445 w 9408955"/>
              <a:gd name="connsiteY2964" fmla="*/ 2906378 h 4587875"/>
              <a:gd name="connsiteX2965" fmla="*/ 6065481 w 9408955"/>
              <a:gd name="connsiteY2965" fmla="*/ 2884211 h 4587875"/>
              <a:gd name="connsiteX2966" fmla="*/ 6067073 w 9408955"/>
              <a:gd name="connsiteY2966" fmla="*/ 2933975 h 4587875"/>
              <a:gd name="connsiteX2967" fmla="*/ 6086363 w 9408955"/>
              <a:gd name="connsiteY2967" fmla="*/ 2942036 h 4587875"/>
              <a:gd name="connsiteX2968" fmla="*/ 6396685 w 9408955"/>
              <a:gd name="connsiteY2968" fmla="*/ 2942047 h 4587875"/>
              <a:gd name="connsiteX2969" fmla="*/ 6435727 w 9408955"/>
              <a:gd name="connsiteY2969" fmla="*/ 2913612 h 4587875"/>
              <a:gd name="connsiteX2970" fmla="*/ 6383456 w 9408955"/>
              <a:gd name="connsiteY2970" fmla="*/ 2878328 h 4587875"/>
              <a:gd name="connsiteX2971" fmla="*/ 6379788 w 9408955"/>
              <a:gd name="connsiteY2971" fmla="*/ 2936456 h 4587875"/>
              <a:gd name="connsiteX2972" fmla="*/ 6396685 w 9408955"/>
              <a:gd name="connsiteY2972" fmla="*/ 2942047 h 4587875"/>
              <a:gd name="connsiteX2973" fmla="*/ 6808386 w 9408955"/>
              <a:gd name="connsiteY2973" fmla="*/ 2942127 h 4587875"/>
              <a:gd name="connsiteX2974" fmla="*/ 6844698 w 9408955"/>
              <a:gd name="connsiteY2974" fmla="*/ 2904875 h 4587875"/>
              <a:gd name="connsiteX2975" fmla="*/ 6787944 w 9408955"/>
              <a:gd name="connsiteY2975" fmla="*/ 2881394 h 4587875"/>
              <a:gd name="connsiteX2976" fmla="*/ 6789753 w 9408955"/>
              <a:gd name="connsiteY2976" fmla="*/ 2935423 h 4587875"/>
              <a:gd name="connsiteX2977" fmla="*/ 6808386 w 9408955"/>
              <a:gd name="connsiteY2977" fmla="*/ 2942127 h 4587875"/>
              <a:gd name="connsiteX2978" fmla="*/ 5473250 w 9408955"/>
              <a:gd name="connsiteY2978" fmla="*/ 2942140 h 4587875"/>
              <a:gd name="connsiteX2979" fmla="*/ 5510517 w 9408955"/>
              <a:gd name="connsiteY2979" fmla="*/ 2906380 h 4587875"/>
              <a:gd name="connsiteX2980" fmla="*/ 5445332 w 9408955"/>
              <a:gd name="connsiteY2980" fmla="*/ 2891078 h 4587875"/>
              <a:gd name="connsiteX2981" fmla="*/ 5454547 w 9408955"/>
              <a:gd name="connsiteY2981" fmla="*/ 2936760 h 4587875"/>
              <a:gd name="connsiteX2982" fmla="*/ 5473250 w 9408955"/>
              <a:gd name="connsiteY2982" fmla="*/ 2942140 h 4587875"/>
              <a:gd name="connsiteX2983" fmla="*/ 5990692 w 9408955"/>
              <a:gd name="connsiteY2983" fmla="*/ 2942163 h 4587875"/>
              <a:gd name="connsiteX2984" fmla="*/ 6012591 w 9408955"/>
              <a:gd name="connsiteY2984" fmla="*/ 2935598 h 4587875"/>
              <a:gd name="connsiteX2985" fmla="*/ 6003843 w 9408955"/>
              <a:gd name="connsiteY2985" fmla="*/ 2875703 h 4587875"/>
              <a:gd name="connsiteX2986" fmla="*/ 5962635 w 9408955"/>
              <a:gd name="connsiteY2986" fmla="*/ 2883996 h 4587875"/>
              <a:gd name="connsiteX2987" fmla="*/ 5968621 w 9408955"/>
              <a:gd name="connsiteY2987" fmla="*/ 2936980 h 4587875"/>
              <a:gd name="connsiteX2988" fmla="*/ 5990692 w 9408955"/>
              <a:gd name="connsiteY2988" fmla="*/ 2942163 h 4587875"/>
              <a:gd name="connsiteX2989" fmla="*/ 4855233 w 9408955"/>
              <a:gd name="connsiteY2989" fmla="*/ 2942167 h 4587875"/>
              <a:gd name="connsiteX2990" fmla="*/ 4894526 w 9408955"/>
              <a:gd name="connsiteY2990" fmla="*/ 2905336 h 4587875"/>
              <a:gd name="connsiteX2991" fmla="*/ 4830522 w 9408955"/>
              <a:gd name="connsiteY2991" fmla="*/ 2886188 h 4587875"/>
              <a:gd name="connsiteX2992" fmla="*/ 4835798 w 9408955"/>
              <a:gd name="connsiteY2992" fmla="*/ 2934969 h 4587875"/>
              <a:gd name="connsiteX2993" fmla="*/ 4855233 w 9408955"/>
              <a:gd name="connsiteY2993" fmla="*/ 2942167 h 4587875"/>
              <a:gd name="connsiteX2994" fmla="*/ 6504701 w 9408955"/>
              <a:gd name="connsiteY2994" fmla="*/ 2942176 h 4587875"/>
              <a:gd name="connsiteX2995" fmla="*/ 6526256 w 9408955"/>
              <a:gd name="connsiteY2995" fmla="*/ 2934834 h 4587875"/>
              <a:gd name="connsiteX2996" fmla="*/ 6504902 w 9408955"/>
              <a:gd name="connsiteY2996" fmla="*/ 2874962 h 4587875"/>
              <a:gd name="connsiteX2997" fmla="*/ 6481940 w 9408955"/>
              <a:gd name="connsiteY2997" fmla="*/ 2937782 h 4587875"/>
              <a:gd name="connsiteX2998" fmla="*/ 6504701 w 9408955"/>
              <a:gd name="connsiteY2998" fmla="*/ 2942176 h 4587875"/>
              <a:gd name="connsiteX2999" fmla="*/ 2697824 w 9408955"/>
              <a:gd name="connsiteY2999" fmla="*/ 2942188 h 4587875"/>
              <a:gd name="connsiteX3000" fmla="*/ 2735880 w 9408955"/>
              <a:gd name="connsiteY3000" fmla="*/ 2906823 h 4587875"/>
              <a:gd name="connsiteX3001" fmla="*/ 2673891 w 9408955"/>
              <a:gd name="connsiteY3001" fmla="*/ 2885223 h 4587875"/>
              <a:gd name="connsiteX3002" fmla="*/ 2679148 w 9408955"/>
              <a:gd name="connsiteY3002" fmla="*/ 2936837 h 4587875"/>
              <a:gd name="connsiteX3003" fmla="*/ 2697824 w 9408955"/>
              <a:gd name="connsiteY3003" fmla="*/ 2942188 h 4587875"/>
              <a:gd name="connsiteX3004" fmla="*/ 7638882 w 9408955"/>
              <a:gd name="connsiteY3004" fmla="*/ 2942267 h 4587875"/>
              <a:gd name="connsiteX3005" fmla="*/ 7660530 w 9408955"/>
              <a:gd name="connsiteY3005" fmla="*/ 2885102 h 4587875"/>
              <a:gd name="connsiteX3006" fmla="*/ 7613852 w 9408955"/>
              <a:gd name="connsiteY3006" fmla="*/ 2879362 h 4587875"/>
              <a:gd name="connsiteX3007" fmla="*/ 7597616 w 9408955"/>
              <a:gd name="connsiteY3007" fmla="*/ 2922293 h 4587875"/>
              <a:gd name="connsiteX3008" fmla="*/ 7638882 w 9408955"/>
              <a:gd name="connsiteY3008" fmla="*/ 2942267 h 4587875"/>
              <a:gd name="connsiteX3009" fmla="*/ 4651718 w 9408955"/>
              <a:gd name="connsiteY3009" fmla="*/ 2942279 h 4587875"/>
              <a:gd name="connsiteX3010" fmla="*/ 4686806 w 9408955"/>
              <a:gd name="connsiteY3010" fmla="*/ 2905214 h 4587875"/>
              <a:gd name="connsiteX3011" fmla="*/ 4631308 w 9408955"/>
              <a:gd name="connsiteY3011" fmla="*/ 2880068 h 4587875"/>
              <a:gd name="connsiteX3012" fmla="*/ 4632900 w 9408955"/>
              <a:gd name="connsiteY3012" fmla="*/ 2937218 h 4587875"/>
              <a:gd name="connsiteX3013" fmla="*/ 4651718 w 9408955"/>
              <a:gd name="connsiteY3013" fmla="*/ 2942279 h 4587875"/>
              <a:gd name="connsiteX3014" fmla="*/ 5779833 w 9408955"/>
              <a:gd name="connsiteY3014" fmla="*/ 2942333 h 4587875"/>
              <a:gd name="connsiteX3015" fmla="*/ 5816668 w 9408955"/>
              <a:gd name="connsiteY3015" fmla="*/ 2905214 h 4587875"/>
              <a:gd name="connsiteX3016" fmla="*/ 5755209 w 9408955"/>
              <a:gd name="connsiteY3016" fmla="*/ 2887160 h 4587875"/>
              <a:gd name="connsiteX3017" fmla="*/ 5760652 w 9408955"/>
              <a:gd name="connsiteY3017" fmla="*/ 2935152 h 4587875"/>
              <a:gd name="connsiteX3018" fmla="*/ 5779833 w 9408955"/>
              <a:gd name="connsiteY3018" fmla="*/ 2942333 h 4587875"/>
              <a:gd name="connsiteX3019" fmla="*/ 7322985 w 9408955"/>
              <a:gd name="connsiteY3019" fmla="*/ 2942409 h 4587875"/>
              <a:gd name="connsiteX3020" fmla="*/ 7358499 w 9408955"/>
              <a:gd name="connsiteY3020" fmla="*/ 2905351 h 4587875"/>
              <a:gd name="connsiteX3021" fmla="*/ 7294039 w 9408955"/>
              <a:gd name="connsiteY3021" fmla="*/ 2890383 h 4587875"/>
              <a:gd name="connsiteX3022" fmla="*/ 7304399 w 9408955"/>
              <a:gd name="connsiteY3022" fmla="*/ 2936194 h 4587875"/>
              <a:gd name="connsiteX3023" fmla="*/ 7322985 w 9408955"/>
              <a:gd name="connsiteY3023" fmla="*/ 2942409 h 4587875"/>
              <a:gd name="connsiteX3024" fmla="*/ 6702911 w 9408955"/>
              <a:gd name="connsiteY3024" fmla="*/ 2942438 h 4587875"/>
              <a:gd name="connsiteX3025" fmla="*/ 6741690 w 9408955"/>
              <a:gd name="connsiteY3025" fmla="*/ 2913437 h 4587875"/>
              <a:gd name="connsiteX3026" fmla="*/ 6700406 w 9408955"/>
              <a:gd name="connsiteY3026" fmla="*/ 2875484 h 4587875"/>
              <a:gd name="connsiteX3027" fmla="*/ 6686264 w 9408955"/>
              <a:gd name="connsiteY3027" fmla="*/ 2935158 h 4587875"/>
              <a:gd name="connsiteX3028" fmla="*/ 6702911 w 9408955"/>
              <a:gd name="connsiteY3028" fmla="*/ 2942438 h 4587875"/>
              <a:gd name="connsiteX3029" fmla="*/ 6609551 w 9408955"/>
              <a:gd name="connsiteY3029" fmla="*/ 2942464 h 4587875"/>
              <a:gd name="connsiteX3030" fmla="*/ 6634864 w 9408955"/>
              <a:gd name="connsiteY3030" fmla="*/ 2882143 h 4587875"/>
              <a:gd name="connsiteX3031" fmla="*/ 6580591 w 9408955"/>
              <a:gd name="connsiteY3031" fmla="*/ 2883519 h 4587875"/>
              <a:gd name="connsiteX3032" fmla="*/ 6609551 w 9408955"/>
              <a:gd name="connsiteY3032" fmla="*/ 2942464 h 4587875"/>
              <a:gd name="connsiteX3033" fmla="*/ 7430136 w 9408955"/>
              <a:gd name="connsiteY3033" fmla="*/ 2942468 h 4587875"/>
              <a:gd name="connsiteX3034" fmla="*/ 7450887 w 9408955"/>
              <a:gd name="connsiteY3034" fmla="*/ 2934857 h 4587875"/>
              <a:gd name="connsiteX3035" fmla="*/ 7429569 w 9408955"/>
              <a:gd name="connsiteY3035" fmla="*/ 2873738 h 4587875"/>
              <a:gd name="connsiteX3036" fmla="*/ 7408704 w 9408955"/>
              <a:gd name="connsiteY3036" fmla="*/ 2937404 h 4587875"/>
              <a:gd name="connsiteX3037" fmla="*/ 7430136 w 9408955"/>
              <a:gd name="connsiteY3037" fmla="*/ 2942468 h 4587875"/>
              <a:gd name="connsiteX3038" fmla="*/ 7732520 w 9408955"/>
              <a:gd name="connsiteY3038" fmla="*/ 2942479 h 4587875"/>
              <a:gd name="connsiteX3039" fmla="*/ 7770855 w 9408955"/>
              <a:gd name="connsiteY3039" fmla="*/ 2905330 h 4587875"/>
              <a:gd name="connsiteX3040" fmla="*/ 7703788 w 9408955"/>
              <a:gd name="connsiteY3040" fmla="*/ 2890130 h 4587875"/>
              <a:gd name="connsiteX3041" fmla="*/ 7713141 w 9408955"/>
              <a:gd name="connsiteY3041" fmla="*/ 2937113 h 4587875"/>
              <a:gd name="connsiteX3042" fmla="*/ 7732520 w 9408955"/>
              <a:gd name="connsiteY3042" fmla="*/ 2942479 h 4587875"/>
              <a:gd name="connsiteX3043" fmla="*/ 2078406 w 9408955"/>
              <a:gd name="connsiteY3043" fmla="*/ 2942523 h 4587875"/>
              <a:gd name="connsiteX3044" fmla="*/ 2118578 w 9408955"/>
              <a:gd name="connsiteY3044" fmla="*/ 2913029 h 4587875"/>
              <a:gd name="connsiteX3045" fmla="*/ 2059850 w 9408955"/>
              <a:gd name="connsiteY3045" fmla="*/ 2882018 h 4587875"/>
              <a:gd name="connsiteX3046" fmla="*/ 2061439 w 9408955"/>
              <a:gd name="connsiteY3046" fmla="*/ 2935541 h 4587875"/>
              <a:gd name="connsiteX3047" fmla="*/ 2078406 w 9408955"/>
              <a:gd name="connsiteY3047" fmla="*/ 2942523 h 4587875"/>
              <a:gd name="connsiteX3048" fmla="*/ 4546367 w 9408955"/>
              <a:gd name="connsiteY3048" fmla="*/ 2942524 h 4587875"/>
              <a:gd name="connsiteX3049" fmla="*/ 4583603 w 9408955"/>
              <a:gd name="connsiteY3049" fmla="*/ 2913848 h 4587875"/>
              <a:gd name="connsiteX3050" fmla="*/ 4545060 w 9408955"/>
              <a:gd name="connsiteY3050" fmla="*/ 2873483 h 4587875"/>
              <a:gd name="connsiteX3051" fmla="*/ 4529779 w 9408955"/>
              <a:gd name="connsiteY3051" fmla="*/ 2937047 h 4587875"/>
              <a:gd name="connsiteX3052" fmla="*/ 4546367 w 9408955"/>
              <a:gd name="connsiteY3052" fmla="*/ 2942524 h 4587875"/>
              <a:gd name="connsiteX3053" fmla="*/ 2490595 w 9408955"/>
              <a:gd name="connsiteY3053" fmla="*/ 2942546 h 4587875"/>
              <a:gd name="connsiteX3054" fmla="*/ 2528634 w 9408955"/>
              <a:gd name="connsiteY3054" fmla="*/ 2904230 h 4587875"/>
              <a:gd name="connsiteX3055" fmla="*/ 2474808 w 9408955"/>
              <a:gd name="connsiteY3055" fmla="*/ 2879753 h 4587875"/>
              <a:gd name="connsiteX3056" fmla="*/ 2471646 w 9408955"/>
              <a:gd name="connsiteY3056" fmla="*/ 2934479 h 4587875"/>
              <a:gd name="connsiteX3057" fmla="*/ 2490595 w 9408955"/>
              <a:gd name="connsiteY3057" fmla="*/ 2942546 h 4587875"/>
              <a:gd name="connsiteX3058" fmla="*/ 1878038 w 9408955"/>
              <a:gd name="connsiteY3058" fmla="*/ 2942556 h 4587875"/>
              <a:gd name="connsiteX3059" fmla="*/ 1913604 w 9408955"/>
              <a:gd name="connsiteY3059" fmla="*/ 2904978 h 4587875"/>
              <a:gd name="connsiteX3060" fmla="*/ 1853133 w 9408955"/>
              <a:gd name="connsiteY3060" fmla="*/ 2884529 h 4587875"/>
              <a:gd name="connsiteX3061" fmla="*/ 1858977 w 9408955"/>
              <a:gd name="connsiteY3061" fmla="*/ 2937835 h 4587875"/>
              <a:gd name="connsiteX3062" fmla="*/ 1878038 w 9408955"/>
              <a:gd name="connsiteY3062" fmla="*/ 2942556 h 4587875"/>
              <a:gd name="connsiteX3063" fmla="*/ 7838084 w 9408955"/>
              <a:gd name="connsiteY3063" fmla="*/ 2942588 h 4587875"/>
              <a:gd name="connsiteX3064" fmla="*/ 7873388 w 9408955"/>
              <a:gd name="connsiteY3064" fmla="*/ 2904049 h 4587875"/>
              <a:gd name="connsiteX3065" fmla="*/ 7811249 w 9408955"/>
              <a:gd name="connsiteY3065" fmla="*/ 2884294 h 4587875"/>
              <a:gd name="connsiteX3066" fmla="*/ 7819186 w 9408955"/>
              <a:gd name="connsiteY3066" fmla="*/ 2936899 h 4587875"/>
              <a:gd name="connsiteX3067" fmla="*/ 7838084 w 9408955"/>
              <a:gd name="connsiteY3067" fmla="*/ 2942588 h 4587875"/>
              <a:gd name="connsiteX3068" fmla="*/ 7222022 w 9408955"/>
              <a:gd name="connsiteY3068" fmla="*/ 2942676 h 4587875"/>
              <a:gd name="connsiteX3069" fmla="*/ 7244038 w 9408955"/>
              <a:gd name="connsiteY3069" fmla="*/ 2937423 h 4587875"/>
              <a:gd name="connsiteX3070" fmla="*/ 7221134 w 9408955"/>
              <a:gd name="connsiteY3070" fmla="*/ 2873692 h 4587875"/>
              <a:gd name="connsiteX3071" fmla="*/ 7200520 w 9408955"/>
              <a:gd name="connsiteY3071" fmla="*/ 2936499 h 4587875"/>
              <a:gd name="connsiteX3072" fmla="*/ 7222022 w 9408955"/>
              <a:gd name="connsiteY3072" fmla="*/ 2942676 h 4587875"/>
              <a:gd name="connsiteX3073" fmla="*/ 1155475 w 9408955"/>
              <a:gd name="connsiteY3073" fmla="*/ 2942691 h 4587875"/>
              <a:gd name="connsiteX3074" fmla="*/ 1193767 w 9408955"/>
              <a:gd name="connsiteY3074" fmla="*/ 2906020 h 4587875"/>
              <a:gd name="connsiteX3075" fmla="*/ 1130533 w 9408955"/>
              <a:gd name="connsiteY3075" fmla="*/ 2888240 h 4587875"/>
              <a:gd name="connsiteX3076" fmla="*/ 1136218 w 9408955"/>
              <a:gd name="connsiteY3076" fmla="*/ 2935881 h 4587875"/>
              <a:gd name="connsiteX3077" fmla="*/ 1155475 w 9408955"/>
              <a:gd name="connsiteY3077" fmla="*/ 2942691 h 4587875"/>
              <a:gd name="connsiteX3078" fmla="*/ 7017483 w 9408955"/>
              <a:gd name="connsiteY3078" fmla="*/ 2942706 h 4587875"/>
              <a:gd name="connsiteX3079" fmla="*/ 7051211 w 9408955"/>
              <a:gd name="connsiteY3079" fmla="*/ 2898141 h 4587875"/>
              <a:gd name="connsiteX3080" fmla="*/ 6984221 w 9408955"/>
              <a:gd name="connsiteY3080" fmla="*/ 2892614 h 4587875"/>
              <a:gd name="connsiteX3081" fmla="*/ 6997024 w 9408955"/>
              <a:gd name="connsiteY3081" fmla="*/ 2937524 h 4587875"/>
              <a:gd name="connsiteX3082" fmla="*/ 7017483 w 9408955"/>
              <a:gd name="connsiteY3082" fmla="*/ 2942706 h 4587875"/>
              <a:gd name="connsiteX3083" fmla="*/ 5883288 w 9408955"/>
              <a:gd name="connsiteY3083" fmla="*/ 2942723 h 4587875"/>
              <a:gd name="connsiteX3084" fmla="*/ 5920044 w 9408955"/>
              <a:gd name="connsiteY3084" fmla="*/ 2907505 h 4587875"/>
              <a:gd name="connsiteX3085" fmla="*/ 5855501 w 9408955"/>
              <a:gd name="connsiteY3085" fmla="*/ 2890824 h 4587875"/>
              <a:gd name="connsiteX3086" fmla="*/ 5865114 w 9408955"/>
              <a:gd name="connsiteY3086" fmla="*/ 2936297 h 4587875"/>
              <a:gd name="connsiteX3087" fmla="*/ 5883288 w 9408955"/>
              <a:gd name="connsiteY3087" fmla="*/ 2942723 h 4587875"/>
              <a:gd name="connsiteX3088" fmla="*/ 1461991 w 9408955"/>
              <a:gd name="connsiteY3088" fmla="*/ 2942839 h 4587875"/>
              <a:gd name="connsiteX3089" fmla="*/ 1501092 w 9408955"/>
              <a:gd name="connsiteY3089" fmla="*/ 2905779 h 4587875"/>
              <a:gd name="connsiteX3090" fmla="*/ 1446022 w 9408955"/>
              <a:gd name="connsiteY3090" fmla="*/ 2880474 h 4587875"/>
              <a:gd name="connsiteX3091" fmla="*/ 1442875 w 9408955"/>
              <a:gd name="connsiteY3091" fmla="*/ 2934504 h 4587875"/>
              <a:gd name="connsiteX3092" fmla="*/ 1461991 w 9408955"/>
              <a:gd name="connsiteY3092" fmla="*/ 2942839 h 4587875"/>
              <a:gd name="connsiteX3093" fmla="*/ 1364843 w 9408955"/>
              <a:gd name="connsiteY3093" fmla="*/ 2942887 h 4587875"/>
              <a:gd name="connsiteX3094" fmla="*/ 1398584 w 9408955"/>
              <a:gd name="connsiteY3094" fmla="*/ 2899665 h 4587875"/>
              <a:gd name="connsiteX3095" fmla="*/ 1333454 w 9408955"/>
              <a:gd name="connsiteY3095" fmla="*/ 2890017 h 4587875"/>
              <a:gd name="connsiteX3096" fmla="*/ 1344537 w 9408955"/>
              <a:gd name="connsiteY3096" fmla="*/ 2937338 h 4587875"/>
              <a:gd name="connsiteX3097" fmla="*/ 1364843 w 9408955"/>
              <a:gd name="connsiteY3097" fmla="*/ 2942887 h 4587875"/>
              <a:gd name="connsiteX3098" fmla="*/ 5168163 w 9408955"/>
              <a:gd name="connsiteY3098" fmla="*/ 2942958 h 4587875"/>
              <a:gd name="connsiteX3099" fmla="*/ 5199494 w 9408955"/>
              <a:gd name="connsiteY3099" fmla="*/ 2899312 h 4587875"/>
              <a:gd name="connsiteX3100" fmla="*/ 5136817 w 9408955"/>
              <a:gd name="connsiteY3100" fmla="*/ 2890444 h 4587875"/>
              <a:gd name="connsiteX3101" fmla="*/ 5148026 w 9408955"/>
              <a:gd name="connsiteY3101" fmla="*/ 2937966 h 4587875"/>
              <a:gd name="connsiteX3102" fmla="*/ 5168163 w 9408955"/>
              <a:gd name="connsiteY3102" fmla="*/ 2942958 h 4587875"/>
              <a:gd name="connsiteX3103" fmla="*/ 1565812 w 9408955"/>
              <a:gd name="connsiteY3103" fmla="*/ 2942963 h 4587875"/>
              <a:gd name="connsiteX3104" fmla="*/ 1604209 w 9408955"/>
              <a:gd name="connsiteY3104" fmla="*/ 2905551 h 4587875"/>
              <a:gd name="connsiteX3105" fmla="*/ 1549692 w 9408955"/>
              <a:gd name="connsiteY3105" fmla="*/ 2880702 h 4587875"/>
              <a:gd name="connsiteX3106" fmla="*/ 1546954 w 9408955"/>
              <a:gd name="connsiteY3106" fmla="*/ 2935188 h 4587875"/>
              <a:gd name="connsiteX3107" fmla="*/ 1565812 w 9408955"/>
              <a:gd name="connsiteY3107" fmla="*/ 2942963 h 4587875"/>
              <a:gd name="connsiteX3108" fmla="*/ 1976918 w 9408955"/>
              <a:gd name="connsiteY3108" fmla="*/ 2942971 h 4587875"/>
              <a:gd name="connsiteX3109" fmla="*/ 2016755 w 9408955"/>
              <a:gd name="connsiteY3109" fmla="*/ 2905659 h 4587875"/>
              <a:gd name="connsiteX3110" fmla="*/ 1956431 w 9408955"/>
              <a:gd name="connsiteY3110" fmla="*/ 2883948 h 4587875"/>
              <a:gd name="connsiteX3111" fmla="*/ 1957793 w 9408955"/>
              <a:gd name="connsiteY3111" fmla="*/ 2935140 h 4587875"/>
              <a:gd name="connsiteX3112" fmla="*/ 1976918 w 9408955"/>
              <a:gd name="connsiteY3112" fmla="*/ 2942971 h 4587875"/>
              <a:gd name="connsiteX3113" fmla="*/ 5064266 w 9408955"/>
              <a:gd name="connsiteY3113" fmla="*/ 2943013 h 4587875"/>
              <a:gd name="connsiteX3114" fmla="*/ 5096887 w 9408955"/>
              <a:gd name="connsiteY3114" fmla="*/ 2899435 h 4587875"/>
              <a:gd name="connsiteX3115" fmla="*/ 5034167 w 9408955"/>
              <a:gd name="connsiteY3115" fmla="*/ 2890476 h 4587875"/>
              <a:gd name="connsiteX3116" fmla="*/ 5043621 w 9408955"/>
              <a:gd name="connsiteY3116" fmla="*/ 2937568 h 4587875"/>
              <a:gd name="connsiteX3117" fmla="*/ 5064266 w 9408955"/>
              <a:gd name="connsiteY3117" fmla="*/ 2943013 h 4587875"/>
              <a:gd name="connsiteX3118" fmla="*/ 2687305 w 9408955"/>
              <a:gd name="connsiteY3118" fmla="*/ 3034348 h 4587875"/>
              <a:gd name="connsiteX3119" fmla="*/ 2726979 w 9408955"/>
              <a:gd name="connsiteY3119" fmla="*/ 3010350 h 4587875"/>
              <a:gd name="connsiteX3120" fmla="*/ 2689624 w 9408955"/>
              <a:gd name="connsiteY3120" fmla="*/ 2988409 h 4587875"/>
              <a:gd name="connsiteX3121" fmla="*/ 2687305 w 9408955"/>
              <a:gd name="connsiteY3121" fmla="*/ 3034348 h 4587875"/>
              <a:gd name="connsiteX3122" fmla="*/ 3013795 w 9408955"/>
              <a:gd name="connsiteY3122" fmla="*/ 3034860 h 4587875"/>
              <a:gd name="connsiteX3123" fmla="*/ 3030152 w 9408955"/>
              <a:gd name="connsiteY3123" fmla="*/ 3024133 h 4587875"/>
              <a:gd name="connsiteX3124" fmla="*/ 3000670 w 9408955"/>
              <a:gd name="connsiteY3124" fmla="*/ 2987482 h 4587875"/>
              <a:gd name="connsiteX3125" fmla="*/ 2993186 w 9408955"/>
              <a:gd name="connsiteY3125" fmla="*/ 3032783 h 4587875"/>
              <a:gd name="connsiteX3126" fmla="*/ 3013795 w 9408955"/>
              <a:gd name="connsiteY3126" fmla="*/ 3034860 h 4587875"/>
              <a:gd name="connsiteX3127" fmla="*/ 7852255 w 9408955"/>
              <a:gd name="connsiteY3127" fmla="*/ 3041492 h 4587875"/>
              <a:gd name="connsiteX3128" fmla="*/ 7873207 w 9408955"/>
              <a:gd name="connsiteY3128" fmla="*/ 3018107 h 4587875"/>
              <a:gd name="connsiteX3129" fmla="*/ 7825381 w 9408955"/>
              <a:gd name="connsiteY3129" fmla="*/ 2979881 h 4587875"/>
              <a:gd name="connsiteX3130" fmla="*/ 7819967 w 9408955"/>
              <a:gd name="connsiteY3130" fmla="*/ 3039244 h 4587875"/>
              <a:gd name="connsiteX3131" fmla="*/ 7852255 w 9408955"/>
              <a:gd name="connsiteY3131" fmla="*/ 3041492 h 4587875"/>
              <a:gd name="connsiteX3132" fmla="*/ 5797805 w 9408955"/>
              <a:gd name="connsiteY3132" fmla="*/ 3041924 h 4587875"/>
              <a:gd name="connsiteX3133" fmla="*/ 5817391 w 9408955"/>
              <a:gd name="connsiteY3133" fmla="*/ 3018935 h 4587875"/>
              <a:gd name="connsiteX3134" fmla="*/ 5767326 w 9408955"/>
              <a:gd name="connsiteY3134" fmla="*/ 2980048 h 4587875"/>
              <a:gd name="connsiteX3135" fmla="*/ 5766398 w 9408955"/>
              <a:gd name="connsiteY3135" fmla="*/ 3041581 h 4587875"/>
              <a:gd name="connsiteX3136" fmla="*/ 5797805 w 9408955"/>
              <a:gd name="connsiteY3136" fmla="*/ 3041924 h 4587875"/>
              <a:gd name="connsiteX3137" fmla="*/ 7441740 w 9408955"/>
              <a:gd name="connsiteY3137" fmla="*/ 3042178 h 4587875"/>
              <a:gd name="connsiteX3138" fmla="*/ 7461218 w 9408955"/>
              <a:gd name="connsiteY3138" fmla="*/ 3016693 h 4587875"/>
              <a:gd name="connsiteX3139" fmla="*/ 7422722 w 9408955"/>
              <a:gd name="connsiteY3139" fmla="*/ 2977353 h 4587875"/>
              <a:gd name="connsiteX3140" fmla="*/ 7408430 w 9408955"/>
              <a:gd name="connsiteY3140" fmla="*/ 3040066 h 4587875"/>
              <a:gd name="connsiteX3141" fmla="*/ 7441740 w 9408955"/>
              <a:gd name="connsiteY3141" fmla="*/ 3042178 h 4587875"/>
              <a:gd name="connsiteX3142" fmla="*/ 5689981 w 9408955"/>
              <a:gd name="connsiteY3142" fmla="*/ 3042472 h 4587875"/>
              <a:gd name="connsiteX3143" fmla="*/ 5711849 w 9408955"/>
              <a:gd name="connsiteY3143" fmla="*/ 3027589 h 4587875"/>
              <a:gd name="connsiteX3144" fmla="*/ 5697936 w 9408955"/>
              <a:gd name="connsiteY3144" fmla="*/ 2980417 h 4587875"/>
              <a:gd name="connsiteX3145" fmla="*/ 5647756 w 9408955"/>
              <a:gd name="connsiteY3145" fmla="*/ 2996292 h 4587875"/>
              <a:gd name="connsiteX3146" fmla="*/ 5662810 w 9408955"/>
              <a:gd name="connsiteY3146" fmla="*/ 3039835 h 4587875"/>
              <a:gd name="connsiteX3147" fmla="*/ 5689981 w 9408955"/>
              <a:gd name="connsiteY3147" fmla="*/ 3042472 h 4587875"/>
              <a:gd name="connsiteX3148" fmla="*/ 5179032 w 9408955"/>
              <a:gd name="connsiteY3148" fmla="*/ 3042515 h 4587875"/>
              <a:gd name="connsiteX3149" fmla="*/ 5199358 w 9408955"/>
              <a:gd name="connsiteY3149" fmla="*/ 3021906 h 4587875"/>
              <a:gd name="connsiteX3150" fmla="*/ 5162845 w 9408955"/>
              <a:gd name="connsiteY3150" fmla="*/ 2976879 h 4587875"/>
              <a:gd name="connsiteX3151" fmla="*/ 5149011 w 9408955"/>
              <a:gd name="connsiteY3151" fmla="*/ 3040610 h 4587875"/>
              <a:gd name="connsiteX3152" fmla="*/ 5179032 w 9408955"/>
              <a:gd name="connsiteY3152" fmla="*/ 3042515 h 4587875"/>
              <a:gd name="connsiteX3153" fmla="*/ 4456944 w 9408955"/>
              <a:gd name="connsiteY3153" fmla="*/ 3042719 h 4587875"/>
              <a:gd name="connsiteX3154" fmla="*/ 4471661 w 9408955"/>
              <a:gd name="connsiteY3154" fmla="*/ 3035072 h 4587875"/>
              <a:gd name="connsiteX3155" fmla="*/ 4446332 w 9408955"/>
              <a:gd name="connsiteY3155" fmla="*/ 2977015 h 4587875"/>
              <a:gd name="connsiteX3156" fmla="*/ 4413087 w 9408955"/>
              <a:gd name="connsiteY3156" fmla="*/ 3026454 h 4587875"/>
              <a:gd name="connsiteX3157" fmla="*/ 4456944 w 9408955"/>
              <a:gd name="connsiteY3157" fmla="*/ 3042719 h 4587875"/>
              <a:gd name="connsiteX3158" fmla="*/ 2277844 w 9408955"/>
              <a:gd name="connsiteY3158" fmla="*/ 3042752 h 4587875"/>
              <a:gd name="connsiteX3159" fmla="*/ 2322394 w 9408955"/>
              <a:gd name="connsiteY3159" fmla="*/ 3022675 h 4587875"/>
              <a:gd name="connsiteX3160" fmla="*/ 2284699 w 9408955"/>
              <a:gd name="connsiteY3160" fmla="*/ 2978187 h 4587875"/>
              <a:gd name="connsiteX3161" fmla="*/ 2277844 w 9408955"/>
              <a:gd name="connsiteY3161" fmla="*/ 3042752 h 4587875"/>
              <a:gd name="connsiteX3162" fmla="*/ 5381880 w 9408955"/>
              <a:gd name="connsiteY3162" fmla="*/ 3042763 h 4587875"/>
              <a:gd name="connsiteX3163" fmla="*/ 5397181 w 9408955"/>
              <a:gd name="connsiteY3163" fmla="*/ 3035568 h 4587875"/>
              <a:gd name="connsiteX3164" fmla="*/ 5364678 w 9408955"/>
              <a:gd name="connsiteY3164" fmla="*/ 2978119 h 4587875"/>
              <a:gd name="connsiteX3165" fmla="*/ 5337016 w 9408955"/>
              <a:gd name="connsiteY3165" fmla="*/ 3025842 h 4587875"/>
              <a:gd name="connsiteX3166" fmla="*/ 5381880 w 9408955"/>
              <a:gd name="connsiteY3166" fmla="*/ 3042763 h 4587875"/>
              <a:gd name="connsiteX3167" fmla="*/ 1369496 w 9408955"/>
              <a:gd name="connsiteY3167" fmla="*/ 3043057 h 4587875"/>
              <a:gd name="connsiteX3168" fmla="*/ 1401504 w 9408955"/>
              <a:gd name="connsiteY3168" fmla="*/ 3026823 h 4587875"/>
              <a:gd name="connsiteX3169" fmla="*/ 1367530 w 9408955"/>
              <a:gd name="connsiteY3169" fmla="*/ 2977670 h 4587875"/>
              <a:gd name="connsiteX3170" fmla="*/ 1336290 w 9408955"/>
              <a:gd name="connsiteY3170" fmla="*/ 3032234 h 4587875"/>
              <a:gd name="connsiteX3171" fmla="*/ 1369496 w 9408955"/>
              <a:gd name="connsiteY3171" fmla="*/ 3043057 h 4587875"/>
              <a:gd name="connsiteX3172" fmla="*/ 6904795 w 9408955"/>
              <a:gd name="connsiteY3172" fmla="*/ 3043123 h 4587875"/>
              <a:gd name="connsiteX3173" fmla="*/ 6949904 w 9408955"/>
              <a:gd name="connsiteY3173" fmla="*/ 3026541 h 4587875"/>
              <a:gd name="connsiteX3174" fmla="*/ 6915608 w 9408955"/>
              <a:gd name="connsiteY3174" fmla="*/ 2977045 h 4587875"/>
              <a:gd name="connsiteX3175" fmla="*/ 6889773 w 9408955"/>
              <a:gd name="connsiteY3175" fmla="*/ 3036120 h 4587875"/>
              <a:gd name="connsiteX3176" fmla="*/ 6904795 w 9408955"/>
              <a:gd name="connsiteY3176" fmla="*/ 3043123 h 4587875"/>
              <a:gd name="connsiteX3177" fmla="*/ 6605244 w 9408955"/>
              <a:gd name="connsiteY3177" fmla="*/ 3043451 h 4587875"/>
              <a:gd name="connsiteX3178" fmla="*/ 6623643 w 9408955"/>
              <a:gd name="connsiteY3178" fmla="*/ 3040018 h 4587875"/>
              <a:gd name="connsiteX3179" fmla="*/ 6637149 w 9408955"/>
              <a:gd name="connsiteY3179" fmla="*/ 2993785 h 4587875"/>
              <a:gd name="connsiteX3180" fmla="*/ 6573739 w 9408955"/>
              <a:gd name="connsiteY3180" fmla="*/ 2996761 h 4587875"/>
              <a:gd name="connsiteX3181" fmla="*/ 6587016 w 9408955"/>
              <a:gd name="connsiteY3181" fmla="*/ 3040018 h 4587875"/>
              <a:gd name="connsiteX3182" fmla="*/ 6605244 w 9408955"/>
              <a:gd name="connsiteY3182" fmla="*/ 3043451 h 4587875"/>
              <a:gd name="connsiteX3183" fmla="*/ 5584195 w 9408955"/>
              <a:gd name="connsiteY3183" fmla="*/ 3043558 h 4587875"/>
              <a:gd name="connsiteX3184" fmla="*/ 5604170 w 9408955"/>
              <a:gd name="connsiteY3184" fmla="*/ 3033126 h 4587875"/>
              <a:gd name="connsiteX3185" fmla="*/ 5605758 w 9408955"/>
              <a:gd name="connsiteY3185" fmla="*/ 2983647 h 4587875"/>
              <a:gd name="connsiteX3186" fmla="*/ 5542258 w 9408955"/>
              <a:gd name="connsiteY3186" fmla="*/ 3003028 h 4587875"/>
              <a:gd name="connsiteX3187" fmla="*/ 5584195 w 9408955"/>
              <a:gd name="connsiteY3187" fmla="*/ 3043558 h 4587875"/>
              <a:gd name="connsiteX3188" fmla="*/ 4860597 w 9408955"/>
              <a:gd name="connsiteY3188" fmla="*/ 3043567 h 4587875"/>
              <a:gd name="connsiteX3189" fmla="*/ 4893456 w 9408955"/>
              <a:gd name="connsiteY3189" fmla="*/ 3009780 h 4587875"/>
              <a:gd name="connsiteX3190" fmla="*/ 4830485 w 9408955"/>
              <a:gd name="connsiteY3190" fmla="*/ 2990883 h 4587875"/>
              <a:gd name="connsiteX3191" fmla="*/ 4843079 w 9408955"/>
              <a:gd name="connsiteY3191" fmla="*/ 3039251 h 4587875"/>
              <a:gd name="connsiteX3192" fmla="*/ 4860597 w 9408955"/>
              <a:gd name="connsiteY3192" fmla="*/ 3043567 h 4587875"/>
              <a:gd name="connsiteX3193" fmla="*/ 2905600 w 9408955"/>
              <a:gd name="connsiteY3193" fmla="*/ 3043610 h 4587875"/>
              <a:gd name="connsiteX3194" fmla="*/ 2939645 w 9408955"/>
              <a:gd name="connsiteY3194" fmla="*/ 3009669 h 4587875"/>
              <a:gd name="connsiteX3195" fmla="*/ 2876440 w 9408955"/>
              <a:gd name="connsiteY3195" fmla="*/ 2991623 h 4587875"/>
              <a:gd name="connsiteX3196" fmla="*/ 2888077 w 9408955"/>
              <a:gd name="connsiteY3196" fmla="*/ 3039896 h 4587875"/>
              <a:gd name="connsiteX3197" fmla="*/ 2905600 w 9408955"/>
              <a:gd name="connsiteY3197" fmla="*/ 3043610 h 4587875"/>
              <a:gd name="connsiteX3198" fmla="*/ 7537087 w 9408955"/>
              <a:gd name="connsiteY3198" fmla="*/ 3043637 h 4587875"/>
              <a:gd name="connsiteX3199" fmla="*/ 7558453 w 9408955"/>
              <a:gd name="connsiteY3199" fmla="*/ 3031538 h 4587875"/>
              <a:gd name="connsiteX3200" fmla="*/ 7526146 w 9408955"/>
              <a:gd name="connsiteY3200" fmla="*/ 2977306 h 4587875"/>
              <a:gd name="connsiteX3201" fmla="*/ 7511941 w 9408955"/>
              <a:gd name="connsiteY3201" fmla="*/ 3040463 h 4587875"/>
              <a:gd name="connsiteX3202" fmla="*/ 7537087 w 9408955"/>
              <a:gd name="connsiteY3202" fmla="*/ 3043637 h 4587875"/>
              <a:gd name="connsiteX3203" fmla="*/ 1676071 w 9408955"/>
              <a:gd name="connsiteY3203" fmla="*/ 3043641 h 4587875"/>
              <a:gd name="connsiteX3204" fmla="*/ 1698496 w 9408955"/>
              <a:gd name="connsiteY3204" fmla="*/ 3034767 h 4587875"/>
              <a:gd name="connsiteX3205" fmla="*/ 1673648 w 9408955"/>
              <a:gd name="connsiteY3205" fmla="*/ 2977661 h 4587875"/>
              <a:gd name="connsiteX3206" fmla="*/ 1652449 w 9408955"/>
              <a:gd name="connsiteY3206" fmla="*/ 3037902 h 4587875"/>
              <a:gd name="connsiteX3207" fmla="*/ 1676071 w 9408955"/>
              <a:gd name="connsiteY3207" fmla="*/ 3043641 h 4587875"/>
              <a:gd name="connsiteX3208" fmla="*/ 1984033 w 9408955"/>
              <a:gd name="connsiteY3208" fmla="*/ 3043672 h 4587875"/>
              <a:gd name="connsiteX3209" fmla="*/ 2015977 w 9408955"/>
              <a:gd name="connsiteY3209" fmla="*/ 3002911 h 4587875"/>
              <a:gd name="connsiteX3210" fmla="*/ 1948387 w 9408955"/>
              <a:gd name="connsiteY3210" fmla="*/ 2996369 h 4587875"/>
              <a:gd name="connsiteX3211" fmla="*/ 1964253 w 9408955"/>
              <a:gd name="connsiteY3211" fmla="*/ 3040130 h 4587875"/>
              <a:gd name="connsiteX3212" fmla="*/ 1984033 w 9408955"/>
              <a:gd name="connsiteY3212" fmla="*/ 3043672 h 4587875"/>
              <a:gd name="connsiteX3213" fmla="*/ 5473526 w 9408955"/>
              <a:gd name="connsiteY3213" fmla="*/ 3043704 h 4587875"/>
              <a:gd name="connsiteX3214" fmla="*/ 5510519 w 9408955"/>
              <a:gd name="connsiteY3214" fmla="*/ 3010139 h 4587875"/>
              <a:gd name="connsiteX3215" fmla="*/ 5444473 w 9408955"/>
              <a:gd name="connsiteY3215" fmla="*/ 2993725 h 4587875"/>
              <a:gd name="connsiteX3216" fmla="*/ 5455480 w 9408955"/>
              <a:gd name="connsiteY3216" fmla="*/ 3039320 h 4587875"/>
              <a:gd name="connsiteX3217" fmla="*/ 5473526 w 9408955"/>
              <a:gd name="connsiteY3217" fmla="*/ 3043704 h 4587875"/>
              <a:gd name="connsiteX3218" fmla="*/ 8044464 w 9408955"/>
              <a:gd name="connsiteY3218" fmla="*/ 3043740 h 4587875"/>
              <a:gd name="connsiteX3219" fmla="*/ 8077902 w 9408955"/>
              <a:gd name="connsiteY3219" fmla="*/ 3009450 h 4587875"/>
              <a:gd name="connsiteX3220" fmla="*/ 8018227 w 9408955"/>
              <a:gd name="connsiteY3220" fmla="*/ 2986570 h 4587875"/>
              <a:gd name="connsiteX3221" fmla="*/ 8026490 w 9408955"/>
              <a:gd name="connsiteY3221" fmla="*/ 3039958 h 4587875"/>
              <a:gd name="connsiteX3222" fmla="*/ 8044464 w 9408955"/>
              <a:gd name="connsiteY3222" fmla="*/ 3043740 h 4587875"/>
              <a:gd name="connsiteX3223" fmla="*/ 7120416 w 9408955"/>
              <a:gd name="connsiteY3223" fmla="*/ 3043759 h 4587875"/>
              <a:gd name="connsiteX3224" fmla="*/ 7155150 w 9408955"/>
              <a:gd name="connsiteY3224" fmla="*/ 3008997 h 4587875"/>
              <a:gd name="connsiteX3225" fmla="*/ 7092150 w 9408955"/>
              <a:gd name="connsiteY3225" fmla="*/ 2987119 h 4587875"/>
              <a:gd name="connsiteX3226" fmla="*/ 7102385 w 9408955"/>
              <a:gd name="connsiteY3226" fmla="*/ 3040122 h 4587875"/>
              <a:gd name="connsiteX3227" fmla="*/ 7120416 w 9408955"/>
              <a:gd name="connsiteY3227" fmla="*/ 3043759 h 4587875"/>
              <a:gd name="connsiteX3228" fmla="*/ 6709821 w 9408955"/>
              <a:gd name="connsiteY3228" fmla="*/ 3043814 h 4587875"/>
              <a:gd name="connsiteX3229" fmla="*/ 6741743 w 9408955"/>
              <a:gd name="connsiteY3229" fmla="*/ 3008765 h 4587875"/>
              <a:gd name="connsiteX3230" fmla="*/ 6684088 w 9408955"/>
              <a:gd name="connsiteY3230" fmla="*/ 2986086 h 4587875"/>
              <a:gd name="connsiteX3231" fmla="*/ 6692001 w 9408955"/>
              <a:gd name="connsiteY3231" fmla="*/ 3040288 h 4587875"/>
              <a:gd name="connsiteX3232" fmla="*/ 6709821 w 9408955"/>
              <a:gd name="connsiteY3232" fmla="*/ 3043814 h 4587875"/>
              <a:gd name="connsiteX3233" fmla="*/ 6808427 w 9408955"/>
              <a:gd name="connsiteY3233" fmla="*/ 3043818 h 4587875"/>
              <a:gd name="connsiteX3234" fmla="*/ 6846220 w 9408955"/>
              <a:gd name="connsiteY3234" fmla="*/ 3010347 h 4587875"/>
              <a:gd name="connsiteX3235" fmla="*/ 6779667 w 9408955"/>
              <a:gd name="connsiteY3235" fmla="*/ 2995005 h 4587875"/>
              <a:gd name="connsiteX3236" fmla="*/ 6790260 w 9408955"/>
              <a:gd name="connsiteY3236" fmla="*/ 3037646 h 4587875"/>
              <a:gd name="connsiteX3237" fmla="*/ 6808427 w 9408955"/>
              <a:gd name="connsiteY3237" fmla="*/ 3043818 h 4587875"/>
              <a:gd name="connsiteX3238" fmla="*/ 1152540 w 9408955"/>
              <a:gd name="connsiteY3238" fmla="*/ 3043828 h 4587875"/>
              <a:gd name="connsiteX3239" fmla="*/ 1192885 w 9408955"/>
              <a:gd name="connsiteY3239" fmla="*/ 3017837 h 4587875"/>
              <a:gd name="connsiteX3240" fmla="*/ 1149794 w 9408955"/>
              <a:gd name="connsiteY3240" fmla="*/ 2978149 h 4587875"/>
              <a:gd name="connsiteX3241" fmla="*/ 1136189 w 9408955"/>
              <a:gd name="connsiteY3241" fmla="*/ 3037794 h 4587875"/>
              <a:gd name="connsiteX3242" fmla="*/ 1152540 w 9408955"/>
              <a:gd name="connsiteY3242" fmla="*/ 3043828 h 4587875"/>
              <a:gd name="connsiteX3243" fmla="*/ 7732872 w 9408955"/>
              <a:gd name="connsiteY3243" fmla="*/ 3043877 h 4587875"/>
              <a:gd name="connsiteX3244" fmla="*/ 7772227 w 9408955"/>
              <a:gd name="connsiteY3244" fmla="*/ 3010015 h 4587875"/>
              <a:gd name="connsiteX3245" fmla="*/ 7703579 w 9408955"/>
              <a:gd name="connsiteY3245" fmla="*/ 2993871 h 4587875"/>
              <a:gd name="connsiteX3246" fmla="*/ 7714334 w 9408955"/>
              <a:gd name="connsiteY3246" fmla="*/ 3037755 h 4587875"/>
              <a:gd name="connsiteX3247" fmla="*/ 7732872 w 9408955"/>
              <a:gd name="connsiteY3247" fmla="*/ 3043877 h 4587875"/>
              <a:gd name="connsiteX3248" fmla="*/ 5269273 w 9408955"/>
              <a:gd name="connsiteY3248" fmla="*/ 3043883 h 4587875"/>
              <a:gd name="connsiteX3249" fmla="*/ 5303005 w 9408955"/>
              <a:gd name="connsiteY3249" fmla="*/ 3010242 h 4587875"/>
              <a:gd name="connsiteX3250" fmla="*/ 5244224 w 9408955"/>
              <a:gd name="connsiteY3250" fmla="*/ 2985683 h 4587875"/>
              <a:gd name="connsiteX3251" fmla="*/ 5251684 w 9408955"/>
              <a:gd name="connsiteY3251" fmla="*/ 3039804 h 4587875"/>
              <a:gd name="connsiteX3252" fmla="*/ 5269273 w 9408955"/>
              <a:gd name="connsiteY3252" fmla="*/ 3043883 h 4587875"/>
              <a:gd name="connsiteX3253" fmla="*/ 4548494 w 9408955"/>
              <a:gd name="connsiteY3253" fmla="*/ 3043925 h 4587875"/>
              <a:gd name="connsiteX3254" fmla="*/ 4584100 w 9408955"/>
              <a:gd name="connsiteY3254" fmla="*/ 3009673 h 4587875"/>
              <a:gd name="connsiteX3255" fmla="*/ 4520801 w 9408955"/>
              <a:gd name="connsiteY3255" fmla="*/ 2994251 h 4587875"/>
              <a:gd name="connsiteX3256" fmla="*/ 4530522 w 9408955"/>
              <a:gd name="connsiteY3256" fmla="*/ 3038248 h 4587875"/>
              <a:gd name="connsiteX3257" fmla="*/ 4548494 w 9408955"/>
              <a:gd name="connsiteY3257" fmla="*/ 3043925 h 4587875"/>
              <a:gd name="connsiteX3258" fmla="*/ 7016882 w 9408955"/>
              <a:gd name="connsiteY3258" fmla="*/ 3043946 h 4587875"/>
              <a:gd name="connsiteX3259" fmla="*/ 7052849 w 9408955"/>
              <a:gd name="connsiteY3259" fmla="*/ 3009224 h 4587875"/>
              <a:gd name="connsiteX3260" fmla="*/ 6982175 w 9408955"/>
              <a:gd name="connsiteY3260" fmla="*/ 2997596 h 4587875"/>
              <a:gd name="connsiteX3261" fmla="*/ 6998289 w 9408955"/>
              <a:gd name="connsiteY3261" fmla="*/ 3040231 h 4587875"/>
              <a:gd name="connsiteX3262" fmla="*/ 7016882 w 9408955"/>
              <a:gd name="connsiteY3262" fmla="*/ 3043946 h 4587875"/>
              <a:gd name="connsiteX3263" fmla="*/ 2184544 w 9408955"/>
              <a:gd name="connsiteY3263" fmla="*/ 3043947 h 4587875"/>
              <a:gd name="connsiteX3264" fmla="*/ 2220424 w 9408955"/>
              <a:gd name="connsiteY3264" fmla="*/ 3026387 h 4587875"/>
              <a:gd name="connsiteX3265" fmla="*/ 2186720 w 9408955"/>
              <a:gd name="connsiteY3265" fmla="*/ 2976803 h 4587875"/>
              <a:gd name="connsiteX3266" fmla="*/ 2171119 w 9408955"/>
              <a:gd name="connsiteY3266" fmla="*/ 3040944 h 4587875"/>
              <a:gd name="connsiteX3267" fmla="*/ 2184544 w 9408955"/>
              <a:gd name="connsiteY3267" fmla="*/ 3043947 h 4587875"/>
              <a:gd name="connsiteX3268" fmla="*/ 6397839 w 9408955"/>
              <a:gd name="connsiteY3268" fmla="*/ 3043975 h 4587875"/>
              <a:gd name="connsiteX3269" fmla="*/ 6435760 w 9408955"/>
              <a:gd name="connsiteY3269" fmla="*/ 3009663 h 4587875"/>
              <a:gd name="connsiteX3270" fmla="*/ 6386001 w 9408955"/>
              <a:gd name="connsiteY3270" fmla="*/ 2979790 h 4587875"/>
              <a:gd name="connsiteX3271" fmla="*/ 6379351 w 9408955"/>
              <a:gd name="connsiteY3271" fmla="*/ 3038168 h 4587875"/>
              <a:gd name="connsiteX3272" fmla="*/ 6397839 w 9408955"/>
              <a:gd name="connsiteY3272" fmla="*/ 3043975 h 4587875"/>
              <a:gd name="connsiteX3273" fmla="*/ 4752462 w 9408955"/>
              <a:gd name="connsiteY3273" fmla="*/ 3044011 h 4587875"/>
              <a:gd name="connsiteX3274" fmla="*/ 4789381 w 9408955"/>
              <a:gd name="connsiteY3274" fmla="*/ 3002804 h 4587875"/>
              <a:gd name="connsiteX3275" fmla="*/ 4727807 w 9408955"/>
              <a:gd name="connsiteY3275" fmla="*/ 2983421 h 4587875"/>
              <a:gd name="connsiteX3276" fmla="*/ 4732318 w 9408955"/>
              <a:gd name="connsiteY3276" fmla="*/ 3036554 h 4587875"/>
              <a:gd name="connsiteX3277" fmla="*/ 4752462 w 9408955"/>
              <a:gd name="connsiteY3277" fmla="*/ 3044011 h 4587875"/>
              <a:gd name="connsiteX3278" fmla="*/ 7323734 w 9408955"/>
              <a:gd name="connsiteY3278" fmla="*/ 3044016 h 4587875"/>
              <a:gd name="connsiteX3279" fmla="*/ 7359711 w 9408955"/>
              <a:gd name="connsiteY3279" fmla="*/ 3026880 h 4587875"/>
              <a:gd name="connsiteX3280" fmla="*/ 7325964 w 9408955"/>
              <a:gd name="connsiteY3280" fmla="*/ 2977644 h 4587875"/>
              <a:gd name="connsiteX3281" fmla="*/ 7310231 w 9408955"/>
              <a:gd name="connsiteY3281" fmla="*/ 3041044 h 4587875"/>
              <a:gd name="connsiteX3282" fmla="*/ 7323734 w 9408955"/>
              <a:gd name="connsiteY3282" fmla="*/ 3044016 h 4587875"/>
              <a:gd name="connsiteX3283" fmla="*/ 2495524 w 9408955"/>
              <a:gd name="connsiteY3283" fmla="*/ 3044101 h 4587875"/>
              <a:gd name="connsiteX3284" fmla="*/ 2528857 w 9408955"/>
              <a:gd name="connsiteY3284" fmla="*/ 3008999 h 4587875"/>
              <a:gd name="connsiteX3285" fmla="*/ 2465578 w 9408955"/>
              <a:gd name="connsiteY3285" fmla="*/ 2990433 h 4587875"/>
              <a:gd name="connsiteX3286" fmla="*/ 2477598 w 9408955"/>
              <a:gd name="connsiteY3286" fmla="*/ 3040630 h 4587875"/>
              <a:gd name="connsiteX3287" fmla="*/ 2495524 w 9408955"/>
              <a:gd name="connsiteY3287" fmla="*/ 3044101 h 4587875"/>
              <a:gd name="connsiteX3288" fmla="*/ 7633845 w 9408955"/>
              <a:gd name="connsiteY3288" fmla="*/ 3044193 h 4587875"/>
              <a:gd name="connsiteX3289" fmla="*/ 7668355 w 9408955"/>
              <a:gd name="connsiteY3289" fmla="*/ 3010014 h 4587875"/>
              <a:gd name="connsiteX3290" fmla="*/ 7613465 w 9408955"/>
              <a:gd name="connsiteY3290" fmla="*/ 2981501 h 4587875"/>
              <a:gd name="connsiteX3291" fmla="*/ 7616209 w 9408955"/>
              <a:gd name="connsiteY3291" fmla="*/ 3040827 h 4587875"/>
              <a:gd name="connsiteX3292" fmla="*/ 7633845 w 9408955"/>
              <a:gd name="connsiteY3292" fmla="*/ 3044193 h 4587875"/>
              <a:gd name="connsiteX3293" fmla="*/ 4347745 w 9408955"/>
              <a:gd name="connsiteY3293" fmla="*/ 3044249 h 4587875"/>
              <a:gd name="connsiteX3294" fmla="*/ 4377289 w 9408955"/>
              <a:gd name="connsiteY3294" fmla="*/ 3001117 h 4587875"/>
              <a:gd name="connsiteX3295" fmla="*/ 4313062 w 9408955"/>
              <a:gd name="connsiteY3295" fmla="*/ 2996969 h 4587875"/>
              <a:gd name="connsiteX3296" fmla="*/ 4328214 w 9408955"/>
              <a:gd name="connsiteY3296" fmla="*/ 3040523 h 4587875"/>
              <a:gd name="connsiteX3297" fmla="*/ 4347745 w 9408955"/>
              <a:gd name="connsiteY3297" fmla="*/ 3044249 h 4587875"/>
              <a:gd name="connsiteX3298" fmla="*/ 1878813 w 9408955"/>
              <a:gd name="connsiteY3298" fmla="*/ 3044250 h 4587875"/>
              <a:gd name="connsiteX3299" fmla="*/ 1913804 w 9408955"/>
              <a:gd name="connsiteY3299" fmla="*/ 3009346 h 4587875"/>
              <a:gd name="connsiteX3300" fmla="*/ 1851435 w 9408955"/>
              <a:gd name="connsiteY3300" fmla="*/ 2988202 h 4587875"/>
              <a:gd name="connsiteX3301" fmla="*/ 1860733 w 9408955"/>
              <a:gd name="connsiteY3301" fmla="*/ 3040832 h 4587875"/>
              <a:gd name="connsiteX3302" fmla="*/ 1878813 w 9408955"/>
              <a:gd name="connsiteY3302" fmla="*/ 3044250 h 4587875"/>
              <a:gd name="connsiteX3303" fmla="*/ 1770824 w 9408955"/>
              <a:gd name="connsiteY3303" fmla="*/ 3044258 h 4587875"/>
              <a:gd name="connsiteX3304" fmla="*/ 1811293 w 9408955"/>
              <a:gd name="connsiteY3304" fmla="*/ 3026786 h 4587875"/>
              <a:gd name="connsiteX3305" fmla="*/ 1800600 w 9408955"/>
              <a:gd name="connsiteY3305" fmla="*/ 2984913 h 4587875"/>
              <a:gd name="connsiteX3306" fmla="*/ 1744864 w 9408955"/>
              <a:gd name="connsiteY3306" fmla="*/ 2994346 h 4587875"/>
              <a:gd name="connsiteX3307" fmla="*/ 1756239 w 9408955"/>
              <a:gd name="connsiteY3307" fmla="*/ 3038980 h 4587875"/>
              <a:gd name="connsiteX3308" fmla="*/ 1770824 w 9408955"/>
              <a:gd name="connsiteY3308" fmla="*/ 3044258 h 4587875"/>
              <a:gd name="connsiteX3309" fmla="*/ 4657936 w 9408955"/>
              <a:gd name="connsiteY3309" fmla="*/ 3044281 h 4587875"/>
              <a:gd name="connsiteX3310" fmla="*/ 4687432 w 9408955"/>
              <a:gd name="connsiteY3310" fmla="*/ 3009335 h 4587875"/>
              <a:gd name="connsiteX3311" fmla="*/ 4624692 w 9408955"/>
              <a:gd name="connsiteY3311" fmla="*/ 2987726 h 4587875"/>
              <a:gd name="connsiteX3312" fmla="*/ 4640898 w 9408955"/>
              <a:gd name="connsiteY3312" fmla="*/ 3041979 h 4587875"/>
              <a:gd name="connsiteX3313" fmla="*/ 4657936 w 9408955"/>
              <a:gd name="connsiteY3313" fmla="*/ 3044281 h 4587875"/>
              <a:gd name="connsiteX3314" fmla="*/ 5882414 w 9408955"/>
              <a:gd name="connsiteY3314" fmla="*/ 3044322 h 4587875"/>
              <a:gd name="connsiteX3315" fmla="*/ 5919615 w 9408955"/>
              <a:gd name="connsiteY3315" fmla="*/ 3011370 h 4587875"/>
              <a:gd name="connsiteX3316" fmla="*/ 5857517 w 9408955"/>
              <a:gd name="connsiteY3316" fmla="*/ 2989882 h 4587875"/>
              <a:gd name="connsiteX3317" fmla="*/ 5864569 w 9408955"/>
              <a:gd name="connsiteY3317" fmla="*/ 3038739 h 4587875"/>
              <a:gd name="connsiteX3318" fmla="*/ 5882414 w 9408955"/>
              <a:gd name="connsiteY3318" fmla="*/ 3044322 h 4587875"/>
              <a:gd name="connsiteX3319" fmla="*/ 1470951 w 9408955"/>
              <a:gd name="connsiteY3319" fmla="*/ 3044328 h 4587875"/>
              <a:gd name="connsiteX3320" fmla="*/ 1491355 w 9408955"/>
              <a:gd name="connsiteY3320" fmla="*/ 3037383 h 4587875"/>
              <a:gd name="connsiteX3321" fmla="*/ 1494295 w 9408955"/>
              <a:gd name="connsiteY3321" fmla="*/ 2987377 h 4587875"/>
              <a:gd name="connsiteX3322" fmla="*/ 1433928 w 9408955"/>
              <a:gd name="connsiteY3322" fmla="*/ 3002656 h 4587875"/>
              <a:gd name="connsiteX3323" fmla="*/ 1449527 w 9408955"/>
              <a:gd name="connsiteY3323" fmla="*/ 3040856 h 4587875"/>
              <a:gd name="connsiteX3324" fmla="*/ 1470951 w 9408955"/>
              <a:gd name="connsiteY3324" fmla="*/ 3044328 h 4587875"/>
              <a:gd name="connsiteX3325" fmla="*/ 1567818 w 9408955"/>
              <a:gd name="connsiteY3325" fmla="*/ 3044377 h 4587875"/>
              <a:gd name="connsiteX3326" fmla="*/ 1603055 w 9408955"/>
              <a:gd name="connsiteY3326" fmla="*/ 3001293 h 4587875"/>
              <a:gd name="connsiteX3327" fmla="*/ 1541265 w 9408955"/>
              <a:gd name="connsiteY3327" fmla="*/ 2984145 h 4587875"/>
              <a:gd name="connsiteX3328" fmla="*/ 1546738 w 9408955"/>
              <a:gd name="connsiteY3328" fmla="*/ 3037646 h 4587875"/>
              <a:gd name="connsiteX3329" fmla="*/ 1567818 w 9408955"/>
              <a:gd name="connsiteY3329" fmla="*/ 3044377 h 4587875"/>
              <a:gd name="connsiteX3330" fmla="*/ 4964218 w 9408955"/>
              <a:gd name="connsiteY3330" fmla="*/ 3044395 h 4587875"/>
              <a:gd name="connsiteX3331" fmla="*/ 4997491 w 9408955"/>
              <a:gd name="connsiteY3331" fmla="*/ 3010255 h 4587875"/>
              <a:gd name="connsiteX3332" fmla="*/ 4929529 w 9408955"/>
              <a:gd name="connsiteY3332" fmla="*/ 2994024 h 4587875"/>
              <a:gd name="connsiteX3333" fmla="*/ 4946691 w 9408955"/>
              <a:gd name="connsiteY3333" fmla="*/ 3041344 h 4587875"/>
              <a:gd name="connsiteX3334" fmla="*/ 4964218 w 9408955"/>
              <a:gd name="connsiteY3334" fmla="*/ 3044395 h 4587875"/>
              <a:gd name="connsiteX3335" fmla="*/ 5061997 w 9408955"/>
              <a:gd name="connsiteY3335" fmla="*/ 3044401 h 4587875"/>
              <a:gd name="connsiteX3336" fmla="*/ 5098423 w 9408955"/>
              <a:gd name="connsiteY3336" fmla="*/ 3016833 h 4587875"/>
              <a:gd name="connsiteX3337" fmla="*/ 5051802 w 9408955"/>
              <a:gd name="connsiteY3337" fmla="*/ 2980218 h 4587875"/>
              <a:gd name="connsiteX3338" fmla="*/ 5045889 w 9408955"/>
              <a:gd name="connsiteY3338" fmla="*/ 3039803 h 4587875"/>
              <a:gd name="connsiteX3339" fmla="*/ 5061997 w 9408955"/>
              <a:gd name="connsiteY3339" fmla="*/ 3044401 h 4587875"/>
              <a:gd name="connsiteX3340" fmla="*/ 5989746 w 9408955"/>
              <a:gd name="connsiteY3340" fmla="*/ 3044502 h 4587875"/>
              <a:gd name="connsiteX3341" fmla="*/ 6021349 w 9408955"/>
              <a:gd name="connsiteY3341" fmla="*/ 3003703 h 4587875"/>
              <a:gd name="connsiteX3342" fmla="*/ 5959692 w 9408955"/>
              <a:gd name="connsiteY3342" fmla="*/ 2993849 h 4587875"/>
              <a:gd name="connsiteX3343" fmla="*/ 5970415 w 9408955"/>
              <a:gd name="connsiteY3343" fmla="*/ 3039912 h 4587875"/>
              <a:gd name="connsiteX3344" fmla="*/ 5989746 w 9408955"/>
              <a:gd name="connsiteY3344" fmla="*/ 3044502 h 4587875"/>
              <a:gd name="connsiteX3345" fmla="*/ 1260203 w 9408955"/>
              <a:gd name="connsiteY3345" fmla="*/ 3044527 h 4587875"/>
              <a:gd name="connsiteX3346" fmla="*/ 1297397 w 9408955"/>
              <a:gd name="connsiteY3346" fmla="*/ 3009992 h 4587875"/>
              <a:gd name="connsiteX3347" fmla="*/ 1247464 w 9408955"/>
              <a:gd name="connsiteY3347" fmla="*/ 2980100 h 4587875"/>
              <a:gd name="connsiteX3348" fmla="*/ 1241764 w 9408955"/>
              <a:gd name="connsiteY3348" fmla="*/ 3039195 h 4587875"/>
              <a:gd name="connsiteX3349" fmla="*/ 1260203 w 9408955"/>
              <a:gd name="connsiteY3349" fmla="*/ 3044527 h 4587875"/>
              <a:gd name="connsiteX3350" fmla="*/ 6296230 w 9408955"/>
              <a:gd name="connsiteY3350" fmla="*/ 3044582 h 4587875"/>
              <a:gd name="connsiteX3351" fmla="*/ 6331501 w 9408955"/>
              <a:gd name="connsiteY3351" fmla="*/ 3001988 h 4587875"/>
              <a:gd name="connsiteX3352" fmla="*/ 6264782 w 9408955"/>
              <a:gd name="connsiteY3352" fmla="*/ 2994901 h 4587875"/>
              <a:gd name="connsiteX3353" fmla="*/ 6275638 w 9408955"/>
              <a:gd name="connsiteY3353" fmla="*/ 3038335 h 4587875"/>
              <a:gd name="connsiteX3354" fmla="*/ 6296230 w 9408955"/>
              <a:gd name="connsiteY3354" fmla="*/ 3044582 h 4587875"/>
              <a:gd name="connsiteX3355" fmla="*/ 6501606 w 9408955"/>
              <a:gd name="connsiteY3355" fmla="*/ 3044623 h 4587875"/>
              <a:gd name="connsiteX3356" fmla="*/ 6536059 w 9408955"/>
              <a:gd name="connsiteY3356" fmla="*/ 3010697 h 4587875"/>
              <a:gd name="connsiteX3357" fmla="*/ 6471373 w 9408955"/>
              <a:gd name="connsiteY3357" fmla="*/ 2995690 h 4587875"/>
              <a:gd name="connsiteX3358" fmla="*/ 6483995 w 9408955"/>
              <a:gd name="connsiteY3358" fmla="*/ 3040029 h 4587875"/>
              <a:gd name="connsiteX3359" fmla="*/ 6501606 w 9408955"/>
              <a:gd name="connsiteY3359" fmla="*/ 3044623 h 4587875"/>
              <a:gd name="connsiteX3360" fmla="*/ 7218578 w 9408955"/>
              <a:gd name="connsiteY3360" fmla="*/ 3044626 h 4587875"/>
              <a:gd name="connsiteX3361" fmla="*/ 7256274 w 9408955"/>
              <a:gd name="connsiteY3361" fmla="*/ 3010013 h 4587875"/>
              <a:gd name="connsiteX3362" fmla="*/ 7190346 w 9408955"/>
              <a:gd name="connsiteY3362" fmla="*/ 2995844 h 4587875"/>
              <a:gd name="connsiteX3363" fmla="*/ 7200418 w 9408955"/>
              <a:gd name="connsiteY3363" fmla="*/ 3038123 h 4587875"/>
              <a:gd name="connsiteX3364" fmla="*/ 7218578 w 9408955"/>
              <a:gd name="connsiteY3364" fmla="*/ 3044626 h 4587875"/>
              <a:gd name="connsiteX3365" fmla="*/ 2392356 w 9408955"/>
              <a:gd name="connsiteY3365" fmla="*/ 3044626 h 4587875"/>
              <a:gd name="connsiteX3366" fmla="*/ 2424930 w 9408955"/>
              <a:gd name="connsiteY3366" fmla="*/ 3009334 h 4587875"/>
              <a:gd name="connsiteX3367" fmla="*/ 2361295 w 9408955"/>
              <a:gd name="connsiteY3367" fmla="*/ 2995392 h 4587875"/>
              <a:gd name="connsiteX3368" fmla="*/ 2374562 w 9408955"/>
              <a:gd name="connsiteY3368" fmla="*/ 3040191 h 4587875"/>
              <a:gd name="connsiteX3369" fmla="*/ 2392356 w 9408955"/>
              <a:gd name="connsiteY3369" fmla="*/ 3044626 h 4587875"/>
              <a:gd name="connsiteX3370" fmla="*/ 6195315 w 9408955"/>
              <a:gd name="connsiteY3370" fmla="*/ 3044654 h 4587875"/>
              <a:gd name="connsiteX3371" fmla="*/ 6228738 w 9408955"/>
              <a:gd name="connsiteY3371" fmla="*/ 3009238 h 4587875"/>
              <a:gd name="connsiteX3372" fmla="*/ 6163650 w 9408955"/>
              <a:gd name="connsiteY3372" fmla="*/ 2994874 h 4587875"/>
              <a:gd name="connsiteX3373" fmla="*/ 6177257 w 9408955"/>
              <a:gd name="connsiteY3373" fmla="*/ 3041443 h 4587875"/>
              <a:gd name="connsiteX3374" fmla="*/ 6195315 w 9408955"/>
              <a:gd name="connsiteY3374" fmla="*/ 3044654 h 4587875"/>
              <a:gd name="connsiteX3375" fmla="*/ 6091600 w 9408955"/>
              <a:gd name="connsiteY3375" fmla="*/ 3044701 h 4587875"/>
              <a:gd name="connsiteX3376" fmla="*/ 6125767 w 9408955"/>
              <a:gd name="connsiteY3376" fmla="*/ 3010020 h 4587875"/>
              <a:gd name="connsiteX3377" fmla="*/ 6060704 w 9408955"/>
              <a:gd name="connsiteY3377" fmla="*/ 2995163 h 4587875"/>
              <a:gd name="connsiteX3378" fmla="*/ 6073671 w 9408955"/>
              <a:gd name="connsiteY3378" fmla="*/ 3040191 h 4587875"/>
              <a:gd name="connsiteX3379" fmla="*/ 6091600 w 9408955"/>
              <a:gd name="connsiteY3379" fmla="*/ 3044701 h 4587875"/>
              <a:gd name="connsiteX3380" fmla="*/ 2594200 w 9408955"/>
              <a:gd name="connsiteY3380" fmla="*/ 3044822 h 4587875"/>
              <a:gd name="connsiteX3381" fmla="*/ 2631788 w 9408955"/>
              <a:gd name="connsiteY3381" fmla="*/ 3009727 h 4587875"/>
              <a:gd name="connsiteX3382" fmla="*/ 2589595 w 9408955"/>
              <a:gd name="connsiteY3382" fmla="*/ 2977756 h 4587875"/>
              <a:gd name="connsiteX3383" fmla="*/ 2575912 w 9408955"/>
              <a:gd name="connsiteY3383" fmla="*/ 3038479 h 4587875"/>
              <a:gd name="connsiteX3384" fmla="*/ 2594200 w 9408955"/>
              <a:gd name="connsiteY3384" fmla="*/ 3044822 h 4587875"/>
              <a:gd name="connsiteX3385" fmla="*/ 7942590 w 9408955"/>
              <a:gd name="connsiteY3385" fmla="*/ 3044879 h 4587875"/>
              <a:gd name="connsiteX3386" fmla="*/ 7975155 w 9408955"/>
              <a:gd name="connsiteY3386" fmla="*/ 3003301 h 4587875"/>
              <a:gd name="connsiteX3387" fmla="*/ 7909710 w 9408955"/>
              <a:gd name="connsiteY3387" fmla="*/ 2994524 h 4587875"/>
              <a:gd name="connsiteX3388" fmla="*/ 7922753 w 9408955"/>
              <a:gd name="connsiteY3388" fmla="*/ 3040952 h 4587875"/>
              <a:gd name="connsiteX3389" fmla="*/ 7942590 w 9408955"/>
              <a:gd name="connsiteY3389" fmla="*/ 3044879 h 4587875"/>
              <a:gd name="connsiteX3390" fmla="*/ 8553616 w 9408955"/>
              <a:gd name="connsiteY3390" fmla="*/ 3143685 h 4587875"/>
              <a:gd name="connsiteX3391" fmla="*/ 8586045 w 9408955"/>
              <a:gd name="connsiteY3391" fmla="*/ 3107920 h 4587875"/>
              <a:gd name="connsiteX3392" fmla="*/ 8533035 w 9408955"/>
              <a:gd name="connsiteY3392" fmla="*/ 3098314 h 4587875"/>
              <a:gd name="connsiteX3393" fmla="*/ 8536614 w 9408955"/>
              <a:gd name="connsiteY3393" fmla="*/ 3135137 h 4587875"/>
              <a:gd name="connsiteX3394" fmla="*/ 8553616 w 9408955"/>
              <a:gd name="connsiteY3394" fmla="*/ 3143685 h 4587875"/>
              <a:gd name="connsiteX3395" fmla="*/ 1248146 w 9408955"/>
              <a:gd name="connsiteY3395" fmla="*/ 3144858 h 4587875"/>
              <a:gd name="connsiteX3396" fmla="*/ 1296535 w 9408955"/>
              <a:gd name="connsiteY3396" fmla="*/ 3114776 h 4587875"/>
              <a:gd name="connsiteX3397" fmla="*/ 1237066 w 9408955"/>
              <a:gd name="connsiteY3397" fmla="*/ 3088766 h 4587875"/>
              <a:gd name="connsiteX3398" fmla="*/ 1248146 w 9408955"/>
              <a:gd name="connsiteY3398" fmla="*/ 3144858 h 4587875"/>
              <a:gd name="connsiteX3399" fmla="*/ 5767993 w 9408955"/>
              <a:gd name="connsiteY3399" fmla="*/ 3145291 h 4587875"/>
              <a:gd name="connsiteX3400" fmla="*/ 5816034 w 9408955"/>
              <a:gd name="connsiteY3400" fmla="*/ 3123066 h 4587875"/>
              <a:gd name="connsiteX3401" fmla="*/ 5773631 w 9408955"/>
              <a:gd name="connsiteY3401" fmla="*/ 3081564 h 4587875"/>
              <a:gd name="connsiteX3402" fmla="*/ 5767993 w 9408955"/>
              <a:gd name="connsiteY3402" fmla="*/ 3145291 h 4587875"/>
              <a:gd name="connsiteX3403" fmla="*/ 7337163 w 9408955"/>
              <a:gd name="connsiteY3403" fmla="*/ 3145525 h 4587875"/>
              <a:gd name="connsiteX3404" fmla="*/ 7357488 w 9408955"/>
              <a:gd name="connsiteY3404" fmla="*/ 3122298 h 4587875"/>
              <a:gd name="connsiteX3405" fmla="*/ 7318022 w 9408955"/>
              <a:gd name="connsiteY3405" fmla="*/ 3080222 h 4587875"/>
              <a:gd name="connsiteX3406" fmla="*/ 7305167 w 9408955"/>
              <a:gd name="connsiteY3406" fmla="*/ 3142312 h 4587875"/>
              <a:gd name="connsiteX3407" fmla="*/ 7337163 w 9408955"/>
              <a:gd name="connsiteY3407" fmla="*/ 3145525 h 4587875"/>
              <a:gd name="connsiteX3408" fmla="*/ 5897662 w 9408955"/>
              <a:gd name="connsiteY3408" fmla="*/ 3145543 h 4587875"/>
              <a:gd name="connsiteX3409" fmla="*/ 5917541 w 9408955"/>
              <a:gd name="connsiteY3409" fmla="*/ 3130218 h 4587875"/>
              <a:gd name="connsiteX3410" fmla="*/ 5901981 w 9408955"/>
              <a:gd name="connsiteY3410" fmla="*/ 3083344 h 4587875"/>
              <a:gd name="connsiteX3411" fmla="*/ 5856902 w 9408955"/>
              <a:gd name="connsiteY3411" fmla="*/ 3093936 h 4587875"/>
              <a:gd name="connsiteX3412" fmla="*/ 5871775 w 9408955"/>
              <a:gd name="connsiteY3412" fmla="*/ 3145317 h 4587875"/>
              <a:gd name="connsiteX3413" fmla="*/ 5897662 w 9408955"/>
              <a:gd name="connsiteY3413" fmla="*/ 3145543 h 4587875"/>
              <a:gd name="connsiteX3414" fmla="*/ 6719700 w 9408955"/>
              <a:gd name="connsiteY3414" fmla="*/ 3145812 h 4587875"/>
              <a:gd name="connsiteX3415" fmla="*/ 6740139 w 9408955"/>
              <a:gd name="connsiteY3415" fmla="*/ 3129252 h 4587875"/>
              <a:gd name="connsiteX3416" fmla="*/ 6727893 w 9408955"/>
              <a:gd name="connsiteY3416" fmla="*/ 3084035 h 4587875"/>
              <a:gd name="connsiteX3417" fmla="*/ 6680268 w 9408955"/>
              <a:gd name="connsiteY3417" fmla="*/ 3095339 h 4587875"/>
              <a:gd name="connsiteX3418" fmla="*/ 6692288 w 9408955"/>
              <a:gd name="connsiteY3418" fmla="*/ 3143721 h 4587875"/>
              <a:gd name="connsiteX3419" fmla="*/ 6719700 w 9408955"/>
              <a:gd name="connsiteY3419" fmla="*/ 3145812 h 4587875"/>
              <a:gd name="connsiteX3420" fmla="*/ 5280068 w 9408955"/>
              <a:gd name="connsiteY3420" fmla="*/ 3145966 h 4587875"/>
              <a:gd name="connsiteX3421" fmla="*/ 5300445 w 9408955"/>
              <a:gd name="connsiteY3421" fmla="*/ 3129005 h 4587875"/>
              <a:gd name="connsiteX3422" fmla="*/ 5265334 w 9408955"/>
              <a:gd name="connsiteY3422" fmla="*/ 3079349 h 4587875"/>
              <a:gd name="connsiteX3423" fmla="*/ 5252338 w 9408955"/>
              <a:gd name="connsiteY3423" fmla="*/ 3144565 h 4587875"/>
              <a:gd name="connsiteX3424" fmla="*/ 5280068 w 9408955"/>
              <a:gd name="connsiteY3424" fmla="*/ 3145966 h 4587875"/>
              <a:gd name="connsiteX3425" fmla="*/ 7542085 w 9408955"/>
              <a:gd name="connsiteY3425" fmla="*/ 3146141 h 4587875"/>
              <a:gd name="connsiteX3426" fmla="*/ 7562208 w 9408955"/>
              <a:gd name="connsiteY3426" fmla="*/ 3127148 h 4587875"/>
              <a:gd name="connsiteX3427" fmla="*/ 7525827 w 9408955"/>
              <a:gd name="connsiteY3427" fmla="*/ 3080203 h 4587875"/>
              <a:gd name="connsiteX3428" fmla="*/ 7513094 w 9408955"/>
              <a:gd name="connsiteY3428" fmla="*/ 3144384 h 4587875"/>
              <a:gd name="connsiteX3429" fmla="*/ 7542085 w 9408955"/>
              <a:gd name="connsiteY3429" fmla="*/ 3146141 h 4587875"/>
              <a:gd name="connsiteX3430" fmla="*/ 2405513 w 9408955"/>
              <a:gd name="connsiteY3430" fmla="*/ 3146206 h 4587875"/>
              <a:gd name="connsiteX3431" fmla="*/ 2424032 w 9408955"/>
              <a:gd name="connsiteY3431" fmla="*/ 3123173 h 4587875"/>
              <a:gd name="connsiteX3432" fmla="*/ 2387879 w 9408955"/>
              <a:gd name="connsiteY3432" fmla="*/ 3080264 h 4587875"/>
              <a:gd name="connsiteX3433" fmla="*/ 2373943 w 9408955"/>
              <a:gd name="connsiteY3433" fmla="*/ 3144284 h 4587875"/>
              <a:gd name="connsiteX3434" fmla="*/ 2405513 w 9408955"/>
              <a:gd name="connsiteY3434" fmla="*/ 3146206 h 4587875"/>
              <a:gd name="connsiteX3435" fmla="*/ 1581025 w 9408955"/>
              <a:gd name="connsiteY3435" fmla="*/ 3146338 h 4587875"/>
              <a:gd name="connsiteX3436" fmla="*/ 1601309 w 9408955"/>
              <a:gd name="connsiteY3436" fmla="*/ 3129482 h 4587875"/>
              <a:gd name="connsiteX3437" fmla="*/ 1568301 w 9408955"/>
              <a:gd name="connsiteY3437" fmla="*/ 3079143 h 4587875"/>
              <a:gd name="connsiteX3438" fmla="*/ 1553990 w 9408955"/>
              <a:gd name="connsiteY3438" fmla="*/ 3144491 h 4587875"/>
              <a:gd name="connsiteX3439" fmla="*/ 1581025 w 9408955"/>
              <a:gd name="connsiteY3439" fmla="*/ 3146338 h 4587875"/>
              <a:gd name="connsiteX3440" fmla="*/ 5996171 w 9408955"/>
              <a:gd name="connsiteY3440" fmla="*/ 3146555 h 4587875"/>
              <a:gd name="connsiteX3441" fmla="*/ 6017912 w 9408955"/>
              <a:gd name="connsiteY3441" fmla="*/ 3134042 h 4587875"/>
              <a:gd name="connsiteX3442" fmla="*/ 5982945 w 9408955"/>
              <a:gd name="connsiteY3442" fmla="*/ 3080605 h 4587875"/>
              <a:gd name="connsiteX3443" fmla="*/ 5970538 w 9408955"/>
              <a:gd name="connsiteY3443" fmla="*/ 3142835 h 4587875"/>
              <a:gd name="connsiteX3444" fmla="*/ 5996171 w 9408955"/>
              <a:gd name="connsiteY3444" fmla="*/ 3146555 h 4587875"/>
              <a:gd name="connsiteX3445" fmla="*/ 5172835 w 9408955"/>
              <a:gd name="connsiteY3445" fmla="*/ 3146599 h 4587875"/>
              <a:gd name="connsiteX3446" fmla="*/ 5196303 w 9408955"/>
              <a:gd name="connsiteY3446" fmla="*/ 3139617 h 4587875"/>
              <a:gd name="connsiteX3447" fmla="*/ 5197451 w 9408955"/>
              <a:gd name="connsiteY3447" fmla="*/ 3095530 h 4587875"/>
              <a:gd name="connsiteX3448" fmla="*/ 5142596 w 9408955"/>
              <a:gd name="connsiteY3448" fmla="*/ 3086758 h 4587875"/>
              <a:gd name="connsiteX3449" fmla="*/ 5149711 w 9408955"/>
              <a:gd name="connsiteY3449" fmla="*/ 3143541 h 4587875"/>
              <a:gd name="connsiteX3450" fmla="*/ 5172835 w 9408955"/>
              <a:gd name="connsiteY3450" fmla="*/ 3146599 h 4587875"/>
              <a:gd name="connsiteX3451" fmla="*/ 5074431 w 9408955"/>
              <a:gd name="connsiteY3451" fmla="*/ 3146667 h 4587875"/>
              <a:gd name="connsiteX3452" fmla="*/ 5095371 w 9408955"/>
              <a:gd name="connsiteY3452" fmla="*/ 3127987 h 4587875"/>
              <a:gd name="connsiteX3453" fmla="*/ 5058475 w 9408955"/>
              <a:gd name="connsiteY3453" fmla="*/ 3080678 h 4587875"/>
              <a:gd name="connsiteX3454" fmla="*/ 5044725 w 9408955"/>
              <a:gd name="connsiteY3454" fmla="*/ 3143681 h 4587875"/>
              <a:gd name="connsiteX3455" fmla="*/ 5074431 w 9408955"/>
              <a:gd name="connsiteY3455" fmla="*/ 3146667 h 4587875"/>
              <a:gd name="connsiteX3456" fmla="*/ 5372231 w 9408955"/>
              <a:gd name="connsiteY3456" fmla="*/ 3146668 h 4587875"/>
              <a:gd name="connsiteX3457" fmla="*/ 5393269 w 9408955"/>
              <a:gd name="connsiteY3457" fmla="*/ 3085158 h 4587875"/>
              <a:gd name="connsiteX3458" fmla="*/ 5338388 w 9408955"/>
              <a:gd name="connsiteY3458" fmla="*/ 3098048 h 4587875"/>
              <a:gd name="connsiteX3459" fmla="*/ 5372231 w 9408955"/>
              <a:gd name="connsiteY3459" fmla="*/ 3146668 h 4587875"/>
              <a:gd name="connsiteX3460" fmla="*/ 4965228 w 9408955"/>
              <a:gd name="connsiteY3460" fmla="*/ 3146752 h 4587875"/>
              <a:gd name="connsiteX3461" fmla="*/ 4995660 w 9408955"/>
              <a:gd name="connsiteY3461" fmla="*/ 3106479 h 4587875"/>
              <a:gd name="connsiteX3462" fmla="*/ 4931581 w 9408955"/>
              <a:gd name="connsiteY3462" fmla="*/ 3092570 h 4587875"/>
              <a:gd name="connsiteX3463" fmla="*/ 4946404 w 9408955"/>
              <a:gd name="connsiteY3463" fmla="*/ 3145013 h 4587875"/>
              <a:gd name="connsiteX3464" fmla="*/ 4965228 w 9408955"/>
              <a:gd name="connsiteY3464" fmla="*/ 3146752 h 4587875"/>
              <a:gd name="connsiteX3465" fmla="*/ 2194939 w 9408955"/>
              <a:gd name="connsiteY3465" fmla="*/ 3146788 h 4587875"/>
              <a:gd name="connsiteX3466" fmla="*/ 2214707 w 9408955"/>
              <a:gd name="connsiteY3466" fmla="*/ 3135139 h 4587875"/>
              <a:gd name="connsiteX3467" fmla="*/ 2220888 w 9408955"/>
              <a:gd name="connsiteY3467" fmla="*/ 3096580 h 4587875"/>
              <a:gd name="connsiteX3468" fmla="*/ 2171225 w 9408955"/>
              <a:gd name="connsiteY3468" fmla="*/ 3082350 h 4587875"/>
              <a:gd name="connsiteX3469" fmla="*/ 2171225 w 9408955"/>
              <a:gd name="connsiteY3469" fmla="*/ 3145009 h 4587875"/>
              <a:gd name="connsiteX3470" fmla="*/ 2194939 w 9408955"/>
              <a:gd name="connsiteY3470" fmla="*/ 3146788 h 4587875"/>
              <a:gd name="connsiteX3471" fmla="*/ 2086016 w 9408955"/>
              <a:gd name="connsiteY3471" fmla="*/ 3146935 h 4587875"/>
              <a:gd name="connsiteX3472" fmla="*/ 2119514 w 9408955"/>
              <a:gd name="connsiteY3472" fmla="*/ 3113555 h 4587875"/>
              <a:gd name="connsiteX3473" fmla="*/ 2062528 w 9408955"/>
              <a:gd name="connsiteY3473" fmla="*/ 3085737 h 4587875"/>
              <a:gd name="connsiteX3474" fmla="*/ 2068633 w 9408955"/>
              <a:gd name="connsiteY3474" fmla="*/ 3144794 h 4587875"/>
              <a:gd name="connsiteX3475" fmla="*/ 2086016 w 9408955"/>
              <a:gd name="connsiteY3475" fmla="*/ 3146935 h 4587875"/>
              <a:gd name="connsiteX3476" fmla="*/ 5577764 w 9408955"/>
              <a:gd name="connsiteY3476" fmla="*/ 3146974 h 4587875"/>
              <a:gd name="connsiteX3477" fmla="*/ 5613476 w 9408955"/>
              <a:gd name="connsiteY3477" fmla="*/ 3114221 h 4587875"/>
              <a:gd name="connsiteX3478" fmla="*/ 5549705 w 9408955"/>
              <a:gd name="connsiteY3478" fmla="*/ 3091996 h 4587875"/>
              <a:gd name="connsiteX3479" fmla="*/ 5560107 w 9408955"/>
              <a:gd name="connsiteY3479" fmla="*/ 3142342 h 4587875"/>
              <a:gd name="connsiteX3480" fmla="*/ 5577764 w 9408955"/>
              <a:gd name="connsiteY3480" fmla="*/ 3146974 h 4587875"/>
              <a:gd name="connsiteX3481" fmla="*/ 6403220 w 9408955"/>
              <a:gd name="connsiteY3481" fmla="*/ 3147065 h 4587875"/>
              <a:gd name="connsiteX3482" fmla="*/ 6435531 w 9408955"/>
              <a:gd name="connsiteY3482" fmla="*/ 3113994 h 4587875"/>
              <a:gd name="connsiteX3483" fmla="*/ 6379810 w 9408955"/>
              <a:gd name="connsiteY3483" fmla="*/ 3085192 h 4587875"/>
              <a:gd name="connsiteX3484" fmla="*/ 6386230 w 9408955"/>
              <a:gd name="connsiteY3484" fmla="*/ 3145290 h 4587875"/>
              <a:gd name="connsiteX3485" fmla="*/ 6403220 w 9408955"/>
              <a:gd name="connsiteY3485" fmla="*/ 3147065 h 4587875"/>
              <a:gd name="connsiteX3486" fmla="*/ 6299562 w 9408955"/>
              <a:gd name="connsiteY3486" fmla="*/ 3147103 h 4587875"/>
              <a:gd name="connsiteX3487" fmla="*/ 6331984 w 9408955"/>
              <a:gd name="connsiteY3487" fmla="*/ 3114649 h 4587875"/>
              <a:gd name="connsiteX3488" fmla="*/ 6268290 w 9408955"/>
              <a:gd name="connsiteY3488" fmla="*/ 3093895 h 4587875"/>
              <a:gd name="connsiteX3489" fmla="*/ 6282868 w 9408955"/>
              <a:gd name="connsiteY3489" fmla="*/ 3145104 h 4587875"/>
              <a:gd name="connsiteX3490" fmla="*/ 6299562 w 9408955"/>
              <a:gd name="connsiteY3490" fmla="*/ 3147103 h 4587875"/>
              <a:gd name="connsiteX3491" fmla="*/ 2296568 w 9408955"/>
              <a:gd name="connsiteY3491" fmla="*/ 3147105 h 4587875"/>
              <a:gd name="connsiteX3492" fmla="*/ 2324240 w 9408955"/>
              <a:gd name="connsiteY3492" fmla="*/ 3107713 h 4587875"/>
              <a:gd name="connsiteX3493" fmla="*/ 2271210 w 9408955"/>
              <a:gd name="connsiteY3493" fmla="*/ 3084160 h 4587875"/>
              <a:gd name="connsiteX3494" fmla="*/ 2278528 w 9408955"/>
              <a:gd name="connsiteY3494" fmla="*/ 3145901 h 4587875"/>
              <a:gd name="connsiteX3495" fmla="*/ 2296568 w 9408955"/>
              <a:gd name="connsiteY3495" fmla="*/ 3147105 h 4587875"/>
              <a:gd name="connsiteX3496" fmla="*/ 5682622 w 9408955"/>
              <a:gd name="connsiteY3496" fmla="*/ 3147199 h 4587875"/>
              <a:gd name="connsiteX3497" fmla="*/ 5715588 w 9408955"/>
              <a:gd name="connsiteY3497" fmla="*/ 3108249 h 4587875"/>
              <a:gd name="connsiteX3498" fmla="*/ 5648577 w 9408955"/>
              <a:gd name="connsiteY3498" fmla="*/ 3100149 h 4587875"/>
              <a:gd name="connsiteX3499" fmla="*/ 5663817 w 9408955"/>
              <a:gd name="connsiteY3499" fmla="*/ 3143574 h 4587875"/>
              <a:gd name="connsiteX3500" fmla="*/ 5682622 w 9408955"/>
              <a:gd name="connsiteY3500" fmla="*/ 3147199 h 4587875"/>
              <a:gd name="connsiteX3501" fmla="*/ 7634401 w 9408955"/>
              <a:gd name="connsiteY3501" fmla="*/ 3147267 h 4587875"/>
              <a:gd name="connsiteX3502" fmla="*/ 7667476 w 9408955"/>
              <a:gd name="connsiteY3502" fmla="*/ 3114432 h 4587875"/>
              <a:gd name="connsiteX3503" fmla="*/ 7607093 w 9408955"/>
              <a:gd name="connsiteY3503" fmla="*/ 3090068 h 4587875"/>
              <a:gd name="connsiteX3504" fmla="*/ 7617496 w 9408955"/>
              <a:gd name="connsiteY3504" fmla="*/ 3143759 h 4587875"/>
              <a:gd name="connsiteX3505" fmla="*/ 7634401 w 9408955"/>
              <a:gd name="connsiteY3505" fmla="*/ 3147267 h 4587875"/>
              <a:gd name="connsiteX3506" fmla="*/ 4862145 w 9408955"/>
              <a:gd name="connsiteY3506" fmla="*/ 3147352 h 4587875"/>
              <a:gd name="connsiteX3507" fmla="*/ 4892848 w 9408955"/>
              <a:gd name="connsiteY3507" fmla="*/ 3107221 h 4587875"/>
              <a:gd name="connsiteX3508" fmla="*/ 4828037 w 9408955"/>
              <a:gd name="connsiteY3508" fmla="*/ 3094362 h 4587875"/>
              <a:gd name="connsiteX3509" fmla="*/ 4842516 w 9408955"/>
              <a:gd name="connsiteY3509" fmla="*/ 3143993 h 4587875"/>
              <a:gd name="connsiteX3510" fmla="*/ 4862145 w 9408955"/>
              <a:gd name="connsiteY3510" fmla="*/ 3147352 h 4587875"/>
              <a:gd name="connsiteX3511" fmla="*/ 7119870 w 9408955"/>
              <a:gd name="connsiteY3511" fmla="*/ 3147713 h 4587875"/>
              <a:gd name="connsiteX3512" fmla="*/ 7155085 w 9408955"/>
              <a:gd name="connsiteY3512" fmla="*/ 3114487 h 4587875"/>
              <a:gd name="connsiteX3513" fmla="*/ 7092365 w 9408955"/>
              <a:gd name="connsiteY3513" fmla="*/ 3090653 h 4587875"/>
              <a:gd name="connsiteX3514" fmla="*/ 7102050 w 9408955"/>
              <a:gd name="connsiteY3514" fmla="*/ 3144508 h 4587875"/>
              <a:gd name="connsiteX3515" fmla="*/ 7119870 w 9408955"/>
              <a:gd name="connsiteY3515" fmla="*/ 3147713 h 4587875"/>
              <a:gd name="connsiteX3516" fmla="*/ 2706409 w 9408955"/>
              <a:gd name="connsiteY3516" fmla="*/ 3147728 h 4587875"/>
              <a:gd name="connsiteX3517" fmla="*/ 2735655 w 9408955"/>
              <a:gd name="connsiteY3517" fmla="*/ 3106039 h 4587875"/>
              <a:gd name="connsiteX3518" fmla="*/ 2670670 w 9408955"/>
              <a:gd name="connsiteY3518" fmla="*/ 3092637 h 4587875"/>
              <a:gd name="connsiteX3519" fmla="*/ 2687311 w 9408955"/>
              <a:gd name="connsiteY3519" fmla="*/ 3145551 h 4587875"/>
              <a:gd name="connsiteX3520" fmla="*/ 2706409 w 9408955"/>
              <a:gd name="connsiteY3520" fmla="*/ 3147728 h 4587875"/>
              <a:gd name="connsiteX3521" fmla="*/ 2597009 w 9408955"/>
              <a:gd name="connsiteY3521" fmla="*/ 3147728 h 4587875"/>
              <a:gd name="connsiteX3522" fmla="*/ 2612914 w 9408955"/>
              <a:gd name="connsiteY3522" fmla="*/ 3082536 h 4587875"/>
              <a:gd name="connsiteX3523" fmla="*/ 2562664 w 9408955"/>
              <a:gd name="connsiteY3523" fmla="*/ 3097404 h 4587875"/>
              <a:gd name="connsiteX3524" fmla="*/ 2597009 w 9408955"/>
              <a:gd name="connsiteY3524" fmla="*/ 3147728 h 4587875"/>
              <a:gd name="connsiteX3525" fmla="*/ 5480129 w 9408955"/>
              <a:gd name="connsiteY3525" fmla="*/ 3147772 h 4587875"/>
              <a:gd name="connsiteX3526" fmla="*/ 5509374 w 9408955"/>
              <a:gd name="connsiteY3526" fmla="*/ 3106307 h 4587875"/>
              <a:gd name="connsiteX3527" fmla="*/ 5445647 w 9408955"/>
              <a:gd name="connsiteY3527" fmla="*/ 3093666 h 4587875"/>
              <a:gd name="connsiteX3528" fmla="*/ 5461069 w 9408955"/>
              <a:gd name="connsiteY3528" fmla="*/ 3145607 h 4587875"/>
              <a:gd name="connsiteX3529" fmla="*/ 5480129 w 9408955"/>
              <a:gd name="connsiteY3529" fmla="*/ 3147772 h 4587875"/>
              <a:gd name="connsiteX3530" fmla="*/ 8046884 w 9408955"/>
              <a:gd name="connsiteY3530" fmla="*/ 3147859 h 4587875"/>
              <a:gd name="connsiteX3531" fmla="*/ 8076838 w 9408955"/>
              <a:gd name="connsiteY3531" fmla="*/ 3106472 h 4587875"/>
              <a:gd name="connsiteX3532" fmla="*/ 8014427 w 9408955"/>
              <a:gd name="connsiteY3532" fmla="*/ 3095301 h 4587875"/>
              <a:gd name="connsiteX3533" fmla="*/ 8027543 w 9408955"/>
              <a:gd name="connsiteY3533" fmla="*/ 3143859 h 4587875"/>
              <a:gd name="connsiteX3534" fmla="*/ 8046884 w 9408955"/>
              <a:gd name="connsiteY3534" fmla="*/ 3147859 h 4587875"/>
              <a:gd name="connsiteX3535" fmla="*/ 7839474 w 9408955"/>
              <a:gd name="connsiteY3535" fmla="*/ 3147865 h 4587875"/>
              <a:gd name="connsiteX3536" fmla="*/ 7874210 w 9408955"/>
              <a:gd name="connsiteY3536" fmla="*/ 3106624 h 4587875"/>
              <a:gd name="connsiteX3537" fmla="*/ 7805632 w 9408955"/>
              <a:gd name="connsiteY3537" fmla="*/ 3099943 h 4587875"/>
              <a:gd name="connsiteX3538" fmla="*/ 7819853 w 9408955"/>
              <a:gd name="connsiteY3538" fmla="*/ 3143714 h 4587875"/>
              <a:gd name="connsiteX3539" fmla="*/ 7839474 w 9408955"/>
              <a:gd name="connsiteY3539" fmla="*/ 3147865 h 4587875"/>
              <a:gd name="connsiteX3540" fmla="*/ 4758079 w 9408955"/>
              <a:gd name="connsiteY3540" fmla="*/ 3147885 h 4587875"/>
              <a:gd name="connsiteX3541" fmla="*/ 4790633 w 9408955"/>
              <a:gd name="connsiteY3541" fmla="*/ 3107488 h 4587875"/>
              <a:gd name="connsiteX3542" fmla="*/ 4723610 w 9408955"/>
              <a:gd name="connsiteY3542" fmla="*/ 3101318 h 4587875"/>
              <a:gd name="connsiteX3543" fmla="*/ 4738707 w 9408955"/>
              <a:gd name="connsiteY3543" fmla="*/ 3143597 h 4587875"/>
              <a:gd name="connsiteX3544" fmla="*/ 4758079 w 9408955"/>
              <a:gd name="connsiteY3544" fmla="*/ 3147885 h 4587875"/>
              <a:gd name="connsiteX3545" fmla="*/ 6608152 w 9408955"/>
              <a:gd name="connsiteY3545" fmla="*/ 3147923 h 4587875"/>
              <a:gd name="connsiteX3546" fmla="*/ 6638813 w 9408955"/>
              <a:gd name="connsiteY3546" fmla="*/ 3107059 h 4587875"/>
              <a:gd name="connsiteX3547" fmla="*/ 6576357 w 9408955"/>
              <a:gd name="connsiteY3547" fmla="*/ 3094554 h 4587875"/>
              <a:gd name="connsiteX3548" fmla="*/ 6588983 w 9408955"/>
              <a:gd name="connsiteY3548" fmla="*/ 3143894 h 4587875"/>
              <a:gd name="connsiteX3549" fmla="*/ 6608152 w 9408955"/>
              <a:gd name="connsiteY3549" fmla="*/ 3147923 h 4587875"/>
              <a:gd name="connsiteX3550" fmla="*/ 7740327 w 9408955"/>
              <a:gd name="connsiteY3550" fmla="*/ 3147937 h 4587875"/>
              <a:gd name="connsiteX3551" fmla="*/ 7770980 w 9408955"/>
              <a:gd name="connsiteY3551" fmla="*/ 3106537 h 4587875"/>
              <a:gd name="connsiteX3552" fmla="*/ 7701089 w 9408955"/>
              <a:gd name="connsiteY3552" fmla="*/ 3106537 h 4587875"/>
              <a:gd name="connsiteX3553" fmla="*/ 7720695 w 9408955"/>
              <a:gd name="connsiteY3553" fmla="*/ 3145607 h 4587875"/>
              <a:gd name="connsiteX3554" fmla="*/ 7740327 w 9408955"/>
              <a:gd name="connsiteY3554" fmla="*/ 3147937 h 4587875"/>
              <a:gd name="connsiteX3555" fmla="*/ 2495588 w 9408955"/>
              <a:gd name="connsiteY3555" fmla="*/ 3147994 h 4587875"/>
              <a:gd name="connsiteX3556" fmla="*/ 2529337 w 9408955"/>
              <a:gd name="connsiteY3556" fmla="*/ 3115048 h 4587875"/>
              <a:gd name="connsiteX3557" fmla="*/ 2466015 w 9408955"/>
              <a:gd name="connsiteY3557" fmla="*/ 3094706 h 4587875"/>
              <a:gd name="connsiteX3558" fmla="*/ 2478228 w 9408955"/>
              <a:gd name="connsiteY3558" fmla="*/ 3144762 h 4587875"/>
              <a:gd name="connsiteX3559" fmla="*/ 2495588 w 9408955"/>
              <a:gd name="connsiteY3559" fmla="*/ 3147994 h 4587875"/>
              <a:gd name="connsiteX3560" fmla="*/ 1365180 w 9408955"/>
              <a:gd name="connsiteY3560" fmla="*/ 3147994 h 4587875"/>
              <a:gd name="connsiteX3561" fmla="*/ 1399938 w 9408955"/>
              <a:gd name="connsiteY3561" fmla="*/ 3107514 h 4587875"/>
              <a:gd name="connsiteX3562" fmla="*/ 1336217 w 9408955"/>
              <a:gd name="connsiteY3562" fmla="*/ 3093871 h 4587875"/>
              <a:gd name="connsiteX3563" fmla="*/ 1345743 w 9408955"/>
              <a:gd name="connsiteY3563" fmla="*/ 3143667 h 4587875"/>
              <a:gd name="connsiteX3564" fmla="*/ 1365180 w 9408955"/>
              <a:gd name="connsiteY3564" fmla="*/ 3147994 h 4587875"/>
              <a:gd name="connsiteX3565" fmla="*/ 7238309 w 9408955"/>
              <a:gd name="connsiteY3565" fmla="*/ 3148012 h 4587875"/>
              <a:gd name="connsiteX3566" fmla="*/ 7243313 w 9408955"/>
              <a:gd name="connsiteY3566" fmla="*/ 3084855 h 4587875"/>
              <a:gd name="connsiteX3567" fmla="*/ 7188273 w 9408955"/>
              <a:gd name="connsiteY3567" fmla="*/ 3096526 h 4587875"/>
              <a:gd name="connsiteX3568" fmla="*/ 7201692 w 9408955"/>
              <a:gd name="connsiteY3568" fmla="*/ 3142063 h 4587875"/>
              <a:gd name="connsiteX3569" fmla="*/ 7238309 w 9408955"/>
              <a:gd name="connsiteY3569" fmla="*/ 3148012 h 4587875"/>
              <a:gd name="connsiteX3570" fmla="*/ 4533263 w 9408955"/>
              <a:gd name="connsiteY3570" fmla="*/ 3148012 h 4587875"/>
              <a:gd name="connsiteX3571" fmla="*/ 4583105 w 9408955"/>
              <a:gd name="connsiteY3571" fmla="*/ 3121858 h 4587875"/>
              <a:gd name="connsiteX3572" fmla="*/ 4530062 w 9408955"/>
              <a:gd name="connsiteY3572" fmla="*/ 3085698 h 4587875"/>
              <a:gd name="connsiteX3573" fmla="*/ 4533263 w 9408955"/>
              <a:gd name="connsiteY3573" fmla="*/ 3148012 h 4587875"/>
              <a:gd name="connsiteX3574" fmla="*/ 7017860 w 9408955"/>
              <a:gd name="connsiteY3574" fmla="*/ 3148066 h 4587875"/>
              <a:gd name="connsiteX3575" fmla="*/ 7051499 w 9408955"/>
              <a:gd name="connsiteY3575" fmla="*/ 3108099 h 4587875"/>
              <a:gd name="connsiteX3576" fmla="*/ 7005112 w 9408955"/>
              <a:gd name="connsiteY3576" fmla="*/ 3080506 h 4587875"/>
              <a:gd name="connsiteX3577" fmla="*/ 6998745 w 9408955"/>
              <a:gd name="connsiteY3577" fmla="*/ 3143740 h 4587875"/>
              <a:gd name="connsiteX3578" fmla="*/ 7017860 w 9408955"/>
              <a:gd name="connsiteY3578" fmla="*/ 3148066 h 4587875"/>
              <a:gd name="connsiteX3579" fmla="*/ 6912979 w 9408955"/>
              <a:gd name="connsiteY3579" fmla="*/ 3148091 h 4587875"/>
              <a:gd name="connsiteX3580" fmla="*/ 6948117 w 9408955"/>
              <a:gd name="connsiteY3580" fmla="*/ 3114385 h 4587875"/>
              <a:gd name="connsiteX3581" fmla="*/ 6884802 w 9408955"/>
              <a:gd name="connsiteY3581" fmla="*/ 3092680 h 4587875"/>
              <a:gd name="connsiteX3582" fmla="*/ 6895430 w 9408955"/>
              <a:gd name="connsiteY3582" fmla="*/ 3143249 h 4587875"/>
              <a:gd name="connsiteX3583" fmla="*/ 6912979 w 9408955"/>
              <a:gd name="connsiteY3583" fmla="*/ 3148091 h 4587875"/>
              <a:gd name="connsiteX3584" fmla="*/ 6501982 w 9408955"/>
              <a:gd name="connsiteY3584" fmla="*/ 3148097 h 4587875"/>
              <a:gd name="connsiteX3585" fmla="*/ 6535792 w 9408955"/>
              <a:gd name="connsiteY3585" fmla="*/ 3113572 h 4587875"/>
              <a:gd name="connsiteX3586" fmla="*/ 6473695 w 9408955"/>
              <a:gd name="connsiteY3586" fmla="*/ 3091923 h 4587875"/>
              <a:gd name="connsiteX3587" fmla="*/ 6484385 w 9408955"/>
              <a:gd name="connsiteY3587" fmla="*/ 3143743 h 4587875"/>
              <a:gd name="connsiteX3588" fmla="*/ 6501982 w 9408955"/>
              <a:gd name="connsiteY3588" fmla="*/ 3148097 h 4587875"/>
              <a:gd name="connsiteX3589" fmla="*/ 1163378 w 9408955"/>
              <a:gd name="connsiteY3589" fmla="*/ 3148112 h 4587875"/>
              <a:gd name="connsiteX3590" fmla="*/ 1194129 w 9408955"/>
              <a:gd name="connsiteY3590" fmla="*/ 3107029 h 4587875"/>
              <a:gd name="connsiteX3591" fmla="*/ 1129315 w 9408955"/>
              <a:gd name="connsiteY3591" fmla="*/ 3094456 h 4587875"/>
              <a:gd name="connsiteX3592" fmla="*/ 1143613 w 9408955"/>
              <a:gd name="connsiteY3592" fmla="*/ 3145891 h 4587875"/>
              <a:gd name="connsiteX3593" fmla="*/ 1163378 w 9408955"/>
              <a:gd name="connsiteY3593" fmla="*/ 3148112 h 4587875"/>
              <a:gd name="connsiteX3594" fmla="*/ 6812523 w 9408955"/>
              <a:gd name="connsiteY3594" fmla="*/ 3148121 h 4587875"/>
              <a:gd name="connsiteX3595" fmla="*/ 6845114 w 9408955"/>
              <a:gd name="connsiteY3595" fmla="*/ 3113585 h 4587875"/>
              <a:gd name="connsiteX3596" fmla="*/ 6785172 w 9408955"/>
              <a:gd name="connsiteY3596" fmla="*/ 3088099 h 4587875"/>
              <a:gd name="connsiteX3597" fmla="*/ 6795010 w 9408955"/>
              <a:gd name="connsiteY3597" fmla="*/ 3145558 h 4587875"/>
              <a:gd name="connsiteX3598" fmla="*/ 6812523 w 9408955"/>
              <a:gd name="connsiteY3598" fmla="*/ 3148121 h 4587875"/>
              <a:gd name="connsiteX3599" fmla="*/ 7942709 w 9408955"/>
              <a:gd name="connsiteY3599" fmla="*/ 3148182 h 4587875"/>
              <a:gd name="connsiteX3600" fmla="*/ 7974720 w 9408955"/>
              <a:gd name="connsiteY3600" fmla="*/ 3107569 h 4587875"/>
              <a:gd name="connsiteX3601" fmla="*/ 7916329 w 9408955"/>
              <a:gd name="connsiteY3601" fmla="*/ 3087169 h 4587875"/>
              <a:gd name="connsiteX3602" fmla="*/ 7923172 w 9408955"/>
              <a:gd name="connsiteY3602" fmla="*/ 3144014 h 4587875"/>
              <a:gd name="connsiteX3603" fmla="*/ 7942709 w 9408955"/>
              <a:gd name="connsiteY3603" fmla="*/ 3148182 h 4587875"/>
              <a:gd name="connsiteX3604" fmla="*/ 1466746 w 9408955"/>
              <a:gd name="connsiteY3604" fmla="*/ 3148211 h 4587875"/>
              <a:gd name="connsiteX3605" fmla="*/ 1501460 w 9408955"/>
              <a:gd name="connsiteY3605" fmla="*/ 3115021 h 4587875"/>
              <a:gd name="connsiteX3606" fmla="*/ 1438880 w 9408955"/>
              <a:gd name="connsiteY3606" fmla="*/ 3091374 h 4587875"/>
              <a:gd name="connsiteX3607" fmla="*/ 1449235 w 9408955"/>
              <a:gd name="connsiteY3607" fmla="*/ 3144125 h 4587875"/>
              <a:gd name="connsiteX3608" fmla="*/ 1466746 w 9408955"/>
              <a:gd name="connsiteY3608" fmla="*/ 3148211 h 4587875"/>
              <a:gd name="connsiteX3609" fmla="*/ 1690073 w 9408955"/>
              <a:gd name="connsiteY3609" fmla="*/ 3148235 h 4587875"/>
              <a:gd name="connsiteX3610" fmla="*/ 1698057 w 9408955"/>
              <a:gd name="connsiteY3610" fmla="*/ 3088877 h 4587875"/>
              <a:gd name="connsiteX3611" fmla="*/ 1640347 w 9408955"/>
              <a:gd name="connsiteY3611" fmla="*/ 3114803 h 4587875"/>
              <a:gd name="connsiteX3612" fmla="*/ 1690073 w 9408955"/>
              <a:gd name="connsiteY3612" fmla="*/ 3148235 h 4587875"/>
              <a:gd name="connsiteX3613" fmla="*/ 2803095 w 9408955"/>
              <a:gd name="connsiteY3613" fmla="*/ 3148261 h 4587875"/>
              <a:gd name="connsiteX3614" fmla="*/ 2839419 w 9408955"/>
              <a:gd name="connsiteY3614" fmla="*/ 3115362 h 4587875"/>
              <a:gd name="connsiteX3615" fmla="*/ 2785198 w 9408955"/>
              <a:gd name="connsiteY3615" fmla="*/ 3084808 h 4587875"/>
              <a:gd name="connsiteX3616" fmla="*/ 2785880 w 9408955"/>
              <a:gd name="connsiteY3616" fmla="*/ 3144092 h 4587875"/>
              <a:gd name="connsiteX3617" fmla="*/ 2803095 w 9408955"/>
              <a:gd name="connsiteY3617" fmla="*/ 3148261 h 4587875"/>
              <a:gd name="connsiteX3618" fmla="*/ 4652937 w 9408955"/>
              <a:gd name="connsiteY3618" fmla="*/ 3148435 h 4587875"/>
              <a:gd name="connsiteX3619" fmla="*/ 4687037 w 9408955"/>
              <a:gd name="connsiteY3619" fmla="*/ 3114493 h 4587875"/>
              <a:gd name="connsiteX3620" fmla="*/ 4624935 w 9408955"/>
              <a:gd name="connsiteY3620" fmla="*/ 3092383 h 4587875"/>
              <a:gd name="connsiteX3621" fmla="*/ 4635399 w 9408955"/>
              <a:gd name="connsiteY3621" fmla="*/ 3144203 h 4587875"/>
              <a:gd name="connsiteX3622" fmla="*/ 4652937 w 9408955"/>
              <a:gd name="connsiteY3622" fmla="*/ 3148435 h 4587875"/>
              <a:gd name="connsiteX3623" fmla="*/ 6093253 w 9408955"/>
              <a:gd name="connsiteY3623" fmla="*/ 3148503 h 4587875"/>
              <a:gd name="connsiteX3624" fmla="*/ 6125947 w 9408955"/>
              <a:gd name="connsiteY3624" fmla="*/ 3108608 h 4587875"/>
              <a:gd name="connsiteX3625" fmla="*/ 6059587 w 9408955"/>
              <a:gd name="connsiteY3625" fmla="*/ 3099649 h 4587875"/>
              <a:gd name="connsiteX3626" fmla="*/ 6073774 w 9408955"/>
              <a:gd name="connsiteY3626" fmla="*/ 3144443 h 4587875"/>
              <a:gd name="connsiteX3627" fmla="*/ 6093253 w 9408955"/>
              <a:gd name="connsiteY3627" fmla="*/ 3148503 h 4587875"/>
              <a:gd name="connsiteX3628" fmla="*/ 1983848 w 9408955"/>
              <a:gd name="connsiteY3628" fmla="*/ 3148539 h 4587875"/>
              <a:gd name="connsiteX3629" fmla="*/ 2016636 w 9408955"/>
              <a:gd name="connsiteY3629" fmla="*/ 3108975 h 4587875"/>
              <a:gd name="connsiteX3630" fmla="*/ 1957950 w 9408955"/>
              <a:gd name="connsiteY3630" fmla="*/ 3087316 h 4587875"/>
              <a:gd name="connsiteX3631" fmla="*/ 1964416 w 9408955"/>
              <a:gd name="connsiteY3631" fmla="*/ 3144542 h 4587875"/>
              <a:gd name="connsiteX3632" fmla="*/ 1983848 w 9408955"/>
              <a:gd name="connsiteY3632" fmla="*/ 3148539 h 4587875"/>
              <a:gd name="connsiteX3633" fmla="*/ 1760321 w 9408955"/>
              <a:gd name="connsiteY3633" fmla="*/ 3149136 h 4587875"/>
              <a:gd name="connsiteX3634" fmla="*/ 1809870 w 9408955"/>
              <a:gd name="connsiteY3634" fmla="*/ 3114831 h 4587875"/>
              <a:gd name="connsiteX3635" fmla="*/ 1744493 w 9408955"/>
              <a:gd name="connsiteY3635" fmla="*/ 3098606 h 4587875"/>
              <a:gd name="connsiteX3636" fmla="*/ 1760321 w 9408955"/>
              <a:gd name="connsiteY3636" fmla="*/ 3149136 h 4587875"/>
              <a:gd name="connsiteX3637" fmla="*/ 1864900 w 9408955"/>
              <a:gd name="connsiteY3637" fmla="*/ 3149370 h 4587875"/>
              <a:gd name="connsiteX3638" fmla="*/ 1914030 w 9408955"/>
              <a:gd name="connsiteY3638" fmla="*/ 3115433 h 4587875"/>
              <a:gd name="connsiteX3639" fmla="*/ 1850117 w 9408955"/>
              <a:gd name="connsiteY3639" fmla="*/ 3092731 h 4587875"/>
              <a:gd name="connsiteX3640" fmla="*/ 1864900 w 9408955"/>
              <a:gd name="connsiteY3640" fmla="*/ 3149370 h 4587875"/>
              <a:gd name="connsiteX3641" fmla="*/ 4359040 w 9408955"/>
              <a:gd name="connsiteY3641" fmla="*/ 3149371 h 4587875"/>
              <a:gd name="connsiteX3642" fmla="*/ 4373260 w 9408955"/>
              <a:gd name="connsiteY3642" fmla="*/ 3093495 h 4587875"/>
              <a:gd name="connsiteX3643" fmla="*/ 4309040 w 9408955"/>
              <a:gd name="connsiteY3643" fmla="*/ 3114933 h 4587875"/>
              <a:gd name="connsiteX3644" fmla="*/ 4359040 w 9408955"/>
              <a:gd name="connsiteY3644" fmla="*/ 3149371 h 4587875"/>
              <a:gd name="connsiteX3645" fmla="*/ 7412689 w 9408955"/>
              <a:gd name="connsiteY3645" fmla="*/ 3149599 h 4587875"/>
              <a:gd name="connsiteX3646" fmla="*/ 7452848 w 9408955"/>
              <a:gd name="connsiteY3646" fmla="*/ 3138647 h 4587875"/>
              <a:gd name="connsiteX3647" fmla="*/ 7444862 w 9408955"/>
              <a:gd name="connsiteY3647" fmla="*/ 3083429 h 4587875"/>
              <a:gd name="connsiteX3648" fmla="*/ 7395576 w 9408955"/>
              <a:gd name="connsiteY3648" fmla="*/ 3107387 h 4587875"/>
              <a:gd name="connsiteX3649" fmla="*/ 7412689 w 9408955"/>
              <a:gd name="connsiteY3649" fmla="*/ 3149599 h 4587875"/>
              <a:gd name="connsiteX3650" fmla="*/ 6208168 w 9408955"/>
              <a:gd name="connsiteY3650" fmla="*/ 3149599 h 4587875"/>
              <a:gd name="connsiteX3651" fmla="*/ 6224359 w 9408955"/>
              <a:gd name="connsiteY3651" fmla="*/ 3097447 h 4587875"/>
              <a:gd name="connsiteX3652" fmla="*/ 6158684 w 9408955"/>
              <a:gd name="connsiteY3652" fmla="*/ 3114368 h 4587875"/>
              <a:gd name="connsiteX3653" fmla="*/ 6208168 w 9408955"/>
              <a:gd name="connsiteY3653" fmla="*/ 3149599 h 4587875"/>
              <a:gd name="connsiteX3654" fmla="*/ 7545678 w 9408955"/>
              <a:gd name="connsiteY3654" fmla="*/ 3249051 h 4587875"/>
              <a:gd name="connsiteX3655" fmla="*/ 7564691 w 9408955"/>
              <a:gd name="connsiteY3655" fmla="*/ 3225177 h 4587875"/>
              <a:gd name="connsiteX3656" fmla="*/ 7519995 w 9408955"/>
              <a:gd name="connsiteY3656" fmla="*/ 3183786 h 4587875"/>
              <a:gd name="connsiteX3657" fmla="*/ 7514522 w 9408955"/>
              <a:gd name="connsiteY3657" fmla="*/ 3248994 h 4587875"/>
              <a:gd name="connsiteX3658" fmla="*/ 7545678 w 9408955"/>
              <a:gd name="connsiteY3658" fmla="*/ 3249051 h 4587875"/>
              <a:gd name="connsiteX3659" fmla="*/ 4348195 w 9408955"/>
              <a:gd name="connsiteY3659" fmla="*/ 3249259 h 4587875"/>
              <a:gd name="connsiteX3660" fmla="*/ 4377015 w 9408955"/>
              <a:gd name="connsiteY3660" fmla="*/ 3210246 h 4587875"/>
              <a:gd name="connsiteX3661" fmla="*/ 4316055 w 9408955"/>
              <a:gd name="connsiteY3661" fmla="*/ 3198876 h 4587875"/>
              <a:gd name="connsiteX3662" fmla="*/ 4330613 w 9408955"/>
              <a:gd name="connsiteY3662" fmla="*/ 3245493 h 4587875"/>
              <a:gd name="connsiteX3663" fmla="*/ 4348195 w 9408955"/>
              <a:gd name="connsiteY3663" fmla="*/ 3249259 h 4587875"/>
              <a:gd name="connsiteX3664" fmla="*/ 6510274 w 9408955"/>
              <a:gd name="connsiteY3664" fmla="*/ 3249772 h 4587875"/>
              <a:gd name="connsiteX3665" fmla="*/ 6529652 w 9408955"/>
              <a:gd name="connsiteY3665" fmla="*/ 3243780 h 4587875"/>
              <a:gd name="connsiteX3666" fmla="*/ 6529424 w 9408955"/>
              <a:gd name="connsiteY3666" fmla="*/ 3194827 h 4587875"/>
              <a:gd name="connsiteX3667" fmla="*/ 6468472 w 9408955"/>
              <a:gd name="connsiteY3667" fmla="*/ 3219191 h 4587875"/>
              <a:gd name="connsiteX3668" fmla="*/ 6510274 w 9408955"/>
              <a:gd name="connsiteY3668" fmla="*/ 3249772 h 4587875"/>
              <a:gd name="connsiteX3669" fmla="*/ 2695748 w 9408955"/>
              <a:gd name="connsiteY3669" fmla="*/ 3250534 h 4587875"/>
              <a:gd name="connsiteX3670" fmla="*/ 2731318 w 9408955"/>
              <a:gd name="connsiteY3670" fmla="*/ 3197835 h 4587875"/>
              <a:gd name="connsiteX3671" fmla="*/ 2665258 w 9408955"/>
              <a:gd name="connsiteY3671" fmla="*/ 3211179 h 4587875"/>
              <a:gd name="connsiteX3672" fmla="*/ 2695748 w 9408955"/>
              <a:gd name="connsiteY3672" fmla="*/ 3250534 h 4587875"/>
              <a:gd name="connsiteX3673" fmla="*/ 6709763 w 9408955"/>
              <a:gd name="connsiteY3673" fmla="*/ 3250548 h 4587875"/>
              <a:gd name="connsiteX3674" fmla="*/ 6734995 w 9408955"/>
              <a:gd name="connsiteY3674" fmla="*/ 3239407 h 4587875"/>
              <a:gd name="connsiteX3675" fmla="*/ 6698647 w 9408955"/>
              <a:gd name="connsiteY3675" fmla="*/ 3183617 h 4587875"/>
              <a:gd name="connsiteX3676" fmla="*/ 6681959 w 9408955"/>
              <a:gd name="connsiteY3676" fmla="*/ 3244169 h 4587875"/>
              <a:gd name="connsiteX3677" fmla="*/ 6709763 w 9408955"/>
              <a:gd name="connsiteY3677" fmla="*/ 3250548 h 4587875"/>
              <a:gd name="connsiteX3678" fmla="*/ 7123194 w 9408955"/>
              <a:gd name="connsiteY3678" fmla="*/ 3250606 h 4587875"/>
              <a:gd name="connsiteX3679" fmla="*/ 7153018 w 9408955"/>
              <a:gd name="connsiteY3679" fmla="*/ 3206499 h 4587875"/>
              <a:gd name="connsiteX3680" fmla="*/ 7092228 w 9408955"/>
              <a:gd name="connsiteY3680" fmla="*/ 3195024 h 4587875"/>
              <a:gd name="connsiteX3681" fmla="*/ 7103197 w 9408955"/>
              <a:gd name="connsiteY3681" fmla="*/ 3247674 h 4587875"/>
              <a:gd name="connsiteX3682" fmla="*/ 7123194 w 9408955"/>
              <a:gd name="connsiteY3682" fmla="*/ 3250606 h 4587875"/>
              <a:gd name="connsiteX3683" fmla="*/ 1986149 w 9408955"/>
              <a:gd name="connsiteY3683" fmla="*/ 3250669 h 4587875"/>
              <a:gd name="connsiteX3684" fmla="*/ 2012206 w 9408955"/>
              <a:gd name="connsiteY3684" fmla="*/ 3201162 h 4587875"/>
              <a:gd name="connsiteX3685" fmla="*/ 1945584 w 9408955"/>
              <a:gd name="connsiteY3685" fmla="*/ 3211317 h 4587875"/>
              <a:gd name="connsiteX3686" fmla="*/ 1964911 w 9408955"/>
              <a:gd name="connsiteY3686" fmla="*/ 3246748 h 4587875"/>
              <a:gd name="connsiteX3687" fmla="*/ 1986149 w 9408955"/>
              <a:gd name="connsiteY3687" fmla="*/ 3250669 h 4587875"/>
              <a:gd name="connsiteX3688" fmla="*/ 5683563 w 9408955"/>
              <a:gd name="connsiteY3688" fmla="*/ 3250702 h 4587875"/>
              <a:gd name="connsiteX3689" fmla="*/ 5716551 w 9408955"/>
              <a:gd name="connsiteY3689" fmla="*/ 3210909 h 4587875"/>
              <a:gd name="connsiteX3690" fmla="*/ 5649659 w 9408955"/>
              <a:gd name="connsiteY3690" fmla="*/ 3198109 h 4587875"/>
              <a:gd name="connsiteX3691" fmla="*/ 5664652 w 9408955"/>
              <a:gd name="connsiteY3691" fmla="*/ 3247937 h 4587875"/>
              <a:gd name="connsiteX3692" fmla="*/ 5683563 w 9408955"/>
              <a:gd name="connsiteY3692" fmla="*/ 3250702 h 4587875"/>
              <a:gd name="connsiteX3693" fmla="*/ 6805092 w 9408955"/>
              <a:gd name="connsiteY3693" fmla="*/ 3250716 h 4587875"/>
              <a:gd name="connsiteX3694" fmla="*/ 6845103 w 9408955"/>
              <a:gd name="connsiteY3694" fmla="*/ 3211257 h 4587875"/>
              <a:gd name="connsiteX3695" fmla="*/ 6795946 w 9408955"/>
              <a:gd name="connsiteY3695" fmla="*/ 3186167 h 4587875"/>
              <a:gd name="connsiteX3696" fmla="*/ 6805092 w 9408955"/>
              <a:gd name="connsiteY3696" fmla="*/ 3250716 h 4587875"/>
              <a:gd name="connsiteX3697" fmla="*/ 5175651 w 9408955"/>
              <a:gd name="connsiteY3697" fmla="*/ 3250799 h 4587875"/>
              <a:gd name="connsiteX3698" fmla="*/ 5198958 w 9408955"/>
              <a:gd name="connsiteY3698" fmla="*/ 3204182 h 4587875"/>
              <a:gd name="connsiteX3699" fmla="*/ 5135143 w 9408955"/>
              <a:gd name="connsiteY3699" fmla="*/ 3203726 h 4587875"/>
              <a:gd name="connsiteX3700" fmla="*/ 5156339 w 9408955"/>
              <a:gd name="connsiteY3700" fmla="*/ 3249553 h 4587875"/>
              <a:gd name="connsiteX3701" fmla="*/ 5175651 w 9408955"/>
              <a:gd name="connsiteY3701" fmla="*/ 3250799 h 4587875"/>
              <a:gd name="connsiteX3702" fmla="*/ 6394579 w 9408955"/>
              <a:gd name="connsiteY3702" fmla="*/ 3250931 h 4587875"/>
              <a:gd name="connsiteX3703" fmla="*/ 6432978 w 9408955"/>
              <a:gd name="connsiteY3703" fmla="*/ 3204045 h 4587875"/>
              <a:gd name="connsiteX3704" fmla="*/ 6367379 w 9408955"/>
              <a:gd name="connsiteY3704" fmla="*/ 3203816 h 4587875"/>
              <a:gd name="connsiteX3705" fmla="*/ 6394579 w 9408955"/>
              <a:gd name="connsiteY3705" fmla="*/ 3250931 h 4587875"/>
              <a:gd name="connsiteX3706" fmla="*/ 4955009 w 9408955"/>
              <a:gd name="connsiteY3706" fmla="*/ 3250963 h 4587875"/>
              <a:gd name="connsiteX3707" fmla="*/ 4996852 w 9408955"/>
              <a:gd name="connsiteY3707" fmla="*/ 3219127 h 4587875"/>
              <a:gd name="connsiteX3708" fmla="*/ 4935558 w 9408955"/>
              <a:gd name="connsiteY3708" fmla="*/ 3192749 h 4587875"/>
              <a:gd name="connsiteX3709" fmla="*/ 4955009 w 9408955"/>
              <a:gd name="connsiteY3709" fmla="*/ 3250963 h 4587875"/>
              <a:gd name="connsiteX3710" fmla="*/ 1887071 w 9408955"/>
              <a:gd name="connsiteY3710" fmla="*/ 3250996 h 4587875"/>
              <a:gd name="connsiteX3711" fmla="*/ 1911974 w 9408955"/>
              <a:gd name="connsiteY3711" fmla="*/ 3203811 h 4587875"/>
              <a:gd name="connsiteX3712" fmla="*/ 1846607 w 9408955"/>
              <a:gd name="connsiteY3712" fmla="*/ 3203582 h 4587875"/>
              <a:gd name="connsiteX3713" fmla="*/ 1866544 w 9408955"/>
              <a:gd name="connsiteY3713" fmla="*/ 3249753 h 4587875"/>
              <a:gd name="connsiteX3714" fmla="*/ 1887071 w 9408955"/>
              <a:gd name="connsiteY3714" fmla="*/ 3250996 h 4587875"/>
              <a:gd name="connsiteX3715" fmla="*/ 5364669 w 9408955"/>
              <a:gd name="connsiteY3715" fmla="*/ 3251083 h 4587875"/>
              <a:gd name="connsiteX3716" fmla="*/ 5393936 w 9408955"/>
              <a:gd name="connsiteY3716" fmla="*/ 3188291 h 4587875"/>
              <a:gd name="connsiteX3717" fmla="*/ 5337016 w 9408955"/>
              <a:gd name="connsiteY3717" fmla="*/ 3202041 h 4587875"/>
              <a:gd name="connsiteX3718" fmla="*/ 5364669 w 9408955"/>
              <a:gd name="connsiteY3718" fmla="*/ 3251083 h 4587875"/>
              <a:gd name="connsiteX3719" fmla="*/ 6196342 w 9408955"/>
              <a:gd name="connsiteY3719" fmla="*/ 3251141 h 4587875"/>
              <a:gd name="connsiteX3720" fmla="*/ 6228025 w 9408955"/>
              <a:gd name="connsiteY3720" fmla="*/ 3211249 h 4587875"/>
              <a:gd name="connsiteX3721" fmla="*/ 6176032 w 9408955"/>
              <a:gd name="connsiteY3721" fmla="*/ 3186393 h 4587875"/>
              <a:gd name="connsiteX3722" fmla="*/ 6177857 w 9408955"/>
              <a:gd name="connsiteY3722" fmla="*/ 3248875 h 4587875"/>
              <a:gd name="connsiteX3723" fmla="*/ 6196342 w 9408955"/>
              <a:gd name="connsiteY3723" fmla="*/ 3251141 h 4587875"/>
              <a:gd name="connsiteX3724" fmla="*/ 2809391 w 9408955"/>
              <a:gd name="connsiteY3724" fmla="*/ 3251151 h 4587875"/>
              <a:gd name="connsiteX3725" fmla="*/ 2837838 w 9408955"/>
              <a:gd name="connsiteY3725" fmla="*/ 3211719 h 4587875"/>
              <a:gd name="connsiteX3726" fmla="*/ 2771538 w 9408955"/>
              <a:gd name="connsiteY3726" fmla="*/ 3201004 h 4587875"/>
              <a:gd name="connsiteX3727" fmla="*/ 2791720 w 9408955"/>
              <a:gd name="connsiteY3727" fmla="*/ 3249334 h 4587875"/>
              <a:gd name="connsiteX3728" fmla="*/ 2809391 w 9408955"/>
              <a:gd name="connsiteY3728" fmla="*/ 3251151 h 4587875"/>
              <a:gd name="connsiteX3729" fmla="*/ 7742204 w 9408955"/>
              <a:gd name="connsiteY3729" fmla="*/ 3251207 h 4587875"/>
              <a:gd name="connsiteX3730" fmla="*/ 7769007 w 9408955"/>
              <a:gd name="connsiteY3730" fmla="*/ 3203791 h 4587875"/>
              <a:gd name="connsiteX3731" fmla="*/ 7708817 w 9408955"/>
              <a:gd name="connsiteY3731" fmla="*/ 3192589 h 4587875"/>
              <a:gd name="connsiteX3732" fmla="*/ 7722269 w 9408955"/>
              <a:gd name="connsiteY3732" fmla="*/ 3248825 h 4587875"/>
              <a:gd name="connsiteX3733" fmla="*/ 7742204 w 9408955"/>
              <a:gd name="connsiteY3733" fmla="*/ 3251207 h 4587875"/>
              <a:gd name="connsiteX3734" fmla="*/ 7014863 w 9408955"/>
              <a:gd name="connsiteY3734" fmla="*/ 3251229 h 4587875"/>
              <a:gd name="connsiteX3735" fmla="*/ 7050355 w 9408955"/>
              <a:gd name="connsiteY3735" fmla="*/ 3225540 h 4587875"/>
              <a:gd name="connsiteX3736" fmla="*/ 7004425 w 9408955"/>
              <a:gd name="connsiteY3736" fmla="*/ 3184157 h 4587875"/>
              <a:gd name="connsiteX3737" fmla="*/ 6999650 w 9408955"/>
              <a:gd name="connsiteY3737" fmla="*/ 3247261 h 4587875"/>
              <a:gd name="connsiteX3738" fmla="*/ 7014863 w 9408955"/>
              <a:gd name="connsiteY3738" fmla="*/ 3251229 h 4587875"/>
              <a:gd name="connsiteX3739" fmla="*/ 7433900 w 9408955"/>
              <a:gd name="connsiteY3739" fmla="*/ 3251231 h 4587875"/>
              <a:gd name="connsiteX3740" fmla="*/ 7460027 w 9408955"/>
              <a:gd name="connsiteY3740" fmla="*/ 3211012 h 4587875"/>
              <a:gd name="connsiteX3741" fmla="*/ 7398619 w 9408955"/>
              <a:gd name="connsiteY3741" fmla="*/ 3196116 h 4587875"/>
              <a:gd name="connsiteX3742" fmla="*/ 7416324 w 9408955"/>
              <a:gd name="connsiteY3742" fmla="*/ 3249741 h 4587875"/>
              <a:gd name="connsiteX3743" fmla="*/ 7433900 w 9408955"/>
              <a:gd name="connsiteY3743" fmla="*/ 3251231 h 4587875"/>
              <a:gd name="connsiteX3744" fmla="*/ 5788627 w 9408955"/>
              <a:gd name="connsiteY3744" fmla="*/ 3251311 h 4587875"/>
              <a:gd name="connsiteX3745" fmla="*/ 5815567 w 9408955"/>
              <a:gd name="connsiteY3745" fmla="*/ 3204630 h 4587875"/>
              <a:gd name="connsiteX3746" fmla="*/ 5756987 w 9408955"/>
              <a:gd name="connsiteY3746" fmla="*/ 3192775 h 4587875"/>
              <a:gd name="connsiteX3747" fmla="*/ 5768296 w 9408955"/>
              <a:gd name="connsiteY3747" fmla="*/ 3248177 h 4587875"/>
              <a:gd name="connsiteX3748" fmla="*/ 5788627 w 9408955"/>
              <a:gd name="connsiteY3748" fmla="*/ 3251311 h 4587875"/>
              <a:gd name="connsiteX3749" fmla="*/ 1059532 w 9408955"/>
              <a:gd name="connsiteY3749" fmla="*/ 3251322 h 4587875"/>
              <a:gd name="connsiteX3750" fmla="*/ 1090178 w 9408955"/>
              <a:gd name="connsiteY3750" fmla="*/ 3211314 h 4587875"/>
              <a:gd name="connsiteX3751" fmla="*/ 1029404 w 9408955"/>
              <a:gd name="connsiteY3751" fmla="*/ 3194393 h 4587875"/>
              <a:gd name="connsiteX3752" fmla="*/ 1040741 w 9408955"/>
              <a:gd name="connsiteY3752" fmla="*/ 3247638 h 4587875"/>
              <a:gd name="connsiteX3753" fmla="*/ 1059532 w 9408955"/>
              <a:gd name="connsiteY3753" fmla="*/ 3251322 h 4587875"/>
              <a:gd name="connsiteX3754" fmla="*/ 8047698 w 9408955"/>
              <a:gd name="connsiteY3754" fmla="*/ 3251350 h 4587875"/>
              <a:gd name="connsiteX3755" fmla="*/ 8078102 w 9408955"/>
              <a:gd name="connsiteY3755" fmla="*/ 3210878 h 4587875"/>
              <a:gd name="connsiteX3756" fmla="*/ 8033020 w 9408955"/>
              <a:gd name="connsiteY3756" fmla="*/ 3184941 h 4587875"/>
              <a:gd name="connsiteX3757" fmla="*/ 8028650 w 9408955"/>
              <a:gd name="connsiteY3757" fmla="*/ 3248094 h 4587875"/>
              <a:gd name="connsiteX3758" fmla="*/ 8047698 w 9408955"/>
              <a:gd name="connsiteY3758" fmla="*/ 3251350 h 4587875"/>
              <a:gd name="connsiteX3759" fmla="*/ 5062663 w 9408955"/>
              <a:gd name="connsiteY3759" fmla="*/ 3251490 h 4587875"/>
              <a:gd name="connsiteX3760" fmla="*/ 5097794 w 9408955"/>
              <a:gd name="connsiteY3760" fmla="*/ 3218769 h 4587875"/>
              <a:gd name="connsiteX3761" fmla="*/ 5051248 w 9408955"/>
              <a:gd name="connsiteY3761" fmla="*/ 3185204 h 4587875"/>
              <a:gd name="connsiteX3762" fmla="*/ 5045627 w 9408955"/>
              <a:gd name="connsiteY3762" fmla="*/ 3245529 h 4587875"/>
              <a:gd name="connsiteX3763" fmla="*/ 5062663 w 9408955"/>
              <a:gd name="connsiteY3763" fmla="*/ 3251490 h 4587875"/>
              <a:gd name="connsiteX3764" fmla="*/ 2397516 w 9408955"/>
              <a:gd name="connsiteY3764" fmla="*/ 3251515 h 4587875"/>
              <a:gd name="connsiteX3765" fmla="*/ 2424773 w 9408955"/>
              <a:gd name="connsiteY3765" fmla="*/ 3219138 h 4587875"/>
              <a:gd name="connsiteX3766" fmla="*/ 2381446 w 9408955"/>
              <a:gd name="connsiteY3766" fmla="*/ 3184176 h 4587875"/>
              <a:gd name="connsiteX3767" fmla="*/ 2382124 w 9408955"/>
              <a:gd name="connsiteY3767" fmla="*/ 3249959 h 4587875"/>
              <a:gd name="connsiteX3768" fmla="*/ 2397516 w 9408955"/>
              <a:gd name="connsiteY3768" fmla="*/ 3251515 h 4587875"/>
              <a:gd name="connsiteX3769" fmla="*/ 2088417 w 9408955"/>
              <a:gd name="connsiteY3769" fmla="*/ 3251553 h 4587875"/>
              <a:gd name="connsiteX3770" fmla="*/ 2119448 w 9408955"/>
              <a:gd name="connsiteY3770" fmla="*/ 3211473 h 4587875"/>
              <a:gd name="connsiteX3771" fmla="*/ 2067868 w 9408955"/>
              <a:gd name="connsiteY3771" fmla="*/ 3186391 h 4587875"/>
              <a:gd name="connsiteX3772" fmla="*/ 2069932 w 9408955"/>
              <a:gd name="connsiteY3772" fmla="*/ 3248411 h 4587875"/>
              <a:gd name="connsiteX3773" fmla="*/ 2088417 w 9408955"/>
              <a:gd name="connsiteY3773" fmla="*/ 3251553 h 4587875"/>
              <a:gd name="connsiteX3774" fmla="*/ 1163108 w 9408955"/>
              <a:gd name="connsiteY3774" fmla="*/ 3251564 h 4587875"/>
              <a:gd name="connsiteX3775" fmla="*/ 1193744 w 9408955"/>
              <a:gd name="connsiteY3775" fmla="*/ 3211870 h 4587875"/>
              <a:gd name="connsiteX3776" fmla="*/ 1141922 w 9408955"/>
              <a:gd name="connsiteY3776" fmla="*/ 3187216 h 4587875"/>
              <a:gd name="connsiteX3777" fmla="*/ 1144443 w 9408955"/>
              <a:gd name="connsiteY3777" fmla="*/ 3248284 h 4587875"/>
              <a:gd name="connsiteX3778" fmla="*/ 1163108 w 9408955"/>
              <a:gd name="connsiteY3778" fmla="*/ 3251564 h 4587875"/>
              <a:gd name="connsiteX3779" fmla="*/ 1372384 w 9408955"/>
              <a:gd name="connsiteY3779" fmla="*/ 3251565 h 4587875"/>
              <a:gd name="connsiteX3780" fmla="*/ 1400839 w 9408955"/>
              <a:gd name="connsiteY3780" fmla="*/ 3210023 h 4587875"/>
              <a:gd name="connsiteX3781" fmla="*/ 1336041 w 9408955"/>
              <a:gd name="connsiteY3781" fmla="*/ 3196827 h 4587875"/>
              <a:gd name="connsiteX3782" fmla="*/ 1354232 w 9408955"/>
              <a:gd name="connsiteY3782" fmla="*/ 3249149 h 4587875"/>
              <a:gd name="connsiteX3783" fmla="*/ 1372384 w 9408955"/>
              <a:gd name="connsiteY3783" fmla="*/ 3251565 h 4587875"/>
              <a:gd name="connsiteX3784" fmla="*/ 7226085 w 9408955"/>
              <a:gd name="connsiteY3784" fmla="*/ 3251567 h 4587875"/>
              <a:gd name="connsiteX3785" fmla="*/ 7255224 w 9408955"/>
              <a:gd name="connsiteY3785" fmla="*/ 3211511 h 4587875"/>
              <a:gd name="connsiteX3786" fmla="*/ 7190050 w 9408955"/>
              <a:gd name="connsiteY3786" fmla="*/ 3203574 h 4587875"/>
              <a:gd name="connsiteX3787" fmla="*/ 7207804 w 9408955"/>
              <a:gd name="connsiteY3787" fmla="*/ 3248478 h 4587875"/>
              <a:gd name="connsiteX3788" fmla="*/ 7226085 w 9408955"/>
              <a:gd name="connsiteY3788" fmla="*/ 3251567 h 4587875"/>
              <a:gd name="connsiteX3789" fmla="*/ 5990105 w 9408955"/>
              <a:gd name="connsiteY3789" fmla="*/ 3251585 h 4587875"/>
              <a:gd name="connsiteX3790" fmla="*/ 6022798 w 9408955"/>
              <a:gd name="connsiteY3790" fmla="*/ 3210768 h 4587875"/>
              <a:gd name="connsiteX3791" fmla="*/ 5960014 w 9408955"/>
              <a:gd name="connsiteY3791" fmla="*/ 3197940 h 4587875"/>
              <a:gd name="connsiteX3792" fmla="*/ 5970933 w 9408955"/>
              <a:gd name="connsiteY3792" fmla="*/ 3246276 h 4587875"/>
              <a:gd name="connsiteX3793" fmla="*/ 5990105 w 9408955"/>
              <a:gd name="connsiteY3793" fmla="*/ 3251585 h 4587875"/>
              <a:gd name="connsiteX3794" fmla="*/ 6289927 w 9408955"/>
              <a:gd name="connsiteY3794" fmla="*/ 3251603 h 4587875"/>
              <a:gd name="connsiteX3795" fmla="*/ 6330050 w 9408955"/>
              <a:gd name="connsiteY3795" fmla="*/ 3204031 h 4587875"/>
              <a:gd name="connsiteX3796" fmla="*/ 6265990 w 9408955"/>
              <a:gd name="connsiteY3796" fmla="*/ 3198542 h 4587875"/>
              <a:gd name="connsiteX3797" fmla="*/ 6289927 w 9408955"/>
              <a:gd name="connsiteY3797" fmla="*/ 3251603 h 4587875"/>
              <a:gd name="connsiteX3798" fmla="*/ 1775826 w 9408955"/>
              <a:gd name="connsiteY3798" fmla="*/ 3251611 h 4587875"/>
              <a:gd name="connsiteX3799" fmla="*/ 1808858 w 9408955"/>
              <a:gd name="connsiteY3799" fmla="*/ 3211448 h 4587875"/>
              <a:gd name="connsiteX3800" fmla="*/ 1746190 w 9408955"/>
              <a:gd name="connsiteY3800" fmla="*/ 3197944 h 4587875"/>
              <a:gd name="connsiteX3801" fmla="*/ 1756559 w 9408955"/>
              <a:gd name="connsiteY3801" fmla="*/ 3246108 h 4587875"/>
              <a:gd name="connsiteX3802" fmla="*/ 1775826 w 9408955"/>
              <a:gd name="connsiteY3802" fmla="*/ 3251611 h 4587875"/>
              <a:gd name="connsiteX3803" fmla="*/ 5879881 w 9408955"/>
              <a:gd name="connsiteY3803" fmla="*/ 3251612 h 4587875"/>
              <a:gd name="connsiteX3804" fmla="*/ 5917894 w 9408955"/>
              <a:gd name="connsiteY3804" fmla="*/ 3204864 h 4587875"/>
              <a:gd name="connsiteX3805" fmla="*/ 5860537 w 9408955"/>
              <a:gd name="connsiteY3805" fmla="*/ 3193690 h 4587875"/>
              <a:gd name="connsiteX3806" fmla="*/ 5879881 w 9408955"/>
              <a:gd name="connsiteY3806" fmla="*/ 3251612 h 4587875"/>
              <a:gd name="connsiteX3807" fmla="*/ 2601403 w 9408955"/>
              <a:gd name="connsiteY3807" fmla="*/ 3251648 h 4587875"/>
              <a:gd name="connsiteX3808" fmla="*/ 2631375 w 9408955"/>
              <a:gd name="connsiteY3808" fmla="*/ 3212055 h 4587875"/>
              <a:gd name="connsiteX3809" fmla="*/ 2589650 w 9408955"/>
              <a:gd name="connsiteY3809" fmla="*/ 3183855 h 4587875"/>
              <a:gd name="connsiteX3810" fmla="*/ 2583529 w 9408955"/>
              <a:gd name="connsiteY3810" fmla="*/ 3248898 h 4587875"/>
              <a:gd name="connsiteX3811" fmla="*/ 2601403 w 9408955"/>
              <a:gd name="connsiteY3811" fmla="*/ 3251648 h 4587875"/>
              <a:gd name="connsiteX3812" fmla="*/ 4859500 w 9408955"/>
              <a:gd name="connsiteY3812" fmla="*/ 3251650 h 4587875"/>
              <a:gd name="connsiteX3813" fmla="*/ 4892947 w 9408955"/>
              <a:gd name="connsiteY3813" fmla="*/ 3218769 h 4587875"/>
              <a:gd name="connsiteX3814" fmla="*/ 4841410 w 9408955"/>
              <a:gd name="connsiteY3814" fmla="*/ 3186565 h 4587875"/>
              <a:gd name="connsiteX3815" fmla="*/ 4842778 w 9408955"/>
              <a:gd name="connsiteY3815" fmla="*/ 3248251 h 4587875"/>
              <a:gd name="connsiteX3816" fmla="*/ 4859500 w 9408955"/>
              <a:gd name="connsiteY3816" fmla="*/ 3251650 h 4587875"/>
              <a:gd name="connsiteX3817" fmla="*/ 5584436 w 9408955"/>
              <a:gd name="connsiteY3817" fmla="*/ 3251666 h 4587875"/>
              <a:gd name="connsiteX3818" fmla="*/ 5612788 w 9408955"/>
              <a:gd name="connsiteY3818" fmla="*/ 3211323 h 4587875"/>
              <a:gd name="connsiteX3819" fmla="*/ 5546340 w 9408955"/>
              <a:gd name="connsiteY3819" fmla="*/ 3201159 h 4587875"/>
              <a:gd name="connsiteX3820" fmla="*/ 5566524 w 9408955"/>
              <a:gd name="connsiteY3820" fmla="*/ 3250360 h 4587875"/>
              <a:gd name="connsiteX3821" fmla="*/ 5584436 w 9408955"/>
              <a:gd name="connsiteY3821" fmla="*/ 3251666 h 4587875"/>
              <a:gd name="connsiteX3822" fmla="*/ 7636481 w 9408955"/>
              <a:gd name="connsiteY3822" fmla="*/ 3251679 h 4587875"/>
              <a:gd name="connsiteX3823" fmla="*/ 7667932 w 9408955"/>
              <a:gd name="connsiteY3823" fmla="*/ 3212503 h 4587875"/>
              <a:gd name="connsiteX3824" fmla="*/ 7600317 w 9408955"/>
              <a:gd name="connsiteY3824" fmla="*/ 3204733 h 4587875"/>
              <a:gd name="connsiteX3825" fmla="*/ 7618408 w 9408955"/>
              <a:gd name="connsiteY3825" fmla="*/ 3248383 h 4587875"/>
              <a:gd name="connsiteX3826" fmla="*/ 7636481 w 9408955"/>
              <a:gd name="connsiteY3826" fmla="*/ 3251679 h 4587875"/>
              <a:gd name="connsiteX3827" fmla="*/ 2499150 w 9408955"/>
              <a:gd name="connsiteY3827" fmla="*/ 3251681 h 4587875"/>
              <a:gd name="connsiteX3828" fmla="*/ 2529330 w 9408955"/>
              <a:gd name="connsiteY3828" fmla="*/ 3211259 h 4587875"/>
              <a:gd name="connsiteX3829" fmla="*/ 2465599 w 9408955"/>
              <a:gd name="connsiteY3829" fmla="*/ 3198722 h 4587875"/>
              <a:gd name="connsiteX3830" fmla="*/ 2480334 w 9408955"/>
              <a:gd name="connsiteY3830" fmla="*/ 3248415 h 4587875"/>
              <a:gd name="connsiteX3831" fmla="*/ 2499150 w 9408955"/>
              <a:gd name="connsiteY3831" fmla="*/ 3251681 h 4587875"/>
              <a:gd name="connsiteX3832" fmla="*/ 1469520 w 9408955"/>
              <a:gd name="connsiteY3832" fmla="*/ 3251756 h 4587875"/>
              <a:gd name="connsiteX3833" fmla="*/ 1499993 w 9408955"/>
              <a:gd name="connsiteY3833" fmla="*/ 3211353 h 4587875"/>
              <a:gd name="connsiteX3834" fmla="*/ 1439336 w 9408955"/>
              <a:gd name="connsiteY3834" fmla="*/ 3194211 h 4587875"/>
              <a:gd name="connsiteX3835" fmla="*/ 1450610 w 9408955"/>
              <a:gd name="connsiteY3835" fmla="*/ 3248153 h 4587875"/>
              <a:gd name="connsiteX3836" fmla="*/ 1469520 w 9408955"/>
              <a:gd name="connsiteY3836" fmla="*/ 3251756 h 4587875"/>
              <a:gd name="connsiteX3837" fmla="*/ 1255810 w 9408955"/>
              <a:gd name="connsiteY3837" fmla="*/ 3251757 h 4587875"/>
              <a:gd name="connsiteX3838" fmla="*/ 1292186 w 9408955"/>
              <a:gd name="connsiteY3838" fmla="*/ 3197542 h 4587875"/>
              <a:gd name="connsiteX3839" fmla="*/ 1226475 w 9408955"/>
              <a:gd name="connsiteY3839" fmla="*/ 3211211 h 4587875"/>
              <a:gd name="connsiteX3840" fmla="*/ 1255810 w 9408955"/>
              <a:gd name="connsiteY3840" fmla="*/ 3251757 h 4587875"/>
              <a:gd name="connsiteX3841" fmla="*/ 6907273 w 9408955"/>
              <a:gd name="connsiteY3841" fmla="*/ 3251768 h 4587875"/>
              <a:gd name="connsiteX3842" fmla="*/ 6949688 w 9408955"/>
              <a:gd name="connsiteY3842" fmla="*/ 3202053 h 4587875"/>
              <a:gd name="connsiteX3843" fmla="*/ 6893363 w 9408955"/>
              <a:gd name="connsiteY3843" fmla="*/ 3187023 h 4587875"/>
              <a:gd name="connsiteX3844" fmla="*/ 6907273 w 9408955"/>
              <a:gd name="connsiteY3844" fmla="*/ 3251768 h 4587875"/>
              <a:gd name="connsiteX3845" fmla="*/ 4759613 w 9408955"/>
              <a:gd name="connsiteY3845" fmla="*/ 3251795 h 4587875"/>
              <a:gd name="connsiteX3846" fmla="*/ 4791561 w 9408955"/>
              <a:gd name="connsiteY3846" fmla="*/ 3211004 h 4587875"/>
              <a:gd name="connsiteX3847" fmla="*/ 4725441 w 9408955"/>
              <a:gd name="connsiteY3847" fmla="*/ 3199090 h 4587875"/>
              <a:gd name="connsiteX3848" fmla="*/ 4740770 w 9408955"/>
              <a:gd name="connsiteY3848" fmla="*/ 3249039 h 4587875"/>
              <a:gd name="connsiteX3849" fmla="*/ 4759613 w 9408955"/>
              <a:gd name="connsiteY3849" fmla="*/ 3251795 h 4587875"/>
              <a:gd name="connsiteX3850" fmla="*/ 5271046 w 9408955"/>
              <a:gd name="connsiteY3850" fmla="*/ 3251836 h 4587875"/>
              <a:gd name="connsiteX3851" fmla="*/ 5303414 w 9408955"/>
              <a:gd name="connsiteY3851" fmla="*/ 3219575 h 4587875"/>
              <a:gd name="connsiteX3852" fmla="*/ 5242735 w 9408955"/>
              <a:gd name="connsiteY3852" fmla="*/ 3194565 h 4587875"/>
              <a:gd name="connsiteX3853" fmla="*/ 5254597 w 9408955"/>
              <a:gd name="connsiteY3853" fmla="*/ 3248451 h 4587875"/>
              <a:gd name="connsiteX3854" fmla="*/ 5271046 w 9408955"/>
              <a:gd name="connsiteY3854" fmla="*/ 3251836 h 4587875"/>
              <a:gd name="connsiteX3855" fmla="*/ 2186459 w 9408955"/>
              <a:gd name="connsiteY3855" fmla="*/ 3251892 h 4587875"/>
              <a:gd name="connsiteX3856" fmla="*/ 2220896 w 9408955"/>
              <a:gd name="connsiteY3856" fmla="*/ 3202367 h 4587875"/>
              <a:gd name="connsiteX3857" fmla="*/ 2171187 w 9408955"/>
              <a:gd name="connsiteY3857" fmla="*/ 3186763 h 4587875"/>
              <a:gd name="connsiteX3858" fmla="*/ 2186459 w 9408955"/>
              <a:gd name="connsiteY3858" fmla="*/ 3251892 h 4587875"/>
              <a:gd name="connsiteX3859" fmla="*/ 1675094 w 9408955"/>
              <a:gd name="connsiteY3859" fmla="*/ 3251900 h 4587875"/>
              <a:gd name="connsiteX3860" fmla="*/ 1706664 w 9408955"/>
              <a:gd name="connsiteY3860" fmla="*/ 3218804 h 4587875"/>
              <a:gd name="connsiteX3861" fmla="*/ 1646675 w 9408955"/>
              <a:gd name="connsiteY3861" fmla="*/ 3193366 h 4587875"/>
              <a:gd name="connsiteX3862" fmla="*/ 1658673 w 9408955"/>
              <a:gd name="connsiteY3862" fmla="*/ 3248825 h 4587875"/>
              <a:gd name="connsiteX3863" fmla="*/ 1675094 w 9408955"/>
              <a:gd name="connsiteY3863" fmla="*/ 3251900 h 4587875"/>
              <a:gd name="connsiteX3864" fmla="*/ 1571686 w 9408955"/>
              <a:gd name="connsiteY3864" fmla="*/ 3251919 h 4587875"/>
              <a:gd name="connsiteX3865" fmla="*/ 1604626 w 9408955"/>
              <a:gd name="connsiteY3865" fmla="*/ 3219357 h 4587875"/>
              <a:gd name="connsiteX3866" fmla="*/ 1559770 w 9408955"/>
              <a:gd name="connsiteY3866" fmla="*/ 3183485 h 4587875"/>
              <a:gd name="connsiteX3867" fmla="*/ 1554683 w 9408955"/>
              <a:gd name="connsiteY3867" fmla="*/ 3248330 h 4587875"/>
              <a:gd name="connsiteX3868" fmla="*/ 1571686 w 9408955"/>
              <a:gd name="connsiteY3868" fmla="*/ 3251919 h 4587875"/>
              <a:gd name="connsiteX3869" fmla="*/ 4659116 w 9408955"/>
              <a:gd name="connsiteY3869" fmla="*/ 3251975 h 4587875"/>
              <a:gd name="connsiteX3870" fmla="*/ 4686512 w 9408955"/>
              <a:gd name="connsiteY3870" fmla="*/ 3211706 h 4587875"/>
              <a:gd name="connsiteX3871" fmla="*/ 4627170 w 9408955"/>
              <a:gd name="connsiteY3871" fmla="*/ 3191643 h 4587875"/>
              <a:gd name="connsiteX3872" fmla="*/ 4640970 w 9408955"/>
              <a:gd name="connsiteY3872" fmla="*/ 3249781 h 4587875"/>
              <a:gd name="connsiteX3873" fmla="*/ 4659116 w 9408955"/>
              <a:gd name="connsiteY3873" fmla="*/ 3251975 h 4587875"/>
              <a:gd name="connsiteX3874" fmla="*/ 4245936 w 9408955"/>
              <a:gd name="connsiteY3874" fmla="*/ 3251983 h 4587875"/>
              <a:gd name="connsiteX3875" fmla="*/ 4276172 w 9408955"/>
              <a:gd name="connsiteY3875" fmla="*/ 3205236 h 4587875"/>
              <a:gd name="connsiteX3876" fmla="*/ 4217825 w 9408955"/>
              <a:gd name="connsiteY3876" fmla="*/ 3192275 h 4587875"/>
              <a:gd name="connsiteX3877" fmla="*/ 4224946 w 9408955"/>
              <a:gd name="connsiteY3877" fmla="*/ 3247755 h 4587875"/>
              <a:gd name="connsiteX3878" fmla="*/ 4245936 w 9408955"/>
              <a:gd name="connsiteY3878" fmla="*/ 3251983 h 4587875"/>
              <a:gd name="connsiteX3879" fmla="*/ 5472350 w 9408955"/>
              <a:gd name="connsiteY3879" fmla="*/ 3252035 h 4587875"/>
              <a:gd name="connsiteX3880" fmla="*/ 5509694 w 9408955"/>
              <a:gd name="connsiteY3880" fmla="*/ 3219866 h 4587875"/>
              <a:gd name="connsiteX3881" fmla="*/ 5448607 w 9408955"/>
              <a:gd name="connsiteY3881" fmla="*/ 3191704 h 4587875"/>
              <a:gd name="connsiteX3882" fmla="*/ 5455062 w 9408955"/>
              <a:gd name="connsiteY3882" fmla="*/ 3246643 h 4587875"/>
              <a:gd name="connsiteX3883" fmla="*/ 5472350 w 9408955"/>
              <a:gd name="connsiteY3883" fmla="*/ 3252035 h 4587875"/>
              <a:gd name="connsiteX3884" fmla="*/ 6095165 w 9408955"/>
              <a:gd name="connsiteY3884" fmla="*/ 3252041 h 4587875"/>
              <a:gd name="connsiteX3885" fmla="*/ 6102608 w 9408955"/>
              <a:gd name="connsiteY3885" fmla="*/ 3184687 h 4587875"/>
              <a:gd name="connsiteX3886" fmla="*/ 6054566 w 9408955"/>
              <a:gd name="connsiteY3886" fmla="*/ 3213289 h 4587875"/>
              <a:gd name="connsiteX3887" fmla="*/ 6095165 w 9408955"/>
              <a:gd name="connsiteY3887" fmla="*/ 3252041 h 4587875"/>
              <a:gd name="connsiteX3888" fmla="*/ 7842583 w 9408955"/>
              <a:gd name="connsiteY3888" fmla="*/ 3252201 h 4587875"/>
              <a:gd name="connsiteX3889" fmla="*/ 7875126 w 9408955"/>
              <a:gd name="connsiteY3889" fmla="*/ 3218279 h 4587875"/>
              <a:gd name="connsiteX3890" fmla="*/ 7808808 w 9408955"/>
              <a:gd name="connsiteY3890" fmla="*/ 3197735 h 4587875"/>
              <a:gd name="connsiteX3891" fmla="*/ 7825735 w 9408955"/>
              <a:gd name="connsiteY3891" fmla="*/ 3249904 h 4587875"/>
              <a:gd name="connsiteX3892" fmla="*/ 7842583 w 9408955"/>
              <a:gd name="connsiteY3892" fmla="*/ 3252201 h 4587875"/>
              <a:gd name="connsiteX3893" fmla="*/ 6610301 w 9408955"/>
              <a:gd name="connsiteY3893" fmla="*/ 3252311 h 4587875"/>
              <a:gd name="connsiteX3894" fmla="*/ 6638505 w 9408955"/>
              <a:gd name="connsiteY3894" fmla="*/ 3203783 h 4587875"/>
              <a:gd name="connsiteX3895" fmla="*/ 6578699 w 9408955"/>
              <a:gd name="connsiteY3895" fmla="*/ 3196013 h 4587875"/>
              <a:gd name="connsiteX3896" fmla="*/ 6589387 w 9408955"/>
              <a:gd name="connsiteY3896" fmla="*/ 3247661 h 4587875"/>
              <a:gd name="connsiteX3897" fmla="*/ 6610301 w 9408955"/>
              <a:gd name="connsiteY3897" fmla="*/ 3252311 h 4587875"/>
              <a:gd name="connsiteX3898" fmla="*/ 8558426 w 9408955"/>
              <a:gd name="connsiteY3898" fmla="*/ 3252386 h 4587875"/>
              <a:gd name="connsiteX3899" fmla="*/ 8593059 w 9408955"/>
              <a:gd name="connsiteY3899" fmla="*/ 3224204 h 4587875"/>
              <a:gd name="connsiteX3900" fmla="*/ 8540993 w 9408955"/>
              <a:gd name="connsiteY3900" fmla="*/ 3186512 h 4587875"/>
              <a:gd name="connsiteX3901" fmla="*/ 8542836 w 9408955"/>
              <a:gd name="connsiteY3901" fmla="*/ 3248795 h 4587875"/>
              <a:gd name="connsiteX3902" fmla="*/ 8558426 w 9408955"/>
              <a:gd name="connsiteY3902" fmla="*/ 3252386 h 4587875"/>
              <a:gd name="connsiteX3903" fmla="*/ 7325434 w 9408955"/>
              <a:gd name="connsiteY3903" fmla="*/ 3252503 h 4587875"/>
              <a:gd name="connsiteX3904" fmla="*/ 7359018 w 9408955"/>
              <a:gd name="connsiteY3904" fmla="*/ 3211475 h 4587875"/>
              <a:gd name="connsiteX3905" fmla="*/ 7296925 w 9408955"/>
              <a:gd name="connsiteY3905" fmla="*/ 3197572 h 4587875"/>
              <a:gd name="connsiteX3906" fmla="*/ 7306250 w 9408955"/>
              <a:gd name="connsiteY3906" fmla="*/ 3246576 h 4587875"/>
              <a:gd name="connsiteX3907" fmla="*/ 7325434 w 9408955"/>
              <a:gd name="connsiteY3907" fmla="*/ 3252503 h 4587875"/>
              <a:gd name="connsiteX3908" fmla="*/ 7941023 w 9408955"/>
              <a:gd name="connsiteY3908" fmla="*/ 3252562 h 4587875"/>
              <a:gd name="connsiteX3909" fmla="*/ 7975560 w 9408955"/>
              <a:gd name="connsiteY3909" fmla="*/ 3219593 h 4587875"/>
              <a:gd name="connsiteX3910" fmla="*/ 7912083 w 9408955"/>
              <a:gd name="connsiteY3910" fmla="*/ 3197428 h 4587875"/>
              <a:gd name="connsiteX3911" fmla="*/ 7923624 w 9408955"/>
              <a:gd name="connsiteY3911" fmla="*/ 3247928 h 4587875"/>
              <a:gd name="connsiteX3912" fmla="*/ 7941023 w 9408955"/>
              <a:gd name="connsiteY3912" fmla="*/ 3252562 h 4587875"/>
              <a:gd name="connsiteX3913" fmla="*/ 854592 w 9408955"/>
              <a:gd name="connsiteY3913" fmla="*/ 3346254 h 4587875"/>
              <a:gd name="connsiteX3914" fmla="*/ 878617 w 9408955"/>
              <a:gd name="connsiteY3914" fmla="*/ 3315684 h 4587875"/>
              <a:gd name="connsiteX3915" fmla="*/ 827094 w 9408955"/>
              <a:gd name="connsiteY3915" fmla="*/ 3308768 h 4587875"/>
              <a:gd name="connsiteX3916" fmla="*/ 840653 w 9408955"/>
              <a:gd name="connsiteY3916" fmla="*/ 3344039 h 4587875"/>
              <a:gd name="connsiteX3917" fmla="*/ 854592 w 9408955"/>
              <a:gd name="connsiteY3917" fmla="*/ 3346254 h 4587875"/>
              <a:gd name="connsiteX3918" fmla="*/ 1996346 w 9408955"/>
              <a:gd name="connsiteY3918" fmla="*/ 3350992 h 4587875"/>
              <a:gd name="connsiteX3919" fmla="*/ 2016036 w 9408955"/>
              <a:gd name="connsiteY3919" fmla="*/ 3329590 h 4587875"/>
              <a:gd name="connsiteX3920" fmla="*/ 1966198 w 9408955"/>
              <a:gd name="connsiteY3920" fmla="*/ 3287070 h 4587875"/>
              <a:gd name="connsiteX3921" fmla="*/ 1966883 w 9408955"/>
              <a:gd name="connsiteY3921" fmla="*/ 3350736 h 4587875"/>
              <a:gd name="connsiteX3922" fmla="*/ 1996346 w 9408955"/>
              <a:gd name="connsiteY3922" fmla="*/ 3350992 h 4587875"/>
              <a:gd name="connsiteX3923" fmla="*/ 5282976 w 9408955"/>
              <a:gd name="connsiteY3923" fmla="*/ 3351665 h 4587875"/>
              <a:gd name="connsiteX3924" fmla="*/ 5301936 w 9408955"/>
              <a:gd name="connsiteY3924" fmla="*/ 3331481 h 4587875"/>
              <a:gd name="connsiteX3925" fmla="*/ 5259521 w 9408955"/>
              <a:gd name="connsiteY3925" fmla="*/ 3284990 h 4587875"/>
              <a:gd name="connsiteX3926" fmla="*/ 5254680 w 9408955"/>
              <a:gd name="connsiteY3926" fmla="*/ 3351438 h 4587875"/>
              <a:gd name="connsiteX3927" fmla="*/ 5282976 w 9408955"/>
              <a:gd name="connsiteY3927" fmla="*/ 3351665 h 4587875"/>
              <a:gd name="connsiteX3928" fmla="*/ 7543778 w 9408955"/>
              <a:gd name="connsiteY3928" fmla="*/ 3352217 h 4587875"/>
              <a:gd name="connsiteX3929" fmla="*/ 7563260 w 9408955"/>
              <a:gd name="connsiteY3929" fmla="*/ 3331652 h 4587875"/>
              <a:gd name="connsiteX3930" fmla="*/ 7520398 w 9408955"/>
              <a:gd name="connsiteY3930" fmla="*/ 3284515 h 4587875"/>
              <a:gd name="connsiteX3931" fmla="*/ 7514668 w 9408955"/>
              <a:gd name="connsiteY3931" fmla="*/ 3351293 h 4587875"/>
              <a:gd name="connsiteX3932" fmla="*/ 7543778 w 9408955"/>
              <a:gd name="connsiteY3932" fmla="*/ 3352217 h 4587875"/>
              <a:gd name="connsiteX3933" fmla="*/ 4666506 w 9408955"/>
              <a:gd name="connsiteY3933" fmla="*/ 3352687 h 4587875"/>
              <a:gd name="connsiteX3934" fmla="*/ 4686120 w 9408955"/>
              <a:gd name="connsiteY3934" fmla="*/ 3330487 h 4587875"/>
              <a:gd name="connsiteX3935" fmla="*/ 4641320 w 9408955"/>
              <a:gd name="connsiteY3935" fmla="*/ 3285570 h 4587875"/>
              <a:gd name="connsiteX3936" fmla="*/ 4636317 w 9408955"/>
              <a:gd name="connsiteY3936" fmla="*/ 3350654 h 4587875"/>
              <a:gd name="connsiteX3937" fmla="*/ 4666506 w 9408955"/>
              <a:gd name="connsiteY3937" fmla="*/ 3352687 h 4587875"/>
              <a:gd name="connsiteX3938" fmla="*/ 2709727 w 9408955"/>
              <a:gd name="connsiteY3938" fmla="*/ 3352926 h 4587875"/>
              <a:gd name="connsiteX3939" fmla="*/ 2730488 w 9408955"/>
              <a:gd name="connsiteY3939" fmla="*/ 3302712 h 4587875"/>
              <a:gd name="connsiteX3940" fmla="*/ 2669644 w 9408955"/>
              <a:gd name="connsiteY3940" fmla="*/ 3301812 h 4587875"/>
              <a:gd name="connsiteX3941" fmla="*/ 2688468 w 9408955"/>
              <a:gd name="connsiteY3941" fmla="*/ 3351987 h 4587875"/>
              <a:gd name="connsiteX3942" fmla="*/ 2709727 w 9408955"/>
              <a:gd name="connsiteY3942" fmla="*/ 3352926 h 4587875"/>
              <a:gd name="connsiteX3943" fmla="*/ 6618384 w 9408955"/>
              <a:gd name="connsiteY3943" fmla="*/ 3353036 h 4587875"/>
              <a:gd name="connsiteX3944" fmla="*/ 6637179 w 9408955"/>
              <a:gd name="connsiteY3944" fmla="*/ 3331542 h 4587875"/>
              <a:gd name="connsiteX3945" fmla="*/ 6595677 w 9408955"/>
              <a:gd name="connsiteY3945" fmla="*/ 3284415 h 4587875"/>
              <a:gd name="connsiteX3946" fmla="*/ 6589554 w 9408955"/>
              <a:gd name="connsiteY3946" fmla="*/ 3351772 h 4587875"/>
              <a:gd name="connsiteX3947" fmla="*/ 6618384 w 9408955"/>
              <a:gd name="connsiteY3947" fmla="*/ 3353036 h 4587875"/>
              <a:gd name="connsiteX3948" fmla="*/ 7950951 w 9408955"/>
              <a:gd name="connsiteY3948" fmla="*/ 3353048 h 4587875"/>
              <a:gd name="connsiteX3949" fmla="*/ 7974873 w 9408955"/>
              <a:gd name="connsiteY3949" fmla="*/ 3308893 h 4587875"/>
              <a:gd name="connsiteX3950" fmla="*/ 7916253 w 9408955"/>
              <a:gd name="connsiteY3950" fmla="*/ 3294797 h 4587875"/>
              <a:gd name="connsiteX3951" fmla="*/ 7932115 w 9408955"/>
              <a:gd name="connsiteY3951" fmla="*/ 3351865 h 4587875"/>
              <a:gd name="connsiteX3952" fmla="*/ 7950951 w 9408955"/>
              <a:gd name="connsiteY3952" fmla="*/ 3353048 h 4587875"/>
              <a:gd name="connsiteX3953" fmla="*/ 1066495 w 9408955"/>
              <a:gd name="connsiteY3953" fmla="*/ 3353548 h 4587875"/>
              <a:gd name="connsiteX3954" fmla="*/ 1086333 w 9408955"/>
              <a:gd name="connsiteY3954" fmla="*/ 3338794 h 4587875"/>
              <a:gd name="connsiteX3955" fmla="*/ 1053906 w 9408955"/>
              <a:gd name="connsiteY3955" fmla="*/ 3284071 h 4587875"/>
              <a:gd name="connsiteX3956" fmla="*/ 1041208 w 9408955"/>
              <a:gd name="connsiteY3956" fmla="*/ 3351004 h 4587875"/>
              <a:gd name="connsiteX3957" fmla="*/ 1066495 w 9408955"/>
              <a:gd name="connsiteY3957" fmla="*/ 3353548 h 4587875"/>
              <a:gd name="connsiteX3958" fmla="*/ 5072859 w 9408955"/>
              <a:gd name="connsiteY3958" fmla="*/ 3353585 h 4587875"/>
              <a:gd name="connsiteX3959" fmla="*/ 5097587 w 9408955"/>
              <a:gd name="connsiteY3959" fmla="*/ 3309068 h 4587875"/>
              <a:gd name="connsiteX3960" fmla="*/ 5042362 w 9408955"/>
              <a:gd name="connsiteY3960" fmla="*/ 3291468 h 4587875"/>
              <a:gd name="connsiteX3961" fmla="*/ 5053684 w 9408955"/>
              <a:gd name="connsiteY3961" fmla="*/ 3352724 h 4587875"/>
              <a:gd name="connsiteX3962" fmla="*/ 5072859 w 9408955"/>
              <a:gd name="connsiteY3962" fmla="*/ 3353585 h 4587875"/>
              <a:gd name="connsiteX3963" fmla="*/ 5482968 w 9408955"/>
              <a:gd name="connsiteY3963" fmla="*/ 3353689 h 4587875"/>
              <a:gd name="connsiteX3964" fmla="*/ 5509468 w 9408955"/>
              <a:gd name="connsiteY3964" fmla="*/ 3308709 h 4587875"/>
              <a:gd name="connsiteX3965" fmla="*/ 5448418 w 9408955"/>
              <a:gd name="connsiteY3965" fmla="*/ 3295878 h 4587875"/>
              <a:gd name="connsiteX3966" fmla="*/ 5463623 w 9408955"/>
              <a:gd name="connsiteY3966" fmla="*/ 3353159 h 4587875"/>
              <a:gd name="connsiteX3967" fmla="*/ 5482968 w 9408955"/>
              <a:gd name="connsiteY3967" fmla="*/ 3353689 h 4587875"/>
              <a:gd name="connsiteX3968" fmla="*/ 7843160 w 9408955"/>
              <a:gd name="connsiteY3968" fmla="*/ 3353861 h 4587875"/>
              <a:gd name="connsiteX3969" fmla="*/ 7873632 w 9408955"/>
              <a:gd name="connsiteY3969" fmla="*/ 3323273 h 4587875"/>
              <a:gd name="connsiteX3970" fmla="*/ 7816632 w 9408955"/>
              <a:gd name="connsiteY3970" fmla="*/ 3291684 h 4587875"/>
              <a:gd name="connsiteX3971" fmla="*/ 7827716 w 9408955"/>
              <a:gd name="connsiteY3971" fmla="*/ 3352606 h 4587875"/>
              <a:gd name="connsiteX3972" fmla="*/ 7843160 w 9408955"/>
              <a:gd name="connsiteY3972" fmla="*/ 3353861 h 4587875"/>
              <a:gd name="connsiteX3973" fmla="*/ 8647582 w 9408955"/>
              <a:gd name="connsiteY3973" fmla="*/ 3353879 h 4587875"/>
              <a:gd name="connsiteX3974" fmla="*/ 8694491 w 9408955"/>
              <a:gd name="connsiteY3974" fmla="*/ 3324618 h 4587875"/>
              <a:gd name="connsiteX3975" fmla="*/ 8646432 w 9408955"/>
              <a:gd name="connsiteY3975" fmla="*/ 3286899 h 4587875"/>
              <a:gd name="connsiteX3976" fmla="*/ 8647582 w 9408955"/>
              <a:gd name="connsiteY3976" fmla="*/ 3353879 h 4587875"/>
              <a:gd name="connsiteX3977" fmla="*/ 7224216 w 9408955"/>
              <a:gd name="connsiteY3977" fmla="*/ 3353898 h 4587875"/>
              <a:gd name="connsiteX3978" fmla="*/ 7255413 w 9408955"/>
              <a:gd name="connsiteY3978" fmla="*/ 3323122 h 4587875"/>
              <a:gd name="connsiteX3979" fmla="*/ 7208375 w 9408955"/>
              <a:gd name="connsiteY3979" fmla="*/ 3285735 h 4587875"/>
              <a:gd name="connsiteX3980" fmla="*/ 7208602 w 9408955"/>
              <a:gd name="connsiteY3980" fmla="*/ 3350934 h 4587875"/>
              <a:gd name="connsiteX3981" fmla="*/ 7224216 w 9408955"/>
              <a:gd name="connsiteY3981" fmla="*/ 3353898 h 4587875"/>
              <a:gd name="connsiteX3982" fmla="*/ 2088501 w 9408955"/>
              <a:gd name="connsiteY3982" fmla="*/ 3353933 h 4587875"/>
              <a:gd name="connsiteX3983" fmla="*/ 2118869 w 9408955"/>
              <a:gd name="connsiteY3983" fmla="*/ 3315152 h 4587875"/>
              <a:gd name="connsiteX3984" fmla="*/ 2061142 w 9408955"/>
              <a:gd name="connsiteY3984" fmla="*/ 3293608 h 4587875"/>
              <a:gd name="connsiteX3985" fmla="*/ 2070838 w 9408955"/>
              <a:gd name="connsiteY3985" fmla="*/ 3351438 h 4587875"/>
              <a:gd name="connsiteX3986" fmla="*/ 2088501 w 9408955"/>
              <a:gd name="connsiteY3986" fmla="*/ 3353933 h 4587875"/>
              <a:gd name="connsiteX3987" fmla="*/ 1273096 w 9408955"/>
              <a:gd name="connsiteY3987" fmla="*/ 3353960 h 4587875"/>
              <a:gd name="connsiteX3988" fmla="*/ 1289240 w 9408955"/>
              <a:gd name="connsiteY3988" fmla="*/ 3296820 h 4587875"/>
              <a:gd name="connsiteX3989" fmla="*/ 1229140 w 9408955"/>
              <a:gd name="connsiteY3989" fmla="*/ 3308298 h 4587875"/>
              <a:gd name="connsiteX3990" fmla="*/ 1250300 w 9408955"/>
              <a:gd name="connsiteY3990" fmla="*/ 3351916 h 4587875"/>
              <a:gd name="connsiteX3991" fmla="*/ 1273096 w 9408955"/>
              <a:gd name="connsiteY3991" fmla="*/ 3353960 h 4587875"/>
              <a:gd name="connsiteX3992" fmla="*/ 7743181 w 9408955"/>
              <a:gd name="connsiteY3992" fmla="*/ 3354004 h 4587875"/>
              <a:gd name="connsiteX3993" fmla="*/ 7769747 w 9408955"/>
              <a:gd name="connsiteY3993" fmla="*/ 3307962 h 4587875"/>
              <a:gd name="connsiteX3994" fmla="*/ 7709422 w 9408955"/>
              <a:gd name="connsiteY3994" fmla="*/ 3295989 h 4587875"/>
              <a:gd name="connsiteX3995" fmla="*/ 7723709 w 9408955"/>
              <a:gd name="connsiteY3995" fmla="*/ 3352169 h 4587875"/>
              <a:gd name="connsiteX3996" fmla="*/ 7743181 w 9408955"/>
              <a:gd name="connsiteY3996" fmla="*/ 3354004 h 4587875"/>
              <a:gd name="connsiteX3997" fmla="*/ 1469716 w 9408955"/>
              <a:gd name="connsiteY3997" fmla="*/ 3354170 h 4587875"/>
              <a:gd name="connsiteX3998" fmla="*/ 1499777 w 9408955"/>
              <a:gd name="connsiteY3998" fmla="*/ 3315170 h 4587875"/>
              <a:gd name="connsiteX3999" fmla="*/ 1446560 w 9408955"/>
              <a:gd name="connsiteY3999" fmla="*/ 3291025 h 4587875"/>
              <a:gd name="connsiteX4000" fmla="*/ 1451294 w 9408955"/>
              <a:gd name="connsiteY4000" fmla="*/ 3349696 h 4587875"/>
              <a:gd name="connsiteX4001" fmla="*/ 1469716 w 9408955"/>
              <a:gd name="connsiteY4001" fmla="*/ 3354170 h 4587875"/>
              <a:gd name="connsiteX4002" fmla="*/ 6194856 w 9408955"/>
              <a:gd name="connsiteY4002" fmla="*/ 3354205 h 4587875"/>
              <a:gd name="connsiteX4003" fmla="*/ 6209667 w 9408955"/>
              <a:gd name="connsiteY4003" fmla="*/ 3349817 h 4587875"/>
              <a:gd name="connsiteX4004" fmla="*/ 6199150 w 9408955"/>
              <a:gd name="connsiteY4004" fmla="*/ 3283416 h 4587875"/>
              <a:gd name="connsiteX4005" fmla="*/ 6156852 w 9408955"/>
              <a:gd name="connsiteY4005" fmla="*/ 3331853 h 4587875"/>
              <a:gd name="connsiteX4006" fmla="*/ 6194856 w 9408955"/>
              <a:gd name="connsiteY4006" fmla="*/ 3354205 h 4587875"/>
              <a:gd name="connsiteX4007" fmla="*/ 1357175 w 9408955"/>
              <a:gd name="connsiteY4007" fmla="*/ 3354238 h 4587875"/>
              <a:gd name="connsiteX4008" fmla="*/ 1372877 w 9408955"/>
              <a:gd name="connsiteY4008" fmla="*/ 3353499 h 4587875"/>
              <a:gd name="connsiteX4009" fmla="*/ 1373105 w 9408955"/>
              <a:gd name="connsiteY4009" fmla="*/ 3285646 h 4587875"/>
              <a:gd name="connsiteX4010" fmla="*/ 1325578 w 9408955"/>
              <a:gd name="connsiteY4010" fmla="*/ 3323418 h 4587875"/>
              <a:gd name="connsiteX4011" fmla="*/ 1357175 w 9408955"/>
              <a:gd name="connsiteY4011" fmla="*/ 3354238 h 4587875"/>
              <a:gd name="connsiteX4012" fmla="*/ 7018873 w 9408955"/>
              <a:gd name="connsiteY4012" fmla="*/ 3354284 h 4587875"/>
              <a:gd name="connsiteX4013" fmla="*/ 7052423 w 9408955"/>
              <a:gd name="connsiteY4013" fmla="*/ 3315727 h 4587875"/>
              <a:gd name="connsiteX4014" fmla="*/ 6995500 w 9408955"/>
              <a:gd name="connsiteY4014" fmla="*/ 3291748 h 4587875"/>
              <a:gd name="connsiteX4015" fmla="*/ 7000489 w 9408955"/>
              <a:gd name="connsiteY4015" fmla="*/ 3350113 h 4587875"/>
              <a:gd name="connsiteX4016" fmla="*/ 7018873 w 9408955"/>
              <a:gd name="connsiteY4016" fmla="*/ 3354284 h 4587875"/>
              <a:gd name="connsiteX4017" fmla="*/ 1161048 w 9408955"/>
              <a:gd name="connsiteY4017" fmla="*/ 3354311 h 4587875"/>
              <a:gd name="connsiteX4018" fmla="*/ 1193756 w 9408955"/>
              <a:gd name="connsiteY4018" fmla="*/ 3323905 h 4587875"/>
              <a:gd name="connsiteX4019" fmla="*/ 1139857 w 9408955"/>
              <a:gd name="connsiteY4019" fmla="*/ 3290257 h 4587875"/>
              <a:gd name="connsiteX4020" fmla="*/ 1145130 w 9408955"/>
              <a:gd name="connsiteY4020" fmla="*/ 3351416 h 4587875"/>
              <a:gd name="connsiteX4021" fmla="*/ 1161048 w 9408955"/>
              <a:gd name="connsiteY4021" fmla="*/ 3354311 h 4587875"/>
              <a:gd name="connsiteX4022" fmla="*/ 6405675 w 9408955"/>
              <a:gd name="connsiteY4022" fmla="*/ 3354442 h 4587875"/>
              <a:gd name="connsiteX4023" fmla="*/ 6435349 w 9408955"/>
              <a:gd name="connsiteY4023" fmla="*/ 3315814 h 4587875"/>
              <a:gd name="connsiteX4024" fmla="*/ 6378129 w 9408955"/>
              <a:gd name="connsiteY4024" fmla="*/ 3290947 h 4587875"/>
              <a:gd name="connsiteX4025" fmla="*/ 6388307 w 9408955"/>
              <a:gd name="connsiteY4025" fmla="*/ 3352654 h 4587875"/>
              <a:gd name="connsiteX4026" fmla="*/ 6405675 w 9408955"/>
              <a:gd name="connsiteY4026" fmla="*/ 3354442 h 4587875"/>
              <a:gd name="connsiteX4027" fmla="*/ 6710128 w 9408955"/>
              <a:gd name="connsiteY4027" fmla="*/ 3354468 h 4587875"/>
              <a:gd name="connsiteX4028" fmla="*/ 6740858 w 9408955"/>
              <a:gd name="connsiteY4028" fmla="*/ 3323870 h 4587875"/>
              <a:gd name="connsiteX4029" fmla="*/ 6699715 w 9408955"/>
              <a:gd name="connsiteY4029" fmla="*/ 3285420 h 4587875"/>
              <a:gd name="connsiteX4030" fmla="*/ 6694545 w 9408955"/>
              <a:gd name="connsiteY4030" fmla="*/ 3351690 h 4587875"/>
              <a:gd name="connsiteX4031" fmla="*/ 6710128 w 9408955"/>
              <a:gd name="connsiteY4031" fmla="*/ 3354468 h 4587875"/>
              <a:gd name="connsiteX4032" fmla="*/ 6813650 w 9408955"/>
              <a:gd name="connsiteY4032" fmla="*/ 3354488 h 4587875"/>
              <a:gd name="connsiteX4033" fmla="*/ 6844235 w 9408955"/>
              <a:gd name="connsiteY4033" fmla="*/ 3322994 h 4587875"/>
              <a:gd name="connsiteX4034" fmla="*/ 6793207 w 9408955"/>
              <a:gd name="connsiteY4034" fmla="*/ 3288207 h 4587875"/>
              <a:gd name="connsiteX4035" fmla="*/ 6797743 w 9408955"/>
              <a:gd name="connsiteY4035" fmla="*/ 3352097 h 4587875"/>
              <a:gd name="connsiteX4036" fmla="*/ 6813650 w 9408955"/>
              <a:gd name="connsiteY4036" fmla="*/ 3354488 h 4587875"/>
              <a:gd name="connsiteX4037" fmla="*/ 5375114 w 9408955"/>
              <a:gd name="connsiteY4037" fmla="*/ 3354519 h 4587875"/>
              <a:gd name="connsiteX4038" fmla="*/ 5406611 w 9408955"/>
              <a:gd name="connsiteY4038" fmla="*/ 3324852 h 4587875"/>
              <a:gd name="connsiteX4039" fmla="*/ 5358484 w 9408955"/>
              <a:gd name="connsiteY4039" fmla="*/ 3285995 h 4587875"/>
              <a:gd name="connsiteX4040" fmla="*/ 5359625 w 9408955"/>
              <a:gd name="connsiteY4040" fmla="*/ 3351594 h 4587875"/>
              <a:gd name="connsiteX4041" fmla="*/ 5375114 w 9408955"/>
              <a:gd name="connsiteY4041" fmla="*/ 3354519 h 4587875"/>
              <a:gd name="connsiteX4042" fmla="*/ 8558892 w 9408955"/>
              <a:gd name="connsiteY4042" fmla="*/ 3354583 h 4587875"/>
              <a:gd name="connsiteX4043" fmla="*/ 8593264 w 9408955"/>
              <a:gd name="connsiteY4043" fmla="*/ 3328751 h 4587875"/>
              <a:gd name="connsiteX4044" fmla="*/ 8537974 w 9408955"/>
              <a:gd name="connsiteY4044" fmla="*/ 3290139 h 4587875"/>
              <a:gd name="connsiteX4045" fmla="*/ 8543964 w 9408955"/>
              <a:gd name="connsiteY4045" fmla="*/ 3351370 h 4587875"/>
              <a:gd name="connsiteX4046" fmla="*/ 8558892 w 9408955"/>
              <a:gd name="connsiteY4046" fmla="*/ 3354583 h 4587875"/>
              <a:gd name="connsiteX4047" fmla="*/ 1779651 w 9408955"/>
              <a:gd name="connsiteY4047" fmla="*/ 3354646 h 4587875"/>
              <a:gd name="connsiteX4048" fmla="*/ 1809664 w 9408955"/>
              <a:gd name="connsiteY4048" fmla="*/ 3323416 h 4587875"/>
              <a:gd name="connsiteX4049" fmla="*/ 1761596 w 9408955"/>
              <a:gd name="connsiteY4049" fmla="*/ 3285404 h 4587875"/>
              <a:gd name="connsiteX4050" fmla="*/ 1764126 w 9408955"/>
              <a:gd name="connsiteY4050" fmla="*/ 3352674 h 4587875"/>
              <a:gd name="connsiteX4051" fmla="*/ 1779651 w 9408955"/>
              <a:gd name="connsiteY4051" fmla="*/ 3354646 h 4587875"/>
              <a:gd name="connsiteX4052" fmla="*/ 1878736 w 9408955"/>
              <a:gd name="connsiteY4052" fmla="*/ 3354754 h 4587875"/>
              <a:gd name="connsiteX4053" fmla="*/ 1913547 w 9408955"/>
              <a:gd name="connsiteY4053" fmla="*/ 3323366 h 4587875"/>
              <a:gd name="connsiteX4054" fmla="*/ 1867544 w 9408955"/>
              <a:gd name="connsiteY4054" fmla="*/ 3285095 h 4587875"/>
              <a:gd name="connsiteX4055" fmla="*/ 1862254 w 9408955"/>
              <a:gd name="connsiteY4055" fmla="*/ 3350637 h 4587875"/>
              <a:gd name="connsiteX4056" fmla="*/ 1878736 w 9408955"/>
              <a:gd name="connsiteY4056" fmla="*/ 3354754 h 4587875"/>
              <a:gd name="connsiteX4057" fmla="*/ 1675221 w 9408955"/>
              <a:gd name="connsiteY4057" fmla="*/ 3354792 h 4587875"/>
              <a:gd name="connsiteX4058" fmla="*/ 1705857 w 9408955"/>
              <a:gd name="connsiteY4058" fmla="*/ 3323921 h 4587875"/>
              <a:gd name="connsiteX4059" fmla="*/ 1665379 w 9408955"/>
              <a:gd name="connsiteY4059" fmla="*/ 3283675 h 4587875"/>
              <a:gd name="connsiteX4060" fmla="*/ 1659466 w 9408955"/>
              <a:gd name="connsiteY4060" fmla="*/ 3352505 h 4587875"/>
              <a:gd name="connsiteX4061" fmla="*/ 1675221 w 9408955"/>
              <a:gd name="connsiteY4061" fmla="*/ 3354792 h 4587875"/>
              <a:gd name="connsiteX4062" fmla="*/ 5681714 w 9408955"/>
              <a:gd name="connsiteY4062" fmla="*/ 3354806 h 4587875"/>
              <a:gd name="connsiteX4063" fmla="*/ 5715778 w 9408955"/>
              <a:gd name="connsiteY4063" fmla="*/ 3323255 h 4587875"/>
              <a:gd name="connsiteX4064" fmla="*/ 5659843 w 9408955"/>
              <a:gd name="connsiteY4064" fmla="*/ 3291040 h 4587875"/>
              <a:gd name="connsiteX4065" fmla="*/ 5665481 w 9408955"/>
              <a:gd name="connsiteY4065" fmla="*/ 3350900 h 4587875"/>
              <a:gd name="connsiteX4066" fmla="*/ 5681714 w 9408955"/>
              <a:gd name="connsiteY4066" fmla="*/ 3354806 h 4587875"/>
              <a:gd name="connsiteX4067" fmla="*/ 5889254 w 9408955"/>
              <a:gd name="connsiteY4067" fmla="*/ 3354812 h 4587875"/>
              <a:gd name="connsiteX4068" fmla="*/ 5920475 w 9408955"/>
              <a:gd name="connsiteY4068" fmla="*/ 3324451 h 4587875"/>
              <a:gd name="connsiteX4069" fmla="*/ 5874145 w 9408955"/>
              <a:gd name="connsiteY4069" fmla="*/ 3286351 h 4587875"/>
              <a:gd name="connsiteX4070" fmla="*/ 5873457 w 9408955"/>
              <a:gd name="connsiteY4070" fmla="*/ 3352573 h 4587875"/>
              <a:gd name="connsiteX4071" fmla="*/ 5889254 w 9408955"/>
              <a:gd name="connsiteY4071" fmla="*/ 3354812 h 4587875"/>
              <a:gd name="connsiteX4072" fmla="*/ 7124560 w 9408955"/>
              <a:gd name="connsiteY4072" fmla="*/ 3354813 h 4587875"/>
              <a:gd name="connsiteX4073" fmla="*/ 7153399 w 9408955"/>
              <a:gd name="connsiteY4073" fmla="*/ 3309333 h 4587875"/>
              <a:gd name="connsiteX4074" fmla="*/ 7095191 w 9408955"/>
              <a:gd name="connsiteY4074" fmla="*/ 3293911 h 4587875"/>
              <a:gd name="connsiteX4075" fmla="*/ 7104892 w 9408955"/>
              <a:gd name="connsiteY4075" fmla="*/ 3351688 h 4587875"/>
              <a:gd name="connsiteX4076" fmla="*/ 7124560 w 9408955"/>
              <a:gd name="connsiteY4076" fmla="*/ 3354813 h 4587875"/>
              <a:gd name="connsiteX4077" fmla="*/ 7427333 w 9408955"/>
              <a:gd name="connsiteY4077" fmla="*/ 3354854 h 4587875"/>
              <a:gd name="connsiteX4078" fmla="*/ 7461446 w 9408955"/>
              <a:gd name="connsiteY4078" fmla="*/ 3323341 h 4587875"/>
              <a:gd name="connsiteX4079" fmla="*/ 7416251 w 9408955"/>
              <a:gd name="connsiteY4079" fmla="*/ 3285270 h 4587875"/>
              <a:gd name="connsiteX4080" fmla="*/ 7410486 w 9408955"/>
              <a:gd name="connsiteY4080" fmla="*/ 3350698 h 4587875"/>
              <a:gd name="connsiteX4081" fmla="*/ 7427333 w 9408955"/>
              <a:gd name="connsiteY4081" fmla="*/ 3354854 h 4587875"/>
              <a:gd name="connsiteX4082" fmla="*/ 2602755 w 9408955"/>
              <a:gd name="connsiteY4082" fmla="*/ 3354900 h 4587875"/>
              <a:gd name="connsiteX4083" fmla="*/ 2631607 w 9408955"/>
              <a:gd name="connsiteY4083" fmla="*/ 3316262 h 4587875"/>
              <a:gd name="connsiteX4084" fmla="*/ 2578613 w 9408955"/>
              <a:gd name="connsiteY4084" fmla="*/ 3289546 h 4587875"/>
              <a:gd name="connsiteX4085" fmla="*/ 2585208 w 9408955"/>
              <a:gd name="connsiteY4085" fmla="*/ 3353342 h 4587875"/>
              <a:gd name="connsiteX4086" fmla="*/ 2602755 w 9408955"/>
              <a:gd name="connsiteY4086" fmla="*/ 3354900 h 4587875"/>
              <a:gd name="connsiteX4087" fmla="*/ 7330831 w 9408955"/>
              <a:gd name="connsiteY4087" fmla="*/ 3354950 h 4587875"/>
              <a:gd name="connsiteX4088" fmla="*/ 7358130 w 9408955"/>
              <a:gd name="connsiteY4088" fmla="*/ 3315755 h 4587875"/>
              <a:gd name="connsiteX4089" fmla="*/ 7311186 w 9408955"/>
              <a:gd name="connsiteY4089" fmla="*/ 3285635 h 4587875"/>
              <a:gd name="connsiteX4090" fmla="*/ 7313453 w 9408955"/>
              <a:gd name="connsiteY4090" fmla="*/ 3353752 h 4587875"/>
              <a:gd name="connsiteX4091" fmla="*/ 7330831 w 9408955"/>
              <a:gd name="connsiteY4091" fmla="*/ 3354950 h 4587875"/>
              <a:gd name="connsiteX4092" fmla="*/ 2496256 w 9408955"/>
              <a:gd name="connsiteY4092" fmla="*/ 3355002 h 4587875"/>
              <a:gd name="connsiteX4093" fmla="*/ 2528669 w 9408955"/>
              <a:gd name="connsiteY4093" fmla="*/ 3323445 h 4587875"/>
              <a:gd name="connsiteX4094" fmla="*/ 2479139 w 9408955"/>
              <a:gd name="connsiteY4094" fmla="*/ 3287521 h 4587875"/>
              <a:gd name="connsiteX4095" fmla="*/ 2480044 w 9408955"/>
              <a:gd name="connsiteY4095" fmla="*/ 3351411 h 4587875"/>
              <a:gd name="connsiteX4096" fmla="*/ 2496256 w 9408955"/>
              <a:gd name="connsiteY4096" fmla="*/ 3355002 h 4587875"/>
              <a:gd name="connsiteX4097" fmla="*/ 953147 w 9408955"/>
              <a:gd name="connsiteY4097" fmla="*/ 3355026 h 4587875"/>
              <a:gd name="connsiteX4098" fmla="*/ 986127 w 9408955"/>
              <a:gd name="connsiteY4098" fmla="*/ 3324489 h 4587875"/>
              <a:gd name="connsiteX4099" fmla="*/ 948693 w 9408955"/>
              <a:gd name="connsiteY4099" fmla="*/ 3283672 h 4587875"/>
              <a:gd name="connsiteX4100" fmla="*/ 937192 w 9408955"/>
              <a:gd name="connsiteY4100" fmla="*/ 3350859 h 4587875"/>
              <a:gd name="connsiteX4101" fmla="*/ 953147 w 9408955"/>
              <a:gd name="connsiteY4101" fmla="*/ 3355026 h 4587875"/>
              <a:gd name="connsiteX4102" fmla="*/ 4860110 w 9408955"/>
              <a:gd name="connsiteY4102" fmla="*/ 3355057 h 4587875"/>
              <a:gd name="connsiteX4103" fmla="*/ 4892727 w 9408955"/>
              <a:gd name="connsiteY4103" fmla="*/ 3322875 h 4587875"/>
              <a:gd name="connsiteX4104" fmla="*/ 4834513 w 9408955"/>
              <a:gd name="connsiteY4104" fmla="*/ 3293346 h 4587875"/>
              <a:gd name="connsiteX4105" fmla="*/ 4844064 w 9408955"/>
              <a:gd name="connsiteY4105" fmla="*/ 3352173 h 4587875"/>
              <a:gd name="connsiteX4106" fmla="*/ 4860110 w 9408955"/>
              <a:gd name="connsiteY4106" fmla="*/ 3355057 h 4587875"/>
              <a:gd name="connsiteX4107" fmla="*/ 5988066 w 9408955"/>
              <a:gd name="connsiteY4107" fmla="*/ 3355086 h 4587875"/>
              <a:gd name="connsiteX4108" fmla="*/ 6021285 w 9408955"/>
              <a:gd name="connsiteY4108" fmla="*/ 3323797 h 4587875"/>
              <a:gd name="connsiteX4109" fmla="*/ 5978254 w 9408955"/>
              <a:gd name="connsiteY4109" fmla="*/ 3286182 h 4587875"/>
              <a:gd name="connsiteX4110" fmla="*/ 5971755 w 9408955"/>
              <a:gd name="connsiteY4110" fmla="*/ 3350926 h 4587875"/>
              <a:gd name="connsiteX4111" fmla="*/ 5988066 w 9408955"/>
              <a:gd name="connsiteY4111" fmla="*/ 3355086 h 4587875"/>
              <a:gd name="connsiteX4112" fmla="*/ 7637535 w 9408955"/>
              <a:gd name="connsiteY4112" fmla="*/ 3355135 h 4587875"/>
              <a:gd name="connsiteX4113" fmla="*/ 7668374 w 9408955"/>
              <a:gd name="connsiteY4113" fmla="*/ 3315575 h 4587875"/>
              <a:gd name="connsiteX4114" fmla="*/ 7613265 w 9408955"/>
              <a:gd name="connsiteY4114" fmla="*/ 3290376 h 4587875"/>
              <a:gd name="connsiteX4115" fmla="*/ 7619388 w 9408955"/>
              <a:gd name="connsiteY4115" fmla="*/ 3352458 h 4587875"/>
              <a:gd name="connsiteX4116" fmla="*/ 7637535 w 9408955"/>
              <a:gd name="connsiteY4116" fmla="*/ 3355135 h 4587875"/>
              <a:gd name="connsiteX4117" fmla="*/ 6502856 w 9408955"/>
              <a:gd name="connsiteY4117" fmla="*/ 3355177 h 4587875"/>
              <a:gd name="connsiteX4118" fmla="*/ 6536057 w 9408955"/>
              <a:gd name="connsiteY4118" fmla="*/ 3323879 h 4587875"/>
              <a:gd name="connsiteX4119" fmla="*/ 6491859 w 9408955"/>
              <a:gd name="connsiteY4119" fmla="*/ 3284970 h 4587875"/>
              <a:gd name="connsiteX4120" fmla="*/ 6486673 w 9408955"/>
              <a:gd name="connsiteY4120" fmla="*/ 3351207 h 4587875"/>
              <a:gd name="connsiteX4121" fmla="*/ 6502856 w 9408955"/>
              <a:gd name="connsiteY4121" fmla="*/ 3355177 h 4587875"/>
              <a:gd name="connsiteX4122" fmla="*/ 1573465 w 9408955"/>
              <a:gd name="connsiteY4122" fmla="*/ 3355222 h 4587875"/>
              <a:gd name="connsiteX4123" fmla="*/ 1604007 w 9408955"/>
              <a:gd name="connsiteY4123" fmla="*/ 3315157 h 4587875"/>
              <a:gd name="connsiteX4124" fmla="*/ 1560112 w 9408955"/>
              <a:gd name="connsiteY4124" fmla="*/ 3283733 h 4587875"/>
              <a:gd name="connsiteX4125" fmla="*/ 1555083 w 9408955"/>
              <a:gd name="connsiteY4125" fmla="*/ 3352359 h 4587875"/>
              <a:gd name="connsiteX4126" fmla="*/ 1573465 w 9408955"/>
              <a:gd name="connsiteY4126" fmla="*/ 3355222 h 4587875"/>
              <a:gd name="connsiteX4127" fmla="*/ 5785777 w 9408955"/>
              <a:gd name="connsiteY4127" fmla="*/ 3355238 h 4587875"/>
              <a:gd name="connsiteX4128" fmla="*/ 5817290 w 9408955"/>
              <a:gd name="connsiteY4128" fmla="*/ 3324208 h 4587875"/>
              <a:gd name="connsiteX4129" fmla="*/ 5763782 w 9408955"/>
              <a:gd name="connsiteY4129" fmla="*/ 3290455 h 4587875"/>
              <a:gd name="connsiteX4130" fmla="*/ 5769956 w 9408955"/>
              <a:gd name="connsiteY4130" fmla="*/ 3351992 h 4587875"/>
              <a:gd name="connsiteX4131" fmla="*/ 5785777 w 9408955"/>
              <a:gd name="connsiteY4131" fmla="*/ 3355238 h 4587875"/>
              <a:gd name="connsiteX4132" fmla="*/ 5166802 w 9408955"/>
              <a:gd name="connsiteY4132" fmla="*/ 3355248 h 4587875"/>
              <a:gd name="connsiteX4133" fmla="*/ 5200478 w 9408955"/>
              <a:gd name="connsiteY4133" fmla="*/ 3323274 h 4587875"/>
              <a:gd name="connsiteX4134" fmla="*/ 5155448 w 9408955"/>
              <a:gd name="connsiteY4134" fmla="*/ 3284224 h 4587875"/>
              <a:gd name="connsiteX4135" fmla="*/ 5150218 w 9408955"/>
              <a:gd name="connsiteY4135" fmla="*/ 3351695 h 4587875"/>
              <a:gd name="connsiteX4136" fmla="*/ 5166802 w 9408955"/>
              <a:gd name="connsiteY4136" fmla="*/ 3355248 h 4587875"/>
              <a:gd name="connsiteX4137" fmla="*/ 6910273 w 9408955"/>
              <a:gd name="connsiteY4137" fmla="*/ 3355288 h 4587875"/>
              <a:gd name="connsiteX4138" fmla="*/ 6927217 w 9408955"/>
              <a:gd name="connsiteY4138" fmla="*/ 3352194 h 4587875"/>
              <a:gd name="connsiteX4139" fmla="*/ 6921958 w 9408955"/>
              <a:gd name="connsiteY4139" fmla="*/ 3284411 h 4587875"/>
              <a:gd name="connsiteX4140" fmla="*/ 6873716 w 9408955"/>
              <a:gd name="connsiteY4140" fmla="*/ 3322783 h 4587875"/>
              <a:gd name="connsiteX4141" fmla="*/ 6910273 w 9408955"/>
              <a:gd name="connsiteY4141" fmla="*/ 3355288 h 4587875"/>
              <a:gd name="connsiteX4142" fmla="*/ 6095735 w 9408955"/>
              <a:gd name="connsiteY4142" fmla="*/ 3355290 h 4587875"/>
              <a:gd name="connsiteX4143" fmla="*/ 6123736 w 9408955"/>
              <a:gd name="connsiteY4143" fmla="*/ 3309796 h 4587875"/>
              <a:gd name="connsiteX4144" fmla="*/ 6064772 w 9408955"/>
              <a:gd name="connsiteY4144" fmla="*/ 3295473 h 4587875"/>
              <a:gd name="connsiteX4145" fmla="*/ 6075431 w 9408955"/>
              <a:gd name="connsiteY4145" fmla="*/ 3350718 h 4587875"/>
              <a:gd name="connsiteX4146" fmla="*/ 6095735 w 9408955"/>
              <a:gd name="connsiteY4146" fmla="*/ 3355290 h 4587875"/>
              <a:gd name="connsiteX4147" fmla="*/ 8045336 w 9408955"/>
              <a:gd name="connsiteY4147" fmla="*/ 3355307 h 4587875"/>
              <a:gd name="connsiteX4148" fmla="*/ 8077916 w 9408955"/>
              <a:gd name="connsiteY4148" fmla="*/ 3322848 h 4587875"/>
              <a:gd name="connsiteX4149" fmla="*/ 8034233 w 9408955"/>
              <a:gd name="connsiteY4149" fmla="*/ 3284300 h 4587875"/>
              <a:gd name="connsiteX4150" fmla="*/ 8028972 w 9408955"/>
              <a:gd name="connsiteY4150" fmla="*/ 3352107 h 4587875"/>
              <a:gd name="connsiteX4151" fmla="*/ 8045336 w 9408955"/>
              <a:gd name="connsiteY4151" fmla="*/ 3355307 h 4587875"/>
              <a:gd name="connsiteX4152" fmla="*/ 6300710 w 9408955"/>
              <a:gd name="connsiteY4152" fmla="*/ 3355312 h 4587875"/>
              <a:gd name="connsiteX4153" fmla="*/ 6332379 w 9408955"/>
              <a:gd name="connsiteY4153" fmla="*/ 3323872 h 4587875"/>
              <a:gd name="connsiteX4154" fmla="*/ 6278404 w 9408955"/>
              <a:gd name="connsiteY4154" fmla="*/ 3289565 h 4587875"/>
              <a:gd name="connsiteX4155" fmla="*/ 6284981 w 9408955"/>
              <a:gd name="connsiteY4155" fmla="*/ 3352654 h 4587875"/>
              <a:gd name="connsiteX4156" fmla="*/ 6300710 w 9408955"/>
              <a:gd name="connsiteY4156" fmla="*/ 3355312 h 4587875"/>
              <a:gd name="connsiteX4157" fmla="*/ 5576961 w 9408955"/>
              <a:gd name="connsiteY4157" fmla="*/ 3355525 h 4587875"/>
              <a:gd name="connsiteX4158" fmla="*/ 5613138 w 9408955"/>
              <a:gd name="connsiteY4158" fmla="*/ 3324052 h 4587875"/>
              <a:gd name="connsiteX4159" fmla="*/ 5560119 w 9408955"/>
              <a:gd name="connsiteY4159" fmla="*/ 3288773 h 4587875"/>
              <a:gd name="connsiteX4160" fmla="*/ 5559889 w 9408955"/>
              <a:gd name="connsiteY4160" fmla="*/ 3350854 h 4587875"/>
              <a:gd name="connsiteX4161" fmla="*/ 5576961 w 9408955"/>
              <a:gd name="connsiteY4161" fmla="*/ 3355525 h 4587875"/>
              <a:gd name="connsiteX4162" fmla="*/ 4662254 w 9408955"/>
              <a:gd name="connsiteY4162" fmla="*/ 3455888 h 4587875"/>
              <a:gd name="connsiteX4163" fmla="*/ 4683664 w 9408955"/>
              <a:gd name="connsiteY4163" fmla="*/ 3438688 h 4587875"/>
              <a:gd name="connsiteX4164" fmla="*/ 4655732 w 9408955"/>
              <a:gd name="connsiteY4164" fmla="*/ 3386605 h 4587875"/>
              <a:gd name="connsiteX4165" fmla="*/ 4633572 w 9408955"/>
              <a:gd name="connsiteY4165" fmla="*/ 3452107 h 4587875"/>
              <a:gd name="connsiteX4166" fmla="*/ 4662254 w 9408955"/>
              <a:gd name="connsiteY4166" fmla="*/ 3455888 h 4587875"/>
              <a:gd name="connsiteX4167" fmla="*/ 7008291 w 9408955"/>
              <a:gd name="connsiteY4167" fmla="*/ 3456141 h 4587875"/>
              <a:gd name="connsiteX4168" fmla="*/ 7048034 w 9408955"/>
              <a:gd name="connsiteY4168" fmla="*/ 3407227 h 4587875"/>
              <a:gd name="connsiteX4169" fmla="*/ 6994595 w 9408955"/>
              <a:gd name="connsiteY4169" fmla="*/ 3394199 h 4587875"/>
              <a:gd name="connsiteX4170" fmla="*/ 7008291 w 9408955"/>
              <a:gd name="connsiteY4170" fmla="*/ 3456141 h 4587875"/>
              <a:gd name="connsiteX4171" fmla="*/ 8447341 w 9408955"/>
              <a:gd name="connsiteY4171" fmla="*/ 3456214 h 4587875"/>
              <a:gd name="connsiteX4172" fmla="*/ 8488140 w 9408955"/>
              <a:gd name="connsiteY4172" fmla="*/ 3407681 h 4587875"/>
              <a:gd name="connsiteX4173" fmla="*/ 8430018 w 9408955"/>
              <a:gd name="connsiteY4173" fmla="*/ 3398610 h 4587875"/>
              <a:gd name="connsiteX4174" fmla="*/ 8447341 w 9408955"/>
              <a:gd name="connsiteY4174" fmla="*/ 3456214 h 4587875"/>
              <a:gd name="connsiteX4175" fmla="*/ 6598077 w 9408955"/>
              <a:gd name="connsiteY4175" fmla="*/ 3456234 h 4587875"/>
              <a:gd name="connsiteX4176" fmla="*/ 6639237 w 9408955"/>
              <a:gd name="connsiteY4176" fmla="*/ 3413711 h 4587875"/>
              <a:gd name="connsiteX4177" fmla="*/ 6583830 w 9408955"/>
              <a:gd name="connsiteY4177" fmla="*/ 3394032 h 4587875"/>
              <a:gd name="connsiteX4178" fmla="*/ 6598077 w 9408955"/>
              <a:gd name="connsiteY4178" fmla="*/ 3456234 h 4587875"/>
              <a:gd name="connsiteX4179" fmla="*/ 5688827 w 9408955"/>
              <a:gd name="connsiteY4179" fmla="*/ 3456370 h 4587875"/>
              <a:gd name="connsiteX4180" fmla="*/ 5715324 w 9408955"/>
              <a:gd name="connsiteY4180" fmla="*/ 3420706 h 4587875"/>
              <a:gd name="connsiteX4181" fmla="*/ 5655879 w 9408955"/>
              <a:gd name="connsiteY4181" fmla="*/ 3398203 h 4587875"/>
              <a:gd name="connsiteX4182" fmla="*/ 5673152 w 9408955"/>
              <a:gd name="connsiteY4182" fmla="*/ 3456261 h 4587875"/>
              <a:gd name="connsiteX4183" fmla="*/ 5688827 w 9408955"/>
              <a:gd name="connsiteY4183" fmla="*/ 3456370 h 4587875"/>
              <a:gd name="connsiteX4184" fmla="*/ 7952755 w 9408955"/>
              <a:gd name="connsiteY4184" fmla="*/ 3456390 h 4587875"/>
              <a:gd name="connsiteX4185" fmla="*/ 7973792 w 9408955"/>
              <a:gd name="connsiteY4185" fmla="*/ 3406994 h 4587875"/>
              <a:gd name="connsiteX4186" fmla="*/ 7911994 w 9408955"/>
              <a:gd name="connsiteY4186" fmla="*/ 3402195 h 4587875"/>
              <a:gd name="connsiteX4187" fmla="*/ 7933429 w 9408955"/>
              <a:gd name="connsiteY4187" fmla="*/ 3455901 h 4587875"/>
              <a:gd name="connsiteX4188" fmla="*/ 7952755 w 9408955"/>
              <a:gd name="connsiteY4188" fmla="*/ 3456390 h 4587875"/>
              <a:gd name="connsiteX4189" fmla="*/ 5157660 w 9408955"/>
              <a:gd name="connsiteY4189" fmla="*/ 3456714 h 4587875"/>
              <a:gd name="connsiteX4190" fmla="*/ 5197900 w 9408955"/>
              <a:gd name="connsiteY4190" fmla="*/ 3407986 h 4587875"/>
              <a:gd name="connsiteX4191" fmla="*/ 5137082 w 9408955"/>
              <a:gd name="connsiteY4191" fmla="*/ 3403474 h 4587875"/>
              <a:gd name="connsiteX4192" fmla="*/ 5157660 w 9408955"/>
              <a:gd name="connsiteY4192" fmla="*/ 3456714 h 4587875"/>
              <a:gd name="connsiteX4193" fmla="*/ 7331404 w 9408955"/>
              <a:gd name="connsiteY4193" fmla="*/ 3456917 h 4587875"/>
              <a:gd name="connsiteX4194" fmla="*/ 7353606 w 9408955"/>
              <a:gd name="connsiteY4194" fmla="*/ 3440158 h 4587875"/>
              <a:gd name="connsiteX4195" fmla="*/ 7325500 w 9408955"/>
              <a:gd name="connsiteY4195" fmla="*/ 3387079 h 4587875"/>
              <a:gd name="connsiteX4196" fmla="*/ 7302463 w 9408955"/>
              <a:gd name="connsiteY4196" fmla="*/ 3452055 h 4587875"/>
              <a:gd name="connsiteX4197" fmla="*/ 7331404 w 9408955"/>
              <a:gd name="connsiteY4197" fmla="*/ 3456917 h 4587875"/>
              <a:gd name="connsiteX4198" fmla="*/ 5893056 w 9408955"/>
              <a:gd name="connsiteY4198" fmla="*/ 3456927 h 4587875"/>
              <a:gd name="connsiteX4199" fmla="*/ 5917135 w 9408955"/>
              <a:gd name="connsiteY4199" fmla="*/ 3406211 h 4587875"/>
              <a:gd name="connsiteX4200" fmla="*/ 5869282 w 9408955"/>
              <a:gd name="connsiteY4200" fmla="*/ 3386588 h 4587875"/>
              <a:gd name="connsiteX4201" fmla="*/ 5871550 w 9408955"/>
              <a:gd name="connsiteY4201" fmla="*/ 3454703 h 4587875"/>
              <a:gd name="connsiteX4202" fmla="*/ 5893056 w 9408955"/>
              <a:gd name="connsiteY4202" fmla="*/ 3456927 h 4587875"/>
              <a:gd name="connsiteX4203" fmla="*/ 5485445 w 9408955"/>
              <a:gd name="connsiteY4203" fmla="*/ 3456931 h 4587875"/>
              <a:gd name="connsiteX4204" fmla="*/ 5502571 w 9408955"/>
              <a:gd name="connsiteY4204" fmla="*/ 3401740 h 4587875"/>
              <a:gd name="connsiteX4205" fmla="*/ 5440885 w 9408955"/>
              <a:gd name="connsiteY4205" fmla="*/ 3412706 h 4587875"/>
              <a:gd name="connsiteX4206" fmla="*/ 5463790 w 9408955"/>
              <a:gd name="connsiteY4206" fmla="*/ 3455882 h 4587875"/>
              <a:gd name="connsiteX4207" fmla="*/ 5485445 w 9408955"/>
              <a:gd name="connsiteY4207" fmla="*/ 3456931 h 4587875"/>
              <a:gd name="connsiteX4208" fmla="*/ 239990 w 9408955"/>
              <a:gd name="connsiteY4208" fmla="*/ 3456985 h 4587875"/>
              <a:gd name="connsiteX4209" fmla="*/ 263504 w 9408955"/>
              <a:gd name="connsiteY4209" fmla="*/ 3441587 h 4587875"/>
              <a:gd name="connsiteX4210" fmla="*/ 233231 w 9408955"/>
              <a:gd name="connsiteY4210" fmla="*/ 3386383 h 4587875"/>
              <a:gd name="connsiteX4211" fmla="*/ 211277 w 9408955"/>
              <a:gd name="connsiteY4211" fmla="*/ 3450484 h 4587875"/>
              <a:gd name="connsiteX4212" fmla="*/ 239990 w 9408955"/>
              <a:gd name="connsiteY4212" fmla="*/ 3456985 h 4587875"/>
              <a:gd name="connsiteX4213" fmla="*/ 1578950 w 9408955"/>
              <a:gd name="connsiteY4213" fmla="*/ 3456986 h 4587875"/>
              <a:gd name="connsiteX4214" fmla="*/ 1602317 w 9408955"/>
              <a:gd name="connsiteY4214" fmla="*/ 3436172 h 4587875"/>
              <a:gd name="connsiteX4215" fmla="*/ 1567449 w 9408955"/>
              <a:gd name="connsiteY4215" fmla="*/ 3387090 h 4587875"/>
              <a:gd name="connsiteX4216" fmla="*/ 1547653 w 9408955"/>
              <a:gd name="connsiteY4216" fmla="*/ 3449933 h 4587875"/>
              <a:gd name="connsiteX4217" fmla="*/ 1578950 w 9408955"/>
              <a:gd name="connsiteY4217" fmla="*/ 3456986 h 4587875"/>
              <a:gd name="connsiteX4218" fmla="*/ 5368952 w 9408955"/>
              <a:gd name="connsiteY4218" fmla="*/ 3457034 h 4587875"/>
              <a:gd name="connsiteX4219" fmla="*/ 5405519 w 9408955"/>
              <a:gd name="connsiteY4219" fmla="*/ 3419942 h 4587875"/>
              <a:gd name="connsiteX4220" fmla="*/ 5352609 w 9408955"/>
              <a:gd name="connsiteY4220" fmla="*/ 3393091 h 4587875"/>
              <a:gd name="connsiteX4221" fmla="*/ 5349895 w 9408955"/>
              <a:gd name="connsiteY4221" fmla="*/ 3450628 h 4587875"/>
              <a:gd name="connsiteX4222" fmla="*/ 5368952 w 9408955"/>
              <a:gd name="connsiteY4222" fmla="*/ 3457034 h 4587875"/>
              <a:gd name="connsiteX4223" fmla="*/ 8052145 w 9408955"/>
              <a:gd name="connsiteY4223" fmla="*/ 3457073 h 4587875"/>
              <a:gd name="connsiteX4224" fmla="*/ 8075630 w 9408955"/>
              <a:gd name="connsiteY4224" fmla="*/ 3436178 h 4587875"/>
              <a:gd name="connsiteX4225" fmla="*/ 8041428 w 9408955"/>
              <a:gd name="connsiteY4225" fmla="*/ 3388192 h 4587875"/>
              <a:gd name="connsiteX4226" fmla="*/ 8020450 w 9408955"/>
              <a:gd name="connsiteY4226" fmla="*/ 3449824 h 4587875"/>
              <a:gd name="connsiteX4227" fmla="*/ 8052145 w 9408955"/>
              <a:gd name="connsiteY4227" fmla="*/ 3457073 h 4587875"/>
              <a:gd name="connsiteX4228" fmla="*/ 6082872 w 9408955"/>
              <a:gd name="connsiteY4228" fmla="*/ 3457099 h 4587875"/>
              <a:gd name="connsiteX4229" fmla="*/ 6123802 w 9408955"/>
              <a:gd name="connsiteY4229" fmla="*/ 3407528 h 4587875"/>
              <a:gd name="connsiteX4230" fmla="*/ 6061257 w 9408955"/>
              <a:gd name="connsiteY4230" fmla="*/ 3405254 h 4587875"/>
              <a:gd name="connsiteX4231" fmla="*/ 6082872 w 9408955"/>
              <a:gd name="connsiteY4231" fmla="*/ 3457099 h 4587875"/>
              <a:gd name="connsiteX4232" fmla="*/ 6511532 w 9408955"/>
              <a:gd name="connsiteY4232" fmla="*/ 3457251 h 4587875"/>
              <a:gd name="connsiteX4233" fmla="*/ 6535525 w 9408955"/>
              <a:gd name="connsiteY4233" fmla="*/ 3413262 h 4587875"/>
              <a:gd name="connsiteX4234" fmla="*/ 6474689 w 9408955"/>
              <a:gd name="connsiteY4234" fmla="*/ 3398366 h 4587875"/>
              <a:gd name="connsiteX4235" fmla="*/ 6493214 w 9408955"/>
              <a:gd name="connsiteY4235" fmla="*/ 3457033 h 4587875"/>
              <a:gd name="connsiteX4236" fmla="*/ 6511532 w 9408955"/>
              <a:gd name="connsiteY4236" fmla="*/ 3457251 h 4587875"/>
              <a:gd name="connsiteX4237" fmla="*/ 6817881 w 9408955"/>
              <a:gd name="connsiteY4237" fmla="*/ 3457333 h 4587875"/>
              <a:gd name="connsiteX4238" fmla="*/ 6843846 w 9408955"/>
              <a:gd name="connsiteY4238" fmla="*/ 3412721 h 4587875"/>
              <a:gd name="connsiteX4239" fmla="*/ 6784023 w 9408955"/>
              <a:gd name="connsiteY4239" fmla="*/ 3400763 h 4587875"/>
              <a:gd name="connsiteX4240" fmla="*/ 6798866 w 9408955"/>
              <a:gd name="connsiteY4240" fmla="*/ 3455592 h 4587875"/>
              <a:gd name="connsiteX4241" fmla="*/ 6817881 w 9408955"/>
              <a:gd name="connsiteY4241" fmla="*/ 3457333 h 4587875"/>
              <a:gd name="connsiteX4242" fmla="*/ 8664911 w 9408955"/>
              <a:gd name="connsiteY4242" fmla="*/ 3457461 h 4587875"/>
              <a:gd name="connsiteX4243" fmla="*/ 8690681 w 9408955"/>
              <a:gd name="connsiteY4243" fmla="*/ 3405414 h 4587875"/>
              <a:gd name="connsiteX4244" fmla="*/ 8643617 w 9408955"/>
              <a:gd name="connsiteY4244" fmla="*/ 3386137 h 4587875"/>
              <a:gd name="connsiteX4245" fmla="*/ 8643162 w 9408955"/>
              <a:gd name="connsiteY4245" fmla="*/ 3452812 h 4587875"/>
              <a:gd name="connsiteX4246" fmla="*/ 8664911 w 9408955"/>
              <a:gd name="connsiteY4246" fmla="*/ 3457461 h 4587875"/>
              <a:gd name="connsiteX4247" fmla="*/ 6398266 w 9408955"/>
              <a:gd name="connsiteY4247" fmla="*/ 3457467 h 4587875"/>
              <a:gd name="connsiteX4248" fmla="*/ 6435285 w 9408955"/>
              <a:gd name="connsiteY4248" fmla="*/ 3419235 h 4587875"/>
              <a:gd name="connsiteX4249" fmla="*/ 6372225 w 9408955"/>
              <a:gd name="connsiteY4249" fmla="*/ 3399408 h 4587875"/>
              <a:gd name="connsiteX4250" fmla="*/ 6379563 w 9408955"/>
              <a:gd name="connsiteY4250" fmla="*/ 3450684 h 4587875"/>
              <a:gd name="connsiteX4251" fmla="*/ 6398266 w 9408955"/>
              <a:gd name="connsiteY4251" fmla="*/ 3457467 h 4587875"/>
              <a:gd name="connsiteX4252" fmla="*/ 2493959 w 9408955"/>
              <a:gd name="connsiteY4252" fmla="*/ 3457529 h 4587875"/>
              <a:gd name="connsiteX4253" fmla="*/ 2528862 w 9408955"/>
              <a:gd name="connsiteY4253" fmla="*/ 3411845 h 4587875"/>
              <a:gd name="connsiteX4254" fmla="*/ 2467682 w 9408955"/>
              <a:gd name="connsiteY4254" fmla="*/ 3401842 h 4587875"/>
              <a:gd name="connsiteX4255" fmla="*/ 2472907 w 9408955"/>
              <a:gd name="connsiteY4255" fmla="*/ 3449356 h 4587875"/>
              <a:gd name="connsiteX4256" fmla="*/ 2493959 w 9408955"/>
              <a:gd name="connsiteY4256" fmla="*/ 3457529 h 4587875"/>
              <a:gd name="connsiteX4257" fmla="*/ 849296 w 9408955"/>
              <a:gd name="connsiteY4257" fmla="*/ 3457652 h 4587875"/>
              <a:gd name="connsiteX4258" fmla="*/ 884754 w 9408955"/>
              <a:gd name="connsiteY4258" fmla="*/ 3420401 h 4587875"/>
              <a:gd name="connsiteX4259" fmla="*/ 837265 w 9408955"/>
              <a:gd name="connsiteY4259" fmla="*/ 3389489 h 4587875"/>
              <a:gd name="connsiteX4260" fmla="*/ 831385 w 9408955"/>
              <a:gd name="connsiteY4260" fmla="*/ 3451313 h 4587875"/>
              <a:gd name="connsiteX4261" fmla="*/ 849296 w 9408955"/>
              <a:gd name="connsiteY4261" fmla="*/ 3457652 h 4587875"/>
              <a:gd name="connsiteX4262" fmla="*/ 7433123 w 9408955"/>
              <a:gd name="connsiteY4262" fmla="*/ 3457653 h 4587875"/>
              <a:gd name="connsiteX4263" fmla="*/ 7455013 w 9408955"/>
              <a:gd name="connsiteY4263" fmla="*/ 3445382 h 4587875"/>
              <a:gd name="connsiteX4264" fmla="*/ 7422236 w 9408955"/>
              <a:gd name="connsiteY4264" fmla="*/ 3386896 h 4587875"/>
              <a:gd name="connsiteX4265" fmla="*/ 7407796 w 9408955"/>
              <a:gd name="connsiteY4265" fmla="*/ 3452722 h 4587875"/>
              <a:gd name="connsiteX4266" fmla="*/ 7433123 w 9408955"/>
              <a:gd name="connsiteY4266" fmla="*/ 3457653 h 4587875"/>
              <a:gd name="connsiteX4267" fmla="*/ 334586 w 9408955"/>
              <a:gd name="connsiteY4267" fmla="*/ 3457723 h 4587875"/>
              <a:gd name="connsiteX4268" fmla="*/ 370967 w 9408955"/>
              <a:gd name="connsiteY4268" fmla="*/ 3421282 h 4587875"/>
              <a:gd name="connsiteX4269" fmla="*/ 317799 w 9408955"/>
              <a:gd name="connsiteY4269" fmla="*/ 3392794 h 4587875"/>
              <a:gd name="connsiteX4270" fmla="*/ 316418 w 9408955"/>
              <a:gd name="connsiteY4270" fmla="*/ 3450910 h 4587875"/>
              <a:gd name="connsiteX4271" fmla="*/ 334586 w 9408955"/>
              <a:gd name="connsiteY4271" fmla="*/ 3457723 h 4587875"/>
              <a:gd name="connsiteX4272" fmla="*/ 5264183 w 9408955"/>
              <a:gd name="connsiteY4272" fmla="*/ 3457743 h 4587875"/>
              <a:gd name="connsiteX4273" fmla="*/ 5285015 w 9408955"/>
              <a:gd name="connsiteY4273" fmla="*/ 3453541 h 4587875"/>
              <a:gd name="connsiteX4274" fmla="*/ 5284106 w 9408955"/>
              <a:gd name="connsiteY4274" fmla="*/ 3386137 h 4587875"/>
              <a:gd name="connsiteX4275" fmla="*/ 5239080 w 9408955"/>
              <a:gd name="connsiteY4275" fmla="*/ 3406946 h 4587875"/>
              <a:gd name="connsiteX4276" fmla="*/ 5264183 w 9408955"/>
              <a:gd name="connsiteY4276" fmla="*/ 3457743 h 4587875"/>
              <a:gd name="connsiteX4277" fmla="*/ 1259392 w 9408955"/>
              <a:gd name="connsiteY4277" fmla="*/ 3457773 h 4587875"/>
              <a:gd name="connsiteX4278" fmla="*/ 1296969 w 9408955"/>
              <a:gd name="connsiteY4278" fmla="*/ 3419719 h 4587875"/>
              <a:gd name="connsiteX4279" fmla="*/ 1238022 w 9408955"/>
              <a:gd name="connsiteY4279" fmla="*/ 3396924 h 4587875"/>
              <a:gd name="connsiteX4280" fmla="*/ 1241003 w 9408955"/>
              <a:gd name="connsiteY4280" fmla="*/ 3450413 h 4587875"/>
              <a:gd name="connsiteX4281" fmla="*/ 1259392 w 9408955"/>
              <a:gd name="connsiteY4281" fmla="*/ 3457773 h 4587875"/>
              <a:gd name="connsiteX4282" fmla="*/ 6290653 w 9408955"/>
              <a:gd name="connsiteY4282" fmla="*/ 3457832 h 4587875"/>
              <a:gd name="connsiteX4283" fmla="*/ 6330498 w 9408955"/>
              <a:gd name="connsiteY4283" fmla="*/ 3435051 h 4587875"/>
              <a:gd name="connsiteX4284" fmla="*/ 6282401 w 9408955"/>
              <a:gd name="connsiteY4284" fmla="*/ 3389129 h 4587875"/>
              <a:gd name="connsiteX4285" fmla="*/ 6275335 w 9408955"/>
              <a:gd name="connsiteY4285" fmla="*/ 3451205 h 4587875"/>
              <a:gd name="connsiteX4286" fmla="*/ 6290653 w 9408955"/>
              <a:gd name="connsiteY4286" fmla="*/ 3457832 h 4587875"/>
              <a:gd name="connsiteX4287" fmla="*/ 5997852 w 9408955"/>
              <a:gd name="connsiteY4287" fmla="*/ 3457841 h 4587875"/>
              <a:gd name="connsiteX4288" fmla="*/ 6021704 w 9408955"/>
              <a:gd name="connsiteY4288" fmla="*/ 3413652 h 4587875"/>
              <a:gd name="connsiteX4289" fmla="*/ 5976700 w 9408955"/>
              <a:gd name="connsiteY4289" fmla="*/ 3388540 h 4587875"/>
              <a:gd name="connsiteX4290" fmla="*/ 5979640 w 9408955"/>
              <a:gd name="connsiteY4290" fmla="*/ 3456732 h 4587875"/>
              <a:gd name="connsiteX4291" fmla="*/ 5997852 w 9408955"/>
              <a:gd name="connsiteY4291" fmla="*/ 3457841 h 4587875"/>
              <a:gd name="connsiteX4292" fmla="*/ 2696801 w 9408955"/>
              <a:gd name="connsiteY4292" fmla="*/ 3457884 h 4587875"/>
              <a:gd name="connsiteX4293" fmla="*/ 2735040 w 9408955"/>
              <a:gd name="connsiteY4293" fmla="*/ 3428859 h 4587875"/>
              <a:gd name="connsiteX4294" fmla="*/ 2681743 w 9408955"/>
              <a:gd name="connsiteY4294" fmla="*/ 3392664 h 4587875"/>
              <a:gd name="connsiteX4295" fmla="*/ 2679927 w 9408955"/>
              <a:gd name="connsiteY4295" fmla="*/ 3452683 h 4587875"/>
              <a:gd name="connsiteX4296" fmla="*/ 2696801 w 9408955"/>
              <a:gd name="connsiteY4296" fmla="*/ 3457884 h 4587875"/>
              <a:gd name="connsiteX4297" fmla="*/ 1884543 w 9408955"/>
              <a:gd name="connsiteY4297" fmla="*/ 3457918 h 4587875"/>
              <a:gd name="connsiteX4298" fmla="*/ 1916113 w 9408955"/>
              <a:gd name="connsiteY4298" fmla="*/ 3426505 h 4587875"/>
              <a:gd name="connsiteX4299" fmla="*/ 1881764 w 9408955"/>
              <a:gd name="connsiteY4299" fmla="*/ 3387044 h 4587875"/>
              <a:gd name="connsiteX4300" fmla="*/ 1869036 w 9408955"/>
              <a:gd name="connsiteY4300" fmla="*/ 3456441 h 4587875"/>
              <a:gd name="connsiteX4301" fmla="*/ 1884543 w 9408955"/>
              <a:gd name="connsiteY4301" fmla="*/ 3457918 h 4587875"/>
              <a:gd name="connsiteX4302" fmla="*/ 8144464 w 9408955"/>
              <a:gd name="connsiteY4302" fmla="*/ 3457958 h 4587875"/>
              <a:gd name="connsiteX4303" fmla="*/ 8158004 w 9408955"/>
              <a:gd name="connsiteY4303" fmla="*/ 3455964 h 4587875"/>
              <a:gd name="connsiteX4304" fmla="*/ 8146211 w 9408955"/>
              <a:gd name="connsiteY4304" fmla="*/ 3386372 h 4587875"/>
              <a:gd name="connsiteX4305" fmla="*/ 8111966 w 9408955"/>
              <a:gd name="connsiteY4305" fmla="*/ 3436178 h 4587875"/>
              <a:gd name="connsiteX4306" fmla="*/ 8144464 w 9408955"/>
              <a:gd name="connsiteY4306" fmla="*/ 3457958 h 4587875"/>
              <a:gd name="connsiteX4307" fmla="*/ 7732923 w 9408955"/>
              <a:gd name="connsiteY4307" fmla="*/ 3457987 h 4587875"/>
              <a:gd name="connsiteX4308" fmla="*/ 7770427 w 9408955"/>
              <a:gd name="connsiteY4308" fmla="*/ 3420249 h 4587875"/>
              <a:gd name="connsiteX4309" fmla="*/ 7716225 w 9408955"/>
              <a:gd name="connsiteY4309" fmla="*/ 3392242 h 4587875"/>
              <a:gd name="connsiteX4310" fmla="*/ 7713958 w 9408955"/>
              <a:gd name="connsiteY4310" fmla="*/ 3451470 h 4587875"/>
              <a:gd name="connsiteX4311" fmla="*/ 7732923 w 9408955"/>
              <a:gd name="connsiteY4311" fmla="*/ 3457987 h 4587875"/>
              <a:gd name="connsiteX4312" fmla="*/ 5064118 w 9408955"/>
              <a:gd name="connsiteY4312" fmla="*/ 3458028 h 4587875"/>
              <a:gd name="connsiteX4313" fmla="*/ 5097383 w 9408955"/>
              <a:gd name="connsiteY4313" fmla="*/ 3413124 h 4587875"/>
              <a:gd name="connsiteX4314" fmla="*/ 5040601 w 9408955"/>
              <a:gd name="connsiteY4314" fmla="*/ 3394301 h 4587875"/>
              <a:gd name="connsiteX4315" fmla="*/ 5043819 w 9408955"/>
              <a:gd name="connsiteY4315" fmla="*/ 3450998 h 4587875"/>
              <a:gd name="connsiteX4316" fmla="*/ 5064118 w 9408955"/>
              <a:gd name="connsiteY4316" fmla="*/ 3458028 h 4587875"/>
              <a:gd name="connsiteX4317" fmla="*/ 6908534 w 9408955"/>
              <a:gd name="connsiteY4317" fmla="*/ 3458032 h 4587875"/>
              <a:gd name="connsiteX4318" fmla="*/ 6949916 w 9408955"/>
              <a:gd name="connsiteY4318" fmla="*/ 3436773 h 4587875"/>
              <a:gd name="connsiteX4319" fmla="*/ 6915119 w 9408955"/>
              <a:gd name="connsiteY4319" fmla="*/ 3386837 h 4587875"/>
              <a:gd name="connsiteX4320" fmla="*/ 6893227 w 9408955"/>
              <a:gd name="connsiteY4320" fmla="*/ 3451822 h 4587875"/>
              <a:gd name="connsiteX4321" fmla="*/ 6908534 w 9408955"/>
              <a:gd name="connsiteY4321" fmla="*/ 3458032 h 4587875"/>
              <a:gd name="connsiteX4322" fmla="*/ 7627203 w 9408955"/>
              <a:gd name="connsiteY4322" fmla="*/ 3458036 h 4587875"/>
              <a:gd name="connsiteX4323" fmla="*/ 7667189 w 9408955"/>
              <a:gd name="connsiteY4323" fmla="*/ 3428361 h 4587875"/>
              <a:gd name="connsiteX4324" fmla="*/ 7623532 w 9408955"/>
              <a:gd name="connsiteY4324" fmla="*/ 3388036 h 4587875"/>
              <a:gd name="connsiteX4325" fmla="*/ 7610732 w 9408955"/>
              <a:gd name="connsiteY4325" fmla="*/ 3449899 h 4587875"/>
              <a:gd name="connsiteX4326" fmla="*/ 7627203 w 9408955"/>
              <a:gd name="connsiteY4326" fmla="*/ 3458036 h 4587875"/>
              <a:gd name="connsiteX4327" fmla="*/ 1057352 w 9408955"/>
              <a:gd name="connsiteY4327" fmla="*/ 3458054 h 4587875"/>
              <a:gd name="connsiteX4328" fmla="*/ 1090421 w 9408955"/>
              <a:gd name="connsiteY4328" fmla="*/ 3420137 h 4587875"/>
              <a:gd name="connsiteX4329" fmla="*/ 1040759 w 9408955"/>
              <a:gd name="connsiteY4329" fmla="*/ 3391272 h 4587875"/>
              <a:gd name="connsiteX4330" fmla="*/ 1038945 w 9408955"/>
              <a:gd name="connsiteY4330" fmla="*/ 3453583 h 4587875"/>
              <a:gd name="connsiteX4331" fmla="*/ 1057352 w 9408955"/>
              <a:gd name="connsiteY4331" fmla="*/ 3458054 h 4587875"/>
              <a:gd name="connsiteX4332" fmla="*/ 6200414 w 9408955"/>
              <a:gd name="connsiteY4332" fmla="*/ 3458077 h 4587875"/>
              <a:gd name="connsiteX4333" fmla="*/ 6216181 w 9408955"/>
              <a:gd name="connsiteY4333" fmla="*/ 3451678 h 4587875"/>
              <a:gd name="connsiteX4334" fmla="*/ 6186166 w 9408955"/>
              <a:gd name="connsiteY4334" fmla="*/ 3388404 h 4587875"/>
              <a:gd name="connsiteX4335" fmla="*/ 6157754 w 9408955"/>
              <a:gd name="connsiteY4335" fmla="*/ 3436710 h 4587875"/>
              <a:gd name="connsiteX4336" fmla="*/ 6200414 w 9408955"/>
              <a:gd name="connsiteY4336" fmla="*/ 3458077 h 4587875"/>
              <a:gd name="connsiteX4337" fmla="*/ 1364955 w 9408955"/>
              <a:gd name="connsiteY4337" fmla="*/ 3458094 h 4587875"/>
              <a:gd name="connsiteX4338" fmla="*/ 1400836 w 9408955"/>
              <a:gd name="connsiteY4338" fmla="*/ 3419601 h 4587875"/>
              <a:gd name="connsiteX4339" fmla="*/ 1352823 w 9408955"/>
              <a:gd name="connsiteY4339" fmla="*/ 3389514 h 4587875"/>
              <a:gd name="connsiteX4340" fmla="*/ 1346648 w 9408955"/>
              <a:gd name="connsiteY4340" fmla="*/ 3451272 h 4587875"/>
              <a:gd name="connsiteX4341" fmla="*/ 1364955 w 9408955"/>
              <a:gd name="connsiteY4341" fmla="*/ 3458094 h 4587875"/>
              <a:gd name="connsiteX4342" fmla="*/ 5789528 w 9408955"/>
              <a:gd name="connsiteY4342" fmla="*/ 3458126 h 4587875"/>
              <a:gd name="connsiteX4343" fmla="*/ 5816691 w 9408955"/>
              <a:gd name="connsiteY4343" fmla="*/ 3412757 h 4587875"/>
              <a:gd name="connsiteX4344" fmla="*/ 5751300 w 9408955"/>
              <a:gd name="connsiteY4344" fmla="*/ 3407528 h 4587875"/>
              <a:gd name="connsiteX4345" fmla="*/ 5769619 w 9408955"/>
              <a:gd name="connsiteY4345" fmla="*/ 3455500 h 4587875"/>
              <a:gd name="connsiteX4346" fmla="*/ 5789528 w 9408955"/>
              <a:gd name="connsiteY4346" fmla="*/ 3458126 h 4587875"/>
              <a:gd name="connsiteX4347" fmla="*/ 1776792 w 9408955"/>
              <a:gd name="connsiteY4347" fmla="*/ 3458143 h 4587875"/>
              <a:gd name="connsiteX4348" fmla="*/ 1809685 w 9408955"/>
              <a:gd name="connsiteY4348" fmla="*/ 3413798 h 4587875"/>
              <a:gd name="connsiteX4349" fmla="*/ 1760898 w 9408955"/>
              <a:gd name="connsiteY4349" fmla="*/ 3386136 h 4587875"/>
              <a:gd name="connsiteX4350" fmla="*/ 1756567 w 9408955"/>
              <a:gd name="connsiteY4350" fmla="*/ 3452294 h 4587875"/>
              <a:gd name="connsiteX4351" fmla="*/ 1776792 w 9408955"/>
              <a:gd name="connsiteY4351" fmla="*/ 3458143 h 4587875"/>
              <a:gd name="connsiteX4352" fmla="*/ 1669902 w 9408955"/>
              <a:gd name="connsiteY4352" fmla="*/ 3458196 h 4587875"/>
              <a:gd name="connsiteX4353" fmla="*/ 1706114 w 9408955"/>
              <a:gd name="connsiteY4353" fmla="*/ 3421026 h 4587875"/>
              <a:gd name="connsiteX4354" fmla="*/ 1652759 w 9408955"/>
              <a:gd name="connsiteY4354" fmla="*/ 3392475 h 4587875"/>
              <a:gd name="connsiteX4355" fmla="*/ 1651402 w 9408955"/>
              <a:gd name="connsiteY4355" fmla="*/ 3451418 h 4587875"/>
              <a:gd name="connsiteX4356" fmla="*/ 1669902 w 9408955"/>
              <a:gd name="connsiteY4356" fmla="*/ 3458196 h 4587875"/>
              <a:gd name="connsiteX4357" fmla="*/ 5577598 w 9408955"/>
              <a:gd name="connsiteY4357" fmla="*/ 3458237 h 4587875"/>
              <a:gd name="connsiteX4358" fmla="*/ 5613907 w 9408955"/>
              <a:gd name="connsiteY4358" fmla="*/ 3420381 h 4587875"/>
              <a:gd name="connsiteX4359" fmla="*/ 5555288 w 9408955"/>
              <a:gd name="connsiteY4359" fmla="*/ 3394754 h 4587875"/>
              <a:gd name="connsiteX4360" fmla="*/ 5559622 w 9408955"/>
              <a:gd name="connsiteY4360" fmla="*/ 3451451 h 4587875"/>
              <a:gd name="connsiteX4361" fmla="*/ 5577598 w 9408955"/>
              <a:gd name="connsiteY4361" fmla="*/ 3458237 h 4587875"/>
              <a:gd name="connsiteX4362" fmla="*/ 4852497 w 9408955"/>
              <a:gd name="connsiteY4362" fmla="*/ 3458274 h 4587875"/>
              <a:gd name="connsiteX4363" fmla="*/ 4892499 w 9408955"/>
              <a:gd name="connsiteY4363" fmla="*/ 3429608 h 4587875"/>
              <a:gd name="connsiteX4364" fmla="*/ 4848841 w 9408955"/>
              <a:gd name="connsiteY4364" fmla="*/ 3388014 h 4587875"/>
              <a:gd name="connsiteX4365" fmla="*/ 4836335 w 9408955"/>
              <a:gd name="connsiteY4365" fmla="*/ 3450176 h 4587875"/>
              <a:gd name="connsiteX4366" fmla="*/ 4852497 w 9408955"/>
              <a:gd name="connsiteY4366" fmla="*/ 3458274 h 4587875"/>
              <a:gd name="connsiteX4367" fmla="*/ 6713150 w 9408955"/>
              <a:gd name="connsiteY4367" fmla="*/ 3458404 h 4587875"/>
              <a:gd name="connsiteX4368" fmla="*/ 6740093 w 9408955"/>
              <a:gd name="connsiteY4368" fmla="*/ 3412518 h 4587875"/>
              <a:gd name="connsiteX4369" fmla="*/ 6691282 w 9408955"/>
              <a:gd name="connsiteY4369" fmla="*/ 3389779 h 4587875"/>
              <a:gd name="connsiteX4370" fmla="*/ 6693791 w 9408955"/>
              <a:gd name="connsiteY4370" fmla="*/ 3454812 h 4587875"/>
              <a:gd name="connsiteX4371" fmla="*/ 6713150 w 9408955"/>
              <a:gd name="connsiteY4371" fmla="*/ 3458404 h 4587875"/>
              <a:gd name="connsiteX4372" fmla="*/ 7839741 w 9408955"/>
              <a:gd name="connsiteY4372" fmla="*/ 3458542 h 4587875"/>
              <a:gd name="connsiteX4373" fmla="*/ 7873753 w 9408955"/>
              <a:gd name="connsiteY4373" fmla="*/ 3412930 h 4587875"/>
              <a:gd name="connsiteX4374" fmla="*/ 7817060 w 9408955"/>
              <a:gd name="connsiteY4374" fmla="*/ 3396256 h 4587875"/>
              <a:gd name="connsiteX4375" fmla="*/ 7819117 w 9408955"/>
              <a:gd name="connsiteY4375" fmla="*/ 3452218 h 4587875"/>
              <a:gd name="connsiteX4376" fmla="*/ 7839741 w 9408955"/>
              <a:gd name="connsiteY4376" fmla="*/ 3458542 h 4587875"/>
              <a:gd name="connsiteX4377" fmla="*/ 956596 w 9408955"/>
              <a:gd name="connsiteY4377" fmla="*/ 3458587 h 4587875"/>
              <a:gd name="connsiteX4378" fmla="*/ 984436 w 9408955"/>
              <a:gd name="connsiteY4378" fmla="*/ 3408134 h 4587875"/>
              <a:gd name="connsiteX4379" fmla="*/ 924573 w 9408955"/>
              <a:gd name="connsiteY4379" fmla="*/ 3405640 h 4587875"/>
              <a:gd name="connsiteX4380" fmla="*/ 935335 w 9408955"/>
              <a:gd name="connsiteY4380" fmla="*/ 3452812 h 4587875"/>
              <a:gd name="connsiteX4381" fmla="*/ 956596 w 9408955"/>
              <a:gd name="connsiteY4381" fmla="*/ 3458587 h 4587875"/>
              <a:gd name="connsiteX4382" fmla="*/ 7223461 w 9408955"/>
              <a:gd name="connsiteY4382" fmla="*/ 3458828 h 4587875"/>
              <a:gd name="connsiteX4383" fmla="*/ 7237931 w 9408955"/>
              <a:gd name="connsiteY4383" fmla="*/ 3454222 h 4587875"/>
              <a:gd name="connsiteX4384" fmla="*/ 7237931 w 9408955"/>
              <a:gd name="connsiteY4384" fmla="*/ 3385929 h 4587875"/>
              <a:gd name="connsiteX4385" fmla="*/ 7196978 w 9408955"/>
              <a:gd name="connsiteY4385" fmla="*/ 3396046 h 4587875"/>
              <a:gd name="connsiteX4386" fmla="*/ 7186912 w 9408955"/>
              <a:gd name="connsiteY4386" fmla="*/ 3436517 h 4587875"/>
              <a:gd name="connsiteX4387" fmla="*/ 7223461 w 9408955"/>
              <a:gd name="connsiteY4387" fmla="*/ 3458828 h 4587875"/>
              <a:gd name="connsiteX4388" fmla="*/ 1150701 w 9408955"/>
              <a:gd name="connsiteY4388" fmla="*/ 3458902 h 4587875"/>
              <a:gd name="connsiteX4389" fmla="*/ 1190611 w 9408955"/>
              <a:gd name="connsiteY4389" fmla="*/ 3435811 h 4587875"/>
              <a:gd name="connsiteX4390" fmla="*/ 1173962 w 9408955"/>
              <a:gd name="connsiteY4390" fmla="*/ 3386165 h 4587875"/>
              <a:gd name="connsiteX4391" fmla="*/ 1129726 w 9408955"/>
              <a:gd name="connsiteY4391" fmla="*/ 3401867 h 4587875"/>
              <a:gd name="connsiteX4392" fmla="*/ 1150701 w 9408955"/>
              <a:gd name="connsiteY4392" fmla="*/ 3458902 h 4587875"/>
              <a:gd name="connsiteX4393" fmla="*/ 7533992 w 9408955"/>
              <a:gd name="connsiteY4393" fmla="*/ 3462337 h 4587875"/>
              <a:gd name="connsiteX4394" fmla="*/ 7564890 w 9408955"/>
              <a:gd name="connsiteY4394" fmla="*/ 3413874 h 4587875"/>
              <a:gd name="connsiteX4395" fmla="*/ 7498943 w 9408955"/>
              <a:gd name="connsiteY4395" fmla="*/ 3407473 h 4587875"/>
              <a:gd name="connsiteX4396" fmla="*/ 7533992 w 9408955"/>
              <a:gd name="connsiteY4396" fmla="*/ 3462337 h 4587875"/>
              <a:gd name="connsiteX4397" fmla="*/ 7122954 w 9408955"/>
              <a:gd name="connsiteY4397" fmla="*/ 3462337 h 4587875"/>
              <a:gd name="connsiteX4398" fmla="*/ 7154931 w 9408955"/>
              <a:gd name="connsiteY4398" fmla="*/ 3427326 h 4587875"/>
              <a:gd name="connsiteX4399" fmla="*/ 7132706 w 9408955"/>
              <a:gd name="connsiteY4399" fmla="*/ 3386595 h 4587875"/>
              <a:gd name="connsiteX4400" fmla="*/ 7084400 w 9408955"/>
              <a:gd name="connsiteY4400" fmla="*/ 3420919 h 4587875"/>
              <a:gd name="connsiteX4401" fmla="*/ 7122954 w 9408955"/>
              <a:gd name="connsiteY4401" fmla="*/ 3462337 h 4587875"/>
              <a:gd name="connsiteX4402" fmla="*/ 4753808 w 9408955"/>
              <a:gd name="connsiteY4402" fmla="*/ 3462337 h 4587875"/>
              <a:gd name="connsiteX4403" fmla="*/ 4787174 w 9408955"/>
              <a:gd name="connsiteY4403" fmla="*/ 3407952 h 4587875"/>
              <a:gd name="connsiteX4404" fmla="*/ 4721585 w 9408955"/>
              <a:gd name="connsiteY4404" fmla="*/ 3413022 h 4587875"/>
              <a:gd name="connsiteX4405" fmla="*/ 4753808 w 9408955"/>
              <a:gd name="connsiteY4405" fmla="*/ 3462337 h 4587875"/>
              <a:gd name="connsiteX4406" fmla="*/ 2389631 w 9408955"/>
              <a:gd name="connsiteY4406" fmla="*/ 3462337 h 4587875"/>
              <a:gd name="connsiteX4407" fmla="*/ 2424828 w 9408955"/>
              <a:gd name="connsiteY4407" fmla="*/ 3420727 h 4587875"/>
              <a:gd name="connsiteX4408" fmla="*/ 2360808 w 9408955"/>
              <a:gd name="connsiteY4408" fmla="*/ 3413224 h 4587875"/>
              <a:gd name="connsiteX4409" fmla="*/ 2389631 w 9408955"/>
              <a:gd name="connsiteY4409" fmla="*/ 3462337 h 4587875"/>
              <a:gd name="connsiteX4410" fmla="*/ 1465007 w 9408955"/>
              <a:gd name="connsiteY4410" fmla="*/ 3462337 h 4587875"/>
              <a:gd name="connsiteX4411" fmla="*/ 1500529 w 9408955"/>
              <a:gd name="connsiteY4411" fmla="*/ 3432973 h 4587875"/>
              <a:gd name="connsiteX4412" fmla="*/ 1463854 w 9408955"/>
              <a:gd name="connsiteY4412" fmla="*/ 3386633 h 4587875"/>
              <a:gd name="connsiteX4413" fmla="*/ 1433866 w 9408955"/>
              <a:gd name="connsiteY4413" fmla="*/ 3432514 h 4587875"/>
              <a:gd name="connsiteX4414" fmla="*/ 1465007 w 9408955"/>
              <a:gd name="connsiteY4414" fmla="*/ 3462337 h 4587875"/>
              <a:gd name="connsiteX4415" fmla="*/ 1361476 w 9408955"/>
              <a:gd name="connsiteY4415" fmla="*/ 3554609 h 4587875"/>
              <a:gd name="connsiteX4416" fmla="*/ 1393767 w 9408955"/>
              <a:gd name="connsiteY4416" fmla="*/ 3524349 h 4587875"/>
              <a:gd name="connsiteX4417" fmla="*/ 1344727 w 9408955"/>
              <a:gd name="connsiteY4417" fmla="*/ 3503059 h 4587875"/>
              <a:gd name="connsiteX4418" fmla="*/ 1345192 w 9408955"/>
              <a:gd name="connsiteY4418" fmla="*/ 3549301 h 4587875"/>
              <a:gd name="connsiteX4419" fmla="*/ 1361476 w 9408955"/>
              <a:gd name="connsiteY4419" fmla="*/ 3554609 h 4587875"/>
              <a:gd name="connsiteX4420" fmla="*/ 8877893 w 9408955"/>
              <a:gd name="connsiteY4420" fmla="*/ 3555971 h 4587875"/>
              <a:gd name="connsiteX4421" fmla="*/ 8897921 w 9408955"/>
              <a:gd name="connsiteY4421" fmla="*/ 3536807 h 4587875"/>
              <a:gd name="connsiteX4422" fmla="*/ 8862036 w 9408955"/>
              <a:gd name="connsiteY4422" fmla="*/ 3490038 h 4587875"/>
              <a:gd name="connsiteX4423" fmla="*/ 8848779 w 9408955"/>
              <a:gd name="connsiteY4423" fmla="*/ 3553918 h 4587875"/>
              <a:gd name="connsiteX4424" fmla="*/ 8877893 w 9408955"/>
              <a:gd name="connsiteY4424" fmla="*/ 3555971 h 4587875"/>
              <a:gd name="connsiteX4425" fmla="*/ 246128 w 9408955"/>
              <a:gd name="connsiteY4425" fmla="*/ 3556040 h 4587875"/>
              <a:gd name="connsiteX4426" fmla="*/ 265091 w 9408955"/>
              <a:gd name="connsiteY4426" fmla="*/ 3540364 h 4587875"/>
              <a:gd name="connsiteX4427" fmla="*/ 232568 w 9408955"/>
              <a:gd name="connsiteY4427" fmla="*/ 3490872 h 4587875"/>
              <a:gd name="connsiteX4428" fmla="*/ 219833 w 9408955"/>
              <a:gd name="connsiteY4428" fmla="*/ 3555592 h 4587875"/>
              <a:gd name="connsiteX4429" fmla="*/ 246128 w 9408955"/>
              <a:gd name="connsiteY4429" fmla="*/ 3556040 h 4587875"/>
              <a:gd name="connsiteX4430" fmla="*/ 8026952 w 9408955"/>
              <a:gd name="connsiteY4430" fmla="*/ 3556367 h 4587875"/>
              <a:gd name="connsiteX4431" fmla="*/ 8077320 w 9408955"/>
              <a:gd name="connsiteY4431" fmla="*/ 3532900 h 4587875"/>
              <a:gd name="connsiteX4432" fmla="*/ 8034147 w 9408955"/>
              <a:gd name="connsiteY4432" fmla="*/ 3491947 h 4587875"/>
              <a:gd name="connsiteX4433" fmla="*/ 8026952 w 9408955"/>
              <a:gd name="connsiteY4433" fmla="*/ 3556367 h 4587875"/>
              <a:gd name="connsiteX4434" fmla="*/ 4767762 w 9408955"/>
              <a:gd name="connsiteY4434" fmla="*/ 3556487 h 4587875"/>
              <a:gd name="connsiteX4435" fmla="*/ 4788168 w 9408955"/>
              <a:gd name="connsiteY4435" fmla="*/ 3537122 h 4587875"/>
              <a:gd name="connsiteX4436" fmla="*/ 4752472 w 9408955"/>
              <a:gd name="connsiteY4436" fmla="*/ 3489841 h 4587875"/>
              <a:gd name="connsiteX4437" fmla="*/ 4738148 w 9408955"/>
              <a:gd name="connsiteY4437" fmla="*/ 3555024 h 4587875"/>
              <a:gd name="connsiteX4438" fmla="*/ 4767762 w 9408955"/>
              <a:gd name="connsiteY4438" fmla="*/ 3556487 h 4587875"/>
              <a:gd name="connsiteX4439" fmla="*/ 5981323 w 9408955"/>
              <a:gd name="connsiteY4439" fmla="*/ 3556615 h 4587875"/>
              <a:gd name="connsiteX4440" fmla="*/ 6005449 w 9408955"/>
              <a:gd name="connsiteY4440" fmla="*/ 3555534 h 4587875"/>
              <a:gd name="connsiteX4441" fmla="*/ 6015488 w 9408955"/>
              <a:gd name="connsiteY4441" fmla="*/ 3500709 h 4587875"/>
              <a:gd name="connsiteX4442" fmla="*/ 5967577 w 9408955"/>
              <a:gd name="connsiteY4442" fmla="*/ 3491836 h 4587875"/>
              <a:gd name="connsiteX4443" fmla="*/ 5960961 w 9408955"/>
              <a:gd name="connsiteY4443" fmla="*/ 3545752 h 4587875"/>
              <a:gd name="connsiteX4444" fmla="*/ 5981323 w 9408955"/>
              <a:gd name="connsiteY4444" fmla="*/ 3556615 h 4587875"/>
              <a:gd name="connsiteX4445" fmla="*/ 7952167 w 9408955"/>
              <a:gd name="connsiteY4445" fmla="*/ 3556777 h 4587875"/>
              <a:gd name="connsiteX4446" fmla="*/ 7973173 w 9408955"/>
              <a:gd name="connsiteY4446" fmla="*/ 3537779 h 4587875"/>
              <a:gd name="connsiteX4447" fmla="*/ 7937341 w 9408955"/>
              <a:gd name="connsiteY4447" fmla="*/ 3490651 h 4587875"/>
              <a:gd name="connsiteX4448" fmla="*/ 7923507 w 9408955"/>
              <a:gd name="connsiteY4448" fmla="*/ 3553790 h 4587875"/>
              <a:gd name="connsiteX4449" fmla="*/ 7952167 w 9408955"/>
              <a:gd name="connsiteY4449" fmla="*/ 3556777 h 4587875"/>
              <a:gd name="connsiteX4450" fmla="*/ 5075030 w 9408955"/>
              <a:gd name="connsiteY4450" fmla="*/ 3557133 h 4587875"/>
              <a:gd name="connsiteX4451" fmla="*/ 5095816 w 9408955"/>
              <a:gd name="connsiteY4451" fmla="*/ 3537403 h 4587875"/>
              <a:gd name="connsiteX4452" fmla="*/ 5058115 w 9408955"/>
              <a:gd name="connsiteY4452" fmla="*/ 3491365 h 4587875"/>
              <a:gd name="connsiteX4453" fmla="*/ 5045324 w 9408955"/>
              <a:gd name="connsiteY4453" fmla="*/ 3554412 h 4587875"/>
              <a:gd name="connsiteX4454" fmla="*/ 5075030 w 9408955"/>
              <a:gd name="connsiteY4454" fmla="*/ 3557133 h 4587875"/>
              <a:gd name="connsiteX4455" fmla="*/ 7438711 w 9408955"/>
              <a:gd name="connsiteY4455" fmla="*/ 3557286 h 4587875"/>
              <a:gd name="connsiteX4456" fmla="*/ 7459656 w 9408955"/>
              <a:gd name="connsiteY4456" fmla="*/ 3537954 h 4587875"/>
              <a:gd name="connsiteX4457" fmla="*/ 7423080 w 9408955"/>
              <a:gd name="connsiteY4457" fmla="*/ 3490545 h 4587875"/>
              <a:gd name="connsiteX4458" fmla="*/ 7409364 w 9408955"/>
              <a:gd name="connsiteY4458" fmla="*/ 3554524 h 4587875"/>
              <a:gd name="connsiteX4459" fmla="*/ 7438711 w 9408955"/>
              <a:gd name="connsiteY4459" fmla="*/ 3557286 h 4587875"/>
              <a:gd name="connsiteX4460" fmla="*/ 760260 w 9408955"/>
              <a:gd name="connsiteY4460" fmla="*/ 3557328 h 4587875"/>
              <a:gd name="connsiteX4461" fmla="*/ 781917 w 9408955"/>
              <a:gd name="connsiteY4461" fmla="*/ 3533867 h 4587875"/>
              <a:gd name="connsiteX4462" fmla="*/ 747959 w 9408955"/>
              <a:gd name="connsiteY4462" fmla="*/ 3491129 h 4587875"/>
              <a:gd name="connsiteX4463" fmla="*/ 727168 w 9408955"/>
              <a:gd name="connsiteY4463" fmla="*/ 3553314 h 4587875"/>
              <a:gd name="connsiteX4464" fmla="*/ 760260 w 9408955"/>
              <a:gd name="connsiteY4464" fmla="*/ 3557328 h 4587875"/>
              <a:gd name="connsiteX4465" fmla="*/ 1476147 w 9408955"/>
              <a:gd name="connsiteY4465" fmla="*/ 3557435 h 4587875"/>
              <a:gd name="connsiteX4466" fmla="*/ 1496845 w 9408955"/>
              <a:gd name="connsiteY4466" fmla="*/ 3542338 h 4587875"/>
              <a:gd name="connsiteX4467" fmla="*/ 1463139 w 9408955"/>
              <a:gd name="connsiteY4467" fmla="*/ 3490704 h 4587875"/>
              <a:gd name="connsiteX4468" fmla="*/ 1449340 w 9408955"/>
              <a:gd name="connsiteY4468" fmla="*/ 3554621 h 4587875"/>
              <a:gd name="connsiteX4469" fmla="*/ 1476147 w 9408955"/>
              <a:gd name="connsiteY4469" fmla="*/ 3557435 h 4587875"/>
              <a:gd name="connsiteX4470" fmla="*/ 6308708 w 9408955"/>
              <a:gd name="connsiteY4470" fmla="*/ 3557516 h 4587875"/>
              <a:gd name="connsiteX4471" fmla="*/ 6330792 w 9408955"/>
              <a:gd name="connsiteY4471" fmla="*/ 3533262 h 4587875"/>
              <a:gd name="connsiteX4472" fmla="*/ 6281125 w 9408955"/>
              <a:gd name="connsiteY4472" fmla="*/ 3493856 h 4587875"/>
              <a:gd name="connsiteX4473" fmla="*/ 6275229 w 9408955"/>
              <a:gd name="connsiteY4473" fmla="*/ 3553772 h 4587875"/>
              <a:gd name="connsiteX4474" fmla="*/ 6308708 w 9408955"/>
              <a:gd name="connsiteY4474" fmla="*/ 3557516 h 4587875"/>
              <a:gd name="connsiteX4475" fmla="*/ 451075 w 9408955"/>
              <a:gd name="connsiteY4475" fmla="*/ 3557546 h 4587875"/>
              <a:gd name="connsiteX4476" fmla="*/ 472468 w 9408955"/>
              <a:gd name="connsiteY4476" fmla="*/ 3538185 h 4587875"/>
              <a:gd name="connsiteX4477" fmla="*/ 434462 w 9408955"/>
              <a:gd name="connsiteY4477" fmla="*/ 3490776 h 4587875"/>
              <a:gd name="connsiteX4478" fmla="*/ 420873 w 9408955"/>
              <a:gd name="connsiteY4478" fmla="*/ 3554986 h 4587875"/>
              <a:gd name="connsiteX4479" fmla="*/ 451075 w 9408955"/>
              <a:gd name="connsiteY4479" fmla="*/ 3557546 h 4587875"/>
              <a:gd name="connsiteX4480" fmla="*/ 7231794 w 9408955"/>
              <a:gd name="connsiteY4480" fmla="*/ 3557775 h 4587875"/>
              <a:gd name="connsiteX4481" fmla="*/ 7245691 w 9408955"/>
              <a:gd name="connsiteY4481" fmla="*/ 3549831 h 4587875"/>
              <a:gd name="connsiteX4482" fmla="*/ 7213389 w 9408955"/>
              <a:gd name="connsiteY4482" fmla="*/ 3491395 h 4587875"/>
              <a:gd name="connsiteX4483" fmla="*/ 7188041 w 9408955"/>
              <a:gd name="connsiteY4483" fmla="*/ 3542555 h 4587875"/>
              <a:gd name="connsiteX4484" fmla="*/ 7231794 w 9408955"/>
              <a:gd name="connsiteY4484" fmla="*/ 3557775 h 4587875"/>
              <a:gd name="connsiteX4485" fmla="*/ 954849 w 9408955"/>
              <a:gd name="connsiteY4485" fmla="*/ 3557881 h 4587875"/>
              <a:gd name="connsiteX4486" fmla="*/ 986275 w 9408955"/>
              <a:gd name="connsiteY4486" fmla="*/ 3517803 h 4587875"/>
              <a:gd name="connsiteX4487" fmla="*/ 925891 w 9408955"/>
              <a:gd name="connsiteY4487" fmla="*/ 3502649 h 4587875"/>
              <a:gd name="connsiteX4488" fmla="*/ 935269 w 9408955"/>
              <a:gd name="connsiteY4488" fmla="*/ 3553767 h 4587875"/>
              <a:gd name="connsiteX4489" fmla="*/ 954849 w 9408955"/>
              <a:gd name="connsiteY4489" fmla="*/ 3557881 h 4587875"/>
              <a:gd name="connsiteX4490" fmla="*/ 6710137 w 9408955"/>
              <a:gd name="connsiteY4490" fmla="*/ 3558155 h 4587875"/>
              <a:gd name="connsiteX4491" fmla="*/ 6741871 w 9408955"/>
              <a:gd name="connsiteY4491" fmla="*/ 3524250 h 4587875"/>
              <a:gd name="connsiteX4492" fmla="*/ 6699184 w 9408955"/>
              <a:gd name="connsiteY4492" fmla="*/ 3490986 h 4587875"/>
              <a:gd name="connsiteX4493" fmla="*/ 6692492 w 9408955"/>
              <a:gd name="connsiteY4493" fmla="*/ 3555678 h 4587875"/>
              <a:gd name="connsiteX4494" fmla="*/ 6710137 w 9408955"/>
              <a:gd name="connsiteY4494" fmla="*/ 3558155 h 4587875"/>
              <a:gd name="connsiteX4495" fmla="*/ 8549494 w 9408955"/>
              <a:gd name="connsiteY4495" fmla="*/ 3558175 h 4587875"/>
              <a:gd name="connsiteX4496" fmla="*/ 8582030 w 9408955"/>
              <a:gd name="connsiteY4496" fmla="*/ 3499898 h 4587875"/>
              <a:gd name="connsiteX4497" fmla="*/ 8521541 w 9408955"/>
              <a:gd name="connsiteY4497" fmla="*/ 3511097 h 4587875"/>
              <a:gd name="connsiteX4498" fmla="*/ 8549494 w 9408955"/>
              <a:gd name="connsiteY4498" fmla="*/ 3558175 h 4587875"/>
              <a:gd name="connsiteX4499" fmla="*/ 8163233 w 9408955"/>
              <a:gd name="connsiteY4499" fmla="*/ 3558275 h 4587875"/>
              <a:gd name="connsiteX4500" fmla="*/ 8175127 w 9408955"/>
              <a:gd name="connsiteY4500" fmla="*/ 3504074 h 4587875"/>
              <a:gd name="connsiteX4501" fmla="*/ 8113366 w 9408955"/>
              <a:gd name="connsiteY4501" fmla="*/ 3524540 h 4587875"/>
              <a:gd name="connsiteX4502" fmla="*/ 8163233 w 9408955"/>
              <a:gd name="connsiteY4502" fmla="*/ 3558275 h 4587875"/>
              <a:gd name="connsiteX4503" fmla="*/ 5175947 w 9408955"/>
              <a:gd name="connsiteY4503" fmla="*/ 3558312 h 4587875"/>
              <a:gd name="connsiteX4504" fmla="*/ 5197169 w 9408955"/>
              <a:gd name="connsiteY4504" fmla="*/ 3543016 h 4587875"/>
              <a:gd name="connsiteX4505" fmla="*/ 5162801 w 9408955"/>
              <a:gd name="connsiteY4505" fmla="*/ 3490930 h 4587875"/>
              <a:gd name="connsiteX4506" fmla="*/ 5149053 w 9408955"/>
              <a:gd name="connsiteY4506" fmla="*/ 3554843 h 4587875"/>
              <a:gd name="connsiteX4507" fmla="*/ 5175947 w 9408955"/>
              <a:gd name="connsiteY4507" fmla="*/ 3558312 h 4587875"/>
              <a:gd name="connsiteX4508" fmla="*/ 5577019 w 9408955"/>
              <a:gd name="connsiteY4508" fmla="*/ 3558366 h 4587875"/>
              <a:gd name="connsiteX4509" fmla="*/ 5613020 w 9408955"/>
              <a:gd name="connsiteY4509" fmla="*/ 3524473 h 4587875"/>
              <a:gd name="connsiteX4510" fmla="*/ 5565075 w 9408955"/>
              <a:gd name="connsiteY4510" fmla="*/ 3491867 h 4587875"/>
              <a:gd name="connsiteX4511" fmla="*/ 5559422 w 9408955"/>
              <a:gd name="connsiteY4511" fmla="*/ 3553203 h 4587875"/>
              <a:gd name="connsiteX4512" fmla="*/ 5577019 w 9408955"/>
              <a:gd name="connsiteY4512" fmla="*/ 3558366 h 4587875"/>
              <a:gd name="connsiteX4513" fmla="*/ 8244238 w 9408955"/>
              <a:gd name="connsiteY4513" fmla="*/ 3558381 h 4587875"/>
              <a:gd name="connsiteX4514" fmla="*/ 8284545 w 9408955"/>
              <a:gd name="connsiteY4514" fmla="*/ 3542327 h 4587875"/>
              <a:gd name="connsiteX4515" fmla="*/ 8250379 w 9408955"/>
              <a:gd name="connsiteY4515" fmla="*/ 3490474 h 4587875"/>
              <a:gd name="connsiteX4516" fmla="*/ 8230200 w 9408955"/>
              <a:gd name="connsiteY4516" fmla="*/ 3553243 h 4587875"/>
              <a:gd name="connsiteX4517" fmla="*/ 8244238 w 9408955"/>
              <a:gd name="connsiteY4517" fmla="*/ 3558381 h 4587875"/>
              <a:gd name="connsiteX4518" fmla="*/ 5368146 w 9408955"/>
              <a:gd name="connsiteY4518" fmla="*/ 3558409 h 4587875"/>
              <a:gd name="connsiteX4519" fmla="*/ 5400143 w 9408955"/>
              <a:gd name="connsiteY4519" fmla="*/ 3546021 h 4587875"/>
              <a:gd name="connsiteX4520" fmla="*/ 5362914 w 9408955"/>
              <a:gd name="connsiteY4520" fmla="*/ 3491592 h 4587875"/>
              <a:gd name="connsiteX4521" fmla="*/ 5337016 w 9408955"/>
              <a:gd name="connsiteY4521" fmla="*/ 3541032 h 4587875"/>
              <a:gd name="connsiteX4522" fmla="*/ 5368146 w 9408955"/>
              <a:gd name="connsiteY4522" fmla="*/ 3558409 h 4587875"/>
              <a:gd name="connsiteX4523" fmla="*/ 7738859 w 9408955"/>
              <a:gd name="connsiteY4523" fmla="*/ 3558486 h 4587875"/>
              <a:gd name="connsiteX4524" fmla="*/ 7770671 w 9408955"/>
              <a:gd name="connsiteY4524" fmla="*/ 3523560 h 4587875"/>
              <a:gd name="connsiteX4525" fmla="*/ 7727818 w 9408955"/>
              <a:gd name="connsiteY4525" fmla="*/ 3490719 h 4587875"/>
              <a:gd name="connsiteX4526" fmla="*/ 7721728 w 9408955"/>
              <a:gd name="connsiteY4526" fmla="*/ 3555717 h 4587875"/>
              <a:gd name="connsiteX4527" fmla="*/ 7738859 w 9408955"/>
              <a:gd name="connsiteY4527" fmla="*/ 3558486 h 4587875"/>
              <a:gd name="connsiteX4528" fmla="*/ 5493711 w 9408955"/>
              <a:gd name="connsiteY4528" fmla="*/ 3558508 h 4587875"/>
              <a:gd name="connsiteX4529" fmla="*/ 5509540 w 9408955"/>
              <a:gd name="connsiteY4529" fmla="*/ 3517702 h 4587875"/>
              <a:gd name="connsiteX4530" fmla="*/ 5455170 w 9408955"/>
              <a:gd name="connsiteY4530" fmla="*/ 3495158 h 4587875"/>
              <a:gd name="connsiteX4531" fmla="*/ 5445994 w 9408955"/>
              <a:gd name="connsiteY4531" fmla="*/ 3546334 h 4587875"/>
              <a:gd name="connsiteX4532" fmla="*/ 5493711 w 9408955"/>
              <a:gd name="connsiteY4532" fmla="*/ 3558508 h 4587875"/>
              <a:gd name="connsiteX4533" fmla="*/ 330354 w 9408955"/>
              <a:gd name="connsiteY4533" fmla="*/ 3558562 h 4587875"/>
              <a:gd name="connsiteX4534" fmla="*/ 369225 w 9408955"/>
              <a:gd name="connsiteY4534" fmla="*/ 3542393 h 4587875"/>
              <a:gd name="connsiteX4535" fmla="*/ 369225 w 9408955"/>
              <a:gd name="connsiteY4535" fmla="*/ 3507241 h 4587875"/>
              <a:gd name="connsiteX4536" fmla="*/ 328867 w 9408955"/>
              <a:gd name="connsiteY4536" fmla="*/ 3491139 h 4587875"/>
              <a:gd name="connsiteX4537" fmla="*/ 316691 w 9408955"/>
              <a:gd name="connsiteY4537" fmla="*/ 3553052 h 4587875"/>
              <a:gd name="connsiteX4538" fmla="*/ 330354 w 9408955"/>
              <a:gd name="connsiteY4538" fmla="*/ 3558562 h 4587875"/>
              <a:gd name="connsiteX4539" fmla="*/ 4652838 w 9408955"/>
              <a:gd name="connsiteY4539" fmla="*/ 3558564 h 4587875"/>
              <a:gd name="connsiteX4540" fmla="*/ 4687246 w 9408955"/>
              <a:gd name="connsiteY4540" fmla="*/ 3524821 h 4587875"/>
              <a:gd name="connsiteX4541" fmla="*/ 4648829 w 9408955"/>
              <a:gd name="connsiteY4541" fmla="*/ 3490446 h 4587875"/>
              <a:gd name="connsiteX4542" fmla="*/ 4635337 w 9408955"/>
              <a:gd name="connsiteY4542" fmla="*/ 3553543 h 4587875"/>
              <a:gd name="connsiteX4543" fmla="*/ 4652838 w 9408955"/>
              <a:gd name="connsiteY4543" fmla="*/ 3558564 h 4587875"/>
              <a:gd name="connsiteX4544" fmla="*/ 2497106 w 9408955"/>
              <a:gd name="connsiteY4544" fmla="*/ 3558619 h 4587875"/>
              <a:gd name="connsiteX4545" fmla="*/ 2528622 w 9408955"/>
              <a:gd name="connsiteY4545" fmla="*/ 3516499 h 4587875"/>
              <a:gd name="connsiteX4546" fmla="*/ 2463629 w 9408955"/>
              <a:gd name="connsiteY4546" fmla="*/ 3509432 h 4587875"/>
              <a:gd name="connsiteX4547" fmla="*/ 2477586 w 9408955"/>
              <a:gd name="connsiteY4547" fmla="*/ 3554794 h 4587875"/>
              <a:gd name="connsiteX4548" fmla="*/ 2497106 w 9408955"/>
              <a:gd name="connsiteY4548" fmla="*/ 3558619 h 4587875"/>
              <a:gd name="connsiteX4549" fmla="*/ 542851 w 9408955"/>
              <a:gd name="connsiteY4549" fmla="*/ 3558643 h 4587875"/>
              <a:gd name="connsiteX4550" fmla="*/ 577825 w 9408955"/>
              <a:gd name="connsiteY4550" fmla="*/ 3524367 h 4587875"/>
              <a:gd name="connsiteX4551" fmla="*/ 514898 w 9408955"/>
              <a:gd name="connsiteY4551" fmla="*/ 3502086 h 4587875"/>
              <a:gd name="connsiteX4552" fmla="*/ 525077 w 9408955"/>
              <a:gd name="connsiteY4552" fmla="*/ 3553925 h 4587875"/>
              <a:gd name="connsiteX4553" fmla="*/ 542851 w 9408955"/>
              <a:gd name="connsiteY4553" fmla="*/ 3558643 h 4587875"/>
              <a:gd name="connsiteX4554" fmla="*/ 2392213 w 9408955"/>
              <a:gd name="connsiteY4554" fmla="*/ 3558643 h 4587875"/>
              <a:gd name="connsiteX4555" fmla="*/ 2424419 w 9408955"/>
              <a:gd name="connsiteY4555" fmla="*/ 3525192 h 4587875"/>
              <a:gd name="connsiteX4556" fmla="*/ 2365047 w 9408955"/>
              <a:gd name="connsiteY4556" fmla="*/ 3502962 h 4587875"/>
              <a:gd name="connsiteX4557" fmla="*/ 2374897 w 9408955"/>
              <a:gd name="connsiteY4557" fmla="*/ 3554983 h 4587875"/>
              <a:gd name="connsiteX4558" fmla="*/ 2392213 w 9408955"/>
              <a:gd name="connsiteY4558" fmla="*/ 3558643 h 4587875"/>
              <a:gd name="connsiteX4559" fmla="*/ 1057733 w 9408955"/>
              <a:gd name="connsiteY4559" fmla="*/ 3558810 h 4587875"/>
              <a:gd name="connsiteX4560" fmla="*/ 1090228 w 9408955"/>
              <a:gd name="connsiteY4560" fmla="*/ 3524595 h 4587875"/>
              <a:gd name="connsiteX4561" fmla="*/ 1034834 w 9408955"/>
              <a:gd name="connsiteY4561" fmla="*/ 3497991 h 4587875"/>
              <a:gd name="connsiteX4562" fmla="*/ 1040257 w 9408955"/>
              <a:gd name="connsiteY4562" fmla="*/ 3555520 h 4587875"/>
              <a:gd name="connsiteX4563" fmla="*/ 1057733 w 9408955"/>
              <a:gd name="connsiteY4563" fmla="*/ 3558810 h 4587875"/>
              <a:gd name="connsiteX4564" fmla="*/ 1166159 w 9408955"/>
              <a:gd name="connsiteY4564" fmla="*/ 3558829 h 4587875"/>
              <a:gd name="connsiteX4565" fmla="*/ 1197026 w 9408955"/>
              <a:gd name="connsiteY4565" fmla="*/ 3525149 h 4587875"/>
              <a:gd name="connsiteX4566" fmla="*/ 1156870 w 9408955"/>
              <a:gd name="connsiteY4566" fmla="*/ 3490279 h 4587875"/>
              <a:gd name="connsiteX4567" fmla="*/ 1149879 w 9408955"/>
              <a:gd name="connsiteY4567" fmla="*/ 3557725 h 4587875"/>
              <a:gd name="connsiteX4568" fmla="*/ 1166159 w 9408955"/>
              <a:gd name="connsiteY4568" fmla="*/ 3558829 h 4587875"/>
              <a:gd name="connsiteX4569" fmla="*/ 5679647 w 9408955"/>
              <a:gd name="connsiteY4569" fmla="*/ 3558835 h 4587875"/>
              <a:gd name="connsiteX4570" fmla="*/ 5714885 w 9408955"/>
              <a:gd name="connsiteY4570" fmla="*/ 3530325 h 4587875"/>
              <a:gd name="connsiteX4571" fmla="*/ 5658499 w 9408955"/>
              <a:gd name="connsiteY4571" fmla="*/ 3496954 h 4587875"/>
              <a:gd name="connsiteX4572" fmla="*/ 5663686 w 9408955"/>
              <a:gd name="connsiteY4572" fmla="*/ 3554553 h 4587875"/>
              <a:gd name="connsiteX4573" fmla="*/ 5679647 w 9408955"/>
              <a:gd name="connsiteY4573" fmla="*/ 3558835 h 4587875"/>
              <a:gd name="connsiteX4574" fmla="*/ 6912078 w 9408955"/>
              <a:gd name="connsiteY4574" fmla="*/ 3558880 h 4587875"/>
              <a:gd name="connsiteX4575" fmla="*/ 6948073 w 9408955"/>
              <a:gd name="connsiteY4575" fmla="*/ 3525273 h 4587875"/>
              <a:gd name="connsiteX4576" fmla="*/ 6894546 w 9408955"/>
              <a:gd name="connsiteY4576" fmla="*/ 3495940 h 4587875"/>
              <a:gd name="connsiteX4577" fmla="*/ 6894318 w 9408955"/>
              <a:gd name="connsiteY4577" fmla="*/ 3553924 h 4587875"/>
              <a:gd name="connsiteX4578" fmla="*/ 6912078 w 9408955"/>
              <a:gd name="connsiteY4578" fmla="*/ 3558880 h 4587875"/>
              <a:gd name="connsiteX4579" fmla="*/ 1878395 w 9408955"/>
              <a:gd name="connsiteY4579" fmla="*/ 3558884 h 4587875"/>
              <a:gd name="connsiteX4580" fmla="*/ 1913844 w 9408955"/>
              <a:gd name="connsiteY4580" fmla="*/ 3525039 h 4587875"/>
              <a:gd name="connsiteX4581" fmla="*/ 1855153 w 9408955"/>
              <a:gd name="connsiteY4581" fmla="*/ 3498347 h 4587875"/>
              <a:gd name="connsiteX4582" fmla="*/ 1860612 w 9408955"/>
              <a:gd name="connsiteY4582" fmla="*/ 3554219 h 4587875"/>
              <a:gd name="connsiteX4583" fmla="*/ 1878395 w 9408955"/>
              <a:gd name="connsiteY4583" fmla="*/ 3558884 h 4587875"/>
              <a:gd name="connsiteX4584" fmla="*/ 8748031 w 9408955"/>
              <a:gd name="connsiteY4584" fmla="*/ 3558933 h 4587875"/>
              <a:gd name="connsiteX4585" fmla="*/ 8795740 w 9408955"/>
              <a:gd name="connsiteY4585" fmla="*/ 3524175 h 4587875"/>
              <a:gd name="connsiteX4586" fmla="*/ 8735368 w 9408955"/>
              <a:gd name="connsiteY4586" fmla="*/ 3504052 h 4587875"/>
              <a:gd name="connsiteX4587" fmla="*/ 8748031 w 9408955"/>
              <a:gd name="connsiteY4587" fmla="*/ 3558933 h 4587875"/>
              <a:gd name="connsiteX4588" fmla="*/ 5270730 w 9408955"/>
              <a:gd name="connsiteY4588" fmla="*/ 3558935 h 4587875"/>
              <a:gd name="connsiteX4589" fmla="*/ 5303422 w 9408955"/>
              <a:gd name="connsiteY4589" fmla="*/ 3525442 h 4587875"/>
              <a:gd name="connsiteX4590" fmla="*/ 5247983 w 9408955"/>
              <a:gd name="connsiteY4590" fmla="*/ 3496944 h 4587875"/>
              <a:gd name="connsiteX4591" fmla="*/ 5253459 w 9408955"/>
              <a:gd name="connsiteY4591" fmla="*/ 3555793 h 4587875"/>
              <a:gd name="connsiteX4592" fmla="*/ 5270730 w 9408955"/>
              <a:gd name="connsiteY4592" fmla="*/ 3558935 h 4587875"/>
              <a:gd name="connsiteX4593" fmla="*/ 6605535 w 9408955"/>
              <a:gd name="connsiteY4593" fmla="*/ 3558941 h 4587875"/>
              <a:gd name="connsiteX4594" fmla="*/ 6638767 w 9408955"/>
              <a:gd name="connsiteY4594" fmla="*/ 3525871 h 4587875"/>
              <a:gd name="connsiteX4595" fmla="*/ 6582750 w 9408955"/>
              <a:gd name="connsiteY4595" fmla="*/ 3498365 h 4587875"/>
              <a:gd name="connsiteX4596" fmla="*/ 6588193 w 9408955"/>
              <a:gd name="connsiteY4596" fmla="*/ 3555439 h 4587875"/>
              <a:gd name="connsiteX4597" fmla="*/ 6605535 w 9408955"/>
              <a:gd name="connsiteY4597" fmla="*/ 3558941 h 4587875"/>
              <a:gd name="connsiteX4598" fmla="*/ 1689997 w 9408955"/>
              <a:gd name="connsiteY4598" fmla="*/ 3558945 h 4587875"/>
              <a:gd name="connsiteX4599" fmla="*/ 1687523 w 9408955"/>
              <a:gd name="connsiteY4599" fmla="*/ 3492684 h 4587875"/>
              <a:gd name="connsiteX4600" fmla="*/ 1640973 w 9408955"/>
              <a:gd name="connsiteY4600" fmla="*/ 3533177 h 4587875"/>
              <a:gd name="connsiteX4601" fmla="*/ 1689997 w 9408955"/>
              <a:gd name="connsiteY4601" fmla="*/ 3558945 h 4587875"/>
              <a:gd name="connsiteX4602" fmla="*/ 6503213 w 9408955"/>
              <a:gd name="connsiteY4602" fmla="*/ 3558976 h 4587875"/>
              <a:gd name="connsiteX4603" fmla="*/ 6536650 w 9408955"/>
              <a:gd name="connsiteY4603" fmla="*/ 3519940 h 4587875"/>
              <a:gd name="connsiteX4604" fmla="*/ 6470779 w 9408955"/>
              <a:gd name="connsiteY4604" fmla="*/ 3510188 h 4587875"/>
              <a:gd name="connsiteX4605" fmla="*/ 6483861 w 9408955"/>
              <a:gd name="connsiteY4605" fmla="*/ 3554185 h 4587875"/>
              <a:gd name="connsiteX4606" fmla="*/ 6503213 w 9408955"/>
              <a:gd name="connsiteY4606" fmla="*/ 3558976 h 4587875"/>
              <a:gd name="connsiteX4607" fmla="*/ 7835340 w 9408955"/>
              <a:gd name="connsiteY4607" fmla="*/ 3558981 h 4587875"/>
              <a:gd name="connsiteX4608" fmla="*/ 7873138 w 9408955"/>
              <a:gd name="connsiteY4608" fmla="*/ 3531467 h 4587875"/>
              <a:gd name="connsiteX4609" fmla="*/ 7819017 w 9408955"/>
              <a:gd name="connsiteY4609" fmla="*/ 3496268 h 4587875"/>
              <a:gd name="connsiteX4610" fmla="*/ 7818789 w 9408955"/>
              <a:gd name="connsiteY4610" fmla="*/ 3554324 h 4587875"/>
              <a:gd name="connsiteX4611" fmla="*/ 7835340 w 9408955"/>
              <a:gd name="connsiteY4611" fmla="*/ 3558981 h 4587875"/>
              <a:gd name="connsiteX4612" fmla="*/ 856114 w 9408955"/>
              <a:gd name="connsiteY4612" fmla="*/ 3559080 h 4587875"/>
              <a:gd name="connsiteX4613" fmla="*/ 884010 w 9408955"/>
              <a:gd name="connsiteY4613" fmla="*/ 3517486 h 4587875"/>
              <a:gd name="connsiteX4614" fmla="*/ 818571 w 9408955"/>
              <a:gd name="connsiteY4614" fmla="*/ 3510040 h 4587875"/>
              <a:gd name="connsiteX4615" fmla="*/ 837105 w 9408955"/>
              <a:gd name="connsiteY4615" fmla="*/ 3556066 h 4587875"/>
              <a:gd name="connsiteX4616" fmla="*/ 856114 w 9408955"/>
              <a:gd name="connsiteY4616" fmla="*/ 3559080 h 4587875"/>
              <a:gd name="connsiteX4617" fmla="*/ 7119615 w 9408955"/>
              <a:gd name="connsiteY4617" fmla="*/ 3559121 h 4587875"/>
              <a:gd name="connsiteX4618" fmla="*/ 7154661 w 9408955"/>
              <a:gd name="connsiteY4618" fmla="*/ 3531279 h 4587875"/>
              <a:gd name="connsiteX4619" fmla="*/ 7102902 w 9408955"/>
              <a:gd name="connsiteY4619" fmla="*/ 3494313 h 4587875"/>
              <a:gd name="connsiteX4620" fmla="*/ 7103814 w 9408955"/>
              <a:gd name="connsiteY4620" fmla="*/ 3555319 h 4587875"/>
              <a:gd name="connsiteX4621" fmla="*/ 7119615 w 9408955"/>
              <a:gd name="connsiteY4621" fmla="*/ 3559121 h 4587875"/>
              <a:gd name="connsiteX4622" fmla="*/ 7649354 w 9408955"/>
              <a:gd name="connsiteY4622" fmla="*/ 3559174 h 4587875"/>
              <a:gd name="connsiteX4623" fmla="*/ 7672229 w 9408955"/>
              <a:gd name="connsiteY4623" fmla="*/ 3525156 h 4587875"/>
              <a:gd name="connsiteX4624" fmla="*/ 7639649 w 9408955"/>
              <a:gd name="connsiteY4624" fmla="*/ 3491138 h 4587875"/>
              <a:gd name="connsiteX4625" fmla="*/ 7600599 w 9408955"/>
              <a:gd name="connsiteY4625" fmla="*/ 3539217 h 4587875"/>
              <a:gd name="connsiteX4626" fmla="*/ 7649354 w 9408955"/>
              <a:gd name="connsiteY4626" fmla="*/ 3559174 h 4587875"/>
              <a:gd name="connsiteX4627" fmla="*/ 1775662 w 9408955"/>
              <a:gd name="connsiteY4627" fmla="*/ 3559206 h 4587875"/>
              <a:gd name="connsiteX4628" fmla="*/ 1808766 w 9408955"/>
              <a:gd name="connsiteY4628" fmla="*/ 3517397 h 4587875"/>
              <a:gd name="connsiteX4629" fmla="*/ 1744253 w 9408955"/>
              <a:gd name="connsiteY4629" fmla="*/ 3510195 h 4587875"/>
              <a:gd name="connsiteX4630" fmla="*/ 1755462 w 9408955"/>
              <a:gd name="connsiteY4630" fmla="*/ 3553632 h 4587875"/>
              <a:gd name="connsiteX4631" fmla="*/ 1775662 w 9408955"/>
              <a:gd name="connsiteY4631" fmla="*/ 3559206 h 4587875"/>
              <a:gd name="connsiteX4632" fmla="*/ 132742 w 9408955"/>
              <a:gd name="connsiteY4632" fmla="*/ 3559213 h 4587875"/>
              <a:gd name="connsiteX4633" fmla="*/ 165533 w 9408955"/>
              <a:gd name="connsiteY4633" fmla="*/ 3524930 h 4587875"/>
              <a:gd name="connsiteX4634" fmla="*/ 105475 w 9408955"/>
              <a:gd name="connsiteY4634" fmla="*/ 3501797 h 4587875"/>
              <a:gd name="connsiteX4635" fmla="*/ 115030 w 9408955"/>
              <a:gd name="connsiteY4635" fmla="*/ 3554866 h 4587875"/>
              <a:gd name="connsiteX4636" fmla="*/ 132742 w 9408955"/>
              <a:gd name="connsiteY4636" fmla="*/ 3559213 h 4587875"/>
              <a:gd name="connsiteX4637" fmla="*/ 8970389 w 9408955"/>
              <a:gd name="connsiteY4637" fmla="*/ 3559216 h 4587875"/>
              <a:gd name="connsiteX4638" fmla="*/ 9003241 w 9408955"/>
              <a:gd name="connsiteY4638" fmla="*/ 3525361 h 4587875"/>
              <a:gd name="connsiteX4639" fmla="*/ 8966378 w 9408955"/>
              <a:gd name="connsiteY4639" fmla="*/ 3490044 h 4587875"/>
              <a:gd name="connsiteX4640" fmla="*/ 8953261 w 9408955"/>
              <a:gd name="connsiteY4640" fmla="*/ 3556522 h 4587875"/>
              <a:gd name="connsiteX4641" fmla="*/ 8970389 w 9408955"/>
              <a:gd name="connsiteY4641" fmla="*/ 3559216 h 4587875"/>
              <a:gd name="connsiteX4642" fmla="*/ 8455042 w 9408955"/>
              <a:gd name="connsiteY4642" fmla="*/ 3559247 h 4587875"/>
              <a:gd name="connsiteX4643" fmla="*/ 8489800 w 9408955"/>
              <a:gd name="connsiteY4643" fmla="*/ 3525393 h 4587875"/>
              <a:gd name="connsiteX4644" fmla="*/ 8432361 w 9408955"/>
              <a:gd name="connsiteY4644" fmla="*/ 3498721 h 4587875"/>
              <a:gd name="connsiteX4645" fmla="*/ 8437336 w 9408955"/>
              <a:gd name="connsiteY4645" fmla="*/ 3554802 h 4587875"/>
              <a:gd name="connsiteX4646" fmla="*/ 8455042 w 9408955"/>
              <a:gd name="connsiteY4646" fmla="*/ 3559247 h 4587875"/>
              <a:gd name="connsiteX4647" fmla="*/ 8353649 w 9408955"/>
              <a:gd name="connsiteY4647" fmla="*/ 3559260 h 4587875"/>
              <a:gd name="connsiteX4648" fmla="*/ 8387036 w 9408955"/>
              <a:gd name="connsiteY4648" fmla="*/ 3518035 h 4587875"/>
              <a:gd name="connsiteX4649" fmla="*/ 8328365 w 9408955"/>
              <a:gd name="connsiteY4649" fmla="*/ 3498356 h 4587875"/>
              <a:gd name="connsiteX4650" fmla="*/ 8334277 w 9408955"/>
              <a:gd name="connsiteY4650" fmla="*/ 3554001 h 4587875"/>
              <a:gd name="connsiteX4651" fmla="*/ 8353649 w 9408955"/>
              <a:gd name="connsiteY4651" fmla="*/ 3559260 h 4587875"/>
              <a:gd name="connsiteX4652" fmla="*/ 7530874 w 9408955"/>
              <a:gd name="connsiteY4652" fmla="*/ 3559288 h 4587875"/>
              <a:gd name="connsiteX4653" fmla="*/ 7564740 w 9408955"/>
              <a:gd name="connsiteY4653" fmla="*/ 3525610 h 4587875"/>
              <a:gd name="connsiteX4654" fmla="*/ 7514088 w 9408955"/>
              <a:gd name="connsiteY4654" fmla="*/ 3494540 h 4587875"/>
              <a:gd name="connsiteX4655" fmla="*/ 7513636 w 9408955"/>
              <a:gd name="connsiteY4655" fmla="*/ 3555092 h 4587875"/>
              <a:gd name="connsiteX4656" fmla="*/ 7530874 w 9408955"/>
              <a:gd name="connsiteY4656" fmla="*/ 3559288 h 4587875"/>
              <a:gd name="connsiteX4657" fmla="*/ 4860646 w 9408955"/>
              <a:gd name="connsiteY4657" fmla="*/ 3559336 h 4587875"/>
              <a:gd name="connsiteX4658" fmla="*/ 4894323 w 9408955"/>
              <a:gd name="connsiteY4658" fmla="*/ 3525182 h 4587875"/>
              <a:gd name="connsiteX4659" fmla="*/ 4833828 w 9408955"/>
              <a:gd name="connsiteY4659" fmla="*/ 3500895 h 4587875"/>
              <a:gd name="connsiteX4660" fmla="*/ 4843380 w 9408955"/>
              <a:gd name="connsiteY4660" fmla="*/ 3555427 h 4587875"/>
              <a:gd name="connsiteX4661" fmla="*/ 4860646 w 9408955"/>
              <a:gd name="connsiteY4661" fmla="*/ 3559336 h 4587875"/>
              <a:gd name="connsiteX4662" fmla="*/ 5882972 w 9408955"/>
              <a:gd name="connsiteY4662" fmla="*/ 3559382 h 4587875"/>
              <a:gd name="connsiteX4663" fmla="*/ 5919638 w 9408955"/>
              <a:gd name="connsiteY4663" fmla="*/ 3525944 h 4587875"/>
              <a:gd name="connsiteX4664" fmla="*/ 5877802 w 9408955"/>
              <a:gd name="connsiteY4664" fmla="*/ 3490963 h 4587875"/>
              <a:gd name="connsiteX4665" fmla="*/ 5865365 w 9408955"/>
              <a:gd name="connsiteY4665" fmla="*/ 3552923 h 4587875"/>
              <a:gd name="connsiteX4666" fmla="*/ 5882972 w 9408955"/>
              <a:gd name="connsiteY4666" fmla="*/ 3559382 h 4587875"/>
              <a:gd name="connsiteX4667" fmla="*/ 6403878 w 9408955"/>
              <a:gd name="connsiteY4667" fmla="*/ 3559476 h 4587875"/>
              <a:gd name="connsiteX4668" fmla="*/ 6436242 w 9408955"/>
              <a:gd name="connsiteY4668" fmla="*/ 3525383 h 4587875"/>
              <a:gd name="connsiteX4669" fmla="*/ 6375798 w 9408955"/>
              <a:gd name="connsiteY4669" fmla="*/ 3499756 h 4587875"/>
              <a:gd name="connsiteX4670" fmla="*/ 6386975 w 9408955"/>
              <a:gd name="connsiteY4670" fmla="*/ 3556453 h 4587875"/>
              <a:gd name="connsiteX4671" fmla="*/ 6403878 w 9408955"/>
              <a:gd name="connsiteY4671" fmla="*/ 3559476 h 4587875"/>
              <a:gd name="connsiteX4672" fmla="*/ 6815337 w 9408955"/>
              <a:gd name="connsiteY4672" fmla="*/ 3559494 h 4587875"/>
              <a:gd name="connsiteX4673" fmla="*/ 6844008 w 9408955"/>
              <a:gd name="connsiteY4673" fmla="*/ 3517230 h 4587875"/>
              <a:gd name="connsiteX4674" fmla="*/ 6786177 w 9408955"/>
              <a:gd name="connsiteY4674" fmla="*/ 3499538 h 4587875"/>
              <a:gd name="connsiteX4675" fmla="*/ 6796156 w 9408955"/>
              <a:gd name="connsiteY4675" fmla="*/ 3556521 h 4587875"/>
              <a:gd name="connsiteX4676" fmla="*/ 6815337 w 9408955"/>
              <a:gd name="connsiteY4676" fmla="*/ 3559494 h 4587875"/>
              <a:gd name="connsiteX4677" fmla="*/ 6193625 w 9408955"/>
              <a:gd name="connsiteY4677" fmla="*/ 3559503 h 4587875"/>
              <a:gd name="connsiteX4678" fmla="*/ 6226698 w 9408955"/>
              <a:gd name="connsiteY4678" fmla="*/ 3512838 h 4587875"/>
              <a:gd name="connsiteX4679" fmla="*/ 6157754 w 9408955"/>
              <a:gd name="connsiteY4679" fmla="*/ 3511015 h 4587875"/>
              <a:gd name="connsiteX4680" fmla="*/ 6172495 w 9408955"/>
              <a:gd name="connsiteY4680" fmla="*/ 3552267 h 4587875"/>
              <a:gd name="connsiteX4681" fmla="*/ 6193625 w 9408955"/>
              <a:gd name="connsiteY4681" fmla="*/ 3559503 h 4587875"/>
              <a:gd name="connsiteX4682" fmla="*/ 648085 w 9408955"/>
              <a:gd name="connsiteY4682" fmla="*/ 3559512 h 4587875"/>
              <a:gd name="connsiteX4683" fmla="*/ 680773 w 9408955"/>
              <a:gd name="connsiteY4683" fmla="*/ 3518971 h 4587875"/>
              <a:gd name="connsiteX4684" fmla="*/ 623693 w 9408955"/>
              <a:gd name="connsiteY4684" fmla="*/ 3497658 h 4587875"/>
              <a:gd name="connsiteX4685" fmla="*/ 628966 w 9408955"/>
              <a:gd name="connsiteY4685" fmla="*/ 3556096 h 4587875"/>
              <a:gd name="connsiteX4686" fmla="*/ 648085 w 9408955"/>
              <a:gd name="connsiteY4686" fmla="*/ 3559512 h 4587875"/>
              <a:gd name="connsiteX4687" fmla="*/ 7309329 w 9408955"/>
              <a:gd name="connsiteY4687" fmla="*/ 3559603 h 4587875"/>
              <a:gd name="connsiteX4688" fmla="*/ 7358922 w 9408955"/>
              <a:gd name="connsiteY4688" fmla="*/ 3525067 h 4587875"/>
              <a:gd name="connsiteX4689" fmla="*/ 7293875 w 9408955"/>
              <a:gd name="connsiteY4689" fmla="*/ 3509074 h 4587875"/>
              <a:gd name="connsiteX4690" fmla="*/ 7309329 w 9408955"/>
              <a:gd name="connsiteY4690" fmla="*/ 3559603 h 4587875"/>
              <a:gd name="connsiteX4691" fmla="*/ 1264944 w 9408955"/>
              <a:gd name="connsiteY4691" fmla="*/ 3559650 h 4587875"/>
              <a:gd name="connsiteX4692" fmla="*/ 1297675 w 9408955"/>
              <a:gd name="connsiteY4692" fmla="*/ 3525193 h 4587875"/>
              <a:gd name="connsiteX4693" fmla="*/ 1241723 w 9408955"/>
              <a:gd name="connsiteY4693" fmla="*/ 3495779 h 4587875"/>
              <a:gd name="connsiteX4694" fmla="*/ 1247685 w 9408955"/>
              <a:gd name="connsiteY4694" fmla="*/ 3556227 h 4587875"/>
              <a:gd name="connsiteX4695" fmla="*/ 1264944 w 9408955"/>
              <a:gd name="connsiteY4695" fmla="*/ 3559650 h 4587875"/>
              <a:gd name="connsiteX4696" fmla="*/ 7017585 w 9408955"/>
              <a:gd name="connsiteY4696" fmla="*/ 3559693 h 4587875"/>
              <a:gd name="connsiteX4697" fmla="*/ 7052358 w 9408955"/>
              <a:gd name="connsiteY4697" fmla="*/ 3524470 h 4587875"/>
              <a:gd name="connsiteX4698" fmla="*/ 6997921 w 9408955"/>
              <a:gd name="connsiteY4698" fmla="*/ 3495595 h 4587875"/>
              <a:gd name="connsiteX4699" fmla="*/ 6999536 w 9408955"/>
              <a:gd name="connsiteY4699" fmla="*/ 3554491 h 4587875"/>
              <a:gd name="connsiteX4700" fmla="*/ 7017585 w 9408955"/>
              <a:gd name="connsiteY4700" fmla="*/ 3559693 h 4587875"/>
              <a:gd name="connsiteX4701" fmla="*/ 3214100 w 9408955"/>
              <a:gd name="connsiteY4701" fmla="*/ 3559739 h 4587875"/>
              <a:gd name="connsiteX4702" fmla="*/ 3247685 w 9408955"/>
              <a:gd name="connsiteY4702" fmla="*/ 3519158 h 4587875"/>
              <a:gd name="connsiteX4703" fmla="*/ 3190402 w 9408955"/>
              <a:gd name="connsiteY4703" fmla="*/ 3498891 h 4587875"/>
              <a:gd name="connsiteX4704" fmla="*/ 3195138 w 9408955"/>
              <a:gd name="connsiteY4704" fmla="*/ 3554396 h 4587875"/>
              <a:gd name="connsiteX4705" fmla="*/ 3214100 w 9408955"/>
              <a:gd name="connsiteY4705" fmla="*/ 3559739 h 4587875"/>
              <a:gd name="connsiteX4706" fmla="*/ 5798551 w 9408955"/>
              <a:gd name="connsiteY4706" fmla="*/ 3559836 h 4587875"/>
              <a:gd name="connsiteX4707" fmla="*/ 5788951 w 9408955"/>
              <a:gd name="connsiteY4707" fmla="*/ 3490383 h 4587875"/>
              <a:gd name="connsiteX4708" fmla="*/ 5753752 w 9408955"/>
              <a:gd name="connsiteY4708" fmla="*/ 3544788 h 4587875"/>
              <a:gd name="connsiteX4709" fmla="*/ 5798551 w 9408955"/>
              <a:gd name="connsiteY4709" fmla="*/ 3559836 h 4587875"/>
              <a:gd name="connsiteX4710" fmla="*/ 6093142 w 9408955"/>
              <a:gd name="connsiteY4710" fmla="*/ 3559962 h 4587875"/>
              <a:gd name="connsiteX4711" fmla="*/ 6125163 w 9408955"/>
              <a:gd name="connsiteY4711" fmla="*/ 3518771 h 4587875"/>
              <a:gd name="connsiteX4712" fmla="*/ 6064876 w 9408955"/>
              <a:gd name="connsiteY4712" fmla="*/ 3503270 h 4587875"/>
              <a:gd name="connsiteX4713" fmla="*/ 6074064 w 9408955"/>
              <a:gd name="connsiteY4713" fmla="*/ 3555470 h 4587875"/>
              <a:gd name="connsiteX4714" fmla="*/ 6093142 w 9408955"/>
              <a:gd name="connsiteY4714" fmla="*/ 3559962 h 4587875"/>
              <a:gd name="connsiteX4715" fmla="*/ 1573495 w 9408955"/>
              <a:gd name="connsiteY4715" fmla="*/ 3560039 h 4587875"/>
              <a:gd name="connsiteX4716" fmla="*/ 1604180 w 9408955"/>
              <a:gd name="connsiteY4716" fmla="*/ 3517626 h 4587875"/>
              <a:gd name="connsiteX4717" fmla="*/ 1547849 w 9408955"/>
              <a:gd name="connsiteY4717" fmla="*/ 3497792 h 4587875"/>
              <a:gd name="connsiteX4718" fmla="*/ 1553596 w 9408955"/>
              <a:gd name="connsiteY4718" fmla="*/ 3555925 h 4587875"/>
              <a:gd name="connsiteX4719" fmla="*/ 1573495 w 9408955"/>
              <a:gd name="connsiteY4719" fmla="*/ 3560039 h 4587875"/>
              <a:gd name="connsiteX4720" fmla="*/ 7030766 w 9408955"/>
              <a:gd name="connsiteY4720" fmla="*/ 3658893 h 4587875"/>
              <a:gd name="connsiteX4721" fmla="*/ 7051063 w 9408955"/>
              <a:gd name="connsiteY4721" fmla="*/ 3635111 h 4587875"/>
              <a:gd name="connsiteX4722" fmla="*/ 7004799 w 9408955"/>
              <a:gd name="connsiteY4722" fmla="*/ 3594865 h 4587875"/>
              <a:gd name="connsiteX4723" fmla="*/ 6998902 w 9408955"/>
              <a:gd name="connsiteY4723" fmla="*/ 3657978 h 4587875"/>
              <a:gd name="connsiteX4724" fmla="*/ 7030766 w 9408955"/>
              <a:gd name="connsiteY4724" fmla="*/ 3658893 h 4587875"/>
              <a:gd name="connsiteX4725" fmla="*/ 661617 w 9408955"/>
              <a:gd name="connsiteY4725" fmla="*/ 3659972 h 4587875"/>
              <a:gd name="connsiteX4726" fmla="*/ 681437 w 9408955"/>
              <a:gd name="connsiteY4726" fmla="*/ 3636845 h 4587875"/>
              <a:gd name="connsiteX4727" fmla="*/ 627894 w 9408955"/>
              <a:gd name="connsiteY4727" fmla="*/ 3597871 h 4587875"/>
              <a:gd name="connsiteX4728" fmla="*/ 630421 w 9408955"/>
              <a:gd name="connsiteY4728" fmla="*/ 3659542 h 4587875"/>
              <a:gd name="connsiteX4729" fmla="*/ 661617 w 9408955"/>
              <a:gd name="connsiteY4729" fmla="*/ 3659972 h 4587875"/>
              <a:gd name="connsiteX4730" fmla="*/ 1892756 w 9408955"/>
              <a:gd name="connsiteY4730" fmla="*/ 3660194 h 4587875"/>
              <a:gd name="connsiteX4731" fmla="*/ 1912749 w 9408955"/>
              <a:gd name="connsiteY4731" fmla="*/ 3636494 h 4587875"/>
              <a:gd name="connsiteX4732" fmla="*/ 1867513 w 9408955"/>
              <a:gd name="connsiteY4732" fmla="*/ 3595236 h 4587875"/>
              <a:gd name="connsiteX4733" fmla="*/ 1861405 w 9408955"/>
              <a:gd name="connsiteY4733" fmla="*/ 3658513 h 4587875"/>
              <a:gd name="connsiteX4734" fmla="*/ 1892756 w 9408955"/>
              <a:gd name="connsiteY4734" fmla="*/ 3660194 h 4587875"/>
              <a:gd name="connsiteX4735" fmla="*/ 7521845 w 9408955"/>
              <a:gd name="connsiteY4735" fmla="*/ 3660576 h 4587875"/>
              <a:gd name="connsiteX4736" fmla="*/ 7564519 w 9408955"/>
              <a:gd name="connsiteY4736" fmla="*/ 3629680 h 4587875"/>
              <a:gd name="connsiteX4737" fmla="*/ 7507083 w 9408955"/>
              <a:gd name="connsiteY4737" fmla="*/ 3602386 h 4587875"/>
              <a:gd name="connsiteX4738" fmla="*/ 7502334 w 9408955"/>
              <a:gd name="connsiteY4738" fmla="*/ 3654493 h 4587875"/>
              <a:gd name="connsiteX4739" fmla="*/ 7521845 w 9408955"/>
              <a:gd name="connsiteY4739" fmla="*/ 3660576 h 4587875"/>
              <a:gd name="connsiteX4740" fmla="*/ 1155378 w 9408955"/>
              <a:gd name="connsiteY4740" fmla="*/ 3660588 h 4587875"/>
              <a:gd name="connsiteX4741" fmla="*/ 1178485 w 9408955"/>
              <a:gd name="connsiteY4741" fmla="*/ 3657528 h 4587875"/>
              <a:gd name="connsiteX4742" fmla="*/ 1180543 w 9408955"/>
              <a:gd name="connsiteY4742" fmla="*/ 3598490 h 4587875"/>
              <a:gd name="connsiteX4743" fmla="*/ 1129992 w 9408955"/>
              <a:gd name="connsiteY4743" fmla="*/ 3609016 h 4587875"/>
              <a:gd name="connsiteX4744" fmla="*/ 1132280 w 9408955"/>
              <a:gd name="connsiteY4744" fmla="*/ 3655240 h 4587875"/>
              <a:gd name="connsiteX4745" fmla="*/ 1155378 w 9408955"/>
              <a:gd name="connsiteY4745" fmla="*/ 3660588 h 4587875"/>
              <a:gd name="connsiteX4746" fmla="*/ 2590431 w 9408955"/>
              <a:gd name="connsiteY4746" fmla="*/ 3660775 h 4587875"/>
              <a:gd name="connsiteX4747" fmla="*/ 2631820 w 9408955"/>
              <a:gd name="connsiteY4747" fmla="*/ 3621541 h 4587875"/>
              <a:gd name="connsiteX4748" fmla="*/ 2571684 w 9408955"/>
              <a:gd name="connsiteY4748" fmla="*/ 3604532 h 4587875"/>
              <a:gd name="connsiteX4749" fmla="*/ 2590431 w 9408955"/>
              <a:gd name="connsiteY4749" fmla="*/ 3660775 h 4587875"/>
              <a:gd name="connsiteX4750" fmla="*/ 3931764 w 9408955"/>
              <a:gd name="connsiteY4750" fmla="*/ 3661202 h 4587875"/>
              <a:gd name="connsiteX4751" fmla="*/ 3956651 w 9408955"/>
              <a:gd name="connsiteY4751" fmla="*/ 3654475 h 4587875"/>
              <a:gd name="connsiteX4752" fmla="*/ 3965837 w 9408955"/>
              <a:gd name="connsiteY4752" fmla="*/ 3614223 h 4587875"/>
              <a:gd name="connsiteX4753" fmla="*/ 3903375 w 9408955"/>
              <a:gd name="connsiteY4753" fmla="*/ 3608243 h 4587875"/>
              <a:gd name="connsiteX4754" fmla="*/ 3905671 w 9408955"/>
              <a:gd name="connsiteY4754" fmla="*/ 3655165 h 4587875"/>
              <a:gd name="connsiteX4755" fmla="*/ 3931764 w 9408955"/>
              <a:gd name="connsiteY4755" fmla="*/ 3661202 h 4587875"/>
              <a:gd name="connsiteX4756" fmla="*/ 859516 w 9408955"/>
              <a:gd name="connsiteY4756" fmla="*/ 3661218 h 4587875"/>
              <a:gd name="connsiteX4757" fmla="*/ 879043 w 9408955"/>
              <a:gd name="connsiteY4757" fmla="*/ 3655891 h 4587875"/>
              <a:gd name="connsiteX4758" fmla="*/ 878358 w 9408955"/>
              <a:gd name="connsiteY4758" fmla="*/ 3604308 h 4587875"/>
              <a:gd name="connsiteX4759" fmla="*/ 818128 w 9408955"/>
              <a:gd name="connsiteY4759" fmla="*/ 3629526 h 4587875"/>
              <a:gd name="connsiteX4760" fmla="*/ 859516 w 9408955"/>
              <a:gd name="connsiteY4760" fmla="*/ 3661218 h 4587875"/>
              <a:gd name="connsiteX4761" fmla="*/ 7636298 w 9408955"/>
              <a:gd name="connsiteY4761" fmla="*/ 3661508 h 4587875"/>
              <a:gd name="connsiteX4762" fmla="*/ 7667222 w 9408955"/>
              <a:gd name="connsiteY4762" fmla="*/ 3621932 h 4587875"/>
              <a:gd name="connsiteX4763" fmla="*/ 7609915 w 9408955"/>
              <a:gd name="connsiteY4763" fmla="*/ 3601910 h 4587875"/>
              <a:gd name="connsiteX4764" fmla="*/ 7617647 w 9408955"/>
              <a:gd name="connsiteY4764" fmla="*/ 3658377 h 4587875"/>
              <a:gd name="connsiteX4765" fmla="*/ 7636298 w 9408955"/>
              <a:gd name="connsiteY4765" fmla="*/ 3661508 h 4587875"/>
              <a:gd name="connsiteX4766" fmla="*/ 5786784 w 9408955"/>
              <a:gd name="connsiteY4766" fmla="*/ 3661538 h 4587875"/>
              <a:gd name="connsiteX4767" fmla="*/ 5816097 w 9408955"/>
              <a:gd name="connsiteY4767" fmla="*/ 3621184 h 4587875"/>
              <a:gd name="connsiteX4768" fmla="*/ 5750296 w 9408955"/>
              <a:gd name="connsiteY4768" fmla="*/ 3614590 h 4587875"/>
              <a:gd name="connsiteX4769" fmla="*/ 5767781 w 9408955"/>
              <a:gd name="connsiteY4769" fmla="*/ 3658476 h 4587875"/>
              <a:gd name="connsiteX4770" fmla="*/ 5786784 w 9408955"/>
              <a:gd name="connsiteY4770" fmla="*/ 3661538 h 4587875"/>
              <a:gd name="connsiteX4771" fmla="*/ 8972319 w 9408955"/>
              <a:gd name="connsiteY4771" fmla="*/ 3661586 h 4587875"/>
              <a:gd name="connsiteX4772" fmla="*/ 9002396 w 9408955"/>
              <a:gd name="connsiteY4772" fmla="*/ 3621454 h 4587875"/>
              <a:gd name="connsiteX4773" fmla="*/ 8951119 w 9408955"/>
              <a:gd name="connsiteY4773" fmla="*/ 3597031 h 4587875"/>
              <a:gd name="connsiteX4774" fmla="*/ 8953368 w 9408955"/>
              <a:gd name="connsiteY4774" fmla="*/ 3658088 h 4587875"/>
              <a:gd name="connsiteX4775" fmla="*/ 8972319 w 9408955"/>
              <a:gd name="connsiteY4775" fmla="*/ 3661586 h 4587875"/>
              <a:gd name="connsiteX4776" fmla="*/ 6507387 w 9408955"/>
              <a:gd name="connsiteY4776" fmla="*/ 3661590 h 4587875"/>
              <a:gd name="connsiteX4777" fmla="*/ 6528517 w 9408955"/>
              <a:gd name="connsiteY4777" fmla="*/ 3652350 h 4587875"/>
              <a:gd name="connsiteX4778" fmla="*/ 6529655 w 9408955"/>
              <a:gd name="connsiteY4778" fmla="*/ 3605495 h 4587875"/>
              <a:gd name="connsiteX4779" fmla="*/ 6470275 w 9408955"/>
              <a:gd name="connsiteY4779" fmla="*/ 3614139 h 4587875"/>
              <a:gd name="connsiteX4780" fmla="*/ 6484380 w 9408955"/>
              <a:gd name="connsiteY4780" fmla="*/ 3657354 h 4587875"/>
              <a:gd name="connsiteX4781" fmla="*/ 6507387 w 9408955"/>
              <a:gd name="connsiteY4781" fmla="*/ 3661590 h 4587875"/>
              <a:gd name="connsiteX4782" fmla="*/ 6194974 w 9408955"/>
              <a:gd name="connsiteY4782" fmla="*/ 3661600 h 4587875"/>
              <a:gd name="connsiteX4783" fmla="*/ 6228664 w 9408955"/>
              <a:gd name="connsiteY4783" fmla="*/ 3629932 h 4587875"/>
              <a:gd name="connsiteX4784" fmla="*/ 6171808 w 9408955"/>
              <a:gd name="connsiteY4784" fmla="*/ 3601810 h 4587875"/>
              <a:gd name="connsiteX4785" fmla="*/ 6178228 w 9408955"/>
              <a:gd name="connsiteY4785" fmla="*/ 3657826 h 4587875"/>
              <a:gd name="connsiteX4786" fmla="*/ 6194974 w 9408955"/>
              <a:gd name="connsiteY4786" fmla="*/ 3661600 h 4587875"/>
              <a:gd name="connsiteX4787" fmla="*/ 3105228 w 9408955"/>
              <a:gd name="connsiteY4787" fmla="*/ 3661651 h 4587875"/>
              <a:gd name="connsiteX4788" fmla="*/ 3144785 w 9408955"/>
              <a:gd name="connsiteY4788" fmla="*/ 3621735 h 4587875"/>
              <a:gd name="connsiteX4789" fmla="*/ 3089961 w 9408955"/>
              <a:gd name="connsiteY4789" fmla="*/ 3599155 h 4587875"/>
              <a:gd name="connsiteX4790" fmla="*/ 3105228 w 9408955"/>
              <a:gd name="connsiteY4790" fmla="*/ 3661651 h 4587875"/>
              <a:gd name="connsiteX4791" fmla="*/ 6808507 w 9408955"/>
              <a:gd name="connsiteY4791" fmla="*/ 3661673 h 4587875"/>
              <a:gd name="connsiteX4792" fmla="*/ 6845979 w 9408955"/>
              <a:gd name="connsiteY4792" fmla="*/ 3628249 h 4587875"/>
              <a:gd name="connsiteX4793" fmla="*/ 6781093 w 9408955"/>
              <a:gd name="connsiteY4793" fmla="*/ 3608139 h 4587875"/>
              <a:gd name="connsiteX4794" fmla="*/ 6790561 w 9408955"/>
              <a:gd name="connsiteY4794" fmla="*/ 3656131 h 4587875"/>
              <a:gd name="connsiteX4795" fmla="*/ 6808507 w 9408955"/>
              <a:gd name="connsiteY4795" fmla="*/ 3661673 h 4587875"/>
              <a:gd name="connsiteX4796" fmla="*/ 1266521 w 9408955"/>
              <a:gd name="connsiteY4796" fmla="*/ 3661691 h 4587875"/>
              <a:gd name="connsiteX4797" fmla="*/ 1296755 w 9408955"/>
              <a:gd name="connsiteY4797" fmla="*/ 3621482 h 4587875"/>
              <a:gd name="connsiteX4798" fmla="*/ 1236014 w 9408955"/>
              <a:gd name="connsiteY4798" fmla="*/ 3603710 h 4587875"/>
              <a:gd name="connsiteX4799" fmla="*/ 1247705 w 9408955"/>
              <a:gd name="connsiteY4799" fmla="*/ 3659277 h 4587875"/>
              <a:gd name="connsiteX4800" fmla="*/ 1266521 w 9408955"/>
              <a:gd name="connsiteY4800" fmla="*/ 3661691 h 4587875"/>
              <a:gd name="connsiteX4801" fmla="*/ 5265107 w 9408955"/>
              <a:gd name="connsiteY4801" fmla="*/ 3661706 h 4587875"/>
              <a:gd name="connsiteX4802" fmla="*/ 5287517 w 9408955"/>
              <a:gd name="connsiteY4802" fmla="*/ 3658868 h 4587875"/>
              <a:gd name="connsiteX4803" fmla="*/ 5301850 w 9408955"/>
              <a:gd name="connsiteY4803" fmla="*/ 3615061 h 4587875"/>
              <a:gd name="connsiteX4804" fmla="*/ 5238830 w 9408955"/>
              <a:gd name="connsiteY4804" fmla="*/ 3616896 h 4587875"/>
              <a:gd name="connsiteX4805" fmla="*/ 5242698 w 9408955"/>
              <a:gd name="connsiteY4805" fmla="*/ 3655428 h 4587875"/>
              <a:gd name="connsiteX4806" fmla="*/ 5265107 w 9408955"/>
              <a:gd name="connsiteY4806" fmla="*/ 3661706 h 4587875"/>
              <a:gd name="connsiteX4807" fmla="*/ 2186938 w 9408955"/>
              <a:gd name="connsiteY4807" fmla="*/ 3661708 h 4587875"/>
              <a:gd name="connsiteX4808" fmla="*/ 2220180 w 9408955"/>
              <a:gd name="connsiteY4808" fmla="*/ 3620992 h 4587875"/>
              <a:gd name="connsiteX4809" fmla="*/ 2153826 w 9408955"/>
              <a:gd name="connsiteY4809" fmla="*/ 3614206 h 4587875"/>
              <a:gd name="connsiteX4810" fmla="*/ 2167095 w 9408955"/>
              <a:gd name="connsiteY4810" fmla="*/ 3656505 h 4587875"/>
              <a:gd name="connsiteX4811" fmla="*/ 2186938 w 9408955"/>
              <a:gd name="connsiteY4811" fmla="*/ 3661708 h 4587875"/>
              <a:gd name="connsiteX4812" fmla="*/ 6608032 w 9408955"/>
              <a:gd name="connsiteY4812" fmla="*/ 3661788 h 4587875"/>
              <a:gd name="connsiteX4813" fmla="*/ 6633726 w 9408955"/>
              <a:gd name="connsiteY4813" fmla="*/ 3646419 h 4587875"/>
              <a:gd name="connsiteX4814" fmla="*/ 6594616 w 9408955"/>
              <a:gd name="connsiteY4814" fmla="*/ 3595398 h 4587875"/>
              <a:gd name="connsiteX4815" fmla="*/ 6576880 w 9408955"/>
              <a:gd name="connsiteY4815" fmla="*/ 3654922 h 4587875"/>
              <a:gd name="connsiteX4816" fmla="*/ 6608032 w 9408955"/>
              <a:gd name="connsiteY4816" fmla="*/ 3661788 h 4587875"/>
              <a:gd name="connsiteX4817" fmla="*/ 8455408 w 9408955"/>
              <a:gd name="connsiteY4817" fmla="*/ 3661840 h 4587875"/>
              <a:gd name="connsiteX4818" fmla="*/ 8490238 w 9408955"/>
              <a:gd name="connsiteY4818" fmla="*/ 3629792 h 4587875"/>
              <a:gd name="connsiteX4819" fmla="*/ 8436790 w 9408955"/>
              <a:gd name="connsiteY4819" fmla="*/ 3598522 h 4587875"/>
              <a:gd name="connsiteX4820" fmla="*/ 8438155 w 9408955"/>
              <a:gd name="connsiteY4820" fmla="*/ 3658363 h 4587875"/>
              <a:gd name="connsiteX4821" fmla="*/ 8455408 w 9408955"/>
              <a:gd name="connsiteY4821" fmla="*/ 3661840 h 4587875"/>
              <a:gd name="connsiteX4822" fmla="*/ 4867560 w 9408955"/>
              <a:gd name="connsiteY4822" fmla="*/ 3661846 h 4587875"/>
              <a:gd name="connsiteX4823" fmla="*/ 4893425 w 9408955"/>
              <a:gd name="connsiteY4823" fmla="*/ 3622299 h 4587875"/>
              <a:gd name="connsiteX4824" fmla="*/ 4832192 w 9408955"/>
              <a:gd name="connsiteY4824" fmla="*/ 3604923 h 4587875"/>
              <a:gd name="connsiteX4825" fmla="*/ 4850335 w 9408955"/>
              <a:gd name="connsiteY4825" fmla="*/ 3661624 h 4587875"/>
              <a:gd name="connsiteX4826" fmla="*/ 4867560 w 9408955"/>
              <a:gd name="connsiteY4826" fmla="*/ 3661846 h 4587875"/>
              <a:gd name="connsiteX4827" fmla="*/ 6290093 w 9408955"/>
              <a:gd name="connsiteY4827" fmla="*/ 3661872 h 4587875"/>
              <a:gd name="connsiteX4828" fmla="*/ 6330672 w 9408955"/>
              <a:gd name="connsiteY4828" fmla="*/ 3614450 h 4587875"/>
              <a:gd name="connsiteX4829" fmla="*/ 6261894 w 9408955"/>
              <a:gd name="connsiteY4829" fmla="*/ 3621974 h 4587875"/>
              <a:gd name="connsiteX4830" fmla="*/ 6290093 w 9408955"/>
              <a:gd name="connsiteY4830" fmla="*/ 3661872 h 4587875"/>
              <a:gd name="connsiteX4831" fmla="*/ 7231906 w 9408955"/>
              <a:gd name="connsiteY4831" fmla="*/ 3661895 h 4587875"/>
              <a:gd name="connsiteX4832" fmla="*/ 7255608 w 9408955"/>
              <a:gd name="connsiteY4832" fmla="*/ 3622402 h 4587875"/>
              <a:gd name="connsiteX4833" fmla="*/ 7189189 w 9408955"/>
              <a:gd name="connsiteY4833" fmla="*/ 3621943 h 4587875"/>
              <a:gd name="connsiteX4834" fmla="*/ 7214892 w 9408955"/>
              <a:gd name="connsiteY4834" fmla="*/ 3661834 h 4587875"/>
              <a:gd name="connsiteX4835" fmla="*/ 7231906 w 9408955"/>
              <a:gd name="connsiteY4835" fmla="*/ 3661895 h 4587875"/>
              <a:gd name="connsiteX4836" fmla="*/ 6405475 w 9408955"/>
              <a:gd name="connsiteY4836" fmla="*/ 3661927 h 4587875"/>
              <a:gd name="connsiteX4837" fmla="*/ 6435442 w 9408955"/>
              <a:gd name="connsiteY4837" fmla="*/ 3621249 h 4587875"/>
              <a:gd name="connsiteX4838" fmla="*/ 6374392 w 9408955"/>
              <a:gd name="connsiteY4838" fmla="*/ 3603141 h 4587875"/>
              <a:gd name="connsiteX4839" fmla="*/ 6386602 w 9408955"/>
              <a:gd name="connsiteY4839" fmla="*/ 3659527 h 4587875"/>
              <a:gd name="connsiteX4840" fmla="*/ 6405475 w 9408955"/>
              <a:gd name="connsiteY4840" fmla="*/ 3661927 h 4587875"/>
              <a:gd name="connsiteX4841" fmla="*/ 2498316 w 9408955"/>
              <a:gd name="connsiteY4841" fmla="*/ 3661938 h 4587875"/>
              <a:gd name="connsiteX4842" fmla="*/ 2529501 w 9408955"/>
              <a:gd name="connsiteY4842" fmla="*/ 3621381 h 4587875"/>
              <a:gd name="connsiteX4843" fmla="*/ 2465572 w 9408955"/>
              <a:gd name="connsiteY4843" fmla="*/ 3609497 h 4587875"/>
              <a:gd name="connsiteX4844" fmla="*/ 2479593 w 9408955"/>
              <a:gd name="connsiteY4844" fmla="*/ 3657946 h 4587875"/>
              <a:gd name="connsiteX4845" fmla="*/ 2498316 w 9408955"/>
              <a:gd name="connsiteY4845" fmla="*/ 3661938 h 4587875"/>
              <a:gd name="connsiteX4846" fmla="*/ 9075138 w 9408955"/>
              <a:gd name="connsiteY4846" fmla="*/ 3661943 h 4587875"/>
              <a:gd name="connsiteX4847" fmla="*/ 9106638 w 9408955"/>
              <a:gd name="connsiteY4847" fmla="*/ 3621738 h 4587875"/>
              <a:gd name="connsiteX4848" fmla="*/ 9045465 w 9408955"/>
              <a:gd name="connsiteY4848" fmla="*/ 3604638 h 4587875"/>
              <a:gd name="connsiteX4849" fmla="*/ 9056380 w 9408955"/>
              <a:gd name="connsiteY4849" fmla="*/ 3659584 h 4587875"/>
              <a:gd name="connsiteX4850" fmla="*/ 9075138 w 9408955"/>
              <a:gd name="connsiteY4850" fmla="*/ 3661943 h 4587875"/>
              <a:gd name="connsiteX4851" fmla="*/ 7434327 w 9408955"/>
              <a:gd name="connsiteY4851" fmla="*/ 3661953 h 4587875"/>
              <a:gd name="connsiteX4852" fmla="*/ 7460638 w 9408955"/>
              <a:gd name="connsiteY4852" fmla="*/ 3620800 h 4587875"/>
              <a:gd name="connsiteX4853" fmla="*/ 7396231 w 9408955"/>
              <a:gd name="connsiteY4853" fmla="*/ 3614154 h 4587875"/>
              <a:gd name="connsiteX4854" fmla="*/ 7415961 w 9408955"/>
              <a:gd name="connsiteY4854" fmla="*/ 3659987 h 4587875"/>
              <a:gd name="connsiteX4855" fmla="*/ 7434327 w 9408955"/>
              <a:gd name="connsiteY4855" fmla="*/ 3661953 h 4587875"/>
              <a:gd name="connsiteX4856" fmla="*/ 1059480 w 9408955"/>
              <a:gd name="connsiteY4856" fmla="*/ 3661975 h 4587875"/>
              <a:gd name="connsiteX4857" fmla="*/ 1090214 w 9408955"/>
              <a:gd name="connsiteY4857" fmla="*/ 3621824 h 4587875"/>
              <a:gd name="connsiteX4858" fmla="*/ 1038818 w 9408955"/>
              <a:gd name="connsiteY4858" fmla="*/ 3597364 h 4587875"/>
              <a:gd name="connsiteX4859" fmla="*/ 1040864 w 9408955"/>
              <a:gd name="connsiteY4859" fmla="*/ 3657942 h 4587875"/>
              <a:gd name="connsiteX4860" fmla="*/ 1059480 w 9408955"/>
              <a:gd name="connsiteY4860" fmla="*/ 3661975 h 4587875"/>
              <a:gd name="connsiteX4861" fmla="*/ 7944029 w 9408955"/>
              <a:gd name="connsiteY4861" fmla="*/ 3661995 h 4587875"/>
              <a:gd name="connsiteX4862" fmla="*/ 7973401 w 9408955"/>
              <a:gd name="connsiteY4862" fmla="*/ 3616699 h 4587875"/>
              <a:gd name="connsiteX4863" fmla="*/ 7908540 w 9408955"/>
              <a:gd name="connsiteY4863" fmla="*/ 3617151 h 4587875"/>
              <a:gd name="connsiteX4864" fmla="*/ 7923281 w 9408955"/>
              <a:gd name="connsiteY4864" fmla="*/ 3657415 h 4587875"/>
              <a:gd name="connsiteX4865" fmla="*/ 7944029 w 9408955"/>
              <a:gd name="connsiteY4865" fmla="*/ 3661995 h 4587875"/>
              <a:gd name="connsiteX4866" fmla="*/ 8139543 w 9408955"/>
              <a:gd name="connsiteY4866" fmla="*/ 3662011 h 4587875"/>
              <a:gd name="connsiteX4867" fmla="*/ 8180018 w 9408955"/>
              <a:gd name="connsiteY4867" fmla="*/ 3622268 h 4587875"/>
              <a:gd name="connsiteX4868" fmla="*/ 8114897 w 9408955"/>
              <a:gd name="connsiteY4868" fmla="*/ 3614643 h 4587875"/>
              <a:gd name="connsiteX4869" fmla="*/ 8139543 w 9408955"/>
              <a:gd name="connsiteY4869" fmla="*/ 3662011 h 4587875"/>
              <a:gd name="connsiteX4870" fmla="*/ 8769123 w 9408955"/>
              <a:gd name="connsiteY4870" fmla="*/ 3662047 h 4587875"/>
              <a:gd name="connsiteX4871" fmla="*/ 8795706 w 9408955"/>
              <a:gd name="connsiteY4871" fmla="*/ 3621387 h 4587875"/>
              <a:gd name="connsiteX4872" fmla="*/ 8731557 w 9408955"/>
              <a:gd name="connsiteY4872" fmla="*/ 3614758 h 4587875"/>
              <a:gd name="connsiteX4873" fmla="*/ 8750665 w 9408955"/>
              <a:gd name="connsiteY4873" fmla="*/ 3660015 h 4587875"/>
              <a:gd name="connsiteX4874" fmla="*/ 8769123 w 9408955"/>
              <a:gd name="connsiteY4874" fmla="*/ 3662047 h 4587875"/>
              <a:gd name="connsiteX4875" fmla="*/ 752281 w 9408955"/>
              <a:gd name="connsiteY4875" fmla="*/ 3662103 h 4587875"/>
              <a:gd name="connsiteX4876" fmla="*/ 782076 w 9408955"/>
              <a:gd name="connsiteY4876" fmla="*/ 3621738 h 4587875"/>
              <a:gd name="connsiteX4877" fmla="*/ 721573 w 9408955"/>
              <a:gd name="connsiteY4877" fmla="*/ 3603498 h 4587875"/>
              <a:gd name="connsiteX4878" fmla="*/ 733164 w 9408955"/>
              <a:gd name="connsiteY4878" fmla="*/ 3659584 h 4587875"/>
              <a:gd name="connsiteX4879" fmla="*/ 752281 w 9408955"/>
              <a:gd name="connsiteY4879" fmla="*/ 3662103 h 4587875"/>
              <a:gd name="connsiteX4880" fmla="*/ 5988213 w 9408955"/>
              <a:gd name="connsiteY4880" fmla="*/ 3662237 h 4587875"/>
              <a:gd name="connsiteX4881" fmla="*/ 6023653 w 9408955"/>
              <a:gd name="connsiteY4881" fmla="*/ 3627336 h 4587875"/>
              <a:gd name="connsiteX4882" fmla="*/ 5959435 w 9408955"/>
              <a:gd name="connsiteY4882" fmla="*/ 3607453 h 4587875"/>
              <a:gd name="connsiteX4883" fmla="*/ 5969830 w 9408955"/>
              <a:gd name="connsiteY4883" fmla="*/ 3657731 h 4587875"/>
              <a:gd name="connsiteX4884" fmla="*/ 5988213 w 9408955"/>
              <a:gd name="connsiteY4884" fmla="*/ 3662237 h 4587875"/>
              <a:gd name="connsiteX4885" fmla="*/ 446213 w 9408955"/>
              <a:gd name="connsiteY4885" fmla="*/ 3662238 h 4587875"/>
              <a:gd name="connsiteX4886" fmla="*/ 474153 w 9408955"/>
              <a:gd name="connsiteY4886" fmla="*/ 3621807 h 4587875"/>
              <a:gd name="connsiteX4887" fmla="*/ 414821 w 9408955"/>
              <a:gd name="connsiteY4887" fmla="*/ 3602502 h 4587875"/>
              <a:gd name="connsiteX4888" fmla="*/ 427700 w 9408955"/>
              <a:gd name="connsiteY4888" fmla="*/ 3660418 h 4587875"/>
              <a:gd name="connsiteX4889" fmla="*/ 446213 w 9408955"/>
              <a:gd name="connsiteY4889" fmla="*/ 3662238 h 4587875"/>
              <a:gd name="connsiteX4890" fmla="*/ 5576880 w 9408955"/>
              <a:gd name="connsiteY4890" fmla="*/ 3662253 h 4587875"/>
              <a:gd name="connsiteX4891" fmla="*/ 5613393 w 9408955"/>
              <a:gd name="connsiteY4891" fmla="*/ 3629586 h 4587875"/>
              <a:gd name="connsiteX4892" fmla="*/ 5558282 w 9408955"/>
              <a:gd name="connsiteY4892" fmla="*/ 3599503 h 4587875"/>
              <a:gd name="connsiteX4893" fmla="*/ 5559205 w 9408955"/>
              <a:gd name="connsiteY4893" fmla="*/ 3657633 h 4587875"/>
              <a:gd name="connsiteX4894" fmla="*/ 5576880 w 9408955"/>
              <a:gd name="connsiteY4894" fmla="*/ 3662253 h 4587875"/>
              <a:gd name="connsiteX4895" fmla="*/ 8659916 w 9408955"/>
              <a:gd name="connsiteY4895" fmla="*/ 3662286 h 4587875"/>
              <a:gd name="connsiteX4896" fmla="*/ 8694033 w 9408955"/>
              <a:gd name="connsiteY4896" fmla="*/ 3621000 h 4587875"/>
              <a:gd name="connsiteX4897" fmla="*/ 8638770 w 9408955"/>
              <a:gd name="connsiteY4897" fmla="*/ 3599738 h 4587875"/>
              <a:gd name="connsiteX4898" fmla="*/ 8639917 w 9408955"/>
              <a:gd name="connsiteY4898" fmla="*/ 3656285 h 4587875"/>
              <a:gd name="connsiteX4899" fmla="*/ 8659916 w 9408955"/>
              <a:gd name="connsiteY4899" fmla="*/ 3662286 h 4587875"/>
              <a:gd name="connsiteX4900" fmla="*/ 3220164 w 9408955"/>
              <a:gd name="connsiteY4900" fmla="*/ 3662321 h 4587875"/>
              <a:gd name="connsiteX4901" fmla="*/ 3248532 w 9408955"/>
              <a:gd name="connsiteY4901" fmla="*/ 3622137 h 4587875"/>
              <a:gd name="connsiteX4902" fmla="*/ 3189856 w 9408955"/>
              <a:gd name="connsiteY4902" fmla="*/ 3602319 h 4587875"/>
              <a:gd name="connsiteX4903" fmla="*/ 3201910 w 9408955"/>
              <a:gd name="connsiteY4903" fmla="*/ 3660391 h 4587875"/>
              <a:gd name="connsiteX4904" fmla="*/ 3220164 w 9408955"/>
              <a:gd name="connsiteY4904" fmla="*/ 3662321 h 4587875"/>
              <a:gd name="connsiteX4905" fmla="*/ 7330472 w 9408955"/>
              <a:gd name="connsiteY4905" fmla="*/ 3662370 h 4587875"/>
              <a:gd name="connsiteX4906" fmla="*/ 7358746 w 9408955"/>
              <a:gd name="connsiteY4906" fmla="*/ 3621608 h 4587875"/>
              <a:gd name="connsiteX4907" fmla="*/ 7291956 w 9408955"/>
              <a:gd name="connsiteY4907" fmla="*/ 3622066 h 4587875"/>
              <a:gd name="connsiteX4908" fmla="*/ 7311924 w 9408955"/>
              <a:gd name="connsiteY4908" fmla="*/ 3660927 h 4587875"/>
              <a:gd name="connsiteX4909" fmla="*/ 7330472 w 9408955"/>
              <a:gd name="connsiteY4909" fmla="*/ 3662370 h 4587875"/>
              <a:gd name="connsiteX4910" fmla="*/ 7735496 w 9408955"/>
              <a:gd name="connsiteY4910" fmla="*/ 3662374 h 4587875"/>
              <a:gd name="connsiteX4911" fmla="*/ 7771088 w 9408955"/>
              <a:gd name="connsiteY4911" fmla="*/ 3621354 h 4587875"/>
              <a:gd name="connsiteX4912" fmla="*/ 7721969 w 9408955"/>
              <a:gd name="connsiteY4912" fmla="*/ 3595980 h 4587875"/>
              <a:gd name="connsiteX4913" fmla="*/ 7715602 w 9408955"/>
              <a:gd name="connsiteY4913" fmla="*/ 3656330 h 4587875"/>
              <a:gd name="connsiteX4914" fmla="*/ 7735496 w 9408955"/>
              <a:gd name="connsiteY4914" fmla="*/ 3662374 h 4587875"/>
              <a:gd name="connsiteX4915" fmla="*/ 238182 w 9408955"/>
              <a:gd name="connsiteY4915" fmla="*/ 3662374 h 4587875"/>
              <a:gd name="connsiteX4916" fmla="*/ 267622 w 9408955"/>
              <a:gd name="connsiteY4916" fmla="*/ 3621555 h 4587875"/>
              <a:gd name="connsiteX4917" fmla="*/ 212733 w 9408955"/>
              <a:gd name="connsiteY4917" fmla="*/ 3599492 h 4587875"/>
              <a:gd name="connsiteX4918" fmla="*/ 219538 w 9408955"/>
              <a:gd name="connsiteY4918" fmla="*/ 3658787 h 4587875"/>
              <a:gd name="connsiteX4919" fmla="*/ 238182 w 9408955"/>
              <a:gd name="connsiteY4919" fmla="*/ 3662374 h 4587875"/>
              <a:gd name="connsiteX4920" fmla="*/ 5072143 w 9408955"/>
              <a:gd name="connsiteY4920" fmla="*/ 3662383 h 4587875"/>
              <a:gd name="connsiteX4921" fmla="*/ 5097026 w 9408955"/>
              <a:gd name="connsiteY4921" fmla="*/ 3617699 h 4587875"/>
              <a:gd name="connsiteX4922" fmla="*/ 5045494 w 9408955"/>
              <a:gd name="connsiteY4922" fmla="*/ 3598099 h 4587875"/>
              <a:gd name="connsiteX4923" fmla="*/ 5052790 w 9408955"/>
              <a:gd name="connsiteY4923" fmla="*/ 3660588 h 4587875"/>
              <a:gd name="connsiteX4924" fmla="*/ 5072143 w 9408955"/>
              <a:gd name="connsiteY4924" fmla="*/ 3662383 h 4587875"/>
              <a:gd name="connsiteX4925" fmla="*/ 7844895 w 9408955"/>
              <a:gd name="connsiteY4925" fmla="*/ 3662419 h 4587875"/>
              <a:gd name="connsiteX4926" fmla="*/ 7873509 w 9408955"/>
              <a:gd name="connsiteY4926" fmla="*/ 3621927 h 4587875"/>
              <a:gd name="connsiteX4927" fmla="*/ 7818664 w 9408955"/>
              <a:gd name="connsiteY4927" fmla="*/ 3599001 h 4587875"/>
              <a:gd name="connsiteX4928" fmla="*/ 7826499 w 9408955"/>
              <a:gd name="connsiteY4928" fmla="*/ 3660900 h 4587875"/>
              <a:gd name="connsiteX4929" fmla="*/ 7844895 w 9408955"/>
              <a:gd name="connsiteY4929" fmla="*/ 3662419 h 4587875"/>
              <a:gd name="connsiteX4930" fmla="*/ 960899 w 9408955"/>
              <a:gd name="connsiteY4930" fmla="*/ 3662442 h 4587875"/>
              <a:gd name="connsiteX4931" fmla="*/ 986807 w 9408955"/>
              <a:gd name="connsiteY4931" fmla="*/ 3622717 h 4587875"/>
              <a:gd name="connsiteX4932" fmla="*/ 925397 w 9408955"/>
              <a:gd name="connsiteY4932" fmla="*/ 3607241 h 4587875"/>
              <a:gd name="connsiteX4933" fmla="*/ 943138 w 9408955"/>
              <a:gd name="connsiteY4933" fmla="*/ 3660829 h 4587875"/>
              <a:gd name="connsiteX4934" fmla="*/ 960899 w 9408955"/>
              <a:gd name="connsiteY4934" fmla="*/ 3662442 h 4587875"/>
              <a:gd name="connsiteX4935" fmla="*/ 5890643 w 9408955"/>
              <a:gd name="connsiteY4935" fmla="*/ 3662477 h 4587875"/>
              <a:gd name="connsiteX4936" fmla="*/ 5919997 w 9408955"/>
              <a:gd name="connsiteY4936" fmla="*/ 3620324 h 4587875"/>
              <a:gd name="connsiteX4937" fmla="*/ 5854406 w 9408955"/>
              <a:gd name="connsiteY4937" fmla="*/ 3614137 h 4587875"/>
              <a:gd name="connsiteX4938" fmla="*/ 5871667 w 9408955"/>
              <a:gd name="connsiteY4938" fmla="*/ 3659970 h 4587875"/>
              <a:gd name="connsiteX4939" fmla="*/ 5890643 w 9408955"/>
              <a:gd name="connsiteY4939" fmla="*/ 3662477 h 4587875"/>
              <a:gd name="connsiteX4940" fmla="*/ 4960054 w 9408955"/>
              <a:gd name="connsiteY4940" fmla="*/ 3662493 h 4587875"/>
              <a:gd name="connsiteX4941" fmla="*/ 4998879 w 9408955"/>
              <a:gd name="connsiteY4941" fmla="*/ 3628224 h 4587875"/>
              <a:gd name="connsiteX4942" fmla="*/ 4946653 w 9408955"/>
              <a:gd name="connsiteY4942" fmla="*/ 3596449 h 4587875"/>
              <a:gd name="connsiteX4943" fmla="*/ 4941821 w 9408955"/>
              <a:gd name="connsiteY4943" fmla="*/ 3656799 h 4587875"/>
              <a:gd name="connsiteX4944" fmla="*/ 4960054 w 9408955"/>
              <a:gd name="connsiteY4944" fmla="*/ 3662493 h 4587875"/>
              <a:gd name="connsiteX4945" fmla="*/ 5371540 w 9408955"/>
              <a:gd name="connsiteY4945" fmla="*/ 3662512 h 4587875"/>
              <a:gd name="connsiteX4946" fmla="*/ 5406114 w 9408955"/>
              <a:gd name="connsiteY4946" fmla="*/ 3621305 h 4587875"/>
              <a:gd name="connsiteX4947" fmla="*/ 5349852 w 9408955"/>
              <a:gd name="connsiteY4947" fmla="*/ 3599471 h 4587875"/>
              <a:gd name="connsiteX4948" fmla="*/ 5351682 w 9408955"/>
              <a:gd name="connsiteY4948" fmla="*/ 3656468 h 4587875"/>
              <a:gd name="connsiteX4949" fmla="*/ 5371540 w 9408955"/>
              <a:gd name="connsiteY4949" fmla="*/ 3662512 h 4587875"/>
              <a:gd name="connsiteX4950" fmla="*/ 8357806 w 9408955"/>
              <a:gd name="connsiteY4950" fmla="*/ 3662548 h 4587875"/>
              <a:gd name="connsiteX4951" fmla="*/ 8386591 w 9408955"/>
              <a:gd name="connsiteY4951" fmla="*/ 3622137 h 4587875"/>
              <a:gd name="connsiteX4952" fmla="*/ 8318588 w 9408955"/>
              <a:gd name="connsiteY4952" fmla="*/ 3617989 h 4587875"/>
              <a:gd name="connsiteX4953" fmla="*/ 8339967 w 9408955"/>
              <a:gd name="connsiteY4953" fmla="*/ 3661312 h 4587875"/>
              <a:gd name="connsiteX4954" fmla="*/ 8357806 w 9408955"/>
              <a:gd name="connsiteY4954" fmla="*/ 3662548 h 4587875"/>
              <a:gd name="connsiteX4955" fmla="*/ 5478602 w 9408955"/>
              <a:gd name="connsiteY4955" fmla="*/ 3662549 h 4587875"/>
              <a:gd name="connsiteX4956" fmla="*/ 5509818 w 9408955"/>
              <a:gd name="connsiteY4956" fmla="*/ 3629271 h 4587875"/>
              <a:gd name="connsiteX4957" fmla="*/ 5460919 w 9408955"/>
              <a:gd name="connsiteY4957" fmla="*/ 3596710 h 4587875"/>
              <a:gd name="connsiteX4958" fmla="*/ 5462056 w 9408955"/>
              <a:gd name="connsiteY4958" fmla="*/ 3660457 h 4587875"/>
              <a:gd name="connsiteX4959" fmla="*/ 5478602 w 9408955"/>
              <a:gd name="connsiteY4959" fmla="*/ 3662549 h 4587875"/>
              <a:gd name="connsiteX4960" fmla="*/ 1573520 w 9408955"/>
              <a:gd name="connsiteY4960" fmla="*/ 3662551 h 4587875"/>
              <a:gd name="connsiteX4961" fmla="*/ 1603219 w 9408955"/>
              <a:gd name="connsiteY4961" fmla="*/ 3621602 h 4587875"/>
              <a:gd name="connsiteX4962" fmla="*/ 1538304 w 9408955"/>
              <a:gd name="connsiteY4962" fmla="*/ 3614517 h 4587875"/>
              <a:gd name="connsiteX4963" fmla="*/ 1554759 w 9408955"/>
              <a:gd name="connsiteY4963" fmla="*/ 3659087 h 4587875"/>
              <a:gd name="connsiteX4964" fmla="*/ 1573520 w 9408955"/>
              <a:gd name="connsiteY4964" fmla="*/ 3662551 h 4587875"/>
              <a:gd name="connsiteX4965" fmla="*/ 8252688 w 9408955"/>
              <a:gd name="connsiteY4965" fmla="*/ 3662581 h 4587875"/>
              <a:gd name="connsiteX4966" fmla="*/ 8283375 w 9408955"/>
              <a:gd name="connsiteY4966" fmla="*/ 3629271 h 4587875"/>
              <a:gd name="connsiteX4967" fmla="*/ 8236025 w 9408955"/>
              <a:gd name="connsiteY4967" fmla="*/ 3596710 h 4587875"/>
              <a:gd name="connsiteX4968" fmla="*/ 8236025 w 9408955"/>
              <a:gd name="connsiteY4968" fmla="*/ 3660228 h 4587875"/>
              <a:gd name="connsiteX4969" fmla="*/ 8252688 w 9408955"/>
              <a:gd name="connsiteY4969" fmla="*/ 3662581 h 4587875"/>
              <a:gd name="connsiteX4970" fmla="*/ 1780757 w 9408955"/>
              <a:gd name="connsiteY4970" fmla="*/ 3662613 h 4587875"/>
              <a:gd name="connsiteX4971" fmla="*/ 1809066 w 9408955"/>
              <a:gd name="connsiteY4971" fmla="*/ 3621449 h 4587875"/>
              <a:gd name="connsiteX4972" fmla="*/ 1743330 w 9408955"/>
              <a:gd name="connsiteY4972" fmla="*/ 3614770 h 4587875"/>
              <a:gd name="connsiteX4973" fmla="*/ 1762437 w 9408955"/>
              <a:gd name="connsiteY4973" fmla="*/ 3659911 h 4587875"/>
              <a:gd name="connsiteX4974" fmla="*/ 1780757 w 9408955"/>
              <a:gd name="connsiteY4974" fmla="*/ 3662613 h 4587875"/>
              <a:gd name="connsiteX4975" fmla="*/ 5681293 w 9408955"/>
              <a:gd name="connsiteY4975" fmla="*/ 3662660 h 4587875"/>
              <a:gd name="connsiteX4976" fmla="*/ 5716377 w 9408955"/>
              <a:gd name="connsiteY4976" fmla="*/ 3629879 h 4587875"/>
              <a:gd name="connsiteX4977" fmla="*/ 5652859 w 9408955"/>
              <a:gd name="connsiteY4977" fmla="*/ 3605075 h 4587875"/>
              <a:gd name="connsiteX4978" fmla="*/ 5664095 w 9408955"/>
              <a:gd name="connsiteY4978" fmla="*/ 3658587 h 4587875"/>
              <a:gd name="connsiteX4979" fmla="*/ 5681293 w 9408955"/>
              <a:gd name="connsiteY4979" fmla="*/ 3662660 h 4587875"/>
              <a:gd name="connsiteX4980" fmla="*/ 6712228 w 9408955"/>
              <a:gd name="connsiteY4980" fmla="*/ 3662673 h 4587875"/>
              <a:gd name="connsiteX4981" fmla="*/ 6740844 w 9408955"/>
              <a:gd name="connsiteY4981" fmla="*/ 3621881 h 4587875"/>
              <a:gd name="connsiteX4982" fmla="*/ 6677536 w 9408955"/>
              <a:gd name="connsiteY4982" fmla="*/ 3614241 h 4587875"/>
              <a:gd name="connsiteX4983" fmla="*/ 6693815 w 9408955"/>
              <a:gd name="connsiteY4983" fmla="*/ 3659385 h 4587875"/>
              <a:gd name="connsiteX4984" fmla="*/ 6712228 w 9408955"/>
              <a:gd name="connsiteY4984" fmla="*/ 3662673 h 4587875"/>
              <a:gd name="connsiteX4985" fmla="*/ 7124557 w 9408955"/>
              <a:gd name="connsiteY4985" fmla="*/ 3662696 h 4587875"/>
              <a:gd name="connsiteX4986" fmla="*/ 7153733 w 9408955"/>
              <a:gd name="connsiteY4986" fmla="*/ 3617622 h 4587875"/>
              <a:gd name="connsiteX4987" fmla="*/ 7088528 w 9408955"/>
              <a:gd name="connsiteY4987" fmla="*/ 3610327 h 4587875"/>
              <a:gd name="connsiteX4988" fmla="*/ 7104487 w 9408955"/>
              <a:gd name="connsiteY4988" fmla="*/ 3659341 h 4587875"/>
              <a:gd name="connsiteX4989" fmla="*/ 7124557 w 9408955"/>
              <a:gd name="connsiteY4989" fmla="*/ 3662696 h 4587875"/>
              <a:gd name="connsiteX4990" fmla="*/ 3318052 w 9408955"/>
              <a:gd name="connsiteY4990" fmla="*/ 3662728 h 4587875"/>
              <a:gd name="connsiteX4991" fmla="*/ 3352178 w 9408955"/>
              <a:gd name="connsiteY4991" fmla="*/ 3629161 h 4587875"/>
              <a:gd name="connsiteX4992" fmla="*/ 3306009 w 9408955"/>
              <a:gd name="connsiteY4992" fmla="*/ 3595227 h 4587875"/>
              <a:gd name="connsiteX4993" fmla="*/ 3300778 w 9408955"/>
              <a:gd name="connsiteY4993" fmla="*/ 3658446 h 4587875"/>
              <a:gd name="connsiteX4994" fmla="*/ 3318052 w 9408955"/>
              <a:gd name="connsiteY4994" fmla="*/ 3662728 h 4587875"/>
              <a:gd name="connsiteX4995" fmla="*/ 540510 w 9408955"/>
              <a:gd name="connsiteY4995" fmla="*/ 3662749 h 4587875"/>
              <a:gd name="connsiteX4996" fmla="*/ 581078 w 9408955"/>
              <a:gd name="connsiteY4996" fmla="*/ 3623946 h 4587875"/>
              <a:gd name="connsiteX4997" fmla="*/ 538548 w 9408955"/>
              <a:gd name="connsiteY4997" fmla="*/ 3595674 h 4587875"/>
              <a:gd name="connsiteX4998" fmla="*/ 521221 w 9408955"/>
              <a:gd name="connsiteY4998" fmla="*/ 3655611 h 4587875"/>
              <a:gd name="connsiteX4999" fmla="*/ 540510 w 9408955"/>
              <a:gd name="connsiteY4999" fmla="*/ 3662749 h 4587875"/>
              <a:gd name="connsiteX5000" fmla="*/ 6914411 w 9408955"/>
              <a:gd name="connsiteY5000" fmla="*/ 3662783 h 4587875"/>
              <a:gd name="connsiteX5001" fmla="*/ 6948639 w 9408955"/>
              <a:gd name="connsiteY5001" fmla="*/ 3622006 h 4587875"/>
              <a:gd name="connsiteX5002" fmla="*/ 6889465 w 9408955"/>
              <a:gd name="connsiteY5002" fmla="*/ 3603625 h 4587875"/>
              <a:gd name="connsiteX5003" fmla="*/ 6894782 w 9408955"/>
              <a:gd name="connsiteY5003" fmla="*/ 3657391 h 4587875"/>
              <a:gd name="connsiteX5004" fmla="*/ 6914411 w 9408955"/>
              <a:gd name="connsiteY5004" fmla="*/ 3662783 h 4587875"/>
              <a:gd name="connsiteX5005" fmla="*/ 8046366 w 9408955"/>
              <a:gd name="connsiteY5005" fmla="*/ 3662792 h 4587875"/>
              <a:gd name="connsiteX5006" fmla="*/ 8077269 w 9408955"/>
              <a:gd name="connsiteY5006" fmla="*/ 3622524 h 4587875"/>
              <a:gd name="connsiteX5007" fmla="*/ 8013996 w 9408955"/>
              <a:gd name="connsiteY5007" fmla="*/ 3609040 h 4587875"/>
              <a:gd name="connsiteX5008" fmla="*/ 8027603 w 9408955"/>
              <a:gd name="connsiteY5008" fmla="*/ 3659318 h 4587875"/>
              <a:gd name="connsiteX5009" fmla="*/ 8046366 w 9408955"/>
              <a:gd name="connsiteY5009" fmla="*/ 3662792 h 4587875"/>
              <a:gd name="connsiteX5010" fmla="*/ 2088459 w 9408955"/>
              <a:gd name="connsiteY5010" fmla="*/ 3662799 h 4587875"/>
              <a:gd name="connsiteX5011" fmla="*/ 2119501 w 9408955"/>
              <a:gd name="connsiteY5011" fmla="*/ 3622242 h 4587875"/>
              <a:gd name="connsiteX5012" fmla="*/ 2051364 w 9408955"/>
              <a:gd name="connsiteY5012" fmla="*/ 3613929 h 4587875"/>
              <a:gd name="connsiteX5013" fmla="*/ 2069659 w 9408955"/>
              <a:gd name="connsiteY5013" fmla="*/ 3659418 h 4587875"/>
              <a:gd name="connsiteX5014" fmla="*/ 2088459 w 9408955"/>
              <a:gd name="connsiteY5014" fmla="*/ 3662799 h 4587875"/>
              <a:gd name="connsiteX5015" fmla="*/ 4757834 w 9408955"/>
              <a:gd name="connsiteY5015" fmla="*/ 3662836 h 4587875"/>
              <a:gd name="connsiteX5016" fmla="*/ 4790650 w 9408955"/>
              <a:gd name="connsiteY5016" fmla="*/ 3622415 h 4587875"/>
              <a:gd name="connsiteX5017" fmla="*/ 4725483 w 9408955"/>
              <a:gd name="connsiteY5017" fmla="*/ 3611929 h 4587875"/>
              <a:gd name="connsiteX5018" fmla="*/ 4739021 w 9408955"/>
              <a:gd name="connsiteY5018" fmla="*/ 3658202 h 4587875"/>
              <a:gd name="connsiteX5019" fmla="*/ 4757834 w 9408955"/>
              <a:gd name="connsiteY5019" fmla="*/ 3662836 h 4587875"/>
              <a:gd name="connsiteX5020" fmla="*/ 1468867 w 9408955"/>
              <a:gd name="connsiteY5020" fmla="*/ 3662879 h 4587875"/>
              <a:gd name="connsiteX5021" fmla="*/ 1501266 w 9408955"/>
              <a:gd name="connsiteY5021" fmla="*/ 3623524 h 4587875"/>
              <a:gd name="connsiteX5022" fmla="*/ 1448381 w 9408955"/>
              <a:gd name="connsiteY5022" fmla="*/ 3598540 h 4587875"/>
              <a:gd name="connsiteX5023" fmla="*/ 1449989 w 9408955"/>
              <a:gd name="connsiteY5023" fmla="*/ 3659051 h 4587875"/>
              <a:gd name="connsiteX5024" fmla="*/ 1468867 w 9408955"/>
              <a:gd name="connsiteY5024" fmla="*/ 3662879 h 4587875"/>
              <a:gd name="connsiteX5025" fmla="*/ 1985248 w 9408955"/>
              <a:gd name="connsiteY5025" fmla="*/ 3662882 h 4587875"/>
              <a:gd name="connsiteX5026" fmla="*/ 2014619 w 9408955"/>
              <a:gd name="connsiteY5026" fmla="*/ 3617667 h 4587875"/>
              <a:gd name="connsiteX5027" fmla="*/ 1946050 w 9408955"/>
              <a:gd name="connsiteY5027" fmla="*/ 3622490 h 4587875"/>
              <a:gd name="connsiteX5028" fmla="*/ 1965221 w 9408955"/>
              <a:gd name="connsiteY5028" fmla="*/ 3659465 h 4587875"/>
              <a:gd name="connsiteX5029" fmla="*/ 1985248 w 9408955"/>
              <a:gd name="connsiteY5029" fmla="*/ 3662882 h 4587875"/>
              <a:gd name="connsiteX5030" fmla="*/ 6092558 w 9408955"/>
              <a:gd name="connsiteY5030" fmla="*/ 3662982 h 4587875"/>
              <a:gd name="connsiteX5031" fmla="*/ 6125063 w 9408955"/>
              <a:gd name="connsiteY5031" fmla="*/ 3623627 h 4587875"/>
              <a:gd name="connsiteX5032" fmla="*/ 6058892 w 9408955"/>
              <a:gd name="connsiteY5032" fmla="*/ 3615083 h 4587875"/>
              <a:gd name="connsiteX5033" fmla="*/ 6073495 w 9408955"/>
              <a:gd name="connsiteY5033" fmla="*/ 3659187 h 4587875"/>
              <a:gd name="connsiteX5034" fmla="*/ 6092558 w 9408955"/>
              <a:gd name="connsiteY5034" fmla="*/ 3662982 h 4587875"/>
              <a:gd name="connsiteX5035" fmla="*/ 1366660 w 9408955"/>
              <a:gd name="connsiteY5035" fmla="*/ 3662985 h 4587875"/>
              <a:gd name="connsiteX5036" fmla="*/ 1401119 w 9408955"/>
              <a:gd name="connsiteY5036" fmla="*/ 3612843 h 4587875"/>
              <a:gd name="connsiteX5037" fmla="*/ 1345064 w 9408955"/>
              <a:gd name="connsiteY5037" fmla="*/ 3599043 h 4587875"/>
              <a:gd name="connsiteX5038" fmla="*/ 1366660 w 9408955"/>
              <a:gd name="connsiteY5038" fmla="*/ 3662985 h 4587875"/>
              <a:gd name="connsiteX5039" fmla="*/ 8868232 w 9408955"/>
              <a:gd name="connsiteY5039" fmla="*/ 3662995 h 4587875"/>
              <a:gd name="connsiteX5040" fmla="*/ 8899838 w 9408955"/>
              <a:gd name="connsiteY5040" fmla="*/ 3622410 h 4587875"/>
              <a:gd name="connsiteX5041" fmla="*/ 8838109 w 9408955"/>
              <a:gd name="connsiteY5041" fmla="*/ 3606680 h 4587875"/>
              <a:gd name="connsiteX5042" fmla="*/ 8849189 w 9408955"/>
              <a:gd name="connsiteY5042" fmla="*/ 3658201 h 4587875"/>
              <a:gd name="connsiteX5043" fmla="*/ 8868232 w 9408955"/>
              <a:gd name="connsiteY5043" fmla="*/ 3662995 h 4587875"/>
              <a:gd name="connsiteX5044" fmla="*/ 8559073 w 9408955"/>
              <a:gd name="connsiteY5044" fmla="*/ 3663020 h 4587875"/>
              <a:gd name="connsiteX5045" fmla="*/ 8593165 w 9408955"/>
              <a:gd name="connsiteY5045" fmla="*/ 3629754 h 4587875"/>
              <a:gd name="connsiteX5046" fmla="*/ 8540263 w 9408955"/>
              <a:gd name="connsiteY5046" fmla="*/ 3597318 h 4587875"/>
              <a:gd name="connsiteX5047" fmla="*/ 8542103 w 9408955"/>
              <a:gd name="connsiteY5047" fmla="*/ 3659642 h 4587875"/>
              <a:gd name="connsiteX5048" fmla="*/ 8559073 w 9408955"/>
              <a:gd name="connsiteY5048" fmla="*/ 3663020 h 4587875"/>
              <a:gd name="connsiteX5049" fmla="*/ 342696 w 9408955"/>
              <a:gd name="connsiteY5049" fmla="*/ 3663049 h 4587875"/>
              <a:gd name="connsiteX5050" fmla="*/ 370282 w 9408955"/>
              <a:gd name="connsiteY5050" fmla="*/ 3621929 h 4587875"/>
              <a:gd name="connsiteX5051" fmla="*/ 304894 w 9408955"/>
              <a:gd name="connsiteY5051" fmla="*/ 3615283 h 4587875"/>
              <a:gd name="connsiteX5052" fmla="*/ 324166 w 9408955"/>
              <a:gd name="connsiteY5052" fmla="*/ 3660657 h 4587875"/>
              <a:gd name="connsiteX5053" fmla="*/ 342696 w 9408955"/>
              <a:gd name="connsiteY5053" fmla="*/ 3663049 h 4587875"/>
              <a:gd name="connsiteX5054" fmla="*/ 1669403 w 9408955"/>
              <a:gd name="connsiteY5054" fmla="*/ 3663053 h 4587875"/>
              <a:gd name="connsiteX5055" fmla="*/ 1706705 w 9408955"/>
              <a:gd name="connsiteY5055" fmla="*/ 3630620 h 4587875"/>
              <a:gd name="connsiteX5056" fmla="*/ 1664700 w 9408955"/>
              <a:gd name="connsiteY5056" fmla="*/ 3595085 h 4587875"/>
              <a:gd name="connsiteX5057" fmla="*/ 1651704 w 9408955"/>
              <a:gd name="connsiteY5057" fmla="*/ 3656985 h 4587875"/>
              <a:gd name="connsiteX5058" fmla="*/ 1669403 w 9408955"/>
              <a:gd name="connsiteY5058" fmla="*/ 3663053 h 4587875"/>
              <a:gd name="connsiteX5059" fmla="*/ 5169479 w 9408955"/>
              <a:gd name="connsiteY5059" fmla="*/ 3663365 h 4587875"/>
              <a:gd name="connsiteX5060" fmla="*/ 5198483 w 9408955"/>
              <a:gd name="connsiteY5060" fmla="*/ 3617530 h 4587875"/>
              <a:gd name="connsiteX5061" fmla="*/ 5142397 w 9408955"/>
              <a:gd name="connsiteY5061" fmla="*/ 3601944 h 4587875"/>
              <a:gd name="connsiteX5062" fmla="*/ 5149182 w 9408955"/>
              <a:gd name="connsiteY5062" fmla="*/ 3659017 h 4587875"/>
              <a:gd name="connsiteX5063" fmla="*/ 5169479 w 9408955"/>
              <a:gd name="connsiteY5063" fmla="*/ 3663365 h 4587875"/>
              <a:gd name="connsiteX5064" fmla="*/ 3002167 w 9408955"/>
              <a:gd name="connsiteY5064" fmla="*/ 3755022 h 4587875"/>
              <a:gd name="connsiteX5065" fmla="*/ 3032387 w 9408955"/>
              <a:gd name="connsiteY5065" fmla="*/ 3725234 h 4587875"/>
              <a:gd name="connsiteX5066" fmla="*/ 2992549 w 9408955"/>
              <a:gd name="connsiteY5066" fmla="*/ 3709259 h 4587875"/>
              <a:gd name="connsiteX5067" fmla="*/ 2988679 w 9408955"/>
              <a:gd name="connsiteY5067" fmla="*/ 3745143 h 4587875"/>
              <a:gd name="connsiteX5068" fmla="*/ 3002167 w 9408955"/>
              <a:gd name="connsiteY5068" fmla="*/ 3755022 h 4587875"/>
              <a:gd name="connsiteX5069" fmla="*/ 3099621 w 9408955"/>
              <a:gd name="connsiteY5069" fmla="*/ 3761693 h 4587875"/>
              <a:gd name="connsiteX5070" fmla="*/ 3137882 w 9408955"/>
              <a:gd name="connsiteY5070" fmla="*/ 3758928 h 4587875"/>
              <a:gd name="connsiteX5071" fmla="*/ 3137882 w 9408955"/>
              <a:gd name="connsiteY5071" fmla="*/ 3708303 h 4587875"/>
              <a:gd name="connsiteX5072" fmla="*/ 3078832 w 9408955"/>
              <a:gd name="connsiteY5072" fmla="*/ 3734527 h 4587875"/>
              <a:gd name="connsiteX5073" fmla="*/ 3099621 w 9408955"/>
              <a:gd name="connsiteY5073" fmla="*/ 3761693 h 4587875"/>
              <a:gd name="connsiteX5074" fmla="*/ 4949440 w 9408955"/>
              <a:gd name="connsiteY5074" fmla="*/ 3761903 h 4587875"/>
              <a:gd name="connsiteX5075" fmla="*/ 4997065 w 9408955"/>
              <a:gd name="connsiteY5075" fmla="*/ 3733935 h 4587875"/>
              <a:gd name="connsiteX5076" fmla="*/ 4930844 w 9408955"/>
              <a:gd name="connsiteY5076" fmla="*/ 3712333 h 4587875"/>
              <a:gd name="connsiteX5077" fmla="*/ 4949440 w 9408955"/>
              <a:gd name="connsiteY5077" fmla="*/ 3761903 h 4587875"/>
              <a:gd name="connsiteX5078" fmla="*/ 1563746 w 9408955"/>
              <a:gd name="connsiteY5078" fmla="*/ 3761968 h 4587875"/>
              <a:gd name="connsiteX5079" fmla="*/ 1601614 w 9408955"/>
              <a:gd name="connsiteY5079" fmla="*/ 3733695 h 4587875"/>
              <a:gd name="connsiteX5080" fmla="*/ 1560012 w 9408955"/>
              <a:gd name="connsiteY5080" fmla="*/ 3699125 h 4587875"/>
              <a:gd name="connsiteX5081" fmla="*/ 1547351 w 9408955"/>
              <a:gd name="connsiteY5081" fmla="*/ 3754619 h 4587875"/>
              <a:gd name="connsiteX5082" fmla="*/ 1563746 w 9408955"/>
              <a:gd name="connsiteY5082" fmla="*/ 3761968 h 4587875"/>
              <a:gd name="connsiteX5083" fmla="*/ 1474917 w 9408955"/>
              <a:gd name="connsiteY5083" fmla="*/ 3762395 h 4587875"/>
              <a:gd name="connsiteX5084" fmla="*/ 1499076 w 9408955"/>
              <a:gd name="connsiteY5084" fmla="*/ 3741123 h 4587875"/>
              <a:gd name="connsiteX5085" fmla="*/ 1463604 w 9408955"/>
              <a:gd name="connsiteY5085" fmla="*/ 3697324 h 4587875"/>
              <a:gd name="connsiteX5086" fmla="*/ 1442231 w 9408955"/>
              <a:gd name="connsiteY5086" fmla="*/ 3754582 h 4587875"/>
              <a:gd name="connsiteX5087" fmla="*/ 1474917 w 9408955"/>
              <a:gd name="connsiteY5087" fmla="*/ 3762395 h 4587875"/>
              <a:gd name="connsiteX5088" fmla="*/ 6292916 w 9408955"/>
              <a:gd name="connsiteY5088" fmla="*/ 3762487 h 4587875"/>
              <a:gd name="connsiteX5089" fmla="*/ 6329645 w 9408955"/>
              <a:gd name="connsiteY5089" fmla="*/ 3727587 h 4587875"/>
              <a:gd name="connsiteX5090" fmla="*/ 6268444 w 9408955"/>
              <a:gd name="connsiteY5090" fmla="*/ 3714087 h 4587875"/>
              <a:gd name="connsiteX5091" fmla="*/ 6275270 w 9408955"/>
              <a:gd name="connsiteY5091" fmla="*/ 3755037 h 4587875"/>
              <a:gd name="connsiteX5092" fmla="*/ 6292916 w 9408955"/>
              <a:gd name="connsiteY5092" fmla="*/ 3762487 h 4587875"/>
              <a:gd name="connsiteX5093" fmla="*/ 1989734 w 9408955"/>
              <a:gd name="connsiteY5093" fmla="*/ 3762788 h 4587875"/>
              <a:gd name="connsiteX5094" fmla="*/ 2013885 w 9408955"/>
              <a:gd name="connsiteY5094" fmla="*/ 3741588 h 4587875"/>
              <a:gd name="connsiteX5095" fmla="*/ 1970106 w 9408955"/>
              <a:gd name="connsiteY5095" fmla="*/ 3699074 h 4587875"/>
              <a:gd name="connsiteX5096" fmla="*/ 1956729 w 9408955"/>
              <a:gd name="connsiteY5096" fmla="*/ 3755835 h 4587875"/>
              <a:gd name="connsiteX5097" fmla="*/ 1989734 w 9408955"/>
              <a:gd name="connsiteY5097" fmla="*/ 3762788 h 4587875"/>
              <a:gd name="connsiteX5098" fmla="*/ 9266935 w 9408955"/>
              <a:gd name="connsiteY5098" fmla="*/ 3762793 h 4587875"/>
              <a:gd name="connsiteX5099" fmla="*/ 9312083 w 9408955"/>
              <a:gd name="connsiteY5099" fmla="*/ 3734275 h 4587875"/>
              <a:gd name="connsiteX5100" fmla="*/ 9264199 w 9408955"/>
              <a:gd name="connsiteY5100" fmla="*/ 3699598 h 4587875"/>
              <a:gd name="connsiteX5101" fmla="*/ 9266935 w 9408955"/>
              <a:gd name="connsiteY5101" fmla="*/ 3762793 h 4587875"/>
              <a:gd name="connsiteX5102" fmla="*/ 7216891 w 9408955"/>
              <a:gd name="connsiteY5102" fmla="*/ 3762800 h 4587875"/>
              <a:gd name="connsiteX5103" fmla="*/ 7255830 w 9408955"/>
              <a:gd name="connsiteY5103" fmla="*/ 3733227 h 4587875"/>
              <a:gd name="connsiteX5104" fmla="*/ 7213177 w 9408955"/>
              <a:gd name="connsiteY5104" fmla="*/ 3698177 h 4587875"/>
              <a:gd name="connsiteX5105" fmla="*/ 7199720 w 9408955"/>
              <a:gd name="connsiteY5105" fmla="*/ 3756970 h 4587875"/>
              <a:gd name="connsiteX5106" fmla="*/ 7216891 w 9408955"/>
              <a:gd name="connsiteY5106" fmla="*/ 3762800 h 4587875"/>
              <a:gd name="connsiteX5107" fmla="*/ 7845861 w 9408955"/>
              <a:gd name="connsiteY5107" fmla="*/ 3762860 h 4587875"/>
              <a:gd name="connsiteX5108" fmla="*/ 7874689 w 9408955"/>
              <a:gd name="connsiteY5108" fmla="*/ 3726089 h 4587875"/>
              <a:gd name="connsiteX5109" fmla="*/ 7808190 w 9408955"/>
              <a:gd name="connsiteY5109" fmla="*/ 3711121 h 4587875"/>
              <a:gd name="connsiteX5110" fmla="*/ 7828369 w 9408955"/>
              <a:gd name="connsiteY5110" fmla="*/ 3762148 h 4587875"/>
              <a:gd name="connsiteX5111" fmla="*/ 7845861 w 9408955"/>
              <a:gd name="connsiteY5111" fmla="*/ 3762860 h 4587875"/>
              <a:gd name="connsiteX5112" fmla="*/ 5897636 w 9408955"/>
              <a:gd name="connsiteY5112" fmla="*/ 3762971 h 4587875"/>
              <a:gd name="connsiteX5113" fmla="*/ 5919096 w 9408955"/>
              <a:gd name="connsiteY5113" fmla="*/ 3741108 h 4587875"/>
              <a:gd name="connsiteX5114" fmla="*/ 5878862 w 9408955"/>
              <a:gd name="connsiteY5114" fmla="*/ 3698302 h 4587875"/>
              <a:gd name="connsiteX5115" fmla="*/ 5865375 w 9408955"/>
              <a:gd name="connsiteY5115" fmla="*/ 3759289 h 4587875"/>
              <a:gd name="connsiteX5116" fmla="*/ 5897636 w 9408955"/>
              <a:gd name="connsiteY5116" fmla="*/ 3762971 h 4587875"/>
              <a:gd name="connsiteX5117" fmla="*/ 7526869 w 9408955"/>
              <a:gd name="connsiteY5117" fmla="*/ 3763042 h 4587875"/>
              <a:gd name="connsiteX5118" fmla="*/ 7549209 w 9408955"/>
              <a:gd name="connsiteY5118" fmla="*/ 3759689 h 4587875"/>
              <a:gd name="connsiteX5119" fmla="*/ 7535218 w 9408955"/>
              <a:gd name="connsiteY5119" fmla="*/ 3697925 h 4587875"/>
              <a:gd name="connsiteX5120" fmla="*/ 7505883 w 9408955"/>
              <a:gd name="connsiteY5120" fmla="*/ 3754730 h 4587875"/>
              <a:gd name="connsiteX5121" fmla="*/ 7526869 w 9408955"/>
              <a:gd name="connsiteY5121" fmla="*/ 3763042 h 4587875"/>
              <a:gd name="connsiteX5122" fmla="*/ 5279069 w 9408955"/>
              <a:gd name="connsiteY5122" fmla="*/ 3763050 h 4587875"/>
              <a:gd name="connsiteX5123" fmla="*/ 5302254 w 9408955"/>
              <a:gd name="connsiteY5123" fmla="*/ 3741347 h 4587875"/>
              <a:gd name="connsiteX5124" fmla="*/ 5267490 w 9408955"/>
              <a:gd name="connsiteY5124" fmla="*/ 3697544 h 4587875"/>
              <a:gd name="connsiteX5125" fmla="*/ 5245763 w 9408955"/>
              <a:gd name="connsiteY5125" fmla="*/ 3756862 h 4587875"/>
              <a:gd name="connsiteX5126" fmla="*/ 5279069 w 9408955"/>
              <a:gd name="connsiteY5126" fmla="*/ 3763050 h 4587875"/>
              <a:gd name="connsiteX5127" fmla="*/ 6707938 w 9408955"/>
              <a:gd name="connsiteY5127" fmla="*/ 3763091 h 4587875"/>
              <a:gd name="connsiteX5128" fmla="*/ 6731169 w 9408955"/>
              <a:gd name="connsiteY5128" fmla="*/ 3756959 h 4587875"/>
              <a:gd name="connsiteX5129" fmla="*/ 6738722 w 9408955"/>
              <a:gd name="connsiteY5129" fmla="*/ 3711516 h 4587875"/>
              <a:gd name="connsiteX5130" fmla="*/ 6683563 w 9408955"/>
              <a:gd name="connsiteY5130" fmla="*/ 3701568 h 4587875"/>
              <a:gd name="connsiteX5131" fmla="*/ 6685394 w 9408955"/>
              <a:gd name="connsiteY5131" fmla="*/ 3755828 h 4587875"/>
              <a:gd name="connsiteX5132" fmla="*/ 6707938 w 9408955"/>
              <a:gd name="connsiteY5132" fmla="*/ 3763091 h 4587875"/>
              <a:gd name="connsiteX5133" fmla="*/ 6497649 w 9408955"/>
              <a:gd name="connsiteY5133" fmla="*/ 3763139 h 4587875"/>
              <a:gd name="connsiteX5134" fmla="*/ 6520674 w 9408955"/>
              <a:gd name="connsiteY5134" fmla="*/ 3760958 h 4587875"/>
              <a:gd name="connsiteX5135" fmla="*/ 6505708 w 9408955"/>
              <a:gd name="connsiteY5135" fmla="*/ 3697365 h 4587875"/>
              <a:gd name="connsiteX5136" fmla="*/ 6476696 w 9408955"/>
              <a:gd name="connsiteY5136" fmla="*/ 3754989 h 4587875"/>
              <a:gd name="connsiteX5137" fmla="*/ 6497649 w 9408955"/>
              <a:gd name="connsiteY5137" fmla="*/ 3763139 h 4587875"/>
              <a:gd name="connsiteX5138" fmla="*/ 1765376 w 9408955"/>
              <a:gd name="connsiteY5138" fmla="*/ 3763217 h 4587875"/>
              <a:gd name="connsiteX5139" fmla="*/ 1810193 w 9408955"/>
              <a:gd name="connsiteY5139" fmla="*/ 3734068 h 4587875"/>
              <a:gd name="connsiteX5140" fmla="*/ 1769721 w 9408955"/>
              <a:gd name="connsiteY5140" fmla="*/ 3698033 h 4587875"/>
              <a:gd name="connsiteX5141" fmla="*/ 1765376 w 9408955"/>
              <a:gd name="connsiteY5141" fmla="*/ 3763217 h 4587875"/>
              <a:gd name="connsiteX5142" fmla="*/ 650348 w 9408955"/>
              <a:gd name="connsiteY5142" fmla="*/ 3763283 h 4587875"/>
              <a:gd name="connsiteX5143" fmla="*/ 680580 w 9408955"/>
              <a:gd name="connsiteY5143" fmla="*/ 3721828 h 4587875"/>
              <a:gd name="connsiteX5144" fmla="*/ 611970 w 9408955"/>
              <a:gd name="connsiteY5144" fmla="*/ 3718446 h 4587875"/>
              <a:gd name="connsiteX5145" fmla="*/ 630952 w 9408955"/>
              <a:gd name="connsiteY5145" fmla="*/ 3760848 h 4587875"/>
              <a:gd name="connsiteX5146" fmla="*/ 650348 w 9408955"/>
              <a:gd name="connsiteY5146" fmla="*/ 3763283 h 4587875"/>
              <a:gd name="connsiteX5147" fmla="*/ 6099916 w 9408955"/>
              <a:gd name="connsiteY5147" fmla="*/ 3763284 h 4587875"/>
              <a:gd name="connsiteX5148" fmla="*/ 6125950 w 9408955"/>
              <a:gd name="connsiteY5148" fmla="*/ 3725742 h 4587875"/>
              <a:gd name="connsiteX5149" fmla="*/ 6059651 w 9408955"/>
              <a:gd name="connsiteY5149" fmla="*/ 3718010 h 4587875"/>
              <a:gd name="connsiteX5150" fmla="*/ 6082821 w 9408955"/>
              <a:gd name="connsiteY5150" fmla="*/ 3762125 h 4587875"/>
              <a:gd name="connsiteX5151" fmla="*/ 6099916 w 9408955"/>
              <a:gd name="connsiteY5151" fmla="*/ 3763284 h 4587875"/>
              <a:gd name="connsiteX5152" fmla="*/ 535059 w 9408955"/>
              <a:gd name="connsiteY5152" fmla="*/ 3763309 h 4587875"/>
              <a:gd name="connsiteX5153" fmla="*/ 577396 w 9408955"/>
              <a:gd name="connsiteY5153" fmla="*/ 3733771 h 4587875"/>
              <a:gd name="connsiteX5154" fmla="*/ 510594 w 9408955"/>
              <a:gd name="connsiteY5154" fmla="*/ 3714142 h 4587875"/>
              <a:gd name="connsiteX5155" fmla="*/ 517000 w 9408955"/>
              <a:gd name="connsiteY5155" fmla="*/ 3755881 h 4587875"/>
              <a:gd name="connsiteX5156" fmla="*/ 535059 w 9408955"/>
              <a:gd name="connsiteY5156" fmla="*/ 3763309 h 4587875"/>
              <a:gd name="connsiteX5157" fmla="*/ 8567605 w 9408955"/>
              <a:gd name="connsiteY5157" fmla="*/ 3763316 h 4587875"/>
              <a:gd name="connsiteX5158" fmla="*/ 8590912 w 9408955"/>
              <a:gd name="connsiteY5158" fmla="*/ 3741649 h 4587875"/>
              <a:gd name="connsiteX5159" fmla="*/ 8548845 w 9408955"/>
              <a:gd name="connsiteY5159" fmla="*/ 3698144 h 4587875"/>
              <a:gd name="connsiteX5160" fmla="*/ 8534747 w 9408955"/>
              <a:gd name="connsiteY5160" fmla="*/ 3758080 h 4587875"/>
              <a:gd name="connsiteX5161" fmla="*/ 8567605 w 9408955"/>
              <a:gd name="connsiteY5161" fmla="*/ 3763316 h 4587875"/>
              <a:gd name="connsiteX5162" fmla="*/ 343990 w 9408955"/>
              <a:gd name="connsiteY5162" fmla="*/ 3763331 h 4587875"/>
              <a:gd name="connsiteX5163" fmla="*/ 371935 w 9408955"/>
              <a:gd name="connsiteY5163" fmla="*/ 3724813 h 4587875"/>
              <a:gd name="connsiteX5164" fmla="*/ 305772 w 9408955"/>
              <a:gd name="connsiteY5164" fmla="*/ 3718411 h 4587875"/>
              <a:gd name="connsiteX5165" fmla="*/ 325849 w 9408955"/>
              <a:gd name="connsiteY5165" fmla="*/ 3761624 h 4587875"/>
              <a:gd name="connsiteX5166" fmla="*/ 343990 w 9408955"/>
              <a:gd name="connsiteY5166" fmla="*/ 3763331 h 4587875"/>
              <a:gd name="connsiteX5167" fmla="*/ 1267363 w 9408955"/>
              <a:gd name="connsiteY5167" fmla="*/ 3763368 h 4587875"/>
              <a:gd name="connsiteX5168" fmla="*/ 1296588 w 9408955"/>
              <a:gd name="connsiteY5168" fmla="*/ 3726077 h 4587875"/>
              <a:gd name="connsiteX5169" fmla="*/ 1228144 w 9408955"/>
              <a:gd name="connsiteY5169" fmla="*/ 3719008 h 4587875"/>
              <a:gd name="connsiteX5170" fmla="*/ 1249749 w 9408955"/>
              <a:gd name="connsiteY5170" fmla="*/ 3761647 h 4587875"/>
              <a:gd name="connsiteX5171" fmla="*/ 1267363 w 9408955"/>
              <a:gd name="connsiteY5171" fmla="*/ 3763368 h 4587875"/>
              <a:gd name="connsiteX5172" fmla="*/ 2504649 w 9408955"/>
              <a:gd name="connsiteY5172" fmla="*/ 3763376 h 4587875"/>
              <a:gd name="connsiteX5173" fmla="*/ 2527795 w 9408955"/>
              <a:gd name="connsiteY5173" fmla="*/ 3742638 h 4587875"/>
              <a:gd name="connsiteX5174" fmla="*/ 2493312 w 9408955"/>
              <a:gd name="connsiteY5174" fmla="*/ 3697559 h 4587875"/>
              <a:gd name="connsiteX5175" fmla="*/ 2471994 w 9408955"/>
              <a:gd name="connsiteY5175" fmla="*/ 3756826 h 4587875"/>
              <a:gd name="connsiteX5176" fmla="*/ 2504649 w 9408955"/>
              <a:gd name="connsiteY5176" fmla="*/ 3763376 h 4587875"/>
              <a:gd name="connsiteX5177" fmla="*/ 7933803 w 9408955"/>
              <a:gd name="connsiteY5177" fmla="*/ 3763385 h 4587875"/>
              <a:gd name="connsiteX5178" fmla="*/ 7974827 w 9408955"/>
              <a:gd name="connsiteY5178" fmla="*/ 3733821 h 4587875"/>
              <a:gd name="connsiteX5179" fmla="*/ 7916123 w 9408955"/>
              <a:gd name="connsiteY5179" fmla="*/ 3705775 h 4587875"/>
              <a:gd name="connsiteX5180" fmla="*/ 7916347 w 9408955"/>
              <a:gd name="connsiteY5180" fmla="*/ 3755939 h 4587875"/>
              <a:gd name="connsiteX5181" fmla="*/ 7933803 w 9408955"/>
              <a:gd name="connsiteY5181" fmla="*/ 3763385 h 4587875"/>
              <a:gd name="connsiteX5182" fmla="*/ 8449009 w 9408955"/>
              <a:gd name="connsiteY5182" fmla="*/ 3763399 h 4587875"/>
              <a:gd name="connsiteX5183" fmla="*/ 8491072 w 9408955"/>
              <a:gd name="connsiteY5183" fmla="*/ 3733597 h 4587875"/>
              <a:gd name="connsiteX5184" fmla="*/ 8444062 w 9408955"/>
              <a:gd name="connsiteY5184" fmla="*/ 3698506 h 4587875"/>
              <a:gd name="connsiteX5185" fmla="*/ 8430926 w 9408955"/>
              <a:gd name="connsiteY5185" fmla="*/ 3755845 h 4587875"/>
              <a:gd name="connsiteX5186" fmla="*/ 8449009 w 9408955"/>
              <a:gd name="connsiteY5186" fmla="*/ 3763399 h 4587875"/>
              <a:gd name="connsiteX5187" fmla="*/ 7418310 w 9408955"/>
              <a:gd name="connsiteY5187" fmla="*/ 3763406 h 4587875"/>
              <a:gd name="connsiteX5188" fmla="*/ 7461528 w 9408955"/>
              <a:gd name="connsiteY5188" fmla="*/ 3733809 h 4587875"/>
              <a:gd name="connsiteX5189" fmla="*/ 7402388 w 9408955"/>
              <a:gd name="connsiteY5189" fmla="*/ 3706061 h 4587875"/>
              <a:gd name="connsiteX5190" fmla="*/ 7418310 w 9408955"/>
              <a:gd name="connsiteY5190" fmla="*/ 3763406 h 4587875"/>
              <a:gd name="connsiteX5191" fmla="*/ 5674294 w 9408955"/>
              <a:gd name="connsiteY5191" fmla="*/ 3763432 h 4587875"/>
              <a:gd name="connsiteX5192" fmla="*/ 5716363 w 9408955"/>
              <a:gd name="connsiteY5192" fmla="*/ 3733467 h 4587875"/>
              <a:gd name="connsiteX5193" fmla="*/ 5661867 w 9408955"/>
              <a:gd name="connsiteY5193" fmla="*/ 3701858 h 4587875"/>
              <a:gd name="connsiteX5194" fmla="*/ 5656348 w 9408955"/>
              <a:gd name="connsiteY5194" fmla="*/ 3756436 h 4587875"/>
              <a:gd name="connsiteX5195" fmla="*/ 5674294 w 9408955"/>
              <a:gd name="connsiteY5195" fmla="*/ 3763432 h 4587875"/>
              <a:gd name="connsiteX5196" fmla="*/ 1163736 w 9408955"/>
              <a:gd name="connsiteY5196" fmla="*/ 3763443 h 4587875"/>
              <a:gd name="connsiteX5197" fmla="*/ 1194448 w 9408955"/>
              <a:gd name="connsiteY5197" fmla="*/ 3725739 h 4587875"/>
              <a:gd name="connsiteX5198" fmla="*/ 1131993 w 9408955"/>
              <a:gd name="connsiteY5198" fmla="*/ 3707546 h 4587875"/>
              <a:gd name="connsiteX5199" fmla="*/ 1145175 w 9408955"/>
              <a:gd name="connsiteY5199" fmla="*/ 3761443 h 4587875"/>
              <a:gd name="connsiteX5200" fmla="*/ 1163736 w 9408955"/>
              <a:gd name="connsiteY5200" fmla="*/ 3763443 h 4587875"/>
              <a:gd name="connsiteX5201" fmla="*/ 7734049 w 9408955"/>
              <a:gd name="connsiteY5201" fmla="*/ 3763445 h 4587875"/>
              <a:gd name="connsiteX5202" fmla="*/ 7772152 w 9408955"/>
              <a:gd name="connsiteY5202" fmla="*/ 3726114 h 4587875"/>
              <a:gd name="connsiteX5203" fmla="*/ 7704069 w 9408955"/>
              <a:gd name="connsiteY5203" fmla="*/ 3712581 h 4587875"/>
              <a:gd name="connsiteX5204" fmla="*/ 7713960 w 9408955"/>
              <a:gd name="connsiteY5204" fmla="*/ 3758142 h 4587875"/>
              <a:gd name="connsiteX5205" fmla="*/ 7734049 w 9408955"/>
              <a:gd name="connsiteY5205" fmla="*/ 3763445 h 4587875"/>
              <a:gd name="connsiteX5206" fmla="*/ 449152 w 9408955"/>
              <a:gd name="connsiteY5206" fmla="*/ 3763481 h 4587875"/>
              <a:gd name="connsiteX5207" fmla="*/ 473918 w 9408955"/>
              <a:gd name="connsiteY5207" fmla="*/ 3719673 h 4587875"/>
              <a:gd name="connsiteX5208" fmla="*/ 418968 w 9408955"/>
              <a:gd name="connsiteY5208" fmla="*/ 3701728 h 4587875"/>
              <a:gd name="connsiteX5209" fmla="*/ 430234 w 9408955"/>
              <a:gd name="connsiteY5209" fmla="*/ 3762697 h 4587875"/>
              <a:gd name="connsiteX5210" fmla="*/ 449152 w 9408955"/>
              <a:gd name="connsiteY5210" fmla="*/ 3763481 h 4587875"/>
              <a:gd name="connsiteX5211" fmla="*/ 7024624 w 9408955"/>
              <a:gd name="connsiteY5211" fmla="*/ 3763481 h 4587875"/>
              <a:gd name="connsiteX5212" fmla="*/ 7052007 w 9408955"/>
              <a:gd name="connsiteY5212" fmla="*/ 3726185 h 4587875"/>
              <a:gd name="connsiteX5213" fmla="*/ 6982975 w 9408955"/>
              <a:gd name="connsiteY5213" fmla="*/ 3719555 h 4587875"/>
              <a:gd name="connsiteX5214" fmla="*/ 7007710 w 9408955"/>
              <a:gd name="connsiteY5214" fmla="*/ 3762081 h 4587875"/>
              <a:gd name="connsiteX5215" fmla="*/ 7024624 w 9408955"/>
              <a:gd name="connsiteY5215" fmla="*/ 3763481 h 4587875"/>
              <a:gd name="connsiteX5216" fmla="*/ 947452 w 9408955"/>
              <a:gd name="connsiteY5216" fmla="*/ 3763484 h 4587875"/>
              <a:gd name="connsiteX5217" fmla="*/ 986333 w 9408955"/>
              <a:gd name="connsiteY5217" fmla="*/ 3725665 h 4587875"/>
              <a:gd name="connsiteX5218" fmla="*/ 924284 w 9408955"/>
              <a:gd name="connsiteY5218" fmla="*/ 3711000 h 4587875"/>
              <a:gd name="connsiteX5219" fmla="*/ 927705 w 9408955"/>
              <a:gd name="connsiteY5219" fmla="*/ 3754995 h 4587875"/>
              <a:gd name="connsiteX5220" fmla="*/ 947452 w 9408955"/>
              <a:gd name="connsiteY5220" fmla="*/ 3763484 h 4587875"/>
              <a:gd name="connsiteX5221" fmla="*/ 5996121 w 9408955"/>
              <a:gd name="connsiteY5221" fmla="*/ 3763484 h 4587875"/>
              <a:gd name="connsiteX5222" fmla="*/ 6022591 w 9408955"/>
              <a:gd name="connsiteY5222" fmla="*/ 3727018 h 4587875"/>
              <a:gd name="connsiteX5223" fmla="*/ 5960224 w 9408955"/>
              <a:gd name="connsiteY5223" fmla="*/ 3713334 h 4587875"/>
              <a:gd name="connsiteX5224" fmla="*/ 5979048 w 9408955"/>
              <a:gd name="connsiteY5224" fmla="*/ 3762012 h 4587875"/>
              <a:gd name="connsiteX5225" fmla="*/ 5996121 w 9408955"/>
              <a:gd name="connsiteY5225" fmla="*/ 3763484 h 4587875"/>
              <a:gd name="connsiteX5226" fmla="*/ 8343890 w 9408955"/>
              <a:gd name="connsiteY5226" fmla="*/ 3763506 h 4587875"/>
              <a:gd name="connsiteX5227" fmla="*/ 8387695 w 9408955"/>
              <a:gd name="connsiteY5227" fmla="*/ 3734638 h 4587875"/>
              <a:gd name="connsiteX5228" fmla="*/ 8327087 w 9408955"/>
              <a:gd name="connsiteY5228" fmla="*/ 3706977 h 4587875"/>
              <a:gd name="connsiteX5229" fmla="*/ 8325943 w 9408955"/>
              <a:gd name="connsiteY5229" fmla="*/ 3755669 h 4587875"/>
              <a:gd name="connsiteX5230" fmla="*/ 8343890 w 9408955"/>
              <a:gd name="connsiteY5230" fmla="*/ 3763506 h 4587875"/>
              <a:gd name="connsiteX5231" fmla="*/ 3325284 w 9408955"/>
              <a:gd name="connsiteY5231" fmla="*/ 3763507 h 4587875"/>
              <a:gd name="connsiteX5232" fmla="*/ 3351652 w 9408955"/>
              <a:gd name="connsiteY5232" fmla="*/ 3726556 h 4587875"/>
              <a:gd name="connsiteX5233" fmla="*/ 3288152 w 9408955"/>
              <a:gd name="connsiteY5233" fmla="*/ 3711895 h 4587875"/>
              <a:gd name="connsiteX5234" fmla="*/ 3307939 w 9408955"/>
              <a:gd name="connsiteY5234" fmla="*/ 3762192 h 4587875"/>
              <a:gd name="connsiteX5235" fmla="*/ 3325284 w 9408955"/>
              <a:gd name="connsiteY5235" fmla="*/ 3763507 h 4587875"/>
              <a:gd name="connsiteX5236" fmla="*/ 5481444 w 9408955"/>
              <a:gd name="connsiteY5236" fmla="*/ 3763516 h 4587875"/>
              <a:gd name="connsiteX5237" fmla="*/ 5509631 w 9408955"/>
              <a:gd name="connsiteY5237" fmla="*/ 3725377 h 4587875"/>
              <a:gd name="connsiteX5238" fmla="*/ 5445597 w 9408955"/>
              <a:gd name="connsiteY5238" fmla="*/ 3712310 h 4587875"/>
              <a:gd name="connsiteX5239" fmla="*/ 5464086 w 9408955"/>
              <a:gd name="connsiteY5239" fmla="*/ 3762288 h 4587875"/>
              <a:gd name="connsiteX5240" fmla="*/ 5481444 w 9408955"/>
              <a:gd name="connsiteY5240" fmla="*/ 3763516 h 4587875"/>
              <a:gd name="connsiteX5241" fmla="*/ 8861139 w 9408955"/>
              <a:gd name="connsiteY5241" fmla="*/ 3763521 h 4587875"/>
              <a:gd name="connsiteX5242" fmla="*/ 8900481 w 9408955"/>
              <a:gd name="connsiteY5242" fmla="*/ 3725900 h 4587875"/>
              <a:gd name="connsiteX5243" fmla="*/ 8847031 w 9408955"/>
              <a:gd name="connsiteY5243" fmla="*/ 3702215 h 4587875"/>
              <a:gd name="connsiteX5244" fmla="*/ 8841344 w 9408955"/>
              <a:gd name="connsiteY5244" fmla="*/ 3754999 h 4587875"/>
              <a:gd name="connsiteX5245" fmla="*/ 8861139 w 9408955"/>
              <a:gd name="connsiteY5245" fmla="*/ 3763521 h 4587875"/>
              <a:gd name="connsiteX5246" fmla="*/ 9180757 w 9408955"/>
              <a:gd name="connsiteY5246" fmla="*/ 3763539 h 4587875"/>
              <a:gd name="connsiteX5247" fmla="*/ 9210263 w 9408955"/>
              <a:gd name="connsiteY5247" fmla="*/ 3725728 h 4587875"/>
              <a:gd name="connsiteX5248" fmla="*/ 9140931 w 9408955"/>
              <a:gd name="connsiteY5248" fmla="*/ 3718183 h 4587875"/>
              <a:gd name="connsiteX5249" fmla="*/ 9163053 w 9408955"/>
              <a:gd name="connsiteY5249" fmla="*/ 3762081 h 4587875"/>
              <a:gd name="connsiteX5250" fmla="*/ 9180757 w 9408955"/>
              <a:gd name="connsiteY5250" fmla="*/ 3763539 h 4587875"/>
              <a:gd name="connsiteX5251" fmla="*/ 9077002 w 9408955"/>
              <a:gd name="connsiteY5251" fmla="*/ 3763564 h 4587875"/>
              <a:gd name="connsiteX5252" fmla="*/ 9107519 w 9408955"/>
              <a:gd name="connsiteY5252" fmla="*/ 3726109 h 4587875"/>
              <a:gd name="connsiteX5253" fmla="*/ 9044177 w 9408955"/>
              <a:gd name="connsiteY5253" fmla="*/ 3707616 h 4587875"/>
              <a:gd name="connsiteX5254" fmla="*/ 9058812 w 9408955"/>
              <a:gd name="connsiteY5254" fmla="*/ 3761742 h 4587875"/>
              <a:gd name="connsiteX5255" fmla="*/ 9077002 w 9408955"/>
              <a:gd name="connsiteY5255" fmla="*/ 3763564 h 4587875"/>
              <a:gd name="connsiteX5256" fmla="*/ 2088277 w 9408955"/>
              <a:gd name="connsiteY5256" fmla="*/ 3763567 h 4587875"/>
              <a:gd name="connsiteX5257" fmla="*/ 2119303 w 9408955"/>
              <a:gd name="connsiteY5257" fmla="*/ 3726330 h 4587875"/>
              <a:gd name="connsiteX5258" fmla="*/ 2050665 w 9408955"/>
              <a:gd name="connsiteY5258" fmla="*/ 3718887 h 4587875"/>
              <a:gd name="connsiteX5259" fmla="*/ 2070050 w 9408955"/>
              <a:gd name="connsiteY5259" fmla="*/ 3761516 h 4587875"/>
              <a:gd name="connsiteX5260" fmla="*/ 2088277 w 9408955"/>
              <a:gd name="connsiteY5260" fmla="*/ 3763567 h 4587875"/>
              <a:gd name="connsiteX5261" fmla="*/ 5159122 w 9408955"/>
              <a:gd name="connsiteY5261" fmla="*/ 3763601 h 4587875"/>
              <a:gd name="connsiteX5262" fmla="*/ 5201366 w 9408955"/>
              <a:gd name="connsiteY5262" fmla="*/ 3733469 h 4587875"/>
              <a:gd name="connsiteX5263" fmla="*/ 5155151 w 9408955"/>
              <a:gd name="connsiteY5263" fmla="*/ 3699169 h 4587875"/>
              <a:gd name="connsiteX5264" fmla="*/ 5141652 w 9408955"/>
              <a:gd name="connsiteY5264" fmla="*/ 3754964 h 4587875"/>
              <a:gd name="connsiteX5265" fmla="*/ 5159122 w 9408955"/>
              <a:gd name="connsiteY5265" fmla="*/ 3763601 h 4587875"/>
              <a:gd name="connsiteX5266" fmla="*/ 7113573 w 9408955"/>
              <a:gd name="connsiteY5266" fmla="*/ 3763670 h 4587875"/>
              <a:gd name="connsiteX5267" fmla="*/ 7156019 w 9408955"/>
              <a:gd name="connsiteY5267" fmla="*/ 3733719 h 4587875"/>
              <a:gd name="connsiteX5268" fmla="*/ 7109122 w 9408955"/>
              <a:gd name="connsiteY5268" fmla="*/ 3698297 h 4587875"/>
              <a:gd name="connsiteX5269" fmla="*/ 7095559 w 9408955"/>
              <a:gd name="connsiteY5269" fmla="*/ 3756719 h 4587875"/>
              <a:gd name="connsiteX5270" fmla="*/ 7113573 w 9408955"/>
              <a:gd name="connsiteY5270" fmla="*/ 3763670 h 4587875"/>
              <a:gd name="connsiteX5271" fmla="*/ 1049699 w 9408955"/>
              <a:gd name="connsiteY5271" fmla="*/ 3763685 h 4587875"/>
              <a:gd name="connsiteX5272" fmla="*/ 1089784 w 9408955"/>
              <a:gd name="connsiteY5272" fmla="*/ 3734589 h 4587875"/>
              <a:gd name="connsiteX5273" fmla="*/ 1052593 w 9408955"/>
              <a:gd name="connsiteY5273" fmla="*/ 3698182 h 4587875"/>
              <a:gd name="connsiteX5274" fmla="*/ 1032412 w 9408955"/>
              <a:gd name="connsiteY5274" fmla="*/ 3756523 h 4587875"/>
              <a:gd name="connsiteX5275" fmla="*/ 1049699 w 9408955"/>
              <a:gd name="connsiteY5275" fmla="*/ 3763685 h 4587875"/>
              <a:gd name="connsiteX5276" fmla="*/ 3221425 w 9408955"/>
              <a:gd name="connsiteY5276" fmla="*/ 3763692 h 4587875"/>
              <a:gd name="connsiteX5277" fmla="*/ 3248926 w 9408955"/>
              <a:gd name="connsiteY5277" fmla="*/ 3726305 h 4587875"/>
              <a:gd name="connsiteX5278" fmla="*/ 3181974 w 9408955"/>
              <a:gd name="connsiteY5278" fmla="*/ 3718324 h 4587875"/>
              <a:gd name="connsiteX5279" fmla="*/ 3203831 w 9408955"/>
              <a:gd name="connsiteY5279" fmla="*/ 3762331 h 4587875"/>
              <a:gd name="connsiteX5280" fmla="*/ 3221425 w 9408955"/>
              <a:gd name="connsiteY5280" fmla="*/ 3763692 h 4587875"/>
              <a:gd name="connsiteX5281" fmla="*/ 8972648 w 9408955"/>
              <a:gd name="connsiteY5281" fmla="*/ 3763787 h 4587875"/>
              <a:gd name="connsiteX5282" fmla="*/ 9003009 w 9408955"/>
              <a:gd name="connsiteY5282" fmla="*/ 3725944 h 4587875"/>
              <a:gd name="connsiteX5283" fmla="*/ 8942003 w 9408955"/>
              <a:gd name="connsiteY5283" fmla="*/ 3709025 h 4587875"/>
              <a:gd name="connsiteX5284" fmla="*/ 8954703 w 9408955"/>
              <a:gd name="connsiteY5284" fmla="*/ 3760697 h 4587875"/>
              <a:gd name="connsiteX5285" fmla="*/ 8972648 w 9408955"/>
              <a:gd name="connsiteY5285" fmla="*/ 3763787 h 4587875"/>
              <a:gd name="connsiteX5286" fmla="*/ 1361448 w 9408955"/>
              <a:gd name="connsiteY5286" fmla="*/ 3763803 h 4587875"/>
              <a:gd name="connsiteX5287" fmla="*/ 1399126 w 9408955"/>
              <a:gd name="connsiteY5287" fmla="*/ 3734627 h 4587875"/>
              <a:gd name="connsiteX5288" fmla="*/ 1351991 w 9408955"/>
              <a:gd name="connsiteY5288" fmla="*/ 3699629 h 4587875"/>
              <a:gd name="connsiteX5289" fmla="*/ 1344095 w 9408955"/>
              <a:gd name="connsiteY5289" fmla="*/ 3758417 h 4587875"/>
              <a:gd name="connsiteX5290" fmla="*/ 1361448 w 9408955"/>
              <a:gd name="connsiteY5290" fmla="*/ 3763803 h 4587875"/>
              <a:gd name="connsiteX5291" fmla="*/ 5377202 w 9408955"/>
              <a:gd name="connsiteY5291" fmla="*/ 3763816 h 4587875"/>
              <a:gd name="connsiteX5292" fmla="*/ 5406584 w 9408955"/>
              <a:gd name="connsiteY5292" fmla="*/ 3725278 h 4587875"/>
              <a:gd name="connsiteX5293" fmla="*/ 5356585 w 9408955"/>
              <a:gd name="connsiteY5293" fmla="*/ 3700716 h 4587875"/>
              <a:gd name="connsiteX5294" fmla="*/ 5359108 w 9408955"/>
              <a:gd name="connsiteY5294" fmla="*/ 3761211 h 4587875"/>
              <a:gd name="connsiteX5295" fmla="*/ 5377202 w 9408955"/>
              <a:gd name="connsiteY5295" fmla="*/ 3763816 h 4587875"/>
              <a:gd name="connsiteX5296" fmla="*/ 5071408 w 9408955"/>
              <a:gd name="connsiteY5296" fmla="*/ 3763820 h 4587875"/>
              <a:gd name="connsiteX5297" fmla="*/ 5098883 w 9408955"/>
              <a:gd name="connsiteY5297" fmla="*/ 3727331 h 4587875"/>
              <a:gd name="connsiteX5298" fmla="*/ 5034969 w 9408955"/>
              <a:gd name="connsiteY5298" fmla="*/ 3710958 h 4587875"/>
              <a:gd name="connsiteX5299" fmla="*/ 5054530 w 9408955"/>
              <a:gd name="connsiteY5299" fmla="*/ 3762807 h 4587875"/>
              <a:gd name="connsiteX5300" fmla="*/ 5071408 w 9408955"/>
              <a:gd name="connsiteY5300" fmla="*/ 3763820 h 4587875"/>
              <a:gd name="connsiteX5301" fmla="*/ 2706495 w 9408955"/>
              <a:gd name="connsiteY5301" fmla="*/ 3763852 h 4587875"/>
              <a:gd name="connsiteX5302" fmla="*/ 2735747 w 9408955"/>
              <a:gd name="connsiteY5302" fmla="*/ 3728356 h 4587875"/>
              <a:gd name="connsiteX5303" fmla="*/ 2666863 w 9408955"/>
              <a:gd name="connsiteY5303" fmla="*/ 3719512 h 4587875"/>
              <a:gd name="connsiteX5304" fmla="*/ 2689446 w 9408955"/>
              <a:gd name="connsiteY5304" fmla="*/ 3762147 h 4587875"/>
              <a:gd name="connsiteX5305" fmla="*/ 2706495 w 9408955"/>
              <a:gd name="connsiteY5305" fmla="*/ 3763852 h 4587875"/>
              <a:gd name="connsiteX5306" fmla="*/ 857483 w 9408955"/>
              <a:gd name="connsiteY5306" fmla="*/ 3763870 h 4587875"/>
              <a:gd name="connsiteX5307" fmla="*/ 885150 w 9408955"/>
              <a:gd name="connsiteY5307" fmla="*/ 3726421 h 4587875"/>
              <a:gd name="connsiteX5308" fmla="*/ 817257 w 9408955"/>
              <a:gd name="connsiteY5308" fmla="*/ 3726194 h 4587875"/>
              <a:gd name="connsiteX5309" fmla="*/ 840120 w 9408955"/>
              <a:gd name="connsiteY5309" fmla="*/ 3763035 h 4587875"/>
              <a:gd name="connsiteX5310" fmla="*/ 857483 w 9408955"/>
              <a:gd name="connsiteY5310" fmla="*/ 3763870 h 4587875"/>
              <a:gd name="connsiteX5311" fmla="*/ 3421239 w 9408955"/>
              <a:gd name="connsiteY5311" fmla="*/ 3763895 h 4587875"/>
              <a:gd name="connsiteX5312" fmla="*/ 3446824 w 9408955"/>
              <a:gd name="connsiteY5312" fmla="*/ 3755202 h 4587875"/>
              <a:gd name="connsiteX5313" fmla="*/ 3433516 w 9408955"/>
              <a:gd name="connsiteY5313" fmla="*/ 3698740 h 4587875"/>
              <a:gd name="connsiteX5314" fmla="*/ 3382804 w 9408955"/>
              <a:gd name="connsiteY5314" fmla="*/ 3716414 h 4587875"/>
              <a:gd name="connsiteX5315" fmla="*/ 3395654 w 9408955"/>
              <a:gd name="connsiteY5315" fmla="*/ 3755890 h 4587875"/>
              <a:gd name="connsiteX5316" fmla="*/ 3421239 w 9408955"/>
              <a:gd name="connsiteY5316" fmla="*/ 3763895 h 4587875"/>
              <a:gd name="connsiteX5317" fmla="*/ 8256088 w 9408955"/>
              <a:gd name="connsiteY5317" fmla="*/ 3763933 h 4587875"/>
              <a:gd name="connsiteX5318" fmla="*/ 8283154 w 9408955"/>
              <a:gd name="connsiteY5318" fmla="*/ 3726414 h 4587875"/>
              <a:gd name="connsiteX5319" fmla="*/ 8235494 w 9408955"/>
              <a:gd name="connsiteY5319" fmla="*/ 3700484 h 4587875"/>
              <a:gd name="connsiteX5320" fmla="*/ 8238458 w 9408955"/>
              <a:gd name="connsiteY5320" fmla="*/ 3762579 h 4587875"/>
              <a:gd name="connsiteX5321" fmla="*/ 8256088 w 9408955"/>
              <a:gd name="connsiteY5321" fmla="*/ 3763933 h 4587875"/>
              <a:gd name="connsiteX5322" fmla="*/ 1875675 w 9408955"/>
              <a:gd name="connsiteY5322" fmla="*/ 3763980 h 4587875"/>
              <a:gd name="connsiteX5323" fmla="*/ 1911405 w 9408955"/>
              <a:gd name="connsiteY5323" fmla="*/ 3719788 h 4587875"/>
              <a:gd name="connsiteX5324" fmla="*/ 1846952 w 9408955"/>
              <a:gd name="connsiteY5324" fmla="*/ 3718210 h 4587875"/>
              <a:gd name="connsiteX5325" fmla="*/ 1875675 w 9408955"/>
              <a:gd name="connsiteY5325" fmla="*/ 3763980 h 4587875"/>
              <a:gd name="connsiteX5326" fmla="*/ 4862612 w 9408955"/>
              <a:gd name="connsiteY5326" fmla="*/ 3763983 h 4587875"/>
              <a:gd name="connsiteX5327" fmla="*/ 4892761 w 9408955"/>
              <a:gd name="connsiteY5327" fmla="*/ 3724928 h 4587875"/>
              <a:gd name="connsiteX5328" fmla="*/ 4824463 w 9408955"/>
              <a:gd name="connsiteY5328" fmla="*/ 3719228 h 4587875"/>
              <a:gd name="connsiteX5329" fmla="*/ 4844364 w 9408955"/>
              <a:gd name="connsiteY5329" fmla="*/ 3761411 h 4587875"/>
              <a:gd name="connsiteX5330" fmla="*/ 4862612 w 9408955"/>
              <a:gd name="connsiteY5330" fmla="*/ 3763983 h 4587875"/>
              <a:gd name="connsiteX5331" fmla="*/ 8665757 w 9408955"/>
              <a:gd name="connsiteY5331" fmla="*/ 3763991 h 4587875"/>
              <a:gd name="connsiteX5332" fmla="*/ 8695008 w 9408955"/>
              <a:gd name="connsiteY5332" fmla="*/ 3729037 h 4587875"/>
              <a:gd name="connsiteX5333" fmla="*/ 8634368 w 9408955"/>
              <a:gd name="connsiteY5333" fmla="*/ 3707145 h 4587875"/>
              <a:gd name="connsiteX5334" fmla="*/ 8648785 w 9408955"/>
              <a:gd name="connsiteY5334" fmla="*/ 3762331 h 4587875"/>
              <a:gd name="connsiteX5335" fmla="*/ 8665757 w 9408955"/>
              <a:gd name="connsiteY5335" fmla="*/ 3763991 h 4587875"/>
              <a:gd name="connsiteX5336" fmla="*/ 7330764 w 9408955"/>
              <a:gd name="connsiteY5336" fmla="*/ 3764001 h 4587875"/>
              <a:gd name="connsiteX5337" fmla="*/ 7358096 w 9408955"/>
              <a:gd name="connsiteY5337" fmla="*/ 3726649 h 4587875"/>
              <a:gd name="connsiteX5338" fmla="*/ 7294451 w 9408955"/>
              <a:gd name="connsiteY5338" fmla="*/ 3713232 h 4587875"/>
              <a:gd name="connsiteX5339" fmla="*/ 7313385 w 9408955"/>
              <a:gd name="connsiteY5339" fmla="*/ 3763035 h 4587875"/>
              <a:gd name="connsiteX5340" fmla="*/ 7330764 w 9408955"/>
              <a:gd name="connsiteY5340" fmla="*/ 3764001 h 4587875"/>
              <a:gd name="connsiteX5341" fmla="*/ 8038147 w 9408955"/>
              <a:gd name="connsiteY5341" fmla="*/ 3764079 h 4587875"/>
              <a:gd name="connsiteX5342" fmla="*/ 8078131 w 9408955"/>
              <a:gd name="connsiteY5342" fmla="*/ 3734301 h 4587875"/>
              <a:gd name="connsiteX5343" fmla="*/ 8033525 w 9408955"/>
              <a:gd name="connsiteY5343" fmla="*/ 3698780 h 4587875"/>
              <a:gd name="connsiteX5344" fmla="*/ 8020487 w 9408955"/>
              <a:gd name="connsiteY5344" fmla="*/ 3757368 h 4587875"/>
              <a:gd name="connsiteX5345" fmla="*/ 8038147 w 9408955"/>
              <a:gd name="connsiteY5345" fmla="*/ 3764079 h 4587875"/>
              <a:gd name="connsiteX5346" fmla="*/ 6598107 w 9408955"/>
              <a:gd name="connsiteY5346" fmla="*/ 3764138 h 4587875"/>
              <a:gd name="connsiteX5347" fmla="*/ 6638512 w 9408955"/>
              <a:gd name="connsiteY5347" fmla="*/ 3734717 h 4587875"/>
              <a:gd name="connsiteX5348" fmla="*/ 6602254 w 9408955"/>
              <a:gd name="connsiteY5348" fmla="*/ 3697782 h 4587875"/>
              <a:gd name="connsiteX5349" fmla="*/ 6580819 w 9408955"/>
              <a:gd name="connsiteY5349" fmla="*/ 3755593 h 4587875"/>
              <a:gd name="connsiteX5350" fmla="*/ 6598107 w 9408955"/>
              <a:gd name="connsiteY5350" fmla="*/ 3764138 h 4587875"/>
              <a:gd name="connsiteX5351" fmla="*/ 752847 w 9408955"/>
              <a:gd name="connsiteY5351" fmla="*/ 3764154 h 4587875"/>
              <a:gd name="connsiteX5352" fmla="*/ 781071 w 9408955"/>
              <a:gd name="connsiteY5352" fmla="*/ 3725989 h 4587875"/>
              <a:gd name="connsiteX5353" fmla="*/ 721203 w 9408955"/>
              <a:gd name="connsiteY5353" fmla="*/ 3708800 h 4587875"/>
              <a:gd name="connsiteX5354" fmla="*/ 734735 w 9408955"/>
              <a:gd name="connsiteY5354" fmla="*/ 3761723 h 4587875"/>
              <a:gd name="connsiteX5355" fmla="*/ 752847 w 9408955"/>
              <a:gd name="connsiteY5355" fmla="*/ 3764154 h 4587875"/>
              <a:gd name="connsiteX5356" fmla="*/ 6909749 w 9408955"/>
              <a:gd name="connsiteY5356" fmla="*/ 3764201 h 4587875"/>
              <a:gd name="connsiteX5357" fmla="*/ 6948139 w 9408955"/>
              <a:gd name="connsiteY5357" fmla="*/ 3734533 h 4587875"/>
              <a:gd name="connsiteX5358" fmla="*/ 6907986 w 9408955"/>
              <a:gd name="connsiteY5358" fmla="*/ 3697167 h 4587875"/>
              <a:gd name="connsiteX5359" fmla="*/ 6892957 w 9408955"/>
              <a:gd name="connsiteY5359" fmla="*/ 3758439 h 4587875"/>
              <a:gd name="connsiteX5360" fmla="*/ 6909749 w 9408955"/>
              <a:gd name="connsiteY5360" fmla="*/ 3764201 h 4587875"/>
              <a:gd name="connsiteX5361" fmla="*/ 5786990 w 9408955"/>
              <a:gd name="connsiteY5361" fmla="*/ 3764256 h 4587875"/>
              <a:gd name="connsiteX5362" fmla="*/ 5817993 w 9408955"/>
              <a:gd name="connsiteY5362" fmla="*/ 3727301 h 4587875"/>
              <a:gd name="connsiteX5363" fmla="*/ 5766376 w 9408955"/>
              <a:gd name="connsiteY5363" fmla="*/ 3700543 h 4587875"/>
              <a:gd name="connsiteX5364" fmla="*/ 5769129 w 9408955"/>
              <a:gd name="connsiteY5364" fmla="*/ 3761608 h 4587875"/>
              <a:gd name="connsiteX5365" fmla="*/ 5786990 w 9408955"/>
              <a:gd name="connsiteY5365" fmla="*/ 3764256 h 4587875"/>
              <a:gd name="connsiteX5366" fmla="*/ 8767762 w 9408955"/>
              <a:gd name="connsiteY5366" fmla="*/ 3764292 h 4587875"/>
              <a:gd name="connsiteX5367" fmla="*/ 8795264 w 9408955"/>
              <a:gd name="connsiteY5367" fmla="*/ 3740659 h 4587875"/>
              <a:gd name="connsiteX5368" fmla="*/ 8788666 w 9408955"/>
              <a:gd name="connsiteY5368" fmla="*/ 3701087 h 4587875"/>
              <a:gd name="connsiteX5369" fmla="*/ 8737928 w 9408955"/>
              <a:gd name="connsiteY5369" fmla="*/ 3705947 h 4587875"/>
              <a:gd name="connsiteX5370" fmla="*/ 8733605 w 9408955"/>
              <a:gd name="connsiteY5370" fmla="*/ 3749221 h 4587875"/>
              <a:gd name="connsiteX5371" fmla="*/ 8767762 w 9408955"/>
              <a:gd name="connsiteY5371" fmla="*/ 3764292 h 4587875"/>
              <a:gd name="connsiteX5372" fmla="*/ 6404208 w 9408955"/>
              <a:gd name="connsiteY5372" fmla="*/ 3764292 h 4587875"/>
              <a:gd name="connsiteX5373" fmla="*/ 6435287 w 9408955"/>
              <a:gd name="connsiteY5373" fmla="*/ 3734046 h 4587875"/>
              <a:gd name="connsiteX5374" fmla="*/ 6385996 w 9408955"/>
              <a:gd name="connsiteY5374" fmla="*/ 3700060 h 4587875"/>
              <a:gd name="connsiteX5375" fmla="*/ 6388288 w 9408955"/>
              <a:gd name="connsiteY5375" fmla="*/ 3761645 h 4587875"/>
              <a:gd name="connsiteX5376" fmla="*/ 6404208 w 9408955"/>
              <a:gd name="connsiteY5376" fmla="*/ 3764292 h 4587875"/>
              <a:gd name="connsiteX5377" fmla="*/ 6816249 w 9408955"/>
              <a:gd name="connsiteY5377" fmla="*/ 3764324 h 4587875"/>
              <a:gd name="connsiteX5378" fmla="*/ 6844734 w 9408955"/>
              <a:gd name="connsiteY5378" fmla="*/ 3726733 h 4587875"/>
              <a:gd name="connsiteX5379" fmla="*/ 6782009 w 9408955"/>
              <a:gd name="connsiteY5379" fmla="*/ 3712906 h 4587875"/>
              <a:gd name="connsiteX5380" fmla="*/ 6798871 w 9408955"/>
              <a:gd name="connsiteY5380" fmla="*/ 3761991 h 4587875"/>
              <a:gd name="connsiteX5381" fmla="*/ 6816249 w 9408955"/>
              <a:gd name="connsiteY5381" fmla="*/ 3764324 h 4587875"/>
              <a:gd name="connsiteX5382" fmla="*/ 1676796 w 9408955"/>
              <a:gd name="connsiteY5382" fmla="*/ 3764345 h 4587875"/>
              <a:gd name="connsiteX5383" fmla="*/ 1707002 w 9408955"/>
              <a:gd name="connsiteY5383" fmla="*/ 3732328 h 4587875"/>
              <a:gd name="connsiteX5384" fmla="*/ 1664781 w 9408955"/>
              <a:gd name="connsiteY5384" fmla="*/ 3698210 h 4587875"/>
              <a:gd name="connsiteX5385" fmla="*/ 1660397 w 9408955"/>
              <a:gd name="connsiteY5385" fmla="*/ 3762124 h 4587875"/>
              <a:gd name="connsiteX5386" fmla="*/ 1676796 w 9408955"/>
              <a:gd name="connsiteY5386" fmla="*/ 3764345 h 4587875"/>
              <a:gd name="connsiteX5387" fmla="*/ 6199186 w 9408955"/>
              <a:gd name="connsiteY5387" fmla="*/ 3764356 h 4587875"/>
              <a:gd name="connsiteX5388" fmla="*/ 6229354 w 9408955"/>
              <a:gd name="connsiteY5388" fmla="*/ 3722044 h 4587875"/>
              <a:gd name="connsiteX5389" fmla="*/ 6163943 w 9408955"/>
              <a:gd name="connsiteY5389" fmla="*/ 3713813 h 4587875"/>
              <a:gd name="connsiteX5390" fmla="*/ 6179724 w 9408955"/>
              <a:gd name="connsiteY5390" fmla="*/ 3761827 h 4587875"/>
              <a:gd name="connsiteX5391" fmla="*/ 6199186 w 9408955"/>
              <a:gd name="connsiteY5391" fmla="*/ 3764356 h 4587875"/>
              <a:gd name="connsiteX5392" fmla="*/ 2191922 w 9408955"/>
              <a:gd name="connsiteY5392" fmla="*/ 3764406 h 4587875"/>
              <a:gd name="connsiteX5393" fmla="*/ 2219976 w 9408955"/>
              <a:gd name="connsiteY5393" fmla="*/ 3726026 h 4587875"/>
              <a:gd name="connsiteX5394" fmla="*/ 2152492 w 9408955"/>
              <a:gd name="connsiteY5394" fmla="*/ 3726721 h 4587875"/>
              <a:gd name="connsiteX5395" fmla="*/ 2174526 w 9408955"/>
              <a:gd name="connsiteY5395" fmla="*/ 3762632 h 4587875"/>
              <a:gd name="connsiteX5396" fmla="*/ 2191922 w 9408955"/>
              <a:gd name="connsiteY5396" fmla="*/ 3764406 h 4587875"/>
              <a:gd name="connsiteX5397" fmla="*/ 8151060 w 9408955"/>
              <a:gd name="connsiteY5397" fmla="*/ 3764426 h 4587875"/>
              <a:gd name="connsiteX5398" fmla="*/ 8180191 w 9408955"/>
              <a:gd name="connsiteY5398" fmla="*/ 3726149 h 4587875"/>
              <a:gd name="connsiteX5399" fmla="*/ 8114257 w 9408955"/>
              <a:gd name="connsiteY5399" fmla="*/ 3718293 h 4587875"/>
              <a:gd name="connsiteX5400" fmla="*/ 8132965 w 9408955"/>
              <a:gd name="connsiteY5400" fmla="*/ 3761964 h 4587875"/>
              <a:gd name="connsiteX5401" fmla="*/ 8151060 w 9408955"/>
              <a:gd name="connsiteY5401" fmla="*/ 3764426 h 4587875"/>
              <a:gd name="connsiteX5402" fmla="*/ 2602480 w 9408955"/>
              <a:gd name="connsiteY5402" fmla="*/ 3764522 h 4587875"/>
              <a:gd name="connsiteX5403" fmla="*/ 2632099 w 9408955"/>
              <a:gd name="connsiteY5403" fmla="*/ 3726530 h 4587875"/>
              <a:gd name="connsiteX5404" fmla="*/ 2565912 w 9408955"/>
              <a:gd name="connsiteY5404" fmla="*/ 3719690 h 4587875"/>
              <a:gd name="connsiteX5405" fmla="*/ 2584560 w 9408955"/>
              <a:gd name="connsiteY5405" fmla="*/ 3762324 h 4587875"/>
              <a:gd name="connsiteX5406" fmla="*/ 2602480 w 9408955"/>
              <a:gd name="connsiteY5406" fmla="*/ 3764522 h 4587875"/>
              <a:gd name="connsiteX5407" fmla="*/ 238803 w 9408955"/>
              <a:gd name="connsiteY5407" fmla="*/ 3764576 h 4587875"/>
              <a:gd name="connsiteX5408" fmla="*/ 267487 w 9408955"/>
              <a:gd name="connsiteY5408" fmla="*/ 3726272 h 4587875"/>
              <a:gd name="connsiteX5409" fmla="*/ 202193 w 9408955"/>
              <a:gd name="connsiteY5409" fmla="*/ 3719359 h 4587875"/>
              <a:gd name="connsiteX5410" fmla="*/ 220485 w 9408955"/>
              <a:gd name="connsiteY5410" fmla="*/ 3762452 h 4587875"/>
              <a:gd name="connsiteX5411" fmla="*/ 238803 w 9408955"/>
              <a:gd name="connsiteY5411" fmla="*/ 3764576 h 4587875"/>
              <a:gd name="connsiteX5412" fmla="*/ 7637238 w 9408955"/>
              <a:gd name="connsiteY5412" fmla="*/ 3764629 h 4587875"/>
              <a:gd name="connsiteX5413" fmla="*/ 7667268 w 9408955"/>
              <a:gd name="connsiteY5413" fmla="*/ 3726612 h 4587875"/>
              <a:gd name="connsiteX5414" fmla="*/ 7601197 w 9408955"/>
              <a:gd name="connsiteY5414" fmla="*/ 3713739 h 4587875"/>
              <a:gd name="connsiteX5415" fmla="*/ 7619463 w 9408955"/>
              <a:gd name="connsiteY5415" fmla="*/ 3762474 h 4587875"/>
              <a:gd name="connsiteX5416" fmla="*/ 7637238 w 9408955"/>
              <a:gd name="connsiteY5416" fmla="*/ 3764629 h 4587875"/>
              <a:gd name="connsiteX5417" fmla="*/ 9393149 w 9408955"/>
              <a:gd name="connsiteY5417" fmla="*/ 3765550 h 4587875"/>
              <a:gd name="connsiteX5418" fmla="*/ 9408955 w 9408955"/>
              <a:gd name="connsiteY5418" fmla="*/ 3748381 h 4587875"/>
              <a:gd name="connsiteX5419" fmla="*/ 9408955 w 9408955"/>
              <a:gd name="connsiteY5419" fmla="*/ 3706718 h 4587875"/>
              <a:gd name="connsiteX5420" fmla="*/ 9345961 w 9408955"/>
              <a:gd name="connsiteY5420" fmla="*/ 3726634 h 4587875"/>
              <a:gd name="connsiteX5421" fmla="*/ 9393149 w 9408955"/>
              <a:gd name="connsiteY5421" fmla="*/ 3765550 h 4587875"/>
              <a:gd name="connsiteX5422" fmla="*/ 5995634 w 9408955"/>
              <a:gd name="connsiteY5422" fmla="*/ 3856168 h 4587875"/>
              <a:gd name="connsiteX5423" fmla="*/ 5997913 w 9408955"/>
              <a:gd name="connsiteY5423" fmla="*/ 3811787 h 4587875"/>
              <a:gd name="connsiteX5424" fmla="*/ 5976462 w 9408955"/>
              <a:gd name="connsiteY5424" fmla="*/ 3853483 h 4587875"/>
              <a:gd name="connsiteX5425" fmla="*/ 5995634 w 9408955"/>
              <a:gd name="connsiteY5425" fmla="*/ 3856168 h 4587875"/>
              <a:gd name="connsiteX5426" fmla="*/ 17142 w 9408955"/>
              <a:gd name="connsiteY5426" fmla="*/ 3862217 h 4587875"/>
              <a:gd name="connsiteX5427" fmla="*/ 60336 w 9408955"/>
              <a:gd name="connsiteY5427" fmla="*/ 3849179 h 4587875"/>
              <a:gd name="connsiteX5428" fmla="*/ 38851 w 9408955"/>
              <a:gd name="connsiteY5428" fmla="*/ 3804940 h 4587875"/>
              <a:gd name="connsiteX5429" fmla="*/ 0 w 9408955"/>
              <a:gd name="connsiteY5429" fmla="*/ 3821239 h 4587875"/>
              <a:gd name="connsiteX5430" fmla="*/ 0 w 9408955"/>
              <a:gd name="connsiteY5430" fmla="*/ 3839400 h 4587875"/>
              <a:gd name="connsiteX5431" fmla="*/ 17142 w 9408955"/>
              <a:gd name="connsiteY5431" fmla="*/ 3862217 h 4587875"/>
              <a:gd name="connsiteX5432" fmla="*/ 3225605 w 9408955"/>
              <a:gd name="connsiteY5432" fmla="*/ 3865635 h 4587875"/>
              <a:gd name="connsiteX5433" fmla="*/ 3247202 w 9408955"/>
              <a:gd name="connsiteY5433" fmla="*/ 3844787 h 4587875"/>
              <a:gd name="connsiteX5434" fmla="*/ 3207830 w 9408955"/>
              <a:gd name="connsiteY5434" fmla="*/ 3800849 h 4587875"/>
              <a:gd name="connsiteX5435" fmla="*/ 3193934 w 9408955"/>
              <a:gd name="connsiteY5435" fmla="*/ 3862273 h 4587875"/>
              <a:gd name="connsiteX5436" fmla="*/ 3225605 w 9408955"/>
              <a:gd name="connsiteY5436" fmla="*/ 3865635 h 4587875"/>
              <a:gd name="connsiteX5437" fmla="*/ 1683302 w 9408955"/>
              <a:gd name="connsiteY5437" fmla="*/ 3866310 h 4587875"/>
              <a:gd name="connsiteX5438" fmla="*/ 1705370 w 9408955"/>
              <a:gd name="connsiteY5438" fmla="*/ 3845754 h 4587875"/>
              <a:gd name="connsiteX5439" fmla="*/ 1672960 w 9408955"/>
              <a:gd name="connsiteY5439" fmla="*/ 3799579 h 4587875"/>
              <a:gd name="connsiteX5440" fmla="*/ 1651583 w 9408955"/>
              <a:gd name="connsiteY5440" fmla="*/ 3860766 h 4587875"/>
              <a:gd name="connsiteX5441" fmla="*/ 1683302 w 9408955"/>
              <a:gd name="connsiteY5441" fmla="*/ 3866310 h 4587875"/>
              <a:gd name="connsiteX5442" fmla="*/ 2504482 w 9408955"/>
              <a:gd name="connsiteY5442" fmla="*/ 3866312 h 4587875"/>
              <a:gd name="connsiteX5443" fmla="*/ 2527743 w 9408955"/>
              <a:gd name="connsiteY5443" fmla="*/ 3845927 h 4587875"/>
              <a:gd name="connsiteX5444" fmla="*/ 2508977 w 9408955"/>
              <a:gd name="connsiteY5444" fmla="*/ 3798887 h 4587875"/>
              <a:gd name="connsiteX5445" fmla="*/ 2470315 w 9408955"/>
              <a:gd name="connsiteY5445" fmla="*/ 3808071 h 4587875"/>
              <a:gd name="connsiteX5446" fmla="*/ 2472138 w 9408955"/>
              <a:gd name="connsiteY5446" fmla="*/ 3860488 h 4587875"/>
              <a:gd name="connsiteX5447" fmla="*/ 2504482 w 9408955"/>
              <a:gd name="connsiteY5447" fmla="*/ 3866312 h 4587875"/>
              <a:gd name="connsiteX5448" fmla="*/ 7538483 w 9408955"/>
              <a:gd name="connsiteY5448" fmla="*/ 3866659 h 4587875"/>
              <a:gd name="connsiteX5449" fmla="*/ 7562692 w 9408955"/>
              <a:gd name="connsiteY5449" fmla="*/ 3845234 h 4587875"/>
              <a:gd name="connsiteX5450" fmla="*/ 7527086 w 9408955"/>
              <a:gd name="connsiteY5450" fmla="*/ 3800460 h 4587875"/>
              <a:gd name="connsiteX5451" fmla="*/ 7505768 w 9408955"/>
              <a:gd name="connsiteY5451" fmla="*/ 3859932 h 4587875"/>
              <a:gd name="connsiteX5452" fmla="*/ 7538483 w 9408955"/>
              <a:gd name="connsiteY5452" fmla="*/ 3866659 h 4587875"/>
              <a:gd name="connsiteX5453" fmla="*/ 640666 w 9408955"/>
              <a:gd name="connsiteY5453" fmla="*/ 3866672 h 4587875"/>
              <a:gd name="connsiteX5454" fmla="*/ 674613 w 9408955"/>
              <a:gd name="connsiteY5454" fmla="*/ 3852508 h 4587875"/>
              <a:gd name="connsiteX5455" fmla="*/ 635980 w 9408955"/>
              <a:gd name="connsiteY5455" fmla="*/ 3800298 h 4587875"/>
              <a:gd name="connsiteX5456" fmla="*/ 608092 w 9408955"/>
              <a:gd name="connsiteY5456" fmla="*/ 3846808 h 4587875"/>
              <a:gd name="connsiteX5457" fmla="*/ 640666 w 9408955"/>
              <a:gd name="connsiteY5457" fmla="*/ 3866672 h 4587875"/>
              <a:gd name="connsiteX5458" fmla="*/ 3415580 w 9408955"/>
              <a:gd name="connsiteY5458" fmla="*/ 3866776 h 4587875"/>
              <a:gd name="connsiteX5459" fmla="*/ 3448870 w 9408955"/>
              <a:gd name="connsiteY5459" fmla="*/ 3853576 h 4587875"/>
              <a:gd name="connsiteX5460" fmla="*/ 3410465 w 9408955"/>
              <a:gd name="connsiteY5460" fmla="*/ 3800320 h 4587875"/>
              <a:gd name="connsiteX5461" fmla="*/ 3382804 w 9408955"/>
              <a:gd name="connsiteY5461" fmla="*/ 3847405 h 4587875"/>
              <a:gd name="connsiteX5462" fmla="*/ 3415580 w 9408955"/>
              <a:gd name="connsiteY5462" fmla="*/ 3866776 h 4587875"/>
              <a:gd name="connsiteX5463" fmla="*/ 5074424 w 9408955"/>
              <a:gd name="connsiteY5463" fmla="*/ 3866790 h 4587875"/>
              <a:gd name="connsiteX5464" fmla="*/ 5095742 w 9408955"/>
              <a:gd name="connsiteY5464" fmla="*/ 3845980 h 4587875"/>
              <a:gd name="connsiteX5465" fmla="*/ 5057517 w 9408955"/>
              <a:gd name="connsiteY5465" fmla="*/ 3800948 h 4587875"/>
              <a:gd name="connsiteX5466" fmla="*/ 5043945 w 9408955"/>
              <a:gd name="connsiteY5466" fmla="*/ 3863038 h 4587875"/>
              <a:gd name="connsiteX5467" fmla="*/ 5074424 w 9408955"/>
              <a:gd name="connsiteY5467" fmla="*/ 3866790 h 4587875"/>
              <a:gd name="connsiteX5468" fmla="*/ 1154203 w 9408955"/>
              <a:gd name="connsiteY5468" fmla="*/ 3866924 h 4587875"/>
              <a:gd name="connsiteX5469" fmla="*/ 1193468 w 9408955"/>
              <a:gd name="connsiteY5469" fmla="*/ 3837789 h 4587875"/>
              <a:gd name="connsiteX5470" fmla="*/ 1151517 w 9408955"/>
              <a:gd name="connsiteY5470" fmla="*/ 3800037 h 4587875"/>
              <a:gd name="connsiteX5471" fmla="*/ 1137313 w 9408955"/>
              <a:gd name="connsiteY5471" fmla="*/ 3860532 h 4587875"/>
              <a:gd name="connsiteX5472" fmla="*/ 1154203 w 9408955"/>
              <a:gd name="connsiteY5472" fmla="*/ 3866924 h 4587875"/>
              <a:gd name="connsiteX5473" fmla="*/ 1991077 w 9408955"/>
              <a:gd name="connsiteY5473" fmla="*/ 3866987 h 4587875"/>
              <a:gd name="connsiteX5474" fmla="*/ 2006971 w 9408955"/>
              <a:gd name="connsiteY5474" fmla="*/ 3859806 h 4587875"/>
              <a:gd name="connsiteX5475" fmla="*/ 2003312 w 9408955"/>
              <a:gd name="connsiteY5475" fmla="*/ 3806440 h 4587875"/>
              <a:gd name="connsiteX5476" fmla="*/ 1952741 w 9408955"/>
              <a:gd name="connsiteY5476" fmla="*/ 3805983 h 4587875"/>
              <a:gd name="connsiteX5477" fmla="*/ 1947026 w 9408955"/>
              <a:gd name="connsiteY5477" fmla="*/ 3845210 h 4587875"/>
              <a:gd name="connsiteX5478" fmla="*/ 1991077 w 9408955"/>
              <a:gd name="connsiteY5478" fmla="*/ 3866987 h 4587875"/>
              <a:gd name="connsiteX5479" fmla="*/ 6292127 w 9408955"/>
              <a:gd name="connsiteY5479" fmla="*/ 3866997 h 4587875"/>
              <a:gd name="connsiteX5480" fmla="*/ 6332116 w 9408955"/>
              <a:gd name="connsiteY5480" fmla="*/ 3838541 h 4587875"/>
              <a:gd name="connsiteX5481" fmla="*/ 6278071 w 9408955"/>
              <a:gd name="connsiteY5481" fmla="*/ 3804702 h 4587875"/>
              <a:gd name="connsiteX5482" fmla="*/ 6275106 w 9408955"/>
              <a:gd name="connsiteY5482" fmla="*/ 3860423 h 4587875"/>
              <a:gd name="connsiteX5483" fmla="*/ 6292127 w 9408955"/>
              <a:gd name="connsiteY5483" fmla="*/ 3866997 h 4587875"/>
              <a:gd name="connsiteX5484" fmla="*/ 6086267 w 9408955"/>
              <a:gd name="connsiteY5484" fmla="*/ 3867007 h 4587875"/>
              <a:gd name="connsiteX5485" fmla="*/ 6126445 w 9408955"/>
              <a:gd name="connsiteY5485" fmla="*/ 3830849 h 4587875"/>
              <a:gd name="connsiteX5486" fmla="*/ 6065253 w 9408955"/>
              <a:gd name="connsiteY5486" fmla="*/ 3808966 h 4587875"/>
              <a:gd name="connsiteX5487" fmla="*/ 6067073 w 9408955"/>
              <a:gd name="connsiteY5487" fmla="*/ 3858430 h 4587875"/>
              <a:gd name="connsiteX5488" fmla="*/ 6086267 w 9408955"/>
              <a:gd name="connsiteY5488" fmla="*/ 3867007 h 4587875"/>
              <a:gd name="connsiteX5489" fmla="*/ 7114401 w 9408955"/>
              <a:gd name="connsiteY5489" fmla="*/ 3867015 h 4587875"/>
              <a:gd name="connsiteX5490" fmla="*/ 7155369 w 9408955"/>
              <a:gd name="connsiteY5490" fmla="*/ 3836861 h 4587875"/>
              <a:gd name="connsiteX5491" fmla="*/ 7099423 w 9408955"/>
              <a:gd name="connsiteY5491" fmla="*/ 3805421 h 4587875"/>
              <a:gd name="connsiteX5492" fmla="*/ 7096694 w 9408955"/>
              <a:gd name="connsiteY5492" fmla="*/ 3860837 h 4587875"/>
              <a:gd name="connsiteX5493" fmla="*/ 7114401 w 9408955"/>
              <a:gd name="connsiteY5493" fmla="*/ 3867015 h 4587875"/>
              <a:gd name="connsiteX5494" fmla="*/ 442816 w 9408955"/>
              <a:gd name="connsiteY5494" fmla="*/ 3867056 h 4587875"/>
              <a:gd name="connsiteX5495" fmla="*/ 464718 w 9408955"/>
              <a:gd name="connsiteY5495" fmla="*/ 3859956 h 4587875"/>
              <a:gd name="connsiteX5496" fmla="*/ 466796 w 9408955"/>
              <a:gd name="connsiteY5496" fmla="*/ 3809012 h 4587875"/>
              <a:gd name="connsiteX5497" fmla="*/ 410235 w 9408955"/>
              <a:gd name="connsiteY5497" fmla="*/ 3815549 h 4587875"/>
              <a:gd name="connsiteX5498" fmla="*/ 420394 w 9408955"/>
              <a:gd name="connsiteY5498" fmla="*/ 3862661 h 4587875"/>
              <a:gd name="connsiteX5499" fmla="*/ 442816 w 9408955"/>
              <a:gd name="connsiteY5499" fmla="*/ 3867056 h 4587875"/>
              <a:gd name="connsiteX5500" fmla="*/ 9068491 w 9408955"/>
              <a:gd name="connsiteY5500" fmla="*/ 3867075 h 4587875"/>
              <a:gd name="connsiteX5501" fmla="*/ 9106400 w 9408955"/>
              <a:gd name="connsiteY5501" fmla="*/ 3830428 h 4587875"/>
              <a:gd name="connsiteX5502" fmla="*/ 9043226 w 9408955"/>
              <a:gd name="connsiteY5502" fmla="*/ 3811926 h 4587875"/>
              <a:gd name="connsiteX5503" fmla="*/ 9049612 w 9408955"/>
              <a:gd name="connsiteY5503" fmla="*/ 3859534 h 4587875"/>
              <a:gd name="connsiteX5504" fmla="*/ 9068491 w 9408955"/>
              <a:gd name="connsiteY5504" fmla="*/ 3867075 h 4587875"/>
              <a:gd name="connsiteX5505" fmla="*/ 7629460 w 9408955"/>
              <a:gd name="connsiteY5505" fmla="*/ 3867078 h 4587875"/>
              <a:gd name="connsiteX5506" fmla="*/ 7667680 w 9408955"/>
              <a:gd name="connsiteY5506" fmla="*/ 3829253 h 4587875"/>
              <a:gd name="connsiteX5507" fmla="*/ 7604453 w 9408955"/>
              <a:gd name="connsiteY5507" fmla="*/ 3811473 h 4587875"/>
              <a:gd name="connsiteX5508" fmla="*/ 7610139 w 9408955"/>
              <a:gd name="connsiteY5508" fmla="*/ 3859570 h 4587875"/>
              <a:gd name="connsiteX5509" fmla="*/ 7629460 w 9408955"/>
              <a:gd name="connsiteY5509" fmla="*/ 3867078 h 4587875"/>
              <a:gd name="connsiteX5510" fmla="*/ 537415 w 9408955"/>
              <a:gd name="connsiteY5510" fmla="*/ 3867097 h 4587875"/>
              <a:gd name="connsiteX5511" fmla="*/ 578100 w 9408955"/>
              <a:gd name="connsiteY5511" fmla="*/ 3830444 h 4587875"/>
              <a:gd name="connsiteX5512" fmla="*/ 510880 w 9408955"/>
              <a:gd name="connsiteY5512" fmla="*/ 3817648 h 4587875"/>
              <a:gd name="connsiteX5513" fmla="*/ 517761 w 9408955"/>
              <a:gd name="connsiteY5513" fmla="*/ 3858955 h 4587875"/>
              <a:gd name="connsiteX5514" fmla="*/ 537415 w 9408955"/>
              <a:gd name="connsiteY5514" fmla="*/ 3867097 h 4587875"/>
              <a:gd name="connsiteX5515" fmla="*/ 8259793 w 9408955"/>
              <a:gd name="connsiteY5515" fmla="*/ 3867142 h 4587875"/>
              <a:gd name="connsiteX5516" fmla="*/ 8282084 w 9408955"/>
              <a:gd name="connsiteY5516" fmla="*/ 3847498 h 4587875"/>
              <a:gd name="connsiteX5517" fmla="*/ 8273999 w 9408955"/>
              <a:gd name="connsiteY5517" fmla="*/ 3808494 h 4587875"/>
              <a:gd name="connsiteX5518" fmla="*/ 8217625 w 9408955"/>
              <a:gd name="connsiteY5518" fmla="*/ 3823092 h 4587875"/>
              <a:gd name="connsiteX5519" fmla="*/ 8229753 w 9408955"/>
              <a:gd name="connsiteY5519" fmla="*/ 3863008 h 4587875"/>
              <a:gd name="connsiteX5520" fmla="*/ 8259793 w 9408955"/>
              <a:gd name="connsiteY5520" fmla="*/ 3867142 h 4587875"/>
              <a:gd name="connsiteX5521" fmla="*/ 4958307 w 9408955"/>
              <a:gd name="connsiteY5521" fmla="*/ 3867163 h 4587875"/>
              <a:gd name="connsiteX5522" fmla="*/ 4997292 w 9408955"/>
              <a:gd name="connsiteY5522" fmla="*/ 3831886 h 4587875"/>
              <a:gd name="connsiteX5523" fmla="*/ 4929902 w 9408955"/>
              <a:gd name="connsiteY5523" fmla="*/ 3816277 h 4587875"/>
              <a:gd name="connsiteX5524" fmla="*/ 4939819 w 9408955"/>
              <a:gd name="connsiteY5524" fmla="*/ 3861293 h 4587875"/>
              <a:gd name="connsiteX5525" fmla="*/ 4958307 w 9408955"/>
              <a:gd name="connsiteY5525" fmla="*/ 3867163 h 4587875"/>
              <a:gd name="connsiteX5526" fmla="*/ 6605214 w 9408955"/>
              <a:gd name="connsiteY5526" fmla="*/ 3867177 h 4587875"/>
              <a:gd name="connsiteX5527" fmla="*/ 6638540 w 9408955"/>
              <a:gd name="connsiteY5527" fmla="*/ 3829603 h 4587875"/>
              <a:gd name="connsiteX5528" fmla="*/ 6589782 w 9408955"/>
              <a:gd name="connsiteY5528" fmla="*/ 3802315 h 4587875"/>
              <a:gd name="connsiteX5529" fmla="*/ 6586607 w 9408955"/>
              <a:gd name="connsiteY5529" fmla="*/ 3861894 h 4587875"/>
              <a:gd name="connsiteX5530" fmla="*/ 6605214 w 9408955"/>
              <a:gd name="connsiteY5530" fmla="*/ 3867177 h 4587875"/>
              <a:gd name="connsiteX5531" fmla="*/ 8654845 w 9408955"/>
              <a:gd name="connsiteY5531" fmla="*/ 3867179 h 4587875"/>
              <a:gd name="connsiteX5532" fmla="*/ 8694757 w 9408955"/>
              <a:gd name="connsiteY5532" fmla="*/ 3839130 h 4587875"/>
              <a:gd name="connsiteX5533" fmla="*/ 8660139 w 9408955"/>
              <a:gd name="connsiteY5533" fmla="*/ 3800234 h 4587875"/>
              <a:gd name="connsiteX5534" fmla="*/ 8638130 w 9408955"/>
              <a:gd name="connsiteY5534" fmla="*/ 3861066 h 4587875"/>
              <a:gd name="connsiteX5535" fmla="*/ 8654845 w 9408955"/>
              <a:gd name="connsiteY5535" fmla="*/ 3867179 h 4587875"/>
              <a:gd name="connsiteX5536" fmla="*/ 6702704 w 9408955"/>
              <a:gd name="connsiteY5536" fmla="*/ 3867189 h 4587875"/>
              <a:gd name="connsiteX5537" fmla="*/ 6741241 w 9408955"/>
              <a:gd name="connsiteY5537" fmla="*/ 3837680 h 4587875"/>
              <a:gd name="connsiteX5538" fmla="*/ 6706700 w 9408955"/>
              <a:gd name="connsiteY5538" fmla="*/ 3799590 h 4587875"/>
              <a:gd name="connsiteX5539" fmla="*/ 6685655 w 9408955"/>
              <a:gd name="connsiteY5539" fmla="*/ 3860945 h 4587875"/>
              <a:gd name="connsiteX5540" fmla="*/ 6702704 w 9408955"/>
              <a:gd name="connsiteY5540" fmla="*/ 3867189 h 4587875"/>
              <a:gd name="connsiteX5541" fmla="*/ 8972702 w 9408955"/>
              <a:gd name="connsiteY5541" fmla="*/ 3867238 h 4587875"/>
              <a:gd name="connsiteX5542" fmla="*/ 8998197 w 9408955"/>
              <a:gd name="connsiteY5542" fmla="*/ 3853898 h 4587875"/>
              <a:gd name="connsiteX5543" fmla="*/ 8953404 w 9408955"/>
              <a:gd name="connsiteY5543" fmla="*/ 3801683 h 4587875"/>
              <a:gd name="connsiteX5544" fmla="*/ 8944991 w 9408955"/>
              <a:gd name="connsiteY5544" fmla="*/ 3859371 h 4587875"/>
              <a:gd name="connsiteX5545" fmla="*/ 8972702 w 9408955"/>
              <a:gd name="connsiteY5545" fmla="*/ 3867238 h 4587875"/>
              <a:gd name="connsiteX5546" fmla="*/ 7322620 w 9408955"/>
              <a:gd name="connsiteY5546" fmla="*/ 3867301 h 4587875"/>
              <a:gd name="connsiteX5547" fmla="*/ 7347581 w 9408955"/>
              <a:gd name="connsiteY5547" fmla="*/ 3861055 h 4587875"/>
              <a:gd name="connsiteX5548" fmla="*/ 7325242 w 9408955"/>
              <a:gd name="connsiteY5548" fmla="*/ 3800234 h 4587875"/>
              <a:gd name="connsiteX5549" fmla="*/ 7299712 w 9408955"/>
              <a:gd name="connsiteY5549" fmla="*/ 3857437 h 4587875"/>
              <a:gd name="connsiteX5550" fmla="*/ 7322620 w 9408955"/>
              <a:gd name="connsiteY5550" fmla="*/ 3867301 h 4587875"/>
              <a:gd name="connsiteX5551" fmla="*/ 7949590 w 9408955"/>
              <a:gd name="connsiteY5551" fmla="*/ 3867403 h 4587875"/>
              <a:gd name="connsiteX5552" fmla="*/ 7973470 w 9408955"/>
              <a:gd name="connsiteY5552" fmla="*/ 3845431 h 4587875"/>
              <a:gd name="connsiteX5553" fmla="*/ 7936829 w 9408955"/>
              <a:gd name="connsiteY5553" fmla="*/ 3800107 h 4587875"/>
              <a:gd name="connsiteX5554" fmla="*/ 7915859 w 9408955"/>
              <a:gd name="connsiteY5554" fmla="*/ 3859696 h 4587875"/>
              <a:gd name="connsiteX5555" fmla="*/ 7949590 w 9408955"/>
              <a:gd name="connsiteY5555" fmla="*/ 3867403 h 4587875"/>
              <a:gd name="connsiteX5556" fmla="*/ 6913057 w 9408955"/>
              <a:gd name="connsiteY5556" fmla="*/ 3867405 h 4587875"/>
              <a:gd name="connsiteX5557" fmla="*/ 6948329 w 9408955"/>
              <a:gd name="connsiteY5557" fmla="*/ 3830985 h 4587875"/>
              <a:gd name="connsiteX5558" fmla="*/ 6891860 w 9408955"/>
              <a:gd name="connsiteY5558" fmla="*/ 3807009 h 4587875"/>
              <a:gd name="connsiteX5559" fmla="*/ 6894581 w 9408955"/>
              <a:gd name="connsiteY5559" fmla="*/ 3861973 h 4587875"/>
              <a:gd name="connsiteX5560" fmla="*/ 6913057 w 9408955"/>
              <a:gd name="connsiteY5560" fmla="*/ 3867405 h 4587875"/>
              <a:gd name="connsiteX5561" fmla="*/ 9172255 w 9408955"/>
              <a:gd name="connsiteY5561" fmla="*/ 3867454 h 4587875"/>
              <a:gd name="connsiteX5562" fmla="*/ 9209587 w 9408955"/>
              <a:gd name="connsiteY5562" fmla="*/ 3830080 h 4587875"/>
              <a:gd name="connsiteX5563" fmla="*/ 9152571 w 9408955"/>
              <a:gd name="connsiteY5563" fmla="*/ 3806105 h 4587875"/>
              <a:gd name="connsiteX5564" fmla="*/ 9153027 w 9408955"/>
              <a:gd name="connsiteY5564" fmla="*/ 3862199 h 4587875"/>
              <a:gd name="connsiteX5565" fmla="*/ 9172255 w 9408955"/>
              <a:gd name="connsiteY5565" fmla="*/ 3867454 h 4587875"/>
              <a:gd name="connsiteX5566" fmla="*/ 7837288 w 9408955"/>
              <a:gd name="connsiteY5566" fmla="*/ 3867456 h 4587875"/>
              <a:gd name="connsiteX5567" fmla="*/ 7872958 w 9408955"/>
              <a:gd name="connsiteY5567" fmla="*/ 3830972 h 4587875"/>
              <a:gd name="connsiteX5568" fmla="*/ 7813208 w 9408955"/>
              <a:gd name="connsiteY5568" fmla="*/ 3810281 h 4587875"/>
              <a:gd name="connsiteX5569" fmla="*/ 7818620 w 9408955"/>
              <a:gd name="connsiteY5569" fmla="*/ 3861895 h 4587875"/>
              <a:gd name="connsiteX5570" fmla="*/ 7837288 w 9408955"/>
              <a:gd name="connsiteY5570" fmla="*/ 3867456 h 4587875"/>
              <a:gd name="connsiteX5571" fmla="*/ 1363193 w 9408955"/>
              <a:gd name="connsiteY5571" fmla="*/ 3867468 h 4587875"/>
              <a:gd name="connsiteX5572" fmla="*/ 1401833 w 9408955"/>
              <a:gd name="connsiteY5572" fmla="*/ 3831875 h 4587875"/>
              <a:gd name="connsiteX5573" fmla="*/ 1352578 w 9408955"/>
              <a:gd name="connsiteY5573" fmla="*/ 3801174 h 4587875"/>
              <a:gd name="connsiteX5574" fmla="*/ 1344597 w 9408955"/>
              <a:gd name="connsiteY5574" fmla="*/ 3862348 h 4587875"/>
              <a:gd name="connsiteX5575" fmla="*/ 1363193 w 9408955"/>
              <a:gd name="connsiteY5575" fmla="*/ 3867468 h 4587875"/>
              <a:gd name="connsiteX5576" fmla="*/ 6501187 w 9408955"/>
              <a:gd name="connsiteY5576" fmla="*/ 3867505 h 4587875"/>
              <a:gd name="connsiteX5577" fmla="*/ 6535834 w 9408955"/>
              <a:gd name="connsiteY5577" fmla="*/ 3830740 h 4587875"/>
              <a:gd name="connsiteX5578" fmla="*/ 6472943 w 9408955"/>
              <a:gd name="connsiteY5578" fmla="*/ 3814970 h 4587875"/>
              <a:gd name="connsiteX5579" fmla="*/ 6482636 w 9408955"/>
              <a:gd name="connsiteY5579" fmla="*/ 3862277 h 4587875"/>
              <a:gd name="connsiteX5580" fmla="*/ 6501187 w 9408955"/>
              <a:gd name="connsiteY5580" fmla="*/ 3867505 h 4587875"/>
              <a:gd name="connsiteX5581" fmla="*/ 8351417 w 9408955"/>
              <a:gd name="connsiteY5581" fmla="*/ 3867529 h 4587875"/>
              <a:gd name="connsiteX5582" fmla="*/ 8387650 w 9408955"/>
              <a:gd name="connsiteY5582" fmla="*/ 3830761 h 4587875"/>
              <a:gd name="connsiteX5583" fmla="*/ 8334366 w 9408955"/>
              <a:gd name="connsiteY5583" fmla="*/ 3803619 h 4587875"/>
              <a:gd name="connsiteX5584" fmla="*/ 8332521 w 9408955"/>
              <a:gd name="connsiteY5584" fmla="*/ 3862426 h 4587875"/>
              <a:gd name="connsiteX5585" fmla="*/ 8351417 w 9408955"/>
              <a:gd name="connsiteY5585" fmla="*/ 3867529 h 4587875"/>
              <a:gd name="connsiteX5586" fmla="*/ 6807996 w 9408955"/>
              <a:gd name="connsiteY5586" fmla="*/ 3867532 h 4587875"/>
              <a:gd name="connsiteX5587" fmla="*/ 6844855 w 9408955"/>
              <a:gd name="connsiteY5587" fmla="*/ 3831085 h 4587875"/>
              <a:gd name="connsiteX5588" fmla="*/ 6779672 w 9408955"/>
              <a:gd name="connsiteY5588" fmla="*/ 3816041 h 4587875"/>
              <a:gd name="connsiteX5589" fmla="*/ 6788852 w 9408955"/>
              <a:gd name="connsiteY5589" fmla="*/ 3861630 h 4587875"/>
              <a:gd name="connsiteX5590" fmla="*/ 6807996 w 9408955"/>
              <a:gd name="connsiteY5590" fmla="*/ 3867532 h 4587875"/>
              <a:gd name="connsiteX5591" fmla="*/ 2187163 w 9408955"/>
              <a:gd name="connsiteY5591" fmla="*/ 3867541 h 4587875"/>
              <a:gd name="connsiteX5592" fmla="*/ 2220278 w 9408955"/>
              <a:gd name="connsiteY5592" fmla="*/ 3815774 h 4587875"/>
              <a:gd name="connsiteX5593" fmla="*/ 2163123 w 9408955"/>
              <a:gd name="connsiteY5593" fmla="*/ 3806341 h 4587875"/>
              <a:gd name="connsiteX5594" fmla="*/ 2187163 w 9408955"/>
              <a:gd name="connsiteY5594" fmla="*/ 3867541 h 4587875"/>
              <a:gd name="connsiteX5595" fmla="*/ 3727413 w 9408955"/>
              <a:gd name="connsiteY5595" fmla="*/ 3867543 h 4587875"/>
              <a:gd name="connsiteX5596" fmla="*/ 3761716 w 9408955"/>
              <a:gd name="connsiteY5596" fmla="*/ 3831091 h 4587875"/>
              <a:gd name="connsiteX5597" fmla="*/ 3697873 w 9408955"/>
              <a:gd name="connsiteY5597" fmla="*/ 3815896 h 4587875"/>
              <a:gd name="connsiteX5598" fmla="*/ 3708857 w 9408955"/>
              <a:gd name="connsiteY5598" fmla="*/ 3862388 h 4587875"/>
              <a:gd name="connsiteX5599" fmla="*/ 3727413 w 9408955"/>
              <a:gd name="connsiteY5599" fmla="*/ 3867543 h 4587875"/>
              <a:gd name="connsiteX5600" fmla="*/ 7425561 w 9408955"/>
              <a:gd name="connsiteY5600" fmla="*/ 3867549 h 4587875"/>
              <a:gd name="connsiteX5601" fmla="*/ 7460395 w 9408955"/>
              <a:gd name="connsiteY5601" fmla="*/ 3830169 h 4587875"/>
              <a:gd name="connsiteX5602" fmla="*/ 7401482 w 9408955"/>
              <a:gd name="connsiteY5602" fmla="*/ 3809423 h 4587875"/>
              <a:gd name="connsiteX5603" fmla="*/ 7406714 w 9408955"/>
              <a:gd name="connsiteY5603" fmla="*/ 3862313 h 4587875"/>
              <a:gd name="connsiteX5604" fmla="*/ 7425561 w 9408955"/>
              <a:gd name="connsiteY5604" fmla="*/ 3867549 h 4587875"/>
              <a:gd name="connsiteX5605" fmla="*/ 848682 w 9408955"/>
              <a:gd name="connsiteY5605" fmla="*/ 3867579 h 4587875"/>
              <a:gd name="connsiteX5606" fmla="*/ 884540 w 9408955"/>
              <a:gd name="connsiteY5606" fmla="*/ 3831218 h 4587875"/>
              <a:gd name="connsiteX5607" fmla="*/ 819763 w 9408955"/>
              <a:gd name="connsiteY5607" fmla="*/ 3815466 h 4587875"/>
              <a:gd name="connsiteX5608" fmla="*/ 829605 w 9408955"/>
              <a:gd name="connsiteY5608" fmla="*/ 3862048 h 4587875"/>
              <a:gd name="connsiteX5609" fmla="*/ 848682 w 9408955"/>
              <a:gd name="connsiteY5609" fmla="*/ 3867579 h 4587875"/>
              <a:gd name="connsiteX5610" fmla="*/ 8865672 w 9408955"/>
              <a:gd name="connsiteY5610" fmla="*/ 3867582 h 4587875"/>
              <a:gd name="connsiteX5611" fmla="*/ 8900936 w 9408955"/>
              <a:gd name="connsiteY5611" fmla="*/ 3831544 h 4587875"/>
              <a:gd name="connsiteX5612" fmla="*/ 8841154 w 9408955"/>
              <a:gd name="connsiteY5612" fmla="*/ 3810226 h 4587875"/>
              <a:gd name="connsiteX5613" fmla="*/ 8847315 w 9408955"/>
              <a:gd name="connsiteY5613" fmla="*/ 3862614 h 4587875"/>
              <a:gd name="connsiteX5614" fmla="*/ 8865672 w 9408955"/>
              <a:gd name="connsiteY5614" fmla="*/ 3867582 h 4587875"/>
              <a:gd name="connsiteX5615" fmla="*/ 952749 w 9408955"/>
              <a:gd name="connsiteY5615" fmla="*/ 3867638 h 4587875"/>
              <a:gd name="connsiteX5616" fmla="*/ 987661 w 9408955"/>
              <a:gd name="connsiteY5616" fmla="*/ 3831091 h 4587875"/>
              <a:gd name="connsiteX5617" fmla="*/ 927448 w 9408955"/>
              <a:gd name="connsiteY5617" fmla="*/ 3809773 h 4587875"/>
              <a:gd name="connsiteX5618" fmla="*/ 933702 w 9408955"/>
              <a:gd name="connsiteY5618" fmla="*/ 3862387 h 4587875"/>
              <a:gd name="connsiteX5619" fmla="*/ 952749 w 9408955"/>
              <a:gd name="connsiteY5619" fmla="*/ 3867638 h 4587875"/>
              <a:gd name="connsiteX5620" fmla="*/ 2594874 w 9408955"/>
              <a:gd name="connsiteY5620" fmla="*/ 3867642 h 4587875"/>
              <a:gd name="connsiteX5621" fmla="*/ 2631883 w 9408955"/>
              <a:gd name="connsiteY5621" fmla="*/ 3830396 h 4587875"/>
              <a:gd name="connsiteX5622" fmla="*/ 2567515 w 9408955"/>
              <a:gd name="connsiteY5622" fmla="*/ 3816949 h 4587875"/>
              <a:gd name="connsiteX5623" fmla="*/ 2575926 w 9408955"/>
              <a:gd name="connsiteY5623" fmla="*/ 3860939 h 4587875"/>
              <a:gd name="connsiteX5624" fmla="*/ 2594874 w 9408955"/>
              <a:gd name="connsiteY5624" fmla="*/ 3867642 h 4587875"/>
              <a:gd name="connsiteX5625" fmla="*/ 124764 w 9408955"/>
              <a:gd name="connsiteY5625" fmla="*/ 3867650 h 4587875"/>
              <a:gd name="connsiteX5626" fmla="*/ 165714 w 9408955"/>
              <a:gd name="connsiteY5626" fmla="*/ 3838846 h 4587875"/>
              <a:gd name="connsiteX5627" fmla="*/ 128825 w 9408955"/>
              <a:gd name="connsiteY5627" fmla="*/ 3799864 h 4587875"/>
              <a:gd name="connsiteX5628" fmla="*/ 107615 w 9408955"/>
              <a:gd name="connsiteY5628" fmla="*/ 3859606 h 4587875"/>
              <a:gd name="connsiteX5629" fmla="*/ 124764 w 9408955"/>
              <a:gd name="connsiteY5629" fmla="*/ 3867650 h 4587875"/>
              <a:gd name="connsiteX5630" fmla="*/ 3520690 w 9408955"/>
              <a:gd name="connsiteY5630" fmla="*/ 3867670 h 4587875"/>
              <a:gd name="connsiteX5631" fmla="*/ 3559008 w 9408955"/>
              <a:gd name="connsiteY5631" fmla="*/ 3830165 h 4587875"/>
              <a:gd name="connsiteX5632" fmla="*/ 3495094 w 9408955"/>
              <a:gd name="connsiteY5632" fmla="*/ 3810789 h 4587875"/>
              <a:gd name="connsiteX5633" fmla="*/ 3501690 w 9408955"/>
              <a:gd name="connsiteY5633" fmla="*/ 3860938 h 4587875"/>
              <a:gd name="connsiteX5634" fmla="*/ 3520690 w 9408955"/>
              <a:gd name="connsiteY5634" fmla="*/ 3867670 h 4587875"/>
              <a:gd name="connsiteX5635" fmla="*/ 746018 w 9408955"/>
              <a:gd name="connsiteY5635" fmla="*/ 3867677 h 4587875"/>
              <a:gd name="connsiteX5636" fmla="*/ 782091 w 9408955"/>
              <a:gd name="connsiteY5636" fmla="*/ 3830774 h 4587875"/>
              <a:gd name="connsiteX5637" fmla="*/ 717124 w 9408955"/>
              <a:gd name="connsiteY5637" fmla="*/ 3816820 h 4587875"/>
              <a:gd name="connsiteX5638" fmla="*/ 727427 w 9408955"/>
              <a:gd name="connsiteY5638" fmla="*/ 3861157 h 4587875"/>
              <a:gd name="connsiteX5639" fmla="*/ 746018 w 9408955"/>
              <a:gd name="connsiteY5639" fmla="*/ 3867677 h 4587875"/>
              <a:gd name="connsiteX5640" fmla="*/ 3316141 w 9408955"/>
              <a:gd name="connsiteY5640" fmla="*/ 3867687 h 4587875"/>
              <a:gd name="connsiteX5641" fmla="*/ 3351308 w 9408955"/>
              <a:gd name="connsiteY5641" fmla="*/ 3831529 h 4587875"/>
              <a:gd name="connsiteX5642" fmla="*/ 3290641 w 9408955"/>
              <a:gd name="connsiteY5642" fmla="*/ 3809071 h 4587875"/>
              <a:gd name="connsiteX5643" fmla="*/ 3298056 w 9408955"/>
              <a:gd name="connsiteY5643" fmla="*/ 3862696 h 4587875"/>
              <a:gd name="connsiteX5644" fmla="*/ 3316141 w 9408955"/>
              <a:gd name="connsiteY5644" fmla="*/ 3867687 h 4587875"/>
              <a:gd name="connsiteX5645" fmla="*/ 3625934 w 9408955"/>
              <a:gd name="connsiteY5645" fmla="*/ 3867725 h 4587875"/>
              <a:gd name="connsiteX5646" fmla="*/ 3647222 w 9408955"/>
              <a:gd name="connsiteY5646" fmla="*/ 3861282 h 4587875"/>
              <a:gd name="connsiteX5647" fmla="*/ 3645151 w 9408955"/>
              <a:gd name="connsiteY5647" fmla="*/ 3804760 h 4587875"/>
              <a:gd name="connsiteX5648" fmla="*/ 3593829 w 9408955"/>
              <a:gd name="connsiteY5648" fmla="*/ 3815613 h 4587875"/>
              <a:gd name="connsiteX5649" fmla="*/ 3603955 w 9408955"/>
              <a:gd name="connsiteY5649" fmla="*/ 3862638 h 4587875"/>
              <a:gd name="connsiteX5650" fmla="*/ 3625934 w 9408955"/>
              <a:gd name="connsiteY5650" fmla="*/ 3867725 h 4587875"/>
              <a:gd name="connsiteX5651" fmla="*/ 8037414 w 9408955"/>
              <a:gd name="connsiteY5651" fmla="*/ 3867891 h 4587875"/>
              <a:gd name="connsiteX5652" fmla="*/ 8076546 w 9408955"/>
              <a:gd name="connsiteY5652" fmla="*/ 3839395 h 4587875"/>
              <a:gd name="connsiteX5653" fmla="*/ 8041677 w 9408955"/>
              <a:gd name="connsiteY5653" fmla="*/ 3800515 h 4587875"/>
              <a:gd name="connsiteX5654" fmla="*/ 8020800 w 9408955"/>
              <a:gd name="connsiteY5654" fmla="*/ 3859979 h 4587875"/>
              <a:gd name="connsiteX5655" fmla="*/ 8037414 w 9408955"/>
              <a:gd name="connsiteY5655" fmla="*/ 3867891 h 4587875"/>
              <a:gd name="connsiteX5656" fmla="*/ 8764616 w 9408955"/>
              <a:gd name="connsiteY5656" fmla="*/ 3867923 h 4587875"/>
              <a:gd name="connsiteX5657" fmla="*/ 8785825 w 9408955"/>
              <a:gd name="connsiteY5657" fmla="*/ 3861402 h 4587875"/>
              <a:gd name="connsiteX5658" fmla="*/ 8792585 w 9408955"/>
              <a:gd name="connsiteY5658" fmla="*/ 3817704 h 4587875"/>
              <a:gd name="connsiteX5659" fmla="*/ 8734001 w 9408955"/>
              <a:gd name="connsiteY5659" fmla="*/ 3816102 h 4587875"/>
              <a:gd name="connsiteX5660" fmla="*/ 8743239 w 9408955"/>
              <a:gd name="connsiteY5660" fmla="*/ 3862775 h 4587875"/>
              <a:gd name="connsiteX5661" fmla="*/ 8764616 w 9408955"/>
              <a:gd name="connsiteY5661" fmla="*/ 3867923 h 4587875"/>
              <a:gd name="connsiteX5662" fmla="*/ 5165895 w 9408955"/>
              <a:gd name="connsiteY5662" fmla="*/ 3867935 h 4587875"/>
              <a:gd name="connsiteX5663" fmla="*/ 5201537 w 9408955"/>
              <a:gd name="connsiteY5663" fmla="*/ 3832342 h 4587875"/>
              <a:gd name="connsiteX5664" fmla="*/ 5139509 w 9408955"/>
              <a:gd name="connsiteY5664" fmla="*/ 3809723 h 4587875"/>
              <a:gd name="connsiteX5665" fmla="*/ 5146943 w 9408955"/>
              <a:gd name="connsiteY5665" fmla="*/ 3862877 h 4587875"/>
              <a:gd name="connsiteX5666" fmla="*/ 5165895 w 9408955"/>
              <a:gd name="connsiteY5666" fmla="*/ 3867935 h 4587875"/>
              <a:gd name="connsiteX5667" fmla="*/ 8553841 w 9408955"/>
              <a:gd name="connsiteY5667" fmla="*/ 3867975 h 4587875"/>
              <a:gd name="connsiteX5668" fmla="*/ 8592526 w 9408955"/>
              <a:gd name="connsiteY5668" fmla="*/ 3830941 h 4587875"/>
              <a:gd name="connsiteX5669" fmla="*/ 8537644 w 9408955"/>
              <a:gd name="connsiteY5669" fmla="*/ 3805339 h 4587875"/>
              <a:gd name="connsiteX5670" fmla="*/ 8534469 w 9408955"/>
              <a:gd name="connsiteY5670" fmla="*/ 3860888 h 4587875"/>
              <a:gd name="connsiteX5671" fmla="*/ 8553841 w 9408955"/>
              <a:gd name="connsiteY5671" fmla="*/ 3867975 h 4587875"/>
              <a:gd name="connsiteX5672" fmla="*/ 3108279 w 9408955"/>
              <a:gd name="connsiteY5672" fmla="*/ 3867997 h 4587875"/>
              <a:gd name="connsiteX5673" fmla="*/ 3144581 w 9408955"/>
              <a:gd name="connsiteY5673" fmla="*/ 3830621 h 4587875"/>
              <a:gd name="connsiteX5674" fmla="*/ 3081252 w 9408955"/>
              <a:gd name="connsiteY5674" fmla="*/ 3816415 h 4587875"/>
              <a:gd name="connsiteX5675" fmla="*/ 3088391 w 9408955"/>
              <a:gd name="connsiteY5675" fmla="*/ 3862469 h 4587875"/>
              <a:gd name="connsiteX5676" fmla="*/ 3108279 w 9408955"/>
              <a:gd name="connsiteY5676" fmla="*/ 3867997 h 4587875"/>
              <a:gd name="connsiteX5677" fmla="*/ 1876388 w 9408955"/>
              <a:gd name="connsiteY5677" fmla="*/ 3868014 h 4587875"/>
              <a:gd name="connsiteX5678" fmla="*/ 1913872 w 9408955"/>
              <a:gd name="connsiteY5678" fmla="*/ 3838801 h 4587875"/>
              <a:gd name="connsiteX5679" fmla="*/ 1874982 w 9408955"/>
              <a:gd name="connsiteY5679" fmla="*/ 3800474 h 4587875"/>
              <a:gd name="connsiteX5680" fmla="*/ 1859516 w 9408955"/>
              <a:gd name="connsiteY5680" fmla="*/ 3863067 h 4587875"/>
              <a:gd name="connsiteX5681" fmla="*/ 1876388 w 9408955"/>
              <a:gd name="connsiteY5681" fmla="*/ 3868014 h 4587875"/>
              <a:gd name="connsiteX5682" fmla="*/ 8144216 w 9408955"/>
              <a:gd name="connsiteY5682" fmla="*/ 3868036 h 4587875"/>
              <a:gd name="connsiteX5683" fmla="*/ 8180079 w 9408955"/>
              <a:gd name="connsiteY5683" fmla="*/ 3830532 h 4587875"/>
              <a:gd name="connsiteX5684" fmla="*/ 8117327 w 9408955"/>
              <a:gd name="connsiteY5684" fmla="*/ 3817412 h 4587875"/>
              <a:gd name="connsiteX5685" fmla="*/ 8125366 w 9408955"/>
              <a:gd name="connsiteY5685" fmla="*/ 3861522 h 4587875"/>
              <a:gd name="connsiteX5686" fmla="*/ 8144216 w 9408955"/>
              <a:gd name="connsiteY5686" fmla="*/ 3868036 h 4587875"/>
              <a:gd name="connsiteX5687" fmla="*/ 1259984 w 9408955"/>
              <a:gd name="connsiteY5687" fmla="*/ 3868104 h 4587875"/>
              <a:gd name="connsiteX5688" fmla="*/ 1296369 w 9408955"/>
              <a:gd name="connsiteY5688" fmla="*/ 3831304 h 4587875"/>
              <a:gd name="connsiteX5689" fmla="*/ 1234298 w 9408955"/>
              <a:gd name="connsiteY5689" fmla="*/ 3810789 h 4587875"/>
              <a:gd name="connsiteX5690" fmla="*/ 1241346 w 9408955"/>
              <a:gd name="connsiteY5690" fmla="*/ 3861850 h 4587875"/>
              <a:gd name="connsiteX5691" fmla="*/ 1259984 w 9408955"/>
              <a:gd name="connsiteY5691" fmla="*/ 3868104 h 4587875"/>
              <a:gd name="connsiteX5692" fmla="*/ 335083 w 9408955"/>
              <a:gd name="connsiteY5692" fmla="*/ 3868113 h 4587875"/>
              <a:gd name="connsiteX5693" fmla="*/ 370637 w 9408955"/>
              <a:gd name="connsiteY5693" fmla="*/ 3830833 h 4587875"/>
              <a:gd name="connsiteX5694" fmla="*/ 310709 w 9408955"/>
              <a:gd name="connsiteY5694" fmla="*/ 3811129 h 4587875"/>
              <a:gd name="connsiteX5695" fmla="*/ 316363 w 9408955"/>
              <a:gd name="connsiteY5695" fmla="*/ 3861765 h 4587875"/>
              <a:gd name="connsiteX5696" fmla="*/ 335083 w 9408955"/>
              <a:gd name="connsiteY5696" fmla="*/ 3868113 h 4587875"/>
              <a:gd name="connsiteX5697" fmla="*/ 5263355 w 9408955"/>
              <a:gd name="connsiteY5697" fmla="*/ 3868117 h 4587875"/>
              <a:gd name="connsiteX5698" fmla="*/ 5302773 w 9408955"/>
              <a:gd name="connsiteY5698" fmla="*/ 3839332 h 4587875"/>
              <a:gd name="connsiteX5699" fmla="*/ 5259910 w 9408955"/>
              <a:gd name="connsiteY5699" fmla="*/ 3800836 h 4587875"/>
              <a:gd name="connsiteX5700" fmla="*/ 5246757 w 9408955"/>
              <a:gd name="connsiteY5700" fmla="*/ 3860770 h 4587875"/>
              <a:gd name="connsiteX5701" fmla="*/ 5263355 w 9408955"/>
              <a:gd name="connsiteY5701" fmla="*/ 3868117 h 4587875"/>
              <a:gd name="connsiteX5702" fmla="*/ 8449098 w 9408955"/>
              <a:gd name="connsiteY5702" fmla="*/ 3868180 h 4587875"/>
              <a:gd name="connsiteX5703" fmla="*/ 8489792 w 9408955"/>
              <a:gd name="connsiteY5703" fmla="*/ 3831751 h 4587875"/>
              <a:gd name="connsiteX5704" fmla="*/ 8423117 w 9408955"/>
              <a:gd name="connsiteY5704" fmla="*/ 3818009 h 4587875"/>
              <a:gd name="connsiteX5705" fmla="*/ 8430374 w 9408955"/>
              <a:gd name="connsiteY5705" fmla="*/ 3859694 h 4587875"/>
              <a:gd name="connsiteX5706" fmla="*/ 8449098 w 9408955"/>
              <a:gd name="connsiteY5706" fmla="*/ 3868180 h 4587875"/>
              <a:gd name="connsiteX5707" fmla="*/ 7219683 w 9408955"/>
              <a:gd name="connsiteY5707" fmla="*/ 3868181 h 4587875"/>
              <a:gd name="connsiteX5708" fmla="*/ 7255867 w 9408955"/>
              <a:gd name="connsiteY5708" fmla="*/ 3831091 h 4587875"/>
              <a:gd name="connsiteX5709" fmla="*/ 7191880 w 9408955"/>
              <a:gd name="connsiteY5709" fmla="*/ 3817030 h 4587875"/>
              <a:gd name="connsiteX5710" fmla="*/ 7200698 w 9408955"/>
              <a:gd name="connsiteY5710" fmla="*/ 3861480 h 4587875"/>
              <a:gd name="connsiteX5711" fmla="*/ 7219683 w 9408955"/>
              <a:gd name="connsiteY5711" fmla="*/ 3868181 h 4587875"/>
              <a:gd name="connsiteX5712" fmla="*/ 1468729 w 9408955"/>
              <a:gd name="connsiteY5712" fmla="*/ 3868186 h 4587875"/>
              <a:gd name="connsiteX5713" fmla="*/ 1500628 w 9408955"/>
              <a:gd name="connsiteY5713" fmla="*/ 3824537 h 4587875"/>
              <a:gd name="connsiteX5714" fmla="*/ 1441408 w 9408955"/>
              <a:gd name="connsiteY5714" fmla="*/ 3808536 h 4587875"/>
              <a:gd name="connsiteX5715" fmla="*/ 1448721 w 9408955"/>
              <a:gd name="connsiteY5715" fmla="*/ 3862936 h 4587875"/>
              <a:gd name="connsiteX5716" fmla="*/ 1468729 w 9408955"/>
              <a:gd name="connsiteY5716" fmla="*/ 3868186 h 4587875"/>
              <a:gd name="connsiteX5717" fmla="*/ 230344 w 9408955"/>
              <a:gd name="connsiteY5717" fmla="*/ 3868213 h 4587875"/>
              <a:gd name="connsiteX5718" fmla="*/ 266756 w 9408955"/>
              <a:gd name="connsiteY5718" fmla="*/ 3831090 h 4587875"/>
              <a:gd name="connsiteX5719" fmla="*/ 209993 w 9408955"/>
              <a:gd name="connsiteY5719" fmla="*/ 3808638 h 4587875"/>
              <a:gd name="connsiteX5720" fmla="*/ 211125 w 9408955"/>
              <a:gd name="connsiteY5720" fmla="*/ 3861480 h 4587875"/>
              <a:gd name="connsiteX5721" fmla="*/ 230344 w 9408955"/>
              <a:gd name="connsiteY5721" fmla="*/ 3868213 h 4587875"/>
              <a:gd name="connsiteX5722" fmla="*/ 1054302 w 9408955"/>
              <a:gd name="connsiteY5722" fmla="*/ 3868221 h 4587875"/>
              <a:gd name="connsiteX5723" fmla="*/ 1090214 w 9408955"/>
              <a:gd name="connsiteY5723" fmla="*/ 3839425 h 4587875"/>
              <a:gd name="connsiteX5724" fmla="*/ 1053634 w 9408955"/>
              <a:gd name="connsiteY5724" fmla="*/ 3800083 h 4587875"/>
              <a:gd name="connsiteX5725" fmla="*/ 1037860 w 9408955"/>
              <a:gd name="connsiteY5725" fmla="*/ 3863353 h 4587875"/>
              <a:gd name="connsiteX5726" fmla="*/ 1054302 w 9408955"/>
              <a:gd name="connsiteY5726" fmla="*/ 3868221 h 4587875"/>
              <a:gd name="connsiteX5727" fmla="*/ 5369095 w 9408955"/>
              <a:gd name="connsiteY5727" fmla="*/ 3868229 h 4587875"/>
              <a:gd name="connsiteX5728" fmla="*/ 5405978 w 9408955"/>
              <a:gd name="connsiteY5728" fmla="*/ 3831410 h 4587875"/>
              <a:gd name="connsiteX5729" fmla="*/ 5341765 w 9408955"/>
              <a:gd name="connsiteY5729" fmla="*/ 3816712 h 4587875"/>
              <a:gd name="connsiteX5730" fmla="*/ 5350357 w 9408955"/>
              <a:gd name="connsiteY5730" fmla="*/ 3861497 h 4587875"/>
              <a:gd name="connsiteX5731" fmla="*/ 5369095 w 9408955"/>
              <a:gd name="connsiteY5731" fmla="*/ 3868229 h 4587875"/>
              <a:gd name="connsiteX5732" fmla="*/ 2081208 w 9408955"/>
              <a:gd name="connsiteY5732" fmla="*/ 3868277 h 4587875"/>
              <a:gd name="connsiteX5733" fmla="*/ 2119945 w 9408955"/>
              <a:gd name="connsiteY5733" fmla="*/ 3831062 h 4587875"/>
              <a:gd name="connsiteX5734" fmla="*/ 2055621 w 9408955"/>
              <a:gd name="connsiteY5734" fmla="*/ 3811816 h 4587875"/>
              <a:gd name="connsiteX5735" fmla="*/ 2061877 w 9408955"/>
              <a:gd name="connsiteY5735" fmla="*/ 3862223 h 4587875"/>
              <a:gd name="connsiteX5736" fmla="*/ 2081208 w 9408955"/>
              <a:gd name="connsiteY5736" fmla="*/ 3868277 h 4587875"/>
              <a:gd name="connsiteX5737" fmla="*/ 7011157 w 9408955"/>
              <a:gd name="connsiteY5737" fmla="*/ 3868389 h 4587875"/>
              <a:gd name="connsiteX5738" fmla="*/ 7052411 w 9408955"/>
              <a:gd name="connsiteY5738" fmla="*/ 3830826 h 4587875"/>
              <a:gd name="connsiteX5739" fmla="*/ 6986941 w 9408955"/>
              <a:gd name="connsiteY5739" fmla="*/ 3813416 h 4587875"/>
              <a:gd name="connsiteX5740" fmla="*/ 6991504 w 9408955"/>
              <a:gd name="connsiteY5740" fmla="*/ 3860378 h 4587875"/>
              <a:gd name="connsiteX5741" fmla="*/ 7011157 w 9408955"/>
              <a:gd name="connsiteY5741" fmla="*/ 3868389 h 4587875"/>
              <a:gd name="connsiteX5742" fmla="*/ 7733049 w 9408955"/>
              <a:gd name="connsiteY5742" fmla="*/ 3868473 h 4587875"/>
              <a:gd name="connsiteX5743" fmla="*/ 7771329 w 9408955"/>
              <a:gd name="connsiteY5743" fmla="*/ 3832559 h 4587875"/>
              <a:gd name="connsiteX5744" fmla="*/ 7703790 w 9408955"/>
              <a:gd name="connsiteY5744" fmla="*/ 3816023 h 4587875"/>
              <a:gd name="connsiteX5745" fmla="*/ 7714286 w 9408955"/>
              <a:gd name="connsiteY5745" fmla="*/ 3862185 h 4587875"/>
              <a:gd name="connsiteX5746" fmla="*/ 7733049 w 9408955"/>
              <a:gd name="connsiteY5746" fmla="*/ 3868473 h 4587875"/>
              <a:gd name="connsiteX5747" fmla="*/ 6823742 w 9408955"/>
              <a:gd name="connsiteY5747" fmla="*/ 3968998 h 4587875"/>
              <a:gd name="connsiteX5748" fmla="*/ 6844986 w 9408955"/>
              <a:gd name="connsiteY5748" fmla="*/ 3943987 h 4587875"/>
              <a:gd name="connsiteX5749" fmla="*/ 6796196 w 9408955"/>
              <a:gd name="connsiteY5749" fmla="*/ 3905342 h 4587875"/>
              <a:gd name="connsiteX5750" fmla="*/ 6789490 w 9408955"/>
              <a:gd name="connsiteY5750" fmla="*/ 3965711 h 4587875"/>
              <a:gd name="connsiteX5751" fmla="*/ 6823742 w 9408955"/>
              <a:gd name="connsiteY5751" fmla="*/ 3968998 h 4587875"/>
              <a:gd name="connsiteX5752" fmla="*/ 7543901 w 9408955"/>
              <a:gd name="connsiteY5752" fmla="*/ 3969107 h 4587875"/>
              <a:gd name="connsiteX5753" fmla="*/ 7563571 w 9408955"/>
              <a:gd name="connsiteY5753" fmla="*/ 3947737 h 4587875"/>
              <a:gd name="connsiteX5754" fmla="*/ 7520592 w 9408955"/>
              <a:gd name="connsiteY5754" fmla="*/ 3904771 h 4587875"/>
              <a:gd name="connsiteX5755" fmla="*/ 7513316 w 9408955"/>
              <a:gd name="connsiteY5755" fmla="*/ 3967411 h 4587875"/>
              <a:gd name="connsiteX5756" fmla="*/ 7543901 w 9408955"/>
              <a:gd name="connsiteY5756" fmla="*/ 3969107 h 4587875"/>
              <a:gd name="connsiteX5757" fmla="*/ 6716225 w 9408955"/>
              <a:gd name="connsiteY5757" fmla="*/ 3970676 h 4587875"/>
              <a:gd name="connsiteX5758" fmla="*/ 6739274 w 9408955"/>
              <a:gd name="connsiteY5758" fmla="*/ 3950900 h 4587875"/>
              <a:gd name="connsiteX5759" fmla="*/ 6722429 w 9408955"/>
              <a:gd name="connsiteY5759" fmla="*/ 3904204 h 4587875"/>
              <a:gd name="connsiteX5760" fmla="*/ 6680654 w 9408955"/>
              <a:gd name="connsiteY5760" fmla="*/ 3915123 h 4587875"/>
              <a:gd name="connsiteX5761" fmla="*/ 6686269 w 9408955"/>
              <a:gd name="connsiteY5761" fmla="*/ 3964142 h 4587875"/>
              <a:gd name="connsiteX5762" fmla="*/ 6716225 w 9408955"/>
              <a:gd name="connsiteY5762" fmla="*/ 3970676 h 4587875"/>
              <a:gd name="connsiteX5763" fmla="*/ 7625712 w 9408955"/>
              <a:gd name="connsiteY5763" fmla="*/ 3970808 h 4587875"/>
              <a:gd name="connsiteX5764" fmla="*/ 7657458 w 9408955"/>
              <a:gd name="connsiteY5764" fmla="*/ 3961926 h 4587875"/>
              <a:gd name="connsiteX5765" fmla="*/ 7631328 w 9408955"/>
              <a:gd name="connsiteY5765" fmla="*/ 3902830 h 4587875"/>
              <a:gd name="connsiteX5766" fmla="*/ 7597404 w 9408955"/>
              <a:gd name="connsiteY5766" fmla="*/ 3952269 h 4587875"/>
              <a:gd name="connsiteX5767" fmla="*/ 7625712 w 9408955"/>
              <a:gd name="connsiteY5767" fmla="*/ 3970808 h 4587875"/>
              <a:gd name="connsiteX5768" fmla="*/ 1362930 w 9408955"/>
              <a:gd name="connsiteY5768" fmla="*/ 3970809 h 4587875"/>
              <a:gd name="connsiteX5769" fmla="*/ 1400462 w 9408955"/>
              <a:gd name="connsiteY5769" fmla="*/ 3936660 h 4587875"/>
              <a:gd name="connsiteX5770" fmla="*/ 1340769 w 9408955"/>
              <a:gd name="connsiteY5770" fmla="*/ 3910512 h 4587875"/>
              <a:gd name="connsiteX5771" fmla="*/ 1344886 w 9408955"/>
              <a:gd name="connsiteY5771" fmla="*/ 3965537 h 4587875"/>
              <a:gd name="connsiteX5772" fmla="*/ 1362930 w 9408955"/>
              <a:gd name="connsiteY5772" fmla="*/ 3970809 h 4587875"/>
              <a:gd name="connsiteX5773" fmla="*/ 7218559 w 9408955"/>
              <a:gd name="connsiteY5773" fmla="*/ 3970842 h 4587875"/>
              <a:gd name="connsiteX5774" fmla="*/ 7255557 w 9408955"/>
              <a:gd name="connsiteY5774" fmla="*/ 3933919 h 4587875"/>
              <a:gd name="connsiteX5775" fmla="*/ 7189668 w 9408955"/>
              <a:gd name="connsiteY5775" fmla="*/ 3920825 h 4587875"/>
              <a:gd name="connsiteX5776" fmla="*/ 7199310 w 9408955"/>
              <a:gd name="connsiteY5776" fmla="*/ 3965160 h 4587875"/>
              <a:gd name="connsiteX5777" fmla="*/ 7218559 w 9408955"/>
              <a:gd name="connsiteY5777" fmla="*/ 3970842 h 4587875"/>
              <a:gd name="connsiteX5778" fmla="*/ 3413207 w 9408955"/>
              <a:gd name="connsiteY5778" fmla="*/ 3970848 h 4587875"/>
              <a:gd name="connsiteX5779" fmla="*/ 3454557 w 9408955"/>
              <a:gd name="connsiteY5779" fmla="*/ 3943250 h 4587875"/>
              <a:gd name="connsiteX5780" fmla="*/ 3410438 w 9408955"/>
              <a:gd name="connsiteY5780" fmla="*/ 3903683 h 4587875"/>
              <a:gd name="connsiteX5781" fmla="*/ 3396348 w 9408955"/>
              <a:gd name="connsiteY5781" fmla="*/ 3963489 h 4587875"/>
              <a:gd name="connsiteX5782" fmla="*/ 3413207 w 9408955"/>
              <a:gd name="connsiteY5782" fmla="*/ 3970848 h 4587875"/>
              <a:gd name="connsiteX5783" fmla="*/ 8044689 w 9408955"/>
              <a:gd name="connsiteY5783" fmla="*/ 3970863 h 4587875"/>
              <a:gd name="connsiteX5784" fmla="*/ 8078175 w 9408955"/>
              <a:gd name="connsiteY5784" fmla="*/ 3934612 h 4587875"/>
              <a:gd name="connsiteX5785" fmla="*/ 8015809 w 9408955"/>
              <a:gd name="connsiteY5785" fmla="*/ 3916100 h 4587875"/>
              <a:gd name="connsiteX5786" fmla="*/ 8026695 w 9408955"/>
              <a:gd name="connsiteY5786" fmla="*/ 3966150 h 4587875"/>
              <a:gd name="connsiteX5787" fmla="*/ 8044689 w 9408955"/>
              <a:gd name="connsiteY5787" fmla="*/ 3970863 h 4587875"/>
              <a:gd name="connsiteX5788" fmla="*/ 8248358 w 9408955"/>
              <a:gd name="connsiteY5788" fmla="*/ 3971054 h 4587875"/>
              <a:gd name="connsiteX5789" fmla="*/ 8283389 w 9408955"/>
              <a:gd name="connsiteY5789" fmla="*/ 3935876 h 4587875"/>
              <a:gd name="connsiteX5790" fmla="*/ 8230693 w 9408955"/>
              <a:gd name="connsiteY5790" fmla="*/ 3907905 h 4587875"/>
              <a:gd name="connsiteX5791" fmla="*/ 8230009 w 9408955"/>
              <a:gd name="connsiteY5791" fmla="*/ 3965651 h 4587875"/>
              <a:gd name="connsiteX5792" fmla="*/ 8248358 w 9408955"/>
              <a:gd name="connsiteY5792" fmla="*/ 3971054 h 4587875"/>
              <a:gd name="connsiteX5793" fmla="*/ 5165854 w 9408955"/>
              <a:gd name="connsiteY5793" fmla="*/ 3971095 h 4587875"/>
              <a:gd name="connsiteX5794" fmla="*/ 5200701 w 9408955"/>
              <a:gd name="connsiteY5794" fmla="*/ 3935069 h 4587875"/>
              <a:gd name="connsiteX5795" fmla="*/ 5139550 w 9408955"/>
              <a:gd name="connsiteY5795" fmla="*/ 3914044 h 4587875"/>
              <a:gd name="connsiteX5796" fmla="*/ 5147536 w 9408955"/>
              <a:gd name="connsiteY5796" fmla="*/ 3966379 h 4587875"/>
              <a:gd name="connsiteX5797" fmla="*/ 5165854 w 9408955"/>
              <a:gd name="connsiteY5797" fmla="*/ 3971095 h 4587875"/>
              <a:gd name="connsiteX5798" fmla="*/ 2184735 w 9408955"/>
              <a:gd name="connsiteY5798" fmla="*/ 3971114 h 4587875"/>
              <a:gd name="connsiteX5799" fmla="*/ 2219377 w 9408955"/>
              <a:gd name="connsiteY5799" fmla="*/ 3935650 h 4587875"/>
              <a:gd name="connsiteX5800" fmla="*/ 2172197 w 9408955"/>
              <a:gd name="connsiteY5800" fmla="*/ 3906100 h 4587875"/>
              <a:gd name="connsiteX5801" fmla="*/ 2166301 w 9408955"/>
              <a:gd name="connsiteY5801" fmla="*/ 3965877 h 4587875"/>
              <a:gd name="connsiteX5802" fmla="*/ 2184735 w 9408955"/>
              <a:gd name="connsiteY5802" fmla="*/ 3971114 h 4587875"/>
              <a:gd name="connsiteX5803" fmla="*/ 3834105 w 9408955"/>
              <a:gd name="connsiteY5803" fmla="*/ 3971139 h 4587875"/>
              <a:gd name="connsiteX5804" fmla="*/ 3863962 w 9408955"/>
              <a:gd name="connsiteY5804" fmla="*/ 3928212 h 4587875"/>
              <a:gd name="connsiteX5805" fmla="*/ 3804477 w 9408955"/>
              <a:gd name="connsiteY5805" fmla="*/ 3912645 h 4587875"/>
              <a:gd name="connsiteX5806" fmla="*/ 3814544 w 9408955"/>
              <a:gd name="connsiteY5806" fmla="*/ 3965890 h 4587875"/>
              <a:gd name="connsiteX5807" fmla="*/ 3834105 w 9408955"/>
              <a:gd name="connsiteY5807" fmla="*/ 3971139 h 4587875"/>
              <a:gd name="connsiteX5808" fmla="*/ 3526414 w 9408955"/>
              <a:gd name="connsiteY5808" fmla="*/ 3971269 h 4587875"/>
              <a:gd name="connsiteX5809" fmla="*/ 3557247 w 9408955"/>
              <a:gd name="connsiteY5809" fmla="*/ 3927417 h 4587875"/>
              <a:gd name="connsiteX5810" fmla="*/ 3495215 w 9408955"/>
              <a:gd name="connsiteY5810" fmla="*/ 3915336 h 4587875"/>
              <a:gd name="connsiteX5811" fmla="*/ 3506944 w 9408955"/>
              <a:gd name="connsiteY5811" fmla="*/ 3966625 h 4587875"/>
              <a:gd name="connsiteX5812" fmla="*/ 3526414 w 9408955"/>
              <a:gd name="connsiteY5812" fmla="*/ 3971269 h 4587875"/>
              <a:gd name="connsiteX5813" fmla="*/ 2488895 w 9408955"/>
              <a:gd name="connsiteY5813" fmla="*/ 3971360 h 4587875"/>
              <a:gd name="connsiteX5814" fmla="*/ 2528757 w 9408955"/>
              <a:gd name="connsiteY5814" fmla="*/ 3943341 h 4587875"/>
              <a:gd name="connsiteX5815" fmla="*/ 2486130 w 9408955"/>
              <a:gd name="connsiteY5815" fmla="*/ 3902889 h 4587875"/>
              <a:gd name="connsiteX5816" fmla="*/ 2472599 w 9408955"/>
              <a:gd name="connsiteY5816" fmla="*/ 3964144 h 4587875"/>
              <a:gd name="connsiteX5817" fmla="*/ 2488895 w 9408955"/>
              <a:gd name="connsiteY5817" fmla="*/ 3971360 h 4587875"/>
              <a:gd name="connsiteX5818" fmla="*/ 2395677 w 9408955"/>
              <a:gd name="connsiteY5818" fmla="*/ 3971417 h 4587875"/>
              <a:gd name="connsiteX5819" fmla="*/ 2416141 w 9408955"/>
              <a:gd name="connsiteY5819" fmla="*/ 3963589 h 4587875"/>
              <a:gd name="connsiteX5820" fmla="*/ 2408605 w 9408955"/>
              <a:gd name="connsiteY5820" fmla="*/ 3906267 h 4587875"/>
              <a:gd name="connsiteX5821" fmla="*/ 2361839 w 9408955"/>
              <a:gd name="connsiteY5821" fmla="*/ 3919849 h 4587875"/>
              <a:gd name="connsiteX5822" fmla="*/ 2374375 w 9408955"/>
              <a:gd name="connsiteY5822" fmla="*/ 3967503 h 4587875"/>
              <a:gd name="connsiteX5823" fmla="*/ 2395677 w 9408955"/>
              <a:gd name="connsiteY5823" fmla="*/ 3971417 h 4587875"/>
              <a:gd name="connsiteX5824" fmla="*/ 3108772 w 9408955"/>
              <a:gd name="connsiteY5824" fmla="*/ 3971427 h 4587875"/>
              <a:gd name="connsiteX5825" fmla="*/ 3120494 w 9408955"/>
              <a:gd name="connsiteY5825" fmla="*/ 3969844 h 4587875"/>
              <a:gd name="connsiteX5826" fmla="*/ 3126786 w 9408955"/>
              <a:gd name="connsiteY5826" fmla="*/ 3905295 h 4587875"/>
              <a:gd name="connsiteX5827" fmla="*/ 3080265 w 9408955"/>
              <a:gd name="connsiteY5827" fmla="*/ 3917155 h 4587875"/>
              <a:gd name="connsiteX5828" fmla="*/ 3080265 w 9408955"/>
              <a:gd name="connsiteY5828" fmla="*/ 3952053 h 4587875"/>
              <a:gd name="connsiteX5829" fmla="*/ 3108772 w 9408955"/>
              <a:gd name="connsiteY5829" fmla="*/ 3971427 h 4587875"/>
              <a:gd name="connsiteX5830" fmla="*/ 7322982 w 9408955"/>
              <a:gd name="connsiteY5830" fmla="*/ 3971469 h 4587875"/>
              <a:gd name="connsiteX5831" fmla="*/ 7357721 w 9408955"/>
              <a:gd name="connsiteY5831" fmla="*/ 3935627 h 4587875"/>
              <a:gd name="connsiteX5832" fmla="*/ 7306247 w 9408955"/>
              <a:gd name="connsiteY5832" fmla="*/ 3908271 h 4587875"/>
              <a:gd name="connsiteX5833" fmla="*/ 7305123 w 9408955"/>
              <a:gd name="connsiteY5833" fmla="*/ 3965492 h 4587875"/>
              <a:gd name="connsiteX5834" fmla="*/ 7322982 w 9408955"/>
              <a:gd name="connsiteY5834" fmla="*/ 3971469 h 4587875"/>
              <a:gd name="connsiteX5835" fmla="*/ 3727765 w 9408955"/>
              <a:gd name="connsiteY5835" fmla="*/ 3971522 h 4587875"/>
              <a:gd name="connsiteX5836" fmla="*/ 3761335 w 9408955"/>
              <a:gd name="connsiteY5836" fmla="*/ 3934945 h 4587875"/>
              <a:gd name="connsiteX5837" fmla="*/ 3700698 w 9408955"/>
              <a:gd name="connsiteY5837" fmla="*/ 3913633 h 4587875"/>
              <a:gd name="connsiteX5838" fmla="*/ 3709489 w 9408955"/>
              <a:gd name="connsiteY5838" fmla="*/ 3967257 h 4587875"/>
              <a:gd name="connsiteX5839" fmla="*/ 3727765 w 9408955"/>
              <a:gd name="connsiteY5839" fmla="*/ 3971522 h 4587875"/>
              <a:gd name="connsiteX5840" fmla="*/ 2286600 w 9408955"/>
              <a:gd name="connsiteY5840" fmla="*/ 3971605 h 4587875"/>
              <a:gd name="connsiteX5841" fmla="*/ 2323670 w 9408955"/>
              <a:gd name="connsiteY5841" fmla="*/ 3944388 h 4587875"/>
              <a:gd name="connsiteX5842" fmla="*/ 2283675 w 9408955"/>
              <a:gd name="connsiteY5842" fmla="*/ 3903680 h 4587875"/>
              <a:gd name="connsiteX5843" fmla="*/ 2270485 w 9408955"/>
              <a:gd name="connsiteY5843" fmla="*/ 3966676 h 4587875"/>
              <a:gd name="connsiteX5844" fmla="*/ 2286600 w 9408955"/>
              <a:gd name="connsiteY5844" fmla="*/ 3971605 h 4587875"/>
              <a:gd name="connsiteX5845" fmla="*/ 7017780 w 9408955"/>
              <a:gd name="connsiteY5845" fmla="*/ 3971624 h 4587875"/>
              <a:gd name="connsiteX5846" fmla="*/ 7050813 w 9408955"/>
              <a:gd name="connsiteY5846" fmla="*/ 3928522 h 4587875"/>
              <a:gd name="connsiteX5847" fmla="*/ 6989642 w 9408955"/>
              <a:gd name="connsiteY5847" fmla="*/ 3912689 h 4587875"/>
              <a:gd name="connsiteX5848" fmla="*/ 6997829 w 9408955"/>
              <a:gd name="connsiteY5848" fmla="*/ 3966524 h 4587875"/>
              <a:gd name="connsiteX5849" fmla="*/ 7017780 w 9408955"/>
              <a:gd name="connsiteY5849" fmla="*/ 3971624 h 4587875"/>
              <a:gd name="connsiteX5850" fmla="*/ 6504140 w 9408955"/>
              <a:gd name="connsiteY5850" fmla="*/ 3971637 h 4587875"/>
              <a:gd name="connsiteX5851" fmla="*/ 6536410 w 9408955"/>
              <a:gd name="connsiteY5851" fmla="*/ 3928697 h 4587875"/>
              <a:gd name="connsiteX5852" fmla="*/ 6470062 w 9408955"/>
              <a:gd name="connsiteY5852" fmla="*/ 3926877 h 4587875"/>
              <a:gd name="connsiteX5853" fmla="*/ 6484018 w 9408955"/>
              <a:gd name="connsiteY5853" fmla="*/ 3966212 h 4587875"/>
              <a:gd name="connsiteX5854" fmla="*/ 6504140 w 9408955"/>
              <a:gd name="connsiteY5854" fmla="*/ 3971637 h 4587875"/>
              <a:gd name="connsiteX5855" fmla="*/ 7427036 w 9408955"/>
              <a:gd name="connsiteY5855" fmla="*/ 3971665 h 4587875"/>
              <a:gd name="connsiteX5856" fmla="*/ 7461529 w 9408955"/>
              <a:gd name="connsiteY5856" fmla="*/ 3934821 h 4587875"/>
              <a:gd name="connsiteX5857" fmla="*/ 7400150 w 9408955"/>
              <a:gd name="connsiteY5857" fmla="*/ 3913353 h 4587875"/>
              <a:gd name="connsiteX5858" fmla="*/ 7408821 w 9408955"/>
              <a:gd name="connsiteY5858" fmla="*/ 3966215 h 4587875"/>
              <a:gd name="connsiteX5859" fmla="*/ 7427036 w 9408955"/>
              <a:gd name="connsiteY5859" fmla="*/ 3971665 h 4587875"/>
              <a:gd name="connsiteX5860" fmla="*/ 8144067 w 9408955"/>
              <a:gd name="connsiteY5860" fmla="*/ 3971739 h 4587875"/>
              <a:gd name="connsiteX5861" fmla="*/ 8180455 w 9408955"/>
              <a:gd name="connsiteY5861" fmla="*/ 3935175 h 4587875"/>
              <a:gd name="connsiteX5862" fmla="*/ 8115141 w 9408955"/>
              <a:gd name="connsiteY5862" fmla="*/ 3921888 h 4587875"/>
              <a:gd name="connsiteX5863" fmla="*/ 8125346 w 9408955"/>
              <a:gd name="connsiteY5863" fmla="*/ 3965414 h 4587875"/>
              <a:gd name="connsiteX5864" fmla="*/ 8144067 w 9408955"/>
              <a:gd name="connsiteY5864" fmla="*/ 3971739 h 4587875"/>
              <a:gd name="connsiteX5865" fmla="*/ 8351721 w 9408955"/>
              <a:gd name="connsiteY5865" fmla="*/ 3971794 h 4587875"/>
              <a:gd name="connsiteX5866" fmla="*/ 8387949 w 9408955"/>
              <a:gd name="connsiteY5866" fmla="*/ 3934821 h 4587875"/>
              <a:gd name="connsiteX5867" fmla="*/ 8324803 w 9408955"/>
              <a:gd name="connsiteY5867" fmla="*/ 3913122 h 4587875"/>
              <a:gd name="connsiteX5868" fmla="*/ 8333268 w 9408955"/>
              <a:gd name="connsiteY5868" fmla="*/ 3966677 h 4587875"/>
              <a:gd name="connsiteX5869" fmla="*/ 8351721 w 9408955"/>
              <a:gd name="connsiteY5869" fmla="*/ 3971794 h 4587875"/>
              <a:gd name="connsiteX5870" fmla="*/ 6195295 w 9408955"/>
              <a:gd name="connsiteY5870" fmla="*/ 3971804 h 4587875"/>
              <a:gd name="connsiteX5871" fmla="*/ 6229137 w 9408955"/>
              <a:gd name="connsiteY5871" fmla="*/ 3935297 h 4587875"/>
              <a:gd name="connsiteX5872" fmla="*/ 6162838 w 9408955"/>
              <a:gd name="connsiteY5872" fmla="*/ 3921682 h 4587875"/>
              <a:gd name="connsiteX5873" fmla="*/ 6177749 w 9408955"/>
              <a:gd name="connsiteY5873" fmla="*/ 3966912 h 4587875"/>
              <a:gd name="connsiteX5874" fmla="*/ 6195295 w 9408955"/>
              <a:gd name="connsiteY5874" fmla="*/ 3971804 h 4587875"/>
              <a:gd name="connsiteX5875" fmla="*/ 1466898 w 9408955"/>
              <a:gd name="connsiteY5875" fmla="*/ 3971817 h 4587875"/>
              <a:gd name="connsiteX5876" fmla="*/ 1499620 w 9408955"/>
              <a:gd name="connsiteY5876" fmla="*/ 3934927 h 4587875"/>
              <a:gd name="connsiteX5877" fmla="*/ 1445443 w 9408955"/>
              <a:gd name="connsiteY5877" fmla="*/ 3909363 h 4587875"/>
              <a:gd name="connsiteX5878" fmla="*/ 1448813 w 9408955"/>
              <a:gd name="connsiteY5878" fmla="*/ 3966249 h 4587875"/>
              <a:gd name="connsiteX5879" fmla="*/ 1466898 w 9408955"/>
              <a:gd name="connsiteY5879" fmla="*/ 3971817 h 4587875"/>
              <a:gd name="connsiteX5880" fmla="*/ 1873743 w 9408955"/>
              <a:gd name="connsiteY5880" fmla="*/ 3971827 h 4587875"/>
              <a:gd name="connsiteX5881" fmla="*/ 1916160 w 9408955"/>
              <a:gd name="connsiteY5881" fmla="*/ 3927627 h 4587875"/>
              <a:gd name="connsiteX5882" fmla="*/ 1866028 w 9408955"/>
              <a:gd name="connsiteY5882" fmla="*/ 3903560 h 4587875"/>
              <a:gd name="connsiteX5883" fmla="*/ 1873743 w 9408955"/>
              <a:gd name="connsiteY5883" fmla="*/ 3971827 h 4587875"/>
              <a:gd name="connsiteX5884" fmla="*/ 6607349 w 9408955"/>
              <a:gd name="connsiteY5884" fmla="*/ 3971852 h 4587875"/>
              <a:gd name="connsiteX5885" fmla="*/ 6639427 w 9408955"/>
              <a:gd name="connsiteY5885" fmla="*/ 3928824 h 4587875"/>
              <a:gd name="connsiteX5886" fmla="*/ 6584390 w 9408955"/>
              <a:gd name="connsiteY5886" fmla="*/ 3909528 h 4587875"/>
              <a:gd name="connsiteX5887" fmla="*/ 6587574 w 9408955"/>
              <a:gd name="connsiteY5887" fmla="*/ 3966957 h 4587875"/>
              <a:gd name="connsiteX5888" fmla="*/ 6607349 w 9408955"/>
              <a:gd name="connsiteY5888" fmla="*/ 3971852 h 4587875"/>
              <a:gd name="connsiteX5889" fmla="*/ 5881055 w 9408955"/>
              <a:gd name="connsiteY5889" fmla="*/ 3971858 h 4587875"/>
              <a:gd name="connsiteX5890" fmla="*/ 5919751 w 9408955"/>
              <a:gd name="connsiteY5890" fmla="*/ 3943240 h 4587875"/>
              <a:gd name="connsiteX5891" fmla="*/ 5878142 w 9408955"/>
              <a:gd name="connsiteY5891" fmla="*/ 3902909 h 4587875"/>
              <a:gd name="connsiteX5892" fmla="*/ 5864349 w 9408955"/>
              <a:gd name="connsiteY5892" fmla="*/ 3965723 h 4587875"/>
              <a:gd name="connsiteX5893" fmla="*/ 5881055 w 9408955"/>
              <a:gd name="connsiteY5893" fmla="*/ 3971858 h 4587875"/>
              <a:gd name="connsiteX5894" fmla="*/ 7121769 w 9408955"/>
              <a:gd name="connsiteY5894" fmla="*/ 3971874 h 4587875"/>
              <a:gd name="connsiteX5895" fmla="*/ 7153676 w 9408955"/>
              <a:gd name="connsiteY5895" fmla="*/ 3929241 h 4587875"/>
              <a:gd name="connsiteX5896" fmla="*/ 7086780 w 9408955"/>
              <a:gd name="connsiteY5896" fmla="*/ 3922859 h 4587875"/>
              <a:gd name="connsiteX5897" fmla="*/ 7101952 w 9408955"/>
              <a:gd name="connsiteY5897" fmla="*/ 3967080 h 4587875"/>
              <a:gd name="connsiteX5898" fmla="*/ 7121769 w 9408955"/>
              <a:gd name="connsiteY5898" fmla="*/ 3971874 h 4587875"/>
              <a:gd name="connsiteX5899" fmla="*/ 7940244 w 9408955"/>
              <a:gd name="connsiteY5899" fmla="*/ 3971930 h 4587875"/>
              <a:gd name="connsiteX5900" fmla="*/ 7975235 w 9408955"/>
              <a:gd name="connsiteY5900" fmla="*/ 3936320 h 4587875"/>
              <a:gd name="connsiteX5901" fmla="*/ 7910775 w 9408955"/>
              <a:gd name="connsiteY5901" fmla="*/ 3919681 h 4587875"/>
              <a:gd name="connsiteX5902" fmla="*/ 7922495 w 9408955"/>
              <a:gd name="connsiteY5902" fmla="*/ 3966634 h 4587875"/>
              <a:gd name="connsiteX5903" fmla="*/ 7940244 w 9408955"/>
              <a:gd name="connsiteY5903" fmla="*/ 3971930 h 4587875"/>
              <a:gd name="connsiteX5904" fmla="*/ 7735435 w 9408955"/>
              <a:gd name="connsiteY5904" fmla="*/ 3971954 h 4587875"/>
              <a:gd name="connsiteX5905" fmla="*/ 7769974 w 9408955"/>
              <a:gd name="connsiteY5905" fmla="*/ 3928127 h 4587875"/>
              <a:gd name="connsiteX5906" fmla="*/ 7704205 w 9408955"/>
              <a:gd name="connsiteY5906" fmla="*/ 3919630 h 4587875"/>
              <a:gd name="connsiteX5907" fmla="*/ 7715318 w 9408955"/>
              <a:gd name="connsiteY5907" fmla="*/ 3965333 h 4587875"/>
              <a:gd name="connsiteX5908" fmla="*/ 7735435 w 9408955"/>
              <a:gd name="connsiteY5908" fmla="*/ 3971954 h 4587875"/>
              <a:gd name="connsiteX5909" fmla="*/ 9173326 w 9408955"/>
              <a:gd name="connsiteY5909" fmla="*/ 3971975 h 4587875"/>
              <a:gd name="connsiteX5910" fmla="*/ 9210726 w 9408955"/>
              <a:gd name="connsiteY5910" fmla="*/ 3935716 h 4587875"/>
              <a:gd name="connsiteX5911" fmla="*/ 9151651 w 9408955"/>
              <a:gd name="connsiteY5911" fmla="*/ 3910785 h 4587875"/>
              <a:gd name="connsiteX5912" fmla="*/ 9155072 w 9408955"/>
              <a:gd name="connsiteY5912" fmla="*/ 3964570 h 4587875"/>
              <a:gd name="connsiteX5913" fmla="*/ 9173326 w 9408955"/>
              <a:gd name="connsiteY5913" fmla="*/ 3971975 h 4587875"/>
              <a:gd name="connsiteX5914" fmla="*/ 1572583 w 9408955"/>
              <a:gd name="connsiteY5914" fmla="*/ 3972021 h 4587875"/>
              <a:gd name="connsiteX5915" fmla="*/ 1603147 w 9408955"/>
              <a:gd name="connsiteY5915" fmla="*/ 3927216 h 4587875"/>
              <a:gd name="connsiteX5916" fmla="*/ 1538375 w 9408955"/>
              <a:gd name="connsiteY5916" fmla="*/ 3921473 h 4587875"/>
              <a:gd name="connsiteX5917" fmla="*/ 1552287 w 9408955"/>
              <a:gd name="connsiteY5917" fmla="*/ 3967876 h 4587875"/>
              <a:gd name="connsiteX5918" fmla="*/ 1572583 w 9408955"/>
              <a:gd name="connsiteY5918" fmla="*/ 3972021 h 4587875"/>
              <a:gd name="connsiteX5919" fmla="*/ 3316902 w 9408955"/>
              <a:gd name="connsiteY5919" fmla="*/ 3972040 h 4587875"/>
              <a:gd name="connsiteX5920" fmla="*/ 3351747 w 9408955"/>
              <a:gd name="connsiteY5920" fmla="*/ 3935181 h 4587875"/>
              <a:gd name="connsiteX5921" fmla="*/ 3286635 w 9408955"/>
              <a:gd name="connsiteY5921" fmla="*/ 3920375 h 4587875"/>
              <a:gd name="connsiteX5922" fmla="*/ 3299069 w 9408955"/>
              <a:gd name="connsiteY5922" fmla="*/ 3967338 h 4587875"/>
              <a:gd name="connsiteX5923" fmla="*/ 3316902 w 9408955"/>
              <a:gd name="connsiteY5923" fmla="*/ 3972040 h 4587875"/>
              <a:gd name="connsiteX5924" fmla="*/ 3623137 w 9408955"/>
              <a:gd name="connsiteY5924" fmla="*/ 3972063 h 4587875"/>
              <a:gd name="connsiteX5925" fmla="*/ 3659010 w 9408955"/>
              <a:gd name="connsiteY5925" fmla="*/ 3935977 h 4587875"/>
              <a:gd name="connsiteX5926" fmla="*/ 3593752 w 9408955"/>
              <a:gd name="connsiteY5926" fmla="*/ 3919982 h 4587875"/>
              <a:gd name="connsiteX5927" fmla="*/ 3604704 w 9408955"/>
              <a:gd name="connsiteY5927" fmla="*/ 3966597 h 4587875"/>
              <a:gd name="connsiteX5928" fmla="*/ 3623137 w 9408955"/>
              <a:gd name="connsiteY5928" fmla="*/ 3972063 h 4587875"/>
              <a:gd name="connsiteX5929" fmla="*/ 6296018 w 9408955"/>
              <a:gd name="connsiteY5929" fmla="*/ 3972120 h 4587875"/>
              <a:gd name="connsiteX5930" fmla="*/ 6332196 w 9408955"/>
              <a:gd name="connsiteY5930" fmla="*/ 3927486 h 4587875"/>
              <a:gd name="connsiteX5931" fmla="*/ 6267937 w 9408955"/>
              <a:gd name="connsiteY5931" fmla="*/ 3915147 h 4587875"/>
              <a:gd name="connsiteX5932" fmla="*/ 6275334 w 9408955"/>
              <a:gd name="connsiteY5932" fmla="*/ 3964275 h 4587875"/>
              <a:gd name="connsiteX5933" fmla="*/ 6296018 w 9408955"/>
              <a:gd name="connsiteY5933" fmla="*/ 3972120 h 4587875"/>
              <a:gd name="connsiteX5934" fmla="*/ 8560423 w 9408955"/>
              <a:gd name="connsiteY5934" fmla="*/ 3972131 h 4587875"/>
              <a:gd name="connsiteX5935" fmla="*/ 8593395 w 9408955"/>
              <a:gd name="connsiteY5935" fmla="*/ 3935625 h 4587875"/>
              <a:gd name="connsiteX5936" fmla="*/ 8529575 w 9408955"/>
              <a:gd name="connsiteY5936" fmla="*/ 3915462 h 4587875"/>
              <a:gd name="connsiteX5937" fmla="*/ 8542384 w 9408955"/>
              <a:gd name="connsiteY5937" fmla="*/ 3967244 h 4587875"/>
              <a:gd name="connsiteX5938" fmla="*/ 8560423 w 9408955"/>
              <a:gd name="connsiteY5938" fmla="*/ 3972131 h 4587875"/>
              <a:gd name="connsiteX5939" fmla="*/ 6400819 w 9408955"/>
              <a:gd name="connsiteY5939" fmla="*/ 3972180 h 4587875"/>
              <a:gd name="connsiteX5940" fmla="*/ 6434433 w 9408955"/>
              <a:gd name="connsiteY5940" fmla="*/ 3927983 h 4587875"/>
              <a:gd name="connsiteX5941" fmla="*/ 6369572 w 9408955"/>
              <a:gd name="connsiteY5941" fmla="*/ 3919925 h 4587875"/>
              <a:gd name="connsiteX5942" fmla="*/ 6380685 w 9408955"/>
              <a:gd name="connsiteY5942" fmla="*/ 3965974 h 4587875"/>
              <a:gd name="connsiteX5943" fmla="*/ 6400819 w 9408955"/>
              <a:gd name="connsiteY5943" fmla="*/ 3972180 h 4587875"/>
              <a:gd name="connsiteX5944" fmla="*/ 7837961 w 9408955"/>
              <a:gd name="connsiteY5944" fmla="*/ 3972311 h 4587875"/>
              <a:gd name="connsiteX5945" fmla="*/ 7875429 w 9408955"/>
              <a:gd name="connsiteY5945" fmla="*/ 3936624 h 4587875"/>
              <a:gd name="connsiteX5946" fmla="*/ 7819768 w 9408955"/>
              <a:gd name="connsiteY5946" fmla="*/ 3907068 h 4587875"/>
              <a:gd name="connsiteX5947" fmla="*/ 7820225 w 9408955"/>
              <a:gd name="connsiteY5947" fmla="*/ 3966181 h 4587875"/>
              <a:gd name="connsiteX5948" fmla="*/ 7837961 w 9408955"/>
              <a:gd name="connsiteY5948" fmla="*/ 3972311 h 4587875"/>
              <a:gd name="connsiteX5949" fmla="*/ 6912773 w 9408955"/>
              <a:gd name="connsiteY5949" fmla="*/ 3972313 h 4587875"/>
              <a:gd name="connsiteX5950" fmla="*/ 6948130 w 9408955"/>
              <a:gd name="connsiteY5950" fmla="*/ 3936200 h 4587875"/>
              <a:gd name="connsiteX5951" fmla="*/ 6880707 w 9408955"/>
              <a:gd name="connsiteY5951" fmla="*/ 3928431 h 4587875"/>
              <a:gd name="connsiteX5952" fmla="*/ 6895364 w 9408955"/>
              <a:gd name="connsiteY5952" fmla="*/ 3966130 h 4587875"/>
              <a:gd name="connsiteX5953" fmla="*/ 6912773 w 9408955"/>
              <a:gd name="connsiteY5953" fmla="*/ 3972313 h 4587875"/>
              <a:gd name="connsiteX5954" fmla="*/ 3215462 w 9408955"/>
              <a:gd name="connsiteY5954" fmla="*/ 3972576 h 4587875"/>
              <a:gd name="connsiteX5955" fmla="*/ 3241907 w 9408955"/>
              <a:gd name="connsiteY5955" fmla="*/ 3909703 h 4587875"/>
              <a:gd name="connsiteX5956" fmla="*/ 3190385 w 9408955"/>
              <a:gd name="connsiteY5956" fmla="*/ 3910391 h 4587875"/>
              <a:gd name="connsiteX5957" fmla="*/ 3215462 w 9408955"/>
              <a:gd name="connsiteY5957" fmla="*/ 3972576 h 4587875"/>
              <a:gd name="connsiteX5958" fmla="*/ 6400364 w 9408955"/>
              <a:gd name="connsiteY5958" fmla="*/ 4062334 h 4587875"/>
              <a:gd name="connsiteX5959" fmla="*/ 6420581 w 9408955"/>
              <a:gd name="connsiteY5959" fmla="*/ 4034826 h 4587875"/>
              <a:gd name="connsiteX5960" fmla="*/ 6379570 w 9408955"/>
              <a:gd name="connsiteY5960" fmla="*/ 4027312 h 4587875"/>
              <a:gd name="connsiteX5961" fmla="*/ 6388228 w 9408955"/>
              <a:gd name="connsiteY5961" fmla="*/ 4058736 h 4587875"/>
              <a:gd name="connsiteX5962" fmla="*/ 6400364 w 9408955"/>
              <a:gd name="connsiteY5962" fmla="*/ 4062334 h 4587875"/>
              <a:gd name="connsiteX5963" fmla="*/ 2406932 w 9408955"/>
              <a:gd name="connsiteY5963" fmla="*/ 4072486 h 4587875"/>
              <a:gd name="connsiteX5964" fmla="*/ 2425024 w 9408955"/>
              <a:gd name="connsiteY5964" fmla="*/ 4047848 h 4587875"/>
              <a:gd name="connsiteX5965" fmla="*/ 2388758 w 9408955"/>
              <a:gd name="connsiteY5965" fmla="*/ 4004400 h 4587875"/>
              <a:gd name="connsiteX5966" fmla="*/ 2375247 w 9408955"/>
              <a:gd name="connsiteY5966" fmla="*/ 4070714 h 4587875"/>
              <a:gd name="connsiteX5967" fmla="*/ 2406932 w 9408955"/>
              <a:gd name="connsiteY5967" fmla="*/ 4072486 h 4587875"/>
              <a:gd name="connsiteX5968" fmla="*/ 1993693 w 9408955"/>
              <a:gd name="connsiteY5968" fmla="*/ 4072494 h 4587875"/>
              <a:gd name="connsiteX5969" fmla="*/ 2013870 w 9408955"/>
              <a:gd name="connsiteY5969" fmla="*/ 4052516 h 4587875"/>
              <a:gd name="connsiteX5970" fmla="*/ 1970438 w 9408955"/>
              <a:gd name="connsiteY5970" fmla="*/ 4005549 h 4587875"/>
              <a:gd name="connsiteX5971" fmla="*/ 1964985 w 9408955"/>
              <a:gd name="connsiteY5971" fmla="*/ 4070071 h 4587875"/>
              <a:gd name="connsiteX5972" fmla="*/ 1993693 w 9408955"/>
              <a:gd name="connsiteY5972" fmla="*/ 4072494 h 4587875"/>
              <a:gd name="connsiteX5973" fmla="*/ 5894760 w 9408955"/>
              <a:gd name="connsiteY5973" fmla="*/ 4072788 h 4587875"/>
              <a:gd name="connsiteX5974" fmla="*/ 5917270 w 9408955"/>
              <a:gd name="connsiteY5974" fmla="*/ 4053794 h 4587875"/>
              <a:gd name="connsiteX5975" fmla="*/ 5886875 w 9408955"/>
              <a:gd name="connsiteY5975" fmla="*/ 4002994 h 4587875"/>
              <a:gd name="connsiteX5976" fmla="*/ 5865393 w 9408955"/>
              <a:gd name="connsiteY5976" fmla="*/ 4067628 h 4587875"/>
              <a:gd name="connsiteX5977" fmla="*/ 5894760 w 9408955"/>
              <a:gd name="connsiteY5977" fmla="*/ 4072788 h 4587875"/>
              <a:gd name="connsiteX5978" fmla="*/ 6616076 w 9408955"/>
              <a:gd name="connsiteY5978" fmla="*/ 4072811 h 4587875"/>
              <a:gd name="connsiteX5979" fmla="*/ 6635679 w 9408955"/>
              <a:gd name="connsiteY5979" fmla="*/ 4054663 h 4587875"/>
              <a:gd name="connsiteX5980" fmla="*/ 6601704 w 9408955"/>
              <a:gd name="connsiteY5980" fmla="*/ 4003058 h 4587875"/>
              <a:gd name="connsiteX5981" fmla="*/ 6588879 w 9408955"/>
              <a:gd name="connsiteY5981" fmla="*/ 4071177 h 4587875"/>
              <a:gd name="connsiteX5982" fmla="*/ 6616076 w 9408955"/>
              <a:gd name="connsiteY5982" fmla="*/ 4072811 h 4587875"/>
              <a:gd name="connsiteX5983" fmla="*/ 3224593 w 9408955"/>
              <a:gd name="connsiteY5983" fmla="*/ 4073043 h 4587875"/>
              <a:gd name="connsiteX5984" fmla="*/ 3246678 w 9408955"/>
              <a:gd name="connsiteY5984" fmla="*/ 4054264 h 4587875"/>
              <a:gd name="connsiteX5985" fmla="*/ 3209290 w 9408955"/>
              <a:gd name="connsiteY5985" fmla="*/ 4002813 h 4587875"/>
              <a:gd name="connsiteX5986" fmla="*/ 3195840 w 9408955"/>
              <a:gd name="connsiteY5986" fmla="*/ 4067984 h 4587875"/>
              <a:gd name="connsiteX5987" fmla="*/ 3224593 w 9408955"/>
              <a:gd name="connsiteY5987" fmla="*/ 4073043 h 4587875"/>
              <a:gd name="connsiteX5988" fmla="*/ 7439366 w 9408955"/>
              <a:gd name="connsiteY5988" fmla="*/ 4073232 h 4587875"/>
              <a:gd name="connsiteX5989" fmla="*/ 7459555 w 9408955"/>
              <a:gd name="connsiteY5989" fmla="*/ 4052963 h 4587875"/>
              <a:gd name="connsiteX5990" fmla="*/ 7423278 w 9408955"/>
              <a:gd name="connsiteY5990" fmla="*/ 4003929 h 4587875"/>
              <a:gd name="connsiteX5991" fmla="*/ 7409645 w 9408955"/>
              <a:gd name="connsiteY5991" fmla="*/ 4070752 h 4587875"/>
              <a:gd name="connsiteX5992" fmla="*/ 7439366 w 9408955"/>
              <a:gd name="connsiteY5992" fmla="*/ 4073232 h 4587875"/>
              <a:gd name="connsiteX5993" fmla="*/ 3735441 w 9408955"/>
              <a:gd name="connsiteY5993" fmla="*/ 4073341 h 4587875"/>
              <a:gd name="connsiteX5994" fmla="*/ 3756925 w 9408955"/>
              <a:gd name="connsiteY5994" fmla="*/ 4057703 h 4587875"/>
              <a:gd name="connsiteX5995" fmla="*/ 3723872 w 9408955"/>
              <a:gd name="connsiteY5995" fmla="*/ 4003042 h 4587875"/>
              <a:gd name="connsiteX5996" fmla="*/ 3708827 w 9408955"/>
              <a:gd name="connsiteY5996" fmla="*/ 4069596 h 4587875"/>
              <a:gd name="connsiteX5997" fmla="*/ 3735441 w 9408955"/>
              <a:gd name="connsiteY5997" fmla="*/ 4073341 h 4587875"/>
              <a:gd name="connsiteX5998" fmla="*/ 1782635 w 9408955"/>
              <a:gd name="connsiteY5998" fmla="*/ 4073524 h 4587875"/>
              <a:gd name="connsiteX5999" fmla="*/ 1804799 w 9408955"/>
              <a:gd name="connsiteY5999" fmla="*/ 4059464 h 4587875"/>
              <a:gd name="connsiteX6000" fmla="*/ 1768742 w 9408955"/>
              <a:gd name="connsiteY6000" fmla="*/ 4003675 h 4587875"/>
              <a:gd name="connsiteX6001" fmla="*/ 1756723 w 9408955"/>
              <a:gd name="connsiteY6001" fmla="*/ 4067855 h 4587875"/>
              <a:gd name="connsiteX6002" fmla="*/ 1782635 w 9408955"/>
              <a:gd name="connsiteY6002" fmla="*/ 4073524 h 4587875"/>
              <a:gd name="connsiteX6003" fmla="*/ 6291105 w 9408955"/>
              <a:gd name="connsiteY6003" fmla="*/ 4073619 h 4587875"/>
              <a:gd name="connsiteX6004" fmla="*/ 6330704 w 9408955"/>
              <a:gd name="connsiteY6004" fmla="*/ 4047757 h 4587875"/>
              <a:gd name="connsiteX6005" fmla="*/ 6280648 w 9408955"/>
              <a:gd name="connsiteY6005" fmla="*/ 4007265 h 4587875"/>
              <a:gd name="connsiteX6006" fmla="*/ 6274934 w 9408955"/>
              <a:gd name="connsiteY6006" fmla="*/ 4067437 h 4587875"/>
              <a:gd name="connsiteX6007" fmla="*/ 6291105 w 9408955"/>
              <a:gd name="connsiteY6007" fmla="*/ 4073619 h 4587875"/>
              <a:gd name="connsiteX6008" fmla="*/ 1568176 w 9408955"/>
              <a:gd name="connsiteY6008" fmla="*/ 4073931 h 4587875"/>
              <a:gd name="connsiteX6009" fmla="*/ 1602931 w 9408955"/>
              <a:gd name="connsiteY6009" fmla="*/ 4047359 h 4587875"/>
              <a:gd name="connsiteX6010" fmla="*/ 1559613 w 9408955"/>
              <a:gd name="connsiteY6010" fmla="*/ 4004382 h 4587875"/>
              <a:gd name="connsiteX6011" fmla="*/ 1552772 w 9408955"/>
              <a:gd name="connsiteY6011" fmla="*/ 4070552 h 4587875"/>
              <a:gd name="connsiteX6012" fmla="*/ 1568176 w 9408955"/>
              <a:gd name="connsiteY6012" fmla="*/ 4073931 h 4587875"/>
              <a:gd name="connsiteX6013" fmla="*/ 6819225 w 9408955"/>
              <a:gd name="connsiteY6013" fmla="*/ 4074045 h 4587875"/>
              <a:gd name="connsiteX6014" fmla="*/ 6841707 w 9408955"/>
              <a:gd name="connsiteY6014" fmla="*/ 4055640 h 4587875"/>
              <a:gd name="connsiteX6015" fmla="*/ 6802825 w 9408955"/>
              <a:gd name="connsiteY6015" fmla="*/ 4004882 h 4587875"/>
              <a:gd name="connsiteX6016" fmla="*/ 6790092 w 9408955"/>
              <a:gd name="connsiteY6016" fmla="*/ 4068443 h 4587875"/>
              <a:gd name="connsiteX6017" fmla="*/ 6819225 w 9408955"/>
              <a:gd name="connsiteY6017" fmla="*/ 4074045 h 4587875"/>
              <a:gd name="connsiteX6018" fmla="*/ 3117200 w 9408955"/>
              <a:gd name="connsiteY6018" fmla="*/ 4074237 h 4587875"/>
              <a:gd name="connsiteX6019" fmla="*/ 3139883 w 9408955"/>
              <a:gd name="connsiteY6019" fmla="*/ 4060720 h 4587875"/>
              <a:gd name="connsiteX6020" fmla="*/ 3111458 w 9408955"/>
              <a:gd name="connsiteY6020" fmla="*/ 4002771 h 4587875"/>
              <a:gd name="connsiteX6021" fmla="*/ 3090764 w 9408955"/>
              <a:gd name="connsiteY6021" fmla="*/ 4068248 h 4587875"/>
              <a:gd name="connsiteX6022" fmla="*/ 3117200 w 9408955"/>
              <a:gd name="connsiteY6022" fmla="*/ 4074237 h 4587875"/>
              <a:gd name="connsiteX6023" fmla="*/ 2087417 w 9408955"/>
              <a:gd name="connsiteY6023" fmla="*/ 4074254 h 4587875"/>
              <a:gd name="connsiteX6024" fmla="*/ 2118614 w 9408955"/>
              <a:gd name="connsiteY6024" fmla="*/ 4031893 h 4587875"/>
              <a:gd name="connsiteX6025" fmla="*/ 2058496 w 9408955"/>
              <a:gd name="connsiteY6025" fmla="*/ 4015524 h 4587875"/>
              <a:gd name="connsiteX6026" fmla="*/ 2068096 w 9408955"/>
              <a:gd name="connsiteY6026" fmla="*/ 4070542 h 4587875"/>
              <a:gd name="connsiteX6027" fmla="*/ 2087417 w 9408955"/>
              <a:gd name="connsiteY6027" fmla="*/ 4074254 h 4587875"/>
              <a:gd name="connsiteX6028" fmla="*/ 7120066 w 9408955"/>
              <a:gd name="connsiteY6028" fmla="*/ 4074330 h 4587875"/>
              <a:gd name="connsiteX6029" fmla="*/ 7154477 w 9408955"/>
              <a:gd name="connsiteY6029" fmla="*/ 4040067 h 4587875"/>
              <a:gd name="connsiteX6030" fmla="*/ 7096420 w 9408955"/>
              <a:gd name="connsiteY6030" fmla="*/ 4012241 h 4587875"/>
              <a:gd name="connsiteX6031" fmla="*/ 7102770 w 9408955"/>
              <a:gd name="connsiteY6031" fmla="*/ 4069928 h 4587875"/>
              <a:gd name="connsiteX6032" fmla="*/ 7120066 w 9408955"/>
              <a:gd name="connsiteY6032" fmla="*/ 4074330 h 4587875"/>
              <a:gd name="connsiteX6033" fmla="*/ 3011344 w 9408955"/>
              <a:gd name="connsiteY6033" fmla="*/ 4074437 h 4587875"/>
              <a:gd name="connsiteX6034" fmla="*/ 3042192 w 9408955"/>
              <a:gd name="connsiteY6034" fmla="*/ 4031939 h 4587875"/>
              <a:gd name="connsiteX6035" fmla="*/ 2992891 w 9408955"/>
              <a:gd name="connsiteY6035" fmla="*/ 4006506 h 4587875"/>
              <a:gd name="connsiteX6036" fmla="*/ 2992439 w 9408955"/>
              <a:gd name="connsiteY6036" fmla="*/ 4070889 h 4587875"/>
              <a:gd name="connsiteX6037" fmla="*/ 3011344 w 9408955"/>
              <a:gd name="connsiteY6037" fmla="*/ 4074437 h 4587875"/>
              <a:gd name="connsiteX6038" fmla="*/ 7530607 w 9408955"/>
              <a:gd name="connsiteY6038" fmla="*/ 4074498 h 4587875"/>
              <a:gd name="connsiteX6039" fmla="*/ 7563543 w 9408955"/>
              <a:gd name="connsiteY6039" fmla="*/ 4040212 h 4587875"/>
              <a:gd name="connsiteX6040" fmla="*/ 7519599 w 9408955"/>
              <a:gd name="connsiteY6040" fmla="*/ 4004724 h 4587875"/>
              <a:gd name="connsiteX6041" fmla="*/ 7512927 w 9408955"/>
              <a:gd name="connsiteY6041" fmla="*/ 4071092 h 4587875"/>
              <a:gd name="connsiteX6042" fmla="*/ 7530607 w 9408955"/>
              <a:gd name="connsiteY6042" fmla="*/ 4074498 h 4587875"/>
              <a:gd name="connsiteX6043" fmla="*/ 7322938 w 9408955"/>
              <a:gd name="connsiteY6043" fmla="*/ 4074545 h 4587875"/>
              <a:gd name="connsiteX6044" fmla="*/ 7358997 w 9408955"/>
              <a:gd name="connsiteY6044" fmla="*/ 4040093 h 4587875"/>
              <a:gd name="connsiteX6045" fmla="*/ 7318401 w 9408955"/>
              <a:gd name="connsiteY6045" fmla="*/ 4004548 h 4587875"/>
              <a:gd name="connsiteX6046" fmla="*/ 7305328 w 9408955"/>
              <a:gd name="connsiteY6046" fmla="*/ 4068214 h 4587875"/>
              <a:gd name="connsiteX6047" fmla="*/ 7322938 w 9408955"/>
              <a:gd name="connsiteY6047" fmla="*/ 4074545 h 4587875"/>
              <a:gd name="connsiteX6048" fmla="*/ 7020436 w 9408955"/>
              <a:gd name="connsiteY6048" fmla="*/ 4074572 h 4587875"/>
              <a:gd name="connsiteX6049" fmla="*/ 7050383 w 9408955"/>
              <a:gd name="connsiteY6049" fmla="*/ 4028019 h 4587875"/>
              <a:gd name="connsiteX6050" fmla="*/ 6998448 w 9408955"/>
              <a:gd name="connsiteY6050" fmla="*/ 4008920 h 4587875"/>
              <a:gd name="connsiteX6051" fmla="*/ 6999809 w 9408955"/>
              <a:gd name="connsiteY6051" fmla="*/ 4070537 h 4587875"/>
              <a:gd name="connsiteX6052" fmla="*/ 7020436 w 9408955"/>
              <a:gd name="connsiteY6052" fmla="*/ 4074572 h 4587875"/>
              <a:gd name="connsiteX6053" fmla="*/ 1264407 w 9408955"/>
              <a:gd name="connsiteY6053" fmla="*/ 4074604 h 4587875"/>
              <a:gd name="connsiteX6054" fmla="*/ 1297049 w 9408955"/>
              <a:gd name="connsiteY6054" fmla="*/ 4039982 h 4587875"/>
              <a:gd name="connsiteX6055" fmla="*/ 1247880 w 9408955"/>
              <a:gd name="connsiteY6055" fmla="*/ 4006357 h 4587875"/>
              <a:gd name="connsiteX6056" fmla="*/ 1247652 w 9408955"/>
              <a:gd name="connsiteY6056" fmla="*/ 4071074 h 4587875"/>
              <a:gd name="connsiteX6057" fmla="*/ 1264407 w 9408955"/>
              <a:gd name="connsiteY6057" fmla="*/ 4074604 h 4587875"/>
              <a:gd name="connsiteX6058" fmla="*/ 3623430 w 9408955"/>
              <a:gd name="connsiteY6058" fmla="*/ 4074687 h 4587875"/>
              <a:gd name="connsiteX6059" fmla="*/ 3658371 w 9408955"/>
              <a:gd name="connsiteY6059" fmla="*/ 4039733 h 4587875"/>
              <a:gd name="connsiteX6060" fmla="*/ 3611473 w 9408955"/>
              <a:gd name="connsiteY6060" fmla="*/ 4006396 h 4587875"/>
              <a:gd name="connsiteX6061" fmla="*/ 3605836 w 9408955"/>
              <a:gd name="connsiteY6061" fmla="*/ 4068762 h 4587875"/>
              <a:gd name="connsiteX6062" fmla="*/ 3623430 w 9408955"/>
              <a:gd name="connsiteY6062" fmla="*/ 4074687 h 4587875"/>
              <a:gd name="connsiteX6063" fmla="*/ 7737429 w 9408955"/>
              <a:gd name="connsiteY6063" fmla="*/ 4074698 h 4587875"/>
              <a:gd name="connsiteX6064" fmla="*/ 7771331 w 9408955"/>
              <a:gd name="connsiteY6064" fmla="*/ 4039751 h 4587875"/>
              <a:gd name="connsiteX6065" fmla="*/ 7720386 w 9408955"/>
              <a:gd name="connsiteY6065" fmla="*/ 4006357 h 4587875"/>
              <a:gd name="connsiteX6066" fmla="*/ 7720158 w 9408955"/>
              <a:gd name="connsiteY6066" fmla="*/ 4071074 h 4587875"/>
              <a:gd name="connsiteX6067" fmla="*/ 7737429 w 9408955"/>
              <a:gd name="connsiteY6067" fmla="*/ 4074698 h 4587875"/>
              <a:gd name="connsiteX6068" fmla="*/ 3525969 w 9408955"/>
              <a:gd name="connsiteY6068" fmla="*/ 4074739 h 4587875"/>
              <a:gd name="connsiteX6069" fmla="*/ 3557606 w 9408955"/>
              <a:gd name="connsiteY6069" fmla="*/ 4032715 h 4587875"/>
              <a:gd name="connsiteX6070" fmla="*/ 3501133 w 9408955"/>
              <a:gd name="connsiteY6070" fmla="*/ 4010100 h 4587875"/>
              <a:gd name="connsiteX6071" fmla="*/ 3506849 w 9408955"/>
              <a:gd name="connsiteY6071" fmla="*/ 4071483 h 4587875"/>
              <a:gd name="connsiteX6072" fmla="*/ 3525969 w 9408955"/>
              <a:gd name="connsiteY6072" fmla="*/ 4074739 h 4587875"/>
              <a:gd name="connsiteX6073" fmla="*/ 6912273 w 9408955"/>
              <a:gd name="connsiteY6073" fmla="*/ 4074799 h 4587875"/>
              <a:gd name="connsiteX6074" fmla="*/ 6948506 w 9408955"/>
              <a:gd name="connsiteY6074" fmla="*/ 4040319 h 4587875"/>
              <a:gd name="connsiteX6075" fmla="*/ 6894530 w 9408955"/>
              <a:gd name="connsiteY6075" fmla="*/ 4009242 h 4587875"/>
              <a:gd name="connsiteX6076" fmla="*/ 6894530 w 9408955"/>
              <a:gd name="connsiteY6076" fmla="*/ 4070711 h 4587875"/>
              <a:gd name="connsiteX6077" fmla="*/ 6912273 w 9408955"/>
              <a:gd name="connsiteY6077" fmla="*/ 4074799 h 4587875"/>
              <a:gd name="connsiteX6078" fmla="*/ 7223266 w 9408955"/>
              <a:gd name="connsiteY6078" fmla="*/ 4074861 h 4587875"/>
              <a:gd name="connsiteX6079" fmla="*/ 7255601 w 9408955"/>
              <a:gd name="connsiteY6079" fmla="*/ 4041108 h 4587875"/>
              <a:gd name="connsiteX6080" fmla="*/ 7206100 w 9408955"/>
              <a:gd name="connsiteY6080" fmla="*/ 4007827 h 4587875"/>
              <a:gd name="connsiteX6081" fmla="*/ 7206328 w 9408955"/>
              <a:gd name="connsiteY6081" fmla="*/ 4070969 h 4587875"/>
              <a:gd name="connsiteX6082" fmla="*/ 7223266 w 9408955"/>
              <a:gd name="connsiteY6082" fmla="*/ 4074861 h 4587875"/>
              <a:gd name="connsiteX6083" fmla="*/ 1364512 w 9408955"/>
              <a:gd name="connsiteY6083" fmla="*/ 4074871 h 4587875"/>
              <a:gd name="connsiteX6084" fmla="*/ 1400025 w 9408955"/>
              <a:gd name="connsiteY6084" fmla="*/ 4039982 h 4587875"/>
              <a:gd name="connsiteX6085" fmla="*/ 1345991 w 9408955"/>
              <a:gd name="connsiteY6085" fmla="*/ 4009056 h 4587875"/>
              <a:gd name="connsiteX6086" fmla="*/ 1346668 w 9408955"/>
              <a:gd name="connsiteY6086" fmla="*/ 4070679 h 4587875"/>
              <a:gd name="connsiteX6087" fmla="*/ 1364512 w 9408955"/>
              <a:gd name="connsiteY6087" fmla="*/ 4074871 h 4587875"/>
              <a:gd name="connsiteX6088" fmla="*/ 3422803 w 9408955"/>
              <a:gd name="connsiteY6088" fmla="*/ 4074978 h 4587875"/>
              <a:gd name="connsiteX6089" fmla="*/ 3454695 w 9408955"/>
              <a:gd name="connsiteY6089" fmla="*/ 4034131 h 4587875"/>
              <a:gd name="connsiteX6090" fmla="*/ 3402534 w 9408955"/>
              <a:gd name="connsiteY6090" fmla="*/ 4008992 h 4587875"/>
              <a:gd name="connsiteX6091" fmla="*/ 3403895 w 9408955"/>
              <a:gd name="connsiteY6091" fmla="*/ 4071382 h 4587875"/>
              <a:gd name="connsiteX6092" fmla="*/ 3422803 w 9408955"/>
              <a:gd name="connsiteY6092" fmla="*/ 4074978 h 4587875"/>
              <a:gd name="connsiteX6093" fmla="*/ 1158847 w 9408955"/>
              <a:gd name="connsiteY6093" fmla="*/ 4075008 h 4587875"/>
              <a:gd name="connsiteX6094" fmla="*/ 1192036 w 9408955"/>
              <a:gd name="connsiteY6094" fmla="*/ 4047997 h 4587875"/>
              <a:gd name="connsiteX6095" fmla="*/ 1149168 w 9408955"/>
              <a:gd name="connsiteY6095" fmla="*/ 4004676 h 4587875"/>
              <a:gd name="connsiteX6096" fmla="*/ 1143925 w 9408955"/>
              <a:gd name="connsiteY6096" fmla="*/ 4071377 h 4587875"/>
              <a:gd name="connsiteX6097" fmla="*/ 1158847 w 9408955"/>
              <a:gd name="connsiteY6097" fmla="*/ 4075008 h 4587875"/>
              <a:gd name="connsiteX6098" fmla="*/ 3315480 w 9408955"/>
              <a:gd name="connsiteY6098" fmla="*/ 4075055 h 4587875"/>
              <a:gd name="connsiteX6099" fmla="*/ 3351626 w 9408955"/>
              <a:gd name="connsiteY6099" fmla="*/ 4047024 h 4587875"/>
              <a:gd name="connsiteX6100" fmla="*/ 3313255 w 9408955"/>
              <a:gd name="connsiteY6100" fmla="*/ 4003692 h 4587875"/>
              <a:gd name="connsiteX6101" fmla="*/ 3299386 w 9408955"/>
              <a:gd name="connsiteY6101" fmla="*/ 4071427 h 4587875"/>
              <a:gd name="connsiteX6102" fmla="*/ 3315480 w 9408955"/>
              <a:gd name="connsiteY6102" fmla="*/ 4075055 h 4587875"/>
              <a:gd name="connsiteX6103" fmla="*/ 6709828 w 9408955"/>
              <a:gd name="connsiteY6103" fmla="*/ 4075060 h 4587875"/>
              <a:gd name="connsiteX6104" fmla="*/ 6741274 w 9408955"/>
              <a:gd name="connsiteY6104" fmla="*/ 4040759 h 4587875"/>
              <a:gd name="connsiteX6105" fmla="*/ 6699318 w 9408955"/>
              <a:gd name="connsiteY6105" fmla="*/ 4004411 h 4587875"/>
              <a:gd name="connsiteX6106" fmla="*/ 6692968 w 9408955"/>
              <a:gd name="connsiteY6106" fmla="*/ 4071163 h 4587875"/>
              <a:gd name="connsiteX6107" fmla="*/ 6709828 w 9408955"/>
              <a:gd name="connsiteY6107" fmla="*/ 4075060 h 4587875"/>
              <a:gd name="connsiteX6108" fmla="*/ 2189845 w 9408955"/>
              <a:gd name="connsiteY6108" fmla="*/ 4075101 h 4587875"/>
              <a:gd name="connsiteX6109" fmla="*/ 2220266 w 9408955"/>
              <a:gd name="connsiteY6109" fmla="*/ 4039971 h 4587875"/>
              <a:gd name="connsiteX6110" fmla="*/ 2166813 w 9408955"/>
              <a:gd name="connsiteY6110" fmla="*/ 4010340 h 4587875"/>
              <a:gd name="connsiteX6111" fmla="*/ 2172725 w 9408955"/>
              <a:gd name="connsiteY6111" fmla="*/ 4071654 h 4587875"/>
              <a:gd name="connsiteX6112" fmla="*/ 2189845 w 9408955"/>
              <a:gd name="connsiteY6112" fmla="*/ 4075101 h 4587875"/>
              <a:gd name="connsiteX6113" fmla="*/ 1352758 w 9408955"/>
              <a:gd name="connsiteY6113" fmla="*/ 4174950 h 4587875"/>
              <a:gd name="connsiteX6114" fmla="*/ 1399639 w 9408955"/>
              <a:gd name="connsiteY6114" fmla="*/ 4151775 h 4587875"/>
              <a:gd name="connsiteX6115" fmla="*/ 1348832 w 9408955"/>
              <a:gd name="connsiteY6115" fmla="*/ 4110600 h 4587875"/>
              <a:gd name="connsiteX6116" fmla="*/ 1352758 w 9408955"/>
              <a:gd name="connsiteY6116" fmla="*/ 4174950 h 4587875"/>
              <a:gd name="connsiteX6117" fmla="*/ 2920079 w 9408955"/>
              <a:gd name="connsiteY6117" fmla="*/ 4175431 h 4587875"/>
              <a:gd name="connsiteX6118" fmla="*/ 2938912 w 9408955"/>
              <a:gd name="connsiteY6118" fmla="*/ 4152882 h 4587875"/>
              <a:gd name="connsiteX6119" fmla="*/ 2897072 w 9408955"/>
              <a:gd name="connsiteY6119" fmla="*/ 4107841 h 4587875"/>
              <a:gd name="connsiteX6120" fmla="*/ 2889756 w 9408955"/>
              <a:gd name="connsiteY6120" fmla="*/ 4174145 h 4587875"/>
              <a:gd name="connsiteX6121" fmla="*/ 2920079 w 9408955"/>
              <a:gd name="connsiteY6121" fmla="*/ 4175431 h 4587875"/>
              <a:gd name="connsiteX6122" fmla="*/ 2277002 w 9408955"/>
              <a:gd name="connsiteY6122" fmla="*/ 4175706 h 4587875"/>
              <a:gd name="connsiteX6123" fmla="*/ 2322781 w 9408955"/>
              <a:gd name="connsiteY6123" fmla="*/ 4151797 h 4587875"/>
              <a:gd name="connsiteX6124" fmla="*/ 2279724 w 9408955"/>
              <a:gd name="connsiteY6124" fmla="*/ 4107659 h 4587875"/>
              <a:gd name="connsiteX6125" fmla="*/ 2277002 w 9408955"/>
              <a:gd name="connsiteY6125" fmla="*/ 4175706 h 4587875"/>
              <a:gd name="connsiteX6126" fmla="*/ 7026742 w 9408955"/>
              <a:gd name="connsiteY6126" fmla="*/ 4176236 h 4587875"/>
              <a:gd name="connsiteX6127" fmla="*/ 7048253 w 9408955"/>
              <a:gd name="connsiteY6127" fmla="*/ 4157701 h 4587875"/>
              <a:gd name="connsiteX6128" fmla="*/ 6997425 w 9408955"/>
              <a:gd name="connsiteY6128" fmla="*/ 4112007 h 4587875"/>
              <a:gd name="connsiteX6129" fmla="*/ 6998565 w 9408955"/>
              <a:gd name="connsiteY6129" fmla="*/ 4173694 h 4587875"/>
              <a:gd name="connsiteX6130" fmla="*/ 7026742 w 9408955"/>
              <a:gd name="connsiteY6130" fmla="*/ 4176236 h 4587875"/>
              <a:gd name="connsiteX6131" fmla="*/ 3223383 w 9408955"/>
              <a:gd name="connsiteY6131" fmla="*/ 4176333 h 4587875"/>
              <a:gd name="connsiteX6132" fmla="*/ 3244793 w 9408955"/>
              <a:gd name="connsiteY6132" fmla="*/ 4123871 h 4587875"/>
              <a:gd name="connsiteX6133" fmla="*/ 3182842 w 9408955"/>
              <a:gd name="connsiteY6133" fmla="*/ 4129314 h 4587875"/>
              <a:gd name="connsiteX6134" fmla="*/ 3201816 w 9408955"/>
              <a:gd name="connsiteY6134" fmla="*/ 4175578 h 4587875"/>
              <a:gd name="connsiteX6135" fmla="*/ 3223383 w 9408955"/>
              <a:gd name="connsiteY6135" fmla="*/ 4176333 h 4587875"/>
              <a:gd name="connsiteX6136" fmla="*/ 3018929 w 9408955"/>
              <a:gd name="connsiteY6136" fmla="*/ 4176688 h 4587875"/>
              <a:gd name="connsiteX6137" fmla="*/ 3038580 w 9408955"/>
              <a:gd name="connsiteY6137" fmla="*/ 4160837 h 4587875"/>
              <a:gd name="connsiteX6138" fmla="*/ 3001031 w 9408955"/>
              <a:gd name="connsiteY6138" fmla="*/ 4107409 h 4587875"/>
              <a:gd name="connsiteX6139" fmla="*/ 2993340 w 9408955"/>
              <a:gd name="connsiteY6139" fmla="*/ 4174825 h 4587875"/>
              <a:gd name="connsiteX6140" fmla="*/ 3018929 w 9408955"/>
              <a:gd name="connsiteY6140" fmla="*/ 4176688 h 4587875"/>
              <a:gd name="connsiteX6141" fmla="*/ 3524170 w 9408955"/>
              <a:gd name="connsiteY6141" fmla="*/ 4176896 h 4587875"/>
              <a:gd name="connsiteX6142" fmla="*/ 3558103 w 9408955"/>
              <a:gd name="connsiteY6142" fmla="*/ 4145132 h 4587875"/>
              <a:gd name="connsiteX6143" fmla="*/ 3499655 w 9408955"/>
              <a:gd name="connsiteY6143" fmla="*/ 4115717 h 4587875"/>
              <a:gd name="connsiteX6144" fmla="*/ 3507614 w 9408955"/>
              <a:gd name="connsiteY6144" fmla="*/ 4173199 h 4587875"/>
              <a:gd name="connsiteX6145" fmla="*/ 3524170 w 9408955"/>
              <a:gd name="connsiteY6145" fmla="*/ 4176896 h 4587875"/>
              <a:gd name="connsiteX6146" fmla="*/ 1779428 w 9408955"/>
              <a:gd name="connsiteY6146" fmla="*/ 4176964 h 4587875"/>
              <a:gd name="connsiteX6147" fmla="*/ 1810411 w 9408955"/>
              <a:gd name="connsiteY6147" fmla="*/ 4144038 h 4587875"/>
              <a:gd name="connsiteX6148" fmla="*/ 1765102 w 9408955"/>
              <a:gd name="connsiteY6148" fmla="*/ 4108623 h 4587875"/>
              <a:gd name="connsiteX6149" fmla="*/ 1762572 w 9408955"/>
              <a:gd name="connsiteY6149" fmla="*/ 4174942 h 4587875"/>
              <a:gd name="connsiteX6150" fmla="*/ 1779428 w 9408955"/>
              <a:gd name="connsiteY6150" fmla="*/ 4176964 h 4587875"/>
              <a:gd name="connsiteX6151" fmla="*/ 2086667 w 9408955"/>
              <a:gd name="connsiteY6151" fmla="*/ 4176967 h 4587875"/>
              <a:gd name="connsiteX6152" fmla="*/ 2119982 w 9408955"/>
              <a:gd name="connsiteY6152" fmla="*/ 4144303 h 4587875"/>
              <a:gd name="connsiteX6153" fmla="*/ 2065936 w 9408955"/>
              <a:gd name="connsiteY6153" fmla="*/ 4111022 h 4587875"/>
              <a:gd name="connsiteX6154" fmla="*/ 2070088 w 9408955"/>
              <a:gd name="connsiteY6154" fmla="*/ 4173480 h 4587875"/>
              <a:gd name="connsiteX6155" fmla="*/ 2086667 w 9408955"/>
              <a:gd name="connsiteY6155" fmla="*/ 4176967 h 4587875"/>
              <a:gd name="connsiteX6156" fmla="*/ 2194030 w 9408955"/>
              <a:gd name="connsiteY6156" fmla="*/ 4176998 h 4587875"/>
              <a:gd name="connsiteX6157" fmla="*/ 2219452 w 9408955"/>
              <a:gd name="connsiteY6157" fmla="*/ 4128406 h 4587875"/>
              <a:gd name="connsiteX6158" fmla="*/ 2154602 w 9408955"/>
              <a:gd name="connsiteY6158" fmla="*/ 4129091 h 4587875"/>
              <a:gd name="connsiteX6159" fmla="*/ 2173457 w 9408955"/>
              <a:gd name="connsiteY6159" fmla="*/ 4175027 h 4587875"/>
              <a:gd name="connsiteX6160" fmla="*/ 2194030 w 9408955"/>
              <a:gd name="connsiteY6160" fmla="*/ 4176998 h 4587875"/>
              <a:gd name="connsiteX6161" fmla="*/ 8148384 w 9408955"/>
              <a:gd name="connsiteY6161" fmla="*/ 4177135 h 4587875"/>
              <a:gd name="connsiteX6162" fmla="*/ 8179760 w 9408955"/>
              <a:gd name="connsiteY6162" fmla="*/ 4144269 h 4587875"/>
              <a:gd name="connsiteX6163" fmla="*/ 8133591 w 9408955"/>
              <a:gd name="connsiteY6163" fmla="*/ 4109076 h 4587875"/>
              <a:gd name="connsiteX6164" fmla="*/ 8131771 w 9408955"/>
              <a:gd name="connsiteY6164" fmla="*/ 4173822 h 4587875"/>
              <a:gd name="connsiteX6165" fmla="*/ 8148384 w 9408955"/>
              <a:gd name="connsiteY6165" fmla="*/ 4177135 h 4587875"/>
              <a:gd name="connsiteX6166" fmla="*/ 3105709 w 9408955"/>
              <a:gd name="connsiteY6166" fmla="*/ 4177306 h 4587875"/>
              <a:gd name="connsiteX6167" fmla="*/ 3126002 w 9408955"/>
              <a:gd name="connsiteY6167" fmla="*/ 4175986 h 4587875"/>
              <a:gd name="connsiteX6168" fmla="*/ 3129158 w 9408955"/>
              <a:gd name="connsiteY6168" fmla="*/ 4111048 h 4587875"/>
              <a:gd name="connsiteX6169" fmla="*/ 3086995 w 9408955"/>
              <a:gd name="connsiteY6169" fmla="*/ 4111507 h 4587875"/>
              <a:gd name="connsiteX6170" fmla="*/ 3088122 w 9408955"/>
              <a:gd name="connsiteY6170" fmla="*/ 4168643 h 4587875"/>
              <a:gd name="connsiteX6171" fmla="*/ 3105709 w 9408955"/>
              <a:gd name="connsiteY6171" fmla="*/ 4177306 h 4587875"/>
              <a:gd name="connsiteX6172" fmla="*/ 1571652 w 9408955"/>
              <a:gd name="connsiteY6172" fmla="*/ 4177477 h 4587875"/>
              <a:gd name="connsiteX6173" fmla="*/ 1605232 w 9408955"/>
              <a:gd name="connsiteY6173" fmla="*/ 4145118 h 4587875"/>
              <a:gd name="connsiteX6174" fmla="*/ 1552015 w 9408955"/>
              <a:gd name="connsiteY6174" fmla="*/ 4111757 h 4587875"/>
              <a:gd name="connsiteX6175" fmla="*/ 1554974 w 9408955"/>
              <a:gd name="connsiteY6175" fmla="*/ 4174139 h 4587875"/>
              <a:gd name="connsiteX6176" fmla="*/ 1571652 w 9408955"/>
              <a:gd name="connsiteY6176" fmla="*/ 4177477 h 4587875"/>
              <a:gd name="connsiteX6177" fmla="*/ 3832911 w 9408955"/>
              <a:gd name="connsiteY6177" fmla="*/ 4177556 h 4587875"/>
              <a:gd name="connsiteX6178" fmla="*/ 3863550 w 9408955"/>
              <a:gd name="connsiteY6178" fmla="*/ 4136528 h 4587875"/>
              <a:gd name="connsiteX6179" fmla="*/ 3802179 w 9408955"/>
              <a:gd name="connsiteY6179" fmla="*/ 4120956 h 4587875"/>
              <a:gd name="connsiteX6180" fmla="*/ 3814043 w 9408955"/>
              <a:gd name="connsiteY6180" fmla="*/ 4173169 h 4587875"/>
              <a:gd name="connsiteX6181" fmla="*/ 3832911 w 9408955"/>
              <a:gd name="connsiteY6181" fmla="*/ 4177556 h 4587875"/>
              <a:gd name="connsiteX6182" fmla="*/ 3939056 w 9408955"/>
              <a:gd name="connsiteY6182" fmla="*/ 4177782 h 4587875"/>
              <a:gd name="connsiteX6183" fmla="*/ 3966000 w 9408955"/>
              <a:gd name="connsiteY6183" fmla="*/ 4129456 h 4587875"/>
              <a:gd name="connsiteX6184" fmla="*/ 3909984 w 9408955"/>
              <a:gd name="connsiteY6184" fmla="*/ 4114754 h 4587875"/>
              <a:gd name="connsiteX6185" fmla="*/ 3918215 w 9408955"/>
              <a:gd name="connsiteY6185" fmla="*/ 4174710 h 4587875"/>
              <a:gd name="connsiteX6186" fmla="*/ 3939056 w 9408955"/>
              <a:gd name="connsiteY6186" fmla="*/ 4177782 h 4587875"/>
              <a:gd name="connsiteX6187" fmla="*/ 1672677 w 9408955"/>
              <a:gd name="connsiteY6187" fmla="*/ 4177811 h 4587875"/>
              <a:gd name="connsiteX6188" fmla="*/ 1707042 w 9408955"/>
              <a:gd name="connsiteY6188" fmla="*/ 4127526 h 4587875"/>
              <a:gd name="connsiteX6189" fmla="*/ 1659993 w 9408955"/>
              <a:gd name="connsiteY6189" fmla="*/ 4108842 h 4587875"/>
              <a:gd name="connsiteX6190" fmla="*/ 1672677 w 9408955"/>
              <a:gd name="connsiteY6190" fmla="*/ 4177811 h 4587875"/>
              <a:gd name="connsiteX6191" fmla="*/ 7322506 w 9408955"/>
              <a:gd name="connsiteY6191" fmla="*/ 4177918 h 4587875"/>
              <a:gd name="connsiteX6192" fmla="*/ 7358113 w 9408955"/>
              <a:gd name="connsiteY6192" fmla="*/ 4143959 h 4587875"/>
              <a:gd name="connsiteX6193" fmla="*/ 7312718 w 9408955"/>
              <a:gd name="connsiteY6193" fmla="*/ 4107885 h 4587875"/>
              <a:gd name="connsiteX6194" fmla="*/ 7304734 w 9408955"/>
              <a:gd name="connsiteY6194" fmla="*/ 4172910 h 4587875"/>
              <a:gd name="connsiteX6195" fmla="*/ 7322506 w 9408955"/>
              <a:gd name="connsiteY6195" fmla="*/ 4177918 h 4587875"/>
              <a:gd name="connsiteX6196" fmla="*/ 1879956 w 9408955"/>
              <a:gd name="connsiteY6196" fmla="*/ 4177959 h 4587875"/>
              <a:gd name="connsiteX6197" fmla="*/ 1912379 w 9408955"/>
              <a:gd name="connsiteY6197" fmla="*/ 4135758 h 4587875"/>
              <a:gd name="connsiteX6198" fmla="*/ 1858337 w 9408955"/>
              <a:gd name="connsiteY6198" fmla="*/ 4113251 h 4587875"/>
              <a:gd name="connsiteX6199" fmla="*/ 1861027 w 9408955"/>
              <a:gd name="connsiteY6199" fmla="*/ 4172816 h 4587875"/>
              <a:gd name="connsiteX6200" fmla="*/ 1879956 w 9408955"/>
              <a:gd name="connsiteY6200" fmla="*/ 4177959 h 4587875"/>
              <a:gd name="connsiteX6201" fmla="*/ 7118356 w 9408955"/>
              <a:gd name="connsiteY6201" fmla="*/ 4178160 h 4587875"/>
              <a:gd name="connsiteX6202" fmla="*/ 7153908 w 9408955"/>
              <a:gd name="connsiteY6202" fmla="*/ 4151801 h 4587875"/>
              <a:gd name="connsiteX6203" fmla="*/ 7104265 w 9408955"/>
              <a:gd name="connsiteY6203" fmla="*/ 4110222 h 4587875"/>
              <a:gd name="connsiteX6204" fmla="*/ 7103116 w 9408955"/>
              <a:gd name="connsiteY6204" fmla="*/ 4174083 h 4587875"/>
              <a:gd name="connsiteX6205" fmla="*/ 7118356 w 9408955"/>
              <a:gd name="connsiteY6205" fmla="*/ 4178160 h 4587875"/>
              <a:gd name="connsiteX6206" fmla="*/ 3624233 w 9408955"/>
              <a:gd name="connsiteY6206" fmla="*/ 4178195 h 4587875"/>
              <a:gd name="connsiteX6207" fmla="*/ 3659048 w 9408955"/>
              <a:gd name="connsiteY6207" fmla="*/ 4144308 h 4587875"/>
              <a:gd name="connsiteX6208" fmla="*/ 3615081 w 9408955"/>
              <a:gd name="connsiteY6208" fmla="*/ 4107908 h 4587875"/>
              <a:gd name="connsiteX6209" fmla="*/ 3606738 w 9408955"/>
              <a:gd name="connsiteY6209" fmla="*/ 4173566 h 4587875"/>
              <a:gd name="connsiteX6210" fmla="*/ 3624233 w 9408955"/>
              <a:gd name="connsiteY6210" fmla="*/ 4178195 h 4587875"/>
              <a:gd name="connsiteX6211" fmla="*/ 8364152 w 9408955"/>
              <a:gd name="connsiteY6211" fmla="*/ 4178300 h 4587875"/>
              <a:gd name="connsiteX6212" fmla="*/ 8387058 w 9408955"/>
              <a:gd name="connsiteY6212" fmla="*/ 4137267 h 4587875"/>
              <a:gd name="connsiteX6213" fmla="*/ 8348731 w 9408955"/>
              <a:gd name="connsiteY6213" fmla="*/ 4105275 h 4587875"/>
              <a:gd name="connsiteX6214" fmla="*/ 8316754 w 9408955"/>
              <a:gd name="connsiteY6214" fmla="*/ 4151640 h 4587875"/>
              <a:gd name="connsiteX6215" fmla="*/ 8338525 w 9408955"/>
              <a:gd name="connsiteY6215" fmla="*/ 4177836 h 4587875"/>
              <a:gd name="connsiteX6216" fmla="*/ 8364152 w 9408955"/>
              <a:gd name="connsiteY6216" fmla="*/ 4178300 h 4587875"/>
              <a:gd name="connsiteX6217" fmla="*/ 6824716 w 9408955"/>
              <a:gd name="connsiteY6217" fmla="*/ 4178300 h 4587875"/>
              <a:gd name="connsiteX6218" fmla="*/ 6837748 w 9408955"/>
              <a:gd name="connsiteY6218" fmla="*/ 4116970 h 4587875"/>
              <a:gd name="connsiteX6219" fmla="*/ 6776474 w 9408955"/>
              <a:gd name="connsiteY6219" fmla="*/ 4144101 h 4587875"/>
              <a:gd name="connsiteX6220" fmla="*/ 6824716 w 9408955"/>
              <a:gd name="connsiteY6220" fmla="*/ 4178300 h 4587875"/>
              <a:gd name="connsiteX6221" fmla="*/ 5975560 w 9408955"/>
              <a:gd name="connsiteY6221" fmla="*/ 4178300 h 4587875"/>
              <a:gd name="connsiteX6222" fmla="*/ 6021331 w 9408955"/>
              <a:gd name="connsiteY6222" fmla="*/ 4151083 h 4587875"/>
              <a:gd name="connsiteX6223" fmla="*/ 5973092 w 9408955"/>
              <a:gd name="connsiteY6223" fmla="*/ 4110820 h 4587875"/>
              <a:gd name="connsiteX6224" fmla="*/ 5975560 w 9408955"/>
              <a:gd name="connsiteY6224" fmla="*/ 4178300 h 4587875"/>
              <a:gd name="connsiteX6225" fmla="*/ 3740729 w 9408955"/>
              <a:gd name="connsiteY6225" fmla="*/ 4178300 h 4587875"/>
              <a:gd name="connsiteX6226" fmla="*/ 3726823 w 9408955"/>
              <a:gd name="connsiteY6226" fmla="*/ 4106228 h 4587875"/>
              <a:gd name="connsiteX6227" fmla="*/ 3714513 w 9408955"/>
              <a:gd name="connsiteY6227" fmla="*/ 4178069 h 4587875"/>
              <a:gd name="connsiteX6228" fmla="*/ 3740729 w 9408955"/>
              <a:gd name="connsiteY6228" fmla="*/ 4178300 h 4587875"/>
              <a:gd name="connsiteX6229" fmla="*/ 3316969 w 9408955"/>
              <a:gd name="connsiteY6229" fmla="*/ 4178383 h 4587875"/>
              <a:gd name="connsiteX6230" fmla="*/ 3351508 w 9408955"/>
              <a:gd name="connsiteY6230" fmla="*/ 4143729 h 4587875"/>
              <a:gd name="connsiteX6231" fmla="*/ 3302749 w 9408955"/>
              <a:gd name="connsiteY6231" fmla="*/ 4108590 h 4587875"/>
              <a:gd name="connsiteX6232" fmla="*/ 3300027 w 9408955"/>
              <a:gd name="connsiteY6232" fmla="*/ 4173356 h 4587875"/>
              <a:gd name="connsiteX6233" fmla="*/ 3316969 w 9408955"/>
              <a:gd name="connsiteY6233" fmla="*/ 4178383 h 4587875"/>
              <a:gd name="connsiteX6234" fmla="*/ 7221638 w 9408955"/>
              <a:gd name="connsiteY6234" fmla="*/ 4178591 h 4587875"/>
              <a:gd name="connsiteX6235" fmla="*/ 7255664 w 9408955"/>
              <a:gd name="connsiteY6235" fmla="*/ 4137294 h 4587875"/>
              <a:gd name="connsiteX6236" fmla="*/ 7197034 w 9408955"/>
              <a:gd name="connsiteY6236" fmla="*/ 4111698 h 4587875"/>
              <a:gd name="connsiteX6237" fmla="*/ 7202672 w 9408955"/>
              <a:gd name="connsiteY6237" fmla="*/ 4171574 h 4587875"/>
              <a:gd name="connsiteX6238" fmla="*/ 7221638 w 9408955"/>
              <a:gd name="connsiteY6238" fmla="*/ 4178591 h 4587875"/>
              <a:gd name="connsiteX6239" fmla="*/ 3432552 w 9408955"/>
              <a:gd name="connsiteY6239" fmla="*/ 4178977 h 4587875"/>
              <a:gd name="connsiteX6240" fmla="*/ 3452002 w 9408955"/>
              <a:gd name="connsiteY6240" fmla="*/ 4129404 h 4587875"/>
              <a:gd name="connsiteX6241" fmla="*/ 3385057 w 9408955"/>
              <a:gd name="connsiteY6241" fmla="*/ 4137136 h 4587875"/>
              <a:gd name="connsiteX6242" fmla="*/ 3432552 w 9408955"/>
              <a:gd name="connsiteY6242" fmla="*/ 4178977 h 4587875"/>
              <a:gd name="connsiteX6243" fmla="*/ 6898918 w 9408955"/>
              <a:gd name="connsiteY6243" fmla="*/ 4179202 h 4587875"/>
              <a:gd name="connsiteX6244" fmla="*/ 6948694 w 9408955"/>
              <a:gd name="connsiteY6244" fmla="*/ 4144525 h 4587875"/>
              <a:gd name="connsiteX6245" fmla="*/ 6910031 w 9408955"/>
              <a:gd name="connsiteY6245" fmla="*/ 4103687 h 4587875"/>
              <a:gd name="connsiteX6246" fmla="*/ 6877619 w 9408955"/>
              <a:gd name="connsiteY6246" fmla="*/ 4138137 h 4587875"/>
              <a:gd name="connsiteX6247" fmla="*/ 6898918 w 9408955"/>
              <a:gd name="connsiteY6247" fmla="*/ 4179202 h 4587875"/>
              <a:gd name="connsiteX6248" fmla="*/ 7208967 w 9408955"/>
              <a:gd name="connsiteY6248" fmla="*/ 4270148 h 4587875"/>
              <a:gd name="connsiteX6249" fmla="*/ 7249021 w 9408955"/>
              <a:gd name="connsiteY6249" fmla="*/ 4249738 h 4587875"/>
              <a:gd name="connsiteX6250" fmla="*/ 7200774 w 9408955"/>
              <a:gd name="connsiteY6250" fmla="*/ 4228646 h 4587875"/>
              <a:gd name="connsiteX6251" fmla="*/ 7208967 w 9408955"/>
              <a:gd name="connsiteY6251" fmla="*/ 4270148 h 4587875"/>
              <a:gd name="connsiteX6252" fmla="*/ 3739680 w 9408955"/>
              <a:gd name="connsiteY6252" fmla="*/ 4276910 h 4587875"/>
              <a:gd name="connsiteX6253" fmla="*/ 3760403 w 9408955"/>
              <a:gd name="connsiteY6253" fmla="*/ 4255502 h 4587875"/>
              <a:gd name="connsiteX6254" fmla="*/ 3722076 w 9408955"/>
              <a:gd name="connsiteY6254" fmla="*/ 4211339 h 4587875"/>
              <a:gd name="connsiteX6255" fmla="*/ 3708242 w 9408955"/>
              <a:gd name="connsiteY6255" fmla="*/ 4273436 h 4587875"/>
              <a:gd name="connsiteX6256" fmla="*/ 3739680 w 9408955"/>
              <a:gd name="connsiteY6256" fmla="*/ 4276910 h 4587875"/>
              <a:gd name="connsiteX6257" fmla="*/ 2300527 w 9408955"/>
              <a:gd name="connsiteY6257" fmla="*/ 4277247 h 4587875"/>
              <a:gd name="connsiteX6258" fmla="*/ 2321599 w 9408955"/>
              <a:gd name="connsiteY6258" fmla="*/ 4256008 h 4587875"/>
              <a:gd name="connsiteX6259" fmla="*/ 2283324 w 9408955"/>
              <a:gd name="connsiteY6259" fmla="*/ 4210973 h 4587875"/>
              <a:gd name="connsiteX6260" fmla="*/ 2269185 w 9408955"/>
              <a:gd name="connsiteY6260" fmla="*/ 4273750 h 4587875"/>
              <a:gd name="connsiteX6261" fmla="*/ 2300527 w 9408955"/>
              <a:gd name="connsiteY6261" fmla="*/ 4277247 h 4587875"/>
              <a:gd name="connsiteX6262" fmla="*/ 3224826 w 9408955"/>
              <a:gd name="connsiteY6262" fmla="*/ 4277349 h 4587875"/>
              <a:gd name="connsiteX6263" fmla="*/ 3246229 w 9408955"/>
              <a:gd name="connsiteY6263" fmla="*/ 4256314 h 4587875"/>
              <a:gd name="connsiteX6264" fmla="*/ 3207470 w 9408955"/>
              <a:gd name="connsiteY6264" fmla="*/ 4210957 h 4587875"/>
              <a:gd name="connsiteX6265" fmla="*/ 3193334 w 9408955"/>
              <a:gd name="connsiteY6265" fmla="*/ 4274230 h 4587875"/>
              <a:gd name="connsiteX6266" fmla="*/ 3224826 w 9408955"/>
              <a:gd name="connsiteY6266" fmla="*/ 4277349 h 4587875"/>
              <a:gd name="connsiteX6267" fmla="*/ 2697312 w 9408955"/>
              <a:gd name="connsiteY6267" fmla="*/ 4277786 h 4587875"/>
              <a:gd name="connsiteX6268" fmla="*/ 2735551 w 9408955"/>
              <a:gd name="connsiteY6268" fmla="*/ 4248863 h 4587875"/>
              <a:gd name="connsiteX6269" fmla="*/ 2684071 w 9408955"/>
              <a:gd name="connsiteY6269" fmla="*/ 4213749 h 4587875"/>
              <a:gd name="connsiteX6270" fmla="*/ 2680209 w 9408955"/>
              <a:gd name="connsiteY6270" fmla="*/ 4272805 h 4587875"/>
              <a:gd name="connsiteX6271" fmla="*/ 2697312 w 9408955"/>
              <a:gd name="connsiteY6271" fmla="*/ 4277786 h 4587875"/>
              <a:gd name="connsiteX6272" fmla="*/ 2899395 w 9408955"/>
              <a:gd name="connsiteY6272" fmla="*/ 4277830 h 4587875"/>
              <a:gd name="connsiteX6273" fmla="*/ 2939244 w 9408955"/>
              <a:gd name="connsiteY6273" fmla="*/ 4249511 h 4587875"/>
              <a:gd name="connsiteX6274" fmla="*/ 2903036 w 9408955"/>
              <a:gd name="connsiteY6274" fmla="*/ 4210730 h 4587875"/>
              <a:gd name="connsiteX6275" fmla="*/ 2882570 w 9408955"/>
              <a:gd name="connsiteY6275" fmla="*/ 4270375 h 4587875"/>
              <a:gd name="connsiteX6276" fmla="*/ 2899395 w 9408955"/>
              <a:gd name="connsiteY6276" fmla="*/ 4277830 h 4587875"/>
              <a:gd name="connsiteX6277" fmla="*/ 3417048 w 9408955"/>
              <a:gd name="connsiteY6277" fmla="*/ 4277876 h 4587875"/>
              <a:gd name="connsiteX6278" fmla="*/ 3445777 w 9408955"/>
              <a:gd name="connsiteY6278" fmla="*/ 4221332 h 4587875"/>
              <a:gd name="connsiteX6279" fmla="*/ 3382804 w 9408955"/>
              <a:gd name="connsiteY6279" fmla="*/ 4232641 h 4587875"/>
              <a:gd name="connsiteX6280" fmla="*/ 3417048 w 9408955"/>
              <a:gd name="connsiteY6280" fmla="*/ 4277876 h 4587875"/>
              <a:gd name="connsiteX6281" fmla="*/ 3632631 w 9408955"/>
              <a:gd name="connsiteY6281" fmla="*/ 4277940 h 4587875"/>
              <a:gd name="connsiteX6282" fmla="*/ 3655685 w 9408955"/>
              <a:gd name="connsiteY6282" fmla="*/ 4261964 h 4587875"/>
              <a:gd name="connsiteX6283" fmla="*/ 3625753 w 9408955"/>
              <a:gd name="connsiteY6283" fmla="*/ 4209876 h 4587875"/>
              <a:gd name="connsiteX6284" fmla="*/ 3604570 w 9408955"/>
              <a:gd name="connsiteY6284" fmla="*/ 4272749 h 4587875"/>
              <a:gd name="connsiteX6285" fmla="*/ 3632631 w 9408955"/>
              <a:gd name="connsiteY6285" fmla="*/ 4277940 h 4587875"/>
              <a:gd name="connsiteX6286" fmla="*/ 3823476 w 9408955"/>
              <a:gd name="connsiteY6286" fmla="*/ 4278103 h 4587875"/>
              <a:gd name="connsiteX6287" fmla="*/ 3864163 w 9408955"/>
              <a:gd name="connsiteY6287" fmla="*/ 4249866 h 4587875"/>
              <a:gd name="connsiteX6288" fmla="*/ 3815210 w 9408955"/>
              <a:gd name="connsiteY6288" fmla="*/ 4213709 h 4587875"/>
              <a:gd name="connsiteX6289" fmla="*/ 3806204 w 9408955"/>
              <a:gd name="connsiteY6289" fmla="*/ 4271014 h 4587875"/>
              <a:gd name="connsiteX6290" fmla="*/ 3823476 w 9408955"/>
              <a:gd name="connsiteY6290" fmla="*/ 4278103 h 4587875"/>
              <a:gd name="connsiteX6291" fmla="*/ 1872449 w 9408955"/>
              <a:gd name="connsiteY6291" fmla="*/ 4278188 h 4587875"/>
              <a:gd name="connsiteX6292" fmla="*/ 1913475 w 9408955"/>
              <a:gd name="connsiteY6292" fmla="*/ 4241800 h 4587875"/>
              <a:gd name="connsiteX6293" fmla="*/ 1853686 w 9408955"/>
              <a:gd name="connsiteY6293" fmla="*/ 4220482 h 4587875"/>
              <a:gd name="connsiteX6294" fmla="*/ 1853235 w 9408955"/>
              <a:gd name="connsiteY6294" fmla="*/ 4269694 h 4587875"/>
              <a:gd name="connsiteX6295" fmla="*/ 1872449 w 9408955"/>
              <a:gd name="connsiteY6295" fmla="*/ 4278188 h 4587875"/>
              <a:gd name="connsiteX6296" fmla="*/ 4853681 w 9408955"/>
              <a:gd name="connsiteY6296" fmla="*/ 4278265 h 4587875"/>
              <a:gd name="connsiteX6297" fmla="*/ 4893229 w 9408955"/>
              <a:gd name="connsiteY6297" fmla="*/ 4248797 h 4587875"/>
              <a:gd name="connsiteX6298" fmla="*/ 4839780 w 9408955"/>
              <a:gd name="connsiteY6298" fmla="*/ 4214791 h 4587875"/>
              <a:gd name="connsiteX6299" fmla="*/ 4836623 w 9408955"/>
              <a:gd name="connsiteY6299" fmla="*/ 4271774 h 4587875"/>
              <a:gd name="connsiteX6300" fmla="*/ 4853681 w 9408955"/>
              <a:gd name="connsiteY6300" fmla="*/ 4278265 h 4587875"/>
              <a:gd name="connsiteX6301" fmla="*/ 3004886 w 9408955"/>
              <a:gd name="connsiteY6301" fmla="*/ 4278291 h 4587875"/>
              <a:gd name="connsiteX6302" fmla="*/ 3042184 w 9408955"/>
              <a:gd name="connsiteY6302" fmla="*/ 4242580 h 4587875"/>
              <a:gd name="connsiteX6303" fmla="*/ 2984525 w 9408955"/>
              <a:gd name="connsiteY6303" fmla="*/ 4217667 h 4587875"/>
              <a:gd name="connsiteX6304" fmla="*/ 2985882 w 9408955"/>
              <a:gd name="connsiteY6304" fmla="*/ 4271608 h 4587875"/>
              <a:gd name="connsiteX6305" fmla="*/ 3004886 w 9408955"/>
              <a:gd name="connsiteY6305" fmla="*/ 4278291 h 4587875"/>
              <a:gd name="connsiteX6306" fmla="*/ 2078327 w 9408955"/>
              <a:gd name="connsiteY6306" fmla="*/ 4278348 h 4587875"/>
              <a:gd name="connsiteX6307" fmla="*/ 2118839 w 9408955"/>
              <a:gd name="connsiteY6307" fmla="*/ 4249367 h 4587875"/>
              <a:gd name="connsiteX6308" fmla="*/ 2070010 w 9408955"/>
              <a:gd name="connsiteY6308" fmla="*/ 4212946 h 4587875"/>
              <a:gd name="connsiteX6309" fmla="*/ 2061074 w 9408955"/>
              <a:gd name="connsiteY6309" fmla="*/ 4272188 h 4587875"/>
              <a:gd name="connsiteX6310" fmla="*/ 2078327 w 9408955"/>
              <a:gd name="connsiteY6310" fmla="*/ 4278348 h 4587875"/>
              <a:gd name="connsiteX6311" fmla="*/ 2184192 w 9408955"/>
              <a:gd name="connsiteY6311" fmla="*/ 4278576 h 4587875"/>
              <a:gd name="connsiteX6312" fmla="*/ 2219354 w 9408955"/>
              <a:gd name="connsiteY6312" fmla="*/ 4240975 h 4587875"/>
              <a:gd name="connsiteX6313" fmla="*/ 2155661 w 9408955"/>
              <a:gd name="connsiteY6313" fmla="*/ 4226503 h 4587875"/>
              <a:gd name="connsiteX6314" fmla="*/ 2164982 w 9408955"/>
              <a:gd name="connsiteY6314" fmla="*/ 4272676 h 4587875"/>
              <a:gd name="connsiteX6315" fmla="*/ 2184192 w 9408955"/>
              <a:gd name="connsiteY6315" fmla="*/ 4278576 h 4587875"/>
              <a:gd name="connsiteX6316" fmla="*/ 2594153 w 9408955"/>
              <a:gd name="connsiteY6316" fmla="*/ 4278577 h 4587875"/>
              <a:gd name="connsiteX6317" fmla="*/ 2632581 w 9408955"/>
              <a:gd name="connsiteY6317" fmla="*/ 4241774 h 4587875"/>
              <a:gd name="connsiteX6318" fmla="*/ 2574982 w 9408955"/>
              <a:gd name="connsiteY6318" fmla="*/ 4217711 h 4587875"/>
              <a:gd name="connsiteX6319" fmla="*/ 2574754 w 9408955"/>
              <a:gd name="connsiteY6319" fmla="*/ 4272483 h 4587875"/>
              <a:gd name="connsiteX6320" fmla="*/ 2594153 w 9408955"/>
              <a:gd name="connsiteY6320" fmla="*/ 4278577 h 4587875"/>
              <a:gd name="connsiteX6321" fmla="*/ 3518090 w 9408955"/>
              <a:gd name="connsiteY6321" fmla="*/ 4278677 h 4587875"/>
              <a:gd name="connsiteX6322" fmla="*/ 3558094 w 9408955"/>
              <a:gd name="connsiteY6322" fmla="*/ 4249817 h 4587875"/>
              <a:gd name="connsiteX6323" fmla="*/ 3508976 w 9408955"/>
              <a:gd name="connsiteY6323" fmla="*/ 4212001 h 4587875"/>
              <a:gd name="connsiteX6324" fmla="*/ 3501017 w 9408955"/>
              <a:gd name="connsiteY6324" fmla="*/ 4272415 h 4587875"/>
              <a:gd name="connsiteX6325" fmla="*/ 3518090 w 9408955"/>
              <a:gd name="connsiteY6325" fmla="*/ 4278677 h 4587875"/>
              <a:gd name="connsiteX6326" fmla="*/ 2799102 w 9408955"/>
              <a:gd name="connsiteY6326" fmla="*/ 4278694 h 4587875"/>
              <a:gd name="connsiteX6327" fmla="*/ 2841237 w 9408955"/>
              <a:gd name="connsiteY6327" fmla="*/ 4257901 h 4587875"/>
              <a:gd name="connsiteX6328" fmla="*/ 2799049 w 9408955"/>
              <a:gd name="connsiteY6328" fmla="*/ 4210957 h 4587875"/>
              <a:gd name="connsiteX6329" fmla="*/ 2783695 w 9408955"/>
              <a:gd name="connsiteY6329" fmla="*/ 4272642 h 4587875"/>
              <a:gd name="connsiteX6330" fmla="*/ 2799102 w 9408955"/>
              <a:gd name="connsiteY6330" fmla="*/ 4278694 h 4587875"/>
              <a:gd name="connsiteX6331" fmla="*/ 3108538 w 9408955"/>
              <a:gd name="connsiteY6331" fmla="*/ 4278698 h 4587875"/>
              <a:gd name="connsiteX6332" fmla="*/ 3144241 w 9408955"/>
              <a:gd name="connsiteY6332" fmla="*/ 4241193 h 4587875"/>
              <a:gd name="connsiteX6333" fmla="*/ 3085460 w 9408955"/>
              <a:gd name="connsiteY6333" fmla="*/ 4221797 h 4587875"/>
              <a:gd name="connsiteX6334" fmla="*/ 3089303 w 9408955"/>
              <a:gd name="connsiteY6334" fmla="*/ 4273059 h 4587875"/>
              <a:gd name="connsiteX6335" fmla="*/ 3108538 w 9408955"/>
              <a:gd name="connsiteY6335" fmla="*/ 4278698 h 4587875"/>
              <a:gd name="connsiteX6336" fmla="*/ 7113505 w 9408955"/>
              <a:gd name="connsiteY6336" fmla="*/ 4278752 h 4587875"/>
              <a:gd name="connsiteX6337" fmla="*/ 7155109 w 9408955"/>
              <a:gd name="connsiteY6337" fmla="*/ 4250773 h 4587875"/>
              <a:gd name="connsiteX6338" fmla="*/ 7105495 w 9408955"/>
              <a:gd name="connsiteY6338" fmla="*/ 4213936 h 4587875"/>
              <a:gd name="connsiteX6339" fmla="*/ 7096579 w 9408955"/>
              <a:gd name="connsiteY6339" fmla="*/ 4271010 h 4587875"/>
              <a:gd name="connsiteX6340" fmla="*/ 7113505 w 9408955"/>
              <a:gd name="connsiteY6340" fmla="*/ 4278752 h 4587875"/>
              <a:gd name="connsiteX6341" fmla="*/ 1257877 w 9408955"/>
              <a:gd name="connsiteY6341" fmla="*/ 4278798 h 4587875"/>
              <a:gd name="connsiteX6342" fmla="*/ 1296369 w 9408955"/>
              <a:gd name="connsiteY6342" fmla="*/ 4250191 h 4587875"/>
              <a:gd name="connsiteX6343" fmla="*/ 1249537 w 9408955"/>
              <a:gd name="connsiteY6343" fmla="*/ 4213225 h 4587875"/>
              <a:gd name="connsiteX6344" fmla="*/ 1241126 w 9408955"/>
              <a:gd name="connsiteY6344" fmla="*/ 4273096 h 4587875"/>
              <a:gd name="connsiteX6345" fmla="*/ 1257877 w 9408955"/>
              <a:gd name="connsiteY6345" fmla="*/ 4278798 h 4587875"/>
              <a:gd name="connsiteX6346" fmla="*/ 3928628 w 9408955"/>
              <a:gd name="connsiteY6346" fmla="*/ 4278890 h 4587875"/>
              <a:gd name="connsiteX6347" fmla="*/ 3968512 w 9408955"/>
              <a:gd name="connsiteY6347" fmla="*/ 4249651 h 4587875"/>
              <a:gd name="connsiteX6348" fmla="*/ 3925853 w 9408955"/>
              <a:gd name="connsiteY6348" fmla="*/ 4210992 h 4587875"/>
              <a:gd name="connsiteX6349" fmla="*/ 3911557 w 9408955"/>
              <a:gd name="connsiteY6349" fmla="*/ 4272982 h 4587875"/>
              <a:gd name="connsiteX6350" fmla="*/ 3928628 w 9408955"/>
              <a:gd name="connsiteY6350" fmla="*/ 4278890 h 4587875"/>
              <a:gd name="connsiteX6351" fmla="*/ 3310784 w 9408955"/>
              <a:gd name="connsiteY6351" fmla="*/ 4278928 h 4587875"/>
              <a:gd name="connsiteX6352" fmla="*/ 3351684 w 9408955"/>
              <a:gd name="connsiteY6352" fmla="*/ 4242455 h 4587875"/>
              <a:gd name="connsiteX6353" fmla="*/ 3291502 w 9408955"/>
              <a:gd name="connsiteY6353" fmla="*/ 4220917 h 4587875"/>
              <a:gd name="connsiteX6354" fmla="*/ 3291044 w 9408955"/>
              <a:gd name="connsiteY6354" fmla="*/ 4270866 h 4587875"/>
              <a:gd name="connsiteX6355" fmla="*/ 3310784 w 9408955"/>
              <a:gd name="connsiteY6355" fmla="*/ 4278928 h 4587875"/>
              <a:gd name="connsiteX6356" fmla="*/ 7012509 w 9408955"/>
              <a:gd name="connsiteY6356" fmla="*/ 4372256 h 4587875"/>
              <a:gd name="connsiteX6357" fmla="*/ 7042901 w 9408955"/>
              <a:gd name="connsiteY6357" fmla="*/ 4347338 h 4587875"/>
              <a:gd name="connsiteX6358" fmla="*/ 6997509 w 9408955"/>
              <a:gd name="connsiteY6358" fmla="*/ 4330474 h 4587875"/>
              <a:gd name="connsiteX6359" fmla="*/ 6998863 w 9408955"/>
              <a:gd name="connsiteY6359" fmla="*/ 4366282 h 4587875"/>
              <a:gd name="connsiteX6360" fmla="*/ 7012509 w 9408955"/>
              <a:gd name="connsiteY6360" fmla="*/ 4372256 h 4587875"/>
              <a:gd name="connsiteX6361" fmla="*/ 1675359 w 9408955"/>
              <a:gd name="connsiteY6361" fmla="*/ 4377392 h 4587875"/>
              <a:gd name="connsiteX6362" fmla="*/ 1702741 w 9408955"/>
              <a:gd name="connsiteY6362" fmla="*/ 4345072 h 4587875"/>
              <a:gd name="connsiteX6363" fmla="*/ 1664751 w 9408955"/>
              <a:gd name="connsiteY6363" fmla="*/ 4317602 h 4587875"/>
              <a:gd name="connsiteX6364" fmla="*/ 1659974 w 9408955"/>
              <a:gd name="connsiteY6364" fmla="*/ 4374603 h 4587875"/>
              <a:gd name="connsiteX6365" fmla="*/ 1675359 w 9408955"/>
              <a:gd name="connsiteY6365" fmla="*/ 4377392 h 4587875"/>
              <a:gd name="connsiteX6366" fmla="*/ 3845731 w 9408955"/>
              <a:gd name="connsiteY6366" fmla="*/ 4379289 h 4587875"/>
              <a:gd name="connsiteX6367" fmla="*/ 3864121 w 9408955"/>
              <a:gd name="connsiteY6367" fmla="*/ 4353832 h 4587875"/>
              <a:gd name="connsiteX6368" fmla="*/ 3820632 w 9408955"/>
              <a:gd name="connsiteY6368" fmla="*/ 4315051 h 4587875"/>
              <a:gd name="connsiteX6369" fmla="*/ 3812073 w 9408955"/>
              <a:gd name="connsiteY6369" fmla="*/ 4377871 h 4587875"/>
              <a:gd name="connsiteX6370" fmla="*/ 3845731 w 9408955"/>
              <a:gd name="connsiteY6370" fmla="*/ 4379289 h 4587875"/>
              <a:gd name="connsiteX6371" fmla="*/ 2199074 w 9408955"/>
              <a:gd name="connsiteY6371" fmla="*/ 4379515 h 4587875"/>
              <a:gd name="connsiteX6372" fmla="*/ 2220284 w 9408955"/>
              <a:gd name="connsiteY6372" fmla="*/ 4354513 h 4587875"/>
              <a:gd name="connsiteX6373" fmla="*/ 2179682 w 9408955"/>
              <a:gd name="connsiteY6373" fmla="*/ 4313918 h 4587875"/>
              <a:gd name="connsiteX6374" fmla="*/ 2164937 w 9408955"/>
              <a:gd name="connsiteY6374" fmla="*/ 4376284 h 4587875"/>
              <a:gd name="connsiteX6375" fmla="*/ 2199074 w 9408955"/>
              <a:gd name="connsiteY6375" fmla="*/ 4379515 h 4587875"/>
              <a:gd name="connsiteX6376" fmla="*/ 3003056 w 9408955"/>
              <a:gd name="connsiteY6376" fmla="*/ 4380698 h 4587875"/>
              <a:gd name="connsiteX6377" fmla="*/ 3042053 w 9408955"/>
              <a:gd name="connsiteY6377" fmla="*/ 4353474 h 4587875"/>
              <a:gd name="connsiteX6378" fmla="*/ 3000791 w 9408955"/>
              <a:gd name="connsiteY6378" fmla="*/ 4314124 h 4587875"/>
              <a:gd name="connsiteX6379" fmla="*/ 2986268 w 9408955"/>
              <a:gd name="connsiteY6379" fmla="*/ 4374959 h 4587875"/>
              <a:gd name="connsiteX6380" fmla="*/ 3003056 w 9408955"/>
              <a:gd name="connsiteY6380" fmla="*/ 4380698 h 4587875"/>
              <a:gd name="connsiteX6381" fmla="*/ 3626170 w 9408955"/>
              <a:gd name="connsiteY6381" fmla="*/ 4380983 h 4587875"/>
              <a:gd name="connsiteX6382" fmla="*/ 3647869 w 9408955"/>
              <a:gd name="connsiteY6382" fmla="*/ 4375580 h 4587875"/>
              <a:gd name="connsiteX6383" fmla="*/ 3626515 w 9408955"/>
              <a:gd name="connsiteY6383" fmla="*/ 4312796 h 4587875"/>
              <a:gd name="connsiteX6384" fmla="*/ 3604472 w 9408955"/>
              <a:gd name="connsiteY6384" fmla="*/ 4375808 h 4587875"/>
              <a:gd name="connsiteX6385" fmla="*/ 3626170 w 9408955"/>
              <a:gd name="connsiteY6385" fmla="*/ 4380983 h 4587875"/>
              <a:gd name="connsiteX6386" fmla="*/ 3321000 w 9408955"/>
              <a:gd name="connsiteY6386" fmla="*/ 4381052 h 4587875"/>
              <a:gd name="connsiteX6387" fmla="*/ 3342110 w 9408955"/>
              <a:gd name="connsiteY6387" fmla="*/ 4373816 h 4587875"/>
              <a:gd name="connsiteX6388" fmla="*/ 3320459 w 9408955"/>
              <a:gd name="connsiteY6388" fmla="*/ 4313444 h 4587875"/>
              <a:gd name="connsiteX6389" fmla="*/ 3299036 w 9408955"/>
              <a:gd name="connsiteY6389" fmla="*/ 4376756 h 4587875"/>
              <a:gd name="connsiteX6390" fmla="*/ 3321000 w 9408955"/>
              <a:gd name="connsiteY6390" fmla="*/ 4381052 h 4587875"/>
              <a:gd name="connsiteX6391" fmla="*/ 2899064 w 9408955"/>
              <a:gd name="connsiteY6391" fmla="*/ 4381458 h 4587875"/>
              <a:gd name="connsiteX6392" fmla="*/ 2939838 w 9408955"/>
              <a:gd name="connsiteY6392" fmla="*/ 4353436 h 4587875"/>
              <a:gd name="connsiteX6393" fmla="*/ 2896848 w 9408955"/>
              <a:gd name="connsiteY6393" fmla="*/ 4314454 h 4587875"/>
              <a:gd name="connsiteX6394" fmla="*/ 2882214 w 9408955"/>
              <a:gd name="connsiteY6394" fmla="*/ 4374303 h 4587875"/>
              <a:gd name="connsiteX6395" fmla="*/ 2899064 w 9408955"/>
              <a:gd name="connsiteY6395" fmla="*/ 4381458 h 4587875"/>
              <a:gd name="connsiteX6396" fmla="*/ 3115512 w 9408955"/>
              <a:gd name="connsiteY6396" fmla="*/ 4381593 h 4587875"/>
              <a:gd name="connsiteX6397" fmla="*/ 3137880 w 9408955"/>
              <a:gd name="connsiteY6397" fmla="*/ 4372196 h 4587875"/>
              <a:gd name="connsiteX6398" fmla="*/ 3104157 w 9408955"/>
              <a:gd name="connsiteY6398" fmla="*/ 4313858 h 4587875"/>
              <a:gd name="connsiteX6399" fmla="*/ 3078692 w 9408955"/>
              <a:gd name="connsiteY6399" fmla="*/ 4361359 h 4587875"/>
              <a:gd name="connsiteX6400" fmla="*/ 3090392 w 9408955"/>
              <a:gd name="connsiteY6400" fmla="*/ 4378883 h 4587875"/>
              <a:gd name="connsiteX6401" fmla="*/ 3115512 w 9408955"/>
              <a:gd name="connsiteY6401" fmla="*/ 4381593 h 4587875"/>
              <a:gd name="connsiteX6402" fmla="*/ 3726570 w 9408955"/>
              <a:gd name="connsiteY6402" fmla="*/ 4381735 h 4587875"/>
              <a:gd name="connsiteX6403" fmla="*/ 3761135 w 9408955"/>
              <a:gd name="connsiteY6403" fmla="*/ 4346916 h 4587875"/>
              <a:gd name="connsiteX6404" fmla="*/ 3701534 w 9408955"/>
              <a:gd name="connsiteY6404" fmla="*/ 4324407 h 4587875"/>
              <a:gd name="connsiteX6405" fmla="*/ 3709152 w 9408955"/>
              <a:gd name="connsiteY6405" fmla="*/ 4376246 h 4587875"/>
              <a:gd name="connsiteX6406" fmla="*/ 3726570 w 9408955"/>
              <a:gd name="connsiteY6406" fmla="*/ 4381735 h 4587875"/>
              <a:gd name="connsiteX6407" fmla="*/ 2598273 w 9408955"/>
              <a:gd name="connsiteY6407" fmla="*/ 4381878 h 4587875"/>
              <a:gd name="connsiteX6408" fmla="*/ 2611802 w 9408955"/>
              <a:gd name="connsiteY6408" fmla="*/ 4379132 h 4587875"/>
              <a:gd name="connsiteX6409" fmla="*/ 2597589 w 9408955"/>
              <a:gd name="connsiteY6409" fmla="*/ 4312604 h 4587875"/>
              <a:gd name="connsiteX6410" fmla="*/ 2562745 w 9408955"/>
              <a:gd name="connsiteY6410" fmla="*/ 4362844 h 4587875"/>
              <a:gd name="connsiteX6411" fmla="*/ 2598273 w 9408955"/>
              <a:gd name="connsiteY6411" fmla="*/ 4381878 h 4587875"/>
              <a:gd name="connsiteX6412" fmla="*/ 2079091 w 9408955"/>
              <a:gd name="connsiteY6412" fmla="*/ 4382036 h 4587875"/>
              <a:gd name="connsiteX6413" fmla="*/ 2119108 w 9408955"/>
              <a:gd name="connsiteY6413" fmla="*/ 4353563 h 4587875"/>
              <a:gd name="connsiteX6414" fmla="*/ 2069999 w 9408955"/>
              <a:gd name="connsiteY6414" fmla="*/ 4315642 h 4587875"/>
              <a:gd name="connsiteX6415" fmla="*/ 2062497 w 9408955"/>
              <a:gd name="connsiteY6415" fmla="*/ 4374477 h 4587875"/>
              <a:gd name="connsiteX6416" fmla="*/ 2079091 w 9408955"/>
              <a:gd name="connsiteY6416" fmla="*/ 4382036 h 4587875"/>
              <a:gd name="connsiteX6417" fmla="*/ 2392734 w 9408955"/>
              <a:gd name="connsiteY6417" fmla="*/ 4382063 h 4587875"/>
              <a:gd name="connsiteX6418" fmla="*/ 2425671 w 9408955"/>
              <a:gd name="connsiteY6418" fmla="*/ 4345447 h 4587875"/>
              <a:gd name="connsiteX6419" fmla="*/ 2362768 w 9408955"/>
              <a:gd name="connsiteY6419" fmla="*/ 4331232 h 4587875"/>
              <a:gd name="connsiteX6420" fmla="*/ 2374236 w 9408955"/>
              <a:gd name="connsiteY6420" fmla="*/ 4377261 h 4587875"/>
              <a:gd name="connsiteX6421" fmla="*/ 2392734 w 9408955"/>
              <a:gd name="connsiteY6421" fmla="*/ 4382063 h 4587875"/>
              <a:gd name="connsiteX6422" fmla="*/ 1976187 w 9408955"/>
              <a:gd name="connsiteY6422" fmla="*/ 4382164 h 4587875"/>
              <a:gd name="connsiteX6423" fmla="*/ 2016606 w 9408955"/>
              <a:gd name="connsiteY6423" fmla="*/ 4345281 h 4587875"/>
              <a:gd name="connsiteX6424" fmla="*/ 1959587 w 9408955"/>
              <a:gd name="connsiteY6424" fmla="*/ 4319099 h 4587875"/>
              <a:gd name="connsiteX6425" fmla="*/ 1957534 w 9408955"/>
              <a:gd name="connsiteY6425" fmla="*/ 4373760 h 4587875"/>
              <a:gd name="connsiteX6426" fmla="*/ 1976187 w 9408955"/>
              <a:gd name="connsiteY6426" fmla="*/ 4382164 h 4587875"/>
              <a:gd name="connsiteX6427" fmla="*/ 2803165 w 9408955"/>
              <a:gd name="connsiteY6427" fmla="*/ 4382197 h 4587875"/>
              <a:gd name="connsiteX6428" fmla="*/ 2838737 w 9408955"/>
              <a:gd name="connsiteY6428" fmla="*/ 4345650 h 4587875"/>
              <a:gd name="connsiteX6429" fmla="*/ 2785734 w 9408955"/>
              <a:gd name="connsiteY6429" fmla="*/ 4317381 h 4587875"/>
              <a:gd name="connsiteX6430" fmla="*/ 2785055 w 9408955"/>
              <a:gd name="connsiteY6430" fmla="*/ 4376426 h 4587875"/>
              <a:gd name="connsiteX6431" fmla="*/ 2803165 w 9408955"/>
              <a:gd name="connsiteY6431" fmla="*/ 4382197 h 4587875"/>
              <a:gd name="connsiteX6432" fmla="*/ 3521876 w 9408955"/>
              <a:gd name="connsiteY6432" fmla="*/ 4382217 h 4587875"/>
              <a:gd name="connsiteX6433" fmla="*/ 3556101 w 9408955"/>
              <a:gd name="connsiteY6433" fmla="*/ 4337600 h 4587875"/>
              <a:gd name="connsiteX6434" fmla="*/ 3494578 w 9408955"/>
              <a:gd name="connsiteY6434" fmla="*/ 4324771 h 4587875"/>
              <a:gd name="connsiteX6435" fmla="*/ 3501590 w 9408955"/>
              <a:gd name="connsiteY6435" fmla="*/ 4374940 h 4587875"/>
              <a:gd name="connsiteX6436" fmla="*/ 3521876 w 9408955"/>
              <a:gd name="connsiteY6436" fmla="*/ 4382217 h 4587875"/>
              <a:gd name="connsiteX6437" fmla="*/ 3423402 w 9408955"/>
              <a:gd name="connsiteY6437" fmla="*/ 4382233 h 4587875"/>
              <a:gd name="connsiteX6438" fmla="*/ 3437987 w 9408955"/>
              <a:gd name="connsiteY6438" fmla="*/ 4377644 h 4587875"/>
              <a:gd name="connsiteX6439" fmla="*/ 3425095 w 9408955"/>
              <a:gd name="connsiteY6439" fmla="*/ 4314143 h 4587875"/>
              <a:gd name="connsiteX6440" fmla="*/ 3383930 w 9408955"/>
              <a:gd name="connsiteY6440" fmla="*/ 4363129 h 4587875"/>
              <a:gd name="connsiteX6441" fmla="*/ 3423402 w 9408955"/>
              <a:gd name="connsiteY6441" fmla="*/ 4382233 h 4587875"/>
              <a:gd name="connsiteX6442" fmla="*/ 4855171 w 9408955"/>
              <a:gd name="connsiteY6442" fmla="*/ 4382327 h 4587875"/>
              <a:gd name="connsiteX6443" fmla="*/ 4893446 w 9408955"/>
              <a:gd name="connsiteY6443" fmla="*/ 4346229 h 4587875"/>
              <a:gd name="connsiteX6444" fmla="*/ 4834817 w 9408955"/>
              <a:gd name="connsiteY6444" fmla="*/ 4322811 h 4587875"/>
              <a:gd name="connsiteX6445" fmla="*/ 4836621 w 9408955"/>
              <a:gd name="connsiteY6445" fmla="*/ 4375559 h 4587875"/>
              <a:gd name="connsiteX6446" fmla="*/ 4855171 w 9408955"/>
              <a:gd name="connsiteY6446" fmla="*/ 4382327 h 4587875"/>
              <a:gd name="connsiteX6447" fmla="*/ 4758879 w 9408955"/>
              <a:gd name="connsiteY6447" fmla="*/ 4382385 h 4587875"/>
              <a:gd name="connsiteX6448" fmla="*/ 4788678 w 9408955"/>
              <a:gd name="connsiteY6448" fmla="*/ 4334083 h 4587875"/>
              <a:gd name="connsiteX6449" fmla="*/ 4727084 w 9408955"/>
              <a:gd name="connsiteY6449" fmla="*/ 4328141 h 4587875"/>
              <a:gd name="connsiteX6450" fmla="*/ 4737426 w 9408955"/>
              <a:gd name="connsiteY6450" fmla="*/ 4377047 h 4587875"/>
              <a:gd name="connsiteX6451" fmla="*/ 4758879 w 9408955"/>
              <a:gd name="connsiteY6451" fmla="*/ 4382385 h 4587875"/>
              <a:gd name="connsiteX6452" fmla="*/ 7113542 w 9408955"/>
              <a:gd name="connsiteY6452" fmla="*/ 4382525 h 4587875"/>
              <a:gd name="connsiteX6453" fmla="*/ 7155766 w 9408955"/>
              <a:gd name="connsiteY6453" fmla="*/ 4352265 h 4587875"/>
              <a:gd name="connsiteX6454" fmla="*/ 7097472 w 9408955"/>
              <a:gd name="connsiteY6454" fmla="*/ 4319896 h 4587875"/>
              <a:gd name="connsiteX6455" fmla="*/ 7096085 w 9408955"/>
              <a:gd name="connsiteY6455" fmla="*/ 4374832 h 4587875"/>
              <a:gd name="connsiteX6456" fmla="*/ 7113542 w 9408955"/>
              <a:gd name="connsiteY6456" fmla="*/ 4382525 h 4587875"/>
              <a:gd name="connsiteX6457" fmla="*/ 3214223 w 9408955"/>
              <a:gd name="connsiteY6457" fmla="*/ 4382617 h 4587875"/>
              <a:gd name="connsiteX6458" fmla="*/ 3249213 w 9408955"/>
              <a:gd name="connsiteY6458" fmla="*/ 4346428 h 4587875"/>
              <a:gd name="connsiteX6459" fmla="*/ 3197130 w 9408955"/>
              <a:gd name="connsiteY6459" fmla="*/ 4318396 h 4587875"/>
              <a:gd name="connsiteX6460" fmla="*/ 3196220 w 9408955"/>
              <a:gd name="connsiteY6460" fmla="*/ 4376528 h 4587875"/>
              <a:gd name="connsiteX6461" fmla="*/ 3214223 w 9408955"/>
              <a:gd name="connsiteY6461" fmla="*/ 4382617 h 4587875"/>
              <a:gd name="connsiteX6462" fmla="*/ 2700544 w 9408955"/>
              <a:gd name="connsiteY6462" fmla="*/ 4382633 h 4587875"/>
              <a:gd name="connsiteX6463" fmla="*/ 2735166 w 9408955"/>
              <a:gd name="connsiteY6463" fmla="*/ 4339405 h 4587875"/>
              <a:gd name="connsiteX6464" fmla="*/ 2668316 w 9408955"/>
              <a:gd name="connsiteY6464" fmla="*/ 4330992 h 4587875"/>
              <a:gd name="connsiteX6465" fmla="*/ 2680068 w 9408955"/>
              <a:gd name="connsiteY6465" fmla="*/ 4377148 h 4587875"/>
              <a:gd name="connsiteX6466" fmla="*/ 2700544 w 9408955"/>
              <a:gd name="connsiteY6466" fmla="*/ 4382633 h 4587875"/>
              <a:gd name="connsiteX6467" fmla="*/ 2290982 w 9408955"/>
              <a:gd name="connsiteY6467" fmla="*/ 4382767 h 4587875"/>
              <a:gd name="connsiteX6468" fmla="*/ 2323085 w 9408955"/>
              <a:gd name="connsiteY6468" fmla="*/ 4339492 h 4587875"/>
              <a:gd name="connsiteX6469" fmla="*/ 2259926 w 9408955"/>
              <a:gd name="connsiteY6469" fmla="*/ 4330374 h 4587875"/>
              <a:gd name="connsiteX6470" fmla="*/ 2270950 w 9408955"/>
              <a:gd name="connsiteY6470" fmla="*/ 4377332 h 4587875"/>
              <a:gd name="connsiteX6471" fmla="*/ 2290982 w 9408955"/>
              <a:gd name="connsiteY6471" fmla="*/ 4382767 h 4587875"/>
              <a:gd name="connsiteX6472" fmla="*/ 4959010 w 9408955"/>
              <a:gd name="connsiteY6472" fmla="*/ 4382783 h 4587875"/>
              <a:gd name="connsiteX6473" fmla="*/ 4996106 w 9408955"/>
              <a:gd name="connsiteY6473" fmla="*/ 4346221 h 4587875"/>
              <a:gd name="connsiteX6474" fmla="*/ 4929757 w 9408955"/>
              <a:gd name="connsiteY6474" fmla="*/ 4331598 h 4587875"/>
              <a:gd name="connsiteX6475" fmla="*/ 4940281 w 9408955"/>
              <a:gd name="connsiteY6475" fmla="*/ 4374780 h 4587875"/>
              <a:gd name="connsiteX6476" fmla="*/ 4959010 w 9408955"/>
              <a:gd name="connsiteY6476" fmla="*/ 4382783 h 4587875"/>
              <a:gd name="connsiteX6477" fmla="*/ 2188051 w 9408955"/>
              <a:gd name="connsiteY6477" fmla="*/ 4476131 h 4587875"/>
              <a:gd name="connsiteX6478" fmla="*/ 2211755 w 9408955"/>
              <a:gd name="connsiteY6478" fmla="*/ 4443102 h 4587875"/>
              <a:gd name="connsiteX6479" fmla="*/ 2163562 w 9408955"/>
              <a:gd name="connsiteY6479" fmla="*/ 4442638 h 4587875"/>
              <a:gd name="connsiteX6480" fmla="*/ 2173200 w 9408955"/>
              <a:gd name="connsiteY6480" fmla="*/ 4472374 h 4587875"/>
              <a:gd name="connsiteX6481" fmla="*/ 2188051 w 9408955"/>
              <a:gd name="connsiteY6481" fmla="*/ 4476131 h 4587875"/>
              <a:gd name="connsiteX6482" fmla="*/ 3404049 w 9408955"/>
              <a:gd name="connsiteY6482" fmla="*/ 4480656 h 4587875"/>
              <a:gd name="connsiteX6483" fmla="*/ 3454029 w 9408955"/>
              <a:gd name="connsiteY6483" fmla="*/ 4450894 h 4587875"/>
              <a:gd name="connsiteX6484" fmla="*/ 3405406 w 9408955"/>
              <a:gd name="connsiteY6484" fmla="*/ 4420906 h 4587875"/>
              <a:gd name="connsiteX6485" fmla="*/ 3404049 w 9408955"/>
              <a:gd name="connsiteY6485" fmla="*/ 4480656 h 4587875"/>
              <a:gd name="connsiteX6486" fmla="*/ 2510206 w 9408955"/>
              <a:gd name="connsiteY6486" fmla="*/ 4481504 h 4587875"/>
              <a:gd name="connsiteX6487" fmla="*/ 2529470 w 9408955"/>
              <a:gd name="connsiteY6487" fmla="*/ 4457943 h 4587875"/>
              <a:gd name="connsiteX6488" fmla="*/ 2485438 w 9408955"/>
              <a:gd name="connsiteY6488" fmla="*/ 4418359 h 4587875"/>
              <a:gd name="connsiteX6489" fmla="*/ 2477564 w 9408955"/>
              <a:gd name="connsiteY6489" fmla="*/ 4480728 h 4587875"/>
              <a:gd name="connsiteX6490" fmla="*/ 2510206 w 9408955"/>
              <a:gd name="connsiteY6490" fmla="*/ 4481504 h 4587875"/>
              <a:gd name="connsiteX6491" fmla="*/ 3845609 w 9408955"/>
              <a:gd name="connsiteY6491" fmla="*/ 4481615 h 4587875"/>
              <a:gd name="connsiteX6492" fmla="*/ 3864171 w 9408955"/>
              <a:gd name="connsiteY6492" fmla="*/ 4458385 h 4587875"/>
              <a:gd name="connsiteX6493" fmla="*/ 3828430 w 9408955"/>
              <a:gd name="connsiteY6493" fmla="*/ 4417394 h 4587875"/>
              <a:gd name="connsiteX6494" fmla="*/ 3813903 w 9408955"/>
              <a:gd name="connsiteY6494" fmla="*/ 4480492 h 4587875"/>
              <a:gd name="connsiteX6495" fmla="*/ 3845609 w 9408955"/>
              <a:gd name="connsiteY6495" fmla="*/ 4481615 h 4587875"/>
              <a:gd name="connsiteX6496" fmla="*/ 2406445 w 9408955"/>
              <a:gd name="connsiteY6496" fmla="*/ 4481824 h 4587875"/>
              <a:gd name="connsiteX6497" fmla="*/ 2424842 w 9408955"/>
              <a:gd name="connsiteY6497" fmla="*/ 4459060 h 4587875"/>
              <a:gd name="connsiteX6498" fmla="*/ 2388530 w 9408955"/>
              <a:gd name="connsiteY6498" fmla="*/ 4418465 h 4587875"/>
              <a:gd name="connsiteX6499" fmla="*/ 2374937 w 9408955"/>
              <a:gd name="connsiteY6499" fmla="*/ 4480605 h 4587875"/>
              <a:gd name="connsiteX6500" fmla="*/ 2406445 w 9408955"/>
              <a:gd name="connsiteY6500" fmla="*/ 4481824 h 4587875"/>
              <a:gd name="connsiteX6501" fmla="*/ 2688842 w 9408955"/>
              <a:gd name="connsiteY6501" fmla="*/ 4482554 h 4587875"/>
              <a:gd name="connsiteX6502" fmla="*/ 2736653 w 9408955"/>
              <a:gd name="connsiteY6502" fmla="*/ 4450829 h 4587875"/>
              <a:gd name="connsiteX6503" fmla="*/ 2666887 w 9408955"/>
              <a:gd name="connsiteY6503" fmla="*/ 4442783 h 4587875"/>
              <a:gd name="connsiteX6504" fmla="*/ 2688842 w 9408955"/>
              <a:gd name="connsiteY6504" fmla="*/ 4482554 h 4587875"/>
              <a:gd name="connsiteX6505" fmla="*/ 1974140 w 9408955"/>
              <a:gd name="connsiteY6505" fmla="*/ 4482908 h 4587875"/>
              <a:gd name="connsiteX6506" fmla="*/ 2016746 w 9408955"/>
              <a:gd name="connsiteY6506" fmla="*/ 4444149 h 4587875"/>
              <a:gd name="connsiteX6507" fmla="*/ 1951920 w 9408955"/>
              <a:gd name="connsiteY6507" fmla="*/ 4424527 h 4587875"/>
              <a:gd name="connsiteX6508" fmla="*/ 1953765 w 9408955"/>
              <a:gd name="connsiteY6508" fmla="*/ 4473020 h 4587875"/>
              <a:gd name="connsiteX6509" fmla="*/ 1974140 w 9408955"/>
              <a:gd name="connsiteY6509" fmla="*/ 4482908 h 4587875"/>
              <a:gd name="connsiteX6510" fmla="*/ 2808223 w 9408955"/>
              <a:gd name="connsiteY6510" fmla="*/ 4482983 h 4587875"/>
              <a:gd name="connsiteX6511" fmla="*/ 2836940 w 9408955"/>
              <a:gd name="connsiteY6511" fmla="*/ 4463811 h 4587875"/>
              <a:gd name="connsiteX6512" fmla="*/ 2831287 w 9408955"/>
              <a:gd name="connsiteY6512" fmla="*/ 4424666 h 4587875"/>
              <a:gd name="connsiteX6513" fmla="*/ 2773394 w 9408955"/>
              <a:gd name="connsiteY6513" fmla="*/ 4425124 h 4587875"/>
              <a:gd name="connsiteX6514" fmla="*/ 2774979 w 9408955"/>
              <a:gd name="connsiteY6514" fmla="*/ 4473655 h 4587875"/>
              <a:gd name="connsiteX6515" fmla="*/ 2808223 w 9408955"/>
              <a:gd name="connsiteY6515" fmla="*/ 4482983 h 4587875"/>
              <a:gd name="connsiteX6516" fmla="*/ 3128913 w 9408955"/>
              <a:gd name="connsiteY6516" fmla="*/ 4483100 h 4587875"/>
              <a:gd name="connsiteX6517" fmla="*/ 3142149 w 9408955"/>
              <a:gd name="connsiteY6517" fmla="*/ 4435475 h 4587875"/>
              <a:gd name="connsiteX6518" fmla="*/ 3087380 w 9408955"/>
              <a:gd name="connsiteY6518" fmla="*/ 4425723 h 4587875"/>
              <a:gd name="connsiteX6519" fmla="*/ 3078480 w 9408955"/>
              <a:gd name="connsiteY6519" fmla="*/ 4465410 h 4587875"/>
              <a:gd name="connsiteX6520" fmla="*/ 3096052 w 9408955"/>
              <a:gd name="connsiteY6520" fmla="*/ 4481966 h 4587875"/>
              <a:gd name="connsiteX6521" fmla="*/ 3128913 w 9408955"/>
              <a:gd name="connsiteY6521" fmla="*/ 4483100 h 4587875"/>
              <a:gd name="connsiteX6522" fmla="*/ 3016136 w 9408955"/>
              <a:gd name="connsiteY6522" fmla="*/ 4483222 h 4587875"/>
              <a:gd name="connsiteX6523" fmla="*/ 3037076 w 9408955"/>
              <a:gd name="connsiteY6523" fmla="*/ 4472126 h 4587875"/>
              <a:gd name="connsiteX6524" fmla="*/ 3007595 w 9408955"/>
              <a:gd name="connsiteY6524" fmla="*/ 4418042 h 4587875"/>
              <a:gd name="connsiteX6525" fmla="*/ 2991597 w 9408955"/>
              <a:gd name="connsiteY6525" fmla="*/ 4481483 h 4587875"/>
              <a:gd name="connsiteX6526" fmla="*/ 3016136 w 9408955"/>
              <a:gd name="connsiteY6526" fmla="*/ 4483222 h 4587875"/>
              <a:gd name="connsiteX6527" fmla="*/ 2913793 w 9408955"/>
              <a:gd name="connsiteY6527" fmla="*/ 4483443 h 4587875"/>
              <a:gd name="connsiteX6528" fmla="*/ 2938942 w 9408955"/>
              <a:gd name="connsiteY6528" fmla="*/ 4442640 h 4587875"/>
              <a:gd name="connsiteX6529" fmla="*/ 2873473 w 9408955"/>
              <a:gd name="connsiteY6529" fmla="*/ 4438343 h 4587875"/>
              <a:gd name="connsiteX6530" fmla="*/ 2895372 w 9408955"/>
              <a:gd name="connsiteY6530" fmla="*/ 4482443 h 4587875"/>
              <a:gd name="connsiteX6531" fmla="*/ 2913793 w 9408955"/>
              <a:gd name="connsiteY6531" fmla="*/ 4483443 h 4587875"/>
              <a:gd name="connsiteX6532" fmla="*/ 3623727 w 9408955"/>
              <a:gd name="connsiteY6532" fmla="*/ 4483494 h 4587875"/>
              <a:gd name="connsiteX6533" fmla="*/ 3641896 w 9408955"/>
              <a:gd name="connsiteY6533" fmla="*/ 4479634 h 4587875"/>
              <a:gd name="connsiteX6534" fmla="*/ 3659660 w 9408955"/>
              <a:gd name="connsiteY6534" fmla="*/ 4449779 h 4587875"/>
              <a:gd name="connsiteX6535" fmla="*/ 3594230 w 9408955"/>
              <a:gd name="connsiteY6535" fmla="*/ 4434193 h 4587875"/>
              <a:gd name="connsiteX6536" fmla="*/ 3605709 w 9408955"/>
              <a:gd name="connsiteY6536" fmla="*/ 4478889 h 4587875"/>
              <a:gd name="connsiteX6537" fmla="*/ 3623727 w 9408955"/>
              <a:gd name="connsiteY6537" fmla="*/ 4483494 h 4587875"/>
              <a:gd name="connsiteX6538" fmla="*/ 6912863 w 9408955"/>
              <a:gd name="connsiteY6538" fmla="*/ 4483537 h 4587875"/>
              <a:gd name="connsiteX6539" fmla="*/ 6948479 w 9408955"/>
              <a:gd name="connsiteY6539" fmla="*/ 4450776 h 4587875"/>
              <a:gd name="connsiteX6540" fmla="*/ 6879741 w 9408955"/>
              <a:gd name="connsiteY6540" fmla="*/ 4438561 h 4587875"/>
              <a:gd name="connsiteX6541" fmla="*/ 6894965 w 9408955"/>
              <a:gd name="connsiteY6541" fmla="*/ 4478823 h 4587875"/>
              <a:gd name="connsiteX6542" fmla="*/ 6912863 w 9408955"/>
              <a:gd name="connsiteY6542" fmla="*/ 4483537 h 4587875"/>
              <a:gd name="connsiteX6543" fmla="*/ 3530712 w 9408955"/>
              <a:gd name="connsiteY6543" fmla="*/ 4483584 h 4587875"/>
              <a:gd name="connsiteX6544" fmla="*/ 3562191 w 9408955"/>
              <a:gd name="connsiteY6544" fmla="*/ 4450674 h 4587875"/>
              <a:gd name="connsiteX6545" fmla="*/ 3507263 w 9408955"/>
              <a:gd name="connsiteY6545" fmla="*/ 4420567 h 4587875"/>
              <a:gd name="connsiteX6546" fmla="*/ 3513928 w 9408955"/>
              <a:gd name="connsiteY6546" fmla="*/ 4482835 h 4587875"/>
              <a:gd name="connsiteX6547" fmla="*/ 3530712 w 9408955"/>
              <a:gd name="connsiteY6547" fmla="*/ 4483584 h 4587875"/>
              <a:gd name="connsiteX6548" fmla="*/ 3199388 w 9408955"/>
              <a:gd name="connsiteY6548" fmla="*/ 4484014 h 4587875"/>
              <a:gd name="connsiteX6549" fmla="*/ 3249399 w 9408955"/>
              <a:gd name="connsiteY6549" fmla="*/ 4451053 h 4587875"/>
              <a:gd name="connsiteX6550" fmla="*/ 3181265 w 9408955"/>
              <a:gd name="connsiteY6550" fmla="*/ 4442757 h 4587875"/>
              <a:gd name="connsiteX6551" fmla="*/ 3199388 w 9408955"/>
              <a:gd name="connsiteY6551" fmla="*/ 4484014 h 4587875"/>
              <a:gd name="connsiteX6552" fmla="*/ 3317446 w 9408955"/>
              <a:gd name="connsiteY6552" fmla="*/ 4484418 h 4587875"/>
              <a:gd name="connsiteX6553" fmla="*/ 3352393 w 9408955"/>
              <a:gd name="connsiteY6553" fmla="*/ 4451138 h 4587875"/>
              <a:gd name="connsiteX6554" fmla="*/ 3286214 w 9408955"/>
              <a:gd name="connsiteY6554" fmla="*/ 4436775 h 4587875"/>
              <a:gd name="connsiteX6555" fmla="*/ 3299678 w 9408955"/>
              <a:gd name="connsiteY6555" fmla="*/ 4480777 h 4587875"/>
              <a:gd name="connsiteX6556" fmla="*/ 3317446 w 9408955"/>
              <a:gd name="connsiteY6556" fmla="*/ 4484418 h 4587875"/>
              <a:gd name="connsiteX6557" fmla="*/ 3727657 w 9408955"/>
              <a:gd name="connsiteY6557" fmla="*/ 4484487 h 4587875"/>
              <a:gd name="connsiteX6558" fmla="*/ 3761548 w 9408955"/>
              <a:gd name="connsiteY6558" fmla="*/ 4450369 h 4587875"/>
              <a:gd name="connsiteX6559" fmla="*/ 3696888 w 9408955"/>
              <a:gd name="connsiteY6559" fmla="*/ 4434888 h 4587875"/>
              <a:gd name="connsiteX6560" fmla="*/ 3709775 w 9408955"/>
              <a:gd name="connsiteY6560" fmla="*/ 4480870 h 4587875"/>
              <a:gd name="connsiteX6561" fmla="*/ 3727657 w 9408955"/>
              <a:gd name="connsiteY6561" fmla="*/ 4484487 h 4587875"/>
              <a:gd name="connsiteX6562" fmla="*/ 3949020 w 9408955"/>
              <a:gd name="connsiteY6562" fmla="*/ 4484687 h 4587875"/>
              <a:gd name="connsiteX6563" fmla="*/ 3966535 w 9408955"/>
              <a:gd name="connsiteY6563" fmla="*/ 4441918 h 4587875"/>
              <a:gd name="connsiteX6564" fmla="*/ 3899206 w 9408955"/>
              <a:gd name="connsiteY6564" fmla="*/ 4450609 h 4587875"/>
              <a:gd name="connsiteX6565" fmla="*/ 3949020 w 9408955"/>
              <a:gd name="connsiteY6565" fmla="*/ 4484687 h 4587875"/>
              <a:gd name="connsiteX6566" fmla="*/ 3409629 w 9408955"/>
              <a:gd name="connsiteY6566" fmla="*/ 4587874 h 4587875"/>
              <a:gd name="connsiteX6567" fmla="*/ 3435561 w 9408955"/>
              <a:gd name="connsiteY6567" fmla="*/ 4587874 h 4587875"/>
              <a:gd name="connsiteX6568" fmla="*/ 3452473 w 9408955"/>
              <a:gd name="connsiteY6568" fmla="*/ 4540565 h 4587875"/>
              <a:gd name="connsiteX6569" fmla="*/ 3385726 w 9408955"/>
              <a:gd name="connsiteY6569" fmla="*/ 4547389 h 4587875"/>
              <a:gd name="connsiteX6570" fmla="*/ 3409629 w 9408955"/>
              <a:gd name="connsiteY6570" fmla="*/ 4587874 h 4587875"/>
              <a:gd name="connsiteX6571" fmla="*/ 3302749 w 9408955"/>
              <a:gd name="connsiteY6571" fmla="*/ 4587874 h 4587875"/>
              <a:gd name="connsiteX6572" fmla="*/ 3330190 w 9408955"/>
              <a:gd name="connsiteY6572" fmla="*/ 4587874 h 4587875"/>
              <a:gd name="connsiteX6573" fmla="*/ 3319531 w 9408955"/>
              <a:gd name="connsiteY6573" fmla="*/ 4518789 h 4587875"/>
              <a:gd name="connsiteX6574" fmla="*/ 3302749 w 9408955"/>
              <a:gd name="connsiteY6574" fmla="*/ 4587874 h 4587875"/>
              <a:gd name="connsiteX6575" fmla="*/ 3093760 w 9408955"/>
              <a:gd name="connsiteY6575" fmla="*/ 4587874 h 4587875"/>
              <a:gd name="connsiteX6576" fmla="*/ 3122285 w 9408955"/>
              <a:gd name="connsiteY6576" fmla="*/ 4587874 h 4587875"/>
              <a:gd name="connsiteX6577" fmla="*/ 3144877 w 9408955"/>
              <a:gd name="connsiteY6577" fmla="*/ 4547830 h 4587875"/>
              <a:gd name="connsiteX6578" fmla="*/ 3080067 w 9408955"/>
              <a:gd name="connsiteY6578" fmla="*/ 4547139 h 4587875"/>
              <a:gd name="connsiteX6579" fmla="*/ 3093760 w 9408955"/>
              <a:gd name="connsiteY6579" fmla="*/ 4587874 h 4587875"/>
              <a:gd name="connsiteX6580" fmla="*/ 2894308 w 9408955"/>
              <a:gd name="connsiteY6580" fmla="*/ 4587874 h 4587875"/>
              <a:gd name="connsiteX6581" fmla="*/ 2916987 w 9408955"/>
              <a:gd name="connsiteY6581" fmla="*/ 4587874 h 4587875"/>
              <a:gd name="connsiteX6582" fmla="*/ 2902019 w 9408955"/>
              <a:gd name="connsiteY6582" fmla="*/ 4519987 h 4587875"/>
              <a:gd name="connsiteX6583" fmla="*/ 2894308 w 9408955"/>
              <a:gd name="connsiteY6583" fmla="*/ 4587874 h 4587875"/>
              <a:gd name="connsiteX6584" fmla="*/ 2689286 w 9408955"/>
              <a:gd name="connsiteY6584" fmla="*/ 4587874 h 4587875"/>
              <a:gd name="connsiteX6585" fmla="*/ 2714683 w 9408955"/>
              <a:gd name="connsiteY6585" fmla="*/ 4587874 h 4587875"/>
              <a:gd name="connsiteX6586" fmla="*/ 2702895 w 9408955"/>
              <a:gd name="connsiteY6586" fmla="*/ 4520585 h 4587875"/>
              <a:gd name="connsiteX6587" fmla="*/ 2689286 w 9408955"/>
              <a:gd name="connsiteY6587" fmla="*/ 4587874 h 4587875"/>
              <a:gd name="connsiteX6588" fmla="*/ 2583518 w 9408955"/>
              <a:gd name="connsiteY6588" fmla="*/ 4587874 h 4587875"/>
              <a:gd name="connsiteX6589" fmla="*/ 2608863 w 9408955"/>
              <a:gd name="connsiteY6589" fmla="*/ 4587874 h 4587875"/>
              <a:gd name="connsiteX6590" fmla="*/ 2597100 w 9408955"/>
              <a:gd name="connsiteY6590" fmla="*/ 4519199 h 4587875"/>
              <a:gd name="connsiteX6591" fmla="*/ 2583518 w 9408955"/>
              <a:gd name="connsiteY6591" fmla="*/ 4587874 h 4587875"/>
              <a:gd name="connsiteX6592" fmla="*/ 2483747 w 9408955"/>
              <a:gd name="connsiteY6592" fmla="*/ 4587874 h 4587875"/>
              <a:gd name="connsiteX6593" fmla="*/ 2508559 w 9408955"/>
              <a:gd name="connsiteY6593" fmla="*/ 4587874 h 4587875"/>
              <a:gd name="connsiteX6594" fmla="*/ 2492481 w 9408955"/>
              <a:gd name="connsiteY6594" fmla="*/ 4519019 h 4587875"/>
              <a:gd name="connsiteX6595" fmla="*/ 2483747 w 9408955"/>
              <a:gd name="connsiteY6595" fmla="*/ 4587874 h 4587875"/>
              <a:gd name="connsiteX6596" fmla="*/ 2377934 w 9408955"/>
              <a:gd name="connsiteY6596" fmla="*/ 4587874 h 4587875"/>
              <a:gd name="connsiteX6597" fmla="*/ 2406194 w 9408955"/>
              <a:gd name="connsiteY6597" fmla="*/ 4587874 h 4587875"/>
              <a:gd name="connsiteX6598" fmla="*/ 2425017 w 9408955"/>
              <a:gd name="connsiteY6598" fmla="*/ 4547711 h 4587875"/>
              <a:gd name="connsiteX6599" fmla="*/ 2359581 w 9408955"/>
              <a:gd name="connsiteY6599" fmla="*/ 4547019 h 4587875"/>
              <a:gd name="connsiteX6600" fmla="*/ 2377934 w 9408955"/>
              <a:gd name="connsiteY6600" fmla="*/ 4587874 h 4587875"/>
              <a:gd name="connsiteX6601" fmla="*/ 2275187 w 9408955"/>
              <a:gd name="connsiteY6601" fmla="*/ 4587874 h 4587875"/>
              <a:gd name="connsiteX6602" fmla="*/ 2301025 w 9408955"/>
              <a:gd name="connsiteY6602" fmla="*/ 4587874 h 4587875"/>
              <a:gd name="connsiteX6603" fmla="*/ 2290375 w 9408955"/>
              <a:gd name="connsiteY6603" fmla="*/ 4518980 h 4587875"/>
              <a:gd name="connsiteX6604" fmla="*/ 2275187 w 9408955"/>
              <a:gd name="connsiteY6604" fmla="*/ 4587874 h 4587875"/>
              <a:gd name="connsiteX6605" fmla="*/ 2172828 w 9408955"/>
              <a:gd name="connsiteY6605" fmla="*/ 4587874 h 4587875"/>
              <a:gd name="connsiteX6606" fmla="*/ 2199715 w 9408955"/>
              <a:gd name="connsiteY6606" fmla="*/ 4587874 h 4587875"/>
              <a:gd name="connsiteX6607" fmla="*/ 2218313 w 9408955"/>
              <a:gd name="connsiteY6607" fmla="*/ 4539650 h 4587875"/>
              <a:gd name="connsiteX6608" fmla="*/ 2153330 w 9408955"/>
              <a:gd name="connsiteY6608" fmla="*/ 4547264 h 4587875"/>
              <a:gd name="connsiteX6609" fmla="*/ 2172828 w 9408955"/>
              <a:gd name="connsiteY6609" fmla="*/ 4587874 h 4587875"/>
              <a:gd name="connsiteX6610" fmla="*/ 3507605 w 9408955"/>
              <a:gd name="connsiteY6610" fmla="*/ 4587875 h 4587875"/>
              <a:gd name="connsiteX6611" fmla="*/ 3531229 w 9408955"/>
              <a:gd name="connsiteY6611" fmla="*/ 4587875 h 4587875"/>
              <a:gd name="connsiteX6612" fmla="*/ 3558523 w 9408955"/>
              <a:gd name="connsiteY6612" fmla="*/ 4547956 h 4587875"/>
              <a:gd name="connsiteX6613" fmla="*/ 3491780 w 9408955"/>
              <a:gd name="connsiteY6613" fmla="*/ 4534112 h 4587875"/>
              <a:gd name="connsiteX6614" fmla="*/ 3507605 w 9408955"/>
              <a:gd name="connsiteY6614" fmla="*/ 4587875 h 4587875"/>
              <a:gd name="connsiteX6615" fmla="*/ 3612594 w 9408955"/>
              <a:gd name="connsiteY6615" fmla="*/ 4587875 h 4587875"/>
              <a:gd name="connsiteX6616" fmla="*/ 3636994 w 9408955"/>
              <a:gd name="connsiteY6616" fmla="*/ 4587875 h 4587875"/>
              <a:gd name="connsiteX6617" fmla="*/ 3627326 w 9408955"/>
              <a:gd name="connsiteY6617" fmla="*/ 4520192 h 4587875"/>
              <a:gd name="connsiteX6618" fmla="*/ 3612594 w 9408955"/>
              <a:gd name="connsiteY6618" fmla="*/ 4587875 h 4587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Lst>
            <a:rect l="l" t="t" r="r" b="b"/>
            <a:pathLst>
              <a:path w="9408955" h="4587875">
                <a:moveTo>
                  <a:pt x="2603853" y="61825"/>
                </a:moveTo>
                <a:cubicBezTo>
                  <a:pt x="2616317" y="60017"/>
                  <a:pt x="2627738" y="52444"/>
                  <a:pt x="2631240" y="39559"/>
                </a:cubicBezTo>
                <a:cubicBezTo>
                  <a:pt x="2636897" y="25544"/>
                  <a:pt x="2627624" y="12433"/>
                  <a:pt x="2622197" y="0"/>
                </a:cubicBezTo>
                <a:lnTo>
                  <a:pt x="2571096" y="0"/>
                </a:lnTo>
                <a:cubicBezTo>
                  <a:pt x="2568386" y="16050"/>
                  <a:pt x="2560699" y="34360"/>
                  <a:pt x="2570192" y="49506"/>
                </a:cubicBezTo>
                <a:cubicBezTo>
                  <a:pt x="2577876" y="59678"/>
                  <a:pt x="2591389" y="63634"/>
                  <a:pt x="2603853" y="61825"/>
                </a:cubicBezTo>
                <a:close/>
                <a:moveTo>
                  <a:pt x="2600397" y="161113"/>
                </a:moveTo>
                <a:cubicBezTo>
                  <a:pt x="2616694" y="159189"/>
                  <a:pt x="2631237" y="146900"/>
                  <a:pt x="2629196" y="128360"/>
                </a:cubicBezTo>
                <a:cubicBezTo>
                  <a:pt x="2630103" y="102053"/>
                  <a:pt x="2594044" y="90487"/>
                  <a:pt x="2576354" y="107269"/>
                </a:cubicBezTo>
                <a:cubicBezTo>
                  <a:pt x="2563654" y="122464"/>
                  <a:pt x="2566149" y="149452"/>
                  <a:pt x="2584065" y="159430"/>
                </a:cubicBezTo>
                <a:cubicBezTo>
                  <a:pt x="2589338" y="161244"/>
                  <a:pt x="2594965" y="161755"/>
                  <a:pt x="2600397" y="161113"/>
                </a:cubicBezTo>
                <a:close/>
                <a:moveTo>
                  <a:pt x="2503793" y="161992"/>
                </a:moveTo>
                <a:cubicBezTo>
                  <a:pt x="2519729" y="157630"/>
                  <a:pt x="2531525" y="139409"/>
                  <a:pt x="2525627" y="121958"/>
                </a:cubicBezTo>
                <a:cubicBezTo>
                  <a:pt x="2520684" y="96180"/>
                  <a:pt x="2481363" y="92074"/>
                  <a:pt x="2469004" y="113974"/>
                </a:cubicBezTo>
                <a:cubicBezTo>
                  <a:pt x="2460466" y="130626"/>
                  <a:pt x="2465634" y="158684"/>
                  <a:pt x="2486980" y="161194"/>
                </a:cubicBezTo>
                <a:cubicBezTo>
                  <a:pt x="2492710" y="163361"/>
                  <a:pt x="2498481" y="163446"/>
                  <a:pt x="2503793" y="161992"/>
                </a:cubicBezTo>
                <a:close/>
                <a:moveTo>
                  <a:pt x="2594321" y="267954"/>
                </a:moveTo>
                <a:cubicBezTo>
                  <a:pt x="2613772" y="269381"/>
                  <a:pt x="2635334" y="255424"/>
                  <a:pt x="2631299" y="233600"/>
                </a:cubicBezTo>
                <a:cubicBezTo>
                  <a:pt x="2636007" y="207660"/>
                  <a:pt x="2603726" y="193674"/>
                  <a:pt x="2583327" y="203599"/>
                </a:cubicBezTo>
                <a:cubicBezTo>
                  <a:pt x="2560461" y="211720"/>
                  <a:pt x="2558891" y="247135"/>
                  <a:pt x="2576601" y="261120"/>
                </a:cubicBezTo>
                <a:cubicBezTo>
                  <a:pt x="2581589" y="265293"/>
                  <a:pt x="2587838" y="267478"/>
                  <a:pt x="2594321" y="267954"/>
                </a:cubicBezTo>
                <a:close/>
                <a:moveTo>
                  <a:pt x="2495126" y="268814"/>
                </a:moveTo>
                <a:cubicBezTo>
                  <a:pt x="2513018" y="268317"/>
                  <a:pt x="2530281" y="255155"/>
                  <a:pt x="2528769" y="234200"/>
                </a:cubicBezTo>
                <a:cubicBezTo>
                  <a:pt x="2531905" y="200718"/>
                  <a:pt x="2484192" y="187325"/>
                  <a:pt x="2466944" y="213418"/>
                </a:cubicBezTo>
                <a:cubicBezTo>
                  <a:pt x="2458880" y="229582"/>
                  <a:pt x="2459552" y="256136"/>
                  <a:pt x="2477696" y="264911"/>
                </a:cubicBezTo>
                <a:cubicBezTo>
                  <a:pt x="2483128" y="267739"/>
                  <a:pt x="2489162" y="268980"/>
                  <a:pt x="2495126" y="268814"/>
                </a:cubicBezTo>
                <a:close/>
                <a:moveTo>
                  <a:pt x="2498498" y="371196"/>
                </a:moveTo>
                <a:cubicBezTo>
                  <a:pt x="2517967" y="369054"/>
                  <a:pt x="2534660" y="350690"/>
                  <a:pt x="2528637" y="329653"/>
                </a:cubicBezTo>
                <a:cubicBezTo>
                  <a:pt x="2525883" y="297985"/>
                  <a:pt x="2472418" y="293687"/>
                  <a:pt x="2463010" y="323093"/>
                </a:cubicBezTo>
                <a:cubicBezTo>
                  <a:pt x="2458880" y="339153"/>
                  <a:pt x="2461404" y="360190"/>
                  <a:pt x="2478843" y="367428"/>
                </a:cubicBezTo>
                <a:cubicBezTo>
                  <a:pt x="2485211" y="370821"/>
                  <a:pt x="2492009" y="371910"/>
                  <a:pt x="2498498" y="371196"/>
                </a:cubicBezTo>
                <a:close/>
                <a:moveTo>
                  <a:pt x="2600790" y="371499"/>
                </a:moveTo>
                <a:cubicBezTo>
                  <a:pt x="2618118" y="370131"/>
                  <a:pt x="2634253" y="357479"/>
                  <a:pt x="2633220" y="338158"/>
                </a:cubicBezTo>
                <a:cubicBezTo>
                  <a:pt x="2638268" y="303507"/>
                  <a:pt x="2586180" y="290512"/>
                  <a:pt x="2569200" y="317641"/>
                </a:cubicBezTo>
                <a:cubicBezTo>
                  <a:pt x="2560480" y="334967"/>
                  <a:pt x="2563922" y="360499"/>
                  <a:pt x="2583656" y="368934"/>
                </a:cubicBezTo>
                <a:cubicBezTo>
                  <a:pt x="2589106" y="371157"/>
                  <a:pt x="2595014" y="371955"/>
                  <a:pt x="2600790" y="371499"/>
                </a:cubicBezTo>
                <a:close/>
                <a:moveTo>
                  <a:pt x="8870155" y="371814"/>
                </a:moveTo>
                <a:cubicBezTo>
                  <a:pt x="8890464" y="369100"/>
                  <a:pt x="8907620" y="346617"/>
                  <a:pt x="8899042" y="324909"/>
                </a:cubicBezTo>
                <a:cubicBezTo>
                  <a:pt x="8892637" y="295275"/>
                  <a:pt x="8844600" y="295505"/>
                  <a:pt x="8834764" y="322152"/>
                </a:cubicBezTo>
                <a:cubicBezTo>
                  <a:pt x="8831104" y="338232"/>
                  <a:pt x="8832476" y="359366"/>
                  <a:pt x="8849632" y="367176"/>
                </a:cubicBezTo>
                <a:cubicBezTo>
                  <a:pt x="8856266" y="371426"/>
                  <a:pt x="8863386" y="372718"/>
                  <a:pt x="8870155" y="371814"/>
                </a:cubicBezTo>
                <a:close/>
                <a:moveTo>
                  <a:pt x="2496285" y="463938"/>
                </a:moveTo>
                <a:cubicBezTo>
                  <a:pt x="2514062" y="462008"/>
                  <a:pt x="2527071" y="439229"/>
                  <a:pt x="2512569" y="422242"/>
                </a:cubicBezTo>
                <a:cubicBezTo>
                  <a:pt x="2489137" y="400049"/>
                  <a:pt x="2458880" y="434367"/>
                  <a:pt x="2477762" y="457933"/>
                </a:cubicBezTo>
                <a:cubicBezTo>
                  <a:pt x="2483905" y="462909"/>
                  <a:pt x="2490359" y="464582"/>
                  <a:pt x="2496285" y="463938"/>
                </a:cubicBezTo>
                <a:close/>
                <a:moveTo>
                  <a:pt x="2712852" y="472937"/>
                </a:moveTo>
                <a:cubicBezTo>
                  <a:pt x="2720761" y="470009"/>
                  <a:pt x="2727621" y="464267"/>
                  <a:pt x="2731250" y="456459"/>
                </a:cubicBezTo>
                <a:cubicBezTo>
                  <a:pt x="2749393" y="429358"/>
                  <a:pt x="2712200" y="388937"/>
                  <a:pt x="2684305" y="407770"/>
                </a:cubicBezTo>
                <a:cubicBezTo>
                  <a:pt x="2657318" y="420401"/>
                  <a:pt x="2660946" y="462660"/>
                  <a:pt x="2688161" y="472535"/>
                </a:cubicBezTo>
                <a:cubicBezTo>
                  <a:pt x="2695985" y="475980"/>
                  <a:pt x="2704943" y="475865"/>
                  <a:pt x="2712852" y="472937"/>
                </a:cubicBezTo>
                <a:close/>
                <a:moveTo>
                  <a:pt x="8983250" y="473120"/>
                </a:moveTo>
                <a:cubicBezTo>
                  <a:pt x="8992998" y="469490"/>
                  <a:pt x="9000922" y="461886"/>
                  <a:pt x="9002291" y="450594"/>
                </a:cubicBezTo>
                <a:cubicBezTo>
                  <a:pt x="9008904" y="425936"/>
                  <a:pt x="8986328" y="395287"/>
                  <a:pt x="8959876" y="404505"/>
                </a:cubicBezTo>
                <a:cubicBezTo>
                  <a:pt x="8930459" y="411879"/>
                  <a:pt x="8926354" y="458429"/>
                  <a:pt x="8953263" y="471795"/>
                </a:cubicBezTo>
                <a:cubicBezTo>
                  <a:pt x="8961929" y="476403"/>
                  <a:pt x="8973501" y="476749"/>
                  <a:pt x="8983250" y="473120"/>
                </a:cubicBezTo>
                <a:close/>
                <a:moveTo>
                  <a:pt x="2600110" y="475201"/>
                </a:moveTo>
                <a:cubicBezTo>
                  <a:pt x="2616326" y="474308"/>
                  <a:pt x="2631678" y="461169"/>
                  <a:pt x="2631678" y="443820"/>
                </a:cubicBezTo>
                <a:cubicBezTo>
                  <a:pt x="2636681" y="418646"/>
                  <a:pt x="2608252" y="395287"/>
                  <a:pt x="2584598" y="406853"/>
                </a:cubicBezTo>
                <a:cubicBezTo>
                  <a:pt x="2557988" y="416832"/>
                  <a:pt x="2557306" y="461736"/>
                  <a:pt x="2584144" y="471714"/>
                </a:cubicBezTo>
                <a:cubicBezTo>
                  <a:pt x="2589204" y="474436"/>
                  <a:pt x="2594705" y="475499"/>
                  <a:pt x="2600110" y="475201"/>
                </a:cubicBezTo>
                <a:close/>
                <a:moveTo>
                  <a:pt x="2710262" y="576847"/>
                </a:moveTo>
                <a:cubicBezTo>
                  <a:pt x="2730120" y="570496"/>
                  <a:pt x="2743892" y="545983"/>
                  <a:pt x="2732150" y="526305"/>
                </a:cubicBezTo>
                <a:cubicBezTo>
                  <a:pt x="2720867" y="501650"/>
                  <a:pt x="2681725" y="501876"/>
                  <a:pt x="2669522" y="525626"/>
                </a:cubicBezTo>
                <a:cubicBezTo>
                  <a:pt x="2657319" y="544173"/>
                  <a:pt x="2669292" y="568828"/>
                  <a:pt x="2689093" y="576292"/>
                </a:cubicBezTo>
                <a:cubicBezTo>
                  <a:pt x="2696346" y="579063"/>
                  <a:pt x="2703642" y="578964"/>
                  <a:pt x="2710262" y="576847"/>
                </a:cubicBezTo>
                <a:close/>
                <a:moveTo>
                  <a:pt x="9078201" y="577165"/>
                </a:moveTo>
                <a:cubicBezTo>
                  <a:pt x="9097882" y="573051"/>
                  <a:pt x="9114033" y="551736"/>
                  <a:pt x="9105569" y="531443"/>
                </a:cubicBezTo>
                <a:cubicBezTo>
                  <a:pt x="9098890" y="504841"/>
                  <a:pt x="9059276" y="498475"/>
                  <a:pt x="9043615" y="520530"/>
                </a:cubicBezTo>
                <a:cubicBezTo>
                  <a:pt x="9027954" y="538037"/>
                  <a:pt x="9036936" y="566458"/>
                  <a:pt x="9058125" y="574870"/>
                </a:cubicBezTo>
                <a:cubicBezTo>
                  <a:pt x="9064689" y="577996"/>
                  <a:pt x="9071641" y="578536"/>
                  <a:pt x="9078201" y="577165"/>
                </a:cubicBezTo>
                <a:close/>
                <a:moveTo>
                  <a:pt x="2600165" y="577696"/>
                </a:moveTo>
                <a:cubicBezTo>
                  <a:pt x="2609421" y="577811"/>
                  <a:pt x="2618085" y="575105"/>
                  <a:pt x="2624162" y="566011"/>
                </a:cubicBezTo>
                <a:cubicBezTo>
                  <a:pt x="2647794" y="539992"/>
                  <a:pt x="2617185" y="493712"/>
                  <a:pt x="2584776" y="509599"/>
                </a:cubicBezTo>
                <a:cubicBezTo>
                  <a:pt x="2558893" y="519270"/>
                  <a:pt x="2564295" y="551735"/>
                  <a:pt x="2572623" y="572458"/>
                </a:cubicBezTo>
                <a:cubicBezTo>
                  <a:pt x="2581063" y="574645"/>
                  <a:pt x="2590909" y="577581"/>
                  <a:pt x="2600165" y="577696"/>
                </a:cubicBezTo>
                <a:close/>
                <a:moveTo>
                  <a:pt x="2500365" y="577739"/>
                </a:moveTo>
                <a:cubicBezTo>
                  <a:pt x="2519787" y="573773"/>
                  <a:pt x="2534458" y="551325"/>
                  <a:pt x="2527824" y="530904"/>
                </a:cubicBezTo>
                <a:cubicBezTo>
                  <a:pt x="2523289" y="510426"/>
                  <a:pt x="2496754" y="501649"/>
                  <a:pt x="2479292" y="511551"/>
                </a:cubicBezTo>
                <a:cubicBezTo>
                  <a:pt x="2454119" y="522802"/>
                  <a:pt x="2454572" y="564434"/>
                  <a:pt x="2479972" y="574785"/>
                </a:cubicBezTo>
                <a:cubicBezTo>
                  <a:pt x="2486889" y="578330"/>
                  <a:pt x="2493891" y="579061"/>
                  <a:pt x="2500365" y="577739"/>
                </a:cubicBezTo>
                <a:close/>
                <a:moveTo>
                  <a:pt x="2714382" y="675777"/>
                </a:moveTo>
                <a:cubicBezTo>
                  <a:pt x="2725155" y="672073"/>
                  <a:pt x="2733831" y="663809"/>
                  <a:pt x="2735670" y="651156"/>
                </a:cubicBezTo>
                <a:cubicBezTo>
                  <a:pt x="2744633" y="618784"/>
                  <a:pt x="2699587" y="596899"/>
                  <a:pt x="2677064" y="618784"/>
                </a:cubicBezTo>
                <a:cubicBezTo>
                  <a:pt x="2658908" y="632007"/>
                  <a:pt x="2662126" y="662099"/>
                  <a:pt x="2680511" y="673042"/>
                </a:cubicBezTo>
                <a:cubicBezTo>
                  <a:pt x="2690739" y="678627"/>
                  <a:pt x="2703609" y="679482"/>
                  <a:pt x="2714382" y="675777"/>
                </a:cubicBezTo>
                <a:close/>
                <a:moveTo>
                  <a:pt x="2610898" y="676934"/>
                </a:moveTo>
                <a:cubicBezTo>
                  <a:pt x="2622546" y="673511"/>
                  <a:pt x="2631795" y="665341"/>
                  <a:pt x="2632258" y="651532"/>
                </a:cubicBezTo>
                <a:cubicBezTo>
                  <a:pt x="2638270" y="627137"/>
                  <a:pt x="2613297" y="606424"/>
                  <a:pt x="2589942" y="611027"/>
                </a:cubicBezTo>
                <a:cubicBezTo>
                  <a:pt x="2561501" y="614479"/>
                  <a:pt x="2555720" y="656825"/>
                  <a:pt x="2575144" y="673856"/>
                </a:cubicBezTo>
                <a:cubicBezTo>
                  <a:pt x="2585202" y="679034"/>
                  <a:pt x="2599250" y="680357"/>
                  <a:pt x="2610898" y="676934"/>
                </a:cubicBezTo>
                <a:close/>
                <a:moveTo>
                  <a:pt x="8361231" y="678230"/>
                </a:moveTo>
                <a:cubicBezTo>
                  <a:pt x="8376426" y="674600"/>
                  <a:pt x="8389224" y="662652"/>
                  <a:pt x="8387082" y="644358"/>
                </a:cubicBezTo>
                <a:cubicBezTo>
                  <a:pt x="8387533" y="618061"/>
                  <a:pt x="8359117" y="610286"/>
                  <a:pt x="8338143" y="609600"/>
                </a:cubicBezTo>
                <a:cubicBezTo>
                  <a:pt x="8323484" y="622177"/>
                  <a:pt x="8310404" y="642529"/>
                  <a:pt x="8321004" y="662194"/>
                </a:cubicBezTo>
                <a:cubicBezTo>
                  <a:pt x="8328446" y="677172"/>
                  <a:pt x="8346037" y="681860"/>
                  <a:pt x="8361231" y="678230"/>
                </a:cubicBezTo>
                <a:close/>
                <a:moveTo>
                  <a:pt x="8143895" y="678611"/>
                </a:moveTo>
                <a:cubicBezTo>
                  <a:pt x="8164020" y="679343"/>
                  <a:pt x="8185145" y="665728"/>
                  <a:pt x="8180842" y="642826"/>
                </a:cubicBezTo>
                <a:cubicBezTo>
                  <a:pt x="8182908" y="612968"/>
                  <a:pt x="8140686" y="600074"/>
                  <a:pt x="8121870" y="620885"/>
                </a:cubicBezTo>
                <a:cubicBezTo>
                  <a:pt x="8110168" y="635588"/>
                  <a:pt x="8108791" y="661148"/>
                  <a:pt x="8125083" y="672910"/>
                </a:cubicBezTo>
                <a:cubicBezTo>
                  <a:pt x="8130590" y="676529"/>
                  <a:pt x="8137187" y="678367"/>
                  <a:pt x="8143895" y="678611"/>
                </a:cubicBezTo>
                <a:close/>
                <a:moveTo>
                  <a:pt x="8243741" y="678864"/>
                </a:moveTo>
                <a:cubicBezTo>
                  <a:pt x="8258734" y="680291"/>
                  <a:pt x="8274250" y="671725"/>
                  <a:pt x="8285201" y="661342"/>
                </a:cubicBezTo>
                <a:cubicBezTo>
                  <a:pt x="8286592" y="639652"/>
                  <a:pt x="8279638" y="607117"/>
                  <a:pt x="8250897" y="610579"/>
                </a:cubicBezTo>
                <a:cubicBezTo>
                  <a:pt x="8217288" y="606425"/>
                  <a:pt x="8202454" y="656035"/>
                  <a:pt x="8229109" y="673802"/>
                </a:cubicBezTo>
                <a:cubicBezTo>
                  <a:pt x="8233803" y="676801"/>
                  <a:pt x="8238743" y="678388"/>
                  <a:pt x="8243741" y="678864"/>
                </a:cubicBezTo>
                <a:close/>
                <a:moveTo>
                  <a:pt x="2802603" y="679463"/>
                </a:moveTo>
                <a:cubicBezTo>
                  <a:pt x="2821721" y="679054"/>
                  <a:pt x="2840621" y="665261"/>
                  <a:pt x="2838084" y="643709"/>
                </a:cubicBezTo>
                <a:cubicBezTo>
                  <a:pt x="2839211" y="617272"/>
                  <a:pt x="2806063" y="603249"/>
                  <a:pt x="2785321" y="615203"/>
                </a:cubicBezTo>
                <a:cubicBezTo>
                  <a:pt x="2763222" y="626238"/>
                  <a:pt x="2762095" y="663479"/>
                  <a:pt x="2784194" y="675203"/>
                </a:cubicBezTo>
                <a:cubicBezTo>
                  <a:pt x="2789831" y="678249"/>
                  <a:pt x="2796230" y="679600"/>
                  <a:pt x="2802603" y="679463"/>
                </a:cubicBezTo>
                <a:close/>
                <a:moveTo>
                  <a:pt x="8044936" y="679733"/>
                </a:moveTo>
                <a:cubicBezTo>
                  <a:pt x="8063960" y="679259"/>
                  <a:pt x="8082235" y="665731"/>
                  <a:pt x="8078762" y="644190"/>
                </a:cubicBezTo>
                <a:cubicBezTo>
                  <a:pt x="8080151" y="613171"/>
                  <a:pt x="8038016" y="600074"/>
                  <a:pt x="8018106" y="620983"/>
                </a:cubicBezTo>
                <a:cubicBezTo>
                  <a:pt x="8005604" y="636838"/>
                  <a:pt x="8007225" y="665559"/>
                  <a:pt x="8026440" y="675669"/>
                </a:cubicBezTo>
                <a:cubicBezTo>
                  <a:pt x="8032170" y="678598"/>
                  <a:pt x="8038595" y="679891"/>
                  <a:pt x="8044936" y="679733"/>
                </a:cubicBezTo>
                <a:close/>
                <a:moveTo>
                  <a:pt x="2912341" y="781050"/>
                </a:moveTo>
                <a:cubicBezTo>
                  <a:pt x="2920056" y="779803"/>
                  <a:pt x="2927461" y="776628"/>
                  <a:pt x="2933566" y="771525"/>
                </a:cubicBezTo>
                <a:cubicBezTo>
                  <a:pt x="2941479" y="757691"/>
                  <a:pt x="2940349" y="740002"/>
                  <a:pt x="2934018" y="725714"/>
                </a:cubicBezTo>
                <a:cubicBezTo>
                  <a:pt x="2919774" y="711200"/>
                  <a:pt x="2893320" y="709612"/>
                  <a:pt x="2879076" y="724580"/>
                </a:cubicBezTo>
                <a:cubicBezTo>
                  <a:pt x="2866866" y="741362"/>
                  <a:pt x="2869579" y="769257"/>
                  <a:pt x="2889250" y="779009"/>
                </a:cubicBezTo>
                <a:cubicBezTo>
                  <a:pt x="2896599" y="781617"/>
                  <a:pt x="2904625" y="782298"/>
                  <a:pt x="2912341" y="781050"/>
                </a:cubicBezTo>
                <a:close/>
                <a:moveTo>
                  <a:pt x="5075431" y="781088"/>
                </a:moveTo>
                <a:cubicBezTo>
                  <a:pt x="5085530" y="778359"/>
                  <a:pt x="5094096" y="771706"/>
                  <a:pt x="5096874" y="760789"/>
                </a:cubicBezTo>
                <a:cubicBezTo>
                  <a:pt x="5106829" y="736906"/>
                  <a:pt x="5083447" y="709612"/>
                  <a:pt x="5057749" y="714844"/>
                </a:cubicBezTo>
                <a:cubicBezTo>
                  <a:pt x="5026727" y="716208"/>
                  <a:pt x="5017929" y="764428"/>
                  <a:pt x="5044784" y="777847"/>
                </a:cubicBezTo>
                <a:cubicBezTo>
                  <a:pt x="5053698" y="782624"/>
                  <a:pt x="5065331" y="783818"/>
                  <a:pt x="5075431" y="781088"/>
                </a:cubicBezTo>
                <a:close/>
                <a:moveTo>
                  <a:pt x="7538490" y="781252"/>
                </a:moveTo>
                <a:cubicBezTo>
                  <a:pt x="7555689" y="777308"/>
                  <a:pt x="7569028" y="759619"/>
                  <a:pt x="7564224" y="740909"/>
                </a:cubicBezTo>
                <a:cubicBezTo>
                  <a:pt x="7562852" y="707344"/>
                  <a:pt x="7505436" y="703262"/>
                  <a:pt x="7498345" y="735466"/>
                </a:cubicBezTo>
                <a:cubicBezTo>
                  <a:pt x="7491254" y="752928"/>
                  <a:pt x="7500404" y="776968"/>
                  <a:pt x="7520534" y="780143"/>
                </a:cubicBezTo>
                <a:cubicBezTo>
                  <a:pt x="7526596" y="782354"/>
                  <a:pt x="7532758" y="782566"/>
                  <a:pt x="7538490" y="781252"/>
                </a:cubicBezTo>
                <a:close/>
                <a:moveTo>
                  <a:pt x="5176257" y="781539"/>
                </a:moveTo>
                <a:cubicBezTo>
                  <a:pt x="5194300" y="776348"/>
                  <a:pt x="5207190" y="755327"/>
                  <a:pt x="5198710" y="736224"/>
                </a:cubicBezTo>
                <a:cubicBezTo>
                  <a:pt x="5191925" y="710299"/>
                  <a:pt x="5155967" y="708025"/>
                  <a:pt x="5139683" y="725763"/>
                </a:cubicBezTo>
                <a:cubicBezTo>
                  <a:pt x="5129054" y="743956"/>
                  <a:pt x="5131542" y="777613"/>
                  <a:pt x="5157097" y="780797"/>
                </a:cubicBezTo>
                <a:cubicBezTo>
                  <a:pt x="5163656" y="783241"/>
                  <a:pt x="5170242" y="783270"/>
                  <a:pt x="5176257" y="781539"/>
                </a:cubicBezTo>
                <a:close/>
                <a:moveTo>
                  <a:pt x="2599978" y="781872"/>
                </a:moveTo>
                <a:cubicBezTo>
                  <a:pt x="2617855" y="780725"/>
                  <a:pt x="2635446" y="767260"/>
                  <a:pt x="2631725" y="747362"/>
                </a:cubicBezTo>
                <a:cubicBezTo>
                  <a:pt x="2635559" y="724263"/>
                  <a:pt x="2609623" y="708024"/>
                  <a:pt x="2589326" y="714199"/>
                </a:cubicBezTo>
                <a:cubicBezTo>
                  <a:pt x="2559332" y="718316"/>
                  <a:pt x="2555723" y="768403"/>
                  <a:pt x="2582786" y="778695"/>
                </a:cubicBezTo>
                <a:cubicBezTo>
                  <a:pt x="2588029" y="781268"/>
                  <a:pt x="2594019" y="782255"/>
                  <a:pt x="2599978" y="781872"/>
                </a:cubicBezTo>
                <a:close/>
                <a:moveTo>
                  <a:pt x="8354052" y="781921"/>
                </a:moveTo>
                <a:cubicBezTo>
                  <a:pt x="8374434" y="780180"/>
                  <a:pt x="8392862" y="761671"/>
                  <a:pt x="8387820" y="739957"/>
                </a:cubicBezTo>
                <a:cubicBezTo>
                  <a:pt x="8384112" y="713512"/>
                  <a:pt x="8347026" y="704849"/>
                  <a:pt x="8328715" y="722175"/>
                </a:cubicBezTo>
                <a:cubicBezTo>
                  <a:pt x="8310404" y="736081"/>
                  <a:pt x="8314576" y="766629"/>
                  <a:pt x="8333814" y="777572"/>
                </a:cubicBezTo>
                <a:cubicBezTo>
                  <a:pt x="8340246" y="781220"/>
                  <a:pt x="8347258" y="782502"/>
                  <a:pt x="8354052" y="781921"/>
                </a:cubicBezTo>
                <a:close/>
                <a:moveTo>
                  <a:pt x="3011988" y="782070"/>
                </a:moveTo>
                <a:cubicBezTo>
                  <a:pt x="3030899" y="779477"/>
                  <a:pt x="3047662" y="760299"/>
                  <a:pt x="3042359" y="740228"/>
                </a:cubicBezTo>
                <a:cubicBezTo>
                  <a:pt x="3039622" y="714602"/>
                  <a:pt x="3005641" y="706437"/>
                  <a:pt x="2986939" y="720498"/>
                </a:cubicBezTo>
                <a:cubicBezTo>
                  <a:pt x="2968466" y="735012"/>
                  <a:pt x="2970291" y="769257"/>
                  <a:pt x="2993097" y="778555"/>
                </a:cubicBezTo>
                <a:cubicBezTo>
                  <a:pt x="2999141" y="781957"/>
                  <a:pt x="3005684" y="782935"/>
                  <a:pt x="3011988" y="782070"/>
                </a:cubicBezTo>
                <a:close/>
                <a:moveTo>
                  <a:pt x="7636110" y="782453"/>
                </a:moveTo>
                <a:cubicBezTo>
                  <a:pt x="7655149" y="779962"/>
                  <a:pt x="7672115" y="761343"/>
                  <a:pt x="7667012" y="740815"/>
                </a:cubicBezTo>
                <a:cubicBezTo>
                  <a:pt x="7664745" y="710957"/>
                  <a:pt x="7617800" y="704849"/>
                  <a:pt x="7603512" y="729053"/>
                </a:cubicBezTo>
                <a:cubicBezTo>
                  <a:pt x="7591266" y="745791"/>
                  <a:pt x="7597843" y="770899"/>
                  <a:pt x="7617120" y="779043"/>
                </a:cubicBezTo>
                <a:cubicBezTo>
                  <a:pt x="7623186" y="782323"/>
                  <a:pt x="7629763" y="783284"/>
                  <a:pt x="7636110" y="782453"/>
                </a:cubicBezTo>
                <a:close/>
                <a:moveTo>
                  <a:pt x="8251166" y="782653"/>
                </a:moveTo>
                <a:cubicBezTo>
                  <a:pt x="8262121" y="782596"/>
                  <a:pt x="8272990" y="778020"/>
                  <a:pt x="8279283" y="768640"/>
                </a:cubicBezTo>
                <a:cubicBezTo>
                  <a:pt x="8284318" y="756971"/>
                  <a:pt x="8282945" y="743702"/>
                  <a:pt x="8285004" y="731118"/>
                </a:cubicBezTo>
                <a:cubicBezTo>
                  <a:pt x="8272647" y="722424"/>
                  <a:pt x="8259375" y="709612"/>
                  <a:pt x="8242899" y="714417"/>
                </a:cubicBezTo>
                <a:cubicBezTo>
                  <a:pt x="8217499" y="716933"/>
                  <a:pt x="8208804" y="751023"/>
                  <a:pt x="8222534" y="769555"/>
                </a:cubicBezTo>
                <a:cubicBezTo>
                  <a:pt x="8229170" y="778249"/>
                  <a:pt x="8240211" y="782710"/>
                  <a:pt x="8251166" y="782653"/>
                </a:cubicBezTo>
                <a:close/>
                <a:moveTo>
                  <a:pt x="2698584" y="782769"/>
                </a:moveTo>
                <a:cubicBezTo>
                  <a:pt x="2717670" y="782844"/>
                  <a:pt x="2736627" y="767883"/>
                  <a:pt x="2735770" y="747024"/>
                </a:cubicBezTo>
                <a:cubicBezTo>
                  <a:pt x="2738286" y="719211"/>
                  <a:pt x="2701229" y="704849"/>
                  <a:pt x="2680414" y="719895"/>
                </a:cubicBezTo>
                <a:cubicBezTo>
                  <a:pt x="2659139" y="730610"/>
                  <a:pt x="2658910" y="766401"/>
                  <a:pt x="2680184" y="777344"/>
                </a:cubicBezTo>
                <a:cubicBezTo>
                  <a:pt x="2685846" y="781049"/>
                  <a:pt x="2692222" y="782744"/>
                  <a:pt x="2698584" y="782769"/>
                </a:cubicBezTo>
                <a:close/>
                <a:moveTo>
                  <a:pt x="8046699" y="782814"/>
                </a:moveTo>
                <a:cubicBezTo>
                  <a:pt x="8066099" y="780378"/>
                  <a:pt x="8082842" y="762097"/>
                  <a:pt x="8076432" y="740195"/>
                </a:cubicBezTo>
                <a:cubicBezTo>
                  <a:pt x="8075307" y="718810"/>
                  <a:pt x="8051239" y="709612"/>
                  <a:pt x="8033470" y="715591"/>
                </a:cubicBezTo>
                <a:cubicBezTo>
                  <a:pt x="8006253" y="721109"/>
                  <a:pt x="8002429" y="768018"/>
                  <a:pt x="8027172" y="779515"/>
                </a:cubicBezTo>
                <a:cubicBezTo>
                  <a:pt x="8033470" y="782677"/>
                  <a:pt x="8040232" y="783626"/>
                  <a:pt x="8046699" y="782814"/>
                </a:cubicBezTo>
                <a:close/>
                <a:moveTo>
                  <a:pt x="8150609" y="782926"/>
                </a:moveTo>
                <a:cubicBezTo>
                  <a:pt x="8169274" y="780567"/>
                  <a:pt x="8184831" y="760663"/>
                  <a:pt x="8179589" y="739984"/>
                </a:cubicBezTo>
                <a:cubicBezTo>
                  <a:pt x="8176884" y="714939"/>
                  <a:pt x="8144416" y="706437"/>
                  <a:pt x="8125701" y="719304"/>
                </a:cubicBezTo>
                <a:cubicBezTo>
                  <a:pt x="8108791" y="734699"/>
                  <a:pt x="8110144" y="768246"/>
                  <a:pt x="8131564" y="778815"/>
                </a:cubicBezTo>
                <a:cubicBezTo>
                  <a:pt x="8137821" y="782549"/>
                  <a:pt x="8144388" y="783712"/>
                  <a:pt x="8150609" y="782926"/>
                </a:cubicBezTo>
                <a:close/>
                <a:moveTo>
                  <a:pt x="4963470" y="783151"/>
                </a:moveTo>
                <a:cubicBezTo>
                  <a:pt x="4981052" y="781823"/>
                  <a:pt x="4997514" y="767832"/>
                  <a:pt x="4996832" y="748659"/>
                </a:cubicBezTo>
                <a:cubicBezTo>
                  <a:pt x="4998879" y="715264"/>
                  <a:pt x="4950430" y="701675"/>
                  <a:pt x="4931095" y="726779"/>
                </a:cubicBezTo>
                <a:cubicBezTo>
                  <a:pt x="4922679" y="745204"/>
                  <a:pt x="4924954" y="771920"/>
                  <a:pt x="4946108" y="779981"/>
                </a:cubicBezTo>
                <a:cubicBezTo>
                  <a:pt x="4951624" y="782629"/>
                  <a:pt x="4957609" y="783594"/>
                  <a:pt x="4963470" y="783151"/>
                </a:cubicBezTo>
                <a:close/>
                <a:moveTo>
                  <a:pt x="7738299" y="783182"/>
                </a:moveTo>
                <a:cubicBezTo>
                  <a:pt x="7755964" y="781928"/>
                  <a:pt x="7773372" y="768093"/>
                  <a:pt x="7772000" y="749070"/>
                </a:cubicBezTo>
                <a:cubicBezTo>
                  <a:pt x="7772457" y="726472"/>
                  <a:pt x="7749590" y="708025"/>
                  <a:pt x="7728095" y="714482"/>
                </a:cubicBezTo>
                <a:cubicBezTo>
                  <a:pt x="7696310" y="718402"/>
                  <a:pt x="7691279" y="769361"/>
                  <a:pt x="7721235" y="779968"/>
                </a:cubicBezTo>
                <a:cubicBezTo>
                  <a:pt x="7726494" y="782620"/>
                  <a:pt x="7732411" y="783600"/>
                  <a:pt x="7738299" y="783182"/>
                </a:cubicBezTo>
                <a:close/>
                <a:moveTo>
                  <a:pt x="2802218" y="783261"/>
                </a:moveTo>
                <a:cubicBezTo>
                  <a:pt x="2820646" y="783208"/>
                  <a:pt x="2838856" y="768855"/>
                  <a:pt x="2838515" y="748975"/>
                </a:cubicBezTo>
                <a:cubicBezTo>
                  <a:pt x="2839879" y="717670"/>
                  <a:pt x="2792576" y="701674"/>
                  <a:pt x="2774380" y="726581"/>
                </a:cubicBezTo>
                <a:cubicBezTo>
                  <a:pt x="2762098" y="741891"/>
                  <a:pt x="2766192" y="769769"/>
                  <a:pt x="2784388" y="778223"/>
                </a:cubicBezTo>
                <a:cubicBezTo>
                  <a:pt x="2789903" y="781708"/>
                  <a:pt x="2796073" y="783279"/>
                  <a:pt x="2802218" y="783261"/>
                </a:cubicBezTo>
                <a:close/>
                <a:moveTo>
                  <a:pt x="7747678" y="882225"/>
                </a:moveTo>
                <a:cubicBezTo>
                  <a:pt x="7755737" y="880269"/>
                  <a:pt x="7763121" y="876073"/>
                  <a:pt x="7768193" y="869043"/>
                </a:cubicBezTo>
                <a:cubicBezTo>
                  <a:pt x="7770673" y="855209"/>
                  <a:pt x="7773829" y="837746"/>
                  <a:pt x="7762331" y="826861"/>
                </a:cubicBezTo>
                <a:cubicBezTo>
                  <a:pt x="7743620" y="811212"/>
                  <a:pt x="7703941" y="816428"/>
                  <a:pt x="7701687" y="845004"/>
                </a:cubicBezTo>
                <a:cubicBezTo>
                  <a:pt x="7697629" y="860879"/>
                  <a:pt x="7707098" y="877888"/>
                  <a:pt x="7723104" y="881970"/>
                </a:cubicBezTo>
                <a:cubicBezTo>
                  <a:pt x="7730882" y="883898"/>
                  <a:pt x="7739618" y="884181"/>
                  <a:pt x="7747678" y="882225"/>
                </a:cubicBezTo>
                <a:close/>
                <a:moveTo>
                  <a:pt x="4947761" y="882383"/>
                </a:moveTo>
                <a:cubicBezTo>
                  <a:pt x="4965769" y="887412"/>
                  <a:pt x="4990616" y="881926"/>
                  <a:pt x="4994719" y="860666"/>
                </a:cubicBezTo>
                <a:cubicBezTo>
                  <a:pt x="5009991" y="823861"/>
                  <a:pt x="4948217" y="801687"/>
                  <a:pt x="4929981" y="832320"/>
                </a:cubicBezTo>
                <a:cubicBezTo>
                  <a:pt x="4921091" y="849922"/>
                  <a:pt x="4926106" y="877582"/>
                  <a:pt x="4947761" y="882383"/>
                </a:cubicBezTo>
                <a:close/>
                <a:moveTo>
                  <a:pt x="2919835" y="882747"/>
                </a:moveTo>
                <a:cubicBezTo>
                  <a:pt x="2929425" y="879620"/>
                  <a:pt x="2937142" y="872672"/>
                  <a:pt x="2938409" y="861207"/>
                </a:cubicBezTo>
                <a:cubicBezTo>
                  <a:pt x="2946242" y="838741"/>
                  <a:pt x="2927121" y="812800"/>
                  <a:pt x="2902931" y="817896"/>
                </a:cubicBezTo>
                <a:cubicBezTo>
                  <a:pt x="2868605" y="815348"/>
                  <a:pt x="2858929" y="870471"/>
                  <a:pt x="2890030" y="881357"/>
                </a:cubicBezTo>
                <a:cubicBezTo>
                  <a:pt x="2898785" y="885179"/>
                  <a:pt x="2910246" y="885874"/>
                  <a:pt x="2919835" y="882747"/>
                </a:cubicBezTo>
                <a:close/>
                <a:moveTo>
                  <a:pt x="5077392" y="882840"/>
                </a:moveTo>
                <a:cubicBezTo>
                  <a:pt x="5087592" y="879875"/>
                  <a:pt x="5095844" y="872802"/>
                  <a:pt x="5097219" y="860710"/>
                </a:cubicBezTo>
                <a:cubicBezTo>
                  <a:pt x="5105241" y="837212"/>
                  <a:pt x="5081632" y="812800"/>
                  <a:pt x="5057795" y="818960"/>
                </a:cubicBezTo>
                <a:cubicBezTo>
                  <a:pt x="5026393" y="819416"/>
                  <a:pt x="5019516" y="867783"/>
                  <a:pt x="5045876" y="880331"/>
                </a:cubicBezTo>
                <a:cubicBezTo>
                  <a:pt x="5055044" y="884665"/>
                  <a:pt x="5067192" y="885806"/>
                  <a:pt x="5077392" y="882840"/>
                </a:cubicBezTo>
                <a:close/>
                <a:moveTo>
                  <a:pt x="7536485" y="882916"/>
                </a:moveTo>
                <a:cubicBezTo>
                  <a:pt x="7544132" y="881890"/>
                  <a:pt x="7551464" y="878867"/>
                  <a:pt x="7557307" y="873734"/>
                </a:cubicBezTo>
                <a:cubicBezTo>
                  <a:pt x="7573804" y="850691"/>
                  <a:pt x="7558911" y="809625"/>
                  <a:pt x="7526375" y="817610"/>
                </a:cubicBezTo>
                <a:cubicBezTo>
                  <a:pt x="7492923" y="815329"/>
                  <a:pt x="7484904" y="868714"/>
                  <a:pt x="7513774" y="880122"/>
                </a:cubicBezTo>
                <a:cubicBezTo>
                  <a:pt x="7520876" y="882974"/>
                  <a:pt x="7528838" y="883943"/>
                  <a:pt x="7536485" y="882916"/>
                </a:cubicBezTo>
                <a:close/>
                <a:moveTo>
                  <a:pt x="3111212" y="883525"/>
                </a:moveTo>
                <a:cubicBezTo>
                  <a:pt x="3144420" y="889000"/>
                  <a:pt x="3155792" y="842231"/>
                  <a:pt x="3134412" y="822839"/>
                </a:cubicBezTo>
                <a:cubicBezTo>
                  <a:pt x="3114624" y="812800"/>
                  <a:pt x="3091879" y="818732"/>
                  <a:pt x="3078004" y="835386"/>
                </a:cubicBezTo>
                <a:cubicBezTo>
                  <a:pt x="3078232" y="856376"/>
                  <a:pt x="3082781" y="886947"/>
                  <a:pt x="3111212" y="883525"/>
                </a:cubicBezTo>
                <a:close/>
                <a:moveTo>
                  <a:pt x="7638343" y="883535"/>
                </a:moveTo>
                <a:cubicBezTo>
                  <a:pt x="7657000" y="881241"/>
                  <a:pt x="7673636" y="866228"/>
                  <a:pt x="7668333" y="845252"/>
                </a:cubicBezTo>
                <a:cubicBezTo>
                  <a:pt x="7667421" y="812097"/>
                  <a:pt x="7610399" y="808037"/>
                  <a:pt x="7601503" y="838260"/>
                </a:cubicBezTo>
                <a:cubicBezTo>
                  <a:pt x="7596029" y="854049"/>
                  <a:pt x="7601275" y="876603"/>
                  <a:pt x="7619750" y="881340"/>
                </a:cubicBezTo>
                <a:cubicBezTo>
                  <a:pt x="7625680" y="883652"/>
                  <a:pt x="7632124" y="884300"/>
                  <a:pt x="7638343" y="883535"/>
                </a:cubicBezTo>
                <a:close/>
                <a:moveTo>
                  <a:pt x="8155342" y="883600"/>
                </a:moveTo>
                <a:cubicBezTo>
                  <a:pt x="8162692" y="882573"/>
                  <a:pt x="8169524" y="879664"/>
                  <a:pt x="8174347" y="873502"/>
                </a:cubicBezTo>
                <a:cubicBezTo>
                  <a:pt x="8191342" y="853192"/>
                  <a:pt x="8176643" y="812800"/>
                  <a:pt x="8146557" y="818505"/>
                </a:cubicBezTo>
                <a:cubicBezTo>
                  <a:pt x="8110041" y="813028"/>
                  <a:pt x="8100854" y="871677"/>
                  <a:pt x="8133237" y="882402"/>
                </a:cubicBezTo>
                <a:cubicBezTo>
                  <a:pt x="8140127" y="883771"/>
                  <a:pt x="8147993" y="884627"/>
                  <a:pt x="8155342" y="883600"/>
                </a:cubicBezTo>
                <a:close/>
                <a:moveTo>
                  <a:pt x="8258580" y="883618"/>
                </a:moveTo>
                <a:cubicBezTo>
                  <a:pt x="8268104" y="881992"/>
                  <a:pt x="8276638" y="877029"/>
                  <a:pt x="8280934" y="867559"/>
                </a:cubicBezTo>
                <a:cubicBezTo>
                  <a:pt x="8283647" y="852954"/>
                  <a:pt x="8285004" y="833785"/>
                  <a:pt x="8271439" y="823972"/>
                </a:cubicBezTo>
                <a:cubicBezTo>
                  <a:pt x="8255839" y="814387"/>
                  <a:pt x="8232553" y="817354"/>
                  <a:pt x="8221022" y="831959"/>
                </a:cubicBezTo>
                <a:cubicBezTo>
                  <a:pt x="8211979" y="846792"/>
                  <a:pt x="8214240" y="870525"/>
                  <a:pt x="8230292" y="879653"/>
                </a:cubicBezTo>
                <a:cubicBezTo>
                  <a:pt x="8238544" y="883533"/>
                  <a:pt x="8249057" y="885244"/>
                  <a:pt x="8258580" y="883618"/>
                </a:cubicBezTo>
                <a:close/>
                <a:moveTo>
                  <a:pt x="7838810" y="883799"/>
                </a:moveTo>
                <a:cubicBezTo>
                  <a:pt x="7857388" y="883873"/>
                  <a:pt x="7876284" y="872211"/>
                  <a:pt x="7874762" y="851008"/>
                </a:cubicBezTo>
                <a:cubicBezTo>
                  <a:pt x="7877016" y="817084"/>
                  <a:pt x="7828546" y="808037"/>
                  <a:pt x="7809383" y="830428"/>
                </a:cubicBezTo>
                <a:cubicBezTo>
                  <a:pt x="7800816" y="846485"/>
                  <a:pt x="7802394" y="871816"/>
                  <a:pt x="7821106" y="879731"/>
                </a:cubicBezTo>
                <a:cubicBezTo>
                  <a:pt x="7826460" y="882445"/>
                  <a:pt x="7832618" y="883774"/>
                  <a:pt x="7838810" y="883799"/>
                </a:cubicBezTo>
                <a:close/>
                <a:moveTo>
                  <a:pt x="3016409" y="883826"/>
                </a:moveTo>
                <a:cubicBezTo>
                  <a:pt x="3023644" y="882754"/>
                  <a:pt x="3030427" y="879798"/>
                  <a:pt x="3035401" y="873770"/>
                </a:cubicBezTo>
                <a:cubicBezTo>
                  <a:pt x="3046254" y="860093"/>
                  <a:pt x="3043993" y="838997"/>
                  <a:pt x="3034045" y="825319"/>
                </a:cubicBezTo>
                <a:cubicBezTo>
                  <a:pt x="3017087" y="812800"/>
                  <a:pt x="2982494" y="813264"/>
                  <a:pt x="2976842" y="838533"/>
                </a:cubicBezTo>
                <a:cubicBezTo>
                  <a:pt x="2971641" y="854992"/>
                  <a:pt x="2977294" y="876552"/>
                  <a:pt x="2994703" y="882580"/>
                </a:cubicBezTo>
                <a:cubicBezTo>
                  <a:pt x="3001486" y="884086"/>
                  <a:pt x="3009174" y="884898"/>
                  <a:pt x="3016409" y="883826"/>
                </a:cubicBezTo>
                <a:close/>
                <a:moveTo>
                  <a:pt x="2594784" y="883830"/>
                </a:moveTo>
                <a:cubicBezTo>
                  <a:pt x="2613669" y="884442"/>
                  <a:pt x="2633828" y="873600"/>
                  <a:pt x="2632434" y="853012"/>
                </a:cubicBezTo>
                <a:cubicBezTo>
                  <a:pt x="2639865" y="816337"/>
                  <a:pt x="2575544" y="804862"/>
                  <a:pt x="2565328" y="837712"/>
                </a:cubicBezTo>
                <a:cubicBezTo>
                  <a:pt x="2562077" y="852112"/>
                  <a:pt x="2563005" y="870562"/>
                  <a:pt x="2577170" y="879337"/>
                </a:cubicBezTo>
                <a:cubicBezTo>
                  <a:pt x="2582337" y="882150"/>
                  <a:pt x="2588490" y="883626"/>
                  <a:pt x="2594784" y="883830"/>
                </a:cubicBezTo>
                <a:close/>
                <a:moveTo>
                  <a:pt x="8351869" y="884032"/>
                </a:moveTo>
                <a:cubicBezTo>
                  <a:pt x="8370075" y="884053"/>
                  <a:pt x="8388182" y="872785"/>
                  <a:pt x="8387665" y="852714"/>
                </a:cubicBezTo>
                <a:cubicBezTo>
                  <a:pt x="8392954" y="816655"/>
                  <a:pt x="8334318" y="804862"/>
                  <a:pt x="8320062" y="835025"/>
                </a:cubicBezTo>
                <a:cubicBezTo>
                  <a:pt x="8310404" y="851127"/>
                  <a:pt x="8317992" y="871991"/>
                  <a:pt x="8334318" y="880155"/>
                </a:cubicBezTo>
                <a:cubicBezTo>
                  <a:pt x="8339722" y="882763"/>
                  <a:pt x="8345801" y="884025"/>
                  <a:pt x="8351869" y="884032"/>
                </a:cubicBezTo>
                <a:close/>
                <a:moveTo>
                  <a:pt x="2803815" y="884091"/>
                </a:moveTo>
                <a:cubicBezTo>
                  <a:pt x="2821900" y="884069"/>
                  <a:pt x="2840176" y="872766"/>
                  <a:pt x="2838988" y="852309"/>
                </a:cubicBezTo>
                <a:cubicBezTo>
                  <a:pt x="2844642" y="815864"/>
                  <a:pt x="2786983" y="804862"/>
                  <a:pt x="2772509" y="834430"/>
                </a:cubicBezTo>
                <a:cubicBezTo>
                  <a:pt x="2763689" y="850017"/>
                  <a:pt x="2768438" y="874313"/>
                  <a:pt x="2786531" y="880273"/>
                </a:cubicBezTo>
                <a:cubicBezTo>
                  <a:pt x="2791789" y="882851"/>
                  <a:pt x="2797796" y="884098"/>
                  <a:pt x="2803815" y="884091"/>
                </a:cubicBezTo>
                <a:close/>
                <a:moveTo>
                  <a:pt x="8047916" y="884227"/>
                </a:moveTo>
                <a:cubicBezTo>
                  <a:pt x="8066727" y="882224"/>
                  <a:pt x="8083325" y="866448"/>
                  <a:pt x="8078363" y="845583"/>
                </a:cubicBezTo>
                <a:cubicBezTo>
                  <a:pt x="8077222" y="812787"/>
                  <a:pt x="8021783" y="808037"/>
                  <a:pt x="8012886" y="838119"/>
                </a:cubicBezTo>
                <a:cubicBezTo>
                  <a:pt x="8008779" y="853499"/>
                  <a:pt x="8011289" y="876117"/>
                  <a:pt x="8029084" y="881319"/>
                </a:cubicBezTo>
                <a:cubicBezTo>
                  <a:pt x="8035130" y="884033"/>
                  <a:pt x="8041646" y="884895"/>
                  <a:pt x="8047916" y="884227"/>
                </a:cubicBezTo>
                <a:close/>
                <a:moveTo>
                  <a:pt x="8456300" y="884327"/>
                </a:moveTo>
                <a:cubicBezTo>
                  <a:pt x="8474271" y="883836"/>
                  <a:pt x="8492750" y="872282"/>
                  <a:pt x="8490044" y="852157"/>
                </a:cubicBezTo>
                <a:cubicBezTo>
                  <a:pt x="8494554" y="816682"/>
                  <a:pt x="8439752" y="806449"/>
                  <a:pt x="8424416" y="833737"/>
                </a:cubicBezTo>
                <a:cubicBezTo>
                  <a:pt x="8413591" y="849655"/>
                  <a:pt x="8421710" y="874214"/>
                  <a:pt x="8439301" y="881036"/>
                </a:cubicBezTo>
                <a:cubicBezTo>
                  <a:pt x="8444375" y="883424"/>
                  <a:pt x="8450309" y="884490"/>
                  <a:pt x="8456300" y="884327"/>
                </a:cubicBezTo>
                <a:close/>
                <a:moveTo>
                  <a:pt x="7943729" y="884376"/>
                </a:moveTo>
                <a:cubicBezTo>
                  <a:pt x="7962573" y="882902"/>
                  <a:pt x="7980209" y="867974"/>
                  <a:pt x="7975461" y="846940"/>
                </a:cubicBezTo>
                <a:cubicBezTo>
                  <a:pt x="7973879" y="813692"/>
                  <a:pt x="7919841" y="808037"/>
                  <a:pt x="7909892" y="838571"/>
                </a:cubicBezTo>
                <a:cubicBezTo>
                  <a:pt x="7907179" y="853725"/>
                  <a:pt x="7907405" y="875664"/>
                  <a:pt x="7925267" y="881093"/>
                </a:cubicBezTo>
                <a:cubicBezTo>
                  <a:pt x="7931032" y="883863"/>
                  <a:pt x="7937448" y="884867"/>
                  <a:pt x="7943729" y="884376"/>
                </a:cubicBezTo>
                <a:close/>
                <a:moveTo>
                  <a:pt x="2701877" y="884687"/>
                </a:moveTo>
                <a:cubicBezTo>
                  <a:pt x="2722365" y="883898"/>
                  <a:pt x="2742468" y="867951"/>
                  <a:pt x="2735953" y="845096"/>
                </a:cubicBezTo>
                <a:cubicBezTo>
                  <a:pt x="2733438" y="817125"/>
                  <a:pt x="2694348" y="811212"/>
                  <a:pt x="2676060" y="827586"/>
                </a:cubicBezTo>
                <a:cubicBezTo>
                  <a:pt x="2658914" y="840548"/>
                  <a:pt x="2663029" y="871476"/>
                  <a:pt x="2682232" y="880118"/>
                </a:cubicBezTo>
                <a:cubicBezTo>
                  <a:pt x="2688176" y="883529"/>
                  <a:pt x="2695048" y="884950"/>
                  <a:pt x="2701877" y="884687"/>
                </a:cubicBezTo>
                <a:close/>
                <a:moveTo>
                  <a:pt x="5169214" y="885100"/>
                </a:moveTo>
                <a:cubicBezTo>
                  <a:pt x="5188650" y="883547"/>
                  <a:pt x="5206541" y="867302"/>
                  <a:pt x="5200878" y="845528"/>
                </a:cubicBezTo>
                <a:cubicBezTo>
                  <a:pt x="5199505" y="812381"/>
                  <a:pt x="5142755" y="808037"/>
                  <a:pt x="5134746" y="838898"/>
                </a:cubicBezTo>
                <a:cubicBezTo>
                  <a:pt x="5132229" y="853986"/>
                  <a:pt x="5132458" y="875703"/>
                  <a:pt x="5150078" y="881418"/>
                </a:cubicBezTo>
                <a:cubicBezTo>
                  <a:pt x="5156085" y="884504"/>
                  <a:pt x="5162735" y="885618"/>
                  <a:pt x="5169214" y="885100"/>
                </a:cubicBezTo>
                <a:close/>
                <a:moveTo>
                  <a:pt x="7955122" y="985251"/>
                </a:moveTo>
                <a:cubicBezTo>
                  <a:pt x="7964766" y="981840"/>
                  <a:pt x="7972470" y="974563"/>
                  <a:pt x="7973707" y="963079"/>
                </a:cubicBezTo>
                <a:cubicBezTo>
                  <a:pt x="7983379" y="936927"/>
                  <a:pt x="7954363" y="909637"/>
                  <a:pt x="7929395" y="921690"/>
                </a:cubicBezTo>
                <a:cubicBezTo>
                  <a:pt x="7901279" y="926920"/>
                  <a:pt x="7900829" y="973085"/>
                  <a:pt x="7924897" y="984228"/>
                </a:cubicBezTo>
                <a:cubicBezTo>
                  <a:pt x="7933894" y="988207"/>
                  <a:pt x="7945478" y="988662"/>
                  <a:pt x="7955122" y="985251"/>
                </a:cubicBezTo>
                <a:close/>
                <a:moveTo>
                  <a:pt x="5076700" y="986249"/>
                </a:moveTo>
                <a:cubicBezTo>
                  <a:pt x="5086364" y="982828"/>
                  <a:pt x="5094209" y="975416"/>
                  <a:pt x="5095915" y="964127"/>
                </a:cubicBezTo>
                <a:cubicBezTo>
                  <a:pt x="5106829" y="938584"/>
                  <a:pt x="5078633" y="912812"/>
                  <a:pt x="5053621" y="921251"/>
                </a:cubicBezTo>
                <a:cubicBezTo>
                  <a:pt x="5024288" y="926496"/>
                  <a:pt x="5021104" y="971881"/>
                  <a:pt x="5046572" y="984425"/>
                </a:cubicBezTo>
                <a:cubicBezTo>
                  <a:pt x="5055554" y="989100"/>
                  <a:pt x="5067036" y="989670"/>
                  <a:pt x="5076700" y="986249"/>
                </a:cubicBezTo>
                <a:close/>
                <a:moveTo>
                  <a:pt x="8362055" y="987047"/>
                </a:moveTo>
                <a:cubicBezTo>
                  <a:pt x="8384509" y="983823"/>
                  <a:pt x="8388404" y="959870"/>
                  <a:pt x="8389779" y="941215"/>
                </a:cubicBezTo>
                <a:cubicBezTo>
                  <a:pt x="8375344" y="922099"/>
                  <a:pt x="8346245" y="908050"/>
                  <a:pt x="8327228" y="929469"/>
                </a:cubicBezTo>
                <a:cubicBezTo>
                  <a:pt x="8300879" y="952961"/>
                  <a:pt x="8330436" y="996950"/>
                  <a:pt x="8362055" y="987047"/>
                </a:cubicBezTo>
                <a:close/>
                <a:moveTo>
                  <a:pt x="2593809" y="987185"/>
                </a:moveTo>
                <a:cubicBezTo>
                  <a:pt x="2601130" y="988313"/>
                  <a:pt x="2608366" y="988255"/>
                  <a:pt x="2615143" y="984322"/>
                </a:cubicBezTo>
                <a:cubicBezTo>
                  <a:pt x="2632371" y="978308"/>
                  <a:pt x="2633519" y="957026"/>
                  <a:pt x="2630992" y="941528"/>
                </a:cubicBezTo>
                <a:cubicBezTo>
                  <a:pt x="2624560" y="911224"/>
                  <a:pt x="2570810" y="911456"/>
                  <a:pt x="2564837" y="942222"/>
                </a:cubicBezTo>
                <a:cubicBezTo>
                  <a:pt x="2562081" y="956332"/>
                  <a:pt x="2567594" y="969980"/>
                  <a:pt x="2571958" y="982934"/>
                </a:cubicBezTo>
                <a:cubicBezTo>
                  <a:pt x="2579079" y="983744"/>
                  <a:pt x="2586487" y="986057"/>
                  <a:pt x="2593809" y="987185"/>
                </a:cubicBezTo>
                <a:close/>
                <a:moveTo>
                  <a:pt x="3013148" y="987465"/>
                </a:moveTo>
                <a:cubicBezTo>
                  <a:pt x="3031451" y="984904"/>
                  <a:pt x="3047877" y="968616"/>
                  <a:pt x="3043221" y="948728"/>
                </a:cubicBezTo>
                <a:cubicBezTo>
                  <a:pt x="3041841" y="921067"/>
                  <a:pt x="3005050" y="909637"/>
                  <a:pt x="2985505" y="926554"/>
                </a:cubicBezTo>
                <a:cubicBezTo>
                  <a:pt x="2966879" y="942098"/>
                  <a:pt x="2971478" y="976846"/>
                  <a:pt x="2994932" y="985075"/>
                </a:cubicBezTo>
                <a:cubicBezTo>
                  <a:pt x="3000738" y="987647"/>
                  <a:pt x="3007048" y="988319"/>
                  <a:pt x="3013148" y="987465"/>
                </a:cubicBezTo>
                <a:close/>
                <a:moveTo>
                  <a:pt x="8255404" y="987575"/>
                </a:moveTo>
                <a:cubicBezTo>
                  <a:pt x="8273010" y="984716"/>
                  <a:pt x="8288107" y="968252"/>
                  <a:pt x="8283132" y="948823"/>
                </a:cubicBezTo>
                <a:cubicBezTo>
                  <a:pt x="8285191" y="917873"/>
                  <a:pt x="8241272" y="911224"/>
                  <a:pt x="8222972" y="928877"/>
                </a:cubicBezTo>
                <a:cubicBezTo>
                  <a:pt x="8210391" y="946759"/>
                  <a:pt x="8213365" y="979773"/>
                  <a:pt x="8237612" y="985504"/>
                </a:cubicBezTo>
                <a:cubicBezTo>
                  <a:pt x="8243388" y="987969"/>
                  <a:pt x="8249535" y="988528"/>
                  <a:pt x="8255404" y="987575"/>
                </a:cubicBezTo>
                <a:close/>
                <a:moveTo>
                  <a:pt x="8463512" y="987807"/>
                </a:moveTo>
                <a:cubicBezTo>
                  <a:pt x="8480046" y="984362"/>
                  <a:pt x="8493471" y="967602"/>
                  <a:pt x="8490222" y="949287"/>
                </a:cubicBezTo>
                <a:cubicBezTo>
                  <a:pt x="8489082" y="918647"/>
                  <a:pt x="8443934" y="908049"/>
                  <a:pt x="8427061" y="932008"/>
                </a:cubicBezTo>
                <a:cubicBezTo>
                  <a:pt x="8410416" y="950439"/>
                  <a:pt x="8422729" y="982461"/>
                  <a:pt x="8446443" y="986378"/>
                </a:cubicBezTo>
                <a:cubicBezTo>
                  <a:pt x="8452143" y="988624"/>
                  <a:pt x="8458000" y="988955"/>
                  <a:pt x="8463512" y="987807"/>
                </a:cubicBezTo>
                <a:close/>
                <a:moveTo>
                  <a:pt x="3116441" y="987839"/>
                </a:moveTo>
                <a:cubicBezTo>
                  <a:pt x="3133780" y="984906"/>
                  <a:pt x="3148025" y="968664"/>
                  <a:pt x="3143773" y="949070"/>
                </a:cubicBezTo>
                <a:cubicBezTo>
                  <a:pt x="3145133" y="916987"/>
                  <a:pt x="3095240" y="908049"/>
                  <a:pt x="3082313" y="935091"/>
                </a:cubicBezTo>
                <a:cubicBezTo>
                  <a:pt x="3074829" y="952737"/>
                  <a:pt x="3077097" y="980008"/>
                  <a:pt x="3098642" y="985966"/>
                </a:cubicBezTo>
                <a:cubicBezTo>
                  <a:pt x="3104538" y="988315"/>
                  <a:pt x="3110662" y="988817"/>
                  <a:pt x="3116441" y="987839"/>
                </a:cubicBezTo>
                <a:close/>
                <a:moveTo>
                  <a:pt x="2811350" y="987853"/>
                </a:moveTo>
                <a:cubicBezTo>
                  <a:pt x="2828327" y="984647"/>
                  <a:pt x="2843167" y="968231"/>
                  <a:pt x="2838745" y="949764"/>
                </a:cubicBezTo>
                <a:cubicBezTo>
                  <a:pt x="2837611" y="920581"/>
                  <a:pt x="2797257" y="909637"/>
                  <a:pt x="2778887" y="930157"/>
                </a:cubicBezTo>
                <a:cubicBezTo>
                  <a:pt x="2758930" y="946800"/>
                  <a:pt x="2769362" y="981911"/>
                  <a:pt x="2794309" y="986243"/>
                </a:cubicBezTo>
                <a:cubicBezTo>
                  <a:pt x="2799808" y="988523"/>
                  <a:pt x="2805691" y="988922"/>
                  <a:pt x="2811350" y="987853"/>
                </a:cubicBezTo>
                <a:close/>
                <a:moveTo>
                  <a:pt x="4860936" y="987918"/>
                </a:moveTo>
                <a:cubicBezTo>
                  <a:pt x="4877505" y="987099"/>
                  <a:pt x="4894170" y="975916"/>
                  <a:pt x="4893661" y="957716"/>
                </a:cubicBezTo>
                <a:cubicBezTo>
                  <a:pt x="4897279" y="931636"/>
                  <a:pt x="4868105" y="911225"/>
                  <a:pt x="4845038" y="922111"/>
                </a:cubicBezTo>
                <a:cubicBezTo>
                  <a:pt x="4816316" y="930048"/>
                  <a:pt x="4816542" y="976993"/>
                  <a:pt x="4845038" y="985157"/>
                </a:cubicBezTo>
                <a:cubicBezTo>
                  <a:pt x="4849900" y="987312"/>
                  <a:pt x="4855412" y="988191"/>
                  <a:pt x="4860936" y="987918"/>
                </a:cubicBezTo>
                <a:close/>
                <a:moveTo>
                  <a:pt x="5169348" y="987927"/>
                </a:moveTo>
                <a:cubicBezTo>
                  <a:pt x="5188133" y="986823"/>
                  <a:pt x="5205453" y="970840"/>
                  <a:pt x="5201286" y="950101"/>
                </a:cubicBezTo>
                <a:cubicBezTo>
                  <a:pt x="5201517" y="918334"/>
                  <a:pt x="5153363" y="908050"/>
                  <a:pt x="5137157" y="933646"/>
                </a:cubicBezTo>
                <a:cubicBezTo>
                  <a:pt x="5129054" y="950558"/>
                  <a:pt x="5131369" y="975697"/>
                  <a:pt x="5150816" y="983695"/>
                </a:cubicBezTo>
                <a:cubicBezTo>
                  <a:pt x="5156662" y="987009"/>
                  <a:pt x="5163086" y="988294"/>
                  <a:pt x="5169348" y="987927"/>
                </a:cubicBezTo>
                <a:close/>
                <a:moveTo>
                  <a:pt x="2704854" y="988014"/>
                </a:moveTo>
                <a:cubicBezTo>
                  <a:pt x="2721311" y="986160"/>
                  <a:pt x="2737089" y="973833"/>
                  <a:pt x="2736230" y="956074"/>
                </a:cubicBezTo>
                <a:cubicBezTo>
                  <a:pt x="2738293" y="929177"/>
                  <a:pt x="2706649" y="909637"/>
                  <a:pt x="2683489" y="922741"/>
                </a:cubicBezTo>
                <a:cubicBezTo>
                  <a:pt x="2655743" y="933545"/>
                  <a:pt x="2659642" y="979752"/>
                  <a:pt x="2688763" y="986189"/>
                </a:cubicBezTo>
                <a:cubicBezTo>
                  <a:pt x="2693808" y="988086"/>
                  <a:pt x="2699369" y="988632"/>
                  <a:pt x="2704854" y="988014"/>
                </a:cubicBezTo>
                <a:close/>
                <a:moveTo>
                  <a:pt x="7533749" y="988310"/>
                </a:moveTo>
                <a:cubicBezTo>
                  <a:pt x="7552469" y="986477"/>
                  <a:pt x="7569252" y="970063"/>
                  <a:pt x="7565121" y="949428"/>
                </a:cubicBezTo>
                <a:cubicBezTo>
                  <a:pt x="7565350" y="913730"/>
                  <a:pt x="7504987" y="909637"/>
                  <a:pt x="7497872" y="942834"/>
                </a:cubicBezTo>
                <a:cubicBezTo>
                  <a:pt x="7494429" y="958069"/>
                  <a:pt x="7497642" y="979897"/>
                  <a:pt x="7515086" y="984899"/>
                </a:cubicBezTo>
                <a:cubicBezTo>
                  <a:pt x="7521053" y="987912"/>
                  <a:pt x="7527509" y="988921"/>
                  <a:pt x="7533749" y="988310"/>
                </a:cubicBezTo>
                <a:close/>
                <a:moveTo>
                  <a:pt x="7842676" y="988319"/>
                </a:moveTo>
                <a:cubicBezTo>
                  <a:pt x="7857946" y="986224"/>
                  <a:pt x="7871962" y="974231"/>
                  <a:pt x="7874019" y="958240"/>
                </a:cubicBezTo>
                <a:cubicBezTo>
                  <a:pt x="7880191" y="930958"/>
                  <a:pt x="7844529" y="909637"/>
                  <a:pt x="7821898" y="923622"/>
                </a:cubicBezTo>
                <a:cubicBezTo>
                  <a:pt x="7794466" y="934397"/>
                  <a:pt x="7798352" y="980707"/>
                  <a:pt x="7827384" y="986897"/>
                </a:cubicBezTo>
                <a:cubicBezTo>
                  <a:pt x="7832356" y="988617"/>
                  <a:pt x="7837586" y="989018"/>
                  <a:pt x="7842676" y="988319"/>
                </a:cubicBezTo>
                <a:close/>
                <a:moveTo>
                  <a:pt x="7637146" y="988345"/>
                </a:moveTo>
                <a:cubicBezTo>
                  <a:pt x="7654959" y="986481"/>
                  <a:pt x="7671206" y="970239"/>
                  <a:pt x="7668135" y="950766"/>
                </a:cubicBezTo>
                <a:cubicBezTo>
                  <a:pt x="7666998" y="925262"/>
                  <a:pt x="7634704" y="909637"/>
                  <a:pt x="7614236" y="924343"/>
                </a:cubicBezTo>
                <a:cubicBezTo>
                  <a:pt x="7591266" y="937440"/>
                  <a:pt x="7594223" y="976730"/>
                  <a:pt x="7619467" y="985002"/>
                </a:cubicBezTo>
                <a:cubicBezTo>
                  <a:pt x="7625096" y="987989"/>
                  <a:pt x="7631208" y="988966"/>
                  <a:pt x="7637146" y="988345"/>
                </a:cubicBezTo>
                <a:close/>
                <a:moveTo>
                  <a:pt x="7742996" y="988450"/>
                </a:moveTo>
                <a:cubicBezTo>
                  <a:pt x="7761788" y="984259"/>
                  <a:pt x="7777480" y="963081"/>
                  <a:pt x="7769381" y="943331"/>
                </a:cubicBezTo>
                <a:cubicBezTo>
                  <a:pt x="7762631" y="914458"/>
                  <a:pt x="7718538" y="911224"/>
                  <a:pt x="7705490" y="936171"/>
                </a:cubicBezTo>
                <a:cubicBezTo>
                  <a:pt x="7696041" y="954188"/>
                  <a:pt x="7703240" y="980751"/>
                  <a:pt x="7723937" y="986295"/>
                </a:cubicBezTo>
                <a:cubicBezTo>
                  <a:pt x="7730123" y="989355"/>
                  <a:pt x="7736732" y="989846"/>
                  <a:pt x="7742996" y="988450"/>
                </a:cubicBezTo>
                <a:close/>
                <a:moveTo>
                  <a:pt x="2909057" y="988625"/>
                </a:moveTo>
                <a:cubicBezTo>
                  <a:pt x="2927860" y="986622"/>
                  <a:pt x="2944689" y="970379"/>
                  <a:pt x="2940028" y="949637"/>
                </a:cubicBezTo>
                <a:cubicBezTo>
                  <a:pt x="2940489" y="916037"/>
                  <a:pt x="2887326" y="909637"/>
                  <a:pt x="2874438" y="937523"/>
                </a:cubicBezTo>
                <a:cubicBezTo>
                  <a:pt x="2868454" y="953979"/>
                  <a:pt x="2870986" y="979122"/>
                  <a:pt x="2890318" y="985522"/>
                </a:cubicBezTo>
                <a:cubicBezTo>
                  <a:pt x="2896302" y="988379"/>
                  <a:pt x="2902789" y="989293"/>
                  <a:pt x="2909057" y="988625"/>
                </a:cubicBezTo>
                <a:close/>
                <a:moveTo>
                  <a:pt x="5273152" y="988684"/>
                </a:moveTo>
                <a:cubicBezTo>
                  <a:pt x="5291752" y="986920"/>
                  <a:pt x="5308485" y="971031"/>
                  <a:pt x="5303851" y="950076"/>
                </a:cubicBezTo>
                <a:cubicBezTo>
                  <a:pt x="5304537" y="916363"/>
                  <a:pt x="5252593" y="908050"/>
                  <a:pt x="5240236" y="936683"/>
                </a:cubicBezTo>
                <a:cubicBezTo>
                  <a:pt x="5233829" y="953308"/>
                  <a:pt x="5235660" y="978478"/>
                  <a:pt x="5254653" y="985405"/>
                </a:cubicBezTo>
                <a:cubicBezTo>
                  <a:pt x="5260545" y="988291"/>
                  <a:pt x="5266952" y="989273"/>
                  <a:pt x="5273152" y="988684"/>
                </a:cubicBezTo>
                <a:close/>
                <a:moveTo>
                  <a:pt x="8151391" y="988765"/>
                </a:moveTo>
                <a:cubicBezTo>
                  <a:pt x="8169102" y="986493"/>
                  <a:pt x="8184949" y="970208"/>
                  <a:pt x="8180060" y="950322"/>
                </a:cubicBezTo>
                <a:cubicBezTo>
                  <a:pt x="8181634" y="919466"/>
                  <a:pt x="8137352" y="909637"/>
                  <a:pt x="8121168" y="931808"/>
                </a:cubicBezTo>
                <a:cubicBezTo>
                  <a:pt x="8110379" y="948722"/>
                  <a:pt x="8112177" y="978893"/>
                  <a:pt x="8133756" y="985979"/>
                </a:cubicBezTo>
                <a:cubicBezTo>
                  <a:pt x="8139375" y="988722"/>
                  <a:pt x="8145487" y="989522"/>
                  <a:pt x="8151391" y="988765"/>
                </a:cubicBezTo>
                <a:close/>
                <a:moveTo>
                  <a:pt x="8046825" y="988775"/>
                </a:moveTo>
                <a:cubicBezTo>
                  <a:pt x="8065877" y="986902"/>
                  <a:pt x="8083307" y="970964"/>
                  <a:pt x="8078290" y="949829"/>
                </a:cubicBezTo>
                <a:cubicBezTo>
                  <a:pt x="8078290" y="921418"/>
                  <a:pt x="8038846" y="909637"/>
                  <a:pt x="8020393" y="928116"/>
                </a:cubicBezTo>
                <a:cubicBezTo>
                  <a:pt x="8004016" y="943361"/>
                  <a:pt x="8006784" y="976623"/>
                  <a:pt x="8028005" y="985632"/>
                </a:cubicBezTo>
                <a:cubicBezTo>
                  <a:pt x="8033944" y="988461"/>
                  <a:pt x="8040475" y="989400"/>
                  <a:pt x="8046825" y="988775"/>
                </a:cubicBezTo>
                <a:close/>
                <a:moveTo>
                  <a:pt x="4960883" y="992187"/>
                </a:moveTo>
                <a:cubicBezTo>
                  <a:pt x="4979053" y="984641"/>
                  <a:pt x="5002054" y="974351"/>
                  <a:pt x="4996074" y="950112"/>
                </a:cubicBezTo>
                <a:cubicBezTo>
                  <a:pt x="4996074" y="909637"/>
                  <a:pt x="4925691" y="910323"/>
                  <a:pt x="4926151" y="950798"/>
                </a:cubicBezTo>
                <a:cubicBezTo>
                  <a:pt x="4921091" y="973894"/>
                  <a:pt x="4943632" y="984641"/>
                  <a:pt x="4960883" y="992187"/>
                </a:cubicBezTo>
                <a:close/>
                <a:moveTo>
                  <a:pt x="7642982" y="1089764"/>
                </a:moveTo>
                <a:cubicBezTo>
                  <a:pt x="7648355" y="1088378"/>
                  <a:pt x="7653472" y="1085427"/>
                  <a:pt x="7657958" y="1080524"/>
                </a:cubicBezTo>
                <a:cubicBezTo>
                  <a:pt x="7680166" y="1060226"/>
                  <a:pt x="7661996" y="1019402"/>
                  <a:pt x="7632386" y="1023051"/>
                </a:cubicBezTo>
                <a:cubicBezTo>
                  <a:pt x="7605243" y="1019174"/>
                  <a:pt x="7597616" y="1049279"/>
                  <a:pt x="7597840" y="1070489"/>
                </a:cubicBezTo>
                <a:cubicBezTo>
                  <a:pt x="7608440" y="1084002"/>
                  <a:pt x="7626862" y="1093922"/>
                  <a:pt x="7642982" y="1089764"/>
                </a:cubicBezTo>
                <a:close/>
                <a:moveTo>
                  <a:pt x="8052440" y="1090272"/>
                </a:moveTo>
                <a:cubicBezTo>
                  <a:pt x="8063550" y="1088061"/>
                  <a:pt x="8073250" y="1081087"/>
                  <a:pt x="8075731" y="1069067"/>
                </a:cubicBezTo>
                <a:cubicBezTo>
                  <a:pt x="8084979" y="1046842"/>
                  <a:pt x="8067159" y="1019174"/>
                  <a:pt x="8042346" y="1023483"/>
                </a:cubicBezTo>
                <a:cubicBezTo>
                  <a:pt x="8011894" y="1021669"/>
                  <a:pt x="8000841" y="1064078"/>
                  <a:pt x="8020691" y="1082901"/>
                </a:cubicBezTo>
                <a:cubicBezTo>
                  <a:pt x="8028812" y="1089932"/>
                  <a:pt x="8041331" y="1092483"/>
                  <a:pt x="8052440" y="1090272"/>
                </a:cubicBezTo>
                <a:close/>
                <a:moveTo>
                  <a:pt x="5263925" y="1090386"/>
                </a:moveTo>
                <a:cubicBezTo>
                  <a:pt x="5282541" y="1093107"/>
                  <a:pt x="5303243" y="1083072"/>
                  <a:pt x="5303414" y="1061811"/>
                </a:cubicBezTo>
                <a:cubicBezTo>
                  <a:pt x="5310029" y="1035050"/>
                  <a:pt x="5278321" y="1014412"/>
                  <a:pt x="5255053" y="1026205"/>
                </a:cubicBezTo>
                <a:cubicBezTo>
                  <a:pt x="5232241" y="1035277"/>
                  <a:pt x="5233154" y="1066800"/>
                  <a:pt x="5246841" y="1083356"/>
                </a:cubicBezTo>
                <a:cubicBezTo>
                  <a:pt x="5251745" y="1087154"/>
                  <a:pt x="5257719" y="1089479"/>
                  <a:pt x="5263925" y="1090386"/>
                </a:cubicBezTo>
                <a:close/>
                <a:moveTo>
                  <a:pt x="3018021" y="1090438"/>
                </a:moveTo>
                <a:cubicBezTo>
                  <a:pt x="3029058" y="1087937"/>
                  <a:pt x="3038535" y="1080866"/>
                  <a:pt x="3041540" y="1068679"/>
                </a:cubicBezTo>
                <a:cubicBezTo>
                  <a:pt x="3051017" y="1044075"/>
                  <a:pt x="3026978" y="1014412"/>
                  <a:pt x="3000165" y="1023840"/>
                </a:cubicBezTo>
                <a:cubicBezTo>
                  <a:pt x="2970809" y="1026829"/>
                  <a:pt x="2966879" y="1067069"/>
                  <a:pt x="2985140" y="1084775"/>
                </a:cubicBezTo>
                <a:cubicBezTo>
                  <a:pt x="2994386" y="1090869"/>
                  <a:pt x="3006984" y="1092938"/>
                  <a:pt x="3018021" y="1090438"/>
                </a:cubicBezTo>
                <a:close/>
                <a:moveTo>
                  <a:pt x="2592897" y="1090577"/>
                </a:moveTo>
                <a:cubicBezTo>
                  <a:pt x="2611255" y="1092852"/>
                  <a:pt x="2631467" y="1082562"/>
                  <a:pt x="2631467" y="1061811"/>
                </a:cubicBezTo>
                <a:cubicBezTo>
                  <a:pt x="2636698" y="1037998"/>
                  <a:pt x="2613501" y="1017587"/>
                  <a:pt x="2590303" y="1023937"/>
                </a:cubicBezTo>
                <a:cubicBezTo>
                  <a:pt x="2561193" y="1025978"/>
                  <a:pt x="2555735" y="1067707"/>
                  <a:pt x="2575975" y="1084036"/>
                </a:cubicBezTo>
                <a:cubicBezTo>
                  <a:pt x="2580865" y="1087664"/>
                  <a:pt x="2586778" y="1089819"/>
                  <a:pt x="2592897" y="1090577"/>
                </a:cubicBezTo>
                <a:close/>
                <a:moveTo>
                  <a:pt x="5578228" y="1090637"/>
                </a:moveTo>
                <a:cubicBezTo>
                  <a:pt x="5597693" y="1090500"/>
                  <a:pt x="5616870" y="1075054"/>
                  <a:pt x="5613469" y="1053675"/>
                </a:cubicBezTo>
                <a:cubicBezTo>
                  <a:pt x="5613922" y="1019333"/>
                  <a:pt x="5559266" y="1012824"/>
                  <a:pt x="5546340" y="1041779"/>
                </a:cubicBezTo>
                <a:cubicBezTo>
                  <a:pt x="5537041" y="1057042"/>
                  <a:pt x="5545659" y="1076121"/>
                  <a:pt x="5559493" y="1085323"/>
                </a:cubicBezTo>
                <a:cubicBezTo>
                  <a:pt x="5565220" y="1089027"/>
                  <a:pt x="5571740" y="1090682"/>
                  <a:pt x="5578228" y="1090637"/>
                </a:cubicBezTo>
                <a:close/>
                <a:moveTo>
                  <a:pt x="5680483" y="1090778"/>
                </a:moveTo>
                <a:cubicBezTo>
                  <a:pt x="5699504" y="1090523"/>
                  <a:pt x="5718749" y="1075254"/>
                  <a:pt x="5716183" y="1054896"/>
                </a:cubicBezTo>
                <a:cubicBezTo>
                  <a:pt x="5718464" y="1020059"/>
                  <a:pt x="5662126" y="1011237"/>
                  <a:pt x="5649353" y="1041097"/>
                </a:cubicBezTo>
                <a:cubicBezTo>
                  <a:pt x="5640229" y="1056705"/>
                  <a:pt x="5647072" y="1076838"/>
                  <a:pt x="5662354" y="1085660"/>
                </a:cubicBezTo>
                <a:cubicBezTo>
                  <a:pt x="5667828" y="1089279"/>
                  <a:pt x="5674143" y="1090863"/>
                  <a:pt x="5680483" y="1090778"/>
                </a:cubicBezTo>
                <a:close/>
                <a:moveTo>
                  <a:pt x="7941604" y="1090820"/>
                </a:moveTo>
                <a:cubicBezTo>
                  <a:pt x="7960132" y="1090798"/>
                  <a:pt x="7977777" y="1075777"/>
                  <a:pt x="7975256" y="1054680"/>
                </a:cubicBezTo>
                <a:cubicBezTo>
                  <a:pt x="7977049" y="1021826"/>
                  <a:pt x="7929323" y="1012824"/>
                  <a:pt x="7912742" y="1037128"/>
                </a:cubicBezTo>
                <a:cubicBezTo>
                  <a:pt x="7904004" y="1052655"/>
                  <a:pt x="7906693" y="1076509"/>
                  <a:pt x="7923497" y="1085510"/>
                </a:cubicBezTo>
                <a:cubicBezTo>
                  <a:pt x="7929155" y="1089167"/>
                  <a:pt x="7935429" y="1090827"/>
                  <a:pt x="7941604" y="1090820"/>
                </a:cubicBezTo>
                <a:close/>
                <a:moveTo>
                  <a:pt x="3316966" y="1090824"/>
                </a:moveTo>
                <a:cubicBezTo>
                  <a:pt x="3336617" y="1090749"/>
                  <a:pt x="3356073" y="1075576"/>
                  <a:pt x="3352077" y="1053864"/>
                </a:cubicBezTo>
                <a:cubicBezTo>
                  <a:pt x="3353467" y="1019899"/>
                  <a:pt x="3300660" y="1011237"/>
                  <a:pt x="3285605" y="1038591"/>
                </a:cubicBezTo>
                <a:cubicBezTo>
                  <a:pt x="3281204" y="1054775"/>
                  <a:pt x="3281436" y="1076203"/>
                  <a:pt x="3298112" y="1085549"/>
                </a:cubicBezTo>
                <a:cubicBezTo>
                  <a:pt x="3303844" y="1089196"/>
                  <a:pt x="3310416" y="1090848"/>
                  <a:pt x="3316966" y="1090824"/>
                </a:cubicBezTo>
                <a:close/>
                <a:moveTo>
                  <a:pt x="7524986" y="1090876"/>
                </a:moveTo>
                <a:cubicBezTo>
                  <a:pt x="7545709" y="1092821"/>
                  <a:pt x="7567798" y="1077905"/>
                  <a:pt x="7564067" y="1053628"/>
                </a:cubicBezTo>
                <a:cubicBezTo>
                  <a:pt x="7563841" y="1024451"/>
                  <a:pt x="7524043" y="1012825"/>
                  <a:pt x="7505048" y="1031517"/>
                </a:cubicBezTo>
                <a:cubicBezTo>
                  <a:pt x="7491254" y="1045650"/>
                  <a:pt x="7494646" y="1068445"/>
                  <a:pt x="7505726" y="1083033"/>
                </a:cubicBezTo>
                <a:cubicBezTo>
                  <a:pt x="7511323" y="1087706"/>
                  <a:pt x="7518078" y="1090228"/>
                  <a:pt x="7524986" y="1090876"/>
                </a:cubicBezTo>
                <a:close/>
                <a:moveTo>
                  <a:pt x="7839874" y="1090952"/>
                </a:moveTo>
                <a:cubicBezTo>
                  <a:pt x="7861192" y="1089741"/>
                  <a:pt x="7881998" y="1069084"/>
                  <a:pt x="7873130" y="1046627"/>
                </a:cubicBezTo>
                <a:cubicBezTo>
                  <a:pt x="7868127" y="1022171"/>
                  <a:pt x="7834701" y="1015999"/>
                  <a:pt x="7817193" y="1029713"/>
                </a:cubicBezTo>
                <a:cubicBezTo>
                  <a:pt x="7799229" y="1042513"/>
                  <a:pt x="7799911" y="1074284"/>
                  <a:pt x="7819466" y="1085027"/>
                </a:cubicBezTo>
                <a:cubicBezTo>
                  <a:pt x="7825605" y="1089598"/>
                  <a:pt x="7832768" y="1091355"/>
                  <a:pt x="7839874" y="1090952"/>
                </a:cubicBezTo>
                <a:close/>
                <a:moveTo>
                  <a:pt x="7733873" y="1090991"/>
                </a:moveTo>
                <a:cubicBezTo>
                  <a:pt x="7753796" y="1091900"/>
                  <a:pt x="7774331" y="1076126"/>
                  <a:pt x="7771073" y="1054135"/>
                </a:cubicBezTo>
                <a:cubicBezTo>
                  <a:pt x="7771987" y="1032031"/>
                  <a:pt x="7747752" y="1019175"/>
                  <a:pt x="7727861" y="1024588"/>
                </a:cubicBezTo>
                <a:cubicBezTo>
                  <a:pt x="7698367" y="1026167"/>
                  <a:pt x="7691279" y="1070149"/>
                  <a:pt x="7715057" y="1084133"/>
                </a:cubicBezTo>
                <a:cubicBezTo>
                  <a:pt x="7720659" y="1088531"/>
                  <a:pt x="7727232" y="1090688"/>
                  <a:pt x="7733873" y="1090991"/>
                </a:cubicBezTo>
                <a:close/>
                <a:moveTo>
                  <a:pt x="3109429" y="1091056"/>
                </a:moveTo>
                <a:cubicBezTo>
                  <a:pt x="3129152" y="1091872"/>
                  <a:pt x="3149485" y="1076054"/>
                  <a:pt x="3144852" y="1054002"/>
                </a:cubicBezTo>
                <a:cubicBezTo>
                  <a:pt x="3146225" y="1030027"/>
                  <a:pt x="3118313" y="1017587"/>
                  <a:pt x="3097950" y="1025503"/>
                </a:cubicBezTo>
                <a:cubicBezTo>
                  <a:pt x="3073241" y="1032967"/>
                  <a:pt x="3073699" y="1069608"/>
                  <a:pt x="3090858" y="1084310"/>
                </a:cubicBezTo>
                <a:cubicBezTo>
                  <a:pt x="3096349" y="1088664"/>
                  <a:pt x="3102855" y="1090784"/>
                  <a:pt x="3109429" y="1091056"/>
                </a:cubicBezTo>
                <a:close/>
                <a:moveTo>
                  <a:pt x="2914368" y="1091117"/>
                </a:moveTo>
                <a:cubicBezTo>
                  <a:pt x="2929875" y="1087141"/>
                  <a:pt x="2942052" y="1072004"/>
                  <a:pt x="2939007" y="1054436"/>
                </a:cubicBezTo>
                <a:cubicBezTo>
                  <a:pt x="2941262" y="1024418"/>
                  <a:pt x="2899320" y="1014412"/>
                  <a:pt x="2880829" y="1032832"/>
                </a:cubicBezTo>
                <a:cubicBezTo>
                  <a:pt x="2863691" y="1050798"/>
                  <a:pt x="2871358" y="1088093"/>
                  <a:pt x="2898192" y="1091050"/>
                </a:cubicBezTo>
                <a:cubicBezTo>
                  <a:pt x="2903661" y="1092528"/>
                  <a:pt x="2909200" y="1092443"/>
                  <a:pt x="2914368" y="1091117"/>
                </a:cubicBezTo>
                <a:close/>
                <a:moveTo>
                  <a:pt x="4854706" y="1091160"/>
                </a:moveTo>
                <a:cubicBezTo>
                  <a:pt x="4875133" y="1092247"/>
                  <a:pt x="4896199" y="1076772"/>
                  <a:pt x="4892958" y="1053751"/>
                </a:cubicBezTo>
                <a:cubicBezTo>
                  <a:pt x="4893640" y="1018964"/>
                  <a:pt x="4840420" y="1012825"/>
                  <a:pt x="4826319" y="1040564"/>
                </a:cubicBezTo>
                <a:cubicBezTo>
                  <a:pt x="4817904" y="1055115"/>
                  <a:pt x="4823363" y="1073759"/>
                  <a:pt x="4835417" y="1084218"/>
                </a:cubicBezTo>
                <a:cubicBezTo>
                  <a:pt x="4841160" y="1088595"/>
                  <a:pt x="4847897" y="1090798"/>
                  <a:pt x="4854706" y="1091160"/>
                </a:cubicBezTo>
                <a:close/>
                <a:moveTo>
                  <a:pt x="8353181" y="1091182"/>
                </a:moveTo>
                <a:cubicBezTo>
                  <a:pt x="8373634" y="1089586"/>
                  <a:pt x="8392556" y="1068804"/>
                  <a:pt x="8386603" y="1046864"/>
                </a:cubicBezTo>
                <a:cubicBezTo>
                  <a:pt x="8380253" y="1014869"/>
                  <a:pt x="8326505" y="1014412"/>
                  <a:pt x="8318795" y="1045950"/>
                </a:cubicBezTo>
                <a:cubicBezTo>
                  <a:pt x="8311991" y="1060576"/>
                  <a:pt x="8319248" y="1078402"/>
                  <a:pt x="8333082" y="1085715"/>
                </a:cubicBezTo>
                <a:cubicBezTo>
                  <a:pt x="8339375" y="1090115"/>
                  <a:pt x="8346363" y="1091714"/>
                  <a:pt x="8353181" y="1091182"/>
                </a:cubicBezTo>
                <a:close/>
                <a:moveTo>
                  <a:pt x="2698922" y="1091218"/>
                </a:moveTo>
                <a:cubicBezTo>
                  <a:pt x="2718327" y="1091505"/>
                  <a:pt x="2737729" y="1077345"/>
                  <a:pt x="2736023" y="1055914"/>
                </a:cubicBezTo>
                <a:cubicBezTo>
                  <a:pt x="2737161" y="1026885"/>
                  <a:pt x="2699179" y="1014412"/>
                  <a:pt x="2678483" y="1030741"/>
                </a:cubicBezTo>
                <a:cubicBezTo>
                  <a:pt x="2658924" y="1042987"/>
                  <a:pt x="2661880" y="1074057"/>
                  <a:pt x="2680301" y="1085850"/>
                </a:cubicBezTo>
                <a:cubicBezTo>
                  <a:pt x="2685988" y="1089422"/>
                  <a:pt x="2692456" y="1091123"/>
                  <a:pt x="2698922" y="1091218"/>
                </a:cubicBezTo>
                <a:close/>
                <a:moveTo>
                  <a:pt x="5166244" y="1091246"/>
                </a:moveTo>
                <a:cubicBezTo>
                  <a:pt x="5185571" y="1090862"/>
                  <a:pt x="5204218" y="1075858"/>
                  <a:pt x="5201110" y="1054315"/>
                </a:cubicBezTo>
                <a:cubicBezTo>
                  <a:pt x="5202031" y="1023083"/>
                  <a:pt x="5159442" y="1012824"/>
                  <a:pt x="5139644" y="1032886"/>
                </a:cubicBezTo>
                <a:cubicBezTo>
                  <a:pt x="5129054" y="1049072"/>
                  <a:pt x="5129975" y="1074832"/>
                  <a:pt x="5147471" y="1086459"/>
                </a:cubicBezTo>
                <a:cubicBezTo>
                  <a:pt x="5153284" y="1089878"/>
                  <a:pt x="5159802" y="1091374"/>
                  <a:pt x="5166244" y="1091246"/>
                </a:cubicBezTo>
                <a:close/>
                <a:moveTo>
                  <a:pt x="2800638" y="1091249"/>
                </a:moveTo>
                <a:cubicBezTo>
                  <a:pt x="2818336" y="1092248"/>
                  <a:pt x="2837370" y="1081420"/>
                  <a:pt x="2838913" y="1062342"/>
                </a:cubicBezTo>
                <a:cubicBezTo>
                  <a:pt x="2846229" y="1031862"/>
                  <a:pt x="2804160" y="1011237"/>
                  <a:pt x="2781772" y="1029571"/>
                </a:cubicBezTo>
                <a:cubicBezTo>
                  <a:pt x="2762110" y="1042404"/>
                  <a:pt x="2764396" y="1074488"/>
                  <a:pt x="2784059" y="1086175"/>
                </a:cubicBezTo>
                <a:cubicBezTo>
                  <a:pt x="2788974" y="1089269"/>
                  <a:pt x="2794733" y="1090916"/>
                  <a:pt x="2800638" y="1091249"/>
                </a:cubicBezTo>
                <a:close/>
                <a:moveTo>
                  <a:pt x="4958717" y="1091267"/>
                </a:moveTo>
                <a:cubicBezTo>
                  <a:pt x="4978971" y="1091659"/>
                  <a:pt x="4999449" y="1075541"/>
                  <a:pt x="4996396" y="1053317"/>
                </a:cubicBezTo>
                <a:cubicBezTo>
                  <a:pt x="4994813" y="1020516"/>
                  <a:pt x="4944390" y="1012825"/>
                  <a:pt x="4929919" y="1039970"/>
                </a:cubicBezTo>
                <a:cubicBezTo>
                  <a:pt x="4924492" y="1054448"/>
                  <a:pt x="4924266" y="1076164"/>
                  <a:pt x="4939416" y="1084986"/>
                </a:cubicBezTo>
                <a:cubicBezTo>
                  <a:pt x="4945238" y="1089171"/>
                  <a:pt x="4951965" y="1091136"/>
                  <a:pt x="4958717" y="1091267"/>
                </a:cubicBezTo>
                <a:close/>
                <a:moveTo>
                  <a:pt x="8143398" y="1091591"/>
                </a:moveTo>
                <a:cubicBezTo>
                  <a:pt x="8163449" y="1092840"/>
                  <a:pt x="8183790" y="1078070"/>
                  <a:pt x="8180186" y="1054644"/>
                </a:cubicBezTo>
                <a:cubicBezTo>
                  <a:pt x="8183390" y="1019735"/>
                  <a:pt x="8127316" y="1011237"/>
                  <a:pt x="8115643" y="1041094"/>
                </a:cubicBezTo>
                <a:cubicBezTo>
                  <a:pt x="8110379" y="1055333"/>
                  <a:pt x="8111523" y="1074854"/>
                  <a:pt x="8124340" y="1084730"/>
                </a:cubicBezTo>
                <a:cubicBezTo>
                  <a:pt x="8130062" y="1088979"/>
                  <a:pt x="8136714" y="1091175"/>
                  <a:pt x="8143398" y="1091591"/>
                </a:cubicBezTo>
                <a:close/>
                <a:moveTo>
                  <a:pt x="3211349" y="1091628"/>
                </a:moveTo>
                <a:cubicBezTo>
                  <a:pt x="3229200" y="1092665"/>
                  <a:pt x="3247941" y="1082190"/>
                  <a:pt x="3248110" y="1061840"/>
                </a:cubicBezTo>
                <a:cubicBezTo>
                  <a:pt x="3254216" y="1033338"/>
                  <a:pt x="3220974" y="1014412"/>
                  <a:pt x="3197681" y="1027409"/>
                </a:cubicBezTo>
                <a:cubicBezTo>
                  <a:pt x="3175067" y="1037898"/>
                  <a:pt x="3174841" y="1073240"/>
                  <a:pt x="3194515" y="1086693"/>
                </a:cubicBezTo>
                <a:cubicBezTo>
                  <a:pt x="3199547" y="1089657"/>
                  <a:pt x="3205398" y="1091282"/>
                  <a:pt x="3211349" y="1091628"/>
                </a:cubicBezTo>
                <a:close/>
                <a:moveTo>
                  <a:pt x="5063310" y="1091674"/>
                </a:moveTo>
                <a:cubicBezTo>
                  <a:pt x="5082454" y="1091834"/>
                  <a:pt x="5100999" y="1075975"/>
                  <a:pt x="5097795" y="1053976"/>
                </a:cubicBezTo>
                <a:cubicBezTo>
                  <a:pt x="5098020" y="1023053"/>
                  <a:pt x="5056211" y="1014412"/>
                  <a:pt x="5037330" y="1033967"/>
                </a:cubicBezTo>
                <a:cubicBezTo>
                  <a:pt x="5025866" y="1049656"/>
                  <a:pt x="5027215" y="1075349"/>
                  <a:pt x="5044748" y="1085809"/>
                </a:cubicBezTo>
                <a:cubicBezTo>
                  <a:pt x="5050480" y="1089788"/>
                  <a:pt x="5056928" y="1091621"/>
                  <a:pt x="5063310" y="1091674"/>
                </a:cubicBezTo>
                <a:close/>
                <a:moveTo>
                  <a:pt x="8253169" y="1091742"/>
                </a:moveTo>
                <a:cubicBezTo>
                  <a:pt x="8263800" y="1090710"/>
                  <a:pt x="8273892" y="1085375"/>
                  <a:pt x="8279108" y="1075622"/>
                </a:cubicBezTo>
                <a:cubicBezTo>
                  <a:pt x="8291354" y="1053594"/>
                  <a:pt x="8276840" y="1020322"/>
                  <a:pt x="8249399" y="1023534"/>
                </a:cubicBezTo>
                <a:cubicBezTo>
                  <a:pt x="8218329" y="1019174"/>
                  <a:pt x="8205629" y="1061166"/>
                  <a:pt x="8223999" y="1082047"/>
                </a:cubicBezTo>
                <a:cubicBezTo>
                  <a:pt x="8231369" y="1089505"/>
                  <a:pt x="8242538" y="1092775"/>
                  <a:pt x="8253169" y="1091742"/>
                </a:cubicBezTo>
                <a:close/>
                <a:moveTo>
                  <a:pt x="7841132" y="1194396"/>
                </a:moveTo>
                <a:cubicBezTo>
                  <a:pt x="7863487" y="1191802"/>
                  <a:pt x="7884089" y="1165735"/>
                  <a:pt x="7871970" y="1144134"/>
                </a:cubicBezTo>
                <a:cubicBezTo>
                  <a:pt x="7862968" y="1125084"/>
                  <a:pt x="7837114" y="1117600"/>
                  <a:pt x="7819340" y="1129166"/>
                </a:cubicBezTo>
                <a:cubicBezTo>
                  <a:pt x="7797641" y="1141413"/>
                  <a:pt x="7798103" y="1175657"/>
                  <a:pt x="7819340" y="1188131"/>
                </a:cubicBezTo>
                <a:cubicBezTo>
                  <a:pt x="7826034" y="1193517"/>
                  <a:pt x="7833681" y="1195260"/>
                  <a:pt x="7841132" y="1194396"/>
                </a:cubicBezTo>
                <a:close/>
                <a:moveTo>
                  <a:pt x="5057201" y="1194417"/>
                </a:moveTo>
                <a:cubicBezTo>
                  <a:pt x="5062373" y="1195775"/>
                  <a:pt x="5068051" y="1195718"/>
                  <a:pt x="5074176" y="1193712"/>
                </a:cubicBezTo>
                <a:cubicBezTo>
                  <a:pt x="5110004" y="1185227"/>
                  <a:pt x="5105150" y="1123085"/>
                  <a:pt x="5066780" y="1123773"/>
                </a:cubicBezTo>
                <a:cubicBezTo>
                  <a:pt x="5044127" y="1119187"/>
                  <a:pt x="5033725" y="1142118"/>
                  <a:pt x="5025866" y="1158398"/>
                </a:cubicBezTo>
                <a:cubicBezTo>
                  <a:pt x="5030720" y="1173533"/>
                  <a:pt x="5041685" y="1190344"/>
                  <a:pt x="5057201" y="1194417"/>
                </a:cubicBezTo>
                <a:close/>
                <a:moveTo>
                  <a:pt x="8141221" y="1194512"/>
                </a:moveTo>
                <a:cubicBezTo>
                  <a:pt x="8158813" y="1196611"/>
                  <a:pt x="8178630" y="1185289"/>
                  <a:pt x="8179490" y="1166460"/>
                </a:cubicBezTo>
                <a:cubicBezTo>
                  <a:pt x="8184992" y="1145653"/>
                  <a:pt x="8169173" y="1120775"/>
                  <a:pt x="8145789" y="1124168"/>
                </a:cubicBezTo>
                <a:cubicBezTo>
                  <a:pt x="8113005" y="1121680"/>
                  <a:pt x="8100854" y="1170079"/>
                  <a:pt x="8125155" y="1187720"/>
                </a:cubicBezTo>
                <a:cubicBezTo>
                  <a:pt x="8129740" y="1191621"/>
                  <a:pt x="8135357" y="1193812"/>
                  <a:pt x="8141221" y="1194512"/>
                </a:cubicBezTo>
                <a:close/>
                <a:moveTo>
                  <a:pt x="2591354" y="1194531"/>
                </a:moveTo>
                <a:cubicBezTo>
                  <a:pt x="2607221" y="1197194"/>
                  <a:pt x="2625440" y="1189087"/>
                  <a:pt x="2630252" y="1173216"/>
                </a:cubicBezTo>
                <a:cubicBezTo>
                  <a:pt x="2639877" y="1151365"/>
                  <a:pt x="2622689" y="1121694"/>
                  <a:pt x="2597711" y="1123764"/>
                </a:cubicBezTo>
                <a:cubicBezTo>
                  <a:pt x="2565169" y="1120774"/>
                  <a:pt x="2552563" y="1170226"/>
                  <a:pt x="2576856" y="1188167"/>
                </a:cubicBezTo>
                <a:cubicBezTo>
                  <a:pt x="2581038" y="1191559"/>
                  <a:pt x="2586065" y="1193644"/>
                  <a:pt x="2591354" y="1194531"/>
                </a:cubicBezTo>
                <a:close/>
                <a:moveTo>
                  <a:pt x="5278139" y="1194939"/>
                </a:moveTo>
                <a:cubicBezTo>
                  <a:pt x="5288941" y="1192692"/>
                  <a:pt x="5298371" y="1185721"/>
                  <a:pt x="5301114" y="1173854"/>
                </a:cubicBezTo>
                <a:cubicBezTo>
                  <a:pt x="5310029" y="1154727"/>
                  <a:pt x="5297913" y="1125691"/>
                  <a:pt x="5275282" y="1124539"/>
                </a:cubicBezTo>
                <a:cubicBezTo>
                  <a:pt x="5241221" y="1116012"/>
                  <a:pt x="5224304" y="1166249"/>
                  <a:pt x="5246936" y="1187680"/>
                </a:cubicBezTo>
                <a:cubicBezTo>
                  <a:pt x="5255165" y="1194709"/>
                  <a:pt x="5267338" y="1197186"/>
                  <a:pt x="5278139" y="1194939"/>
                </a:cubicBezTo>
                <a:close/>
                <a:moveTo>
                  <a:pt x="4759883" y="1195043"/>
                </a:moveTo>
                <a:cubicBezTo>
                  <a:pt x="4780669" y="1191718"/>
                  <a:pt x="4798666" y="1167676"/>
                  <a:pt x="4788578" y="1146704"/>
                </a:cubicBezTo>
                <a:cubicBezTo>
                  <a:pt x="4781054" y="1123060"/>
                  <a:pt x="4744119" y="1116012"/>
                  <a:pt x="4729756" y="1136928"/>
                </a:cubicBezTo>
                <a:cubicBezTo>
                  <a:pt x="4716304" y="1153524"/>
                  <a:pt x="4720636" y="1179669"/>
                  <a:pt x="4739103" y="1190582"/>
                </a:cubicBezTo>
                <a:cubicBezTo>
                  <a:pt x="4745715" y="1194958"/>
                  <a:pt x="4752954" y="1196152"/>
                  <a:pt x="4759883" y="1195043"/>
                </a:cubicBezTo>
                <a:close/>
                <a:moveTo>
                  <a:pt x="5366860" y="1195203"/>
                </a:moveTo>
                <a:cubicBezTo>
                  <a:pt x="5384706" y="1197886"/>
                  <a:pt x="5405372" y="1186119"/>
                  <a:pt x="5406582" y="1166981"/>
                </a:cubicBezTo>
                <a:cubicBezTo>
                  <a:pt x="5410041" y="1146521"/>
                  <a:pt x="5394361" y="1121234"/>
                  <a:pt x="5371764" y="1123763"/>
                </a:cubicBezTo>
                <a:cubicBezTo>
                  <a:pt x="5338329" y="1120774"/>
                  <a:pt x="5327491" y="1169050"/>
                  <a:pt x="5350780" y="1187441"/>
                </a:cubicBezTo>
                <a:cubicBezTo>
                  <a:pt x="5355277" y="1191809"/>
                  <a:pt x="5360912" y="1194309"/>
                  <a:pt x="5366860" y="1195203"/>
                </a:cubicBezTo>
                <a:close/>
                <a:moveTo>
                  <a:pt x="5167574" y="1195214"/>
                </a:moveTo>
                <a:cubicBezTo>
                  <a:pt x="5187452" y="1193522"/>
                  <a:pt x="5205245" y="1173775"/>
                  <a:pt x="5200455" y="1152358"/>
                </a:cubicBezTo>
                <a:cubicBezTo>
                  <a:pt x="5197946" y="1123574"/>
                  <a:pt x="5154603" y="1112837"/>
                  <a:pt x="5139091" y="1136824"/>
                </a:cubicBezTo>
                <a:cubicBezTo>
                  <a:pt x="5129054" y="1153044"/>
                  <a:pt x="5130195" y="1179315"/>
                  <a:pt x="5147760" y="1190281"/>
                </a:cubicBezTo>
                <a:cubicBezTo>
                  <a:pt x="5154090" y="1194336"/>
                  <a:pt x="5160948" y="1195778"/>
                  <a:pt x="5167574" y="1195214"/>
                </a:cubicBezTo>
                <a:close/>
                <a:moveTo>
                  <a:pt x="3317499" y="1195233"/>
                </a:moveTo>
                <a:cubicBezTo>
                  <a:pt x="3336026" y="1194632"/>
                  <a:pt x="3353713" y="1178568"/>
                  <a:pt x="3352164" y="1158637"/>
                </a:cubicBezTo>
                <a:cubicBezTo>
                  <a:pt x="3354000" y="1132522"/>
                  <a:pt x="3321867" y="1114424"/>
                  <a:pt x="3300293" y="1127711"/>
                </a:cubicBezTo>
                <a:cubicBezTo>
                  <a:pt x="3278947" y="1140998"/>
                  <a:pt x="3278029" y="1176735"/>
                  <a:pt x="3299374" y="1190251"/>
                </a:cubicBezTo>
                <a:cubicBezTo>
                  <a:pt x="3305055" y="1193916"/>
                  <a:pt x="3311324" y="1195434"/>
                  <a:pt x="3317499" y="1195233"/>
                </a:cubicBezTo>
                <a:close/>
                <a:moveTo>
                  <a:pt x="7734925" y="1195254"/>
                </a:moveTo>
                <a:cubicBezTo>
                  <a:pt x="7755729" y="1194665"/>
                  <a:pt x="7776438" y="1172258"/>
                  <a:pt x="7769974" y="1150492"/>
                </a:cubicBezTo>
                <a:cubicBezTo>
                  <a:pt x="7765665" y="1132212"/>
                  <a:pt x="7745935" y="1119187"/>
                  <a:pt x="7727565" y="1124443"/>
                </a:cubicBezTo>
                <a:cubicBezTo>
                  <a:pt x="7698536" y="1128784"/>
                  <a:pt x="7691279" y="1172200"/>
                  <a:pt x="7715092" y="1187739"/>
                </a:cubicBezTo>
                <a:cubicBezTo>
                  <a:pt x="7721045" y="1193223"/>
                  <a:pt x="7727990" y="1195451"/>
                  <a:pt x="7734925" y="1195254"/>
                </a:cubicBezTo>
                <a:close/>
                <a:moveTo>
                  <a:pt x="7941766" y="1195278"/>
                </a:moveTo>
                <a:cubicBezTo>
                  <a:pt x="7960761" y="1194741"/>
                  <a:pt x="7979181" y="1178668"/>
                  <a:pt x="7976111" y="1157695"/>
                </a:cubicBezTo>
                <a:cubicBezTo>
                  <a:pt x="7976111" y="1137753"/>
                  <a:pt x="7957691" y="1119187"/>
                  <a:pt x="7937453" y="1124001"/>
                </a:cubicBezTo>
                <a:cubicBezTo>
                  <a:pt x="7907663" y="1126751"/>
                  <a:pt x="7896066" y="1175802"/>
                  <a:pt x="7923354" y="1190243"/>
                </a:cubicBezTo>
                <a:cubicBezTo>
                  <a:pt x="7929039" y="1193910"/>
                  <a:pt x="7935435" y="1195457"/>
                  <a:pt x="7941766" y="1195278"/>
                </a:cubicBezTo>
                <a:close/>
                <a:moveTo>
                  <a:pt x="3002835" y="1195364"/>
                </a:moveTo>
                <a:cubicBezTo>
                  <a:pt x="3020141" y="1197468"/>
                  <a:pt x="3039029" y="1185272"/>
                  <a:pt x="3042234" y="1166891"/>
                </a:cubicBezTo>
                <a:cubicBezTo>
                  <a:pt x="3049429" y="1140322"/>
                  <a:pt x="3017499" y="1112837"/>
                  <a:pt x="2993440" y="1128183"/>
                </a:cubicBezTo>
                <a:cubicBezTo>
                  <a:pt x="2970954" y="1138261"/>
                  <a:pt x="2970054" y="1171930"/>
                  <a:pt x="2986694" y="1188192"/>
                </a:cubicBezTo>
                <a:cubicBezTo>
                  <a:pt x="2991472" y="1192372"/>
                  <a:pt x="2997065" y="1194663"/>
                  <a:pt x="3002835" y="1195364"/>
                </a:cubicBezTo>
                <a:close/>
                <a:moveTo>
                  <a:pt x="5684463" y="1195366"/>
                </a:moveTo>
                <a:cubicBezTo>
                  <a:pt x="5705629" y="1192118"/>
                  <a:pt x="5724084" y="1168484"/>
                  <a:pt x="5713708" y="1146774"/>
                </a:cubicBezTo>
                <a:cubicBezTo>
                  <a:pt x="5705090" y="1117599"/>
                  <a:pt x="5657465" y="1117599"/>
                  <a:pt x="5649074" y="1146774"/>
                </a:cubicBezTo>
                <a:cubicBezTo>
                  <a:pt x="5640229" y="1162729"/>
                  <a:pt x="5648394" y="1182559"/>
                  <a:pt x="5663362" y="1190993"/>
                </a:cubicBezTo>
                <a:cubicBezTo>
                  <a:pt x="5670052" y="1195266"/>
                  <a:pt x="5677408" y="1196449"/>
                  <a:pt x="5684463" y="1195366"/>
                </a:cubicBezTo>
                <a:close/>
                <a:moveTo>
                  <a:pt x="2804046" y="1195386"/>
                </a:moveTo>
                <a:cubicBezTo>
                  <a:pt x="2824495" y="1194328"/>
                  <a:pt x="2844172" y="1173562"/>
                  <a:pt x="2837998" y="1152026"/>
                </a:cubicBezTo>
                <a:cubicBezTo>
                  <a:pt x="2833654" y="1126730"/>
                  <a:pt x="2797553" y="1114424"/>
                  <a:pt x="2779947" y="1133795"/>
                </a:cubicBezTo>
                <a:cubicBezTo>
                  <a:pt x="2762114" y="1148152"/>
                  <a:pt x="2764172" y="1178006"/>
                  <a:pt x="2784292" y="1189172"/>
                </a:cubicBezTo>
                <a:cubicBezTo>
                  <a:pt x="2790350" y="1193901"/>
                  <a:pt x="2797252" y="1195738"/>
                  <a:pt x="2804046" y="1195386"/>
                </a:cubicBezTo>
                <a:close/>
                <a:moveTo>
                  <a:pt x="2905010" y="1195420"/>
                </a:moveTo>
                <a:cubicBezTo>
                  <a:pt x="2921465" y="1195880"/>
                  <a:pt x="2938275" y="1183834"/>
                  <a:pt x="2939827" y="1166515"/>
                </a:cubicBezTo>
                <a:cubicBezTo>
                  <a:pt x="2944654" y="1145709"/>
                  <a:pt x="2926953" y="1119187"/>
                  <a:pt x="2903735" y="1124446"/>
                </a:cubicBezTo>
                <a:cubicBezTo>
                  <a:pt x="2869712" y="1123989"/>
                  <a:pt x="2860516" y="1176118"/>
                  <a:pt x="2889252" y="1190522"/>
                </a:cubicBezTo>
                <a:cubicBezTo>
                  <a:pt x="2894080" y="1193723"/>
                  <a:pt x="2899525" y="1195266"/>
                  <a:pt x="2905010" y="1195420"/>
                </a:cubicBezTo>
                <a:close/>
                <a:moveTo>
                  <a:pt x="4960624" y="1195432"/>
                </a:moveTo>
                <a:cubicBezTo>
                  <a:pt x="4981522" y="1195090"/>
                  <a:pt x="5003000" y="1173213"/>
                  <a:pt x="4996312" y="1151335"/>
                </a:cubicBezTo>
                <a:cubicBezTo>
                  <a:pt x="4992197" y="1127407"/>
                  <a:pt x="4960417" y="1116012"/>
                  <a:pt x="4941440" y="1130825"/>
                </a:cubicBezTo>
                <a:cubicBezTo>
                  <a:pt x="4922234" y="1143359"/>
                  <a:pt x="4921091" y="1175264"/>
                  <a:pt x="4940983" y="1187798"/>
                </a:cubicBezTo>
                <a:cubicBezTo>
                  <a:pt x="4946756" y="1193267"/>
                  <a:pt x="4953658" y="1195546"/>
                  <a:pt x="4960624" y="1195432"/>
                </a:cubicBezTo>
                <a:close/>
                <a:moveTo>
                  <a:pt x="8044758" y="1195750"/>
                </a:moveTo>
                <a:cubicBezTo>
                  <a:pt x="8063371" y="1194866"/>
                  <a:pt x="8080886" y="1179050"/>
                  <a:pt x="8078132" y="1158759"/>
                </a:cubicBezTo>
                <a:cubicBezTo>
                  <a:pt x="8080656" y="1129657"/>
                  <a:pt x="8043245" y="1114424"/>
                  <a:pt x="8021441" y="1131021"/>
                </a:cubicBezTo>
                <a:cubicBezTo>
                  <a:pt x="8005604" y="1147391"/>
                  <a:pt x="8005604" y="1178539"/>
                  <a:pt x="8026490" y="1191271"/>
                </a:cubicBezTo>
                <a:cubicBezTo>
                  <a:pt x="8032228" y="1194681"/>
                  <a:pt x="8038554" y="1196045"/>
                  <a:pt x="8044758" y="1195750"/>
                </a:cubicBezTo>
                <a:close/>
                <a:moveTo>
                  <a:pt x="3216570" y="1195805"/>
                </a:moveTo>
                <a:cubicBezTo>
                  <a:pt x="3248320" y="1195116"/>
                  <a:pt x="3258979" y="1150081"/>
                  <a:pt x="3234713" y="1131699"/>
                </a:cubicBezTo>
                <a:cubicBezTo>
                  <a:pt x="3212715" y="1111249"/>
                  <a:pt x="3181419" y="1133537"/>
                  <a:pt x="3176429" y="1159042"/>
                </a:cubicBezTo>
                <a:cubicBezTo>
                  <a:pt x="3183913" y="1176045"/>
                  <a:pt x="3194119" y="1198562"/>
                  <a:pt x="3216570" y="1195805"/>
                </a:cubicBezTo>
                <a:close/>
                <a:moveTo>
                  <a:pt x="4861751" y="1196093"/>
                </a:moveTo>
                <a:cubicBezTo>
                  <a:pt x="4881486" y="1193732"/>
                  <a:pt x="4898726" y="1172305"/>
                  <a:pt x="4893541" y="1151523"/>
                </a:cubicBezTo>
                <a:cubicBezTo>
                  <a:pt x="4889393" y="1122668"/>
                  <a:pt x="4843996" y="1114424"/>
                  <a:pt x="4829478" y="1139844"/>
                </a:cubicBezTo>
                <a:cubicBezTo>
                  <a:pt x="4814729" y="1156332"/>
                  <a:pt x="4824177" y="1181523"/>
                  <a:pt x="4841922" y="1191370"/>
                </a:cubicBezTo>
                <a:cubicBezTo>
                  <a:pt x="4848317" y="1195549"/>
                  <a:pt x="4855172" y="1196880"/>
                  <a:pt x="4861751" y="1196093"/>
                </a:cubicBezTo>
                <a:close/>
                <a:moveTo>
                  <a:pt x="8250666" y="1198562"/>
                </a:moveTo>
                <a:cubicBezTo>
                  <a:pt x="8262112" y="1191494"/>
                  <a:pt x="8273558" y="1183971"/>
                  <a:pt x="8284317" y="1175991"/>
                </a:cubicBezTo>
                <a:cubicBezTo>
                  <a:pt x="8282028" y="1160488"/>
                  <a:pt x="8285004" y="1140652"/>
                  <a:pt x="8270124" y="1130393"/>
                </a:cubicBezTo>
                <a:cubicBezTo>
                  <a:pt x="8249293" y="1112837"/>
                  <a:pt x="8213124" y="1130393"/>
                  <a:pt x="8215642" y="1157752"/>
                </a:cubicBezTo>
                <a:cubicBezTo>
                  <a:pt x="8211979" y="1180323"/>
                  <a:pt x="8233497" y="1191039"/>
                  <a:pt x="8250666" y="1198562"/>
                </a:cubicBezTo>
                <a:close/>
                <a:moveTo>
                  <a:pt x="3112135" y="1198562"/>
                </a:moveTo>
                <a:cubicBezTo>
                  <a:pt x="3132726" y="1191226"/>
                  <a:pt x="3151029" y="1174261"/>
                  <a:pt x="3144394" y="1150418"/>
                </a:cubicBezTo>
                <a:cubicBezTo>
                  <a:pt x="3143022" y="1114424"/>
                  <a:pt x="3081478" y="1114654"/>
                  <a:pt x="3079876" y="1150189"/>
                </a:cubicBezTo>
                <a:cubicBezTo>
                  <a:pt x="3073241" y="1174261"/>
                  <a:pt x="3090858" y="1192143"/>
                  <a:pt x="3112135" y="1198562"/>
                </a:cubicBezTo>
                <a:close/>
                <a:moveTo>
                  <a:pt x="2701675" y="1198562"/>
                </a:moveTo>
                <a:cubicBezTo>
                  <a:pt x="2722820" y="1191932"/>
                  <a:pt x="2746240" y="1170211"/>
                  <a:pt x="2732598" y="1146205"/>
                </a:cubicBezTo>
                <a:cubicBezTo>
                  <a:pt x="2723048" y="1114424"/>
                  <a:pt x="2672116" y="1118311"/>
                  <a:pt x="2666886" y="1151006"/>
                </a:cubicBezTo>
                <a:cubicBezTo>
                  <a:pt x="2658927" y="1175241"/>
                  <a:pt x="2682347" y="1191017"/>
                  <a:pt x="2701675" y="1198562"/>
                </a:cubicBezTo>
                <a:close/>
                <a:moveTo>
                  <a:pt x="2812368" y="1296051"/>
                </a:moveTo>
                <a:cubicBezTo>
                  <a:pt x="2834877" y="1292413"/>
                  <a:pt x="2838288" y="1267405"/>
                  <a:pt x="2839879" y="1248990"/>
                </a:cubicBezTo>
                <a:cubicBezTo>
                  <a:pt x="2824646" y="1233531"/>
                  <a:pt x="2798298" y="1216025"/>
                  <a:pt x="2778971" y="1236259"/>
                </a:cubicBezTo>
                <a:cubicBezTo>
                  <a:pt x="2751005" y="1258539"/>
                  <a:pt x="2778744" y="1308100"/>
                  <a:pt x="2812368" y="1296051"/>
                </a:cubicBezTo>
                <a:close/>
                <a:moveTo>
                  <a:pt x="4768380" y="1296060"/>
                </a:moveTo>
                <a:cubicBezTo>
                  <a:pt x="4777921" y="1292851"/>
                  <a:pt x="4786001" y="1286032"/>
                  <a:pt x="4788751" y="1276061"/>
                </a:cubicBezTo>
                <a:cubicBezTo>
                  <a:pt x="4800441" y="1250160"/>
                  <a:pt x="4771790" y="1217612"/>
                  <a:pt x="4744514" y="1228614"/>
                </a:cubicBezTo>
                <a:cubicBezTo>
                  <a:pt x="4716550" y="1237095"/>
                  <a:pt x="4714716" y="1280645"/>
                  <a:pt x="4739242" y="1294398"/>
                </a:cubicBezTo>
                <a:cubicBezTo>
                  <a:pt x="4747837" y="1298868"/>
                  <a:pt x="4758839" y="1299269"/>
                  <a:pt x="4768380" y="1296060"/>
                </a:cubicBezTo>
                <a:close/>
                <a:moveTo>
                  <a:pt x="5178252" y="1297036"/>
                </a:moveTo>
                <a:cubicBezTo>
                  <a:pt x="5187451" y="1293892"/>
                  <a:pt x="5195304" y="1286860"/>
                  <a:pt x="5198333" y="1276799"/>
                </a:cubicBezTo>
                <a:cubicBezTo>
                  <a:pt x="5208429" y="1253017"/>
                  <a:pt x="5188460" y="1222375"/>
                  <a:pt x="5161985" y="1227406"/>
                </a:cubicBezTo>
                <a:cubicBezTo>
                  <a:pt x="5130125" y="1229464"/>
                  <a:pt x="5124291" y="1279085"/>
                  <a:pt x="5150094" y="1293949"/>
                </a:cubicBezTo>
                <a:cubicBezTo>
                  <a:pt x="5158507" y="1299437"/>
                  <a:pt x="5169053" y="1300180"/>
                  <a:pt x="5178252" y="1297036"/>
                </a:cubicBezTo>
                <a:close/>
                <a:moveTo>
                  <a:pt x="4967986" y="1297253"/>
                </a:moveTo>
                <a:cubicBezTo>
                  <a:pt x="4988838" y="1293118"/>
                  <a:pt x="5006193" y="1268922"/>
                  <a:pt x="4994796" y="1248682"/>
                </a:cubicBezTo>
                <a:cubicBezTo>
                  <a:pt x="4984895" y="1223962"/>
                  <a:pt x="4945983" y="1219199"/>
                  <a:pt x="4931938" y="1242105"/>
                </a:cubicBezTo>
                <a:cubicBezTo>
                  <a:pt x="4919504" y="1259794"/>
                  <a:pt x="4926412" y="1285648"/>
                  <a:pt x="4946904" y="1293812"/>
                </a:cubicBezTo>
                <a:cubicBezTo>
                  <a:pt x="4953696" y="1297781"/>
                  <a:pt x="4961035" y="1298631"/>
                  <a:pt x="4967986" y="1297253"/>
                </a:cubicBezTo>
                <a:close/>
                <a:moveTo>
                  <a:pt x="3310591" y="1297670"/>
                </a:moveTo>
                <a:cubicBezTo>
                  <a:pt x="3328335" y="1300601"/>
                  <a:pt x="3347797" y="1290199"/>
                  <a:pt x="3350850" y="1270588"/>
                </a:cubicBezTo>
                <a:cubicBezTo>
                  <a:pt x="3358991" y="1242168"/>
                  <a:pt x="3323713" y="1217612"/>
                  <a:pt x="3299290" y="1231482"/>
                </a:cubicBezTo>
                <a:cubicBezTo>
                  <a:pt x="3279616" y="1243305"/>
                  <a:pt x="3280295" y="1274226"/>
                  <a:pt x="3294089" y="1290142"/>
                </a:cubicBezTo>
                <a:cubicBezTo>
                  <a:pt x="3298951" y="1294234"/>
                  <a:pt x="3304676" y="1296693"/>
                  <a:pt x="3310591" y="1297670"/>
                </a:cubicBezTo>
                <a:close/>
                <a:moveTo>
                  <a:pt x="3012279" y="1297677"/>
                </a:moveTo>
                <a:cubicBezTo>
                  <a:pt x="3031933" y="1295055"/>
                  <a:pt x="3049053" y="1275360"/>
                  <a:pt x="3043158" y="1254897"/>
                </a:cubicBezTo>
                <a:cubicBezTo>
                  <a:pt x="3039229" y="1232387"/>
                  <a:pt x="3011722" y="1219200"/>
                  <a:pt x="2991381" y="1230569"/>
                </a:cubicBezTo>
                <a:cubicBezTo>
                  <a:pt x="2966879" y="1242846"/>
                  <a:pt x="2969653" y="1281498"/>
                  <a:pt x="2992537" y="1294004"/>
                </a:cubicBezTo>
                <a:cubicBezTo>
                  <a:pt x="2998894" y="1297528"/>
                  <a:pt x="3005727" y="1298551"/>
                  <a:pt x="3012279" y="1297677"/>
                </a:cubicBezTo>
                <a:close/>
                <a:moveTo>
                  <a:pt x="5272392" y="1297740"/>
                </a:moveTo>
                <a:cubicBezTo>
                  <a:pt x="5291507" y="1295124"/>
                  <a:pt x="5308096" y="1275488"/>
                  <a:pt x="5302296" y="1254818"/>
                </a:cubicBezTo>
                <a:cubicBezTo>
                  <a:pt x="5300250" y="1227488"/>
                  <a:pt x="5264315" y="1217612"/>
                  <a:pt x="5245892" y="1234607"/>
                </a:cubicBezTo>
                <a:cubicBezTo>
                  <a:pt x="5230654" y="1251373"/>
                  <a:pt x="5233611" y="1281918"/>
                  <a:pt x="5253170" y="1294091"/>
                </a:cubicBezTo>
                <a:cubicBezTo>
                  <a:pt x="5259368" y="1297593"/>
                  <a:pt x="5266020" y="1298612"/>
                  <a:pt x="5272392" y="1297740"/>
                </a:cubicBezTo>
                <a:close/>
                <a:moveTo>
                  <a:pt x="2497353" y="1297768"/>
                </a:moveTo>
                <a:cubicBezTo>
                  <a:pt x="2516375" y="1295234"/>
                  <a:pt x="2532374" y="1275807"/>
                  <a:pt x="2528942" y="1255617"/>
                </a:cubicBezTo>
                <a:cubicBezTo>
                  <a:pt x="2527799" y="1228923"/>
                  <a:pt x="2490284" y="1217612"/>
                  <a:pt x="2472213" y="1235710"/>
                </a:cubicBezTo>
                <a:cubicBezTo>
                  <a:pt x="2454141" y="1250867"/>
                  <a:pt x="2456886" y="1282990"/>
                  <a:pt x="2477931" y="1294075"/>
                </a:cubicBezTo>
                <a:cubicBezTo>
                  <a:pt x="2484336" y="1297581"/>
                  <a:pt x="2491013" y="1298613"/>
                  <a:pt x="2497353" y="1297768"/>
                </a:cubicBezTo>
                <a:close/>
                <a:moveTo>
                  <a:pt x="5066562" y="1297844"/>
                </a:moveTo>
                <a:cubicBezTo>
                  <a:pt x="5087857" y="1295312"/>
                  <a:pt x="5106509" y="1269670"/>
                  <a:pt x="5096022" y="1248130"/>
                </a:cubicBezTo>
                <a:cubicBezTo>
                  <a:pt x="5089834" y="1226705"/>
                  <a:pt x="5061411" y="1222374"/>
                  <a:pt x="5043991" y="1232175"/>
                </a:cubicBezTo>
                <a:cubicBezTo>
                  <a:pt x="5024508" y="1246307"/>
                  <a:pt x="5024279" y="1278673"/>
                  <a:pt x="5045367" y="1291665"/>
                </a:cubicBezTo>
                <a:cubicBezTo>
                  <a:pt x="5052071" y="1296964"/>
                  <a:pt x="5059463" y="1298688"/>
                  <a:pt x="5066562" y="1297844"/>
                </a:cubicBezTo>
                <a:close/>
                <a:moveTo>
                  <a:pt x="5375556" y="1297929"/>
                </a:moveTo>
                <a:cubicBezTo>
                  <a:pt x="5394266" y="1295083"/>
                  <a:pt x="5410042" y="1275450"/>
                  <a:pt x="5405279" y="1255173"/>
                </a:cubicBezTo>
                <a:cubicBezTo>
                  <a:pt x="5405052" y="1230656"/>
                  <a:pt x="5374663" y="1219200"/>
                  <a:pt x="5355840" y="1230886"/>
                </a:cubicBezTo>
                <a:cubicBezTo>
                  <a:pt x="5332254" y="1243029"/>
                  <a:pt x="5332935" y="1282438"/>
                  <a:pt x="5356520" y="1294582"/>
                </a:cubicBezTo>
                <a:cubicBezTo>
                  <a:pt x="5362757" y="1297961"/>
                  <a:pt x="5369319" y="1298878"/>
                  <a:pt x="5375556" y="1297929"/>
                </a:cubicBezTo>
                <a:close/>
                <a:moveTo>
                  <a:pt x="2601220" y="1297977"/>
                </a:moveTo>
                <a:cubicBezTo>
                  <a:pt x="2619782" y="1295030"/>
                  <a:pt x="2635344" y="1275339"/>
                  <a:pt x="2631261" y="1255129"/>
                </a:cubicBezTo>
                <a:cubicBezTo>
                  <a:pt x="2629675" y="1228873"/>
                  <a:pt x="2595203" y="1219200"/>
                  <a:pt x="2575473" y="1232558"/>
                </a:cubicBezTo>
                <a:cubicBezTo>
                  <a:pt x="2558918" y="1249832"/>
                  <a:pt x="2560959" y="1282305"/>
                  <a:pt x="2582277" y="1294742"/>
                </a:cubicBezTo>
                <a:cubicBezTo>
                  <a:pt x="2588513" y="1298082"/>
                  <a:pt x="2595032" y="1298960"/>
                  <a:pt x="2601220" y="1297977"/>
                </a:cubicBezTo>
                <a:close/>
                <a:moveTo>
                  <a:pt x="4860168" y="1298072"/>
                </a:moveTo>
                <a:cubicBezTo>
                  <a:pt x="4877464" y="1296921"/>
                  <a:pt x="4894218" y="1281959"/>
                  <a:pt x="4893877" y="1263544"/>
                </a:cubicBezTo>
                <a:cubicBezTo>
                  <a:pt x="4897279" y="1231943"/>
                  <a:pt x="4851922" y="1214437"/>
                  <a:pt x="4832645" y="1238991"/>
                </a:cubicBezTo>
                <a:cubicBezTo>
                  <a:pt x="4814729" y="1255359"/>
                  <a:pt x="4824481" y="1283550"/>
                  <a:pt x="4843304" y="1294236"/>
                </a:cubicBezTo>
                <a:cubicBezTo>
                  <a:pt x="4848577" y="1297305"/>
                  <a:pt x="4854403" y="1298456"/>
                  <a:pt x="4860168" y="1298072"/>
                </a:cubicBezTo>
                <a:close/>
                <a:moveTo>
                  <a:pt x="3111114" y="1298222"/>
                </a:moveTo>
                <a:cubicBezTo>
                  <a:pt x="3122146" y="1298250"/>
                  <a:pt x="3133178" y="1293276"/>
                  <a:pt x="3138523" y="1283214"/>
                </a:cubicBezTo>
                <a:cubicBezTo>
                  <a:pt x="3149441" y="1267387"/>
                  <a:pt x="3141480" y="1247717"/>
                  <a:pt x="3135566" y="1231437"/>
                </a:cubicBezTo>
                <a:cubicBezTo>
                  <a:pt x="3119644" y="1228724"/>
                  <a:pt x="3103494" y="1228950"/>
                  <a:pt x="3087799" y="1230759"/>
                </a:cubicBezTo>
                <a:cubicBezTo>
                  <a:pt x="3081430" y="1247038"/>
                  <a:pt x="3073241" y="1266935"/>
                  <a:pt x="3083705" y="1283214"/>
                </a:cubicBezTo>
                <a:cubicBezTo>
                  <a:pt x="3089050" y="1293163"/>
                  <a:pt x="3100082" y="1298194"/>
                  <a:pt x="3111114" y="1298222"/>
                </a:cubicBezTo>
                <a:close/>
                <a:moveTo>
                  <a:pt x="3216403" y="1298238"/>
                </a:moveTo>
                <a:cubicBezTo>
                  <a:pt x="3254529" y="1299397"/>
                  <a:pt x="3262154" y="1235656"/>
                  <a:pt x="3224953" y="1227775"/>
                </a:cubicBezTo>
                <a:cubicBezTo>
                  <a:pt x="3200229" y="1219199"/>
                  <a:pt x="3181744" y="1241914"/>
                  <a:pt x="3176429" y="1263470"/>
                </a:cubicBezTo>
                <a:cubicBezTo>
                  <a:pt x="3183592" y="1280159"/>
                  <a:pt x="3193759" y="1303337"/>
                  <a:pt x="3216403" y="1298238"/>
                </a:cubicBezTo>
                <a:close/>
                <a:moveTo>
                  <a:pt x="5471359" y="1298250"/>
                </a:moveTo>
                <a:cubicBezTo>
                  <a:pt x="5488488" y="1299830"/>
                  <a:pt x="5507247" y="1288617"/>
                  <a:pt x="5509123" y="1270260"/>
                </a:cubicBezTo>
                <a:cubicBezTo>
                  <a:pt x="5517991" y="1243243"/>
                  <a:pt x="5485020" y="1217612"/>
                  <a:pt x="5460917" y="1229158"/>
                </a:cubicBezTo>
                <a:cubicBezTo>
                  <a:pt x="5435450" y="1238394"/>
                  <a:pt x="5432266" y="1278110"/>
                  <a:pt x="5455460" y="1292196"/>
                </a:cubicBezTo>
                <a:cubicBezTo>
                  <a:pt x="5460121" y="1295775"/>
                  <a:pt x="5465650" y="1297723"/>
                  <a:pt x="5471359" y="1298250"/>
                </a:cubicBezTo>
                <a:close/>
                <a:moveTo>
                  <a:pt x="2906509" y="1298427"/>
                </a:moveTo>
                <a:cubicBezTo>
                  <a:pt x="2924001" y="1297361"/>
                  <a:pt x="2940700" y="1282866"/>
                  <a:pt x="2939009" y="1263767"/>
                </a:cubicBezTo>
                <a:cubicBezTo>
                  <a:pt x="2943067" y="1236938"/>
                  <a:pt x="2909472" y="1217612"/>
                  <a:pt x="2888052" y="1232391"/>
                </a:cubicBezTo>
                <a:cubicBezTo>
                  <a:pt x="2865279" y="1244669"/>
                  <a:pt x="2867759" y="1282411"/>
                  <a:pt x="2889405" y="1294689"/>
                </a:cubicBezTo>
                <a:cubicBezTo>
                  <a:pt x="2894760" y="1297645"/>
                  <a:pt x="2900679" y="1298782"/>
                  <a:pt x="2906509" y="1298427"/>
                </a:cubicBezTo>
                <a:close/>
                <a:moveTo>
                  <a:pt x="2700817" y="1298518"/>
                </a:moveTo>
                <a:cubicBezTo>
                  <a:pt x="2721435" y="1297621"/>
                  <a:pt x="2741187" y="1276901"/>
                  <a:pt x="2735544" y="1254754"/>
                </a:cubicBezTo>
                <a:cubicBezTo>
                  <a:pt x="2731668" y="1230301"/>
                  <a:pt x="2700429" y="1217612"/>
                  <a:pt x="2681048" y="1233300"/>
                </a:cubicBezTo>
                <a:cubicBezTo>
                  <a:pt x="2658929" y="1245065"/>
                  <a:pt x="2660983" y="1279208"/>
                  <a:pt x="2680820" y="1292127"/>
                </a:cubicBezTo>
                <a:cubicBezTo>
                  <a:pt x="2686977" y="1296914"/>
                  <a:pt x="2693945" y="1298818"/>
                  <a:pt x="2700817" y="1298518"/>
                </a:cubicBezTo>
                <a:close/>
                <a:moveTo>
                  <a:pt x="7943718" y="1298627"/>
                </a:moveTo>
                <a:cubicBezTo>
                  <a:pt x="7962924" y="1296768"/>
                  <a:pt x="7980096" y="1277154"/>
                  <a:pt x="7975008" y="1256129"/>
                </a:cubicBezTo>
                <a:cubicBezTo>
                  <a:pt x="7973651" y="1225817"/>
                  <a:pt x="7928426" y="1217612"/>
                  <a:pt x="7913727" y="1242226"/>
                </a:cubicBezTo>
                <a:cubicBezTo>
                  <a:pt x="7904004" y="1258636"/>
                  <a:pt x="7907170" y="1283706"/>
                  <a:pt x="7924582" y="1293962"/>
                </a:cubicBezTo>
                <a:cubicBezTo>
                  <a:pt x="7930687" y="1297893"/>
                  <a:pt x="7937316" y="1299246"/>
                  <a:pt x="7943718" y="1298627"/>
                </a:cubicBezTo>
                <a:close/>
                <a:moveTo>
                  <a:pt x="3300935" y="1396044"/>
                </a:moveTo>
                <a:cubicBezTo>
                  <a:pt x="3320892" y="1404937"/>
                  <a:pt x="3351962" y="1394447"/>
                  <a:pt x="3351735" y="1369135"/>
                </a:cubicBezTo>
                <a:cubicBezTo>
                  <a:pt x="3355817" y="1340630"/>
                  <a:pt x="3321799" y="1322387"/>
                  <a:pt x="3298440" y="1334929"/>
                </a:cubicBezTo>
                <a:cubicBezTo>
                  <a:pt x="3279617" y="1348612"/>
                  <a:pt x="3278029" y="1385554"/>
                  <a:pt x="3300935" y="1396044"/>
                </a:cubicBezTo>
                <a:close/>
                <a:moveTo>
                  <a:pt x="2584915" y="1396361"/>
                </a:moveTo>
                <a:cubicBezTo>
                  <a:pt x="2604818" y="1403350"/>
                  <a:pt x="2634442" y="1392302"/>
                  <a:pt x="2632408" y="1367951"/>
                </a:cubicBezTo>
                <a:cubicBezTo>
                  <a:pt x="2635122" y="1345404"/>
                  <a:pt x="2613636" y="1325562"/>
                  <a:pt x="2591475" y="1331199"/>
                </a:cubicBezTo>
                <a:cubicBezTo>
                  <a:pt x="2560038" y="1334356"/>
                  <a:pt x="2554159" y="1387567"/>
                  <a:pt x="2584915" y="1396361"/>
                </a:cubicBezTo>
                <a:close/>
                <a:moveTo>
                  <a:pt x="4844732" y="1397205"/>
                </a:moveTo>
                <a:cubicBezTo>
                  <a:pt x="4865029" y="1404937"/>
                  <a:pt x="4892769" y="1393339"/>
                  <a:pt x="4893220" y="1369006"/>
                </a:cubicBezTo>
                <a:cubicBezTo>
                  <a:pt x="4897279" y="1341490"/>
                  <a:pt x="4864804" y="1322387"/>
                  <a:pt x="4842026" y="1335577"/>
                </a:cubicBezTo>
                <a:cubicBezTo>
                  <a:pt x="4816316" y="1346493"/>
                  <a:pt x="4818346" y="1388791"/>
                  <a:pt x="4844732" y="1397205"/>
                </a:cubicBezTo>
                <a:close/>
                <a:moveTo>
                  <a:pt x="5484585" y="1398115"/>
                </a:moveTo>
                <a:cubicBezTo>
                  <a:pt x="5493869" y="1395887"/>
                  <a:pt x="5502210" y="1390391"/>
                  <a:pt x="5507010" y="1381366"/>
                </a:cubicBezTo>
                <a:cubicBezTo>
                  <a:pt x="5519579" y="1357067"/>
                  <a:pt x="5494669" y="1323975"/>
                  <a:pt x="5467930" y="1330223"/>
                </a:cubicBezTo>
                <a:cubicBezTo>
                  <a:pt x="5438449" y="1333463"/>
                  <a:pt x="5430679" y="1381829"/>
                  <a:pt x="5456504" y="1395251"/>
                </a:cubicBezTo>
                <a:cubicBezTo>
                  <a:pt x="5465074" y="1399301"/>
                  <a:pt x="5475301" y="1400342"/>
                  <a:pt x="5484585" y="1398115"/>
                </a:cubicBezTo>
                <a:close/>
                <a:moveTo>
                  <a:pt x="5273658" y="1398288"/>
                </a:moveTo>
                <a:cubicBezTo>
                  <a:pt x="5291858" y="1396150"/>
                  <a:pt x="5308272" y="1379904"/>
                  <a:pt x="5302999" y="1359554"/>
                </a:cubicBezTo>
                <a:cubicBezTo>
                  <a:pt x="5302545" y="1331052"/>
                  <a:pt x="5265579" y="1322387"/>
                  <a:pt x="5246529" y="1338576"/>
                </a:cubicBezTo>
                <a:cubicBezTo>
                  <a:pt x="5233375" y="1355222"/>
                  <a:pt x="5232241" y="1387600"/>
                  <a:pt x="5255600" y="1395352"/>
                </a:cubicBezTo>
                <a:cubicBezTo>
                  <a:pt x="5261327" y="1398145"/>
                  <a:pt x="5267592" y="1399001"/>
                  <a:pt x="5273658" y="1398288"/>
                </a:cubicBezTo>
                <a:close/>
                <a:moveTo>
                  <a:pt x="2496477" y="1398464"/>
                </a:moveTo>
                <a:cubicBezTo>
                  <a:pt x="2513277" y="1397320"/>
                  <a:pt x="2529269" y="1384981"/>
                  <a:pt x="2529614" y="1367174"/>
                </a:cubicBezTo>
                <a:cubicBezTo>
                  <a:pt x="2533523" y="1346370"/>
                  <a:pt x="2513751" y="1327149"/>
                  <a:pt x="2492602" y="1331220"/>
                </a:cubicBezTo>
                <a:cubicBezTo>
                  <a:pt x="2458118" y="1328958"/>
                  <a:pt x="2449383" y="1383907"/>
                  <a:pt x="2479959" y="1395666"/>
                </a:cubicBezTo>
                <a:cubicBezTo>
                  <a:pt x="2485187" y="1397984"/>
                  <a:pt x="2490876" y="1398846"/>
                  <a:pt x="2496477" y="1398464"/>
                </a:cubicBezTo>
                <a:close/>
                <a:moveTo>
                  <a:pt x="2392199" y="1398497"/>
                </a:moveTo>
                <a:cubicBezTo>
                  <a:pt x="2409097" y="1398413"/>
                  <a:pt x="2425926" y="1387294"/>
                  <a:pt x="2424235" y="1368185"/>
                </a:cubicBezTo>
                <a:cubicBezTo>
                  <a:pt x="2428745" y="1346991"/>
                  <a:pt x="2409801" y="1327149"/>
                  <a:pt x="2388145" y="1330982"/>
                </a:cubicBezTo>
                <a:cubicBezTo>
                  <a:pt x="2356580" y="1330531"/>
                  <a:pt x="2347782" y="1383743"/>
                  <a:pt x="2375973" y="1394791"/>
                </a:cubicBezTo>
                <a:cubicBezTo>
                  <a:pt x="2380932" y="1397327"/>
                  <a:pt x="2386569" y="1398525"/>
                  <a:pt x="2392199" y="1398497"/>
                </a:cubicBezTo>
                <a:close/>
                <a:moveTo>
                  <a:pt x="3417883" y="1398597"/>
                </a:moveTo>
                <a:cubicBezTo>
                  <a:pt x="3426675" y="1399668"/>
                  <a:pt x="3435270" y="1398799"/>
                  <a:pt x="3442733" y="1392662"/>
                </a:cubicBezTo>
                <a:cubicBezTo>
                  <a:pt x="3463766" y="1377376"/>
                  <a:pt x="3456755" y="1338928"/>
                  <a:pt x="3432329" y="1331748"/>
                </a:cubicBezTo>
                <a:cubicBezTo>
                  <a:pt x="3416724" y="1328737"/>
                  <a:pt x="3396369" y="1331285"/>
                  <a:pt x="3388906" y="1347729"/>
                </a:cubicBezTo>
                <a:cubicBezTo>
                  <a:pt x="3381216" y="1362089"/>
                  <a:pt x="3388454" y="1378302"/>
                  <a:pt x="3391846" y="1392893"/>
                </a:cubicBezTo>
                <a:cubicBezTo>
                  <a:pt x="3400101" y="1394515"/>
                  <a:pt x="3409091" y="1397526"/>
                  <a:pt x="3417883" y="1398597"/>
                </a:cubicBezTo>
                <a:close/>
                <a:moveTo>
                  <a:pt x="2701782" y="1398758"/>
                </a:moveTo>
                <a:cubicBezTo>
                  <a:pt x="2721470" y="1397797"/>
                  <a:pt x="2740010" y="1381383"/>
                  <a:pt x="2735587" y="1359326"/>
                </a:cubicBezTo>
                <a:cubicBezTo>
                  <a:pt x="2732866" y="1330602"/>
                  <a:pt x="2693631" y="1320799"/>
                  <a:pt x="2675034" y="1340633"/>
                </a:cubicBezTo>
                <a:cubicBezTo>
                  <a:pt x="2658934" y="1354995"/>
                  <a:pt x="2663696" y="1384403"/>
                  <a:pt x="2682519" y="1394206"/>
                </a:cubicBezTo>
                <a:cubicBezTo>
                  <a:pt x="2688530" y="1397683"/>
                  <a:pt x="2695219" y="1399079"/>
                  <a:pt x="2701782" y="1398758"/>
                </a:cubicBezTo>
                <a:close/>
                <a:moveTo>
                  <a:pt x="3114329" y="1398829"/>
                </a:moveTo>
                <a:cubicBezTo>
                  <a:pt x="3130547" y="1397660"/>
                  <a:pt x="3146540" y="1385780"/>
                  <a:pt x="3144653" y="1368109"/>
                </a:cubicBezTo>
                <a:cubicBezTo>
                  <a:pt x="3147854" y="1349123"/>
                  <a:pt x="3132076" y="1327621"/>
                  <a:pt x="3111496" y="1331281"/>
                </a:cubicBezTo>
                <a:cubicBezTo>
                  <a:pt x="3076052" y="1325562"/>
                  <a:pt x="3065304" y="1387553"/>
                  <a:pt x="3098690" y="1396245"/>
                </a:cubicBezTo>
                <a:cubicBezTo>
                  <a:pt x="3103492" y="1398418"/>
                  <a:pt x="3108923" y="1399218"/>
                  <a:pt x="3114329" y="1398829"/>
                </a:cubicBezTo>
                <a:close/>
                <a:moveTo>
                  <a:pt x="5377414" y="1398890"/>
                </a:moveTo>
                <a:cubicBezTo>
                  <a:pt x="5395752" y="1396627"/>
                  <a:pt x="5411620" y="1380977"/>
                  <a:pt x="5406830" y="1360504"/>
                </a:cubicBezTo>
                <a:cubicBezTo>
                  <a:pt x="5407742" y="1328470"/>
                  <a:pt x="5356644" y="1320800"/>
                  <a:pt x="5343185" y="1347420"/>
                </a:cubicBezTo>
                <a:cubicBezTo>
                  <a:pt x="5335429" y="1364114"/>
                  <a:pt x="5338851" y="1390057"/>
                  <a:pt x="5358925" y="1396374"/>
                </a:cubicBezTo>
                <a:cubicBezTo>
                  <a:pt x="5364913" y="1398912"/>
                  <a:pt x="5371301" y="1399645"/>
                  <a:pt x="5377414" y="1398890"/>
                </a:cubicBezTo>
                <a:close/>
                <a:moveTo>
                  <a:pt x="4966694" y="1398947"/>
                </a:moveTo>
                <a:cubicBezTo>
                  <a:pt x="4985019" y="1396149"/>
                  <a:pt x="5001725" y="1379942"/>
                  <a:pt x="4995973" y="1359876"/>
                </a:cubicBezTo>
                <a:cubicBezTo>
                  <a:pt x="4993492" y="1336781"/>
                  <a:pt x="4966874" y="1323975"/>
                  <a:pt x="4946798" y="1333579"/>
                </a:cubicBezTo>
                <a:cubicBezTo>
                  <a:pt x="4919955" y="1342498"/>
                  <a:pt x="4919504" y="1390747"/>
                  <a:pt x="4948603" y="1396921"/>
                </a:cubicBezTo>
                <a:cubicBezTo>
                  <a:pt x="4954299" y="1399322"/>
                  <a:pt x="4960586" y="1399880"/>
                  <a:pt x="4966694" y="1398947"/>
                </a:cubicBezTo>
                <a:close/>
                <a:moveTo>
                  <a:pt x="2804642" y="1399005"/>
                </a:moveTo>
                <a:cubicBezTo>
                  <a:pt x="2824075" y="1397623"/>
                  <a:pt x="2842997" y="1381124"/>
                  <a:pt x="2838064" y="1360033"/>
                </a:cubicBezTo>
                <a:cubicBezTo>
                  <a:pt x="2835570" y="1332365"/>
                  <a:pt x="2796819" y="1320799"/>
                  <a:pt x="2778222" y="1340530"/>
                </a:cubicBezTo>
                <a:cubicBezTo>
                  <a:pt x="2762121" y="1355724"/>
                  <a:pt x="2764389" y="1385887"/>
                  <a:pt x="2785933" y="1394959"/>
                </a:cubicBezTo>
                <a:cubicBezTo>
                  <a:pt x="2791659" y="1398247"/>
                  <a:pt x="2798194" y="1399466"/>
                  <a:pt x="2804642" y="1399005"/>
                </a:cubicBezTo>
                <a:close/>
                <a:moveTo>
                  <a:pt x="5169461" y="1399185"/>
                </a:moveTo>
                <a:cubicBezTo>
                  <a:pt x="5188671" y="1397667"/>
                  <a:pt x="5206445" y="1381209"/>
                  <a:pt x="5200492" y="1360006"/>
                </a:cubicBezTo>
                <a:cubicBezTo>
                  <a:pt x="5199811" y="1330823"/>
                  <a:pt x="5161711" y="1322387"/>
                  <a:pt x="5142435" y="1339259"/>
                </a:cubicBezTo>
                <a:cubicBezTo>
                  <a:pt x="5129054" y="1355218"/>
                  <a:pt x="5130642" y="1385541"/>
                  <a:pt x="5150599" y="1395345"/>
                </a:cubicBezTo>
                <a:cubicBezTo>
                  <a:pt x="5156495" y="1398537"/>
                  <a:pt x="5163058" y="1399691"/>
                  <a:pt x="5169461" y="1399185"/>
                </a:cubicBezTo>
                <a:close/>
                <a:moveTo>
                  <a:pt x="5064862" y="1399227"/>
                </a:moveTo>
                <a:cubicBezTo>
                  <a:pt x="5084053" y="1398534"/>
                  <a:pt x="5102137" y="1383101"/>
                  <a:pt x="5097584" y="1361272"/>
                </a:cubicBezTo>
                <a:cubicBezTo>
                  <a:pt x="5096910" y="1331486"/>
                  <a:pt x="5057116" y="1320799"/>
                  <a:pt x="5038456" y="1340581"/>
                </a:cubicBezTo>
                <a:cubicBezTo>
                  <a:pt x="5025866" y="1356043"/>
                  <a:pt x="5025866" y="1386057"/>
                  <a:pt x="5046100" y="1394697"/>
                </a:cubicBezTo>
                <a:cubicBezTo>
                  <a:pt x="5051945" y="1398051"/>
                  <a:pt x="5058465" y="1399458"/>
                  <a:pt x="5064862" y="1399227"/>
                </a:cubicBezTo>
                <a:close/>
                <a:moveTo>
                  <a:pt x="3214088" y="1399453"/>
                </a:moveTo>
                <a:cubicBezTo>
                  <a:pt x="3231569" y="1399605"/>
                  <a:pt x="3249463" y="1387860"/>
                  <a:pt x="3248785" y="1367923"/>
                </a:cubicBezTo>
                <a:cubicBezTo>
                  <a:pt x="3252629" y="1343422"/>
                  <a:pt x="3227526" y="1322387"/>
                  <a:pt x="3204911" y="1331402"/>
                </a:cubicBezTo>
                <a:cubicBezTo>
                  <a:pt x="3177546" y="1338336"/>
                  <a:pt x="3171666" y="1382486"/>
                  <a:pt x="3197448" y="1395199"/>
                </a:cubicBezTo>
                <a:cubicBezTo>
                  <a:pt x="3202480" y="1398030"/>
                  <a:pt x="3208261" y="1399403"/>
                  <a:pt x="3214088" y="1399453"/>
                </a:cubicBezTo>
                <a:close/>
                <a:moveTo>
                  <a:pt x="2909457" y="1399457"/>
                </a:moveTo>
                <a:cubicBezTo>
                  <a:pt x="2927560" y="1397879"/>
                  <a:pt x="2943514" y="1381848"/>
                  <a:pt x="2940092" y="1361723"/>
                </a:cubicBezTo>
                <a:cubicBezTo>
                  <a:pt x="2940320" y="1332388"/>
                  <a:pt x="2903137" y="1323974"/>
                  <a:pt x="2882606" y="1337846"/>
                </a:cubicBezTo>
                <a:cubicBezTo>
                  <a:pt x="2866866" y="1353536"/>
                  <a:pt x="2867779" y="1388101"/>
                  <a:pt x="2891275" y="1395833"/>
                </a:cubicBezTo>
                <a:cubicBezTo>
                  <a:pt x="2897149" y="1398903"/>
                  <a:pt x="2903422" y="1399983"/>
                  <a:pt x="2909457" y="1399457"/>
                </a:cubicBezTo>
                <a:close/>
                <a:moveTo>
                  <a:pt x="3014910" y="1399475"/>
                </a:moveTo>
                <a:cubicBezTo>
                  <a:pt x="3034439" y="1395672"/>
                  <a:pt x="3049917" y="1374672"/>
                  <a:pt x="3041857" y="1353930"/>
                </a:cubicBezTo>
                <a:cubicBezTo>
                  <a:pt x="3036597" y="1325359"/>
                  <a:pt x="2991321" y="1322387"/>
                  <a:pt x="2978972" y="1347073"/>
                </a:cubicBezTo>
                <a:cubicBezTo>
                  <a:pt x="2970054" y="1363758"/>
                  <a:pt x="2975314" y="1390043"/>
                  <a:pt x="2994751" y="1396900"/>
                </a:cubicBezTo>
                <a:cubicBezTo>
                  <a:pt x="3001439" y="1400100"/>
                  <a:pt x="3008400" y="1400743"/>
                  <a:pt x="3014910" y="1399475"/>
                </a:cubicBezTo>
                <a:close/>
                <a:moveTo>
                  <a:pt x="3409675" y="1500260"/>
                </a:moveTo>
                <a:cubicBezTo>
                  <a:pt x="3445273" y="1514475"/>
                  <a:pt x="3473292" y="1460774"/>
                  <a:pt x="3442287" y="1440016"/>
                </a:cubicBezTo>
                <a:cubicBezTo>
                  <a:pt x="3421618" y="1425575"/>
                  <a:pt x="3397043" y="1439113"/>
                  <a:pt x="3382804" y="1455810"/>
                </a:cubicBezTo>
                <a:cubicBezTo>
                  <a:pt x="3384871" y="1473410"/>
                  <a:pt x="3386709" y="1498004"/>
                  <a:pt x="3409675" y="1500260"/>
                </a:cubicBezTo>
                <a:close/>
                <a:moveTo>
                  <a:pt x="8260518" y="1500471"/>
                </a:moveTo>
                <a:cubicBezTo>
                  <a:pt x="8271177" y="1497976"/>
                  <a:pt x="8280329" y="1491229"/>
                  <a:pt x="8282944" y="1479550"/>
                </a:cubicBezTo>
                <a:cubicBezTo>
                  <a:pt x="8289766" y="1458458"/>
                  <a:pt x="8275441" y="1431924"/>
                  <a:pt x="8251338" y="1433965"/>
                </a:cubicBezTo>
                <a:cubicBezTo>
                  <a:pt x="8217912" y="1428749"/>
                  <a:pt x="8204041" y="1478189"/>
                  <a:pt x="8229054" y="1495878"/>
                </a:cubicBezTo>
                <a:cubicBezTo>
                  <a:pt x="8237695" y="1501208"/>
                  <a:pt x="8249860" y="1502965"/>
                  <a:pt x="8260518" y="1500471"/>
                </a:cubicBezTo>
                <a:close/>
                <a:moveTo>
                  <a:pt x="3225228" y="1500481"/>
                </a:moveTo>
                <a:cubicBezTo>
                  <a:pt x="3235551" y="1497894"/>
                  <a:pt x="3244247" y="1491071"/>
                  <a:pt x="3246379" y="1479243"/>
                </a:cubicBezTo>
                <a:cubicBezTo>
                  <a:pt x="3255804" y="1456043"/>
                  <a:pt x="3234036" y="1428749"/>
                  <a:pt x="3209576" y="1434208"/>
                </a:cubicBezTo>
                <a:cubicBezTo>
                  <a:pt x="3179056" y="1434208"/>
                  <a:pt x="3170079" y="1481518"/>
                  <a:pt x="3194316" y="1496302"/>
                </a:cubicBezTo>
                <a:cubicBezTo>
                  <a:pt x="3202956" y="1501419"/>
                  <a:pt x="3214906" y="1503069"/>
                  <a:pt x="3225228" y="1500481"/>
                </a:cubicBezTo>
                <a:close/>
                <a:moveTo>
                  <a:pt x="2488244" y="1500792"/>
                </a:moveTo>
                <a:cubicBezTo>
                  <a:pt x="2506697" y="1503719"/>
                  <a:pt x="2527550" y="1493032"/>
                  <a:pt x="2528062" y="1472167"/>
                </a:cubicBezTo>
                <a:cubicBezTo>
                  <a:pt x="2535112" y="1445026"/>
                  <a:pt x="2503043" y="1425574"/>
                  <a:pt x="2479846" y="1436431"/>
                </a:cubicBezTo>
                <a:cubicBezTo>
                  <a:pt x="2457332" y="1445478"/>
                  <a:pt x="2454147" y="1477595"/>
                  <a:pt x="2471431" y="1493201"/>
                </a:cubicBezTo>
                <a:cubicBezTo>
                  <a:pt x="2476208" y="1497329"/>
                  <a:pt x="2482091" y="1499817"/>
                  <a:pt x="2488244" y="1500792"/>
                </a:cubicBezTo>
                <a:close/>
                <a:moveTo>
                  <a:pt x="3118123" y="1500827"/>
                </a:moveTo>
                <a:cubicBezTo>
                  <a:pt x="3127803" y="1499662"/>
                  <a:pt x="3136531" y="1494942"/>
                  <a:pt x="3140672" y="1484934"/>
                </a:cubicBezTo>
                <a:cubicBezTo>
                  <a:pt x="3146267" y="1471058"/>
                  <a:pt x="3145820" y="1452861"/>
                  <a:pt x="3135748" y="1441261"/>
                </a:cubicBezTo>
                <a:cubicBezTo>
                  <a:pt x="3120305" y="1428750"/>
                  <a:pt x="3091433" y="1429660"/>
                  <a:pt x="3082481" y="1449677"/>
                </a:cubicBezTo>
                <a:cubicBezTo>
                  <a:pt x="3078004" y="1464689"/>
                  <a:pt x="3078004" y="1483796"/>
                  <a:pt x="3089866" y="1495397"/>
                </a:cubicBezTo>
                <a:cubicBezTo>
                  <a:pt x="3097812" y="1499605"/>
                  <a:pt x="3108443" y="1501993"/>
                  <a:pt x="3118123" y="1500827"/>
                </a:cubicBezTo>
                <a:close/>
                <a:moveTo>
                  <a:pt x="5071859" y="1500896"/>
                </a:moveTo>
                <a:cubicBezTo>
                  <a:pt x="5081632" y="1499621"/>
                  <a:pt x="5090294" y="1494858"/>
                  <a:pt x="5093828" y="1484766"/>
                </a:cubicBezTo>
                <a:cubicBezTo>
                  <a:pt x="5108416" y="1461407"/>
                  <a:pt x="5086305" y="1427162"/>
                  <a:pt x="5058495" y="1434193"/>
                </a:cubicBezTo>
                <a:cubicBezTo>
                  <a:pt x="5027722" y="1434873"/>
                  <a:pt x="5019516" y="1480911"/>
                  <a:pt x="5043223" y="1496106"/>
                </a:cubicBezTo>
                <a:cubicBezTo>
                  <a:pt x="5051201" y="1499961"/>
                  <a:pt x="5062086" y="1502172"/>
                  <a:pt x="5071859" y="1500896"/>
                </a:cubicBezTo>
                <a:close/>
                <a:moveTo>
                  <a:pt x="7227928" y="1501055"/>
                </a:moveTo>
                <a:cubicBezTo>
                  <a:pt x="7237765" y="1499889"/>
                  <a:pt x="7246780" y="1495169"/>
                  <a:pt x="7251769" y="1485388"/>
                </a:cubicBezTo>
                <a:cubicBezTo>
                  <a:pt x="7257892" y="1469011"/>
                  <a:pt x="7255851" y="1446492"/>
                  <a:pt x="7239069" y="1437394"/>
                </a:cubicBezTo>
                <a:cubicBezTo>
                  <a:pt x="7221379" y="1428750"/>
                  <a:pt x="7193484" y="1434664"/>
                  <a:pt x="7189175" y="1456273"/>
                </a:cubicBezTo>
                <a:cubicBezTo>
                  <a:pt x="7186454" y="1469921"/>
                  <a:pt x="7187361" y="1486071"/>
                  <a:pt x="7199154" y="1495397"/>
                </a:cubicBezTo>
                <a:cubicBezTo>
                  <a:pt x="7207432" y="1499832"/>
                  <a:pt x="7218091" y="1502221"/>
                  <a:pt x="7227928" y="1501055"/>
                </a:cubicBezTo>
                <a:close/>
                <a:moveTo>
                  <a:pt x="2899585" y="1501190"/>
                </a:moveTo>
                <a:cubicBezTo>
                  <a:pt x="2918497" y="1504326"/>
                  <a:pt x="2940256" y="1494291"/>
                  <a:pt x="2939244" y="1472519"/>
                </a:cubicBezTo>
                <a:cubicBezTo>
                  <a:pt x="2943067" y="1450975"/>
                  <a:pt x="2925300" y="1430337"/>
                  <a:pt x="2903260" y="1433966"/>
                </a:cubicBezTo>
                <a:cubicBezTo>
                  <a:pt x="2873124" y="1433059"/>
                  <a:pt x="2862104" y="1475241"/>
                  <a:pt x="2882570" y="1493610"/>
                </a:cubicBezTo>
                <a:cubicBezTo>
                  <a:pt x="2887293" y="1497636"/>
                  <a:pt x="2893281" y="1500145"/>
                  <a:pt x="2899585" y="1501190"/>
                </a:cubicBezTo>
                <a:close/>
                <a:moveTo>
                  <a:pt x="5277166" y="1501280"/>
                </a:moveTo>
                <a:cubicBezTo>
                  <a:pt x="5288368" y="1499037"/>
                  <a:pt x="5298173" y="1492020"/>
                  <a:pt x="5300453" y="1480056"/>
                </a:cubicBezTo>
                <a:cubicBezTo>
                  <a:pt x="5310029" y="1457739"/>
                  <a:pt x="5292016" y="1428750"/>
                  <a:pt x="5266934" y="1433352"/>
                </a:cubicBezTo>
                <a:cubicBezTo>
                  <a:pt x="5236152" y="1431741"/>
                  <a:pt x="5225891" y="1474995"/>
                  <a:pt x="5245501" y="1493861"/>
                </a:cubicBezTo>
                <a:cubicBezTo>
                  <a:pt x="5253367" y="1500993"/>
                  <a:pt x="5265965" y="1503524"/>
                  <a:pt x="5277166" y="1501280"/>
                </a:cubicBezTo>
                <a:close/>
                <a:moveTo>
                  <a:pt x="2798185" y="1501465"/>
                </a:moveTo>
                <a:cubicBezTo>
                  <a:pt x="2813788" y="1502758"/>
                  <a:pt x="2829136" y="1492159"/>
                  <a:pt x="2839879" y="1480551"/>
                </a:cubicBezTo>
                <a:cubicBezTo>
                  <a:pt x="2839197" y="1459913"/>
                  <a:pt x="2831012" y="1434565"/>
                  <a:pt x="2805773" y="1434789"/>
                </a:cubicBezTo>
                <a:cubicBezTo>
                  <a:pt x="2770791" y="1427162"/>
                  <a:pt x="2752600" y="1478980"/>
                  <a:pt x="2782614" y="1495804"/>
                </a:cubicBezTo>
                <a:cubicBezTo>
                  <a:pt x="2787729" y="1499281"/>
                  <a:pt x="2792974" y="1501034"/>
                  <a:pt x="2798185" y="1501465"/>
                </a:cubicBezTo>
                <a:close/>
                <a:moveTo>
                  <a:pt x="2696829" y="1501555"/>
                </a:moveTo>
                <a:cubicBezTo>
                  <a:pt x="2715145" y="1502955"/>
                  <a:pt x="2734467" y="1491504"/>
                  <a:pt x="2736373" y="1472165"/>
                </a:cubicBezTo>
                <a:cubicBezTo>
                  <a:pt x="2743074" y="1444118"/>
                  <a:pt x="2707490" y="1423987"/>
                  <a:pt x="2683921" y="1437785"/>
                </a:cubicBezTo>
                <a:cubicBezTo>
                  <a:pt x="2660353" y="1446380"/>
                  <a:pt x="2657349" y="1484379"/>
                  <a:pt x="2679531" y="1495689"/>
                </a:cubicBezTo>
                <a:cubicBezTo>
                  <a:pt x="2684731" y="1499195"/>
                  <a:pt x="2690723" y="1501089"/>
                  <a:pt x="2696829" y="1501555"/>
                </a:cubicBezTo>
                <a:close/>
                <a:moveTo>
                  <a:pt x="5176226" y="1501704"/>
                </a:moveTo>
                <a:cubicBezTo>
                  <a:pt x="5193347" y="1496473"/>
                  <a:pt x="5206111" y="1476828"/>
                  <a:pt x="5199157" y="1458458"/>
                </a:cubicBezTo>
                <a:cubicBezTo>
                  <a:pt x="5195990" y="1433739"/>
                  <a:pt x="5163649" y="1428749"/>
                  <a:pt x="5145782" y="1440542"/>
                </a:cubicBezTo>
                <a:cubicBezTo>
                  <a:pt x="5125879" y="1456417"/>
                  <a:pt x="5129724" y="1497919"/>
                  <a:pt x="5158221" y="1501548"/>
                </a:cubicBezTo>
                <a:cubicBezTo>
                  <a:pt x="5164327" y="1503589"/>
                  <a:pt x="5170519" y="1503447"/>
                  <a:pt x="5176226" y="1501704"/>
                </a:cubicBezTo>
                <a:close/>
                <a:moveTo>
                  <a:pt x="3005193" y="1501762"/>
                </a:moveTo>
                <a:cubicBezTo>
                  <a:pt x="3025195" y="1502822"/>
                  <a:pt x="3046552" y="1486706"/>
                  <a:pt x="3042684" y="1464483"/>
                </a:cubicBezTo>
                <a:cubicBezTo>
                  <a:pt x="3042236" y="1440960"/>
                  <a:pt x="3015329" y="1427162"/>
                  <a:pt x="2995373" y="1436436"/>
                </a:cubicBezTo>
                <a:cubicBezTo>
                  <a:pt x="2972278" y="1444126"/>
                  <a:pt x="2968466" y="1479638"/>
                  <a:pt x="2986628" y="1494566"/>
                </a:cubicBezTo>
                <a:cubicBezTo>
                  <a:pt x="2992010" y="1499146"/>
                  <a:pt x="2998526" y="1501408"/>
                  <a:pt x="3005193" y="1501762"/>
                </a:cubicBezTo>
                <a:close/>
                <a:moveTo>
                  <a:pt x="4853094" y="1501892"/>
                </a:moveTo>
                <a:cubicBezTo>
                  <a:pt x="4871875" y="1504210"/>
                  <a:pt x="4892718" y="1494115"/>
                  <a:pt x="4893578" y="1472973"/>
                </a:cubicBezTo>
                <a:cubicBezTo>
                  <a:pt x="4900454" y="1444783"/>
                  <a:pt x="4868823" y="1423987"/>
                  <a:pt x="4844756" y="1436465"/>
                </a:cubicBezTo>
                <a:cubicBezTo>
                  <a:pt x="4819772" y="1444321"/>
                  <a:pt x="4814729" y="1480598"/>
                  <a:pt x="4835817" y="1495386"/>
                </a:cubicBezTo>
                <a:cubicBezTo>
                  <a:pt x="4840802" y="1498968"/>
                  <a:pt x="4846833" y="1501120"/>
                  <a:pt x="4853094" y="1501892"/>
                </a:cubicBezTo>
                <a:close/>
                <a:moveTo>
                  <a:pt x="2391616" y="1502022"/>
                </a:moveTo>
                <a:cubicBezTo>
                  <a:pt x="2400401" y="1501936"/>
                  <a:pt x="2409237" y="1499377"/>
                  <a:pt x="2416421" y="1494714"/>
                </a:cubicBezTo>
                <a:cubicBezTo>
                  <a:pt x="2431924" y="1474470"/>
                  <a:pt x="2425995" y="1433527"/>
                  <a:pt x="2395210" y="1434209"/>
                </a:cubicBezTo>
                <a:cubicBezTo>
                  <a:pt x="2361924" y="1428750"/>
                  <a:pt x="2347786" y="1471968"/>
                  <a:pt x="2367167" y="1494487"/>
                </a:cubicBezTo>
                <a:cubicBezTo>
                  <a:pt x="2374121" y="1499718"/>
                  <a:pt x="2382840" y="1502107"/>
                  <a:pt x="2391616" y="1502022"/>
                </a:cubicBezTo>
                <a:close/>
                <a:moveTo>
                  <a:pt x="2595295" y="1502043"/>
                </a:moveTo>
                <a:cubicBezTo>
                  <a:pt x="2615416" y="1502806"/>
                  <a:pt x="2636552" y="1486645"/>
                  <a:pt x="2631310" y="1464250"/>
                </a:cubicBezTo>
                <a:cubicBezTo>
                  <a:pt x="2633339" y="1431448"/>
                  <a:pt x="2579908" y="1422399"/>
                  <a:pt x="2567961" y="1450903"/>
                </a:cubicBezTo>
                <a:cubicBezTo>
                  <a:pt x="2562551" y="1465155"/>
                  <a:pt x="2562099" y="1485967"/>
                  <a:pt x="2576527" y="1495242"/>
                </a:cubicBezTo>
                <a:cubicBezTo>
                  <a:pt x="2581995" y="1499653"/>
                  <a:pt x="2588588" y="1501788"/>
                  <a:pt x="2595295" y="1502043"/>
                </a:cubicBezTo>
                <a:close/>
                <a:moveTo>
                  <a:pt x="8143383" y="1502203"/>
                </a:moveTo>
                <a:cubicBezTo>
                  <a:pt x="8163632" y="1503656"/>
                  <a:pt x="8184873" y="1488442"/>
                  <a:pt x="8179755" y="1465022"/>
                </a:cubicBezTo>
                <a:cubicBezTo>
                  <a:pt x="8181574" y="1431972"/>
                  <a:pt x="8127890" y="1422399"/>
                  <a:pt x="8116516" y="1452030"/>
                </a:cubicBezTo>
                <a:cubicBezTo>
                  <a:pt x="8113558" y="1466162"/>
                  <a:pt x="8111966" y="1484852"/>
                  <a:pt x="8124477" y="1494881"/>
                </a:cubicBezTo>
                <a:cubicBezTo>
                  <a:pt x="8129994" y="1499382"/>
                  <a:pt x="8136633" y="1501719"/>
                  <a:pt x="8143383" y="1502203"/>
                </a:cubicBezTo>
                <a:close/>
                <a:moveTo>
                  <a:pt x="3310973" y="1502385"/>
                </a:moveTo>
                <a:cubicBezTo>
                  <a:pt x="3332448" y="1504511"/>
                  <a:pt x="3355917" y="1490208"/>
                  <a:pt x="3351455" y="1465467"/>
                </a:cubicBezTo>
                <a:cubicBezTo>
                  <a:pt x="3352828" y="1432708"/>
                  <a:pt x="3301799" y="1422399"/>
                  <a:pt x="3287383" y="1449889"/>
                </a:cubicBezTo>
                <a:cubicBezTo>
                  <a:pt x="3281204" y="1464092"/>
                  <a:pt x="3281891" y="1481961"/>
                  <a:pt x="3291273" y="1494561"/>
                </a:cubicBezTo>
                <a:cubicBezTo>
                  <a:pt x="3296879" y="1499142"/>
                  <a:pt x="3303815" y="1501677"/>
                  <a:pt x="3310973" y="1502385"/>
                </a:cubicBezTo>
                <a:close/>
                <a:moveTo>
                  <a:pt x="5369960" y="1502491"/>
                </a:moveTo>
                <a:cubicBezTo>
                  <a:pt x="5374238" y="1502978"/>
                  <a:pt x="5378688" y="1502463"/>
                  <a:pt x="5383281" y="1500575"/>
                </a:cubicBezTo>
                <a:cubicBezTo>
                  <a:pt x="5408681" y="1494169"/>
                  <a:pt x="5413216" y="1456419"/>
                  <a:pt x="5395073" y="1440404"/>
                </a:cubicBezTo>
                <a:cubicBezTo>
                  <a:pt x="5381013" y="1431481"/>
                  <a:pt x="5361282" y="1430337"/>
                  <a:pt x="5348129" y="1441090"/>
                </a:cubicBezTo>
                <a:cubicBezTo>
                  <a:pt x="5338150" y="1451843"/>
                  <a:pt x="5339964" y="1467859"/>
                  <a:pt x="5337016" y="1481128"/>
                </a:cubicBezTo>
                <a:cubicBezTo>
                  <a:pt x="5345861" y="1490566"/>
                  <a:pt x="5357129" y="1501033"/>
                  <a:pt x="5369960" y="1502491"/>
                </a:cubicBezTo>
                <a:close/>
                <a:moveTo>
                  <a:pt x="4968752" y="1502492"/>
                </a:moveTo>
                <a:cubicBezTo>
                  <a:pt x="4987866" y="1498344"/>
                  <a:pt x="5003982" y="1478780"/>
                  <a:pt x="4995478" y="1458440"/>
                </a:cubicBezTo>
                <a:cubicBezTo>
                  <a:pt x="4987767" y="1429942"/>
                  <a:pt x="4944224" y="1425575"/>
                  <a:pt x="4929936" y="1450396"/>
                </a:cubicBezTo>
                <a:cubicBezTo>
                  <a:pt x="4922679" y="1469012"/>
                  <a:pt x="4927669" y="1495902"/>
                  <a:pt x="4949440" y="1500958"/>
                </a:cubicBezTo>
                <a:cubicBezTo>
                  <a:pt x="4955677" y="1503544"/>
                  <a:pt x="4962381" y="1503874"/>
                  <a:pt x="4968752" y="1502492"/>
                </a:cubicBezTo>
                <a:close/>
                <a:moveTo>
                  <a:pt x="4750662" y="1502770"/>
                </a:moveTo>
                <a:cubicBezTo>
                  <a:pt x="4771554" y="1504741"/>
                  <a:pt x="4794322" y="1488840"/>
                  <a:pt x="4790252" y="1465137"/>
                </a:cubicBezTo>
                <a:cubicBezTo>
                  <a:pt x="4790026" y="1438535"/>
                  <a:pt x="4755202" y="1425575"/>
                  <a:pt x="4735529" y="1440809"/>
                </a:cubicBezTo>
                <a:cubicBezTo>
                  <a:pt x="4717891" y="1452632"/>
                  <a:pt x="4718570" y="1479234"/>
                  <a:pt x="4731459" y="1494467"/>
                </a:cubicBezTo>
                <a:cubicBezTo>
                  <a:pt x="4736942" y="1499469"/>
                  <a:pt x="4743698" y="1502112"/>
                  <a:pt x="4750662" y="1502770"/>
                </a:cubicBezTo>
                <a:close/>
                <a:moveTo>
                  <a:pt x="7955275" y="1601391"/>
                </a:moveTo>
                <a:cubicBezTo>
                  <a:pt x="7965054" y="1597528"/>
                  <a:pt x="7972467" y="1589397"/>
                  <a:pt x="7971783" y="1577201"/>
                </a:cubicBezTo>
                <a:cubicBezTo>
                  <a:pt x="7977029" y="1555595"/>
                  <a:pt x="7960150" y="1533525"/>
                  <a:pt x="7937798" y="1538171"/>
                </a:cubicBezTo>
                <a:cubicBezTo>
                  <a:pt x="7906549" y="1537939"/>
                  <a:pt x="7897654" y="1586261"/>
                  <a:pt x="7924569" y="1599968"/>
                </a:cubicBezTo>
                <a:cubicBezTo>
                  <a:pt x="7933350" y="1604846"/>
                  <a:pt x="7945496" y="1605253"/>
                  <a:pt x="7955275" y="1601391"/>
                </a:cubicBezTo>
                <a:close/>
                <a:moveTo>
                  <a:pt x="8154433" y="1601438"/>
                </a:moveTo>
                <a:cubicBezTo>
                  <a:pt x="8183404" y="1598905"/>
                  <a:pt x="8181807" y="1564143"/>
                  <a:pt x="8172454" y="1543885"/>
                </a:cubicBezTo>
                <a:cubicBezTo>
                  <a:pt x="8156030" y="1540201"/>
                  <a:pt x="8132990" y="1533525"/>
                  <a:pt x="8122497" y="1551942"/>
                </a:cubicBezTo>
                <a:cubicBezTo>
                  <a:pt x="8105616" y="1573812"/>
                  <a:pt x="8126603" y="1609725"/>
                  <a:pt x="8154433" y="1601438"/>
                </a:cubicBezTo>
                <a:close/>
                <a:moveTo>
                  <a:pt x="5181346" y="1601940"/>
                </a:moveTo>
                <a:cubicBezTo>
                  <a:pt x="5192124" y="1598090"/>
                  <a:pt x="5200584" y="1589991"/>
                  <a:pt x="5201279" y="1577329"/>
                </a:cubicBezTo>
                <a:cubicBezTo>
                  <a:pt x="5206842" y="1555199"/>
                  <a:pt x="5185286" y="1533525"/>
                  <a:pt x="5162340" y="1539001"/>
                </a:cubicBezTo>
                <a:cubicBezTo>
                  <a:pt x="5129658" y="1536263"/>
                  <a:pt x="5122704" y="1587139"/>
                  <a:pt x="5147505" y="1601056"/>
                </a:cubicBezTo>
                <a:cubicBezTo>
                  <a:pt x="5157472" y="1605390"/>
                  <a:pt x="5170568" y="1605790"/>
                  <a:pt x="5181346" y="1601940"/>
                </a:cubicBezTo>
                <a:close/>
                <a:moveTo>
                  <a:pt x="4765409" y="1603056"/>
                </a:moveTo>
                <a:cubicBezTo>
                  <a:pt x="4780121" y="1599443"/>
                  <a:pt x="4792266" y="1587973"/>
                  <a:pt x="4790442" y="1570194"/>
                </a:cubicBezTo>
                <a:cubicBezTo>
                  <a:pt x="4792267" y="1540141"/>
                  <a:pt x="4759194" y="1536700"/>
                  <a:pt x="4737069" y="1537388"/>
                </a:cubicBezTo>
                <a:cubicBezTo>
                  <a:pt x="4726349" y="1551841"/>
                  <a:pt x="4714716" y="1570882"/>
                  <a:pt x="4724980" y="1588776"/>
                </a:cubicBezTo>
                <a:cubicBezTo>
                  <a:pt x="4733420" y="1602425"/>
                  <a:pt x="4750697" y="1606669"/>
                  <a:pt x="4765409" y="1603056"/>
                </a:cubicBezTo>
                <a:close/>
                <a:moveTo>
                  <a:pt x="7645004" y="1603147"/>
                </a:moveTo>
                <a:cubicBezTo>
                  <a:pt x="7656546" y="1599886"/>
                  <a:pt x="7666178" y="1591692"/>
                  <a:pt x="7667888" y="1578535"/>
                </a:cubicBezTo>
                <a:cubicBezTo>
                  <a:pt x="7673816" y="1556837"/>
                  <a:pt x="7654437" y="1533755"/>
                  <a:pt x="7632093" y="1538371"/>
                </a:cubicBezTo>
                <a:cubicBezTo>
                  <a:pt x="7600403" y="1533524"/>
                  <a:pt x="7588091" y="1580843"/>
                  <a:pt x="7610662" y="1598155"/>
                </a:cubicBezTo>
                <a:cubicBezTo>
                  <a:pt x="7620010" y="1604734"/>
                  <a:pt x="7633461" y="1606407"/>
                  <a:pt x="7645004" y="1603147"/>
                </a:cubicBezTo>
                <a:close/>
                <a:moveTo>
                  <a:pt x="3111541" y="1603252"/>
                </a:moveTo>
                <a:cubicBezTo>
                  <a:pt x="3124353" y="1602995"/>
                  <a:pt x="3137136" y="1596949"/>
                  <a:pt x="3145581" y="1585542"/>
                </a:cubicBezTo>
                <a:cubicBezTo>
                  <a:pt x="3146266" y="1564096"/>
                  <a:pt x="3139646" y="1533525"/>
                  <a:pt x="3111570" y="1538316"/>
                </a:cubicBezTo>
                <a:cubicBezTo>
                  <a:pt x="3083036" y="1533753"/>
                  <a:pt x="3076416" y="1564781"/>
                  <a:pt x="3077329" y="1586226"/>
                </a:cubicBezTo>
                <a:cubicBezTo>
                  <a:pt x="3085889" y="1597976"/>
                  <a:pt x="3098730" y="1603508"/>
                  <a:pt x="3111541" y="1603252"/>
                </a:cubicBezTo>
                <a:close/>
                <a:moveTo>
                  <a:pt x="5056160" y="1603319"/>
                </a:moveTo>
                <a:cubicBezTo>
                  <a:pt x="5074404" y="1606782"/>
                  <a:pt x="5095376" y="1597992"/>
                  <a:pt x="5097574" y="1577240"/>
                </a:cubicBezTo>
                <a:cubicBezTo>
                  <a:pt x="5105241" y="1548199"/>
                  <a:pt x="5069387" y="1528762"/>
                  <a:pt x="5046161" y="1541568"/>
                </a:cubicBezTo>
                <a:cubicBezTo>
                  <a:pt x="5026768" y="1551400"/>
                  <a:pt x="5025866" y="1580899"/>
                  <a:pt x="5039622" y="1595763"/>
                </a:cubicBezTo>
                <a:cubicBezTo>
                  <a:pt x="5044301" y="1599650"/>
                  <a:pt x="5050079" y="1602165"/>
                  <a:pt x="5056160" y="1603319"/>
                </a:cubicBezTo>
                <a:close/>
                <a:moveTo>
                  <a:pt x="5383138" y="1603586"/>
                </a:moveTo>
                <a:cubicBezTo>
                  <a:pt x="5388644" y="1602474"/>
                  <a:pt x="5394012" y="1600157"/>
                  <a:pt x="5398963" y="1596438"/>
                </a:cubicBezTo>
                <a:cubicBezTo>
                  <a:pt x="5410478" y="1580878"/>
                  <a:pt x="5411629" y="1552045"/>
                  <a:pt x="5392055" y="1541977"/>
                </a:cubicBezTo>
                <a:cubicBezTo>
                  <a:pt x="5378468" y="1535112"/>
                  <a:pt x="5360275" y="1536943"/>
                  <a:pt x="5348070" y="1545867"/>
                </a:cubicBezTo>
                <a:cubicBezTo>
                  <a:pt x="5337016" y="1556164"/>
                  <a:pt x="5340240" y="1573098"/>
                  <a:pt x="5337477" y="1586370"/>
                </a:cubicBezTo>
                <a:cubicBezTo>
                  <a:pt x="5348876" y="1599413"/>
                  <a:pt x="5366623" y="1606922"/>
                  <a:pt x="5383138" y="1603586"/>
                </a:cubicBezTo>
                <a:close/>
                <a:moveTo>
                  <a:pt x="7120797" y="1603723"/>
                </a:moveTo>
                <a:cubicBezTo>
                  <a:pt x="7139508" y="1603017"/>
                  <a:pt x="7157479" y="1589420"/>
                  <a:pt x="7156278" y="1568897"/>
                </a:cubicBezTo>
                <a:cubicBezTo>
                  <a:pt x="7156735" y="1537884"/>
                  <a:pt x="7113960" y="1528762"/>
                  <a:pt x="7093373" y="1546093"/>
                </a:cubicBezTo>
                <a:cubicBezTo>
                  <a:pt x="7078504" y="1561828"/>
                  <a:pt x="7082850" y="1590333"/>
                  <a:pt x="7102522" y="1599910"/>
                </a:cubicBezTo>
                <a:cubicBezTo>
                  <a:pt x="7108241" y="1602761"/>
                  <a:pt x="7114560" y="1603958"/>
                  <a:pt x="7120797" y="1603723"/>
                </a:cubicBezTo>
                <a:close/>
                <a:moveTo>
                  <a:pt x="2496289" y="1603853"/>
                </a:moveTo>
                <a:cubicBezTo>
                  <a:pt x="2514777" y="1603124"/>
                  <a:pt x="2532351" y="1589534"/>
                  <a:pt x="2528810" y="1568100"/>
                </a:cubicBezTo>
                <a:cubicBezTo>
                  <a:pt x="2530834" y="1534948"/>
                  <a:pt x="2482960" y="1527174"/>
                  <a:pt x="2466557" y="1550266"/>
                </a:cubicBezTo>
                <a:cubicBezTo>
                  <a:pt x="2458916" y="1566271"/>
                  <a:pt x="2459591" y="1592564"/>
                  <a:pt x="2478245" y="1600109"/>
                </a:cubicBezTo>
                <a:cubicBezTo>
                  <a:pt x="2483862" y="1602910"/>
                  <a:pt x="2490125" y="1604096"/>
                  <a:pt x="2496289" y="1603853"/>
                </a:cubicBezTo>
                <a:close/>
                <a:moveTo>
                  <a:pt x="3004271" y="1603864"/>
                </a:moveTo>
                <a:cubicBezTo>
                  <a:pt x="3024401" y="1605351"/>
                  <a:pt x="3046193" y="1592319"/>
                  <a:pt x="3041246" y="1569038"/>
                </a:cubicBezTo>
                <a:cubicBezTo>
                  <a:pt x="3044885" y="1538448"/>
                  <a:pt x="3002125" y="1530350"/>
                  <a:pt x="2982564" y="1546770"/>
                </a:cubicBezTo>
                <a:cubicBezTo>
                  <a:pt x="2971419" y="1560941"/>
                  <a:pt x="2970054" y="1585683"/>
                  <a:pt x="2985748" y="1597380"/>
                </a:cubicBezTo>
                <a:cubicBezTo>
                  <a:pt x="2991037" y="1601260"/>
                  <a:pt x="2997562" y="1603369"/>
                  <a:pt x="3004271" y="1603864"/>
                </a:cubicBezTo>
                <a:close/>
                <a:moveTo>
                  <a:pt x="2594895" y="1603865"/>
                </a:moveTo>
                <a:cubicBezTo>
                  <a:pt x="2614960" y="1605027"/>
                  <a:pt x="2636821" y="1591640"/>
                  <a:pt x="2632372" y="1568789"/>
                </a:cubicBezTo>
                <a:cubicBezTo>
                  <a:pt x="2636707" y="1531726"/>
                  <a:pt x="2570537" y="1525587"/>
                  <a:pt x="2565746" y="1561058"/>
                </a:cubicBezTo>
                <a:cubicBezTo>
                  <a:pt x="2563693" y="1574019"/>
                  <a:pt x="2565290" y="1589253"/>
                  <a:pt x="2576470" y="1597666"/>
                </a:cubicBezTo>
                <a:cubicBezTo>
                  <a:pt x="2581718" y="1601474"/>
                  <a:pt x="2588207" y="1603478"/>
                  <a:pt x="2594895" y="1603865"/>
                </a:cubicBezTo>
                <a:close/>
                <a:moveTo>
                  <a:pt x="2906995" y="1603913"/>
                </a:moveTo>
                <a:cubicBezTo>
                  <a:pt x="2925648" y="1603445"/>
                  <a:pt x="2943411" y="1590221"/>
                  <a:pt x="2939680" y="1568449"/>
                </a:cubicBezTo>
                <a:cubicBezTo>
                  <a:pt x="2940584" y="1533751"/>
                  <a:pt x="2888355" y="1527174"/>
                  <a:pt x="2874789" y="1555749"/>
                </a:cubicBezTo>
                <a:cubicBezTo>
                  <a:pt x="2870041" y="1571171"/>
                  <a:pt x="2872528" y="1592262"/>
                  <a:pt x="2888808" y="1599973"/>
                </a:cubicBezTo>
                <a:cubicBezTo>
                  <a:pt x="2894460" y="1602808"/>
                  <a:pt x="2900777" y="1604069"/>
                  <a:pt x="2906995" y="1603913"/>
                </a:cubicBezTo>
                <a:close/>
                <a:moveTo>
                  <a:pt x="4855044" y="1603948"/>
                </a:moveTo>
                <a:cubicBezTo>
                  <a:pt x="4875132" y="1605341"/>
                  <a:pt x="4896205" y="1592266"/>
                  <a:pt x="4892983" y="1568773"/>
                </a:cubicBezTo>
                <a:cubicBezTo>
                  <a:pt x="4893887" y="1538593"/>
                  <a:pt x="4854087" y="1528762"/>
                  <a:pt x="4834412" y="1545453"/>
                </a:cubicBezTo>
                <a:cubicBezTo>
                  <a:pt x="4817904" y="1557570"/>
                  <a:pt x="4820166" y="1586150"/>
                  <a:pt x="4836222" y="1597582"/>
                </a:cubicBezTo>
                <a:cubicBezTo>
                  <a:pt x="4841762" y="1601411"/>
                  <a:pt x="4848348" y="1603483"/>
                  <a:pt x="4855044" y="1603948"/>
                </a:cubicBezTo>
                <a:close/>
                <a:moveTo>
                  <a:pt x="2802418" y="1604039"/>
                </a:moveTo>
                <a:cubicBezTo>
                  <a:pt x="2821987" y="1603931"/>
                  <a:pt x="2841914" y="1591248"/>
                  <a:pt x="2838493" y="1568891"/>
                </a:cubicBezTo>
                <a:cubicBezTo>
                  <a:pt x="2839861" y="1537246"/>
                  <a:pt x="2796339" y="1528762"/>
                  <a:pt x="2776269" y="1546419"/>
                </a:cubicBezTo>
                <a:cubicBezTo>
                  <a:pt x="2762129" y="1561782"/>
                  <a:pt x="2765322" y="1589528"/>
                  <a:pt x="2783795" y="1599847"/>
                </a:cubicBezTo>
                <a:cubicBezTo>
                  <a:pt x="2789383" y="1602713"/>
                  <a:pt x="2795883" y="1604075"/>
                  <a:pt x="2802418" y="1604039"/>
                </a:cubicBezTo>
                <a:close/>
                <a:moveTo>
                  <a:pt x="5270226" y="1604216"/>
                </a:moveTo>
                <a:cubicBezTo>
                  <a:pt x="5288504" y="1603822"/>
                  <a:pt x="5305873" y="1591243"/>
                  <a:pt x="5303620" y="1570606"/>
                </a:cubicBezTo>
                <a:cubicBezTo>
                  <a:pt x="5306854" y="1538996"/>
                  <a:pt x="5264119" y="1528762"/>
                  <a:pt x="5243791" y="1546500"/>
                </a:cubicBezTo>
                <a:cubicBezTo>
                  <a:pt x="5232703" y="1562646"/>
                  <a:pt x="5232241" y="1590845"/>
                  <a:pt x="5252338" y="1600396"/>
                </a:cubicBezTo>
                <a:cubicBezTo>
                  <a:pt x="5257940" y="1603125"/>
                  <a:pt x="5264134" y="1604348"/>
                  <a:pt x="5270226" y="1604216"/>
                </a:cubicBezTo>
                <a:close/>
                <a:moveTo>
                  <a:pt x="2693602" y="1604353"/>
                </a:moveTo>
                <a:cubicBezTo>
                  <a:pt x="2714375" y="1607219"/>
                  <a:pt x="2737643" y="1594377"/>
                  <a:pt x="2735619" y="1569901"/>
                </a:cubicBezTo>
                <a:cubicBezTo>
                  <a:pt x="2736519" y="1537496"/>
                  <a:pt x="2692678" y="1528762"/>
                  <a:pt x="2673569" y="1548987"/>
                </a:cubicBezTo>
                <a:cubicBezTo>
                  <a:pt x="2660529" y="1561168"/>
                  <a:pt x="2664126" y="1583461"/>
                  <a:pt x="2674693" y="1596101"/>
                </a:cubicBezTo>
                <a:cubicBezTo>
                  <a:pt x="2680032" y="1600698"/>
                  <a:pt x="2686680" y="1603398"/>
                  <a:pt x="2693602" y="1604353"/>
                </a:cubicBezTo>
                <a:close/>
                <a:moveTo>
                  <a:pt x="7429916" y="1604427"/>
                </a:moveTo>
                <a:cubicBezTo>
                  <a:pt x="7437306" y="1604198"/>
                  <a:pt x="7444582" y="1602304"/>
                  <a:pt x="7450835" y="1598058"/>
                </a:cubicBezTo>
                <a:cubicBezTo>
                  <a:pt x="7470617" y="1580156"/>
                  <a:pt x="7461295" y="1535170"/>
                  <a:pt x="7430371" y="1538383"/>
                </a:cubicBezTo>
                <a:cubicBezTo>
                  <a:pt x="7395355" y="1530350"/>
                  <a:pt x="7383304" y="1583139"/>
                  <a:pt x="7408316" y="1600812"/>
                </a:cubicBezTo>
                <a:cubicBezTo>
                  <a:pt x="7415023" y="1603222"/>
                  <a:pt x="7422527" y="1604657"/>
                  <a:pt x="7429916" y="1604427"/>
                </a:cubicBezTo>
                <a:close/>
                <a:moveTo>
                  <a:pt x="8040195" y="1604618"/>
                </a:moveTo>
                <a:cubicBezTo>
                  <a:pt x="8052606" y="1605830"/>
                  <a:pt x="8065794" y="1601617"/>
                  <a:pt x="8073281" y="1591923"/>
                </a:cubicBezTo>
                <a:cubicBezTo>
                  <a:pt x="8081804" y="1577612"/>
                  <a:pt x="8075584" y="1560992"/>
                  <a:pt x="8074202" y="1545527"/>
                </a:cubicBezTo>
                <a:cubicBezTo>
                  <a:pt x="8057846" y="1540449"/>
                  <a:pt x="8038726" y="1533524"/>
                  <a:pt x="8022601" y="1542757"/>
                </a:cubicBezTo>
                <a:cubicBezTo>
                  <a:pt x="8009009" y="1551528"/>
                  <a:pt x="8008779" y="1570687"/>
                  <a:pt x="8011774" y="1584767"/>
                </a:cubicBezTo>
                <a:cubicBezTo>
                  <a:pt x="8016151" y="1596770"/>
                  <a:pt x="8027784" y="1603406"/>
                  <a:pt x="8040195" y="1604618"/>
                </a:cubicBezTo>
                <a:close/>
                <a:moveTo>
                  <a:pt x="4961516" y="1604708"/>
                </a:moveTo>
                <a:cubicBezTo>
                  <a:pt x="4968751" y="1604881"/>
                  <a:pt x="4976043" y="1603326"/>
                  <a:pt x="4982374" y="1600102"/>
                </a:cubicBezTo>
                <a:cubicBezTo>
                  <a:pt x="4998879" y="1591351"/>
                  <a:pt x="4997523" y="1569704"/>
                  <a:pt x="4993905" y="1554045"/>
                </a:cubicBezTo>
                <a:cubicBezTo>
                  <a:pt x="4979435" y="1532628"/>
                  <a:pt x="4944163" y="1531937"/>
                  <a:pt x="4930371" y="1554275"/>
                </a:cubicBezTo>
                <a:cubicBezTo>
                  <a:pt x="4924266" y="1569474"/>
                  <a:pt x="4925171" y="1590660"/>
                  <a:pt x="4940998" y="1598951"/>
                </a:cubicBezTo>
                <a:cubicBezTo>
                  <a:pt x="4947102" y="1602635"/>
                  <a:pt x="4954281" y="1604535"/>
                  <a:pt x="4961516" y="1604708"/>
                </a:cubicBezTo>
                <a:close/>
                <a:moveTo>
                  <a:pt x="3213598" y="1604874"/>
                </a:moveTo>
                <a:cubicBezTo>
                  <a:pt x="3232994" y="1604927"/>
                  <a:pt x="3251933" y="1591581"/>
                  <a:pt x="3249843" y="1569922"/>
                </a:cubicBezTo>
                <a:cubicBezTo>
                  <a:pt x="3251700" y="1537858"/>
                  <a:pt x="3205956" y="1528762"/>
                  <a:pt x="3186916" y="1549001"/>
                </a:cubicBezTo>
                <a:cubicBezTo>
                  <a:pt x="3174841" y="1563782"/>
                  <a:pt x="3177395" y="1590160"/>
                  <a:pt x="3194811" y="1600166"/>
                </a:cubicBezTo>
                <a:cubicBezTo>
                  <a:pt x="3200616" y="1603349"/>
                  <a:pt x="3207132" y="1604856"/>
                  <a:pt x="3213598" y="1604874"/>
                </a:cubicBezTo>
                <a:close/>
                <a:moveTo>
                  <a:pt x="5473122" y="1604921"/>
                </a:moveTo>
                <a:cubicBezTo>
                  <a:pt x="5492101" y="1605503"/>
                  <a:pt x="5511112" y="1592963"/>
                  <a:pt x="5510941" y="1571761"/>
                </a:cubicBezTo>
                <a:cubicBezTo>
                  <a:pt x="5513229" y="1538896"/>
                  <a:pt x="5466997" y="1527175"/>
                  <a:pt x="5447771" y="1549238"/>
                </a:cubicBezTo>
                <a:cubicBezTo>
                  <a:pt x="5438616" y="1564637"/>
                  <a:pt x="5438616" y="1589228"/>
                  <a:pt x="5454866" y="1599800"/>
                </a:cubicBezTo>
                <a:cubicBezTo>
                  <a:pt x="5460474" y="1603075"/>
                  <a:pt x="5466796" y="1604727"/>
                  <a:pt x="5473122" y="1604921"/>
                </a:cubicBezTo>
                <a:close/>
                <a:moveTo>
                  <a:pt x="2392412" y="1604991"/>
                </a:moveTo>
                <a:cubicBezTo>
                  <a:pt x="2411012" y="1604713"/>
                  <a:pt x="2428880" y="1591069"/>
                  <a:pt x="2424496" y="1569237"/>
                </a:cubicBezTo>
                <a:cubicBezTo>
                  <a:pt x="2427418" y="1537855"/>
                  <a:pt x="2385165" y="1530350"/>
                  <a:pt x="2366515" y="1547861"/>
                </a:cubicBezTo>
                <a:cubicBezTo>
                  <a:pt x="2356854" y="1563552"/>
                  <a:pt x="2355722" y="1591296"/>
                  <a:pt x="2374380" y="1600620"/>
                </a:cubicBezTo>
                <a:cubicBezTo>
                  <a:pt x="2379940" y="1603690"/>
                  <a:pt x="2386217" y="1605083"/>
                  <a:pt x="2392412" y="1604991"/>
                </a:cubicBezTo>
                <a:close/>
                <a:moveTo>
                  <a:pt x="7636381" y="1696949"/>
                </a:moveTo>
                <a:cubicBezTo>
                  <a:pt x="7653644" y="1693355"/>
                  <a:pt x="7666642" y="1670203"/>
                  <a:pt x="7649881" y="1655571"/>
                </a:cubicBezTo>
                <a:cubicBezTo>
                  <a:pt x="7626621" y="1633537"/>
                  <a:pt x="7589679" y="1674391"/>
                  <a:pt x="7618640" y="1692982"/>
                </a:cubicBezTo>
                <a:cubicBezTo>
                  <a:pt x="7624398" y="1697171"/>
                  <a:pt x="7630626" y="1698147"/>
                  <a:pt x="7636381" y="1696949"/>
                </a:cubicBezTo>
                <a:close/>
                <a:moveTo>
                  <a:pt x="2374911" y="1704306"/>
                </a:moveTo>
                <a:cubicBezTo>
                  <a:pt x="2386306" y="1708150"/>
                  <a:pt x="2398851" y="1708150"/>
                  <a:pt x="2410471" y="1704306"/>
                </a:cubicBezTo>
                <a:cubicBezTo>
                  <a:pt x="2438281" y="1687801"/>
                  <a:pt x="2426427" y="1633537"/>
                  <a:pt x="2390404" y="1639868"/>
                </a:cubicBezTo>
                <a:cubicBezTo>
                  <a:pt x="2356218" y="1638285"/>
                  <a:pt x="2349381" y="1688932"/>
                  <a:pt x="2374911" y="1704306"/>
                </a:cubicBezTo>
                <a:close/>
                <a:moveTo>
                  <a:pt x="2817420" y="1704486"/>
                </a:moveTo>
                <a:cubicBezTo>
                  <a:pt x="2827796" y="1700584"/>
                  <a:pt x="2836052" y="1692328"/>
                  <a:pt x="2837635" y="1679887"/>
                </a:cubicBezTo>
                <a:cubicBezTo>
                  <a:pt x="2846229" y="1648898"/>
                  <a:pt x="2802619" y="1625599"/>
                  <a:pt x="2780227" y="1647540"/>
                </a:cubicBezTo>
                <a:cubicBezTo>
                  <a:pt x="2762133" y="1661339"/>
                  <a:pt x="2764394" y="1692780"/>
                  <a:pt x="2784524" y="1702959"/>
                </a:cubicBezTo>
                <a:cubicBezTo>
                  <a:pt x="2794590" y="1707936"/>
                  <a:pt x="2807044" y="1708388"/>
                  <a:pt x="2817420" y="1704486"/>
                </a:cubicBezTo>
                <a:close/>
                <a:moveTo>
                  <a:pt x="5051655" y="1704910"/>
                </a:moveTo>
                <a:cubicBezTo>
                  <a:pt x="5070123" y="1712912"/>
                  <a:pt x="5094290" y="1702852"/>
                  <a:pt x="5096798" y="1681589"/>
                </a:cubicBezTo>
                <a:cubicBezTo>
                  <a:pt x="5106829" y="1654381"/>
                  <a:pt x="5075138" y="1628774"/>
                  <a:pt x="5050059" y="1641578"/>
                </a:cubicBezTo>
                <a:cubicBezTo>
                  <a:pt x="5021104" y="1650037"/>
                  <a:pt x="5023156" y="1697594"/>
                  <a:pt x="5051655" y="1704910"/>
                </a:cubicBezTo>
                <a:close/>
                <a:moveTo>
                  <a:pt x="7441472" y="1705072"/>
                </a:moveTo>
                <a:cubicBezTo>
                  <a:pt x="7451761" y="1701394"/>
                  <a:pt x="7459879" y="1693410"/>
                  <a:pt x="7460442" y="1680980"/>
                </a:cubicBezTo>
                <a:cubicBezTo>
                  <a:pt x="7465854" y="1657943"/>
                  <a:pt x="7446687" y="1633537"/>
                  <a:pt x="7422333" y="1639467"/>
                </a:cubicBezTo>
                <a:cubicBezTo>
                  <a:pt x="7392116" y="1640608"/>
                  <a:pt x="7386479" y="1688507"/>
                  <a:pt x="7409480" y="1703332"/>
                </a:cubicBezTo>
                <a:cubicBezTo>
                  <a:pt x="7418725" y="1708122"/>
                  <a:pt x="7431184" y="1708749"/>
                  <a:pt x="7441472" y="1705072"/>
                </a:cubicBezTo>
                <a:close/>
                <a:moveTo>
                  <a:pt x="5283991" y="1705330"/>
                </a:moveTo>
                <a:cubicBezTo>
                  <a:pt x="5293997" y="1701637"/>
                  <a:pt x="5301843" y="1693858"/>
                  <a:pt x="5302525" y="1681794"/>
                </a:cubicBezTo>
                <a:cubicBezTo>
                  <a:pt x="5310029" y="1657665"/>
                  <a:pt x="5285014" y="1633537"/>
                  <a:pt x="5260681" y="1641204"/>
                </a:cubicBezTo>
                <a:cubicBezTo>
                  <a:pt x="5232255" y="1646616"/>
                  <a:pt x="5227479" y="1691490"/>
                  <a:pt x="5252494" y="1704343"/>
                </a:cubicBezTo>
                <a:cubicBezTo>
                  <a:pt x="5261818" y="1708628"/>
                  <a:pt x="5273985" y="1709022"/>
                  <a:pt x="5283991" y="1705330"/>
                </a:cubicBezTo>
                <a:close/>
                <a:moveTo>
                  <a:pt x="7542246" y="1705599"/>
                </a:moveTo>
                <a:cubicBezTo>
                  <a:pt x="7551761" y="1702764"/>
                  <a:pt x="7559761" y="1696471"/>
                  <a:pt x="7562389" y="1686152"/>
                </a:cubicBezTo>
                <a:cubicBezTo>
                  <a:pt x="7572217" y="1663020"/>
                  <a:pt x="7552332" y="1635125"/>
                  <a:pt x="7526503" y="1639888"/>
                </a:cubicBezTo>
                <a:cubicBezTo>
                  <a:pt x="7492218" y="1638980"/>
                  <a:pt x="7484904" y="1690007"/>
                  <a:pt x="7513018" y="1704295"/>
                </a:cubicBezTo>
                <a:cubicBezTo>
                  <a:pt x="7521703" y="1707810"/>
                  <a:pt x="7532732" y="1708434"/>
                  <a:pt x="7542246" y="1705599"/>
                </a:cubicBezTo>
                <a:close/>
                <a:moveTo>
                  <a:pt x="2505770" y="1705757"/>
                </a:moveTo>
                <a:cubicBezTo>
                  <a:pt x="2514995" y="1703185"/>
                  <a:pt x="2523073" y="1697419"/>
                  <a:pt x="2526856" y="1688262"/>
                </a:cubicBezTo>
                <a:cubicBezTo>
                  <a:pt x="2536709" y="1666781"/>
                  <a:pt x="2519292" y="1635125"/>
                  <a:pt x="2493166" y="1639873"/>
                </a:cubicBezTo>
                <a:cubicBezTo>
                  <a:pt x="2458562" y="1637386"/>
                  <a:pt x="2449398" y="1690523"/>
                  <a:pt x="2477813" y="1704090"/>
                </a:cubicBezTo>
                <a:cubicBezTo>
                  <a:pt x="2486174" y="1707707"/>
                  <a:pt x="2496545" y="1708329"/>
                  <a:pt x="2505770" y="1705757"/>
                </a:cubicBezTo>
                <a:close/>
                <a:moveTo>
                  <a:pt x="2688306" y="1705788"/>
                </a:moveTo>
                <a:cubicBezTo>
                  <a:pt x="2706865" y="1712912"/>
                  <a:pt x="2731840" y="1703489"/>
                  <a:pt x="2735507" y="1682115"/>
                </a:cubicBezTo>
                <a:cubicBezTo>
                  <a:pt x="2744671" y="1652238"/>
                  <a:pt x="2705033" y="1627187"/>
                  <a:pt x="2680515" y="1644424"/>
                </a:cubicBezTo>
                <a:cubicBezTo>
                  <a:pt x="2655771" y="1657064"/>
                  <a:pt x="2661269" y="1699582"/>
                  <a:pt x="2688306" y="1705788"/>
                </a:cubicBezTo>
                <a:close/>
                <a:moveTo>
                  <a:pt x="7336861" y="1706501"/>
                </a:moveTo>
                <a:cubicBezTo>
                  <a:pt x="7347493" y="1703090"/>
                  <a:pt x="7356044" y="1695005"/>
                  <a:pt x="7357185" y="1682161"/>
                </a:cubicBezTo>
                <a:cubicBezTo>
                  <a:pt x="7364254" y="1657849"/>
                  <a:pt x="7340994" y="1633537"/>
                  <a:pt x="7316594" y="1640188"/>
                </a:cubicBezTo>
                <a:cubicBezTo>
                  <a:pt x="7287177" y="1643399"/>
                  <a:pt x="7281704" y="1687436"/>
                  <a:pt x="7304052" y="1702803"/>
                </a:cubicBezTo>
                <a:cubicBezTo>
                  <a:pt x="7313515" y="1708651"/>
                  <a:pt x="7326228" y="1709913"/>
                  <a:pt x="7336861" y="1706501"/>
                </a:cubicBezTo>
                <a:close/>
                <a:moveTo>
                  <a:pt x="4764383" y="1706972"/>
                </a:moveTo>
                <a:cubicBezTo>
                  <a:pt x="4781314" y="1703082"/>
                  <a:pt x="4794386" y="1685743"/>
                  <a:pt x="4790507" y="1667135"/>
                </a:cubicBezTo>
                <a:cubicBezTo>
                  <a:pt x="4787358" y="1640746"/>
                  <a:pt x="4752949" y="1631950"/>
                  <a:pt x="4733383" y="1646385"/>
                </a:cubicBezTo>
                <a:cubicBezTo>
                  <a:pt x="4714716" y="1663076"/>
                  <a:pt x="4720114" y="1701193"/>
                  <a:pt x="4746652" y="1705929"/>
                </a:cubicBezTo>
                <a:cubicBezTo>
                  <a:pt x="4752668" y="1708072"/>
                  <a:pt x="4758740" y="1708269"/>
                  <a:pt x="4764383" y="1706972"/>
                </a:cubicBezTo>
                <a:close/>
                <a:moveTo>
                  <a:pt x="7120843" y="1707315"/>
                </a:moveTo>
                <a:cubicBezTo>
                  <a:pt x="7138775" y="1706278"/>
                  <a:pt x="7155491" y="1692898"/>
                  <a:pt x="7155832" y="1673234"/>
                </a:cubicBezTo>
                <a:cubicBezTo>
                  <a:pt x="7157879" y="1644279"/>
                  <a:pt x="7118533" y="1628775"/>
                  <a:pt x="7097836" y="1646331"/>
                </a:cubicBezTo>
                <a:cubicBezTo>
                  <a:pt x="7078504" y="1660010"/>
                  <a:pt x="7080778" y="1694665"/>
                  <a:pt x="7103067" y="1704012"/>
                </a:cubicBezTo>
                <a:cubicBezTo>
                  <a:pt x="7108753" y="1706634"/>
                  <a:pt x="7114865" y="1707660"/>
                  <a:pt x="7120843" y="1707315"/>
                </a:cubicBezTo>
                <a:close/>
                <a:moveTo>
                  <a:pt x="5575234" y="1707387"/>
                </a:moveTo>
                <a:cubicBezTo>
                  <a:pt x="5591996" y="1708900"/>
                  <a:pt x="5609808" y="1699094"/>
                  <a:pt x="5612353" y="1680845"/>
                </a:cubicBezTo>
                <a:cubicBezTo>
                  <a:pt x="5619591" y="1654239"/>
                  <a:pt x="5589735" y="1630362"/>
                  <a:pt x="5565080" y="1641050"/>
                </a:cubicBezTo>
                <a:cubicBezTo>
                  <a:pt x="5537938" y="1647417"/>
                  <a:pt x="5533866" y="1690168"/>
                  <a:pt x="5559425" y="1701993"/>
                </a:cubicBezTo>
                <a:cubicBezTo>
                  <a:pt x="5564175" y="1705120"/>
                  <a:pt x="5569646" y="1706882"/>
                  <a:pt x="5575234" y="1707387"/>
                </a:cubicBezTo>
                <a:close/>
                <a:moveTo>
                  <a:pt x="5380106" y="1707453"/>
                </a:moveTo>
                <a:cubicBezTo>
                  <a:pt x="5408908" y="1704723"/>
                  <a:pt x="5416392" y="1660368"/>
                  <a:pt x="5393033" y="1645811"/>
                </a:cubicBezTo>
                <a:cubicBezTo>
                  <a:pt x="5377838" y="1636712"/>
                  <a:pt x="5354933" y="1638304"/>
                  <a:pt x="5344047" y="1653544"/>
                </a:cubicBezTo>
                <a:cubicBezTo>
                  <a:pt x="5339511" y="1665145"/>
                  <a:pt x="5340192" y="1677883"/>
                  <a:pt x="5338604" y="1690166"/>
                </a:cubicBezTo>
                <a:cubicBezTo>
                  <a:pt x="5350624" y="1699264"/>
                  <a:pt x="5363324" y="1712912"/>
                  <a:pt x="5380106" y="1707453"/>
                </a:cubicBezTo>
                <a:close/>
                <a:moveTo>
                  <a:pt x="5480838" y="1707482"/>
                </a:moveTo>
                <a:cubicBezTo>
                  <a:pt x="5499878" y="1704999"/>
                  <a:pt x="5515951" y="1685729"/>
                  <a:pt x="5509828" y="1664924"/>
                </a:cubicBezTo>
                <a:cubicBezTo>
                  <a:pt x="5505519" y="1636047"/>
                  <a:pt x="5463337" y="1630362"/>
                  <a:pt x="5447461" y="1652418"/>
                </a:cubicBezTo>
                <a:cubicBezTo>
                  <a:pt x="5437029" y="1669471"/>
                  <a:pt x="5440658" y="1696984"/>
                  <a:pt x="5461522" y="1703805"/>
                </a:cubicBezTo>
                <a:cubicBezTo>
                  <a:pt x="5467816" y="1707273"/>
                  <a:pt x="5474492" y="1708310"/>
                  <a:pt x="5480838" y="1707482"/>
                </a:cubicBezTo>
                <a:close/>
                <a:moveTo>
                  <a:pt x="2907014" y="1707590"/>
                </a:moveTo>
                <a:cubicBezTo>
                  <a:pt x="2924958" y="1706727"/>
                  <a:pt x="2942238" y="1693809"/>
                  <a:pt x="2939035" y="1673345"/>
                </a:cubicBezTo>
                <a:cubicBezTo>
                  <a:pt x="2944654" y="1639238"/>
                  <a:pt x="2892506" y="1627187"/>
                  <a:pt x="2876546" y="1653790"/>
                </a:cubicBezTo>
                <a:cubicBezTo>
                  <a:pt x="2868454" y="1670616"/>
                  <a:pt x="2871601" y="1695173"/>
                  <a:pt x="2889583" y="1704268"/>
                </a:cubicBezTo>
                <a:cubicBezTo>
                  <a:pt x="2894978" y="1706826"/>
                  <a:pt x="2901033" y="1707878"/>
                  <a:pt x="2907014" y="1707590"/>
                </a:cubicBezTo>
                <a:close/>
                <a:moveTo>
                  <a:pt x="2598430" y="1707728"/>
                </a:moveTo>
                <a:cubicBezTo>
                  <a:pt x="2635212" y="1711325"/>
                  <a:pt x="2646246" y="1654445"/>
                  <a:pt x="2613372" y="1642530"/>
                </a:cubicBezTo>
                <a:cubicBezTo>
                  <a:pt x="2594751" y="1633537"/>
                  <a:pt x="2577280" y="1645902"/>
                  <a:pt x="2563489" y="1656918"/>
                </a:cubicBezTo>
                <a:cubicBezTo>
                  <a:pt x="2562108" y="1679176"/>
                  <a:pt x="2569234" y="1709976"/>
                  <a:pt x="2598430" y="1707728"/>
                </a:cubicBezTo>
                <a:close/>
                <a:moveTo>
                  <a:pt x="3012349" y="1707771"/>
                </a:moveTo>
                <a:cubicBezTo>
                  <a:pt x="3031602" y="1705678"/>
                  <a:pt x="3048767" y="1687279"/>
                  <a:pt x="3042019" y="1666470"/>
                </a:cubicBezTo>
                <a:cubicBezTo>
                  <a:pt x="3039995" y="1643688"/>
                  <a:pt x="3011428" y="1633537"/>
                  <a:pt x="2992984" y="1642786"/>
                </a:cubicBezTo>
                <a:cubicBezTo>
                  <a:pt x="2970491" y="1654741"/>
                  <a:pt x="2968466" y="1693539"/>
                  <a:pt x="2993209" y="1703915"/>
                </a:cubicBezTo>
                <a:cubicBezTo>
                  <a:pt x="2999282" y="1707355"/>
                  <a:pt x="3005932" y="1708469"/>
                  <a:pt x="3012349" y="1707771"/>
                </a:cubicBezTo>
                <a:close/>
                <a:moveTo>
                  <a:pt x="5175286" y="1707893"/>
                </a:moveTo>
                <a:cubicBezTo>
                  <a:pt x="5193847" y="1702998"/>
                  <a:pt x="5207100" y="1681367"/>
                  <a:pt x="5198350" y="1662045"/>
                </a:cubicBezTo>
                <a:cubicBezTo>
                  <a:pt x="5191030" y="1634002"/>
                  <a:pt x="5143451" y="1631950"/>
                  <a:pt x="5134759" y="1659993"/>
                </a:cubicBezTo>
                <a:cubicBezTo>
                  <a:pt x="5130641" y="1677549"/>
                  <a:pt x="5133386" y="1703768"/>
                  <a:pt x="5155575" y="1706504"/>
                </a:cubicBezTo>
                <a:cubicBezTo>
                  <a:pt x="5162323" y="1709297"/>
                  <a:pt x="5169099" y="1709524"/>
                  <a:pt x="5175286" y="1707893"/>
                </a:cubicBezTo>
                <a:close/>
                <a:moveTo>
                  <a:pt x="4961316" y="1708509"/>
                </a:moveTo>
                <a:cubicBezTo>
                  <a:pt x="4977058" y="1708206"/>
                  <a:pt x="4993089" y="1697793"/>
                  <a:pt x="4995654" y="1681547"/>
                </a:cubicBezTo>
                <a:cubicBezTo>
                  <a:pt x="5005229" y="1653893"/>
                  <a:pt x="4969435" y="1628775"/>
                  <a:pt x="4945723" y="1642602"/>
                </a:cubicBezTo>
                <a:cubicBezTo>
                  <a:pt x="4919732" y="1652511"/>
                  <a:pt x="4919504" y="1696295"/>
                  <a:pt x="4946179" y="1705282"/>
                </a:cubicBezTo>
                <a:cubicBezTo>
                  <a:pt x="4950853" y="1707587"/>
                  <a:pt x="4956068" y="1708609"/>
                  <a:pt x="4961316" y="1708509"/>
                </a:cubicBezTo>
                <a:close/>
                <a:moveTo>
                  <a:pt x="4860665" y="1708671"/>
                </a:moveTo>
                <a:cubicBezTo>
                  <a:pt x="4878825" y="1708008"/>
                  <a:pt x="4896536" y="1694715"/>
                  <a:pt x="4894306" y="1674368"/>
                </a:cubicBezTo>
                <a:cubicBezTo>
                  <a:pt x="4896822" y="1642680"/>
                  <a:pt x="4852681" y="1628774"/>
                  <a:pt x="4832326" y="1649520"/>
                </a:cubicBezTo>
                <a:cubicBezTo>
                  <a:pt x="4816316" y="1665933"/>
                  <a:pt x="4821348" y="1696254"/>
                  <a:pt x="4843075" y="1704917"/>
                </a:cubicBezTo>
                <a:cubicBezTo>
                  <a:pt x="4848507" y="1707709"/>
                  <a:pt x="4854611" y="1708892"/>
                  <a:pt x="4860665" y="1708671"/>
                </a:cubicBezTo>
                <a:close/>
                <a:moveTo>
                  <a:pt x="4946874" y="1808119"/>
                </a:moveTo>
                <a:cubicBezTo>
                  <a:pt x="4965423" y="1816100"/>
                  <a:pt x="4990305" y="1806523"/>
                  <a:pt x="4994829" y="1785543"/>
                </a:cubicBezTo>
                <a:cubicBezTo>
                  <a:pt x="5006817" y="1757722"/>
                  <a:pt x="4970625" y="1733550"/>
                  <a:pt x="4946422" y="1744952"/>
                </a:cubicBezTo>
                <a:cubicBezTo>
                  <a:pt x="4919504" y="1754302"/>
                  <a:pt x="4920635" y="1798541"/>
                  <a:pt x="4946874" y="1808119"/>
                </a:cubicBezTo>
                <a:close/>
                <a:moveTo>
                  <a:pt x="7535477" y="1809722"/>
                </a:moveTo>
                <a:cubicBezTo>
                  <a:pt x="7546930" y="1808673"/>
                  <a:pt x="7557022" y="1803287"/>
                  <a:pt x="7561331" y="1790473"/>
                </a:cubicBezTo>
                <a:cubicBezTo>
                  <a:pt x="7573804" y="1763713"/>
                  <a:pt x="7547043" y="1733550"/>
                  <a:pt x="7518922" y="1744436"/>
                </a:cubicBezTo>
                <a:cubicBezTo>
                  <a:pt x="7491254" y="1750559"/>
                  <a:pt x="7494883" y="1782309"/>
                  <a:pt x="7501459" y="1802947"/>
                </a:cubicBezTo>
                <a:cubicBezTo>
                  <a:pt x="7511211" y="1807482"/>
                  <a:pt x="7524025" y="1810771"/>
                  <a:pt x="7535477" y="1809722"/>
                </a:cubicBezTo>
                <a:close/>
                <a:moveTo>
                  <a:pt x="4244808" y="1810280"/>
                </a:moveTo>
                <a:cubicBezTo>
                  <a:pt x="4265453" y="1807394"/>
                  <a:pt x="4284724" y="1786998"/>
                  <a:pt x="4275856" y="1765449"/>
                </a:cubicBezTo>
                <a:cubicBezTo>
                  <a:pt x="4270171" y="1742417"/>
                  <a:pt x="4241522" y="1738312"/>
                  <a:pt x="4222649" y="1746522"/>
                </a:cubicBezTo>
                <a:cubicBezTo>
                  <a:pt x="4200366" y="1758836"/>
                  <a:pt x="4202413" y="1795550"/>
                  <a:pt x="4224696" y="1806724"/>
                </a:cubicBezTo>
                <a:cubicBezTo>
                  <a:pt x="4230892" y="1810258"/>
                  <a:pt x="4237926" y="1811242"/>
                  <a:pt x="4244808" y="1810280"/>
                </a:cubicBezTo>
                <a:close/>
                <a:moveTo>
                  <a:pt x="5172725" y="1810591"/>
                </a:moveTo>
                <a:cubicBezTo>
                  <a:pt x="5180516" y="1809120"/>
                  <a:pt x="5188307" y="1806063"/>
                  <a:pt x="5195700" y="1803871"/>
                </a:cubicBezTo>
                <a:cubicBezTo>
                  <a:pt x="5197520" y="1789565"/>
                  <a:pt x="5205254" y="1773644"/>
                  <a:pt x="5197520" y="1759799"/>
                </a:cubicBezTo>
                <a:cubicBezTo>
                  <a:pt x="5187738" y="1736725"/>
                  <a:pt x="5153389" y="1737648"/>
                  <a:pt x="5138830" y="1754954"/>
                </a:cubicBezTo>
                <a:cubicBezTo>
                  <a:pt x="5130869" y="1772029"/>
                  <a:pt x="5130641" y="1798333"/>
                  <a:pt x="5149749" y="1807793"/>
                </a:cubicBezTo>
                <a:cubicBezTo>
                  <a:pt x="5157142" y="1811947"/>
                  <a:pt x="5164934" y="1812062"/>
                  <a:pt x="5172725" y="1810591"/>
                </a:cubicBezTo>
                <a:close/>
                <a:moveTo>
                  <a:pt x="2401843" y="1810713"/>
                </a:moveTo>
                <a:cubicBezTo>
                  <a:pt x="2410879" y="1808395"/>
                  <a:pt x="2418884" y="1802776"/>
                  <a:pt x="2422798" y="1793624"/>
                </a:cubicBezTo>
                <a:cubicBezTo>
                  <a:pt x="2426712" y="1779257"/>
                  <a:pt x="2427173" y="1761878"/>
                  <a:pt x="2416579" y="1750061"/>
                </a:cubicBezTo>
                <a:cubicBezTo>
                  <a:pt x="2404144" y="1741487"/>
                  <a:pt x="2387326" y="1741719"/>
                  <a:pt x="2373513" y="1746585"/>
                </a:cubicBezTo>
                <a:cubicBezTo>
                  <a:pt x="2352557" y="1758866"/>
                  <a:pt x="2353941" y="1796172"/>
                  <a:pt x="2374665" y="1807990"/>
                </a:cubicBezTo>
                <a:cubicBezTo>
                  <a:pt x="2382724" y="1812045"/>
                  <a:pt x="2392796" y="1813030"/>
                  <a:pt x="2401843" y="1810713"/>
                </a:cubicBezTo>
                <a:close/>
                <a:moveTo>
                  <a:pt x="3010705" y="1810847"/>
                </a:moveTo>
                <a:cubicBezTo>
                  <a:pt x="3020674" y="1811132"/>
                  <a:pt x="3030039" y="1808453"/>
                  <a:pt x="3036474" y="1799220"/>
                </a:cubicBezTo>
                <a:cubicBezTo>
                  <a:pt x="3055779" y="1773913"/>
                  <a:pt x="3032797" y="1731962"/>
                  <a:pt x="2999242" y="1744046"/>
                </a:cubicBezTo>
                <a:cubicBezTo>
                  <a:pt x="2970054" y="1749973"/>
                  <a:pt x="2972582" y="1783488"/>
                  <a:pt x="2981316" y="1804692"/>
                </a:cubicBezTo>
                <a:cubicBezTo>
                  <a:pt x="2990164" y="1807313"/>
                  <a:pt x="3000736" y="1810562"/>
                  <a:pt x="3010705" y="1810847"/>
                </a:cubicBezTo>
                <a:close/>
                <a:moveTo>
                  <a:pt x="5584540" y="1810868"/>
                </a:moveTo>
                <a:cubicBezTo>
                  <a:pt x="5602193" y="1806999"/>
                  <a:pt x="5616685" y="1790496"/>
                  <a:pt x="5612729" y="1771172"/>
                </a:cubicBezTo>
                <a:cubicBezTo>
                  <a:pt x="5609059" y="1736285"/>
                  <a:pt x="5551491" y="1733549"/>
                  <a:pt x="5543234" y="1766611"/>
                </a:cubicBezTo>
                <a:cubicBezTo>
                  <a:pt x="5537041" y="1784397"/>
                  <a:pt x="5548738" y="1804690"/>
                  <a:pt x="5566399" y="1810163"/>
                </a:cubicBezTo>
                <a:cubicBezTo>
                  <a:pt x="5572419" y="1812044"/>
                  <a:pt x="5578655" y="1812158"/>
                  <a:pt x="5584540" y="1810868"/>
                </a:cubicBezTo>
                <a:close/>
                <a:moveTo>
                  <a:pt x="5481893" y="1810933"/>
                </a:moveTo>
                <a:cubicBezTo>
                  <a:pt x="5501571" y="1806094"/>
                  <a:pt x="5516822" y="1784157"/>
                  <a:pt x="5508550" y="1763510"/>
                </a:cubicBezTo>
                <a:cubicBezTo>
                  <a:pt x="5503036" y="1742864"/>
                  <a:pt x="5478680" y="1741487"/>
                  <a:pt x="5461447" y="1744469"/>
                </a:cubicBezTo>
                <a:cubicBezTo>
                  <a:pt x="5432266" y="1752269"/>
                  <a:pt x="5433415" y="1800445"/>
                  <a:pt x="5461447" y="1809392"/>
                </a:cubicBezTo>
                <a:cubicBezTo>
                  <a:pt x="5468283" y="1812259"/>
                  <a:pt x="5475334" y="1812546"/>
                  <a:pt x="5481893" y="1810933"/>
                </a:cubicBezTo>
                <a:close/>
                <a:moveTo>
                  <a:pt x="2802844" y="1810986"/>
                </a:moveTo>
                <a:cubicBezTo>
                  <a:pt x="2820493" y="1810786"/>
                  <a:pt x="2837937" y="1797163"/>
                  <a:pt x="2838105" y="1778210"/>
                </a:cubicBezTo>
                <a:cubicBezTo>
                  <a:pt x="2841467" y="1746395"/>
                  <a:pt x="2793765" y="1730375"/>
                  <a:pt x="2775382" y="1754969"/>
                </a:cubicBezTo>
                <a:cubicBezTo>
                  <a:pt x="2763725" y="1770538"/>
                  <a:pt x="2767088" y="1797840"/>
                  <a:pt x="2785694" y="1806414"/>
                </a:cubicBezTo>
                <a:cubicBezTo>
                  <a:pt x="2791018" y="1809629"/>
                  <a:pt x="2796945" y="1811053"/>
                  <a:pt x="2802844" y="1810986"/>
                </a:cubicBezTo>
                <a:close/>
                <a:moveTo>
                  <a:pt x="2706000" y="1811041"/>
                </a:moveTo>
                <a:cubicBezTo>
                  <a:pt x="2724311" y="1808009"/>
                  <a:pt x="2739917" y="1790664"/>
                  <a:pt x="2735167" y="1770647"/>
                </a:cubicBezTo>
                <a:cubicBezTo>
                  <a:pt x="2732000" y="1740113"/>
                  <a:pt x="2686313" y="1735137"/>
                  <a:pt x="2670932" y="1758433"/>
                </a:cubicBezTo>
                <a:cubicBezTo>
                  <a:pt x="2657362" y="1775623"/>
                  <a:pt x="2668898" y="1800955"/>
                  <a:pt x="2687445" y="1808871"/>
                </a:cubicBezTo>
                <a:cubicBezTo>
                  <a:pt x="2693495" y="1811472"/>
                  <a:pt x="2699897" y="1812052"/>
                  <a:pt x="2706000" y="1811041"/>
                </a:cubicBezTo>
                <a:close/>
                <a:moveTo>
                  <a:pt x="5272164" y="1811059"/>
                </a:moveTo>
                <a:cubicBezTo>
                  <a:pt x="5291256" y="1809050"/>
                  <a:pt x="5308251" y="1790884"/>
                  <a:pt x="5302916" y="1770025"/>
                </a:cubicBezTo>
                <a:cubicBezTo>
                  <a:pt x="5301080" y="1739704"/>
                  <a:pt x="5253352" y="1733549"/>
                  <a:pt x="5240043" y="1758398"/>
                </a:cubicBezTo>
                <a:cubicBezTo>
                  <a:pt x="5232241" y="1774584"/>
                  <a:pt x="5236142" y="1798293"/>
                  <a:pt x="5253122" y="1807184"/>
                </a:cubicBezTo>
                <a:cubicBezTo>
                  <a:pt x="5259203" y="1810603"/>
                  <a:pt x="5265800" y="1811729"/>
                  <a:pt x="5272164" y="1811059"/>
                </a:cubicBezTo>
                <a:close/>
                <a:moveTo>
                  <a:pt x="7123890" y="1811349"/>
                </a:moveTo>
                <a:cubicBezTo>
                  <a:pt x="7144173" y="1808134"/>
                  <a:pt x="7162634" y="1786789"/>
                  <a:pt x="7153084" y="1766215"/>
                </a:cubicBezTo>
                <a:cubicBezTo>
                  <a:pt x="7147172" y="1745183"/>
                  <a:pt x="7120569" y="1736725"/>
                  <a:pt x="7102151" y="1746784"/>
                </a:cubicBezTo>
                <a:cubicBezTo>
                  <a:pt x="7078504" y="1758214"/>
                  <a:pt x="7078959" y="1797761"/>
                  <a:pt x="7103970" y="1807820"/>
                </a:cubicBezTo>
                <a:cubicBezTo>
                  <a:pt x="7110166" y="1811477"/>
                  <a:pt x="7117129" y="1812420"/>
                  <a:pt x="7123890" y="1811349"/>
                </a:cubicBezTo>
                <a:close/>
                <a:moveTo>
                  <a:pt x="4348067" y="1811394"/>
                </a:moveTo>
                <a:cubicBezTo>
                  <a:pt x="4366892" y="1809290"/>
                  <a:pt x="4383095" y="1791488"/>
                  <a:pt x="4378831" y="1771021"/>
                </a:cubicBezTo>
                <a:cubicBezTo>
                  <a:pt x="4377921" y="1748920"/>
                  <a:pt x="4352679" y="1739899"/>
                  <a:pt x="4333804" y="1745537"/>
                </a:cubicBezTo>
                <a:cubicBezTo>
                  <a:pt x="4304695" y="1750499"/>
                  <a:pt x="4301966" y="1797633"/>
                  <a:pt x="4329028" y="1807782"/>
                </a:cubicBezTo>
                <a:cubicBezTo>
                  <a:pt x="4335225" y="1811052"/>
                  <a:pt x="4341792" y="1812095"/>
                  <a:pt x="4348067" y="1811394"/>
                </a:cubicBezTo>
                <a:close/>
                <a:moveTo>
                  <a:pt x="4862149" y="1811477"/>
                </a:moveTo>
                <a:cubicBezTo>
                  <a:pt x="4880742" y="1809232"/>
                  <a:pt x="4897400" y="1791357"/>
                  <a:pt x="4893003" y="1770904"/>
                </a:cubicBezTo>
                <a:cubicBezTo>
                  <a:pt x="4890297" y="1733549"/>
                  <a:pt x="4828286" y="1734237"/>
                  <a:pt x="4824001" y="1770216"/>
                </a:cubicBezTo>
                <a:cubicBezTo>
                  <a:pt x="4819491" y="1786029"/>
                  <a:pt x="4829864" y="1801612"/>
                  <a:pt x="4843619" y="1808029"/>
                </a:cubicBezTo>
                <a:cubicBezTo>
                  <a:pt x="4849539" y="1811237"/>
                  <a:pt x="4855951" y="1812225"/>
                  <a:pt x="4862149" y="1811477"/>
                </a:cubicBezTo>
                <a:close/>
                <a:moveTo>
                  <a:pt x="2498607" y="1811531"/>
                </a:moveTo>
                <a:cubicBezTo>
                  <a:pt x="2517120" y="1809564"/>
                  <a:pt x="2533604" y="1792084"/>
                  <a:pt x="2529039" y="1771397"/>
                </a:cubicBezTo>
                <a:cubicBezTo>
                  <a:pt x="2527687" y="1737889"/>
                  <a:pt x="2472907" y="1731962"/>
                  <a:pt x="2463667" y="1763647"/>
                </a:cubicBezTo>
                <a:cubicBezTo>
                  <a:pt x="2460511" y="1779603"/>
                  <a:pt x="2462540" y="1801486"/>
                  <a:pt x="2480122" y="1807869"/>
                </a:cubicBezTo>
                <a:cubicBezTo>
                  <a:pt x="2486037" y="1811117"/>
                  <a:pt x="2492436" y="1812186"/>
                  <a:pt x="2498607" y="1811531"/>
                </a:cubicBezTo>
                <a:close/>
                <a:moveTo>
                  <a:pt x="4656920" y="1811643"/>
                </a:moveTo>
                <a:cubicBezTo>
                  <a:pt x="4672819" y="1809795"/>
                  <a:pt x="4687017" y="1797119"/>
                  <a:pt x="4686333" y="1779416"/>
                </a:cubicBezTo>
                <a:cubicBezTo>
                  <a:pt x="4692491" y="1745270"/>
                  <a:pt x="4640715" y="1730374"/>
                  <a:pt x="4623380" y="1756958"/>
                </a:cubicBezTo>
                <a:cubicBezTo>
                  <a:pt x="4613116" y="1774833"/>
                  <a:pt x="4618362" y="1804854"/>
                  <a:pt x="4640943" y="1809666"/>
                </a:cubicBezTo>
                <a:cubicBezTo>
                  <a:pt x="4646132" y="1811671"/>
                  <a:pt x="4651621" y="1812259"/>
                  <a:pt x="4656920" y="1811643"/>
                </a:cubicBezTo>
                <a:close/>
                <a:moveTo>
                  <a:pt x="5069983" y="1811693"/>
                </a:moveTo>
                <a:cubicBezTo>
                  <a:pt x="5088030" y="1808184"/>
                  <a:pt x="5102442" y="1791027"/>
                  <a:pt x="5098807" y="1770752"/>
                </a:cubicBezTo>
                <a:cubicBezTo>
                  <a:pt x="5095575" y="1734243"/>
                  <a:pt x="5031406" y="1733550"/>
                  <a:pt x="5029790" y="1770752"/>
                </a:cubicBezTo>
                <a:cubicBezTo>
                  <a:pt x="5025866" y="1786926"/>
                  <a:pt x="5036023" y="1804487"/>
                  <a:pt x="5051257" y="1810264"/>
                </a:cubicBezTo>
                <a:cubicBezTo>
                  <a:pt x="5057547" y="1812516"/>
                  <a:pt x="5063967" y="1812863"/>
                  <a:pt x="5069983" y="1811693"/>
                </a:cubicBezTo>
                <a:close/>
                <a:moveTo>
                  <a:pt x="2906329" y="1811839"/>
                </a:moveTo>
                <a:cubicBezTo>
                  <a:pt x="2923950" y="1811268"/>
                  <a:pt x="2940963" y="1798114"/>
                  <a:pt x="2939428" y="1778104"/>
                </a:cubicBezTo>
                <a:cubicBezTo>
                  <a:pt x="2943066" y="1756023"/>
                  <a:pt x="2923282" y="1738312"/>
                  <a:pt x="2901905" y="1743372"/>
                </a:cubicBezTo>
                <a:cubicBezTo>
                  <a:pt x="2868248" y="1740382"/>
                  <a:pt x="2860516" y="1795814"/>
                  <a:pt x="2889170" y="1808005"/>
                </a:cubicBezTo>
                <a:cubicBezTo>
                  <a:pt x="2894514" y="1810822"/>
                  <a:pt x="2900455" y="1812030"/>
                  <a:pt x="2906329" y="1811839"/>
                </a:cubicBezTo>
                <a:close/>
                <a:moveTo>
                  <a:pt x="5684208" y="1811929"/>
                </a:moveTo>
                <a:cubicBezTo>
                  <a:pt x="5703587" y="1810497"/>
                  <a:pt x="5721022" y="1792076"/>
                  <a:pt x="5715749" y="1770706"/>
                </a:cubicBezTo>
                <a:cubicBezTo>
                  <a:pt x="5713481" y="1738793"/>
                  <a:pt x="5662908" y="1733550"/>
                  <a:pt x="5650208" y="1761132"/>
                </a:cubicBezTo>
                <a:cubicBezTo>
                  <a:pt x="5640229" y="1777088"/>
                  <a:pt x="5648394" y="1799427"/>
                  <a:pt x="5664949" y="1807178"/>
                </a:cubicBezTo>
                <a:cubicBezTo>
                  <a:pt x="5671072" y="1810996"/>
                  <a:pt x="5677748" y="1812406"/>
                  <a:pt x="5684208" y="1811929"/>
                </a:cubicBezTo>
                <a:close/>
                <a:moveTo>
                  <a:pt x="2601003" y="1812047"/>
                </a:moveTo>
                <a:cubicBezTo>
                  <a:pt x="2618518" y="1810418"/>
                  <a:pt x="2634559" y="1798167"/>
                  <a:pt x="2633530" y="1777837"/>
                </a:cubicBezTo>
                <a:cubicBezTo>
                  <a:pt x="2636726" y="1745400"/>
                  <a:pt x="2592926" y="1731962"/>
                  <a:pt x="2572396" y="1752351"/>
                </a:cubicBezTo>
                <a:cubicBezTo>
                  <a:pt x="2558938" y="1769496"/>
                  <a:pt x="2563957" y="1799847"/>
                  <a:pt x="2583575" y="1810041"/>
                </a:cubicBezTo>
                <a:cubicBezTo>
                  <a:pt x="2589162" y="1811953"/>
                  <a:pt x="2595164" y="1812590"/>
                  <a:pt x="2601003" y="1812047"/>
                </a:cubicBezTo>
                <a:close/>
                <a:moveTo>
                  <a:pt x="5374057" y="1812147"/>
                </a:moveTo>
                <a:cubicBezTo>
                  <a:pt x="5391216" y="1811299"/>
                  <a:pt x="5407695" y="1798368"/>
                  <a:pt x="5406314" y="1779637"/>
                </a:cubicBezTo>
                <a:cubicBezTo>
                  <a:pt x="5413216" y="1745039"/>
                  <a:pt x="5358229" y="1730375"/>
                  <a:pt x="5342124" y="1757641"/>
                </a:cubicBezTo>
                <a:cubicBezTo>
                  <a:pt x="5333841" y="1775283"/>
                  <a:pt x="5337522" y="1800487"/>
                  <a:pt x="5357309" y="1808735"/>
                </a:cubicBezTo>
                <a:cubicBezTo>
                  <a:pt x="5362543" y="1811370"/>
                  <a:pt x="5368338" y="1812430"/>
                  <a:pt x="5374057" y="1812147"/>
                </a:cubicBezTo>
                <a:close/>
                <a:moveTo>
                  <a:pt x="4743296" y="1812474"/>
                </a:moveTo>
                <a:cubicBezTo>
                  <a:pt x="4766628" y="1812925"/>
                  <a:pt x="4795679" y="1799621"/>
                  <a:pt x="4790418" y="1772110"/>
                </a:cubicBezTo>
                <a:cubicBezTo>
                  <a:pt x="4789503" y="1734903"/>
                  <a:pt x="4724082" y="1733550"/>
                  <a:pt x="4721794" y="1770532"/>
                </a:cubicBezTo>
                <a:cubicBezTo>
                  <a:pt x="4716304" y="1788346"/>
                  <a:pt x="4732316" y="1800748"/>
                  <a:pt x="4743296" y="1812474"/>
                </a:cubicBezTo>
                <a:close/>
                <a:moveTo>
                  <a:pt x="2289807" y="1902040"/>
                </a:moveTo>
                <a:cubicBezTo>
                  <a:pt x="2296506" y="1901842"/>
                  <a:pt x="2303580" y="1900260"/>
                  <a:pt x="2309791" y="1900260"/>
                </a:cubicBezTo>
                <a:cubicBezTo>
                  <a:pt x="2309791" y="1885799"/>
                  <a:pt x="2319223" y="1863429"/>
                  <a:pt x="2299440" y="1857102"/>
                </a:cubicBezTo>
                <a:cubicBezTo>
                  <a:pt x="2276435" y="1844674"/>
                  <a:pt x="2255727" y="1878568"/>
                  <a:pt x="2272064" y="1895515"/>
                </a:cubicBezTo>
                <a:cubicBezTo>
                  <a:pt x="2276781" y="1901051"/>
                  <a:pt x="2283107" y="1902237"/>
                  <a:pt x="2289807" y="1902040"/>
                </a:cubicBezTo>
                <a:close/>
                <a:moveTo>
                  <a:pt x="7738513" y="1906456"/>
                </a:moveTo>
                <a:cubicBezTo>
                  <a:pt x="7753160" y="1905085"/>
                  <a:pt x="7766123" y="1892583"/>
                  <a:pt x="7762057" y="1875744"/>
                </a:cubicBezTo>
                <a:cubicBezTo>
                  <a:pt x="7762508" y="1851478"/>
                  <a:pt x="7728844" y="1846262"/>
                  <a:pt x="7714610" y="1861457"/>
                </a:cubicBezTo>
                <a:cubicBezTo>
                  <a:pt x="7707832" y="1875064"/>
                  <a:pt x="7707154" y="1897742"/>
                  <a:pt x="7723873" y="1903866"/>
                </a:cubicBezTo>
                <a:cubicBezTo>
                  <a:pt x="7728561" y="1906134"/>
                  <a:pt x="7733631" y="1906913"/>
                  <a:pt x="7738513" y="1906456"/>
                </a:cubicBezTo>
                <a:close/>
                <a:moveTo>
                  <a:pt x="4131924" y="1913328"/>
                </a:moveTo>
                <a:cubicBezTo>
                  <a:pt x="4138914" y="1915313"/>
                  <a:pt x="4146529" y="1915013"/>
                  <a:pt x="4153877" y="1911472"/>
                </a:cubicBezTo>
                <a:cubicBezTo>
                  <a:pt x="4172499" y="1905074"/>
                  <a:pt x="4172724" y="1883141"/>
                  <a:pt x="4174967" y="1866691"/>
                </a:cubicBezTo>
                <a:cubicBezTo>
                  <a:pt x="4161730" y="1842930"/>
                  <a:pt x="4125831" y="1833562"/>
                  <a:pt x="4109901" y="1859608"/>
                </a:cubicBezTo>
                <a:cubicBezTo>
                  <a:pt x="4095597" y="1880856"/>
                  <a:pt x="4110952" y="1907373"/>
                  <a:pt x="4131924" y="1913328"/>
                </a:cubicBezTo>
                <a:close/>
                <a:moveTo>
                  <a:pt x="5671709" y="1913579"/>
                </a:moveTo>
                <a:cubicBezTo>
                  <a:pt x="5695338" y="1920875"/>
                  <a:pt x="5724367" y="1893288"/>
                  <a:pt x="5714466" y="1868437"/>
                </a:cubicBezTo>
                <a:cubicBezTo>
                  <a:pt x="5707940" y="1841762"/>
                  <a:pt x="5668109" y="1835150"/>
                  <a:pt x="5653482" y="1858177"/>
                </a:cubicBezTo>
                <a:cubicBezTo>
                  <a:pt x="5637054" y="1876417"/>
                  <a:pt x="5648981" y="1907652"/>
                  <a:pt x="5671709" y="1913579"/>
                </a:cubicBezTo>
                <a:close/>
                <a:moveTo>
                  <a:pt x="2594774" y="1913976"/>
                </a:moveTo>
                <a:cubicBezTo>
                  <a:pt x="2610932" y="1915437"/>
                  <a:pt x="2628111" y="1907644"/>
                  <a:pt x="2630833" y="1889651"/>
                </a:cubicBezTo>
                <a:cubicBezTo>
                  <a:pt x="2638317" y="1867188"/>
                  <a:pt x="2620402" y="1851373"/>
                  <a:pt x="2604299" y="1839912"/>
                </a:cubicBezTo>
                <a:cubicBezTo>
                  <a:pt x="2583208" y="1843809"/>
                  <a:pt x="2560530" y="1857791"/>
                  <a:pt x="2564839" y="1882775"/>
                </a:cubicBezTo>
                <a:cubicBezTo>
                  <a:pt x="2563479" y="1901799"/>
                  <a:pt x="2578615" y="1912515"/>
                  <a:pt x="2594774" y="1913976"/>
                </a:cubicBezTo>
                <a:close/>
                <a:moveTo>
                  <a:pt x="2490650" y="1914009"/>
                </a:moveTo>
                <a:cubicBezTo>
                  <a:pt x="2496307" y="1915137"/>
                  <a:pt x="2502119" y="1915019"/>
                  <a:pt x="2507456" y="1913419"/>
                </a:cubicBezTo>
                <a:cubicBezTo>
                  <a:pt x="2514570" y="1911286"/>
                  <a:pt x="2520835" y="1906518"/>
                  <a:pt x="2524736" y="1898558"/>
                </a:cubicBezTo>
                <a:cubicBezTo>
                  <a:pt x="2538305" y="1874962"/>
                  <a:pt x="2520891" y="1849992"/>
                  <a:pt x="2499401" y="1839912"/>
                </a:cubicBezTo>
                <a:cubicBezTo>
                  <a:pt x="2481761" y="1845410"/>
                  <a:pt x="2461181" y="1854115"/>
                  <a:pt x="2461181" y="1876565"/>
                </a:cubicBezTo>
                <a:cubicBezTo>
                  <a:pt x="2458127" y="1896023"/>
                  <a:pt x="2473678" y="1910625"/>
                  <a:pt x="2490650" y="1914009"/>
                </a:cubicBezTo>
                <a:close/>
                <a:moveTo>
                  <a:pt x="4249966" y="1914115"/>
                </a:moveTo>
                <a:cubicBezTo>
                  <a:pt x="4268282" y="1908683"/>
                  <a:pt x="4283585" y="1888251"/>
                  <a:pt x="4276062" y="1869245"/>
                </a:cubicBezTo>
                <a:cubicBezTo>
                  <a:pt x="4269906" y="1841369"/>
                  <a:pt x="4228643" y="1835149"/>
                  <a:pt x="4213597" y="1858417"/>
                </a:cubicBezTo>
                <a:cubicBezTo>
                  <a:pt x="4198779" y="1877308"/>
                  <a:pt x="4208810" y="1907257"/>
                  <a:pt x="4231379" y="1913938"/>
                </a:cubicBezTo>
                <a:cubicBezTo>
                  <a:pt x="4237421" y="1916069"/>
                  <a:pt x="4243861" y="1915925"/>
                  <a:pt x="4249966" y="1914115"/>
                </a:cubicBezTo>
                <a:close/>
                <a:moveTo>
                  <a:pt x="5060338" y="1914298"/>
                </a:moveTo>
                <a:cubicBezTo>
                  <a:pt x="5090501" y="1920875"/>
                  <a:pt x="5110004" y="1878693"/>
                  <a:pt x="5091181" y="1856922"/>
                </a:cubicBezTo>
                <a:cubicBezTo>
                  <a:pt x="5076440" y="1835150"/>
                  <a:pt x="5038340" y="1842407"/>
                  <a:pt x="5031990" y="1867580"/>
                </a:cubicBezTo>
                <a:cubicBezTo>
                  <a:pt x="5024279" y="1887311"/>
                  <a:pt x="5038567" y="1912484"/>
                  <a:pt x="5060338" y="1914298"/>
                </a:cubicBezTo>
                <a:close/>
                <a:moveTo>
                  <a:pt x="5252913" y="1914303"/>
                </a:moveTo>
                <a:cubicBezTo>
                  <a:pt x="5268661" y="1912268"/>
                  <a:pt x="5290033" y="1916112"/>
                  <a:pt x="5298356" y="1898698"/>
                </a:cubicBezTo>
                <a:cubicBezTo>
                  <a:pt x="5313204" y="1873821"/>
                  <a:pt x="5290707" y="1835149"/>
                  <a:pt x="5260787" y="1845326"/>
                </a:cubicBezTo>
                <a:cubicBezTo>
                  <a:pt x="5229066" y="1853468"/>
                  <a:pt x="5232666" y="1895984"/>
                  <a:pt x="5252913" y="1914303"/>
                </a:cubicBezTo>
                <a:close/>
                <a:moveTo>
                  <a:pt x="4559567" y="1914358"/>
                </a:moveTo>
                <a:cubicBezTo>
                  <a:pt x="4569007" y="1912312"/>
                  <a:pt x="4577285" y="1906605"/>
                  <a:pt x="4580686" y="1896459"/>
                </a:cubicBezTo>
                <a:cubicBezTo>
                  <a:pt x="4592479" y="1872939"/>
                  <a:pt x="4573202" y="1836737"/>
                  <a:pt x="4545081" y="1843655"/>
                </a:cubicBezTo>
                <a:cubicBezTo>
                  <a:pt x="4514465" y="1846652"/>
                  <a:pt x="4508341" y="1893692"/>
                  <a:pt x="4531474" y="1910294"/>
                </a:cubicBezTo>
                <a:cubicBezTo>
                  <a:pt x="4539525" y="1914791"/>
                  <a:pt x="4550127" y="1916405"/>
                  <a:pt x="4559567" y="1914358"/>
                </a:cubicBezTo>
                <a:close/>
                <a:moveTo>
                  <a:pt x="4863190" y="1914372"/>
                </a:moveTo>
                <a:cubicBezTo>
                  <a:pt x="4881305" y="1911844"/>
                  <a:pt x="4897506" y="1895388"/>
                  <a:pt x="4893423" y="1875760"/>
                </a:cubicBezTo>
                <a:cubicBezTo>
                  <a:pt x="4891609" y="1850717"/>
                  <a:pt x="4860766" y="1835149"/>
                  <a:pt x="4839902" y="1849814"/>
                </a:cubicBezTo>
                <a:cubicBezTo>
                  <a:pt x="4816316" y="1863802"/>
                  <a:pt x="4818811" y="1902382"/>
                  <a:pt x="4845118" y="1911858"/>
                </a:cubicBezTo>
                <a:cubicBezTo>
                  <a:pt x="4850901" y="1914509"/>
                  <a:pt x="4857152" y="1915214"/>
                  <a:pt x="4863190" y="1914372"/>
                </a:cubicBezTo>
                <a:close/>
                <a:moveTo>
                  <a:pt x="5374968" y="1914447"/>
                </a:moveTo>
                <a:cubicBezTo>
                  <a:pt x="5391530" y="1913290"/>
                  <a:pt x="5407552" y="1900967"/>
                  <a:pt x="5406200" y="1882965"/>
                </a:cubicBezTo>
                <a:cubicBezTo>
                  <a:pt x="5408454" y="1860982"/>
                  <a:pt x="5387485" y="1838325"/>
                  <a:pt x="5364713" y="1845279"/>
                </a:cubicBezTo>
                <a:cubicBezTo>
                  <a:pt x="5332921" y="1849541"/>
                  <a:pt x="5330666" y="1900686"/>
                  <a:pt x="5358850" y="1911678"/>
                </a:cubicBezTo>
                <a:cubicBezTo>
                  <a:pt x="5363867" y="1913977"/>
                  <a:pt x="5369447" y="1914832"/>
                  <a:pt x="5374968" y="1914447"/>
                </a:cubicBezTo>
                <a:close/>
                <a:moveTo>
                  <a:pt x="2710110" y="1914646"/>
                </a:moveTo>
                <a:cubicBezTo>
                  <a:pt x="2730467" y="1908749"/>
                  <a:pt x="2744849" y="1882209"/>
                  <a:pt x="2731070" y="1862721"/>
                </a:cubicBezTo>
                <a:cubicBezTo>
                  <a:pt x="2718898" y="1836737"/>
                  <a:pt x="2674571" y="1839700"/>
                  <a:pt x="2667222" y="1867736"/>
                </a:cubicBezTo>
                <a:cubicBezTo>
                  <a:pt x="2658954" y="1885970"/>
                  <a:pt x="2671816" y="1905344"/>
                  <a:pt x="2688581" y="1912638"/>
                </a:cubicBezTo>
                <a:cubicBezTo>
                  <a:pt x="2695873" y="1916285"/>
                  <a:pt x="2703324" y="1916612"/>
                  <a:pt x="2710110" y="1914646"/>
                </a:cubicBezTo>
                <a:close/>
                <a:moveTo>
                  <a:pt x="2811886" y="1914733"/>
                </a:moveTo>
                <a:cubicBezTo>
                  <a:pt x="2830603" y="1909713"/>
                  <a:pt x="2845303" y="1888467"/>
                  <a:pt x="2837760" y="1868776"/>
                </a:cubicBezTo>
                <a:cubicBezTo>
                  <a:pt x="2831360" y="1840908"/>
                  <a:pt x="2789583" y="1835150"/>
                  <a:pt x="2775412" y="1859563"/>
                </a:cubicBezTo>
                <a:cubicBezTo>
                  <a:pt x="2760555" y="1877527"/>
                  <a:pt x="2770611" y="1907698"/>
                  <a:pt x="2792554" y="1913686"/>
                </a:cubicBezTo>
                <a:cubicBezTo>
                  <a:pt x="2799011" y="1916277"/>
                  <a:pt x="2805647" y="1916407"/>
                  <a:pt x="2811886" y="1914733"/>
                </a:cubicBezTo>
                <a:close/>
                <a:moveTo>
                  <a:pt x="4967962" y="1915022"/>
                </a:moveTo>
                <a:cubicBezTo>
                  <a:pt x="4987463" y="1910350"/>
                  <a:pt x="5003830" y="1887915"/>
                  <a:pt x="4994871" y="1868451"/>
                </a:cubicBezTo>
                <a:cubicBezTo>
                  <a:pt x="4988209" y="1843187"/>
                  <a:pt x="4949847" y="1835149"/>
                  <a:pt x="4934456" y="1856738"/>
                </a:cubicBezTo>
                <a:cubicBezTo>
                  <a:pt x="4917916" y="1874192"/>
                  <a:pt x="4925727" y="1905427"/>
                  <a:pt x="4948239" y="1913006"/>
                </a:cubicBezTo>
                <a:cubicBezTo>
                  <a:pt x="4954613" y="1916164"/>
                  <a:pt x="4961462" y="1916580"/>
                  <a:pt x="4967962" y="1915022"/>
                </a:cubicBezTo>
                <a:close/>
                <a:moveTo>
                  <a:pt x="4452275" y="1915395"/>
                </a:moveTo>
                <a:cubicBezTo>
                  <a:pt x="4469968" y="1912592"/>
                  <a:pt x="4484934" y="1895060"/>
                  <a:pt x="4481382" y="1875467"/>
                </a:cubicBezTo>
                <a:cubicBezTo>
                  <a:pt x="4481833" y="1848654"/>
                  <a:pt x="4449140" y="1836737"/>
                  <a:pt x="4428847" y="1849112"/>
                </a:cubicBezTo>
                <a:cubicBezTo>
                  <a:pt x="4408329" y="1864008"/>
                  <a:pt x="4409006" y="1903196"/>
                  <a:pt x="4434259" y="1912821"/>
                </a:cubicBezTo>
                <a:cubicBezTo>
                  <a:pt x="4440178" y="1915628"/>
                  <a:pt x="4446378" y="1916330"/>
                  <a:pt x="4452275" y="1915395"/>
                </a:cubicBezTo>
                <a:close/>
                <a:moveTo>
                  <a:pt x="4760080" y="1915518"/>
                </a:moveTo>
                <a:cubicBezTo>
                  <a:pt x="4780226" y="1912447"/>
                  <a:pt x="4797445" y="1888436"/>
                  <a:pt x="4788454" y="1867647"/>
                </a:cubicBezTo>
                <a:cubicBezTo>
                  <a:pt x="4783703" y="1850007"/>
                  <a:pt x="4762893" y="1838324"/>
                  <a:pt x="4746154" y="1845197"/>
                </a:cubicBezTo>
                <a:cubicBezTo>
                  <a:pt x="4718558" y="1853215"/>
                  <a:pt x="4713129" y="1897886"/>
                  <a:pt x="4739821" y="1910715"/>
                </a:cubicBezTo>
                <a:cubicBezTo>
                  <a:pt x="4746324" y="1915239"/>
                  <a:pt x="4753364" y="1916542"/>
                  <a:pt x="4760080" y="1915518"/>
                </a:cubicBezTo>
                <a:close/>
                <a:moveTo>
                  <a:pt x="4348523" y="1915582"/>
                </a:moveTo>
                <a:cubicBezTo>
                  <a:pt x="4366915" y="1913304"/>
                  <a:pt x="4383133" y="1894611"/>
                  <a:pt x="4378981" y="1874752"/>
                </a:cubicBezTo>
                <a:cubicBezTo>
                  <a:pt x="4378981" y="1847583"/>
                  <a:pt x="4344612" y="1835149"/>
                  <a:pt x="4324083" y="1849425"/>
                </a:cubicBezTo>
                <a:cubicBezTo>
                  <a:pt x="4303554" y="1864391"/>
                  <a:pt x="4305630" y="1901691"/>
                  <a:pt x="4330081" y="1911822"/>
                </a:cubicBezTo>
                <a:cubicBezTo>
                  <a:pt x="4336020" y="1915276"/>
                  <a:pt x="4342392" y="1916341"/>
                  <a:pt x="4348523" y="1915582"/>
                </a:cubicBezTo>
                <a:close/>
                <a:moveTo>
                  <a:pt x="4650686" y="1915629"/>
                </a:moveTo>
                <a:cubicBezTo>
                  <a:pt x="4679932" y="1919287"/>
                  <a:pt x="4697254" y="1880876"/>
                  <a:pt x="4679707" y="1858699"/>
                </a:cubicBezTo>
                <a:cubicBezTo>
                  <a:pt x="4666884" y="1835149"/>
                  <a:pt x="4626164" y="1841551"/>
                  <a:pt x="4621215" y="1868073"/>
                </a:cubicBezTo>
                <a:cubicBezTo>
                  <a:pt x="4613116" y="1889107"/>
                  <a:pt x="4628639" y="1913800"/>
                  <a:pt x="4650686" y="1915629"/>
                </a:cubicBezTo>
                <a:close/>
                <a:moveTo>
                  <a:pt x="5166250" y="1915639"/>
                </a:moveTo>
                <a:cubicBezTo>
                  <a:pt x="5183328" y="1915324"/>
                  <a:pt x="5199992" y="1901455"/>
                  <a:pt x="5200501" y="1882906"/>
                </a:cubicBezTo>
                <a:cubicBezTo>
                  <a:pt x="5203667" y="1861409"/>
                  <a:pt x="5183992" y="1839912"/>
                  <a:pt x="5162507" y="1843842"/>
                </a:cubicBezTo>
                <a:cubicBezTo>
                  <a:pt x="5129941" y="1844535"/>
                  <a:pt x="5122704" y="1897006"/>
                  <a:pt x="5149617" y="1911106"/>
                </a:cubicBezTo>
                <a:cubicBezTo>
                  <a:pt x="5154818" y="1914342"/>
                  <a:pt x="5160557" y="1915743"/>
                  <a:pt x="5166250" y="1915639"/>
                </a:cubicBezTo>
                <a:close/>
                <a:moveTo>
                  <a:pt x="5578569" y="1915709"/>
                </a:moveTo>
                <a:cubicBezTo>
                  <a:pt x="5597566" y="1914622"/>
                  <a:pt x="5615510" y="1895568"/>
                  <a:pt x="5612789" y="1875620"/>
                </a:cubicBezTo>
                <a:cubicBezTo>
                  <a:pt x="5612562" y="1847202"/>
                  <a:pt x="5570379" y="1833562"/>
                  <a:pt x="5553144" y="1855387"/>
                </a:cubicBezTo>
                <a:cubicBezTo>
                  <a:pt x="5535454" y="1870391"/>
                  <a:pt x="5540444" y="1899490"/>
                  <a:pt x="5559947" y="1910175"/>
                </a:cubicBezTo>
                <a:cubicBezTo>
                  <a:pt x="5565787" y="1914437"/>
                  <a:pt x="5572236" y="1916071"/>
                  <a:pt x="5578569" y="1915709"/>
                </a:cubicBezTo>
                <a:close/>
                <a:moveTo>
                  <a:pt x="5476831" y="1915803"/>
                </a:moveTo>
                <a:cubicBezTo>
                  <a:pt x="5497554" y="1913495"/>
                  <a:pt x="5515698" y="1890734"/>
                  <a:pt x="5508819" y="1869261"/>
                </a:cubicBezTo>
                <a:cubicBezTo>
                  <a:pt x="5504233" y="1845212"/>
                  <a:pt x="5470984" y="1836737"/>
                  <a:pt x="5453556" y="1851854"/>
                </a:cubicBezTo>
                <a:cubicBezTo>
                  <a:pt x="5435441" y="1865825"/>
                  <a:pt x="5437276" y="1898120"/>
                  <a:pt x="5456079" y="1910489"/>
                </a:cubicBezTo>
                <a:cubicBezTo>
                  <a:pt x="5462729" y="1915069"/>
                  <a:pt x="5469923" y="1916573"/>
                  <a:pt x="5476831" y="1915803"/>
                </a:cubicBezTo>
                <a:close/>
                <a:moveTo>
                  <a:pt x="4558234" y="2016833"/>
                </a:moveTo>
                <a:cubicBezTo>
                  <a:pt x="4587716" y="2010952"/>
                  <a:pt x="4586809" y="1975440"/>
                  <a:pt x="4576831" y="1953500"/>
                </a:cubicBezTo>
                <a:cubicBezTo>
                  <a:pt x="4560729" y="1950107"/>
                  <a:pt x="4540545" y="1941512"/>
                  <a:pt x="4527164" y="1955536"/>
                </a:cubicBezTo>
                <a:cubicBezTo>
                  <a:pt x="4505166" y="1977928"/>
                  <a:pt x="4523763" y="2027237"/>
                  <a:pt x="4558234" y="2016833"/>
                </a:cubicBezTo>
                <a:close/>
                <a:moveTo>
                  <a:pt x="4253048" y="2017063"/>
                </a:moveTo>
                <a:cubicBezTo>
                  <a:pt x="4271960" y="2010394"/>
                  <a:pt x="4285354" y="1986028"/>
                  <a:pt x="4273618" y="1967047"/>
                </a:cubicBezTo>
                <a:cubicBezTo>
                  <a:pt x="4262279" y="1941512"/>
                  <a:pt x="4221004" y="1941512"/>
                  <a:pt x="4210118" y="1967503"/>
                </a:cubicBezTo>
                <a:cubicBezTo>
                  <a:pt x="4200366" y="1987111"/>
                  <a:pt x="4212613" y="2011050"/>
                  <a:pt x="4233023" y="2016977"/>
                </a:cubicBezTo>
                <a:cubicBezTo>
                  <a:pt x="4239827" y="2019542"/>
                  <a:pt x="4246744" y="2019286"/>
                  <a:pt x="4253048" y="2017063"/>
                </a:cubicBezTo>
                <a:close/>
                <a:moveTo>
                  <a:pt x="6511817" y="2017184"/>
                </a:moveTo>
                <a:cubicBezTo>
                  <a:pt x="6528858" y="2011695"/>
                  <a:pt x="6540447" y="1991146"/>
                  <a:pt x="6536000" y="1972899"/>
                </a:cubicBezTo>
                <a:cubicBezTo>
                  <a:pt x="6532579" y="1945386"/>
                  <a:pt x="6492211" y="1938337"/>
                  <a:pt x="6476475" y="1959028"/>
                </a:cubicBezTo>
                <a:cubicBezTo>
                  <a:pt x="6460966" y="1977901"/>
                  <a:pt x="6469633" y="2009734"/>
                  <a:pt x="6493351" y="2017010"/>
                </a:cubicBezTo>
                <a:cubicBezTo>
                  <a:pt x="6499851" y="2019170"/>
                  <a:pt x="6506137" y="2019014"/>
                  <a:pt x="6511817" y="2017184"/>
                </a:cubicBezTo>
                <a:close/>
                <a:moveTo>
                  <a:pt x="4145618" y="2017599"/>
                </a:moveTo>
                <a:cubicBezTo>
                  <a:pt x="4162056" y="2014197"/>
                  <a:pt x="4175872" y="1997018"/>
                  <a:pt x="4173825" y="1979839"/>
                </a:cubicBezTo>
                <a:cubicBezTo>
                  <a:pt x="4175872" y="1951491"/>
                  <a:pt x="4136528" y="1936750"/>
                  <a:pt x="4116969" y="1955573"/>
                </a:cubicBezTo>
                <a:cubicBezTo>
                  <a:pt x="4095591" y="1970768"/>
                  <a:pt x="4102869" y="2009775"/>
                  <a:pt x="4128795" y="2015898"/>
                </a:cubicBezTo>
                <a:cubicBezTo>
                  <a:pt x="4134367" y="2018336"/>
                  <a:pt x="4140138" y="2018733"/>
                  <a:pt x="4145618" y="2017599"/>
                </a:cubicBezTo>
                <a:close/>
                <a:moveTo>
                  <a:pt x="4964795" y="2017863"/>
                </a:moveTo>
                <a:cubicBezTo>
                  <a:pt x="4980777" y="2016278"/>
                  <a:pt x="4995982" y="2003894"/>
                  <a:pt x="4997192" y="1987268"/>
                </a:cubicBezTo>
                <a:cubicBezTo>
                  <a:pt x="5003642" y="1958930"/>
                  <a:pt x="4965400" y="1935162"/>
                  <a:pt x="4942132" y="1952302"/>
                </a:cubicBezTo>
                <a:cubicBezTo>
                  <a:pt x="4916329" y="1966014"/>
                  <a:pt x="4923241" y="2006236"/>
                  <a:pt x="4949043" y="2015606"/>
                </a:cubicBezTo>
                <a:cubicBezTo>
                  <a:pt x="4954054" y="2017720"/>
                  <a:pt x="4959467" y="2018392"/>
                  <a:pt x="4964795" y="2017863"/>
                </a:cubicBezTo>
                <a:close/>
                <a:moveTo>
                  <a:pt x="5573537" y="2017927"/>
                </a:moveTo>
                <a:cubicBezTo>
                  <a:pt x="5596015" y="2020070"/>
                  <a:pt x="5621263" y="1997087"/>
                  <a:pt x="5611988" y="1972157"/>
                </a:cubicBezTo>
                <a:cubicBezTo>
                  <a:pt x="5607866" y="1949304"/>
                  <a:pt x="5582904" y="1946303"/>
                  <a:pt x="5564355" y="1944687"/>
                </a:cubicBezTo>
                <a:cubicBezTo>
                  <a:pt x="5545577" y="1958999"/>
                  <a:pt x="5530691" y="1988315"/>
                  <a:pt x="5553363" y="2006551"/>
                </a:cubicBezTo>
                <a:cubicBezTo>
                  <a:pt x="5558859" y="2013707"/>
                  <a:pt x="5566044" y="2017213"/>
                  <a:pt x="5573537" y="2017927"/>
                </a:cubicBezTo>
                <a:close/>
                <a:moveTo>
                  <a:pt x="7226896" y="2017951"/>
                </a:moveTo>
                <a:cubicBezTo>
                  <a:pt x="7244131" y="2015311"/>
                  <a:pt x="7258631" y="1997316"/>
                  <a:pt x="7256087" y="1978679"/>
                </a:cubicBezTo>
                <a:cubicBezTo>
                  <a:pt x="7257896" y="1954514"/>
                  <a:pt x="7228952" y="1939924"/>
                  <a:pt x="7208826" y="1949499"/>
                </a:cubicBezTo>
                <a:cubicBezTo>
                  <a:pt x="7181691" y="1959074"/>
                  <a:pt x="7182369" y="2005580"/>
                  <a:pt x="7209279" y="2014927"/>
                </a:cubicBezTo>
                <a:cubicBezTo>
                  <a:pt x="7215102" y="2018004"/>
                  <a:pt x="7221151" y="2018831"/>
                  <a:pt x="7226896" y="2017951"/>
                </a:cubicBezTo>
                <a:close/>
                <a:moveTo>
                  <a:pt x="4863880" y="2017967"/>
                </a:moveTo>
                <a:cubicBezTo>
                  <a:pt x="4883045" y="2014233"/>
                  <a:pt x="4898558" y="1992561"/>
                  <a:pt x="4892870" y="1972184"/>
                </a:cubicBezTo>
                <a:cubicBezTo>
                  <a:pt x="4888273" y="1947777"/>
                  <a:pt x="4855638" y="1938337"/>
                  <a:pt x="4837252" y="1953303"/>
                </a:cubicBezTo>
                <a:cubicBezTo>
                  <a:pt x="4814729" y="1967579"/>
                  <a:pt x="4819785" y="2005570"/>
                  <a:pt x="4844147" y="2015010"/>
                </a:cubicBezTo>
                <a:cubicBezTo>
                  <a:pt x="4850697" y="2018464"/>
                  <a:pt x="4857491" y="2019212"/>
                  <a:pt x="4863880" y="2017967"/>
                </a:cubicBezTo>
                <a:close/>
                <a:moveTo>
                  <a:pt x="4654070" y="2017984"/>
                </a:moveTo>
                <a:cubicBezTo>
                  <a:pt x="4671984" y="2016606"/>
                  <a:pt x="4688472" y="2000150"/>
                  <a:pt x="4685935" y="1980640"/>
                </a:cubicBezTo>
                <a:cubicBezTo>
                  <a:pt x="4689092" y="1956889"/>
                  <a:pt x="4662486" y="1939924"/>
                  <a:pt x="4641517" y="1949425"/>
                </a:cubicBezTo>
                <a:cubicBezTo>
                  <a:pt x="4613333" y="1957115"/>
                  <a:pt x="4611529" y="2000998"/>
                  <a:pt x="4636331" y="2013891"/>
                </a:cubicBezTo>
                <a:cubicBezTo>
                  <a:pt x="4641968" y="2017228"/>
                  <a:pt x="4648098" y="2018444"/>
                  <a:pt x="4654070" y="2017984"/>
                </a:cubicBezTo>
                <a:close/>
                <a:moveTo>
                  <a:pt x="4456083" y="2018000"/>
                </a:moveTo>
                <a:cubicBezTo>
                  <a:pt x="4476287" y="2012280"/>
                  <a:pt x="4490042" y="1986031"/>
                  <a:pt x="4478006" y="1965482"/>
                </a:cubicBezTo>
                <a:cubicBezTo>
                  <a:pt x="4467689" y="1939924"/>
                  <a:pt x="4426881" y="1940615"/>
                  <a:pt x="4416565" y="1965252"/>
                </a:cubicBezTo>
                <a:cubicBezTo>
                  <a:pt x="4409916" y="1983672"/>
                  <a:pt x="4414501" y="2008538"/>
                  <a:pt x="4434447" y="2015906"/>
                </a:cubicBezTo>
                <a:cubicBezTo>
                  <a:pt x="4441898" y="2019533"/>
                  <a:pt x="4449349" y="2019907"/>
                  <a:pt x="4456083" y="2018000"/>
                </a:cubicBezTo>
                <a:close/>
                <a:moveTo>
                  <a:pt x="5379135" y="2018068"/>
                </a:moveTo>
                <a:cubicBezTo>
                  <a:pt x="5397441" y="2013385"/>
                  <a:pt x="5411346" y="1990783"/>
                  <a:pt x="5405733" y="1971533"/>
                </a:cubicBezTo>
                <a:cubicBezTo>
                  <a:pt x="5403239" y="1949762"/>
                  <a:pt x="5376705" y="1941512"/>
                  <a:pt x="5359242" y="1949762"/>
                </a:cubicBezTo>
                <a:cubicBezTo>
                  <a:pt x="5332254" y="1960533"/>
                  <a:pt x="5332935" y="2005908"/>
                  <a:pt x="5359922" y="2015992"/>
                </a:cubicBezTo>
                <a:cubicBezTo>
                  <a:pt x="5366442" y="2019200"/>
                  <a:pt x="5373033" y="2019630"/>
                  <a:pt x="5379135" y="2018068"/>
                </a:cubicBezTo>
                <a:close/>
                <a:moveTo>
                  <a:pt x="5483047" y="2018139"/>
                </a:moveTo>
                <a:cubicBezTo>
                  <a:pt x="5501799" y="2013028"/>
                  <a:pt x="5516673" y="1991932"/>
                  <a:pt x="5507954" y="1972138"/>
                </a:cubicBezTo>
                <a:cubicBezTo>
                  <a:pt x="5502483" y="1947135"/>
                  <a:pt x="5469658" y="1938337"/>
                  <a:pt x="5451651" y="1955469"/>
                </a:cubicBezTo>
                <a:cubicBezTo>
                  <a:pt x="5430679" y="1972369"/>
                  <a:pt x="5438430" y="2009179"/>
                  <a:pt x="5463732" y="2017282"/>
                </a:cubicBezTo>
                <a:cubicBezTo>
                  <a:pt x="5470114" y="2019771"/>
                  <a:pt x="5476796" y="2019843"/>
                  <a:pt x="5483047" y="2018139"/>
                </a:cubicBezTo>
                <a:close/>
                <a:moveTo>
                  <a:pt x="5276759" y="2018225"/>
                </a:moveTo>
                <a:cubicBezTo>
                  <a:pt x="5296962" y="2012774"/>
                  <a:pt x="5311200" y="1985144"/>
                  <a:pt x="5300425" y="1964767"/>
                </a:cubicBezTo>
                <a:cubicBezTo>
                  <a:pt x="5291075" y="1941512"/>
                  <a:pt x="5261430" y="1946578"/>
                  <a:pt x="5242959" y="1953715"/>
                </a:cubicBezTo>
                <a:cubicBezTo>
                  <a:pt x="5236802" y="1974208"/>
                  <a:pt x="5232241" y="2003449"/>
                  <a:pt x="5255273" y="2015192"/>
                </a:cubicBezTo>
                <a:cubicBezTo>
                  <a:pt x="5262627" y="2019394"/>
                  <a:pt x="5270024" y="2020042"/>
                  <a:pt x="5276759" y="2018225"/>
                </a:cubicBezTo>
                <a:close/>
                <a:moveTo>
                  <a:pt x="5071939" y="2018337"/>
                </a:moveTo>
                <a:cubicBezTo>
                  <a:pt x="5089767" y="2013446"/>
                  <a:pt x="5103179" y="1991025"/>
                  <a:pt x="5096989" y="1972501"/>
                </a:cubicBezTo>
                <a:cubicBezTo>
                  <a:pt x="5093321" y="1947340"/>
                  <a:pt x="5058473" y="1938337"/>
                  <a:pt x="5041279" y="1955419"/>
                </a:cubicBezTo>
                <a:cubicBezTo>
                  <a:pt x="5021104" y="1971578"/>
                  <a:pt x="5027065" y="2010358"/>
                  <a:pt x="5053200" y="2016591"/>
                </a:cubicBezTo>
                <a:cubicBezTo>
                  <a:pt x="5059562" y="2019649"/>
                  <a:pt x="5065996" y="2019967"/>
                  <a:pt x="5071939" y="2018337"/>
                </a:cubicBezTo>
                <a:close/>
                <a:moveTo>
                  <a:pt x="7635024" y="2018350"/>
                </a:moveTo>
                <a:cubicBezTo>
                  <a:pt x="7651554" y="2017372"/>
                  <a:pt x="7668149" y="2004276"/>
                  <a:pt x="7668321" y="1987096"/>
                </a:cubicBezTo>
                <a:cubicBezTo>
                  <a:pt x="7672229" y="1959428"/>
                  <a:pt x="7636597" y="1935162"/>
                  <a:pt x="7613148" y="1953759"/>
                </a:cubicBezTo>
                <a:cubicBezTo>
                  <a:pt x="7588091" y="1968046"/>
                  <a:pt x="7594988" y="2004105"/>
                  <a:pt x="7619126" y="2014991"/>
                </a:cubicBezTo>
                <a:cubicBezTo>
                  <a:pt x="7624011" y="2017656"/>
                  <a:pt x="7629514" y="2018676"/>
                  <a:pt x="7635024" y="2018350"/>
                </a:cubicBezTo>
                <a:close/>
                <a:moveTo>
                  <a:pt x="4349405" y="2018391"/>
                </a:moveTo>
                <a:cubicBezTo>
                  <a:pt x="4368685" y="2014778"/>
                  <a:pt x="4383818" y="1991759"/>
                  <a:pt x="4376959" y="1971336"/>
                </a:cubicBezTo>
                <a:cubicBezTo>
                  <a:pt x="4372615" y="1947798"/>
                  <a:pt x="4341063" y="1938337"/>
                  <a:pt x="4323687" y="1953106"/>
                </a:cubicBezTo>
                <a:cubicBezTo>
                  <a:pt x="4301966" y="1967413"/>
                  <a:pt x="4305853" y="2004567"/>
                  <a:pt x="4329403" y="2014720"/>
                </a:cubicBezTo>
                <a:cubicBezTo>
                  <a:pt x="4336090" y="2018643"/>
                  <a:pt x="4342978" y="2019595"/>
                  <a:pt x="4349405" y="2018391"/>
                </a:cubicBezTo>
                <a:close/>
                <a:moveTo>
                  <a:pt x="4044356" y="2018424"/>
                </a:moveTo>
                <a:cubicBezTo>
                  <a:pt x="4062886" y="2013902"/>
                  <a:pt x="4077386" y="1991928"/>
                  <a:pt x="4070392" y="1972414"/>
                </a:cubicBezTo>
                <a:cubicBezTo>
                  <a:pt x="4064478" y="1942712"/>
                  <a:pt x="4018988" y="1938337"/>
                  <a:pt x="4006706" y="1965507"/>
                </a:cubicBezTo>
                <a:cubicBezTo>
                  <a:pt x="4001929" y="1983927"/>
                  <a:pt x="4003749" y="2010175"/>
                  <a:pt x="4025129" y="2016392"/>
                </a:cubicBezTo>
                <a:cubicBezTo>
                  <a:pt x="4031555" y="2019500"/>
                  <a:pt x="4038179" y="2019932"/>
                  <a:pt x="4044356" y="2018424"/>
                </a:cubicBezTo>
                <a:close/>
                <a:moveTo>
                  <a:pt x="2194752" y="2018573"/>
                </a:moveTo>
                <a:cubicBezTo>
                  <a:pt x="2212898" y="2013956"/>
                  <a:pt x="2226574" y="1992145"/>
                  <a:pt x="2220058" y="1973291"/>
                </a:cubicBezTo>
                <a:cubicBezTo>
                  <a:pt x="2216398" y="1950438"/>
                  <a:pt x="2186673" y="1939925"/>
                  <a:pt x="2168613" y="1952952"/>
                </a:cubicBezTo>
                <a:cubicBezTo>
                  <a:pt x="2144606" y="1966435"/>
                  <a:pt x="2148717" y="2009400"/>
                  <a:pt x="2175699" y="2016713"/>
                </a:cubicBezTo>
                <a:cubicBezTo>
                  <a:pt x="2182157" y="2019741"/>
                  <a:pt x="2188704" y="2020112"/>
                  <a:pt x="2194752" y="2018573"/>
                </a:cubicBezTo>
                <a:close/>
                <a:moveTo>
                  <a:pt x="5170859" y="2018788"/>
                </a:moveTo>
                <a:cubicBezTo>
                  <a:pt x="5190379" y="2015739"/>
                  <a:pt x="5206200" y="1993880"/>
                  <a:pt x="5199511" y="1972923"/>
                </a:cubicBezTo>
                <a:cubicBezTo>
                  <a:pt x="5195395" y="1947728"/>
                  <a:pt x="5161780" y="1938337"/>
                  <a:pt x="5143487" y="1954599"/>
                </a:cubicBezTo>
                <a:cubicBezTo>
                  <a:pt x="5125879" y="1970861"/>
                  <a:pt x="5129538" y="2003156"/>
                  <a:pt x="5150804" y="2014837"/>
                </a:cubicBezTo>
                <a:cubicBezTo>
                  <a:pt x="5157436" y="2018731"/>
                  <a:pt x="5164353" y="2019805"/>
                  <a:pt x="5170859" y="2018788"/>
                </a:cubicBezTo>
                <a:close/>
                <a:moveTo>
                  <a:pt x="7122535" y="2018834"/>
                </a:moveTo>
                <a:cubicBezTo>
                  <a:pt x="7140604" y="2016970"/>
                  <a:pt x="7157092" y="2000905"/>
                  <a:pt x="7154730" y="1980857"/>
                </a:cubicBezTo>
                <a:cubicBezTo>
                  <a:pt x="7155180" y="1951384"/>
                  <a:pt x="7113349" y="1935162"/>
                  <a:pt x="7094908" y="1958238"/>
                </a:cubicBezTo>
                <a:cubicBezTo>
                  <a:pt x="7076916" y="1974460"/>
                  <a:pt x="7083213" y="2005989"/>
                  <a:pt x="7104578" y="2015585"/>
                </a:cubicBezTo>
                <a:cubicBezTo>
                  <a:pt x="7110313" y="2018498"/>
                  <a:pt x="7116512" y="2019455"/>
                  <a:pt x="7122535" y="2018834"/>
                </a:cubicBezTo>
                <a:close/>
                <a:moveTo>
                  <a:pt x="4754042" y="2018973"/>
                </a:moveTo>
                <a:cubicBezTo>
                  <a:pt x="4770790" y="2019735"/>
                  <a:pt x="4788203" y="2005520"/>
                  <a:pt x="4790058" y="1987827"/>
                </a:cubicBezTo>
                <a:cubicBezTo>
                  <a:pt x="4795679" y="1960800"/>
                  <a:pt x="4762400" y="1936750"/>
                  <a:pt x="4739240" y="1950951"/>
                </a:cubicBezTo>
                <a:cubicBezTo>
                  <a:pt x="4717653" y="1963548"/>
                  <a:pt x="4716304" y="1999737"/>
                  <a:pt x="4738116" y="2012792"/>
                </a:cubicBezTo>
                <a:cubicBezTo>
                  <a:pt x="4742950" y="2016800"/>
                  <a:pt x="4748459" y="2018719"/>
                  <a:pt x="4754042" y="2018973"/>
                </a:cubicBezTo>
                <a:close/>
                <a:moveTo>
                  <a:pt x="7648117" y="2115811"/>
                </a:moveTo>
                <a:cubicBezTo>
                  <a:pt x="7658340" y="2111993"/>
                  <a:pt x="7666565" y="2104128"/>
                  <a:pt x="7667955" y="2092615"/>
                </a:cubicBezTo>
                <a:cubicBezTo>
                  <a:pt x="7676991" y="2062067"/>
                  <a:pt x="7635287" y="2036762"/>
                  <a:pt x="7610960" y="2056140"/>
                </a:cubicBezTo>
                <a:cubicBezTo>
                  <a:pt x="7591266" y="2071414"/>
                  <a:pt x="7592424" y="2104470"/>
                  <a:pt x="7616288" y="2114728"/>
                </a:cubicBezTo>
                <a:cubicBezTo>
                  <a:pt x="7625671" y="2119402"/>
                  <a:pt x="7637893" y="2119630"/>
                  <a:pt x="7648117" y="2115811"/>
                </a:cubicBezTo>
                <a:close/>
                <a:moveTo>
                  <a:pt x="7028587" y="2116376"/>
                </a:moveTo>
                <a:cubicBezTo>
                  <a:pt x="7038417" y="2113460"/>
                  <a:pt x="7046680" y="2106900"/>
                  <a:pt x="7049644" y="2096247"/>
                </a:cubicBezTo>
                <a:cubicBezTo>
                  <a:pt x="7061041" y="2070231"/>
                  <a:pt x="7029812" y="2041524"/>
                  <a:pt x="7003826" y="2053186"/>
                </a:cubicBezTo>
                <a:cubicBezTo>
                  <a:pt x="6975788" y="2059242"/>
                  <a:pt x="6972141" y="2103424"/>
                  <a:pt x="6998127" y="2114638"/>
                </a:cubicBezTo>
                <a:cubicBezTo>
                  <a:pt x="7007359" y="2118562"/>
                  <a:pt x="7018756" y="2119291"/>
                  <a:pt x="7028587" y="2116376"/>
                </a:cubicBezTo>
                <a:close/>
                <a:moveTo>
                  <a:pt x="5386951" y="2116409"/>
                </a:moveTo>
                <a:cubicBezTo>
                  <a:pt x="5419566" y="2106037"/>
                  <a:pt x="5408320" y="2046287"/>
                  <a:pt x="5372555" y="2051022"/>
                </a:cubicBezTo>
                <a:cubicBezTo>
                  <a:pt x="5344889" y="2049444"/>
                  <a:pt x="5337016" y="2078981"/>
                  <a:pt x="5338591" y="2101077"/>
                </a:cubicBezTo>
                <a:cubicBezTo>
                  <a:pt x="5351187" y="2113703"/>
                  <a:pt x="5368507" y="2124075"/>
                  <a:pt x="5386951" y="2116409"/>
                </a:cubicBezTo>
                <a:close/>
                <a:moveTo>
                  <a:pt x="4768274" y="2116541"/>
                </a:moveTo>
                <a:cubicBezTo>
                  <a:pt x="4778097" y="2113567"/>
                  <a:pt x="4786311" y="2106935"/>
                  <a:pt x="4789183" y="2095957"/>
                </a:cubicBezTo>
                <a:cubicBezTo>
                  <a:pt x="4800442" y="2070799"/>
                  <a:pt x="4770572" y="2041524"/>
                  <a:pt x="4745297" y="2051130"/>
                </a:cubicBezTo>
                <a:cubicBezTo>
                  <a:pt x="4717265" y="2058220"/>
                  <a:pt x="4713129" y="2101217"/>
                  <a:pt x="4737715" y="2115168"/>
                </a:cubicBezTo>
                <a:cubicBezTo>
                  <a:pt x="4747021" y="2118828"/>
                  <a:pt x="4758452" y="2119514"/>
                  <a:pt x="4768274" y="2116541"/>
                </a:cubicBezTo>
                <a:close/>
                <a:moveTo>
                  <a:pt x="1889713" y="2117256"/>
                </a:moveTo>
                <a:cubicBezTo>
                  <a:pt x="1899227" y="2114697"/>
                  <a:pt x="1907450" y="2108726"/>
                  <a:pt x="1910922" y="2098605"/>
                </a:cubicBezTo>
                <a:cubicBezTo>
                  <a:pt x="1920774" y="2075405"/>
                  <a:pt x="1899056" y="2044699"/>
                  <a:pt x="1873543" y="2050613"/>
                </a:cubicBezTo>
                <a:cubicBezTo>
                  <a:pt x="1842878" y="2051978"/>
                  <a:pt x="1835044" y="2101562"/>
                  <a:pt x="1860785" y="2115436"/>
                </a:cubicBezTo>
                <a:cubicBezTo>
                  <a:pt x="1869401" y="2118962"/>
                  <a:pt x="1880200" y="2119815"/>
                  <a:pt x="1889713" y="2117256"/>
                </a:cubicBezTo>
                <a:close/>
                <a:moveTo>
                  <a:pt x="5075658" y="2117280"/>
                </a:moveTo>
                <a:cubicBezTo>
                  <a:pt x="5085573" y="2114327"/>
                  <a:pt x="5093915" y="2107332"/>
                  <a:pt x="5096772" y="2096094"/>
                </a:cubicBezTo>
                <a:cubicBezTo>
                  <a:pt x="5106829" y="2072011"/>
                  <a:pt x="5083515" y="2043112"/>
                  <a:pt x="5057687" y="2050452"/>
                </a:cubicBezTo>
                <a:cubicBezTo>
                  <a:pt x="5027059" y="2052974"/>
                  <a:pt x="5019516" y="2099993"/>
                  <a:pt x="5045116" y="2114213"/>
                </a:cubicBezTo>
                <a:cubicBezTo>
                  <a:pt x="5054258" y="2119144"/>
                  <a:pt x="5065744" y="2120233"/>
                  <a:pt x="5075658" y="2117280"/>
                </a:cubicBezTo>
                <a:close/>
                <a:moveTo>
                  <a:pt x="5795607" y="2117292"/>
                </a:moveTo>
                <a:cubicBezTo>
                  <a:pt x="5806898" y="2113910"/>
                  <a:pt x="5816126" y="2105598"/>
                  <a:pt x="5817501" y="2092413"/>
                </a:cubicBezTo>
                <a:cubicBezTo>
                  <a:pt x="5824379" y="2067648"/>
                  <a:pt x="5799390" y="2043112"/>
                  <a:pt x="5774859" y="2050909"/>
                </a:cubicBezTo>
                <a:cubicBezTo>
                  <a:pt x="5747348" y="2055953"/>
                  <a:pt x="5740241" y="2096311"/>
                  <a:pt x="5761333" y="2112592"/>
                </a:cubicBezTo>
                <a:cubicBezTo>
                  <a:pt x="5770962" y="2119127"/>
                  <a:pt x="5784316" y="2120675"/>
                  <a:pt x="5795607" y="2117292"/>
                </a:cubicBezTo>
                <a:close/>
                <a:moveTo>
                  <a:pt x="4956886" y="2118330"/>
                </a:moveTo>
                <a:cubicBezTo>
                  <a:pt x="4974586" y="2120164"/>
                  <a:pt x="4994197" y="2110453"/>
                  <a:pt x="4996961" y="2091965"/>
                </a:cubicBezTo>
                <a:cubicBezTo>
                  <a:pt x="5003642" y="2067993"/>
                  <a:pt x="4977610" y="2044699"/>
                  <a:pt x="4953650" y="2051258"/>
                </a:cubicBezTo>
                <a:cubicBezTo>
                  <a:pt x="4924392" y="2053971"/>
                  <a:pt x="4916329" y="2098298"/>
                  <a:pt x="4940519" y="2112545"/>
                </a:cubicBezTo>
                <a:cubicBezTo>
                  <a:pt x="4945299" y="2115824"/>
                  <a:pt x="4950987" y="2117718"/>
                  <a:pt x="4956886" y="2118330"/>
                </a:cubicBezTo>
                <a:close/>
                <a:moveTo>
                  <a:pt x="4856384" y="2118611"/>
                </a:moveTo>
                <a:cubicBezTo>
                  <a:pt x="4878414" y="2118875"/>
                  <a:pt x="4901030" y="2100641"/>
                  <a:pt x="4893231" y="2076950"/>
                </a:cubicBezTo>
                <a:cubicBezTo>
                  <a:pt x="4889534" y="2047392"/>
                  <a:pt x="4844477" y="2041525"/>
                  <a:pt x="4829226" y="2064765"/>
                </a:cubicBezTo>
                <a:cubicBezTo>
                  <a:pt x="4817904" y="2078755"/>
                  <a:pt x="4820908" y="2101544"/>
                  <a:pt x="4835696" y="2111697"/>
                </a:cubicBezTo>
                <a:cubicBezTo>
                  <a:pt x="4841762" y="2116379"/>
                  <a:pt x="4849040" y="2118523"/>
                  <a:pt x="4856384" y="2118611"/>
                </a:cubicBezTo>
                <a:close/>
                <a:moveTo>
                  <a:pt x="4241520" y="2118944"/>
                </a:moveTo>
                <a:cubicBezTo>
                  <a:pt x="4260258" y="2118679"/>
                  <a:pt x="4279285" y="2104808"/>
                  <a:pt x="4277917" y="2084847"/>
                </a:cubicBezTo>
                <a:cubicBezTo>
                  <a:pt x="4277917" y="2062067"/>
                  <a:pt x="4252149" y="2044700"/>
                  <a:pt x="4230713" y="2052594"/>
                </a:cubicBezTo>
                <a:cubicBezTo>
                  <a:pt x="4203120" y="2059135"/>
                  <a:pt x="4197191" y="2102440"/>
                  <a:pt x="4223644" y="2114394"/>
                </a:cubicBezTo>
                <a:cubicBezTo>
                  <a:pt x="4229060" y="2117608"/>
                  <a:pt x="4235274" y="2119032"/>
                  <a:pt x="4241520" y="2118944"/>
                </a:cubicBezTo>
                <a:close/>
                <a:moveTo>
                  <a:pt x="4348016" y="2118953"/>
                </a:moveTo>
                <a:cubicBezTo>
                  <a:pt x="4367779" y="2117041"/>
                  <a:pt x="4385304" y="2098748"/>
                  <a:pt x="4378140" y="2076865"/>
                </a:cubicBezTo>
                <a:cubicBezTo>
                  <a:pt x="4374274" y="2047687"/>
                  <a:pt x="4329702" y="2039937"/>
                  <a:pt x="4316057" y="2065239"/>
                </a:cubicBezTo>
                <a:cubicBezTo>
                  <a:pt x="4305141" y="2081424"/>
                  <a:pt x="4309462" y="2106954"/>
                  <a:pt x="4328337" y="2114932"/>
                </a:cubicBezTo>
                <a:cubicBezTo>
                  <a:pt x="4334591" y="2118408"/>
                  <a:pt x="4341428" y="2119591"/>
                  <a:pt x="4348016" y="2118953"/>
                </a:cubicBezTo>
                <a:close/>
                <a:moveTo>
                  <a:pt x="4444422" y="2119008"/>
                </a:moveTo>
                <a:cubicBezTo>
                  <a:pt x="4464319" y="2120269"/>
                  <a:pt x="4485130" y="2106103"/>
                  <a:pt x="4482170" y="2084048"/>
                </a:cubicBezTo>
                <a:cubicBezTo>
                  <a:pt x="4484956" y="2056450"/>
                  <a:pt x="4447339" y="2039937"/>
                  <a:pt x="4426673" y="2056903"/>
                </a:cubicBezTo>
                <a:cubicBezTo>
                  <a:pt x="4409026" y="2069344"/>
                  <a:pt x="4408329" y="2099882"/>
                  <a:pt x="4425744" y="2112324"/>
                </a:cubicBezTo>
                <a:cubicBezTo>
                  <a:pt x="4431259" y="2116452"/>
                  <a:pt x="4437790" y="2118587"/>
                  <a:pt x="4444422" y="2119008"/>
                </a:cubicBezTo>
                <a:close/>
                <a:moveTo>
                  <a:pt x="5576510" y="2119050"/>
                </a:moveTo>
                <a:cubicBezTo>
                  <a:pt x="5595241" y="2119008"/>
                  <a:pt x="5614261" y="2105478"/>
                  <a:pt x="5612555" y="2084951"/>
                </a:cubicBezTo>
                <a:cubicBezTo>
                  <a:pt x="5614374" y="2055771"/>
                  <a:pt x="5574346" y="2039937"/>
                  <a:pt x="5553877" y="2059390"/>
                </a:cubicBezTo>
                <a:cubicBezTo>
                  <a:pt x="5535454" y="2072736"/>
                  <a:pt x="5538411" y="2104404"/>
                  <a:pt x="5558653" y="2114357"/>
                </a:cubicBezTo>
                <a:cubicBezTo>
                  <a:pt x="5564054" y="2117580"/>
                  <a:pt x="5570266" y="2119065"/>
                  <a:pt x="5576510" y="2119050"/>
                </a:cubicBezTo>
                <a:close/>
                <a:moveTo>
                  <a:pt x="1979974" y="2119155"/>
                </a:moveTo>
                <a:cubicBezTo>
                  <a:pt x="1996881" y="2119445"/>
                  <a:pt x="2013947" y="2108872"/>
                  <a:pt x="2016183" y="2090822"/>
                </a:cubicBezTo>
                <a:cubicBezTo>
                  <a:pt x="2022372" y="2063317"/>
                  <a:pt x="1988215" y="2039937"/>
                  <a:pt x="1964141" y="2054148"/>
                </a:cubicBezTo>
                <a:cubicBezTo>
                  <a:pt x="1939612" y="2064692"/>
                  <a:pt x="1938234" y="2104804"/>
                  <a:pt x="1963682" y="2115118"/>
                </a:cubicBezTo>
                <a:cubicBezTo>
                  <a:pt x="1968724" y="2117754"/>
                  <a:pt x="1974341" y="2119058"/>
                  <a:pt x="1979974" y="2119155"/>
                </a:cubicBezTo>
                <a:close/>
                <a:moveTo>
                  <a:pt x="4034165" y="2119218"/>
                </a:moveTo>
                <a:cubicBezTo>
                  <a:pt x="4053602" y="2119810"/>
                  <a:pt x="4073994" y="2105130"/>
                  <a:pt x="4071111" y="2083603"/>
                </a:cubicBezTo>
                <a:cubicBezTo>
                  <a:pt x="4072919" y="2049161"/>
                  <a:pt x="4017299" y="2036762"/>
                  <a:pt x="4006220" y="2069138"/>
                </a:cubicBezTo>
                <a:cubicBezTo>
                  <a:pt x="4003507" y="2083833"/>
                  <a:pt x="4000341" y="2104728"/>
                  <a:pt x="4015942" y="2113223"/>
                </a:cubicBezTo>
                <a:cubicBezTo>
                  <a:pt x="4021312" y="2117127"/>
                  <a:pt x="4027685" y="2119021"/>
                  <a:pt x="4034165" y="2119218"/>
                </a:cubicBezTo>
                <a:close/>
                <a:moveTo>
                  <a:pt x="6501325" y="2119269"/>
                </a:moveTo>
                <a:cubicBezTo>
                  <a:pt x="6519880" y="2119571"/>
                  <a:pt x="6538402" y="2106695"/>
                  <a:pt x="6536007" y="2085681"/>
                </a:cubicBezTo>
                <a:cubicBezTo>
                  <a:pt x="6540341" y="2053068"/>
                  <a:pt x="6491518" y="2036762"/>
                  <a:pt x="6474408" y="2063403"/>
                </a:cubicBezTo>
                <a:cubicBezTo>
                  <a:pt x="6464141" y="2078331"/>
                  <a:pt x="6465054" y="2106580"/>
                  <a:pt x="6483533" y="2114389"/>
                </a:cubicBezTo>
                <a:cubicBezTo>
                  <a:pt x="6488952" y="2117604"/>
                  <a:pt x="6495140" y="2119169"/>
                  <a:pt x="6501325" y="2119269"/>
                </a:cubicBezTo>
                <a:close/>
                <a:moveTo>
                  <a:pt x="4138046" y="2119281"/>
                </a:moveTo>
                <a:cubicBezTo>
                  <a:pt x="4157331" y="2119398"/>
                  <a:pt x="4177002" y="2106216"/>
                  <a:pt x="4173581" y="2084614"/>
                </a:cubicBezTo>
                <a:cubicBezTo>
                  <a:pt x="4176318" y="2057400"/>
                  <a:pt x="4140968" y="2041525"/>
                  <a:pt x="4120214" y="2056266"/>
                </a:cubicBezTo>
                <a:cubicBezTo>
                  <a:pt x="4098776" y="2067832"/>
                  <a:pt x="4097179" y="2103211"/>
                  <a:pt x="4119758" y="2114550"/>
                </a:cubicBezTo>
                <a:cubicBezTo>
                  <a:pt x="4125231" y="2117725"/>
                  <a:pt x="4131617" y="2119242"/>
                  <a:pt x="4138046" y="2119281"/>
                </a:cubicBezTo>
                <a:close/>
                <a:moveTo>
                  <a:pt x="7118152" y="2119284"/>
                </a:moveTo>
                <a:cubicBezTo>
                  <a:pt x="7135221" y="2119531"/>
                  <a:pt x="7152549" y="2109044"/>
                  <a:pt x="7154617" y="2090822"/>
                </a:cubicBezTo>
                <a:cubicBezTo>
                  <a:pt x="7161054" y="2062629"/>
                  <a:pt x="7126341" y="2039937"/>
                  <a:pt x="7102433" y="2054607"/>
                </a:cubicBezTo>
                <a:cubicBezTo>
                  <a:pt x="7078065" y="2065150"/>
                  <a:pt x="7076916" y="2104345"/>
                  <a:pt x="7101744" y="2115348"/>
                </a:cubicBezTo>
                <a:cubicBezTo>
                  <a:pt x="7106802" y="2117926"/>
                  <a:pt x="7112462" y="2119201"/>
                  <a:pt x="7118152" y="2119284"/>
                </a:cubicBezTo>
                <a:close/>
                <a:moveTo>
                  <a:pt x="4548195" y="2119287"/>
                </a:moveTo>
                <a:cubicBezTo>
                  <a:pt x="4566682" y="2119996"/>
                  <a:pt x="4585618" y="2105682"/>
                  <a:pt x="4584082" y="2085049"/>
                </a:cubicBezTo>
                <a:cubicBezTo>
                  <a:pt x="4585674" y="2062581"/>
                  <a:pt x="4563612" y="2044699"/>
                  <a:pt x="4542231" y="2050660"/>
                </a:cubicBezTo>
                <a:cubicBezTo>
                  <a:pt x="4514710" y="2055933"/>
                  <a:pt x="4508341" y="2097887"/>
                  <a:pt x="4530631" y="2113248"/>
                </a:cubicBezTo>
                <a:cubicBezTo>
                  <a:pt x="4535920" y="2117145"/>
                  <a:pt x="4542032" y="2119051"/>
                  <a:pt x="4548195" y="2119287"/>
                </a:cubicBezTo>
                <a:close/>
                <a:moveTo>
                  <a:pt x="5270282" y="2119372"/>
                </a:moveTo>
                <a:cubicBezTo>
                  <a:pt x="5288505" y="2118699"/>
                  <a:pt x="5306042" y="2104845"/>
                  <a:pt x="5303605" y="2084835"/>
                </a:cubicBezTo>
                <a:cubicBezTo>
                  <a:pt x="5305926" y="2062487"/>
                  <a:pt x="5281324" y="2044700"/>
                  <a:pt x="5260204" y="2051997"/>
                </a:cubicBezTo>
                <a:cubicBezTo>
                  <a:pt x="5231425" y="2057698"/>
                  <a:pt x="5227479" y="2103078"/>
                  <a:pt x="5252545" y="2115392"/>
                </a:cubicBezTo>
                <a:cubicBezTo>
                  <a:pt x="5258057" y="2118357"/>
                  <a:pt x="5264208" y="2119597"/>
                  <a:pt x="5270282" y="2119372"/>
                </a:cubicBezTo>
                <a:close/>
                <a:moveTo>
                  <a:pt x="6405656" y="2119409"/>
                </a:moveTo>
                <a:cubicBezTo>
                  <a:pt x="6424910" y="2116494"/>
                  <a:pt x="6441327" y="2097638"/>
                  <a:pt x="6434794" y="2076724"/>
                </a:cubicBezTo>
                <a:cubicBezTo>
                  <a:pt x="6430210" y="2048610"/>
                  <a:pt x="6388264" y="2041524"/>
                  <a:pt x="6372449" y="2063695"/>
                </a:cubicBezTo>
                <a:cubicBezTo>
                  <a:pt x="6357779" y="2080381"/>
                  <a:pt x="6364426" y="2109866"/>
                  <a:pt x="6386201" y="2116494"/>
                </a:cubicBezTo>
                <a:cubicBezTo>
                  <a:pt x="6392505" y="2119580"/>
                  <a:pt x="6399238" y="2120380"/>
                  <a:pt x="6405656" y="2119409"/>
                </a:cubicBezTo>
                <a:close/>
                <a:moveTo>
                  <a:pt x="7227649" y="2119479"/>
                </a:moveTo>
                <a:cubicBezTo>
                  <a:pt x="7232472" y="2118980"/>
                  <a:pt x="7237309" y="2117258"/>
                  <a:pt x="7242033" y="2113927"/>
                </a:cubicBezTo>
                <a:cubicBezTo>
                  <a:pt x="7272179" y="2096009"/>
                  <a:pt x="7249682" y="2038350"/>
                  <a:pt x="7214362" y="2051444"/>
                </a:cubicBezTo>
                <a:cubicBezTo>
                  <a:pt x="7189391" y="2053511"/>
                  <a:pt x="7188491" y="2081766"/>
                  <a:pt x="7188041" y="2101292"/>
                </a:cubicBezTo>
                <a:cubicBezTo>
                  <a:pt x="7198840" y="2111457"/>
                  <a:pt x="7213181" y="2120976"/>
                  <a:pt x="7227649" y="2119479"/>
                </a:cubicBezTo>
                <a:close/>
                <a:moveTo>
                  <a:pt x="5681068" y="2119519"/>
                </a:moveTo>
                <a:cubicBezTo>
                  <a:pt x="5699395" y="2118794"/>
                  <a:pt x="5717050" y="2105023"/>
                  <a:pt x="5715514" y="2084729"/>
                </a:cubicBezTo>
                <a:cubicBezTo>
                  <a:pt x="5718016" y="2055851"/>
                  <a:pt x="5679807" y="2041525"/>
                  <a:pt x="5658883" y="2057670"/>
                </a:cubicBezTo>
                <a:cubicBezTo>
                  <a:pt x="5638641" y="2071085"/>
                  <a:pt x="5641370" y="2105421"/>
                  <a:pt x="5663204" y="2115653"/>
                </a:cubicBezTo>
                <a:cubicBezTo>
                  <a:pt x="5668776" y="2118553"/>
                  <a:pt x="5674960" y="2119761"/>
                  <a:pt x="5681068" y="2119519"/>
                </a:cubicBezTo>
                <a:close/>
                <a:moveTo>
                  <a:pt x="5167333" y="2119528"/>
                </a:moveTo>
                <a:cubicBezTo>
                  <a:pt x="5185579" y="2118845"/>
                  <a:pt x="5202652" y="2105082"/>
                  <a:pt x="5200962" y="2084396"/>
                </a:cubicBezTo>
                <a:cubicBezTo>
                  <a:pt x="5203666" y="2051799"/>
                  <a:pt x="5157688" y="2038350"/>
                  <a:pt x="5139431" y="2063197"/>
                </a:cubicBezTo>
                <a:cubicBezTo>
                  <a:pt x="5130641" y="2079609"/>
                  <a:pt x="5131317" y="2105595"/>
                  <a:pt x="5149348" y="2115625"/>
                </a:cubicBezTo>
                <a:cubicBezTo>
                  <a:pt x="5155039" y="2118531"/>
                  <a:pt x="5161251" y="2119756"/>
                  <a:pt x="5167333" y="2119528"/>
                </a:cubicBezTo>
                <a:close/>
                <a:moveTo>
                  <a:pt x="4652683" y="2119843"/>
                </a:moveTo>
                <a:cubicBezTo>
                  <a:pt x="4671328" y="2119387"/>
                  <a:pt x="4689721" y="2106224"/>
                  <a:pt x="4686169" y="2084851"/>
                </a:cubicBezTo>
                <a:cubicBezTo>
                  <a:pt x="4689551" y="2060292"/>
                  <a:pt x="4662717" y="2041525"/>
                  <a:pt x="4641520" y="2052415"/>
                </a:cubicBezTo>
                <a:cubicBezTo>
                  <a:pt x="4614686" y="2059597"/>
                  <a:pt x="4611529" y="2102691"/>
                  <a:pt x="4634755" y="2115897"/>
                </a:cubicBezTo>
                <a:cubicBezTo>
                  <a:pt x="4640224" y="2118736"/>
                  <a:pt x="4646467" y="2119995"/>
                  <a:pt x="4652683" y="2119843"/>
                </a:cubicBezTo>
                <a:close/>
                <a:moveTo>
                  <a:pt x="4770790" y="2218534"/>
                </a:moveTo>
                <a:cubicBezTo>
                  <a:pt x="4781049" y="2214582"/>
                  <a:pt x="4789279" y="2206450"/>
                  <a:pt x="4790650" y="2194737"/>
                </a:cubicBezTo>
                <a:cubicBezTo>
                  <a:pt x="4795679" y="2172447"/>
                  <a:pt x="4775105" y="2149474"/>
                  <a:pt x="4752017" y="2153796"/>
                </a:cubicBezTo>
                <a:cubicBezTo>
                  <a:pt x="4719327" y="2152658"/>
                  <a:pt x="4709954" y="2204517"/>
                  <a:pt x="4738758" y="2217254"/>
                </a:cubicBezTo>
                <a:cubicBezTo>
                  <a:pt x="4748245" y="2222258"/>
                  <a:pt x="4760532" y="2222486"/>
                  <a:pt x="4770790" y="2218534"/>
                </a:cubicBezTo>
                <a:close/>
                <a:moveTo>
                  <a:pt x="5177622" y="2219892"/>
                </a:moveTo>
                <a:cubicBezTo>
                  <a:pt x="5187055" y="2217227"/>
                  <a:pt x="5195092" y="2211047"/>
                  <a:pt x="5198170" y="2200955"/>
                </a:cubicBezTo>
                <a:cubicBezTo>
                  <a:pt x="5208429" y="2178503"/>
                  <a:pt x="5189050" y="2147887"/>
                  <a:pt x="5162603" y="2154237"/>
                </a:cubicBezTo>
                <a:cubicBezTo>
                  <a:pt x="5130000" y="2153330"/>
                  <a:pt x="5122704" y="2204130"/>
                  <a:pt x="5148695" y="2217738"/>
                </a:cubicBezTo>
                <a:cubicBezTo>
                  <a:pt x="5157359" y="2221706"/>
                  <a:pt x="5168189" y="2222557"/>
                  <a:pt x="5177622" y="2219892"/>
                </a:cubicBezTo>
                <a:close/>
                <a:moveTo>
                  <a:pt x="4248114" y="2220433"/>
                </a:moveTo>
                <a:cubicBezTo>
                  <a:pt x="4259853" y="2219604"/>
                  <a:pt x="4270339" y="2214346"/>
                  <a:pt x="4275582" y="2201430"/>
                </a:cubicBezTo>
                <a:cubicBezTo>
                  <a:pt x="4290854" y="2170798"/>
                  <a:pt x="4252103" y="2141537"/>
                  <a:pt x="4224293" y="2157539"/>
                </a:cubicBezTo>
                <a:cubicBezTo>
                  <a:pt x="4201954" y="2166912"/>
                  <a:pt x="4208109" y="2194572"/>
                  <a:pt x="4213124" y="2212860"/>
                </a:cubicBezTo>
                <a:cubicBezTo>
                  <a:pt x="4223382" y="2217661"/>
                  <a:pt x="4236375" y="2221261"/>
                  <a:pt x="4248114" y="2220433"/>
                </a:cubicBezTo>
                <a:close/>
                <a:moveTo>
                  <a:pt x="4458699" y="2220758"/>
                </a:moveTo>
                <a:cubicBezTo>
                  <a:pt x="4467294" y="2218692"/>
                  <a:pt x="4474702" y="2213756"/>
                  <a:pt x="4477982" y="2204343"/>
                </a:cubicBezTo>
                <a:cubicBezTo>
                  <a:pt x="4489292" y="2182533"/>
                  <a:pt x="4473911" y="2149474"/>
                  <a:pt x="4447219" y="2154066"/>
                </a:cubicBezTo>
                <a:cubicBezTo>
                  <a:pt x="4411706" y="2149933"/>
                  <a:pt x="4401979" y="2207328"/>
                  <a:pt x="4432290" y="2219955"/>
                </a:cubicBezTo>
                <a:cubicBezTo>
                  <a:pt x="4440320" y="2222021"/>
                  <a:pt x="4450103" y="2222824"/>
                  <a:pt x="4458699" y="2220758"/>
                </a:cubicBezTo>
                <a:close/>
                <a:moveTo>
                  <a:pt x="4140857" y="2220982"/>
                </a:moveTo>
                <a:cubicBezTo>
                  <a:pt x="4167690" y="2222328"/>
                  <a:pt x="4174512" y="2193397"/>
                  <a:pt x="4174967" y="2172539"/>
                </a:cubicBezTo>
                <a:cubicBezTo>
                  <a:pt x="4159049" y="2154373"/>
                  <a:pt x="4127213" y="2146299"/>
                  <a:pt x="4110613" y="2167605"/>
                </a:cubicBezTo>
                <a:cubicBezTo>
                  <a:pt x="4090829" y="2188238"/>
                  <a:pt x="4111750" y="2227262"/>
                  <a:pt x="4140857" y="2220982"/>
                </a:cubicBezTo>
                <a:close/>
                <a:moveTo>
                  <a:pt x="4341916" y="2221035"/>
                </a:moveTo>
                <a:cubicBezTo>
                  <a:pt x="4350886" y="2222144"/>
                  <a:pt x="4359712" y="2221234"/>
                  <a:pt x="4367441" y="2215207"/>
                </a:cubicBezTo>
                <a:cubicBezTo>
                  <a:pt x="4384516" y="2201104"/>
                  <a:pt x="4382209" y="2171079"/>
                  <a:pt x="4364442" y="2158113"/>
                </a:cubicBezTo>
                <a:cubicBezTo>
                  <a:pt x="4348290" y="2152427"/>
                  <a:pt x="4324062" y="2151062"/>
                  <a:pt x="4314832" y="2168804"/>
                </a:cubicBezTo>
                <a:cubicBezTo>
                  <a:pt x="4305141" y="2182907"/>
                  <a:pt x="4312294" y="2199739"/>
                  <a:pt x="4315525" y="2214752"/>
                </a:cubicBezTo>
                <a:cubicBezTo>
                  <a:pt x="4323831" y="2216799"/>
                  <a:pt x="4332946" y="2219926"/>
                  <a:pt x="4341916" y="2221035"/>
                </a:cubicBezTo>
                <a:close/>
                <a:moveTo>
                  <a:pt x="1675714" y="2221184"/>
                </a:moveTo>
                <a:cubicBezTo>
                  <a:pt x="1681842" y="2220955"/>
                  <a:pt x="1687913" y="2219525"/>
                  <a:pt x="1693296" y="2216549"/>
                </a:cubicBezTo>
                <a:cubicBezTo>
                  <a:pt x="1717578" y="2199384"/>
                  <a:pt x="1706812" y="2147887"/>
                  <a:pt x="1672450" y="2153609"/>
                </a:cubicBezTo>
                <a:cubicBezTo>
                  <a:pt x="1636256" y="2147887"/>
                  <a:pt x="1627093" y="2206708"/>
                  <a:pt x="1657789" y="2218609"/>
                </a:cubicBezTo>
                <a:cubicBezTo>
                  <a:pt x="1663401" y="2220440"/>
                  <a:pt x="1669586" y="2221413"/>
                  <a:pt x="1675714" y="2221184"/>
                </a:cubicBezTo>
                <a:close/>
                <a:moveTo>
                  <a:pt x="6920257" y="2221413"/>
                </a:moveTo>
                <a:cubicBezTo>
                  <a:pt x="6938836" y="2217992"/>
                  <a:pt x="6954271" y="2201107"/>
                  <a:pt x="6948285" y="2180641"/>
                </a:cubicBezTo>
                <a:cubicBezTo>
                  <a:pt x="6946461" y="2147896"/>
                  <a:pt x="6892871" y="2144712"/>
                  <a:pt x="6882382" y="2173365"/>
                </a:cubicBezTo>
                <a:cubicBezTo>
                  <a:pt x="6873716" y="2191102"/>
                  <a:pt x="6883522" y="2212932"/>
                  <a:pt x="6901309" y="2219982"/>
                </a:cubicBezTo>
                <a:cubicBezTo>
                  <a:pt x="6907523" y="2222199"/>
                  <a:pt x="6914065" y="2222554"/>
                  <a:pt x="6920257" y="2221413"/>
                </a:cubicBezTo>
                <a:close/>
                <a:moveTo>
                  <a:pt x="7016450" y="2221476"/>
                </a:moveTo>
                <a:cubicBezTo>
                  <a:pt x="7035141" y="2221166"/>
                  <a:pt x="7054059" y="2208379"/>
                  <a:pt x="7052163" y="2188022"/>
                </a:cubicBezTo>
                <a:cubicBezTo>
                  <a:pt x="7052163" y="2167038"/>
                  <a:pt x="7032858" y="2149475"/>
                  <a:pt x="7011484" y="2153581"/>
                </a:cubicBezTo>
                <a:cubicBezTo>
                  <a:pt x="6978389" y="2152668"/>
                  <a:pt x="6968966" y="2204901"/>
                  <a:pt x="6998614" y="2217446"/>
                </a:cubicBezTo>
                <a:cubicBezTo>
                  <a:pt x="7004015" y="2220297"/>
                  <a:pt x="7010220" y="2221580"/>
                  <a:pt x="7016450" y="2221476"/>
                </a:cubicBezTo>
                <a:close/>
                <a:moveTo>
                  <a:pt x="5680897" y="2221516"/>
                </a:moveTo>
                <a:cubicBezTo>
                  <a:pt x="5699500" y="2221014"/>
                  <a:pt x="5718332" y="2208105"/>
                  <a:pt x="5716596" y="2188271"/>
                </a:cubicBezTo>
                <a:cubicBezTo>
                  <a:pt x="5719604" y="2156355"/>
                  <a:pt x="5671702" y="2141537"/>
                  <a:pt x="5652494" y="2165018"/>
                </a:cubicBezTo>
                <a:cubicBezTo>
                  <a:pt x="5640229" y="2180520"/>
                  <a:pt x="5642775" y="2209473"/>
                  <a:pt x="5663139" y="2217680"/>
                </a:cubicBezTo>
                <a:cubicBezTo>
                  <a:pt x="5668520" y="2220472"/>
                  <a:pt x="5674695" y="2221683"/>
                  <a:pt x="5680897" y="2221516"/>
                </a:cubicBezTo>
                <a:close/>
                <a:moveTo>
                  <a:pt x="5379993" y="2221540"/>
                </a:moveTo>
                <a:cubicBezTo>
                  <a:pt x="5387835" y="2220424"/>
                  <a:pt x="5395079" y="2217220"/>
                  <a:pt x="5399984" y="2210352"/>
                </a:cubicBezTo>
                <a:cubicBezTo>
                  <a:pt x="5413216" y="2192039"/>
                  <a:pt x="5405916" y="2156098"/>
                  <a:pt x="5379679" y="2154954"/>
                </a:cubicBezTo>
                <a:cubicBezTo>
                  <a:pt x="5362568" y="2151062"/>
                  <a:pt x="5349108" y="2162050"/>
                  <a:pt x="5337473" y="2172580"/>
                </a:cubicBezTo>
                <a:cubicBezTo>
                  <a:pt x="5339526" y="2189520"/>
                  <a:pt x="5337016" y="2212641"/>
                  <a:pt x="5356408" y="2220196"/>
                </a:cubicBezTo>
                <a:cubicBezTo>
                  <a:pt x="5363709" y="2221684"/>
                  <a:pt x="5372150" y="2222656"/>
                  <a:pt x="5379993" y="2221540"/>
                </a:cubicBezTo>
                <a:close/>
                <a:moveTo>
                  <a:pt x="4033536" y="2221597"/>
                </a:moveTo>
                <a:cubicBezTo>
                  <a:pt x="4053105" y="2222379"/>
                  <a:pt x="4073516" y="2210917"/>
                  <a:pt x="4071272" y="2188924"/>
                </a:cubicBezTo>
                <a:cubicBezTo>
                  <a:pt x="4074954" y="2160277"/>
                  <a:pt x="4037211" y="2144712"/>
                  <a:pt x="4015578" y="2160277"/>
                </a:cubicBezTo>
                <a:cubicBezTo>
                  <a:pt x="3997396" y="2172909"/>
                  <a:pt x="3997166" y="2204037"/>
                  <a:pt x="4015117" y="2216669"/>
                </a:cubicBezTo>
                <a:cubicBezTo>
                  <a:pt x="4020583" y="2219715"/>
                  <a:pt x="4027013" y="2221336"/>
                  <a:pt x="4033536" y="2221597"/>
                </a:cubicBezTo>
                <a:close/>
                <a:moveTo>
                  <a:pt x="2392480" y="2221632"/>
                </a:moveTo>
                <a:cubicBezTo>
                  <a:pt x="2410463" y="2221390"/>
                  <a:pt x="2427983" y="2208937"/>
                  <a:pt x="2425049" y="2188913"/>
                </a:cubicBezTo>
                <a:cubicBezTo>
                  <a:pt x="2431953" y="2157725"/>
                  <a:pt x="2389138" y="2144712"/>
                  <a:pt x="2368202" y="2161764"/>
                </a:cubicBezTo>
                <a:cubicBezTo>
                  <a:pt x="2354166" y="2177245"/>
                  <a:pt x="2354853" y="2207535"/>
                  <a:pt x="2375106" y="2217632"/>
                </a:cubicBezTo>
                <a:cubicBezTo>
                  <a:pt x="2380455" y="2220436"/>
                  <a:pt x="2386494" y="2221712"/>
                  <a:pt x="2392480" y="2221632"/>
                </a:cubicBezTo>
                <a:close/>
                <a:moveTo>
                  <a:pt x="6709047" y="2221674"/>
                </a:moveTo>
                <a:cubicBezTo>
                  <a:pt x="6726339" y="2221007"/>
                  <a:pt x="6743310" y="2208146"/>
                  <a:pt x="6740581" y="2188704"/>
                </a:cubicBezTo>
                <a:cubicBezTo>
                  <a:pt x="6745129" y="2167369"/>
                  <a:pt x="6726026" y="2149475"/>
                  <a:pt x="6705330" y="2153604"/>
                </a:cubicBezTo>
                <a:cubicBezTo>
                  <a:pt x="6671216" y="2150393"/>
                  <a:pt x="6664166" y="2206139"/>
                  <a:pt x="6692367" y="2218068"/>
                </a:cubicBezTo>
                <a:cubicBezTo>
                  <a:pt x="6697484" y="2220763"/>
                  <a:pt x="6703283" y="2221896"/>
                  <a:pt x="6709047" y="2221674"/>
                </a:cubicBezTo>
                <a:close/>
                <a:moveTo>
                  <a:pt x="4862344" y="2221718"/>
                </a:moveTo>
                <a:cubicBezTo>
                  <a:pt x="4881635" y="2219264"/>
                  <a:pt x="4898739" y="2201862"/>
                  <a:pt x="4893595" y="2180602"/>
                </a:cubicBezTo>
                <a:cubicBezTo>
                  <a:pt x="4891309" y="2149513"/>
                  <a:pt x="4844667" y="2144712"/>
                  <a:pt x="4829120" y="2168258"/>
                </a:cubicBezTo>
                <a:cubicBezTo>
                  <a:pt x="4816316" y="2184260"/>
                  <a:pt x="4823633" y="2211463"/>
                  <a:pt x="4843067" y="2218779"/>
                </a:cubicBezTo>
                <a:cubicBezTo>
                  <a:pt x="4849240" y="2221693"/>
                  <a:pt x="4855913" y="2222536"/>
                  <a:pt x="4862344" y="2221718"/>
                </a:cubicBezTo>
                <a:close/>
                <a:moveTo>
                  <a:pt x="7221477" y="2221819"/>
                </a:moveTo>
                <a:cubicBezTo>
                  <a:pt x="7255364" y="2227262"/>
                  <a:pt x="7267417" y="2177823"/>
                  <a:pt x="7242855" y="2159907"/>
                </a:cubicBezTo>
                <a:cubicBezTo>
                  <a:pt x="7223979" y="2147887"/>
                  <a:pt x="7201237" y="2158092"/>
                  <a:pt x="7187591" y="2173060"/>
                </a:cubicBezTo>
                <a:cubicBezTo>
                  <a:pt x="7186454" y="2195059"/>
                  <a:pt x="7192822" y="2224541"/>
                  <a:pt x="7221477" y="2221819"/>
                </a:cubicBezTo>
                <a:close/>
                <a:moveTo>
                  <a:pt x="5885602" y="2221860"/>
                </a:moveTo>
                <a:cubicBezTo>
                  <a:pt x="5906250" y="2221069"/>
                  <a:pt x="5925669" y="2203727"/>
                  <a:pt x="5919973" y="2180943"/>
                </a:cubicBezTo>
                <a:cubicBezTo>
                  <a:pt x="5917901" y="2148988"/>
                  <a:pt x="5864508" y="2144712"/>
                  <a:pt x="5854382" y="2173291"/>
                </a:cubicBezTo>
                <a:cubicBezTo>
                  <a:pt x="5849779" y="2188144"/>
                  <a:pt x="5851390" y="2207271"/>
                  <a:pt x="5865429" y="2216723"/>
                </a:cubicBezTo>
                <a:cubicBezTo>
                  <a:pt x="5871700" y="2220548"/>
                  <a:pt x="5878719" y="2222124"/>
                  <a:pt x="5885602" y="2221860"/>
                </a:cubicBezTo>
                <a:close/>
                <a:moveTo>
                  <a:pt x="5578903" y="2222273"/>
                </a:moveTo>
                <a:cubicBezTo>
                  <a:pt x="5599082" y="2221040"/>
                  <a:pt x="5617886" y="2203733"/>
                  <a:pt x="5612769" y="2181452"/>
                </a:cubicBezTo>
                <a:cubicBezTo>
                  <a:pt x="5609813" y="2147660"/>
                  <a:pt x="5552733" y="2144712"/>
                  <a:pt x="5544546" y="2176916"/>
                </a:cubicBezTo>
                <a:cubicBezTo>
                  <a:pt x="5537041" y="2191657"/>
                  <a:pt x="5545455" y="2210254"/>
                  <a:pt x="5559100" y="2217738"/>
                </a:cubicBezTo>
                <a:cubicBezTo>
                  <a:pt x="5565297" y="2221310"/>
                  <a:pt x="5572176" y="2222684"/>
                  <a:pt x="5578903" y="2222273"/>
                </a:cubicBezTo>
                <a:close/>
                <a:moveTo>
                  <a:pt x="4548067" y="2222280"/>
                </a:moveTo>
                <a:cubicBezTo>
                  <a:pt x="4566453" y="2222920"/>
                  <a:pt x="4584965" y="2210258"/>
                  <a:pt x="4583443" y="2189284"/>
                </a:cubicBezTo>
                <a:cubicBezTo>
                  <a:pt x="4589304" y="2155179"/>
                  <a:pt x="4538135" y="2141537"/>
                  <a:pt x="4522130" y="2168594"/>
                </a:cubicBezTo>
                <a:cubicBezTo>
                  <a:pt x="4514691" y="2184055"/>
                  <a:pt x="4515818" y="2206336"/>
                  <a:pt x="4530470" y="2217023"/>
                </a:cubicBezTo>
                <a:cubicBezTo>
                  <a:pt x="4535824" y="2220376"/>
                  <a:pt x="4541939" y="2222067"/>
                  <a:pt x="4548067" y="2222280"/>
                </a:cubicBezTo>
                <a:close/>
                <a:moveTo>
                  <a:pt x="1779310" y="2222307"/>
                </a:moveTo>
                <a:cubicBezTo>
                  <a:pt x="1796311" y="2220850"/>
                  <a:pt x="1811324" y="2207822"/>
                  <a:pt x="1810297" y="2188622"/>
                </a:cubicBezTo>
                <a:cubicBezTo>
                  <a:pt x="1816000" y="2154108"/>
                  <a:pt x="1764219" y="2141537"/>
                  <a:pt x="1747567" y="2167822"/>
                </a:cubicBezTo>
                <a:cubicBezTo>
                  <a:pt x="1738214" y="2184736"/>
                  <a:pt x="1741864" y="2212393"/>
                  <a:pt x="1762166" y="2219707"/>
                </a:cubicBezTo>
                <a:cubicBezTo>
                  <a:pt x="1767754" y="2221993"/>
                  <a:pt x="1773642" y="2222793"/>
                  <a:pt x="1779310" y="2222307"/>
                </a:cubicBezTo>
                <a:close/>
                <a:moveTo>
                  <a:pt x="2085365" y="2222459"/>
                </a:moveTo>
                <a:cubicBezTo>
                  <a:pt x="2103228" y="2221497"/>
                  <a:pt x="2120334" y="2209186"/>
                  <a:pt x="2118965" y="2189180"/>
                </a:cubicBezTo>
                <a:cubicBezTo>
                  <a:pt x="2122387" y="2157033"/>
                  <a:pt x="2076323" y="2143125"/>
                  <a:pt x="2056937" y="2165012"/>
                </a:cubicBezTo>
                <a:cubicBezTo>
                  <a:pt x="2041427" y="2181200"/>
                  <a:pt x="2047585" y="2210611"/>
                  <a:pt x="2067884" y="2219502"/>
                </a:cubicBezTo>
                <a:cubicBezTo>
                  <a:pt x="2073358" y="2221839"/>
                  <a:pt x="2079404" y="2222780"/>
                  <a:pt x="2085365" y="2222459"/>
                </a:cubicBezTo>
                <a:close/>
                <a:moveTo>
                  <a:pt x="5479608" y="2222469"/>
                </a:moveTo>
                <a:cubicBezTo>
                  <a:pt x="5496697" y="2220514"/>
                  <a:pt x="5512092" y="2207022"/>
                  <a:pt x="5510727" y="2187600"/>
                </a:cubicBezTo>
                <a:cubicBezTo>
                  <a:pt x="5513229" y="2151621"/>
                  <a:pt x="5455233" y="2141537"/>
                  <a:pt x="5443634" y="2174308"/>
                </a:cubicBezTo>
                <a:cubicBezTo>
                  <a:pt x="5433854" y="2191725"/>
                  <a:pt x="5444544" y="2213954"/>
                  <a:pt x="5462511" y="2220371"/>
                </a:cubicBezTo>
                <a:cubicBezTo>
                  <a:pt x="5468026" y="2222491"/>
                  <a:pt x="5473911" y="2223121"/>
                  <a:pt x="5479608" y="2222469"/>
                </a:cubicBezTo>
                <a:close/>
                <a:moveTo>
                  <a:pt x="5799042" y="2222500"/>
                </a:moveTo>
                <a:cubicBezTo>
                  <a:pt x="5808538" y="2210809"/>
                  <a:pt x="5819617" y="2197770"/>
                  <a:pt x="5815774" y="2181133"/>
                </a:cubicBezTo>
                <a:cubicBezTo>
                  <a:pt x="5814643" y="2151457"/>
                  <a:pt x="5766710" y="2144712"/>
                  <a:pt x="5754048" y="2169667"/>
                </a:cubicBezTo>
                <a:cubicBezTo>
                  <a:pt x="5745004" y="2185630"/>
                  <a:pt x="5747944" y="2211259"/>
                  <a:pt x="5766936" y="2218229"/>
                </a:cubicBezTo>
                <a:cubicBezTo>
                  <a:pt x="5777563" y="2220252"/>
                  <a:pt x="5788189" y="2221601"/>
                  <a:pt x="5799042" y="2222500"/>
                </a:cubicBezTo>
                <a:close/>
                <a:moveTo>
                  <a:pt x="5072330" y="2222534"/>
                </a:moveTo>
                <a:cubicBezTo>
                  <a:pt x="5090934" y="2217977"/>
                  <a:pt x="5104300" y="2197034"/>
                  <a:pt x="5096712" y="2176867"/>
                </a:cubicBezTo>
                <a:cubicBezTo>
                  <a:pt x="5090733" y="2146990"/>
                  <a:pt x="5041065" y="2146300"/>
                  <a:pt x="5031867" y="2173879"/>
                </a:cubicBezTo>
                <a:cubicBezTo>
                  <a:pt x="5024279" y="2191806"/>
                  <a:pt x="5032097" y="2216397"/>
                  <a:pt x="5052562" y="2220993"/>
                </a:cubicBezTo>
                <a:cubicBezTo>
                  <a:pt x="5059346" y="2223751"/>
                  <a:pt x="5066129" y="2224053"/>
                  <a:pt x="5072330" y="2222534"/>
                </a:cubicBezTo>
                <a:close/>
                <a:moveTo>
                  <a:pt x="4652795" y="2222565"/>
                </a:moveTo>
                <a:cubicBezTo>
                  <a:pt x="4671096" y="2222326"/>
                  <a:pt x="4689270" y="2208905"/>
                  <a:pt x="4686396" y="2187950"/>
                </a:cubicBezTo>
                <a:cubicBezTo>
                  <a:pt x="4690904" y="2154237"/>
                  <a:pt x="4642214" y="2141537"/>
                  <a:pt x="4624857" y="2166475"/>
                </a:cubicBezTo>
                <a:cubicBezTo>
                  <a:pt x="4616291" y="2182870"/>
                  <a:pt x="4617193" y="2208963"/>
                  <a:pt x="4635226" y="2218199"/>
                </a:cubicBezTo>
                <a:cubicBezTo>
                  <a:pt x="4640580" y="2221258"/>
                  <a:pt x="4646694" y="2222644"/>
                  <a:pt x="4652795" y="2222565"/>
                </a:cubicBezTo>
                <a:close/>
                <a:moveTo>
                  <a:pt x="4963354" y="2222571"/>
                </a:moveTo>
                <a:cubicBezTo>
                  <a:pt x="4980990" y="2220837"/>
                  <a:pt x="4997263" y="2207826"/>
                  <a:pt x="4997956" y="2188870"/>
                </a:cubicBezTo>
                <a:cubicBezTo>
                  <a:pt x="4998879" y="2156013"/>
                  <a:pt x="4948559" y="2141537"/>
                  <a:pt x="4930786" y="2168191"/>
                </a:cubicBezTo>
                <a:cubicBezTo>
                  <a:pt x="4921091" y="2185194"/>
                  <a:pt x="4924784" y="2213455"/>
                  <a:pt x="4945790" y="2220349"/>
                </a:cubicBezTo>
                <a:cubicBezTo>
                  <a:pt x="4951445" y="2222474"/>
                  <a:pt x="4957475" y="2223149"/>
                  <a:pt x="4963354" y="2222571"/>
                </a:cubicBezTo>
                <a:close/>
                <a:moveTo>
                  <a:pt x="6501595" y="2222637"/>
                </a:moveTo>
                <a:cubicBezTo>
                  <a:pt x="6519843" y="2222528"/>
                  <a:pt x="6538313" y="2209367"/>
                  <a:pt x="6535608" y="2188412"/>
                </a:cubicBezTo>
                <a:cubicBezTo>
                  <a:pt x="6540342" y="2154006"/>
                  <a:pt x="6491652" y="2141537"/>
                  <a:pt x="6473844" y="2166706"/>
                </a:cubicBezTo>
                <a:cubicBezTo>
                  <a:pt x="6465729" y="2183101"/>
                  <a:pt x="6465729" y="2208732"/>
                  <a:pt x="6484213" y="2218199"/>
                </a:cubicBezTo>
                <a:cubicBezTo>
                  <a:pt x="6489454" y="2221258"/>
                  <a:pt x="6495512" y="2222673"/>
                  <a:pt x="6501595" y="2222637"/>
                </a:cubicBezTo>
                <a:close/>
                <a:moveTo>
                  <a:pt x="5272503" y="2222648"/>
                </a:moveTo>
                <a:cubicBezTo>
                  <a:pt x="5291574" y="2220737"/>
                  <a:pt x="5308158" y="2203113"/>
                  <a:pt x="5302545" y="2181342"/>
                </a:cubicBezTo>
                <a:cubicBezTo>
                  <a:pt x="5301185" y="2151854"/>
                  <a:pt x="5259682" y="2144712"/>
                  <a:pt x="5243127" y="2164985"/>
                </a:cubicBezTo>
                <a:cubicBezTo>
                  <a:pt x="5232241" y="2181342"/>
                  <a:pt x="5234282" y="2209679"/>
                  <a:pt x="5253332" y="2218894"/>
                </a:cubicBezTo>
                <a:cubicBezTo>
                  <a:pt x="5259512" y="2222176"/>
                  <a:pt x="5266146" y="2223285"/>
                  <a:pt x="5272503" y="2222648"/>
                </a:cubicBezTo>
                <a:close/>
                <a:moveTo>
                  <a:pt x="6403774" y="2222702"/>
                </a:moveTo>
                <a:cubicBezTo>
                  <a:pt x="6420996" y="2220979"/>
                  <a:pt x="6437032" y="2208112"/>
                  <a:pt x="6436005" y="2188876"/>
                </a:cubicBezTo>
                <a:cubicBezTo>
                  <a:pt x="6438742" y="2157682"/>
                  <a:pt x="6395866" y="2143125"/>
                  <a:pt x="6375340" y="2162766"/>
                </a:cubicBezTo>
                <a:cubicBezTo>
                  <a:pt x="6357779" y="2178940"/>
                  <a:pt x="6363481" y="2213138"/>
                  <a:pt x="6386743" y="2220532"/>
                </a:cubicBezTo>
                <a:cubicBezTo>
                  <a:pt x="6392160" y="2222611"/>
                  <a:pt x="6398033" y="2223276"/>
                  <a:pt x="6403774" y="2222702"/>
                </a:cubicBezTo>
                <a:close/>
                <a:moveTo>
                  <a:pt x="7133306" y="2224087"/>
                </a:moveTo>
                <a:cubicBezTo>
                  <a:pt x="7143712" y="2212455"/>
                  <a:pt x="7161054" y="2200366"/>
                  <a:pt x="7154811" y="2182575"/>
                </a:cubicBezTo>
                <a:cubicBezTo>
                  <a:pt x="7151111" y="2152467"/>
                  <a:pt x="7104171" y="2144712"/>
                  <a:pt x="7088909" y="2169802"/>
                </a:cubicBezTo>
                <a:cubicBezTo>
                  <a:pt x="7078504" y="2183715"/>
                  <a:pt x="7086597" y="2200822"/>
                  <a:pt x="7090759" y="2215192"/>
                </a:cubicBezTo>
                <a:cubicBezTo>
                  <a:pt x="7104865" y="2218613"/>
                  <a:pt x="7118970" y="2221350"/>
                  <a:pt x="7133306" y="2224087"/>
                </a:cubicBezTo>
                <a:close/>
                <a:moveTo>
                  <a:pt x="6619036" y="2224087"/>
                </a:moveTo>
                <a:cubicBezTo>
                  <a:pt x="6633777" y="2211374"/>
                  <a:pt x="6646704" y="2191264"/>
                  <a:pt x="6635819" y="2171385"/>
                </a:cubicBezTo>
                <a:cubicBezTo>
                  <a:pt x="6621531" y="2139949"/>
                  <a:pt x="6567329" y="2152893"/>
                  <a:pt x="6571638" y="2189415"/>
                </a:cubicBezTo>
                <a:cubicBezTo>
                  <a:pt x="6569597" y="2216922"/>
                  <a:pt x="6597492" y="2223856"/>
                  <a:pt x="6619036" y="2224087"/>
                </a:cubicBezTo>
                <a:close/>
                <a:moveTo>
                  <a:pt x="6589910" y="2321435"/>
                </a:moveTo>
                <a:cubicBezTo>
                  <a:pt x="6609982" y="2330450"/>
                  <a:pt x="6641002" y="2319817"/>
                  <a:pt x="6639405" y="2293929"/>
                </a:cubicBezTo>
                <a:cubicBezTo>
                  <a:pt x="6646704" y="2261337"/>
                  <a:pt x="6603139" y="2246312"/>
                  <a:pt x="6581471" y="2264342"/>
                </a:cubicBezTo>
                <a:cubicBezTo>
                  <a:pt x="6567329" y="2280522"/>
                  <a:pt x="6567785" y="2312883"/>
                  <a:pt x="6589910" y="2321435"/>
                </a:cubicBezTo>
                <a:close/>
                <a:moveTo>
                  <a:pt x="4949140" y="2321774"/>
                </a:moveTo>
                <a:cubicBezTo>
                  <a:pt x="4968751" y="2328862"/>
                  <a:pt x="4997940" y="2316973"/>
                  <a:pt x="4996116" y="2292738"/>
                </a:cubicBezTo>
                <a:cubicBezTo>
                  <a:pt x="5003641" y="2256613"/>
                  <a:pt x="4947772" y="2244724"/>
                  <a:pt x="4930897" y="2271246"/>
                </a:cubicBezTo>
                <a:cubicBezTo>
                  <a:pt x="4921091" y="2289079"/>
                  <a:pt x="4926792" y="2317430"/>
                  <a:pt x="4949140" y="2321774"/>
                </a:cubicBezTo>
                <a:close/>
                <a:moveTo>
                  <a:pt x="6388271" y="2321924"/>
                </a:moveTo>
                <a:cubicBezTo>
                  <a:pt x="6408216" y="2330450"/>
                  <a:pt x="6437103" y="2319389"/>
                  <a:pt x="6435957" y="2294501"/>
                </a:cubicBezTo>
                <a:cubicBezTo>
                  <a:pt x="6441917" y="2258321"/>
                  <a:pt x="6388958" y="2244725"/>
                  <a:pt x="6370388" y="2271457"/>
                </a:cubicBezTo>
                <a:cubicBezTo>
                  <a:pt x="6357779" y="2289201"/>
                  <a:pt x="6366033" y="2317545"/>
                  <a:pt x="6388271" y="2321924"/>
                </a:cubicBezTo>
                <a:close/>
                <a:moveTo>
                  <a:pt x="7030138" y="2322086"/>
                </a:moveTo>
                <a:cubicBezTo>
                  <a:pt x="7039847" y="2318770"/>
                  <a:pt x="7047866" y="2311678"/>
                  <a:pt x="7050501" y="2300490"/>
                </a:cubicBezTo>
                <a:cubicBezTo>
                  <a:pt x="7061041" y="2273041"/>
                  <a:pt x="7029422" y="2247899"/>
                  <a:pt x="7003989" y="2258971"/>
                </a:cubicBezTo>
                <a:cubicBezTo>
                  <a:pt x="6974432" y="2264276"/>
                  <a:pt x="6972141" y="2311793"/>
                  <a:pt x="6999636" y="2321020"/>
                </a:cubicBezTo>
                <a:cubicBezTo>
                  <a:pt x="7009030" y="2324941"/>
                  <a:pt x="7020429" y="2325402"/>
                  <a:pt x="7030138" y="2322086"/>
                </a:cubicBezTo>
                <a:close/>
                <a:moveTo>
                  <a:pt x="5569641" y="2322796"/>
                </a:moveTo>
                <a:cubicBezTo>
                  <a:pt x="5581925" y="2324666"/>
                  <a:pt x="5596117" y="2321945"/>
                  <a:pt x="5607061" y="2317976"/>
                </a:cubicBezTo>
                <a:cubicBezTo>
                  <a:pt x="5612076" y="2302328"/>
                  <a:pt x="5618004" y="2283505"/>
                  <a:pt x="5606833" y="2268764"/>
                </a:cubicBezTo>
                <a:cubicBezTo>
                  <a:pt x="5585857" y="2243137"/>
                  <a:pt x="5532279" y="2265362"/>
                  <a:pt x="5543679" y="2300060"/>
                </a:cubicBezTo>
                <a:cubicBezTo>
                  <a:pt x="5546985" y="2314461"/>
                  <a:pt x="5557358" y="2320925"/>
                  <a:pt x="5569641" y="2322796"/>
                </a:cubicBezTo>
                <a:close/>
                <a:moveTo>
                  <a:pt x="1683818" y="2322826"/>
                </a:moveTo>
                <a:cubicBezTo>
                  <a:pt x="1691861" y="2320544"/>
                  <a:pt x="1699015" y="2315752"/>
                  <a:pt x="1703023" y="2308108"/>
                </a:cubicBezTo>
                <a:cubicBezTo>
                  <a:pt x="1708059" y="2293049"/>
                  <a:pt x="1707372" y="2273198"/>
                  <a:pt x="1693406" y="2262930"/>
                </a:cubicBezTo>
                <a:cubicBezTo>
                  <a:pt x="1676234" y="2252662"/>
                  <a:pt x="1646699" y="2256769"/>
                  <a:pt x="1640745" y="2278218"/>
                </a:cubicBezTo>
                <a:cubicBezTo>
                  <a:pt x="1636624" y="2294646"/>
                  <a:pt x="1640745" y="2317007"/>
                  <a:pt x="1659291" y="2322483"/>
                </a:cubicBezTo>
                <a:cubicBezTo>
                  <a:pt x="1666847" y="2324879"/>
                  <a:pt x="1675776" y="2325107"/>
                  <a:pt x="1683818" y="2322826"/>
                </a:cubicBezTo>
                <a:close/>
                <a:moveTo>
                  <a:pt x="7633528" y="2322927"/>
                </a:moveTo>
                <a:cubicBezTo>
                  <a:pt x="7642822" y="2323042"/>
                  <a:pt x="7651861" y="2320982"/>
                  <a:pt x="7659706" y="2314690"/>
                </a:cubicBezTo>
                <a:cubicBezTo>
                  <a:pt x="7678579" y="2292264"/>
                  <a:pt x="7662662" y="2251075"/>
                  <a:pt x="7630600" y="2257711"/>
                </a:cubicBezTo>
                <a:cubicBezTo>
                  <a:pt x="7596947" y="2254736"/>
                  <a:pt x="7592854" y="2295697"/>
                  <a:pt x="7605815" y="2318122"/>
                </a:cubicBezTo>
                <a:cubicBezTo>
                  <a:pt x="7614683" y="2320525"/>
                  <a:pt x="7624233" y="2322813"/>
                  <a:pt x="7633528" y="2322927"/>
                </a:cubicBezTo>
                <a:close/>
                <a:moveTo>
                  <a:pt x="5784219" y="2322937"/>
                </a:moveTo>
                <a:cubicBezTo>
                  <a:pt x="5793510" y="2323249"/>
                  <a:pt x="5802344" y="2321151"/>
                  <a:pt x="5809070" y="2313441"/>
                </a:cubicBezTo>
                <a:cubicBezTo>
                  <a:pt x="5830729" y="2289628"/>
                  <a:pt x="5806562" y="2246312"/>
                  <a:pt x="5773731" y="2258559"/>
                </a:cubicBezTo>
                <a:cubicBezTo>
                  <a:pt x="5745004" y="2264228"/>
                  <a:pt x="5746372" y="2297112"/>
                  <a:pt x="5756632" y="2317976"/>
                </a:cubicBezTo>
                <a:cubicBezTo>
                  <a:pt x="5765182" y="2319904"/>
                  <a:pt x="5774928" y="2322625"/>
                  <a:pt x="5784219" y="2322937"/>
                </a:cubicBezTo>
                <a:close/>
                <a:moveTo>
                  <a:pt x="6718248" y="2323021"/>
                </a:moveTo>
                <a:cubicBezTo>
                  <a:pt x="6726302" y="2321134"/>
                  <a:pt x="6733594" y="2316683"/>
                  <a:pt x="6738115" y="2309472"/>
                </a:cubicBezTo>
                <a:cubicBezTo>
                  <a:pt x="6742411" y="2293697"/>
                  <a:pt x="6743541" y="2272964"/>
                  <a:pt x="6728394" y="2262823"/>
                </a:cubicBezTo>
                <a:cubicBezTo>
                  <a:pt x="6714603" y="2255837"/>
                  <a:pt x="6697872" y="2256964"/>
                  <a:pt x="6685438" y="2265077"/>
                </a:cubicBezTo>
                <a:cubicBezTo>
                  <a:pt x="6670516" y="2280626"/>
                  <a:pt x="6672325" y="2312852"/>
                  <a:pt x="6693803" y="2321191"/>
                </a:cubicBezTo>
                <a:cubicBezTo>
                  <a:pt x="6701377" y="2324233"/>
                  <a:pt x="6710194" y="2324909"/>
                  <a:pt x="6718248" y="2323021"/>
                </a:cubicBezTo>
                <a:close/>
                <a:moveTo>
                  <a:pt x="5166073" y="2323396"/>
                </a:moveTo>
                <a:cubicBezTo>
                  <a:pt x="5175515" y="2322945"/>
                  <a:pt x="5185240" y="2320183"/>
                  <a:pt x="5194173" y="2317817"/>
                </a:cubicBezTo>
                <a:cubicBezTo>
                  <a:pt x="5205254" y="2294599"/>
                  <a:pt x="5201183" y="2257180"/>
                  <a:pt x="5167939" y="2258081"/>
                </a:cubicBezTo>
                <a:cubicBezTo>
                  <a:pt x="5136504" y="2254249"/>
                  <a:pt x="5124291" y="2292795"/>
                  <a:pt x="5139670" y="2315112"/>
                </a:cubicBezTo>
                <a:cubicBezTo>
                  <a:pt x="5147472" y="2321987"/>
                  <a:pt x="5156631" y="2323847"/>
                  <a:pt x="5166073" y="2323396"/>
                </a:cubicBezTo>
                <a:close/>
                <a:moveTo>
                  <a:pt x="4146786" y="2323725"/>
                </a:moveTo>
                <a:cubicBezTo>
                  <a:pt x="4164631" y="2320936"/>
                  <a:pt x="4179584" y="2303877"/>
                  <a:pt x="4174383" y="2284382"/>
                </a:cubicBezTo>
                <a:cubicBezTo>
                  <a:pt x="4173227" y="2249951"/>
                  <a:pt x="4115671" y="2247899"/>
                  <a:pt x="4105732" y="2278453"/>
                </a:cubicBezTo>
                <a:cubicBezTo>
                  <a:pt x="4097179" y="2296011"/>
                  <a:pt x="4109892" y="2317216"/>
                  <a:pt x="4128615" y="2321320"/>
                </a:cubicBezTo>
                <a:cubicBezTo>
                  <a:pt x="4134567" y="2323999"/>
                  <a:pt x="4140837" y="2324655"/>
                  <a:pt x="4146786" y="2323725"/>
                </a:cubicBezTo>
                <a:close/>
                <a:moveTo>
                  <a:pt x="1774660" y="2323841"/>
                </a:moveTo>
                <a:cubicBezTo>
                  <a:pt x="1792783" y="2324299"/>
                  <a:pt x="1811455" y="2313498"/>
                  <a:pt x="1810250" y="2293257"/>
                </a:cubicBezTo>
                <a:cubicBezTo>
                  <a:pt x="1817593" y="2257652"/>
                  <a:pt x="1764588" y="2244725"/>
                  <a:pt x="1746232" y="2271032"/>
                </a:cubicBezTo>
                <a:cubicBezTo>
                  <a:pt x="1740037" y="2287134"/>
                  <a:pt x="1739807" y="2310720"/>
                  <a:pt x="1757476" y="2319564"/>
                </a:cubicBezTo>
                <a:cubicBezTo>
                  <a:pt x="1762638" y="2322286"/>
                  <a:pt x="1768618" y="2323689"/>
                  <a:pt x="1774660" y="2323841"/>
                </a:cubicBezTo>
                <a:close/>
                <a:moveTo>
                  <a:pt x="6921499" y="2323893"/>
                </a:moveTo>
                <a:cubicBezTo>
                  <a:pt x="6928392" y="2323256"/>
                  <a:pt x="6935178" y="2321561"/>
                  <a:pt x="6940994" y="2319127"/>
                </a:cubicBezTo>
                <a:cubicBezTo>
                  <a:pt x="6945328" y="2304756"/>
                  <a:pt x="6954679" y="2287604"/>
                  <a:pt x="6944871" y="2273234"/>
                </a:cubicBezTo>
                <a:cubicBezTo>
                  <a:pt x="6928449" y="2244724"/>
                  <a:pt x="6875304" y="2256313"/>
                  <a:pt x="6879866" y="2292472"/>
                </a:cubicBezTo>
                <a:cubicBezTo>
                  <a:pt x="6879182" y="2318200"/>
                  <a:pt x="6900822" y="2325805"/>
                  <a:pt x="6921499" y="2323893"/>
                </a:cubicBezTo>
                <a:close/>
                <a:moveTo>
                  <a:pt x="5272705" y="2324048"/>
                </a:moveTo>
                <a:cubicBezTo>
                  <a:pt x="5290680" y="2322118"/>
                  <a:pt x="5306985" y="2306426"/>
                  <a:pt x="5302614" y="2285846"/>
                </a:cubicBezTo>
                <a:cubicBezTo>
                  <a:pt x="5302838" y="2256805"/>
                  <a:pt x="5265187" y="2249487"/>
                  <a:pt x="5246361" y="2264579"/>
                </a:cubicBezTo>
                <a:cubicBezTo>
                  <a:pt x="5232241" y="2280358"/>
                  <a:pt x="5233138" y="2312600"/>
                  <a:pt x="5254877" y="2321061"/>
                </a:cubicBezTo>
                <a:cubicBezTo>
                  <a:pt x="5260536" y="2323805"/>
                  <a:pt x="5266713" y="2324691"/>
                  <a:pt x="5272705" y="2324048"/>
                </a:cubicBezTo>
                <a:close/>
                <a:moveTo>
                  <a:pt x="4347471" y="2324072"/>
                </a:moveTo>
                <a:cubicBezTo>
                  <a:pt x="4365773" y="2321804"/>
                  <a:pt x="4382921" y="2305860"/>
                  <a:pt x="4378131" y="2286354"/>
                </a:cubicBezTo>
                <a:cubicBezTo>
                  <a:pt x="4377219" y="2258763"/>
                  <a:pt x="4340501" y="2251074"/>
                  <a:pt x="4321343" y="2265548"/>
                </a:cubicBezTo>
                <a:cubicBezTo>
                  <a:pt x="4303554" y="2279796"/>
                  <a:pt x="4306747" y="2313945"/>
                  <a:pt x="4329554" y="2321408"/>
                </a:cubicBezTo>
                <a:cubicBezTo>
                  <a:pt x="4335141" y="2324065"/>
                  <a:pt x="4341370" y="2324828"/>
                  <a:pt x="4347471" y="2324072"/>
                </a:cubicBezTo>
                <a:close/>
                <a:moveTo>
                  <a:pt x="7228624" y="2324140"/>
                </a:moveTo>
                <a:cubicBezTo>
                  <a:pt x="7247894" y="2319818"/>
                  <a:pt x="7262776" y="2299042"/>
                  <a:pt x="7253618" y="2277879"/>
                </a:cubicBezTo>
                <a:cubicBezTo>
                  <a:pt x="7246608" y="2254250"/>
                  <a:pt x="7219247" y="2256544"/>
                  <a:pt x="7200252" y="2260444"/>
                </a:cubicBezTo>
                <a:cubicBezTo>
                  <a:pt x="7197312" y="2264803"/>
                  <a:pt x="7191207" y="2273750"/>
                  <a:pt x="7188267" y="2278109"/>
                </a:cubicBezTo>
                <a:cubicBezTo>
                  <a:pt x="7189172" y="2294626"/>
                  <a:pt x="7188041" y="2318025"/>
                  <a:pt x="7208619" y="2322384"/>
                </a:cubicBezTo>
                <a:cubicBezTo>
                  <a:pt x="7215290" y="2325194"/>
                  <a:pt x="7222201" y="2325581"/>
                  <a:pt x="7228624" y="2324140"/>
                </a:cubicBezTo>
                <a:close/>
                <a:moveTo>
                  <a:pt x="4242751" y="2324192"/>
                </a:moveTo>
                <a:cubicBezTo>
                  <a:pt x="4260281" y="2323764"/>
                  <a:pt x="4278098" y="2312431"/>
                  <a:pt x="4277927" y="2293272"/>
                </a:cubicBezTo>
                <a:cubicBezTo>
                  <a:pt x="4281329" y="2267498"/>
                  <a:pt x="4252527" y="2251075"/>
                  <a:pt x="4230302" y="2259058"/>
                </a:cubicBezTo>
                <a:cubicBezTo>
                  <a:pt x="4201501" y="2264076"/>
                  <a:pt x="4198779" y="2311519"/>
                  <a:pt x="4225994" y="2320870"/>
                </a:cubicBezTo>
                <a:cubicBezTo>
                  <a:pt x="4231097" y="2323265"/>
                  <a:pt x="4236908" y="2324334"/>
                  <a:pt x="4242751" y="2324192"/>
                </a:cubicBezTo>
                <a:close/>
                <a:moveTo>
                  <a:pt x="5064077" y="2324199"/>
                </a:moveTo>
                <a:cubicBezTo>
                  <a:pt x="5083316" y="2323210"/>
                  <a:pt x="5100983" y="2306750"/>
                  <a:pt x="5097732" y="2285262"/>
                </a:cubicBezTo>
                <a:cubicBezTo>
                  <a:pt x="5094766" y="2254318"/>
                  <a:pt x="5049365" y="2247900"/>
                  <a:pt x="5033623" y="2271738"/>
                </a:cubicBezTo>
                <a:cubicBezTo>
                  <a:pt x="5025866" y="2287095"/>
                  <a:pt x="5027463" y="2312079"/>
                  <a:pt x="5045030" y="2319643"/>
                </a:cubicBezTo>
                <a:cubicBezTo>
                  <a:pt x="5051076" y="2323139"/>
                  <a:pt x="5057664" y="2324528"/>
                  <a:pt x="5064077" y="2324199"/>
                </a:cubicBezTo>
                <a:close/>
                <a:moveTo>
                  <a:pt x="4654022" y="2324293"/>
                </a:moveTo>
                <a:cubicBezTo>
                  <a:pt x="4673214" y="2323425"/>
                  <a:pt x="4691127" y="2307225"/>
                  <a:pt x="4687032" y="2285626"/>
                </a:cubicBezTo>
                <a:cubicBezTo>
                  <a:pt x="4685440" y="2251341"/>
                  <a:pt x="4629939" y="2246312"/>
                  <a:pt x="4620158" y="2277397"/>
                </a:cubicBezTo>
                <a:cubicBezTo>
                  <a:pt x="4616291" y="2292254"/>
                  <a:pt x="4618566" y="2313740"/>
                  <a:pt x="4635171" y="2319682"/>
                </a:cubicBezTo>
                <a:cubicBezTo>
                  <a:pt x="4641085" y="2323168"/>
                  <a:pt x="4647624" y="2324582"/>
                  <a:pt x="4654022" y="2324293"/>
                </a:cubicBezTo>
                <a:close/>
                <a:moveTo>
                  <a:pt x="4555908" y="2324312"/>
                </a:moveTo>
                <a:cubicBezTo>
                  <a:pt x="4573346" y="2321477"/>
                  <a:pt x="4587760" y="2305146"/>
                  <a:pt x="4583127" y="2285873"/>
                </a:cubicBezTo>
                <a:cubicBezTo>
                  <a:pt x="4582669" y="2256764"/>
                  <a:pt x="4542631" y="2249487"/>
                  <a:pt x="4524100" y="2266543"/>
                </a:cubicBezTo>
                <a:cubicBezTo>
                  <a:pt x="4511516" y="2284054"/>
                  <a:pt x="4513804" y="2316573"/>
                  <a:pt x="4538056" y="2322258"/>
                </a:cubicBezTo>
                <a:cubicBezTo>
                  <a:pt x="4543947" y="2324703"/>
                  <a:pt x="4550096" y="2325257"/>
                  <a:pt x="4555908" y="2324312"/>
                </a:cubicBezTo>
                <a:close/>
                <a:moveTo>
                  <a:pt x="4758400" y="2324340"/>
                </a:moveTo>
                <a:cubicBezTo>
                  <a:pt x="4777066" y="2322793"/>
                  <a:pt x="4794492" y="2307951"/>
                  <a:pt x="4790931" y="2287257"/>
                </a:cubicBezTo>
                <a:cubicBezTo>
                  <a:pt x="4788895" y="2259438"/>
                  <a:pt x="4751810" y="2249487"/>
                  <a:pt x="4731911" y="2265545"/>
                </a:cubicBezTo>
                <a:cubicBezTo>
                  <a:pt x="4717891" y="2281150"/>
                  <a:pt x="4718344" y="2312587"/>
                  <a:pt x="4740052" y="2321181"/>
                </a:cubicBezTo>
                <a:cubicBezTo>
                  <a:pt x="4745818" y="2323895"/>
                  <a:pt x="4752178" y="2324856"/>
                  <a:pt x="4758400" y="2324340"/>
                </a:cubicBezTo>
                <a:close/>
                <a:moveTo>
                  <a:pt x="5475843" y="2324363"/>
                </a:moveTo>
                <a:cubicBezTo>
                  <a:pt x="5495882" y="2323294"/>
                  <a:pt x="5514855" y="2306836"/>
                  <a:pt x="5510209" y="2284607"/>
                </a:cubicBezTo>
                <a:cubicBezTo>
                  <a:pt x="5506767" y="2254056"/>
                  <a:pt x="5460874" y="2247900"/>
                  <a:pt x="5444812" y="2271383"/>
                </a:cubicBezTo>
                <a:cubicBezTo>
                  <a:pt x="5438616" y="2287343"/>
                  <a:pt x="5439305" y="2310826"/>
                  <a:pt x="5456285" y="2319946"/>
                </a:cubicBezTo>
                <a:cubicBezTo>
                  <a:pt x="5462366" y="2323365"/>
                  <a:pt x="5469164" y="2324719"/>
                  <a:pt x="5475843" y="2324363"/>
                </a:cubicBezTo>
                <a:close/>
                <a:moveTo>
                  <a:pt x="6301800" y="2324390"/>
                </a:moveTo>
                <a:cubicBezTo>
                  <a:pt x="6320291" y="2322051"/>
                  <a:pt x="6337038" y="2306233"/>
                  <a:pt x="6331963" y="2285370"/>
                </a:cubicBezTo>
                <a:cubicBezTo>
                  <a:pt x="6329933" y="2253186"/>
                  <a:pt x="6282343" y="2247899"/>
                  <a:pt x="6266780" y="2272037"/>
                </a:cubicBezTo>
                <a:cubicBezTo>
                  <a:pt x="6256179" y="2288819"/>
                  <a:pt x="6262720" y="2317095"/>
                  <a:pt x="6283470" y="2321922"/>
                </a:cubicBezTo>
                <a:cubicBezTo>
                  <a:pt x="6289278" y="2324451"/>
                  <a:pt x="6295636" y="2325169"/>
                  <a:pt x="6301800" y="2324390"/>
                </a:cubicBezTo>
                <a:close/>
                <a:moveTo>
                  <a:pt x="6504042" y="2324484"/>
                </a:moveTo>
                <a:cubicBezTo>
                  <a:pt x="6522995" y="2323137"/>
                  <a:pt x="6540486" y="2306722"/>
                  <a:pt x="6536157" y="2286203"/>
                </a:cubicBezTo>
                <a:cubicBezTo>
                  <a:pt x="6536849" y="2252004"/>
                  <a:pt x="6478198" y="2247900"/>
                  <a:pt x="6469655" y="2278451"/>
                </a:cubicBezTo>
                <a:cubicBezTo>
                  <a:pt x="6465729" y="2293271"/>
                  <a:pt x="6468269" y="2314930"/>
                  <a:pt x="6485357" y="2320402"/>
                </a:cubicBezTo>
                <a:cubicBezTo>
                  <a:pt x="6491245" y="2323707"/>
                  <a:pt x="6497725" y="2324933"/>
                  <a:pt x="6504042" y="2324484"/>
                </a:cubicBezTo>
                <a:close/>
                <a:moveTo>
                  <a:pt x="4041893" y="2324525"/>
                </a:moveTo>
                <a:cubicBezTo>
                  <a:pt x="4060168" y="2321452"/>
                  <a:pt x="4076398" y="2304987"/>
                  <a:pt x="4071204" y="2285004"/>
                </a:cubicBezTo>
                <a:cubicBezTo>
                  <a:pt x="4069127" y="2254421"/>
                  <a:pt x="4021115" y="2246312"/>
                  <a:pt x="4006804" y="2271798"/>
                </a:cubicBezTo>
                <a:cubicBezTo>
                  <a:pt x="4000341" y="2289406"/>
                  <a:pt x="4000803" y="2317904"/>
                  <a:pt x="4023655" y="2322770"/>
                </a:cubicBezTo>
                <a:cubicBezTo>
                  <a:pt x="4029483" y="2325086"/>
                  <a:pt x="4035802" y="2325550"/>
                  <a:pt x="4041893" y="2324525"/>
                </a:cubicBezTo>
                <a:close/>
                <a:moveTo>
                  <a:pt x="7427927" y="2324657"/>
                </a:moveTo>
                <a:cubicBezTo>
                  <a:pt x="7445372" y="2324625"/>
                  <a:pt x="7462849" y="2312309"/>
                  <a:pt x="7461318" y="2292810"/>
                </a:cubicBezTo>
                <a:cubicBezTo>
                  <a:pt x="7465854" y="2267951"/>
                  <a:pt x="7438413" y="2251074"/>
                  <a:pt x="7416641" y="2259513"/>
                </a:cubicBezTo>
                <a:cubicBezTo>
                  <a:pt x="7390787" y="2264758"/>
                  <a:pt x="7388066" y="2309687"/>
                  <a:pt x="7411198" y="2320406"/>
                </a:cubicBezTo>
                <a:cubicBezTo>
                  <a:pt x="7416301" y="2323314"/>
                  <a:pt x="7422112" y="2324668"/>
                  <a:pt x="7427927" y="2324657"/>
                </a:cubicBezTo>
                <a:close/>
                <a:moveTo>
                  <a:pt x="5890108" y="2324710"/>
                </a:moveTo>
                <a:cubicBezTo>
                  <a:pt x="5906620" y="2323102"/>
                  <a:pt x="5922104" y="2311007"/>
                  <a:pt x="5920731" y="2292478"/>
                </a:cubicBezTo>
                <a:cubicBezTo>
                  <a:pt x="5924391" y="2265715"/>
                  <a:pt x="5893510" y="2251075"/>
                  <a:pt x="5871322" y="2260225"/>
                </a:cubicBezTo>
                <a:cubicBezTo>
                  <a:pt x="5845016" y="2269604"/>
                  <a:pt x="5845245" y="2316268"/>
                  <a:pt x="5873838" y="2322673"/>
                </a:cubicBezTo>
                <a:cubicBezTo>
                  <a:pt x="5878985" y="2324617"/>
                  <a:pt x="5884604" y="2325246"/>
                  <a:pt x="5890108" y="2324710"/>
                </a:cubicBezTo>
                <a:close/>
                <a:moveTo>
                  <a:pt x="4447531" y="2324715"/>
                </a:moveTo>
                <a:cubicBezTo>
                  <a:pt x="4483785" y="2330450"/>
                  <a:pt x="4495642" y="2270116"/>
                  <a:pt x="4461896" y="2260710"/>
                </a:cubicBezTo>
                <a:cubicBezTo>
                  <a:pt x="4443199" y="2251075"/>
                  <a:pt x="4425185" y="2263693"/>
                  <a:pt x="4412416" y="2276539"/>
                </a:cubicBezTo>
                <a:cubicBezTo>
                  <a:pt x="4411504" y="2299021"/>
                  <a:pt x="4420169" y="2327238"/>
                  <a:pt x="4447531" y="2324715"/>
                </a:cubicBezTo>
                <a:close/>
                <a:moveTo>
                  <a:pt x="4863287" y="2324973"/>
                </a:moveTo>
                <a:cubicBezTo>
                  <a:pt x="4881467" y="2323298"/>
                  <a:pt x="4897408" y="2307009"/>
                  <a:pt x="4893034" y="2285923"/>
                </a:cubicBezTo>
                <a:cubicBezTo>
                  <a:pt x="4891912" y="2253200"/>
                  <a:pt x="4844132" y="2247900"/>
                  <a:pt x="4828878" y="2272788"/>
                </a:cubicBezTo>
                <a:cubicBezTo>
                  <a:pt x="4816316" y="2289841"/>
                  <a:pt x="4825962" y="2315190"/>
                  <a:pt x="4845029" y="2321412"/>
                </a:cubicBezTo>
                <a:cubicBezTo>
                  <a:pt x="4850918" y="2324465"/>
                  <a:pt x="4857227" y="2325531"/>
                  <a:pt x="4863287" y="2324973"/>
                </a:cubicBezTo>
                <a:close/>
                <a:moveTo>
                  <a:pt x="7122269" y="2324984"/>
                </a:moveTo>
                <a:cubicBezTo>
                  <a:pt x="7141488" y="2323127"/>
                  <a:pt x="7159453" y="2306575"/>
                  <a:pt x="7154651" y="2285202"/>
                </a:cubicBezTo>
                <a:cubicBezTo>
                  <a:pt x="7151450" y="2253461"/>
                  <a:pt x="7102972" y="2247900"/>
                  <a:pt x="7087879" y="2272923"/>
                </a:cubicBezTo>
                <a:cubicBezTo>
                  <a:pt x="7078504" y="2289836"/>
                  <a:pt x="7084449" y="2314858"/>
                  <a:pt x="7103429" y="2321577"/>
                </a:cubicBezTo>
                <a:cubicBezTo>
                  <a:pt x="7109317" y="2324589"/>
                  <a:pt x="7115863" y="2325603"/>
                  <a:pt x="7122269" y="2324984"/>
                </a:cubicBezTo>
                <a:close/>
                <a:moveTo>
                  <a:pt x="5682021" y="2324987"/>
                </a:moveTo>
                <a:cubicBezTo>
                  <a:pt x="5699910" y="2325062"/>
                  <a:pt x="5717636" y="2313245"/>
                  <a:pt x="5716769" y="2293308"/>
                </a:cubicBezTo>
                <a:cubicBezTo>
                  <a:pt x="5722779" y="2256870"/>
                  <a:pt x="5665454" y="2244724"/>
                  <a:pt x="5649736" y="2274058"/>
                </a:cubicBezTo>
                <a:cubicBezTo>
                  <a:pt x="5638641" y="2289641"/>
                  <a:pt x="5646269" y="2314850"/>
                  <a:pt x="5664761" y="2320808"/>
                </a:cubicBezTo>
                <a:cubicBezTo>
                  <a:pt x="5670078" y="2323615"/>
                  <a:pt x="5676059" y="2324961"/>
                  <a:pt x="5682021" y="2324987"/>
                </a:cubicBezTo>
                <a:close/>
                <a:moveTo>
                  <a:pt x="7535179" y="2325069"/>
                </a:moveTo>
                <a:cubicBezTo>
                  <a:pt x="7554913" y="2322595"/>
                  <a:pt x="7571416" y="2303238"/>
                  <a:pt x="7564252" y="2281288"/>
                </a:cubicBezTo>
                <a:cubicBezTo>
                  <a:pt x="7558793" y="2249718"/>
                  <a:pt x="7507393" y="2249487"/>
                  <a:pt x="7498978" y="2278984"/>
                </a:cubicBezTo>
                <a:cubicBezTo>
                  <a:pt x="7494429" y="2293963"/>
                  <a:pt x="7498523" y="2315855"/>
                  <a:pt x="7515126" y="2321386"/>
                </a:cubicBezTo>
                <a:cubicBezTo>
                  <a:pt x="7521665" y="2324842"/>
                  <a:pt x="7528602" y="2325894"/>
                  <a:pt x="7535179" y="2325069"/>
                </a:cubicBezTo>
                <a:close/>
                <a:moveTo>
                  <a:pt x="6816964" y="2325085"/>
                </a:moveTo>
                <a:cubicBezTo>
                  <a:pt x="6835244" y="2322881"/>
                  <a:pt x="6851067" y="2306112"/>
                  <a:pt x="6845031" y="2285434"/>
                </a:cubicBezTo>
                <a:cubicBezTo>
                  <a:pt x="6844571" y="2252997"/>
                  <a:pt x="6796513" y="2247900"/>
                  <a:pt x="6781797" y="2272459"/>
                </a:cubicBezTo>
                <a:cubicBezTo>
                  <a:pt x="6770529" y="2288909"/>
                  <a:pt x="6778117" y="2316944"/>
                  <a:pt x="6798582" y="2322041"/>
                </a:cubicBezTo>
                <a:cubicBezTo>
                  <a:pt x="6804503" y="2324937"/>
                  <a:pt x="6810870" y="2325820"/>
                  <a:pt x="6816964" y="2325085"/>
                </a:cubicBezTo>
                <a:close/>
                <a:moveTo>
                  <a:pt x="7323208" y="2325119"/>
                </a:moveTo>
                <a:cubicBezTo>
                  <a:pt x="7341461" y="2325486"/>
                  <a:pt x="7360071" y="2314125"/>
                  <a:pt x="7358686" y="2293564"/>
                </a:cubicBezTo>
                <a:cubicBezTo>
                  <a:pt x="7365842" y="2257395"/>
                  <a:pt x="7311598" y="2244724"/>
                  <a:pt x="7294286" y="2272139"/>
                </a:cubicBezTo>
                <a:cubicBezTo>
                  <a:pt x="7288054" y="2288265"/>
                  <a:pt x="7288516" y="2311994"/>
                  <a:pt x="7305828" y="2320749"/>
                </a:cubicBezTo>
                <a:cubicBezTo>
                  <a:pt x="7311079" y="2323571"/>
                  <a:pt x="7317124" y="2324996"/>
                  <a:pt x="7323208" y="2325119"/>
                </a:cubicBezTo>
                <a:close/>
                <a:moveTo>
                  <a:pt x="6283783" y="2425683"/>
                </a:moveTo>
                <a:cubicBezTo>
                  <a:pt x="6303846" y="2432050"/>
                  <a:pt x="6331661" y="2421817"/>
                  <a:pt x="6332117" y="2397711"/>
                </a:cubicBezTo>
                <a:cubicBezTo>
                  <a:pt x="6338729" y="2368830"/>
                  <a:pt x="6301567" y="2349500"/>
                  <a:pt x="6278767" y="2364054"/>
                </a:cubicBezTo>
                <a:cubicBezTo>
                  <a:pt x="6253004" y="2374970"/>
                  <a:pt x="6256652" y="2418633"/>
                  <a:pt x="6283783" y="2425683"/>
                </a:cubicBezTo>
                <a:close/>
                <a:moveTo>
                  <a:pt x="7129707" y="2425856"/>
                </a:moveTo>
                <a:cubicBezTo>
                  <a:pt x="7140932" y="2422806"/>
                  <a:pt x="7150545" y="2415054"/>
                  <a:pt x="7153598" y="2402627"/>
                </a:cubicBezTo>
                <a:cubicBezTo>
                  <a:pt x="7164229" y="2374809"/>
                  <a:pt x="7129849" y="2349499"/>
                  <a:pt x="7105194" y="2362268"/>
                </a:cubicBezTo>
                <a:cubicBezTo>
                  <a:pt x="7081444" y="2370705"/>
                  <a:pt x="7078504" y="2404907"/>
                  <a:pt x="7096147" y="2420868"/>
                </a:cubicBezTo>
                <a:cubicBezTo>
                  <a:pt x="7105647" y="2427253"/>
                  <a:pt x="7118482" y="2428906"/>
                  <a:pt x="7129707" y="2425856"/>
                </a:cubicBezTo>
                <a:close/>
                <a:moveTo>
                  <a:pt x="5691369" y="2426028"/>
                </a:moveTo>
                <a:cubicBezTo>
                  <a:pt x="5709042" y="2420922"/>
                  <a:pt x="5722177" y="2401891"/>
                  <a:pt x="5715609" y="2383115"/>
                </a:cubicBezTo>
                <a:cubicBezTo>
                  <a:pt x="5706853" y="2352666"/>
                  <a:pt x="5654081" y="2351087"/>
                  <a:pt x="5646937" y="2382889"/>
                </a:cubicBezTo>
                <a:cubicBezTo>
                  <a:pt x="5638641" y="2401384"/>
                  <a:pt x="5653620" y="2422811"/>
                  <a:pt x="5672747" y="2425969"/>
                </a:cubicBezTo>
                <a:cubicBezTo>
                  <a:pt x="5679084" y="2427886"/>
                  <a:pt x="5685479" y="2427731"/>
                  <a:pt x="5691369" y="2426028"/>
                </a:cubicBezTo>
                <a:close/>
                <a:moveTo>
                  <a:pt x="7539525" y="2426093"/>
                </a:moveTo>
                <a:cubicBezTo>
                  <a:pt x="7551186" y="2424014"/>
                  <a:pt x="7561214" y="2417102"/>
                  <a:pt x="7563277" y="2404402"/>
                </a:cubicBezTo>
                <a:cubicBezTo>
                  <a:pt x="7572216" y="2381924"/>
                  <a:pt x="7551816" y="2355850"/>
                  <a:pt x="7527291" y="2360121"/>
                </a:cubicBezTo>
                <a:cubicBezTo>
                  <a:pt x="7497264" y="2359896"/>
                  <a:pt x="7486491" y="2399907"/>
                  <a:pt x="7505974" y="2418788"/>
                </a:cubicBezTo>
                <a:cubicBezTo>
                  <a:pt x="7514570" y="2425419"/>
                  <a:pt x="7527864" y="2428173"/>
                  <a:pt x="7539525" y="2426093"/>
                </a:cubicBezTo>
                <a:close/>
                <a:moveTo>
                  <a:pt x="1579792" y="2426186"/>
                </a:moveTo>
                <a:cubicBezTo>
                  <a:pt x="1590706" y="2423984"/>
                  <a:pt x="1600117" y="2417291"/>
                  <a:pt x="1602839" y="2405277"/>
                </a:cubicBezTo>
                <a:cubicBezTo>
                  <a:pt x="1611230" y="2383310"/>
                  <a:pt x="1593087" y="2355850"/>
                  <a:pt x="1569049" y="2358825"/>
                </a:cubicBezTo>
                <a:cubicBezTo>
                  <a:pt x="1537979" y="2357452"/>
                  <a:pt x="1527095" y="2400929"/>
                  <a:pt x="1547732" y="2420151"/>
                </a:cubicBezTo>
                <a:cubicBezTo>
                  <a:pt x="1556462" y="2426101"/>
                  <a:pt x="1568878" y="2428389"/>
                  <a:pt x="1579792" y="2426186"/>
                </a:cubicBezTo>
                <a:close/>
                <a:moveTo>
                  <a:pt x="4538814" y="2426187"/>
                </a:moveTo>
                <a:cubicBezTo>
                  <a:pt x="4558600" y="2432050"/>
                  <a:pt x="4584756" y="2422128"/>
                  <a:pt x="4584073" y="2398451"/>
                </a:cubicBezTo>
                <a:cubicBezTo>
                  <a:pt x="4589304" y="2373646"/>
                  <a:pt x="4562012" y="2352675"/>
                  <a:pt x="4539041" y="2361921"/>
                </a:cubicBezTo>
                <a:cubicBezTo>
                  <a:pt x="4510839" y="2370038"/>
                  <a:pt x="4509929" y="2418520"/>
                  <a:pt x="4538814" y="2426187"/>
                </a:cubicBezTo>
                <a:close/>
                <a:moveTo>
                  <a:pt x="4453945" y="2426343"/>
                </a:moveTo>
                <a:cubicBezTo>
                  <a:pt x="4479044" y="2425886"/>
                  <a:pt x="4486117" y="2394078"/>
                  <a:pt x="4477675" y="2374857"/>
                </a:cubicBezTo>
                <a:cubicBezTo>
                  <a:pt x="4466951" y="2359296"/>
                  <a:pt x="4444590" y="2354262"/>
                  <a:pt x="4428389" y="2363873"/>
                </a:cubicBezTo>
                <a:cubicBezTo>
                  <a:pt x="4411504" y="2370967"/>
                  <a:pt x="4415155" y="2392019"/>
                  <a:pt x="4411961" y="2406664"/>
                </a:cubicBezTo>
                <a:cubicBezTo>
                  <a:pt x="4422685" y="2419021"/>
                  <a:pt x="4436147" y="2430462"/>
                  <a:pt x="4453945" y="2426343"/>
                </a:cubicBezTo>
                <a:close/>
                <a:moveTo>
                  <a:pt x="6903495" y="2426469"/>
                </a:moveTo>
                <a:cubicBezTo>
                  <a:pt x="6921337" y="2433637"/>
                  <a:pt x="6937578" y="2420919"/>
                  <a:pt x="6948329" y="2407508"/>
                </a:cubicBezTo>
                <a:cubicBezTo>
                  <a:pt x="6948329" y="2400802"/>
                  <a:pt x="6948100" y="2387159"/>
                  <a:pt x="6948100" y="2380454"/>
                </a:cubicBezTo>
                <a:cubicBezTo>
                  <a:pt x="6936663" y="2364730"/>
                  <a:pt x="6916076" y="2351087"/>
                  <a:pt x="6896861" y="2363111"/>
                </a:cubicBezTo>
                <a:cubicBezTo>
                  <a:pt x="6868954" y="2374210"/>
                  <a:pt x="6873529" y="2421613"/>
                  <a:pt x="6903495" y="2426469"/>
                </a:cubicBezTo>
                <a:close/>
                <a:moveTo>
                  <a:pt x="5896468" y="2426500"/>
                </a:moveTo>
                <a:cubicBezTo>
                  <a:pt x="5907497" y="2424112"/>
                  <a:pt x="5916764" y="2417210"/>
                  <a:pt x="5918925" y="2404441"/>
                </a:cubicBezTo>
                <a:cubicBezTo>
                  <a:pt x="5927566" y="2380284"/>
                  <a:pt x="5905280" y="2352675"/>
                  <a:pt x="5879810" y="2359577"/>
                </a:cubicBezTo>
                <a:cubicBezTo>
                  <a:pt x="5850247" y="2362108"/>
                  <a:pt x="5845016" y="2402831"/>
                  <a:pt x="5863436" y="2421467"/>
                </a:cubicBezTo>
                <a:cubicBezTo>
                  <a:pt x="5872647" y="2426758"/>
                  <a:pt x="5885438" y="2428887"/>
                  <a:pt x="5896468" y="2426500"/>
                </a:cubicBezTo>
                <a:close/>
                <a:moveTo>
                  <a:pt x="1660927" y="2426505"/>
                </a:moveTo>
                <a:cubicBezTo>
                  <a:pt x="1680138" y="2433637"/>
                  <a:pt x="1708039" y="2421443"/>
                  <a:pt x="1705523" y="2397976"/>
                </a:cubicBezTo>
                <a:cubicBezTo>
                  <a:pt x="1711241" y="2374509"/>
                  <a:pt x="1688828" y="2354262"/>
                  <a:pt x="1666187" y="2359554"/>
                </a:cubicBezTo>
                <a:cubicBezTo>
                  <a:pt x="1633254" y="2362085"/>
                  <a:pt x="1630281" y="2418912"/>
                  <a:pt x="1660927" y="2426505"/>
                </a:cubicBezTo>
                <a:close/>
                <a:moveTo>
                  <a:pt x="4233309" y="2426509"/>
                </a:moveTo>
                <a:cubicBezTo>
                  <a:pt x="4256994" y="2433637"/>
                  <a:pt x="4286092" y="2409263"/>
                  <a:pt x="4276167" y="2383509"/>
                </a:cubicBezTo>
                <a:cubicBezTo>
                  <a:pt x="4268949" y="2351087"/>
                  <a:pt x="4216842" y="2351317"/>
                  <a:pt x="4208721" y="2382819"/>
                </a:cubicBezTo>
                <a:cubicBezTo>
                  <a:pt x="4201954" y="2401675"/>
                  <a:pt x="4213684" y="2423290"/>
                  <a:pt x="4233309" y="2426509"/>
                </a:cubicBezTo>
                <a:close/>
                <a:moveTo>
                  <a:pt x="4972346" y="2426514"/>
                </a:moveTo>
                <a:cubicBezTo>
                  <a:pt x="4983005" y="2423857"/>
                  <a:pt x="4992189" y="2416790"/>
                  <a:pt x="4995251" y="2405370"/>
                </a:cubicBezTo>
                <a:cubicBezTo>
                  <a:pt x="5006817" y="2381173"/>
                  <a:pt x="4979376" y="2354262"/>
                  <a:pt x="4954883" y="2360594"/>
                </a:cubicBezTo>
                <a:cubicBezTo>
                  <a:pt x="4926535" y="2363534"/>
                  <a:pt x="4916329" y="2406500"/>
                  <a:pt x="4940595" y="2421199"/>
                </a:cubicBezTo>
                <a:cubicBezTo>
                  <a:pt x="4949554" y="2427418"/>
                  <a:pt x="4961687" y="2429171"/>
                  <a:pt x="4972346" y="2426514"/>
                </a:cubicBezTo>
                <a:close/>
                <a:moveTo>
                  <a:pt x="6203558" y="2426651"/>
                </a:moveTo>
                <a:cubicBezTo>
                  <a:pt x="6214787" y="2424512"/>
                  <a:pt x="6224672" y="2417441"/>
                  <a:pt x="6227758" y="2405351"/>
                </a:cubicBezTo>
                <a:cubicBezTo>
                  <a:pt x="6237129" y="2382539"/>
                  <a:pt x="6217244" y="2355849"/>
                  <a:pt x="6192558" y="2358815"/>
                </a:cubicBezTo>
                <a:cubicBezTo>
                  <a:pt x="6162387" y="2357446"/>
                  <a:pt x="6149816" y="2400560"/>
                  <a:pt x="6171302" y="2418353"/>
                </a:cubicBezTo>
                <a:cubicBezTo>
                  <a:pt x="6179759" y="2425995"/>
                  <a:pt x="6192330" y="2428790"/>
                  <a:pt x="6203558" y="2426651"/>
                </a:cubicBezTo>
                <a:close/>
                <a:moveTo>
                  <a:pt x="5278641" y="2426660"/>
                </a:moveTo>
                <a:cubicBezTo>
                  <a:pt x="5289841" y="2424596"/>
                  <a:pt x="5299450" y="2417945"/>
                  <a:pt x="5302065" y="2405445"/>
                </a:cubicBezTo>
                <a:cubicBezTo>
                  <a:pt x="5311617" y="2379986"/>
                  <a:pt x="5287055" y="2351087"/>
                  <a:pt x="5260674" y="2360032"/>
                </a:cubicBezTo>
                <a:cubicBezTo>
                  <a:pt x="5234520" y="2366225"/>
                  <a:pt x="5230654" y="2401546"/>
                  <a:pt x="5245664" y="2420353"/>
                </a:cubicBezTo>
                <a:cubicBezTo>
                  <a:pt x="5254647" y="2426201"/>
                  <a:pt x="5267440" y="2428724"/>
                  <a:pt x="5278641" y="2426660"/>
                </a:cubicBezTo>
                <a:close/>
                <a:moveTo>
                  <a:pt x="7007808" y="2426734"/>
                </a:moveTo>
                <a:cubicBezTo>
                  <a:pt x="7025763" y="2430361"/>
                  <a:pt x="7046301" y="2421335"/>
                  <a:pt x="7050383" y="2401935"/>
                </a:cubicBezTo>
                <a:cubicBezTo>
                  <a:pt x="7061042" y="2375843"/>
                  <a:pt x="7030199" y="2352675"/>
                  <a:pt x="7005933" y="2360998"/>
                </a:cubicBezTo>
                <a:cubicBezTo>
                  <a:pt x="6979399" y="2365046"/>
                  <a:pt x="6973729" y="2402385"/>
                  <a:pt x="6991419" y="2418805"/>
                </a:cubicBezTo>
                <a:cubicBezTo>
                  <a:pt x="6996125" y="2422910"/>
                  <a:pt x="7001822" y="2425525"/>
                  <a:pt x="7007808" y="2426734"/>
                </a:cubicBezTo>
                <a:close/>
                <a:moveTo>
                  <a:pt x="2297285" y="2426760"/>
                </a:moveTo>
                <a:cubicBezTo>
                  <a:pt x="2306893" y="2425431"/>
                  <a:pt x="2315508" y="2420739"/>
                  <a:pt x="2319931" y="2411016"/>
                </a:cubicBezTo>
                <a:cubicBezTo>
                  <a:pt x="2333532" y="2387727"/>
                  <a:pt x="2312448" y="2354262"/>
                  <a:pt x="2285014" y="2360367"/>
                </a:cubicBezTo>
                <a:cubicBezTo>
                  <a:pt x="2254170" y="2361724"/>
                  <a:pt x="2246230" y="2405137"/>
                  <a:pt x="2268687" y="2422322"/>
                </a:cubicBezTo>
                <a:cubicBezTo>
                  <a:pt x="2277079" y="2426053"/>
                  <a:pt x="2287677" y="2428088"/>
                  <a:pt x="2297285" y="2426760"/>
                </a:cubicBezTo>
                <a:close/>
                <a:moveTo>
                  <a:pt x="6805850" y="2426858"/>
                </a:moveTo>
                <a:cubicBezTo>
                  <a:pt x="6824481" y="2428750"/>
                  <a:pt x="6844534" y="2419420"/>
                  <a:pt x="6845052" y="2398095"/>
                </a:cubicBezTo>
                <a:cubicBezTo>
                  <a:pt x="6851492" y="2372183"/>
                  <a:pt x="6821591" y="2351087"/>
                  <a:pt x="6798360" y="2360947"/>
                </a:cubicBezTo>
                <a:cubicBezTo>
                  <a:pt x="6772369" y="2368056"/>
                  <a:pt x="6770529" y="2405203"/>
                  <a:pt x="6788470" y="2421255"/>
                </a:cubicBezTo>
                <a:cubicBezTo>
                  <a:pt x="6793587" y="2424350"/>
                  <a:pt x="6799640" y="2426228"/>
                  <a:pt x="6805850" y="2426858"/>
                </a:cubicBezTo>
                <a:close/>
                <a:moveTo>
                  <a:pt x="4134793" y="2426858"/>
                </a:moveTo>
                <a:cubicBezTo>
                  <a:pt x="4144540" y="2428551"/>
                  <a:pt x="4154945" y="2426887"/>
                  <a:pt x="4163291" y="2421724"/>
                </a:cubicBezTo>
                <a:cubicBezTo>
                  <a:pt x="4175868" y="2412087"/>
                  <a:pt x="4173124" y="2394648"/>
                  <a:pt x="4176554" y="2380880"/>
                </a:cubicBezTo>
                <a:cubicBezTo>
                  <a:pt x="4164663" y="2369866"/>
                  <a:pt x="4151858" y="2354262"/>
                  <a:pt x="4133336" y="2359540"/>
                </a:cubicBezTo>
                <a:cubicBezTo>
                  <a:pt x="4109325" y="2360917"/>
                  <a:pt x="4094004" y="2393271"/>
                  <a:pt x="4110240" y="2411857"/>
                </a:cubicBezTo>
                <a:cubicBezTo>
                  <a:pt x="4115957" y="2420118"/>
                  <a:pt x="4125046" y="2425166"/>
                  <a:pt x="4134793" y="2426858"/>
                </a:cubicBezTo>
                <a:close/>
                <a:moveTo>
                  <a:pt x="7434969" y="2427162"/>
                </a:moveTo>
                <a:cubicBezTo>
                  <a:pt x="7451382" y="2424059"/>
                  <a:pt x="7464607" y="2409125"/>
                  <a:pt x="7460865" y="2390783"/>
                </a:cubicBezTo>
                <a:cubicBezTo>
                  <a:pt x="7462679" y="2361391"/>
                  <a:pt x="7420950" y="2349499"/>
                  <a:pt x="7403034" y="2370141"/>
                </a:cubicBezTo>
                <a:cubicBezTo>
                  <a:pt x="7389654" y="2387193"/>
                  <a:pt x="7392602" y="2421746"/>
                  <a:pt x="7418002" y="2426009"/>
                </a:cubicBezTo>
                <a:cubicBezTo>
                  <a:pt x="7423672" y="2427916"/>
                  <a:pt x="7429497" y="2428196"/>
                  <a:pt x="7434969" y="2427162"/>
                </a:cubicBezTo>
                <a:close/>
                <a:moveTo>
                  <a:pt x="6613140" y="2427195"/>
                </a:moveTo>
                <a:cubicBezTo>
                  <a:pt x="6624376" y="2425067"/>
                  <a:pt x="6634312" y="2418222"/>
                  <a:pt x="6637893" y="2406259"/>
                </a:cubicBezTo>
                <a:cubicBezTo>
                  <a:pt x="6648291" y="2383711"/>
                  <a:pt x="6627726" y="2354262"/>
                  <a:pt x="6602078" y="2359554"/>
                </a:cubicBezTo>
                <a:cubicBezTo>
                  <a:pt x="6570885" y="2358634"/>
                  <a:pt x="6562566" y="2399816"/>
                  <a:pt x="6580589" y="2419833"/>
                </a:cubicBezTo>
                <a:cubicBezTo>
                  <a:pt x="6589370" y="2426735"/>
                  <a:pt x="6601905" y="2429323"/>
                  <a:pt x="6613140" y="2427195"/>
                </a:cubicBezTo>
                <a:close/>
                <a:moveTo>
                  <a:pt x="4852721" y="2427217"/>
                </a:moveTo>
                <a:cubicBezTo>
                  <a:pt x="4871911" y="2429683"/>
                  <a:pt x="4893565" y="2419520"/>
                  <a:pt x="4893565" y="2398259"/>
                </a:cubicBezTo>
                <a:cubicBezTo>
                  <a:pt x="4898867" y="2372179"/>
                  <a:pt x="4867517" y="2352675"/>
                  <a:pt x="4844466" y="2362654"/>
                </a:cubicBezTo>
                <a:cubicBezTo>
                  <a:pt x="4819340" y="2369004"/>
                  <a:pt x="4814729" y="2406197"/>
                  <a:pt x="4835245" y="2420484"/>
                </a:cubicBezTo>
                <a:cubicBezTo>
                  <a:pt x="4840201" y="2424169"/>
                  <a:pt x="4846324" y="2426395"/>
                  <a:pt x="4852721" y="2427217"/>
                </a:cubicBezTo>
                <a:close/>
                <a:moveTo>
                  <a:pt x="7218852" y="2427235"/>
                </a:moveTo>
                <a:cubicBezTo>
                  <a:pt x="7239689" y="2428062"/>
                  <a:pt x="7260845" y="2413327"/>
                  <a:pt x="7255418" y="2388925"/>
                </a:cubicBezTo>
                <a:cubicBezTo>
                  <a:pt x="7256097" y="2355931"/>
                  <a:pt x="7205221" y="2347912"/>
                  <a:pt x="7192107" y="2375407"/>
                </a:cubicBezTo>
                <a:cubicBezTo>
                  <a:pt x="7186454" y="2390300"/>
                  <a:pt x="7187585" y="2409317"/>
                  <a:pt x="7199116" y="2421003"/>
                </a:cubicBezTo>
                <a:cubicBezTo>
                  <a:pt x="7204995" y="2424955"/>
                  <a:pt x="7211906" y="2426960"/>
                  <a:pt x="7218852" y="2427235"/>
                </a:cubicBezTo>
                <a:close/>
                <a:moveTo>
                  <a:pt x="5585838" y="2427278"/>
                </a:moveTo>
                <a:cubicBezTo>
                  <a:pt x="5603086" y="2423976"/>
                  <a:pt x="5618045" y="2408843"/>
                  <a:pt x="5613402" y="2389863"/>
                </a:cubicBezTo>
                <a:cubicBezTo>
                  <a:pt x="5612256" y="2355892"/>
                  <a:pt x="5559297" y="2347912"/>
                  <a:pt x="5546229" y="2378007"/>
                </a:cubicBezTo>
                <a:cubicBezTo>
                  <a:pt x="5535454" y="2396702"/>
                  <a:pt x="5547605" y="2421782"/>
                  <a:pt x="5568468" y="2426341"/>
                </a:cubicBezTo>
                <a:cubicBezTo>
                  <a:pt x="5574085" y="2428165"/>
                  <a:pt x="5580088" y="2428379"/>
                  <a:pt x="5585838" y="2427278"/>
                </a:cubicBezTo>
                <a:close/>
                <a:moveTo>
                  <a:pt x="5486212" y="2427312"/>
                </a:moveTo>
                <a:cubicBezTo>
                  <a:pt x="5496841" y="2424897"/>
                  <a:pt x="5505936" y="2417996"/>
                  <a:pt x="5508438" y="2406036"/>
                </a:cubicBezTo>
                <a:cubicBezTo>
                  <a:pt x="5519579" y="2380505"/>
                  <a:pt x="5493886" y="2352674"/>
                  <a:pt x="5467965" y="2360034"/>
                </a:cubicBezTo>
                <a:cubicBezTo>
                  <a:pt x="5439770" y="2362564"/>
                  <a:pt x="5432266" y="2406726"/>
                  <a:pt x="5454777" y="2421677"/>
                </a:cubicBezTo>
                <a:cubicBezTo>
                  <a:pt x="5463417" y="2427657"/>
                  <a:pt x="5475582" y="2429727"/>
                  <a:pt x="5486212" y="2427312"/>
                </a:cubicBezTo>
                <a:close/>
                <a:moveTo>
                  <a:pt x="5176795" y="2427405"/>
                </a:moveTo>
                <a:cubicBezTo>
                  <a:pt x="5194181" y="2422359"/>
                  <a:pt x="5206412" y="2403081"/>
                  <a:pt x="5200361" y="2383933"/>
                </a:cubicBezTo>
                <a:cubicBezTo>
                  <a:pt x="5197826" y="2360932"/>
                  <a:pt x="5168320" y="2354262"/>
                  <a:pt x="5150109" y="2362542"/>
                </a:cubicBezTo>
                <a:cubicBezTo>
                  <a:pt x="5124291" y="2374963"/>
                  <a:pt x="5128441" y="2422575"/>
                  <a:pt x="5158177" y="2427175"/>
                </a:cubicBezTo>
                <a:cubicBezTo>
                  <a:pt x="5164631" y="2429187"/>
                  <a:pt x="5170999" y="2429087"/>
                  <a:pt x="5176795" y="2427405"/>
                </a:cubicBezTo>
                <a:close/>
                <a:moveTo>
                  <a:pt x="6712240" y="2427441"/>
                </a:moveTo>
                <a:cubicBezTo>
                  <a:pt x="6730480" y="2425631"/>
                  <a:pt x="6746501" y="2410315"/>
                  <a:pt x="6741090" y="2389445"/>
                </a:cubicBezTo>
                <a:cubicBezTo>
                  <a:pt x="6742443" y="2359150"/>
                  <a:pt x="6697579" y="2349500"/>
                  <a:pt x="6682024" y="2372390"/>
                </a:cubicBezTo>
                <a:cubicBezTo>
                  <a:pt x="6672104" y="2388548"/>
                  <a:pt x="6673457" y="2417272"/>
                  <a:pt x="6693972" y="2424453"/>
                </a:cubicBezTo>
                <a:cubicBezTo>
                  <a:pt x="6699834" y="2427146"/>
                  <a:pt x="6706160" y="2428044"/>
                  <a:pt x="6712240" y="2427441"/>
                </a:cubicBezTo>
                <a:close/>
                <a:moveTo>
                  <a:pt x="6502190" y="2427555"/>
                </a:moveTo>
                <a:cubicBezTo>
                  <a:pt x="6521812" y="2427341"/>
                  <a:pt x="6540504" y="2411955"/>
                  <a:pt x="6536226" y="2389499"/>
                </a:cubicBezTo>
                <a:cubicBezTo>
                  <a:pt x="6536911" y="2359328"/>
                  <a:pt x="6495165" y="2349499"/>
                  <a:pt x="6476688" y="2368927"/>
                </a:cubicBezTo>
                <a:cubicBezTo>
                  <a:pt x="6464141" y="2384241"/>
                  <a:pt x="6465966" y="2410984"/>
                  <a:pt x="6483075" y="2422412"/>
                </a:cubicBezTo>
                <a:cubicBezTo>
                  <a:pt x="6489006" y="2426012"/>
                  <a:pt x="6495650" y="2427626"/>
                  <a:pt x="6502190" y="2427555"/>
                </a:cubicBezTo>
                <a:close/>
                <a:moveTo>
                  <a:pt x="6397835" y="2427558"/>
                </a:moveTo>
                <a:cubicBezTo>
                  <a:pt x="6417972" y="2427978"/>
                  <a:pt x="6438908" y="2413370"/>
                  <a:pt x="6434644" y="2390617"/>
                </a:cubicBezTo>
                <a:cubicBezTo>
                  <a:pt x="6435099" y="2364417"/>
                  <a:pt x="6402579" y="2351087"/>
                  <a:pt x="6382112" y="2363268"/>
                </a:cubicBezTo>
                <a:cubicBezTo>
                  <a:pt x="6359826" y="2373150"/>
                  <a:pt x="6357779" y="2409463"/>
                  <a:pt x="6378928" y="2421873"/>
                </a:cubicBezTo>
                <a:cubicBezTo>
                  <a:pt x="6384500" y="2425608"/>
                  <a:pt x="6391123" y="2427418"/>
                  <a:pt x="6397835" y="2427558"/>
                </a:cubicBezTo>
                <a:close/>
                <a:moveTo>
                  <a:pt x="5367049" y="2427596"/>
                </a:moveTo>
                <a:cubicBezTo>
                  <a:pt x="5385494" y="2430043"/>
                  <a:pt x="5406484" y="2418359"/>
                  <a:pt x="5405975" y="2397492"/>
                </a:cubicBezTo>
                <a:cubicBezTo>
                  <a:pt x="5411629" y="2373118"/>
                  <a:pt x="5387205" y="2354262"/>
                  <a:pt x="5365042" y="2359551"/>
                </a:cubicBezTo>
                <a:cubicBezTo>
                  <a:pt x="5336999" y="2362310"/>
                  <a:pt x="5330666" y="2403930"/>
                  <a:pt x="5350342" y="2420256"/>
                </a:cubicBezTo>
                <a:cubicBezTo>
                  <a:pt x="5355034" y="2424395"/>
                  <a:pt x="5360900" y="2426781"/>
                  <a:pt x="5367049" y="2427596"/>
                </a:cubicBezTo>
                <a:close/>
                <a:moveTo>
                  <a:pt x="1773561" y="2427658"/>
                </a:moveTo>
                <a:cubicBezTo>
                  <a:pt x="1793923" y="2427976"/>
                  <a:pt x="1814412" y="2413344"/>
                  <a:pt x="1809621" y="2390441"/>
                </a:cubicBezTo>
                <a:cubicBezTo>
                  <a:pt x="1809621" y="2357416"/>
                  <a:pt x="1761028" y="2349499"/>
                  <a:pt x="1745515" y="2375964"/>
                </a:cubicBezTo>
                <a:cubicBezTo>
                  <a:pt x="1740724" y="2391120"/>
                  <a:pt x="1739812" y="2411930"/>
                  <a:pt x="1754184" y="2422109"/>
                </a:cubicBezTo>
                <a:cubicBezTo>
                  <a:pt x="1760001" y="2425785"/>
                  <a:pt x="1766774" y="2427552"/>
                  <a:pt x="1773561" y="2427658"/>
                </a:cubicBezTo>
                <a:close/>
                <a:moveTo>
                  <a:pt x="7324586" y="2427877"/>
                </a:moveTo>
                <a:cubicBezTo>
                  <a:pt x="7336897" y="2427934"/>
                  <a:pt x="7349122" y="2422573"/>
                  <a:pt x="7354632" y="2411510"/>
                </a:cubicBezTo>
                <a:cubicBezTo>
                  <a:pt x="7362667" y="2396682"/>
                  <a:pt x="7354861" y="2380258"/>
                  <a:pt x="7350499" y="2365658"/>
                </a:cubicBezTo>
                <a:cubicBezTo>
                  <a:pt x="7334658" y="2362236"/>
                  <a:pt x="7316522" y="2355849"/>
                  <a:pt x="7301599" y="2366114"/>
                </a:cubicBezTo>
                <a:cubicBezTo>
                  <a:pt x="7288054" y="2377292"/>
                  <a:pt x="7288743" y="2396910"/>
                  <a:pt x="7294023" y="2411738"/>
                </a:cubicBezTo>
                <a:cubicBezTo>
                  <a:pt x="7299878" y="2422345"/>
                  <a:pt x="7312275" y="2427820"/>
                  <a:pt x="7324586" y="2427877"/>
                </a:cubicBezTo>
                <a:close/>
                <a:moveTo>
                  <a:pt x="6085279" y="2428020"/>
                </a:moveTo>
                <a:cubicBezTo>
                  <a:pt x="6106264" y="2430670"/>
                  <a:pt x="6129411" y="2415180"/>
                  <a:pt x="6125341" y="2390604"/>
                </a:cubicBezTo>
                <a:cubicBezTo>
                  <a:pt x="6127150" y="2357143"/>
                  <a:pt x="6077182" y="2347912"/>
                  <a:pt x="6061807" y="2374219"/>
                </a:cubicBezTo>
                <a:cubicBezTo>
                  <a:pt x="6056833" y="2388527"/>
                  <a:pt x="6056154" y="2406526"/>
                  <a:pt x="6066103" y="2418988"/>
                </a:cubicBezTo>
                <a:cubicBezTo>
                  <a:pt x="6071529" y="2424237"/>
                  <a:pt x="6078284" y="2427136"/>
                  <a:pt x="6085279" y="2428020"/>
                </a:cubicBezTo>
                <a:close/>
                <a:moveTo>
                  <a:pt x="4652039" y="2428286"/>
                </a:moveTo>
                <a:cubicBezTo>
                  <a:pt x="4671497" y="2428083"/>
                  <a:pt x="4691116" y="2411798"/>
                  <a:pt x="4686985" y="2390653"/>
                </a:cubicBezTo>
                <a:cubicBezTo>
                  <a:pt x="4689050" y="2360641"/>
                  <a:pt x="4645223" y="2349500"/>
                  <a:pt x="4626866" y="2369508"/>
                </a:cubicBezTo>
                <a:cubicBezTo>
                  <a:pt x="4614704" y="2384969"/>
                  <a:pt x="4616081" y="2411344"/>
                  <a:pt x="4633520" y="2422712"/>
                </a:cubicBezTo>
                <a:cubicBezTo>
                  <a:pt x="4639085" y="2426634"/>
                  <a:pt x="4645553" y="2428353"/>
                  <a:pt x="4652039" y="2428286"/>
                </a:cubicBezTo>
                <a:close/>
                <a:moveTo>
                  <a:pt x="5988405" y="2428288"/>
                </a:moveTo>
                <a:cubicBezTo>
                  <a:pt x="6008266" y="2428299"/>
                  <a:pt x="6027674" y="2414073"/>
                  <a:pt x="6023199" y="2391105"/>
                </a:cubicBezTo>
                <a:cubicBezTo>
                  <a:pt x="6023887" y="2358425"/>
                  <a:pt x="5973852" y="2347912"/>
                  <a:pt x="5959622" y="2376250"/>
                </a:cubicBezTo>
                <a:cubicBezTo>
                  <a:pt x="5955032" y="2391334"/>
                  <a:pt x="5952966" y="2414416"/>
                  <a:pt x="5969262" y="2423329"/>
                </a:cubicBezTo>
                <a:cubicBezTo>
                  <a:pt x="5975115" y="2426699"/>
                  <a:pt x="5981785" y="2428285"/>
                  <a:pt x="5988405" y="2428288"/>
                </a:cubicBezTo>
                <a:close/>
                <a:moveTo>
                  <a:pt x="4758520" y="2428335"/>
                </a:moveTo>
                <a:cubicBezTo>
                  <a:pt x="4779493" y="2426650"/>
                  <a:pt x="4797927" y="2406170"/>
                  <a:pt x="4790382" y="2382837"/>
                </a:cubicBezTo>
                <a:cubicBezTo>
                  <a:pt x="4783295" y="2354262"/>
                  <a:pt x="4749914" y="2357027"/>
                  <a:pt x="4728651" y="2365323"/>
                </a:cubicBezTo>
                <a:cubicBezTo>
                  <a:pt x="4722706" y="2384681"/>
                  <a:pt x="4716304" y="2410721"/>
                  <a:pt x="4737567" y="2423165"/>
                </a:cubicBezTo>
                <a:cubicBezTo>
                  <a:pt x="4744255" y="2427370"/>
                  <a:pt x="4751528" y="2428897"/>
                  <a:pt x="4758520" y="2428335"/>
                </a:cubicBezTo>
                <a:close/>
                <a:moveTo>
                  <a:pt x="5069150" y="2428427"/>
                </a:moveTo>
                <a:cubicBezTo>
                  <a:pt x="5084035" y="2426281"/>
                  <a:pt x="5097265" y="2414445"/>
                  <a:pt x="5097774" y="2397796"/>
                </a:cubicBezTo>
                <a:cubicBezTo>
                  <a:pt x="5103654" y="2371898"/>
                  <a:pt x="5074253" y="2351087"/>
                  <a:pt x="5051636" y="2361493"/>
                </a:cubicBezTo>
                <a:cubicBezTo>
                  <a:pt x="5021104" y="2368661"/>
                  <a:pt x="5023592" y="2421844"/>
                  <a:pt x="5054124" y="2427163"/>
                </a:cubicBezTo>
                <a:cubicBezTo>
                  <a:pt x="5059043" y="2428781"/>
                  <a:pt x="5064189" y="2429142"/>
                  <a:pt x="5069150" y="2428427"/>
                </a:cubicBezTo>
                <a:close/>
                <a:moveTo>
                  <a:pt x="4348110" y="2430462"/>
                </a:moveTo>
                <a:cubicBezTo>
                  <a:pt x="4373082" y="2422978"/>
                  <a:pt x="4389279" y="2391455"/>
                  <a:pt x="4370607" y="2369456"/>
                </a:cubicBezTo>
                <a:cubicBezTo>
                  <a:pt x="4349460" y="2346324"/>
                  <a:pt x="4305141" y="2364240"/>
                  <a:pt x="4310765" y="2396898"/>
                </a:cubicBezTo>
                <a:cubicBezTo>
                  <a:pt x="4310765" y="2417762"/>
                  <a:pt x="4332587" y="2423885"/>
                  <a:pt x="4348110" y="2430462"/>
                </a:cubicBezTo>
                <a:close/>
                <a:moveTo>
                  <a:pt x="7542083" y="2528954"/>
                </a:moveTo>
                <a:cubicBezTo>
                  <a:pt x="7552146" y="2525580"/>
                  <a:pt x="7560424" y="2518046"/>
                  <a:pt x="7562692" y="2506689"/>
                </a:cubicBezTo>
                <a:cubicBezTo>
                  <a:pt x="7572217" y="2480826"/>
                  <a:pt x="7544776" y="2455862"/>
                  <a:pt x="7519149" y="2464633"/>
                </a:cubicBezTo>
                <a:cubicBezTo>
                  <a:pt x="7491481" y="2470480"/>
                  <a:pt x="7488079" y="2512536"/>
                  <a:pt x="7510758" y="2526255"/>
                </a:cubicBezTo>
                <a:cubicBezTo>
                  <a:pt x="7520170" y="2531540"/>
                  <a:pt x="7532019" y="2532327"/>
                  <a:pt x="7542083" y="2528954"/>
                </a:cubicBezTo>
                <a:close/>
                <a:moveTo>
                  <a:pt x="5379036" y="2530234"/>
                </a:moveTo>
                <a:cubicBezTo>
                  <a:pt x="5416391" y="2527277"/>
                  <a:pt x="5415930" y="2463595"/>
                  <a:pt x="5377653" y="2462913"/>
                </a:cubicBezTo>
                <a:cubicBezTo>
                  <a:pt x="5348368" y="2455862"/>
                  <a:pt x="5333841" y="2486338"/>
                  <a:pt x="5337300" y="2510674"/>
                </a:cubicBezTo>
                <a:cubicBezTo>
                  <a:pt x="5348829" y="2520454"/>
                  <a:pt x="5361742" y="2535237"/>
                  <a:pt x="5379036" y="2530234"/>
                </a:cubicBezTo>
                <a:close/>
                <a:moveTo>
                  <a:pt x="6710202" y="2530608"/>
                </a:moveTo>
                <a:cubicBezTo>
                  <a:pt x="6718797" y="2530352"/>
                  <a:pt x="6727278" y="2527167"/>
                  <a:pt x="6733611" y="2520912"/>
                </a:cubicBezTo>
                <a:cubicBezTo>
                  <a:pt x="6751479" y="2500441"/>
                  <a:pt x="6739039" y="2457450"/>
                  <a:pt x="6707375" y="2462682"/>
                </a:cubicBezTo>
                <a:cubicBezTo>
                  <a:pt x="6675257" y="2459497"/>
                  <a:pt x="6667341" y="2503398"/>
                  <a:pt x="6686114" y="2522732"/>
                </a:cubicBezTo>
                <a:cubicBezTo>
                  <a:pt x="6692899" y="2528191"/>
                  <a:pt x="6701607" y="2530864"/>
                  <a:pt x="6710202" y="2530608"/>
                </a:cubicBezTo>
                <a:close/>
                <a:moveTo>
                  <a:pt x="7319930" y="2530708"/>
                </a:moveTo>
                <a:cubicBezTo>
                  <a:pt x="7338052" y="2532540"/>
                  <a:pt x="7357810" y="2522124"/>
                  <a:pt x="7358324" y="2502065"/>
                </a:cubicBezTo>
                <a:cubicBezTo>
                  <a:pt x="7364254" y="2476690"/>
                  <a:pt x="7337568" y="2452687"/>
                  <a:pt x="7313390" y="2464117"/>
                </a:cubicBezTo>
                <a:cubicBezTo>
                  <a:pt x="7287160" y="2470747"/>
                  <a:pt x="7284879" y="2508694"/>
                  <a:pt x="7303126" y="2524696"/>
                </a:cubicBezTo>
                <a:cubicBezTo>
                  <a:pt x="7308030" y="2528125"/>
                  <a:pt x="7313889" y="2530097"/>
                  <a:pt x="7319930" y="2530708"/>
                </a:cubicBezTo>
                <a:close/>
                <a:moveTo>
                  <a:pt x="5575438" y="2530900"/>
                </a:moveTo>
                <a:cubicBezTo>
                  <a:pt x="5592420" y="2531768"/>
                  <a:pt x="5610001" y="2520581"/>
                  <a:pt x="5612189" y="2502065"/>
                </a:cubicBezTo>
                <a:cubicBezTo>
                  <a:pt x="5619591" y="2473261"/>
                  <a:pt x="5583924" y="2452687"/>
                  <a:pt x="5560595" y="2465717"/>
                </a:cubicBezTo>
                <a:cubicBezTo>
                  <a:pt x="5537041" y="2476462"/>
                  <a:pt x="5537266" y="2513266"/>
                  <a:pt x="5559249" y="2525839"/>
                </a:cubicBezTo>
                <a:cubicBezTo>
                  <a:pt x="5564184" y="2528982"/>
                  <a:pt x="5569778" y="2530611"/>
                  <a:pt x="5575438" y="2530900"/>
                </a:cubicBezTo>
                <a:close/>
                <a:moveTo>
                  <a:pt x="4444179" y="2530962"/>
                </a:moveTo>
                <a:cubicBezTo>
                  <a:pt x="4464737" y="2532209"/>
                  <a:pt x="4486204" y="2516862"/>
                  <a:pt x="4481703" y="2493842"/>
                </a:cubicBezTo>
                <a:cubicBezTo>
                  <a:pt x="4484473" y="2461785"/>
                  <a:pt x="4436461" y="2451099"/>
                  <a:pt x="4419149" y="2474972"/>
                </a:cubicBezTo>
                <a:cubicBezTo>
                  <a:pt x="4409916" y="2489750"/>
                  <a:pt x="4411070" y="2512258"/>
                  <a:pt x="4424920" y="2523853"/>
                </a:cubicBezTo>
                <a:cubicBezTo>
                  <a:pt x="4430575" y="2528287"/>
                  <a:pt x="4437327" y="2530546"/>
                  <a:pt x="4444179" y="2530962"/>
                </a:cubicBezTo>
                <a:close/>
                <a:moveTo>
                  <a:pt x="7425936" y="2531015"/>
                </a:moveTo>
                <a:cubicBezTo>
                  <a:pt x="7444763" y="2531068"/>
                  <a:pt x="7463303" y="2516594"/>
                  <a:pt x="7460412" y="2495663"/>
                </a:cubicBezTo>
                <a:cubicBezTo>
                  <a:pt x="7464267" y="2462128"/>
                  <a:pt x="7412333" y="2451100"/>
                  <a:pt x="7397592" y="2478783"/>
                </a:cubicBezTo>
                <a:cubicBezTo>
                  <a:pt x="7393963" y="2494537"/>
                  <a:pt x="7392829" y="2515243"/>
                  <a:pt x="7407797" y="2525821"/>
                </a:cubicBezTo>
                <a:cubicBezTo>
                  <a:pt x="7413353" y="2529366"/>
                  <a:pt x="7419661" y="2530998"/>
                  <a:pt x="7425936" y="2531015"/>
                </a:cubicBezTo>
                <a:close/>
                <a:moveTo>
                  <a:pt x="1665032" y="2531062"/>
                </a:moveTo>
                <a:cubicBezTo>
                  <a:pt x="1680617" y="2534451"/>
                  <a:pt x="1698545" y="2527030"/>
                  <a:pt x="1703508" y="2510729"/>
                </a:cubicBezTo>
                <a:cubicBezTo>
                  <a:pt x="1706247" y="2497459"/>
                  <a:pt x="1708072" y="2479842"/>
                  <a:pt x="1695521" y="2470920"/>
                </a:cubicBezTo>
                <a:cubicBezTo>
                  <a:pt x="1682058" y="2460624"/>
                  <a:pt x="1661520" y="2461997"/>
                  <a:pt x="1647829" y="2471148"/>
                </a:cubicBezTo>
                <a:cubicBezTo>
                  <a:pt x="1635050" y="2485333"/>
                  <a:pt x="1635734" y="2511644"/>
                  <a:pt x="1650795" y="2523998"/>
                </a:cubicBezTo>
                <a:cubicBezTo>
                  <a:pt x="1654902" y="2527602"/>
                  <a:pt x="1659838" y="2529933"/>
                  <a:pt x="1665032" y="2531062"/>
                </a:cubicBezTo>
                <a:close/>
                <a:moveTo>
                  <a:pt x="4551292" y="2531119"/>
                </a:moveTo>
                <a:cubicBezTo>
                  <a:pt x="4558824" y="2530863"/>
                  <a:pt x="4566327" y="2528532"/>
                  <a:pt x="4572921" y="2524324"/>
                </a:cubicBezTo>
                <a:cubicBezTo>
                  <a:pt x="4594067" y="2505215"/>
                  <a:pt x="4582926" y="2459265"/>
                  <a:pt x="4549956" y="2464042"/>
                </a:cubicBezTo>
                <a:cubicBezTo>
                  <a:pt x="4517214" y="2459037"/>
                  <a:pt x="4506754" y="2507945"/>
                  <a:pt x="4529492" y="2525461"/>
                </a:cubicBezTo>
                <a:cubicBezTo>
                  <a:pt x="4536200" y="2529555"/>
                  <a:pt x="4543760" y="2531375"/>
                  <a:pt x="4551292" y="2531119"/>
                </a:cubicBezTo>
                <a:close/>
                <a:moveTo>
                  <a:pt x="1366194" y="2531147"/>
                </a:moveTo>
                <a:cubicBezTo>
                  <a:pt x="1387113" y="2530055"/>
                  <a:pt x="1407297" y="2510035"/>
                  <a:pt x="1400283" y="2487980"/>
                </a:cubicBezTo>
                <a:cubicBezTo>
                  <a:pt x="1392530" y="2458347"/>
                  <a:pt x="1348289" y="2454275"/>
                  <a:pt x="1333008" y="2480063"/>
                </a:cubicBezTo>
                <a:cubicBezTo>
                  <a:pt x="1328674" y="2495671"/>
                  <a:pt x="1329587" y="2516935"/>
                  <a:pt x="1346008" y="2525305"/>
                </a:cubicBezTo>
                <a:cubicBezTo>
                  <a:pt x="1352166" y="2529772"/>
                  <a:pt x="1359221" y="2531511"/>
                  <a:pt x="1366194" y="2531147"/>
                </a:cubicBezTo>
                <a:close/>
                <a:moveTo>
                  <a:pt x="1771743" y="2531158"/>
                </a:moveTo>
                <a:cubicBezTo>
                  <a:pt x="1789678" y="2532615"/>
                  <a:pt x="1808848" y="2522367"/>
                  <a:pt x="1809542" y="2502807"/>
                </a:cubicBezTo>
                <a:cubicBezTo>
                  <a:pt x="1816018" y="2476726"/>
                  <a:pt x="1786872" y="2454274"/>
                  <a:pt x="1762353" y="2464706"/>
                </a:cubicBezTo>
                <a:cubicBezTo>
                  <a:pt x="1736677" y="2472644"/>
                  <a:pt x="1735059" y="2510971"/>
                  <a:pt x="1754951" y="2525712"/>
                </a:cubicBezTo>
                <a:cubicBezTo>
                  <a:pt x="1759924" y="2528887"/>
                  <a:pt x="1765766" y="2530673"/>
                  <a:pt x="1771743" y="2531158"/>
                </a:cubicBezTo>
                <a:close/>
                <a:moveTo>
                  <a:pt x="5679877" y="2531236"/>
                </a:moveTo>
                <a:cubicBezTo>
                  <a:pt x="5699428" y="2530665"/>
                  <a:pt x="5718689" y="2515690"/>
                  <a:pt x="5715944" y="2494877"/>
                </a:cubicBezTo>
                <a:cubicBezTo>
                  <a:pt x="5716630" y="2462389"/>
                  <a:pt x="5668584" y="2452687"/>
                  <a:pt x="5650968" y="2477054"/>
                </a:cubicBezTo>
                <a:cubicBezTo>
                  <a:pt x="5641816" y="2492847"/>
                  <a:pt x="5644104" y="2516536"/>
                  <a:pt x="5661034" y="2526689"/>
                </a:cubicBezTo>
                <a:cubicBezTo>
                  <a:pt x="5666811" y="2530017"/>
                  <a:pt x="5673360" y="2531427"/>
                  <a:pt x="5679877" y="2531236"/>
                </a:cubicBezTo>
                <a:close/>
                <a:moveTo>
                  <a:pt x="2080641" y="2531277"/>
                </a:moveTo>
                <a:cubicBezTo>
                  <a:pt x="2101133" y="2532356"/>
                  <a:pt x="2122950" y="2517313"/>
                  <a:pt x="2119816" y="2495090"/>
                </a:cubicBezTo>
                <a:cubicBezTo>
                  <a:pt x="2121439" y="2459760"/>
                  <a:pt x="2065941" y="2451099"/>
                  <a:pt x="2051086" y="2480502"/>
                </a:cubicBezTo>
                <a:cubicBezTo>
                  <a:pt x="2046209" y="2495545"/>
                  <a:pt x="2047138" y="2514919"/>
                  <a:pt x="2061538" y="2524492"/>
                </a:cubicBezTo>
                <a:cubicBezTo>
                  <a:pt x="2067105" y="2528766"/>
                  <a:pt x="2073801" y="2530917"/>
                  <a:pt x="2080641" y="2531277"/>
                </a:cubicBezTo>
                <a:close/>
                <a:moveTo>
                  <a:pt x="5065098" y="2531331"/>
                </a:moveTo>
                <a:cubicBezTo>
                  <a:pt x="5085647" y="2529860"/>
                  <a:pt x="5104292" y="2509525"/>
                  <a:pt x="5096682" y="2487016"/>
                </a:cubicBezTo>
                <a:cubicBezTo>
                  <a:pt x="5092172" y="2454275"/>
                  <a:pt x="5036925" y="2455185"/>
                  <a:pt x="5031062" y="2486334"/>
                </a:cubicBezTo>
                <a:cubicBezTo>
                  <a:pt x="5027454" y="2500658"/>
                  <a:pt x="5031964" y="2517710"/>
                  <a:pt x="5044818" y="2525895"/>
                </a:cubicBezTo>
                <a:cubicBezTo>
                  <a:pt x="5051188" y="2530215"/>
                  <a:pt x="5058249" y="2531821"/>
                  <a:pt x="5065098" y="2531331"/>
                </a:cubicBezTo>
                <a:close/>
                <a:moveTo>
                  <a:pt x="5472674" y="2531336"/>
                </a:moveTo>
                <a:cubicBezTo>
                  <a:pt x="5491855" y="2531272"/>
                  <a:pt x="5510843" y="2515070"/>
                  <a:pt x="5509817" y="2494496"/>
                </a:cubicBezTo>
                <a:cubicBezTo>
                  <a:pt x="5511641" y="2469807"/>
                  <a:pt x="5481305" y="2455862"/>
                  <a:pt x="5461005" y="2464549"/>
                </a:cubicBezTo>
                <a:cubicBezTo>
                  <a:pt x="5435231" y="2472093"/>
                  <a:pt x="5432266" y="2511869"/>
                  <a:pt x="5454163" y="2525585"/>
                </a:cubicBezTo>
                <a:cubicBezTo>
                  <a:pt x="5459865" y="2529586"/>
                  <a:pt x="5466280" y="2531357"/>
                  <a:pt x="5472674" y="2531336"/>
                </a:cubicBezTo>
                <a:close/>
                <a:moveTo>
                  <a:pt x="5788993" y="2531466"/>
                </a:moveTo>
                <a:cubicBezTo>
                  <a:pt x="5798724" y="2530098"/>
                  <a:pt x="5807936" y="2525081"/>
                  <a:pt x="5813579" y="2516758"/>
                </a:cubicBezTo>
                <a:cubicBezTo>
                  <a:pt x="5822791" y="2496690"/>
                  <a:pt x="5817033" y="2465221"/>
                  <a:pt x="5790317" y="2463397"/>
                </a:cubicBezTo>
                <a:cubicBezTo>
                  <a:pt x="5755310" y="2454275"/>
                  <a:pt x="5733891" y="2503760"/>
                  <a:pt x="5761298" y="2524283"/>
                </a:cubicBezTo>
                <a:cubicBezTo>
                  <a:pt x="5769014" y="2530554"/>
                  <a:pt x="5779263" y="2532834"/>
                  <a:pt x="5788993" y="2531466"/>
                </a:cubicBezTo>
                <a:close/>
                <a:moveTo>
                  <a:pt x="6190742" y="2531548"/>
                </a:moveTo>
                <a:cubicBezTo>
                  <a:pt x="6212383" y="2531915"/>
                  <a:pt x="6234855" y="2512018"/>
                  <a:pt x="6228032" y="2488366"/>
                </a:cubicBezTo>
                <a:cubicBezTo>
                  <a:pt x="6224621" y="2456831"/>
                  <a:pt x="6173678" y="2452687"/>
                  <a:pt x="6162079" y="2480310"/>
                </a:cubicBezTo>
                <a:cubicBezTo>
                  <a:pt x="6156166" y="2494581"/>
                  <a:pt x="6157758" y="2514147"/>
                  <a:pt x="6170494" y="2523815"/>
                </a:cubicBezTo>
                <a:cubicBezTo>
                  <a:pt x="6176407" y="2529052"/>
                  <a:pt x="6183528" y="2531426"/>
                  <a:pt x="6190742" y="2531548"/>
                </a:cubicBezTo>
                <a:close/>
                <a:moveTo>
                  <a:pt x="1467187" y="2531564"/>
                </a:moveTo>
                <a:cubicBezTo>
                  <a:pt x="1486320" y="2531649"/>
                  <a:pt x="1505031" y="2515875"/>
                  <a:pt x="1500720" y="2494899"/>
                </a:cubicBezTo>
                <a:cubicBezTo>
                  <a:pt x="1504628" y="2470991"/>
                  <a:pt x="1477497" y="2459037"/>
                  <a:pt x="1457260" y="2465127"/>
                </a:cubicBezTo>
                <a:cubicBezTo>
                  <a:pt x="1428518" y="2469187"/>
                  <a:pt x="1423920" y="2513394"/>
                  <a:pt x="1448751" y="2525799"/>
                </a:cubicBezTo>
                <a:cubicBezTo>
                  <a:pt x="1454386" y="2529746"/>
                  <a:pt x="1460809" y="2531536"/>
                  <a:pt x="1467187" y="2531564"/>
                </a:cubicBezTo>
                <a:close/>
                <a:moveTo>
                  <a:pt x="6499655" y="2531589"/>
                </a:moveTo>
                <a:cubicBezTo>
                  <a:pt x="6516942" y="2532596"/>
                  <a:pt x="6535030" y="2522350"/>
                  <a:pt x="6535543" y="2502974"/>
                </a:cubicBezTo>
                <a:cubicBezTo>
                  <a:pt x="6541929" y="2476909"/>
                  <a:pt x="6515018" y="2454274"/>
                  <a:pt x="6490387" y="2464791"/>
                </a:cubicBezTo>
                <a:cubicBezTo>
                  <a:pt x="6462563" y="2470050"/>
                  <a:pt x="6460966" y="2514634"/>
                  <a:pt x="6483317" y="2526752"/>
                </a:cubicBezTo>
                <a:cubicBezTo>
                  <a:pt x="6488220" y="2529667"/>
                  <a:pt x="6493893" y="2531253"/>
                  <a:pt x="6499655" y="2531589"/>
                </a:cubicBezTo>
                <a:close/>
                <a:moveTo>
                  <a:pt x="6296725" y="2531609"/>
                </a:moveTo>
                <a:cubicBezTo>
                  <a:pt x="6318831" y="2531095"/>
                  <a:pt x="6340519" y="2510144"/>
                  <a:pt x="6331604" y="2486493"/>
                </a:cubicBezTo>
                <a:cubicBezTo>
                  <a:pt x="6325660" y="2457016"/>
                  <a:pt x="6277883" y="2454274"/>
                  <a:pt x="6265996" y="2480552"/>
                </a:cubicBezTo>
                <a:cubicBezTo>
                  <a:pt x="6257766" y="2494948"/>
                  <a:pt x="6262567" y="2514599"/>
                  <a:pt x="6275597" y="2524654"/>
                </a:cubicBezTo>
                <a:cubicBezTo>
                  <a:pt x="6281941" y="2529681"/>
                  <a:pt x="6289356" y="2531780"/>
                  <a:pt x="6296725" y="2531609"/>
                </a:cubicBezTo>
                <a:close/>
                <a:moveTo>
                  <a:pt x="4239364" y="2531651"/>
                </a:moveTo>
                <a:cubicBezTo>
                  <a:pt x="4256707" y="2532247"/>
                  <a:pt x="4274275" y="2519703"/>
                  <a:pt x="4277004" y="2501673"/>
                </a:cubicBezTo>
                <a:cubicBezTo>
                  <a:pt x="4282916" y="2474686"/>
                  <a:pt x="4246758" y="2454275"/>
                  <a:pt x="4224472" y="2467202"/>
                </a:cubicBezTo>
                <a:cubicBezTo>
                  <a:pt x="4200821" y="2476727"/>
                  <a:pt x="4200366" y="2515280"/>
                  <a:pt x="4222652" y="2526393"/>
                </a:cubicBezTo>
                <a:cubicBezTo>
                  <a:pt x="4227826" y="2529795"/>
                  <a:pt x="4233582" y="2531453"/>
                  <a:pt x="4239364" y="2531651"/>
                </a:cubicBezTo>
                <a:close/>
                <a:moveTo>
                  <a:pt x="5987253" y="2531667"/>
                </a:moveTo>
                <a:cubicBezTo>
                  <a:pt x="6006559" y="2531903"/>
                  <a:pt x="6026153" y="2516391"/>
                  <a:pt x="6021875" y="2494966"/>
                </a:cubicBezTo>
                <a:cubicBezTo>
                  <a:pt x="6025069" y="2463428"/>
                  <a:pt x="5980347" y="2452687"/>
                  <a:pt x="5962550" y="2474169"/>
                </a:cubicBezTo>
                <a:cubicBezTo>
                  <a:pt x="5952966" y="2489710"/>
                  <a:pt x="5953651" y="2514163"/>
                  <a:pt x="5968938" y="2525818"/>
                </a:cubicBezTo>
                <a:cubicBezTo>
                  <a:pt x="5974415" y="2529760"/>
                  <a:pt x="5980818" y="2531589"/>
                  <a:pt x="5987253" y="2531667"/>
                </a:cubicBezTo>
                <a:close/>
                <a:moveTo>
                  <a:pt x="6806421" y="2531675"/>
                </a:moveTo>
                <a:cubicBezTo>
                  <a:pt x="6824167" y="2533620"/>
                  <a:pt x="6843453" y="2522602"/>
                  <a:pt x="6844650" y="2502899"/>
                </a:cubicBezTo>
                <a:cubicBezTo>
                  <a:pt x="6851492" y="2477089"/>
                  <a:pt x="6822528" y="2454275"/>
                  <a:pt x="6799037" y="2464184"/>
                </a:cubicBezTo>
                <a:cubicBezTo>
                  <a:pt x="6772810" y="2471328"/>
                  <a:pt x="6770529" y="2509351"/>
                  <a:pt x="6789915" y="2525252"/>
                </a:cubicBezTo>
                <a:cubicBezTo>
                  <a:pt x="6794761" y="2528939"/>
                  <a:pt x="6800506" y="2531027"/>
                  <a:pt x="6806421" y="2531675"/>
                </a:cubicBezTo>
                <a:close/>
                <a:moveTo>
                  <a:pt x="6398101" y="2531711"/>
                </a:moveTo>
                <a:cubicBezTo>
                  <a:pt x="6417566" y="2532323"/>
                  <a:pt x="6437788" y="2517247"/>
                  <a:pt x="6434929" y="2495083"/>
                </a:cubicBezTo>
                <a:cubicBezTo>
                  <a:pt x="6435826" y="2463699"/>
                  <a:pt x="6392327" y="2451099"/>
                  <a:pt x="6374165" y="2474237"/>
                </a:cubicBezTo>
                <a:cubicBezTo>
                  <a:pt x="6359366" y="2488211"/>
                  <a:pt x="6363851" y="2514784"/>
                  <a:pt x="6379771" y="2525551"/>
                </a:cubicBezTo>
                <a:cubicBezTo>
                  <a:pt x="6385208" y="2529560"/>
                  <a:pt x="6391612" y="2531507"/>
                  <a:pt x="6398101" y="2531711"/>
                </a:cubicBezTo>
                <a:close/>
                <a:moveTo>
                  <a:pt x="1877987" y="2531738"/>
                </a:moveTo>
                <a:cubicBezTo>
                  <a:pt x="1896933" y="2531620"/>
                  <a:pt x="1914660" y="2515811"/>
                  <a:pt x="1913974" y="2494846"/>
                </a:cubicBezTo>
                <a:cubicBezTo>
                  <a:pt x="1916036" y="2463227"/>
                  <a:pt x="1870948" y="2452687"/>
                  <a:pt x="1851718" y="2472621"/>
                </a:cubicBezTo>
                <a:cubicBezTo>
                  <a:pt x="1841416" y="2488660"/>
                  <a:pt x="1841416" y="2516154"/>
                  <a:pt x="1859269" y="2526236"/>
                </a:cubicBezTo>
                <a:cubicBezTo>
                  <a:pt x="1865218" y="2530074"/>
                  <a:pt x="1871673" y="2531778"/>
                  <a:pt x="1877987" y="2531738"/>
                </a:cubicBezTo>
                <a:close/>
                <a:moveTo>
                  <a:pt x="7216847" y="2531776"/>
                </a:moveTo>
                <a:cubicBezTo>
                  <a:pt x="7234759" y="2534027"/>
                  <a:pt x="7254490" y="2523481"/>
                  <a:pt x="7255850" y="2503418"/>
                </a:cubicBezTo>
                <a:cubicBezTo>
                  <a:pt x="7262654" y="2478954"/>
                  <a:pt x="7237027" y="2455862"/>
                  <a:pt x="7213895" y="2464779"/>
                </a:cubicBezTo>
                <a:cubicBezTo>
                  <a:pt x="7185093" y="2467751"/>
                  <a:pt x="7181691" y="2508448"/>
                  <a:pt x="7200288" y="2525139"/>
                </a:cubicBezTo>
                <a:cubicBezTo>
                  <a:pt x="7205107" y="2528854"/>
                  <a:pt x="7210876" y="2531026"/>
                  <a:pt x="7216847" y="2531776"/>
                </a:cubicBezTo>
                <a:close/>
                <a:moveTo>
                  <a:pt x="5881552" y="2531786"/>
                </a:moveTo>
                <a:cubicBezTo>
                  <a:pt x="5899086" y="2533449"/>
                  <a:pt x="5917956" y="2522321"/>
                  <a:pt x="5919652" y="2503391"/>
                </a:cubicBezTo>
                <a:cubicBezTo>
                  <a:pt x="5927567" y="2477469"/>
                  <a:pt x="5897489" y="2454275"/>
                  <a:pt x="5873969" y="2465417"/>
                </a:cubicBezTo>
                <a:cubicBezTo>
                  <a:pt x="5848866" y="2472693"/>
                  <a:pt x="5846604" y="2510440"/>
                  <a:pt x="5865149" y="2525675"/>
                </a:cubicBezTo>
                <a:cubicBezTo>
                  <a:pt x="5870011" y="2529256"/>
                  <a:pt x="5875707" y="2531231"/>
                  <a:pt x="5881552" y="2531786"/>
                </a:cubicBezTo>
                <a:close/>
                <a:moveTo>
                  <a:pt x="4757838" y="2531786"/>
                </a:moveTo>
                <a:cubicBezTo>
                  <a:pt x="4778086" y="2530009"/>
                  <a:pt x="4796859" y="2509981"/>
                  <a:pt x="4790872" y="2488273"/>
                </a:cubicBezTo>
                <a:cubicBezTo>
                  <a:pt x="4786995" y="2461396"/>
                  <a:pt x="4748452" y="2454275"/>
                  <a:pt x="4730435" y="2471504"/>
                </a:cubicBezTo>
                <a:cubicBezTo>
                  <a:pt x="4717891" y="2488273"/>
                  <a:pt x="4719944" y="2514920"/>
                  <a:pt x="4737961" y="2526865"/>
                </a:cubicBezTo>
                <a:cubicBezTo>
                  <a:pt x="4744176" y="2530943"/>
                  <a:pt x="4751089" y="2532378"/>
                  <a:pt x="4757838" y="2531786"/>
                </a:cubicBezTo>
                <a:close/>
                <a:moveTo>
                  <a:pt x="1983014" y="2531792"/>
                </a:moveTo>
                <a:cubicBezTo>
                  <a:pt x="2003397" y="2530285"/>
                  <a:pt x="2022025" y="2510563"/>
                  <a:pt x="2016147" y="2488515"/>
                </a:cubicBezTo>
                <a:cubicBezTo>
                  <a:pt x="2010844" y="2457051"/>
                  <a:pt x="1960132" y="2452687"/>
                  <a:pt x="1948373" y="2481395"/>
                </a:cubicBezTo>
                <a:cubicBezTo>
                  <a:pt x="1939852" y="2497931"/>
                  <a:pt x="1947222" y="2517682"/>
                  <a:pt x="1962899" y="2526639"/>
                </a:cubicBezTo>
                <a:cubicBezTo>
                  <a:pt x="1969234" y="2530773"/>
                  <a:pt x="1976221" y="2532295"/>
                  <a:pt x="1983014" y="2531792"/>
                </a:cubicBezTo>
                <a:close/>
                <a:moveTo>
                  <a:pt x="4338693" y="2531842"/>
                </a:moveTo>
                <a:cubicBezTo>
                  <a:pt x="4357113" y="2534578"/>
                  <a:pt x="4378092" y="2522589"/>
                  <a:pt x="4378604" y="2501737"/>
                </a:cubicBezTo>
                <a:cubicBezTo>
                  <a:pt x="4384516" y="2477178"/>
                  <a:pt x="4358364" y="2455862"/>
                  <a:pt x="4335850" y="2463508"/>
                </a:cubicBezTo>
                <a:cubicBezTo>
                  <a:pt x="4307879" y="2466983"/>
                  <a:pt x="4301966" y="2507297"/>
                  <a:pt x="4321978" y="2523979"/>
                </a:cubicBezTo>
                <a:cubicBezTo>
                  <a:pt x="4326697" y="2528381"/>
                  <a:pt x="4332553" y="2530929"/>
                  <a:pt x="4338693" y="2531842"/>
                </a:cubicBezTo>
                <a:close/>
                <a:moveTo>
                  <a:pt x="7120990" y="2531936"/>
                </a:moveTo>
                <a:cubicBezTo>
                  <a:pt x="7141325" y="2530508"/>
                  <a:pt x="7160324" y="2511031"/>
                  <a:pt x="7153369" y="2488698"/>
                </a:cubicBezTo>
                <a:cubicBezTo>
                  <a:pt x="7149524" y="2458920"/>
                  <a:pt x="7105419" y="2452687"/>
                  <a:pt x="7090491" y="2476232"/>
                </a:cubicBezTo>
                <a:cubicBezTo>
                  <a:pt x="7078504" y="2491929"/>
                  <a:pt x="7084158" y="2517552"/>
                  <a:pt x="7101122" y="2526786"/>
                </a:cubicBezTo>
                <a:cubicBezTo>
                  <a:pt x="7107285" y="2530883"/>
                  <a:pt x="7114212" y="2532412"/>
                  <a:pt x="7120990" y="2531936"/>
                </a:cubicBezTo>
                <a:close/>
                <a:moveTo>
                  <a:pt x="6912494" y="2532010"/>
                </a:moveTo>
                <a:cubicBezTo>
                  <a:pt x="6931157" y="2531497"/>
                  <a:pt x="6949189" y="2515593"/>
                  <a:pt x="6947676" y="2495072"/>
                </a:cubicBezTo>
                <a:cubicBezTo>
                  <a:pt x="6949917" y="2470218"/>
                  <a:pt x="6920551" y="2457449"/>
                  <a:pt x="6900599" y="2465202"/>
                </a:cubicBezTo>
                <a:cubicBezTo>
                  <a:pt x="6874819" y="2472498"/>
                  <a:pt x="6872129" y="2513541"/>
                  <a:pt x="6894322" y="2526994"/>
                </a:cubicBezTo>
                <a:cubicBezTo>
                  <a:pt x="6899983" y="2530642"/>
                  <a:pt x="6906274" y="2532181"/>
                  <a:pt x="6912494" y="2532010"/>
                </a:cubicBezTo>
                <a:close/>
                <a:moveTo>
                  <a:pt x="7016531" y="2532047"/>
                </a:moveTo>
                <a:cubicBezTo>
                  <a:pt x="7035981" y="2531629"/>
                  <a:pt x="7055302" y="2515812"/>
                  <a:pt x="7052369" y="2494724"/>
                </a:cubicBezTo>
                <a:cubicBezTo>
                  <a:pt x="7053979" y="2467978"/>
                  <a:pt x="7019938" y="2455862"/>
                  <a:pt x="6999237" y="2467292"/>
                </a:cubicBezTo>
                <a:cubicBezTo>
                  <a:pt x="6975316" y="2477351"/>
                  <a:pt x="6975776" y="2515298"/>
                  <a:pt x="6997857" y="2526957"/>
                </a:cubicBezTo>
                <a:cubicBezTo>
                  <a:pt x="7003550" y="2530614"/>
                  <a:pt x="7010048" y="2532186"/>
                  <a:pt x="7016531" y="2532047"/>
                </a:cubicBezTo>
                <a:close/>
                <a:moveTo>
                  <a:pt x="6091116" y="2532076"/>
                </a:moveTo>
                <a:cubicBezTo>
                  <a:pt x="6109989" y="2531895"/>
                  <a:pt x="6128381" y="2516461"/>
                  <a:pt x="6125986" y="2495655"/>
                </a:cubicBezTo>
                <a:cubicBezTo>
                  <a:pt x="6126898" y="2469960"/>
                  <a:pt x="6094962" y="2455862"/>
                  <a:pt x="6074203" y="2467231"/>
                </a:cubicBezTo>
                <a:cubicBezTo>
                  <a:pt x="6051391" y="2477464"/>
                  <a:pt x="6052532" y="2514983"/>
                  <a:pt x="6072834" y="2526807"/>
                </a:cubicBezTo>
                <a:cubicBezTo>
                  <a:pt x="6078480" y="2530502"/>
                  <a:pt x="6084825" y="2532136"/>
                  <a:pt x="6091116" y="2532076"/>
                </a:cubicBezTo>
                <a:close/>
                <a:moveTo>
                  <a:pt x="5270621" y="2532094"/>
                </a:moveTo>
                <a:cubicBezTo>
                  <a:pt x="5288983" y="2531547"/>
                  <a:pt x="5306001" y="2515691"/>
                  <a:pt x="5303442" y="2495066"/>
                </a:cubicBezTo>
                <a:cubicBezTo>
                  <a:pt x="5304579" y="2464816"/>
                  <a:pt x="5264316" y="2454274"/>
                  <a:pt x="5244525" y="2472378"/>
                </a:cubicBezTo>
                <a:cubicBezTo>
                  <a:pt x="5232241" y="2489108"/>
                  <a:pt x="5235426" y="2514774"/>
                  <a:pt x="5252487" y="2527150"/>
                </a:cubicBezTo>
                <a:cubicBezTo>
                  <a:pt x="5258231" y="2530759"/>
                  <a:pt x="5264501" y="2532277"/>
                  <a:pt x="5270621" y="2532094"/>
                </a:cubicBezTo>
                <a:close/>
                <a:moveTo>
                  <a:pt x="4652865" y="2532169"/>
                </a:moveTo>
                <a:cubicBezTo>
                  <a:pt x="4671798" y="2531881"/>
                  <a:pt x="4689997" y="2516406"/>
                  <a:pt x="4687276" y="2495432"/>
                </a:cubicBezTo>
                <a:cubicBezTo>
                  <a:pt x="4689090" y="2463828"/>
                  <a:pt x="4644867" y="2452687"/>
                  <a:pt x="4626270" y="2474060"/>
                </a:cubicBezTo>
                <a:cubicBezTo>
                  <a:pt x="4614704" y="2490202"/>
                  <a:pt x="4617199" y="2515895"/>
                  <a:pt x="4634435" y="2527036"/>
                </a:cubicBezTo>
                <a:cubicBezTo>
                  <a:pt x="4640161" y="2530673"/>
                  <a:pt x="4646554" y="2532265"/>
                  <a:pt x="4652865" y="2532169"/>
                </a:cubicBezTo>
                <a:close/>
                <a:moveTo>
                  <a:pt x="6604119" y="2532260"/>
                </a:moveTo>
                <a:cubicBezTo>
                  <a:pt x="6621659" y="2532811"/>
                  <a:pt x="6639391" y="2520752"/>
                  <a:pt x="6639901" y="2501043"/>
                </a:cubicBezTo>
                <a:cubicBezTo>
                  <a:pt x="6645117" y="2475917"/>
                  <a:pt x="6618130" y="2455862"/>
                  <a:pt x="6595451" y="2463700"/>
                </a:cubicBezTo>
                <a:cubicBezTo>
                  <a:pt x="6567783" y="2470154"/>
                  <a:pt x="6564154" y="2513030"/>
                  <a:pt x="6587287" y="2527322"/>
                </a:cubicBezTo>
                <a:cubicBezTo>
                  <a:pt x="6592446" y="2530491"/>
                  <a:pt x="6598272" y="2532076"/>
                  <a:pt x="6604119" y="2532260"/>
                </a:cubicBezTo>
                <a:close/>
                <a:moveTo>
                  <a:pt x="1568433" y="2532332"/>
                </a:moveTo>
                <a:cubicBezTo>
                  <a:pt x="1590839" y="2532440"/>
                  <a:pt x="1612888" y="2511012"/>
                  <a:pt x="1603550" y="2486201"/>
                </a:cubicBezTo>
                <a:cubicBezTo>
                  <a:pt x="1597785" y="2457977"/>
                  <a:pt x="1557434" y="2454275"/>
                  <a:pt x="1541524" y="2475327"/>
                </a:cubicBezTo>
                <a:cubicBezTo>
                  <a:pt x="1533454" y="2490596"/>
                  <a:pt x="1534146" y="2511880"/>
                  <a:pt x="1547058" y="2524372"/>
                </a:cubicBezTo>
                <a:cubicBezTo>
                  <a:pt x="1553456" y="2529867"/>
                  <a:pt x="1560965" y="2532296"/>
                  <a:pt x="1568433" y="2532332"/>
                </a:cubicBezTo>
                <a:close/>
                <a:moveTo>
                  <a:pt x="2184982" y="2532499"/>
                </a:moveTo>
                <a:cubicBezTo>
                  <a:pt x="2204730" y="2533294"/>
                  <a:pt x="2224509" y="2517399"/>
                  <a:pt x="2221251" y="2495059"/>
                </a:cubicBezTo>
                <a:cubicBezTo>
                  <a:pt x="2223084" y="2462524"/>
                  <a:pt x="2177999" y="2454275"/>
                  <a:pt x="2159234" y="2474438"/>
                </a:cubicBezTo>
                <a:cubicBezTo>
                  <a:pt x="2149395" y="2490018"/>
                  <a:pt x="2149624" y="2514535"/>
                  <a:pt x="2166098" y="2525762"/>
                </a:cubicBezTo>
                <a:cubicBezTo>
                  <a:pt x="2171820" y="2530115"/>
                  <a:pt x="2178398" y="2532234"/>
                  <a:pt x="2184982" y="2532499"/>
                </a:cubicBezTo>
                <a:close/>
                <a:moveTo>
                  <a:pt x="7631492" y="2535237"/>
                </a:moveTo>
                <a:cubicBezTo>
                  <a:pt x="7650932" y="2527861"/>
                  <a:pt x="7675404" y="2512647"/>
                  <a:pt x="7667399" y="2487521"/>
                </a:cubicBezTo>
                <a:cubicBezTo>
                  <a:pt x="7660767" y="2451099"/>
                  <a:pt x="7594898" y="2455709"/>
                  <a:pt x="7598786" y="2494666"/>
                </a:cubicBezTo>
                <a:cubicBezTo>
                  <a:pt x="7594441" y="2516796"/>
                  <a:pt x="7614110" y="2528552"/>
                  <a:pt x="7631492" y="2535237"/>
                </a:cubicBezTo>
                <a:close/>
                <a:moveTo>
                  <a:pt x="4960766" y="2535237"/>
                </a:moveTo>
                <a:cubicBezTo>
                  <a:pt x="4979695" y="2528552"/>
                  <a:pt x="5003642" y="2512416"/>
                  <a:pt x="4995432" y="2488673"/>
                </a:cubicBezTo>
                <a:cubicBezTo>
                  <a:pt x="4988590" y="2451099"/>
                  <a:pt x="4923820" y="2455940"/>
                  <a:pt x="4926100" y="2495358"/>
                </a:cubicBezTo>
                <a:cubicBezTo>
                  <a:pt x="4922679" y="2517948"/>
                  <a:pt x="4943661" y="2528322"/>
                  <a:pt x="4960766" y="2535237"/>
                </a:cubicBezTo>
                <a:close/>
                <a:moveTo>
                  <a:pt x="8037668" y="2620055"/>
                </a:moveTo>
                <a:cubicBezTo>
                  <a:pt x="8064293" y="2632075"/>
                  <a:pt x="8078629" y="2582182"/>
                  <a:pt x="8049729" y="2579007"/>
                </a:cubicBezTo>
                <a:cubicBezTo>
                  <a:pt x="8023332" y="2570162"/>
                  <a:pt x="8011954" y="2613025"/>
                  <a:pt x="8037668" y="2620055"/>
                </a:cubicBezTo>
                <a:close/>
                <a:moveTo>
                  <a:pt x="5384540" y="2621981"/>
                </a:moveTo>
                <a:cubicBezTo>
                  <a:pt x="5392514" y="2618114"/>
                  <a:pt x="5398116" y="2610439"/>
                  <a:pt x="5396859" y="2599785"/>
                </a:cubicBezTo>
                <a:cubicBezTo>
                  <a:pt x="5400517" y="2572519"/>
                  <a:pt x="5360960" y="2563812"/>
                  <a:pt x="5348613" y="2585808"/>
                </a:cubicBezTo>
                <a:cubicBezTo>
                  <a:pt x="5347241" y="2597493"/>
                  <a:pt x="5344954" y="2615823"/>
                  <a:pt x="5357988" y="2621322"/>
                </a:cubicBezTo>
                <a:cubicBezTo>
                  <a:pt x="5366219" y="2625905"/>
                  <a:pt x="5376566" y="2625847"/>
                  <a:pt x="5384540" y="2621981"/>
                </a:cubicBezTo>
                <a:close/>
                <a:moveTo>
                  <a:pt x="7440624" y="2631921"/>
                </a:moveTo>
                <a:cubicBezTo>
                  <a:pt x="7450973" y="2628116"/>
                  <a:pt x="7459126" y="2620053"/>
                  <a:pt x="7459924" y="2607762"/>
                </a:cubicBezTo>
                <a:cubicBezTo>
                  <a:pt x="7465854" y="2585435"/>
                  <a:pt x="7446468" y="2559049"/>
                  <a:pt x="7422066" y="2564236"/>
                </a:cubicBezTo>
                <a:cubicBezTo>
                  <a:pt x="7392873" y="2569198"/>
                  <a:pt x="7384891" y="2614528"/>
                  <a:pt x="7408154" y="2630540"/>
                </a:cubicBezTo>
                <a:cubicBezTo>
                  <a:pt x="7417733" y="2635276"/>
                  <a:pt x="7430276" y="2635727"/>
                  <a:pt x="7440624" y="2631921"/>
                </a:cubicBezTo>
                <a:close/>
                <a:moveTo>
                  <a:pt x="6103781" y="2632624"/>
                </a:moveTo>
                <a:cubicBezTo>
                  <a:pt x="6113417" y="2629967"/>
                  <a:pt x="6121661" y="2623680"/>
                  <a:pt x="6124617" y="2613279"/>
                </a:cubicBezTo>
                <a:cubicBezTo>
                  <a:pt x="6133941" y="2587905"/>
                  <a:pt x="6108926" y="2552700"/>
                  <a:pt x="6081182" y="2565045"/>
                </a:cubicBezTo>
                <a:cubicBezTo>
                  <a:pt x="6052756" y="2571903"/>
                  <a:pt x="6051391" y="2616708"/>
                  <a:pt x="6074587" y="2630196"/>
                </a:cubicBezTo>
                <a:cubicBezTo>
                  <a:pt x="6083115" y="2634310"/>
                  <a:pt x="6094144" y="2635282"/>
                  <a:pt x="6103781" y="2632624"/>
                </a:cubicBezTo>
                <a:close/>
                <a:moveTo>
                  <a:pt x="1476923" y="2632686"/>
                </a:moveTo>
                <a:cubicBezTo>
                  <a:pt x="1487980" y="2630263"/>
                  <a:pt x="1497515" y="2623023"/>
                  <a:pt x="1500042" y="2611051"/>
                </a:cubicBezTo>
                <a:cubicBezTo>
                  <a:pt x="1506475" y="2590756"/>
                  <a:pt x="1494988" y="2564759"/>
                  <a:pt x="1471781" y="2562935"/>
                </a:cubicBezTo>
                <a:cubicBezTo>
                  <a:pt x="1438925" y="2557462"/>
                  <a:pt x="1419166" y="2605350"/>
                  <a:pt x="1444666" y="2625418"/>
                </a:cubicBezTo>
                <a:cubicBezTo>
                  <a:pt x="1453285" y="2632715"/>
                  <a:pt x="1465864" y="2635109"/>
                  <a:pt x="1476923" y="2632686"/>
                </a:cubicBezTo>
                <a:close/>
                <a:moveTo>
                  <a:pt x="1887415" y="2632710"/>
                </a:moveTo>
                <a:cubicBezTo>
                  <a:pt x="1896150" y="2630844"/>
                  <a:pt x="1903951" y="2625982"/>
                  <a:pt x="1908365" y="2617389"/>
                </a:cubicBezTo>
                <a:cubicBezTo>
                  <a:pt x="1923985" y="2594549"/>
                  <a:pt x="1901802" y="2557462"/>
                  <a:pt x="1873983" y="2563794"/>
                </a:cubicBezTo>
                <a:cubicBezTo>
                  <a:pt x="1842765" y="2566508"/>
                  <a:pt x="1835074" y="2615354"/>
                  <a:pt x="1860863" y="2630053"/>
                </a:cubicBezTo>
                <a:cubicBezTo>
                  <a:pt x="1869006" y="2633445"/>
                  <a:pt x="1878675" y="2634576"/>
                  <a:pt x="1887415" y="2632710"/>
                </a:cubicBezTo>
                <a:close/>
                <a:moveTo>
                  <a:pt x="5484670" y="2632886"/>
                </a:moveTo>
                <a:cubicBezTo>
                  <a:pt x="5494404" y="2630127"/>
                  <a:pt x="5502904" y="2623460"/>
                  <a:pt x="5506924" y="2613345"/>
                </a:cubicBezTo>
                <a:cubicBezTo>
                  <a:pt x="5521166" y="2589437"/>
                  <a:pt x="5494060" y="2555874"/>
                  <a:pt x="5467872" y="2563690"/>
                </a:cubicBezTo>
                <a:cubicBezTo>
                  <a:pt x="5437550" y="2567828"/>
                  <a:pt x="5432266" y="2612886"/>
                  <a:pt x="5455008" y="2628978"/>
                </a:cubicBezTo>
                <a:cubicBezTo>
                  <a:pt x="5463967" y="2634495"/>
                  <a:pt x="5474936" y="2635644"/>
                  <a:pt x="5484670" y="2632886"/>
                </a:cubicBezTo>
                <a:close/>
                <a:moveTo>
                  <a:pt x="2300581" y="2633166"/>
                </a:moveTo>
                <a:cubicBezTo>
                  <a:pt x="2310519" y="2630158"/>
                  <a:pt x="2318881" y="2623168"/>
                  <a:pt x="2321631" y="2612054"/>
                </a:cubicBezTo>
                <a:cubicBezTo>
                  <a:pt x="2333547" y="2585928"/>
                  <a:pt x="2303530" y="2552699"/>
                  <a:pt x="2276721" y="2566449"/>
                </a:cubicBezTo>
                <a:cubicBezTo>
                  <a:pt x="2250815" y="2575387"/>
                  <a:pt x="2247834" y="2616179"/>
                  <a:pt x="2270072" y="2630387"/>
                </a:cubicBezTo>
                <a:cubicBezTo>
                  <a:pt x="2279127" y="2635200"/>
                  <a:pt x="2290640" y="2636173"/>
                  <a:pt x="2300581" y="2633166"/>
                </a:cubicBezTo>
                <a:close/>
                <a:moveTo>
                  <a:pt x="6000319" y="2633388"/>
                </a:moveTo>
                <a:cubicBezTo>
                  <a:pt x="6009991" y="2630377"/>
                  <a:pt x="6018032" y="2623380"/>
                  <a:pt x="6020619" y="2612024"/>
                </a:cubicBezTo>
                <a:cubicBezTo>
                  <a:pt x="6029166" y="2588625"/>
                  <a:pt x="6009822" y="2560637"/>
                  <a:pt x="5984630" y="2563619"/>
                </a:cubicBezTo>
                <a:cubicBezTo>
                  <a:pt x="5954714" y="2567749"/>
                  <a:pt x="5946616" y="2613860"/>
                  <a:pt x="5970234" y="2630836"/>
                </a:cubicBezTo>
                <a:cubicBezTo>
                  <a:pt x="5979344" y="2635424"/>
                  <a:pt x="5990647" y="2636399"/>
                  <a:pt x="6000319" y="2633388"/>
                </a:cubicBezTo>
                <a:close/>
                <a:moveTo>
                  <a:pt x="7952734" y="2633492"/>
                </a:moveTo>
                <a:cubicBezTo>
                  <a:pt x="7962341" y="2630706"/>
                  <a:pt x="7970413" y="2623928"/>
                  <a:pt x="7972914" y="2612899"/>
                </a:cubicBezTo>
                <a:cubicBezTo>
                  <a:pt x="7984966" y="2587165"/>
                  <a:pt x="7956315" y="2552699"/>
                  <a:pt x="7929484" y="2566026"/>
                </a:cubicBezTo>
                <a:cubicBezTo>
                  <a:pt x="7903107" y="2573838"/>
                  <a:pt x="7899241" y="2617265"/>
                  <a:pt x="7923344" y="2630132"/>
                </a:cubicBezTo>
                <a:cubicBezTo>
                  <a:pt x="7931985" y="2635072"/>
                  <a:pt x="7943126" y="2636278"/>
                  <a:pt x="7952734" y="2633492"/>
                </a:cubicBezTo>
                <a:close/>
                <a:moveTo>
                  <a:pt x="1771420" y="2633648"/>
                </a:moveTo>
                <a:cubicBezTo>
                  <a:pt x="1788356" y="2635572"/>
                  <a:pt x="1806834" y="2625183"/>
                  <a:pt x="1808720" y="2606714"/>
                </a:cubicBezTo>
                <a:cubicBezTo>
                  <a:pt x="1814437" y="2583912"/>
                  <a:pt x="1792942" y="2557462"/>
                  <a:pt x="1768705" y="2563619"/>
                </a:cubicBezTo>
                <a:cubicBezTo>
                  <a:pt x="1738293" y="2566355"/>
                  <a:pt x="1731890" y="2612186"/>
                  <a:pt x="1755671" y="2627463"/>
                </a:cubicBezTo>
                <a:cubicBezTo>
                  <a:pt x="1760302" y="2630997"/>
                  <a:pt x="1765775" y="2633007"/>
                  <a:pt x="1771420" y="2633648"/>
                </a:cubicBezTo>
                <a:close/>
                <a:moveTo>
                  <a:pt x="5892228" y="2633662"/>
                </a:moveTo>
                <a:cubicBezTo>
                  <a:pt x="5901419" y="2632546"/>
                  <a:pt x="5909895" y="2628256"/>
                  <a:pt x="5914706" y="2619675"/>
                </a:cubicBezTo>
                <a:cubicBezTo>
                  <a:pt x="5930742" y="2597936"/>
                  <a:pt x="5914477" y="2562468"/>
                  <a:pt x="5886529" y="2562697"/>
                </a:cubicBezTo>
                <a:cubicBezTo>
                  <a:pt x="5853312" y="2560637"/>
                  <a:pt x="5840254" y="2610064"/>
                  <a:pt x="5865453" y="2628599"/>
                </a:cubicBezTo>
                <a:cubicBezTo>
                  <a:pt x="5873128" y="2632718"/>
                  <a:pt x="5883036" y="2634778"/>
                  <a:pt x="5892228" y="2633662"/>
                </a:cubicBezTo>
                <a:close/>
                <a:moveTo>
                  <a:pt x="1257629" y="2633779"/>
                </a:moveTo>
                <a:cubicBezTo>
                  <a:pt x="1274637" y="2635550"/>
                  <a:pt x="1293302" y="2625202"/>
                  <a:pt x="1296024" y="2607221"/>
                </a:cubicBezTo>
                <a:cubicBezTo>
                  <a:pt x="1301693" y="2583925"/>
                  <a:pt x="1278562" y="2557462"/>
                  <a:pt x="1254299" y="2564926"/>
                </a:cubicBezTo>
                <a:cubicBezTo>
                  <a:pt x="1224589" y="2568997"/>
                  <a:pt x="1215974" y="2612423"/>
                  <a:pt x="1241827" y="2627803"/>
                </a:cubicBezTo>
                <a:cubicBezTo>
                  <a:pt x="1246475" y="2631253"/>
                  <a:pt x="1251961" y="2633189"/>
                  <a:pt x="1257629" y="2633779"/>
                </a:cubicBezTo>
                <a:close/>
                <a:moveTo>
                  <a:pt x="6605333" y="2634042"/>
                </a:moveTo>
                <a:cubicBezTo>
                  <a:pt x="6624169" y="2633308"/>
                  <a:pt x="6642033" y="2619658"/>
                  <a:pt x="6638926" y="2598737"/>
                </a:cubicBezTo>
                <a:cubicBezTo>
                  <a:pt x="6643529" y="2568348"/>
                  <a:pt x="6603254" y="2554287"/>
                  <a:pt x="6581851" y="2571069"/>
                </a:cubicBezTo>
                <a:cubicBezTo>
                  <a:pt x="6565741" y="2587398"/>
                  <a:pt x="6567352" y="2617561"/>
                  <a:pt x="6586914" y="2630261"/>
                </a:cubicBezTo>
                <a:cubicBezTo>
                  <a:pt x="6592668" y="2633096"/>
                  <a:pt x="6599054" y="2634286"/>
                  <a:pt x="6605333" y="2634042"/>
                </a:cubicBezTo>
                <a:close/>
                <a:moveTo>
                  <a:pt x="6715868" y="2634149"/>
                </a:moveTo>
                <a:cubicBezTo>
                  <a:pt x="6723996" y="2632848"/>
                  <a:pt x="6731420" y="2628975"/>
                  <a:pt x="6736144" y="2621113"/>
                </a:cubicBezTo>
                <a:cubicBezTo>
                  <a:pt x="6746717" y="2600765"/>
                  <a:pt x="6740868" y="2566542"/>
                  <a:pt x="6714322" y="2563999"/>
                </a:cubicBezTo>
                <a:cubicBezTo>
                  <a:pt x="6677652" y="2554287"/>
                  <a:pt x="6662579" y="2613714"/>
                  <a:pt x="6691375" y="2631750"/>
                </a:cubicBezTo>
                <a:cubicBezTo>
                  <a:pt x="6698911" y="2634178"/>
                  <a:pt x="6707742" y="2635450"/>
                  <a:pt x="6715868" y="2634149"/>
                </a:cubicBezTo>
                <a:close/>
                <a:moveTo>
                  <a:pt x="6911904" y="2634155"/>
                </a:moveTo>
                <a:cubicBezTo>
                  <a:pt x="6930225" y="2634476"/>
                  <a:pt x="6948483" y="2618449"/>
                  <a:pt x="6947628" y="2598961"/>
                </a:cubicBezTo>
                <a:cubicBezTo>
                  <a:pt x="6951504" y="2574345"/>
                  <a:pt x="6921175" y="2554287"/>
                  <a:pt x="6899968" y="2565912"/>
                </a:cubicBezTo>
                <a:cubicBezTo>
                  <a:pt x="6873971" y="2575257"/>
                  <a:pt x="6868954" y="2614688"/>
                  <a:pt x="6894267" y="2627908"/>
                </a:cubicBezTo>
                <a:cubicBezTo>
                  <a:pt x="6899683" y="2632125"/>
                  <a:pt x="6905797" y="2634048"/>
                  <a:pt x="6911904" y="2634155"/>
                </a:cubicBezTo>
                <a:close/>
                <a:moveTo>
                  <a:pt x="7014770" y="2634168"/>
                </a:moveTo>
                <a:cubicBezTo>
                  <a:pt x="7031446" y="2634595"/>
                  <a:pt x="7048251" y="2623127"/>
                  <a:pt x="7051680" y="2605905"/>
                </a:cubicBezTo>
                <a:cubicBezTo>
                  <a:pt x="7059454" y="2577940"/>
                  <a:pt x="7022415" y="2551112"/>
                  <a:pt x="6998865" y="2568619"/>
                </a:cubicBezTo>
                <a:cubicBezTo>
                  <a:pt x="6975774" y="2580441"/>
                  <a:pt x="6975316" y="2617955"/>
                  <a:pt x="6998637" y="2629550"/>
                </a:cubicBezTo>
                <a:cubicBezTo>
                  <a:pt x="7003667" y="2632563"/>
                  <a:pt x="7009211" y="2634026"/>
                  <a:pt x="7014770" y="2634168"/>
                </a:cubicBezTo>
                <a:close/>
                <a:moveTo>
                  <a:pt x="1681186" y="2634191"/>
                </a:moveTo>
                <a:cubicBezTo>
                  <a:pt x="1691308" y="2632098"/>
                  <a:pt x="1700280" y="2625904"/>
                  <a:pt x="1703196" y="2615236"/>
                </a:cubicBezTo>
                <a:cubicBezTo>
                  <a:pt x="1712841" y="2593442"/>
                  <a:pt x="1698934" y="2560637"/>
                  <a:pt x="1672241" y="2564996"/>
                </a:cubicBezTo>
                <a:cubicBezTo>
                  <a:pt x="1639268" y="2561325"/>
                  <a:pt x="1630295" y="2609960"/>
                  <a:pt x="1652278" y="2628542"/>
                </a:cubicBezTo>
                <a:cubicBezTo>
                  <a:pt x="1659792" y="2634277"/>
                  <a:pt x="1671064" y="2636284"/>
                  <a:pt x="1681186" y="2634191"/>
                </a:cubicBezTo>
                <a:close/>
                <a:moveTo>
                  <a:pt x="7223142" y="2634221"/>
                </a:moveTo>
                <a:cubicBezTo>
                  <a:pt x="7241134" y="2633362"/>
                  <a:pt x="7258453" y="2617967"/>
                  <a:pt x="7255374" y="2598628"/>
                </a:cubicBezTo>
                <a:cubicBezTo>
                  <a:pt x="7256970" y="2576236"/>
                  <a:pt x="7233708" y="2557462"/>
                  <a:pt x="7212270" y="2564474"/>
                </a:cubicBezTo>
                <a:cubicBezTo>
                  <a:pt x="7183533" y="2572164"/>
                  <a:pt x="7178516" y="2616949"/>
                  <a:pt x="7205656" y="2629842"/>
                </a:cubicBezTo>
                <a:cubicBezTo>
                  <a:pt x="7211073" y="2633178"/>
                  <a:pt x="7217145" y="2634507"/>
                  <a:pt x="7223142" y="2634221"/>
                </a:cubicBezTo>
                <a:close/>
                <a:moveTo>
                  <a:pt x="7123482" y="2634225"/>
                </a:moveTo>
                <a:cubicBezTo>
                  <a:pt x="7144189" y="2630834"/>
                  <a:pt x="7162397" y="2607844"/>
                  <a:pt x="7152139" y="2586663"/>
                </a:cubicBezTo>
                <a:cubicBezTo>
                  <a:pt x="7145073" y="2561405"/>
                  <a:pt x="7108601" y="2554287"/>
                  <a:pt x="7092417" y="2574952"/>
                </a:cubicBezTo>
                <a:cubicBezTo>
                  <a:pt x="7076916" y="2591714"/>
                  <a:pt x="7083071" y="2619957"/>
                  <a:pt x="7102902" y="2630289"/>
                </a:cubicBezTo>
                <a:cubicBezTo>
                  <a:pt x="7109399" y="2634307"/>
                  <a:pt x="7116579" y="2635355"/>
                  <a:pt x="7123482" y="2634225"/>
                </a:cubicBezTo>
                <a:close/>
                <a:moveTo>
                  <a:pt x="1364156" y="2634267"/>
                </a:moveTo>
                <a:cubicBezTo>
                  <a:pt x="1382748" y="2633871"/>
                  <a:pt x="1401917" y="2619086"/>
                  <a:pt x="1399860" y="2599429"/>
                </a:cubicBezTo>
                <a:cubicBezTo>
                  <a:pt x="1403290" y="2569801"/>
                  <a:pt x="1361204" y="2551112"/>
                  <a:pt x="1341305" y="2573447"/>
                </a:cubicBezTo>
                <a:cubicBezTo>
                  <a:pt x="1323919" y="2588489"/>
                  <a:pt x="1326665" y="2617889"/>
                  <a:pt x="1346567" y="2629513"/>
                </a:cubicBezTo>
                <a:cubicBezTo>
                  <a:pt x="1351826" y="2632931"/>
                  <a:pt x="1357960" y="2634398"/>
                  <a:pt x="1364156" y="2634267"/>
                </a:cubicBezTo>
                <a:close/>
                <a:moveTo>
                  <a:pt x="2186368" y="2634320"/>
                </a:moveTo>
                <a:cubicBezTo>
                  <a:pt x="2214946" y="2638425"/>
                  <a:pt x="2220842" y="2604447"/>
                  <a:pt x="2220616" y="2583012"/>
                </a:cubicBezTo>
                <a:cubicBezTo>
                  <a:pt x="2207462" y="2571838"/>
                  <a:pt x="2189997" y="2555875"/>
                  <a:pt x="2172079" y="2567049"/>
                </a:cubicBezTo>
                <a:cubicBezTo>
                  <a:pt x="2139879" y="2580503"/>
                  <a:pt x="2149630" y="2637285"/>
                  <a:pt x="2186368" y="2634320"/>
                </a:cubicBezTo>
                <a:close/>
                <a:moveTo>
                  <a:pt x="5679359" y="2634332"/>
                </a:moveTo>
                <a:cubicBezTo>
                  <a:pt x="5695817" y="2634268"/>
                  <a:pt x="5711885" y="2622504"/>
                  <a:pt x="5716227" y="2606135"/>
                </a:cubicBezTo>
                <a:cubicBezTo>
                  <a:pt x="5725954" y="2576127"/>
                  <a:pt x="5680098" y="2547937"/>
                  <a:pt x="5658096" y="2572262"/>
                </a:cubicBezTo>
                <a:cubicBezTo>
                  <a:pt x="5638641" y="2587266"/>
                  <a:pt x="5641652" y="2618639"/>
                  <a:pt x="5663191" y="2630233"/>
                </a:cubicBezTo>
                <a:cubicBezTo>
                  <a:pt x="5668344" y="2633075"/>
                  <a:pt x="5673873" y="2634354"/>
                  <a:pt x="5679359" y="2634332"/>
                </a:cubicBezTo>
                <a:close/>
                <a:moveTo>
                  <a:pt x="6502696" y="2634448"/>
                </a:moveTo>
                <a:cubicBezTo>
                  <a:pt x="6521285" y="2634320"/>
                  <a:pt x="6538900" y="2619997"/>
                  <a:pt x="6536649" y="2599535"/>
                </a:cubicBezTo>
                <a:cubicBezTo>
                  <a:pt x="6540342" y="2573161"/>
                  <a:pt x="6506180" y="2552699"/>
                  <a:pt x="6484713" y="2568614"/>
                </a:cubicBezTo>
                <a:cubicBezTo>
                  <a:pt x="6463247" y="2581573"/>
                  <a:pt x="6462554" y="2616814"/>
                  <a:pt x="6484483" y="2629546"/>
                </a:cubicBezTo>
                <a:cubicBezTo>
                  <a:pt x="6490196" y="2632956"/>
                  <a:pt x="6496500" y="2634491"/>
                  <a:pt x="6502696" y="2634448"/>
                </a:cubicBezTo>
                <a:close/>
                <a:moveTo>
                  <a:pt x="4347496" y="2634448"/>
                </a:moveTo>
                <a:cubicBezTo>
                  <a:pt x="4366702" y="2631986"/>
                  <a:pt x="4382769" y="2612547"/>
                  <a:pt x="4377526" y="2591574"/>
                </a:cubicBezTo>
                <a:cubicBezTo>
                  <a:pt x="4375722" y="2559744"/>
                  <a:pt x="4326112" y="2554287"/>
                  <a:pt x="4314612" y="2581797"/>
                </a:cubicBezTo>
                <a:cubicBezTo>
                  <a:pt x="4305141" y="2598849"/>
                  <a:pt x="4311906" y="2620448"/>
                  <a:pt x="4327916" y="2630679"/>
                </a:cubicBezTo>
                <a:cubicBezTo>
                  <a:pt x="4334343" y="2634203"/>
                  <a:pt x="4341094" y="2635269"/>
                  <a:pt x="4347496" y="2634448"/>
                </a:cubicBezTo>
                <a:close/>
                <a:moveTo>
                  <a:pt x="6819765" y="2634464"/>
                </a:moveTo>
                <a:cubicBezTo>
                  <a:pt x="6830247" y="2632500"/>
                  <a:pt x="6839577" y="2626374"/>
                  <a:pt x="6842688" y="2615510"/>
                </a:cubicBezTo>
                <a:cubicBezTo>
                  <a:pt x="6854667" y="2590546"/>
                  <a:pt x="6831169" y="2555874"/>
                  <a:pt x="6803063" y="2564195"/>
                </a:cubicBezTo>
                <a:cubicBezTo>
                  <a:pt x="6773805" y="2569281"/>
                  <a:pt x="6767354" y="2611581"/>
                  <a:pt x="6789931" y="2628455"/>
                </a:cubicBezTo>
                <a:cubicBezTo>
                  <a:pt x="6797649" y="2634233"/>
                  <a:pt x="6809283" y="2636429"/>
                  <a:pt x="6819765" y="2634464"/>
                </a:cubicBezTo>
                <a:close/>
                <a:moveTo>
                  <a:pt x="1570834" y="2634468"/>
                </a:moveTo>
                <a:cubicBezTo>
                  <a:pt x="1588883" y="2633107"/>
                  <a:pt x="1606127" y="2619375"/>
                  <a:pt x="1605097" y="2599684"/>
                </a:cubicBezTo>
                <a:cubicBezTo>
                  <a:pt x="1608072" y="2572737"/>
                  <a:pt x="1575813" y="2552700"/>
                  <a:pt x="1553621" y="2567440"/>
                </a:cubicBezTo>
                <a:cubicBezTo>
                  <a:pt x="1530516" y="2580337"/>
                  <a:pt x="1530285" y="2618108"/>
                  <a:pt x="1553164" y="2631466"/>
                </a:cubicBezTo>
                <a:cubicBezTo>
                  <a:pt x="1558713" y="2634000"/>
                  <a:pt x="1564818" y="2634921"/>
                  <a:pt x="1570834" y="2634468"/>
                </a:cubicBezTo>
                <a:close/>
                <a:moveTo>
                  <a:pt x="6193675" y="2634652"/>
                </a:moveTo>
                <a:cubicBezTo>
                  <a:pt x="6209093" y="2634728"/>
                  <a:pt x="6224448" y="2623560"/>
                  <a:pt x="6226985" y="2607238"/>
                </a:cubicBezTo>
                <a:cubicBezTo>
                  <a:pt x="6238716" y="2579060"/>
                  <a:pt x="6201268" y="2551112"/>
                  <a:pt x="6177355" y="2567835"/>
                </a:cubicBezTo>
                <a:cubicBezTo>
                  <a:pt x="6153217" y="2580435"/>
                  <a:pt x="6152991" y="2619608"/>
                  <a:pt x="6178709" y="2630604"/>
                </a:cubicBezTo>
                <a:cubicBezTo>
                  <a:pt x="6183390" y="2633353"/>
                  <a:pt x="6188536" y="2634627"/>
                  <a:pt x="6193675" y="2634652"/>
                </a:cubicBezTo>
                <a:close/>
                <a:moveTo>
                  <a:pt x="6292796" y="2634684"/>
                </a:moveTo>
                <a:cubicBezTo>
                  <a:pt x="6310267" y="2636928"/>
                  <a:pt x="6329625" y="2626131"/>
                  <a:pt x="6332353" y="2606878"/>
                </a:cubicBezTo>
                <a:cubicBezTo>
                  <a:pt x="6341904" y="2575889"/>
                  <a:pt x="6300063" y="2549524"/>
                  <a:pt x="6276640" y="2570569"/>
                </a:cubicBezTo>
                <a:cubicBezTo>
                  <a:pt x="6257766" y="2583752"/>
                  <a:pt x="6258221" y="2614510"/>
                  <a:pt x="6276640" y="2627924"/>
                </a:cubicBezTo>
                <a:cubicBezTo>
                  <a:pt x="6281359" y="2631739"/>
                  <a:pt x="6286973" y="2633936"/>
                  <a:pt x="6292796" y="2634684"/>
                </a:cubicBezTo>
                <a:close/>
                <a:moveTo>
                  <a:pt x="2080177" y="2634714"/>
                </a:moveTo>
                <a:cubicBezTo>
                  <a:pt x="2099485" y="2635865"/>
                  <a:pt x="2120433" y="2621359"/>
                  <a:pt x="2119247" y="2600010"/>
                </a:cubicBezTo>
                <a:cubicBezTo>
                  <a:pt x="2122412" y="2568559"/>
                  <a:pt x="2078552" y="2551112"/>
                  <a:pt x="2059553" y="2575217"/>
                </a:cubicBezTo>
                <a:cubicBezTo>
                  <a:pt x="2044627" y="2589450"/>
                  <a:pt x="2046210" y="2615620"/>
                  <a:pt x="2062267" y="2628017"/>
                </a:cubicBezTo>
                <a:cubicBezTo>
                  <a:pt x="2067464" y="2632206"/>
                  <a:pt x="2073730" y="2634330"/>
                  <a:pt x="2080177" y="2634714"/>
                </a:cubicBezTo>
                <a:close/>
                <a:moveTo>
                  <a:pt x="7323155" y="2634792"/>
                </a:moveTo>
                <a:cubicBezTo>
                  <a:pt x="7342271" y="2634952"/>
                  <a:pt x="7360481" y="2621302"/>
                  <a:pt x="7358755" y="2599871"/>
                </a:cubicBezTo>
                <a:cubicBezTo>
                  <a:pt x="7362667" y="2575151"/>
                  <a:pt x="7332749" y="2555874"/>
                  <a:pt x="7310885" y="2566760"/>
                </a:cubicBezTo>
                <a:cubicBezTo>
                  <a:pt x="7286720" y="2576965"/>
                  <a:pt x="7284879" y="2613932"/>
                  <a:pt x="7304441" y="2629807"/>
                </a:cubicBezTo>
                <a:cubicBezTo>
                  <a:pt x="7310310" y="2633152"/>
                  <a:pt x="7316783" y="2634739"/>
                  <a:pt x="7323155" y="2634792"/>
                </a:cubicBezTo>
                <a:close/>
                <a:moveTo>
                  <a:pt x="4650475" y="2634814"/>
                </a:moveTo>
                <a:cubicBezTo>
                  <a:pt x="4667163" y="2635812"/>
                  <a:pt x="4684909" y="2625742"/>
                  <a:pt x="4686106" y="2607337"/>
                </a:cubicBezTo>
                <a:cubicBezTo>
                  <a:pt x="4692492" y="2581639"/>
                  <a:pt x="4665809" y="2552700"/>
                  <a:pt x="4640265" y="2565202"/>
                </a:cubicBezTo>
                <a:cubicBezTo>
                  <a:pt x="4613354" y="2573305"/>
                  <a:pt x="4611529" y="2616365"/>
                  <a:pt x="4634792" y="2630025"/>
                </a:cubicBezTo>
                <a:cubicBezTo>
                  <a:pt x="4639467" y="2632918"/>
                  <a:pt x="4644912" y="2634481"/>
                  <a:pt x="4650475" y="2634814"/>
                </a:cubicBezTo>
                <a:close/>
                <a:moveTo>
                  <a:pt x="6397695" y="2634842"/>
                </a:moveTo>
                <a:cubicBezTo>
                  <a:pt x="6416799" y="2635078"/>
                  <a:pt x="6436354" y="2619697"/>
                  <a:pt x="6435325" y="2599303"/>
                </a:cubicBezTo>
                <a:cubicBezTo>
                  <a:pt x="6437154" y="2575767"/>
                  <a:pt x="6406507" y="2554287"/>
                  <a:pt x="6385466" y="2567083"/>
                </a:cubicBezTo>
                <a:cubicBezTo>
                  <a:pt x="6361680" y="2578052"/>
                  <a:pt x="6356191" y="2614384"/>
                  <a:pt x="6379520" y="2629008"/>
                </a:cubicBezTo>
                <a:cubicBezTo>
                  <a:pt x="6385009" y="2632950"/>
                  <a:pt x="6391327" y="2634764"/>
                  <a:pt x="6397695" y="2634842"/>
                </a:cubicBezTo>
                <a:close/>
                <a:moveTo>
                  <a:pt x="2392700" y="2634906"/>
                </a:moveTo>
                <a:cubicBezTo>
                  <a:pt x="2411285" y="2634142"/>
                  <a:pt x="2429171" y="2619584"/>
                  <a:pt x="2425519" y="2599082"/>
                </a:cubicBezTo>
                <a:cubicBezTo>
                  <a:pt x="2428066" y="2576570"/>
                  <a:pt x="2403236" y="2554287"/>
                  <a:pt x="2381180" y="2565543"/>
                </a:cubicBezTo>
                <a:cubicBezTo>
                  <a:pt x="2353331" y="2572664"/>
                  <a:pt x="2351018" y="2617459"/>
                  <a:pt x="2374685" y="2630782"/>
                </a:cubicBezTo>
                <a:cubicBezTo>
                  <a:pt x="2380253" y="2633883"/>
                  <a:pt x="2386514" y="2635161"/>
                  <a:pt x="2392700" y="2634906"/>
                </a:cubicBezTo>
                <a:close/>
                <a:moveTo>
                  <a:pt x="7528900" y="2634963"/>
                </a:moveTo>
                <a:cubicBezTo>
                  <a:pt x="7544631" y="2636330"/>
                  <a:pt x="7560851" y="2629149"/>
                  <a:pt x="7564187" y="2611935"/>
                </a:cubicBezTo>
                <a:cubicBezTo>
                  <a:pt x="7570629" y="2589592"/>
                  <a:pt x="7552913" y="2570669"/>
                  <a:pt x="7534738" y="2560637"/>
                </a:cubicBezTo>
                <a:cubicBezTo>
                  <a:pt x="7512881" y="2565653"/>
                  <a:pt x="7491254" y="2581840"/>
                  <a:pt x="7496546" y="2606692"/>
                </a:cubicBezTo>
                <a:cubicBezTo>
                  <a:pt x="7497926" y="2623677"/>
                  <a:pt x="7513169" y="2633595"/>
                  <a:pt x="7528900" y="2634963"/>
                </a:cubicBezTo>
                <a:close/>
                <a:moveTo>
                  <a:pt x="4444048" y="2635165"/>
                </a:moveTo>
                <a:cubicBezTo>
                  <a:pt x="4454424" y="2635906"/>
                  <a:pt x="4465253" y="2632370"/>
                  <a:pt x="4472056" y="2624728"/>
                </a:cubicBezTo>
                <a:cubicBezTo>
                  <a:pt x="4484529" y="2613551"/>
                  <a:pt x="4483622" y="2592792"/>
                  <a:pt x="4476138" y="2578877"/>
                </a:cubicBezTo>
                <a:cubicBezTo>
                  <a:pt x="4467067" y="2562224"/>
                  <a:pt x="4445295" y="2567471"/>
                  <a:pt x="4429647" y="2564733"/>
                </a:cubicBezTo>
                <a:cubicBezTo>
                  <a:pt x="4417174" y="2579789"/>
                  <a:pt x="4408329" y="2601460"/>
                  <a:pt x="4418761" y="2619938"/>
                </a:cubicBezTo>
                <a:cubicBezTo>
                  <a:pt x="4423751" y="2629405"/>
                  <a:pt x="4433673" y="2634423"/>
                  <a:pt x="4444048" y="2635165"/>
                </a:cubicBezTo>
                <a:close/>
                <a:moveTo>
                  <a:pt x="5784295" y="2635228"/>
                </a:moveTo>
                <a:cubicBezTo>
                  <a:pt x="5802178" y="2634678"/>
                  <a:pt x="5819254" y="2618885"/>
                  <a:pt x="5816846" y="2599209"/>
                </a:cubicBezTo>
                <a:cubicBezTo>
                  <a:pt x="5821204" y="2570443"/>
                  <a:pt x="5781517" y="2551112"/>
                  <a:pt x="5761329" y="2570903"/>
                </a:cubicBezTo>
                <a:cubicBezTo>
                  <a:pt x="5741829" y="2585632"/>
                  <a:pt x="5745500" y="2619231"/>
                  <a:pt x="5766835" y="2630277"/>
                </a:cubicBezTo>
                <a:cubicBezTo>
                  <a:pt x="5772283" y="2633901"/>
                  <a:pt x="5778334" y="2635412"/>
                  <a:pt x="5784295" y="2635228"/>
                </a:cubicBezTo>
                <a:close/>
                <a:moveTo>
                  <a:pt x="4548064" y="2635327"/>
                </a:moveTo>
                <a:cubicBezTo>
                  <a:pt x="4566702" y="2635348"/>
                  <a:pt x="4584410" y="2620265"/>
                  <a:pt x="4583383" y="2599525"/>
                </a:cubicBezTo>
                <a:cubicBezTo>
                  <a:pt x="4587717" y="2574844"/>
                  <a:pt x="4557378" y="2555875"/>
                  <a:pt x="4536619" y="2566616"/>
                </a:cubicBezTo>
                <a:cubicBezTo>
                  <a:pt x="4513123" y="2577586"/>
                  <a:pt x="4509929" y="2614151"/>
                  <a:pt x="4529775" y="2629920"/>
                </a:cubicBezTo>
                <a:cubicBezTo>
                  <a:pt x="4535535" y="2633634"/>
                  <a:pt x="4541851" y="2635319"/>
                  <a:pt x="4548064" y="2635327"/>
                </a:cubicBezTo>
                <a:close/>
                <a:moveTo>
                  <a:pt x="1982408" y="2635350"/>
                </a:moveTo>
                <a:cubicBezTo>
                  <a:pt x="2000456" y="2634497"/>
                  <a:pt x="2017525" y="2618520"/>
                  <a:pt x="2017182" y="2599174"/>
                </a:cubicBezTo>
                <a:cubicBezTo>
                  <a:pt x="2015805" y="2577755"/>
                  <a:pt x="1992413" y="2555875"/>
                  <a:pt x="1970850" y="2565318"/>
                </a:cubicBezTo>
                <a:cubicBezTo>
                  <a:pt x="1940351" y="2572227"/>
                  <a:pt x="1936683" y="2617829"/>
                  <a:pt x="1964658" y="2630726"/>
                </a:cubicBezTo>
                <a:cubicBezTo>
                  <a:pt x="1970275" y="2634238"/>
                  <a:pt x="1976397" y="2635635"/>
                  <a:pt x="1982408" y="2635350"/>
                </a:cubicBezTo>
                <a:close/>
                <a:moveTo>
                  <a:pt x="5580456" y="2635546"/>
                </a:moveTo>
                <a:cubicBezTo>
                  <a:pt x="5602000" y="2633335"/>
                  <a:pt x="5621032" y="2609289"/>
                  <a:pt x="5611065" y="2586790"/>
                </a:cubicBezTo>
                <a:cubicBezTo>
                  <a:pt x="5602358" y="2558851"/>
                  <a:pt x="5559283" y="2555874"/>
                  <a:pt x="5547140" y="2583126"/>
                </a:cubicBezTo>
                <a:cubicBezTo>
                  <a:pt x="5535454" y="2598469"/>
                  <a:pt x="5544161" y="2620225"/>
                  <a:pt x="5559054" y="2629614"/>
                </a:cubicBezTo>
                <a:cubicBezTo>
                  <a:pt x="5565813" y="2634594"/>
                  <a:pt x="5573274" y="2636283"/>
                  <a:pt x="5580456" y="2635546"/>
                </a:cubicBezTo>
                <a:close/>
                <a:moveTo>
                  <a:pt x="1687548" y="2735012"/>
                </a:moveTo>
                <a:cubicBezTo>
                  <a:pt x="1697086" y="2731146"/>
                  <a:pt x="1704577" y="2723413"/>
                  <a:pt x="1705729" y="2712269"/>
                </a:cubicBezTo>
                <a:cubicBezTo>
                  <a:pt x="1711262" y="2691572"/>
                  <a:pt x="1696510" y="2663825"/>
                  <a:pt x="1672076" y="2667464"/>
                </a:cubicBezTo>
                <a:cubicBezTo>
                  <a:pt x="1636117" y="2663825"/>
                  <a:pt x="1627128" y="2721139"/>
                  <a:pt x="1657093" y="2734558"/>
                </a:cubicBezTo>
                <a:cubicBezTo>
                  <a:pt x="1666429" y="2738879"/>
                  <a:pt x="1678012" y="2738879"/>
                  <a:pt x="1687548" y="2735012"/>
                </a:cubicBezTo>
                <a:close/>
                <a:moveTo>
                  <a:pt x="1991460" y="2735794"/>
                </a:moveTo>
                <a:cubicBezTo>
                  <a:pt x="2010291" y="2728884"/>
                  <a:pt x="2023590" y="2703796"/>
                  <a:pt x="2012850" y="2685597"/>
                </a:cubicBezTo>
                <a:cubicBezTo>
                  <a:pt x="2003983" y="2665413"/>
                  <a:pt x="1973511" y="2660650"/>
                  <a:pt x="1958285" y="2676072"/>
                </a:cubicBezTo>
                <a:cubicBezTo>
                  <a:pt x="1936690" y="2691493"/>
                  <a:pt x="1945551" y="2730500"/>
                  <a:pt x="1971468" y="2735716"/>
                </a:cubicBezTo>
                <a:cubicBezTo>
                  <a:pt x="1978286" y="2738381"/>
                  <a:pt x="1985184" y="2738097"/>
                  <a:pt x="1991460" y="2735794"/>
                </a:cubicBezTo>
                <a:close/>
                <a:moveTo>
                  <a:pt x="2075687" y="2736027"/>
                </a:moveTo>
                <a:cubicBezTo>
                  <a:pt x="2105294" y="2746375"/>
                  <a:pt x="2133534" y="2707231"/>
                  <a:pt x="2113333" y="2683384"/>
                </a:cubicBezTo>
                <a:cubicBezTo>
                  <a:pt x="2100928" y="2662237"/>
                  <a:pt x="2066269" y="2662687"/>
                  <a:pt x="2054336" y="2684059"/>
                </a:cubicBezTo>
                <a:cubicBezTo>
                  <a:pt x="2039872" y="2702731"/>
                  <a:pt x="2054107" y="2730627"/>
                  <a:pt x="2075687" y="2736027"/>
                </a:cubicBezTo>
                <a:close/>
                <a:moveTo>
                  <a:pt x="1374142" y="2736052"/>
                </a:moveTo>
                <a:cubicBezTo>
                  <a:pt x="1397576" y="2731929"/>
                  <a:pt x="1400793" y="2706735"/>
                  <a:pt x="1401712" y="2687495"/>
                </a:cubicBezTo>
                <a:cubicBezTo>
                  <a:pt x="1386547" y="2671233"/>
                  <a:pt x="1358978" y="2655887"/>
                  <a:pt x="1340368" y="2676272"/>
                </a:cubicBezTo>
                <a:cubicBezTo>
                  <a:pt x="1314402" y="2698718"/>
                  <a:pt x="1341057" y="2747962"/>
                  <a:pt x="1374142" y="2736052"/>
                </a:cubicBezTo>
                <a:close/>
                <a:moveTo>
                  <a:pt x="1268907" y="2736236"/>
                </a:moveTo>
                <a:cubicBezTo>
                  <a:pt x="1288662" y="2731214"/>
                  <a:pt x="1304860" y="2708816"/>
                  <a:pt x="1295286" y="2688469"/>
                </a:cubicBezTo>
                <a:cubicBezTo>
                  <a:pt x="1286854" y="2665444"/>
                  <a:pt x="1254032" y="2659061"/>
                  <a:pt x="1237620" y="2677299"/>
                </a:cubicBezTo>
                <a:cubicBezTo>
                  <a:pt x="1219157" y="2693941"/>
                  <a:pt x="1226449" y="2725629"/>
                  <a:pt x="1248790" y="2734748"/>
                </a:cubicBezTo>
                <a:cubicBezTo>
                  <a:pt x="1255342" y="2737654"/>
                  <a:pt x="1262322" y="2737911"/>
                  <a:pt x="1268907" y="2736236"/>
                </a:cubicBezTo>
                <a:close/>
                <a:moveTo>
                  <a:pt x="2296736" y="2737535"/>
                </a:moveTo>
                <a:cubicBezTo>
                  <a:pt x="2315985" y="2733230"/>
                  <a:pt x="2330639" y="2711429"/>
                  <a:pt x="2321897" y="2691410"/>
                </a:cubicBezTo>
                <a:cubicBezTo>
                  <a:pt x="2316642" y="2666527"/>
                  <a:pt x="2281450" y="2659062"/>
                  <a:pt x="2264762" y="2676933"/>
                </a:cubicBezTo>
                <a:cubicBezTo>
                  <a:pt x="2247841" y="2694124"/>
                  <a:pt x="2254701" y="2725567"/>
                  <a:pt x="2276652" y="2735294"/>
                </a:cubicBezTo>
                <a:cubicBezTo>
                  <a:pt x="2283392" y="2738461"/>
                  <a:pt x="2290320" y="2738970"/>
                  <a:pt x="2296736" y="2737535"/>
                </a:cubicBezTo>
                <a:close/>
                <a:moveTo>
                  <a:pt x="7741454" y="2737575"/>
                </a:moveTo>
                <a:cubicBezTo>
                  <a:pt x="7761798" y="2733418"/>
                  <a:pt x="7778509" y="2709792"/>
                  <a:pt x="7768740" y="2689602"/>
                </a:cubicBezTo>
                <a:cubicBezTo>
                  <a:pt x="7761426" y="2668563"/>
                  <a:pt x="7732174" y="2659062"/>
                  <a:pt x="7714577" y="2673540"/>
                </a:cubicBezTo>
                <a:cubicBezTo>
                  <a:pt x="7692866" y="2687792"/>
                  <a:pt x="7695380" y="2726023"/>
                  <a:pt x="7720747" y="2734393"/>
                </a:cubicBezTo>
                <a:cubicBezTo>
                  <a:pt x="7727489" y="2738183"/>
                  <a:pt x="7734673" y="2738960"/>
                  <a:pt x="7741454" y="2737575"/>
                </a:cubicBezTo>
                <a:close/>
                <a:moveTo>
                  <a:pt x="6609251" y="2737642"/>
                </a:moveTo>
                <a:cubicBezTo>
                  <a:pt x="6629005" y="2734662"/>
                  <a:pt x="6645825" y="2712563"/>
                  <a:pt x="6638424" y="2691864"/>
                </a:cubicBezTo>
                <a:cubicBezTo>
                  <a:pt x="6633266" y="2666754"/>
                  <a:pt x="6599176" y="2659062"/>
                  <a:pt x="6581907" y="2675802"/>
                </a:cubicBezTo>
                <a:cubicBezTo>
                  <a:pt x="6567329" y="2692316"/>
                  <a:pt x="6569123" y="2722404"/>
                  <a:pt x="6589308" y="2733489"/>
                </a:cubicBezTo>
                <a:cubicBezTo>
                  <a:pt x="6595756" y="2737504"/>
                  <a:pt x="6602667" y="2738635"/>
                  <a:pt x="6609251" y="2737642"/>
                </a:cubicBezTo>
                <a:close/>
                <a:moveTo>
                  <a:pt x="6917172" y="2737704"/>
                </a:moveTo>
                <a:cubicBezTo>
                  <a:pt x="6933941" y="2735758"/>
                  <a:pt x="6949462" y="2721598"/>
                  <a:pt x="6948098" y="2703739"/>
                </a:cubicBezTo>
                <a:cubicBezTo>
                  <a:pt x="6949917" y="2677205"/>
                  <a:pt x="6916713" y="2655887"/>
                  <a:pt x="6894653" y="2672896"/>
                </a:cubicBezTo>
                <a:cubicBezTo>
                  <a:pt x="6868954" y="2686957"/>
                  <a:pt x="6875095" y="2725057"/>
                  <a:pt x="6900566" y="2735262"/>
                </a:cubicBezTo>
                <a:cubicBezTo>
                  <a:pt x="6905854" y="2737643"/>
                  <a:pt x="6911582" y="2738352"/>
                  <a:pt x="6917172" y="2737704"/>
                </a:cubicBezTo>
                <a:close/>
                <a:moveTo>
                  <a:pt x="2193548" y="2737753"/>
                </a:moveTo>
                <a:cubicBezTo>
                  <a:pt x="2213068" y="2733291"/>
                  <a:pt x="2227482" y="2709494"/>
                  <a:pt x="2218809" y="2689241"/>
                </a:cubicBezTo>
                <a:cubicBezTo>
                  <a:pt x="2213367" y="2666963"/>
                  <a:pt x="2183652" y="2662237"/>
                  <a:pt x="2166190" y="2673039"/>
                </a:cubicBezTo>
                <a:cubicBezTo>
                  <a:pt x="2146235" y="2689016"/>
                  <a:pt x="2149637" y="2724121"/>
                  <a:pt x="2172994" y="2734923"/>
                </a:cubicBezTo>
                <a:cubicBezTo>
                  <a:pt x="2179968" y="2738580"/>
                  <a:pt x="2187041" y="2739241"/>
                  <a:pt x="2193548" y="2737753"/>
                </a:cubicBezTo>
                <a:close/>
                <a:moveTo>
                  <a:pt x="5985808" y="2737851"/>
                </a:moveTo>
                <a:cubicBezTo>
                  <a:pt x="6001924" y="2739106"/>
                  <a:pt x="6019189" y="2727422"/>
                  <a:pt x="6021910" y="2711055"/>
                </a:cubicBezTo>
                <a:cubicBezTo>
                  <a:pt x="6029167" y="2688333"/>
                  <a:pt x="6008076" y="2662237"/>
                  <a:pt x="5983810" y="2668086"/>
                </a:cubicBezTo>
                <a:cubicBezTo>
                  <a:pt x="5952513" y="2669661"/>
                  <a:pt x="5948204" y="2716229"/>
                  <a:pt x="5970656" y="2731977"/>
                </a:cubicBezTo>
                <a:cubicBezTo>
                  <a:pt x="5975192" y="2735577"/>
                  <a:pt x="5980437" y="2737433"/>
                  <a:pt x="5985808" y="2737851"/>
                </a:cubicBezTo>
                <a:close/>
                <a:moveTo>
                  <a:pt x="7121683" y="2737852"/>
                </a:moveTo>
                <a:cubicBezTo>
                  <a:pt x="7140723" y="2736111"/>
                  <a:pt x="7158384" y="2717992"/>
                  <a:pt x="7155134" y="2697822"/>
                </a:cubicBezTo>
                <a:cubicBezTo>
                  <a:pt x="7151713" y="2671841"/>
                  <a:pt x="7115907" y="2655887"/>
                  <a:pt x="7096749" y="2675943"/>
                </a:cubicBezTo>
                <a:cubicBezTo>
                  <a:pt x="7078504" y="2690985"/>
                  <a:pt x="7080329" y="2723804"/>
                  <a:pt x="7102907" y="2733604"/>
                </a:cubicBezTo>
                <a:cubicBezTo>
                  <a:pt x="7108837" y="2737193"/>
                  <a:pt x="7115337" y="2738433"/>
                  <a:pt x="7121683" y="2737852"/>
                </a:cubicBezTo>
                <a:close/>
                <a:moveTo>
                  <a:pt x="5577395" y="2737857"/>
                </a:moveTo>
                <a:cubicBezTo>
                  <a:pt x="5595582" y="2738126"/>
                  <a:pt x="5614602" y="2722706"/>
                  <a:pt x="5613920" y="2703291"/>
                </a:cubicBezTo>
                <a:cubicBezTo>
                  <a:pt x="5614829" y="2679466"/>
                  <a:pt x="5588902" y="2657474"/>
                  <a:pt x="5565931" y="2668241"/>
                </a:cubicBezTo>
                <a:cubicBezTo>
                  <a:pt x="5537956" y="2676259"/>
                  <a:pt x="5535454" y="2718181"/>
                  <a:pt x="5560245" y="2731926"/>
                </a:cubicBezTo>
                <a:cubicBezTo>
                  <a:pt x="5565362" y="2735935"/>
                  <a:pt x="5571332" y="2737768"/>
                  <a:pt x="5577395" y="2737857"/>
                </a:cubicBezTo>
                <a:close/>
                <a:moveTo>
                  <a:pt x="5892430" y="2737864"/>
                </a:moveTo>
                <a:cubicBezTo>
                  <a:pt x="5912474" y="2733055"/>
                  <a:pt x="5927688" y="2708933"/>
                  <a:pt x="5918525" y="2688539"/>
                </a:cubicBezTo>
                <a:cubicBezTo>
                  <a:pt x="5910687" y="2662490"/>
                  <a:pt x="5868964" y="2659062"/>
                  <a:pt x="5856516" y="2683055"/>
                </a:cubicBezTo>
                <a:cubicBezTo>
                  <a:pt x="5846604" y="2700879"/>
                  <a:pt x="5853059" y="2725557"/>
                  <a:pt x="5871500" y="2735383"/>
                </a:cubicBezTo>
                <a:cubicBezTo>
                  <a:pt x="5878531" y="2738925"/>
                  <a:pt x="5885749" y="2739467"/>
                  <a:pt x="5892430" y="2737864"/>
                </a:cubicBezTo>
                <a:close/>
                <a:moveTo>
                  <a:pt x="5060751" y="2738050"/>
                </a:moveTo>
                <a:cubicBezTo>
                  <a:pt x="5077170" y="2739297"/>
                  <a:pt x="5094756" y="2727785"/>
                  <a:pt x="5097176" y="2710901"/>
                </a:cubicBezTo>
                <a:cubicBezTo>
                  <a:pt x="5105241" y="2688161"/>
                  <a:pt x="5083580" y="2662237"/>
                  <a:pt x="5059153" y="2667467"/>
                </a:cubicBezTo>
                <a:cubicBezTo>
                  <a:pt x="5026890" y="2669287"/>
                  <a:pt x="5019516" y="2716358"/>
                  <a:pt x="5045326" y="2732276"/>
                </a:cubicBezTo>
                <a:cubicBezTo>
                  <a:pt x="5049935" y="2735801"/>
                  <a:pt x="5055278" y="2737634"/>
                  <a:pt x="5060751" y="2738050"/>
                </a:cubicBezTo>
                <a:close/>
                <a:moveTo>
                  <a:pt x="7322529" y="2738084"/>
                </a:moveTo>
                <a:cubicBezTo>
                  <a:pt x="7340968" y="2738773"/>
                  <a:pt x="7359922" y="2724099"/>
                  <a:pt x="7358550" y="2704082"/>
                </a:cubicBezTo>
                <a:cubicBezTo>
                  <a:pt x="7362667" y="2681689"/>
                  <a:pt x="7340482" y="2662237"/>
                  <a:pt x="7318526" y="2667892"/>
                </a:cubicBezTo>
                <a:cubicBezTo>
                  <a:pt x="7288108" y="2671511"/>
                  <a:pt x="7281704" y="2715844"/>
                  <a:pt x="7305032" y="2731903"/>
                </a:cubicBezTo>
                <a:cubicBezTo>
                  <a:pt x="7310292" y="2735918"/>
                  <a:pt x="7316382" y="2737854"/>
                  <a:pt x="7322529" y="2738084"/>
                </a:cubicBezTo>
                <a:close/>
                <a:moveTo>
                  <a:pt x="6297002" y="2738091"/>
                </a:moveTo>
                <a:cubicBezTo>
                  <a:pt x="6312272" y="2737933"/>
                  <a:pt x="6327218" y="2727017"/>
                  <a:pt x="6331537" y="2712293"/>
                </a:cubicBezTo>
                <a:cubicBezTo>
                  <a:pt x="6341904" y="2684311"/>
                  <a:pt x="6304353" y="2654299"/>
                  <a:pt x="6279011" y="2671675"/>
                </a:cubicBezTo>
                <a:cubicBezTo>
                  <a:pt x="6254591" y="2684537"/>
                  <a:pt x="6255513" y="2724027"/>
                  <a:pt x="6282006" y="2734407"/>
                </a:cubicBezTo>
                <a:cubicBezTo>
                  <a:pt x="6286787" y="2737002"/>
                  <a:pt x="6291912" y="2738144"/>
                  <a:pt x="6297002" y="2738091"/>
                </a:cubicBezTo>
                <a:close/>
                <a:moveTo>
                  <a:pt x="1578648" y="2738092"/>
                </a:moveTo>
                <a:cubicBezTo>
                  <a:pt x="1595330" y="2733642"/>
                  <a:pt x="1608143" y="2714672"/>
                  <a:pt x="1603576" y="2696482"/>
                </a:cubicBezTo>
                <a:cubicBezTo>
                  <a:pt x="1601321" y="2672228"/>
                  <a:pt x="1573129" y="2659062"/>
                  <a:pt x="1553056" y="2670842"/>
                </a:cubicBezTo>
                <a:cubicBezTo>
                  <a:pt x="1527119" y="2684240"/>
                  <a:pt x="1532080" y="2730668"/>
                  <a:pt x="1561174" y="2737136"/>
                </a:cubicBezTo>
                <a:cubicBezTo>
                  <a:pt x="1567096" y="2739445"/>
                  <a:pt x="1573086" y="2739575"/>
                  <a:pt x="1578648" y="2738092"/>
                </a:cubicBezTo>
                <a:close/>
                <a:moveTo>
                  <a:pt x="7012631" y="2738123"/>
                </a:moveTo>
                <a:cubicBezTo>
                  <a:pt x="7027492" y="2739743"/>
                  <a:pt x="7043034" y="2731259"/>
                  <a:pt x="7049251" y="2717277"/>
                </a:cubicBezTo>
                <a:cubicBezTo>
                  <a:pt x="7064217" y="2690449"/>
                  <a:pt x="7028528" y="2654299"/>
                  <a:pt x="7001359" y="2670441"/>
                </a:cubicBezTo>
                <a:cubicBezTo>
                  <a:pt x="6975571" y="2680445"/>
                  <a:pt x="6973729" y="2720460"/>
                  <a:pt x="6998366" y="2732965"/>
                </a:cubicBezTo>
                <a:cubicBezTo>
                  <a:pt x="7002798" y="2735920"/>
                  <a:pt x="7007677" y="2737583"/>
                  <a:pt x="7012631" y="2738123"/>
                </a:cubicBezTo>
                <a:close/>
                <a:moveTo>
                  <a:pt x="1773323" y="2738133"/>
                </a:moveTo>
                <a:cubicBezTo>
                  <a:pt x="1791565" y="2738661"/>
                  <a:pt x="1810884" y="2723847"/>
                  <a:pt x="1809024" y="2703866"/>
                </a:cubicBezTo>
                <a:cubicBezTo>
                  <a:pt x="1812857" y="2678374"/>
                  <a:pt x="1784448" y="2657474"/>
                  <a:pt x="1762128" y="2669187"/>
                </a:cubicBezTo>
                <a:cubicBezTo>
                  <a:pt x="1738004" y="2678833"/>
                  <a:pt x="1735072" y="2717876"/>
                  <a:pt x="1756266" y="2732115"/>
                </a:cubicBezTo>
                <a:cubicBezTo>
                  <a:pt x="1761282" y="2736077"/>
                  <a:pt x="1767243" y="2737957"/>
                  <a:pt x="1773323" y="2738133"/>
                </a:cubicBezTo>
                <a:close/>
                <a:moveTo>
                  <a:pt x="4343641" y="2738148"/>
                </a:moveTo>
                <a:cubicBezTo>
                  <a:pt x="4359503" y="2738447"/>
                  <a:pt x="4376141" y="2727976"/>
                  <a:pt x="4378037" y="2711735"/>
                </a:cubicBezTo>
                <a:cubicBezTo>
                  <a:pt x="4387692" y="2685293"/>
                  <a:pt x="4357347" y="2655887"/>
                  <a:pt x="4331600" y="2669564"/>
                </a:cubicBezTo>
                <a:cubicBezTo>
                  <a:pt x="4304244" y="2678910"/>
                  <a:pt x="4303554" y="2721308"/>
                  <a:pt x="4328612" y="2734074"/>
                </a:cubicBezTo>
                <a:cubicBezTo>
                  <a:pt x="4333152" y="2736752"/>
                  <a:pt x="4338353" y="2738048"/>
                  <a:pt x="4343641" y="2738148"/>
                </a:cubicBezTo>
                <a:close/>
                <a:moveTo>
                  <a:pt x="8151477" y="2738227"/>
                </a:moveTo>
                <a:cubicBezTo>
                  <a:pt x="8170338" y="2735717"/>
                  <a:pt x="8186336" y="2716982"/>
                  <a:pt x="8180846" y="2696040"/>
                </a:cubicBezTo>
                <a:cubicBezTo>
                  <a:pt x="8180846" y="2666502"/>
                  <a:pt x="8138299" y="2655887"/>
                  <a:pt x="8122058" y="2678271"/>
                </a:cubicBezTo>
                <a:cubicBezTo>
                  <a:pt x="8108791" y="2694656"/>
                  <a:pt x="8112451" y="2725347"/>
                  <a:pt x="8132352" y="2734809"/>
                </a:cubicBezTo>
                <a:cubicBezTo>
                  <a:pt x="8138585" y="2738097"/>
                  <a:pt x="8145190" y="2739063"/>
                  <a:pt x="8151477" y="2738227"/>
                </a:cubicBezTo>
                <a:close/>
                <a:moveTo>
                  <a:pt x="6502148" y="2738267"/>
                </a:moveTo>
                <a:cubicBezTo>
                  <a:pt x="6519934" y="2738457"/>
                  <a:pt x="6537911" y="2723481"/>
                  <a:pt x="6536046" y="2704189"/>
                </a:cubicBezTo>
                <a:cubicBezTo>
                  <a:pt x="6540342" y="2678918"/>
                  <a:pt x="6509815" y="2659062"/>
                  <a:pt x="6487654" y="2670118"/>
                </a:cubicBezTo>
                <a:cubicBezTo>
                  <a:pt x="6462554" y="2680046"/>
                  <a:pt x="6463685" y="2719307"/>
                  <a:pt x="6485167" y="2732619"/>
                </a:cubicBezTo>
                <a:cubicBezTo>
                  <a:pt x="6490312" y="2736455"/>
                  <a:pt x="6496219" y="2738203"/>
                  <a:pt x="6502148" y="2738267"/>
                </a:cubicBezTo>
                <a:close/>
                <a:moveTo>
                  <a:pt x="6711739" y="2738277"/>
                </a:moveTo>
                <a:cubicBezTo>
                  <a:pt x="6730502" y="2735448"/>
                  <a:pt x="6746490" y="2716420"/>
                  <a:pt x="6741047" y="2695849"/>
                </a:cubicBezTo>
                <a:cubicBezTo>
                  <a:pt x="6740367" y="2671163"/>
                  <a:pt x="6710658" y="2660649"/>
                  <a:pt x="6690927" y="2670478"/>
                </a:cubicBezTo>
                <a:cubicBezTo>
                  <a:pt x="6668929" y="2684649"/>
                  <a:pt x="6671424" y="2721677"/>
                  <a:pt x="6692742" y="2735162"/>
                </a:cubicBezTo>
                <a:cubicBezTo>
                  <a:pt x="6698922" y="2738362"/>
                  <a:pt x="6705484" y="2739219"/>
                  <a:pt x="6711739" y="2738277"/>
                </a:cubicBezTo>
                <a:close/>
                <a:moveTo>
                  <a:pt x="6404781" y="2738317"/>
                </a:moveTo>
                <a:cubicBezTo>
                  <a:pt x="6423618" y="2735169"/>
                  <a:pt x="6440160" y="2715828"/>
                  <a:pt x="6434887" y="2695579"/>
                </a:cubicBezTo>
                <a:cubicBezTo>
                  <a:pt x="6430578" y="2669041"/>
                  <a:pt x="6392704" y="2655887"/>
                  <a:pt x="6375242" y="2677579"/>
                </a:cubicBezTo>
                <a:cubicBezTo>
                  <a:pt x="6357779" y="2694425"/>
                  <a:pt x="6363676" y="2726501"/>
                  <a:pt x="6385901" y="2735501"/>
                </a:cubicBezTo>
                <a:cubicBezTo>
                  <a:pt x="6391967" y="2738616"/>
                  <a:pt x="6398502" y="2739366"/>
                  <a:pt x="6404781" y="2738317"/>
                </a:cubicBezTo>
                <a:close/>
                <a:moveTo>
                  <a:pt x="5170801" y="2738321"/>
                </a:moveTo>
                <a:cubicBezTo>
                  <a:pt x="5191447" y="2735004"/>
                  <a:pt x="5208468" y="2711169"/>
                  <a:pt x="5199059" y="2689525"/>
                </a:cubicBezTo>
                <a:cubicBezTo>
                  <a:pt x="5190848" y="2659978"/>
                  <a:pt x="5142493" y="2659062"/>
                  <a:pt x="5134738" y="2689525"/>
                </a:cubicBezTo>
                <a:cubicBezTo>
                  <a:pt x="5132457" y="2705100"/>
                  <a:pt x="5132229" y="2726859"/>
                  <a:pt x="5149792" y="2733959"/>
                </a:cubicBezTo>
                <a:cubicBezTo>
                  <a:pt x="5156635" y="2738253"/>
                  <a:pt x="5163919" y="2739427"/>
                  <a:pt x="5170801" y="2738321"/>
                </a:cubicBezTo>
                <a:close/>
                <a:moveTo>
                  <a:pt x="1880468" y="2738325"/>
                </a:moveTo>
                <a:cubicBezTo>
                  <a:pt x="1901046" y="2735997"/>
                  <a:pt x="1919608" y="2713478"/>
                  <a:pt x="1911222" y="2692113"/>
                </a:cubicBezTo>
                <a:cubicBezTo>
                  <a:pt x="1905974" y="2667729"/>
                  <a:pt x="1870178" y="2657474"/>
                  <a:pt x="1854217" y="2676845"/>
                </a:cubicBezTo>
                <a:cubicBezTo>
                  <a:pt x="1838257" y="2691886"/>
                  <a:pt x="1842132" y="2721283"/>
                  <a:pt x="1860145" y="2733134"/>
                </a:cubicBezTo>
                <a:cubicBezTo>
                  <a:pt x="1866531" y="2737635"/>
                  <a:pt x="1873613" y="2739102"/>
                  <a:pt x="1880468" y="2738325"/>
                </a:cubicBezTo>
                <a:close/>
                <a:moveTo>
                  <a:pt x="6095795" y="2738411"/>
                </a:moveTo>
                <a:cubicBezTo>
                  <a:pt x="6116303" y="2734718"/>
                  <a:pt x="6132728" y="2710539"/>
                  <a:pt x="6124323" y="2689067"/>
                </a:cubicBezTo>
                <a:cubicBezTo>
                  <a:pt x="6117690" y="2662269"/>
                  <a:pt x="6076522" y="2659062"/>
                  <a:pt x="6063257" y="2681737"/>
                </a:cubicBezTo>
                <a:cubicBezTo>
                  <a:pt x="6054566" y="2698915"/>
                  <a:pt x="6056625" y="2723881"/>
                  <a:pt x="6074693" y="2734417"/>
                </a:cubicBezTo>
                <a:cubicBezTo>
                  <a:pt x="6081668" y="2738597"/>
                  <a:pt x="6088958" y="2739642"/>
                  <a:pt x="6095795" y="2738411"/>
                </a:cubicBezTo>
                <a:close/>
                <a:moveTo>
                  <a:pt x="7426913" y="2738441"/>
                </a:moveTo>
                <a:cubicBezTo>
                  <a:pt x="7445096" y="2738494"/>
                  <a:pt x="7463700" y="2723526"/>
                  <a:pt x="7461455" y="2703966"/>
                </a:cubicBezTo>
                <a:cubicBezTo>
                  <a:pt x="7467441" y="2672216"/>
                  <a:pt x="7423471" y="2655887"/>
                  <a:pt x="7402521" y="2676751"/>
                </a:cubicBezTo>
                <a:cubicBezTo>
                  <a:pt x="7391241" y="2693534"/>
                  <a:pt x="7391932" y="2720748"/>
                  <a:pt x="7409658" y="2732994"/>
                </a:cubicBezTo>
                <a:cubicBezTo>
                  <a:pt x="7414838" y="2736736"/>
                  <a:pt x="7420852" y="2738423"/>
                  <a:pt x="7426913" y="2738441"/>
                </a:cubicBezTo>
                <a:close/>
                <a:moveTo>
                  <a:pt x="4239639" y="2738495"/>
                </a:moveTo>
                <a:cubicBezTo>
                  <a:pt x="4256393" y="2739534"/>
                  <a:pt x="4274281" y="2728266"/>
                  <a:pt x="4276874" y="2710957"/>
                </a:cubicBezTo>
                <a:cubicBezTo>
                  <a:pt x="4286091" y="2682622"/>
                  <a:pt x="4248529" y="2655887"/>
                  <a:pt x="4223871" y="2672339"/>
                </a:cubicBezTo>
                <a:cubicBezTo>
                  <a:pt x="4200827" y="2684679"/>
                  <a:pt x="4200366" y="2721011"/>
                  <a:pt x="4223871" y="2733122"/>
                </a:cubicBezTo>
                <a:cubicBezTo>
                  <a:pt x="4228595" y="2736435"/>
                  <a:pt x="4234054" y="2738149"/>
                  <a:pt x="4239639" y="2738495"/>
                </a:cubicBezTo>
                <a:close/>
                <a:moveTo>
                  <a:pt x="5679700" y="2738563"/>
                </a:moveTo>
                <a:cubicBezTo>
                  <a:pt x="5695676" y="2739463"/>
                  <a:pt x="5712251" y="2728152"/>
                  <a:pt x="5714944" y="2711185"/>
                </a:cubicBezTo>
                <a:cubicBezTo>
                  <a:pt x="5724367" y="2682394"/>
                  <a:pt x="5686898" y="2655887"/>
                  <a:pt x="5662890" y="2672339"/>
                </a:cubicBezTo>
                <a:cubicBezTo>
                  <a:pt x="5640229" y="2685136"/>
                  <a:pt x="5640678" y="2721925"/>
                  <a:pt x="5664461" y="2733350"/>
                </a:cubicBezTo>
                <a:cubicBezTo>
                  <a:pt x="5669117" y="2736606"/>
                  <a:pt x="5674375" y="2738263"/>
                  <a:pt x="5679700" y="2738563"/>
                </a:cubicBezTo>
                <a:close/>
                <a:moveTo>
                  <a:pt x="6817272" y="2738738"/>
                </a:moveTo>
                <a:cubicBezTo>
                  <a:pt x="6837120" y="2734258"/>
                  <a:pt x="6851832" y="2709547"/>
                  <a:pt x="6843328" y="2688492"/>
                </a:cubicBezTo>
                <a:cubicBezTo>
                  <a:pt x="6838792" y="2664825"/>
                  <a:pt x="6806815" y="2660649"/>
                  <a:pt x="6790487" y="2673874"/>
                </a:cubicBezTo>
                <a:cubicBezTo>
                  <a:pt x="6770529" y="2688724"/>
                  <a:pt x="6773704" y="2725383"/>
                  <a:pt x="6796383" y="2735592"/>
                </a:cubicBezTo>
                <a:cubicBezTo>
                  <a:pt x="6803470" y="2739478"/>
                  <a:pt x="6810656" y="2740232"/>
                  <a:pt x="6817272" y="2738738"/>
                </a:cubicBezTo>
                <a:close/>
                <a:moveTo>
                  <a:pt x="5272120" y="2738755"/>
                </a:moveTo>
                <a:cubicBezTo>
                  <a:pt x="5291192" y="2736587"/>
                  <a:pt x="5308158" y="2717013"/>
                  <a:pt x="5302545" y="2696670"/>
                </a:cubicBezTo>
                <a:cubicBezTo>
                  <a:pt x="5301865" y="2668407"/>
                  <a:pt x="5265579" y="2659062"/>
                  <a:pt x="5246302" y="2675017"/>
                </a:cubicBezTo>
                <a:cubicBezTo>
                  <a:pt x="5232241" y="2692340"/>
                  <a:pt x="5233375" y="2722199"/>
                  <a:pt x="5253106" y="2734507"/>
                </a:cubicBezTo>
                <a:cubicBezTo>
                  <a:pt x="5259172" y="2738268"/>
                  <a:pt x="5265763" y="2739478"/>
                  <a:pt x="5272120" y="2738755"/>
                </a:cubicBezTo>
                <a:close/>
                <a:moveTo>
                  <a:pt x="5481724" y="2738777"/>
                </a:moveTo>
                <a:cubicBezTo>
                  <a:pt x="5501550" y="2734203"/>
                  <a:pt x="5517709" y="2709577"/>
                  <a:pt x="5507333" y="2689601"/>
                </a:cubicBezTo>
                <a:cubicBezTo>
                  <a:pt x="5499396" y="2666639"/>
                  <a:pt x="5465831" y="2659062"/>
                  <a:pt x="5450410" y="2678350"/>
                </a:cubicBezTo>
                <a:cubicBezTo>
                  <a:pt x="5430679" y="2694193"/>
                  <a:pt x="5440204" y="2726798"/>
                  <a:pt x="5461522" y="2735753"/>
                </a:cubicBezTo>
                <a:cubicBezTo>
                  <a:pt x="5468099" y="2739599"/>
                  <a:pt x="5475115" y="2740302"/>
                  <a:pt x="5481724" y="2738777"/>
                </a:cubicBezTo>
                <a:close/>
                <a:moveTo>
                  <a:pt x="1470461" y="2738809"/>
                </a:moveTo>
                <a:cubicBezTo>
                  <a:pt x="1490501" y="2736010"/>
                  <a:pt x="1507214" y="2713532"/>
                  <a:pt x="1499880" y="2692337"/>
                </a:cubicBezTo>
                <a:cubicBezTo>
                  <a:pt x="1494650" y="2664988"/>
                  <a:pt x="1454625" y="2659062"/>
                  <a:pt x="1439390" y="2680941"/>
                </a:cubicBezTo>
                <a:cubicBezTo>
                  <a:pt x="1427110" y="2698034"/>
                  <a:pt x="1432567" y="2723104"/>
                  <a:pt x="1450077" y="2734272"/>
                </a:cubicBezTo>
                <a:cubicBezTo>
                  <a:pt x="1456730" y="2738488"/>
                  <a:pt x="1463779" y="2739742"/>
                  <a:pt x="1470461" y="2738809"/>
                </a:cubicBezTo>
                <a:close/>
                <a:moveTo>
                  <a:pt x="5375424" y="2738919"/>
                </a:moveTo>
                <a:cubicBezTo>
                  <a:pt x="5393751" y="2736027"/>
                  <a:pt x="5408848" y="2715850"/>
                  <a:pt x="5405266" y="2696316"/>
                </a:cubicBezTo>
                <a:cubicBezTo>
                  <a:pt x="5405721" y="2666843"/>
                  <a:pt x="5362050" y="2657475"/>
                  <a:pt x="5346129" y="2679180"/>
                </a:cubicBezTo>
                <a:cubicBezTo>
                  <a:pt x="5332254" y="2695402"/>
                  <a:pt x="5335893" y="2726474"/>
                  <a:pt x="5356591" y="2735385"/>
                </a:cubicBezTo>
                <a:cubicBezTo>
                  <a:pt x="5362846" y="2738926"/>
                  <a:pt x="5369314" y="2739883"/>
                  <a:pt x="5375424" y="2738919"/>
                </a:cubicBezTo>
                <a:close/>
                <a:moveTo>
                  <a:pt x="7226124" y="2739021"/>
                </a:moveTo>
                <a:cubicBezTo>
                  <a:pt x="7243867" y="2735939"/>
                  <a:pt x="7258408" y="2715695"/>
                  <a:pt x="7255196" y="2696490"/>
                </a:cubicBezTo>
                <a:cubicBezTo>
                  <a:pt x="7255872" y="2663962"/>
                  <a:pt x="7204922" y="2655887"/>
                  <a:pt x="7192973" y="2683801"/>
                </a:cubicBezTo>
                <a:cubicBezTo>
                  <a:pt x="7183279" y="2701565"/>
                  <a:pt x="7190042" y="2726019"/>
                  <a:pt x="7207852" y="2735708"/>
                </a:cubicBezTo>
                <a:cubicBezTo>
                  <a:pt x="7213939" y="2739169"/>
                  <a:pt x="7220209" y="2740048"/>
                  <a:pt x="7226124" y="2739021"/>
                </a:cubicBezTo>
                <a:close/>
                <a:moveTo>
                  <a:pt x="6197073" y="2739022"/>
                </a:moveTo>
                <a:cubicBezTo>
                  <a:pt x="6216579" y="2736998"/>
                  <a:pt x="6234963" y="2717868"/>
                  <a:pt x="6228465" y="2696919"/>
                </a:cubicBezTo>
                <a:cubicBezTo>
                  <a:pt x="6225728" y="2672681"/>
                  <a:pt x="6197682" y="2659062"/>
                  <a:pt x="6177161" y="2671066"/>
                </a:cubicBezTo>
                <a:cubicBezTo>
                  <a:pt x="6152991" y="2683531"/>
                  <a:pt x="6153219" y="2723235"/>
                  <a:pt x="6178073" y="2734777"/>
                </a:cubicBezTo>
                <a:cubicBezTo>
                  <a:pt x="6183945" y="2738470"/>
                  <a:pt x="6190571" y="2739696"/>
                  <a:pt x="6197073" y="2739022"/>
                </a:cubicBezTo>
                <a:close/>
                <a:moveTo>
                  <a:pt x="7534249" y="2739075"/>
                </a:moveTo>
                <a:cubicBezTo>
                  <a:pt x="7554965" y="2735618"/>
                  <a:pt x="7571261" y="2710581"/>
                  <a:pt x="7563633" y="2689280"/>
                </a:cubicBezTo>
                <a:cubicBezTo>
                  <a:pt x="7558086" y="2665231"/>
                  <a:pt x="7522258" y="2660650"/>
                  <a:pt x="7506309" y="2676912"/>
                </a:cubicBezTo>
                <a:cubicBezTo>
                  <a:pt x="7489666" y="2692029"/>
                  <a:pt x="7493133" y="2723408"/>
                  <a:pt x="7512781" y="2734402"/>
                </a:cubicBezTo>
                <a:cubicBezTo>
                  <a:pt x="7519947" y="2738982"/>
                  <a:pt x="7527343" y="2740228"/>
                  <a:pt x="7534249" y="2739075"/>
                </a:cubicBezTo>
                <a:close/>
                <a:moveTo>
                  <a:pt x="7132792" y="2836012"/>
                </a:moveTo>
                <a:cubicBezTo>
                  <a:pt x="7142052" y="2832610"/>
                  <a:pt x="7149746" y="2825750"/>
                  <a:pt x="7152139" y="2815771"/>
                </a:cubicBezTo>
                <a:cubicBezTo>
                  <a:pt x="7165816" y="2788330"/>
                  <a:pt x="7129344" y="2760662"/>
                  <a:pt x="7104270" y="2772682"/>
                </a:cubicBezTo>
                <a:cubicBezTo>
                  <a:pt x="7077372" y="2782207"/>
                  <a:pt x="7076916" y="2825750"/>
                  <a:pt x="7104042" y="2835501"/>
                </a:cubicBezTo>
                <a:cubicBezTo>
                  <a:pt x="7112704" y="2839357"/>
                  <a:pt x="7123532" y="2839413"/>
                  <a:pt x="7132792" y="2836012"/>
                </a:cubicBezTo>
                <a:close/>
                <a:moveTo>
                  <a:pt x="5283369" y="2836033"/>
                </a:moveTo>
                <a:cubicBezTo>
                  <a:pt x="5292427" y="2832641"/>
                  <a:pt x="5299856" y="2825801"/>
                  <a:pt x="5302028" y="2815852"/>
                </a:cubicBezTo>
                <a:cubicBezTo>
                  <a:pt x="5310029" y="2794824"/>
                  <a:pt x="5292884" y="2767012"/>
                  <a:pt x="5268653" y="2770630"/>
                </a:cubicBezTo>
                <a:cubicBezTo>
                  <a:pt x="5234820" y="2769273"/>
                  <a:pt x="5224304" y="2823993"/>
                  <a:pt x="5254937" y="2835524"/>
                </a:cubicBezTo>
                <a:cubicBezTo>
                  <a:pt x="5263624" y="2839368"/>
                  <a:pt x="5274311" y="2839425"/>
                  <a:pt x="5283369" y="2836033"/>
                </a:cubicBezTo>
                <a:close/>
                <a:moveTo>
                  <a:pt x="5977055" y="2836323"/>
                </a:moveTo>
                <a:cubicBezTo>
                  <a:pt x="5989134" y="2839413"/>
                  <a:pt x="6004088" y="2837542"/>
                  <a:pt x="6015132" y="2833460"/>
                </a:cubicBezTo>
                <a:cubicBezTo>
                  <a:pt x="6020884" y="2815090"/>
                  <a:pt x="6029166" y="2788783"/>
                  <a:pt x="6008920" y="2775856"/>
                </a:cubicBezTo>
                <a:cubicBezTo>
                  <a:pt x="5985222" y="2760661"/>
                  <a:pt x="5949791" y="2780392"/>
                  <a:pt x="5956233" y="2809420"/>
                </a:cubicBezTo>
                <a:cubicBezTo>
                  <a:pt x="5955773" y="2825182"/>
                  <a:pt x="5964976" y="2833233"/>
                  <a:pt x="5977055" y="2836323"/>
                </a:cubicBezTo>
                <a:close/>
                <a:moveTo>
                  <a:pt x="7029263" y="2836846"/>
                </a:moveTo>
                <a:cubicBezTo>
                  <a:pt x="7038760" y="2833216"/>
                  <a:pt x="7046641" y="2825782"/>
                  <a:pt x="7049703" y="2815063"/>
                </a:cubicBezTo>
                <a:cubicBezTo>
                  <a:pt x="7061042" y="2788784"/>
                  <a:pt x="7028838" y="2760661"/>
                  <a:pt x="7004118" y="2771726"/>
                </a:cubicBezTo>
                <a:cubicBezTo>
                  <a:pt x="6976224" y="2779794"/>
                  <a:pt x="6973729" y="2823361"/>
                  <a:pt x="6999129" y="2835809"/>
                </a:cubicBezTo>
                <a:cubicBezTo>
                  <a:pt x="7008654" y="2840304"/>
                  <a:pt x="7019767" y="2840477"/>
                  <a:pt x="7029263" y="2836846"/>
                </a:cubicBezTo>
                <a:close/>
                <a:moveTo>
                  <a:pt x="7209290" y="2837171"/>
                </a:moveTo>
                <a:cubicBezTo>
                  <a:pt x="7228677" y="2844799"/>
                  <a:pt x="7258557" y="2833473"/>
                  <a:pt x="7256504" y="2808740"/>
                </a:cubicBezTo>
                <a:cubicBezTo>
                  <a:pt x="7261066" y="2782851"/>
                  <a:pt x="7232099" y="2760661"/>
                  <a:pt x="7209062" y="2772450"/>
                </a:cubicBezTo>
                <a:cubicBezTo>
                  <a:pt x="7181691" y="2781233"/>
                  <a:pt x="7181691" y="2828619"/>
                  <a:pt x="7209290" y="2837171"/>
                </a:cubicBezTo>
                <a:close/>
                <a:moveTo>
                  <a:pt x="7436532" y="2837418"/>
                </a:moveTo>
                <a:cubicBezTo>
                  <a:pt x="7443855" y="2835954"/>
                  <a:pt x="7450561" y="2832269"/>
                  <a:pt x="7455186" y="2825976"/>
                </a:cubicBezTo>
                <a:cubicBezTo>
                  <a:pt x="7467441" y="2811235"/>
                  <a:pt x="7457729" y="2792185"/>
                  <a:pt x="7454723" y="2776083"/>
                </a:cubicBezTo>
                <a:cubicBezTo>
                  <a:pt x="7431369" y="2765424"/>
                  <a:pt x="7393909" y="2768826"/>
                  <a:pt x="7393447" y="2801029"/>
                </a:cubicBezTo>
                <a:cubicBezTo>
                  <a:pt x="7387030" y="2826203"/>
                  <a:pt x="7414561" y="2841808"/>
                  <a:pt x="7436532" y="2837418"/>
                </a:cubicBezTo>
                <a:close/>
                <a:moveTo>
                  <a:pt x="2384317" y="2837582"/>
                </a:moveTo>
                <a:cubicBezTo>
                  <a:pt x="2390588" y="2839024"/>
                  <a:pt x="2397152" y="2838911"/>
                  <a:pt x="2403393" y="2836197"/>
                </a:cubicBezTo>
                <a:cubicBezTo>
                  <a:pt x="2438337" y="2830092"/>
                  <a:pt x="2430932" y="2771303"/>
                  <a:pt x="2396219" y="2770399"/>
                </a:cubicBezTo>
                <a:cubicBezTo>
                  <a:pt x="2363359" y="2765424"/>
                  <a:pt x="2347848" y="2807255"/>
                  <a:pt x="2366828" y="2829640"/>
                </a:cubicBezTo>
                <a:cubicBezTo>
                  <a:pt x="2372031" y="2833145"/>
                  <a:pt x="2378046" y="2836141"/>
                  <a:pt x="2384317" y="2837582"/>
                </a:cubicBezTo>
                <a:close/>
                <a:moveTo>
                  <a:pt x="1785482" y="2837705"/>
                </a:moveTo>
                <a:cubicBezTo>
                  <a:pt x="1794433" y="2835468"/>
                  <a:pt x="1802440" y="2830018"/>
                  <a:pt x="1806443" y="2821413"/>
                </a:cubicBezTo>
                <a:cubicBezTo>
                  <a:pt x="1814451" y="2806498"/>
                  <a:pt x="1805986" y="2789977"/>
                  <a:pt x="1802325" y="2775062"/>
                </a:cubicBezTo>
                <a:cubicBezTo>
                  <a:pt x="1786083" y="2771849"/>
                  <a:pt x="1767781" y="2765424"/>
                  <a:pt x="1753139" y="2776668"/>
                </a:cubicBezTo>
                <a:cubicBezTo>
                  <a:pt x="1737582" y="2791353"/>
                  <a:pt x="1736667" y="2825543"/>
                  <a:pt x="1758858" y="2834722"/>
                </a:cubicBezTo>
                <a:cubicBezTo>
                  <a:pt x="1766636" y="2838967"/>
                  <a:pt x="1776531" y="2839942"/>
                  <a:pt x="1785482" y="2837705"/>
                </a:cubicBezTo>
                <a:close/>
                <a:moveTo>
                  <a:pt x="4443492" y="2837835"/>
                </a:moveTo>
                <a:cubicBezTo>
                  <a:pt x="4450906" y="2839036"/>
                  <a:pt x="4458264" y="2838979"/>
                  <a:pt x="4465108" y="2834745"/>
                </a:cubicBezTo>
                <a:cubicBezTo>
                  <a:pt x="4489291" y="2822846"/>
                  <a:pt x="4487238" y="2779140"/>
                  <a:pt x="4460089" y="2771818"/>
                </a:cubicBezTo>
                <a:cubicBezTo>
                  <a:pt x="4447541" y="2767012"/>
                  <a:pt x="4434537" y="2773419"/>
                  <a:pt x="4422217" y="2775250"/>
                </a:cubicBezTo>
                <a:cubicBezTo>
                  <a:pt x="4413091" y="2793785"/>
                  <a:pt x="4413548" y="2814380"/>
                  <a:pt x="4421533" y="2833372"/>
                </a:cubicBezTo>
                <a:cubicBezTo>
                  <a:pt x="4428605" y="2834173"/>
                  <a:pt x="4436077" y="2836633"/>
                  <a:pt x="4443492" y="2837835"/>
                </a:cubicBezTo>
                <a:close/>
                <a:moveTo>
                  <a:pt x="4352801" y="2837984"/>
                </a:moveTo>
                <a:cubicBezTo>
                  <a:pt x="4363772" y="2835617"/>
                  <a:pt x="4373233" y="2828489"/>
                  <a:pt x="4376082" y="2816284"/>
                </a:cubicBezTo>
                <a:cubicBezTo>
                  <a:pt x="4384517" y="2794157"/>
                  <a:pt x="4366508" y="2767011"/>
                  <a:pt x="4342115" y="2769749"/>
                </a:cubicBezTo>
                <a:cubicBezTo>
                  <a:pt x="4311566" y="2768836"/>
                  <a:pt x="4297204" y="2812863"/>
                  <a:pt x="4320457" y="2831112"/>
                </a:cubicBezTo>
                <a:cubicBezTo>
                  <a:pt x="4329348" y="2837956"/>
                  <a:pt x="4341830" y="2840351"/>
                  <a:pt x="4352801" y="2837984"/>
                </a:cubicBezTo>
                <a:close/>
                <a:moveTo>
                  <a:pt x="7827183" y="2838132"/>
                </a:moveTo>
                <a:cubicBezTo>
                  <a:pt x="7847033" y="2844799"/>
                  <a:pt x="7872071" y="2832845"/>
                  <a:pt x="7873425" y="2809857"/>
                </a:cubicBezTo>
                <a:cubicBezTo>
                  <a:pt x="7880192" y="2782730"/>
                  <a:pt x="7845003" y="2760661"/>
                  <a:pt x="7822671" y="2774224"/>
                </a:cubicBezTo>
                <a:cubicBezTo>
                  <a:pt x="7796054" y="2785259"/>
                  <a:pt x="7798310" y="2831926"/>
                  <a:pt x="7827183" y="2838132"/>
                </a:cubicBezTo>
                <a:close/>
                <a:moveTo>
                  <a:pt x="1375376" y="2838181"/>
                </a:moveTo>
                <a:cubicBezTo>
                  <a:pt x="1395430" y="2831870"/>
                  <a:pt x="1409770" y="2806365"/>
                  <a:pt x="1395819" y="2787064"/>
                </a:cubicBezTo>
                <a:cubicBezTo>
                  <a:pt x="1382040" y="2762249"/>
                  <a:pt x="1339784" y="2765006"/>
                  <a:pt x="1331516" y="2792579"/>
                </a:cubicBezTo>
                <a:cubicBezTo>
                  <a:pt x="1323936" y="2811190"/>
                  <a:pt x="1334502" y="2832789"/>
                  <a:pt x="1354252" y="2837154"/>
                </a:cubicBezTo>
                <a:cubicBezTo>
                  <a:pt x="1361371" y="2840256"/>
                  <a:pt x="1368692" y="2840285"/>
                  <a:pt x="1375376" y="2838181"/>
                </a:cubicBezTo>
                <a:close/>
                <a:moveTo>
                  <a:pt x="4966344" y="2838415"/>
                </a:moveTo>
                <a:cubicBezTo>
                  <a:pt x="4983766" y="2835701"/>
                  <a:pt x="4999234" y="2819201"/>
                  <a:pt x="4995535" y="2799881"/>
                </a:cubicBezTo>
                <a:cubicBezTo>
                  <a:pt x="4994190" y="2767737"/>
                  <a:pt x="4945769" y="2759074"/>
                  <a:pt x="4930301" y="2785291"/>
                </a:cubicBezTo>
                <a:cubicBezTo>
                  <a:pt x="4922679" y="2803756"/>
                  <a:pt x="4927611" y="2830429"/>
                  <a:pt x="4948907" y="2836128"/>
                </a:cubicBezTo>
                <a:cubicBezTo>
                  <a:pt x="4954512" y="2838693"/>
                  <a:pt x="4960536" y="2839320"/>
                  <a:pt x="4966344" y="2838415"/>
                </a:cubicBezTo>
                <a:close/>
                <a:moveTo>
                  <a:pt x="1573983" y="2838421"/>
                </a:moveTo>
                <a:cubicBezTo>
                  <a:pt x="1592535" y="2835912"/>
                  <a:pt x="1609532" y="2819626"/>
                  <a:pt x="1604342" y="2799896"/>
                </a:cubicBezTo>
                <a:cubicBezTo>
                  <a:pt x="1603650" y="2771548"/>
                  <a:pt x="1565593" y="2760662"/>
                  <a:pt x="1545987" y="2778125"/>
                </a:cubicBezTo>
                <a:cubicBezTo>
                  <a:pt x="1530302" y="2794226"/>
                  <a:pt x="1532376" y="2827564"/>
                  <a:pt x="1555675" y="2835955"/>
                </a:cubicBezTo>
                <a:cubicBezTo>
                  <a:pt x="1561441" y="2838563"/>
                  <a:pt x="1567798" y="2839257"/>
                  <a:pt x="1573983" y="2838421"/>
                </a:cubicBezTo>
                <a:close/>
                <a:moveTo>
                  <a:pt x="1984637" y="2838629"/>
                </a:moveTo>
                <a:cubicBezTo>
                  <a:pt x="2003386" y="2836672"/>
                  <a:pt x="2020895" y="2821233"/>
                  <a:pt x="2016327" y="2800592"/>
                </a:cubicBezTo>
                <a:cubicBezTo>
                  <a:pt x="2015200" y="2772619"/>
                  <a:pt x="1975948" y="2760662"/>
                  <a:pt x="1957680" y="2780063"/>
                </a:cubicBezTo>
                <a:cubicBezTo>
                  <a:pt x="1938282" y="2794050"/>
                  <a:pt x="1944822" y="2827663"/>
                  <a:pt x="1966250" y="2835784"/>
                </a:cubicBezTo>
                <a:cubicBezTo>
                  <a:pt x="1972002" y="2838435"/>
                  <a:pt x="1978386" y="2839281"/>
                  <a:pt x="1984637" y="2838629"/>
                </a:cubicBezTo>
                <a:close/>
                <a:moveTo>
                  <a:pt x="6300491" y="2838632"/>
                </a:moveTo>
                <a:cubicBezTo>
                  <a:pt x="6316490" y="2837471"/>
                  <a:pt x="6331756" y="2825615"/>
                  <a:pt x="6332606" y="2808569"/>
                </a:cubicBezTo>
                <a:cubicBezTo>
                  <a:pt x="6338729" y="2779089"/>
                  <a:pt x="6296547" y="2757486"/>
                  <a:pt x="6275456" y="2778639"/>
                </a:cubicBezTo>
                <a:cubicBezTo>
                  <a:pt x="6254591" y="2792816"/>
                  <a:pt x="6259581" y="2830172"/>
                  <a:pt x="6284754" y="2836023"/>
                </a:cubicBezTo>
                <a:cubicBezTo>
                  <a:pt x="6289743" y="2838217"/>
                  <a:pt x="6295158" y="2839019"/>
                  <a:pt x="6300491" y="2838632"/>
                </a:cubicBezTo>
                <a:close/>
                <a:moveTo>
                  <a:pt x="5367895" y="2838638"/>
                </a:moveTo>
                <a:cubicBezTo>
                  <a:pt x="5375370" y="2839587"/>
                  <a:pt x="5382788" y="2839185"/>
                  <a:pt x="5389688" y="2835157"/>
                </a:cubicBezTo>
                <a:cubicBezTo>
                  <a:pt x="5417979" y="2822499"/>
                  <a:pt x="5410159" y="2773019"/>
                  <a:pt x="5378878" y="2770717"/>
                </a:cubicBezTo>
                <a:cubicBezTo>
                  <a:pt x="5360937" y="2765424"/>
                  <a:pt x="5348747" y="2781994"/>
                  <a:pt x="5337016" y="2792121"/>
                </a:cubicBezTo>
                <a:cubicBezTo>
                  <a:pt x="5339776" y="2806159"/>
                  <a:pt x="5342536" y="2819968"/>
                  <a:pt x="5345757" y="2834006"/>
                </a:cubicBezTo>
                <a:cubicBezTo>
                  <a:pt x="5352887" y="2835387"/>
                  <a:pt x="5360420" y="2837689"/>
                  <a:pt x="5367895" y="2838638"/>
                </a:cubicBezTo>
                <a:close/>
                <a:moveTo>
                  <a:pt x="1669785" y="2838649"/>
                </a:moveTo>
                <a:cubicBezTo>
                  <a:pt x="1678519" y="2839279"/>
                  <a:pt x="1687591" y="2837047"/>
                  <a:pt x="1694805" y="2832471"/>
                </a:cubicBezTo>
                <a:cubicBezTo>
                  <a:pt x="1709456" y="2818284"/>
                  <a:pt x="1709682" y="2791053"/>
                  <a:pt x="1695030" y="2776866"/>
                </a:cubicBezTo>
                <a:cubicBezTo>
                  <a:pt x="1681280" y="2765424"/>
                  <a:pt x="1663474" y="2772747"/>
                  <a:pt x="1648146" y="2775264"/>
                </a:cubicBezTo>
                <a:cubicBezTo>
                  <a:pt x="1643187" y="2791968"/>
                  <a:pt x="1635072" y="2811876"/>
                  <a:pt x="1646793" y="2827666"/>
                </a:cubicBezTo>
                <a:cubicBezTo>
                  <a:pt x="1652654" y="2834530"/>
                  <a:pt x="1661050" y="2838020"/>
                  <a:pt x="1669785" y="2838649"/>
                </a:cubicBezTo>
                <a:close/>
                <a:moveTo>
                  <a:pt x="6509239" y="2838656"/>
                </a:moveTo>
                <a:cubicBezTo>
                  <a:pt x="6526093" y="2835236"/>
                  <a:pt x="6540496" y="2820270"/>
                  <a:pt x="6536197" y="2801573"/>
                </a:cubicBezTo>
                <a:cubicBezTo>
                  <a:pt x="6536655" y="2778474"/>
                  <a:pt x="6510973" y="2763836"/>
                  <a:pt x="6490565" y="2772527"/>
                </a:cubicBezTo>
                <a:cubicBezTo>
                  <a:pt x="6459379" y="2779160"/>
                  <a:pt x="6460755" y="2832678"/>
                  <a:pt x="6492170" y="2837938"/>
                </a:cubicBezTo>
                <a:cubicBezTo>
                  <a:pt x="6497731" y="2839653"/>
                  <a:pt x="6503621" y="2839796"/>
                  <a:pt x="6509239" y="2838656"/>
                </a:cubicBezTo>
                <a:close/>
                <a:moveTo>
                  <a:pt x="1267597" y="2838712"/>
                </a:moveTo>
                <a:cubicBezTo>
                  <a:pt x="1285177" y="2835854"/>
                  <a:pt x="1300565" y="2819612"/>
                  <a:pt x="1297125" y="2800712"/>
                </a:cubicBezTo>
                <a:cubicBezTo>
                  <a:pt x="1295750" y="2771237"/>
                  <a:pt x="1253801" y="2760662"/>
                  <a:pt x="1235461" y="2782262"/>
                </a:cubicBezTo>
                <a:cubicBezTo>
                  <a:pt x="1217581" y="2798012"/>
                  <a:pt x="1226290" y="2831537"/>
                  <a:pt x="1249904" y="2836712"/>
                </a:cubicBezTo>
                <a:cubicBezTo>
                  <a:pt x="1255635" y="2839131"/>
                  <a:pt x="1261738" y="2839665"/>
                  <a:pt x="1267597" y="2838712"/>
                </a:cubicBezTo>
                <a:close/>
                <a:moveTo>
                  <a:pt x="5073605" y="2838727"/>
                </a:moveTo>
                <a:cubicBezTo>
                  <a:pt x="5091881" y="2834084"/>
                  <a:pt x="5105558" y="2813443"/>
                  <a:pt x="5096983" y="2793965"/>
                </a:cubicBezTo>
                <a:cubicBezTo>
                  <a:pt x="5091266" y="2762249"/>
                  <a:pt x="5039586" y="2762709"/>
                  <a:pt x="5031812" y="2792816"/>
                </a:cubicBezTo>
                <a:cubicBezTo>
                  <a:pt x="5025866" y="2810972"/>
                  <a:pt x="5034327" y="2833725"/>
                  <a:pt x="5054450" y="2837402"/>
                </a:cubicBezTo>
                <a:cubicBezTo>
                  <a:pt x="5060910" y="2840045"/>
                  <a:pt x="5067513" y="2840275"/>
                  <a:pt x="5073605" y="2838727"/>
                </a:cubicBezTo>
                <a:close/>
                <a:moveTo>
                  <a:pt x="6920002" y="2838733"/>
                </a:moveTo>
                <a:cubicBezTo>
                  <a:pt x="6937004" y="2835829"/>
                  <a:pt x="6951671" y="2819584"/>
                  <a:pt x="6947407" y="2800896"/>
                </a:cubicBezTo>
                <a:cubicBezTo>
                  <a:pt x="6946725" y="2773921"/>
                  <a:pt x="6911023" y="2760662"/>
                  <a:pt x="6891239" y="2777121"/>
                </a:cubicBezTo>
                <a:cubicBezTo>
                  <a:pt x="6868954" y="2792666"/>
                  <a:pt x="6874867" y="2831757"/>
                  <a:pt x="6902837" y="2836786"/>
                </a:cubicBezTo>
                <a:cubicBezTo>
                  <a:pt x="6908408" y="2839186"/>
                  <a:pt x="6914335" y="2839701"/>
                  <a:pt x="6920002" y="2838733"/>
                </a:cubicBezTo>
                <a:close/>
                <a:moveTo>
                  <a:pt x="6195310" y="2838745"/>
                </a:moveTo>
                <a:cubicBezTo>
                  <a:pt x="6211779" y="2838149"/>
                  <a:pt x="6228152" y="2827065"/>
                  <a:pt x="6229175" y="2809330"/>
                </a:cubicBezTo>
                <a:cubicBezTo>
                  <a:pt x="6235542" y="2778863"/>
                  <a:pt x="6191427" y="2755899"/>
                  <a:pt x="6170506" y="2779773"/>
                </a:cubicBezTo>
                <a:cubicBezTo>
                  <a:pt x="6151404" y="2793642"/>
                  <a:pt x="6157771" y="2827747"/>
                  <a:pt x="6179374" y="2835704"/>
                </a:cubicBezTo>
                <a:cubicBezTo>
                  <a:pt x="6184320" y="2837978"/>
                  <a:pt x="6189821" y="2838944"/>
                  <a:pt x="6195310" y="2838745"/>
                </a:cubicBezTo>
                <a:close/>
                <a:moveTo>
                  <a:pt x="6712468" y="2838768"/>
                </a:moveTo>
                <a:cubicBezTo>
                  <a:pt x="6730019" y="2836262"/>
                  <a:pt x="6745242" y="2820405"/>
                  <a:pt x="6740820" y="2800529"/>
                </a:cubicBezTo>
                <a:cubicBezTo>
                  <a:pt x="6742634" y="2771954"/>
                  <a:pt x="6703627" y="2760662"/>
                  <a:pt x="6685031" y="2777485"/>
                </a:cubicBezTo>
                <a:cubicBezTo>
                  <a:pt x="6671423" y="2794537"/>
                  <a:pt x="6670516" y="2828643"/>
                  <a:pt x="6694782" y="2836478"/>
                </a:cubicBezTo>
                <a:cubicBezTo>
                  <a:pt x="6700509" y="2838955"/>
                  <a:pt x="6706618" y="2839603"/>
                  <a:pt x="6712468" y="2838768"/>
                </a:cubicBezTo>
                <a:close/>
                <a:moveTo>
                  <a:pt x="2190906" y="2838783"/>
                </a:moveTo>
                <a:cubicBezTo>
                  <a:pt x="2207001" y="2836988"/>
                  <a:pt x="2221887" y="2824391"/>
                  <a:pt x="2220867" y="2806505"/>
                </a:cubicBezTo>
                <a:cubicBezTo>
                  <a:pt x="2224034" y="2781511"/>
                  <a:pt x="2197345" y="2762249"/>
                  <a:pt x="2174958" y="2771192"/>
                </a:cubicBezTo>
                <a:cubicBezTo>
                  <a:pt x="2146239" y="2779906"/>
                  <a:pt x="2144654" y="2829436"/>
                  <a:pt x="2174958" y="2836773"/>
                </a:cubicBezTo>
                <a:cubicBezTo>
                  <a:pt x="2180044" y="2838780"/>
                  <a:pt x="2185543" y="2839382"/>
                  <a:pt x="2190906" y="2838783"/>
                </a:cubicBezTo>
                <a:close/>
                <a:moveTo>
                  <a:pt x="4243596" y="2838838"/>
                </a:moveTo>
                <a:cubicBezTo>
                  <a:pt x="4262890" y="2837531"/>
                  <a:pt x="4281609" y="2821117"/>
                  <a:pt x="4277686" y="2800203"/>
                </a:cubicBezTo>
                <a:cubicBezTo>
                  <a:pt x="4274502" y="2775518"/>
                  <a:pt x="4243347" y="2760661"/>
                  <a:pt x="4222652" y="2774832"/>
                </a:cubicBezTo>
                <a:cubicBezTo>
                  <a:pt x="4200366" y="2786489"/>
                  <a:pt x="4201958" y="2824660"/>
                  <a:pt x="4224927" y="2834717"/>
                </a:cubicBezTo>
                <a:cubicBezTo>
                  <a:pt x="4230669" y="2838031"/>
                  <a:pt x="4237164" y="2839274"/>
                  <a:pt x="4243596" y="2838838"/>
                </a:cubicBezTo>
                <a:close/>
                <a:moveTo>
                  <a:pt x="2293850" y="2838862"/>
                </a:moveTo>
                <a:cubicBezTo>
                  <a:pt x="2309075" y="2837167"/>
                  <a:pt x="2322679" y="2825016"/>
                  <a:pt x="2324040" y="2808645"/>
                </a:cubicBezTo>
                <a:cubicBezTo>
                  <a:pt x="2328800" y="2780676"/>
                  <a:pt x="2292755" y="2759074"/>
                  <a:pt x="2270079" y="2774991"/>
                </a:cubicBezTo>
                <a:cubicBezTo>
                  <a:pt x="2247850" y="2788862"/>
                  <a:pt x="2251933" y="2830246"/>
                  <a:pt x="2278470" y="2836841"/>
                </a:cubicBezTo>
                <a:cubicBezTo>
                  <a:pt x="2283517" y="2838830"/>
                  <a:pt x="2288773" y="2839427"/>
                  <a:pt x="2293850" y="2838862"/>
                </a:cubicBezTo>
                <a:close/>
                <a:moveTo>
                  <a:pt x="6086391" y="2838874"/>
                </a:moveTo>
                <a:cubicBezTo>
                  <a:pt x="6107340" y="2841193"/>
                  <a:pt x="6129736" y="2824965"/>
                  <a:pt x="6126647" y="2800968"/>
                </a:cubicBezTo>
                <a:cubicBezTo>
                  <a:pt x="6127105" y="2771044"/>
                  <a:pt x="6085458" y="2759074"/>
                  <a:pt x="6066694" y="2779331"/>
                </a:cubicBezTo>
                <a:cubicBezTo>
                  <a:pt x="6055939" y="2794293"/>
                  <a:pt x="6054566" y="2815470"/>
                  <a:pt x="6066923" y="2829972"/>
                </a:cubicBezTo>
                <a:cubicBezTo>
                  <a:pt x="6072587" y="2835266"/>
                  <a:pt x="6079409" y="2838100"/>
                  <a:pt x="6086391" y="2838874"/>
                </a:cubicBezTo>
                <a:close/>
                <a:moveTo>
                  <a:pt x="7322428" y="2838916"/>
                </a:moveTo>
                <a:cubicBezTo>
                  <a:pt x="7335879" y="2840235"/>
                  <a:pt x="7349926" y="2834904"/>
                  <a:pt x="7355386" y="2821833"/>
                </a:cubicBezTo>
                <a:cubicBezTo>
                  <a:pt x="7362666" y="2806699"/>
                  <a:pt x="7355614" y="2790189"/>
                  <a:pt x="7352201" y="2775284"/>
                </a:cubicBezTo>
                <a:cubicBezTo>
                  <a:pt x="7337642" y="2773221"/>
                  <a:pt x="7321945" y="2765424"/>
                  <a:pt x="7308068" y="2773679"/>
                </a:cubicBezTo>
                <a:cubicBezTo>
                  <a:pt x="7292371" y="2780788"/>
                  <a:pt x="7289641" y="2800966"/>
                  <a:pt x="7293053" y="2816101"/>
                </a:cubicBezTo>
                <a:cubicBezTo>
                  <a:pt x="7296125" y="2829630"/>
                  <a:pt x="7308978" y="2837598"/>
                  <a:pt x="7322428" y="2838916"/>
                </a:cubicBezTo>
                <a:close/>
                <a:moveTo>
                  <a:pt x="5174992" y="2838923"/>
                </a:moveTo>
                <a:cubicBezTo>
                  <a:pt x="5191773" y="2835369"/>
                  <a:pt x="5205240" y="2818561"/>
                  <a:pt x="5200436" y="2800068"/>
                </a:cubicBezTo>
                <a:cubicBezTo>
                  <a:pt x="5199064" y="2771032"/>
                  <a:pt x="5161549" y="2760662"/>
                  <a:pt x="5141420" y="2778637"/>
                </a:cubicBezTo>
                <a:cubicBezTo>
                  <a:pt x="5127466" y="2797303"/>
                  <a:pt x="5130440" y="2833943"/>
                  <a:pt x="5157661" y="2837630"/>
                </a:cubicBezTo>
                <a:cubicBezTo>
                  <a:pt x="5163437" y="2839820"/>
                  <a:pt x="5169398" y="2840108"/>
                  <a:pt x="5174992" y="2838923"/>
                </a:cubicBezTo>
                <a:close/>
                <a:moveTo>
                  <a:pt x="6818104" y="2838928"/>
                </a:moveTo>
                <a:cubicBezTo>
                  <a:pt x="6836521" y="2834382"/>
                  <a:pt x="6850605" y="2813993"/>
                  <a:pt x="6843184" y="2793605"/>
                </a:cubicBezTo>
                <a:cubicBezTo>
                  <a:pt x="6837561" y="2765038"/>
                  <a:pt x="6793032" y="2760661"/>
                  <a:pt x="6781562" y="2786694"/>
                </a:cubicBezTo>
                <a:cubicBezTo>
                  <a:pt x="6772116" y="2804663"/>
                  <a:pt x="6777739" y="2831848"/>
                  <a:pt x="6798879" y="2837607"/>
                </a:cubicBezTo>
                <a:cubicBezTo>
                  <a:pt x="6805345" y="2840199"/>
                  <a:pt x="6811965" y="2840444"/>
                  <a:pt x="6818104" y="2838928"/>
                </a:cubicBezTo>
                <a:close/>
                <a:moveTo>
                  <a:pt x="7741701" y="2838944"/>
                </a:moveTo>
                <a:cubicBezTo>
                  <a:pt x="7759221" y="2836039"/>
                  <a:pt x="7774614" y="2820094"/>
                  <a:pt x="7772206" y="2801604"/>
                </a:cubicBezTo>
                <a:cubicBezTo>
                  <a:pt x="7770371" y="2777177"/>
                  <a:pt x="7739415" y="2762249"/>
                  <a:pt x="7718778" y="2775141"/>
                </a:cubicBezTo>
                <a:cubicBezTo>
                  <a:pt x="7692866" y="2786224"/>
                  <a:pt x="7695388" y="2831233"/>
                  <a:pt x="7724052" y="2837114"/>
                </a:cubicBezTo>
                <a:cubicBezTo>
                  <a:pt x="7729785" y="2839432"/>
                  <a:pt x="7735861" y="2839913"/>
                  <a:pt x="7741701" y="2838944"/>
                </a:cubicBezTo>
                <a:close/>
                <a:moveTo>
                  <a:pt x="1161282" y="2838993"/>
                </a:moveTo>
                <a:cubicBezTo>
                  <a:pt x="1177727" y="2837882"/>
                  <a:pt x="1193590" y="2826451"/>
                  <a:pt x="1193935" y="2808678"/>
                </a:cubicBezTo>
                <a:cubicBezTo>
                  <a:pt x="1198533" y="2784520"/>
                  <a:pt x="1173473" y="2765424"/>
                  <a:pt x="1150945" y="2770026"/>
                </a:cubicBezTo>
                <a:cubicBezTo>
                  <a:pt x="1119683" y="2774167"/>
                  <a:pt x="1114397" y="2828694"/>
                  <a:pt x="1145198" y="2836517"/>
                </a:cubicBezTo>
                <a:cubicBezTo>
                  <a:pt x="1150255" y="2838587"/>
                  <a:pt x="1155800" y="2839364"/>
                  <a:pt x="1161282" y="2838993"/>
                </a:cubicBezTo>
                <a:close/>
                <a:moveTo>
                  <a:pt x="1470057" y="2839126"/>
                </a:moveTo>
                <a:cubicBezTo>
                  <a:pt x="1488682" y="2837758"/>
                  <a:pt x="1505354" y="2821643"/>
                  <a:pt x="1501943" y="2800784"/>
                </a:cubicBezTo>
                <a:cubicBezTo>
                  <a:pt x="1501261" y="2773655"/>
                  <a:pt x="1467373" y="2760661"/>
                  <a:pt x="1447131" y="2775935"/>
                </a:cubicBezTo>
                <a:cubicBezTo>
                  <a:pt x="1427119" y="2789386"/>
                  <a:pt x="1428710" y="2825177"/>
                  <a:pt x="1451454" y="2835208"/>
                </a:cubicBezTo>
                <a:cubicBezTo>
                  <a:pt x="1457423" y="2838399"/>
                  <a:pt x="1463848" y="2839582"/>
                  <a:pt x="1470057" y="2839126"/>
                </a:cubicBezTo>
                <a:close/>
                <a:moveTo>
                  <a:pt x="6404242" y="2839158"/>
                </a:moveTo>
                <a:cubicBezTo>
                  <a:pt x="6419763" y="2837272"/>
                  <a:pt x="6434263" y="2825206"/>
                  <a:pt x="6435113" y="2808487"/>
                </a:cubicBezTo>
                <a:cubicBezTo>
                  <a:pt x="6440329" y="2782057"/>
                  <a:pt x="6405858" y="2759074"/>
                  <a:pt x="6383859" y="2774702"/>
                </a:cubicBezTo>
                <a:cubicBezTo>
                  <a:pt x="6356191" y="2785504"/>
                  <a:pt x="6360500" y="2830780"/>
                  <a:pt x="6388849" y="2837445"/>
                </a:cubicBezTo>
                <a:cubicBezTo>
                  <a:pt x="6393781" y="2839283"/>
                  <a:pt x="6399068" y="2839786"/>
                  <a:pt x="6404242" y="2839158"/>
                </a:cubicBezTo>
                <a:close/>
                <a:moveTo>
                  <a:pt x="2499236" y="2839205"/>
                </a:moveTo>
                <a:cubicBezTo>
                  <a:pt x="2517597" y="2837175"/>
                  <a:pt x="2533613" y="2820335"/>
                  <a:pt x="2528894" y="2799649"/>
                </a:cubicBezTo>
                <a:cubicBezTo>
                  <a:pt x="2529343" y="2766596"/>
                  <a:pt x="2477641" y="2759074"/>
                  <a:pt x="2465727" y="2787568"/>
                </a:cubicBezTo>
                <a:cubicBezTo>
                  <a:pt x="2458984" y="2804208"/>
                  <a:pt x="2461457" y="2829510"/>
                  <a:pt x="2480783" y="2835893"/>
                </a:cubicBezTo>
                <a:cubicBezTo>
                  <a:pt x="2486739" y="2838913"/>
                  <a:pt x="2493118" y="2839882"/>
                  <a:pt x="2499236" y="2839205"/>
                </a:cubicBezTo>
                <a:close/>
                <a:moveTo>
                  <a:pt x="1880046" y="2839273"/>
                </a:moveTo>
                <a:cubicBezTo>
                  <a:pt x="1898930" y="2838042"/>
                  <a:pt x="1916508" y="2822237"/>
                  <a:pt x="1913093" y="2800991"/>
                </a:cubicBezTo>
                <a:cubicBezTo>
                  <a:pt x="1912637" y="2771281"/>
                  <a:pt x="1872149" y="2759074"/>
                  <a:pt x="1853496" y="2779572"/>
                </a:cubicBezTo>
                <a:cubicBezTo>
                  <a:pt x="1839852" y="2794772"/>
                  <a:pt x="1840307" y="2827476"/>
                  <a:pt x="1861460" y="2835307"/>
                </a:cubicBezTo>
                <a:cubicBezTo>
                  <a:pt x="1867317" y="2838474"/>
                  <a:pt x="1873758" y="2839683"/>
                  <a:pt x="1880046" y="2839273"/>
                </a:cubicBezTo>
                <a:close/>
                <a:moveTo>
                  <a:pt x="7637459" y="2839365"/>
                </a:moveTo>
                <a:cubicBezTo>
                  <a:pt x="7655737" y="2836760"/>
                  <a:pt x="7672234" y="2819440"/>
                  <a:pt x="7667484" y="2799125"/>
                </a:cubicBezTo>
                <a:cubicBezTo>
                  <a:pt x="7664091" y="2769492"/>
                  <a:pt x="7622475" y="2759074"/>
                  <a:pt x="7605738" y="2783151"/>
                </a:cubicBezTo>
                <a:cubicBezTo>
                  <a:pt x="7589679" y="2799820"/>
                  <a:pt x="7598726" y="2829222"/>
                  <a:pt x="7619308" y="2836630"/>
                </a:cubicBezTo>
                <a:cubicBezTo>
                  <a:pt x="7625076" y="2839466"/>
                  <a:pt x="7631366" y="2840233"/>
                  <a:pt x="7637459" y="2839365"/>
                </a:cubicBezTo>
                <a:close/>
                <a:moveTo>
                  <a:pt x="5891623" y="2839481"/>
                </a:moveTo>
                <a:cubicBezTo>
                  <a:pt x="5909466" y="2836761"/>
                  <a:pt x="5924656" y="2819531"/>
                  <a:pt x="5920686" y="2799839"/>
                </a:cubicBezTo>
                <a:cubicBezTo>
                  <a:pt x="5919075" y="2770359"/>
                  <a:pt x="5876959" y="2759074"/>
                  <a:pt x="5859238" y="2780954"/>
                </a:cubicBezTo>
                <a:cubicBezTo>
                  <a:pt x="5848191" y="2798457"/>
                  <a:pt x="5849572" y="2830931"/>
                  <a:pt x="5873507" y="2836919"/>
                </a:cubicBezTo>
                <a:cubicBezTo>
                  <a:pt x="5879433" y="2839683"/>
                  <a:pt x="5885676" y="2840388"/>
                  <a:pt x="5891623" y="2839481"/>
                </a:cubicBezTo>
                <a:close/>
                <a:moveTo>
                  <a:pt x="5577213" y="2839506"/>
                </a:moveTo>
                <a:cubicBezTo>
                  <a:pt x="5594567" y="2839538"/>
                  <a:pt x="5611921" y="2828027"/>
                  <a:pt x="5612774" y="2809099"/>
                </a:cubicBezTo>
                <a:cubicBezTo>
                  <a:pt x="5618004" y="2777723"/>
                  <a:pt x="5573204" y="2757487"/>
                  <a:pt x="5552737" y="2781361"/>
                </a:cubicBezTo>
                <a:cubicBezTo>
                  <a:pt x="5535454" y="2795230"/>
                  <a:pt x="5540002" y="2827288"/>
                  <a:pt x="5560469" y="2835474"/>
                </a:cubicBezTo>
                <a:cubicBezTo>
                  <a:pt x="5565643" y="2838202"/>
                  <a:pt x="5571428" y="2839495"/>
                  <a:pt x="5577213" y="2839506"/>
                </a:cubicBezTo>
                <a:close/>
                <a:moveTo>
                  <a:pt x="7533407" y="2839517"/>
                </a:moveTo>
                <a:cubicBezTo>
                  <a:pt x="7552957" y="2836652"/>
                  <a:pt x="7569885" y="2817049"/>
                  <a:pt x="7562892" y="2796025"/>
                </a:cubicBezTo>
                <a:cubicBezTo>
                  <a:pt x="7559481" y="2772129"/>
                  <a:pt x="7527189" y="2762249"/>
                  <a:pt x="7509223" y="2776265"/>
                </a:cubicBezTo>
                <a:cubicBezTo>
                  <a:pt x="7489666" y="2789822"/>
                  <a:pt x="7490803" y="2827504"/>
                  <a:pt x="7513772" y="2836235"/>
                </a:cubicBezTo>
                <a:cubicBezTo>
                  <a:pt x="7520082" y="2839567"/>
                  <a:pt x="7526890" y="2840472"/>
                  <a:pt x="7533407" y="2839517"/>
                </a:cubicBezTo>
                <a:close/>
                <a:moveTo>
                  <a:pt x="5683289" y="2839525"/>
                </a:moveTo>
                <a:cubicBezTo>
                  <a:pt x="5702197" y="2837668"/>
                  <a:pt x="5719819" y="2821431"/>
                  <a:pt x="5715703" y="2800530"/>
                </a:cubicBezTo>
                <a:cubicBezTo>
                  <a:pt x="5715017" y="2769438"/>
                  <a:pt x="5669054" y="2759074"/>
                  <a:pt x="5652361" y="2783717"/>
                </a:cubicBezTo>
                <a:cubicBezTo>
                  <a:pt x="5638641" y="2800530"/>
                  <a:pt x="5644815" y="2827476"/>
                  <a:pt x="5664710" y="2836228"/>
                </a:cubicBezTo>
                <a:cubicBezTo>
                  <a:pt x="5670541" y="2839165"/>
                  <a:pt x="5676987" y="2840144"/>
                  <a:pt x="5683289" y="2839525"/>
                </a:cubicBezTo>
                <a:close/>
                <a:moveTo>
                  <a:pt x="2087875" y="2839553"/>
                </a:moveTo>
                <a:cubicBezTo>
                  <a:pt x="2106047" y="2837296"/>
                  <a:pt x="2122764" y="2820714"/>
                  <a:pt x="2119010" y="2800746"/>
                </a:cubicBezTo>
                <a:cubicBezTo>
                  <a:pt x="2117417" y="2770187"/>
                  <a:pt x="2074902" y="2759074"/>
                  <a:pt x="2056931" y="2781994"/>
                </a:cubicBezTo>
                <a:cubicBezTo>
                  <a:pt x="2041467" y="2799125"/>
                  <a:pt x="2047607" y="2829685"/>
                  <a:pt x="2069893" y="2836630"/>
                </a:cubicBezTo>
                <a:cubicBezTo>
                  <a:pt x="2075583" y="2839466"/>
                  <a:pt x="2081817" y="2840305"/>
                  <a:pt x="2087875" y="2839553"/>
                </a:cubicBezTo>
                <a:close/>
                <a:moveTo>
                  <a:pt x="6605644" y="2839814"/>
                </a:moveTo>
                <a:cubicBezTo>
                  <a:pt x="6622668" y="2839510"/>
                  <a:pt x="6639629" y="2827895"/>
                  <a:pt x="6638780" y="2808479"/>
                </a:cubicBezTo>
                <a:cubicBezTo>
                  <a:pt x="6643529" y="2783284"/>
                  <a:pt x="6616619" y="2762249"/>
                  <a:pt x="6594231" y="2771726"/>
                </a:cubicBezTo>
                <a:cubicBezTo>
                  <a:pt x="6565737" y="2778661"/>
                  <a:pt x="6564154" y="2823966"/>
                  <a:pt x="6589256" y="2836217"/>
                </a:cubicBezTo>
                <a:cubicBezTo>
                  <a:pt x="6594287" y="2838759"/>
                  <a:pt x="6599969" y="2839915"/>
                  <a:pt x="6605644" y="2839814"/>
                </a:cubicBezTo>
                <a:close/>
                <a:moveTo>
                  <a:pt x="2403512" y="2941132"/>
                </a:moveTo>
                <a:cubicBezTo>
                  <a:pt x="2413288" y="2938235"/>
                  <a:pt x="2421572" y="2931351"/>
                  <a:pt x="2424291" y="2920452"/>
                </a:cubicBezTo>
                <a:cubicBezTo>
                  <a:pt x="2426108" y="2906684"/>
                  <a:pt x="2427239" y="2888786"/>
                  <a:pt x="2414317" y="2879837"/>
                </a:cubicBezTo>
                <a:cubicBezTo>
                  <a:pt x="2398448" y="2870199"/>
                  <a:pt x="2371901" y="2871805"/>
                  <a:pt x="2363060" y="2890392"/>
                </a:cubicBezTo>
                <a:cubicBezTo>
                  <a:pt x="2357391" y="2905995"/>
                  <a:pt x="2358530" y="2928024"/>
                  <a:pt x="2373712" y="2937891"/>
                </a:cubicBezTo>
                <a:cubicBezTo>
                  <a:pt x="2382441" y="2942939"/>
                  <a:pt x="2393715" y="2944029"/>
                  <a:pt x="2403512" y="2941132"/>
                </a:cubicBezTo>
                <a:close/>
                <a:moveTo>
                  <a:pt x="2594451" y="2941325"/>
                </a:moveTo>
                <a:cubicBezTo>
                  <a:pt x="2614851" y="2942601"/>
                  <a:pt x="2636624" y="2928313"/>
                  <a:pt x="2631349" y="2905351"/>
                </a:cubicBezTo>
                <a:cubicBezTo>
                  <a:pt x="2634299" y="2870426"/>
                  <a:pt x="2579191" y="2862262"/>
                  <a:pt x="2566945" y="2891971"/>
                </a:cubicBezTo>
                <a:cubicBezTo>
                  <a:pt x="2562183" y="2906259"/>
                  <a:pt x="2562410" y="2924855"/>
                  <a:pt x="2575562" y="2934607"/>
                </a:cubicBezTo>
                <a:cubicBezTo>
                  <a:pt x="2581005" y="2938746"/>
                  <a:pt x="2587652" y="2940900"/>
                  <a:pt x="2594451" y="2941325"/>
                </a:cubicBezTo>
                <a:close/>
                <a:moveTo>
                  <a:pt x="4455521" y="2941394"/>
                </a:moveTo>
                <a:cubicBezTo>
                  <a:pt x="4487686" y="2938892"/>
                  <a:pt x="4490879" y="2886341"/>
                  <a:pt x="4461908" y="2876104"/>
                </a:cubicBezTo>
                <a:cubicBezTo>
                  <a:pt x="4447765" y="2873374"/>
                  <a:pt x="4429744" y="2873374"/>
                  <a:pt x="4420391" y="2885886"/>
                </a:cubicBezTo>
                <a:cubicBezTo>
                  <a:pt x="4414004" y="2896806"/>
                  <a:pt x="4415372" y="2910228"/>
                  <a:pt x="4413091" y="2922512"/>
                </a:cubicBezTo>
                <a:cubicBezTo>
                  <a:pt x="4424497" y="2933660"/>
                  <a:pt x="4437728" y="2946399"/>
                  <a:pt x="4455521" y="2941394"/>
                </a:cubicBezTo>
                <a:close/>
                <a:moveTo>
                  <a:pt x="4957224" y="2941500"/>
                </a:moveTo>
                <a:cubicBezTo>
                  <a:pt x="4975386" y="2943178"/>
                  <a:pt x="4994744" y="2932195"/>
                  <a:pt x="4997159" y="2912877"/>
                </a:cubicBezTo>
                <a:cubicBezTo>
                  <a:pt x="5006816" y="2875725"/>
                  <a:pt x="4946341" y="2859086"/>
                  <a:pt x="4929785" y="2890312"/>
                </a:cubicBezTo>
                <a:cubicBezTo>
                  <a:pt x="4924266" y="2904900"/>
                  <a:pt x="4924726" y="2926781"/>
                  <a:pt x="4940132" y="2935443"/>
                </a:cubicBezTo>
                <a:cubicBezTo>
                  <a:pt x="4945249" y="2938975"/>
                  <a:pt x="4951170" y="2940941"/>
                  <a:pt x="4957224" y="2941500"/>
                </a:cubicBezTo>
                <a:close/>
                <a:moveTo>
                  <a:pt x="6292922" y="2941506"/>
                </a:moveTo>
                <a:cubicBezTo>
                  <a:pt x="6311151" y="2943136"/>
                  <a:pt x="6330413" y="2932009"/>
                  <a:pt x="6332481" y="2912057"/>
                </a:cubicBezTo>
                <a:cubicBezTo>
                  <a:pt x="6341904" y="2879314"/>
                  <a:pt x="6295939" y="2862261"/>
                  <a:pt x="6273646" y="2881588"/>
                </a:cubicBezTo>
                <a:cubicBezTo>
                  <a:pt x="6256179" y="2894321"/>
                  <a:pt x="6257788" y="2923880"/>
                  <a:pt x="6275714" y="2935477"/>
                </a:cubicBezTo>
                <a:cubicBezTo>
                  <a:pt x="6280885" y="2939001"/>
                  <a:pt x="6286846" y="2940962"/>
                  <a:pt x="6292922" y="2941506"/>
                </a:cubicBezTo>
                <a:close/>
                <a:moveTo>
                  <a:pt x="1668981" y="2941584"/>
                </a:moveTo>
                <a:cubicBezTo>
                  <a:pt x="1688462" y="2942642"/>
                  <a:pt x="1708717" y="2928536"/>
                  <a:pt x="1705799" y="2906480"/>
                </a:cubicBezTo>
                <a:cubicBezTo>
                  <a:pt x="1709690" y="2875476"/>
                  <a:pt x="1668037" y="2863849"/>
                  <a:pt x="1647897" y="2881403"/>
                </a:cubicBezTo>
                <a:cubicBezTo>
                  <a:pt x="1636225" y="2896677"/>
                  <a:pt x="1635081" y="2922210"/>
                  <a:pt x="1650643" y="2935204"/>
                </a:cubicBezTo>
                <a:cubicBezTo>
                  <a:pt x="1656079" y="2939194"/>
                  <a:pt x="1662487" y="2941231"/>
                  <a:pt x="1668981" y="2941584"/>
                </a:cubicBezTo>
                <a:close/>
                <a:moveTo>
                  <a:pt x="2184168" y="2941668"/>
                </a:moveTo>
                <a:cubicBezTo>
                  <a:pt x="2204402" y="2942310"/>
                  <a:pt x="2225278" y="2927707"/>
                  <a:pt x="2219461" y="2905149"/>
                </a:cubicBezTo>
                <a:cubicBezTo>
                  <a:pt x="2222654" y="2871705"/>
                  <a:pt x="2169274" y="2863849"/>
                  <a:pt x="2155584" y="2890784"/>
                </a:cubicBezTo>
                <a:cubicBezTo>
                  <a:pt x="2150107" y="2905373"/>
                  <a:pt x="2149424" y="2926921"/>
                  <a:pt x="2165162" y="2935675"/>
                </a:cubicBezTo>
                <a:cubicBezTo>
                  <a:pt x="2170754" y="2939546"/>
                  <a:pt x="2177426" y="2941454"/>
                  <a:pt x="2184168" y="2941668"/>
                </a:cubicBezTo>
                <a:close/>
                <a:moveTo>
                  <a:pt x="6912744" y="2941727"/>
                </a:moveTo>
                <a:cubicBezTo>
                  <a:pt x="6931801" y="2941578"/>
                  <a:pt x="6950605" y="2926227"/>
                  <a:pt x="6947907" y="2905025"/>
                </a:cubicBezTo>
                <a:cubicBezTo>
                  <a:pt x="6949705" y="2880373"/>
                  <a:pt x="6921148" y="2868612"/>
                  <a:pt x="6900911" y="2876076"/>
                </a:cubicBezTo>
                <a:cubicBezTo>
                  <a:pt x="6874828" y="2882408"/>
                  <a:pt x="6872129" y="2923796"/>
                  <a:pt x="6894390" y="2936461"/>
                </a:cubicBezTo>
                <a:cubicBezTo>
                  <a:pt x="6900012" y="2940136"/>
                  <a:pt x="6906392" y="2941776"/>
                  <a:pt x="6912744" y="2941727"/>
                </a:cubicBezTo>
                <a:close/>
                <a:moveTo>
                  <a:pt x="7943192" y="2941757"/>
                </a:moveTo>
                <a:cubicBezTo>
                  <a:pt x="7964076" y="2940201"/>
                  <a:pt x="7982443" y="2920802"/>
                  <a:pt x="7974872" y="2897951"/>
                </a:cubicBezTo>
                <a:cubicBezTo>
                  <a:pt x="7970284" y="2865436"/>
                  <a:pt x="7912932" y="2865436"/>
                  <a:pt x="7908803" y="2897724"/>
                </a:cubicBezTo>
                <a:cubicBezTo>
                  <a:pt x="7905591" y="2911594"/>
                  <a:pt x="7908114" y="2929557"/>
                  <a:pt x="7922338" y="2936833"/>
                </a:cubicBezTo>
                <a:cubicBezTo>
                  <a:pt x="7928991" y="2940812"/>
                  <a:pt x="7936231" y="2942275"/>
                  <a:pt x="7943192" y="2941757"/>
                </a:cubicBezTo>
                <a:close/>
                <a:moveTo>
                  <a:pt x="7112785" y="2941836"/>
                </a:moveTo>
                <a:cubicBezTo>
                  <a:pt x="7131299" y="2944897"/>
                  <a:pt x="7152700" y="2933926"/>
                  <a:pt x="7154053" y="2913516"/>
                </a:cubicBezTo>
                <a:cubicBezTo>
                  <a:pt x="7159467" y="2888796"/>
                  <a:pt x="7132173" y="2868612"/>
                  <a:pt x="7109841" y="2875642"/>
                </a:cubicBezTo>
                <a:cubicBezTo>
                  <a:pt x="7082773" y="2878591"/>
                  <a:pt x="7075329" y="2918505"/>
                  <a:pt x="7096082" y="2933926"/>
                </a:cubicBezTo>
                <a:cubicBezTo>
                  <a:pt x="7100762" y="2938235"/>
                  <a:pt x="7106613" y="2940815"/>
                  <a:pt x="7112785" y="2941836"/>
                </a:cubicBezTo>
                <a:close/>
                <a:moveTo>
                  <a:pt x="6191948" y="2941848"/>
                </a:moveTo>
                <a:cubicBezTo>
                  <a:pt x="6214125" y="2942383"/>
                  <a:pt x="6237432" y="2921644"/>
                  <a:pt x="6228816" y="2898333"/>
                </a:cubicBezTo>
                <a:cubicBezTo>
                  <a:pt x="6223991" y="2874337"/>
                  <a:pt x="6192971" y="2867024"/>
                  <a:pt x="6174130" y="2879136"/>
                </a:cubicBezTo>
                <a:cubicBezTo>
                  <a:pt x="6157127" y="2891249"/>
                  <a:pt x="6152991" y="2920730"/>
                  <a:pt x="6171373" y="2933528"/>
                </a:cubicBezTo>
                <a:cubicBezTo>
                  <a:pt x="6177289" y="2939127"/>
                  <a:pt x="6184556" y="2941669"/>
                  <a:pt x="6191948" y="2941848"/>
                </a:cubicBezTo>
                <a:close/>
                <a:moveTo>
                  <a:pt x="1779749" y="2941901"/>
                </a:moveTo>
                <a:cubicBezTo>
                  <a:pt x="1788175" y="2941138"/>
                  <a:pt x="1796148" y="2937577"/>
                  <a:pt x="1801351" y="2930568"/>
                </a:cubicBezTo>
                <a:cubicBezTo>
                  <a:pt x="1819220" y="2910445"/>
                  <a:pt x="1805875" y="2871330"/>
                  <a:pt x="1776243" y="2874947"/>
                </a:cubicBezTo>
                <a:cubicBezTo>
                  <a:pt x="1742540" y="2870199"/>
                  <a:pt x="1730325" y="2918811"/>
                  <a:pt x="1755433" y="2936446"/>
                </a:cubicBezTo>
                <a:cubicBezTo>
                  <a:pt x="1762445" y="2940629"/>
                  <a:pt x="1771323" y="2942664"/>
                  <a:pt x="1779749" y="2941901"/>
                </a:cubicBezTo>
                <a:close/>
                <a:moveTo>
                  <a:pt x="7525151" y="2941977"/>
                </a:moveTo>
                <a:cubicBezTo>
                  <a:pt x="7546236" y="2943678"/>
                  <a:pt x="7568938" y="2928540"/>
                  <a:pt x="7563865" y="2904217"/>
                </a:cubicBezTo>
                <a:cubicBezTo>
                  <a:pt x="7564316" y="2872467"/>
                  <a:pt x="7517192" y="2863849"/>
                  <a:pt x="7501409" y="2887888"/>
                </a:cubicBezTo>
                <a:cubicBezTo>
                  <a:pt x="7492841" y="2902403"/>
                  <a:pt x="7495998" y="2921226"/>
                  <a:pt x="7505693" y="2934379"/>
                </a:cubicBezTo>
                <a:cubicBezTo>
                  <a:pt x="7511274" y="2938972"/>
                  <a:pt x="7518122" y="2941410"/>
                  <a:pt x="7525151" y="2941977"/>
                </a:cubicBezTo>
                <a:close/>
                <a:moveTo>
                  <a:pt x="1268735" y="2941979"/>
                </a:moveTo>
                <a:cubicBezTo>
                  <a:pt x="1278264" y="2940353"/>
                  <a:pt x="1287022" y="2935448"/>
                  <a:pt x="1292286" y="2926779"/>
                </a:cubicBezTo>
                <a:cubicBezTo>
                  <a:pt x="1306483" y="2905333"/>
                  <a:pt x="1289769" y="2870199"/>
                  <a:pt x="1261838" y="2874990"/>
                </a:cubicBezTo>
                <a:cubicBezTo>
                  <a:pt x="1228869" y="2872481"/>
                  <a:pt x="1211242" y="2919934"/>
                  <a:pt x="1240548" y="2937502"/>
                </a:cubicBezTo>
                <a:cubicBezTo>
                  <a:pt x="1248904" y="2941950"/>
                  <a:pt x="1259205" y="2943604"/>
                  <a:pt x="1268735" y="2941979"/>
                </a:cubicBezTo>
                <a:close/>
                <a:moveTo>
                  <a:pt x="5576716" y="2942033"/>
                </a:moveTo>
                <a:cubicBezTo>
                  <a:pt x="5596703" y="2942065"/>
                  <a:pt x="5616915" y="2927259"/>
                  <a:pt x="5613646" y="2905494"/>
                </a:cubicBezTo>
                <a:cubicBezTo>
                  <a:pt x="5614564" y="2876923"/>
                  <a:pt x="5575803" y="2867024"/>
                  <a:pt x="5554931" y="2880522"/>
                </a:cubicBezTo>
                <a:cubicBezTo>
                  <a:pt x="5537041" y="2894020"/>
                  <a:pt x="5537500" y="2925516"/>
                  <a:pt x="5557683" y="2936764"/>
                </a:cubicBezTo>
                <a:cubicBezTo>
                  <a:pt x="5563417" y="2940364"/>
                  <a:pt x="5570054" y="2942023"/>
                  <a:pt x="5576716" y="2942033"/>
                </a:cubicBezTo>
                <a:close/>
                <a:moveTo>
                  <a:pt x="6086363" y="2942036"/>
                </a:moveTo>
                <a:cubicBezTo>
                  <a:pt x="6107209" y="2944337"/>
                  <a:pt x="6129687" y="2930129"/>
                  <a:pt x="6126445" y="2906378"/>
                </a:cubicBezTo>
                <a:cubicBezTo>
                  <a:pt x="6127355" y="2874937"/>
                  <a:pt x="6085499" y="2865436"/>
                  <a:pt x="6065481" y="2884211"/>
                </a:cubicBezTo>
                <a:cubicBezTo>
                  <a:pt x="6056154" y="2898914"/>
                  <a:pt x="6056382" y="2920176"/>
                  <a:pt x="6067073" y="2933975"/>
                </a:cubicBezTo>
                <a:cubicBezTo>
                  <a:pt x="6072646" y="2938668"/>
                  <a:pt x="6079414" y="2941269"/>
                  <a:pt x="6086363" y="2942036"/>
                </a:cubicBezTo>
                <a:close/>
                <a:moveTo>
                  <a:pt x="6396685" y="2942047"/>
                </a:moveTo>
                <a:cubicBezTo>
                  <a:pt x="6414793" y="2943510"/>
                  <a:pt x="6434352" y="2932950"/>
                  <a:pt x="6435727" y="2913612"/>
                </a:cubicBezTo>
                <a:cubicBezTo>
                  <a:pt x="6441917" y="2885792"/>
                  <a:pt x="6406841" y="2865436"/>
                  <a:pt x="6383456" y="2878328"/>
                </a:cubicBezTo>
                <a:cubicBezTo>
                  <a:pt x="6360530" y="2887828"/>
                  <a:pt x="6357779" y="2924695"/>
                  <a:pt x="6379788" y="2936456"/>
                </a:cubicBezTo>
                <a:cubicBezTo>
                  <a:pt x="6384775" y="2939735"/>
                  <a:pt x="6390649" y="2941559"/>
                  <a:pt x="6396685" y="2942047"/>
                </a:cubicBezTo>
                <a:close/>
                <a:moveTo>
                  <a:pt x="6808386" y="2942127"/>
                </a:moveTo>
                <a:cubicBezTo>
                  <a:pt x="6827867" y="2942918"/>
                  <a:pt x="6847412" y="2927102"/>
                  <a:pt x="6844698" y="2904875"/>
                </a:cubicBezTo>
                <a:cubicBezTo>
                  <a:pt x="6846055" y="2875467"/>
                  <a:pt x="6807842" y="2865436"/>
                  <a:pt x="6787944" y="2881394"/>
                </a:cubicBezTo>
                <a:cubicBezTo>
                  <a:pt x="6772116" y="2894844"/>
                  <a:pt x="6773699" y="2923113"/>
                  <a:pt x="6789753" y="2935423"/>
                </a:cubicBezTo>
                <a:cubicBezTo>
                  <a:pt x="6795406" y="2939755"/>
                  <a:pt x="6801893" y="2941863"/>
                  <a:pt x="6808386" y="2942127"/>
                </a:cubicBezTo>
                <a:close/>
                <a:moveTo>
                  <a:pt x="5473250" y="2942140"/>
                </a:moveTo>
                <a:cubicBezTo>
                  <a:pt x="5492437" y="2942372"/>
                  <a:pt x="5511023" y="2927984"/>
                  <a:pt x="5510517" y="2906380"/>
                </a:cubicBezTo>
                <a:cubicBezTo>
                  <a:pt x="5511641" y="2872400"/>
                  <a:pt x="5460167" y="2863849"/>
                  <a:pt x="5445332" y="2891078"/>
                </a:cubicBezTo>
                <a:cubicBezTo>
                  <a:pt x="5435441" y="2905705"/>
                  <a:pt x="5441735" y="2925958"/>
                  <a:pt x="5454547" y="2936760"/>
                </a:cubicBezTo>
                <a:cubicBezTo>
                  <a:pt x="5460391" y="2940360"/>
                  <a:pt x="5466854" y="2942062"/>
                  <a:pt x="5473250" y="2942140"/>
                </a:cubicBezTo>
                <a:close/>
                <a:moveTo>
                  <a:pt x="5990692" y="2942163"/>
                </a:moveTo>
                <a:cubicBezTo>
                  <a:pt x="5998318" y="2941817"/>
                  <a:pt x="6005915" y="2939514"/>
                  <a:pt x="6012591" y="2935598"/>
                </a:cubicBezTo>
                <a:cubicBezTo>
                  <a:pt x="6029166" y="2919472"/>
                  <a:pt x="6027094" y="2884457"/>
                  <a:pt x="6003843" y="2875703"/>
                </a:cubicBezTo>
                <a:cubicBezTo>
                  <a:pt x="5990030" y="2873169"/>
                  <a:pt x="5972304" y="2871787"/>
                  <a:pt x="5962635" y="2883996"/>
                </a:cubicBezTo>
                <a:cubicBezTo>
                  <a:pt x="5952966" y="2900122"/>
                  <a:pt x="5952966" y="2925001"/>
                  <a:pt x="5968621" y="2936980"/>
                </a:cubicBezTo>
                <a:cubicBezTo>
                  <a:pt x="5975412" y="2940896"/>
                  <a:pt x="5983066" y="2942508"/>
                  <a:pt x="5990692" y="2942163"/>
                </a:cubicBezTo>
                <a:close/>
                <a:moveTo>
                  <a:pt x="4855233" y="2942167"/>
                </a:moveTo>
                <a:cubicBezTo>
                  <a:pt x="4875686" y="2943546"/>
                  <a:pt x="4896591" y="2928416"/>
                  <a:pt x="4894526" y="2905336"/>
                </a:cubicBezTo>
                <a:cubicBezTo>
                  <a:pt x="4895673" y="2872967"/>
                  <a:pt x="4848415" y="2863849"/>
                  <a:pt x="4830522" y="2886188"/>
                </a:cubicBezTo>
                <a:cubicBezTo>
                  <a:pt x="4817904" y="2899865"/>
                  <a:pt x="4821575" y="2923800"/>
                  <a:pt x="4835798" y="2934969"/>
                </a:cubicBezTo>
                <a:cubicBezTo>
                  <a:pt x="4841648" y="2939414"/>
                  <a:pt x="4848416" y="2941708"/>
                  <a:pt x="4855233" y="2942167"/>
                </a:cubicBezTo>
                <a:close/>
                <a:moveTo>
                  <a:pt x="6504701" y="2942176"/>
                </a:moveTo>
                <a:cubicBezTo>
                  <a:pt x="6512421" y="2941977"/>
                  <a:pt x="6519941" y="2939823"/>
                  <a:pt x="6526256" y="2934834"/>
                </a:cubicBezTo>
                <a:cubicBezTo>
                  <a:pt x="6546691" y="2916464"/>
                  <a:pt x="6535670" y="2873375"/>
                  <a:pt x="6504902" y="2874962"/>
                </a:cubicBezTo>
                <a:cubicBezTo>
                  <a:pt x="6470000" y="2868612"/>
                  <a:pt x="6454616" y="2919866"/>
                  <a:pt x="6481940" y="2937782"/>
                </a:cubicBezTo>
                <a:cubicBezTo>
                  <a:pt x="6489058" y="2940617"/>
                  <a:pt x="6496980" y="2942374"/>
                  <a:pt x="6504701" y="2942176"/>
                </a:cubicBezTo>
                <a:close/>
                <a:moveTo>
                  <a:pt x="2697824" y="2942188"/>
                </a:moveTo>
                <a:cubicBezTo>
                  <a:pt x="2717396" y="2942422"/>
                  <a:pt x="2737252" y="2928140"/>
                  <a:pt x="2735880" y="2906823"/>
                </a:cubicBezTo>
                <a:cubicBezTo>
                  <a:pt x="2738395" y="2874991"/>
                  <a:pt x="2692646" y="2863849"/>
                  <a:pt x="2673891" y="2885223"/>
                </a:cubicBezTo>
                <a:cubicBezTo>
                  <a:pt x="2659019" y="2899093"/>
                  <a:pt x="2662451" y="2925923"/>
                  <a:pt x="2679148" y="2936837"/>
                </a:cubicBezTo>
                <a:cubicBezTo>
                  <a:pt x="2684809" y="2940418"/>
                  <a:pt x="2691302" y="2942110"/>
                  <a:pt x="2697824" y="2942188"/>
                </a:cubicBezTo>
                <a:close/>
                <a:moveTo>
                  <a:pt x="7638882" y="2942267"/>
                </a:moveTo>
                <a:cubicBezTo>
                  <a:pt x="7664589" y="2940201"/>
                  <a:pt x="7676991" y="2904157"/>
                  <a:pt x="7660530" y="2885102"/>
                </a:cubicBezTo>
                <a:cubicBezTo>
                  <a:pt x="7648804" y="2871786"/>
                  <a:pt x="7628284" y="2871786"/>
                  <a:pt x="7613852" y="2879362"/>
                </a:cubicBezTo>
                <a:cubicBezTo>
                  <a:pt x="7598292" y="2887627"/>
                  <a:pt x="7600547" y="2907371"/>
                  <a:pt x="7597616" y="2922293"/>
                </a:cubicBezTo>
                <a:cubicBezTo>
                  <a:pt x="7609116" y="2932395"/>
                  <a:pt x="7621970" y="2946399"/>
                  <a:pt x="7638882" y="2942267"/>
                </a:cubicBezTo>
                <a:close/>
                <a:moveTo>
                  <a:pt x="4651718" y="2942279"/>
                </a:moveTo>
                <a:cubicBezTo>
                  <a:pt x="4671410" y="2942204"/>
                  <a:pt x="4691071" y="2927502"/>
                  <a:pt x="4686806" y="2905214"/>
                </a:cubicBezTo>
                <a:cubicBezTo>
                  <a:pt x="4687488" y="2877096"/>
                  <a:pt x="4651551" y="2865437"/>
                  <a:pt x="4631308" y="2880068"/>
                </a:cubicBezTo>
                <a:cubicBezTo>
                  <a:pt x="4614704" y="2894012"/>
                  <a:pt x="4614704" y="2924873"/>
                  <a:pt x="4632900" y="2937218"/>
                </a:cubicBezTo>
                <a:cubicBezTo>
                  <a:pt x="4638587" y="2940704"/>
                  <a:pt x="4645154" y="2942304"/>
                  <a:pt x="4651718" y="2942279"/>
                </a:cubicBezTo>
                <a:close/>
                <a:moveTo>
                  <a:pt x="5779833" y="2942333"/>
                </a:moveTo>
                <a:cubicBezTo>
                  <a:pt x="5800212" y="2943779"/>
                  <a:pt x="5821260" y="2928867"/>
                  <a:pt x="5816668" y="2905214"/>
                </a:cubicBezTo>
                <a:cubicBezTo>
                  <a:pt x="5818709" y="2872762"/>
                  <a:pt x="5771538" y="2863849"/>
                  <a:pt x="5755209" y="2887160"/>
                </a:cubicBezTo>
                <a:cubicBezTo>
                  <a:pt x="5746818" y="2901786"/>
                  <a:pt x="5746591" y="2923954"/>
                  <a:pt x="5760652" y="2935152"/>
                </a:cubicBezTo>
                <a:cubicBezTo>
                  <a:pt x="5766322" y="2939551"/>
                  <a:pt x="5773040" y="2941851"/>
                  <a:pt x="5779833" y="2942333"/>
                </a:cubicBezTo>
                <a:close/>
                <a:moveTo>
                  <a:pt x="7322985" y="2942409"/>
                </a:moveTo>
                <a:cubicBezTo>
                  <a:pt x="7342657" y="2942813"/>
                  <a:pt x="7362815" y="2926952"/>
                  <a:pt x="7358499" y="2905351"/>
                </a:cubicBezTo>
                <a:cubicBezTo>
                  <a:pt x="7361491" y="2871560"/>
                  <a:pt x="7308543" y="2863849"/>
                  <a:pt x="7294039" y="2890383"/>
                </a:cubicBezTo>
                <a:cubicBezTo>
                  <a:pt x="7288054" y="2905578"/>
                  <a:pt x="7288975" y="2926669"/>
                  <a:pt x="7304399" y="2936194"/>
                </a:cubicBezTo>
                <a:cubicBezTo>
                  <a:pt x="7309924" y="2940333"/>
                  <a:pt x="7316427" y="2942274"/>
                  <a:pt x="7322985" y="2942409"/>
                </a:cubicBezTo>
                <a:close/>
                <a:moveTo>
                  <a:pt x="6702911" y="2942438"/>
                </a:moveTo>
                <a:cubicBezTo>
                  <a:pt x="6721418" y="2945118"/>
                  <a:pt x="6742716" y="2934357"/>
                  <a:pt x="6741690" y="2913437"/>
                </a:cubicBezTo>
                <a:cubicBezTo>
                  <a:pt x="6748304" y="2889202"/>
                  <a:pt x="6723671" y="2867024"/>
                  <a:pt x="6700406" y="2875484"/>
                </a:cubicBezTo>
                <a:cubicBezTo>
                  <a:pt x="6673035" y="2878913"/>
                  <a:pt x="6668929" y="2918239"/>
                  <a:pt x="6686264" y="2935158"/>
                </a:cubicBezTo>
                <a:cubicBezTo>
                  <a:pt x="6690883" y="2939159"/>
                  <a:pt x="6696742" y="2941545"/>
                  <a:pt x="6702911" y="2942438"/>
                </a:cubicBezTo>
                <a:close/>
                <a:moveTo>
                  <a:pt x="6609551" y="2942464"/>
                </a:moveTo>
                <a:cubicBezTo>
                  <a:pt x="6640793" y="2942005"/>
                  <a:pt x="6643529" y="2904850"/>
                  <a:pt x="6634864" y="2882143"/>
                </a:cubicBezTo>
                <a:cubicBezTo>
                  <a:pt x="6617761" y="2876180"/>
                  <a:pt x="6595413" y="2868611"/>
                  <a:pt x="6580591" y="2883519"/>
                </a:cubicBezTo>
                <a:cubicBezTo>
                  <a:pt x="6560979" y="2905767"/>
                  <a:pt x="6576258" y="2949574"/>
                  <a:pt x="6609551" y="2942464"/>
                </a:cubicBezTo>
                <a:close/>
                <a:moveTo>
                  <a:pt x="7430136" y="2942468"/>
                </a:moveTo>
                <a:cubicBezTo>
                  <a:pt x="7437563" y="2942092"/>
                  <a:pt x="7444877" y="2939603"/>
                  <a:pt x="7450887" y="2934857"/>
                </a:cubicBezTo>
                <a:cubicBezTo>
                  <a:pt x="7470617" y="2916105"/>
                  <a:pt x="7461772" y="2869571"/>
                  <a:pt x="7429569" y="2873738"/>
                </a:cubicBezTo>
                <a:cubicBezTo>
                  <a:pt x="7394870" y="2867024"/>
                  <a:pt x="7383304" y="2920272"/>
                  <a:pt x="7408704" y="2937404"/>
                </a:cubicBezTo>
                <a:cubicBezTo>
                  <a:pt x="7415168" y="2941108"/>
                  <a:pt x="7422708" y="2942844"/>
                  <a:pt x="7430136" y="2942468"/>
                </a:cubicBezTo>
                <a:close/>
                <a:moveTo>
                  <a:pt x="7732520" y="2942479"/>
                </a:moveTo>
                <a:cubicBezTo>
                  <a:pt x="7753062" y="2942857"/>
                  <a:pt x="7774276" y="2928822"/>
                  <a:pt x="7770855" y="2905330"/>
                </a:cubicBezTo>
                <a:cubicBezTo>
                  <a:pt x="7769486" y="2871475"/>
                  <a:pt x="7719300" y="2862262"/>
                  <a:pt x="7703788" y="2890130"/>
                </a:cubicBezTo>
                <a:cubicBezTo>
                  <a:pt x="7697629" y="2905561"/>
                  <a:pt x="7698541" y="2926519"/>
                  <a:pt x="7713141" y="2937113"/>
                </a:cubicBezTo>
                <a:cubicBezTo>
                  <a:pt x="7718901" y="2940625"/>
                  <a:pt x="7725673" y="2942353"/>
                  <a:pt x="7732520" y="2942479"/>
                </a:cubicBezTo>
                <a:close/>
                <a:moveTo>
                  <a:pt x="2078406" y="2942523"/>
                </a:moveTo>
                <a:cubicBezTo>
                  <a:pt x="2097012" y="2944902"/>
                  <a:pt x="2118068" y="2933876"/>
                  <a:pt x="2118578" y="2913029"/>
                </a:cubicBezTo>
                <a:cubicBezTo>
                  <a:pt x="2125608" y="2880869"/>
                  <a:pt x="2081855" y="2862262"/>
                  <a:pt x="2059850" y="2882018"/>
                </a:cubicBezTo>
                <a:cubicBezTo>
                  <a:pt x="2043062" y="2894882"/>
                  <a:pt x="2044877" y="2923367"/>
                  <a:pt x="2061439" y="2935541"/>
                </a:cubicBezTo>
                <a:cubicBezTo>
                  <a:pt x="2066250" y="2939447"/>
                  <a:pt x="2072194" y="2941729"/>
                  <a:pt x="2078406" y="2942523"/>
                </a:cubicBezTo>
                <a:close/>
                <a:moveTo>
                  <a:pt x="4546367" y="2942524"/>
                </a:moveTo>
                <a:cubicBezTo>
                  <a:pt x="4564103" y="2944122"/>
                  <a:pt x="4583089" y="2934205"/>
                  <a:pt x="4583603" y="2913848"/>
                </a:cubicBezTo>
                <a:cubicBezTo>
                  <a:pt x="4589304" y="2890418"/>
                  <a:pt x="4568322" y="2868611"/>
                  <a:pt x="4545060" y="2873483"/>
                </a:cubicBezTo>
                <a:cubicBezTo>
                  <a:pt x="4514271" y="2875107"/>
                  <a:pt x="4508341" y="2920112"/>
                  <a:pt x="4529779" y="2937047"/>
                </a:cubicBezTo>
                <a:cubicBezTo>
                  <a:pt x="4534683" y="2940179"/>
                  <a:pt x="4540456" y="2941991"/>
                  <a:pt x="4546367" y="2942524"/>
                </a:cubicBezTo>
                <a:close/>
                <a:moveTo>
                  <a:pt x="2490595" y="2942546"/>
                </a:moveTo>
                <a:cubicBezTo>
                  <a:pt x="2510908" y="2944191"/>
                  <a:pt x="2532366" y="2927782"/>
                  <a:pt x="2528634" y="2904230"/>
                </a:cubicBezTo>
                <a:cubicBezTo>
                  <a:pt x="2528181" y="2876752"/>
                  <a:pt x="2494933" y="2865437"/>
                  <a:pt x="2474808" y="2879753"/>
                </a:cubicBezTo>
                <a:cubicBezTo>
                  <a:pt x="2455821" y="2890837"/>
                  <a:pt x="2456949" y="2920163"/>
                  <a:pt x="2471646" y="2934479"/>
                </a:cubicBezTo>
                <a:cubicBezTo>
                  <a:pt x="2477183" y="2939443"/>
                  <a:pt x="2483823" y="2941998"/>
                  <a:pt x="2490595" y="2942546"/>
                </a:cubicBezTo>
                <a:close/>
                <a:moveTo>
                  <a:pt x="1878038" y="2942556"/>
                </a:moveTo>
                <a:cubicBezTo>
                  <a:pt x="1897670" y="2942244"/>
                  <a:pt x="1916641" y="2927553"/>
                  <a:pt x="1913604" y="2904978"/>
                </a:cubicBezTo>
                <a:cubicBezTo>
                  <a:pt x="1913154" y="2874419"/>
                  <a:pt x="1871790" y="2863849"/>
                  <a:pt x="1853133" y="2884529"/>
                </a:cubicBezTo>
                <a:cubicBezTo>
                  <a:pt x="1841445" y="2899923"/>
                  <a:pt x="1842569" y="2926347"/>
                  <a:pt x="1858977" y="2937835"/>
                </a:cubicBezTo>
                <a:cubicBezTo>
                  <a:pt x="1864880" y="2941167"/>
                  <a:pt x="1871497" y="2942661"/>
                  <a:pt x="1878038" y="2942556"/>
                </a:cubicBezTo>
                <a:close/>
                <a:moveTo>
                  <a:pt x="7838084" y="2942588"/>
                </a:moveTo>
                <a:cubicBezTo>
                  <a:pt x="7858080" y="2942469"/>
                  <a:pt x="7878491" y="2926102"/>
                  <a:pt x="7873388" y="2904049"/>
                </a:cubicBezTo>
                <a:cubicBezTo>
                  <a:pt x="7871801" y="2873727"/>
                  <a:pt x="7830072" y="2863849"/>
                  <a:pt x="7811249" y="2884294"/>
                </a:cubicBezTo>
                <a:cubicBezTo>
                  <a:pt x="7799229" y="2899915"/>
                  <a:pt x="7801043" y="2926791"/>
                  <a:pt x="7819186" y="2936899"/>
                </a:cubicBezTo>
                <a:cubicBezTo>
                  <a:pt x="7824799" y="2940861"/>
                  <a:pt x="7831418" y="2942627"/>
                  <a:pt x="7838084" y="2942588"/>
                </a:cubicBezTo>
                <a:close/>
                <a:moveTo>
                  <a:pt x="7222022" y="2942676"/>
                </a:moveTo>
                <a:cubicBezTo>
                  <a:pt x="7229609" y="2942849"/>
                  <a:pt x="7237281" y="2941118"/>
                  <a:pt x="7244038" y="2937423"/>
                </a:cubicBezTo>
                <a:cubicBezTo>
                  <a:pt x="7269004" y="2918719"/>
                  <a:pt x="7255261" y="2868612"/>
                  <a:pt x="7221134" y="2873692"/>
                </a:cubicBezTo>
                <a:cubicBezTo>
                  <a:pt x="7189068" y="2871845"/>
                  <a:pt x="7176929" y="2918258"/>
                  <a:pt x="7200520" y="2936499"/>
                </a:cubicBezTo>
                <a:cubicBezTo>
                  <a:pt x="7206933" y="2940425"/>
                  <a:pt x="7214435" y="2942503"/>
                  <a:pt x="7222022" y="2942676"/>
                </a:cubicBezTo>
                <a:close/>
                <a:moveTo>
                  <a:pt x="1155475" y="2942691"/>
                </a:moveTo>
                <a:cubicBezTo>
                  <a:pt x="1175981" y="2943930"/>
                  <a:pt x="1197349" y="2929270"/>
                  <a:pt x="1193767" y="2906020"/>
                </a:cubicBezTo>
                <a:cubicBezTo>
                  <a:pt x="1194676" y="2873879"/>
                  <a:pt x="1146680" y="2863849"/>
                  <a:pt x="1130533" y="2888240"/>
                </a:cubicBezTo>
                <a:cubicBezTo>
                  <a:pt x="1122344" y="2903056"/>
                  <a:pt x="1122572" y="2924256"/>
                  <a:pt x="1136218" y="2935881"/>
                </a:cubicBezTo>
                <a:cubicBezTo>
                  <a:pt x="1141904" y="2940098"/>
                  <a:pt x="1148642" y="2942278"/>
                  <a:pt x="1155475" y="2942691"/>
                </a:cubicBezTo>
                <a:close/>
                <a:moveTo>
                  <a:pt x="7017483" y="2942706"/>
                </a:moveTo>
                <a:cubicBezTo>
                  <a:pt x="7038564" y="2941065"/>
                  <a:pt x="7058584" y="2920769"/>
                  <a:pt x="7051211" y="2898141"/>
                </a:cubicBezTo>
                <a:cubicBezTo>
                  <a:pt x="7045723" y="2867280"/>
                  <a:pt x="6995652" y="2865437"/>
                  <a:pt x="6984221" y="2892614"/>
                </a:cubicBezTo>
                <a:cubicBezTo>
                  <a:pt x="6976904" y="2908275"/>
                  <a:pt x="6982163" y="2928312"/>
                  <a:pt x="6997024" y="2937524"/>
                </a:cubicBezTo>
                <a:cubicBezTo>
                  <a:pt x="7003312" y="2941727"/>
                  <a:pt x="7010456" y="2943253"/>
                  <a:pt x="7017483" y="2942706"/>
                </a:cubicBezTo>
                <a:close/>
                <a:moveTo>
                  <a:pt x="5883288" y="2942723"/>
                </a:moveTo>
                <a:cubicBezTo>
                  <a:pt x="5902492" y="2943580"/>
                  <a:pt x="5922275" y="2928756"/>
                  <a:pt x="5920044" y="2907505"/>
                </a:cubicBezTo>
                <a:cubicBezTo>
                  <a:pt x="5924392" y="2872315"/>
                  <a:pt x="5869462" y="2862261"/>
                  <a:pt x="5855501" y="2890824"/>
                </a:cubicBezTo>
                <a:cubicBezTo>
                  <a:pt x="5849779" y="2905906"/>
                  <a:pt x="5849779" y="2926700"/>
                  <a:pt x="5865114" y="2936297"/>
                </a:cubicBezTo>
                <a:cubicBezTo>
                  <a:pt x="5870549" y="2940410"/>
                  <a:pt x="5876886" y="2942438"/>
                  <a:pt x="5883288" y="2942723"/>
                </a:cubicBezTo>
                <a:close/>
                <a:moveTo>
                  <a:pt x="1461991" y="2942839"/>
                </a:moveTo>
                <a:cubicBezTo>
                  <a:pt x="1482423" y="2944976"/>
                  <a:pt x="1503957" y="2929545"/>
                  <a:pt x="1501092" y="2905779"/>
                </a:cubicBezTo>
                <a:cubicBezTo>
                  <a:pt x="1501990" y="2877511"/>
                  <a:pt x="1466476" y="2867024"/>
                  <a:pt x="1446022" y="2880474"/>
                </a:cubicBezTo>
                <a:cubicBezTo>
                  <a:pt x="1429837" y="2892785"/>
                  <a:pt x="1428715" y="2919913"/>
                  <a:pt x="1442875" y="2934504"/>
                </a:cubicBezTo>
                <a:cubicBezTo>
                  <a:pt x="1448493" y="2939462"/>
                  <a:pt x="1455180" y="2942126"/>
                  <a:pt x="1461991" y="2942839"/>
                </a:cubicBezTo>
                <a:close/>
                <a:moveTo>
                  <a:pt x="1364843" y="2942887"/>
                </a:moveTo>
                <a:cubicBezTo>
                  <a:pt x="1386076" y="2941789"/>
                  <a:pt x="1406897" y="2922407"/>
                  <a:pt x="1398584" y="2899665"/>
                </a:cubicBezTo>
                <a:cubicBezTo>
                  <a:pt x="1392704" y="2870031"/>
                  <a:pt x="1348156" y="2865437"/>
                  <a:pt x="1333454" y="2890017"/>
                </a:cubicBezTo>
                <a:cubicBezTo>
                  <a:pt x="1327121" y="2905637"/>
                  <a:pt x="1328478" y="2928150"/>
                  <a:pt x="1344537" y="2937338"/>
                </a:cubicBezTo>
                <a:cubicBezTo>
                  <a:pt x="1350644" y="2941588"/>
                  <a:pt x="1357767" y="2943253"/>
                  <a:pt x="1364843" y="2942887"/>
                </a:cubicBezTo>
                <a:close/>
                <a:moveTo>
                  <a:pt x="5168163" y="2942958"/>
                </a:moveTo>
                <a:cubicBezTo>
                  <a:pt x="5188643" y="2941263"/>
                  <a:pt x="5207386" y="2921310"/>
                  <a:pt x="5199494" y="2899312"/>
                </a:cubicBezTo>
                <a:cubicBezTo>
                  <a:pt x="5195605" y="2869980"/>
                  <a:pt x="5150771" y="2867024"/>
                  <a:pt x="5136817" y="2890444"/>
                </a:cubicBezTo>
                <a:cubicBezTo>
                  <a:pt x="5130641" y="2906360"/>
                  <a:pt x="5131327" y="2928643"/>
                  <a:pt x="5148026" y="2937966"/>
                </a:cubicBezTo>
                <a:cubicBezTo>
                  <a:pt x="5154316" y="2942059"/>
                  <a:pt x="5161336" y="2943522"/>
                  <a:pt x="5168163" y="2942958"/>
                </a:cubicBezTo>
                <a:close/>
                <a:moveTo>
                  <a:pt x="1565812" y="2942963"/>
                </a:moveTo>
                <a:cubicBezTo>
                  <a:pt x="1586246" y="2944534"/>
                  <a:pt x="1608315" y="2928633"/>
                  <a:pt x="1604209" y="2905551"/>
                </a:cubicBezTo>
                <a:cubicBezTo>
                  <a:pt x="1605349" y="2877739"/>
                  <a:pt x="1569765" y="2867024"/>
                  <a:pt x="1549692" y="2880702"/>
                </a:cubicBezTo>
                <a:cubicBezTo>
                  <a:pt x="1532127" y="2892329"/>
                  <a:pt x="1531899" y="2921281"/>
                  <a:pt x="1546954" y="2935188"/>
                </a:cubicBezTo>
                <a:cubicBezTo>
                  <a:pt x="1552372" y="2939975"/>
                  <a:pt x="1559002" y="2942440"/>
                  <a:pt x="1565812" y="2942963"/>
                </a:cubicBezTo>
                <a:close/>
                <a:moveTo>
                  <a:pt x="1976918" y="2942971"/>
                </a:moveTo>
                <a:cubicBezTo>
                  <a:pt x="1997281" y="2944610"/>
                  <a:pt x="2018626" y="2928798"/>
                  <a:pt x="2016755" y="2905659"/>
                </a:cubicBezTo>
                <a:cubicBezTo>
                  <a:pt x="2017208" y="2875264"/>
                  <a:pt x="1975933" y="2865437"/>
                  <a:pt x="1956431" y="2883948"/>
                </a:cubicBezTo>
                <a:cubicBezTo>
                  <a:pt x="1941469" y="2896518"/>
                  <a:pt x="1942149" y="2923256"/>
                  <a:pt x="1957793" y="2935140"/>
                </a:cubicBezTo>
                <a:cubicBezTo>
                  <a:pt x="1963462" y="2939939"/>
                  <a:pt x="1970133" y="2942425"/>
                  <a:pt x="1976918" y="2942971"/>
                </a:cubicBezTo>
                <a:close/>
                <a:moveTo>
                  <a:pt x="5064266" y="2943013"/>
                </a:moveTo>
                <a:cubicBezTo>
                  <a:pt x="5085516" y="2941861"/>
                  <a:pt x="5105534" y="2922521"/>
                  <a:pt x="5096887" y="2899435"/>
                </a:cubicBezTo>
                <a:cubicBezTo>
                  <a:pt x="5093198" y="2869802"/>
                  <a:pt x="5046850" y="2865437"/>
                  <a:pt x="5034167" y="2890476"/>
                </a:cubicBezTo>
                <a:cubicBezTo>
                  <a:pt x="5025866" y="2905408"/>
                  <a:pt x="5026097" y="2929298"/>
                  <a:pt x="5043621" y="2937568"/>
                </a:cubicBezTo>
                <a:cubicBezTo>
                  <a:pt x="5049962" y="2941760"/>
                  <a:pt x="5057183" y="2943397"/>
                  <a:pt x="5064266" y="2943013"/>
                </a:cubicBezTo>
                <a:close/>
                <a:moveTo>
                  <a:pt x="2687305" y="3034348"/>
                </a:moveTo>
                <a:cubicBezTo>
                  <a:pt x="2704474" y="3040062"/>
                  <a:pt x="2730460" y="3032748"/>
                  <a:pt x="2726979" y="3010350"/>
                </a:cubicBezTo>
                <a:cubicBezTo>
                  <a:pt x="2728372" y="2991152"/>
                  <a:pt x="2705634" y="2981324"/>
                  <a:pt x="2689624" y="2988409"/>
                </a:cubicBezTo>
                <a:cubicBezTo>
                  <a:pt x="2670136" y="2994809"/>
                  <a:pt x="2670600" y="3024749"/>
                  <a:pt x="2687305" y="3034348"/>
                </a:cubicBezTo>
                <a:close/>
                <a:moveTo>
                  <a:pt x="3013795" y="3034860"/>
                </a:moveTo>
                <a:cubicBezTo>
                  <a:pt x="3020570" y="3034149"/>
                  <a:pt x="3026637" y="3031303"/>
                  <a:pt x="3030152" y="3024133"/>
                </a:cubicBezTo>
                <a:cubicBezTo>
                  <a:pt x="3041491" y="3005694"/>
                  <a:pt x="3021534" y="2978149"/>
                  <a:pt x="3000670" y="2987482"/>
                </a:cubicBezTo>
                <a:cubicBezTo>
                  <a:pt x="2981620" y="2993173"/>
                  <a:pt x="2981166" y="3019808"/>
                  <a:pt x="2993186" y="3032783"/>
                </a:cubicBezTo>
                <a:cubicBezTo>
                  <a:pt x="2999536" y="3034149"/>
                  <a:pt x="3007020" y="3035572"/>
                  <a:pt x="3013795" y="3034860"/>
                </a:cubicBezTo>
                <a:close/>
                <a:moveTo>
                  <a:pt x="7852255" y="3041492"/>
                </a:moveTo>
                <a:cubicBezTo>
                  <a:pt x="7862660" y="3037894"/>
                  <a:pt x="7871176" y="3030024"/>
                  <a:pt x="7873207" y="3018107"/>
                </a:cubicBezTo>
                <a:cubicBezTo>
                  <a:pt x="7881779" y="2991349"/>
                  <a:pt x="7849068" y="2970212"/>
                  <a:pt x="7825381" y="2979881"/>
                </a:cubicBezTo>
                <a:cubicBezTo>
                  <a:pt x="7798536" y="2985278"/>
                  <a:pt x="7796054" y="3028001"/>
                  <a:pt x="7819967" y="3039244"/>
                </a:cubicBezTo>
                <a:cubicBezTo>
                  <a:pt x="7829554" y="3044415"/>
                  <a:pt x="7841849" y="3045090"/>
                  <a:pt x="7852255" y="3041492"/>
                </a:cubicBezTo>
                <a:close/>
                <a:moveTo>
                  <a:pt x="5797805" y="3041924"/>
                </a:moveTo>
                <a:cubicBezTo>
                  <a:pt x="5807772" y="3038150"/>
                  <a:pt x="5815769" y="3030487"/>
                  <a:pt x="5817391" y="3018935"/>
                </a:cubicBezTo>
                <a:cubicBezTo>
                  <a:pt x="5825967" y="2990799"/>
                  <a:pt x="5791663" y="2970212"/>
                  <a:pt x="5767326" y="2980048"/>
                </a:cubicBezTo>
                <a:cubicBezTo>
                  <a:pt x="5741829" y="2989656"/>
                  <a:pt x="5742293" y="3030601"/>
                  <a:pt x="5766398" y="3041581"/>
                </a:cubicBezTo>
                <a:cubicBezTo>
                  <a:pt x="5775901" y="3045584"/>
                  <a:pt x="5787839" y="3045698"/>
                  <a:pt x="5797805" y="3041924"/>
                </a:cubicBezTo>
                <a:close/>
                <a:moveTo>
                  <a:pt x="7441740" y="3042178"/>
                </a:moveTo>
                <a:cubicBezTo>
                  <a:pt x="7452459" y="3038157"/>
                  <a:pt x="7460872" y="3029537"/>
                  <a:pt x="7461218" y="3016693"/>
                </a:cubicBezTo>
                <a:cubicBezTo>
                  <a:pt x="7467442" y="2993783"/>
                  <a:pt x="7445774" y="2971799"/>
                  <a:pt x="7422722" y="2977353"/>
                </a:cubicBezTo>
                <a:cubicBezTo>
                  <a:pt x="7391372" y="2977353"/>
                  <a:pt x="7383304" y="3025950"/>
                  <a:pt x="7408430" y="3040066"/>
                </a:cubicBezTo>
                <a:cubicBezTo>
                  <a:pt x="7417997" y="3045620"/>
                  <a:pt x="7431021" y="3046199"/>
                  <a:pt x="7441740" y="3042178"/>
                </a:cubicBezTo>
                <a:close/>
                <a:moveTo>
                  <a:pt x="5689981" y="3042472"/>
                </a:moveTo>
                <a:cubicBezTo>
                  <a:pt x="5699019" y="3040686"/>
                  <a:pt x="5707173" y="3035980"/>
                  <a:pt x="5711849" y="3027589"/>
                </a:cubicBezTo>
                <a:cubicBezTo>
                  <a:pt x="5719604" y="3011714"/>
                  <a:pt x="5716183" y="2987221"/>
                  <a:pt x="5697936" y="2980417"/>
                </a:cubicBezTo>
                <a:cubicBezTo>
                  <a:pt x="5680601" y="2973387"/>
                  <a:pt x="5655055" y="2977016"/>
                  <a:pt x="5647756" y="2996292"/>
                </a:cubicBezTo>
                <a:cubicBezTo>
                  <a:pt x="5640229" y="3011941"/>
                  <a:pt x="5646844" y="3032805"/>
                  <a:pt x="5662810" y="3039835"/>
                </a:cubicBezTo>
                <a:cubicBezTo>
                  <a:pt x="5671021" y="3043124"/>
                  <a:pt x="5680943" y="3044258"/>
                  <a:pt x="5689981" y="3042472"/>
                </a:cubicBezTo>
                <a:close/>
                <a:moveTo>
                  <a:pt x="5179032" y="3042515"/>
                </a:moveTo>
                <a:cubicBezTo>
                  <a:pt x="5188756" y="3039744"/>
                  <a:pt x="5196863" y="3033221"/>
                  <a:pt x="5199358" y="3021906"/>
                </a:cubicBezTo>
                <a:cubicBezTo>
                  <a:pt x="5208429" y="2998354"/>
                  <a:pt x="5188019" y="2971799"/>
                  <a:pt x="5162845" y="2976879"/>
                </a:cubicBezTo>
                <a:cubicBezTo>
                  <a:pt x="5130869" y="2975955"/>
                  <a:pt x="5122704" y="3026755"/>
                  <a:pt x="5149011" y="3040610"/>
                </a:cubicBezTo>
                <a:cubicBezTo>
                  <a:pt x="5157969" y="3044305"/>
                  <a:pt x="5169309" y="3045286"/>
                  <a:pt x="5179032" y="3042515"/>
                </a:cubicBezTo>
                <a:close/>
                <a:moveTo>
                  <a:pt x="4456944" y="3042719"/>
                </a:moveTo>
                <a:cubicBezTo>
                  <a:pt x="4462135" y="3041550"/>
                  <a:pt x="4467138" y="3039098"/>
                  <a:pt x="4471661" y="3035072"/>
                </a:cubicBezTo>
                <a:cubicBezTo>
                  <a:pt x="4492467" y="3014888"/>
                  <a:pt x="4477315" y="2973386"/>
                  <a:pt x="4446332" y="2977015"/>
                </a:cubicBezTo>
                <a:cubicBezTo>
                  <a:pt x="4418289" y="2974974"/>
                  <a:pt x="4411504" y="3004456"/>
                  <a:pt x="4413087" y="3026454"/>
                </a:cubicBezTo>
                <a:cubicBezTo>
                  <a:pt x="4424112" y="3038190"/>
                  <a:pt x="4441371" y="3046227"/>
                  <a:pt x="4456944" y="3042719"/>
                </a:cubicBezTo>
                <a:close/>
                <a:moveTo>
                  <a:pt x="2277844" y="3042752"/>
                </a:moveTo>
                <a:cubicBezTo>
                  <a:pt x="2294980" y="3047999"/>
                  <a:pt x="2317598" y="3042067"/>
                  <a:pt x="2322394" y="3022675"/>
                </a:cubicBezTo>
                <a:cubicBezTo>
                  <a:pt x="2331990" y="2999405"/>
                  <a:pt x="2309828" y="2971799"/>
                  <a:pt x="2284699" y="2978187"/>
                </a:cubicBezTo>
                <a:cubicBezTo>
                  <a:pt x="2250180" y="2977731"/>
                  <a:pt x="2244693" y="3035908"/>
                  <a:pt x="2277844" y="3042752"/>
                </a:cubicBezTo>
                <a:close/>
                <a:moveTo>
                  <a:pt x="5381880" y="3042763"/>
                </a:moveTo>
                <a:cubicBezTo>
                  <a:pt x="5387211" y="3041759"/>
                  <a:pt x="5392398" y="3039469"/>
                  <a:pt x="5397181" y="3035568"/>
                </a:cubicBezTo>
                <a:cubicBezTo>
                  <a:pt x="5421154" y="3013629"/>
                  <a:pt x="5398333" y="2967036"/>
                  <a:pt x="5364678" y="2978119"/>
                </a:cubicBezTo>
                <a:cubicBezTo>
                  <a:pt x="5339552" y="2980154"/>
                  <a:pt x="5337938" y="3006843"/>
                  <a:pt x="5337016" y="3025842"/>
                </a:cubicBezTo>
                <a:cubicBezTo>
                  <a:pt x="5348600" y="3037208"/>
                  <a:pt x="5365888" y="3045774"/>
                  <a:pt x="5381880" y="3042763"/>
                </a:cubicBezTo>
                <a:close/>
                <a:moveTo>
                  <a:pt x="1369496" y="3043057"/>
                </a:moveTo>
                <a:cubicBezTo>
                  <a:pt x="1381381" y="3041479"/>
                  <a:pt x="1393066" y="3035391"/>
                  <a:pt x="1401504" y="3026823"/>
                </a:cubicBezTo>
                <a:cubicBezTo>
                  <a:pt x="1403327" y="3004501"/>
                  <a:pt x="1395347" y="2976092"/>
                  <a:pt x="1367530" y="2977670"/>
                </a:cubicBezTo>
                <a:cubicBezTo>
                  <a:pt x="1336974" y="2973386"/>
                  <a:pt x="1320782" y="3008785"/>
                  <a:pt x="1336290" y="3032234"/>
                </a:cubicBezTo>
                <a:cubicBezTo>
                  <a:pt x="1345526" y="3041704"/>
                  <a:pt x="1357610" y="3044635"/>
                  <a:pt x="1369496" y="3043057"/>
                </a:cubicBezTo>
                <a:close/>
                <a:moveTo>
                  <a:pt x="6904795" y="3043123"/>
                </a:moveTo>
                <a:cubicBezTo>
                  <a:pt x="6920667" y="3046128"/>
                  <a:pt x="6938244" y="3038002"/>
                  <a:pt x="6949904" y="3026541"/>
                </a:cubicBezTo>
                <a:cubicBezTo>
                  <a:pt x="6951504" y="3003960"/>
                  <a:pt x="6943731" y="2975449"/>
                  <a:pt x="6915608" y="2977045"/>
                </a:cubicBezTo>
                <a:cubicBezTo>
                  <a:pt x="6883371" y="2971799"/>
                  <a:pt x="6867366" y="3015592"/>
                  <a:pt x="6889773" y="3036120"/>
                </a:cubicBezTo>
                <a:cubicBezTo>
                  <a:pt x="6894403" y="3039884"/>
                  <a:pt x="6899504" y="3042122"/>
                  <a:pt x="6904795" y="3043123"/>
                </a:cubicBezTo>
                <a:close/>
                <a:moveTo>
                  <a:pt x="6605244" y="3043451"/>
                </a:moveTo>
                <a:cubicBezTo>
                  <a:pt x="6611453" y="3043394"/>
                  <a:pt x="6617691" y="3042192"/>
                  <a:pt x="6623643" y="3040018"/>
                </a:cubicBezTo>
                <a:cubicBezTo>
                  <a:pt x="6640354" y="3031321"/>
                  <a:pt x="6640125" y="3010035"/>
                  <a:pt x="6637149" y="2993785"/>
                </a:cubicBezTo>
                <a:cubicBezTo>
                  <a:pt x="6625017" y="2970211"/>
                  <a:pt x="6581751" y="2970211"/>
                  <a:pt x="6573739" y="2996761"/>
                </a:cubicBezTo>
                <a:cubicBezTo>
                  <a:pt x="6567329" y="3011637"/>
                  <a:pt x="6572137" y="3032236"/>
                  <a:pt x="6587016" y="3040018"/>
                </a:cubicBezTo>
                <a:cubicBezTo>
                  <a:pt x="6592854" y="3042421"/>
                  <a:pt x="6599035" y="3043508"/>
                  <a:pt x="6605244" y="3043451"/>
                </a:cubicBezTo>
                <a:close/>
                <a:moveTo>
                  <a:pt x="5584195" y="3043558"/>
                </a:moveTo>
                <a:cubicBezTo>
                  <a:pt x="5591768" y="3042546"/>
                  <a:pt x="5598898" y="3039226"/>
                  <a:pt x="5604170" y="3033126"/>
                </a:cubicBezTo>
                <a:cubicBezTo>
                  <a:pt x="5618004" y="3019445"/>
                  <a:pt x="5610294" y="2999380"/>
                  <a:pt x="5605758" y="2983647"/>
                </a:cubicBezTo>
                <a:cubicBezTo>
                  <a:pt x="5583760" y="2973842"/>
                  <a:pt x="5548154" y="2973386"/>
                  <a:pt x="5542258" y="3003028"/>
                </a:cubicBezTo>
                <a:cubicBezTo>
                  <a:pt x="5534774" y="3028851"/>
                  <a:pt x="5561478" y="3046593"/>
                  <a:pt x="5584195" y="3043558"/>
                </a:cubicBezTo>
                <a:close/>
                <a:moveTo>
                  <a:pt x="4860597" y="3043567"/>
                </a:moveTo>
                <a:cubicBezTo>
                  <a:pt x="4878697" y="3043441"/>
                  <a:pt x="4896324" y="3030533"/>
                  <a:pt x="4893456" y="3009780"/>
                </a:cubicBezTo>
                <a:cubicBezTo>
                  <a:pt x="4896605" y="2976485"/>
                  <a:pt x="4847802" y="2967036"/>
                  <a:pt x="4830485" y="2990883"/>
                </a:cubicBezTo>
                <a:cubicBezTo>
                  <a:pt x="4816316" y="3005731"/>
                  <a:pt x="4823963" y="3032727"/>
                  <a:pt x="4843079" y="3039251"/>
                </a:cubicBezTo>
                <a:cubicBezTo>
                  <a:pt x="4848477" y="3042232"/>
                  <a:pt x="4854563" y="3043610"/>
                  <a:pt x="4860597" y="3043567"/>
                </a:cubicBezTo>
                <a:close/>
                <a:moveTo>
                  <a:pt x="2905600" y="3043610"/>
                </a:moveTo>
                <a:cubicBezTo>
                  <a:pt x="2923815" y="3042828"/>
                  <a:pt x="2941869" y="3029294"/>
                  <a:pt x="2939645" y="3009669"/>
                </a:cubicBezTo>
                <a:cubicBezTo>
                  <a:pt x="2943067" y="2976510"/>
                  <a:pt x="2892641" y="2967036"/>
                  <a:pt x="2876440" y="2991623"/>
                </a:cubicBezTo>
                <a:cubicBezTo>
                  <a:pt x="2868454" y="3007413"/>
                  <a:pt x="2869595" y="3031775"/>
                  <a:pt x="2888077" y="3039896"/>
                </a:cubicBezTo>
                <a:cubicBezTo>
                  <a:pt x="2893440" y="3042715"/>
                  <a:pt x="2899529" y="3043871"/>
                  <a:pt x="2905600" y="3043610"/>
                </a:cubicBezTo>
                <a:close/>
                <a:moveTo>
                  <a:pt x="7537087" y="3043637"/>
                </a:moveTo>
                <a:cubicBezTo>
                  <a:pt x="7545565" y="3042579"/>
                  <a:pt x="7553412" y="3038975"/>
                  <a:pt x="7558453" y="3031538"/>
                </a:cubicBezTo>
                <a:cubicBezTo>
                  <a:pt x="7573804" y="3008427"/>
                  <a:pt x="7556849" y="2970212"/>
                  <a:pt x="7526146" y="2977306"/>
                </a:cubicBezTo>
                <a:cubicBezTo>
                  <a:pt x="7493611" y="2977992"/>
                  <a:pt x="7484904" y="3025818"/>
                  <a:pt x="7511941" y="3040463"/>
                </a:cubicBezTo>
                <a:cubicBezTo>
                  <a:pt x="7519502" y="3043208"/>
                  <a:pt x="7528609" y="3044696"/>
                  <a:pt x="7537087" y="3043637"/>
                </a:cubicBezTo>
                <a:close/>
                <a:moveTo>
                  <a:pt x="1676071" y="3043641"/>
                </a:moveTo>
                <a:cubicBezTo>
                  <a:pt x="1684363" y="3043165"/>
                  <a:pt x="1692455" y="3040254"/>
                  <a:pt x="1698496" y="3034767"/>
                </a:cubicBezTo>
                <a:cubicBezTo>
                  <a:pt x="1716049" y="3014612"/>
                  <a:pt x="1704651" y="2975198"/>
                  <a:pt x="1673648" y="2977661"/>
                </a:cubicBezTo>
                <a:cubicBezTo>
                  <a:pt x="1641279" y="2974974"/>
                  <a:pt x="1628741" y="3020211"/>
                  <a:pt x="1652449" y="3037902"/>
                </a:cubicBezTo>
                <a:cubicBezTo>
                  <a:pt x="1659287" y="3042157"/>
                  <a:pt x="1667779" y="3044117"/>
                  <a:pt x="1676071" y="3043641"/>
                </a:cubicBezTo>
                <a:close/>
                <a:moveTo>
                  <a:pt x="1984033" y="3043672"/>
                </a:moveTo>
                <a:cubicBezTo>
                  <a:pt x="2003992" y="3041695"/>
                  <a:pt x="2022009" y="3024396"/>
                  <a:pt x="2015977" y="3002911"/>
                </a:cubicBezTo>
                <a:cubicBezTo>
                  <a:pt x="2010457" y="2971782"/>
                  <a:pt x="1960346" y="2968624"/>
                  <a:pt x="1948387" y="2996369"/>
                </a:cubicBezTo>
                <a:cubicBezTo>
                  <a:pt x="1939893" y="3012385"/>
                  <a:pt x="1947009" y="3033363"/>
                  <a:pt x="1964253" y="3040130"/>
                </a:cubicBezTo>
                <a:cubicBezTo>
                  <a:pt x="1970514" y="3043288"/>
                  <a:pt x="1977379" y="3044331"/>
                  <a:pt x="1984033" y="3043672"/>
                </a:cubicBezTo>
                <a:close/>
                <a:moveTo>
                  <a:pt x="5473526" y="3043704"/>
                </a:moveTo>
                <a:cubicBezTo>
                  <a:pt x="5492238" y="3043737"/>
                  <a:pt x="5510856" y="3031170"/>
                  <a:pt x="5510519" y="3010139"/>
                </a:cubicBezTo>
                <a:cubicBezTo>
                  <a:pt x="5511642" y="2975488"/>
                  <a:pt x="5459075" y="2963861"/>
                  <a:pt x="5444473" y="2993725"/>
                </a:cubicBezTo>
                <a:cubicBezTo>
                  <a:pt x="5440204" y="3008999"/>
                  <a:pt x="5440654" y="3029745"/>
                  <a:pt x="5455480" y="3039320"/>
                </a:cubicBezTo>
                <a:cubicBezTo>
                  <a:pt x="5461040" y="3042283"/>
                  <a:pt x="5467288" y="3043694"/>
                  <a:pt x="5473526" y="3043704"/>
                </a:cubicBezTo>
                <a:close/>
                <a:moveTo>
                  <a:pt x="8044464" y="3043740"/>
                </a:moveTo>
                <a:cubicBezTo>
                  <a:pt x="8062969" y="3043099"/>
                  <a:pt x="8080828" y="3029808"/>
                  <a:pt x="8077902" y="3009450"/>
                </a:cubicBezTo>
                <a:cubicBezTo>
                  <a:pt x="8080427" y="2979167"/>
                  <a:pt x="8037966" y="2968624"/>
                  <a:pt x="8018227" y="2986570"/>
                </a:cubicBezTo>
                <a:cubicBezTo>
                  <a:pt x="8005604" y="3001824"/>
                  <a:pt x="8006063" y="3031434"/>
                  <a:pt x="8026490" y="3039958"/>
                </a:cubicBezTo>
                <a:cubicBezTo>
                  <a:pt x="8032056" y="3042762"/>
                  <a:pt x="8038296" y="3043954"/>
                  <a:pt x="8044464" y="3043740"/>
                </a:cubicBezTo>
                <a:close/>
                <a:moveTo>
                  <a:pt x="7120416" y="3043759"/>
                </a:moveTo>
                <a:cubicBezTo>
                  <a:pt x="7139030" y="3042956"/>
                  <a:pt x="7157197" y="3029465"/>
                  <a:pt x="7155150" y="3008997"/>
                </a:cubicBezTo>
                <a:cubicBezTo>
                  <a:pt x="7154467" y="2978548"/>
                  <a:pt x="7112392" y="2968624"/>
                  <a:pt x="7092150" y="2987119"/>
                </a:cubicBezTo>
                <a:cubicBezTo>
                  <a:pt x="7078504" y="3003133"/>
                  <a:pt x="7081461" y="3031777"/>
                  <a:pt x="7102385" y="3040122"/>
                </a:cubicBezTo>
                <a:cubicBezTo>
                  <a:pt x="7107957" y="3042885"/>
                  <a:pt x="7114211" y="3044027"/>
                  <a:pt x="7120416" y="3043759"/>
                </a:cubicBezTo>
                <a:close/>
                <a:moveTo>
                  <a:pt x="6709821" y="3043814"/>
                </a:moveTo>
                <a:cubicBezTo>
                  <a:pt x="6728092" y="3042910"/>
                  <a:pt x="6745474" y="3029346"/>
                  <a:pt x="6741743" y="3008765"/>
                </a:cubicBezTo>
                <a:cubicBezTo>
                  <a:pt x="6744004" y="2978602"/>
                  <a:pt x="6703306" y="2967036"/>
                  <a:pt x="6684088" y="2986086"/>
                </a:cubicBezTo>
                <a:cubicBezTo>
                  <a:pt x="6672104" y="3001961"/>
                  <a:pt x="6673235" y="3030310"/>
                  <a:pt x="6692001" y="3040288"/>
                </a:cubicBezTo>
                <a:cubicBezTo>
                  <a:pt x="6697541" y="3043010"/>
                  <a:pt x="6703730" y="3044115"/>
                  <a:pt x="6709821" y="3043814"/>
                </a:cubicBezTo>
                <a:close/>
                <a:moveTo>
                  <a:pt x="6808427" y="3043818"/>
                </a:moveTo>
                <a:cubicBezTo>
                  <a:pt x="6827826" y="3045035"/>
                  <a:pt x="6848292" y="3032005"/>
                  <a:pt x="6846220" y="3010347"/>
                </a:cubicBezTo>
                <a:cubicBezTo>
                  <a:pt x="6849904" y="2974474"/>
                  <a:pt x="6794405" y="2965449"/>
                  <a:pt x="6779667" y="2995005"/>
                </a:cubicBezTo>
                <a:cubicBezTo>
                  <a:pt x="6776443" y="3009670"/>
                  <a:pt x="6775291" y="3028621"/>
                  <a:pt x="6790260" y="3037646"/>
                </a:cubicBezTo>
                <a:cubicBezTo>
                  <a:pt x="6795614" y="3041425"/>
                  <a:pt x="6801961" y="3043413"/>
                  <a:pt x="6808427" y="3043818"/>
                </a:cubicBezTo>
                <a:close/>
                <a:moveTo>
                  <a:pt x="1152540" y="3043828"/>
                </a:moveTo>
                <a:cubicBezTo>
                  <a:pt x="1170261" y="3045944"/>
                  <a:pt x="1189993" y="3036546"/>
                  <a:pt x="1192885" y="3017837"/>
                </a:cubicBezTo>
                <a:cubicBezTo>
                  <a:pt x="1200143" y="2993117"/>
                  <a:pt x="1172926" y="2971799"/>
                  <a:pt x="1149794" y="2978149"/>
                </a:cubicBezTo>
                <a:cubicBezTo>
                  <a:pt x="1122130" y="2981551"/>
                  <a:pt x="1117594" y="3021465"/>
                  <a:pt x="1136189" y="3037794"/>
                </a:cubicBezTo>
                <a:cubicBezTo>
                  <a:pt x="1140950" y="3041139"/>
                  <a:pt x="1146633" y="3043123"/>
                  <a:pt x="1152540" y="3043828"/>
                </a:cubicBezTo>
                <a:close/>
                <a:moveTo>
                  <a:pt x="7732872" y="3043877"/>
                </a:moveTo>
                <a:cubicBezTo>
                  <a:pt x="7752619" y="3045060"/>
                  <a:pt x="7773429" y="3032014"/>
                  <a:pt x="7772227" y="3010015"/>
                </a:cubicBezTo>
                <a:cubicBezTo>
                  <a:pt x="7773143" y="2974544"/>
                  <a:pt x="7719597" y="2965449"/>
                  <a:pt x="7703579" y="2993871"/>
                </a:cubicBezTo>
                <a:cubicBezTo>
                  <a:pt x="7697629" y="3008651"/>
                  <a:pt x="7699002" y="3029115"/>
                  <a:pt x="7714334" y="3037755"/>
                </a:cubicBezTo>
                <a:cubicBezTo>
                  <a:pt x="7719826" y="3041507"/>
                  <a:pt x="7726290" y="3043482"/>
                  <a:pt x="7732872" y="3043877"/>
                </a:cubicBezTo>
                <a:close/>
                <a:moveTo>
                  <a:pt x="5269273" y="3043883"/>
                </a:moveTo>
                <a:cubicBezTo>
                  <a:pt x="5287321" y="3043670"/>
                  <a:pt x="5304701" y="3031049"/>
                  <a:pt x="5303005" y="3010242"/>
                </a:cubicBezTo>
                <a:cubicBezTo>
                  <a:pt x="5305040" y="2979088"/>
                  <a:pt x="5264571" y="2967036"/>
                  <a:pt x="5244224" y="2985683"/>
                </a:cubicBezTo>
                <a:cubicBezTo>
                  <a:pt x="5232693" y="3001374"/>
                  <a:pt x="5232241" y="3030481"/>
                  <a:pt x="5251684" y="3039804"/>
                </a:cubicBezTo>
                <a:cubicBezTo>
                  <a:pt x="5257167" y="3042647"/>
                  <a:pt x="5263257" y="3043954"/>
                  <a:pt x="5269273" y="3043883"/>
                </a:cubicBezTo>
                <a:close/>
                <a:moveTo>
                  <a:pt x="4548494" y="3043925"/>
                </a:moveTo>
                <a:cubicBezTo>
                  <a:pt x="4567357" y="3044626"/>
                  <a:pt x="4586474" y="3031104"/>
                  <a:pt x="4584100" y="3009673"/>
                </a:cubicBezTo>
                <a:cubicBezTo>
                  <a:pt x="4587717" y="2975201"/>
                  <a:pt x="4533913" y="2965449"/>
                  <a:pt x="4520801" y="2994251"/>
                </a:cubicBezTo>
                <a:cubicBezTo>
                  <a:pt x="4516279" y="3008765"/>
                  <a:pt x="4516279" y="3029176"/>
                  <a:pt x="4530522" y="3038248"/>
                </a:cubicBezTo>
                <a:cubicBezTo>
                  <a:pt x="4535948" y="3041876"/>
                  <a:pt x="4542207" y="3043691"/>
                  <a:pt x="4548494" y="3043925"/>
                </a:cubicBezTo>
                <a:close/>
                <a:moveTo>
                  <a:pt x="7016882" y="3043946"/>
                </a:moveTo>
                <a:cubicBezTo>
                  <a:pt x="7035929" y="3043337"/>
                  <a:pt x="7054231" y="3030256"/>
                  <a:pt x="7052849" y="3009224"/>
                </a:cubicBezTo>
                <a:cubicBezTo>
                  <a:pt x="7053080" y="2972289"/>
                  <a:pt x="6995066" y="2965449"/>
                  <a:pt x="6982175" y="2997596"/>
                </a:cubicBezTo>
                <a:cubicBezTo>
                  <a:pt x="6978491" y="3013099"/>
                  <a:pt x="6981714" y="3033391"/>
                  <a:pt x="6998289" y="3040231"/>
                </a:cubicBezTo>
                <a:cubicBezTo>
                  <a:pt x="7004102" y="3042966"/>
                  <a:pt x="7010534" y="3044149"/>
                  <a:pt x="7016882" y="3043946"/>
                </a:cubicBezTo>
                <a:close/>
                <a:moveTo>
                  <a:pt x="2184544" y="3043947"/>
                </a:moveTo>
                <a:cubicBezTo>
                  <a:pt x="2197775" y="3043787"/>
                  <a:pt x="2210247" y="3035087"/>
                  <a:pt x="2220424" y="3026387"/>
                </a:cubicBezTo>
                <a:cubicBezTo>
                  <a:pt x="2220876" y="3005007"/>
                  <a:pt x="2214996" y="2974074"/>
                  <a:pt x="2186720" y="2976803"/>
                </a:cubicBezTo>
                <a:cubicBezTo>
                  <a:pt x="2150990" y="2971799"/>
                  <a:pt x="2138325" y="3029572"/>
                  <a:pt x="2171119" y="3040944"/>
                </a:cubicBezTo>
                <a:cubicBezTo>
                  <a:pt x="2175639" y="3043105"/>
                  <a:pt x="2180134" y="3044000"/>
                  <a:pt x="2184544" y="3043947"/>
                </a:cubicBezTo>
                <a:close/>
                <a:moveTo>
                  <a:pt x="6397839" y="3043975"/>
                </a:moveTo>
                <a:cubicBezTo>
                  <a:pt x="6417444" y="3044852"/>
                  <a:pt x="6437824" y="3031555"/>
                  <a:pt x="6435760" y="3009663"/>
                </a:cubicBezTo>
                <a:cubicBezTo>
                  <a:pt x="6438741" y="2984351"/>
                  <a:pt x="6406868" y="2970212"/>
                  <a:pt x="6386001" y="2979790"/>
                </a:cubicBezTo>
                <a:cubicBezTo>
                  <a:pt x="6360548" y="2986175"/>
                  <a:pt x="6356191" y="3026310"/>
                  <a:pt x="6379351" y="3038168"/>
                </a:cubicBezTo>
                <a:cubicBezTo>
                  <a:pt x="6384855" y="3041816"/>
                  <a:pt x="6391304" y="3043683"/>
                  <a:pt x="6397839" y="3043975"/>
                </a:cubicBezTo>
                <a:close/>
                <a:moveTo>
                  <a:pt x="4752462" y="3044011"/>
                </a:moveTo>
                <a:cubicBezTo>
                  <a:pt x="4774030" y="3044834"/>
                  <a:pt x="4796486" y="3027090"/>
                  <a:pt x="4789381" y="3002804"/>
                </a:cubicBezTo>
                <a:cubicBezTo>
                  <a:pt x="4783968" y="2973387"/>
                  <a:pt x="4749460" y="2974299"/>
                  <a:pt x="4727807" y="2983421"/>
                </a:cubicBezTo>
                <a:cubicBezTo>
                  <a:pt x="4723747" y="3000524"/>
                  <a:pt x="4716304" y="3023328"/>
                  <a:pt x="4732318" y="3036554"/>
                </a:cubicBezTo>
                <a:cubicBezTo>
                  <a:pt x="4738182" y="3041400"/>
                  <a:pt x="4745273" y="3043737"/>
                  <a:pt x="4752462" y="3044011"/>
                </a:cubicBezTo>
                <a:close/>
                <a:moveTo>
                  <a:pt x="7323734" y="3044016"/>
                </a:moveTo>
                <a:cubicBezTo>
                  <a:pt x="7337009" y="3043868"/>
                  <a:pt x="7349450" y="3035311"/>
                  <a:pt x="7359711" y="3026880"/>
                </a:cubicBezTo>
                <a:cubicBezTo>
                  <a:pt x="7361079" y="3005073"/>
                  <a:pt x="7354239" y="2975621"/>
                  <a:pt x="7325964" y="2977644"/>
                </a:cubicBezTo>
                <a:cubicBezTo>
                  <a:pt x="7289482" y="2971799"/>
                  <a:pt x="7276941" y="3030028"/>
                  <a:pt x="7310231" y="3041044"/>
                </a:cubicBezTo>
                <a:cubicBezTo>
                  <a:pt x="7314791" y="3043180"/>
                  <a:pt x="7319309" y="3044065"/>
                  <a:pt x="7323734" y="3044016"/>
                </a:cubicBezTo>
                <a:close/>
                <a:moveTo>
                  <a:pt x="2495524" y="3044101"/>
                </a:moveTo>
                <a:cubicBezTo>
                  <a:pt x="2513843" y="3043295"/>
                  <a:pt x="2531237" y="3030144"/>
                  <a:pt x="2528857" y="3008999"/>
                </a:cubicBezTo>
                <a:cubicBezTo>
                  <a:pt x="2532032" y="2975534"/>
                  <a:pt x="2481903" y="2965449"/>
                  <a:pt x="2465578" y="2990433"/>
                </a:cubicBezTo>
                <a:cubicBezTo>
                  <a:pt x="2455828" y="3006707"/>
                  <a:pt x="2459913" y="3032150"/>
                  <a:pt x="2477598" y="3040630"/>
                </a:cubicBezTo>
                <a:cubicBezTo>
                  <a:pt x="2483205" y="3043266"/>
                  <a:pt x="2489419" y="3044369"/>
                  <a:pt x="2495524" y="3044101"/>
                </a:cubicBezTo>
                <a:close/>
                <a:moveTo>
                  <a:pt x="7633845" y="3044193"/>
                </a:moveTo>
                <a:cubicBezTo>
                  <a:pt x="7652103" y="3043342"/>
                  <a:pt x="7670070" y="3030364"/>
                  <a:pt x="7668355" y="3010014"/>
                </a:cubicBezTo>
                <a:cubicBezTo>
                  <a:pt x="7670185" y="2982421"/>
                  <a:pt x="7634963" y="2968624"/>
                  <a:pt x="7613465" y="2981501"/>
                </a:cubicBezTo>
                <a:cubicBezTo>
                  <a:pt x="7589679" y="2992078"/>
                  <a:pt x="7591737" y="3032319"/>
                  <a:pt x="7616209" y="3040827"/>
                </a:cubicBezTo>
                <a:cubicBezTo>
                  <a:pt x="7621641" y="3043413"/>
                  <a:pt x="7627759" y="3044477"/>
                  <a:pt x="7633845" y="3044193"/>
                </a:cubicBezTo>
                <a:close/>
                <a:moveTo>
                  <a:pt x="4347745" y="3044249"/>
                </a:moveTo>
                <a:cubicBezTo>
                  <a:pt x="4367452" y="3041862"/>
                  <a:pt x="4385092" y="3022721"/>
                  <a:pt x="4377289" y="3001117"/>
                </a:cubicBezTo>
                <a:cubicBezTo>
                  <a:pt x="4372540" y="2970237"/>
                  <a:pt x="4321882" y="2968624"/>
                  <a:pt x="4313062" y="2996969"/>
                </a:cubicBezTo>
                <a:cubicBezTo>
                  <a:pt x="4306729" y="3012639"/>
                  <a:pt x="4312609" y="3033609"/>
                  <a:pt x="4328214" y="3040523"/>
                </a:cubicBezTo>
                <a:cubicBezTo>
                  <a:pt x="4334377" y="3043979"/>
                  <a:pt x="4341175" y="3045045"/>
                  <a:pt x="4347745" y="3044249"/>
                </a:cubicBezTo>
                <a:close/>
                <a:moveTo>
                  <a:pt x="1878813" y="3044250"/>
                </a:moveTo>
                <a:cubicBezTo>
                  <a:pt x="1897430" y="3043475"/>
                  <a:pt x="1915507" y="3030547"/>
                  <a:pt x="1913804" y="3009346"/>
                </a:cubicBezTo>
                <a:cubicBezTo>
                  <a:pt x="1914712" y="2978090"/>
                  <a:pt x="1869351" y="2965449"/>
                  <a:pt x="1851435" y="2988202"/>
                </a:cubicBezTo>
                <a:cubicBezTo>
                  <a:pt x="1841454" y="3004290"/>
                  <a:pt x="1843044" y="3030720"/>
                  <a:pt x="1860733" y="3040832"/>
                </a:cubicBezTo>
                <a:cubicBezTo>
                  <a:pt x="1866345" y="3043417"/>
                  <a:pt x="1872611" y="3044509"/>
                  <a:pt x="1878813" y="3044250"/>
                </a:cubicBezTo>
                <a:close/>
                <a:moveTo>
                  <a:pt x="1770824" y="3044258"/>
                </a:moveTo>
                <a:cubicBezTo>
                  <a:pt x="1785657" y="3045940"/>
                  <a:pt x="1800714" y="3037657"/>
                  <a:pt x="1811293" y="3026786"/>
                </a:cubicBezTo>
                <a:cubicBezTo>
                  <a:pt x="1808790" y="3012982"/>
                  <a:pt x="1811293" y="2995727"/>
                  <a:pt x="1800600" y="2984913"/>
                </a:cubicBezTo>
                <a:cubicBezTo>
                  <a:pt x="1783539" y="2971799"/>
                  <a:pt x="1755784" y="2975250"/>
                  <a:pt x="1744864" y="2994346"/>
                </a:cubicBezTo>
                <a:cubicBezTo>
                  <a:pt x="1741679" y="3009761"/>
                  <a:pt x="1739859" y="3030698"/>
                  <a:pt x="1756239" y="3038980"/>
                </a:cubicBezTo>
                <a:cubicBezTo>
                  <a:pt x="1760959" y="3042029"/>
                  <a:pt x="1765879" y="3043697"/>
                  <a:pt x="1770824" y="3044258"/>
                </a:cubicBezTo>
                <a:close/>
                <a:moveTo>
                  <a:pt x="4657936" y="3044281"/>
                </a:moveTo>
                <a:cubicBezTo>
                  <a:pt x="4674930" y="3042266"/>
                  <a:pt x="4690036" y="3028128"/>
                  <a:pt x="4687432" y="3009335"/>
                </a:cubicBezTo>
                <a:cubicBezTo>
                  <a:pt x="4690441" y="2976232"/>
                  <a:pt x="4644370" y="2967036"/>
                  <a:pt x="4624692" y="2987726"/>
                </a:cubicBezTo>
                <a:cubicBezTo>
                  <a:pt x="4613116" y="3005427"/>
                  <a:pt x="4616589" y="3037611"/>
                  <a:pt x="4640898" y="3041979"/>
                </a:cubicBezTo>
                <a:cubicBezTo>
                  <a:pt x="4646396" y="3044277"/>
                  <a:pt x="4652271" y="3044953"/>
                  <a:pt x="4657936" y="3044281"/>
                </a:cubicBezTo>
                <a:close/>
                <a:moveTo>
                  <a:pt x="5882414" y="3044322"/>
                </a:moveTo>
                <a:cubicBezTo>
                  <a:pt x="5901531" y="3045171"/>
                  <a:pt x="5921832" y="3032405"/>
                  <a:pt x="5919615" y="3011370"/>
                </a:cubicBezTo>
                <a:cubicBezTo>
                  <a:pt x="5924391" y="2977894"/>
                  <a:pt x="5875714" y="2967037"/>
                  <a:pt x="5857517" y="2989882"/>
                </a:cubicBezTo>
                <a:cubicBezTo>
                  <a:pt x="5848191" y="3004810"/>
                  <a:pt x="5849329" y="3028108"/>
                  <a:pt x="5864569" y="3038739"/>
                </a:cubicBezTo>
                <a:cubicBezTo>
                  <a:pt x="5869800" y="3042244"/>
                  <a:pt x="5876041" y="3044040"/>
                  <a:pt x="5882414" y="3044322"/>
                </a:cubicBezTo>
                <a:close/>
                <a:moveTo>
                  <a:pt x="1470951" y="3044328"/>
                </a:moveTo>
                <a:cubicBezTo>
                  <a:pt x="1478243" y="3043981"/>
                  <a:pt x="1485365" y="3041898"/>
                  <a:pt x="1491355" y="3037383"/>
                </a:cubicBezTo>
                <a:cubicBezTo>
                  <a:pt x="1503336" y="3023955"/>
                  <a:pt x="1502884" y="3002425"/>
                  <a:pt x="1494295" y="2987377"/>
                </a:cubicBezTo>
                <a:cubicBezTo>
                  <a:pt x="1477112" y="2968624"/>
                  <a:pt x="1437773" y="2974875"/>
                  <a:pt x="1433928" y="3002656"/>
                </a:cubicBezTo>
                <a:cubicBezTo>
                  <a:pt x="1430313" y="3016779"/>
                  <a:pt x="1436190" y="3034142"/>
                  <a:pt x="1449527" y="3040856"/>
                </a:cubicBezTo>
                <a:cubicBezTo>
                  <a:pt x="1456198" y="3043287"/>
                  <a:pt x="1463660" y="3044676"/>
                  <a:pt x="1470951" y="3044328"/>
                </a:cubicBezTo>
                <a:close/>
                <a:moveTo>
                  <a:pt x="1567818" y="3044377"/>
                </a:moveTo>
                <a:cubicBezTo>
                  <a:pt x="1589888" y="3044548"/>
                  <a:pt x="1611605" y="3026329"/>
                  <a:pt x="1603055" y="3001293"/>
                </a:cubicBezTo>
                <a:cubicBezTo>
                  <a:pt x="1597583" y="2971799"/>
                  <a:pt x="1562014" y="2974771"/>
                  <a:pt x="1541265" y="2984145"/>
                </a:cubicBezTo>
                <a:cubicBezTo>
                  <a:pt x="1536478" y="3001522"/>
                  <a:pt x="1530321" y="3024157"/>
                  <a:pt x="1546738" y="3037646"/>
                </a:cubicBezTo>
                <a:cubicBezTo>
                  <a:pt x="1553066" y="3042219"/>
                  <a:pt x="1560461" y="3044320"/>
                  <a:pt x="1567818" y="3044377"/>
                </a:cubicBezTo>
                <a:close/>
                <a:moveTo>
                  <a:pt x="4964218" y="3044395"/>
                </a:moveTo>
                <a:cubicBezTo>
                  <a:pt x="4982260" y="3043302"/>
                  <a:pt x="4999723" y="3030314"/>
                  <a:pt x="4997491" y="3010255"/>
                </a:cubicBezTo>
                <a:cubicBezTo>
                  <a:pt x="4998864" y="2975965"/>
                  <a:pt x="4945319" y="2965449"/>
                  <a:pt x="4929529" y="2994024"/>
                </a:cubicBezTo>
                <a:cubicBezTo>
                  <a:pt x="4924266" y="3011398"/>
                  <a:pt x="4925868" y="3035401"/>
                  <a:pt x="4946691" y="3041344"/>
                </a:cubicBezTo>
                <a:cubicBezTo>
                  <a:pt x="4952126" y="3043802"/>
                  <a:pt x="4958204" y="3044759"/>
                  <a:pt x="4964218" y="3044395"/>
                </a:cubicBezTo>
                <a:close/>
                <a:moveTo>
                  <a:pt x="5061997" y="3044401"/>
                </a:moveTo>
                <a:cubicBezTo>
                  <a:pt x="5078808" y="3045190"/>
                  <a:pt x="5096036" y="3034913"/>
                  <a:pt x="5098423" y="3016833"/>
                </a:cubicBezTo>
                <a:cubicBezTo>
                  <a:pt x="5103654" y="2991589"/>
                  <a:pt x="5074999" y="2970211"/>
                  <a:pt x="5051802" y="2980218"/>
                </a:cubicBezTo>
                <a:cubicBezTo>
                  <a:pt x="5025420" y="2986131"/>
                  <a:pt x="5022691" y="3027977"/>
                  <a:pt x="5045889" y="3039803"/>
                </a:cubicBezTo>
                <a:cubicBezTo>
                  <a:pt x="5050835" y="3042646"/>
                  <a:pt x="5056393" y="3044138"/>
                  <a:pt x="5061997" y="3044401"/>
                </a:cubicBezTo>
                <a:close/>
                <a:moveTo>
                  <a:pt x="5989746" y="3044502"/>
                </a:moveTo>
                <a:cubicBezTo>
                  <a:pt x="6009327" y="3043277"/>
                  <a:pt x="6027213" y="3025875"/>
                  <a:pt x="6021349" y="3003703"/>
                </a:cubicBezTo>
                <a:cubicBezTo>
                  <a:pt x="6019338" y="2972994"/>
                  <a:pt x="5971532" y="2967036"/>
                  <a:pt x="5959692" y="2993849"/>
                </a:cubicBezTo>
                <a:cubicBezTo>
                  <a:pt x="5954554" y="3009203"/>
                  <a:pt x="5955448" y="3030516"/>
                  <a:pt x="5970415" y="3039912"/>
                </a:cubicBezTo>
                <a:cubicBezTo>
                  <a:pt x="5976503" y="3043521"/>
                  <a:pt x="5983218" y="3044910"/>
                  <a:pt x="5989746" y="3044502"/>
                </a:cubicBezTo>
                <a:close/>
                <a:moveTo>
                  <a:pt x="1260203" y="3044527"/>
                </a:moveTo>
                <a:cubicBezTo>
                  <a:pt x="1279912" y="3045174"/>
                  <a:pt x="1300647" y="3032240"/>
                  <a:pt x="1297397" y="3009992"/>
                </a:cubicBezTo>
                <a:cubicBezTo>
                  <a:pt x="1300590" y="2984239"/>
                  <a:pt x="1267757" y="2970212"/>
                  <a:pt x="1247464" y="2980100"/>
                </a:cubicBezTo>
                <a:cubicBezTo>
                  <a:pt x="1222379" y="2986538"/>
                  <a:pt x="1219189" y="3027928"/>
                  <a:pt x="1241764" y="3039195"/>
                </a:cubicBezTo>
                <a:cubicBezTo>
                  <a:pt x="1247179" y="3042587"/>
                  <a:pt x="1253634" y="3044312"/>
                  <a:pt x="1260203" y="3044527"/>
                </a:cubicBezTo>
                <a:close/>
                <a:moveTo>
                  <a:pt x="6296230" y="3044582"/>
                </a:moveTo>
                <a:cubicBezTo>
                  <a:pt x="6317846" y="3044336"/>
                  <a:pt x="6339303" y="3025991"/>
                  <a:pt x="6331501" y="3001988"/>
                </a:cubicBezTo>
                <a:cubicBezTo>
                  <a:pt x="6325394" y="2970669"/>
                  <a:pt x="6279483" y="2970212"/>
                  <a:pt x="6264782" y="2994901"/>
                </a:cubicBezTo>
                <a:cubicBezTo>
                  <a:pt x="6259354" y="3009760"/>
                  <a:pt x="6261164" y="3029191"/>
                  <a:pt x="6275638" y="3038335"/>
                </a:cubicBezTo>
                <a:cubicBezTo>
                  <a:pt x="6281801" y="3042735"/>
                  <a:pt x="6289024" y="3044664"/>
                  <a:pt x="6296230" y="3044582"/>
                </a:cubicBezTo>
                <a:close/>
                <a:moveTo>
                  <a:pt x="6501606" y="3044623"/>
                </a:moveTo>
                <a:cubicBezTo>
                  <a:pt x="6519873" y="3044505"/>
                  <a:pt x="6537918" y="3030991"/>
                  <a:pt x="6536059" y="3010697"/>
                </a:cubicBezTo>
                <a:cubicBezTo>
                  <a:pt x="6540341" y="2975454"/>
                  <a:pt x="6483995" y="2965449"/>
                  <a:pt x="6471373" y="2995690"/>
                </a:cubicBezTo>
                <a:cubicBezTo>
                  <a:pt x="6467316" y="3010925"/>
                  <a:pt x="6467992" y="3032298"/>
                  <a:pt x="6483995" y="3040029"/>
                </a:cubicBezTo>
                <a:cubicBezTo>
                  <a:pt x="6489404" y="3043212"/>
                  <a:pt x="6495518" y="3044662"/>
                  <a:pt x="6501606" y="3044623"/>
                </a:cubicBezTo>
                <a:close/>
                <a:moveTo>
                  <a:pt x="7218578" y="3044626"/>
                </a:moveTo>
                <a:cubicBezTo>
                  <a:pt x="7238032" y="3045750"/>
                  <a:pt x="7258678" y="3031610"/>
                  <a:pt x="7256274" y="3010013"/>
                </a:cubicBezTo>
                <a:cubicBezTo>
                  <a:pt x="7259021" y="2974819"/>
                  <a:pt x="7203394" y="2965449"/>
                  <a:pt x="7190346" y="2995844"/>
                </a:cubicBezTo>
                <a:cubicBezTo>
                  <a:pt x="7187599" y="3010013"/>
                  <a:pt x="7186454" y="3029210"/>
                  <a:pt x="7200418" y="3038123"/>
                </a:cubicBezTo>
                <a:cubicBezTo>
                  <a:pt x="7205740" y="3042180"/>
                  <a:pt x="7212093" y="3044251"/>
                  <a:pt x="7218578" y="3044626"/>
                </a:cubicBezTo>
                <a:close/>
                <a:moveTo>
                  <a:pt x="2392356" y="3044626"/>
                </a:moveTo>
                <a:cubicBezTo>
                  <a:pt x="2410890" y="3044305"/>
                  <a:pt x="2429050" y="3030420"/>
                  <a:pt x="2424930" y="3009334"/>
                </a:cubicBezTo>
                <a:cubicBezTo>
                  <a:pt x="2429965" y="2974363"/>
                  <a:pt x="2373419" y="2965449"/>
                  <a:pt x="2361295" y="2995392"/>
                </a:cubicBezTo>
                <a:cubicBezTo>
                  <a:pt x="2357399" y="3010706"/>
                  <a:pt x="2357861" y="3032648"/>
                  <a:pt x="2374562" y="3040191"/>
                </a:cubicBezTo>
                <a:cubicBezTo>
                  <a:pt x="2379996" y="3043334"/>
                  <a:pt x="2386201" y="3044734"/>
                  <a:pt x="2392356" y="3044626"/>
                </a:cubicBezTo>
                <a:close/>
                <a:moveTo>
                  <a:pt x="6195315" y="3044654"/>
                </a:moveTo>
                <a:cubicBezTo>
                  <a:pt x="6214110" y="3043861"/>
                  <a:pt x="6232650" y="3031307"/>
                  <a:pt x="6228738" y="3009238"/>
                </a:cubicBezTo>
                <a:cubicBezTo>
                  <a:pt x="6232594" y="2973558"/>
                  <a:pt x="6176350" y="2965449"/>
                  <a:pt x="6163650" y="2994874"/>
                </a:cubicBezTo>
                <a:cubicBezTo>
                  <a:pt x="6159341" y="3011324"/>
                  <a:pt x="6160248" y="3033102"/>
                  <a:pt x="6177257" y="3041443"/>
                </a:cubicBezTo>
                <a:cubicBezTo>
                  <a:pt x="6182757" y="3043876"/>
                  <a:pt x="6189050" y="3044918"/>
                  <a:pt x="6195315" y="3044654"/>
                </a:cubicBezTo>
                <a:close/>
                <a:moveTo>
                  <a:pt x="6091600" y="3044701"/>
                </a:moveTo>
                <a:cubicBezTo>
                  <a:pt x="6110027" y="3044519"/>
                  <a:pt x="6127814" y="3030934"/>
                  <a:pt x="6125767" y="3010020"/>
                </a:cubicBezTo>
                <a:cubicBezTo>
                  <a:pt x="6129179" y="2974363"/>
                  <a:pt x="6073899" y="2965449"/>
                  <a:pt x="6060704" y="2995163"/>
                </a:cubicBezTo>
                <a:cubicBezTo>
                  <a:pt x="6056382" y="3010477"/>
                  <a:pt x="6056154" y="3032877"/>
                  <a:pt x="6073671" y="3040191"/>
                </a:cubicBezTo>
                <a:cubicBezTo>
                  <a:pt x="6079245" y="3043334"/>
                  <a:pt x="6085458" y="3044762"/>
                  <a:pt x="6091600" y="3044701"/>
                </a:cubicBezTo>
                <a:close/>
                <a:moveTo>
                  <a:pt x="2594200" y="3044822"/>
                </a:moveTo>
                <a:cubicBezTo>
                  <a:pt x="2614041" y="3045867"/>
                  <a:pt x="2635550" y="3031808"/>
                  <a:pt x="2631788" y="3009727"/>
                </a:cubicBezTo>
                <a:cubicBezTo>
                  <a:pt x="2634980" y="2987187"/>
                  <a:pt x="2608754" y="2973386"/>
                  <a:pt x="2589595" y="2977756"/>
                </a:cubicBezTo>
                <a:cubicBezTo>
                  <a:pt x="2561773" y="2980976"/>
                  <a:pt x="2555844" y="3022608"/>
                  <a:pt x="2575912" y="3038479"/>
                </a:cubicBezTo>
                <a:cubicBezTo>
                  <a:pt x="2581157" y="3042446"/>
                  <a:pt x="2587585" y="3044473"/>
                  <a:pt x="2594200" y="3044822"/>
                </a:cubicBezTo>
                <a:close/>
                <a:moveTo>
                  <a:pt x="7942590" y="3044879"/>
                </a:moveTo>
                <a:cubicBezTo>
                  <a:pt x="7962455" y="3043103"/>
                  <a:pt x="7980132" y="3025476"/>
                  <a:pt x="7975155" y="3003301"/>
                </a:cubicBezTo>
                <a:cubicBezTo>
                  <a:pt x="7970350" y="2972349"/>
                  <a:pt x="7922067" y="2967036"/>
                  <a:pt x="7909710" y="2994524"/>
                </a:cubicBezTo>
                <a:cubicBezTo>
                  <a:pt x="7906277" y="3010924"/>
                  <a:pt x="7905591" y="3032174"/>
                  <a:pt x="7922753" y="3040952"/>
                </a:cubicBezTo>
                <a:cubicBezTo>
                  <a:pt x="7929103" y="3044301"/>
                  <a:pt x="7935968" y="3045471"/>
                  <a:pt x="7942590" y="3044879"/>
                </a:cubicBezTo>
                <a:close/>
                <a:moveTo>
                  <a:pt x="8553616" y="3143685"/>
                </a:moveTo>
                <a:cubicBezTo>
                  <a:pt x="8571912" y="3145657"/>
                  <a:pt x="8591246" y="3129362"/>
                  <a:pt x="8586045" y="3107920"/>
                </a:cubicBezTo>
                <a:cubicBezTo>
                  <a:pt x="8584927" y="3080475"/>
                  <a:pt x="8543772" y="3074986"/>
                  <a:pt x="8533035" y="3098314"/>
                </a:cubicBezTo>
                <a:cubicBezTo>
                  <a:pt x="8529457" y="3109979"/>
                  <a:pt x="8527891" y="3125531"/>
                  <a:pt x="8536614" y="3135137"/>
                </a:cubicBezTo>
                <a:cubicBezTo>
                  <a:pt x="8541535" y="3140340"/>
                  <a:pt x="8547518" y="3143027"/>
                  <a:pt x="8553616" y="3143685"/>
                </a:cubicBezTo>
                <a:close/>
                <a:moveTo>
                  <a:pt x="1248146" y="3144858"/>
                </a:moveTo>
                <a:cubicBezTo>
                  <a:pt x="1269401" y="3152774"/>
                  <a:pt x="1299024" y="3140787"/>
                  <a:pt x="1296535" y="3114776"/>
                </a:cubicBezTo>
                <a:cubicBezTo>
                  <a:pt x="1300155" y="3084016"/>
                  <a:pt x="1257643" y="3068636"/>
                  <a:pt x="1237066" y="3088766"/>
                </a:cubicBezTo>
                <a:cubicBezTo>
                  <a:pt x="1219200" y="3104825"/>
                  <a:pt x="1224850" y="3137168"/>
                  <a:pt x="1248146" y="3144858"/>
                </a:cubicBezTo>
                <a:close/>
                <a:moveTo>
                  <a:pt x="5767993" y="3145291"/>
                </a:moveTo>
                <a:cubicBezTo>
                  <a:pt x="5786713" y="3151187"/>
                  <a:pt x="5812425" y="3145971"/>
                  <a:pt x="5816034" y="3123066"/>
                </a:cubicBezTo>
                <a:cubicBezTo>
                  <a:pt x="5824379" y="3097666"/>
                  <a:pt x="5798667" y="3071812"/>
                  <a:pt x="5773631" y="3081564"/>
                </a:cubicBezTo>
                <a:cubicBezTo>
                  <a:pt x="5742957" y="3086100"/>
                  <a:pt x="5741829" y="3133951"/>
                  <a:pt x="5767993" y="3145291"/>
                </a:cubicBezTo>
                <a:close/>
                <a:moveTo>
                  <a:pt x="7337163" y="3145525"/>
                </a:moveTo>
                <a:cubicBezTo>
                  <a:pt x="7347509" y="3142312"/>
                  <a:pt x="7355910" y="3134693"/>
                  <a:pt x="7357488" y="3122298"/>
                </a:cubicBezTo>
                <a:cubicBezTo>
                  <a:pt x="7364254" y="3098417"/>
                  <a:pt x="7342378" y="3073399"/>
                  <a:pt x="7318022" y="3080222"/>
                </a:cubicBezTo>
                <a:cubicBezTo>
                  <a:pt x="7287576" y="3081814"/>
                  <a:pt x="7283291" y="3126846"/>
                  <a:pt x="7305167" y="3142312"/>
                </a:cubicBezTo>
                <a:cubicBezTo>
                  <a:pt x="7314526" y="3147543"/>
                  <a:pt x="7326817" y="3148737"/>
                  <a:pt x="7337163" y="3145525"/>
                </a:cubicBezTo>
                <a:close/>
                <a:moveTo>
                  <a:pt x="5897662" y="3145543"/>
                </a:moveTo>
                <a:cubicBezTo>
                  <a:pt x="5905985" y="3143289"/>
                  <a:pt x="5913308" y="3138444"/>
                  <a:pt x="5917541" y="3130218"/>
                </a:cubicBezTo>
                <a:cubicBezTo>
                  <a:pt x="5922804" y="3113542"/>
                  <a:pt x="5920287" y="3091006"/>
                  <a:pt x="5901981" y="3083344"/>
                </a:cubicBezTo>
                <a:cubicBezTo>
                  <a:pt x="5887107" y="3078612"/>
                  <a:pt x="5864911" y="3078161"/>
                  <a:pt x="5856902" y="3093936"/>
                </a:cubicBezTo>
                <a:cubicBezTo>
                  <a:pt x="5846604" y="3111289"/>
                  <a:pt x="5851638" y="3137430"/>
                  <a:pt x="5871775" y="3145317"/>
                </a:cubicBezTo>
                <a:cubicBezTo>
                  <a:pt x="5880013" y="3147458"/>
                  <a:pt x="5889338" y="3147796"/>
                  <a:pt x="5897662" y="3145543"/>
                </a:cubicBezTo>
                <a:close/>
                <a:moveTo>
                  <a:pt x="6719700" y="3145812"/>
                </a:moveTo>
                <a:cubicBezTo>
                  <a:pt x="6728687" y="3143834"/>
                  <a:pt x="6736511" y="3138747"/>
                  <a:pt x="6740139" y="3129252"/>
                </a:cubicBezTo>
                <a:cubicBezTo>
                  <a:pt x="6742861" y="3113652"/>
                  <a:pt x="6743541" y="3093530"/>
                  <a:pt x="6727893" y="3084035"/>
                </a:cubicBezTo>
                <a:cubicBezTo>
                  <a:pt x="6712018" y="3076574"/>
                  <a:pt x="6688659" y="3077705"/>
                  <a:pt x="6680268" y="3095339"/>
                </a:cubicBezTo>
                <a:cubicBezTo>
                  <a:pt x="6673918" y="3110939"/>
                  <a:pt x="6673691" y="3136260"/>
                  <a:pt x="6692288" y="3143721"/>
                </a:cubicBezTo>
                <a:cubicBezTo>
                  <a:pt x="6700565" y="3146660"/>
                  <a:pt x="6710714" y="3147790"/>
                  <a:pt x="6719700" y="3145812"/>
                </a:cubicBezTo>
                <a:close/>
                <a:moveTo>
                  <a:pt x="5280068" y="3145966"/>
                </a:moveTo>
                <a:cubicBezTo>
                  <a:pt x="5289216" y="3143878"/>
                  <a:pt x="5297139" y="3138730"/>
                  <a:pt x="5300445" y="3129005"/>
                </a:cubicBezTo>
                <a:cubicBezTo>
                  <a:pt x="5311616" y="3105664"/>
                  <a:pt x="5293149" y="3073399"/>
                  <a:pt x="5265334" y="3079349"/>
                </a:cubicBezTo>
                <a:cubicBezTo>
                  <a:pt x="5232959" y="3079578"/>
                  <a:pt x="5225891" y="3130378"/>
                  <a:pt x="5252338" y="3144565"/>
                </a:cubicBezTo>
                <a:cubicBezTo>
                  <a:pt x="5260546" y="3147082"/>
                  <a:pt x="5270920" y="3148054"/>
                  <a:pt x="5280068" y="3145966"/>
                </a:cubicBezTo>
                <a:close/>
                <a:moveTo>
                  <a:pt x="7542085" y="3146141"/>
                </a:moveTo>
                <a:cubicBezTo>
                  <a:pt x="7551578" y="3143590"/>
                  <a:pt x="7559593" y="3137580"/>
                  <a:pt x="7562208" y="3127148"/>
                </a:cubicBezTo>
                <a:cubicBezTo>
                  <a:pt x="7573804" y="3103562"/>
                  <a:pt x="7551521" y="3074987"/>
                  <a:pt x="7525827" y="3080203"/>
                </a:cubicBezTo>
                <a:cubicBezTo>
                  <a:pt x="7492858" y="3079750"/>
                  <a:pt x="7486491" y="3131003"/>
                  <a:pt x="7513094" y="3144384"/>
                </a:cubicBezTo>
                <a:cubicBezTo>
                  <a:pt x="7521620" y="3147785"/>
                  <a:pt x="7532592" y="3148692"/>
                  <a:pt x="7542085" y="3146141"/>
                </a:cubicBezTo>
                <a:close/>
                <a:moveTo>
                  <a:pt x="2405513" y="3146206"/>
                </a:moveTo>
                <a:cubicBezTo>
                  <a:pt x="2415688" y="3142965"/>
                  <a:pt x="2423689" y="3135564"/>
                  <a:pt x="2424032" y="3123173"/>
                </a:cubicBezTo>
                <a:cubicBezTo>
                  <a:pt x="2430431" y="3100686"/>
                  <a:pt x="2412594" y="3074986"/>
                  <a:pt x="2387879" y="3080264"/>
                </a:cubicBezTo>
                <a:cubicBezTo>
                  <a:pt x="2355888" y="3079346"/>
                  <a:pt x="2347883" y="3130975"/>
                  <a:pt x="2373943" y="3144284"/>
                </a:cubicBezTo>
                <a:cubicBezTo>
                  <a:pt x="2382973" y="3148529"/>
                  <a:pt x="2395328" y="3149447"/>
                  <a:pt x="2405513" y="3146206"/>
                </a:cubicBezTo>
                <a:close/>
                <a:moveTo>
                  <a:pt x="1581025" y="3146338"/>
                </a:moveTo>
                <a:cubicBezTo>
                  <a:pt x="1589883" y="3144029"/>
                  <a:pt x="1597615" y="3138602"/>
                  <a:pt x="1601309" y="3129482"/>
                </a:cubicBezTo>
                <a:cubicBezTo>
                  <a:pt x="1614465" y="3107314"/>
                  <a:pt x="1594153" y="3074987"/>
                  <a:pt x="1568301" y="3079143"/>
                </a:cubicBezTo>
                <a:cubicBezTo>
                  <a:pt x="1533445" y="3076834"/>
                  <a:pt x="1523983" y="3131329"/>
                  <a:pt x="1553990" y="3144491"/>
                </a:cubicBezTo>
                <a:cubicBezTo>
                  <a:pt x="1562184" y="3147839"/>
                  <a:pt x="1572164" y="3148647"/>
                  <a:pt x="1581025" y="3146338"/>
                </a:cubicBezTo>
                <a:close/>
                <a:moveTo>
                  <a:pt x="5996171" y="3146555"/>
                </a:moveTo>
                <a:cubicBezTo>
                  <a:pt x="6004884" y="3145541"/>
                  <a:pt x="6012949" y="3141820"/>
                  <a:pt x="6017912" y="3134042"/>
                </a:cubicBezTo>
                <a:cubicBezTo>
                  <a:pt x="6033929" y="3110818"/>
                  <a:pt x="6012724" y="3071811"/>
                  <a:pt x="5982945" y="3080605"/>
                </a:cubicBezTo>
                <a:cubicBezTo>
                  <a:pt x="5953167" y="3082183"/>
                  <a:pt x="5948204" y="3128405"/>
                  <a:pt x="5970538" y="3142835"/>
                </a:cubicBezTo>
                <a:cubicBezTo>
                  <a:pt x="5978095" y="3145879"/>
                  <a:pt x="5987457" y="3147570"/>
                  <a:pt x="5996171" y="3146555"/>
                </a:cubicBezTo>
                <a:close/>
                <a:moveTo>
                  <a:pt x="5172835" y="3146599"/>
                </a:moveTo>
                <a:cubicBezTo>
                  <a:pt x="5180811" y="3144984"/>
                  <a:pt x="5188844" y="3141694"/>
                  <a:pt x="5196303" y="3139617"/>
                </a:cubicBezTo>
                <a:cubicBezTo>
                  <a:pt x="5198828" y="3125075"/>
                  <a:pt x="5205254" y="3109379"/>
                  <a:pt x="5197451" y="3095530"/>
                </a:cubicBezTo>
                <a:cubicBezTo>
                  <a:pt x="5188499" y="3075217"/>
                  <a:pt x="5158662" y="3074986"/>
                  <a:pt x="5142596" y="3086758"/>
                </a:cubicBezTo>
                <a:cubicBezTo>
                  <a:pt x="5129054" y="3102223"/>
                  <a:pt x="5129743" y="3133154"/>
                  <a:pt x="5149711" y="3143541"/>
                </a:cubicBezTo>
                <a:cubicBezTo>
                  <a:pt x="5156941" y="3148158"/>
                  <a:pt x="5164859" y="3148215"/>
                  <a:pt x="5172835" y="3146599"/>
                </a:cubicBezTo>
                <a:close/>
                <a:moveTo>
                  <a:pt x="5074431" y="3146667"/>
                </a:moveTo>
                <a:cubicBezTo>
                  <a:pt x="5084313" y="3144477"/>
                  <a:pt x="5092735" y="3138677"/>
                  <a:pt x="5095371" y="3127987"/>
                </a:cubicBezTo>
                <a:cubicBezTo>
                  <a:pt x="5106829" y="3104787"/>
                  <a:pt x="5085058" y="3073399"/>
                  <a:pt x="5058475" y="3080678"/>
                </a:cubicBezTo>
                <a:cubicBezTo>
                  <a:pt x="5025933" y="3080905"/>
                  <a:pt x="5019516" y="3128897"/>
                  <a:pt x="5044725" y="3143681"/>
                </a:cubicBezTo>
                <a:cubicBezTo>
                  <a:pt x="5053204" y="3147434"/>
                  <a:pt x="5064548" y="3148856"/>
                  <a:pt x="5074431" y="3146667"/>
                </a:cubicBezTo>
                <a:close/>
                <a:moveTo>
                  <a:pt x="5372231" y="3146668"/>
                </a:moveTo>
                <a:cubicBezTo>
                  <a:pt x="5406532" y="3152774"/>
                  <a:pt x="5419566" y="3101893"/>
                  <a:pt x="5393269" y="3085158"/>
                </a:cubicBezTo>
                <a:cubicBezTo>
                  <a:pt x="5374061" y="3073399"/>
                  <a:pt x="5352108" y="3083349"/>
                  <a:pt x="5338388" y="3098048"/>
                </a:cubicBezTo>
                <a:cubicBezTo>
                  <a:pt x="5337016" y="3119305"/>
                  <a:pt x="5344334" y="3150513"/>
                  <a:pt x="5372231" y="3146668"/>
                </a:cubicBezTo>
                <a:close/>
                <a:moveTo>
                  <a:pt x="4965228" y="3146752"/>
                </a:moveTo>
                <a:cubicBezTo>
                  <a:pt x="4984287" y="3143588"/>
                  <a:pt x="5001646" y="3126829"/>
                  <a:pt x="4995660" y="3106479"/>
                </a:cubicBezTo>
                <a:cubicBezTo>
                  <a:pt x="4992011" y="3076837"/>
                  <a:pt x="4948228" y="3070224"/>
                  <a:pt x="4931581" y="3092570"/>
                </a:cubicBezTo>
                <a:cubicBezTo>
                  <a:pt x="4921091" y="3110127"/>
                  <a:pt x="4924968" y="3137945"/>
                  <a:pt x="4946404" y="3145013"/>
                </a:cubicBezTo>
                <a:cubicBezTo>
                  <a:pt x="4952333" y="3147350"/>
                  <a:pt x="4958875" y="3147807"/>
                  <a:pt x="4965228" y="3146752"/>
                </a:cubicBezTo>
                <a:close/>
                <a:moveTo>
                  <a:pt x="2194939" y="3146788"/>
                </a:moveTo>
                <a:cubicBezTo>
                  <a:pt x="2202806" y="3145697"/>
                  <a:pt x="2210016" y="3142369"/>
                  <a:pt x="2214707" y="3135139"/>
                </a:cubicBezTo>
                <a:cubicBezTo>
                  <a:pt x="2220888" y="3123205"/>
                  <a:pt x="2218826" y="3109204"/>
                  <a:pt x="2220888" y="3096580"/>
                </a:cubicBezTo>
                <a:cubicBezTo>
                  <a:pt x="2207385" y="3084646"/>
                  <a:pt x="2189759" y="3073399"/>
                  <a:pt x="2171225" y="3082350"/>
                </a:cubicBezTo>
                <a:cubicBezTo>
                  <a:pt x="2144681" y="3091072"/>
                  <a:pt x="2146284" y="3135139"/>
                  <a:pt x="2171225" y="3145009"/>
                </a:cubicBezTo>
                <a:cubicBezTo>
                  <a:pt x="2178547" y="3146730"/>
                  <a:pt x="2187072" y="3147878"/>
                  <a:pt x="2194939" y="3146788"/>
                </a:cubicBezTo>
                <a:close/>
                <a:moveTo>
                  <a:pt x="2086016" y="3146935"/>
                </a:moveTo>
                <a:cubicBezTo>
                  <a:pt x="2103396" y="3145364"/>
                  <a:pt x="2119343" y="3133051"/>
                  <a:pt x="2119514" y="3113555"/>
                </a:cubicBezTo>
                <a:cubicBezTo>
                  <a:pt x="2122453" y="3084825"/>
                  <a:pt x="2083578" y="3068636"/>
                  <a:pt x="2062528" y="3085737"/>
                </a:cubicBezTo>
                <a:cubicBezTo>
                  <a:pt x="2041495" y="3099418"/>
                  <a:pt x="2045792" y="3135445"/>
                  <a:pt x="2068633" y="3144794"/>
                </a:cubicBezTo>
                <a:cubicBezTo>
                  <a:pt x="2074236" y="3146789"/>
                  <a:pt x="2080206" y="3147458"/>
                  <a:pt x="2086016" y="3146935"/>
                </a:cubicBezTo>
                <a:close/>
                <a:moveTo>
                  <a:pt x="5577764" y="3146974"/>
                </a:moveTo>
                <a:cubicBezTo>
                  <a:pt x="5596346" y="3147346"/>
                  <a:pt x="5615342" y="3135312"/>
                  <a:pt x="5613476" y="3114221"/>
                </a:cubicBezTo>
                <a:cubicBezTo>
                  <a:pt x="5616416" y="3081337"/>
                  <a:pt x="5567796" y="3067049"/>
                  <a:pt x="5549705" y="3091996"/>
                </a:cubicBezTo>
                <a:cubicBezTo>
                  <a:pt x="5537041" y="3107644"/>
                  <a:pt x="5541790" y="3133271"/>
                  <a:pt x="5560107" y="3142342"/>
                </a:cubicBezTo>
                <a:cubicBezTo>
                  <a:pt x="5565422" y="3145347"/>
                  <a:pt x="5571570" y="3146850"/>
                  <a:pt x="5577764" y="3146974"/>
                </a:cubicBezTo>
                <a:close/>
                <a:moveTo>
                  <a:pt x="6403220" y="3147065"/>
                </a:moveTo>
                <a:cubicBezTo>
                  <a:pt x="6420182" y="3145163"/>
                  <a:pt x="6435531" y="3132703"/>
                  <a:pt x="6435531" y="3113994"/>
                </a:cubicBezTo>
                <a:cubicBezTo>
                  <a:pt x="6438741" y="3086099"/>
                  <a:pt x="6401364" y="3070224"/>
                  <a:pt x="6379810" y="3085192"/>
                </a:cubicBezTo>
                <a:cubicBezTo>
                  <a:pt x="6356191" y="3097892"/>
                  <a:pt x="6360319" y="3137806"/>
                  <a:pt x="6386230" y="3145290"/>
                </a:cubicBezTo>
                <a:cubicBezTo>
                  <a:pt x="6391734" y="3147161"/>
                  <a:pt x="6397567" y="3147700"/>
                  <a:pt x="6403220" y="3147065"/>
                </a:cubicBezTo>
                <a:close/>
                <a:moveTo>
                  <a:pt x="6299562" y="3147103"/>
                </a:moveTo>
                <a:cubicBezTo>
                  <a:pt x="6316299" y="3145485"/>
                  <a:pt x="6331647" y="3133430"/>
                  <a:pt x="6331984" y="3114649"/>
                </a:cubicBezTo>
                <a:cubicBezTo>
                  <a:pt x="6337142" y="3080810"/>
                  <a:pt x="6284886" y="3067049"/>
                  <a:pt x="6268290" y="3093895"/>
                </a:cubicBezTo>
                <a:cubicBezTo>
                  <a:pt x="6256179" y="3111265"/>
                  <a:pt x="6263356" y="3136757"/>
                  <a:pt x="6282868" y="3145104"/>
                </a:cubicBezTo>
                <a:cubicBezTo>
                  <a:pt x="6288250" y="3147021"/>
                  <a:pt x="6293983" y="3147642"/>
                  <a:pt x="6299562" y="3147103"/>
                </a:cubicBezTo>
                <a:close/>
                <a:moveTo>
                  <a:pt x="2296568" y="3147105"/>
                </a:moveTo>
                <a:cubicBezTo>
                  <a:pt x="2314213" y="3143557"/>
                  <a:pt x="2328868" y="3126922"/>
                  <a:pt x="2324240" y="3107713"/>
                </a:cubicBezTo>
                <a:cubicBezTo>
                  <a:pt x="2320812" y="3083703"/>
                  <a:pt x="2291102" y="3071812"/>
                  <a:pt x="2271210" y="3084160"/>
                </a:cubicBezTo>
                <a:cubicBezTo>
                  <a:pt x="2247879" y="3097652"/>
                  <a:pt x="2251539" y="3139270"/>
                  <a:pt x="2278528" y="3145901"/>
                </a:cubicBezTo>
                <a:cubicBezTo>
                  <a:pt x="2284472" y="3148016"/>
                  <a:pt x="2290684" y="3148288"/>
                  <a:pt x="2296568" y="3147105"/>
                </a:cubicBezTo>
                <a:close/>
                <a:moveTo>
                  <a:pt x="5682622" y="3147199"/>
                </a:moveTo>
                <a:cubicBezTo>
                  <a:pt x="5701805" y="3145543"/>
                  <a:pt x="5719791" y="3129174"/>
                  <a:pt x="5715588" y="3108249"/>
                </a:cubicBezTo>
                <a:cubicBezTo>
                  <a:pt x="5712002" y="3075624"/>
                  <a:pt x="5660231" y="3070224"/>
                  <a:pt x="5648577" y="3100149"/>
                </a:cubicBezTo>
                <a:cubicBezTo>
                  <a:pt x="5644991" y="3115674"/>
                  <a:pt x="5646336" y="3137274"/>
                  <a:pt x="5663817" y="3143574"/>
                </a:cubicBezTo>
                <a:cubicBezTo>
                  <a:pt x="5669700" y="3146668"/>
                  <a:pt x="5676228" y="3147751"/>
                  <a:pt x="5682622" y="3147199"/>
                </a:cubicBezTo>
                <a:close/>
                <a:moveTo>
                  <a:pt x="7634401" y="3147267"/>
                </a:moveTo>
                <a:cubicBezTo>
                  <a:pt x="7651914" y="3146537"/>
                  <a:pt x="7669172" y="3133720"/>
                  <a:pt x="7667476" y="3114432"/>
                </a:cubicBezTo>
                <a:cubicBezTo>
                  <a:pt x="7670642" y="3083301"/>
                  <a:pt x="7626768" y="3068637"/>
                  <a:pt x="7607093" y="3090068"/>
                </a:cubicBezTo>
                <a:cubicBezTo>
                  <a:pt x="7589679" y="3104957"/>
                  <a:pt x="7597368" y="3135412"/>
                  <a:pt x="7617496" y="3143759"/>
                </a:cubicBezTo>
                <a:cubicBezTo>
                  <a:pt x="7622697" y="3146410"/>
                  <a:pt x="7628563" y="3147510"/>
                  <a:pt x="7634401" y="3147267"/>
                </a:cubicBezTo>
                <a:close/>
                <a:moveTo>
                  <a:pt x="4862145" y="3147352"/>
                </a:moveTo>
                <a:cubicBezTo>
                  <a:pt x="4881946" y="3145459"/>
                  <a:pt x="4899743" y="3128878"/>
                  <a:pt x="4892848" y="3107221"/>
                </a:cubicBezTo>
                <a:cubicBezTo>
                  <a:pt x="4888941" y="3077217"/>
                  <a:pt x="4843666" y="3070224"/>
                  <a:pt x="4828037" y="3094362"/>
                </a:cubicBezTo>
                <a:cubicBezTo>
                  <a:pt x="4816316" y="3110831"/>
                  <a:pt x="4822751" y="3136999"/>
                  <a:pt x="4842516" y="3143993"/>
                </a:cubicBezTo>
                <a:cubicBezTo>
                  <a:pt x="4848722" y="3146982"/>
                  <a:pt x="4855545" y="3147983"/>
                  <a:pt x="4862145" y="3147352"/>
                </a:cubicBezTo>
                <a:close/>
                <a:moveTo>
                  <a:pt x="7119870" y="3147713"/>
                </a:moveTo>
                <a:cubicBezTo>
                  <a:pt x="7137964" y="3146885"/>
                  <a:pt x="7155085" y="3134424"/>
                  <a:pt x="7155085" y="3114487"/>
                </a:cubicBezTo>
                <a:cubicBezTo>
                  <a:pt x="7159466" y="3082174"/>
                  <a:pt x="7111273" y="3067049"/>
                  <a:pt x="7092365" y="3090653"/>
                </a:cubicBezTo>
                <a:cubicBezTo>
                  <a:pt x="7076916" y="3105779"/>
                  <a:pt x="7081989" y="3135800"/>
                  <a:pt x="7102050" y="3144508"/>
                </a:cubicBezTo>
                <a:cubicBezTo>
                  <a:pt x="7107699" y="3146971"/>
                  <a:pt x="7113839" y="3147988"/>
                  <a:pt x="7119870" y="3147713"/>
                </a:cubicBezTo>
                <a:close/>
                <a:moveTo>
                  <a:pt x="2706409" y="3147728"/>
                </a:moveTo>
                <a:cubicBezTo>
                  <a:pt x="2725264" y="3144685"/>
                  <a:pt x="2741297" y="3127182"/>
                  <a:pt x="2735655" y="3106039"/>
                </a:cubicBezTo>
                <a:cubicBezTo>
                  <a:pt x="2729954" y="3076232"/>
                  <a:pt x="2688229" y="3070224"/>
                  <a:pt x="2670670" y="3092637"/>
                </a:cubicBezTo>
                <a:cubicBezTo>
                  <a:pt x="2659042" y="3110429"/>
                  <a:pt x="2666336" y="3138850"/>
                  <a:pt x="2687311" y="3145551"/>
                </a:cubicBezTo>
                <a:cubicBezTo>
                  <a:pt x="2693529" y="3148151"/>
                  <a:pt x="2700125" y="3148743"/>
                  <a:pt x="2706409" y="3147728"/>
                </a:cubicBezTo>
                <a:close/>
                <a:moveTo>
                  <a:pt x="2597009" y="3147728"/>
                </a:moveTo>
                <a:cubicBezTo>
                  <a:pt x="2634352" y="3154362"/>
                  <a:pt x="2646341" y="3093973"/>
                  <a:pt x="2612914" y="3082536"/>
                </a:cubicBezTo>
                <a:cubicBezTo>
                  <a:pt x="2594010" y="3074987"/>
                  <a:pt x="2576264" y="3085509"/>
                  <a:pt x="2562664" y="3097404"/>
                </a:cubicBezTo>
                <a:cubicBezTo>
                  <a:pt x="2562204" y="3118678"/>
                  <a:pt x="2568196" y="3151388"/>
                  <a:pt x="2597009" y="3147728"/>
                </a:cubicBezTo>
                <a:close/>
                <a:moveTo>
                  <a:pt x="5480129" y="3147772"/>
                </a:moveTo>
                <a:cubicBezTo>
                  <a:pt x="5498871" y="3144745"/>
                  <a:pt x="5514647" y="3127336"/>
                  <a:pt x="5509374" y="3106307"/>
                </a:cubicBezTo>
                <a:cubicBezTo>
                  <a:pt x="5505519" y="3076200"/>
                  <a:pt x="5460842" y="3070224"/>
                  <a:pt x="5445647" y="3093666"/>
                </a:cubicBezTo>
                <a:cubicBezTo>
                  <a:pt x="5437029" y="3111823"/>
                  <a:pt x="5439751" y="3138253"/>
                  <a:pt x="5461069" y="3145607"/>
                </a:cubicBezTo>
                <a:cubicBezTo>
                  <a:pt x="5467305" y="3148192"/>
                  <a:pt x="5473882" y="3148781"/>
                  <a:pt x="5480129" y="3147772"/>
                </a:cubicBezTo>
                <a:close/>
                <a:moveTo>
                  <a:pt x="8046884" y="3147859"/>
                </a:moveTo>
                <a:cubicBezTo>
                  <a:pt x="8066154" y="3146053"/>
                  <a:pt x="8082944" y="3128186"/>
                  <a:pt x="8076838" y="3106472"/>
                </a:cubicBezTo>
                <a:cubicBezTo>
                  <a:pt x="8074577" y="3075923"/>
                  <a:pt x="8027543" y="3070224"/>
                  <a:pt x="8014427" y="3095301"/>
                </a:cubicBezTo>
                <a:cubicBezTo>
                  <a:pt x="8007191" y="3111487"/>
                  <a:pt x="8009226" y="3136336"/>
                  <a:pt x="8027543" y="3143859"/>
                </a:cubicBezTo>
                <a:cubicBezTo>
                  <a:pt x="8033761" y="3147278"/>
                  <a:pt x="8040460" y="3148461"/>
                  <a:pt x="8046884" y="3147859"/>
                </a:cubicBezTo>
                <a:close/>
                <a:moveTo>
                  <a:pt x="7839474" y="3147865"/>
                </a:moveTo>
                <a:cubicBezTo>
                  <a:pt x="7859890" y="3146234"/>
                  <a:pt x="7879887" y="3128567"/>
                  <a:pt x="7874210" y="3106624"/>
                </a:cubicBezTo>
                <a:cubicBezTo>
                  <a:pt x="7869623" y="3073449"/>
                  <a:pt x="7817788" y="3070224"/>
                  <a:pt x="7805632" y="3099943"/>
                </a:cubicBezTo>
                <a:cubicBezTo>
                  <a:pt x="7800816" y="3115148"/>
                  <a:pt x="7803339" y="3136803"/>
                  <a:pt x="7819853" y="3143714"/>
                </a:cubicBezTo>
                <a:cubicBezTo>
                  <a:pt x="7825816" y="3147170"/>
                  <a:pt x="7832668" y="3148408"/>
                  <a:pt x="7839474" y="3147865"/>
                </a:cubicBezTo>
                <a:close/>
                <a:moveTo>
                  <a:pt x="4758079" y="3147885"/>
                </a:moveTo>
                <a:cubicBezTo>
                  <a:pt x="4777680" y="3146439"/>
                  <a:pt x="4795608" y="3129084"/>
                  <a:pt x="4790633" y="3107488"/>
                </a:cubicBezTo>
                <a:cubicBezTo>
                  <a:pt x="4788574" y="3073665"/>
                  <a:pt x="4731159" y="3068637"/>
                  <a:pt x="4723610" y="3101318"/>
                </a:cubicBezTo>
                <a:cubicBezTo>
                  <a:pt x="4717891" y="3116629"/>
                  <a:pt x="4723839" y="3136055"/>
                  <a:pt x="4738707" y="3143597"/>
                </a:cubicBezTo>
                <a:cubicBezTo>
                  <a:pt x="4744826" y="3147082"/>
                  <a:pt x="4751546" y="3148367"/>
                  <a:pt x="4758079" y="3147885"/>
                </a:cubicBezTo>
                <a:close/>
                <a:moveTo>
                  <a:pt x="6608152" y="3147923"/>
                </a:moveTo>
                <a:cubicBezTo>
                  <a:pt x="6627440" y="3146197"/>
                  <a:pt x="6644731" y="3128546"/>
                  <a:pt x="6638813" y="3107059"/>
                </a:cubicBezTo>
                <a:cubicBezTo>
                  <a:pt x="6636558" y="3076591"/>
                  <a:pt x="6590336" y="3070224"/>
                  <a:pt x="6576357" y="3094554"/>
                </a:cubicBezTo>
                <a:cubicBezTo>
                  <a:pt x="6568916" y="3110470"/>
                  <a:pt x="6571171" y="3135936"/>
                  <a:pt x="6588983" y="3143894"/>
                </a:cubicBezTo>
                <a:cubicBezTo>
                  <a:pt x="6595071" y="3147305"/>
                  <a:pt x="6601722" y="3148499"/>
                  <a:pt x="6608152" y="3147923"/>
                </a:cubicBezTo>
                <a:close/>
                <a:moveTo>
                  <a:pt x="7740327" y="3147937"/>
                </a:moveTo>
                <a:cubicBezTo>
                  <a:pt x="7759821" y="3145190"/>
                  <a:pt x="7776689" y="3128255"/>
                  <a:pt x="7770980" y="3106537"/>
                </a:cubicBezTo>
                <a:cubicBezTo>
                  <a:pt x="7768212" y="3070224"/>
                  <a:pt x="7703165" y="3070224"/>
                  <a:pt x="7701089" y="3106537"/>
                </a:cubicBezTo>
                <a:cubicBezTo>
                  <a:pt x="7697629" y="3122854"/>
                  <a:pt x="7705241" y="3138942"/>
                  <a:pt x="7720695" y="3145607"/>
                </a:cubicBezTo>
                <a:cubicBezTo>
                  <a:pt x="7727038" y="3148192"/>
                  <a:pt x="7733828" y="3148853"/>
                  <a:pt x="7740327" y="3147937"/>
                </a:cubicBezTo>
                <a:close/>
                <a:moveTo>
                  <a:pt x="2495588" y="3147994"/>
                </a:moveTo>
                <a:cubicBezTo>
                  <a:pt x="2513265" y="3147362"/>
                  <a:pt x="2530015" y="3135448"/>
                  <a:pt x="2529337" y="3115048"/>
                </a:cubicBezTo>
                <a:cubicBezTo>
                  <a:pt x="2535218" y="3079620"/>
                  <a:pt x="2482294" y="3067049"/>
                  <a:pt x="2466015" y="3094706"/>
                </a:cubicBezTo>
                <a:cubicBezTo>
                  <a:pt x="2457425" y="3110477"/>
                  <a:pt x="2459913" y="3136762"/>
                  <a:pt x="2478228" y="3144762"/>
                </a:cubicBezTo>
                <a:cubicBezTo>
                  <a:pt x="2483705" y="3147162"/>
                  <a:pt x="2489704" y="3148205"/>
                  <a:pt x="2495588" y="3147994"/>
                </a:cubicBezTo>
                <a:close/>
                <a:moveTo>
                  <a:pt x="1365180" y="3147994"/>
                </a:moveTo>
                <a:cubicBezTo>
                  <a:pt x="1385311" y="3146651"/>
                  <a:pt x="1404869" y="3129513"/>
                  <a:pt x="1399938" y="3107514"/>
                </a:cubicBezTo>
                <a:cubicBezTo>
                  <a:pt x="1396763" y="3077500"/>
                  <a:pt x="1352092" y="3070224"/>
                  <a:pt x="1336217" y="3093871"/>
                </a:cubicBezTo>
                <a:cubicBezTo>
                  <a:pt x="1325557" y="3108878"/>
                  <a:pt x="1328051" y="3134572"/>
                  <a:pt x="1345743" y="3143667"/>
                </a:cubicBezTo>
                <a:cubicBezTo>
                  <a:pt x="1351696" y="3147135"/>
                  <a:pt x="1358469" y="3148442"/>
                  <a:pt x="1365180" y="3147994"/>
                </a:cubicBezTo>
                <a:close/>
                <a:moveTo>
                  <a:pt x="7238309" y="3148012"/>
                </a:moveTo>
                <a:cubicBezTo>
                  <a:pt x="7256732" y="3132909"/>
                  <a:pt x="7265829" y="3100416"/>
                  <a:pt x="7243313" y="3084855"/>
                </a:cubicBezTo>
                <a:cubicBezTo>
                  <a:pt x="7224208" y="3071812"/>
                  <a:pt x="7202829" y="3083025"/>
                  <a:pt x="7188273" y="3096526"/>
                </a:cubicBezTo>
                <a:cubicBezTo>
                  <a:pt x="7190775" y="3111857"/>
                  <a:pt x="7186454" y="3132223"/>
                  <a:pt x="7201692" y="3142063"/>
                </a:cubicBezTo>
                <a:cubicBezTo>
                  <a:pt x="7213064" y="3147326"/>
                  <a:pt x="7226028" y="3146181"/>
                  <a:pt x="7238309" y="3148012"/>
                </a:cubicBezTo>
                <a:close/>
                <a:moveTo>
                  <a:pt x="4533263" y="3148012"/>
                </a:moveTo>
                <a:cubicBezTo>
                  <a:pt x="4552697" y="3147557"/>
                  <a:pt x="4580362" y="3147102"/>
                  <a:pt x="4583105" y="3121858"/>
                </a:cubicBezTo>
                <a:cubicBezTo>
                  <a:pt x="4592479" y="3091838"/>
                  <a:pt x="4554526" y="3067049"/>
                  <a:pt x="4530062" y="3085698"/>
                </a:cubicBezTo>
                <a:cubicBezTo>
                  <a:pt x="4508341" y="3101163"/>
                  <a:pt x="4516344" y="3132320"/>
                  <a:pt x="4533263" y="3148012"/>
                </a:cubicBezTo>
                <a:close/>
                <a:moveTo>
                  <a:pt x="7017860" y="3148066"/>
                </a:moveTo>
                <a:cubicBezTo>
                  <a:pt x="7037515" y="3146773"/>
                  <a:pt x="7056274" y="3129829"/>
                  <a:pt x="7051499" y="3108099"/>
                </a:cubicBezTo>
                <a:cubicBezTo>
                  <a:pt x="7048998" y="3085565"/>
                  <a:pt x="7024895" y="3074987"/>
                  <a:pt x="7005112" y="3080506"/>
                </a:cubicBezTo>
                <a:cubicBezTo>
                  <a:pt x="6976689" y="3086024"/>
                  <a:pt x="6972141" y="3132013"/>
                  <a:pt x="6998745" y="3143740"/>
                </a:cubicBezTo>
                <a:cubicBezTo>
                  <a:pt x="7004657" y="3147189"/>
                  <a:pt x="7011308" y="3148497"/>
                  <a:pt x="7017860" y="3148066"/>
                </a:cubicBezTo>
                <a:close/>
                <a:moveTo>
                  <a:pt x="6912979" y="3148091"/>
                </a:moveTo>
                <a:cubicBezTo>
                  <a:pt x="6931624" y="3148416"/>
                  <a:pt x="6951001" y="3135687"/>
                  <a:pt x="6948117" y="3114385"/>
                </a:cubicBezTo>
                <a:cubicBezTo>
                  <a:pt x="6953092" y="3079980"/>
                  <a:pt x="6902213" y="3067049"/>
                  <a:pt x="6884802" y="3092680"/>
                </a:cubicBezTo>
                <a:cubicBezTo>
                  <a:pt x="6875304" y="3108382"/>
                  <a:pt x="6877113" y="3134705"/>
                  <a:pt x="6895430" y="3143249"/>
                </a:cubicBezTo>
                <a:cubicBezTo>
                  <a:pt x="6900631" y="3146424"/>
                  <a:pt x="6906764" y="3147983"/>
                  <a:pt x="6912979" y="3148091"/>
                </a:cubicBezTo>
                <a:close/>
                <a:moveTo>
                  <a:pt x="6501982" y="3148097"/>
                </a:moveTo>
                <a:cubicBezTo>
                  <a:pt x="6520225" y="3147859"/>
                  <a:pt x="6538180" y="3134473"/>
                  <a:pt x="6535792" y="3113572"/>
                </a:cubicBezTo>
                <a:cubicBezTo>
                  <a:pt x="6540341" y="3079716"/>
                  <a:pt x="6491209" y="3067049"/>
                  <a:pt x="6473695" y="3091923"/>
                </a:cubicBezTo>
                <a:cubicBezTo>
                  <a:pt x="6464141" y="3108044"/>
                  <a:pt x="6466416" y="3134530"/>
                  <a:pt x="6484385" y="3143743"/>
                </a:cubicBezTo>
                <a:cubicBezTo>
                  <a:pt x="6489788" y="3146794"/>
                  <a:pt x="6495901" y="3148176"/>
                  <a:pt x="6501982" y="3148097"/>
                </a:cubicBezTo>
                <a:close/>
                <a:moveTo>
                  <a:pt x="1163378" y="3148112"/>
                </a:moveTo>
                <a:cubicBezTo>
                  <a:pt x="1182971" y="3145348"/>
                  <a:pt x="1199839" y="3128631"/>
                  <a:pt x="1194129" y="3107029"/>
                </a:cubicBezTo>
                <a:cubicBezTo>
                  <a:pt x="1190671" y="3076854"/>
                  <a:pt x="1144305" y="3070224"/>
                  <a:pt x="1129315" y="3094456"/>
                </a:cubicBezTo>
                <a:cubicBezTo>
                  <a:pt x="1120781" y="3111829"/>
                  <a:pt x="1124932" y="3136747"/>
                  <a:pt x="1143613" y="3145891"/>
                </a:cubicBezTo>
                <a:cubicBezTo>
                  <a:pt x="1150013" y="3148405"/>
                  <a:pt x="1156846" y="3149034"/>
                  <a:pt x="1163378" y="3148112"/>
                </a:cubicBezTo>
                <a:close/>
                <a:moveTo>
                  <a:pt x="6812523" y="3148121"/>
                </a:moveTo>
                <a:cubicBezTo>
                  <a:pt x="6830272" y="3146774"/>
                  <a:pt x="6846830" y="3134089"/>
                  <a:pt x="6845114" y="3113585"/>
                </a:cubicBezTo>
                <a:cubicBezTo>
                  <a:pt x="6848317" y="3081843"/>
                  <a:pt x="6805305" y="3068637"/>
                  <a:pt x="6785172" y="3088099"/>
                </a:cubicBezTo>
                <a:cubicBezTo>
                  <a:pt x="6770529" y="3104781"/>
                  <a:pt x="6773275" y="3136754"/>
                  <a:pt x="6795010" y="3145558"/>
                </a:cubicBezTo>
                <a:cubicBezTo>
                  <a:pt x="6800558" y="3147759"/>
                  <a:pt x="6806606" y="3148570"/>
                  <a:pt x="6812523" y="3148121"/>
                </a:cubicBezTo>
                <a:close/>
                <a:moveTo>
                  <a:pt x="7942709" y="3148182"/>
                </a:moveTo>
                <a:cubicBezTo>
                  <a:pt x="7962361" y="3146764"/>
                  <a:pt x="7980023" y="3129745"/>
                  <a:pt x="7974720" y="3107569"/>
                </a:cubicBezTo>
                <a:cubicBezTo>
                  <a:pt x="7972439" y="3079147"/>
                  <a:pt x="7936173" y="3071812"/>
                  <a:pt x="7916329" y="3087169"/>
                </a:cubicBezTo>
                <a:cubicBezTo>
                  <a:pt x="7902416" y="3102526"/>
                  <a:pt x="7902644" y="3134387"/>
                  <a:pt x="7923172" y="3144014"/>
                </a:cubicBezTo>
                <a:cubicBezTo>
                  <a:pt x="7929388" y="3147394"/>
                  <a:pt x="7936159" y="3148655"/>
                  <a:pt x="7942709" y="3148182"/>
                </a:cubicBezTo>
                <a:close/>
                <a:moveTo>
                  <a:pt x="1466746" y="3148211"/>
                </a:moveTo>
                <a:cubicBezTo>
                  <a:pt x="1484596" y="3147763"/>
                  <a:pt x="1501633" y="3134462"/>
                  <a:pt x="1501460" y="3115021"/>
                </a:cubicBezTo>
                <a:cubicBezTo>
                  <a:pt x="1506521" y="3081597"/>
                  <a:pt x="1458436" y="3068636"/>
                  <a:pt x="1438880" y="3091374"/>
                </a:cubicBezTo>
                <a:cubicBezTo>
                  <a:pt x="1427149" y="3107290"/>
                  <a:pt x="1430139" y="3135030"/>
                  <a:pt x="1449235" y="3144125"/>
                </a:cubicBezTo>
                <a:cubicBezTo>
                  <a:pt x="1454756" y="3147081"/>
                  <a:pt x="1460796" y="3148360"/>
                  <a:pt x="1466746" y="3148211"/>
                </a:cubicBezTo>
                <a:close/>
                <a:moveTo>
                  <a:pt x="1690073" y="3148235"/>
                </a:moveTo>
                <a:cubicBezTo>
                  <a:pt x="1705812" y="3132997"/>
                  <a:pt x="1712884" y="3107071"/>
                  <a:pt x="1698057" y="3088877"/>
                </a:cubicBezTo>
                <a:cubicBezTo>
                  <a:pt x="1677756" y="3068636"/>
                  <a:pt x="1635101" y="3083419"/>
                  <a:pt x="1640347" y="3114803"/>
                </a:cubicBezTo>
                <a:cubicBezTo>
                  <a:pt x="1636926" y="3143686"/>
                  <a:pt x="1667947" y="3149599"/>
                  <a:pt x="1690073" y="3148235"/>
                </a:cubicBezTo>
                <a:close/>
                <a:moveTo>
                  <a:pt x="2803095" y="3148261"/>
                </a:moveTo>
                <a:cubicBezTo>
                  <a:pt x="2821125" y="3147940"/>
                  <a:pt x="2839931" y="3134858"/>
                  <a:pt x="2839419" y="3115362"/>
                </a:cubicBezTo>
                <a:cubicBezTo>
                  <a:pt x="2841466" y="3088228"/>
                  <a:pt x="2806896" y="3071811"/>
                  <a:pt x="2785198" y="3084808"/>
                </a:cubicBezTo>
                <a:cubicBezTo>
                  <a:pt x="2763365" y="3096893"/>
                  <a:pt x="2762227" y="3132919"/>
                  <a:pt x="2785880" y="3144092"/>
                </a:cubicBezTo>
                <a:cubicBezTo>
                  <a:pt x="2791055" y="3147056"/>
                  <a:pt x="2797040" y="3148368"/>
                  <a:pt x="2803095" y="3148261"/>
                </a:cubicBezTo>
                <a:close/>
                <a:moveTo>
                  <a:pt x="4652937" y="3148435"/>
                </a:moveTo>
                <a:cubicBezTo>
                  <a:pt x="4671341" y="3148262"/>
                  <a:pt x="4689938" y="3135394"/>
                  <a:pt x="4687037" y="3114493"/>
                </a:cubicBezTo>
                <a:cubicBezTo>
                  <a:pt x="4690904" y="3080637"/>
                  <a:pt x="4643361" y="3067049"/>
                  <a:pt x="4624935" y="3092383"/>
                </a:cubicBezTo>
                <a:cubicBezTo>
                  <a:pt x="4616291" y="3108966"/>
                  <a:pt x="4617201" y="3134761"/>
                  <a:pt x="4635399" y="3144203"/>
                </a:cubicBezTo>
                <a:cubicBezTo>
                  <a:pt x="4640688" y="3147140"/>
                  <a:pt x="4646802" y="3148493"/>
                  <a:pt x="4652937" y="3148435"/>
                </a:cubicBezTo>
                <a:close/>
                <a:moveTo>
                  <a:pt x="6093253" y="3148503"/>
                </a:moveTo>
                <a:cubicBezTo>
                  <a:pt x="6112904" y="3147157"/>
                  <a:pt x="6130752" y="3130660"/>
                  <a:pt x="6125947" y="3108608"/>
                </a:cubicBezTo>
                <a:cubicBezTo>
                  <a:pt x="6124574" y="3075069"/>
                  <a:pt x="6069655" y="3068637"/>
                  <a:pt x="6059587" y="3099649"/>
                </a:cubicBezTo>
                <a:cubicBezTo>
                  <a:pt x="6057298" y="3115269"/>
                  <a:pt x="6056154" y="3137552"/>
                  <a:pt x="6073774" y="3144443"/>
                </a:cubicBezTo>
                <a:cubicBezTo>
                  <a:pt x="6079953" y="3147717"/>
                  <a:pt x="6086703" y="3148951"/>
                  <a:pt x="6093253" y="3148503"/>
                </a:cubicBezTo>
                <a:close/>
                <a:moveTo>
                  <a:pt x="1983848" y="3148539"/>
                </a:moveTo>
                <a:cubicBezTo>
                  <a:pt x="2003684" y="3147149"/>
                  <a:pt x="2022182" y="3130691"/>
                  <a:pt x="2016636" y="3108975"/>
                </a:cubicBezTo>
                <a:cubicBezTo>
                  <a:pt x="2012941" y="3082528"/>
                  <a:pt x="1978278" y="3071812"/>
                  <a:pt x="1957950" y="3087316"/>
                </a:cubicBezTo>
                <a:cubicBezTo>
                  <a:pt x="1938306" y="3101451"/>
                  <a:pt x="1941084" y="3135422"/>
                  <a:pt x="1964416" y="3144542"/>
                </a:cubicBezTo>
                <a:cubicBezTo>
                  <a:pt x="1970478" y="3147790"/>
                  <a:pt x="1977237" y="3149002"/>
                  <a:pt x="1983848" y="3148539"/>
                </a:cubicBezTo>
                <a:close/>
                <a:moveTo>
                  <a:pt x="1760321" y="3149136"/>
                </a:moveTo>
                <a:cubicBezTo>
                  <a:pt x="1781884" y="3149599"/>
                  <a:pt x="1812623" y="3143341"/>
                  <a:pt x="1809870" y="3114831"/>
                </a:cubicBezTo>
                <a:cubicBezTo>
                  <a:pt x="1816063" y="3077514"/>
                  <a:pt x="1756421" y="3065461"/>
                  <a:pt x="1744493" y="3098606"/>
                </a:cubicBezTo>
                <a:cubicBezTo>
                  <a:pt x="1736694" y="3117845"/>
                  <a:pt x="1747016" y="3136156"/>
                  <a:pt x="1760321" y="3149136"/>
                </a:cubicBezTo>
                <a:close/>
                <a:moveTo>
                  <a:pt x="1864900" y="3149370"/>
                </a:moveTo>
                <a:cubicBezTo>
                  <a:pt x="1886507" y="3149599"/>
                  <a:pt x="1913802" y="3142032"/>
                  <a:pt x="1914030" y="3115433"/>
                </a:cubicBezTo>
                <a:cubicBezTo>
                  <a:pt x="1917673" y="3081495"/>
                  <a:pt x="1868994" y="3067049"/>
                  <a:pt x="1850117" y="3092731"/>
                </a:cubicBezTo>
                <a:cubicBezTo>
                  <a:pt x="1838290" y="3112910"/>
                  <a:pt x="1848073" y="3135841"/>
                  <a:pt x="1864900" y="3149370"/>
                </a:cubicBezTo>
                <a:close/>
                <a:moveTo>
                  <a:pt x="4359040" y="3149371"/>
                </a:moveTo>
                <a:cubicBezTo>
                  <a:pt x="4374178" y="3135687"/>
                  <a:pt x="4386104" y="3112653"/>
                  <a:pt x="4373260" y="3093495"/>
                </a:cubicBezTo>
                <a:cubicBezTo>
                  <a:pt x="4354453" y="3068636"/>
                  <a:pt x="4305141" y="3080267"/>
                  <a:pt x="4309040" y="3114933"/>
                </a:cubicBezTo>
                <a:cubicBezTo>
                  <a:pt x="4307435" y="3142757"/>
                  <a:pt x="4336793" y="3149599"/>
                  <a:pt x="4359040" y="3149371"/>
                </a:cubicBezTo>
                <a:close/>
                <a:moveTo>
                  <a:pt x="7412689" y="3149599"/>
                </a:moveTo>
                <a:cubicBezTo>
                  <a:pt x="7425923" y="3146861"/>
                  <a:pt x="7441896" y="3148458"/>
                  <a:pt x="7452848" y="3138647"/>
                </a:cubicBezTo>
                <a:cubicBezTo>
                  <a:pt x="7465854" y="3122446"/>
                  <a:pt x="7462203" y="3095065"/>
                  <a:pt x="7444862" y="3083429"/>
                </a:cubicBezTo>
                <a:cubicBezTo>
                  <a:pt x="7425695" y="3074986"/>
                  <a:pt x="7396033" y="3083429"/>
                  <a:pt x="7395576" y="3107387"/>
                </a:cubicBezTo>
                <a:cubicBezTo>
                  <a:pt x="7391241" y="3124728"/>
                  <a:pt x="7401052" y="3138419"/>
                  <a:pt x="7412689" y="3149599"/>
                </a:cubicBezTo>
                <a:close/>
                <a:moveTo>
                  <a:pt x="6208168" y="3149599"/>
                </a:moveTo>
                <a:cubicBezTo>
                  <a:pt x="6222535" y="3136851"/>
                  <a:pt x="6237129" y="3116686"/>
                  <a:pt x="6224359" y="3097447"/>
                </a:cubicBezTo>
                <a:cubicBezTo>
                  <a:pt x="6210221" y="3065461"/>
                  <a:pt x="6154579" y="3078905"/>
                  <a:pt x="6158684" y="3114368"/>
                </a:cubicBezTo>
                <a:cubicBezTo>
                  <a:pt x="6157544" y="3141950"/>
                  <a:pt x="6186505" y="3149599"/>
                  <a:pt x="6208168" y="3149599"/>
                </a:cubicBezTo>
                <a:close/>
                <a:moveTo>
                  <a:pt x="7545678" y="3249051"/>
                </a:moveTo>
                <a:cubicBezTo>
                  <a:pt x="7555512" y="3244947"/>
                  <a:pt x="7563322" y="3236854"/>
                  <a:pt x="7564691" y="3225177"/>
                </a:cubicBezTo>
                <a:cubicBezTo>
                  <a:pt x="7572216" y="3199047"/>
                  <a:pt x="7544851" y="3174999"/>
                  <a:pt x="7519995" y="3183786"/>
                </a:cubicBezTo>
                <a:cubicBezTo>
                  <a:pt x="7491034" y="3190954"/>
                  <a:pt x="7489666" y="3235813"/>
                  <a:pt x="7514522" y="3248994"/>
                </a:cubicBezTo>
                <a:cubicBezTo>
                  <a:pt x="7523986" y="3253271"/>
                  <a:pt x="7535844" y="3253156"/>
                  <a:pt x="7545678" y="3249051"/>
                </a:cubicBezTo>
                <a:close/>
                <a:moveTo>
                  <a:pt x="4348195" y="3249259"/>
                </a:moveTo>
                <a:cubicBezTo>
                  <a:pt x="4365799" y="3247127"/>
                  <a:pt x="4381451" y="3229007"/>
                  <a:pt x="4377015" y="3210246"/>
                </a:cubicBezTo>
                <a:cubicBezTo>
                  <a:pt x="4376788" y="3179547"/>
                  <a:pt x="4329248" y="3174999"/>
                  <a:pt x="4316055" y="3198876"/>
                </a:cubicBezTo>
                <a:cubicBezTo>
                  <a:pt x="4306729" y="3215022"/>
                  <a:pt x="4313326" y="3237762"/>
                  <a:pt x="4330613" y="3245493"/>
                </a:cubicBezTo>
                <a:cubicBezTo>
                  <a:pt x="4336243" y="3248904"/>
                  <a:pt x="4342327" y="3249970"/>
                  <a:pt x="4348195" y="3249259"/>
                </a:cubicBezTo>
                <a:close/>
                <a:moveTo>
                  <a:pt x="6510274" y="3249772"/>
                </a:moveTo>
                <a:cubicBezTo>
                  <a:pt x="6517157" y="3248898"/>
                  <a:pt x="6523909" y="3246826"/>
                  <a:pt x="6529652" y="3243780"/>
                </a:cubicBezTo>
                <a:cubicBezTo>
                  <a:pt x="6533063" y="3227989"/>
                  <a:pt x="6540341" y="3209265"/>
                  <a:pt x="6529424" y="3194827"/>
                </a:cubicBezTo>
                <a:cubicBezTo>
                  <a:pt x="6510775" y="3170237"/>
                  <a:pt x="6460966" y="3186029"/>
                  <a:pt x="6468472" y="3219191"/>
                </a:cubicBezTo>
                <a:cubicBezTo>
                  <a:pt x="6467789" y="3244231"/>
                  <a:pt x="6489623" y="3252395"/>
                  <a:pt x="6510274" y="3249772"/>
                </a:cubicBezTo>
                <a:close/>
                <a:moveTo>
                  <a:pt x="2695748" y="3250534"/>
                </a:moveTo>
                <a:cubicBezTo>
                  <a:pt x="2723697" y="3255962"/>
                  <a:pt x="2747950" y="3221357"/>
                  <a:pt x="2731318" y="3197835"/>
                </a:cubicBezTo>
                <a:cubicBezTo>
                  <a:pt x="2716540" y="3171824"/>
                  <a:pt x="2667106" y="3180193"/>
                  <a:pt x="2665258" y="3211179"/>
                </a:cubicBezTo>
                <a:cubicBezTo>
                  <a:pt x="2660639" y="3230630"/>
                  <a:pt x="2676573" y="3248046"/>
                  <a:pt x="2695748" y="3250534"/>
                </a:cubicBezTo>
                <a:close/>
                <a:moveTo>
                  <a:pt x="6709763" y="3250548"/>
                </a:moveTo>
                <a:cubicBezTo>
                  <a:pt x="6719164" y="3250576"/>
                  <a:pt x="6728137" y="3247684"/>
                  <a:pt x="6734995" y="3239407"/>
                </a:cubicBezTo>
                <a:cubicBezTo>
                  <a:pt x="6754654" y="3214687"/>
                  <a:pt x="6731794" y="3173412"/>
                  <a:pt x="6698647" y="3183617"/>
                </a:cubicBezTo>
                <a:cubicBezTo>
                  <a:pt x="6668929" y="3188380"/>
                  <a:pt x="6675101" y="3223532"/>
                  <a:pt x="6681959" y="3244169"/>
                </a:cubicBezTo>
                <a:cubicBezTo>
                  <a:pt x="6690532" y="3247571"/>
                  <a:pt x="6700362" y="3250519"/>
                  <a:pt x="6709763" y="3250548"/>
                </a:cubicBezTo>
                <a:close/>
                <a:moveTo>
                  <a:pt x="7123194" y="3250606"/>
                </a:moveTo>
                <a:cubicBezTo>
                  <a:pt x="7143677" y="3247294"/>
                  <a:pt x="7162617" y="3227087"/>
                  <a:pt x="7153018" y="3206499"/>
                </a:cubicBezTo>
                <a:cubicBezTo>
                  <a:pt x="7147305" y="3180399"/>
                  <a:pt x="7107997" y="3174999"/>
                  <a:pt x="7092228" y="3195024"/>
                </a:cubicBezTo>
                <a:cubicBezTo>
                  <a:pt x="7076916" y="3210099"/>
                  <a:pt x="7083772" y="3239349"/>
                  <a:pt x="7103197" y="3247674"/>
                </a:cubicBezTo>
                <a:cubicBezTo>
                  <a:pt x="7109368" y="3250937"/>
                  <a:pt x="7116366" y="3251710"/>
                  <a:pt x="7123194" y="3250606"/>
                </a:cubicBezTo>
                <a:close/>
                <a:moveTo>
                  <a:pt x="1986149" y="3250669"/>
                </a:moveTo>
                <a:cubicBezTo>
                  <a:pt x="2007174" y="3246607"/>
                  <a:pt x="2024654" y="3221472"/>
                  <a:pt x="2012206" y="3201162"/>
                </a:cubicBezTo>
                <a:cubicBezTo>
                  <a:pt x="2000158" y="3171824"/>
                  <a:pt x="1947855" y="3179497"/>
                  <a:pt x="1945584" y="3211317"/>
                </a:cubicBezTo>
                <a:cubicBezTo>
                  <a:pt x="1941499" y="3226212"/>
                  <a:pt x="1951947" y="3240429"/>
                  <a:pt x="1964911" y="3246748"/>
                </a:cubicBezTo>
                <a:cubicBezTo>
                  <a:pt x="1971731" y="3251036"/>
                  <a:pt x="1979128" y="3252023"/>
                  <a:pt x="1986149" y="3250669"/>
                </a:cubicBezTo>
                <a:close/>
                <a:moveTo>
                  <a:pt x="5683563" y="3250702"/>
                </a:moveTo>
                <a:cubicBezTo>
                  <a:pt x="5702928" y="3248237"/>
                  <a:pt x="5721222" y="3231309"/>
                  <a:pt x="5716551" y="3210909"/>
                </a:cubicBezTo>
                <a:cubicBezTo>
                  <a:pt x="5714245" y="3178910"/>
                  <a:pt x="5664652" y="3171824"/>
                  <a:pt x="5649659" y="3198109"/>
                </a:cubicBezTo>
                <a:cubicBezTo>
                  <a:pt x="5641816" y="3215023"/>
                  <a:pt x="5645738" y="3239937"/>
                  <a:pt x="5664652" y="3247937"/>
                </a:cubicBezTo>
                <a:cubicBezTo>
                  <a:pt x="5670534" y="3250737"/>
                  <a:pt x="5677108" y="3251523"/>
                  <a:pt x="5683563" y="3250702"/>
                </a:cubicBezTo>
                <a:close/>
                <a:moveTo>
                  <a:pt x="6805092" y="3250716"/>
                </a:moveTo>
                <a:cubicBezTo>
                  <a:pt x="6828184" y="3255962"/>
                  <a:pt x="6849904" y="3234522"/>
                  <a:pt x="6845103" y="3211257"/>
                </a:cubicBezTo>
                <a:cubicBezTo>
                  <a:pt x="6844646" y="3187992"/>
                  <a:pt x="6814923" y="3176587"/>
                  <a:pt x="6795946" y="3186167"/>
                </a:cubicBezTo>
                <a:cubicBezTo>
                  <a:pt x="6765766" y="3196431"/>
                  <a:pt x="6773311" y="3248435"/>
                  <a:pt x="6805092" y="3250716"/>
                </a:cubicBezTo>
                <a:close/>
                <a:moveTo>
                  <a:pt x="5175651" y="3250799"/>
                </a:moveTo>
                <a:cubicBezTo>
                  <a:pt x="5193631" y="3245648"/>
                  <a:pt x="5206061" y="3223504"/>
                  <a:pt x="5198958" y="3204182"/>
                </a:cubicBezTo>
                <a:cubicBezTo>
                  <a:pt x="5191742" y="3174999"/>
                  <a:pt x="5143261" y="3175227"/>
                  <a:pt x="5135143" y="3203726"/>
                </a:cubicBezTo>
                <a:cubicBezTo>
                  <a:pt x="5129054" y="3220826"/>
                  <a:pt x="5136496" y="3245905"/>
                  <a:pt x="5156339" y="3249553"/>
                </a:cubicBezTo>
                <a:cubicBezTo>
                  <a:pt x="5163048" y="3252345"/>
                  <a:pt x="5169658" y="3252516"/>
                  <a:pt x="5175651" y="3250799"/>
                </a:cubicBezTo>
                <a:close/>
                <a:moveTo>
                  <a:pt x="6394579" y="3250931"/>
                </a:moveTo>
                <a:cubicBezTo>
                  <a:pt x="6419264" y="3255962"/>
                  <a:pt x="6445092" y="3227831"/>
                  <a:pt x="6432978" y="3204045"/>
                </a:cubicBezTo>
                <a:cubicBezTo>
                  <a:pt x="6424293" y="3174999"/>
                  <a:pt x="6376065" y="3174999"/>
                  <a:pt x="6367379" y="3203816"/>
                </a:cubicBezTo>
                <a:cubicBezTo>
                  <a:pt x="6357779" y="3224172"/>
                  <a:pt x="6373779" y="3247271"/>
                  <a:pt x="6394579" y="3250931"/>
                </a:cubicBezTo>
                <a:close/>
                <a:moveTo>
                  <a:pt x="4955009" y="3250963"/>
                </a:moveTo>
                <a:cubicBezTo>
                  <a:pt x="4974913" y="3254374"/>
                  <a:pt x="4995495" y="3239821"/>
                  <a:pt x="4996852" y="3219127"/>
                </a:cubicBezTo>
                <a:cubicBezTo>
                  <a:pt x="5002054" y="3187973"/>
                  <a:pt x="4955462" y="3170236"/>
                  <a:pt x="4935558" y="3192749"/>
                </a:cubicBezTo>
                <a:cubicBezTo>
                  <a:pt x="4917916" y="3211623"/>
                  <a:pt x="4928094" y="3247780"/>
                  <a:pt x="4955009" y="3250963"/>
                </a:cubicBezTo>
                <a:close/>
                <a:moveTo>
                  <a:pt x="1887071" y="3250996"/>
                </a:moveTo>
                <a:cubicBezTo>
                  <a:pt x="1906580" y="3245939"/>
                  <a:pt x="1921024" y="3224039"/>
                  <a:pt x="1911974" y="3203811"/>
                </a:cubicBezTo>
                <a:cubicBezTo>
                  <a:pt x="1903620" y="3176154"/>
                  <a:pt x="1853328" y="3173411"/>
                  <a:pt x="1846607" y="3203582"/>
                </a:cubicBezTo>
                <a:cubicBezTo>
                  <a:pt x="1839889" y="3220953"/>
                  <a:pt x="1848004" y="3243810"/>
                  <a:pt x="1866544" y="3249753"/>
                </a:cubicBezTo>
                <a:cubicBezTo>
                  <a:pt x="1873497" y="3252496"/>
                  <a:pt x="1880560" y="3252681"/>
                  <a:pt x="1887071" y="3250996"/>
                </a:cubicBezTo>
                <a:close/>
                <a:moveTo>
                  <a:pt x="5364669" y="3251083"/>
                </a:moveTo>
                <a:cubicBezTo>
                  <a:pt x="5400849" y="3262312"/>
                  <a:pt x="5422741" y="3208458"/>
                  <a:pt x="5393936" y="3188291"/>
                </a:cubicBezTo>
                <a:cubicBezTo>
                  <a:pt x="5373887" y="3174999"/>
                  <a:pt x="5351304" y="3186687"/>
                  <a:pt x="5337016" y="3202041"/>
                </a:cubicBezTo>
                <a:cubicBezTo>
                  <a:pt x="5338629" y="3221062"/>
                  <a:pt x="5340473" y="3247875"/>
                  <a:pt x="5364669" y="3251083"/>
                </a:cubicBezTo>
                <a:close/>
                <a:moveTo>
                  <a:pt x="6196342" y="3251141"/>
                </a:moveTo>
                <a:cubicBezTo>
                  <a:pt x="6215113" y="3248362"/>
                  <a:pt x="6232472" y="3231601"/>
                  <a:pt x="6228025" y="3211249"/>
                </a:cubicBezTo>
                <a:cubicBezTo>
                  <a:pt x="6227797" y="3185937"/>
                  <a:pt x="6195416" y="3176587"/>
                  <a:pt x="6176032" y="3186393"/>
                </a:cubicBezTo>
                <a:cubicBezTo>
                  <a:pt x="6151404" y="3197795"/>
                  <a:pt x="6153001" y="3239070"/>
                  <a:pt x="6177857" y="3248875"/>
                </a:cubicBezTo>
                <a:cubicBezTo>
                  <a:pt x="6183672" y="3251441"/>
                  <a:pt x="6190085" y="3252068"/>
                  <a:pt x="6196342" y="3251141"/>
                </a:cubicBezTo>
                <a:close/>
                <a:moveTo>
                  <a:pt x="2809391" y="3251151"/>
                </a:moveTo>
                <a:cubicBezTo>
                  <a:pt x="2826910" y="3247881"/>
                  <a:pt x="2841750" y="3230698"/>
                  <a:pt x="2837838" y="3211719"/>
                </a:cubicBezTo>
                <a:cubicBezTo>
                  <a:pt x="2836024" y="3179119"/>
                  <a:pt x="2783784" y="3171824"/>
                  <a:pt x="2771538" y="3201004"/>
                </a:cubicBezTo>
                <a:cubicBezTo>
                  <a:pt x="2760651" y="3219014"/>
                  <a:pt x="2772444" y="3243407"/>
                  <a:pt x="2791720" y="3249334"/>
                </a:cubicBezTo>
                <a:cubicBezTo>
                  <a:pt x="2797558" y="3251785"/>
                  <a:pt x="2803551" y="3252241"/>
                  <a:pt x="2809391" y="3251151"/>
                </a:cubicBezTo>
                <a:close/>
                <a:moveTo>
                  <a:pt x="7742204" y="3251207"/>
                </a:moveTo>
                <a:cubicBezTo>
                  <a:pt x="7761655" y="3246653"/>
                  <a:pt x="7777386" y="3223679"/>
                  <a:pt x="7769007" y="3203791"/>
                </a:cubicBezTo>
                <a:cubicBezTo>
                  <a:pt x="7761256" y="3179330"/>
                  <a:pt x="7725689" y="3176587"/>
                  <a:pt x="7708817" y="3192589"/>
                </a:cubicBezTo>
                <a:cubicBezTo>
                  <a:pt x="7694454" y="3209963"/>
                  <a:pt x="7699242" y="3241281"/>
                  <a:pt x="7722269" y="3248825"/>
                </a:cubicBezTo>
                <a:cubicBezTo>
                  <a:pt x="7728824" y="3252196"/>
                  <a:pt x="7735720" y="3252725"/>
                  <a:pt x="7742204" y="3251207"/>
                </a:cubicBezTo>
                <a:close/>
                <a:moveTo>
                  <a:pt x="7014863" y="3251229"/>
                </a:moveTo>
                <a:cubicBezTo>
                  <a:pt x="7030658" y="3251605"/>
                  <a:pt x="7046774" y="3241659"/>
                  <a:pt x="7050355" y="3225540"/>
                </a:cubicBezTo>
                <a:cubicBezTo>
                  <a:pt x="7061042" y="3199018"/>
                  <a:pt x="7028982" y="3173411"/>
                  <a:pt x="7004425" y="3184157"/>
                </a:cubicBezTo>
                <a:cubicBezTo>
                  <a:pt x="6975094" y="3189873"/>
                  <a:pt x="6973729" y="3236286"/>
                  <a:pt x="6999650" y="3247261"/>
                </a:cubicBezTo>
                <a:cubicBezTo>
                  <a:pt x="7004368" y="3249833"/>
                  <a:pt x="7009598" y="3251104"/>
                  <a:pt x="7014863" y="3251229"/>
                </a:cubicBezTo>
                <a:close/>
                <a:moveTo>
                  <a:pt x="7433900" y="3251231"/>
                </a:moveTo>
                <a:cubicBezTo>
                  <a:pt x="7450866" y="3247621"/>
                  <a:pt x="7464397" y="3230090"/>
                  <a:pt x="7460027" y="3211012"/>
                </a:cubicBezTo>
                <a:cubicBezTo>
                  <a:pt x="7458458" y="3180762"/>
                  <a:pt x="7413859" y="3171824"/>
                  <a:pt x="7398619" y="3196116"/>
                </a:cubicBezTo>
                <a:cubicBezTo>
                  <a:pt x="7389654" y="3214679"/>
                  <a:pt x="7394360" y="3243783"/>
                  <a:pt x="7416324" y="3249741"/>
                </a:cubicBezTo>
                <a:cubicBezTo>
                  <a:pt x="7422207" y="3252090"/>
                  <a:pt x="7428244" y="3252434"/>
                  <a:pt x="7433900" y="3251231"/>
                </a:cubicBezTo>
                <a:close/>
                <a:moveTo>
                  <a:pt x="5788627" y="3251311"/>
                </a:moveTo>
                <a:cubicBezTo>
                  <a:pt x="5808485" y="3247678"/>
                  <a:pt x="5824557" y="3225833"/>
                  <a:pt x="5815567" y="3204630"/>
                </a:cubicBezTo>
                <a:cubicBezTo>
                  <a:pt x="5809686" y="3178411"/>
                  <a:pt x="5773724" y="3176587"/>
                  <a:pt x="5756987" y="3192775"/>
                </a:cubicBezTo>
                <a:cubicBezTo>
                  <a:pt x="5743416" y="3209190"/>
                  <a:pt x="5747940" y="3239513"/>
                  <a:pt x="5768296" y="3248177"/>
                </a:cubicBezTo>
                <a:cubicBezTo>
                  <a:pt x="5774968" y="3251710"/>
                  <a:pt x="5782008" y="3252523"/>
                  <a:pt x="5788627" y="3251311"/>
                </a:cubicBezTo>
                <a:close/>
                <a:moveTo>
                  <a:pt x="1059532" y="3251322"/>
                </a:moveTo>
                <a:cubicBezTo>
                  <a:pt x="1078106" y="3249345"/>
                  <a:pt x="1094090" y="3231789"/>
                  <a:pt x="1090178" y="3211314"/>
                </a:cubicBezTo>
                <a:cubicBezTo>
                  <a:pt x="1089952" y="3181533"/>
                  <a:pt x="1045958" y="3173411"/>
                  <a:pt x="1029404" y="3194393"/>
                </a:cubicBezTo>
                <a:cubicBezTo>
                  <a:pt x="1017611" y="3211089"/>
                  <a:pt x="1021919" y="3237711"/>
                  <a:pt x="1040741" y="3247638"/>
                </a:cubicBezTo>
                <a:cubicBezTo>
                  <a:pt x="1046866" y="3250910"/>
                  <a:pt x="1053342" y="3251981"/>
                  <a:pt x="1059532" y="3251322"/>
                </a:cubicBezTo>
                <a:close/>
                <a:moveTo>
                  <a:pt x="8047698" y="3251350"/>
                </a:moveTo>
                <a:cubicBezTo>
                  <a:pt x="8066371" y="3248897"/>
                  <a:pt x="8082070" y="3230839"/>
                  <a:pt x="8078102" y="3210878"/>
                </a:cubicBezTo>
                <a:cubicBezTo>
                  <a:pt x="8078102" y="3188549"/>
                  <a:pt x="8052111" y="3178174"/>
                  <a:pt x="8033020" y="3184941"/>
                </a:cubicBezTo>
                <a:cubicBezTo>
                  <a:pt x="8004039" y="3191030"/>
                  <a:pt x="8002429" y="3237493"/>
                  <a:pt x="8028650" y="3248094"/>
                </a:cubicBezTo>
                <a:cubicBezTo>
                  <a:pt x="8034918" y="3251251"/>
                  <a:pt x="8041473" y="3252167"/>
                  <a:pt x="8047698" y="3251350"/>
                </a:cubicBezTo>
                <a:close/>
                <a:moveTo>
                  <a:pt x="5062663" y="3251490"/>
                </a:moveTo>
                <a:cubicBezTo>
                  <a:pt x="5080382" y="3252319"/>
                  <a:pt x="5098131" y="3238669"/>
                  <a:pt x="5097794" y="3218769"/>
                </a:cubicBezTo>
                <a:cubicBezTo>
                  <a:pt x="5102066" y="3193596"/>
                  <a:pt x="5073060" y="3174999"/>
                  <a:pt x="5051248" y="3185204"/>
                </a:cubicBezTo>
                <a:cubicBezTo>
                  <a:pt x="5024940" y="3191554"/>
                  <a:pt x="5022691" y="3233737"/>
                  <a:pt x="5045627" y="3245529"/>
                </a:cubicBezTo>
                <a:cubicBezTo>
                  <a:pt x="5050855" y="3249328"/>
                  <a:pt x="5056757" y="3251213"/>
                  <a:pt x="5062663" y="3251490"/>
                </a:cubicBezTo>
                <a:close/>
                <a:moveTo>
                  <a:pt x="2397516" y="3251515"/>
                </a:moveTo>
                <a:cubicBezTo>
                  <a:pt x="2412780" y="3249197"/>
                  <a:pt x="2426303" y="3236043"/>
                  <a:pt x="2424773" y="3219138"/>
                </a:cubicBezTo>
                <a:cubicBezTo>
                  <a:pt x="2430439" y="3194067"/>
                  <a:pt x="2403228" y="3176586"/>
                  <a:pt x="2381446" y="3184176"/>
                </a:cubicBezTo>
                <a:cubicBezTo>
                  <a:pt x="2351058" y="3190387"/>
                  <a:pt x="2352869" y="3243979"/>
                  <a:pt x="2382124" y="3249959"/>
                </a:cubicBezTo>
                <a:cubicBezTo>
                  <a:pt x="2387108" y="3251856"/>
                  <a:pt x="2392384" y="3252288"/>
                  <a:pt x="2397516" y="3251515"/>
                </a:cubicBezTo>
                <a:close/>
                <a:moveTo>
                  <a:pt x="2088417" y="3251553"/>
                </a:moveTo>
                <a:cubicBezTo>
                  <a:pt x="2107066" y="3249095"/>
                  <a:pt x="2124091" y="3231310"/>
                  <a:pt x="2119448" y="3211473"/>
                </a:cubicBezTo>
                <a:cubicBezTo>
                  <a:pt x="2117842" y="3187759"/>
                  <a:pt x="2087823" y="3176586"/>
                  <a:pt x="2067868" y="3186391"/>
                </a:cubicBezTo>
                <a:cubicBezTo>
                  <a:pt x="2041504" y="3195739"/>
                  <a:pt x="2043569" y="3239747"/>
                  <a:pt x="2069932" y="3248411"/>
                </a:cubicBezTo>
                <a:cubicBezTo>
                  <a:pt x="2075783" y="3251489"/>
                  <a:pt x="2082197" y="3252373"/>
                  <a:pt x="2088417" y="3251553"/>
                </a:cubicBezTo>
                <a:close/>
                <a:moveTo>
                  <a:pt x="1163108" y="3251564"/>
                </a:moveTo>
                <a:cubicBezTo>
                  <a:pt x="1181834" y="3249274"/>
                  <a:pt x="1198561" y="3231717"/>
                  <a:pt x="1193744" y="3211870"/>
                </a:cubicBezTo>
                <a:cubicBezTo>
                  <a:pt x="1193057" y="3187669"/>
                  <a:pt x="1161181" y="3176586"/>
                  <a:pt x="1141922" y="3187216"/>
                </a:cubicBezTo>
                <a:cubicBezTo>
                  <a:pt x="1117617" y="3198525"/>
                  <a:pt x="1120370" y="3238559"/>
                  <a:pt x="1144443" y="3248284"/>
                </a:cubicBezTo>
                <a:cubicBezTo>
                  <a:pt x="1150405" y="3251394"/>
                  <a:pt x="1156867" y="3252327"/>
                  <a:pt x="1163108" y="3251564"/>
                </a:cubicBezTo>
                <a:close/>
                <a:moveTo>
                  <a:pt x="1372384" y="3251565"/>
                </a:moveTo>
                <a:cubicBezTo>
                  <a:pt x="1390181" y="3248266"/>
                  <a:pt x="1405104" y="3229470"/>
                  <a:pt x="1400839" y="3210023"/>
                </a:cubicBezTo>
                <a:cubicBezTo>
                  <a:pt x="1395836" y="3180853"/>
                  <a:pt x="1351959" y="3171824"/>
                  <a:pt x="1336041" y="3196827"/>
                </a:cubicBezTo>
                <a:cubicBezTo>
                  <a:pt x="1320805" y="3215117"/>
                  <a:pt x="1333993" y="3242435"/>
                  <a:pt x="1354232" y="3249149"/>
                </a:cubicBezTo>
                <a:cubicBezTo>
                  <a:pt x="1360200" y="3252042"/>
                  <a:pt x="1366451" y="3252665"/>
                  <a:pt x="1372384" y="3251565"/>
                </a:cubicBezTo>
                <a:close/>
                <a:moveTo>
                  <a:pt x="7226085" y="3251567"/>
                </a:moveTo>
                <a:cubicBezTo>
                  <a:pt x="7244141" y="3249059"/>
                  <a:pt x="7259606" y="3231242"/>
                  <a:pt x="7255224" y="3211511"/>
                </a:cubicBezTo>
                <a:cubicBezTo>
                  <a:pt x="7254774" y="3177040"/>
                  <a:pt x="7199938" y="3173411"/>
                  <a:pt x="7190050" y="3203574"/>
                </a:cubicBezTo>
                <a:cubicBezTo>
                  <a:pt x="7186454" y="3220129"/>
                  <a:pt x="7189376" y="3242354"/>
                  <a:pt x="7207804" y="3248478"/>
                </a:cubicBezTo>
                <a:cubicBezTo>
                  <a:pt x="7213759" y="3251539"/>
                  <a:pt x="7220066" y="3252404"/>
                  <a:pt x="7226085" y="3251567"/>
                </a:cubicBezTo>
                <a:close/>
                <a:moveTo>
                  <a:pt x="5990105" y="3251585"/>
                </a:moveTo>
                <a:cubicBezTo>
                  <a:pt x="6009576" y="3250672"/>
                  <a:pt x="6027575" y="3232588"/>
                  <a:pt x="6022798" y="3210768"/>
                </a:cubicBezTo>
                <a:cubicBezTo>
                  <a:pt x="6020751" y="3179842"/>
                  <a:pt x="5973890" y="3171824"/>
                  <a:pt x="5960014" y="3197940"/>
                </a:cubicBezTo>
                <a:cubicBezTo>
                  <a:pt x="5954554" y="3213746"/>
                  <a:pt x="5954782" y="3236884"/>
                  <a:pt x="5970933" y="3246276"/>
                </a:cubicBezTo>
                <a:cubicBezTo>
                  <a:pt x="5976961" y="3250285"/>
                  <a:pt x="5983615" y="3251889"/>
                  <a:pt x="5990105" y="3251585"/>
                </a:cubicBezTo>
                <a:close/>
                <a:moveTo>
                  <a:pt x="6289927" y="3251603"/>
                </a:moveTo>
                <a:cubicBezTo>
                  <a:pt x="6315232" y="3257549"/>
                  <a:pt x="6341904" y="3228960"/>
                  <a:pt x="6330050" y="3204031"/>
                </a:cubicBezTo>
                <a:cubicBezTo>
                  <a:pt x="6320475" y="3177958"/>
                  <a:pt x="6280580" y="3176586"/>
                  <a:pt x="6265990" y="3198542"/>
                </a:cubicBezTo>
                <a:cubicBezTo>
                  <a:pt x="6254591" y="3218669"/>
                  <a:pt x="6265534" y="3249087"/>
                  <a:pt x="6289927" y="3251603"/>
                </a:cubicBezTo>
                <a:close/>
                <a:moveTo>
                  <a:pt x="1775826" y="3251611"/>
                </a:moveTo>
                <a:cubicBezTo>
                  <a:pt x="1795587" y="3250946"/>
                  <a:pt x="1814269" y="3233223"/>
                  <a:pt x="1808858" y="3211448"/>
                </a:cubicBezTo>
                <a:cubicBezTo>
                  <a:pt x="1807957" y="3180389"/>
                  <a:pt x="1761294" y="3173412"/>
                  <a:pt x="1746190" y="3197944"/>
                </a:cubicBezTo>
                <a:cubicBezTo>
                  <a:pt x="1739878" y="3213248"/>
                  <a:pt x="1741005" y="3236430"/>
                  <a:pt x="1756559" y="3246108"/>
                </a:cubicBezTo>
                <a:cubicBezTo>
                  <a:pt x="1762534" y="3250159"/>
                  <a:pt x="1769240" y="3251833"/>
                  <a:pt x="1775826" y="3251611"/>
                </a:cubicBezTo>
                <a:close/>
                <a:moveTo>
                  <a:pt x="5879881" y="3251612"/>
                </a:moveTo>
                <a:cubicBezTo>
                  <a:pt x="5905973" y="3259137"/>
                  <a:pt x="5927566" y="3229036"/>
                  <a:pt x="5917894" y="3204864"/>
                </a:cubicBezTo>
                <a:cubicBezTo>
                  <a:pt x="5911146" y="3180464"/>
                  <a:pt x="5876732" y="3176587"/>
                  <a:pt x="5860537" y="3193690"/>
                </a:cubicBezTo>
                <a:cubicBezTo>
                  <a:pt x="5845016" y="3212389"/>
                  <a:pt x="5852889" y="3249560"/>
                  <a:pt x="5879881" y="3251612"/>
                </a:cubicBezTo>
                <a:close/>
                <a:moveTo>
                  <a:pt x="2601403" y="3251648"/>
                </a:moveTo>
                <a:cubicBezTo>
                  <a:pt x="2619048" y="3248813"/>
                  <a:pt x="2634271" y="3230818"/>
                  <a:pt x="2631375" y="3212055"/>
                </a:cubicBezTo>
                <a:cubicBezTo>
                  <a:pt x="2632512" y="3190677"/>
                  <a:pt x="2607570" y="3179761"/>
                  <a:pt x="2589650" y="3183855"/>
                </a:cubicBezTo>
                <a:cubicBezTo>
                  <a:pt x="2557679" y="3187039"/>
                  <a:pt x="2555865" y="3238209"/>
                  <a:pt x="2583529" y="3248898"/>
                </a:cubicBezTo>
                <a:cubicBezTo>
                  <a:pt x="2589367" y="3251855"/>
                  <a:pt x="2595519" y="3252594"/>
                  <a:pt x="2601403" y="3251648"/>
                </a:cubicBezTo>
                <a:close/>
                <a:moveTo>
                  <a:pt x="4859500" y="3251650"/>
                </a:moveTo>
                <a:cubicBezTo>
                  <a:pt x="4876613" y="3250576"/>
                  <a:pt x="4893118" y="3236969"/>
                  <a:pt x="4892947" y="3218769"/>
                </a:cubicBezTo>
                <a:cubicBezTo>
                  <a:pt x="4897279" y="3192008"/>
                  <a:pt x="4863073" y="3174999"/>
                  <a:pt x="4841410" y="3186565"/>
                </a:cubicBezTo>
                <a:cubicBezTo>
                  <a:pt x="4814729" y="3196544"/>
                  <a:pt x="4817010" y="3238726"/>
                  <a:pt x="4842778" y="3248251"/>
                </a:cubicBezTo>
                <a:cubicBezTo>
                  <a:pt x="4848023" y="3250973"/>
                  <a:pt x="4853795" y="3252007"/>
                  <a:pt x="4859500" y="3251650"/>
                </a:cubicBezTo>
                <a:close/>
                <a:moveTo>
                  <a:pt x="5584436" y="3251666"/>
                </a:moveTo>
                <a:cubicBezTo>
                  <a:pt x="5601988" y="3248093"/>
                  <a:pt x="5616700" y="3231072"/>
                  <a:pt x="5612788" y="3211323"/>
                </a:cubicBezTo>
                <a:cubicBezTo>
                  <a:pt x="5610747" y="3178754"/>
                  <a:pt x="5558133" y="3171824"/>
                  <a:pt x="5546340" y="3201159"/>
                </a:cubicBezTo>
                <a:cubicBezTo>
                  <a:pt x="5535454" y="3219407"/>
                  <a:pt x="5547247" y="3244585"/>
                  <a:pt x="5566524" y="3250360"/>
                </a:cubicBezTo>
                <a:cubicBezTo>
                  <a:pt x="5572420" y="3252554"/>
                  <a:pt x="5578586" y="3252857"/>
                  <a:pt x="5584436" y="3251666"/>
                </a:cubicBezTo>
                <a:close/>
                <a:moveTo>
                  <a:pt x="7636481" y="3251679"/>
                </a:moveTo>
                <a:cubicBezTo>
                  <a:pt x="7654661" y="3249483"/>
                  <a:pt x="7671155" y="3232214"/>
                  <a:pt x="7667932" y="3212503"/>
                </a:cubicBezTo>
                <a:cubicBezTo>
                  <a:pt x="7667706" y="3176852"/>
                  <a:pt x="7609136" y="3171824"/>
                  <a:pt x="7600317" y="3204733"/>
                </a:cubicBezTo>
                <a:cubicBezTo>
                  <a:pt x="7592854" y="3221416"/>
                  <a:pt x="7602352" y="3241527"/>
                  <a:pt x="7618408" y="3248383"/>
                </a:cubicBezTo>
                <a:cubicBezTo>
                  <a:pt x="7624175" y="3251468"/>
                  <a:pt x="7630422" y="3252411"/>
                  <a:pt x="7636481" y="3251679"/>
                </a:cubicBezTo>
                <a:close/>
                <a:moveTo>
                  <a:pt x="2499150" y="3251681"/>
                </a:moveTo>
                <a:cubicBezTo>
                  <a:pt x="2517764" y="3249426"/>
                  <a:pt x="2533753" y="3231946"/>
                  <a:pt x="2529330" y="3211259"/>
                </a:cubicBezTo>
                <a:cubicBezTo>
                  <a:pt x="2527289" y="3180030"/>
                  <a:pt x="2479424" y="3171824"/>
                  <a:pt x="2465599" y="3198722"/>
                </a:cubicBezTo>
                <a:cubicBezTo>
                  <a:pt x="2459022" y="3215362"/>
                  <a:pt x="2460611" y="3241348"/>
                  <a:pt x="2480334" y="3248415"/>
                </a:cubicBezTo>
                <a:cubicBezTo>
                  <a:pt x="2486459" y="3251492"/>
                  <a:pt x="2492952" y="3252432"/>
                  <a:pt x="2499150" y="3251681"/>
                </a:cubicBezTo>
                <a:close/>
                <a:moveTo>
                  <a:pt x="1469520" y="3251756"/>
                </a:moveTo>
                <a:cubicBezTo>
                  <a:pt x="1488368" y="3249924"/>
                  <a:pt x="1504897" y="3232953"/>
                  <a:pt x="1499993" y="3211353"/>
                </a:cubicBezTo>
                <a:cubicBezTo>
                  <a:pt x="1499317" y="3180954"/>
                  <a:pt x="1456473" y="3173411"/>
                  <a:pt x="1439336" y="3194211"/>
                </a:cubicBezTo>
                <a:cubicBezTo>
                  <a:pt x="1427161" y="3210896"/>
                  <a:pt x="1431893" y="3238324"/>
                  <a:pt x="1450610" y="3248153"/>
                </a:cubicBezTo>
                <a:cubicBezTo>
                  <a:pt x="1456698" y="3251296"/>
                  <a:pt x="1463237" y="3252367"/>
                  <a:pt x="1469520" y="3251756"/>
                </a:cubicBezTo>
                <a:close/>
                <a:moveTo>
                  <a:pt x="1255810" y="3251757"/>
                </a:moveTo>
                <a:cubicBezTo>
                  <a:pt x="1283547" y="3257549"/>
                  <a:pt x="1308103" y="3221869"/>
                  <a:pt x="1292186" y="3197542"/>
                </a:cubicBezTo>
                <a:cubicBezTo>
                  <a:pt x="1276726" y="3171824"/>
                  <a:pt x="1229662" y="3179470"/>
                  <a:pt x="1226475" y="3211211"/>
                </a:cubicBezTo>
                <a:cubicBezTo>
                  <a:pt x="1222384" y="3230210"/>
                  <a:pt x="1238076" y="3248282"/>
                  <a:pt x="1255810" y="3251757"/>
                </a:cubicBezTo>
                <a:close/>
                <a:moveTo>
                  <a:pt x="6907273" y="3251768"/>
                </a:moveTo>
                <a:cubicBezTo>
                  <a:pt x="6935778" y="3257549"/>
                  <a:pt x="6949916" y="3226102"/>
                  <a:pt x="6949688" y="3202053"/>
                </a:cubicBezTo>
                <a:cubicBezTo>
                  <a:pt x="6935550" y="3186561"/>
                  <a:pt x="6913202" y="3174999"/>
                  <a:pt x="6893363" y="3187023"/>
                </a:cubicBezTo>
                <a:cubicBezTo>
                  <a:pt x="6867366" y="3203209"/>
                  <a:pt x="6876488" y="3248300"/>
                  <a:pt x="6907273" y="3251768"/>
                </a:cubicBezTo>
                <a:close/>
                <a:moveTo>
                  <a:pt x="4759613" y="3251795"/>
                </a:moveTo>
                <a:cubicBezTo>
                  <a:pt x="4778306" y="3249024"/>
                  <a:pt x="4794650" y="3231110"/>
                  <a:pt x="4791561" y="3211004"/>
                </a:cubicBezTo>
                <a:cubicBezTo>
                  <a:pt x="4788816" y="3180073"/>
                  <a:pt x="4738711" y="3171824"/>
                  <a:pt x="4725441" y="3199090"/>
                </a:cubicBezTo>
                <a:cubicBezTo>
                  <a:pt x="4717891" y="3216274"/>
                  <a:pt x="4721094" y="3241707"/>
                  <a:pt x="4740770" y="3249039"/>
                </a:cubicBezTo>
                <a:cubicBezTo>
                  <a:pt x="4746890" y="3251960"/>
                  <a:pt x="4753382" y="3252719"/>
                  <a:pt x="4759613" y="3251795"/>
                </a:cubicBezTo>
                <a:close/>
                <a:moveTo>
                  <a:pt x="5271046" y="3251836"/>
                </a:moveTo>
                <a:cubicBezTo>
                  <a:pt x="5287674" y="3250867"/>
                  <a:pt x="5303243" y="3237651"/>
                  <a:pt x="5303414" y="3219575"/>
                </a:cubicBezTo>
                <a:cubicBezTo>
                  <a:pt x="5310029" y="3186607"/>
                  <a:pt x="5261896" y="3170237"/>
                  <a:pt x="5242735" y="3194565"/>
                </a:cubicBezTo>
                <a:cubicBezTo>
                  <a:pt x="5232241" y="3211845"/>
                  <a:pt x="5235435" y="3238674"/>
                  <a:pt x="5254597" y="3248451"/>
                </a:cubicBezTo>
                <a:cubicBezTo>
                  <a:pt x="5259843" y="3251122"/>
                  <a:pt x="5265504" y="3252160"/>
                  <a:pt x="5271046" y="3251836"/>
                </a:cubicBezTo>
                <a:close/>
                <a:moveTo>
                  <a:pt x="2186459" y="3251892"/>
                </a:moveTo>
                <a:cubicBezTo>
                  <a:pt x="2214055" y="3253022"/>
                  <a:pt x="2220896" y="3224076"/>
                  <a:pt x="2220896" y="3202367"/>
                </a:cubicBezTo>
                <a:cubicBezTo>
                  <a:pt x="2207898" y="3189703"/>
                  <a:pt x="2189881" y="3176587"/>
                  <a:pt x="2171187" y="3186763"/>
                </a:cubicBezTo>
                <a:cubicBezTo>
                  <a:pt x="2136754" y="3196940"/>
                  <a:pt x="2150661" y="3255962"/>
                  <a:pt x="2186459" y="3251892"/>
                </a:cubicBezTo>
                <a:close/>
                <a:moveTo>
                  <a:pt x="1675094" y="3251900"/>
                </a:moveTo>
                <a:cubicBezTo>
                  <a:pt x="1691911" y="3250601"/>
                  <a:pt x="1708048" y="3237022"/>
                  <a:pt x="1706664" y="3218804"/>
                </a:cubicBezTo>
                <a:cubicBezTo>
                  <a:pt x="1712893" y="3186491"/>
                  <a:pt x="1666286" y="3171824"/>
                  <a:pt x="1646675" y="3193366"/>
                </a:cubicBezTo>
                <a:cubicBezTo>
                  <a:pt x="1633524" y="3210095"/>
                  <a:pt x="1637907" y="3240116"/>
                  <a:pt x="1658673" y="3248825"/>
                </a:cubicBezTo>
                <a:cubicBezTo>
                  <a:pt x="1663806" y="3251403"/>
                  <a:pt x="1669488" y="3252334"/>
                  <a:pt x="1675094" y="3251900"/>
                </a:cubicBezTo>
                <a:close/>
                <a:moveTo>
                  <a:pt x="1571686" y="3251919"/>
                </a:moveTo>
                <a:cubicBezTo>
                  <a:pt x="1588845" y="3251218"/>
                  <a:pt x="1604799" y="3238327"/>
                  <a:pt x="1604626" y="3219357"/>
                </a:cubicBezTo>
                <a:cubicBezTo>
                  <a:pt x="1609712" y="3194983"/>
                  <a:pt x="1581736" y="3176587"/>
                  <a:pt x="1559770" y="3183485"/>
                </a:cubicBezTo>
                <a:cubicBezTo>
                  <a:pt x="1529710" y="3189004"/>
                  <a:pt x="1527166" y="3237982"/>
                  <a:pt x="1554683" y="3248330"/>
                </a:cubicBezTo>
                <a:cubicBezTo>
                  <a:pt x="1560117" y="3251031"/>
                  <a:pt x="1565970" y="3252152"/>
                  <a:pt x="1571686" y="3251919"/>
                </a:cubicBezTo>
                <a:close/>
                <a:moveTo>
                  <a:pt x="4659116" y="3251975"/>
                </a:moveTo>
                <a:cubicBezTo>
                  <a:pt x="4676722" y="3248683"/>
                  <a:pt x="4690997" y="3230515"/>
                  <a:pt x="4686512" y="3211706"/>
                </a:cubicBezTo>
                <a:cubicBezTo>
                  <a:pt x="4685822" y="3182751"/>
                  <a:pt x="4646491" y="3174999"/>
                  <a:pt x="4627170" y="3191643"/>
                </a:cubicBezTo>
                <a:cubicBezTo>
                  <a:pt x="4611529" y="3209198"/>
                  <a:pt x="4616589" y="3242941"/>
                  <a:pt x="4640970" y="3249781"/>
                </a:cubicBezTo>
                <a:cubicBezTo>
                  <a:pt x="4647008" y="3252516"/>
                  <a:pt x="4653247" y="3253072"/>
                  <a:pt x="4659116" y="3251975"/>
                </a:cubicBezTo>
                <a:close/>
                <a:moveTo>
                  <a:pt x="4245936" y="3251983"/>
                </a:moveTo>
                <a:cubicBezTo>
                  <a:pt x="4267128" y="3249063"/>
                  <a:pt x="4285993" y="3226893"/>
                  <a:pt x="4276172" y="3205236"/>
                </a:cubicBezTo>
                <a:cubicBezTo>
                  <a:pt x="4268362" y="3181816"/>
                  <a:pt x="4235053" y="3176586"/>
                  <a:pt x="4217825" y="3192275"/>
                </a:cubicBezTo>
                <a:cubicBezTo>
                  <a:pt x="4200366" y="3206373"/>
                  <a:pt x="4204042" y="3238660"/>
                  <a:pt x="4224946" y="3247755"/>
                </a:cubicBezTo>
                <a:cubicBezTo>
                  <a:pt x="4231550" y="3251791"/>
                  <a:pt x="4238872" y="3252957"/>
                  <a:pt x="4245936" y="3251983"/>
                </a:cubicBezTo>
                <a:close/>
                <a:moveTo>
                  <a:pt x="5472350" y="3252035"/>
                </a:moveTo>
                <a:cubicBezTo>
                  <a:pt x="5490244" y="3252544"/>
                  <a:pt x="5508138" y="3239256"/>
                  <a:pt x="5509694" y="3219866"/>
                </a:cubicBezTo>
                <a:cubicBezTo>
                  <a:pt x="5517992" y="3186856"/>
                  <a:pt x="5469354" y="3170236"/>
                  <a:pt x="5448607" y="3191704"/>
                </a:cubicBezTo>
                <a:cubicBezTo>
                  <a:pt x="5433854" y="3206247"/>
                  <a:pt x="5436620" y="3236025"/>
                  <a:pt x="5455062" y="3246643"/>
                </a:cubicBezTo>
                <a:cubicBezTo>
                  <a:pt x="5460421" y="3250163"/>
                  <a:pt x="5466386" y="3251866"/>
                  <a:pt x="5472350" y="3252035"/>
                </a:cubicBezTo>
                <a:close/>
                <a:moveTo>
                  <a:pt x="6095165" y="3252041"/>
                </a:moveTo>
                <a:cubicBezTo>
                  <a:pt x="6130350" y="3252502"/>
                  <a:pt x="6137116" y="3192299"/>
                  <a:pt x="6102608" y="3184687"/>
                </a:cubicBezTo>
                <a:cubicBezTo>
                  <a:pt x="6080279" y="3174999"/>
                  <a:pt x="6062460" y="3193914"/>
                  <a:pt x="6054566" y="3213289"/>
                </a:cubicBezTo>
                <a:cubicBezTo>
                  <a:pt x="6059528" y="3233126"/>
                  <a:pt x="6071031" y="3255962"/>
                  <a:pt x="6095165" y="3252041"/>
                </a:cubicBezTo>
                <a:close/>
                <a:moveTo>
                  <a:pt x="7842583" y="3252201"/>
                </a:moveTo>
                <a:cubicBezTo>
                  <a:pt x="7859430" y="3250178"/>
                  <a:pt x="7874778" y="3236111"/>
                  <a:pt x="7875126" y="3218279"/>
                </a:cubicBezTo>
                <a:cubicBezTo>
                  <a:pt x="7878604" y="3184808"/>
                  <a:pt x="7825039" y="3168649"/>
                  <a:pt x="7808808" y="3197735"/>
                </a:cubicBezTo>
                <a:cubicBezTo>
                  <a:pt x="7796054" y="3215740"/>
                  <a:pt x="7805097" y="3242517"/>
                  <a:pt x="7825735" y="3249904"/>
                </a:cubicBezTo>
                <a:cubicBezTo>
                  <a:pt x="7831184" y="3252212"/>
                  <a:pt x="7836967" y="3252876"/>
                  <a:pt x="7842583" y="3252201"/>
                </a:cubicBezTo>
                <a:close/>
                <a:moveTo>
                  <a:pt x="6610301" y="3252311"/>
                </a:moveTo>
                <a:cubicBezTo>
                  <a:pt x="6630959" y="3249118"/>
                  <a:pt x="6648227" y="3225036"/>
                  <a:pt x="6638505" y="3203783"/>
                </a:cubicBezTo>
                <a:cubicBezTo>
                  <a:pt x="6630546" y="3178872"/>
                  <a:pt x="6593480" y="3176587"/>
                  <a:pt x="6578699" y="3196013"/>
                </a:cubicBezTo>
                <a:cubicBezTo>
                  <a:pt x="6567329" y="3212010"/>
                  <a:pt x="6571195" y="3238749"/>
                  <a:pt x="6589387" y="3247661"/>
                </a:cubicBezTo>
                <a:cubicBezTo>
                  <a:pt x="6596152" y="3252118"/>
                  <a:pt x="6603415" y="3253375"/>
                  <a:pt x="6610301" y="3252311"/>
                </a:cubicBezTo>
                <a:close/>
                <a:moveTo>
                  <a:pt x="8558426" y="3252386"/>
                </a:moveTo>
                <a:cubicBezTo>
                  <a:pt x="8574441" y="3252041"/>
                  <a:pt x="8590294" y="3240579"/>
                  <a:pt x="8593059" y="3224204"/>
                </a:cubicBezTo>
                <a:cubicBezTo>
                  <a:pt x="8602504" y="3195705"/>
                  <a:pt x="8564492" y="3173412"/>
                  <a:pt x="8540993" y="3186512"/>
                </a:cubicBezTo>
                <a:cubicBezTo>
                  <a:pt x="8515191" y="3196854"/>
                  <a:pt x="8517956" y="3238683"/>
                  <a:pt x="8542836" y="3248795"/>
                </a:cubicBezTo>
                <a:cubicBezTo>
                  <a:pt x="8547732" y="3251380"/>
                  <a:pt x="8553088" y="3252501"/>
                  <a:pt x="8558426" y="3252386"/>
                </a:cubicBezTo>
                <a:close/>
                <a:moveTo>
                  <a:pt x="7325434" y="3252503"/>
                </a:moveTo>
                <a:cubicBezTo>
                  <a:pt x="7345201" y="3251904"/>
                  <a:pt x="7364136" y="3233357"/>
                  <a:pt x="7359018" y="3211475"/>
                </a:cubicBezTo>
                <a:cubicBezTo>
                  <a:pt x="7358791" y="3180249"/>
                  <a:pt x="7311936" y="3173411"/>
                  <a:pt x="7296925" y="3197572"/>
                </a:cubicBezTo>
                <a:cubicBezTo>
                  <a:pt x="7288054" y="3213299"/>
                  <a:pt x="7290101" y="3236320"/>
                  <a:pt x="7306250" y="3246576"/>
                </a:cubicBezTo>
                <a:cubicBezTo>
                  <a:pt x="7312164" y="3250907"/>
                  <a:pt x="7318845" y="3252702"/>
                  <a:pt x="7325434" y="3252503"/>
                </a:cubicBezTo>
                <a:close/>
                <a:moveTo>
                  <a:pt x="7941023" y="3252562"/>
                </a:moveTo>
                <a:cubicBezTo>
                  <a:pt x="7958897" y="3252498"/>
                  <a:pt x="7976252" y="3239130"/>
                  <a:pt x="7975560" y="3219593"/>
                </a:cubicBezTo>
                <a:cubicBezTo>
                  <a:pt x="7981792" y="3185774"/>
                  <a:pt x="7929395" y="3170236"/>
                  <a:pt x="7912083" y="3197428"/>
                </a:cubicBezTo>
                <a:cubicBezTo>
                  <a:pt x="7904004" y="3213195"/>
                  <a:pt x="7904466" y="3239930"/>
                  <a:pt x="7923624" y="3247928"/>
                </a:cubicBezTo>
                <a:cubicBezTo>
                  <a:pt x="7929048" y="3251127"/>
                  <a:pt x="7935064" y="3252584"/>
                  <a:pt x="7941023" y="3252562"/>
                </a:cubicBezTo>
                <a:close/>
                <a:moveTo>
                  <a:pt x="854592" y="3346254"/>
                </a:moveTo>
                <a:cubicBezTo>
                  <a:pt x="868702" y="3344428"/>
                  <a:pt x="881666" y="3331418"/>
                  <a:pt x="878617" y="3315684"/>
                </a:cubicBezTo>
                <a:cubicBezTo>
                  <a:pt x="878617" y="3288482"/>
                  <a:pt x="834099" y="3282949"/>
                  <a:pt x="827094" y="3308768"/>
                </a:cubicBezTo>
                <a:cubicBezTo>
                  <a:pt x="820766" y="3321217"/>
                  <a:pt x="826641" y="3340351"/>
                  <a:pt x="840653" y="3344039"/>
                </a:cubicBezTo>
                <a:cubicBezTo>
                  <a:pt x="845058" y="3346229"/>
                  <a:pt x="849889" y="3346863"/>
                  <a:pt x="854592" y="3346254"/>
                </a:cubicBezTo>
                <a:close/>
                <a:moveTo>
                  <a:pt x="1996346" y="3350992"/>
                </a:moveTo>
                <a:cubicBezTo>
                  <a:pt x="2005747" y="3347212"/>
                  <a:pt x="2013522" y="3339822"/>
                  <a:pt x="2016036" y="3329590"/>
                </a:cubicBezTo>
                <a:cubicBezTo>
                  <a:pt x="2025636" y="3302077"/>
                  <a:pt x="1992264" y="3271836"/>
                  <a:pt x="1966198" y="3287070"/>
                </a:cubicBezTo>
                <a:cubicBezTo>
                  <a:pt x="1939922" y="3298439"/>
                  <a:pt x="1940150" y="3339822"/>
                  <a:pt x="1966883" y="3350736"/>
                </a:cubicBezTo>
                <a:cubicBezTo>
                  <a:pt x="1975909" y="3354943"/>
                  <a:pt x="1986951" y="3354772"/>
                  <a:pt x="1996346" y="3350992"/>
                </a:cubicBezTo>
                <a:close/>
                <a:moveTo>
                  <a:pt x="5282976" y="3351665"/>
                </a:moveTo>
                <a:cubicBezTo>
                  <a:pt x="5291966" y="3348150"/>
                  <a:pt x="5299400" y="3341233"/>
                  <a:pt x="5301936" y="3331481"/>
                </a:cubicBezTo>
                <a:cubicBezTo>
                  <a:pt x="5311617" y="3306761"/>
                  <a:pt x="5286261" y="3275011"/>
                  <a:pt x="5259521" y="3284990"/>
                </a:cubicBezTo>
                <a:cubicBezTo>
                  <a:pt x="5230245" y="3292474"/>
                  <a:pt x="5227479" y="3340326"/>
                  <a:pt x="5254680" y="3351438"/>
                </a:cubicBezTo>
                <a:cubicBezTo>
                  <a:pt x="5263440" y="3355294"/>
                  <a:pt x="5273986" y="3355180"/>
                  <a:pt x="5282976" y="3351665"/>
                </a:cubicBezTo>
                <a:close/>
                <a:moveTo>
                  <a:pt x="7543778" y="3352217"/>
                </a:moveTo>
                <a:cubicBezTo>
                  <a:pt x="7553175" y="3348924"/>
                  <a:pt x="7560968" y="3342050"/>
                  <a:pt x="7563260" y="3331652"/>
                </a:cubicBezTo>
                <a:cubicBezTo>
                  <a:pt x="7573804" y="3306466"/>
                  <a:pt x="7547215" y="3273424"/>
                  <a:pt x="7520398" y="3284515"/>
                </a:cubicBezTo>
                <a:cubicBezTo>
                  <a:pt x="7490830" y="3291216"/>
                  <a:pt x="7488079" y="3338815"/>
                  <a:pt x="7514668" y="3351293"/>
                </a:cubicBezTo>
                <a:cubicBezTo>
                  <a:pt x="7523378" y="3355221"/>
                  <a:pt x="7534380" y="3355510"/>
                  <a:pt x="7543778" y="3352217"/>
                </a:cubicBezTo>
                <a:close/>
                <a:moveTo>
                  <a:pt x="4666506" y="3352687"/>
                </a:moveTo>
                <a:cubicBezTo>
                  <a:pt x="4676228" y="3349164"/>
                  <a:pt x="4684187" y="3341601"/>
                  <a:pt x="4686120" y="3330487"/>
                </a:cubicBezTo>
                <a:cubicBezTo>
                  <a:pt x="4694079" y="3305049"/>
                  <a:pt x="4667927" y="3273424"/>
                  <a:pt x="4641320" y="3285570"/>
                </a:cubicBezTo>
                <a:cubicBezTo>
                  <a:pt x="4613576" y="3293591"/>
                  <a:pt x="4611529" y="3338049"/>
                  <a:pt x="4636317" y="3350654"/>
                </a:cubicBezTo>
                <a:cubicBezTo>
                  <a:pt x="4645300" y="3355695"/>
                  <a:pt x="4656784" y="3356211"/>
                  <a:pt x="4666506" y="3352687"/>
                </a:cubicBezTo>
                <a:close/>
                <a:moveTo>
                  <a:pt x="2709727" y="3352926"/>
                </a:moveTo>
                <a:cubicBezTo>
                  <a:pt x="2730016" y="3346756"/>
                  <a:pt x="2744782" y="3321950"/>
                  <a:pt x="2730488" y="3302712"/>
                </a:cubicBezTo>
                <a:cubicBezTo>
                  <a:pt x="2719240" y="3278412"/>
                  <a:pt x="2681809" y="3278187"/>
                  <a:pt x="2669644" y="3301812"/>
                </a:cubicBezTo>
                <a:cubicBezTo>
                  <a:pt x="2657474" y="3320037"/>
                  <a:pt x="2668265" y="3345012"/>
                  <a:pt x="2688468" y="3351987"/>
                </a:cubicBezTo>
                <a:cubicBezTo>
                  <a:pt x="2695586" y="3354968"/>
                  <a:pt x="2702963" y="3354982"/>
                  <a:pt x="2709727" y="3352926"/>
                </a:cubicBezTo>
                <a:close/>
                <a:moveTo>
                  <a:pt x="6618384" y="3353036"/>
                </a:moveTo>
                <a:cubicBezTo>
                  <a:pt x="6627597" y="3349530"/>
                  <a:pt x="6635138" y="3342231"/>
                  <a:pt x="6637179" y="3331542"/>
                </a:cubicBezTo>
                <a:cubicBezTo>
                  <a:pt x="6648291" y="3306254"/>
                  <a:pt x="6621757" y="3276599"/>
                  <a:pt x="6595677" y="3284415"/>
                </a:cubicBezTo>
                <a:cubicBezTo>
                  <a:pt x="6567329" y="3292691"/>
                  <a:pt x="6562566" y="3338438"/>
                  <a:pt x="6589554" y="3351772"/>
                </a:cubicBezTo>
                <a:cubicBezTo>
                  <a:pt x="6598285" y="3356254"/>
                  <a:pt x="6609171" y="3356542"/>
                  <a:pt x="6618384" y="3353036"/>
                </a:cubicBezTo>
                <a:close/>
                <a:moveTo>
                  <a:pt x="7950951" y="3353048"/>
                </a:moveTo>
                <a:cubicBezTo>
                  <a:pt x="7968623" y="3348242"/>
                  <a:pt x="7981253" y="3327480"/>
                  <a:pt x="7974873" y="3308893"/>
                </a:cubicBezTo>
                <a:cubicBezTo>
                  <a:pt x="7970965" y="3282973"/>
                  <a:pt x="7931655" y="3273424"/>
                  <a:pt x="7916253" y="3294797"/>
                </a:cubicBezTo>
                <a:cubicBezTo>
                  <a:pt x="7899241" y="3312986"/>
                  <a:pt x="7907517" y="3345726"/>
                  <a:pt x="7932115" y="3351865"/>
                </a:cubicBezTo>
                <a:cubicBezTo>
                  <a:pt x="7938609" y="3354480"/>
                  <a:pt x="7945060" y="3354651"/>
                  <a:pt x="7950951" y="3353048"/>
                </a:cubicBezTo>
                <a:close/>
                <a:moveTo>
                  <a:pt x="1066495" y="3353548"/>
                </a:moveTo>
                <a:cubicBezTo>
                  <a:pt x="1074943" y="3351739"/>
                  <a:pt x="1082480" y="3347047"/>
                  <a:pt x="1086333" y="3338794"/>
                </a:cubicBezTo>
                <a:cubicBezTo>
                  <a:pt x="1098581" y="3316407"/>
                  <a:pt x="1082253" y="3279774"/>
                  <a:pt x="1053906" y="3284071"/>
                </a:cubicBezTo>
                <a:cubicBezTo>
                  <a:pt x="1019663" y="3284071"/>
                  <a:pt x="1011273" y="3337437"/>
                  <a:pt x="1041208" y="3351004"/>
                </a:cubicBezTo>
                <a:cubicBezTo>
                  <a:pt x="1048691" y="3354283"/>
                  <a:pt x="1058045" y="3355357"/>
                  <a:pt x="1066495" y="3353548"/>
                </a:cubicBezTo>
                <a:close/>
                <a:moveTo>
                  <a:pt x="5072859" y="3353585"/>
                </a:moveTo>
                <a:cubicBezTo>
                  <a:pt x="5091045" y="3348710"/>
                  <a:pt x="5104519" y="3328439"/>
                  <a:pt x="5097587" y="3309068"/>
                </a:cubicBezTo>
                <a:cubicBezTo>
                  <a:pt x="5094583" y="3284611"/>
                  <a:pt x="5059230" y="3275011"/>
                  <a:pt x="5042362" y="3291468"/>
                </a:cubicBezTo>
                <a:cubicBezTo>
                  <a:pt x="5021104" y="3307011"/>
                  <a:pt x="5026881" y="3346553"/>
                  <a:pt x="5053684" y="3352724"/>
                </a:cubicBezTo>
                <a:cubicBezTo>
                  <a:pt x="5060212" y="3355124"/>
                  <a:pt x="5066797" y="3355210"/>
                  <a:pt x="5072859" y="3353585"/>
                </a:cubicBezTo>
                <a:close/>
                <a:moveTo>
                  <a:pt x="5482968" y="3353689"/>
                </a:moveTo>
                <a:cubicBezTo>
                  <a:pt x="5501520" y="3348491"/>
                  <a:pt x="5515861" y="3327956"/>
                  <a:pt x="5509468" y="3308709"/>
                </a:cubicBezTo>
                <a:cubicBezTo>
                  <a:pt x="5503248" y="3282360"/>
                  <a:pt x="5464314" y="3273424"/>
                  <a:pt x="5448418" y="3295878"/>
                </a:cubicBezTo>
                <a:cubicBezTo>
                  <a:pt x="5430679" y="3314208"/>
                  <a:pt x="5440816" y="3344682"/>
                  <a:pt x="5463623" y="3353159"/>
                </a:cubicBezTo>
                <a:cubicBezTo>
                  <a:pt x="5470131" y="3355450"/>
                  <a:pt x="5476783" y="3355422"/>
                  <a:pt x="5482968" y="3353689"/>
                </a:cubicBezTo>
                <a:close/>
                <a:moveTo>
                  <a:pt x="7843160" y="3353861"/>
                </a:moveTo>
                <a:cubicBezTo>
                  <a:pt x="7858533" y="3351661"/>
                  <a:pt x="7872444" y="3339688"/>
                  <a:pt x="7873632" y="3323273"/>
                </a:cubicBezTo>
                <a:cubicBezTo>
                  <a:pt x="7880191" y="3293715"/>
                  <a:pt x="7838346" y="3270249"/>
                  <a:pt x="7816632" y="3291684"/>
                </a:cubicBezTo>
                <a:cubicBezTo>
                  <a:pt x="7794466" y="3307479"/>
                  <a:pt x="7801930" y="3344934"/>
                  <a:pt x="7827716" y="3352606"/>
                </a:cubicBezTo>
                <a:cubicBezTo>
                  <a:pt x="7832749" y="3354241"/>
                  <a:pt x="7838035" y="3354594"/>
                  <a:pt x="7843160" y="3353861"/>
                </a:cubicBezTo>
                <a:close/>
                <a:moveTo>
                  <a:pt x="8647582" y="3353879"/>
                </a:moveTo>
                <a:cubicBezTo>
                  <a:pt x="8668047" y="3360737"/>
                  <a:pt x="8694261" y="3347936"/>
                  <a:pt x="8694491" y="3324618"/>
                </a:cubicBezTo>
                <a:cubicBezTo>
                  <a:pt x="8700929" y="3298101"/>
                  <a:pt x="8670116" y="3275012"/>
                  <a:pt x="8646432" y="3286899"/>
                </a:cubicBezTo>
                <a:cubicBezTo>
                  <a:pt x="8619529" y="3298558"/>
                  <a:pt x="8618379" y="3344049"/>
                  <a:pt x="8647582" y="3353879"/>
                </a:cubicBezTo>
                <a:close/>
                <a:moveTo>
                  <a:pt x="7224216" y="3353898"/>
                </a:moveTo>
                <a:cubicBezTo>
                  <a:pt x="7240148" y="3352744"/>
                  <a:pt x="7255413" y="3340049"/>
                  <a:pt x="7255413" y="3323122"/>
                </a:cubicBezTo>
                <a:cubicBezTo>
                  <a:pt x="7261066" y="3297361"/>
                  <a:pt x="7231442" y="3273424"/>
                  <a:pt x="7208375" y="3285735"/>
                </a:cubicBezTo>
                <a:cubicBezTo>
                  <a:pt x="7182143" y="3296449"/>
                  <a:pt x="7181691" y="3341360"/>
                  <a:pt x="7208602" y="3350934"/>
                </a:cubicBezTo>
                <a:cubicBezTo>
                  <a:pt x="7213521" y="3353385"/>
                  <a:pt x="7218905" y="3354283"/>
                  <a:pt x="7224216" y="3353898"/>
                </a:cubicBezTo>
                <a:close/>
                <a:moveTo>
                  <a:pt x="2088501" y="3353933"/>
                </a:moveTo>
                <a:cubicBezTo>
                  <a:pt x="2106350" y="3351212"/>
                  <a:pt x="2122761" y="3334203"/>
                  <a:pt x="2118869" y="3315152"/>
                </a:cubicBezTo>
                <a:cubicBezTo>
                  <a:pt x="2117968" y="3288392"/>
                  <a:pt x="2078964" y="3271836"/>
                  <a:pt x="2061142" y="3293608"/>
                </a:cubicBezTo>
                <a:cubicBezTo>
                  <a:pt x="2041511" y="3309483"/>
                  <a:pt x="2047827" y="3342367"/>
                  <a:pt x="2070838" y="3351438"/>
                </a:cubicBezTo>
                <a:cubicBezTo>
                  <a:pt x="2076419" y="3354160"/>
                  <a:pt x="2082552" y="3354840"/>
                  <a:pt x="2088501" y="3353933"/>
                </a:cubicBezTo>
                <a:close/>
                <a:moveTo>
                  <a:pt x="1273096" y="3353960"/>
                </a:moveTo>
                <a:cubicBezTo>
                  <a:pt x="1294049" y="3346794"/>
                  <a:pt x="1306967" y="3315931"/>
                  <a:pt x="1289240" y="3296820"/>
                </a:cubicBezTo>
                <a:cubicBezTo>
                  <a:pt x="1273482" y="3275011"/>
                  <a:pt x="1235668" y="3281439"/>
                  <a:pt x="1229140" y="3308298"/>
                </a:cubicBezTo>
                <a:cubicBezTo>
                  <a:pt x="1220811" y="3325975"/>
                  <a:pt x="1233644" y="3346177"/>
                  <a:pt x="1250300" y="3351916"/>
                </a:cubicBezTo>
                <a:cubicBezTo>
                  <a:pt x="1258234" y="3356105"/>
                  <a:pt x="1266111" y="3356349"/>
                  <a:pt x="1273096" y="3353960"/>
                </a:cubicBezTo>
                <a:close/>
                <a:moveTo>
                  <a:pt x="7743181" y="3354004"/>
                </a:moveTo>
                <a:cubicBezTo>
                  <a:pt x="7762178" y="3349536"/>
                  <a:pt x="7777571" y="3328166"/>
                  <a:pt x="7769747" y="3307962"/>
                </a:cubicBezTo>
                <a:cubicBezTo>
                  <a:pt x="7763850" y="3282174"/>
                  <a:pt x="7724390" y="3273424"/>
                  <a:pt x="7709422" y="3295989"/>
                </a:cubicBezTo>
                <a:cubicBezTo>
                  <a:pt x="7691279" y="3313027"/>
                  <a:pt x="7701258" y="3345032"/>
                  <a:pt x="7723709" y="3352169"/>
                </a:cubicBezTo>
                <a:cubicBezTo>
                  <a:pt x="7730116" y="3355105"/>
                  <a:pt x="7736848" y="3355494"/>
                  <a:pt x="7743181" y="3354004"/>
                </a:cubicBezTo>
                <a:close/>
                <a:moveTo>
                  <a:pt x="1469716" y="3354170"/>
                </a:moveTo>
                <a:cubicBezTo>
                  <a:pt x="1488236" y="3352911"/>
                  <a:pt x="1504850" y="3335818"/>
                  <a:pt x="1499777" y="3315170"/>
                </a:cubicBezTo>
                <a:cubicBezTo>
                  <a:pt x="1502257" y="3288317"/>
                  <a:pt x="1465051" y="3273424"/>
                  <a:pt x="1446560" y="3291025"/>
                </a:cubicBezTo>
                <a:cubicBezTo>
                  <a:pt x="1427170" y="3304790"/>
                  <a:pt x="1429198" y="3339767"/>
                  <a:pt x="1451294" y="3349696"/>
                </a:cubicBezTo>
                <a:cubicBezTo>
                  <a:pt x="1457158" y="3353250"/>
                  <a:pt x="1463545" y="3354590"/>
                  <a:pt x="1469716" y="3354170"/>
                </a:cubicBezTo>
                <a:close/>
                <a:moveTo>
                  <a:pt x="6194856" y="3354205"/>
                </a:moveTo>
                <a:cubicBezTo>
                  <a:pt x="6199721" y="3354237"/>
                  <a:pt x="6204694" y="3352944"/>
                  <a:pt x="6209667" y="3349817"/>
                </a:cubicBezTo>
                <a:cubicBezTo>
                  <a:pt x="6240304" y="3337083"/>
                  <a:pt x="6232073" y="3286600"/>
                  <a:pt x="6199150" y="3283416"/>
                </a:cubicBezTo>
                <a:cubicBezTo>
                  <a:pt x="6170799" y="3278186"/>
                  <a:pt x="6156166" y="3308203"/>
                  <a:pt x="6156852" y="3331853"/>
                </a:cubicBezTo>
                <a:cubicBezTo>
                  <a:pt x="6166626" y="3342086"/>
                  <a:pt x="6180259" y="3354109"/>
                  <a:pt x="6194856" y="3354205"/>
                </a:cubicBezTo>
                <a:close/>
                <a:moveTo>
                  <a:pt x="1357175" y="3354238"/>
                </a:moveTo>
                <a:cubicBezTo>
                  <a:pt x="1361921" y="3355394"/>
                  <a:pt x="1367136" y="3355309"/>
                  <a:pt x="1372877" y="3353499"/>
                </a:cubicBezTo>
                <a:cubicBezTo>
                  <a:pt x="1407667" y="3347619"/>
                  <a:pt x="1408122" y="3291301"/>
                  <a:pt x="1373105" y="3285646"/>
                </a:cubicBezTo>
                <a:cubicBezTo>
                  <a:pt x="1347639" y="3276599"/>
                  <a:pt x="1332629" y="3303740"/>
                  <a:pt x="1325578" y="3323418"/>
                </a:cubicBezTo>
                <a:cubicBezTo>
                  <a:pt x="1332912" y="3336140"/>
                  <a:pt x="1342933" y="3350771"/>
                  <a:pt x="1357175" y="3354238"/>
                </a:cubicBezTo>
                <a:close/>
                <a:moveTo>
                  <a:pt x="7018873" y="3354284"/>
                </a:moveTo>
                <a:cubicBezTo>
                  <a:pt x="7037328" y="3352757"/>
                  <a:pt x="7054124" y="3335578"/>
                  <a:pt x="7052423" y="3315727"/>
                </a:cubicBezTo>
                <a:cubicBezTo>
                  <a:pt x="7050836" y="3289486"/>
                  <a:pt x="7015230" y="3273424"/>
                  <a:pt x="6995500" y="3291748"/>
                </a:cubicBezTo>
                <a:cubicBezTo>
                  <a:pt x="6975316" y="3304869"/>
                  <a:pt x="6977131" y="3341290"/>
                  <a:pt x="7000489" y="3350113"/>
                </a:cubicBezTo>
                <a:cubicBezTo>
                  <a:pt x="7006386" y="3353562"/>
                  <a:pt x="7012721" y="3354793"/>
                  <a:pt x="7018873" y="3354284"/>
                </a:cubicBezTo>
                <a:close/>
                <a:moveTo>
                  <a:pt x="1161048" y="3354311"/>
                </a:moveTo>
                <a:cubicBezTo>
                  <a:pt x="1177369" y="3353320"/>
                  <a:pt x="1193240" y="3341298"/>
                  <a:pt x="1193756" y="3323905"/>
                </a:cubicBezTo>
                <a:cubicBezTo>
                  <a:pt x="1200179" y="3296168"/>
                  <a:pt x="1162331" y="3270249"/>
                  <a:pt x="1139857" y="3290257"/>
                </a:cubicBezTo>
                <a:cubicBezTo>
                  <a:pt x="1119216" y="3304807"/>
                  <a:pt x="1120364" y="3341639"/>
                  <a:pt x="1145130" y="3351416"/>
                </a:cubicBezTo>
                <a:cubicBezTo>
                  <a:pt x="1150118" y="3353746"/>
                  <a:pt x="1155608" y="3354641"/>
                  <a:pt x="1161048" y="3354311"/>
                </a:cubicBezTo>
                <a:close/>
                <a:moveTo>
                  <a:pt x="6405675" y="3354442"/>
                </a:moveTo>
                <a:cubicBezTo>
                  <a:pt x="6422882" y="3351215"/>
                  <a:pt x="6437893" y="3334291"/>
                  <a:pt x="6435349" y="3315814"/>
                </a:cubicBezTo>
                <a:cubicBezTo>
                  <a:pt x="6434218" y="3288875"/>
                  <a:pt x="6398258" y="3271836"/>
                  <a:pt x="6378129" y="3290947"/>
                </a:cubicBezTo>
                <a:cubicBezTo>
                  <a:pt x="6356191" y="3306604"/>
                  <a:pt x="6362976" y="3344825"/>
                  <a:pt x="6388307" y="3352654"/>
                </a:cubicBezTo>
                <a:cubicBezTo>
                  <a:pt x="6393961" y="3355071"/>
                  <a:pt x="6399940" y="3355517"/>
                  <a:pt x="6405675" y="3354442"/>
                </a:cubicBezTo>
                <a:close/>
                <a:moveTo>
                  <a:pt x="6710128" y="3354468"/>
                </a:moveTo>
                <a:cubicBezTo>
                  <a:pt x="6726188" y="3353429"/>
                  <a:pt x="6741869" y="3341512"/>
                  <a:pt x="6740858" y="3323870"/>
                </a:cubicBezTo>
                <a:cubicBezTo>
                  <a:pt x="6745129" y="3301026"/>
                  <a:pt x="6722647" y="3276599"/>
                  <a:pt x="6699715" y="3285420"/>
                </a:cubicBezTo>
                <a:cubicBezTo>
                  <a:pt x="6670714" y="3292432"/>
                  <a:pt x="6667341" y="3340381"/>
                  <a:pt x="6694545" y="3351690"/>
                </a:cubicBezTo>
                <a:cubicBezTo>
                  <a:pt x="6699378" y="3353952"/>
                  <a:pt x="6704774" y="3354814"/>
                  <a:pt x="6710128" y="3354468"/>
                </a:cubicBezTo>
                <a:close/>
                <a:moveTo>
                  <a:pt x="6813650" y="3354488"/>
                </a:moveTo>
                <a:cubicBezTo>
                  <a:pt x="6829522" y="3353007"/>
                  <a:pt x="6843895" y="3340558"/>
                  <a:pt x="6844235" y="3322994"/>
                </a:cubicBezTo>
                <a:cubicBezTo>
                  <a:pt x="6849904" y="3296165"/>
                  <a:pt x="6816113" y="3271837"/>
                  <a:pt x="6793207" y="3288207"/>
                </a:cubicBezTo>
                <a:cubicBezTo>
                  <a:pt x="6768941" y="3301167"/>
                  <a:pt x="6771889" y="3343230"/>
                  <a:pt x="6797743" y="3352097"/>
                </a:cubicBezTo>
                <a:cubicBezTo>
                  <a:pt x="6802903" y="3354257"/>
                  <a:pt x="6808360" y="3354982"/>
                  <a:pt x="6813650" y="3354488"/>
                </a:cubicBezTo>
                <a:close/>
                <a:moveTo>
                  <a:pt x="5375114" y="3354519"/>
                </a:moveTo>
                <a:cubicBezTo>
                  <a:pt x="5391002" y="3353694"/>
                  <a:pt x="5406440" y="3342166"/>
                  <a:pt x="5406611" y="3324852"/>
                </a:cubicBezTo>
                <a:cubicBezTo>
                  <a:pt x="5411629" y="3299252"/>
                  <a:pt x="5382662" y="3273424"/>
                  <a:pt x="5358484" y="3285995"/>
                </a:cubicBezTo>
                <a:cubicBezTo>
                  <a:pt x="5332254" y="3296967"/>
                  <a:pt x="5332254" y="3341995"/>
                  <a:pt x="5359625" y="3351594"/>
                </a:cubicBezTo>
                <a:cubicBezTo>
                  <a:pt x="5364472" y="3353880"/>
                  <a:pt x="5369818" y="3354794"/>
                  <a:pt x="5375114" y="3354519"/>
                </a:cubicBezTo>
                <a:close/>
                <a:moveTo>
                  <a:pt x="8558892" y="3354583"/>
                </a:moveTo>
                <a:cubicBezTo>
                  <a:pt x="8574042" y="3354197"/>
                  <a:pt x="8588771" y="3343659"/>
                  <a:pt x="8593264" y="3328751"/>
                </a:cubicBezTo>
                <a:cubicBezTo>
                  <a:pt x="8604092" y="3299735"/>
                  <a:pt x="8561933" y="3268662"/>
                  <a:pt x="8537974" y="3290139"/>
                </a:cubicBezTo>
                <a:cubicBezTo>
                  <a:pt x="8516779" y="3304761"/>
                  <a:pt x="8517701" y="3342688"/>
                  <a:pt x="8543964" y="3351370"/>
                </a:cubicBezTo>
                <a:cubicBezTo>
                  <a:pt x="8548744" y="3353711"/>
                  <a:pt x="8553841" y="3354711"/>
                  <a:pt x="8558892" y="3354583"/>
                </a:cubicBezTo>
                <a:close/>
                <a:moveTo>
                  <a:pt x="1779651" y="3354646"/>
                </a:moveTo>
                <a:cubicBezTo>
                  <a:pt x="1795218" y="3352789"/>
                  <a:pt x="1809492" y="3340176"/>
                  <a:pt x="1809664" y="3323416"/>
                </a:cubicBezTo>
                <a:cubicBezTo>
                  <a:pt x="1814494" y="3297844"/>
                  <a:pt x="1785745" y="3273424"/>
                  <a:pt x="1761596" y="3285404"/>
                </a:cubicBezTo>
                <a:cubicBezTo>
                  <a:pt x="1733537" y="3296231"/>
                  <a:pt x="1734917" y="3343689"/>
                  <a:pt x="1764126" y="3352674"/>
                </a:cubicBezTo>
                <a:cubicBezTo>
                  <a:pt x="1769128" y="3354690"/>
                  <a:pt x="1774461" y="3355266"/>
                  <a:pt x="1779651" y="3354646"/>
                </a:cubicBezTo>
                <a:close/>
                <a:moveTo>
                  <a:pt x="1878736" y="3354754"/>
                </a:moveTo>
                <a:cubicBezTo>
                  <a:pt x="1895900" y="3354475"/>
                  <a:pt x="1913201" y="3341756"/>
                  <a:pt x="1913547" y="3323366"/>
                </a:cubicBezTo>
                <a:cubicBezTo>
                  <a:pt x="1917692" y="3298845"/>
                  <a:pt x="1891228" y="3275011"/>
                  <a:pt x="1867544" y="3285095"/>
                </a:cubicBezTo>
                <a:cubicBezTo>
                  <a:pt x="1839714" y="3293574"/>
                  <a:pt x="1836718" y="3337116"/>
                  <a:pt x="1862254" y="3350637"/>
                </a:cubicBezTo>
                <a:cubicBezTo>
                  <a:pt x="1867312" y="3353558"/>
                  <a:pt x="1873019" y="3354848"/>
                  <a:pt x="1878736" y="3354754"/>
                </a:cubicBezTo>
                <a:close/>
                <a:moveTo>
                  <a:pt x="1675221" y="3354792"/>
                </a:moveTo>
                <a:cubicBezTo>
                  <a:pt x="1691062" y="3353377"/>
                  <a:pt x="1705687" y="3341414"/>
                  <a:pt x="1705857" y="3323921"/>
                </a:cubicBezTo>
                <a:cubicBezTo>
                  <a:pt x="1711315" y="3300139"/>
                  <a:pt x="1688574" y="3278187"/>
                  <a:pt x="1665379" y="3283675"/>
                </a:cubicBezTo>
                <a:cubicBezTo>
                  <a:pt x="1634224" y="3289849"/>
                  <a:pt x="1630358" y="3341071"/>
                  <a:pt x="1659466" y="3352505"/>
                </a:cubicBezTo>
                <a:cubicBezTo>
                  <a:pt x="1664526" y="3354563"/>
                  <a:pt x="1669940" y="3355263"/>
                  <a:pt x="1675221" y="3354792"/>
                </a:cubicBezTo>
                <a:close/>
                <a:moveTo>
                  <a:pt x="5681714" y="3354806"/>
                </a:moveTo>
                <a:cubicBezTo>
                  <a:pt x="5698524" y="3354313"/>
                  <a:pt x="5715270" y="3341419"/>
                  <a:pt x="5715778" y="3323255"/>
                </a:cubicBezTo>
                <a:cubicBezTo>
                  <a:pt x="5721191" y="3294467"/>
                  <a:pt x="5681946" y="3270249"/>
                  <a:pt x="5659843" y="3291040"/>
                </a:cubicBezTo>
                <a:cubicBezTo>
                  <a:pt x="5638641" y="3305206"/>
                  <a:pt x="5642701" y="3340619"/>
                  <a:pt x="5665481" y="3350900"/>
                </a:cubicBezTo>
                <a:cubicBezTo>
                  <a:pt x="5670500" y="3353756"/>
                  <a:pt x="5676110" y="3354970"/>
                  <a:pt x="5681714" y="3354806"/>
                </a:cubicBezTo>
                <a:close/>
                <a:moveTo>
                  <a:pt x="5889254" y="3354812"/>
                </a:moveTo>
                <a:cubicBezTo>
                  <a:pt x="5905079" y="3353366"/>
                  <a:pt x="5919615" y="3341460"/>
                  <a:pt x="5920475" y="3324451"/>
                </a:cubicBezTo>
                <a:cubicBezTo>
                  <a:pt x="5925979" y="3299959"/>
                  <a:pt x="5897998" y="3275012"/>
                  <a:pt x="5874145" y="3286351"/>
                </a:cubicBezTo>
                <a:cubicBezTo>
                  <a:pt x="5845016" y="3294516"/>
                  <a:pt x="5845016" y="3343275"/>
                  <a:pt x="5873457" y="3352573"/>
                </a:cubicBezTo>
                <a:cubicBezTo>
                  <a:pt x="5878560" y="3354614"/>
                  <a:pt x="5883978" y="3355294"/>
                  <a:pt x="5889254" y="3354812"/>
                </a:cubicBezTo>
                <a:close/>
                <a:moveTo>
                  <a:pt x="7124560" y="3354813"/>
                </a:moveTo>
                <a:cubicBezTo>
                  <a:pt x="7144262" y="3351371"/>
                  <a:pt x="7161522" y="3330223"/>
                  <a:pt x="7153399" y="3309333"/>
                </a:cubicBezTo>
                <a:cubicBezTo>
                  <a:pt x="7147533" y="3284473"/>
                  <a:pt x="7111661" y="3273424"/>
                  <a:pt x="7095191" y="3293911"/>
                </a:cubicBezTo>
                <a:cubicBezTo>
                  <a:pt x="7076916" y="3310024"/>
                  <a:pt x="7083684" y="3342020"/>
                  <a:pt x="7104892" y="3351688"/>
                </a:cubicBezTo>
                <a:cubicBezTo>
                  <a:pt x="7111153" y="3355141"/>
                  <a:pt x="7117992" y="3355961"/>
                  <a:pt x="7124560" y="3354813"/>
                </a:cubicBezTo>
                <a:close/>
                <a:moveTo>
                  <a:pt x="7427333" y="3354854"/>
                </a:moveTo>
                <a:cubicBezTo>
                  <a:pt x="7444670" y="3354673"/>
                  <a:pt x="7461618" y="3342149"/>
                  <a:pt x="7461446" y="3323341"/>
                </a:cubicBezTo>
                <a:cubicBezTo>
                  <a:pt x="7467441" y="3298720"/>
                  <a:pt x="7440001" y="3275011"/>
                  <a:pt x="7416251" y="3285270"/>
                </a:cubicBezTo>
                <a:cubicBezTo>
                  <a:pt x="7388811" y="3294161"/>
                  <a:pt x="7384891" y="3337931"/>
                  <a:pt x="7410486" y="3350698"/>
                </a:cubicBezTo>
                <a:cubicBezTo>
                  <a:pt x="7415732" y="3353604"/>
                  <a:pt x="7421554" y="3354915"/>
                  <a:pt x="7427333" y="3354854"/>
                </a:cubicBezTo>
                <a:close/>
                <a:moveTo>
                  <a:pt x="2602755" y="3354900"/>
                </a:moveTo>
                <a:cubicBezTo>
                  <a:pt x="2619922" y="3351672"/>
                  <a:pt x="2634336" y="3335262"/>
                  <a:pt x="2631607" y="3316262"/>
                </a:cubicBezTo>
                <a:cubicBezTo>
                  <a:pt x="2633656" y="3290237"/>
                  <a:pt x="2597946" y="3273424"/>
                  <a:pt x="2578613" y="3289546"/>
                </a:cubicBezTo>
                <a:cubicBezTo>
                  <a:pt x="2557464" y="3304286"/>
                  <a:pt x="2559506" y="3344590"/>
                  <a:pt x="2585208" y="3353342"/>
                </a:cubicBezTo>
                <a:cubicBezTo>
                  <a:pt x="2591008" y="3355588"/>
                  <a:pt x="2597035" y="3355976"/>
                  <a:pt x="2602755" y="3354900"/>
                </a:cubicBezTo>
                <a:close/>
                <a:moveTo>
                  <a:pt x="7330831" y="3354950"/>
                </a:moveTo>
                <a:cubicBezTo>
                  <a:pt x="7347713" y="3351333"/>
                  <a:pt x="7361532" y="3334521"/>
                  <a:pt x="7358130" y="3315755"/>
                </a:cubicBezTo>
                <a:cubicBezTo>
                  <a:pt x="7359491" y="3291427"/>
                  <a:pt x="7331596" y="3276599"/>
                  <a:pt x="7311186" y="3285635"/>
                </a:cubicBezTo>
                <a:cubicBezTo>
                  <a:pt x="7283291" y="3296524"/>
                  <a:pt x="7285105" y="3344252"/>
                  <a:pt x="7313453" y="3353752"/>
                </a:cubicBezTo>
                <a:cubicBezTo>
                  <a:pt x="7319236" y="3355895"/>
                  <a:pt x="7325204" y="3356155"/>
                  <a:pt x="7330831" y="3354950"/>
                </a:cubicBezTo>
                <a:close/>
                <a:moveTo>
                  <a:pt x="2496256" y="3355002"/>
                </a:moveTo>
                <a:cubicBezTo>
                  <a:pt x="2512724" y="3354267"/>
                  <a:pt x="2528331" y="3341349"/>
                  <a:pt x="2528669" y="3323445"/>
                </a:cubicBezTo>
                <a:cubicBezTo>
                  <a:pt x="2532064" y="3298207"/>
                  <a:pt x="2502200" y="3273424"/>
                  <a:pt x="2479139" y="3287521"/>
                </a:cubicBezTo>
                <a:cubicBezTo>
                  <a:pt x="2454722" y="3299799"/>
                  <a:pt x="2454271" y="3341179"/>
                  <a:pt x="2480044" y="3351411"/>
                </a:cubicBezTo>
                <a:cubicBezTo>
                  <a:pt x="2485187" y="3354139"/>
                  <a:pt x="2490771" y="3355247"/>
                  <a:pt x="2496256" y="3355002"/>
                </a:cubicBezTo>
                <a:close/>
                <a:moveTo>
                  <a:pt x="953147" y="3355026"/>
                </a:moveTo>
                <a:cubicBezTo>
                  <a:pt x="969721" y="3354972"/>
                  <a:pt x="986296" y="3342890"/>
                  <a:pt x="986127" y="3324489"/>
                </a:cubicBezTo>
                <a:cubicBezTo>
                  <a:pt x="990637" y="3302246"/>
                  <a:pt x="971469" y="3279774"/>
                  <a:pt x="948693" y="3283672"/>
                </a:cubicBezTo>
                <a:cubicBezTo>
                  <a:pt x="917347" y="3285736"/>
                  <a:pt x="909681" y="3337330"/>
                  <a:pt x="937192" y="3350859"/>
                </a:cubicBezTo>
                <a:cubicBezTo>
                  <a:pt x="942097" y="3353725"/>
                  <a:pt x="947622" y="3355044"/>
                  <a:pt x="953147" y="3355026"/>
                </a:cubicBezTo>
                <a:close/>
                <a:moveTo>
                  <a:pt x="4860110" y="3355057"/>
                </a:moveTo>
                <a:cubicBezTo>
                  <a:pt x="4876227" y="3353543"/>
                  <a:pt x="4891192" y="3339831"/>
                  <a:pt x="4892727" y="3322875"/>
                </a:cubicBezTo>
                <a:cubicBezTo>
                  <a:pt x="4898867" y="3292423"/>
                  <a:pt x="4854524" y="3268661"/>
                  <a:pt x="4834513" y="3293346"/>
                </a:cubicBezTo>
                <a:cubicBezTo>
                  <a:pt x="4814729" y="3309033"/>
                  <a:pt x="4821551" y="3343176"/>
                  <a:pt x="4844064" y="3352173"/>
                </a:cubicBezTo>
                <a:cubicBezTo>
                  <a:pt x="4849237" y="3354711"/>
                  <a:pt x="4854737" y="3355562"/>
                  <a:pt x="4860110" y="3355057"/>
                </a:cubicBezTo>
                <a:close/>
                <a:moveTo>
                  <a:pt x="5988066" y="3355086"/>
                </a:moveTo>
                <a:cubicBezTo>
                  <a:pt x="6005064" y="3355043"/>
                  <a:pt x="6022125" y="3342947"/>
                  <a:pt x="6021285" y="3323797"/>
                </a:cubicBezTo>
                <a:cubicBezTo>
                  <a:pt x="6025991" y="3300088"/>
                  <a:pt x="6001114" y="3275011"/>
                  <a:pt x="5978254" y="3286182"/>
                </a:cubicBezTo>
                <a:cubicBezTo>
                  <a:pt x="5951584" y="3293933"/>
                  <a:pt x="5949791" y="3336791"/>
                  <a:pt x="5971755" y="3350926"/>
                </a:cubicBezTo>
                <a:cubicBezTo>
                  <a:pt x="5976741" y="3353775"/>
                  <a:pt x="5982400" y="3355100"/>
                  <a:pt x="5988066" y="3355086"/>
                </a:cubicBezTo>
                <a:close/>
                <a:moveTo>
                  <a:pt x="7637535" y="3355135"/>
                </a:moveTo>
                <a:cubicBezTo>
                  <a:pt x="7655532" y="3352386"/>
                  <a:pt x="7671265" y="3334818"/>
                  <a:pt x="7668374" y="3315575"/>
                </a:cubicBezTo>
                <a:cubicBezTo>
                  <a:pt x="7666333" y="3290147"/>
                  <a:pt x="7633675" y="3273424"/>
                  <a:pt x="7613265" y="3290376"/>
                </a:cubicBezTo>
                <a:cubicBezTo>
                  <a:pt x="7589679" y="3304121"/>
                  <a:pt x="7594668" y="3343295"/>
                  <a:pt x="7619388" y="3352458"/>
                </a:cubicBezTo>
                <a:cubicBezTo>
                  <a:pt x="7625284" y="3355321"/>
                  <a:pt x="7631535" y="3356052"/>
                  <a:pt x="7637535" y="3355135"/>
                </a:cubicBezTo>
                <a:close/>
                <a:moveTo>
                  <a:pt x="6502856" y="3355177"/>
                </a:moveTo>
                <a:cubicBezTo>
                  <a:pt x="6519694" y="3354971"/>
                  <a:pt x="6536564" y="3342812"/>
                  <a:pt x="6536057" y="3323879"/>
                </a:cubicBezTo>
                <a:cubicBezTo>
                  <a:pt x="6540341" y="3299329"/>
                  <a:pt x="6515311" y="3275011"/>
                  <a:pt x="6491859" y="3284970"/>
                </a:cubicBezTo>
                <a:cubicBezTo>
                  <a:pt x="6464349" y="3294002"/>
                  <a:pt x="6460966" y="3338006"/>
                  <a:pt x="6486673" y="3351207"/>
                </a:cubicBezTo>
                <a:cubicBezTo>
                  <a:pt x="6491634" y="3353986"/>
                  <a:pt x="6497243" y="3355246"/>
                  <a:pt x="6502856" y="3355177"/>
                </a:cubicBezTo>
                <a:close/>
                <a:moveTo>
                  <a:pt x="1573465" y="3355222"/>
                </a:moveTo>
                <a:cubicBezTo>
                  <a:pt x="1591876" y="3352720"/>
                  <a:pt x="1608294" y="3335433"/>
                  <a:pt x="1604007" y="3315157"/>
                </a:cubicBezTo>
                <a:cubicBezTo>
                  <a:pt x="1603550" y="3293206"/>
                  <a:pt x="1580459" y="3278187"/>
                  <a:pt x="1560112" y="3283733"/>
                </a:cubicBezTo>
                <a:cubicBezTo>
                  <a:pt x="1532220" y="3292975"/>
                  <a:pt x="1525591" y="3340575"/>
                  <a:pt x="1555083" y="3352359"/>
                </a:cubicBezTo>
                <a:cubicBezTo>
                  <a:pt x="1560969" y="3355247"/>
                  <a:pt x="1567328" y="3356056"/>
                  <a:pt x="1573465" y="3355222"/>
                </a:cubicBezTo>
                <a:close/>
                <a:moveTo>
                  <a:pt x="5785777" y="3355238"/>
                </a:moveTo>
                <a:cubicBezTo>
                  <a:pt x="5801684" y="3354259"/>
                  <a:pt x="5816433" y="3341429"/>
                  <a:pt x="5817290" y="3324208"/>
                </a:cubicBezTo>
                <a:cubicBezTo>
                  <a:pt x="5824379" y="3295736"/>
                  <a:pt x="5785963" y="3270249"/>
                  <a:pt x="5763782" y="3290455"/>
                </a:cubicBezTo>
                <a:cubicBezTo>
                  <a:pt x="5741829" y="3304462"/>
                  <a:pt x="5745259" y="3343266"/>
                  <a:pt x="5769956" y="3351992"/>
                </a:cubicBezTo>
                <a:cubicBezTo>
                  <a:pt x="5775044" y="3354575"/>
                  <a:pt x="5780474" y="3355565"/>
                  <a:pt x="5785777" y="3355238"/>
                </a:cubicBezTo>
                <a:close/>
                <a:moveTo>
                  <a:pt x="5166802" y="3355248"/>
                </a:moveTo>
                <a:cubicBezTo>
                  <a:pt x="5183720" y="3354598"/>
                  <a:pt x="5199967" y="3341990"/>
                  <a:pt x="5200478" y="3323274"/>
                </a:cubicBezTo>
                <a:cubicBezTo>
                  <a:pt x="5205254" y="3298088"/>
                  <a:pt x="5178646" y="3276599"/>
                  <a:pt x="5155448" y="3284224"/>
                </a:cubicBezTo>
                <a:cubicBezTo>
                  <a:pt x="5128157" y="3293698"/>
                  <a:pt x="5124291" y="3338524"/>
                  <a:pt x="5150218" y="3351695"/>
                </a:cubicBezTo>
                <a:cubicBezTo>
                  <a:pt x="5155448" y="3354352"/>
                  <a:pt x="5161163" y="3355464"/>
                  <a:pt x="5166802" y="3355248"/>
                </a:cubicBezTo>
                <a:close/>
                <a:moveTo>
                  <a:pt x="6910273" y="3355288"/>
                </a:moveTo>
                <a:cubicBezTo>
                  <a:pt x="6915643" y="3355971"/>
                  <a:pt x="6921330" y="3355123"/>
                  <a:pt x="6927217" y="3352194"/>
                </a:cubicBezTo>
                <a:cubicBezTo>
                  <a:pt x="6957854" y="3341624"/>
                  <a:pt x="6954196" y="3290156"/>
                  <a:pt x="6921958" y="3284411"/>
                </a:cubicBezTo>
                <a:cubicBezTo>
                  <a:pt x="6896123" y="3276599"/>
                  <a:pt x="6881490" y="3302793"/>
                  <a:pt x="6873716" y="3322783"/>
                </a:cubicBezTo>
                <a:cubicBezTo>
                  <a:pt x="6880918" y="3337431"/>
                  <a:pt x="6894165" y="3353242"/>
                  <a:pt x="6910273" y="3355288"/>
                </a:cubicBezTo>
                <a:close/>
                <a:moveTo>
                  <a:pt x="6095735" y="3355290"/>
                </a:moveTo>
                <a:cubicBezTo>
                  <a:pt x="6115784" y="3352850"/>
                  <a:pt x="6132581" y="3331451"/>
                  <a:pt x="6123736" y="3309796"/>
                </a:cubicBezTo>
                <a:cubicBezTo>
                  <a:pt x="6118067" y="3283197"/>
                  <a:pt x="6082007" y="3275012"/>
                  <a:pt x="6064772" y="3295473"/>
                </a:cubicBezTo>
                <a:cubicBezTo>
                  <a:pt x="6054566" y="3311842"/>
                  <a:pt x="6054793" y="3342534"/>
                  <a:pt x="6075431" y="3350718"/>
                </a:cubicBezTo>
                <a:cubicBezTo>
                  <a:pt x="6082007" y="3354810"/>
                  <a:pt x="6089052" y="3356103"/>
                  <a:pt x="6095735" y="3355290"/>
                </a:cubicBezTo>
                <a:close/>
                <a:moveTo>
                  <a:pt x="8045336" y="3355307"/>
                </a:moveTo>
                <a:cubicBezTo>
                  <a:pt x="8062049" y="3354284"/>
                  <a:pt x="8078088" y="3341309"/>
                  <a:pt x="8077916" y="3322848"/>
                </a:cubicBezTo>
                <a:cubicBezTo>
                  <a:pt x="8081804" y="3298929"/>
                  <a:pt x="8057332" y="3275011"/>
                  <a:pt x="8034233" y="3284300"/>
                </a:cubicBezTo>
                <a:cubicBezTo>
                  <a:pt x="8004500" y="3291498"/>
                  <a:pt x="8000841" y="3340960"/>
                  <a:pt x="8028972" y="3352107"/>
                </a:cubicBezTo>
                <a:cubicBezTo>
                  <a:pt x="8034118" y="3354661"/>
                  <a:pt x="8039764" y="3355648"/>
                  <a:pt x="8045336" y="3355307"/>
                </a:cubicBezTo>
                <a:close/>
                <a:moveTo>
                  <a:pt x="6300710" y="3355312"/>
                </a:moveTo>
                <a:cubicBezTo>
                  <a:pt x="6316306" y="3353704"/>
                  <a:pt x="6330338" y="3340278"/>
                  <a:pt x="6332379" y="3323872"/>
                </a:cubicBezTo>
                <a:cubicBezTo>
                  <a:pt x="6338729" y="3295091"/>
                  <a:pt x="6300856" y="3271836"/>
                  <a:pt x="6278404" y="3289565"/>
                </a:cubicBezTo>
                <a:cubicBezTo>
                  <a:pt x="6254591" y="3302920"/>
                  <a:pt x="6257539" y="3345746"/>
                  <a:pt x="6284981" y="3352654"/>
                </a:cubicBezTo>
                <a:cubicBezTo>
                  <a:pt x="6290140" y="3355071"/>
                  <a:pt x="6295512" y="3355848"/>
                  <a:pt x="6300710" y="3355312"/>
                </a:cubicBezTo>
                <a:close/>
                <a:moveTo>
                  <a:pt x="5576961" y="3355525"/>
                </a:moveTo>
                <a:cubicBezTo>
                  <a:pt x="5594207" y="3355407"/>
                  <a:pt x="5610545" y="3341920"/>
                  <a:pt x="5613138" y="3324052"/>
                </a:cubicBezTo>
                <a:cubicBezTo>
                  <a:pt x="5619592" y="3296562"/>
                  <a:pt x="5583171" y="3273424"/>
                  <a:pt x="5560119" y="3288773"/>
                </a:cubicBezTo>
                <a:cubicBezTo>
                  <a:pt x="5536376" y="3300227"/>
                  <a:pt x="5535454" y="3339858"/>
                  <a:pt x="5559889" y="3350854"/>
                </a:cubicBezTo>
                <a:cubicBezTo>
                  <a:pt x="5565363" y="3354119"/>
                  <a:pt x="5571213" y="3355565"/>
                  <a:pt x="5576961" y="3355525"/>
                </a:cubicBezTo>
                <a:close/>
                <a:moveTo>
                  <a:pt x="4662254" y="3455888"/>
                </a:moveTo>
                <a:cubicBezTo>
                  <a:pt x="4671891" y="3453869"/>
                  <a:pt x="4680317" y="3448354"/>
                  <a:pt x="4683664" y="3438688"/>
                </a:cubicBezTo>
                <a:cubicBezTo>
                  <a:pt x="4695667" y="3417991"/>
                  <a:pt x="4681817" y="3386378"/>
                  <a:pt x="4655732" y="3386605"/>
                </a:cubicBezTo>
                <a:cubicBezTo>
                  <a:pt x="4620645" y="3381374"/>
                  <a:pt x="4605179" y="3434821"/>
                  <a:pt x="4633572" y="3452107"/>
                </a:cubicBezTo>
                <a:cubicBezTo>
                  <a:pt x="4641767" y="3456428"/>
                  <a:pt x="4652616" y="3457906"/>
                  <a:pt x="4662254" y="3455888"/>
                </a:cubicBezTo>
                <a:close/>
                <a:moveTo>
                  <a:pt x="7008291" y="3456141"/>
                </a:moveTo>
                <a:cubicBezTo>
                  <a:pt x="7033664" y="3465512"/>
                  <a:pt x="7062629" y="3431455"/>
                  <a:pt x="7048034" y="3407227"/>
                </a:cubicBezTo>
                <a:cubicBezTo>
                  <a:pt x="7039726" y="3386428"/>
                  <a:pt x="7011210" y="3378199"/>
                  <a:pt x="6994595" y="3394199"/>
                </a:cubicBezTo>
                <a:cubicBezTo>
                  <a:pt x="6972141" y="3410427"/>
                  <a:pt x="6981123" y="3451341"/>
                  <a:pt x="7008291" y="3456141"/>
                </a:cubicBezTo>
                <a:close/>
                <a:moveTo>
                  <a:pt x="8447341" y="3456214"/>
                </a:moveTo>
                <a:cubicBezTo>
                  <a:pt x="8474236" y="3465512"/>
                  <a:pt x="8500904" y="3432628"/>
                  <a:pt x="8488140" y="3407681"/>
                </a:cubicBezTo>
                <a:cubicBezTo>
                  <a:pt x="8478795" y="3385230"/>
                  <a:pt x="8445289" y="3378199"/>
                  <a:pt x="8430018" y="3398610"/>
                </a:cubicBezTo>
                <a:cubicBezTo>
                  <a:pt x="8410416" y="3416073"/>
                  <a:pt x="8421129" y="3452132"/>
                  <a:pt x="8447341" y="3456214"/>
                </a:cubicBezTo>
                <a:close/>
                <a:moveTo>
                  <a:pt x="6598077" y="3456234"/>
                </a:moveTo>
                <a:cubicBezTo>
                  <a:pt x="6622276" y="3463924"/>
                  <a:pt x="6645117" y="3437008"/>
                  <a:pt x="6639237" y="3413711"/>
                </a:cubicBezTo>
                <a:cubicBezTo>
                  <a:pt x="6636071" y="3388830"/>
                  <a:pt x="6602148" y="3378199"/>
                  <a:pt x="6583830" y="3394032"/>
                </a:cubicBezTo>
                <a:cubicBezTo>
                  <a:pt x="6564154" y="3411449"/>
                  <a:pt x="6569582" y="3451936"/>
                  <a:pt x="6598077" y="3456234"/>
                </a:cubicBezTo>
                <a:close/>
                <a:moveTo>
                  <a:pt x="5688827" y="3456370"/>
                </a:moveTo>
                <a:cubicBezTo>
                  <a:pt x="5704221" y="3452393"/>
                  <a:pt x="5717343" y="3437246"/>
                  <a:pt x="5715324" y="3420706"/>
                </a:cubicBezTo>
                <a:cubicBezTo>
                  <a:pt x="5716222" y="3391902"/>
                  <a:pt x="5674274" y="3375024"/>
                  <a:pt x="5655879" y="3398203"/>
                </a:cubicBezTo>
                <a:cubicBezTo>
                  <a:pt x="5635466" y="3416205"/>
                  <a:pt x="5648028" y="3450635"/>
                  <a:pt x="5673152" y="3456261"/>
                </a:cubicBezTo>
                <a:cubicBezTo>
                  <a:pt x="5678312" y="3457780"/>
                  <a:pt x="5683695" y="3457696"/>
                  <a:pt x="5688827" y="3456370"/>
                </a:cubicBezTo>
                <a:close/>
                <a:moveTo>
                  <a:pt x="7952755" y="3456390"/>
                </a:moveTo>
                <a:cubicBezTo>
                  <a:pt x="7970543" y="3449887"/>
                  <a:pt x="7982172" y="3425163"/>
                  <a:pt x="7973792" y="3406994"/>
                </a:cubicBezTo>
                <a:cubicBezTo>
                  <a:pt x="7966267" y="3380713"/>
                  <a:pt x="7923624" y="3378199"/>
                  <a:pt x="7911994" y="3402195"/>
                </a:cubicBezTo>
                <a:cubicBezTo>
                  <a:pt x="7902416" y="3421621"/>
                  <a:pt x="7910169" y="3451330"/>
                  <a:pt x="7933429" y="3455901"/>
                </a:cubicBezTo>
                <a:cubicBezTo>
                  <a:pt x="7940213" y="3458700"/>
                  <a:pt x="7946826" y="3458558"/>
                  <a:pt x="7952755" y="3456390"/>
                </a:cubicBezTo>
                <a:close/>
                <a:moveTo>
                  <a:pt x="5157660" y="3456714"/>
                </a:moveTo>
                <a:cubicBezTo>
                  <a:pt x="5184639" y="3465512"/>
                  <a:pt x="5210017" y="3431899"/>
                  <a:pt x="5197900" y="3407986"/>
                </a:cubicBezTo>
                <a:cubicBezTo>
                  <a:pt x="5190126" y="3383397"/>
                  <a:pt x="5147828" y="3379787"/>
                  <a:pt x="5137082" y="3403474"/>
                </a:cubicBezTo>
                <a:cubicBezTo>
                  <a:pt x="5125879" y="3422650"/>
                  <a:pt x="5134339" y="3451751"/>
                  <a:pt x="5157660" y="3456714"/>
                </a:cubicBezTo>
                <a:close/>
                <a:moveTo>
                  <a:pt x="7331404" y="3456917"/>
                </a:moveTo>
                <a:cubicBezTo>
                  <a:pt x="7340993" y="3455487"/>
                  <a:pt x="7349459" y="3450454"/>
                  <a:pt x="7353606" y="3440158"/>
                </a:cubicBezTo>
                <a:cubicBezTo>
                  <a:pt x="7367429" y="3419110"/>
                  <a:pt x="7352685" y="3384563"/>
                  <a:pt x="7325500" y="3387079"/>
                </a:cubicBezTo>
                <a:cubicBezTo>
                  <a:pt x="7290483" y="3382961"/>
                  <a:pt x="7280116" y="3431922"/>
                  <a:pt x="7302463" y="3452055"/>
                </a:cubicBezTo>
                <a:cubicBezTo>
                  <a:pt x="7311102" y="3456173"/>
                  <a:pt x="7321815" y="3458347"/>
                  <a:pt x="7331404" y="3456917"/>
                </a:cubicBezTo>
                <a:close/>
                <a:moveTo>
                  <a:pt x="5893056" y="3456927"/>
                </a:moveTo>
                <a:cubicBezTo>
                  <a:pt x="5913520" y="3451757"/>
                  <a:pt x="5928531" y="3427017"/>
                  <a:pt x="5917135" y="3406211"/>
                </a:cubicBezTo>
                <a:cubicBezTo>
                  <a:pt x="5909651" y="3386137"/>
                  <a:pt x="5886518" y="3388167"/>
                  <a:pt x="5869282" y="3386588"/>
                </a:cubicBezTo>
                <a:cubicBezTo>
                  <a:pt x="5849325" y="3404406"/>
                  <a:pt x="5845016" y="3440494"/>
                  <a:pt x="5871550" y="3454703"/>
                </a:cubicBezTo>
                <a:cubicBezTo>
                  <a:pt x="5878808" y="3458199"/>
                  <a:pt x="5886235" y="3458650"/>
                  <a:pt x="5893056" y="3456927"/>
                </a:cubicBezTo>
                <a:close/>
                <a:moveTo>
                  <a:pt x="5485445" y="3456931"/>
                </a:moveTo>
                <a:cubicBezTo>
                  <a:pt x="5505632" y="3449457"/>
                  <a:pt x="5518899" y="3420073"/>
                  <a:pt x="5502571" y="3401740"/>
                </a:cubicBezTo>
                <a:cubicBezTo>
                  <a:pt x="5488510" y="3376611"/>
                  <a:pt x="5446101" y="3384835"/>
                  <a:pt x="5440885" y="3412706"/>
                </a:cubicBezTo>
                <a:cubicBezTo>
                  <a:pt x="5433854" y="3430981"/>
                  <a:pt x="5447235" y="3449257"/>
                  <a:pt x="5463790" y="3455882"/>
                </a:cubicBezTo>
                <a:cubicBezTo>
                  <a:pt x="5471217" y="3459480"/>
                  <a:pt x="5478716" y="3459423"/>
                  <a:pt x="5485445" y="3456931"/>
                </a:cubicBezTo>
                <a:close/>
                <a:moveTo>
                  <a:pt x="239990" y="3456985"/>
                </a:moveTo>
                <a:cubicBezTo>
                  <a:pt x="250043" y="3455845"/>
                  <a:pt x="259228" y="3451054"/>
                  <a:pt x="263504" y="3441587"/>
                </a:cubicBezTo>
                <a:cubicBezTo>
                  <a:pt x="276214" y="3419460"/>
                  <a:pt x="262579" y="3382961"/>
                  <a:pt x="233231" y="3386383"/>
                </a:cubicBezTo>
                <a:cubicBezTo>
                  <a:pt x="200185" y="3384786"/>
                  <a:pt x="190480" y="3430638"/>
                  <a:pt x="211277" y="3450484"/>
                </a:cubicBezTo>
                <a:cubicBezTo>
                  <a:pt x="219019" y="3455616"/>
                  <a:pt x="229938" y="3458126"/>
                  <a:pt x="239990" y="3456985"/>
                </a:cubicBezTo>
                <a:close/>
                <a:moveTo>
                  <a:pt x="1578950" y="3456986"/>
                </a:moveTo>
                <a:cubicBezTo>
                  <a:pt x="1589776" y="3454692"/>
                  <a:pt x="1599280" y="3447754"/>
                  <a:pt x="1602317" y="3436172"/>
                </a:cubicBezTo>
                <a:cubicBezTo>
                  <a:pt x="1611314" y="3413466"/>
                  <a:pt x="1592644" y="3382961"/>
                  <a:pt x="1567449" y="3387090"/>
                </a:cubicBezTo>
                <a:cubicBezTo>
                  <a:pt x="1536631" y="3386631"/>
                  <a:pt x="1527181" y="3430897"/>
                  <a:pt x="1547653" y="3449933"/>
                </a:cubicBezTo>
                <a:cubicBezTo>
                  <a:pt x="1555976" y="3456929"/>
                  <a:pt x="1568124" y="3459280"/>
                  <a:pt x="1578950" y="3456986"/>
                </a:cubicBezTo>
                <a:close/>
                <a:moveTo>
                  <a:pt x="5368952" y="3457034"/>
                </a:moveTo>
                <a:cubicBezTo>
                  <a:pt x="5388900" y="3457806"/>
                  <a:pt x="5408911" y="3442618"/>
                  <a:pt x="5405519" y="3419942"/>
                </a:cubicBezTo>
                <a:cubicBezTo>
                  <a:pt x="5408232" y="3392414"/>
                  <a:pt x="5372507" y="3378199"/>
                  <a:pt x="5352609" y="3393091"/>
                </a:cubicBezTo>
                <a:cubicBezTo>
                  <a:pt x="5334520" y="3406178"/>
                  <a:pt x="5333841" y="3435736"/>
                  <a:pt x="5349895" y="3450628"/>
                </a:cubicBezTo>
                <a:cubicBezTo>
                  <a:pt x="5355661" y="3454746"/>
                  <a:pt x="5362303" y="3456776"/>
                  <a:pt x="5368952" y="3457034"/>
                </a:cubicBezTo>
                <a:close/>
                <a:moveTo>
                  <a:pt x="8052145" y="3457073"/>
                </a:moveTo>
                <a:cubicBezTo>
                  <a:pt x="8063204" y="3454827"/>
                  <a:pt x="8072894" y="3447891"/>
                  <a:pt x="8075630" y="3436178"/>
                </a:cubicBezTo>
                <a:cubicBezTo>
                  <a:pt x="8084979" y="3413891"/>
                  <a:pt x="8067650" y="3382961"/>
                  <a:pt x="8041428" y="3388192"/>
                </a:cubicBezTo>
                <a:cubicBezTo>
                  <a:pt x="8010418" y="3387055"/>
                  <a:pt x="8000841" y="3431175"/>
                  <a:pt x="8020450" y="3449824"/>
                </a:cubicBezTo>
                <a:cubicBezTo>
                  <a:pt x="8028659" y="3456874"/>
                  <a:pt x="8041086" y="3459319"/>
                  <a:pt x="8052145" y="3457073"/>
                </a:cubicBezTo>
                <a:close/>
                <a:moveTo>
                  <a:pt x="6082872" y="3457099"/>
                </a:moveTo>
                <a:cubicBezTo>
                  <a:pt x="6110005" y="3465512"/>
                  <a:pt x="6135529" y="3432086"/>
                  <a:pt x="6123802" y="3407528"/>
                </a:cubicBezTo>
                <a:cubicBezTo>
                  <a:pt x="6116444" y="3380242"/>
                  <a:pt x="6071605" y="3379787"/>
                  <a:pt x="6061257" y="3405254"/>
                </a:cubicBezTo>
                <a:cubicBezTo>
                  <a:pt x="6052979" y="3424810"/>
                  <a:pt x="6060108" y="3451414"/>
                  <a:pt x="6082872" y="3457099"/>
                </a:cubicBezTo>
                <a:close/>
                <a:moveTo>
                  <a:pt x="6511532" y="3457251"/>
                </a:moveTo>
                <a:cubicBezTo>
                  <a:pt x="6528536" y="3451934"/>
                  <a:pt x="6540328" y="3431824"/>
                  <a:pt x="6535525" y="3413262"/>
                </a:cubicBezTo>
                <a:cubicBezTo>
                  <a:pt x="6532781" y="3384616"/>
                  <a:pt x="6491156" y="3378199"/>
                  <a:pt x="6474689" y="3398366"/>
                </a:cubicBezTo>
                <a:cubicBezTo>
                  <a:pt x="6460966" y="3418074"/>
                  <a:pt x="6469200" y="3450158"/>
                  <a:pt x="6493214" y="3457033"/>
                </a:cubicBezTo>
                <a:cubicBezTo>
                  <a:pt x="6499618" y="3459153"/>
                  <a:pt x="6505865" y="3459024"/>
                  <a:pt x="6511532" y="3457251"/>
                </a:cubicBezTo>
                <a:close/>
                <a:moveTo>
                  <a:pt x="6817881" y="3457333"/>
                </a:moveTo>
                <a:cubicBezTo>
                  <a:pt x="6835960" y="3452870"/>
                  <a:pt x="6849581" y="3431844"/>
                  <a:pt x="6843846" y="3412721"/>
                </a:cubicBezTo>
                <a:cubicBezTo>
                  <a:pt x="6840472" y="3384291"/>
                  <a:pt x="6798417" y="3378199"/>
                  <a:pt x="6784023" y="3400763"/>
                </a:cubicBezTo>
                <a:cubicBezTo>
                  <a:pt x="6770529" y="3418362"/>
                  <a:pt x="6777726" y="3448146"/>
                  <a:pt x="6798866" y="3455592"/>
                </a:cubicBezTo>
                <a:cubicBezTo>
                  <a:pt x="6805332" y="3458469"/>
                  <a:pt x="6811854" y="3458821"/>
                  <a:pt x="6817881" y="3457333"/>
                </a:cubicBezTo>
                <a:close/>
                <a:moveTo>
                  <a:pt x="8664911" y="3457461"/>
                </a:moveTo>
                <a:cubicBezTo>
                  <a:pt x="8686163" y="3453507"/>
                  <a:pt x="8703129" y="3426845"/>
                  <a:pt x="8690681" y="3405414"/>
                </a:cubicBezTo>
                <a:cubicBezTo>
                  <a:pt x="8682951" y="3386364"/>
                  <a:pt x="8660442" y="3387725"/>
                  <a:pt x="8643617" y="3386137"/>
                </a:cubicBezTo>
                <a:cubicBezTo>
                  <a:pt x="8623836" y="3403373"/>
                  <a:pt x="8618379" y="3437391"/>
                  <a:pt x="8643162" y="3452812"/>
                </a:cubicBezTo>
                <a:cubicBezTo>
                  <a:pt x="8650267" y="3457575"/>
                  <a:pt x="8657827" y="3458779"/>
                  <a:pt x="8664911" y="3457461"/>
                </a:cubicBezTo>
                <a:close/>
                <a:moveTo>
                  <a:pt x="6398266" y="3457467"/>
                </a:moveTo>
                <a:cubicBezTo>
                  <a:pt x="6418216" y="3457990"/>
                  <a:pt x="6439068" y="3441112"/>
                  <a:pt x="6435285" y="3419235"/>
                </a:cubicBezTo>
                <a:cubicBezTo>
                  <a:pt x="6434826" y="3389381"/>
                  <a:pt x="6389882" y="3375024"/>
                  <a:pt x="6372225" y="3399408"/>
                </a:cubicBezTo>
                <a:cubicBezTo>
                  <a:pt x="6357779" y="3414677"/>
                  <a:pt x="6363741" y="3439289"/>
                  <a:pt x="6379563" y="3450684"/>
                </a:cubicBezTo>
                <a:cubicBezTo>
                  <a:pt x="6385067" y="3455185"/>
                  <a:pt x="6391616" y="3457293"/>
                  <a:pt x="6398266" y="3457467"/>
                </a:cubicBezTo>
                <a:close/>
                <a:moveTo>
                  <a:pt x="2493959" y="3457529"/>
                </a:moveTo>
                <a:cubicBezTo>
                  <a:pt x="2515893" y="3457710"/>
                  <a:pt x="2537217" y="3436056"/>
                  <a:pt x="2528862" y="3411845"/>
                </a:cubicBezTo>
                <a:cubicBezTo>
                  <a:pt x="2524772" y="3383201"/>
                  <a:pt x="2481324" y="3378199"/>
                  <a:pt x="2467682" y="3401842"/>
                </a:cubicBezTo>
                <a:cubicBezTo>
                  <a:pt x="2457449" y="3415937"/>
                  <a:pt x="2460406" y="3437307"/>
                  <a:pt x="2472907" y="3449356"/>
                </a:cubicBezTo>
                <a:cubicBezTo>
                  <a:pt x="2479278" y="3454982"/>
                  <a:pt x="2486654" y="3457469"/>
                  <a:pt x="2493959" y="3457529"/>
                </a:cubicBezTo>
                <a:close/>
                <a:moveTo>
                  <a:pt x="849296" y="3457652"/>
                </a:moveTo>
                <a:cubicBezTo>
                  <a:pt x="868304" y="3457800"/>
                  <a:pt x="887977" y="3440878"/>
                  <a:pt x="884754" y="3420401"/>
                </a:cubicBezTo>
                <a:cubicBezTo>
                  <a:pt x="885433" y="3397161"/>
                  <a:pt x="858296" y="3379787"/>
                  <a:pt x="837265" y="3389489"/>
                </a:cubicBezTo>
                <a:cubicBezTo>
                  <a:pt x="812614" y="3399417"/>
                  <a:pt x="811257" y="3436421"/>
                  <a:pt x="831385" y="3451313"/>
                </a:cubicBezTo>
                <a:cubicBezTo>
                  <a:pt x="836699" y="3455657"/>
                  <a:pt x="842960" y="3457603"/>
                  <a:pt x="849296" y="3457652"/>
                </a:cubicBezTo>
                <a:close/>
                <a:moveTo>
                  <a:pt x="7433123" y="3457653"/>
                </a:moveTo>
                <a:cubicBezTo>
                  <a:pt x="7441891" y="3456793"/>
                  <a:pt x="7450085" y="3453066"/>
                  <a:pt x="7455013" y="3445382"/>
                </a:cubicBezTo>
                <a:cubicBezTo>
                  <a:pt x="7472204" y="3422676"/>
                  <a:pt x="7453867" y="3379786"/>
                  <a:pt x="7422236" y="3386896"/>
                </a:cubicBezTo>
                <a:cubicBezTo>
                  <a:pt x="7391063" y="3389878"/>
                  <a:pt x="7386479" y="3435749"/>
                  <a:pt x="7407796" y="3452722"/>
                </a:cubicBezTo>
                <a:cubicBezTo>
                  <a:pt x="7415016" y="3456506"/>
                  <a:pt x="7424356" y="3458513"/>
                  <a:pt x="7433123" y="3457653"/>
                </a:cubicBezTo>
                <a:close/>
                <a:moveTo>
                  <a:pt x="334586" y="3457723"/>
                </a:moveTo>
                <a:cubicBezTo>
                  <a:pt x="353833" y="3458460"/>
                  <a:pt x="373730" y="3442307"/>
                  <a:pt x="370967" y="3421282"/>
                </a:cubicBezTo>
                <a:cubicBezTo>
                  <a:pt x="373959" y="3394389"/>
                  <a:pt x="338744" y="3376612"/>
                  <a:pt x="317799" y="3392794"/>
                </a:cubicBezTo>
                <a:cubicBezTo>
                  <a:pt x="298004" y="3405101"/>
                  <a:pt x="296854" y="3437919"/>
                  <a:pt x="316418" y="3450910"/>
                </a:cubicBezTo>
                <a:cubicBezTo>
                  <a:pt x="321826" y="3455354"/>
                  <a:pt x="328171" y="3457477"/>
                  <a:pt x="334586" y="3457723"/>
                </a:cubicBezTo>
                <a:close/>
                <a:moveTo>
                  <a:pt x="5264183" y="3457743"/>
                </a:moveTo>
                <a:cubicBezTo>
                  <a:pt x="5270831" y="3459167"/>
                  <a:pt x="5278023" y="3458121"/>
                  <a:pt x="5285015" y="3453541"/>
                </a:cubicBezTo>
                <a:cubicBezTo>
                  <a:pt x="5310029" y="3438386"/>
                  <a:pt x="5306618" y="3402423"/>
                  <a:pt x="5284106" y="3386137"/>
                </a:cubicBezTo>
                <a:cubicBezTo>
                  <a:pt x="5267733" y="3388399"/>
                  <a:pt x="5243856" y="3386589"/>
                  <a:pt x="5239080" y="3406946"/>
                </a:cubicBezTo>
                <a:cubicBezTo>
                  <a:pt x="5229189" y="3426964"/>
                  <a:pt x="5244240" y="3453470"/>
                  <a:pt x="5264183" y="3457743"/>
                </a:cubicBezTo>
                <a:close/>
                <a:moveTo>
                  <a:pt x="1259392" y="3457773"/>
                </a:moveTo>
                <a:cubicBezTo>
                  <a:pt x="1278949" y="3458228"/>
                  <a:pt x="1299378" y="3439862"/>
                  <a:pt x="1296969" y="3419719"/>
                </a:cubicBezTo>
                <a:cubicBezTo>
                  <a:pt x="1297427" y="3391507"/>
                  <a:pt x="1257288" y="3376611"/>
                  <a:pt x="1238022" y="3396924"/>
                </a:cubicBezTo>
                <a:cubicBezTo>
                  <a:pt x="1220814" y="3410917"/>
                  <a:pt x="1222190" y="3438451"/>
                  <a:pt x="1241003" y="3450413"/>
                </a:cubicBezTo>
                <a:cubicBezTo>
                  <a:pt x="1246450" y="3455378"/>
                  <a:pt x="1252873" y="3457621"/>
                  <a:pt x="1259392" y="3457773"/>
                </a:cubicBezTo>
                <a:close/>
                <a:moveTo>
                  <a:pt x="6290653" y="3457832"/>
                </a:moveTo>
                <a:cubicBezTo>
                  <a:pt x="6306820" y="3460493"/>
                  <a:pt x="6324173" y="3451666"/>
                  <a:pt x="6330498" y="3435051"/>
                </a:cubicBezTo>
                <a:cubicBezTo>
                  <a:pt x="6343491" y="3407359"/>
                  <a:pt x="6309071" y="3373437"/>
                  <a:pt x="6282401" y="3389129"/>
                </a:cubicBezTo>
                <a:cubicBezTo>
                  <a:pt x="6258466" y="3399514"/>
                  <a:pt x="6254591" y="3435513"/>
                  <a:pt x="6275335" y="3451205"/>
                </a:cubicBezTo>
                <a:cubicBezTo>
                  <a:pt x="6280008" y="3454781"/>
                  <a:pt x="6285265" y="3456945"/>
                  <a:pt x="6290653" y="3457832"/>
                </a:cubicBezTo>
                <a:close/>
                <a:moveTo>
                  <a:pt x="5997852" y="3457841"/>
                </a:moveTo>
                <a:cubicBezTo>
                  <a:pt x="6014962" y="3452960"/>
                  <a:pt x="6027301" y="3432139"/>
                  <a:pt x="6021704" y="3413652"/>
                </a:cubicBezTo>
                <a:cubicBezTo>
                  <a:pt x="6019443" y="3393378"/>
                  <a:pt x="5994792" y="3379786"/>
                  <a:pt x="5976700" y="3388540"/>
                </a:cubicBezTo>
                <a:cubicBezTo>
                  <a:pt x="5948204" y="3398677"/>
                  <a:pt x="5950692" y="3449360"/>
                  <a:pt x="5979640" y="3456732"/>
                </a:cubicBezTo>
                <a:cubicBezTo>
                  <a:pt x="5985916" y="3459324"/>
                  <a:pt x="5992149" y="3459468"/>
                  <a:pt x="5997852" y="3457841"/>
                </a:cubicBezTo>
                <a:close/>
                <a:moveTo>
                  <a:pt x="2696801" y="3457884"/>
                </a:moveTo>
                <a:cubicBezTo>
                  <a:pt x="2714333" y="3458840"/>
                  <a:pt x="2732147" y="3447586"/>
                  <a:pt x="2735040" y="3428859"/>
                </a:cubicBezTo>
                <a:cubicBezTo>
                  <a:pt x="2743204" y="3399307"/>
                  <a:pt x="2705331" y="3375024"/>
                  <a:pt x="2681743" y="3392664"/>
                </a:cubicBezTo>
                <a:cubicBezTo>
                  <a:pt x="2660654" y="3405721"/>
                  <a:pt x="2660654" y="3438022"/>
                  <a:pt x="2679927" y="3452683"/>
                </a:cubicBezTo>
                <a:cubicBezTo>
                  <a:pt x="2685148" y="3455890"/>
                  <a:pt x="2690958" y="3457566"/>
                  <a:pt x="2696801" y="3457884"/>
                </a:cubicBezTo>
                <a:close/>
                <a:moveTo>
                  <a:pt x="1884543" y="3457918"/>
                </a:moveTo>
                <a:cubicBezTo>
                  <a:pt x="1898707" y="3454655"/>
                  <a:pt x="1908942" y="3438921"/>
                  <a:pt x="1916113" y="3426505"/>
                </a:cubicBezTo>
                <a:cubicBezTo>
                  <a:pt x="1910875" y="3409042"/>
                  <a:pt x="1904275" y="3387044"/>
                  <a:pt x="1881764" y="3387044"/>
                </a:cubicBezTo>
                <a:cubicBezTo>
                  <a:pt x="1841520" y="3379787"/>
                  <a:pt x="1830381" y="3448276"/>
                  <a:pt x="1869036" y="3456441"/>
                </a:cubicBezTo>
                <a:cubicBezTo>
                  <a:pt x="1874666" y="3458708"/>
                  <a:pt x="1879816" y="3459006"/>
                  <a:pt x="1884543" y="3457918"/>
                </a:cubicBezTo>
                <a:close/>
                <a:moveTo>
                  <a:pt x="8144464" y="3457958"/>
                </a:moveTo>
                <a:cubicBezTo>
                  <a:pt x="8148734" y="3458480"/>
                  <a:pt x="8153242" y="3457954"/>
                  <a:pt x="8158004" y="3455964"/>
                </a:cubicBezTo>
                <a:cubicBezTo>
                  <a:pt x="8192929" y="3446412"/>
                  <a:pt x="8184538" y="3382961"/>
                  <a:pt x="8146211" y="3386372"/>
                </a:cubicBezTo>
                <a:cubicBezTo>
                  <a:pt x="8118543" y="3384781"/>
                  <a:pt x="8111966" y="3414801"/>
                  <a:pt x="8111966" y="3436178"/>
                </a:cubicBezTo>
                <a:cubicBezTo>
                  <a:pt x="8120981" y="3445389"/>
                  <a:pt x="8131654" y="3456391"/>
                  <a:pt x="8144464" y="3457958"/>
                </a:cubicBezTo>
                <a:close/>
                <a:moveTo>
                  <a:pt x="7732923" y="3457987"/>
                </a:moveTo>
                <a:cubicBezTo>
                  <a:pt x="7752823" y="3458514"/>
                  <a:pt x="7772978" y="3442287"/>
                  <a:pt x="7770427" y="3420249"/>
                </a:cubicBezTo>
                <a:cubicBezTo>
                  <a:pt x="7770427" y="3394308"/>
                  <a:pt x="7736863" y="3375024"/>
                  <a:pt x="7716225" y="3392242"/>
                </a:cubicBezTo>
                <a:cubicBezTo>
                  <a:pt x="7695815" y="3404638"/>
                  <a:pt x="7694454" y="3437696"/>
                  <a:pt x="7713958" y="3451470"/>
                </a:cubicBezTo>
                <a:cubicBezTo>
                  <a:pt x="7719684" y="3455774"/>
                  <a:pt x="7726289" y="3457811"/>
                  <a:pt x="7732923" y="3457987"/>
                </a:cubicBezTo>
                <a:close/>
                <a:moveTo>
                  <a:pt x="5064118" y="3458028"/>
                </a:moveTo>
                <a:cubicBezTo>
                  <a:pt x="5085228" y="3457220"/>
                  <a:pt x="5105659" y="3435236"/>
                  <a:pt x="5097383" y="3413124"/>
                </a:cubicBezTo>
                <a:cubicBezTo>
                  <a:pt x="5093475" y="3388178"/>
                  <a:pt x="5059222" y="3378199"/>
                  <a:pt x="5040601" y="3394301"/>
                </a:cubicBezTo>
                <a:cubicBezTo>
                  <a:pt x="5024279" y="3408815"/>
                  <a:pt x="5025888" y="3438071"/>
                  <a:pt x="5043819" y="3450998"/>
                </a:cubicBezTo>
                <a:cubicBezTo>
                  <a:pt x="5049969" y="3456214"/>
                  <a:pt x="5057081" y="3458297"/>
                  <a:pt x="5064118" y="3458028"/>
                </a:cubicBezTo>
                <a:close/>
                <a:moveTo>
                  <a:pt x="6908534" y="3458032"/>
                </a:moveTo>
                <a:cubicBezTo>
                  <a:pt x="6923948" y="3459475"/>
                  <a:pt x="6939201" y="3448060"/>
                  <a:pt x="6949916" y="3436773"/>
                </a:cubicBezTo>
                <a:cubicBezTo>
                  <a:pt x="6949916" y="3415339"/>
                  <a:pt x="6941620" y="3386837"/>
                  <a:pt x="6915119" y="3386837"/>
                </a:cubicBezTo>
                <a:cubicBezTo>
                  <a:pt x="6879861" y="3382961"/>
                  <a:pt x="6864191" y="3433809"/>
                  <a:pt x="6893227" y="3451822"/>
                </a:cubicBezTo>
                <a:cubicBezTo>
                  <a:pt x="6898239" y="3455641"/>
                  <a:pt x="6903396" y="3457551"/>
                  <a:pt x="6908534" y="3458032"/>
                </a:cubicBezTo>
                <a:close/>
                <a:moveTo>
                  <a:pt x="7627203" y="3458036"/>
                </a:moveTo>
                <a:cubicBezTo>
                  <a:pt x="7644904" y="3460582"/>
                  <a:pt x="7664275" y="3447436"/>
                  <a:pt x="7667189" y="3428361"/>
                </a:cubicBezTo>
                <a:cubicBezTo>
                  <a:pt x="7673817" y="3403845"/>
                  <a:pt x="7647303" y="3379787"/>
                  <a:pt x="7623532" y="3388036"/>
                </a:cubicBezTo>
                <a:cubicBezTo>
                  <a:pt x="7596561" y="3394451"/>
                  <a:pt x="7586504" y="3433631"/>
                  <a:pt x="7610732" y="3449899"/>
                </a:cubicBezTo>
                <a:cubicBezTo>
                  <a:pt x="7615589" y="3454596"/>
                  <a:pt x="7621304" y="3457188"/>
                  <a:pt x="7627203" y="3458036"/>
                </a:cubicBezTo>
                <a:close/>
                <a:moveTo>
                  <a:pt x="1057352" y="3458054"/>
                </a:moveTo>
                <a:cubicBezTo>
                  <a:pt x="1076223" y="3457206"/>
                  <a:pt x="1094163" y="3441442"/>
                  <a:pt x="1090421" y="3420137"/>
                </a:cubicBezTo>
                <a:cubicBezTo>
                  <a:pt x="1093143" y="3394709"/>
                  <a:pt x="1060942" y="3376611"/>
                  <a:pt x="1040759" y="3391272"/>
                </a:cubicBezTo>
                <a:cubicBezTo>
                  <a:pt x="1017627" y="3402956"/>
                  <a:pt x="1017854" y="3439838"/>
                  <a:pt x="1038945" y="3453583"/>
                </a:cubicBezTo>
                <a:cubicBezTo>
                  <a:pt x="1044670" y="3456962"/>
                  <a:pt x="1051062" y="3458337"/>
                  <a:pt x="1057352" y="3458054"/>
                </a:cubicBezTo>
                <a:close/>
                <a:moveTo>
                  <a:pt x="6200414" y="3458077"/>
                </a:moveTo>
                <a:cubicBezTo>
                  <a:pt x="6205713" y="3457517"/>
                  <a:pt x="6211026" y="3455533"/>
                  <a:pt x="6216181" y="3451678"/>
                </a:cubicBezTo>
                <a:cubicBezTo>
                  <a:pt x="6246654" y="3431494"/>
                  <a:pt x="6221222" y="3376611"/>
                  <a:pt x="6186166" y="3388404"/>
                </a:cubicBezTo>
                <a:cubicBezTo>
                  <a:pt x="6162566" y="3392033"/>
                  <a:pt x="6159358" y="3417886"/>
                  <a:pt x="6157754" y="3436710"/>
                </a:cubicBezTo>
                <a:cubicBezTo>
                  <a:pt x="6168752" y="3448616"/>
                  <a:pt x="6184519" y="3459757"/>
                  <a:pt x="6200414" y="3458077"/>
                </a:cubicBezTo>
                <a:close/>
                <a:moveTo>
                  <a:pt x="1364955" y="3458094"/>
                </a:moveTo>
                <a:cubicBezTo>
                  <a:pt x="1384245" y="3458115"/>
                  <a:pt x="1403922" y="3439621"/>
                  <a:pt x="1400836" y="3419601"/>
                </a:cubicBezTo>
                <a:cubicBezTo>
                  <a:pt x="1399464" y="3397884"/>
                  <a:pt x="1373857" y="3379786"/>
                  <a:pt x="1352823" y="3389514"/>
                </a:cubicBezTo>
                <a:cubicBezTo>
                  <a:pt x="1326067" y="3396979"/>
                  <a:pt x="1322408" y="3438603"/>
                  <a:pt x="1346648" y="3451272"/>
                </a:cubicBezTo>
                <a:cubicBezTo>
                  <a:pt x="1352136" y="3456022"/>
                  <a:pt x="1358524" y="3458086"/>
                  <a:pt x="1364955" y="3458094"/>
                </a:cubicBezTo>
                <a:close/>
                <a:moveTo>
                  <a:pt x="5789528" y="3458126"/>
                </a:moveTo>
                <a:cubicBezTo>
                  <a:pt x="5808691" y="3454193"/>
                  <a:pt x="5823647" y="3432708"/>
                  <a:pt x="5816691" y="3412757"/>
                </a:cubicBezTo>
                <a:cubicBezTo>
                  <a:pt x="5812285" y="3381837"/>
                  <a:pt x="5760576" y="3378199"/>
                  <a:pt x="5751300" y="3407528"/>
                </a:cubicBezTo>
                <a:cubicBezTo>
                  <a:pt x="5743416" y="3425035"/>
                  <a:pt x="5751764" y="3447316"/>
                  <a:pt x="5769619" y="3455500"/>
                </a:cubicBezTo>
                <a:cubicBezTo>
                  <a:pt x="5776285" y="3458797"/>
                  <a:pt x="5783140" y="3459436"/>
                  <a:pt x="5789528" y="3458126"/>
                </a:cubicBezTo>
                <a:close/>
                <a:moveTo>
                  <a:pt x="1776792" y="3458143"/>
                </a:moveTo>
                <a:cubicBezTo>
                  <a:pt x="1797502" y="3456976"/>
                  <a:pt x="1816866" y="3436619"/>
                  <a:pt x="1809685" y="3413798"/>
                </a:cubicBezTo>
                <a:cubicBezTo>
                  <a:pt x="1806949" y="3388672"/>
                  <a:pt x="1780504" y="3386136"/>
                  <a:pt x="1760898" y="3386136"/>
                </a:cubicBezTo>
                <a:cubicBezTo>
                  <a:pt x="1742433" y="3402272"/>
                  <a:pt x="1733542" y="3435927"/>
                  <a:pt x="1756567" y="3452294"/>
                </a:cubicBezTo>
                <a:cubicBezTo>
                  <a:pt x="1762836" y="3456789"/>
                  <a:pt x="1769889" y="3458532"/>
                  <a:pt x="1776792" y="3458143"/>
                </a:cubicBezTo>
                <a:close/>
                <a:moveTo>
                  <a:pt x="1669902" y="3458196"/>
                </a:moveTo>
                <a:cubicBezTo>
                  <a:pt x="1689285" y="3459146"/>
                  <a:pt x="1708827" y="3443647"/>
                  <a:pt x="1706114" y="3421026"/>
                </a:cubicBezTo>
                <a:cubicBezTo>
                  <a:pt x="1708827" y="3392244"/>
                  <a:pt x="1673784" y="3378199"/>
                  <a:pt x="1652759" y="3392475"/>
                </a:cubicBezTo>
                <a:cubicBezTo>
                  <a:pt x="1635124" y="3406290"/>
                  <a:pt x="1636707" y="3435992"/>
                  <a:pt x="1651402" y="3451418"/>
                </a:cubicBezTo>
                <a:cubicBezTo>
                  <a:pt x="1656998" y="3455736"/>
                  <a:pt x="1663441" y="3457880"/>
                  <a:pt x="1669902" y="3458196"/>
                </a:cubicBezTo>
                <a:close/>
                <a:moveTo>
                  <a:pt x="5577598" y="3458237"/>
                </a:moveTo>
                <a:cubicBezTo>
                  <a:pt x="5596501" y="3458311"/>
                  <a:pt x="5615789" y="3440112"/>
                  <a:pt x="5613907" y="3420381"/>
                </a:cubicBezTo>
                <a:cubicBezTo>
                  <a:pt x="5613451" y="3393394"/>
                  <a:pt x="5575816" y="3375024"/>
                  <a:pt x="5555288" y="3394754"/>
                </a:cubicBezTo>
                <a:cubicBezTo>
                  <a:pt x="5537041" y="3409496"/>
                  <a:pt x="5540006" y="3439431"/>
                  <a:pt x="5559622" y="3451451"/>
                </a:cubicBezTo>
                <a:cubicBezTo>
                  <a:pt x="5565039" y="3456157"/>
                  <a:pt x="5571298" y="3458212"/>
                  <a:pt x="5577598" y="3458237"/>
                </a:cubicBezTo>
                <a:close/>
                <a:moveTo>
                  <a:pt x="4852497" y="3458274"/>
                </a:moveTo>
                <a:cubicBezTo>
                  <a:pt x="4869988" y="3460931"/>
                  <a:pt x="4889430" y="3448290"/>
                  <a:pt x="4892499" y="3429608"/>
                </a:cubicBezTo>
                <a:cubicBezTo>
                  <a:pt x="4898866" y="3405154"/>
                  <a:pt x="4872944" y="3379787"/>
                  <a:pt x="4848841" y="3388014"/>
                </a:cubicBezTo>
                <a:cubicBezTo>
                  <a:pt x="4820645" y="3392814"/>
                  <a:pt x="4813141" y="3434178"/>
                  <a:pt x="4836335" y="3450176"/>
                </a:cubicBezTo>
                <a:cubicBezTo>
                  <a:pt x="4841053" y="3454804"/>
                  <a:pt x="4846667" y="3457389"/>
                  <a:pt x="4852497" y="3458274"/>
                </a:cubicBezTo>
                <a:close/>
                <a:moveTo>
                  <a:pt x="6713150" y="3458404"/>
                </a:moveTo>
                <a:cubicBezTo>
                  <a:pt x="6731754" y="3454812"/>
                  <a:pt x="6746252" y="3432130"/>
                  <a:pt x="6740093" y="3412518"/>
                </a:cubicBezTo>
                <a:cubicBezTo>
                  <a:pt x="6738725" y="3388642"/>
                  <a:pt x="6709757" y="3384549"/>
                  <a:pt x="6691282" y="3389779"/>
                </a:cubicBezTo>
                <a:cubicBezTo>
                  <a:pt x="6668929" y="3403195"/>
                  <a:pt x="6669842" y="3443670"/>
                  <a:pt x="6693791" y="3454812"/>
                </a:cubicBezTo>
                <a:cubicBezTo>
                  <a:pt x="6700291" y="3458677"/>
                  <a:pt x="6706949" y="3459601"/>
                  <a:pt x="6713150" y="3458404"/>
                </a:cubicBezTo>
                <a:close/>
                <a:moveTo>
                  <a:pt x="7839741" y="3458542"/>
                </a:moveTo>
                <a:cubicBezTo>
                  <a:pt x="7861237" y="3457215"/>
                  <a:pt x="7882154" y="3435201"/>
                  <a:pt x="7873753" y="3412930"/>
                </a:cubicBezTo>
                <a:cubicBezTo>
                  <a:pt x="7866895" y="3390546"/>
                  <a:pt x="7834433" y="3376612"/>
                  <a:pt x="7817060" y="3396256"/>
                </a:cubicBezTo>
                <a:cubicBezTo>
                  <a:pt x="7799686" y="3409961"/>
                  <a:pt x="7799229" y="3440112"/>
                  <a:pt x="7819117" y="3452218"/>
                </a:cubicBezTo>
                <a:cubicBezTo>
                  <a:pt x="7825347" y="3457129"/>
                  <a:pt x="7832576" y="3458985"/>
                  <a:pt x="7839741" y="3458542"/>
                </a:cubicBezTo>
                <a:close/>
                <a:moveTo>
                  <a:pt x="956596" y="3458587"/>
                </a:moveTo>
                <a:cubicBezTo>
                  <a:pt x="977289" y="3455675"/>
                  <a:pt x="993852" y="3429736"/>
                  <a:pt x="984436" y="3408134"/>
                </a:cubicBezTo>
                <a:cubicBezTo>
                  <a:pt x="977710" y="3381374"/>
                  <a:pt x="933765" y="3379786"/>
                  <a:pt x="924573" y="3405640"/>
                </a:cubicBezTo>
                <a:cubicBezTo>
                  <a:pt x="917623" y="3420835"/>
                  <a:pt x="920538" y="3443513"/>
                  <a:pt x="935335" y="3452812"/>
                </a:cubicBezTo>
                <a:cubicBezTo>
                  <a:pt x="942341" y="3457971"/>
                  <a:pt x="949698" y="3459558"/>
                  <a:pt x="956596" y="3458587"/>
                </a:cubicBezTo>
                <a:close/>
                <a:moveTo>
                  <a:pt x="7223461" y="3458828"/>
                </a:moveTo>
                <a:cubicBezTo>
                  <a:pt x="7228165" y="3458807"/>
                  <a:pt x="7233012" y="3457441"/>
                  <a:pt x="7237931" y="3454222"/>
                </a:cubicBezTo>
                <a:cubicBezTo>
                  <a:pt x="7264242" y="3439736"/>
                  <a:pt x="7257150" y="3403405"/>
                  <a:pt x="7237931" y="3385929"/>
                </a:cubicBezTo>
                <a:cubicBezTo>
                  <a:pt x="7224204" y="3388688"/>
                  <a:pt x="7207274" y="3384549"/>
                  <a:pt x="7196978" y="3396046"/>
                </a:cubicBezTo>
                <a:cubicBezTo>
                  <a:pt x="7186454" y="3406854"/>
                  <a:pt x="7189199" y="3422950"/>
                  <a:pt x="7186912" y="3436517"/>
                </a:cubicBezTo>
                <a:cubicBezTo>
                  <a:pt x="7196521" y="3446864"/>
                  <a:pt x="7209347" y="3458893"/>
                  <a:pt x="7223461" y="3458828"/>
                </a:cubicBezTo>
                <a:close/>
                <a:moveTo>
                  <a:pt x="1150701" y="3458902"/>
                </a:moveTo>
                <a:cubicBezTo>
                  <a:pt x="1166892" y="3460749"/>
                  <a:pt x="1185593" y="3452667"/>
                  <a:pt x="1190611" y="3435811"/>
                </a:cubicBezTo>
                <a:cubicBezTo>
                  <a:pt x="1200189" y="3416876"/>
                  <a:pt x="1185365" y="3399558"/>
                  <a:pt x="1173962" y="3386165"/>
                </a:cubicBezTo>
                <a:cubicBezTo>
                  <a:pt x="1158910" y="3388936"/>
                  <a:pt x="1137478" y="3384549"/>
                  <a:pt x="1129726" y="3401867"/>
                </a:cubicBezTo>
                <a:cubicBezTo>
                  <a:pt x="1117640" y="3422418"/>
                  <a:pt x="1128130" y="3451513"/>
                  <a:pt x="1150701" y="3458902"/>
                </a:cubicBezTo>
                <a:close/>
                <a:moveTo>
                  <a:pt x="7533992" y="3462337"/>
                </a:moveTo>
                <a:cubicBezTo>
                  <a:pt x="7551055" y="3451822"/>
                  <a:pt x="7569041" y="3436277"/>
                  <a:pt x="7564890" y="3413874"/>
                </a:cubicBezTo>
                <a:cubicBezTo>
                  <a:pt x="7562585" y="3380956"/>
                  <a:pt x="7508627" y="3376612"/>
                  <a:pt x="7498943" y="3407473"/>
                </a:cubicBezTo>
                <a:cubicBezTo>
                  <a:pt x="7486491" y="3433534"/>
                  <a:pt x="7509088" y="3457308"/>
                  <a:pt x="7533992" y="3462337"/>
                </a:cubicBezTo>
                <a:close/>
                <a:moveTo>
                  <a:pt x="7122954" y="3462337"/>
                </a:moveTo>
                <a:cubicBezTo>
                  <a:pt x="7135427" y="3453184"/>
                  <a:pt x="7153570" y="3445175"/>
                  <a:pt x="7154931" y="3427326"/>
                </a:cubicBezTo>
                <a:cubicBezTo>
                  <a:pt x="7157879" y="3409935"/>
                  <a:pt x="7142684" y="3398265"/>
                  <a:pt x="7132706" y="3386595"/>
                </a:cubicBezTo>
                <a:cubicBezTo>
                  <a:pt x="7111161" y="3386137"/>
                  <a:pt x="7084627" y="3395061"/>
                  <a:pt x="7084400" y="3420919"/>
                </a:cubicBezTo>
                <a:cubicBezTo>
                  <a:pt x="7081679" y="3444717"/>
                  <a:pt x="7104584" y="3455472"/>
                  <a:pt x="7122954" y="3462337"/>
                </a:cubicBezTo>
                <a:close/>
                <a:moveTo>
                  <a:pt x="4753808" y="3462337"/>
                </a:moveTo>
                <a:cubicBezTo>
                  <a:pt x="4776662" y="3455654"/>
                  <a:pt x="4802029" y="3433762"/>
                  <a:pt x="4787174" y="3407952"/>
                </a:cubicBezTo>
                <a:cubicBezTo>
                  <a:pt x="4776890" y="3376612"/>
                  <a:pt x="4727298" y="3381451"/>
                  <a:pt x="4721585" y="3413022"/>
                </a:cubicBezTo>
                <a:cubicBezTo>
                  <a:pt x="4713129" y="3436988"/>
                  <a:pt x="4736897" y="3451737"/>
                  <a:pt x="4753808" y="3462337"/>
                </a:cubicBezTo>
                <a:close/>
                <a:moveTo>
                  <a:pt x="2389631" y="3462337"/>
                </a:moveTo>
                <a:cubicBezTo>
                  <a:pt x="2407695" y="3455516"/>
                  <a:pt x="2429108" y="3444147"/>
                  <a:pt x="2424828" y="3420727"/>
                </a:cubicBezTo>
                <a:cubicBezTo>
                  <a:pt x="2430462" y="3381845"/>
                  <a:pt x="2364409" y="3375024"/>
                  <a:pt x="2360808" y="3413224"/>
                </a:cubicBezTo>
                <a:cubicBezTo>
                  <a:pt x="2354265" y="3435961"/>
                  <a:pt x="2371840" y="3452560"/>
                  <a:pt x="2389631" y="3462337"/>
                </a:cubicBezTo>
                <a:close/>
                <a:moveTo>
                  <a:pt x="1465007" y="3462337"/>
                </a:moveTo>
                <a:cubicBezTo>
                  <a:pt x="1478386" y="3455225"/>
                  <a:pt x="1497300" y="3450637"/>
                  <a:pt x="1500529" y="3432973"/>
                </a:cubicBezTo>
                <a:cubicBezTo>
                  <a:pt x="1508139" y="3410262"/>
                  <a:pt x="1488768" y="3382962"/>
                  <a:pt x="1463854" y="3386633"/>
                </a:cubicBezTo>
                <a:cubicBezTo>
                  <a:pt x="1442406" y="3388927"/>
                  <a:pt x="1427182" y="3412097"/>
                  <a:pt x="1433866" y="3432514"/>
                </a:cubicBezTo>
                <a:cubicBezTo>
                  <a:pt x="1438019" y="3447655"/>
                  <a:pt x="1453474" y="3453849"/>
                  <a:pt x="1465007" y="3462337"/>
                </a:cubicBezTo>
                <a:close/>
                <a:moveTo>
                  <a:pt x="1361476" y="3554609"/>
                </a:moveTo>
                <a:cubicBezTo>
                  <a:pt x="1378645" y="3555596"/>
                  <a:pt x="1396208" y="3544093"/>
                  <a:pt x="1393767" y="3524349"/>
                </a:cubicBezTo>
                <a:cubicBezTo>
                  <a:pt x="1395627" y="3499397"/>
                  <a:pt x="1362856" y="3489324"/>
                  <a:pt x="1344727" y="3503059"/>
                </a:cubicBezTo>
                <a:cubicBezTo>
                  <a:pt x="1333102" y="3515650"/>
                  <a:pt x="1331941" y="3537168"/>
                  <a:pt x="1345192" y="3549301"/>
                </a:cubicBezTo>
                <a:cubicBezTo>
                  <a:pt x="1350073" y="3552563"/>
                  <a:pt x="1355753" y="3554280"/>
                  <a:pt x="1361476" y="3554609"/>
                </a:cubicBezTo>
                <a:close/>
                <a:moveTo>
                  <a:pt x="8877893" y="3555971"/>
                </a:moveTo>
                <a:cubicBezTo>
                  <a:pt x="8887464" y="3553519"/>
                  <a:pt x="8895521" y="3547530"/>
                  <a:pt x="8897921" y="3536807"/>
                </a:cubicBezTo>
                <a:cubicBezTo>
                  <a:pt x="8908892" y="3513536"/>
                  <a:pt x="8888092" y="3484562"/>
                  <a:pt x="8862036" y="3490038"/>
                </a:cubicBezTo>
                <a:cubicBezTo>
                  <a:pt x="8830036" y="3488669"/>
                  <a:pt x="8821579" y="3542054"/>
                  <a:pt x="8848779" y="3553918"/>
                </a:cubicBezTo>
                <a:cubicBezTo>
                  <a:pt x="8857236" y="3557340"/>
                  <a:pt x="8868321" y="3558424"/>
                  <a:pt x="8877893" y="3555971"/>
                </a:cubicBezTo>
                <a:close/>
                <a:moveTo>
                  <a:pt x="246128" y="3556040"/>
                </a:moveTo>
                <a:cubicBezTo>
                  <a:pt x="254742" y="3554024"/>
                  <a:pt x="262134" y="3549322"/>
                  <a:pt x="265091" y="3540364"/>
                </a:cubicBezTo>
                <a:cubicBezTo>
                  <a:pt x="274642" y="3518193"/>
                  <a:pt x="259860" y="3487737"/>
                  <a:pt x="232568" y="3490872"/>
                </a:cubicBezTo>
                <a:cubicBezTo>
                  <a:pt x="197090" y="3489305"/>
                  <a:pt x="190495" y="3542379"/>
                  <a:pt x="219833" y="3555592"/>
                </a:cubicBezTo>
                <a:cubicBezTo>
                  <a:pt x="227679" y="3557384"/>
                  <a:pt x="237514" y="3558055"/>
                  <a:pt x="246128" y="3556040"/>
                </a:cubicBezTo>
                <a:close/>
                <a:moveTo>
                  <a:pt x="8026952" y="3556367"/>
                </a:moveTo>
                <a:cubicBezTo>
                  <a:pt x="8046289" y="3562349"/>
                  <a:pt x="8074397" y="3557518"/>
                  <a:pt x="8077320" y="3532900"/>
                </a:cubicBezTo>
                <a:cubicBezTo>
                  <a:pt x="8083391" y="3507592"/>
                  <a:pt x="8058657" y="3482974"/>
                  <a:pt x="8034147" y="3491947"/>
                </a:cubicBezTo>
                <a:cubicBezTo>
                  <a:pt x="8005590" y="3497929"/>
                  <a:pt x="8004016" y="3542793"/>
                  <a:pt x="8026952" y="3556367"/>
                </a:cubicBezTo>
                <a:close/>
                <a:moveTo>
                  <a:pt x="4767762" y="3556487"/>
                </a:moveTo>
                <a:cubicBezTo>
                  <a:pt x="4777425" y="3554049"/>
                  <a:pt x="4785553" y="3548139"/>
                  <a:pt x="4788168" y="3537122"/>
                </a:cubicBezTo>
                <a:cubicBezTo>
                  <a:pt x="4798854" y="3514170"/>
                  <a:pt x="4777709" y="3484562"/>
                  <a:pt x="4752472" y="3489841"/>
                </a:cubicBezTo>
                <a:cubicBezTo>
                  <a:pt x="4719504" y="3489612"/>
                  <a:pt x="4709954" y="3540565"/>
                  <a:pt x="4738148" y="3555024"/>
                </a:cubicBezTo>
                <a:cubicBezTo>
                  <a:pt x="4746901" y="3557893"/>
                  <a:pt x="4758099" y="3558926"/>
                  <a:pt x="4767762" y="3556487"/>
                </a:cubicBezTo>
                <a:close/>
                <a:moveTo>
                  <a:pt x="5981323" y="3556615"/>
                </a:moveTo>
                <a:cubicBezTo>
                  <a:pt x="5989251" y="3557695"/>
                  <a:pt x="5997807" y="3556785"/>
                  <a:pt x="6005449" y="3555534"/>
                </a:cubicBezTo>
                <a:cubicBezTo>
                  <a:pt x="6023473" y="3544387"/>
                  <a:pt x="6027579" y="3517316"/>
                  <a:pt x="6015488" y="3500709"/>
                </a:cubicBezTo>
                <a:cubicBezTo>
                  <a:pt x="6003624" y="3486149"/>
                  <a:pt x="5983776" y="3491836"/>
                  <a:pt x="5967577" y="3491836"/>
                </a:cubicBezTo>
                <a:cubicBezTo>
                  <a:pt x="5959821" y="3508443"/>
                  <a:pt x="5951379" y="3527780"/>
                  <a:pt x="5960961" y="3545752"/>
                </a:cubicBezTo>
                <a:cubicBezTo>
                  <a:pt x="5966094" y="3552463"/>
                  <a:pt x="5973395" y="3555534"/>
                  <a:pt x="5981323" y="3556615"/>
                </a:cubicBezTo>
                <a:close/>
                <a:moveTo>
                  <a:pt x="7952167" y="3556777"/>
                </a:moveTo>
                <a:cubicBezTo>
                  <a:pt x="7961607" y="3553902"/>
                  <a:pt x="7969771" y="3547363"/>
                  <a:pt x="7973173" y="3537779"/>
                </a:cubicBezTo>
                <a:cubicBezTo>
                  <a:pt x="7981791" y="3515230"/>
                  <a:pt x="7963875" y="3484562"/>
                  <a:pt x="7937341" y="3490651"/>
                </a:cubicBezTo>
                <a:cubicBezTo>
                  <a:pt x="7904911" y="3489523"/>
                  <a:pt x="7896066" y="3540485"/>
                  <a:pt x="7923507" y="3553790"/>
                </a:cubicBezTo>
                <a:cubicBezTo>
                  <a:pt x="7932011" y="3558863"/>
                  <a:pt x="7942727" y="3559653"/>
                  <a:pt x="7952167" y="3556777"/>
                </a:cubicBezTo>
                <a:close/>
                <a:moveTo>
                  <a:pt x="5075030" y="3557133"/>
                </a:moveTo>
                <a:cubicBezTo>
                  <a:pt x="5084820" y="3554638"/>
                  <a:pt x="5093123" y="3548402"/>
                  <a:pt x="5095816" y="3537403"/>
                </a:cubicBezTo>
                <a:cubicBezTo>
                  <a:pt x="5105241" y="3513817"/>
                  <a:pt x="5083698" y="3484561"/>
                  <a:pt x="5058115" y="3491365"/>
                </a:cubicBezTo>
                <a:cubicBezTo>
                  <a:pt x="5027819" y="3493179"/>
                  <a:pt x="5019516" y="3540578"/>
                  <a:pt x="5045324" y="3554412"/>
                </a:cubicBezTo>
                <a:cubicBezTo>
                  <a:pt x="5053964" y="3558380"/>
                  <a:pt x="5065240" y="3559628"/>
                  <a:pt x="5075030" y="3557133"/>
                </a:cubicBezTo>
                <a:close/>
                <a:moveTo>
                  <a:pt x="7438711" y="3557286"/>
                </a:moveTo>
                <a:cubicBezTo>
                  <a:pt x="7448455" y="3554869"/>
                  <a:pt x="7456798" y="3548771"/>
                  <a:pt x="7459656" y="3537954"/>
                </a:cubicBezTo>
                <a:cubicBezTo>
                  <a:pt x="7469029" y="3514480"/>
                  <a:pt x="7449827" y="3484561"/>
                  <a:pt x="7423080" y="3490545"/>
                </a:cubicBezTo>
                <a:cubicBezTo>
                  <a:pt x="7392219" y="3491926"/>
                  <a:pt x="7383304" y="3539795"/>
                  <a:pt x="7409364" y="3554524"/>
                </a:cubicBezTo>
                <a:cubicBezTo>
                  <a:pt x="7417822" y="3558437"/>
                  <a:pt x="7428967" y="3559702"/>
                  <a:pt x="7438711" y="3557286"/>
                </a:cubicBezTo>
                <a:close/>
                <a:moveTo>
                  <a:pt x="760260" y="3557328"/>
                </a:moveTo>
                <a:cubicBezTo>
                  <a:pt x="771233" y="3553993"/>
                  <a:pt x="780300" y="3546078"/>
                  <a:pt x="781917" y="3533867"/>
                </a:cubicBezTo>
                <a:cubicBezTo>
                  <a:pt x="787462" y="3513063"/>
                  <a:pt x="771291" y="3488642"/>
                  <a:pt x="747959" y="3491129"/>
                </a:cubicBezTo>
                <a:cubicBezTo>
                  <a:pt x="714462" y="3487737"/>
                  <a:pt x="700139" y="3536128"/>
                  <a:pt x="727168" y="3553314"/>
                </a:cubicBezTo>
                <a:cubicBezTo>
                  <a:pt x="736408" y="3559420"/>
                  <a:pt x="749287" y="3560663"/>
                  <a:pt x="760260" y="3557328"/>
                </a:cubicBezTo>
                <a:close/>
                <a:moveTo>
                  <a:pt x="1476147" y="3557435"/>
                </a:moveTo>
                <a:cubicBezTo>
                  <a:pt x="1485083" y="3555985"/>
                  <a:pt x="1493000" y="3551550"/>
                  <a:pt x="1496845" y="3542338"/>
                </a:cubicBezTo>
                <a:cubicBezTo>
                  <a:pt x="1509737" y="3519364"/>
                  <a:pt x="1491417" y="3484562"/>
                  <a:pt x="1463139" y="3490704"/>
                </a:cubicBezTo>
                <a:cubicBezTo>
                  <a:pt x="1430566" y="3490249"/>
                  <a:pt x="1420845" y="3541200"/>
                  <a:pt x="1449340" y="3554621"/>
                </a:cubicBezTo>
                <a:cubicBezTo>
                  <a:pt x="1457257" y="3557350"/>
                  <a:pt x="1467211" y="3558885"/>
                  <a:pt x="1476147" y="3557435"/>
                </a:cubicBezTo>
                <a:close/>
                <a:moveTo>
                  <a:pt x="6308708" y="3557516"/>
                </a:moveTo>
                <a:cubicBezTo>
                  <a:pt x="6319736" y="3554117"/>
                  <a:pt x="6328864" y="3546052"/>
                  <a:pt x="6330792" y="3533262"/>
                </a:cubicBezTo>
                <a:cubicBezTo>
                  <a:pt x="6338729" y="3505378"/>
                  <a:pt x="6305618" y="3479799"/>
                  <a:pt x="6281125" y="3493856"/>
                </a:cubicBezTo>
                <a:cubicBezTo>
                  <a:pt x="6257313" y="3503304"/>
                  <a:pt x="6254591" y="3539484"/>
                  <a:pt x="6275229" y="3553772"/>
                </a:cubicBezTo>
                <a:cubicBezTo>
                  <a:pt x="6284754" y="3559648"/>
                  <a:pt x="6297681" y="3560915"/>
                  <a:pt x="6308708" y="3557516"/>
                </a:cubicBezTo>
                <a:close/>
                <a:moveTo>
                  <a:pt x="451075" y="3557546"/>
                </a:moveTo>
                <a:cubicBezTo>
                  <a:pt x="461008" y="3555158"/>
                  <a:pt x="469474" y="3549117"/>
                  <a:pt x="472468" y="3538185"/>
                </a:cubicBezTo>
                <a:cubicBezTo>
                  <a:pt x="484215" y="3514020"/>
                  <a:pt x="460720" y="3484562"/>
                  <a:pt x="434462" y="3490776"/>
                </a:cubicBezTo>
                <a:cubicBezTo>
                  <a:pt x="403596" y="3492157"/>
                  <a:pt x="395305" y="3540487"/>
                  <a:pt x="420873" y="3554986"/>
                </a:cubicBezTo>
                <a:cubicBezTo>
                  <a:pt x="429740" y="3558668"/>
                  <a:pt x="441142" y="3559934"/>
                  <a:pt x="451075" y="3557546"/>
                </a:cubicBezTo>
                <a:close/>
                <a:moveTo>
                  <a:pt x="7231794" y="3557775"/>
                </a:moveTo>
                <a:cubicBezTo>
                  <a:pt x="7236760" y="3556653"/>
                  <a:pt x="7241485" y="3554151"/>
                  <a:pt x="7245691" y="3549831"/>
                </a:cubicBezTo>
                <a:cubicBezTo>
                  <a:pt x="7270591" y="3527776"/>
                  <a:pt x="7246364" y="3479799"/>
                  <a:pt x="7213389" y="3491395"/>
                </a:cubicBezTo>
                <a:cubicBezTo>
                  <a:pt x="7188714" y="3495033"/>
                  <a:pt x="7189163" y="3523228"/>
                  <a:pt x="7188041" y="3542555"/>
                </a:cubicBezTo>
                <a:cubicBezTo>
                  <a:pt x="7199817" y="3552105"/>
                  <a:pt x="7216894" y="3561143"/>
                  <a:pt x="7231794" y="3557775"/>
                </a:cubicBezTo>
                <a:close/>
                <a:moveTo>
                  <a:pt x="954849" y="3557881"/>
                </a:moveTo>
                <a:cubicBezTo>
                  <a:pt x="974781" y="3556481"/>
                  <a:pt x="993136" y="3539687"/>
                  <a:pt x="986275" y="3517803"/>
                </a:cubicBezTo>
                <a:cubicBezTo>
                  <a:pt x="984903" y="3488399"/>
                  <a:pt x="942130" y="3481387"/>
                  <a:pt x="925891" y="3502649"/>
                </a:cubicBezTo>
                <a:cubicBezTo>
                  <a:pt x="917199" y="3518482"/>
                  <a:pt x="916055" y="3544946"/>
                  <a:pt x="935269" y="3553767"/>
                </a:cubicBezTo>
                <a:cubicBezTo>
                  <a:pt x="941386" y="3557103"/>
                  <a:pt x="948205" y="3558347"/>
                  <a:pt x="954849" y="3557881"/>
                </a:cubicBezTo>
                <a:close/>
                <a:moveTo>
                  <a:pt x="6710137" y="3558155"/>
                </a:moveTo>
                <a:cubicBezTo>
                  <a:pt x="6728242" y="3556983"/>
                  <a:pt x="6745505" y="3545068"/>
                  <a:pt x="6741871" y="3524250"/>
                </a:cubicBezTo>
                <a:cubicBezTo>
                  <a:pt x="6745563" y="3500850"/>
                  <a:pt x="6719950" y="3484562"/>
                  <a:pt x="6699184" y="3490986"/>
                </a:cubicBezTo>
                <a:cubicBezTo>
                  <a:pt x="6669879" y="3496950"/>
                  <a:pt x="6667341" y="3543061"/>
                  <a:pt x="6692492" y="3555678"/>
                </a:cubicBezTo>
                <a:cubicBezTo>
                  <a:pt x="6697972" y="3557743"/>
                  <a:pt x="6704101" y="3558546"/>
                  <a:pt x="6710137" y="3558155"/>
                </a:cubicBezTo>
                <a:close/>
                <a:moveTo>
                  <a:pt x="8549494" y="3558175"/>
                </a:moveTo>
                <a:cubicBezTo>
                  <a:pt x="8582488" y="3570287"/>
                  <a:pt x="8610441" y="3521152"/>
                  <a:pt x="8582030" y="3499898"/>
                </a:cubicBezTo>
                <a:cubicBezTo>
                  <a:pt x="8563012" y="3481387"/>
                  <a:pt x="8536434" y="3494185"/>
                  <a:pt x="8521541" y="3511097"/>
                </a:cubicBezTo>
                <a:cubicBezTo>
                  <a:pt x="8522228" y="3530065"/>
                  <a:pt x="8524290" y="3557261"/>
                  <a:pt x="8549494" y="3558175"/>
                </a:cubicBezTo>
                <a:close/>
                <a:moveTo>
                  <a:pt x="8163233" y="3558275"/>
                </a:moveTo>
                <a:cubicBezTo>
                  <a:pt x="8176500" y="3543656"/>
                  <a:pt x="8188166" y="3522741"/>
                  <a:pt x="8175127" y="3504074"/>
                </a:cubicBezTo>
                <a:cubicBezTo>
                  <a:pt x="8157971" y="3478211"/>
                  <a:pt x="8109935" y="3492605"/>
                  <a:pt x="8113366" y="3524540"/>
                </a:cubicBezTo>
                <a:cubicBezTo>
                  <a:pt x="8108791" y="3553777"/>
                  <a:pt x="8141502" y="3559174"/>
                  <a:pt x="8163233" y="3558275"/>
                </a:cubicBezTo>
                <a:close/>
                <a:moveTo>
                  <a:pt x="5175947" y="3558312"/>
                </a:moveTo>
                <a:cubicBezTo>
                  <a:pt x="5184854" y="3556606"/>
                  <a:pt x="5192816" y="3551773"/>
                  <a:pt x="5197169" y="3543016"/>
                </a:cubicBezTo>
                <a:cubicBezTo>
                  <a:pt x="5211604" y="3519816"/>
                  <a:pt x="5191670" y="3484561"/>
                  <a:pt x="5162801" y="3490930"/>
                </a:cubicBezTo>
                <a:cubicBezTo>
                  <a:pt x="5130265" y="3490475"/>
                  <a:pt x="5122704" y="3541196"/>
                  <a:pt x="5149053" y="3554843"/>
                </a:cubicBezTo>
                <a:cubicBezTo>
                  <a:pt x="5157187" y="3558596"/>
                  <a:pt x="5167040" y="3560018"/>
                  <a:pt x="5175947" y="3558312"/>
                </a:cubicBezTo>
                <a:close/>
                <a:moveTo>
                  <a:pt x="5577019" y="3558366"/>
                </a:moveTo>
                <a:cubicBezTo>
                  <a:pt x="5595507" y="3558547"/>
                  <a:pt x="5614377" y="3544653"/>
                  <a:pt x="5613020" y="3524473"/>
                </a:cubicBezTo>
                <a:cubicBezTo>
                  <a:pt x="5613246" y="3500303"/>
                  <a:pt x="5587012" y="3482974"/>
                  <a:pt x="5565075" y="3491867"/>
                </a:cubicBezTo>
                <a:cubicBezTo>
                  <a:pt x="5538389" y="3499619"/>
                  <a:pt x="5533866" y="3541346"/>
                  <a:pt x="5559422" y="3553203"/>
                </a:cubicBezTo>
                <a:cubicBezTo>
                  <a:pt x="5564736" y="3556680"/>
                  <a:pt x="5570857" y="3558305"/>
                  <a:pt x="5577019" y="3558366"/>
                </a:cubicBezTo>
                <a:close/>
                <a:moveTo>
                  <a:pt x="8244238" y="3558381"/>
                </a:moveTo>
                <a:cubicBezTo>
                  <a:pt x="8258577" y="3559810"/>
                  <a:pt x="8273367" y="3551196"/>
                  <a:pt x="8284545" y="3542327"/>
                </a:cubicBezTo>
                <a:cubicBezTo>
                  <a:pt x="8285004" y="3520267"/>
                  <a:pt x="8280647" y="3487290"/>
                  <a:pt x="8250379" y="3490474"/>
                </a:cubicBezTo>
                <a:cubicBezTo>
                  <a:pt x="8216212" y="3484561"/>
                  <a:pt x="8202454" y="3537551"/>
                  <a:pt x="8230200" y="3553243"/>
                </a:cubicBezTo>
                <a:cubicBezTo>
                  <a:pt x="8234729" y="3556313"/>
                  <a:pt x="8239458" y="3557905"/>
                  <a:pt x="8244238" y="3558381"/>
                </a:cubicBezTo>
                <a:close/>
                <a:moveTo>
                  <a:pt x="5368146" y="3558409"/>
                </a:moveTo>
                <a:cubicBezTo>
                  <a:pt x="5379968" y="3559968"/>
                  <a:pt x="5391934" y="3556567"/>
                  <a:pt x="5400143" y="3546021"/>
                </a:cubicBezTo>
                <a:cubicBezTo>
                  <a:pt x="5419566" y="3521301"/>
                  <a:pt x="5395287" y="3481387"/>
                  <a:pt x="5362914" y="3491592"/>
                </a:cubicBezTo>
                <a:cubicBezTo>
                  <a:pt x="5337941" y="3494541"/>
                  <a:pt x="5338635" y="3522435"/>
                  <a:pt x="5337016" y="3541032"/>
                </a:cubicBezTo>
                <a:cubicBezTo>
                  <a:pt x="5344647" y="3550330"/>
                  <a:pt x="5356324" y="3556850"/>
                  <a:pt x="5368146" y="3558409"/>
                </a:cubicBezTo>
                <a:close/>
                <a:moveTo>
                  <a:pt x="7738859" y="3558486"/>
                </a:moveTo>
                <a:cubicBezTo>
                  <a:pt x="7756377" y="3556915"/>
                  <a:pt x="7773039" y="3543060"/>
                  <a:pt x="7770671" y="3523560"/>
                </a:cubicBezTo>
                <a:cubicBezTo>
                  <a:pt x="7772250" y="3501666"/>
                  <a:pt x="7747891" y="3484561"/>
                  <a:pt x="7727818" y="3490719"/>
                </a:cubicBezTo>
                <a:cubicBezTo>
                  <a:pt x="7696692" y="3494596"/>
                  <a:pt x="7691279" y="3546595"/>
                  <a:pt x="7721728" y="3555717"/>
                </a:cubicBezTo>
                <a:cubicBezTo>
                  <a:pt x="7727085" y="3558169"/>
                  <a:pt x="7733019" y="3559010"/>
                  <a:pt x="7738859" y="3558486"/>
                </a:cubicBezTo>
                <a:close/>
                <a:moveTo>
                  <a:pt x="5493711" y="3558508"/>
                </a:moveTo>
                <a:cubicBezTo>
                  <a:pt x="5502428" y="3546785"/>
                  <a:pt x="5514816" y="3533709"/>
                  <a:pt x="5509540" y="3517702"/>
                </a:cubicBezTo>
                <a:cubicBezTo>
                  <a:pt x="5504264" y="3494933"/>
                  <a:pt x="5475358" y="3484562"/>
                  <a:pt x="5455170" y="3495158"/>
                </a:cubicBezTo>
                <a:cubicBezTo>
                  <a:pt x="5438653" y="3506205"/>
                  <a:pt x="5435441" y="3530327"/>
                  <a:pt x="5445994" y="3546334"/>
                </a:cubicBezTo>
                <a:cubicBezTo>
                  <a:pt x="5457235" y="3560762"/>
                  <a:pt x="5477652" y="3555802"/>
                  <a:pt x="5493711" y="3558508"/>
                </a:cubicBezTo>
                <a:close/>
                <a:moveTo>
                  <a:pt x="330354" y="3558562"/>
                </a:moveTo>
                <a:cubicBezTo>
                  <a:pt x="344452" y="3560507"/>
                  <a:pt x="359249" y="3552598"/>
                  <a:pt x="369225" y="3542393"/>
                </a:cubicBezTo>
                <a:cubicBezTo>
                  <a:pt x="369902" y="3530600"/>
                  <a:pt x="369902" y="3519034"/>
                  <a:pt x="369225" y="3507241"/>
                </a:cubicBezTo>
                <a:cubicBezTo>
                  <a:pt x="357952" y="3497716"/>
                  <a:pt x="344875" y="3486150"/>
                  <a:pt x="328867" y="3491139"/>
                </a:cubicBezTo>
                <a:cubicBezTo>
                  <a:pt x="300909" y="3495448"/>
                  <a:pt x="293693" y="3537857"/>
                  <a:pt x="316691" y="3553052"/>
                </a:cubicBezTo>
                <a:cubicBezTo>
                  <a:pt x="321031" y="3556170"/>
                  <a:pt x="325653" y="3557914"/>
                  <a:pt x="330354" y="3558562"/>
                </a:cubicBezTo>
                <a:close/>
                <a:moveTo>
                  <a:pt x="4652838" y="3558564"/>
                </a:moveTo>
                <a:cubicBezTo>
                  <a:pt x="4671253" y="3558702"/>
                  <a:pt x="4689990" y="3545005"/>
                  <a:pt x="4687246" y="3524821"/>
                </a:cubicBezTo>
                <a:cubicBezTo>
                  <a:pt x="4689761" y="3503789"/>
                  <a:pt x="4669409" y="3486149"/>
                  <a:pt x="4648829" y="3490446"/>
                </a:cubicBezTo>
                <a:cubicBezTo>
                  <a:pt x="4617272" y="3490446"/>
                  <a:pt x="4608354" y="3540200"/>
                  <a:pt x="4635337" y="3553543"/>
                </a:cubicBezTo>
                <a:cubicBezTo>
                  <a:pt x="4640597" y="3556935"/>
                  <a:pt x="4646700" y="3558518"/>
                  <a:pt x="4652838" y="3558564"/>
                </a:cubicBezTo>
                <a:close/>
                <a:moveTo>
                  <a:pt x="2497106" y="3558619"/>
                </a:moveTo>
                <a:cubicBezTo>
                  <a:pt x="2516559" y="3556376"/>
                  <a:pt x="2533601" y="3537527"/>
                  <a:pt x="2528622" y="3516499"/>
                </a:cubicBezTo>
                <a:cubicBezTo>
                  <a:pt x="2526330" y="3484586"/>
                  <a:pt x="2472779" y="3479799"/>
                  <a:pt x="2463629" y="3509432"/>
                </a:cubicBezTo>
                <a:cubicBezTo>
                  <a:pt x="2459051" y="3525161"/>
                  <a:pt x="2459968" y="3547044"/>
                  <a:pt x="2477586" y="3554794"/>
                </a:cubicBezTo>
                <a:cubicBezTo>
                  <a:pt x="2483870" y="3558270"/>
                  <a:pt x="2490626" y="3559367"/>
                  <a:pt x="2497106" y="3558619"/>
                </a:cubicBezTo>
                <a:close/>
                <a:moveTo>
                  <a:pt x="542851" y="3558643"/>
                </a:moveTo>
                <a:cubicBezTo>
                  <a:pt x="561471" y="3558472"/>
                  <a:pt x="580254" y="3544489"/>
                  <a:pt x="577825" y="3524367"/>
                </a:cubicBezTo>
                <a:cubicBezTo>
                  <a:pt x="581063" y="3492536"/>
                  <a:pt x="533637" y="3478212"/>
                  <a:pt x="514898" y="3502086"/>
                </a:cubicBezTo>
                <a:cubicBezTo>
                  <a:pt x="500092" y="3517546"/>
                  <a:pt x="503793" y="3545967"/>
                  <a:pt x="525077" y="3553925"/>
                </a:cubicBezTo>
                <a:cubicBezTo>
                  <a:pt x="530456" y="3557222"/>
                  <a:pt x="536644" y="3558699"/>
                  <a:pt x="542851" y="3558643"/>
                </a:cubicBezTo>
                <a:close/>
                <a:moveTo>
                  <a:pt x="2392213" y="3558643"/>
                </a:moveTo>
                <a:cubicBezTo>
                  <a:pt x="2409844" y="3558192"/>
                  <a:pt x="2426275" y="3545817"/>
                  <a:pt x="2424419" y="3525192"/>
                </a:cubicBezTo>
                <a:cubicBezTo>
                  <a:pt x="2430472" y="3491504"/>
                  <a:pt x="2382508" y="3478212"/>
                  <a:pt x="2365047" y="3502962"/>
                </a:cubicBezTo>
                <a:cubicBezTo>
                  <a:pt x="2357654" y="3519233"/>
                  <a:pt x="2355859" y="3546275"/>
                  <a:pt x="2374897" y="3554983"/>
                </a:cubicBezTo>
                <a:cubicBezTo>
                  <a:pt x="2380383" y="3557619"/>
                  <a:pt x="2386368" y="3558793"/>
                  <a:pt x="2392213" y="3558643"/>
                </a:cubicBezTo>
                <a:close/>
                <a:moveTo>
                  <a:pt x="1057733" y="3558810"/>
                </a:moveTo>
                <a:cubicBezTo>
                  <a:pt x="1075814" y="3558021"/>
                  <a:pt x="1093450" y="3545401"/>
                  <a:pt x="1090228" y="3524595"/>
                </a:cubicBezTo>
                <a:cubicBezTo>
                  <a:pt x="1095430" y="3495035"/>
                  <a:pt x="1054730" y="3479800"/>
                  <a:pt x="1034834" y="3497991"/>
                </a:cubicBezTo>
                <a:cubicBezTo>
                  <a:pt x="1017647" y="3512317"/>
                  <a:pt x="1019003" y="3545515"/>
                  <a:pt x="1040257" y="3555520"/>
                </a:cubicBezTo>
                <a:cubicBezTo>
                  <a:pt x="1045629" y="3558021"/>
                  <a:pt x="1051704" y="3559073"/>
                  <a:pt x="1057733" y="3558810"/>
                </a:cubicBezTo>
                <a:close/>
                <a:moveTo>
                  <a:pt x="1166159" y="3558829"/>
                </a:moveTo>
                <a:cubicBezTo>
                  <a:pt x="1181206" y="3555603"/>
                  <a:pt x="1192289" y="3540634"/>
                  <a:pt x="1197026" y="3525149"/>
                </a:cubicBezTo>
                <a:cubicBezTo>
                  <a:pt x="1190259" y="3507485"/>
                  <a:pt x="1179431" y="3486150"/>
                  <a:pt x="1156870" y="3490279"/>
                </a:cubicBezTo>
                <a:cubicBezTo>
                  <a:pt x="1120109" y="3488444"/>
                  <a:pt x="1112892" y="3553137"/>
                  <a:pt x="1149879" y="3557725"/>
                </a:cubicBezTo>
                <a:cubicBezTo>
                  <a:pt x="1155686" y="3559675"/>
                  <a:pt x="1161143" y="3559905"/>
                  <a:pt x="1166159" y="3558829"/>
                </a:cubicBezTo>
                <a:close/>
                <a:moveTo>
                  <a:pt x="5679647" y="3558835"/>
                </a:moveTo>
                <a:cubicBezTo>
                  <a:pt x="5696278" y="3559296"/>
                  <a:pt x="5713194" y="3548667"/>
                  <a:pt x="5714885" y="3530325"/>
                </a:cubicBezTo>
                <a:cubicBezTo>
                  <a:pt x="5722779" y="3500154"/>
                  <a:pt x="5680377" y="3478211"/>
                  <a:pt x="5658499" y="3496954"/>
                </a:cubicBezTo>
                <a:cubicBezTo>
                  <a:pt x="5640229" y="3511811"/>
                  <a:pt x="5640906" y="3544724"/>
                  <a:pt x="5663686" y="3554553"/>
                </a:cubicBezTo>
                <a:cubicBezTo>
                  <a:pt x="5668592" y="3557296"/>
                  <a:pt x="5674104" y="3558681"/>
                  <a:pt x="5679647" y="3558835"/>
                </a:cubicBezTo>
                <a:close/>
                <a:moveTo>
                  <a:pt x="6912078" y="3558880"/>
                </a:moveTo>
                <a:cubicBezTo>
                  <a:pt x="6930960" y="3559125"/>
                  <a:pt x="6950647" y="3545908"/>
                  <a:pt x="6948073" y="3525273"/>
                </a:cubicBezTo>
                <a:cubicBezTo>
                  <a:pt x="6951047" y="3498214"/>
                  <a:pt x="6915820" y="3481387"/>
                  <a:pt x="6894546" y="3495940"/>
                </a:cubicBezTo>
                <a:cubicBezTo>
                  <a:pt x="6872129" y="3506854"/>
                  <a:pt x="6872587" y="3542554"/>
                  <a:pt x="6894318" y="3553924"/>
                </a:cubicBezTo>
                <a:cubicBezTo>
                  <a:pt x="6899579" y="3557221"/>
                  <a:pt x="6905784" y="3558798"/>
                  <a:pt x="6912078" y="3558880"/>
                </a:cubicBezTo>
                <a:close/>
                <a:moveTo>
                  <a:pt x="1878395" y="3558884"/>
                </a:moveTo>
                <a:cubicBezTo>
                  <a:pt x="1896861" y="3558799"/>
                  <a:pt x="1915210" y="3545227"/>
                  <a:pt x="1913844" y="3525039"/>
                </a:cubicBezTo>
                <a:cubicBezTo>
                  <a:pt x="1916122" y="3495181"/>
                  <a:pt x="1876536" y="3479799"/>
                  <a:pt x="1855153" y="3498347"/>
                </a:cubicBezTo>
                <a:cubicBezTo>
                  <a:pt x="1841504" y="3513277"/>
                  <a:pt x="1839917" y="3544492"/>
                  <a:pt x="1860612" y="3554219"/>
                </a:cubicBezTo>
                <a:cubicBezTo>
                  <a:pt x="1866071" y="3557442"/>
                  <a:pt x="1872242" y="3558912"/>
                  <a:pt x="1878395" y="3558884"/>
                </a:cubicBezTo>
                <a:close/>
                <a:moveTo>
                  <a:pt x="8748031" y="3558933"/>
                </a:moveTo>
                <a:cubicBezTo>
                  <a:pt x="8769737" y="3560762"/>
                  <a:pt x="8800941" y="3553216"/>
                  <a:pt x="8795740" y="3524175"/>
                </a:cubicBezTo>
                <a:cubicBezTo>
                  <a:pt x="8800263" y="3491018"/>
                  <a:pt x="8751875" y="3478212"/>
                  <a:pt x="8735368" y="3504052"/>
                </a:cubicBezTo>
                <a:cubicBezTo>
                  <a:pt x="8724741" y="3523260"/>
                  <a:pt x="8733107" y="3545213"/>
                  <a:pt x="8748031" y="3558933"/>
                </a:cubicBezTo>
                <a:close/>
                <a:moveTo>
                  <a:pt x="5270730" y="3558935"/>
                </a:moveTo>
                <a:cubicBezTo>
                  <a:pt x="5288108" y="3558067"/>
                  <a:pt x="5304107" y="3545599"/>
                  <a:pt x="5303422" y="3525442"/>
                </a:cubicBezTo>
                <a:cubicBezTo>
                  <a:pt x="5308441" y="3494859"/>
                  <a:pt x="5269429" y="3479799"/>
                  <a:pt x="5247983" y="3496944"/>
                </a:cubicBezTo>
                <a:cubicBezTo>
                  <a:pt x="5232241" y="3512236"/>
                  <a:pt x="5232241" y="3545599"/>
                  <a:pt x="5253459" y="3555793"/>
                </a:cubicBezTo>
                <a:cubicBezTo>
                  <a:pt x="5258991" y="3558226"/>
                  <a:pt x="5264937" y="3559225"/>
                  <a:pt x="5270730" y="3558935"/>
                </a:cubicBezTo>
                <a:close/>
                <a:moveTo>
                  <a:pt x="6605535" y="3558941"/>
                </a:moveTo>
                <a:cubicBezTo>
                  <a:pt x="6623373" y="3558490"/>
                  <a:pt x="6640638" y="3546500"/>
                  <a:pt x="6638767" y="3525871"/>
                </a:cubicBezTo>
                <a:cubicBezTo>
                  <a:pt x="6643529" y="3495385"/>
                  <a:pt x="6603161" y="3479799"/>
                  <a:pt x="6582750" y="3498365"/>
                </a:cubicBezTo>
                <a:cubicBezTo>
                  <a:pt x="6565741" y="3513035"/>
                  <a:pt x="6567556" y="3545354"/>
                  <a:pt x="6588193" y="3555439"/>
                </a:cubicBezTo>
                <a:cubicBezTo>
                  <a:pt x="6593579" y="3557960"/>
                  <a:pt x="6599589" y="3559092"/>
                  <a:pt x="6605535" y="3558941"/>
                </a:cubicBezTo>
                <a:close/>
                <a:moveTo>
                  <a:pt x="1689997" y="3558945"/>
                </a:moveTo>
                <a:cubicBezTo>
                  <a:pt x="1706863" y="3541460"/>
                  <a:pt x="1714509" y="3503958"/>
                  <a:pt x="1687523" y="3492684"/>
                </a:cubicBezTo>
                <a:cubicBezTo>
                  <a:pt x="1662112" y="3479800"/>
                  <a:pt x="1633553" y="3505338"/>
                  <a:pt x="1640973" y="3533177"/>
                </a:cubicBezTo>
                <a:cubicBezTo>
                  <a:pt x="1642098" y="3559175"/>
                  <a:pt x="1671782" y="3557335"/>
                  <a:pt x="1689997" y="3558945"/>
                </a:cubicBezTo>
                <a:close/>
                <a:moveTo>
                  <a:pt x="6503213" y="3558976"/>
                </a:moveTo>
                <a:cubicBezTo>
                  <a:pt x="6522750" y="3558083"/>
                  <a:pt x="6540609" y="3541371"/>
                  <a:pt x="6536650" y="3519940"/>
                </a:cubicBezTo>
                <a:cubicBezTo>
                  <a:pt x="6536191" y="3486149"/>
                  <a:pt x="6481336" y="3479799"/>
                  <a:pt x="6470779" y="3510188"/>
                </a:cubicBezTo>
                <a:cubicBezTo>
                  <a:pt x="6465729" y="3525156"/>
                  <a:pt x="6466647" y="3547608"/>
                  <a:pt x="6483861" y="3554185"/>
                </a:cubicBezTo>
                <a:cubicBezTo>
                  <a:pt x="6490001" y="3557813"/>
                  <a:pt x="6496700" y="3559273"/>
                  <a:pt x="6503213" y="3558976"/>
                </a:cubicBezTo>
                <a:close/>
                <a:moveTo>
                  <a:pt x="7835340" y="3558981"/>
                </a:moveTo>
                <a:cubicBezTo>
                  <a:pt x="7852544" y="3559967"/>
                  <a:pt x="7870068" y="3550153"/>
                  <a:pt x="7873138" y="3531467"/>
                </a:cubicBezTo>
                <a:cubicBezTo>
                  <a:pt x="7881779" y="3502439"/>
                  <a:pt x="7841984" y="3478211"/>
                  <a:pt x="7819017" y="3496268"/>
                </a:cubicBezTo>
                <a:cubicBezTo>
                  <a:pt x="7797641" y="3507468"/>
                  <a:pt x="7798096" y="3542896"/>
                  <a:pt x="7818789" y="3554324"/>
                </a:cubicBezTo>
                <a:cubicBezTo>
                  <a:pt x="7823906" y="3557124"/>
                  <a:pt x="7829605" y="3558653"/>
                  <a:pt x="7835340" y="3558981"/>
                </a:cubicBezTo>
                <a:close/>
                <a:moveTo>
                  <a:pt x="856114" y="3559080"/>
                </a:moveTo>
                <a:cubicBezTo>
                  <a:pt x="874744" y="3556193"/>
                  <a:pt x="890187" y="3537283"/>
                  <a:pt x="884010" y="3517486"/>
                </a:cubicBezTo>
                <a:cubicBezTo>
                  <a:pt x="880808" y="3485674"/>
                  <a:pt x="829783" y="3481387"/>
                  <a:pt x="818571" y="3510040"/>
                </a:cubicBezTo>
                <a:cubicBezTo>
                  <a:pt x="814452" y="3527413"/>
                  <a:pt x="817426" y="3549748"/>
                  <a:pt x="837105" y="3556066"/>
                </a:cubicBezTo>
                <a:cubicBezTo>
                  <a:pt x="843339" y="3559224"/>
                  <a:pt x="849904" y="3560042"/>
                  <a:pt x="856114" y="3559080"/>
                </a:cubicBezTo>
                <a:close/>
                <a:moveTo>
                  <a:pt x="7119615" y="3559121"/>
                </a:moveTo>
                <a:cubicBezTo>
                  <a:pt x="7135978" y="3559217"/>
                  <a:pt x="7152438" y="3548628"/>
                  <a:pt x="7154661" y="3531279"/>
                </a:cubicBezTo>
                <a:cubicBezTo>
                  <a:pt x="7162642" y="3503838"/>
                  <a:pt x="7126387" y="3481386"/>
                  <a:pt x="7102902" y="3494313"/>
                </a:cubicBezTo>
                <a:cubicBezTo>
                  <a:pt x="7078504" y="3505426"/>
                  <a:pt x="7078732" y="3544887"/>
                  <a:pt x="7103814" y="3555319"/>
                </a:cubicBezTo>
                <a:cubicBezTo>
                  <a:pt x="7108716" y="3557870"/>
                  <a:pt x="7114160" y="3559089"/>
                  <a:pt x="7119615" y="3559121"/>
                </a:cubicBezTo>
                <a:close/>
                <a:moveTo>
                  <a:pt x="7649354" y="3559174"/>
                </a:moveTo>
                <a:cubicBezTo>
                  <a:pt x="7658134" y="3548515"/>
                  <a:pt x="7665297" y="3536949"/>
                  <a:pt x="7672229" y="3525156"/>
                </a:cubicBezTo>
                <a:cubicBezTo>
                  <a:pt x="7664604" y="3511322"/>
                  <a:pt x="7658596" y="3492499"/>
                  <a:pt x="7639649" y="3491138"/>
                </a:cubicBezTo>
                <a:cubicBezTo>
                  <a:pt x="7612845" y="3484561"/>
                  <a:pt x="7586504" y="3514951"/>
                  <a:pt x="7600599" y="3539217"/>
                </a:cubicBezTo>
                <a:cubicBezTo>
                  <a:pt x="7608455" y="3558721"/>
                  <a:pt x="7631793" y="3556906"/>
                  <a:pt x="7649354" y="3559174"/>
                </a:cubicBezTo>
                <a:close/>
                <a:moveTo>
                  <a:pt x="1775662" y="3559206"/>
                </a:moveTo>
                <a:cubicBezTo>
                  <a:pt x="1796283" y="3558373"/>
                  <a:pt x="1815457" y="3539847"/>
                  <a:pt x="1808766" y="3517397"/>
                </a:cubicBezTo>
                <a:cubicBezTo>
                  <a:pt x="1806020" y="3485888"/>
                  <a:pt x="1754547" y="3481387"/>
                  <a:pt x="1744253" y="3510195"/>
                </a:cubicBezTo>
                <a:cubicBezTo>
                  <a:pt x="1739906" y="3525049"/>
                  <a:pt x="1739906" y="3545080"/>
                  <a:pt x="1755462" y="3553632"/>
                </a:cubicBezTo>
                <a:cubicBezTo>
                  <a:pt x="1761753" y="3557796"/>
                  <a:pt x="1768788" y="3559484"/>
                  <a:pt x="1775662" y="3559206"/>
                </a:cubicBezTo>
                <a:close/>
                <a:moveTo>
                  <a:pt x="132742" y="3559213"/>
                </a:moveTo>
                <a:cubicBezTo>
                  <a:pt x="151030" y="3558948"/>
                  <a:pt x="168774" y="3545510"/>
                  <a:pt x="165533" y="3524930"/>
                </a:cubicBezTo>
                <a:cubicBezTo>
                  <a:pt x="169400" y="3493406"/>
                  <a:pt x="124357" y="3479799"/>
                  <a:pt x="105475" y="3501797"/>
                </a:cubicBezTo>
                <a:cubicBezTo>
                  <a:pt x="93646" y="3517673"/>
                  <a:pt x="94783" y="3546475"/>
                  <a:pt x="115030" y="3554866"/>
                </a:cubicBezTo>
                <a:cubicBezTo>
                  <a:pt x="120489" y="3557927"/>
                  <a:pt x="126645" y="3559302"/>
                  <a:pt x="132742" y="3559213"/>
                </a:cubicBezTo>
                <a:close/>
                <a:moveTo>
                  <a:pt x="8970389" y="3559216"/>
                </a:moveTo>
                <a:cubicBezTo>
                  <a:pt x="8988018" y="3557993"/>
                  <a:pt x="9005107" y="3545442"/>
                  <a:pt x="9003241" y="3525361"/>
                </a:cubicBezTo>
                <a:cubicBezTo>
                  <a:pt x="9005503" y="3504125"/>
                  <a:pt x="8986506" y="3487736"/>
                  <a:pt x="8966378" y="3490044"/>
                </a:cubicBezTo>
                <a:cubicBezTo>
                  <a:pt x="8932681" y="3488659"/>
                  <a:pt x="8924766" y="3543134"/>
                  <a:pt x="8953261" y="3556522"/>
                </a:cubicBezTo>
                <a:cubicBezTo>
                  <a:pt x="8958576" y="3558772"/>
                  <a:pt x="8964512" y="3559624"/>
                  <a:pt x="8970389" y="3559216"/>
                </a:cubicBezTo>
                <a:close/>
                <a:moveTo>
                  <a:pt x="8455042" y="3559247"/>
                </a:moveTo>
                <a:cubicBezTo>
                  <a:pt x="8473560" y="3559119"/>
                  <a:pt x="8492175" y="3545911"/>
                  <a:pt x="8489800" y="3525393"/>
                </a:cubicBezTo>
                <a:cubicBezTo>
                  <a:pt x="8492514" y="3495985"/>
                  <a:pt x="8452713" y="3479799"/>
                  <a:pt x="8432361" y="3498721"/>
                </a:cubicBezTo>
                <a:cubicBezTo>
                  <a:pt x="8413591" y="3512627"/>
                  <a:pt x="8415400" y="3544999"/>
                  <a:pt x="8437336" y="3554802"/>
                </a:cubicBezTo>
                <a:cubicBezTo>
                  <a:pt x="8442707" y="3557879"/>
                  <a:pt x="8448869" y="3559290"/>
                  <a:pt x="8455042" y="3559247"/>
                </a:cubicBezTo>
                <a:close/>
                <a:moveTo>
                  <a:pt x="8353649" y="3559260"/>
                </a:moveTo>
                <a:cubicBezTo>
                  <a:pt x="8373605" y="3558115"/>
                  <a:pt x="8392665" y="3539411"/>
                  <a:pt x="8387036" y="3518035"/>
                </a:cubicBezTo>
                <a:cubicBezTo>
                  <a:pt x="8382488" y="3491796"/>
                  <a:pt x="8348149" y="3482974"/>
                  <a:pt x="8328365" y="3498356"/>
                </a:cubicBezTo>
                <a:cubicBezTo>
                  <a:pt x="8311991" y="3513285"/>
                  <a:pt x="8312673" y="3543822"/>
                  <a:pt x="8334277" y="3554001"/>
                </a:cubicBezTo>
                <a:cubicBezTo>
                  <a:pt x="8340246" y="3558072"/>
                  <a:pt x="8346998" y="3559642"/>
                  <a:pt x="8353649" y="3559260"/>
                </a:cubicBezTo>
                <a:close/>
                <a:moveTo>
                  <a:pt x="7530874" y="3559288"/>
                </a:moveTo>
                <a:cubicBezTo>
                  <a:pt x="7548841" y="3558905"/>
                  <a:pt x="7566775" y="3545511"/>
                  <a:pt x="7564740" y="3525610"/>
                </a:cubicBezTo>
                <a:cubicBezTo>
                  <a:pt x="7567454" y="3498849"/>
                  <a:pt x="7536248" y="3482974"/>
                  <a:pt x="7514088" y="3494540"/>
                </a:cubicBezTo>
                <a:cubicBezTo>
                  <a:pt x="7492380" y="3506333"/>
                  <a:pt x="7489666" y="3544207"/>
                  <a:pt x="7513636" y="3555092"/>
                </a:cubicBezTo>
                <a:cubicBezTo>
                  <a:pt x="7518893" y="3558097"/>
                  <a:pt x="7524885" y="3559415"/>
                  <a:pt x="7530874" y="3559288"/>
                </a:cubicBezTo>
                <a:close/>
                <a:moveTo>
                  <a:pt x="4860646" y="3559336"/>
                </a:moveTo>
                <a:cubicBezTo>
                  <a:pt x="4878460" y="3558649"/>
                  <a:pt x="4895858" y="3544944"/>
                  <a:pt x="4894323" y="3525182"/>
                </a:cubicBezTo>
                <a:cubicBezTo>
                  <a:pt x="4897279" y="3494251"/>
                  <a:pt x="4852932" y="3478212"/>
                  <a:pt x="4833828" y="3500895"/>
                </a:cubicBezTo>
                <a:cubicBezTo>
                  <a:pt x="4816316" y="3516018"/>
                  <a:pt x="4821547" y="3547637"/>
                  <a:pt x="4843380" y="3555427"/>
                </a:cubicBezTo>
                <a:cubicBezTo>
                  <a:pt x="4848724" y="3558348"/>
                  <a:pt x="4854708" y="3559565"/>
                  <a:pt x="4860646" y="3559336"/>
                </a:cubicBezTo>
                <a:close/>
                <a:moveTo>
                  <a:pt x="5882972" y="3559382"/>
                </a:moveTo>
                <a:cubicBezTo>
                  <a:pt x="5901872" y="3560711"/>
                  <a:pt x="5922013" y="3547379"/>
                  <a:pt x="5919638" y="3525944"/>
                </a:cubicBezTo>
                <a:cubicBezTo>
                  <a:pt x="5922126" y="3503081"/>
                  <a:pt x="5899512" y="3484561"/>
                  <a:pt x="5877802" y="3490963"/>
                </a:cubicBezTo>
                <a:cubicBezTo>
                  <a:pt x="5850213" y="3495078"/>
                  <a:pt x="5843429" y="3537605"/>
                  <a:pt x="5865365" y="3552923"/>
                </a:cubicBezTo>
                <a:cubicBezTo>
                  <a:pt x="5870509" y="3556867"/>
                  <a:pt x="5876672" y="3558939"/>
                  <a:pt x="5882972" y="3559382"/>
                </a:cubicBezTo>
                <a:close/>
                <a:moveTo>
                  <a:pt x="6403878" y="3559476"/>
                </a:moveTo>
                <a:cubicBezTo>
                  <a:pt x="6420889" y="3557870"/>
                  <a:pt x="6436584" y="3543413"/>
                  <a:pt x="6436242" y="3525383"/>
                </a:cubicBezTo>
                <a:cubicBezTo>
                  <a:pt x="6437154" y="3496355"/>
                  <a:pt x="6396554" y="3479799"/>
                  <a:pt x="6375798" y="3499756"/>
                </a:cubicBezTo>
                <a:cubicBezTo>
                  <a:pt x="6357779" y="3516085"/>
                  <a:pt x="6363481" y="3548516"/>
                  <a:pt x="6386975" y="3556453"/>
                </a:cubicBezTo>
                <a:cubicBezTo>
                  <a:pt x="6392392" y="3559118"/>
                  <a:pt x="6398208" y="3560011"/>
                  <a:pt x="6403878" y="3559476"/>
                </a:cubicBezTo>
                <a:close/>
                <a:moveTo>
                  <a:pt x="6815337" y="3559494"/>
                </a:moveTo>
                <a:cubicBezTo>
                  <a:pt x="6834398" y="3556780"/>
                  <a:pt x="6850811" y="3538427"/>
                  <a:pt x="6844008" y="3517230"/>
                </a:cubicBezTo>
                <a:cubicBezTo>
                  <a:pt x="6841286" y="3489888"/>
                  <a:pt x="6803640" y="3481386"/>
                  <a:pt x="6786177" y="3499538"/>
                </a:cubicBezTo>
                <a:cubicBezTo>
                  <a:pt x="6770529" y="3515852"/>
                  <a:pt x="6774385" y="3547790"/>
                  <a:pt x="6796156" y="3556521"/>
                </a:cubicBezTo>
                <a:cubicBezTo>
                  <a:pt x="6802336" y="3559566"/>
                  <a:pt x="6808984" y="3560399"/>
                  <a:pt x="6815337" y="3559494"/>
                </a:cubicBezTo>
                <a:close/>
                <a:moveTo>
                  <a:pt x="6193625" y="3559503"/>
                </a:moveTo>
                <a:cubicBezTo>
                  <a:pt x="6215939" y="3558819"/>
                  <a:pt x="6238094" y="3536598"/>
                  <a:pt x="6226698" y="3512838"/>
                </a:cubicBezTo>
                <a:cubicBezTo>
                  <a:pt x="6215585" y="3481387"/>
                  <a:pt x="6174310" y="3487769"/>
                  <a:pt x="6157754" y="3511015"/>
                </a:cubicBezTo>
                <a:cubicBezTo>
                  <a:pt x="6160249" y="3525373"/>
                  <a:pt x="6158435" y="3543606"/>
                  <a:pt x="6172495" y="3552267"/>
                </a:cubicBezTo>
                <a:cubicBezTo>
                  <a:pt x="6178732" y="3557565"/>
                  <a:pt x="6186187" y="3559731"/>
                  <a:pt x="6193625" y="3559503"/>
                </a:cubicBezTo>
                <a:close/>
                <a:moveTo>
                  <a:pt x="648085" y="3559512"/>
                </a:moveTo>
                <a:cubicBezTo>
                  <a:pt x="667878" y="3557342"/>
                  <a:pt x="686962" y="3539768"/>
                  <a:pt x="680773" y="3518971"/>
                </a:cubicBezTo>
                <a:cubicBezTo>
                  <a:pt x="677106" y="3493304"/>
                  <a:pt x="643407" y="3481387"/>
                  <a:pt x="623693" y="3497658"/>
                </a:cubicBezTo>
                <a:cubicBezTo>
                  <a:pt x="603291" y="3510950"/>
                  <a:pt x="606271" y="3546700"/>
                  <a:pt x="628966" y="3556096"/>
                </a:cubicBezTo>
                <a:cubicBezTo>
                  <a:pt x="634811" y="3559247"/>
                  <a:pt x="641488" y="3560235"/>
                  <a:pt x="648085" y="3559512"/>
                </a:cubicBezTo>
                <a:close/>
                <a:moveTo>
                  <a:pt x="7309329" y="3559603"/>
                </a:moveTo>
                <a:cubicBezTo>
                  <a:pt x="7330781" y="3560762"/>
                  <a:pt x="7362613" y="3553577"/>
                  <a:pt x="7358922" y="3525067"/>
                </a:cubicBezTo>
                <a:cubicBezTo>
                  <a:pt x="7365842" y="3487750"/>
                  <a:pt x="7306100" y="3476624"/>
                  <a:pt x="7293875" y="3509074"/>
                </a:cubicBezTo>
                <a:cubicBezTo>
                  <a:pt x="7284879" y="3528080"/>
                  <a:pt x="7296182" y="3546391"/>
                  <a:pt x="7309329" y="3559603"/>
                </a:cubicBezTo>
                <a:close/>
                <a:moveTo>
                  <a:pt x="1264944" y="3559650"/>
                </a:moveTo>
                <a:cubicBezTo>
                  <a:pt x="1282626" y="3558586"/>
                  <a:pt x="1299568" y="3544821"/>
                  <a:pt x="1297675" y="3525193"/>
                </a:cubicBezTo>
                <a:cubicBezTo>
                  <a:pt x="1299969" y="3496706"/>
                  <a:pt x="1263508" y="3479799"/>
                  <a:pt x="1241723" y="3495779"/>
                </a:cubicBezTo>
                <a:cubicBezTo>
                  <a:pt x="1219246" y="3509212"/>
                  <a:pt x="1221767" y="3548353"/>
                  <a:pt x="1247685" y="3556227"/>
                </a:cubicBezTo>
                <a:cubicBezTo>
                  <a:pt x="1253074" y="3558948"/>
                  <a:pt x="1259051" y="3560005"/>
                  <a:pt x="1264944" y="3559650"/>
                </a:cubicBezTo>
                <a:close/>
                <a:moveTo>
                  <a:pt x="7017585" y="3559693"/>
                </a:moveTo>
                <a:cubicBezTo>
                  <a:pt x="7036442" y="3559747"/>
                  <a:pt x="7055299" y="3545267"/>
                  <a:pt x="7052358" y="3524470"/>
                </a:cubicBezTo>
                <a:cubicBezTo>
                  <a:pt x="7053972" y="3497199"/>
                  <a:pt x="7019603" y="3481386"/>
                  <a:pt x="6997921" y="3495595"/>
                </a:cubicBezTo>
                <a:cubicBezTo>
                  <a:pt x="6975316" y="3506824"/>
                  <a:pt x="6975316" y="3545095"/>
                  <a:pt x="6999536" y="3554491"/>
                </a:cubicBezTo>
                <a:cubicBezTo>
                  <a:pt x="7005014" y="3558043"/>
                  <a:pt x="7011300" y="3559676"/>
                  <a:pt x="7017585" y="3559693"/>
                </a:cubicBezTo>
                <a:close/>
                <a:moveTo>
                  <a:pt x="3214100" y="3559739"/>
                </a:moveTo>
                <a:cubicBezTo>
                  <a:pt x="3233985" y="3558973"/>
                  <a:pt x="3253775" y="3541268"/>
                  <a:pt x="3247685" y="3519158"/>
                </a:cubicBezTo>
                <a:cubicBezTo>
                  <a:pt x="3245881" y="3491060"/>
                  <a:pt x="3209121" y="3481387"/>
                  <a:pt x="3190402" y="3498891"/>
                </a:cubicBezTo>
                <a:cubicBezTo>
                  <a:pt x="3174841" y="3513631"/>
                  <a:pt x="3177548" y="3542650"/>
                  <a:pt x="3195138" y="3554396"/>
                </a:cubicBezTo>
                <a:cubicBezTo>
                  <a:pt x="3200833" y="3558368"/>
                  <a:pt x="3207472" y="3559995"/>
                  <a:pt x="3214100" y="3559739"/>
                </a:cubicBezTo>
                <a:close/>
                <a:moveTo>
                  <a:pt x="5798551" y="3559836"/>
                </a:moveTo>
                <a:cubicBezTo>
                  <a:pt x="5824379" y="3542936"/>
                  <a:pt x="5823694" y="3494318"/>
                  <a:pt x="5788951" y="3490383"/>
                </a:cubicBezTo>
                <a:cubicBezTo>
                  <a:pt x="5759237" y="3482974"/>
                  <a:pt x="5737066" y="3520711"/>
                  <a:pt x="5753752" y="3544788"/>
                </a:cubicBezTo>
                <a:cubicBezTo>
                  <a:pt x="5762894" y="3560762"/>
                  <a:pt x="5783237" y="3556826"/>
                  <a:pt x="5798551" y="3559836"/>
                </a:cubicBezTo>
                <a:close/>
                <a:moveTo>
                  <a:pt x="6093142" y="3559962"/>
                </a:moveTo>
                <a:cubicBezTo>
                  <a:pt x="6112263" y="3558348"/>
                  <a:pt x="6129366" y="3539970"/>
                  <a:pt x="6125163" y="3518771"/>
                </a:cubicBezTo>
                <a:cubicBezTo>
                  <a:pt x="6123146" y="3489593"/>
                  <a:pt x="6080564" y="3481387"/>
                  <a:pt x="6064876" y="3503270"/>
                </a:cubicBezTo>
                <a:cubicBezTo>
                  <a:pt x="6054566" y="3519227"/>
                  <a:pt x="6055239" y="3546353"/>
                  <a:pt x="6074064" y="3555470"/>
                </a:cubicBezTo>
                <a:cubicBezTo>
                  <a:pt x="6080171" y="3559174"/>
                  <a:pt x="6086769" y="3560499"/>
                  <a:pt x="6093142" y="3559962"/>
                </a:cubicBezTo>
                <a:close/>
                <a:moveTo>
                  <a:pt x="1573495" y="3560039"/>
                </a:moveTo>
                <a:cubicBezTo>
                  <a:pt x="1593359" y="3558019"/>
                  <a:pt x="1610733" y="3539169"/>
                  <a:pt x="1604180" y="3517626"/>
                </a:cubicBezTo>
                <a:cubicBezTo>
                  <a:pt x="1601422" y="3491637"/>
                  <a:pt x="1566472" y="3482974"/>
                  <a:pt x="1547849" y="3497792"/>
                </a:cubicBezTo>
                <a:cubicBezTo>
                  <a:pt x="1530374" y="3512838"/>
                  <a:pt x="1531753" y="3545666"/>
                  <a:pt x="1553596" y="3555925"/>
                </a:cubicBezTo>
                <a:cubicBezTo>
                  <a:pt x="1559977" y="3559515"/>
                  <a:pt x="1566875" y="3560712"/>
                  <a:pt x="1573495" y="3560039"/>
                </a:cubicBezTo>
                <a:close/>
                <a:moveTo>
                  <a:pt x="7030766" y="3658893"/>
                </a:moveTo>
                <a:cubicBezTo>
                  <a:pt x="7040858" y="3655005"/>
                  <a:pt x="7049022" y="3647002"/>
                  <a:pt x="7051063" y="3635111"/>
                </a:cubicBezTo>
                <a:cubicBezTo>
                  <a:pt x="7057867" y="3609272"/>
                  <a:pt x="7029292" y="3584575"/>
                  <a:pt x="7004799" y="3594865"/>
                </a:cubicBezTo>
                <a:cubicBezTo>
                  <a:pt x="6975770" y="3601268"/>
                  <a:pt x="6973729" y="3644944"/>
                  <a:pt x="6998902" y="3657978"/>
                </a:cubicBezTo>
                <a:cubicBezTo>
                  <a:pt x="7008654" y="3662552"/>
                  <a:pt x="7020674" y="3662780"/>
                  <a:pt x="7030766" y="3658893"/>
                </a:cubicBezTo>
                <a:close/>
                <a:moveTo>
                  <a:pt x="661617" y="3659972"/>
                </a:moveTo>
                <a:cubicBezTo>
                  <a:pt x="671499" y="3655930"/>
                  <a:pt x="679483" y="3647964"/>
                  <a:pt x="681437" y="3636845"/>
                </a:cubicBezTo>
                <a:cubicBezTo>
                  <a:pt x="690630" y="3607729"/>
                  <a:pt x="652482" y="3584574"/>
                  <a:pt x="627894" y="3597871"/>
                </a:cubicBezTo>
                <a:cubicBezTo>
                  <a:pt x="603306" y="3608876"/>
                  <a:pt x="605143" y="3650371"/>
                  <a:pt x="630421" y="3659542"/>
                </a:cubicBezTo>
                <a:cubicBezTo>
                  <a:pt x="639959" y="3664127"/>
                  <a:pt x="651735" y="3664012"/>
                  <a:pt x="661617" y="3659972"/>
                </a:cubicBezTo>
                <a:close/>
                <a:moveTo>
                  <a:pt x="1892756" y="3660194"/>
                </a:moveTo>
                <a:cubicBezTo>
                  <a:pt x="1902788" y="3656369"/>
                  <a:pt x="1910937" y="3648315"/>
                  <a:pt x="1912749" y="3636494"/>
                </a:cubicBezTo>
                <a:cubicBezTo>
                  <a:pt x="1920904" y="3610070"/>
                  <a:pt x="1892386" y="3584574"/>
                  <a:pt x="1867513" y="3595236"/>
                </a:cubicBezTo>
                <a:cubicBezTo>
                  <a:pt x="1840823" y="3601494"/>
                  <a:pt x="1836750" y="3647156"/>
                  <a:pt x="1861405" y="3658513"/>
                </a:cubicBezTo>
                <a:cubicBezTo>
                  <a:pt x="1870790" y="3663612"/>
                  <a:pt x="1882716" y="3664018"/>
                  <a:pt x="1892756" y="3660194"/>
                </a:cubicBezTo>
                <a:close/>
                <a:moveTo>
                  <a:pt x="7521845" y="3660576"/>
                </a:moveTo>
                <a:cubicBezTo>
                  <a:pt x="7542938" y="3663093"/>
                  <a:pt x="7565876" y="3654380"/>
                  <a:pt x="7564519" y="3629680"/>
                </a:cubicBezTo>
                <a:cubicBezTo>
                  <a:pt x="7569042" y="3599003"/>
                  <a:pt x="7528339" y="3582987"/>
                  <a:pt x="7507083" y="3602386"/>
                </a:cubicBezTo>
                <a:cubicBezTo>
                  <a:pt x="7491254" y="3615469"/>
                  <a:pt x="7498942" y="3637575"/>
                  <a:pt x="7502334" y="3654493"/>
                </a:cubicBezTo>
                <a:cubicBezTo>
                  <a:pt x="7507987" y="3657651"/>
                  <a:pt x="7514813" y="3659737"/>
                  <a:pt x="7521845" y="3660576"/>
                </a:cubicBezTo>
                <a:close/>
                <a:moveTo>
                  <a:pt x="1155378" y="3660588"/>
                </a:moveTo>
                <a:cubicBezTo>
                  <a:pt x="1163213" y="3661761"/>
                  <a:pt x="1171049" y="3661532"/>
                  <a:pt x="1178485" y="3657528"/>
                </a:cubicBezTo>
                <a:cubicBezTo>
                  <a:pt x="1199531" y="3645858"/>
                  <a:pt x="1200218" y="3611762"/>
                  <a:pt x="1180543" y="3598490"/>
                </a:cubicBezTo>
                <a:cubicBezTo>
                  <a:pt x="1164529" y="3589337"/>
                  <a:pt x="1139827" y="3591854"/>
                  <a:pt x="1129992" y="3609016"/>
                </a:cubicBezTo>
                <a:cubicBezTo>
                  <a:pt x="1120844" y="3623204"/>
                  <a:pt x="1129078" y="3640366"/>
                  <a:pt x="1132280" y="3655240"/>
                </a:cubicBezTo>
                <a:cubicBezTo>
                  <a:pt x="1139712" y="3656841"/>
                  <a:pt x="1147545" y="3659416"/>
                  <a:pt x="1155378" y="3660588"/>
                </a:cubicBezTo>
                <a:close/>
                <a:moveTo>
                  <a:pt x="2590431" y="3660775"/>
                </a:moveTo>
                <a:cubicBezTo>
                  <a:pt x="2613755" y="3667125"/>
                  <a:pt x="2638455" y="3645580"/>
                  <a:pt x="2631820" y="3621541"/>
                </a:cubicBezTo>
                <a:cubicBezTo>
                  <a:pt x="2630224" y="3592966"/>
                  <a:pt x="2588834" y="3584575"/>
                  <a:pt x="2571684" y="3604532"/>
                </a:cubicBezTo>
                <a:cubicBezTo>
                  <a:pt x="2555906" y="3622675"/>
                  <a:pt x="2563456" y="3658280"/>
                  <a:pt x="2590431" y="3660775"/>
                </a:cubicBezTo>
                <a:close/>
                <a:moveTo>
                  <a:pt x="3931764" y="3661202"/>
                </a:moveTo>
                <a:cubicBezTo>
                  <a:pt x="3940634" y="3662065"/>
                  <a:pt x="3949303" y="3660799"/>
                  <a:pt x="3956651" y="3654475"/>
                </a:cubicBezTo>
                <a:cubicBezTo>
                  <a:pt x="3968592" y="3645044"/>
                  <a:pt x="3967674" y="3628023"/>
                  <a:pt x="3965837" y="3614223"/>
                </a:cubicBezTo>
                <a:cubicBezTo>
                  <a:pt x="3958029" y="3588232"/>
                  <a:pt x="3916924" y="3586162"/>
                  <a:pt x="3903375" y="3608243"/>
                </a:cubicBezTo>
                <a:cubicBezTo>
                  <a:pt x="3895567" y="3623424"/>
                  <a:pt x="3901767" y="3640214"/>
                  <a:pt x="3905671" y="3655165"/>
                </a:cubicBezTo>
                <a:cubicBezTo>
                  <a:pt x="3913824" y="3657350"/>
                  <a:pt x="3922894" y="3660340"/>
                  <a:pt x="3931764" y="3661202"/>
                </a:cubicBezTo>
                <a:close/>
                <a:moveTo>
                  <a:pt x="859516" y="3661218"/>
                </a:moveTo>
                <a:cubicBezTo>
                  <a:pt x="866467" y="3660548"/>
                  <a:pt x="873282" y="3658700"/>
                  <a:pt x="879043" y="3655891"/>
                </a:cubicBezTo>
                <a:cubicBezTo>
                  <a:pt x="883376" y="3639385"/>
                  <a:pt x="890676" y="3619210"/>
                  <a:pt x="878358" y="3604308"/>
                </a:cubicBezTo>
                <a:cubicBezTo>
                  <a:pt x="858966" y="3582987"/>
                  <a:pt x="812881" y="3596743"/>
                  <a:pt x="818128" y="3629526"/>
                </a:cubicBezTo>
                <a:cubicBezTo>
                  <a:pt x="816588" y="3654630"/>
                  <a:pt x="838662" y="3663228"/>
                  <a:pt x="859516" y="3661218"/>
                </a:cubicBezTo>
                <a:close/>
                <a:moveTo>
                  <a:pt x="7636298" y="3661508"/>
                </a:moveTo>
                <a:cubicBezTo>
                  <a:pt x="7655112" y="3659262"/>
                  <a:pt x="7672168" y="3642179"/>
                  <a:pt x="7667222" y="3621932"/>
                </a:cubicBezTo>
                <a:cubicBezTo>
                  <a:pt x="7665630" y="3595386"/>
                  <a:pt x="7628562" y="3586162"/>
                  <a:pt x="7609915" y="3601910"/>
                </a:cubicBezTo>
                <a:cubicBezTo>
                  <a:pt x="7591267" y="3616083"/>
                  <a:pt x="7594906" y="3650277"/>
                  <a:pt x="7617647" y="3658377"/>
                </a:cubicBezTo>
                <a:cubicBezTo>
                  <a:pt x="7623560" y="3661358"/>
                  <a:pt x="7630026" y="3662257"/>
                  <a:pt x="7636298" y="3661508"/>
                </a:cubicBezTo>
                <a:close/>
                <a:moveTo>
                  <a:pt x="5786784" y="3661538"/>
                </a:moveTo>
                <a:cubicBezTo>
                  <a:pt x="5805743" y="3659215"/>
                  <a:pt x="5822309" y="3641990"/>
                  <a:pt x="5816097" y="3621184"/>
                </a:cubicBezTo>
                <a:cubicBezTo>
                  <a:pt x="5817017" y="3587304"/>
                  <a:pt x="5758579" y="3584575"/>
                  <a:pt x="5750296" y="3614590"/>
                </a:cubicBezTo>
                <a:cubicBezTo>
                  <a:pt x="5745004" y="3630962"/>
                  <a:pt x="5749376" y="3652564"/>
                  <a:pt x="5767781" y="3658476"/>
                </a:cubicBezTo>
                <a:cubicBezTo>
                  <a:pt x="5773878" y="3661432"/>
                  <a:pt x="5780464" y="3662313"/>
                  <a:pt x="5786784" y="3661538"/>
                </a:cubicBezTo>
                <a:close/>
                <a:moveTo>
                  <a:pt x="8972319" y="3661586"/>
                </a:moveTo>
                <a:cubicBezTo>
                  <a:pt x="8991390" y="3659785"/>
                  <a:pt x="9008468" y="3643163"/>
                  <a:pt x="9002396" y="3621454"/>
                </a:cubicBezTo>
                <a:cubicBezTo>
                  <a:pt x="9002171" y="3594996"/>
                  <a:pt x="8970685" y="3590925"/>
                  <a:pt x="8951119" y="3597031"/>
                </a:cubicBezTo>
                <a:cubicBezTo>
                  <a:pt x="8931103" y="3610147"/>
                  <a:pt x="8929529" y="3648591"/>
                  <a:pt x="8953368" y="3658088"/>
                </a:cubicBezTo>
                <a:cubicBezTo>
                  <a:pt x="8959384" y="3661141"/>
                  <a:pt x="8965962" y="3662187"/>
                  <a:pt x="8972319" y="3661586"/>
                </a:cubicBezTo>
                <a:close/>
                <a:moveTo>
                  <a:pt x="6507387" y="3661590"/>
                </a:moveTo>
                <a:cubicBezTo>
                  <a:pt x="6515208" y="3660936"/>
                  <a:pt x="6522716" y="3658036"/>
                  <a:pt x="6528517" y="3652350"/>
                </a:cubicBezTo>
                <a:cubicBezTo>
                  <a:pt x="6538755" y="3639385"/>
                  <a:pt x="6538755" y="3619142"/>
                  <a:pt x="6529655" y="3605495"/>
                </a:cubicBezTo>
                <a:cubicBezTo>
                  <a:pt x="6514639" y="3586162"/>
                  <a:pt x="6478920" y="3590711"/>
                  <a:pt x="6470275" y="3614139"/>
                </a:cubicBezTo>
                <a:cubicBezTo>
                  <a:pt x="6467317" y="3629150"/>
                  <a:pt x="6467545" y="3650758"/>
                  <a:pt x="6484380" y="3657354"/>
                </a:cubicBezTo>
                <a:cubicBezTo>
                  <a:pt x="6491433" y="3660652"/>
                  <a:pt x="6499567" y="3662244"/>
                  <a:pt x="6507387" y="3661590"/>
                </a:cubicBezTo>
                <a:close/>
                <a:moveTo>
                  <a:pt x="6194974" y="3661600"/>
                </a:moveTo>
                <a:cubicBezTo>
                  <a:pt x="6212459" y="3661186"/>
                  <a:pt x="6230040" y="3648812"/>
                  <a:pt x="6228664" y="3629932"/>
                </a:cubicBezTo>
                <a:cubicBezTo>
                  <a:pt x="6235542" y="3599089"/>
                  <a:pt x="6192671" y="3582987"/>
                  <a:pt x="6171808" y="3601810"/>
                </a:cubicBezTo>
                <a:cubicBezTo>
                  <a:pt x="6151404" y="3614964"/>
                  <a:pt x="6155760" y="3649435"/>
                  <a:pt x="6178228" y="3657826"/>
                </a:cubicBezTo>
                <a:cubicBezTo>
                  <a:pt x="6183329" y="3660547"/>
                  <a:pt x="6189146" y="3661738"/>
                  <a:pt x="6194974" y="3661600"/>
                </a:cubicBezTo>
                <a:close/>
                <a:moveTo>
                  <a:pt x="3105228" y="3661651"/>
                </a:moveTo>
                <a:cubicBezTo>
                  <a:pt x="3128823" y="3667125"/>
                  <a:pt x="3151030" y="3645000"/>
                  <a:pt x="3144785" y="3621735"/>
                </a:cubicBezTo>
                <a:cubicBezTo>
                  <a:pt x="3144785" y="3594593"/>
                  <a:pt x="3109623" y="3587750"/>
                  <a:pt x="3089961" y="3599155"/>
                </a:cubicBezTo>
                <a:cubicBezTo>
                  <a:pt x="3070067" y="3616946"/>
                  <a:pt x="3075388" y="3658002"/>
                  <a:pt x="3105228" y="3661651"/>
                </a:cubicBezTo>
                <a:close/>
                <a:moveTo>
                  <a:pt x="6808507" y="3661673"/>
                </a:moveTo>
                <a:cubicBezTo>
                  <a:pt x="6827621" y="3662358"/>
                  <a:pt x="6847711" y="3649161"/>
                  <a:pt x="6845979" y="3628249"/>
                </a:cubicBezTo>
                <a:cubicBezTo>
                  <a:pt x="6849904" y="3593512"/>
                  <a:pt x="6797950" y="3581400"/>
                  <a:pt x="6781093" y="3608139"/>
                </a:cubicBezTo>
                <a:cubicBezTo>
                  <a:pt x="6773704" y="3623451"/>
                  <a:pt x="6773935" y="3646761"/>
                  <a:pt x="6790561" y="3656131"/>
                </a:cubicBezTo>
                <a:cubicBezTo>
                  <a:pt x="6795872" y="3659673"/>
                  <a:pt x="6802135" y="3661444"/>
                  <a:pt x="6808507" y="3661673"/>
                </a:cubicBezTo>
                <a:close/>
                <a:moveTo>
                  <a:pt x="1266521" y="3661691"/>
                </a:moveTo>
                <a:cubicBezTo>
                  <a:pt x="1284980" y="3658728"/>
                  <a:pt x="1300540" y="3641054"/>
                  <a:pt x="1296755" y="3621482"/>
                </a:cubicBezTo>
                <a:cubicBezTo>
                  <a:pt x="1294693" y="3593811"/>
                  <a:pt x="1254352" y="3586162"/>
                  <a:pt x="1236014" y="3603710"/>
                </a:cubicBezTo>
                <a:cubicBezTo>
                  <a:pt x="1217675" y="3619007"/>
                  <a:pt x="1224089" y="3652527"/>
                  <a:pt x="1247705" y="3659277"/>
                </a:cubicBezTo>
                <a:cubicBezTo>
                  <a:pt x="1253894" y="3662032"/>
                  <a:pt x="1260368" y="3662679"/>
                  <a:pt x="1266521" y="3661691"/>
                </a:cubicBezTo>
                <a:close/>
                <a:moveTo>
                  <a:pt x="5265107" y="3661706"/>
                </a:moveTo>
                <a:cubicBezTo>
                  <a:pt x="5272729" y="3663111"/>
                  <a:pt x="5280350" y="3662997"/>
                  <a:pt x="5287517" y="3658868"/>
                </a:cubicBezTo>
                <a:cubicBezTo>
                  <a:pt x="5302988" y="3651070"/>
                  <a:pt x="5306855" y="3630428"/>
                  <a:pt x="5301850" y="3615061"/>
                </a:cubicBezTo>
                <a:cubicBezTo>
                  <a:pt x="5294797" y="3586162"/>
                  <a:pt x="5243380" y="3586850"/>
                  <a:pt x="5238830" y="3616896"/>
                </a:cubicBezTo>
                <a:cubicBezTo>
                  <a:pt x="5235417" y="3629740"/>
                  <a:pt x="5240877" y="3642584"/>
                  <a:pt x="5242698" y="3655428"/>
                </a:cubicBezTo>
                <a:cubicBezTo>
                  <a:pt x="5249864" y="3657377"/>
                  <a:pt x="5257486" y="3660301"/>
                  <a:pt x="5265107" y="3661706"/>
                </a:cubicBezTo>
                <a:close/>
                <a:moveTo>
                  <a:pt x="2186938" y="3661708"/>
                </a:moveTo>
                <a:cubicBezTo>
                  <a:pt x="2207354" y="3660987"/>
                  <a:pt x="2226701" y="3643725"/>
                  <a:pt x="2220180" y="3620992"/>
                </a:cubicBezTo>
                <a:cubicBezTo>
                  <a:pt x="2217664" y="3587741"/>
                  <a:pt x="2164806" y="3584574"/>
                  <a:pt x="2153826" y="3614206"/>
                </a:cubicBezTo>
                <a:cubicBezTo>
                  <a:pt x="2151084" y="3628909"/>
                  <a:pt x="2151084" y="3649041"/>
                  <a:pt x="2167095" y="3656505"/>
                </a:cubicBezTo>
                <a:cubicBezTo>
                  <a:pt x="2173218" y="3660351"/>
                  <a:pt x="2180134" y="3661948"/>
                  <a:pt x="2186938" y="3661708"/>
                </a:cubicBezTo>
                <a:close/>
                <a:moveTo>
                  <a:pt x="6608032" y="3661788"/>
                </a:moveTo>
                <a:cubicBezTo>
                  <a:pt x="6618435" y="3661529"/>
                  <a:pt x="6627928" y="3657565"/>
                  <a:pt x="6633726" y="3646419"/>
                </a:cubicBezTo>
                <a:cubicBezTo>
                  <a:pt x="6653054" y="3620679"/>
                  <a:pt x="6624403" y="3582987"/>
                  <a:pt x="6594616" y="3595398"/>
                </a:cubicBezTo>
                <a:cubicBezTo>
                  <a:pt x="6567329" y="3601143"/>
                  <a:pt x="6569603" y="3634238"/>
                  <a:pt x="6576880" y="3654922"/>
                </a:cubicBezTo>
                <a:cubicBezTo>
                  <a:pt x="6586316" y="3658600"/>
                  <a:pt x="6597629" y="3662047"/>
                  <a:pt x="6608032" y="3661788"/>
                </a:cubicBezTo>
                <a:close/>
                <a:moveTo>
                  <a:pt x="8455408" y="3661840"/>
                </a:moveTo>
                <a:cubicBezTo>
                  <a:pt x="8472967" y="3661218"/>
                  <a:pt x="8489726" y="3648858"/>
                  <a:pt x="8490238" y="3629792"/>
                </a:cubicBezTo>
                <a:cubicBezTo>
                  <a:pt x="8492967" y="3602572"/>
                  <a:pt x="8459534" y="3584574"/>
                  <a:pt x="8436790" y="3598522"/>
                </a:cubicBezTo>
                <a:cubicBezTo>
                  <a:pt x="8413592" y="3609771"/>
                  <a:pt x="8413592" y="3648915"/>
                  <a:pt x="8438155" y="3658363"/>
                </a:cubicBezTo>
                <a:cubicBezTo>
                  <a:pt x="8443613" y="3660950"/>
                  <a:pt x="8449555" y="3662047"/>
                  <a:pt x="8455408" y="3661840"/>
                </a:cubicBezTo>
                <a:close/>
                <a:moveTo>
                  <a:pt x="4867560" y="3661846"/>
                </a:moveTo>
                <a:cubicBezTo>
                  <a:pt x="4883900" y="3657409"/>
                  <a:pt x="4896316" y="3640304"/>
                  <a:pt x="4893425" y="3622299"/>
                </a:cubicBezTo>
                <a:cubicBezTo>
                  <a:pt x="4891837" y="3593262"/>
                  <a:pt x="4849655" y="3584574"/>
                  <a:pt x="4832192" y="3604923"/>
                </a:cubicBezTo>
                <a:cubicBezTo>
                  <a:pt x="4813142" y="3622070"/>
                  <a:pt x="4824708" y="3658880"/>
                  <a:pt x="4850335" y="3661624"/>
                </a:cubicBezTo>
                <a:cubicBezTo>
                  <a:pt x="4856232" y="3663396"/>
                  <a:pt x="4862114" y="3663325"/>
                  <a:pt x="4867560" y="3661846"/>
                </a:cubicBezTo>
                <a:close/>
                <a:moveTo>
                  <a:pt x="6290093" y="3661872"/>
                </a:moveTo>
                <a:cubicBezTo>
                  <a:pt x="6316916" y="3668712"/>
                  <a:pt x="6341905" y="3639757"/>
                  <a:pt x="6330672" y="3614450"/>
                </a:cubicBezTo>
                <a:cubicBezTo>
                  <a:pt x="6320126" y="3582987"/>
                  <a:pt x="6266479" y="3590055"/>
                  <a:pt x="6261894" y="3621974"/>
                </a:cubicBezTo>
                <a:cubicBezTo>
                  <a:pt x="6257767" y="3640441"/>
                  <a:pt x="6270835" y="3659820"/>
                  <a:pt x="6290093" y="3661872"/>
                </a:cubicBezTo>
                <a:close/>
                <a:moveTo>
                  <a:pt x="7231906" y="3661895"/>
                </a:moveTo>
                <a:cubicBezTo>
                  <a:pt x="7247931" y="3657306"/>
                  <a:pt x="7259702" y="3640112"/>
                  <a:pt x="7255608" y="3622402"/>
                </a:cubicBezTo>
                <a:cubicBezTo>
                  <a:pt x="7254926" y="3585262"/>
                  <a:pt x="7189416" y="3584574"/>
                  <a:pt x="7189189" y="3621943"/>
                </a:cubicBezTo>
                <a:cubicBezTo>
                  <a:pt x="7184867" y="3640284"/>
                  <a:pt x="7195785" y="3659542"/>
                  <a:pt x="7214892" y="3661834"/>
                </a:cubicBezTo>
                <a:cubicBezTo>
                  <a:pt x="7220749" y="3663553"/>
                  <a:pt x="7226564" y="3663424"/>
                  <a:pt x="7231906" y="3661895"/>
                </a:cubicBezTo>
                <a:close/>
                <a:moveTo>
                  <a:pt x="6405475" y="3661927"/>
                </a:moveTo>
                <a:cubicBezTo>
                  <a:pt x="6424470" y="3659068"/>
                  <a:pt x="6441489" y="3641706"/>
                  <a:pt x="6435442" y="3621249"/>
                </a:cubicBezTo>
                <a:cubicBezTo>
                  <a:pt x="6431756" y="3593514"/>
                  <a:pt x="6393283" y="3584575"/>
                  <a:pt x="6374392" y="3603141"/>
                </a:cubicBezTo>
                <a:cubicBezTo>
                  <a:pt x="6356192" y="3618728"/>
                  <a:pt x="6363795" y="3652650"/>
                  <a:pt x="6386602" y="3659527"/>
                </a:cubicBezTo>
                <a:cubicBezTo>
                  <a:pt x="6392592" y="3662220"/>
                  <a:pt x="6399143" y="3662879"/>
                  <a:pt x="6405475" y="3661927"/>
                </a:cubicBezTo>
                <a:close/>
                <a:moveTo>
                  <a:pt x="2498316" y="3661938"/>
                </a:moveTo>
                <a:cubicBezTo>
                  <a:pt x="2517381" y="3659989"/>
                  <a:pt x="2535020" y="3641777"/>
                  <a:pt x="2529501" y="3621381"/>
                </a:cubicBezTo>
                <a:cubicBezTo>
                  <a:pt x="2527430" y="3590300"/>
                  <a:pt x="2478669" y="3582987"/>
                  <a:pt x="2465572" y="3609497"/>
                </a:cubicBezTo>
                <a:cubicBezTo>
                  <a:pt x="2454304" y="3625951"/>
                  <a:pt x="2462352" y="3649033"/>
                  <a:pt x="2479593" y="3657946"/>
                </a:cubicBezTo>
                <a:cubicBezTo>
                  <a:pt x="2485454" y="3661431"/>
                  <a:pt x="2491965" y="3662588"/>
                  <a:pt x="2498316" y="3661938"/>
                </a:cubicBezTo>
                <a:close/>
                <a:moveTo>
                  <a:pt x="9075138" y="3661943"/>
                </a:moveTo>
                <a:cubicBezTo>
                  <a:pt x="9093633" y="3659057"/>
                  <a:pt x="9109538" y="3641744"/>
                  <a:pt x="9106638" y="3621738"/>
                </a:cubicBezTo>
                <a:cubicBezTo>
                  <a:pt x="9104819" y="3592327"/>
                  <a:pt x="9063203" y="3584575"/>
                  <a:pt x="9045465" y="3604638"/>
                </a:cubicBezTo>
                <a:cubicBezTo>
                  <a:pt x="9027954" y="3619458"/>
                  <a:pt x="9035004" y="3651832"/>
                  <a:pt x="9056380" y="3659584"/>
                </a:cubicBezTo>
                <a:cubicBezTo>
                  <a:pt x="9062520" y="3662263"/>
                  <a:pt x="9068973" y="3662904"/>
                  <a:pt x="9075138" y="3661943"/>
                </a:cubicBezTo>
                <a:close/>
                <a:moveTo>
                  <a:pt x="7434327" y="3661953"/>
                </a:moveTo>
                <a:cubicBezTo>
                  <a:pt x="7451964" y="3658612"/>
                  <a:pt x="7465741" y="3640737"/>
                  <a:pt x="7460638" y="3620800"/>
                </a:cubicBezTo>
                <a:cubicBezTo>
                  <a:pt x="7460185" y="3586883"/>
                  <a:pt x="7404622" y="3582987"/>
                  <a:pt x="7396231" y="3614154"/>
                </a:cubicBezTo>
                <a:cubicBezTo>
                  <a:pt x="7389654" y="3631112"/>
                  <a:pt x="7397138" y="3655175"/>
                  <a:pt x="7415961" y="3659987"/>
                </a:cubicBezTo>
                <a:cubicBezTo>
                  <a:pt x="7422141" y="3662565"/>
                  <a:pt x="7428449" y="3663067"/>
                  <a:pt x="7434327" y="3661953"/>
                </a:cubicBezTo>
                <a:close/>
                <a:moveTo>
                  <a:pt x="1059480" y="3661975"/>
                </a:moveTo>
                <a:cubicBezTo>
                  <a:pt x="1077980" y="3660100"/>
                  <a:pt x="1094136" y="3642055"/>
                  <a:pt x="1090214" y="3621824"/>
                </a:cubicBezTo>
                <a:cubicBezTo>
                  <a:pt x="1089532" y="3597135"/>
                  <a:pt x="1058376" y="3586162"/>
                  <a:pt x="1038818" y="3597364"/>
                </a:cubicBezTo>
                <a:cubicBezTo>
                  <a:pt x="1016076" y="3609251"/>
                  <a:pt x="1018123" y="3647427"/>
                  <a:pt x="1040864" y="3657942"/>
                </a:cubicBezTo>
                <a:cubicBezTo>
                  <a:pt x="1046892" y="3661428"/>
                  <a:pt x="1053316" y="3662600"/>
                  <a:pt x="1059480" y="3661975"/>
                </a:cubicBezTo>
                <a:close/>
                <a:moveTo>
                  <a:pt x="7944029" y="3661995"/>
                </a:moveTo>
                <a:cubicBezTo>
                  <a:pt x="7964599" y="3659747"/>
                  <a:pt x="7982075" y="3638923"/>
                  <a:pt x="7973401" y="3616699"/>
                </a:cubicBezTo>
                <a:cubicBezTo>
                  <a:pt x="7967051" y="3586162"/>
                  <a:pt x="7914210" y="3586162"/>
                  <a:pt x="7908540" y="3617151"/>
                </a:cubicBezTo>
                <a:cubicBezTo>
                  <a:pt x="7905592" y="3631628"/>
                  <a:pt x="7908087" y="3650629"/>
                  <a:pt x="7923281" y="3657415"/>
                </a:cubicBezTo>
                <a:cubicBezTo>
                  <a:pt x="7929971" y="3661430"/>
                  <a:pt x="7937172" y="3662745"/>
                  <a:pt x="7944029" y="3661995"/>
                </a:cubicBezTo>
                <a:close/>
                <a:moveTo>
                  <a:pt x="8139543" y="3662011"/>
                </a:moveTo>
                <a:cubicBezTo>
                  <a:pt x="8163059" y="3668712"/>
                  <a:pt x="8184992" y="3646299"/>
                  <a:pt x="8180018" y="3622268"/>
                </a:cubicBezTo>
                <a:cubicBezTo>
                  <a:pt x="8180244" y="3587377"/>
                  <a:pt x="8123037" y="3582987"/>
                  <a:pt x="8114897" y="3614643"/>
                </a:cubicBezTo>
                <a:cubicBezTo>
                  <a:pt x="8108792" y="3634052"/>
                  <a:pt x="8117384" y="3659701"/>
                  <a:pt x="8139543" y="3662011"/>
                </a:cubicBezTo>
                <a:close/>
                <a:moveTo>
                  <a:pt x="8769123" y="3662047"/>
                </a:moveTo>
                <a:cubicBezTo>
                  <a:pt x="8786877" y="3658843"/>
                  <a:pt x="8800824" y="3641272"/>
                  <a:pt x="8795706" y="3621387"/>
                </a:cubicBezTo>
                <a:cubicBezTo>
                  <a:pt x="8795933" y="3587558"/>
                  <a:pt x="8738836" y="3582987"/>
                  <a:pt x="8731557" y="3614758"/>
                </a:cubicBezTo>
                <a:cubicBezTo>
                  <a:pt x="8727917" y="3631672"/>
                  <a:pt x="8731329" y="3654986"/>
                  <a:pt x="8750665" y="3660015"/>
                </a:cubicBezTo>
                <a:cubicBezTo>
                  <a:pt x="8756864" y="3662586"/>
                  <a:pt x="8763205" y="3663114"/>
                  <a:pt x="8769123" y="3662047"/>
                </a:cubicBezTo>
                <a:close/>
                <a:moveTo>
                  <a:pt x="752281" y="3662103"/>
                </a:moveTo>
                <a:cubicBezTo>
                  <a:pt x="771471" y="3659484"/>
                  <a:pt x="788509" y="3642599"/>
                  <a:pt x="782076" y="3621738"/>
                </a:cubicBezTo>
                <a:cubicBezTo>
                  <a:pt x="779990" y="3593239"/>
                  <a:pt x="739887" y="3584575"/>
                  <a:pt x="721573" y="3603498"/>
                </a:cubicBezTo>
                <a:cubicBezTo>
                  <a:pt x="706505" y="3620370"/>
                  <a:pt x="710678" y="3651149"/>
                  <a:pt x="733164" y="3659584"/>
                </a:cubicBezTo>
                <a:cubicBezTo>
                  <a:pt x="739249" y="3662263"/>
                  <a:pt x="745885" y="3662976"/>
                  <a:pt x="752281" y="3662103"/>
                </a:cubicBezTo>
                <a:close/>
                <a:moveTo>
                  <a:pt x="5988213" y="3662237"/>
                </a:moveTo>
                <a:cubicBezTo>
                  <a:pt x="6007108" y="3662044"/>
                  <a:pt x="6025386" y="3648417"/>
                  <a:pt x="6023653" y="3627336"/>
                </a:cubicBezTo>
                <a:cubicBezTo>
                  <a:pt x="6027580" y="3592827"/>
                  <a:pt x="5976760" y="3581400"/>
                  <a:pt x="5959435" y="3607453"/>
                </a:cubicBezTo>
                <a:cubicBezTo>
                  <a:pt x="5952967" y="3624136"/>
                  <a:pt x="5954353" y="3646532"/>
                  <a:pt x="5969830" y="3657731"/>
                </a:cubicBezTo>
                <a:cubicBezTo>
                  <a:pt x="5975547" y="3660873"/>
                  <a:pt x="5981914" y="3662301"/>
                  <a:pt x="5988213" y="3662237"/>
                </a:cubicBezTo>
                <a:close/>
                <a:moveTo>
                  <a:pt x="446213" y="3662238"/>
                </a:moveTo>
                <a:cubicBezTo>
                  <a:pt x="464322" y="3658909"/>
                  <a:pt x="479328" y="3641457"/>
                  <a:pt x="474153" y="3621807"/>
                </a:cubicBezTo>
                <a:cubicBezTo>
                  <a:pt x="471624" y="3593998"/>
                  <a:pt x="433679" y="3584575"/>
                  <a:pt x="414821" y="3602502"/>
                </a:cubicBezTo>
                <a:cubicBezTo>
                  <a:pt x="398494" y="3619049"/>
                  <a:pt x="402633" y="3655361"/>
                  <a:pt x="427700" y="3660418"/>
                </a:cubicBezTo>
                <a:cubicBezTo>
                  <a:pt x="433794" y="3662888"/>
                  <a:pt x="440175" y="3663348"/>
                  <a:pt x="446213" y="3662238"/>
                </a:cubicBezTo>
                <a:close/>
                <a:moveTo>
                  <a:pt x="5576880" y="3662253"/>
                </a:moveTo>
                <a:cubicBezTo>
                  <a:pt x="5595147" y="3662242"/>
                  <a:pt x="5613219" y="3649095"/>
                  <a:pt x="5613393" y="3629586"/>
                </a:cubicBezTo>
                <a:cubicBezTo>
                  <a:pt x="5618004" y="3601087"/>
                  <a:pt x="5580188" y="3584575"/>
                  <a:pt x="5558282" y="3599503"/>
                </a:cubicBezTo>
                <a:cubicBezTo>
                  <a:pt x="5535454" y="3610813"/>
                  <a:pt x="5536377" y="3647229"/>
                  <a:pt x="5559205" y="3657633"/>
                </a:cubicBezTo>
                <a:cubicBezTo>
                  <a:pt x="5564681" y="3660800"/>
                  <a:pt x="5570792" y="3662256"/>
                  <a:pt x="5576880" y="3662253"/>
                </a:cubicBezTo>
                <a:close/>
                <a:moveTo>
                  <a:pt x="8659916" y="3662286"/>
                </a:moveTo>
                <a:cubicBezTo>
                  <a:pt x="8680575" y="3661883"/>
                  <a:pt x="8700396" y="3643731"/>
                  <a:pt x="8694033" y="3621000"/>
                </a:cubicBezTo>
                <a:cubicBezTo>
                  <a:pt x="8691510" y="3595214"/>
                  <a:pt x="8658490" y="3587750"/>
                  <a:pt x="8638770" y="3599738"/>
                </a:cubicBezTo>
                <a:cubicBezTo>
                  <a:pt x="8621801" y="3613083"/>
                  <a:pt x="8619967" y="3644523"/>
                  <a:pt x="8639917" y="3656285"/>
                </a:cubicBezTo>
                <a:cubicBezTo>
                  <a:pt x="8646051" y="3660582"/>
                  <a:pt x="8653030" y="3662420"/>
                  <a:pt x="8659916" y="3662286"/>
                </a:cubicBezTo>
                <a:close/>
                <a:moveTo>
                  <a:pt x="3220164" y="3662321"/>
                </a:moveTo>
                <a:cubicBezTo>
                  <a:pt x="3237999" y="3659167"/>
                  <a:pt x="3252796" y="3642013"/>
                  <a:pt x="3248532" y="3622137"/>
                </a:cubicBezTo>
                <a:cubicBezTo>
                  <a:pt x="3246485" y="3594023"/>
                  <a:pt x="3208505" y="3584575"/>
                  <a:pt x="3189856" y="3602319"/>
                </a:cubicBezTo>
                <a:cubicBezTo>
                  <a:pt x="3173254" y="3618681"/>
                  <a:pt x="3179167" y="3653247"/>
                  <a:pt x="3201910" y="3660391"/>
                </a:cubicBezTo>
                <a:cubicBezTo>
                  <a:pt x="3207937" y="3662868"/>
                  <a:pt x="3214219" y="3663372"/>
                  <a:pt x="3220164" y="3662321"/>
                </a:cubicBezTo>
                <a:close/>
                <a:moveTo>
                  <a:pt x="7330472" y="3662370"/>
                </a:moveTo>
                <a:cubicBezTo>
                  <a:pt x="7348417" y="3658684"/>
                  <a:pt x="7362877" y="3640982"/>
                  <a:pt x="7358746" y="3621608"/>
                </a:cubicBezTo>
                <a:cubicBezTo>
                  <a:pt x="7358516" y="3584575"/>
                  <a:pt x="7292185" y="3585718"/>
                  <a:pt x="7291956" y="3622066"/>
                </a:cubicBezTo>
                <a:cubicBezTo>
                  <a:pt x="7288054" y="3638067"/>
                  <a:pt x="7297694" y="3654069"/>
                  <a:pt x="7311924" y="3660927"/>
                </a:cubicBezTo>
                <a:cubicBezTo>
                  <a:pt x="7318121" y="3663271"/>
                  <a:pt x="7324490" y="3663599"/>
                  <a:pt x="7330472" y="3662370"/>
                </a:cubicBezTo>
                <a:close/>
                <a:moveTo>
                  <a:pt x="7735496" y="3662374"/>
                </a:moveTo>
                <a:cubicBezTo>
                  <a:pt x="7756250" y="3662074"/>
                  <a:pt x="7776716" y="3644157"/>
                  <a:pt x="7771088" y="3621354"/>
                </a:cubicBezTo>
                <a:cubicBezTo>
                  <a:pt x="7768814" y="3598494"/>
                  <a:pt x="7741298" y="3587750"/>
                  <a:pt x="7721969" y="3595980"/>
                </a:cubicBezTo>
                <a:cubicBezTo>
                  <a:pt x="7697183" y="3603752"/>
                  <a:pt x="7694454" y="3643071"/>
                  <a:pt x="7715602" y="3656330"/>
                </a:cubicBezTo>
                <a:cubicBezTo>
                  <a:pt x="7721628" y="3660616"/>
                  <a:pt x="7728578" y="3662474"/>
                  <a:pt x="7735496" y="3662374"/>
                </a:cubicBezTo>
                <a:close/>
                <a:moveTo>
                  <a:pt x="238182" y="3662374"/>
                </a:moveTo>
                <a:cubicBezTo>
                  <a:pt x="256735" y="3660209"/>
                  <a:pt x="272896" y="3642239"/>
                  <a:pt x="267622" y="3621555"/>
                </a:cubicBezTo>
                <a:cubicBezTo>
                  <a:pt x="267168" y="3593746"/>
                  <a:pt x="231786" y="3586162"/>
                  <a:pt x="212733" y="3599492"/>
                </a:cubicBezTo>
                <a:cubicBezTo>
                  <a:pt x="195268" y="3614431"/>
                  <a:pt x="197991" y="3649364"/>
                  <a:pt x="219538" y="3658787"/>
                </a:cubicBezTo>
                <a:cubicBezTo>
                  <a:pt x="225548" y="3662062"/>
                  <a:pt x="231998" y="3663096"/>
                  <a:pt x="238182" y="3662374"/>
                </a:cubicBezTo>
                <a:close/>
                <a:moveTo>
                  <a:pt x="5072143" y="3662383"/>
                </a:moveTo>
                <a:cubicBezTo>
                  <a:pt x="5090570" y="3658123"/>
                  <a:pt x="5104379" y="3637587"/>
                  <a:pt x="5097026" y="3617699"/>
                </a:cubicBezTo>
                <a:cubicBezTo>
                  <a:pt x="5092921" y="3593718"/>
                  <a:pt x="5063963" y="3589337"/>
                  <a:pt x="5045494" y="3598099"/>
                </a:cubicBezTo>
                <a:cubicBezTo>
                  <a:pt x="5022692" y="3611243"/>
                  <a:pt x="5025200" y="3655285"/>
                  <a:pt x="5052790" y="3660588"/>
                </a:cubicBezTo>
                <a:cubicBezTo>
                  <a:pt x="5059346" y="3663413"/>
                  <a:pt x="5066001" y="3663802"/>
                  <a:pt x="5072143" y="3662383"/>
                </a:cubicBezTo>
                <a:close/>
                <a:moveTo>
                  <a:pt x="7844895" y="3662419"/>
                </a:moveTo>
                <a:cubicBezTo>
                  <a:pt x="7863053" y="3658851"/>
                  <a:pt x="7878521" y="3641356"/>
                  <a:pt x="7873509" y="3621927"/>
                </a:cubicBezTo>
                <a:cubicBezTo>
                  <a:pt x="7870513" y="3597625"/>
                  <a:pt x="7838482" y="3586162"/>
                  <a:pt x="7818664" y="3599001"/>
                </a:cubicBezTo>
                <a:cubicBezTo>
                  <a:pt x="7794467" y="3612527"/>
                  <a:pt x="7800459" y="3652876"/>
                  <a:pt x="7826499" y="3660900"/>
                </a:cubicBezTo>
                <a:cubicBezTo>
                  <a:pt x="7832491" y="3663250"/>
                  <a:pt x="7838842" y="3663608"/>
                  <a:pt x="7844895" y="3662419"/>
                </a:cubicBezTo>
                <a:close/>
                <a:moveTo>
                  <a:pt x="960899" y="3662442"/>
                </a:moveTo>
                <a:cubicBezTo>
                  <a:pt x="977851" y="3659011"/>
                  <a:pt x="990900" y="3641773"/>
                  <a:pt x="986807" y="3622717"/>
                </a:cubicBezTo>
                <a:cubicBezTo>
                  <a:pt x="986124" y="3591765"/>
                  <a:pt x="940863" y="3582987"/>
                  <a:pt x="925397" y="3607241"/>
                </a:cubicBezTo>
                <a:cubicBezTo>
                  <a:pt x="916072" y="3625489"/>
                  <a:pt x="919484" y="3656671"/>
                  <a:pt x="943138" y="3660829"/>
                </a:cubicBezTo>
                <a:cubicBezTo>
                  <a:pt x="949165" y="3663197"/>
                  <a:pt x="955249" y="3663587"/>
                  <a:pt x="960899" y="3662442"/>
                </a:cubicBezTo>
                <a:close/>
                <a:moveTo>
                  <a:pt x="5890643" y="3662477"/>
                </a:moveTo>
                <a:cubicBezTo>
                  <a:pt x="5909165" y="3659125"/>
                  <a:pt x="5924484" y="3639918"/>
                  <a:pt x="5919997" y="3620324"/>
                </a:cubicBezTo>
                <a:cubicBezTo>
                  <a:pt x="5917005" y="3588241"/>
                  <a:pt x="5863842" y="3584574"/>
                  <a:pt x="5854406" y="3614137"/>
                </a:cubicBezTo>
                <a:cubicBezTo>
                  <a:pt x="5848192" y="3630866"/>
                  <a:pt x="5854176" y="3652866"/>
                  <a:pt x="5871667" y="3659970"/>
                </a:cubicBezTo>
                <a:cubicBezTo>
                  <a:pt x="5877938" y="3662949"/>
                  <a:pt x="5884468" y="3663593"/>
                  <a:pt x="5890643" y="3662477"/>
                </a:cubicBezTo>
                <a:close/>
                <a:moveTo>
                  <a:pt x="4960054" y="3662493"/>
                </a:moveTo>
                <a:cubicBezTo>
                  <a:pt x="4978820" y="3662900"/>
                  <a:pt x="4997326" y="3648455"/>
                  <a:pt x="4998879" y="3628224"/>
                </a:cubicBezTo>
                <a:cubicBezTo>
                  <a:pt x="4997269" y="3603536"/>
                  <a:pt x="4969430" y="3586162"/>
                  <a:pt x="4946653" y="3596449"/>
                </a:cubicBezTo>
                <a:cubicBezTo>
                  <a:pt x="4921115" y="3604679"/>
                  <a:pt x="4919504" y="3643998"/>
                  <a:pt x="4941821" y="3656799"/>
                </a:cubicBezTo>
                <a:cubicBezTo>
                  <a:pt x="4947515" y="3660571"/>
                  <a:pt x="4953799" y="3662357"/>
                  <a:pt x="4960054" y="3662493"/>
                </a:cubicBezTo>
                <a:close/>
                <a:moveTo>
                  <a:pt x="5371540" y="3662512"/>
                </a:moveTo>
                <a:cubicBezTo>
                  <a:pt x="5392263" y="3662285"/>
                  <a:pt x="5412632" y="3644574"/>
                  <a:pt x="5406114" y="3621305"/>
                </a:cubicBezTo>
                <a:cubicBezTo>
                  <a:pt x="5404971" y="3593726"/>
                  <a:pt x="5369292" y="3587750"/>
                  <a:pt x="5349852" y="3599471"/>
                </a:cubicBezTo>
                <a:cubicBezTo>
                  <a:pt x="5334757" y="3613720"/>
                  <a:pt x="5333842" y="3644057"/>
                  <a:pt x="5351682" y="3656468"/>
                </a:cubicBezTo>
                <a:cubicBezTo>
                  <a:pt x="5357685" y="3660719"/>
                  <a:pt x="5364632" y="3662587"/>
                  <a:pt x="5371540" y="3662512"/>
                </a:cubicBezTo>
                <a:close/>
                <a:moveTo>
                  <a:pt x="8357806" y="3662548"/>
                </a:moveTo>
                <a:cubicBezTo>
                  <a:pt x="8375333" y="3658735"/>
                  <a:pt x="8390173" y="3641149"/>
                  <a:pt x="8386591" y="3622137"/>
                </a:cubicBezTo>
                <a:cubicBezTo>
                  <a:pt x="8384771" y="3586880"/>
                  <a:pt x="8325866" y="3584575"/>
                  <a:pt x="8318588" y="3617989"/>
                </a:cubicBezTo>
                <a:cubicBezTo>
                  <a:pt x="8311992" y="3635733"/>
                  <a:pt x="8323136" y="3655090"/>
                  <a:pt x="8339967" y="3661312"/>
                </a:cubicBezTo>
                <a:cubicBezTo>
                  <a:pt x="8345823" y="3663559"/>
                  <a:pt x="8351964" y="3663819"/>
                  <a:pt x="8357806" y="3662548"/>
                </a:cubicBezTo>
                <a:close/>
                <a:moveTo>
                  <a:pt x="5478602" y="3662549"/>
                </a:moveTo>
                <a:cubicBezTo>
                  <a:pt x="5495404" y="3660743"/>
                  <a:pt x="5511182" y="3647845"/>
                  <a:pt x="5509818" y="3629271"/>
                </a:cubicBezTo>
                <a:cubicBezTo>
                  <a:pt x="5513229" y="3603131"/>
                  <a:pt x="5482753" y="3586162"/>
                  <a:pt x="5460919" y="3596710"/>
                </a:cubicBezTo>
                <a:cubicBezTo>
                  <a:pt x="5433854" y="3606341"/>
                  <a:pt x="5435219" y="3651284"/>
                  <a:pt x="5462056" y="3660457"/>
                </a:cubicBezTo>
                <a:cubicBezTo>
                  <a:pt x="5467287" y="3662521"/>
                  <a:pt x="5473002" y="3663151"/>
                  <a:pt x="5478602" y="3662549"/>
                </a:cubicBezTo>
                <a:close/>
                <a:moveTo>
                  <a:pt x="1573520" y="3662551"/>
                </a:moveTo>
                <a:cubicBezTo>
                  <a:pt x="1592105" y="3660344"/>
                  <a:pt x="1608122" y="3642516"/>
                  <a:pt x="1603219" y="3621602"/>
                </a:cubicBezTo>
                <a:cubicBezTo>
                  <a:pt x="1601416" y="3588231"/>
                  <a:pt x="1547996" y="3584574"/>
                  <a:pt x="1538304" y="3614517"/>
                </a:cubicBezTo>
                <a:cubicBezTo>
                  <a:pt x="1535150" y="3630516"/>
                  <a:pt x="1536727" y="3653144"/>
                  <a:pt x="1554759" y="3659087"/>
                </a:cubicBezTo>
                <a:cubicBezTo>
                  <a:pt x="1560844" y="3662287"/>
                  <a:pt x="1567325" y="3663287"/>
                  <a:pt x="1573520" y="3662551"/>
                </a:cubicBezTo>
                <a:close/>
                <a:moveTo>
                  <a:pt x="8252688" y="3662581"/>
                </a:moveTo>
                <a:cubicBezTo>
                  <a:pt x="8269865" y="3661087"/>
                  <a:pt x="8286464" y="3648533"/>
                  <a:pt x="8283375" y="3629271"/>
                </a:cubicBezTo>
                <a:cubicBezTo>
                  <a:pt x="8288179" y="3603360"/>
                  <a:pt x="8257527" y="3586162"/>
                  <a:pt x="8236025" y="3596710"/>
                </a:cubicBezTo>
                <a:cubicBezTo>
                  <a:pt x="8208804" y="3605424"/>
                  <a:pt x="8209033" y="3651514"/>
                  <a:pt x="8236025" y="3660228"/>
                </a:cubicBezTo>
                <a:cubicBezTo>
                  <a:pt x="8241172" y="3662348"/>
                  <a:pt x="8246962" y="3663080"/>
                  <a:pt x="8252688" y="3662581"/>
                </a:cubicBezTo>
                <a:close/>
                <a:moveTo>
                  <a:pt x="1780757" y="3662613"/>
                </a:moveTo>
                <a:cubicBezTo>
                  <a:pt x="1798574" y="3659580"/>
                  <a:pt x="1813160" y="3640968"/>
                  <a:pt x="1809066" y="3621449"/>
                </a:cubicBezTo>
                <a:cubicBezTo>
                  <a:pt x="1807246" y="3588054"/>
                  <a:pt x="1751973" y="3582987"/>
                  <a:pt x="1743330" y="3614770"/>
                </a:cubicBezTo>
                <a:cubicBezTo>
                  <a:pt x="1739918" y="3632043"/>
                  <a:pt x="1743558" y="3653922"/>
                  <a:pt x="1762437" y="3659911"/>
                </a:cubicBezTo>
                <a:cubicBezTo>
                  <a:pt x="1768521" y="3662905"/>
                  <a:pt x="1774819" y="3663624"/>
                  <a:pt x="1780757" y="3662613"/>
                </a:cubicBezTo>
                <a:close/>
                <a:moveTo>
                  <a:pt x="5681293" y="3662660"/>
                </a:moveTo>
                <a:cubicBezTo>
                  <a:pt x="5699050" y="3662262"/>
                  <a:pt x="5716549" y="3649171"/>
                  <a:pt x="5716377" y="3629879"/>
                </a:cubicBezTo>
                <a:cubicBezTo>
                  <a:pt x="5721192" y="3597956"/>
                  <a:pt x="5671433" y="3579812"/>
                  <a:pt x="5652859" y="3605075"/>
                </a:cubicBezTo>
                <a:cubicBezTo>
                  <a:pt x="5638642" y="3621381"/>
                  <a:pt x="5644146" y="3649400"/>
                  <a:pt x="5664095" y="3658587"/>
                </a:cubicBezTo>
                <a:cubicBezTo>
                  <a:pt x="5669427" y="3661515"/>
                  <a:pt x="5675374" y="3662793"/>
                  <a:pt x="5681293" y="3662660"/>
                </a:cubicBezTo>
                <a:close/>
                <a:moveTo>
                  <a:pt x="6712228" y="3662673"/>
                </a:moveTo>
                <a:cubicBezTo>
                  <a:pt x="6730542" y="3660340"/>
                  <a:pt x="6746440" y="3642543"/>
                  <a:pt x="6740844" y="3621881"/>
                </a:cubicBezTo>
                <a:cubicBezTo>
                  <a:pt x="6741974" y="3587386"/>
                  <a:pt x="6685223" y="3582987"/>
                  <a:pt x="6677536" y="3614241"/>
                </a:cubicBezTo>
                <a:cubicBezTo>
                  <a:pt x="6673692" y="3630678"/>
                  <a:pt x="6675727" y="3653366"/>
                  <a:pt x="6693815" y="3659385"/>
                </a:cubicBezTo>
                <a:cubicBezTo>
                  <a:pt x="6699750" y="3662511"/>
                  <a:pt x="6706124" y="3663451"/>
                  <a:pt x="6712228" y="3662673"/>
                </a:cubicBezTo>
                <a:close/>
                <a:moveTo>
                  <a:pt x="7124557" y="3662696"/>
                </a:moveTo>
                <a:cubicBezTo>
                  <a:pt x="7144799" y="3659469"/>
                  <a:pt x="7162796" y="3638481"/>
                  <a:pt x="7153733" y="3617622"/>
                </a:cubicBezTo>
                <a:cubicBezTo>
                  <a:pt x="7145526" y="3590494"/>
                  <a:pt x="7102891" y="3586162"/>
                  <a:pt x="7088528" y="3610327"/>
                </a:cubicBezTo>
                <a:cubicBezTo>
                  <a:pt x="7080092" y="3627425"/>
                  <a:pt x="7085108" y="3652502"/>
                  <a:pt x="7104487" y="3659341"/>
                </a:cubicBezTo>
                <a:cubicBezTo>
                  <a:pt x="7110814" y="3662874"/>
                  <a:pt x="7117810" y="3663772"/>
                  <a:pt x="7124557" y="3662696"/>
                </a:cubicBezTo>
                <a:close/>
                <a:moveTo>
                  <a:pt x="3318052" y="3662728"/>
                </a:moveTo>
                <a:cubicBezTo>
                  <a:pt x="3336272" y="3662586"/>
                  <a:pt x="3354908" y="3649730"/>
                  <a:pt x="3352178" y="3629161"/>
                </a:cubicBezTo>
                <a:cubicBezTo>
                  <a:pt x="3355817" y="3604291"/>
                  <a:pt x="3327615" y="3586162"/>
                  <a:pt x="3306009" y="3595227"/>
                </a:cubicBezTo>
                <a:cubicBezTo>
                  <a:pt x="3279171" y="3600805"/>
                  <a:pt x="3276442" y="3647754"/>
                  <a:pt x="3300778" y="3658446"/>
                </a:cubicBezTo>
                <a:cubicBezTo>
                  <a:pt x="3305952" y="3661409"/>
                  <a:pt x="3311979" y="3662775"/>
                  <a:pt x="3318052" y="3662728"/>
                </a:cubicBezTo>
                <a:close/>
                <a:moveTo>
                  <a:pt x="540510" y="3662749"/>
                </a:moveTo>
                <a:cubicBezTo>
                  <a:pt x="559982" y="3663046"/>
                  <a:pt x="578377" y="3644641"/>
                  <a:pt x="581078" y="3623946"/>
                </a:cubicBezTo>
                <a:cubicBezTo>
                  <a:pt x="572077" y="3608114"/>
                  <a:pt x="559250" y="3590924"/>
                  <a:pt x="538548" y="3595674"/>
                </a:cubicBezTo>
                <a:cubicBezTo>
                  <a:pt x="507944" y="3593864"/>
                  <a:pt x="495343" y="3640231"/>
                  <a:pt x="521221" y="3655611"/>
                </a:cubicBezTo>
                <a:cubicBezTo>
                  <a:pt x="527409" y="3660474"/>
                  <a:pt x="534019" y="3662650"/>
                  <a:pt x="540510" y="3662749"/>
                </a:cubicBezTo>
                <a:close/>
                <a:moveTo>
                  <a:pt x="6914411" y="3662783"/>
                </a:moveTo>
                <a:cubicBezTo>
                  <a:pt x="6934727" y="3661986"/>
                  <a:pt x="6954360" y="3644064"/>
                  <a:pt x="6948639" y="3622006"/>
                </a:cubicBezTo>
                <a:cubicBezTo>
                  <a:pt x="6948177" y="3593515"/>
                  <a:pt x="6907264" y="3586162"/>
                  <a:pt x="6889465" y="3603625"/>
                </a:cubicBezTo>
                <a:cubicBezTo>
                  <a:pt x="6872129" y="3617181"/>
                  <a:pt x="6875596" y="3647281"/>
                  <a:pt x="6894782" y="3657391"/>
                </a:cubicBezTo>
                <a:cubicBezTo>
                  <a:pt x="6900792" y="3661412"/>
                  <a:pt x="6907639" y="3663049"/>
                  <a:pt x="6914411" y="3662783"/>
                </a:cubicBezTo>
                <a:close/>
                <a:moveTo>
                  <a:pt x="8046366" y="3662792"/>
                </a:moveTo>
                <a:cubicBezTo>
                  <a:pt x="8065150" y="3660746"/>
                  <a:pt x="8081861" y="3643434"/>
                  <a:pt x="8077269" y="3622524"/>
                </a:cubicBezTo>
                <a:cubicBezTo>
                  <a:pt x="8075908" y="3591443"/>
                  <a:pt x="8028283" y="3582987"/>
                  <a:pt x="8013996" y="3609040"/>
                </a:cubicBezTo>
                <a:cubicBezTo>
                  <a:pt x="8007192" y="3625495"/>
                  <a:pt x="8008553" y="3651547"/>
                  <a:pt x="8027603" y="3659318"/>
                </a:cubicBezTo>
                <a:cubicBezTo>
                  <a:pt x="8033613" y="3662460"/>
                  <a:pt x="8040104" y="3663474"/>
                  <a:pt x="8046366" y="3662792"/>
                </a:cubicBezTo>
                <a:close/>
                <a:moveTo>
                  <a:pt x="2088459" y="3662799"/>
                </a:moveTo>
                <a:cubicBezTo>
                  <a:pt x="2107281" y="3660644"/>
                  <a:pt x="2124132" y="3643196"/>
                  <a:pt x="2119501" y="3622242"/>
                </a:cubicBezTo>
                <a:cubicBezTo>
                  <a:pt x="2117671" y="3588298"/>
                  <a:pt x="2062346" y="3582987"/>
                  <a:pt x="2051364" y="3613929"/>
                </a:cubicBezTo>
                <a:cubicBezTo>
                  <a:pt x="2043132" y="3631247"/>
                  <a:pt x="2052737" y="3652029"/>
                  <a:pt x="2069659" y="3659418"/>
                </a:cubicBezTo>
                <a:cubicBezTo>
                  <a:pt x="2075668" y="3662535"/>
                  <a:pt x="2082182" y="3663516"/>
                  <a:pt x="2088459" y="3662799"/>
                </a:cubicBezTo>
                <a:close/>
                <a:moveTo>
                  <a:pt x="4757834" y="3662836"/>
                </a:moveTo>
                <a:cubicBezTo>
                  <a:pt x="4776581" y="3661223"/>
                  <a:pt x="4793232" y="3642587"/>
                  <a:pt x="4790650" y="3622415"/>
                </a:cubicBezTo>
                <a:cubicBezTo>
                  <a:pt x="4789274" y="3590958"/>
                  <a:pt x="4737185" y="3584575"/>
                  <a:pt x="4725483" y="3611929"/>
                </a:cubicBezTo>
                <a:cubicBezTo>
                  <a:pt x="4716304" y="3627657"/>
                  <a:pt x="4721582" y="3650680"/>
                  <a:pt x="4739021" y="3658202"/>
                </a:cubicBezTo>
                <a:cubicBezTo>
                  <a:pt x="4745102" y="3662021"/>
                  <a:pt x="4751584" y="3663374"/>
                  <a:pt x="4757834" y="3662836"/>
                </a:cubicBezTo>
                <a:close/>
                <a:moveTo>
                  <a:pt x="1468867" y="3662879"/>
                </a:moveTo>
                <a:cubicBezTo>
                  <a:pt x="1488205" y="3661300"/>
                  <a:pt x="1506438" y="3644668"/>
                  <a:pt x="1501266" y="3623524"/>
                </a:cubicBezTo>
                <a:cubicBezTo>
                  <a:pt x="1500577" y="3597852"/>
                  <a:pt x="1468386" y="3586162"/>
                  <a:pt x="1448381" y="3598540"/>
                </a:cubicBezTo>
                <a:cubicBezTo>
                  <a:pt x="1425619" y="3610000"/>
                  <a:pt x="1426767" y="3648508"/>
                  <a:pt x="1449989" y="3659051"/>
                </a:cubicBezTo>
                <a:cubicBezTo>
                  <a:pt x="1455852" y="3662260"/>
                  <a:pt x="1462420" y="3663406"/>
                  <a:pt x="1468867" y="3662879"/>
                </a:cubicBezTo>
                <a:close/>
                <a:moveTo>
                  <a:pt x="1985248" y="3662882"/>
                </a:moveTo>
                <a:cubicBezTo>
                  <a:pt x="2005315" y="3659824"/>
                  <a:pt x="2022905" y="3639197"/>
                  <a:pt x="2014619" y="3617667"/>
                </a:cubicBezTo>
                <a:cubicBezTo>
                  <a:pt x="2006724" y="3582987"/>
                  <a:pt x="1950337" y="3588729"/>
                  <a:pt x="1946050" y="3622490"/>
                </a:cubicBezTo>
                <a:cubicBezTo>
                  <a:pt x="1943126" y="3637418"/>
                  <a:pt x="1951462" y="3653494"/>
                  <a:pt x="1965221" y="3659465"/>
                </a:cubicBezTo>
                <a:cubicBezTo>
                  <a:pt x="1971593" y="3662968"/>
                  <a:pt x="1978554" y="3663901"/>
                  <a:pt x="1985248" y="3662882"/>
                </a:cubicBezTo>
                <a:close/>
                <a:moveTo>
                  <a:pt x="6092558" y="3662982"/>
                </a:moveTo>
                <a:cubicBezTo>
                  <a:pt x="6111800" y="3661424"/>
                  <a:pt x="6129341" y="3644928"/>
                  <a:pt x="6125063" y="3623627"/>
                </a:cubicBezTo>
                <a:cubicBezTo>
                  <a:pt x="6125063" y="3588991"/>
                  <a:pt x="6067107" y="3582987"/>
                  <a:pt x="6058892" y="3615083"/>
                </a:cubicBezTo>
                <a:cubicBezTo>
                  <a:pt x="6056154" y="3631016"/>
                  <a:pt x="6056839" y="3651336"/>
                  <a:pt x="6073495" y="3659187"/>
                </a:cubicBezTo>
                <a:cubicBezTo>
                  <a:pt x="6079542" y="3662362"/>
                  <a:pt x="6086145" y="3663502"/>
                  <a:pt x="6092558" y="3662982"/>
                </a:cubicBezTo>
                <a:close/>
                <a:moveTo>
                  <a:pt x="1366660" y="3662985"/>
                </a:moveTo>
                <a:cubicBezTo>
                  <a:pt x="1393996" y="3663905"/>
                  <a:pt x="1401807" y="3634924"/>
                  <a:pt x="1401119" y="3612843"/>
                </a:cubicBezTo>
                <a:cubicBezTo>
                  <a:pt x="1385956" y="3599733"/>
                  <a:pt x="1364821" y="3586162"/>
                  <a:pt x="1345064" y="3599043"/>
                </a:cubicBezTo>
                <a:cubicBezTo>
                  <a:pt x="1314501" y="3615373"/>
                  <a:pt x="1332196" y="3667125"/>
                  <a:pt x="1366660" y="3662985"/>
                </a:cubicBezTo>
                <a:close/>
                <a:moveTo>
                  <a:pt x="8868232" y="3662995"/>
                </a:moveTo>
                <a:cubicBezTo>
                  <a:pt x="8887289" y="3661649"/>
                  <a:pt x="8904247" y="3643440"/>
                  <a:pt x="8899838" y="3622410"/>
                </a:cubicBezTo>
                <a:cubicBezTo>
                  <a:pt x="8898481" y="3592545"/>
                  <a:pt x="8854163" y="3586162"/>
                  <a:pt x="8838109" y="3606680"/>
                </a:cubicBezTo>
                <a:cubicBezTo>
                  <a:pt x="8830874" y="3623321"/>
                  <a:pt x="8829517" y="3649994"/>
                  <a:pt x="8849189" y="3658201"/>
                </a:cubicBezTo>
                <a:cubicBezTo>
                  <a:pt x="8855294" y="3662019"/>
                  <a:pt x="8861880" y="3663444"/>
                  <a:pt x="8868232" y="3662995"/>
                </a:cubicBezTo>
                <a:close/>
                <a:moveTo>
                  <a:pt x="8559073" y="3663020"/>
                </a:moveTo>
                <a:cubicBezTo>
                  <a:pt x="8576518" y="3662031"/>
                  <a:pt x="8593510" y="3648695"/>
                  <a:pt x="8593165" y="3629754"/>
                </a:cubicBezTo>
                <a:cubicBezTo>
                  <a:pt x="8596155" y="3602184"/>
                  <a:pt x="8562804" y="3584575"/>
                  <a:pt x="8540263" y="3597318"/>
                </a:cubicBezTo>
                <a:cubicBezTo>
                  <a:pt x="8515192" y="3608207"/>
                  <a:pt x="8517032" y="3649679"/>
                  <a:pt x="8542103" y="3659642"/>
                </a:cubicBezTo>
                <a:cubicBezTo>
                  <a:pt x="8547393" y="3662307"/>
                  <a:pt x="8553258" y="3663349"/>
                  <a:pt x="8559073" y="3663020"/>
                </a:cubicBezTo>
                <a:close/>
                <a:moveTo>
                  <a:pt x="342696" y="3663049"/>
                </a:moveTo>
                <a:cubicBezTo>
                  <a:pt x="360861" y="3659913"/>
                  <a:pt x="375961" y="3641694"/>
                  <a:pt x="370282" y="3621929"/>
                </a:cubicBezTo>
                <a:cubicBezTo>
                  <a:pt x="369594" y="3588470"/>
                  <a:pt x="313611" y="3584574"/>
                  <a:pt x="304894" y="3615283"/>
                </a:cubicBezTo>
                <a:cubicBezTo>
                  <a:pt x="298469" y="3632699"/>
                  <a:pt x="306040" y="3654012"/>
                  <a:pt x="324166" y="3660657"/>
                </a:cubicBezTo>
                <a:cubicBezTo>
                  <a:pt x="330245" y="3663465"/>
                  <a:pt x="336641" y="3664095"/>
                  <a:pt x="342696" y="3663049"/>
                </a:cubicBezTo>
                <a:close/>
                <a:moveTo>
                  <a:pt x="1669403" y="3663053"/>
                </a:moveTo>
                <a:cubicBezTo>
                  <a:pt x="1688168" y="3664235"/>
                  <a:pt x="1707749" y="3651426"/>
                  <a:pt x="1706705" y="3630620"/>
                </a:cubicBezTo>
                <a:cubicBezTo>
                  <a:pt x="1711346" y="3607236"/>
                  <a:pt x="1686979" y="3587749"/>
                  <a:pt x="1664700" y="3595085"/>
                </a:cubicBezTo>
                <a:cubicBezTo>
                  <a:pt x="1634996" y="3597837"/>
                  <a:pt x="1631978" y="3640708"/>
                  <a:pt x="1651704" y="3656985"/>
                </a:cubicBezTo>
                <a:cubicBezTo>
                  <a:pt x="1656984" y="3660711"/>
                  <a:pt x="1663148" y="3662659"/>
                  <a:pt x="1669403" y="3663053"/>
                </a:cubicBezTo>
                <a:close/>
                <a:moveTo>
                  <a:pt x="5169479" y="3663365"/>
                </a:moveTo>
                <a:cubicBezTo>
                  <a:pt x="5189706" y="3660721"/>
                  <a:pt x="5207134" y="3639190"/>
                  <a:pt x="5198483" y="3617530"/>
                </a:cubicBezTo>
                <a:cubicBezTo>
                  <a:pt x="5193734" y="3592317"/>
                  <a:pt x="5159811" y="3589337"/>
                  <a:pt x="5142397" y="3601944"/>
                </a:cubicBezTo>
                <a:cubicBezTo>
                  <a:pt x="5129054" y="3617759"/>
                  <a:pt x="5129054" y="3648702"/>
                  <a:pt x="5149182" y="3659017"/>
                </a:cubicBezTo>
                <a:cubicBezTo>
                  <a:pt x="5155684" y="3663028"/>
                  <a:pt x="5162737" y="3664246"/>
                  <a:pt x="5169479" y="3663365"/>
                </a:cubicBezTo>
                <a:close/>
                <a:moveTo>
                  <a:pt x="3002167" y="3755022"/>
                </a:moveTo>
                <a:cubicBezTo>
                  <a:pt x="3018387" y="3758701"/>
                  <a:pt x="3039216" y="3745027"/>
                  <a:pt x="3032387" y="3725234"/>
                </a:cubicBezTo>
                <a:cubicBezTo>
                  <a:pt x="3031021" y="3705787"/>
                  <a:pt x="3006891" y="3700462"/>
                  <a:pt x="2992549" y="3709259"/>
                </a:cubicBezTo>
                <a:cubicBezTo>
                  <a:pt x="2985492" y="3719677"/>
                  <a:pt x="2981167" y="3733800"/>
                  <a:pt x="2988679" y="3745143"/>
                </a:cubicBezTo>
                <a:cubicBezTo>
                  <a:pt x="2991866" y="3750642"/>
                  <a:pt x="2996761" y="3753796"/>
                  <a:pt x="3002167" y="3755022"/>
                </a:cubicBezTo>
                <a:close/>
                <a:moveTo>
                  <a:pt x="3099621" y="3761693"/>
                </a:moveTo>
                <a:cubicBezTo>
                  <a:pt x="3111760" y="3764857"/>
                  <a:pt x="3126811" y="3763032"/>
                  <a:pt x="3137882" y="3758928"/>
                </a:cubicBezTo>
                <a:cubicBezTo>
                  <a:pt x="3142265" y="3742965"/>
                  <a:pt x="3151030" y="3722897"/>
                  <a:pt x="3137882" y="3708303"/>
                </a:cubicBezTo>
                <a:cubicBezTo>
                  <a:pt x="3118276" y="3684587"/>
                  <a:pt x="3070067" y="3700778"/>
                  <a:pt x="3078832" y="3734527"/>
                </a:cubicBezTo>
                <a:cubicBezTo>
                  <a:pt x="3078256" y="3750376"/>
                  <a:pt x="3087483" y="3758528"/>
                  <a:pt x="3099621" y="3761693"/>
                </a:cubicBezTo>
                <a:close/>
                <a:moveTo>
                  <a:pt x="4949440" y="3761903"/>
                </a:moveTo>
                <a:cubicBezTo>
                  <a:pt x="4969624" y="3768725"/>
                  <a:pt x="4995251" y="3756901"/>
                  <a:pt x="4997065" y="3733935"/>
                </a:cubicBezTo>
                <a:cubicBezTo>
                  <a:pt x="5002054" y="3700054"/>
                  <a:pt x="4946945" y="3683000"/>
                  <a:pt x="4930844" y="3712333"/>
                </a:cubicBezTo>
                <a:cubicBezTo>
                  <a:pt x="4919504" y="3730069"/>
                  <a:pt x="4927895" y="3757355"/>
                  <a:pt x="4949440" y="3761903"/>
                </a:cubicBezTo>
                <a:close/>
                <a:moveTo>
                  <a:pt x="1563746" y="3761968"/>
                </a:moveTo>
                <a:cubicBezTo>
                  <a:pt x="1581902" y="3764953"/>
                  <a:pt x="1602631" y="3755017"/>
                  <a:pt x="1601614" y="3733695"/>
                </a:cubicBezTo>
                <a:cubicBezTo>
                  <a:pt x="1606587" y="3709814"/>
                  <a:pt x="1581943" y="3690937"/>
                  <a:pt x="1560012" y="3699125"/>
                </a:cubicBezTo>
                <a:cubicBezTo>
                  <a:pt x="1535594" y="3703901"/>
                  <a:pt x="1530392" y="3738926"/>
                  <a:pt x="1547351" y="3754619"/>
                </a:cubicBezTo>
                <a:cubicBezTo>
                  <a:pt x="1551929" y="3758542"/>
                  <a:pt x="1557695" y="3760973"/>
                  <a:pt x="1563746" y="3761968"/>
                </a:cubicBezTo>
                <a:close/>
                <a:moveTo>
                  <a:pt x="1474917" y="3762395"/>
                </a:moveTo>
                <a:cubicBezTo>
                  <a:pt x="1486573" y="3760342"/>
                  <a:pt x="1496803" y="3753441"/>
                  <a:pt x="1499076" y="3741123"/>
                </a:cubicBezTo>
                <a:cubicBezTo>
                  <a:pt x="1508170" y="3719223"/>
                  <a:pt x="1487937" y="3690937"/>
                  <a:pt x="1463604" y="3697324"/>
                </a:cubicBezTo>
                <a:cubicBezTo>
                  <a:pt x="1434722" y="3695728"/>
                  <a:pt x="1422453" y="3736561"/>
                  <a:pt x="1442231" y="3754582"/>
                </a:cubicBezTo>
                <a:cubicBezTo>
                  <a:pt x="1450187" y="3761653"/>
                  <a:pt x="1463263" y="3764447"/>
                  <a:pt x="1474917" y="3762395"/>
                </a:cubicBezTo>
                <a:close/>
                <a:moveTo>
                  <a:pt x="6292916" y="3762487"/>
                </a:moveTo>
                <a:cubicBezTo>
                  <a:pt x="6312070" y="3763953"/>
                  <a:pt x="6332887" y="3748680"/>
                  <a:pt x="6329645" y="3727587"/>
                </a:cubicBezTo>
                <a:cubicBezTo>
                  <a:pt x="6330555" y="3697212"/>
                  <a:pt x="6280503" y="3687762"/>
                  <a:pt x="6268444" y="3714087"/>
                </a:cubicBezTo>
                <a:cubicBezTo>
                  <a:pt x="6262984" y="3727362"/>
                  <a:pt x="6262529" y="3745362"/>
                  <a:pt x="6275270" y="3755037"/>
                </a:cubicBezTo>
                <a:cubicBezTo>
                  <a:pt x="6280332" y="3759650"/>
                  <a:pt x="6286532" y="3761998"/>
                  <a:pt x="6292916" y="3762487"/>
                </a:cubicBezTo>
                <a:close/>
                <a:moveTo>
                  <a:pt x="1989734" y="3762788"/>
                </a:moveTo>
                <a:cubicBezTo>
                  <a:pt x="2001016" y="3760697"/>
                  <a:pt x="2010819" y="3753913"/>
                  <a:pt x="2013885" y="3741588"/>
                </a:cubicBezTo>
                <a:cubicBezTo>
                  <a:pt x="2025676" y="3715356"/>
                  <a:pt x="1995512" y="3689350"/>
                  <a:pt x="1970106" y="3699074"/>
                </a:cubicBezTo>
                <a:cubicBezTo>
                  <a:pt x="1944264" y="3703370"/>
                  <a:pt x="1936788" y="3740457"/>
                  <a:pt x="1956729" y="3755835"/>
                </a:cubicBezTo>
                <a:cubicBezTo>
                  <a:pt x="1965689" y="3762280"/>
                  <a:pt x="1978444" y="3764880"/>
                  <a:pt x="1989734" y="3762788"/>
                </a:cubicBezTo>
                <a:close/>
                <a:moveTo>
                  <a:pt x="9266935" y="3762793"/>
                </a:moveTo>
                <a:cubicBezTo>
                  <a:pt x="9286773" y="3768725"/>
                  <a:pt x="9312539" y="3757546"/>
                  <a:pt x="9312083" y="3734275"/>
                </a:cubicBezTo>
                <a:cubicBezTo>
                  <a:pt x="9318467" y="3708267"/>
                  <a:pt x="9285405" y="3692525"/>
                  <a:pt x="9264199" y="3699598"/>
                </a:cubicBezTo>
                <a:cubicBezTo>
                  <a:pt x="9234329" y="3706898"/>
                  <a:pt x="9235697" y="3759143"/>
                  <a:pt x="9266935" y="3762793"/>
                </a:cubicBezTo>
                <a:close/>
                <a:moveTo>
                  <a:pt x="7216891" y="3762800"/>
                </a:moveTo>
                <a:cubicBezTo>
                  <a:pt x="7235644" y="3764517"/>
                  <a:pt x="7256514" y="3754087"/>
                  <a:pt x="7255830" y="3733227"/>
                </a:cubicBezTo>
                <a:cubicBezTo>
                  <a:pt x="7259479" y="3709484"/>
                  <a:pt x="7235073" y="3692524"/>
                  <a:pt x="7213177" y="3698177"/>
                </a:cubicBezTo>
                <a:cubicBezTo>
                  <a:pt x="7185122" y="3701343"/>
                  <a:pt x="7180104" y="3741368"/>
                  <a:pt x="7199720" y="3756970"/>
                </a:cubicBezTo>
                <a:cubicBezTo>
                  <a:pt x="7204624" y="3760305"/>
                  <a:pt x="7210640" y="3762228"/>
                  <a:pt x="7216891" y="3762800"/>
                </a:cubicBezTo>
                <a:close/>
                <a:moveTo>
                  <a:pt x="7845861" y="3762860"/>
                </a:moveTo>
                <a:cubicBezTo>
                  <a:pt x="7863338" y="3759597"/>
                  <a:pt x="7878816" y="3745139"/>
                  <a:pt x="7874689" y="3726089"/>
                </a:cubicBezTo>
                <a:cubicBezTo>
                  <a:pt x="7871478" y="3695246"/>
                  <a:pt x="7825617" y="3687762"/>
                  <a:pt x="7808190" y="3711121"/>
                </a:cubicBezTo>
                <a:cubicBezTo>
                  <a:pt x="7797642" y="3729491"/>
                  <a:pt x="7805209" y="3758292"/>
                  <a:pt x="7828369" y="3762148"/>
                </a:cubicBezTo>
                <a:cubicBezTo>
                  <a:pt x="7833987" y="3763792"/>
                  <a:pt x="7840035" y="3763948"/>
                  <a:pt x="7845861" y="3762860"/>
                </a:cubicBezTo>
                <a:close/>
                <a:moveTo>
                  <a:pt x="5897636" y="3762971"/>
                </a:moveTo>
                <a:cubicBezTo>
                  <a:pt x="5908295" y="3760324"/>
                  <a:pt x="5917153" y="3753421"/>
                  <a:pt x="5919096" y="3741108"/>
                </a:cubicBezTo>
                <a:cubicBezTo>
                  <a:pt x="5929154" y="3716023"/>
                  <a:pt x="5903551" y="3690937"/>
                  <a:pt x="5878862" y="3698302"/>
                </a:cubicBezTo>
                <a:cubicBezTo>
                  <a:pt x="5849830" y="3700373"/>
                  <a:pt x="5843429" y="3743640"/>
                  <a:pt x="5865375" y="3759289"/>
                </a:cubicBezTo>
                <a:cubicBezTo>
                  <a:pt x="5874519" y="3764007"/>
                  <a:pt x="5886978" y="3765618"/>
                  <a:pt x="5897636" y="3762971"/>
                </a:cubicBezTo>
                <a:close/>
                <a:moveTo>
                  <a:pt x="7526869" y="3763042"/>
                </a:moveTo>
                <a:cubicBezTo>
                  <a:pt x="7534428" y="3763803"/>
                  <a:pt x="7542213" y="3762619"/>
                  <a:pt x="7549209" y="3759689"/>
                </a:cubicBezTo>
                <a:cubicBezTo>
                  <a:pt x="7573805" y="3744812"/>
                  <a:pt x="7566810" y="3698150"/>
                  <a:pt x="7535218" y="3697925"/>
                </a:cubicBezTo>
                <a:cubicBezTo>
                  <a:pt x="7503626" y="3690937"/>
                  <a:pt x="7483317" y="3733315"/>
                  <a:pt x="7505883" y="3754730"/>
                </a:cubicBezTo>
                <a:cubicBezTo>
                  <a:pt x="7511976" y="3759576"/>
                  <a:pt x="7519309" y="3762281"/>
                  <a:pt x="7526869" y="3763042"/>
                </a:cubicBezTo>
                <a:close/>
                <a:moveTo>
                  <a:pt x="5279069" y="3763050"/>
                </a:moveTo>
                <a:cubicBezTo>
                  <a:pt x="5290361" y="3760854"/>
                  <a:pt x="5299967" y="3754010"/>
                  <a:pt x="5302254" y="3741347"/>
                </a:cubicBezTo>
                <a:cubicBezTo>
                  <a:pt x="5310030" y="3718989"/>
                  <a:pt x="5292648" y="3692525"/>
                  <a:pt x="5267490" y="3697544"/>
                </a:cubicBezTo>
                <a:cubicBezTo>
                  <a:pt x="5236157" y="3696404"/>
                  <a:pt x="5229067" y="3736785"/>
                  <a:pt x="5245763" y="3756862"/>
                </a:cubicBezTo>
                <a:cubicBezTo>
                  <a:pt x="5254797" y="3762793"/>
                  <a:pt x="5267776" y="3765246"/>
                  <a:pt x="5279069" y="3763050"/>
                </a:cubicBezTo>
                <a:close/>
                <a:moveTo>
                  <a:pt x="6707938" y="3763091"/>
                </a:moveTo>
                <a:cubicBezTo>
                  <a:pt x="6716120" y="3763176"/>
                  <a:pt x="6724417" y="3761028"/>
                  <a:pt x="6731169" y="3756959"/>
                </a:cubicBezTo>
                <a:cubicBezTo>
                  <a:pt x="6745130" y="3746785"/>
                  <a:pt x="6743528" y="3726212"/>
                  <a:pt x="6738722" y="3711516"/>
                </a:cubicBezTo>
                <a:cubicBezTo>
                  <a:pt x="6726591" y="3692525"/>
                  <a:pt x="6702102" y="3698629"/>
                  <a:pt x="6683563" y="3701568"/>
                </a:cubicBezTo>
                <a:cubicBezTo>
                  <a:pt x="6677383" y="3718751"/>
                  <a:pt x="6670517" y="3740907"/>
                  <a:pt x="6685394" y="3755828"/>
                </a:cubicBezTo>
                <a:cubicBezTo>
                  <a:pt x="6691688" y="3760689"/>
                  <a:pt x="6699756" y="3763006"/>
                  <a:pt x="6707938" y="3763091"/>
                </a:cubicBezTo>
                <a:close/>
                <a:moveTo>
                  <a:pt x="6497649" y="3763139"/>
                </a:moveTo>
                <a:cubicBezTo>
                  <a:pt x="6505305" y="3763713"/>
                  <a:pt x="6513306" y="3762565"/>
                  <a:pt x="6520674" y="3760958"/>
                </a:cubicBezTo>
                <a:cubicBezTo>
                  <a:pt x="6546692" y="3745347"/>
                  <a:pt x="6539785" y="3695988"/>
                  <a:pt x="6505708" y="3697365"/>
                </a:cubicBezTo>
                <a:cubicBezTo>
                  <a:pt x="6473243" y="3690937"/>
                  <a:pt x="6456204" y="3733180"/>
                  <a:pt x="6476696" y="3754989"/>
                </a:cubicBezTo>
                <a:cubicBezTo>
                  <a:pt x="6482683" y="3760270"/>
                  <a:pt x="6489993" y="3762565"/>
                  <a:pt x="6497649" y="3763139"/>
                </a:cubicBezTo>
                <a:close/>
                <a:moveTo>
                  <a:pt x="1765376" y="3763217"/>
                </a:moveTo>
                <a:cubicBezTo>
                  <a:pt x="1785270" y="3768725"/>
                  <a:pt x="1812250" y="3758626"/>
                  <a:pt x="1810193" y="3734068"/>
                </a:cubicBezTo>
                <a:cubicBezTo>
                  <a:pt x="1814536" y="3711116"/>
                  <a:pt x="1791672" y="3692525"/>
                  <a:pt x="1769721" y="3698033"/>
                </a:cubicBezTo>
                <a:cubicBezTo>
                  <a:pt x="1735424" y="3698722"/>
                  <a:pt x="1731994" y="3757938"/>
                  <a:pt x="1765376" y="3763217"/>
                </a:cubicBezTo>
                <a:close/>
                <a:moveTo>
                  <a:pt x="650348" y="3763283"/>
                </a:moveTo>
                <a:cubicBezTo>
                  <a:pt x="670073" y="3760313"/>
                  <a:pt x="688126" y="3742466"/>
                  <a:pt x="680580" y="3721828"/>
                </a:cubicBezTo>
                <a:cubicBezTo>
                  <a:pt x="673718" y="3690929"/>
                  <a:pt x="622032" y="3689350"/>
                  <a:pt x="611970" y="3718446"/>
                </a:cubicBezTo>
                <a:cubicBezTo>
                  <a:pt x="608083" y="3734459"/>
                  <a:pt x="612427" y="3756337"/>
                  <a:pt x="630952" y="3760848"/>
                </a:cubicBezTo>
                <a:cubicBezTo>
                  <a:pt x="637011" y="3763611"/>
                  <a:pt x="643774" y="3764273"/>
                  <a:pt x="650348" y="3763283"/>
                </a:cubicBezTo>
                <a:close/>
                <a:moveTo>
                  <a:pt x="6099916" y="3763284"/>
                </a:moveTo>
                <a:cubicBezTo>
                  <a:pt x="6116401" y="3759852"/>
                  <a:pt x="6129563" y="3743819"/>
                  <a:pt x="6125950" y="3725742"/>
                </a:cubicBezTo>
                <a:cubicBezTo>
                  <a:pt x="6126179" y="3691404"/>
                  <a:pt x="6068598" y="3686174"/>
                  <a:pt x="6059651" y="3718010"/>
                </a:cubicBezTo>
                <a:cubicBezTo>
                  <a:pt x="6051392" y="3735747"/>
                  <a:pt x="6062863" y="3758942"/>
                  <a:pt x="6082821" y="3762125"/>
                </a:cubicBezTo>
                <a:cubicBezTo>
                  <a:pt x="6088556" y="3764172"/>
                  <a:pt x="6094421" y="3764428"/>
                  <a:pt x="6099916" y="3763284"/>
                </a:cubicBezTo>
                <a:close/>
                <a:moveTo>
                  <a:pt x="535059" y="3763309"/>
                </a:moveTo>
                <a:cubicBezTo>
                  <a:pt x="554962" y="3766217"/>
                  <a:pt x="577568" y="3755768"/>
                  <a:pt x="577396" y="3733771"/>
                </a:cubicBezTo>
                <a:cubicBezTo>
                  <a:pt x="584259" y="3697447"/>
                  <a:pt x="526608" y="3684587"/>
                  <a:pt x="510594" y="3714142"/>
                </a:cubicBezTo>
                <a:cubicBezTo>
                  <a:pt x="504875" y="3727228"/>
                  <a:pt x="505102" y="3746180"/>
                  <a:pt x="517000" y="3755881"/>
                </a:cubicBezTo>
                <a:cubicBezTo>
                  <a:pt x="522090" y="3759886"/>
                  <a:pt x="528424" y="3762340"/>
                  <a:pt x="535059" y="3763309"/>
                </a:cubicBezTo>
                <a:close/>
                <a:moveTo>
                  <a:pt x="8567605" y="3763316"/>
                </a:moveTo>
                <a:cubicBezTo>
                  <a:pt x="8578576" y="3761030"/>
                  <a:pt x="8587956" y="3754261"/>
                  <a:pt x="8590912" y="3741649"/>
                </a:cubicBezTo>
                <a:cubicBezTo>
                  <a:pt x="8600917" y="3715963"/>
                  <a:pt x="8574313" y="3689350"/>
                  <a:pt x="8548845" y="3698144"/>
                </a:cubicBezTo>
                <a:cubicBezTo>
                  <a:pt x="8521104" y="3701615"/>
                  <a:pt x="8515192" y="3741418"/>
                  <a:pt x="8534747" y="3758080"/>
                </a:cubicBezTo>
                <a:cubicBezTo>
                  <a:pt x="8544070" y="3763402"/>
                  <a:pt x="8556633" y="3765601"/>
                  <a:pt x="8567605" y="3763316"/>
                </a:cubicBezTo>
                <a:close/>
                <a:moveTo>
                  <a:pt x="343990" y="3763331"/>
                </a:moveTo>
                <a:cubicBezTo>
                  <a:pt x="361711" y="3760523"/>
                  <a:pt x="376383" y="3745048"/>
                  <a:pt x="371935" y="3724813"/>
                </a:cubicBezTo>
                <a:cubicBezTo>
                  <a:pt x="371250" y="3690746"/>
                  <a:pt x="313073" y="3686174"/>
                  <a:pt x="305772" y="3718411"/>
                </a:cubicBezTo>
                <a:cubicBezTo>
                  <a:pt x="300067" y="3734873"/>
                  <a:pt x="306685" y="3758194"/>
                  <a:pt x="325849" y="3761624"/>
                </a:cubicBezTo>
                <a:cubicBezTo>
                  <a:pt x="331837" y="3763796"/>
                  <a:pt x="338083" y="3764267"/>
                  <a:pt x="343990" y="3763331"/>
                </a:cubicBezTo>
                <a:close/>
                <a:moveTo>
                  <a:pt x="1267363" y="3763368"/>
                </a:moveTo>
                <a:cubicBezTo>
                  <a:pt x="1284651" y="3760621"/>
                  <a:pt x="1299318" y="3745401"/>
                  <a:pt x="1296588" y="3726077"/>
                </a:cubicBezTo>
                <a:cubicBezTo>
                  <a:pt x="1296815" y="3690962"/>
                  <a:pt x="1236789" y="3686174"/>
                  <a:pt x="1228144" y="3719008"/>
                </a:cubicBezTo>
                <a:cubicBezTo>
                  <a:pt x="1219276" y="3736338"/>
                  <a:pt x="1232468" y="3756631"/>
                  <a:pt x="1249749" y="3761647"/>
                </a:cubicBezTo>
                <a:cubicBezTo>
                  <a:pt x="1255547" y="3763813"/>
                  <a:pt x="1261600" y="3764283"/>
                  <a:pt x="1267363" y="3763368"/>
                </a:cubicBezTo>
                <a:close/>
                <a:moveTo>
                  <a:pt x="2504649" y="3763376"/>
                </a:moveTo>
                <a:cubicBezTo>
                  <a:pt x="2515825" y="3761402"/>
                  <a:pt x="2525413" y="3754881"/>
                  <a:pt x="2527795" y="3742638"/>
                </a:cubicBezTo>
                <a:cubicBezTo>
                  <a:pt x="2536866" y="3719984"/>
                  <a:pt x="2518269" y="3692525"/>
                  <a:pt x="2493312" y="3697559"/>
                </a:cubicBezTo>
                <a:cubicBezTo>
                  <a:pt x="2462702" y="3696186"/>
                  <a:pt x="2451141" y="3737833"/>
                  <a:pt x="2471994" y="3756826"/>
                </a:cubicBezTo>
                <a:cubicBezTo>
                  <a:pt x="2480724" y="3762775"/>
                  <a:pt x="2493484" y="3765350"/>
                  <a:pt x="2504649" y="3763376"/>
                </a:cubicBezTo>
                <a:close/>
                <a:moveTo>
                  <a:pt x="7933803" y="3763385"/>
                </a:moveTo>
                <a:cubicBezTo>
                  <a:pt x="7952897" y="3766356"/>
                  <a:pt x="7974323" y="3756053"/>
                  <a:pt x="7974827" y="3733821"/>
                </a:cubicBezTo>
                <a:cubicBezTo>
                  <a:pt x="7980205" y="3701671"/>
                  <a:pt x="7938081" y="3687762"/>
                  <a:pt x="7916123" y="3705775"/>
                </a:cubicBezTo>
                <a:cubicBezTo>
                  <a:pt x="7905592" y="3719912"/>
                  <a:pt x="7906040" y="3741802"/>
                  <a:pt x="7916347" y="3755939"/>
                </a:cubicBezTo>
                <a:cubicBezTo>
                  <a:pt x="7921333" y="3759929"/>
                  <a:pt x="7927438" y="3762394"/>
                  <a:pt x="7933803" y="3763385"/>
                </a:cubicBezTo>
                <a:close/>
                <a:moveTo>
                  <a:pt x="8449009" y="3763399"/>
                </a:moveTo>
                <a:cubicBezTo>
                  <a:pt x="8468863" y="3766495"/>
                  <a:pt x="8491245" y="3756303"/>
                  <a:pt x="8491072" y="3733597"/>
                </a:cubicBezTo>
                <a:cubicBezTo>
                  <a:pt x="8496142" y="3707680"/>
                  <a:pt x="8466415" y="3690937"/>
                  <a:pt x="8444062" y="3698506"/>
                </a:cubicBezTo>
                <a:cubicBezTo>
                  <a:pt x="8417791" y="3702405"/>
                  <a:pt x="8410417" y="3740937"/>
                  <a:pt x="8430926" y="3755845"/>
                </a:cubicBezTo>
                <a:cubicBezTo>
                  <a:pt x="8436053" y="3759859"/>
                  <a:pt x="8442391" y="3762367"/>
                  <a:pt x="8449009" y="3763399"/>
                </a:cubicBezTo>
                <a:close/>
                <a:moveTo>
                  <a:pt x="7418310" y="3763406"/>
                </a:moveTo>
                <a:cubicBezTo>
                  <a:pt x="7437872" y="3768725"/>
                  <a:pt x="7463120" y="3757163"/>
                  <a:pt x="7461528" y="3733809"/>
                </a:cubicBezTo>
                <a:cubicBezTo>
                  <a:pt x="7467442" y="3700742"/>
                  <a:pt x="7423997" y="3686175"/>
                  <a:pt x="7402388" y="3706061"/>
                </a:cubicBezTo>
                <a:cubicBezTo>
                  <a:pt x="7391242" y="3724328"/>
                  <a:pt x="7393062" y="3759245"/>
                  <a:pt x="7418310" y="3763406"/>
                </a:cubicBezTo>
                <a:close/>
                <a:moveTo>
                  <a:pt x="5674294" y="3763432"/>
                </a:moveTo>
                <a:cubicBezTo>
                  <a:pt x="5693944" y="3765916"/>
                  <a:pt x="5716019" y="3755128"/>
                  <a:pt x="5716363" y="3733467"/>
                </a:cubicBezTo>
                <a:cubicBezTo>
                  <a:pt x="5721192" y="3705724"/>
                  <a:pt x="5683711" y="3689350"/>
                  <a:pt x="5661867" y="3701858"/>
                </a:cubicBezTo>
                <a:cubicBezTo>
                  <a:pt x="5641632" y="3711409"/>
                  <a:pt x="5638642" y="3742791"/>
                  <a:pt x="5656348" y="3756436"/>
                </a:cubicBezTo>
                <a:cubicBezTo>
                  <a:pt x="5661464" y="3760302"/>
                  <a:pt x="5667745" y="3762604"/>
                  <a:pt x="5674294" y="3763432"/>
                </a:cubicBezTo>
                <a:close/>
                <a:moveTo>
                  <a:pt x="1163736" y="3763443"/>
                </a:moveTo>
                <a:cubicBezTo>
                  <a:pt x="1182302" y="3761045"/>
                  <a:pt x="1198786" y="3746206"/>
                  <a:pt x="1194448" y="3725739"/>
                </a:cubicBezTo>
                <a:cubicBezTo>
                  <a:pt x="1191904" y="3696858"/>
                  <a:pt x="1150264" y="3687762"/>
                  <a:pt x="1131993" y="3707546"/>
                </a:cubicBezTo>
                <a:cubicBezTo>
                  <a:pt x="1119272" y="3724147"/>
                  <a:pt x="1123667" y="3754166"/>
                  <a:pt x="1145175" y="3761443"/>
                </a:cubicBezTo>
                <a:cubicBezTo>
                  <a:pt x="1151130" y="3763660"/>
                  <a:pt x="1157549" y="3764243"/>
                  <a:pt x="1163736" y="3763443"/>
                </a:cubicBezTo>
                <a:close/>
                <a:moveTo>
                  <a:pt x="7734049" y="3763445"/>
                </a:moveTo>
                <a:cubicBezTo>
                  <a:pt x="7755289" y="3763879"/>
                  <a:pt x="7776982" y="3750135"/>
                  <a:pt x="7772152" y="3726114"/>
                </a:cubicBezTo>
                <a:cubicBezTo>
                  <a:pt x="7768932" y="3693635"/>
                  <a:pt x="7721780" y="3689350"/>
                  <a:pt x="7704069" y="3712581"/>
                </a:cubicBezTo>
                <a:cubicBezTo>
                  <a:pt x="7697629" y="3727693"/>
                  <a:pt x="7698779" y="3748669"/>
                  <a:pt x="7713960" y="3758142"/>
                </a:cubicBezTo>
                <a:cubicBezTo>
                  <a:pt x="7719940" y="3761581"/>
                  <a:pt x="7726970" y="3763301"/>
                  <a:pt x="7734049" y="3763445"/>
                </a:cubicBezTo>
                <a:close/>
                <a:moveTo>
                  <a:pt x="449152" y="3763481"/>
                </a:moveTo>
                <a:cubicBezTo>
                  <a:pt x="467107" y="3758714"/>
                  <a:pt x="480471" y="3738999"/>
                  <a:pt x="473918" y="3719673"/>
                </a:cubicBezTo>
                <a:cubicBezTo>
                  <a:pt x="468630" y="3696206"/>
                  <a:pt x="437592" y="3692525"/>
                  <a:pt x="418968" y="3701728"/>
                </a:cubicBezTo>
                <a:cubicBezTo>
                  <a:pt x="398507" y="3717603"/>
                  <a:pt x="402644" y="3757405"/>
                  <a:pt x="430234" y="3762697"/>
                </a:cubicBezTo>
                <a:cubicBezTo>
                  <a:pt x="436672" y="3764997"/>
                  <a:pt x="443167" y="3765070"/>
                  <a:pt x="449152" y="3763481"/>
                </a:cubicBezTo>
                <a:close/>
                <a:moveTo>
                  <a:pt x="7024624" y="3763481"/>
                </a:moveTo>
                <a:cubicBezTo>
                  <a:pt x="7041214" y="3760437"/>
                  <a:pt x="7055211" y="3745048"/>
                  <a:pt x="7052007" y="3726185"/>
                </a:cubicBezTo>
                <a:cubicBezTo>
                  <a:pt x="7050658" y="3690290"/>
                  <a:pt x="6991745" y="3686174"/>
                  <a:pt x="6982975" y="3719555"/>
                </a:cubicBezTo>
                <a:cubicBezTo>
                  <a:pt x="6976904" y="3737846"/>
                  <a:pt x="6988597" y="3758880"/>
                  <a:pt x="7007710" y="3762081"/>
                </a:cubicBezTo>
                <a:cubicBezTo>
                  <a:pt x="7013275" y="3764138"/>
                  <a:pt x="7019093" y="3764496"/>
                  <a:pt x="7024624" y="3763481"/>
                </a:cubicBezTo>
                <a:close/>
                <a:moveTo>
                  <a:pt x="947452" y="3763484"/>
                </a:moveTo>
                <a:cubicBezTo>
                  <a:pt x="968881" y="3765726"/>
                  <a:pt x="991979" y="3750201"/>
                  <a:pt x="986333" y="3725665"/>
                </a:cubicBezTo>
                <a:cubicBezTo>
                  <a:pt x="985648" y="3694982"/>
                  <a:pt x="940023" y="3687762"/>
                  <a:pt x="924284" y="3711000"/>
                </a:cubicBezTo>
                <a:cubicBezTo>
                  <a:pt x="917669" y="3724988"/>
                  <a:pt x="918352" y="3742361"/>
                  <a:pt x="927705" y="3754995"/>
                </a:cubicBezTo>
                <a:cubicBezTo>
                  <a:pt x="933351" y="3760015"/>
                  <a:pt x="940308" y="3762737"/>
                  <a:pt x="947452" y="3763484"/>
                </a:cubicBezTo>
                <a:close/>
                <a:moveTo>
                  <a:pt x="5996121" y="3763484"/>
                </a:moveTo>
                <a:cubicBezTo>
                  <a:pt x="6012726" y="3760540"/>
                  <a:pt x="6026333" y="3745356"/>
                  <a:pt x="6022591" y="3727018"/>
                </a:cubicBezTo>
                <a:cubicBezTo>
                  <a:pt x="6024178" y="3695164"/>
                  <a:pt x="5974058" y="3687762"/>
                  <a:pt x="5960224" y="3713334"/>
                </a:cubicBezTo>
                <a:cubicBezTo>
                  <a:pt x="5952967" y="3730831"/>
                  <a:pt x="5956369" y="3758423"/>
                  <a:pt x="5979048" y="3762012"/>
                </a:cubicBezTo>
                <a:cubicBezTo>
                  <a:pt x="5984718" y="3764087"/>
                  <a:pt x="5990586" y="3764466"/>
                  <a:pt x="5996121" y="3763484"/>
                </a:cubicBezTo>
                <a:close/>
                <a:moveTo>
                  <a:pt x="8343890" y="3763506"/>
                </a:moveTo>
                <a:cubicBezTo>
                  <a:pt x="8363895" y="3766999"/>
                  <a:pt x="8387181" y="3757441"/>
                  <a:pt x="8387695" y="3734638"/>
                </a:cubicBezTo>
                <a:cubicBezTo>
                  <a:pt x="8392955" y="3702177"/>
                  <a:pt x="8348585" y="3686175"/>
                  <a:pt x="8327087" y="3706977"/>
                </a:cubicBezTo>
                <a:cubicBezTo>
                  <a:pt x="8311992" y="3718865"/>
                  <a:pt x="8314050" y="3742410"/>
                  <a:pt x="8325943" y="3755669"/>
                </a:cubicBezTo>
                <a:cubicBezTo>
                  <a:pt x="8330917" y="3759727"/>
                  <a:pt x="8337221" y="3762342"/>
                  <a:pt x="8343890" y="3763506"/>
                </a:cubicBezTo>
                <a:close/>
                <a:moveTo>
                  <a:pt x="3325284" y="3763507"/>
                </a:moveTo>
                <a:cubicBezTo>
                  <a:pt x="3342162" y="3760388"/>
                  <a:pt x="3355966" y="3744994"/>
                  <a:pt x="3351652" y="3726556"/>
                </a:cubicBezTo>
                <a:cubicBezTo>
                  <a:pt x="3351422" y="3696107"/>
                  <a:pt x="3303337" y="3687762"/>
                  <a:pt x="3288152" y="3711895"/>
                </a:cubicBezTo>
                <a:cubicBezTo>
                  <a:pt x="3278029" y="3729488"/>
                  <a:pt x="3283551" y="3760162"/>
                  <a:pt x="3307939" y="3762192"/>
                </a:cubicBezTo>
                <a:cubicBezTo>
                  <a:pt x="3313691" y="3764222"/>
                  <a:pt x="3319658" y="3764546"/>
                  <a:pt x="3325284" y="3763507"/>
                </a:cubicBezTo>
                <a:close/>
                <a:moveTo>
                  <a:pt x="5481444" y="3763516"/>
                </a:moveTo>
                <a:cubicBezTo>
                  <a:pt x="5498640" y="3760282"/>
                  <a:pt x="5513521" y="3744635"/>
                  <a:pt x="5509631" y="3725377"/>
                </a:cubicBezTo>
                <a:cubicBezTo>
                  <a:pt x="5506926" y="3694427"/>
                  <a:pt x="5459802" y="3686174"/>
                  <a:pt x="5445597" y="3712310"/>
                </a:cubicBezTo>
                <a:cubicBezTo>
                  <a:pt x="5437029" y="3729733"/>
                  <a:pt x="5441764" y="3758849"/>
                  <a:pt x="5464086" y="3762288"/>
                </a:cubicBezTo>
                <a:cubicBezTo>
                  <a:pt x="5469723" y="3764294"/>
                  <a:pt x="5475712" y="3764595"/>
                  <a:pt x="5481444" y="3763516"/>
                </a:cubicBezTo>
                <a:close/>
                <a:moveTo>
                  <a:pt x="8861139" y="3763521"/>
                </a:moveTo>
                <a:cubicBezTo>
                  <a:pt x="8882570" y="3765827"/>
                  <a:pt x="8905599" y="3750431"/>
                  <a:pt x="8900481" y="3725900"/>
                </a:cubicBezTo>
                <a:cubicBezTo>
                  <a:pt x="8899572" y="3699734"/>
                  <a:pt x="8867501" y="3690937"/>
                  <a:pt x="8847031" y="3702215"/>
                </a:cubicBezTo>
                <a:cubicBezTo>
                  <a:pt x="8830199" y="3713945"/>
                  <a:pt x="8829517" y="3739435"/>
                  <a:pt x="8841344" y="3754999"/>
                </a:cubicBezTo>
                <a:cubicBezTo>
                  <a:pt x="8847030" y="3760018"/>
                  <a:pt x="8853996" y="3762753"/>
                  <a:pt x="8861139" y="3763521"/>
                </a:cubicBezTo>
                <a:close/>
                <a:moveTo>
                  <a:pt x="9180757" y="3763539"/>
                </a:moveTo>
                <a:cubicBezTo>
                  <a:pt x="9198418" y="3760581"/>
                  <a:pt x="9214026" y="3745276"/>
                  <a:pt x="9210263" y="3725728"/>
                </a:cubicBezTo>
                <a:cubicBezTo>
                  <a:pt x="9209350" y="3690518"/>
                  <a:pt x="9149597" y="3686174"/>
                  <a:pt x="9140931" y="3718183"/>
                </a:cubicBezTo>
                <a:cubicBezTo>
                  <a:pt x="9134317" y="3735788"/>
                  <a:pt x="9143440" y="3758423"/>
                  <a:pt x="9163053" y="3762081"/>
                </a:cubicBezTo>
                <a:cubicBezTo>
                  <a:pt x="9168755" y="3764138"/>
                  <a:pt x="9174870" y="3764525"/>
                  <a:pt x="9180757" y="3763539"/>
                </a:cubicBezTo>
                <a:close/>
                <a:moveTo>
                  <a:pt x="9077002" y="3763564"/>
                </a:moveTo>
                <a:cubicBezTo>
                  <a:pt x="9095085" y="3761037"/>
                  <a:pt x="9110949" y="3746237"/>
                  <a:pt x="9107519" y="3726109"/>
                </a:cubicBezTo>
                <a:cubicBezTo>
                  <a:pt x="9105003" y="3696791"/>
                  <a:pt x="9063385" y="3689349"/>
                  <a:pt x="9044177" y="3707616"/>
                </a:cubicBezTo>
                <a:cubicBezTo>
                  <a:pt x="9029542" y="3724305"/>
                  <a:pt x="9035259" y="3756330"/>
                  <a:pt x="9058812" y="3761742"/>
                </a:cubicBezTo>
                <a:cubicBezTo>
                  <a:pt x="9064700" y="3763884"/>
                  <a:pt x="9070974" y="3764406"/>
                  <a:pt x="9077002" y="3763564"/>
                </a:cubicBezTo>
                <a:close/>
                <a:moveTo>
                  <a:pt x="2088277" y="3763567"/>
                </a:moveTo>
                <a:cubicBezTo>
                  <a:pt x="2106816" y="3761304"/>
                  <a:pt x="2124095" y="3746799"/>
                  <a:pt x="2119303" y="3726330"/>
                </a:cubicBezTo>
                <a:cubicBezTo>
                  <a:pt x="2119079" y="3691596"/>
                  <a:pt x="2060246" y="3687762"/>
                  <a:pt x="2050665" y="3718887"/>
                </a:cubicBezTo>
                <a:cubicBezTo>
                  <a:pt x="2044733" y="3734675"/>
                  <a:pt x="2052031" y="3757230"/>
                  <a:pt x="2070050" y="3761516"/>
                </a:cubicBezTo>
                <a:cubicBezTo>
                  <a:pt x="2075758" y="3763714"/>
                  <a:pt x="2082099" y="3764321"/>
                  <a:pt x="2088277" y="3763567"/>
                </a:cubicBezTo>
                <a:close/>
                <a:moveTo>
                  <a:pt x="5159122" y="3763601"/>
                </a:moveTo>
                <a:cubicBezTo>
                  <a:pt x="5178673" y="3767127"/>
                  <a:pt x="5201538" y="3755765"/>
                  <a:pt x="5201366" y="3733469"/>
                </a:cubicBezTo>
                <a:cubicBezTo>
                  <a:pt x="5205255" y="3708087"/>
                  <a:pt x="5177801" y="3690937"/>
                  <a:pt x="5155151" y="3699169"/>
                </a:cubicBezTo>
                <a:cubicBezTo>
                  <a:pt x="5130441" y="3703285"/>
                  <a:pt x="5127467" y="3739187"/>
                  <a:pt x="5141652" y="3754964"/>
                </a:cubicBezTo>
                <a:cubicBezTo>
                  <a:pt x="5146457" y="3759595"/>
                  <a:pt x="5152605" y="3762425"/>
                  <a:pt x="5159122" y="3763601"/>
                </a:cubicBezTo>
                <a:close/>
                <a:moveTo>
                  <a:pt x="7113573" y="3763670"/>
                </a:moveTo>
                <a:cubicBezTo>
                  <a:pt x="7133347" y="3766236"/>
                  <a:pt x="7155674" y="3755799"/>
                  <a:pt x="7156019" y="3733719"/>
                </a:cubicBezTo>
                <a:cubicBezTo>
                  <a:pt x="7159467" y="3707957"/>
                  <a:pt x="7131881" y="3690937"/>
                  <a:pt x="7109122" y="3698297"/>
                </a:cubicBezTo>
                <a:cubicBezTo>
                  <a:pt x="7082915" y="3702667"/>
                  <a:pt x="7075329" y="3740849"/>
                  <a:pt x="7095559" y="3756719"/>
                </a:cubicBezTo>
                <a:cubicBezTo>
                  <a:pt x="7100674" y="3760515"/>
                  <a:pt x="7106982" y="3762815"/>
                  <a:pt x="7113573" y="3763670"/>
                </a:cubicBezTo>
                <a:close/>
                <a:moveTo>
                  <a:pt x="1049699" y="3763685"/>
                </a:moveTo>
                <a:cubicBezTo>
                  <a:pt x="1068869" y="3766515"/>
                  <a:pt x="1090804" y="3756467"/>
                  <a:pt x="1089784" y="3734589"/>
                </a:cubicBezTo>
                <a:cubicBezTo>
                  <a:pt x="1093866" y="3713333"/>
                  <a:pt x="1073914" y="3694112"/>
                  <a:pt x="1052593" y="3698182"/>
                </a:cubicBezTo>
                <a:cubicBezTo>
                  <a:pt x="1022888" y="3697278"/>
                  <a:pt x="1012909" y="3738433"/>
                  <a:pt x="1032412" y="3756523"/>
                </a:cubicBezTo>
                <a:cubicBezTo>
                  <a:pt x="1037229" y="3760367"/>
                  <a:pt x="1043310" y="3762742"/>
                  <a:pt x="1049699" y="3763685"/>
                </a:cubicBezTo>
                <a:close/>
                <a:moveTo>
                  <a:pt x="3221425" y="3763692"/>
                </a:moveTo>
                <a:cubicBezTo>
                  <a:pt x="3238616" y="3760721"/>
                  <a:pt x="3252894" y="3745629"/>
                  <a:pt x="3248926" y="3726305"/>
                </a:cubicBezTo>
                <a:cubicBezTo>
                  <a:pt x="3248926" y="3691874"/>
                  <a:pt x="3189797" y="3686174"/>
                  <a:pt x="3181974" y="3718324"/>
                </a:cubicBezTo>
                <a:cubicBezTo>
                  <a:pt x="3174842" y="3735654"/>
                  <a:pt x="3184045" y="3759139"/>
                  <a:pt x="3203831" y="3762331"/>
                </a:cubicBezTo>
                <a:cubicBezTo>
                  <a:pt x="3209641" y="3764326"/>
                  <a:pt x="3215695" y="3764683"/>
                  <a:pt x="3221425" y="3763692"/>
                </a:cubicBezTo>
                <a:close/>
                <a:moveTo>
                  <a:pt x="8972648" y="3763787"/>
                </a:moveTo>
                <a:cubicBezTo>
                  <a:pt x="8990805" y="3761911"/>
                  <a:pt x="9007431" y="3746178"/>
                  <a:pt x="9003009" y="3725944"/>
                </a:cubicBezTo>
                <a:cubicBezTo>
                  <a:pt x="9003009" y="3695078"/>
                  <a:pt x="8958558" y="3687762"/>
                  <a:pt x="8942003" y="3709025"/>
                </a:cubicBezTo>
                <a:cubicBezTo>
                  <a:pt x="8931117" y="3725944"/>
                  <a:pt x="8934065" y="3752923"/>
                  <a:pt x="8954703" y="3760697"/>
                </a:cubicBezTo>
                <a:cubicBezTo>
                  <a:pt x="8960373" y="3763497"/>
                  <a:pt x="8966595" y="3764412"/>
                  <a:pt x="8972648" y="3763787"/>
                </a:cubicBezTo>
                <a:close/>
                <a:moveTo>
                  <a:pt x="1361448" y="3763803"/>
                </a:moveTo>
                <a:cubicBezTo>
                  <a:pt x="1380096" y="3765594"/>
                  <a:pt x="1400140" y="3756416"/>
                  <a:pt x="1399126" y="3734627"/>
                </a:cubicBezTo>
                <a:cubicBezTo>
                  <a:pt x="1404989" y="3708093"/>
                  <a:pt x="1374092" y="3690937"/>
                  <a:pt x="1351991" y="3699629"/>
                </a:cubicBezTo>
                <a:cubicBezTo>
                  <a:pt x="1326273" y="3705576"/>
                  <a:pt x="1320860" y="3745607"/>
                  <a:pt x="1344095" y="3758417"/>
                </a:cubicBezTo>
                <a:cubicBezTo>
                  <a:pt x="1349172" y="3761391"/>
                  <a:pt x="1355232" y="3763207"/>
                  <a:pt x="1361448" y="3763803"/>
                </a:cubicBezTo>
                <a:close/>
                <a:moveTo>
                  <a:pt x="5377202" y="3763816"/>
                </a:moveTo>
                <a:cubicBezTo>
                  <a:pt x="5395059" y="3761395"/>
                  <a:pt x="5410369" y="3745064"/>
                  <a:pt x="5406584" y="3725278"/>
                </a:cubicBezTo>
                <a:cubicBezTo>
                  <a:pt x="5408190" y="3700034"/>
                  <a:pt x="5375621" y="3690937"/>
                  <a:pt x="5356585" y="3700716"/>
                </a:cubicBezTo>
                <a:cubicBezTo>
                  <a:pt x="5330667" y="3709813"/>
                  <a:pt x="5333420" y="3753706"/>
                  <a:pt x="5359108" y="3761211"/>
                </a:cubicBezTo>
                <a:cubicBezTo>
                  <a:pt x="5365014" y="3763883"/>
                  <a:pt x="5371249" y="3764622"/>
                  <a:pt x="5377202" y="3763816"/>
                </a:cubicBezTo>
                <a:close/>
                <a:moveTo>
                  <a:pt x="5071408" y="3763820"/>
                </a:moveTo>
                <a:cubicBezTo>
                  <a:pt x="5087795" y="3760547"/>
                  <a:pt x="5101271" y="3745410"/>
                  <a:pt x="5098883" y="3727331"/>
                </a:cubicBezTo>
                <a:cubicBezTo>
                  <a:pt x="5097518" y="3696176"/>
                  <a:pt x="5051573" y="3687762"/>
                  <a:pt x="5034969" y="3710958"/>
                </a:cubicBezTo>
                <a:cubicBezTo>
                  <a:pt x="5024279" y="3729378"/>
                  <a:pt x="5031330" y="3758714"/>
                  <a:pt x="5054530" y="3762807"/>
                </a:cubicBezTo>
                <a:cubicBezTo>
                  <a:pt x="5060160" y="3764683"/>
                  <a:pt x="5065945" y="3764911"/>
                  <a:pt x="5071408" y="3763820"/>
                </a:cubicBezTo>
                <a:close/>
                <a:moveTo>
                  <a:pt x="2706495" y="3763852"/>
                </a:moveTo>
                <a:cubicBezTo>
                  <a:pt x="2723301" y="3761396"/>
                  <a:pt x="2737800" y="3747236"/>
                  <a:pt x="2735747" y="3728356"/>
                </a:cubicBezTo>
                <a:cubicBezTo>
                  <a:pt x="2736204" y="3692297"/>
                  <a:pt x="2676209" y="3686174"/>
                  <a:pt x="2666863" y="3719512"/>
                </a:cubicBezTo>
                <a:cubicBezTo>
                  <a:pt x="2659110" y="3737201"/>
                  <a:pt x="2670286" y="3758746"/>
                  <a:pt x="2689446" y="3762147"/>
                </a:cubicBezTo>
                <a:cubicBezTo>
                  <a:pt x="2695033" y="3764189"/>
                  <a:pt x="2700891" y="3764670"/>
                  <a:pt x="2706495" y="3763852"/>
                </a:cubicBezTo>
                <a:close/>
                <a:moveTo>
                  <a:pt x="857483" y="3763870"/>
                </a:moveTo>
                <a:cubicBezTo>
                  <a:pt x="874630" y="3760405"/>
                  <a:pt x="889305" y="3745012"/>
                  <a:pt x="885150" y="3726421"/>
                </a:cubicBezTo>
                <a:cubicBezTo>
                  <a:pt x="886073" y="3688671"/>
                  <a:pt x="815178" y="3687762"/>
                  <a:pt x="817257" y="3726194"/>
                </a:cubicBezTo>
                <a:cubicBezTo>
                  <a:pt x="814485" y="3742340"/>
                  <a:pt x="822336" y="3760306"/>
                  <a:pt x="840120" y="3763035"/>
                </a:cubicBezTo>
                <a:cubicBezTo>
                  <a:pt x="845777" y="3764854"/>
                  <a:pt x="851767" y="3765024"/>
                  <a:pt x="857483" y="3763870"/>
                </a:cubicBezTo>
                <a:close/>
                <a:moveTo>
                  <a:pt x="3421239" y="3763895"/>
                </a:moveTo>
                <a:cubicBezTo>
                  <a:pt x="3430361" y="3763694"/>
                  <a:pt x="3439482" y="3760710"/>
                  <a:pt x="3446824" y="3755202"/>
                </a:cubicBezTo>
                <a:cubicBezTo>
                  <a:pt x="3460592" y="3738218"/>
                  <a:pt x="3457609" y="3704249"/>
                  <a:pt x="3433516" y="3698740"/>
                </a:cubicBezTo>
                <a:cubicBezTo>
                  <a:pt x="3413782" y="3690937"/>
                  <a:pt x="3397260" y="3705167"/>
                  <a:pt x="3382804" y="3716414"/>
                </a:cubicBezTo>
                <a:cubicBezTo>
                  <a:pt x="3386476" y="3729496"/>
                  <a:pt x="3383722" y="3746480"/>
                  <a:pt x="3395654" y="3755890"/>
                </a:cubicBezTo>
                <a:cubicBezTo>
                  <a:pt x="3402997" y="3761513"/>
                  <a:pt x="3412118" y="3764095"/>
                  <a:pt x="3421239" y="3763895"/>
                </a:cubicBezTo>
                <a:close/>
                <a:moveTo>
                  <a:pt x="8256088" y="3763933"/>
                </a:moveTo>
                <a:cubicBezTo>
                  <a:pt x="8273448" y="3761086"/>
                  <a:pt x="8288114" y="3746372"/>
                  <a:pt x="8283154" y="3726414"/>
                </a:cubicBezTo>
                <a:cubicBezTo>
                  <a:pt x="8285434" y="3701622"/>
                  <a:pt x="8254421" y="3692524"/>
                  <a:pt x="8235494" y="3700484"/>
                </a:cubicBezTo>
                <a:cubicBezTo>
                  <a:pt x="8207217" y="3708900"/>
                  <a:pt x="8209953" y="3756437"/>
                  <a:pt x="8238458" y="3762579"/>
                </a:cubicBezTo>
                <a:cubicBezTo>
                  <a:pt x="8244216" y="3764512"/>
                  <a:pt x="8250302" y="3764882"/>
                  <a:pt x="8256088" y="3763933"/>
                </a:cubicBezTo>
                <a:close/>
                <a:moveTo>
                  <a:pt x="1875675" y="3763980"/>
                </a:moveTo>
                <a:cubicBezTo>
                  <a:pt x="1899186" y="3767137"/>
                  <a:pt x="1920918" y="3742110"/>
                  <a:pt x="1911405" y="3719788"/>
                </a:cubicBezTo>
                <a:cubicBezTo>
                  <a:pt x="1903480" y="3691829"/>
                  <a:pt x="1854866" y="3689349"/>
                  <a:pt x="1846952" y="3718210"/>
                </a:cubicBezTo>
                <a:cubicBezTo>
                  <a:pt x="1839942" y="3738728"/>
                  <a:pt x="1851698" y="3764882"/>
                  <a:pt x="1875675" y="3763980"/>
                </a:cubicBezTo>
                <a:close/>
                <a:moveTo>
                  <a:pt x="4862612" y="3763983"/>
                </a:moveTo>
                <a:cubicBezTo>
                  <a:pt x="4880931" y="3761610"/>
                  <a:pt x="4897341" y="3745450"/>
                  <a:pt x="4892761" y="3724928"/>
                </a:cubicBezTo>
                <a:cubicBezTo>
                  <a:pt x="4890273" y="3690498"/>
                  <a:pt x="4833735" y="3687762"/>
                  <a:pt x="4824463" y="3719228"/>
                </a:cubicBezTo>
                <a:cubicBezTo>
                  <a:pt x="4817904" y="3735873"/>
                  <a:pt x="4827629" y="3755483"/>
                  <a:pt x="4844364" y="3761411"/>
                </a:cubicBezTo>
                <a:cubicBezTo>
                  <a:pt x="4850188" y="3764033"/>
                  <a:pt x="4856506" y="3764774"/>
                  <a:pt x="4862612" y="3763983"/>
                </a:cubicBezTo>
                <a:close/>
                <a:moveTo>
                  <a:pt x="8665757" y="3763991"/>
                </a:moveTo>
                <a:cubicBezTo>
                  <a:pt x="8682523" y="3761575"/>
                  <a:pt x="8697068" y="3747679"/>
                  <a:pt x="8695008" y="3729037"/>
                </a:cubicBezTo>
                <a:cubicBezTo>
                  <a:pt x="8696610" y="3698024"/>
                  <a:pt x="8653590" y="3687762"/>
                  <a:pt x="8634368" y="3707145"/>
                </a:cubicBezTo>
                <a:cubicBezTo>
                  <a:pt x="8621554" y="3724476"/>
                  <a:pt x="8624529" y="3756858"/>
                  <a:pt x="8648785" y="3762331"/>
                </a:cubicBezTo>
                <a:cubicBezTo>
                  <a:pt x="8654334" y="3764326"/>
                  <a:pt x="8660169" y="3764796"/>
                  <a:pt x="8665757" y="3763991"/>
                </a:cubicBezTo>
                <a:close/>
                <a:moveTo>
                  <a:pt x="7330764" y="3764001"/>
                </a:moveTo>
                <a:cubicBezTo>
                  <a:pt x="7347959" y="3760761"/>
                  <a:pt x="7362715" y="3745752"/>
                  <a:pt x="7358096" y="3726649"/>
                </a:cubicBezTo>
                <a:cubicBezTo>
                  <a:pt x="7358324" y="3694357"/>
                  <a:pt x="7308594" y="3687762"/>
                  <a:pt x="7294451" y="3713232"/>
                </a:cubicBezTo>
                <a:cubicBezTo>
                  <a:pt x="7286467" y="3731197"/>
                  <a:pt x="7290573" y="3758942"/>
                  <a:pt x="7313385" y="3763035"/>
                </a:cubicBezTo>
                <a:cubicBezTo>
                  <a:pt x="7319031" y="3764854"/>
                  <a:pt x="7325033" y="3765081"/>
                  <a:pt x="7330764" y="3764001"/>
                </a:cubicBezTo>
                <a:close/>
                <a:moveTo>
                  <a:pt x="8038147" y="3764079"/>
                </a:moveTo>
                <a:cubicBezTo>
                  <a:pt x="8057329" y="3766609"/>
                  <a:pt x="8078474" y="3756618"/>
                  <a:pt x="8078131" y="3734301"/>
                </a:cubicBezTo>
                <a:cubicBezTo>
                  <a:pt x="8083392" y="3708467"/>
                  <a:pt x="8056171" y="3690937"/>
                  <a:pt x="8033525" y="3698780"/>
                </a:cubicBezTo>
                <a:cubicBezTo>
                  <a:pt x="8007677" y="3703854"/>
                  <a:pt x="8004017" y="3740530"/>
                  <a:pt x="8020487" y="3757368"/>
                </a:cubicBezTo>
                <a:cubicBezTo>
                  <a:pt x="8025576" y="3761001"/>
                  <a:pt x="8031753" y="3763236"/>
                  <a:pt x="8038147" y="3764079"/>
                </a:cubicBezTo>
                <a:close/>
                <a:moveTo>
                  <a:pt x="6598107" y="3764138"/>
                </a:moveTo>
                <a:cubicBezTo>
                  <a:pt x="6617348" y="3767880"/>
                  <a:pt x="6639539" y="3757428"/>
                  <a:pt x="6638512" y="3734717"/>
                </a:cubicBezTo>
                <a:cubicBezTo>
                  <a:pt x="6643529" y="3712694"/>
                  <a:pt x="6623462" y="3694112"/>
                  <a:pt x="6602254" y="3697782"/>
                </a:cubicBezTo>
                <a:cubicBezTo>
                  <a:pt x="6572837" y="3695718"/>
                  <a:pt x="6560979" y="3737699"/>
                  <a:pt x="6580819" y="3755593"/>
                </a:cubicBezTo>
                <a:cubicBezTo>
                  <a:pt x="6585607" y="3760066"/>
                  <a:pt x="6591693" y="3762891"/>
                  <a:pt x="6598107" y="3764138"/>
                </a:cubicBezTo>
                <a:close/>
                <a:moveTo>
                  <a:pt x="752847" y="3764154"/>
                </a:moveTo>
                <a:cubicBezTo>
                  <a:pt x="770705" y="3761736"/>
                  <a:pt x="785888" y="3745835"/>
                  <a:pt x="781071" y="3725989"/>
                </a:cubicBezTo>
                <a:cubicBezTo>
                  <a:pt x="780383" y="3696361"/>
                  <a:pt x="739324" y="3689350"/>
                  <a:pt x="721203" y="3708800"/>
                </a:cubicBezTo>
                <a:cubicBezTo>
                  <a:pt x="706518" y="3724179"/>
                  <a:pt x="711797" y="3756747"/>
                  <a:pt x="734735" y="3761723"/>
                </a:cubicBezTo>
                <a:cubicBezTo>
                  <a:pt x="740643" y="3764267"/>
                  <a:pt x="746894" y="3764960"/>
                  <a:pt x="752847" y="3764154"/>
                </a:cubicBezTo>
                <a:close/>
                <a:moveTo>
                  <a:pt x="6909749" y="3764201"/>
                </a:moveTo>
                <a:cubicBezTo>
                  <a:pt x="6927656" y="3765735"/>
                  <a:pt x="6946793" y="3754899"/>
                  <a:pt x="6948139" y="3734533"/>
                </a:cubicBezTo>
                <a:cubicBezTo>
                  <a:pt x="6951504" y="3711092"/>
                  <a:pt x="6929297" y="3692525"/>
                  <a:pt x="6907986" y="3697167"/>
                </a:cubicBezTo>
                <a:cubicBezTo>
                  <a:pt x="6878600" y="3697631"/>
                  <a:pt x="6868954" y="3743585"/>
                  <a:pt x="6892957" y="3758439"/>
                </a:cubicBezTo>
                <a:cubicBezTo>
                  <a:pt x="6897948" y="3761804"/>
                  <a:pt x="6903780" y="3763690"/>
                  <a:pt x="6909749" y="3764201"/>
                </a:cubicBezTo>
                <a:close/>
                <a:moveTo>
                  <a:pt x="5786990" y="3764256"/>
                </a:moveTo>
                <a:cubicBezTo>
                  <a:pt x="5804744" y="3762165"/>
                  <a:pt x="5820401" y="3746856"/>
                  <a:pt x="5817993" y="3727301"/>
                </a:cubicBezTo>
                <a:cubicBezTo>
                  <a:pt x="5816616" y="3701915"/>
                  <a:pt x="5787252" y="3690937"/>
                  <a:pt x="5766376" y="3700543"/>
                </a:cubicBezTo>
                <a:cubicBezTo>
                  <a:pt x="5741829" y="3711063"/>
                  <a:pt x="5743665" y="3753146"/>
                  <a:pt x="5769129" y="3761608"/>
                </a:cubicBezTo>
                <a:cubicBezTo>
                  <a:pt x="5774921" y="3764181"/>
                  <a:pt x="5781072" y="3764953"/>
                  <a:pt x="5786990" y="3764256"/>
                </a:cubicBezTo>
                <a:close/>
                <a:moveTo>
                  <a:pt x="8767762" y="3764292"/>
                </a:moveTo>
                <a:cubicBezTo>
                  <a:pt x="8780987" y="3762933"/>
                  <a:pt x="8793103" y="3755122"/>
                  <a:pt x="8795264" y="3740659"/>
                </a:cubicBezTo>
                <a:cubicBezTo>
                  <a:pt x="8797767" y="3727006"/>
                  <a:pt x="8792306" y="3713815"/>
                  <a:pt x="8788666" y="3701087"/>
                </a:cubicBezTo>
                <a:cubicBezTo>
                  <a:pt x="8771829" y="3699236"/>
                  <a:pt x="8752035" y="3692525"/>
                  <a:pt x="8737928" y="3705947"/>
                </a:cubicBezTo>
                <a:cubicBezTo>
                  <a:pt x="8727917" y="3717518"/>
                  <a:pt x="8729282" y="3735337"/>
                  <a:pt x="8733605" y="3749221"/>
                </a:cubicBezTo>
                <a:cubicBezTo>
                  <a:pt x="8740204" y="3760560"/>
                  <a:pt x="8754538" y="3765652"/>
                  <a:pt x="8767762" y="3764292"/>
                </a:cubicBezTo>
                <a:close/>
                <a:moveTo>
                  <a:pt x="6404208" y="3764292"/>
                </a:moveTo>
                <a:cubicBezTo>
                  <a:pt x="6420371" y="3763255"/>
                  <a:pt x="6435631" y="3751665"/>
                  <a:pt x="6435287" y="3734046"/>
                </a:cubicBezTo>
                <a:cubicBezTo>
                  <a:pt x="6440330" y="3707587"/>
                  <a:pt x="6408463" y="3690937"/>
                  <a:pt x="6385996" y="3700060"/>
                </a:cubicBezTo>
                <a:cubicBezTo>
                  <a:pt x="6356192" y="3707131"/>
                  <a:pt x="6357568" y="3757083"/>
                  <a:pt x="6388288" y="3761645"/>
                </a:cubicBezTo>
                <a:cubicBezTo>
                  <a:pt x="6393332" y="3763811"/>
                  <a:pt x="6398820" y="3764638"/>
                  <a:pt x="6404208" y="3764292"/>
                </a:cubicBezTo>
                <a:close/>
                <a:moveTo>
                  <a:pt x="6816249" y="3764324"/>
                </a:moveTo>
                <a:cubicBezTo>
                  <a:pt x="6833522" y="3761905"/>
                  <a:pt x="6848612" y="3746263"/>
                  <a:pt x="6844734" y="3726733"/>
                </a:cubicBezTo>
                <a:cubicBezTo>
                  <a:pt x="6845184" y="3693779"/>
                  <a:pt x="6795723" y="3686175"/>
                  <a:pt x="6782009" y="3712906"/>
                </a:cubicBezTo>
                <a:cubicBezTo>
                  <a:pt x="6772117" y="3730189"/>
                  <a:pt x="6778862" y="3756460"/>
                  <a:pt x="6798871" y="3761991"/>
                </a:cubicBezTo>
                <a:cubicBezTo>
                  <a:pt x="6804491" y="3764468"/>
                  <a:pt x="6810491" y="3765131"/>
                  <a:pt x="6816249" y="3764324"/>
                </a:cubicBezTo>
                <a:close/>
                <a:moveTo>
                  <a:pt x="1676796" y="3764345"/>
                </a:moveTo>
                <a:cubicBezTo>
                  <a:pt x="1693419" y="3762820"/>
                  <a:pt x="1708906" y="3750581"/>
                  <a:pt x="1707002" y="3732328"/>
                </a:cubicBezTo>
                <a:cubicBezTo>
                  <a:pt x="1709771" y="3709355"/>
                  <a:pt x="1686699" y="3692524"/>
                  <a:pt x="1664781" y="3698210"/>
                </a:cubicBezTo>
                <a:cubicBezTo>
                  <a:pt x="1633404" y="3701850"/>
                  <a:pt x="1630404" y="3754845"/>
                  <a:pt x="1660397" y="3762124"/>
                </a:cubicBezTo>
                <a:cubicBezTo>
                  <a:pt x="1665588" y="3764170"/>
                  <a:pt x="1671256" y="3764853"/>
                  <a:pt x="1676796" y="3764345"/>
                </a:cubicBezTo>
                <a:close/>
                <a:moveTo>
                  <a:pt x="6199186" y="3764356"/>
                </a:moveTo>
                <a:cubicBezTo>
                  <a:pt x="6218505" y="3761183"/>
                  <a:pt x="6235186" y="3742450"/>
                  <a:pt x="6229354" y="3722044"/>
                </a:cubicBezTo>
                <a:cubicBezTo>
                  <a:pt x="6222493" y="3693007"/>
                  <a:pt x="6178123" y="3689349"/>
                  <a:pt x="6163943" y="3713813"/>
                </a:cubicBezTo>
                <a:cubicBezTo>
                  <a:pt x="6156167" y="3730275"/>
                  <a:pt x="6160970" y="3755425"/>
                  <a:pt x="6179724" y="3761827"/>
                </a:cubicBezTo>
                <a:cubicBezTo>
                  <a:pt x="6186014" y="3764742"/>
                  <a:pt x="6192746" y="3765413"/>
                  <a:pt x="6199186" y="3764356"/>
                </a:cubicBezTo>
                <a:close/>
                <a:moveTo>
                  <a:pt x="2191922" y="3764406"/>
                </a:moveTo>
                <a:cubicBezTo>
                  <a:pt x="2209216" y="3761387"/>
                  <a:pt x="2224278" y="3745140"/>
                  <a:pt x="2219976" y="3726026"/>
                </a:cubicBezTo>
                <a:cubicBezTo>
                  <a:pt x="2221583" y="3686175"/>
                  <a:pt x="2151352" y="3688028"/>
                  <a:pt x="2152492" y="3726721"/>
                </a:cubicBezTo>
                <a:cubicBezTo>
                  <a:pt x="2149507" y="3742012"/>
                  <a:pt x="2159376" y="3758925"/>
                  <a:pt x="2174526" y="3762632"/>
                </a:cubicBezTo>
                <a:cubicBezTo>
                  <a:pt x="2180146" y="3764949"/>
                  <a:pt x="2186161" y="3765413"/>
                  <a:pt x="2191922" y="3764406"/>
                </a:cubicBezTo>
                <a:close/>
                <a:moveTo>
                  <a:pt x="8151060" y="3764426"/>
                </a:moveTo>
                <a:cubicBezTo>
                  <a:pt x="8169112" y="3762195"/>
                  <a:pt x="8184982" y="3746772"/>
                  <a:pt x="8180191" y="3726149"/>
                </a:cubicBezTo>
                <a:cubicBezTo>
                  <a:pt x="8180875" y="3690796"/>
                  <a:pt x="8122927" y="3686175"/>
                  <a:pt x="8114257" y="3718293"/>
                </a:cubicBezTo>
                <a:cubicBezTo>
                  <a:pt x="8110379" y="3734468"/>
                  <a:pt x="8113801" y="3758498"/>
                  <a:pt x="8132965" y="3761964"/>
                </a:cubicBezTo>
                <a:cubicBezTo>
                  <a:pt x="8138783" y="3764448"/>
                  <a:pt x="8145042" y="3765170"/>
                  <a:pt x="8151060" y="3764426"/>
                </a:cubicBezTo>
                <a:close/>
                <a:moveTo>
                  <a:pt x="2602480" y="3764522"/>
                </a:moveTo>
                <a:cubicBezTo>
                  <a:pt x="2620543" y="3762053"/>
                  <a:pt x="2636879" y="3746536"/>
                  <a:pt x="2632099" y="3726530"/>
                </a:cubicBezTo>
                <a:cubicBezTo>
                  <a:pt x="2631418" y="3692331"/>
                  <a:pt x="2572732" y="3686175"/>
                  <a:pt x="2565912" y="3719690"/>
                </a:cubicBezTo>
                <a:cubicBezTo>
                  <a:pt x="2562274" y="3735421"/>
                  <a:pt x="2565912" y="3758676"/>
                  <a:pt x="2584560" y="3762324"/>
                </a:cubicBezTo>
                <a:cubicBezTo>
                  <a:pt x="2590242" y="3764718"/>
                  <a:pt x="2596456" y="3765345"/>
                  <a:pt x="2602480" y="3764522"/>
                </a:cubicBezTo>
                <a:close/>
                <a:moveTo>
                  <a:pt x="238803" y="3764576"/>
                </a:moveTo>
                <a:cubicBezTo>
                  <a:pt x="257026" y="3762048"/>
                  <a:pt x="272873" y="3746493"/>
                  <a:pt x="267487" y="3726272"/>
                </a:cubicBezTo>
                <a:cubicBezTo>
                  <a:pt x="268415" y="3690784"/>
                  <a:pt x="208909" y="3686175"/>
                  <a:pt x="202193" y="3719359"/>
                </a:cubicBezTo>
                <a:cubicBezTo>
                  <a:pt x="196869" y="3735260"/>
                  <a:pt x="202657" y="3757613"/>
                  <a:pt x="220485" y="3762452"/>
                </a:cubicBezTo>
                <a:cubicBezTo>
                  <a:pt x="226389" y="3764814"/>
                  <a:pt x="232727" y="3765419"/>
                  <a:pt x="238803" y="3764576"/>
                </a:cubicBezTo>
                <a:close/>
                <a:moveTo>
                  <a:pt x="7637238" y="3764629"/>
                </a:moveTo>
                <a:cubicBezTo>
                  <a:pt x="7655049" y="3762173"/>
                  <a:pt x="7670989" y="3746785"/>
                  <a:pt x="7667268" y="3726612"/>
                </a:cubicBezTo>
                <a:cubicBezTo>
                  <a:pt x="7666141" y="3693509"/>
                  <a:pt x="7616080" y="3687762"/>
                  <a:pt x="7601197" y="3713739"/>
                </a:cubicBezTo>
                <a:cubicBezTo>
                  <a:pt x="7592854" y="3730980"/>
                  <a:pt x="7598717" y="3758337"/>
                  <a:pt x="7619463" y="3762474"/>
                </a:cubicBezTo>
                <a:cubicBezTo>
                  <a:pt x="7625157" y="3764831"/>
                  <a:pt x="7631301" y="3765448"/>
                  <a:pt x="7637238" y="3764629"/>
                </a:cubicBezTo>
                <a:close/>
                <a:moveTo>
                  <a:pt x="9393149" y="3765550"/>
                </a:moveTo>
                <a:cubicBezTo>
                  <a:pt x="9397043" y="3761200"/>
                  <a:pt x="9404832" y="3752502"/>
                  <a:pt x="9408955" y="3748381"/>
                </a:cubicBezTo>
                <a:lnTo>
                  <a:pt x="9408955" y="3706718"/>
                </a:lnTo>
                <a:cubicBezTo>
                  <a:pt x="9386735" y="3694127"/>
                  <a:pt x="9346877" y="3692525"/>
                  <a:pt x="9345961" y="3726634"/>
                </a:cubicBezTo>
                <a:cubicBezTo>
                  <a:pt x="9340692" y="3755248"/>
                  <a:pt x="9370700" y="3763719"/>
                  <a:pt x="9393149" y="3765550"/>
                </a:cubicBezTo>
                <a:close/>
                <a:moveTo>
                  <a:pt x="5995634" y="3856168"/>
                </a:moveTo>
                <a:cubicBezTo>
                  <a:pt x="6012504" y="3849408"/>
                  <a:pt x="6020163" y="3819389"/>
                  <a:pt x="5997913" y="3811787"/>
                </a:cubicBezTo>
                <a:cubicBezTo>
                  <a:pt x="5972126" y="3798887"/>
                  <a:pt x="5954554" y="3839200"/>
                  <a:pt x="5976462" y="3853483"/>
                </a:cubicBezTo>
                <a:cubicBezTo>
                  <a:pt x="5983365" y="3858090"/>
                  <a:pt x="5990011" y="3858421"/>
                  <a:pt x="5995634" y="3856168"/>
                </a:cubicBezTo>
                <a:close/>
                <a:moveTo>
                  <a:pt x="17142" y="3862217"/>
                </a:moveTo>
                <a:cubicBezTo>
                  <a:pt x="33139" y="3868737"/>
                  <a:pt x="46852" y="3855698"/>
                  <a:pt x="60336" y="3849179"/>
                </a:cubicBezTo>
                <a:cubicBezTo>
                  <a:pt x="54850" y="3834277"/>
                  <a:pt x="57134" y="3810762"/>
                  <a:pt x="38851" y="3804940"/>
                </a:cubicBezTo>
                <a:cubicBezTo>
                  <a:pt x="23083" y="3798887"/>
                  <a:pt x="10055" y="3810762"/>
                  <a:pt x="0" y="3821239"/>
                </a:cubicBezTo>
                <a:lnTo>
                  <a:pt x="0" y="3839400"/>
                </a:lnTo>
                <a:cubicBezTo>
                  <a:pt x="4802" y="3847549"/>
                  <a:pt x="7315" y="3858958"/>
                  <a:pt x="17142" y="3862217"/>
                </a:cubicBezTo>
                <a:close/>
                <a:moveTo>
                  <a:pt x="3225605" y="3865635"/>
                </a:moveTo>
                <a:cubicBezTo>
                  <a:pt x="3236201" y="3862889"/>
                  <a:pt x="3245118" y="3856107"/>
                  <a:pt x="3247202" y="3844787"/>
                </a:cubicBezTo>
                <a:cubicBezTo>
                  <a:pt x="3257392" y="3821249"/>
                  <a:pt x="3233538" y="3794124"/>
                  <a:pt x="3207830" y="3800849"/>
                </a:cubicBezTo>
                <a:cubicBezTo>
                  <a:pt x="3176796" y="3801522"/>
                  <a:pt x="3170079" y="3848149"/>
                  <a:pt x="3193934" y="3862273"/>
                </a:cubicBezTo>
                <a:cubicBezTo>
                  <a:pt x="3202735" y="3867092"/>
                  <a:pt x="3215010" y="3868381"/>
                  <a:pt x="3225605" y="3865635"/>
                </a:cubicBezTo>
                <a:close/>
                <a:moveTo>
                  <a:pt x="1683302" y="3866310"/>
                </a:moveTo>
                <a:cubicBezTo>
                  <a:pt x="1694048" y="3864121"/>
                  <a:pt x="1703186" y="3857581"/>
                  <a:pt x="1705370" y="3845754"/>
                </a:cubicBezTo>
                <a:cubicBezTo>
                  <a:pt x="1712955" y="3824372"/>
                  <a:pt x="1698243" y="3796167"/>
                  <a:pt x="1672960" y="3799579"/>
                </a:cubicBezTo>
                <a:cubicBezTo>
                  <a:pt x="1640549" y="3795712"/>
                  <a:pt x="1628825" y="3842797"/>
                  <a:pt x="1651583" y="3860766"/>
                </a:cubicBezTo>
                <a:cubicBezTo>
                  <a:pt x="1660201" y="3866339"/>
                  <a:pt x="1672557" y="3868500"/>
                  <a:pt x="1683302" y="3866310"/>
                </a:cubicBezTo>
                <a:close/>
                <a:moveTo>
                  <a:pt x="2504482" y="3866312"/>
                </a:moveTo>
                <a:cubicBezTo>
                  <a:pt x="2515496" y="3864184"/>
                  <a:pt x="2525001" y="3857688"/>
                  <a:pt x="2527743" y="3845927"/>
                </a:cubicBezTo>
                <a:cubicBezTo>
                  <a:pt x="2535296" y="3827559"/>
                  <a:pt x="2522260" y="3810759"/>
                  <a:pt x="2508977" y="3798887"/>
                </a:cubicBezTo>
                <a:cubicBezTo>
                  <a:pt x="2496159" y="3801799"/>
                  <a:pt x="2481288" y="3800007"/>
                  <a:pt x="2470315" y="3808071"/>
                </a:cubicBezTo>
                <a:cubicBezTo>
                  <a:pt x="2457500" y="3822407"/>
                  <a:pt x="2457730" y="3847496"/>
                  <a:pt x="2472138" y="3860488"/>
                </a:cubicBezTo>
                <a:cubicBezTo>
                  <a:pt x="2480945" y="3866200"/>
                  <a:pt x="2493472" y="3868440"/>
                  <a:pt x="2504482" y="3866312"/>
                </a:cubicBezTo>
                <a:close/>
                <a:moveTo>
                  <a:pt x="7538483" y="3866659"/>
                </a:moveTo>
                <a:cubicBezTo>
                  <a:pt x="7549708" y="3864285"/>
                  <a:pt x="7559517" y="3857219"/>
                  <a:pt x="7562692" y="3845234"/>
                </a:cubicBezTo>
                <a:cubicBezTo>
                  <a:pt x="7572217" y="3822395"/>
                  <a:pt x="7551806" y="3795712"/>
                  <a:pt x="7527086" y="3800460"/>
                </a:cubicBezTo>
                <a:cubicBezTo>
                  <a:pt x="7495790" y="3798878"/>
                  <a:pt x="7488079" y="3840259"/>
                  <a:pt x="7505768" y="3859932"/>
                </a:cubicBezTo>
                <a:cubicBezTo>
                  <a:pt x="7514613" y="3866716"/>
                  <a:pt x="7527257" y="3869034"/>
                  <a:pt x="7538483" y="3866659"/>
                </a:cubicBezTo>
                <a:close/>
                <a:moveTo>
                  <a:pt x="640666" y="3866672"/>
                </a:moveTo>
                <a:cubicBezTo>
                  <a:pt x="653297" y="3868467"/>
                  <a:pt x="666155" y="3864591"/>
                  <a:pt x="674613" y="3852508"/>
                </a:cubicBezTo>
                <a:cubicBezTo>
                  <a:pt x="695414" y="3827657"/>
                  <a:pt x="665242" y="3790950"/>
                  <a:pt x="635980" y="3800298"/>
                </a:cubicBezTo>
                <a:cubicBezTo>
                  <a:pt x="612663" y="3802806"/>
                  <a:pt x="610377" y="3828568"/>
                  <a:pt x="608092" y="3846808"/>
                </a:cubicBezTo>
                <a:cubicBezTo>
                  <a:pt x="615634" y="3857409"/>
                  <a:pt x="628037" y="3864876"/>
                  <a:pt x="640666" y="3866672"/>
                </a:cubicBezTo>
                <a:close/>
                <a:moveTo>
                  <a:pt x="3415580" y="3866776"/>
                </a:moveTo>
                <a:cubicBezTo>
                  <a:pt x="3428010" y="3869062"/>
                  <a:pt x="3440526" y="3865919"/>
                  <a:pt x="3448870" y="3853576"/>
                </a:cubicBezTo>
                <a:cubicBezTo>
                  <a:pt x="3468529" y="3828434"/>
                  <a:pt x="3440411" y="3790949"/>
                  <a:pt x="3410465" y="3800320"/>
                </a:cubicBezTo>
                <a:cubicBezTo>
                  <a:pt x="3386005" y="3801692"/>
                  <a:pt x="3383947" y="3828662"/>
                  <a:pt x="3382804" y="3847405"/>
                </a:cubicBezTo>
                <a:cubicBezTo>
                  <a:pt x="3390805" y="3856776"/>
                  <a:pt x="3403150" y="3864490"/>
                  <a:pt x="3415580" y="3866776"/>
                </a:cubicBezTo>
                <a:close/>
                <a:moveTo>
                  <a:pt x="5074424" y="3866790"/>
                </a:moveTo>
                <a:cubicBezTo>
                  <a:pt x="5084376" y="3864004"/>
                  <a:pt x="5092802" y="3857125"/>
                  <a:pt x="5095742" y="3845980"/>
                </a:cubicBezTo>
                <a:cubicBezTo>
                  <a:pt x="5105242" y="3822554"/>
                  <a:pt x="5082850" y="3794125"/>
                  <a:pt x="5057517" y="3800948"/>
                </a:cubicBezTo>
                <a:cubicBezTo>
                  <a:pt x="5026529" y="3800948"/>
                  <a:pt x="5019517" y="3849164"/>
                  <a:pt x="5043945" y="3863038"/>
                </a:cubicBezTo>
                <a:cubicBezTo>
                  <a:pt x="5052993" y="3868269"/>
                  <a:pt x="5064472" y="3869576"/>
                  <a:pt x="5074424" y="3866790"/>
                </a:cubicBezTo>
                <a:close/>
                <a:moveTo>
                  <a:pt x="1154203" y="3866924"/>
                </a:moveTo>
                <a:cubicBezTo>
                  <a:pt x="1172490" y="3868918"/>
                  <a:pt x="1192621" y="3858087"/>
                  <a:pt x="1193468" y="3837789"/>
                </a:cubicBezTo>
                <a:cubicBezTo>
                  <a:pt x="1198655" y="3813682"/>
                  <a:pt x="1173845" y="3794124"/>
                  <a:pt x="1151517" y="3800037"/>
                </a:cubicBezTo>
                <a:cubicBezTo>
                  <a:pt x="1122882" y="3802539"/>
                  <a:pt x="1117695" y="3844157"/>
                  <a:pt x="1137313" y="3860532"/>
                </a:cubicBezTo>
                <a:cubicBezTo>
                  <a:pt x="1142216" y="3864170"/>
                  <a:pt x="1148108" y="3866260"/>
                  <a:pt x="1154203" y="3866924"/>
                </a:cubicBezTo>
                <a:close/>
                <a:moveTo>
                  <a:pt x="1991077" y="3866987"/>
                </a:moveTo>
                <a:cubicBezTo>
                  <a:pt x="1996802" y="3865964"/>
                  <a:pt x="2002284" y="3863626"/>
                  <a:pt x="2006971" y="3859806"/>
                </a:cubicBezTo>
                <a:cubicBezTo>
                  <a:pt x="2020468" y="3844982"/>
                  <a:pt x="2020927" y="3818299"/>
                  <a:pt x="2003312" y="3806440"/>
                </a:cubicBezTo>
                <a:cubicBezTo>
                  <a:pt x="1988674" y="3794124"/>
                  <a:pt x="1968990" y="3803018"/>
                  <a:pt x="1952741" y="3805983"/>
                </a:cubicBezTo>
                <a:cubicBezTo>
                  <a:pt x="1949544" y="3818755"/>
                  <a:pt x="1943149" y="3831754"/>
                  <a:pt x="1947026" y="3845210"/>
                </a:cubicBezTo>
                <a:cubicBezTo>
                  <a:pt x="1954410" y="3861289"/>
                  <a:pt x="1973880" y="3870055"/>
                  <a:pt x="1991077" y="3866987"/>
                </a:cubicBezTo>
                <a:close/>
                <a:moveTo>
                  <a:pt x="6292127" y="3866997"/>
                </a:moveTo>
                <a:cubicBezTo>
                  <a:pt x="6310524" y="3869250"/>
                  <a:pt x="6330748" y="3858844"/>
                  <a:pt x="6332116" y="3838541"/>
                </a:cubicBezTo>
                <a:cubicBezTo>
                  <a:pt x="6338729" y="3809665"/>
                  <a:pt x="6301331" y="3789362"/>
                  <a:pt x="6278071" y="3804702"/>
                </a:cubicBezTo>
                <a:cubicBezTo>
                  <a:pt x="6257319" y="3815080"/>
                  <a:pt x="6256179" y="3847565"/>
                  <a:pt x="6275106" y="3860423"/>
                </a:cubicBezTo>
                <a:cubicBezTo>
                  <a:pt x="6280066" y="3864089"/>
                  <a:pt x="6285995" y="3866246"/>
                  <a:pt x="6292127" y="3866997"/>
                </a:cubicBezTo>
                <a:close/>
                <a:moveTo>
                  <a:pt x="6086267" y="3867007"/>
                </a:moveTo>
                <a:cubicBezTo>
                  <a:pt x="6107081" y="3869571"/>
                  <a:pt x="6129687" y="3854954"/>
                  <a:pt x="6126445" y="3830849"/>
                </a:cubicBezTo>
                <a:cubicBezTo>
                  <a:pt x="6127583" y="3799163"/>
                  <a:pt x="6085044" y="3789362"/>
                  <a:pt x="6065253" y="3808966"/>
                </a:cubicBezTo>
                <a:cubicBezTo>
                  <a:pt x="6056154" y="3823554"/>
                  <a:pt x="6056609" y="3844753"/>
                  <a:pt x="6067073" y="3858430"/>
                </a:cubicBezTo>
                <a:cubicBezTo>
                  <a:pt x="6072590" y="3863388"/>
                  <a:pt x="6079329" y="3866152"/>
                  <a:pt x="6086267" y="3867007"/>
                </a:cubicBezTo>
                <a:close/>
                <a:moveTo>
                  <a:pt x="7114401" y="3867015"/>
                </a:moveTo>
                <a:cubicBezTo>
                  <a:pt x="7133366" y="3868796"/>
                  <a:pt x="7153835" y="3857727"/>
                  <a:pt x="7155369" y="3836861"/>
                </a:cubicBezTo>
                <a:cubicBezTo>
                  <a:pt x="7161055" y="3807909"/>
                  <a:pt x="7121938" y="3789362"/>
                  <a:pt x="7099423" y="3805421"/>
                </a:cubicBezTo>
                <a:cubicBezTo>
                  <a:pt x="7080319" y="3817409"/>
                  <a:pt x="7080092" y="3846587"/>
                  <a:pt x="7096694" y="3860837"/>
                </a:cubicBezTo>
                <a:cubicBezTo>
                  <a:pt x="7101925" y="3864399"/>
                  <a:pt x="7108079" y="3866421"/>
                  <a:pt x="7114401" y="3867015"/>
                </a:cubicBezTo>
                <a:close/>
                <a:moveTo>
                  <a:pt x="442816" y="3867056"/>
                </a:moveTo>
                <a:cubicBezTo>
                  <a:pt x="450520" y="3866380"/>
                  <a:pt x="458138" y="3863788"/>
                  <a:pt x="464718" y="3859956"/>
                </a:cubicBezTo>
                <a:cubicBezTo>
                  <a:pt x="478106" y="3846882"/>
                  <a:pt x="479491" y="3822988"/>
                  <a:pt x="466796" y="3809012"/>
                </a:cubicBezTo>
                <a:cubicBezTo>
                  <a:pt x="450405" y="3795712"/>
                  <a:pt x="422010" y="3797064"/>
                  <a:pt x="410235" y="3815549"/>
                </a:cubicBezTo>
                <a:cubicBezTo>
                  <a:pt x="401693" y="3830200"/>
                  <a:pt x="404695" y="3853644"/>
                  <a:pt x="420394" y="3862661"/>
                </a:cubicBezTo>
                <a:cubicBezTo>
                  <a:pt x="427318" y="3866493"/>
                  <a:pt x="435110" y="3867732"/>
                  <a:pt x="442816" y="3867056"/>
                </a:cubicBezTo>
                <a:close/>
                <a:moveTo>
                  <a:pt x="9068491" y="3867075"/>
                </a:moveTo>
                <a:cubicBezTo>
                  <a:pt x="9088568" y="3868503"/>
                  <a:pt x="9109479" y="3852765"/>
                  <a:pt x="9106400" y="3830428"/>
                </a:cubicBezTo>
                <a:cubicBezTo>
                  <a:pt x="9105031" y="3799967"/>
                  <a:pt x="9061015" y="3789362"/>
                  <a:pt x="9043226" y="3811926"/>
                </a:cubicBezTo>
                <a:cubicBezTo>
                  <a:pt x="9029542" y="3825463"/>
                  <a:pt x="9034331" y="3849381"/>
                  <a:pt x="9049612" y="3859534"/>
                </a:cubicBezTo>
                <a:cubicBezTo>
                  <a:pt x="9055199" y="3864216"/>
                  <a:pt x="9061799" y="3866600"/>
                  <a:pt x="9068491" y="3867075"/>
                </a:cubicBezTo>
                <a:close/>
                <a:moveTo>
                  <a:pt x="7629460" y="3867078"/>
                </a:moveTo>
                <a:cubicBezTo>
                  <a:pt x="7649940" y="3868446"/>
                  <a:pt x="7671092" y="3852503"/>
                  <a:pt x="7667680" y="3829253"/>
                </a:cubicBezTo>
                <a:cubicBezTo>
                  <a:pt x="7667908" y="3797568"/>
                  <a:pt x="7621966" y="3789362"/>
                  <a:pt x="7604453" y="3811473"/>
                </a:cubicBezTo>
                <a:cubicBezTo>
                  <a:pt x="7592854" y="3825378"/>
                  <a:pt x="7596493" y="3848401"/>
                  <a:pt x="7610139" y="3859570"/>
                </a:cubicBezTo>
                <a:cubicBezTo>
                  <a:pt x="7615882" y="3864243"/>
                  <a:pt x="7622634" y="3866622"/>
                  <a:pt x="7629460" y="3867078"/>
                </a:cubicBezTo>
                <a:close/>
                <a:moveTo>
                  <a:pt x="537415" y="3867097"/>
                </a:moveTo>
                <a:cubicBezTo>
                  <a:pt x="558655" y="3869212"/>
                  <a:pt x="581543" y="3854185"/>
                  <a:pt x="578100" y="3830444"/>
                </a:cubicBezTo>
                <a:cubicBezTo>
                  <a:pt x="578330" y="3796995"/>
                  <a:pt x="524644" y="3789362"/>
                  <a:pt x="510880" y="3817648"/>
                </a:cubicBezTo>
                <a:cubicBezTo>
                  <a:pt x="503307" y="3831343"/>
                  <a:pt x="507895" y="3847955"/>
                  <a:pt x="517761" y="3858955"/>
                </a:cubicBezTo>
                <a:cubicBezTo>
                  <a:pt x="523438" y="3863782"/>
                  <a:pt x="530337" y="3866392"/>
                  <a:pt x="537415" y="3867097"/>
                </a:cubicBezTo>
                <a:close/>
                <a:moveTo>
                  <a:pt x="8259793" y="3867142"/>
                </a:moveTo>
                <a:cubicBezTo>
                  <a:pt x="8269900" y="3864605"/>
                  <a:pt x="8278715" y="3858104"/>
                  <a:pt x="8282084" y="3847498"/>
                </a:cubicBezTo>
                <a:cubicBezTo>
                  <a:pt x="8283207" y="3834497"/>
                  <a:pt x="8285004" y="3818074"/>
                  <a:pt x="8273999" y="3808494"/>
                </a:cubicBezTo>
                <a:cubicBezTo>
                  <a:pt x="8256705" y="3794125"/>
                  <a:pt x="8223015" y="3798459"/>
                  <a:pt x="8217625" y="3823092"/>
                </a:cubicBezTo>
                <a:cubicBezTo>
                  <a:pt x="8215154" y="3837006"/>
                  <a:pt x="8216951" y="3854797"/>
                  <a:pt x="8229753" y="3863008"/>
                </a:cubicBezTo>
                <a:cubicBezTo>
                  <a:pt x="8238288" y="3868254"/>
                  <a:pt x="8249686" y="3869679"/>
                  <a:pt x="8259793" y="3867142"/>
                </a:cubicBezTo>
                <a:close/>
                <a:moveTo>
                  <a:pt x="4958307" y="3867163"/>
                </a:moveTo>
                <a:cubicBezTo>
                  <a:pt x="4977641" y="3867683"/>
                  <a:pt x="4997292" y="3853093"/>
                  <a:pt x="4997292" y="3831886"/>
                </a:cubicBezTo>
                <a:cubicBezTo>
                  <a:pt x="4995489" y="3799085"/>
                  <a:pt x="4945228" y="3787775"/>
                  <a:pt x="4929902" y="3816277"/>
                </a:cubicBezTo>
                <a:cubicBezTo>
                  <a:pt x="4924718" y="3831207"/>
                  <a:pt x="4924267" y="3852470"/>
                  <a:pt x="4939819" y="3861293"/>
                </a:cubicBezTo>
                <a:cubicBezTo>
                  <a:pt x="4945453" y="3865138"/>
                  <a:pt x="4951863" y="3866990"/>
                  <a:pt x="4958307" y="3867163"/>
                </a:cubicBezTo>
                <a:close/>
                <a:moveTo>
                  <a:pt x="6605214" y="3867177"/>
                </a:moveTo>
                <a:cubicBezTo>
                  <a:pt x="6624551" y="3866996"/>
                  <a:pt x="6643473" y="3851434"/>
                  <a:pt x="6638540" y="3829603"/>
                </a:cubicBezTo>
                <a:cubicBezTo>
                  <a:pt x="6639221" y="3804589"/>
                  <a:pt x="6609965" y="3792537"/>
                  <a:pt x="6589782" y="3802315"/>
                </a:cubicBezTo>
                <a:cubicBezTo>
                  <a:pt x="6565742" y="3811183"/>
                  <a:pt x="6565969" y="3849614"/>
                  <a:pt x="6586607" y="3861894"/>
                </a:cubicBezTo>
                <a:cubicBezTo>
                  <a:pt x="6592276" y="3865589"/>
                  <a:pt x="6598768" y="3867238"/>
                  <a:pt x="6605214" y="3867177"/>
                </a:cubicBezTo>
                <a:close/>
                <a:moveTo>
                  <a:pt x="8654845" y="3867179"/>
                </a:moveTo>
                <a:cubicBezTo>
                  <a:pt x="8673049" y="3869023"/>
                  <a:pt x="8693382" y="3858466"/>
                  <a:pt x="8694757" y="3839130"/>
                </a:cubicBezTo>
                <a:cubicBezTo>
                  <a:pt x="8699342" y="3818552"/>
                  <a:pt x="8682377" y="3796616"/>
                  <a:pt x="8660139" y="3800234"/>
                </a:cubicBezTo>
                <a:cubicBezTo>
                  <a:pt x="8626896" y="3795712"/>
                  <a:pt x="8615204" y="3842975"/>
                  <a:pt x="8638130" y="3861066"/>
                </a:cubicBezTo>
                <a:cubicBezTo>
                  <a:pt x="8642945" y="3864571"/>
                  <a:pt x="8648776" y="3866564"/>
                  <a:pt x="8654845" y="3867179"/>
                </a:cubicBezTo>
                <a:close/>
                <a:moveTo>
                  <a:pt x="6702704" y="3867189"/>
                </a:moveTo>
                <a:cubicBezTo>
                  <a:pt x="6721211" y="3869157"/>
                  <a:pt x="6741584" y="3858550"/>
                  <a:pt x="6741241" y="3837680"/>
                </a:cubicBezTo>
                <a:cubicBezTo>
                  <a:pt x="6745129" y="3817609"/>
                  <a:pt x="6728431" y="3795712"/>
                  <a:pt x="6706700" y="3799590"/>
                </a:cubicBezTo>
                <a:cubicBezTo>
                  <a:pt x="6675590" y="3797993"/>
                  <a:pt x="6665754" y="3841786"/>
                  <a:pt x="6685655" y="3860945"/>
                </a:cubicBezTo>
                <a:cubicBezTo>
                  <a:pt x="6690573" y="3864481"/>
                  <a:pt x="6696535" y="3866533"/>
                  <a:pt x="6702704" y="3867189"/>
                </a:cubicBezTo>
                <a:close/>
                <a:moveTo>
                  <a:pt x="8972702" y="3867238"/>
                </a:moveTo>
                <a:cubicBezTo>
                  <a:pt x="8982508" y="3866269"/>
                  <a:pt x="8991944" y="3861765"/>
                  <a:pt x="8998197" y="3853898"/>
                </a:cubicBezTo>
                <a:cubicBezTo>
                  <a:pt x="9016842" y="3823573"/>
                  <a:pt x="8985919" y="3787774"/>
                  <a:pt x="8953404" y="3801683"/>
                </a:cubicBezTo>
                <a:cubicBezTo>
                  <a:pt x="8932712" y="3811944"/>
                  <a:pt x="8929529" y="3843410"/>
                  <a:pt x="8944991" y="3859371"/>
                </a:cubicBezTo>
                <a:cubicBezTo>
                  <a:pt x="8952722" y="3865641"/>
                  <a:pt x="8962897" y="3868207"/>
                  <a:pt x="8972702" y="3867238"/>
                </a:cubicBezTo>
                <a:close/>
                <a:moveTo>
                  <a:pt x="7322620" y="3867301"/>
                </a:moveTo>
                <a:cubicBezTo>
                  <a:pt x="7331453" y="3867668"/>
                  <a:pt x="7340628" y="3865351"/>
                  <a:pt x="7347581" y="3861055"/>
                </a:cubicBezTo>
                <a:cubicBezTo>
                  <a:pt x="7370604" y="3842740"/>
                  <a:pt x="7357611" y="3795712"/>
                  <a:pt x="7325242" y="3800234"/>
                </a:cubicBezTo>
                <a:cubicBezTo>
                  <a:pt x="7294241" y="3796390"/>
                  <a:pt x="7281704" y="3836862"/>
                  <a:pt x="7299712" y="3857437"/>
                </a:cubicBezTo>
                <a:cubicBezTo>
                  <a:pt x="7305296" y="3863881"/>
                  <a:pt x="7313787" y="3866933"/>
                  <a:pt x="7322620" y="3867301"/>
                </a:cubicBezTo>
                <a:close/>
                <a:moveTo>
                  <a:pt x="7949590" y="3867403"/>
                </a:moveTo>
                <a:cubicBezTo>
                  <a:pt x="7961256" y="3865332"/>
                  <a:pt x="7971281" y="3858315"/>
                  <a:pt x="7973470" y="3845431"/>
                </a:cubicBezTo>
                <a:cubicBezTo>
                  <a:pt x="7983379" y="3821964"/>
                  <a:pt x="7962409" y="3794125"/>
                  <a:pt x="7936829" y="3800107"/>
                </a:cubicBezTo>
                <a:cubicBezTo>
                  <a:pt x="7906872" y="3800337"/>
                  <a:pt x="7897654" y="3839909"/>
                  <a:pt x="7915859" y="3859696"/>
                </a:cubicBezTo>
                <a:cubicBezTo>
                  <a:pt x="7924616" y="3866597"/>
                  <a:pt x="7937924" y="3869474"/>
                  <a:pt x="7949590" y="3867403"/>
                </a:cubicBezTo>
                <a:close/>
                <a:moveTo>
                  <a:pt x="6913057" y="3867405"/>
                </a:moveTo>
                <a:cubicBezTo>
                  <a:pt x="6932723" y="3867542"/>
                  <a:pt x="6953092" y="3852699"/>
                  <a:pt x="6948329" y="3830985"/>
                </a:cubicBezTo>
                <a:cubicBezTo>
                  <a:pt x="6950144" y="3802712"/>
                  <a:pt x="6911590" y="3790950"/>
                  <a:pt x="6891860" y="3807009"/>
                </a:cubicBezTo>
                <a:cubicBezTo>
                  <a:pt x="6872129" y="3819450"/>
                  <a:pt x="6875985" y="3850437"/>
                  <a:pt x="6894581" y="3861973"/>
                </a:cubicBezTo>
                <a:cubicBezTo>
                  <a:pt x="6900024" y="3865648"/>
                  <a:pt x="6906502" y="3867359"/>
                  <a:pt x="6913057" y="3867405"/>
                </a:cubicBezTo>
                <a:close/>
                <a:moveTo>
                  <a:pt x="9172255" y="3867454"/>
                </a:moveTo>
                <a:cubicBezTo>
                  <a:pt x="9192396" y="3867401"/>
                  <a:pt x="9212666" y="3852303"/>
                  <a:pt x="9209587" y="3830080"/>
                </a:cubicBezTo>
                <a:cubicBezTo>
                  <a:pt x="9209131" y="3802937"/>
                  <a:pt x="9172640" y="3790950"/>
                  <a:pt x="9152571" y="3806105"/>
                </a:cubicBezTo>
                <a:cubicBezTo>
                  <a:pt x="9132729" y="3818545"/>
                  <a:pt x="9135694" y="3848854"/>
                  <a:pt x="9153027" y="3862199"/>
                </a:cubicBezTo>
                <a:cubicBezTo>
                  <a:pt x="9158842" y="3865818"/>
                  <a:pt x="9165542" y="3867472"/>
                  <a:pt x="9172255" y="3867454"/>
                </a:cubicBezTo>
                <a:close/>
                <a:moveTo>
                  <a:pt x="7837288" y="3867456"/>
                </a:moveTo>
                <a:cubicBezTo>
                  <a:pt x="7856724" y="3867765"/>
                  <a:pt x="7876002" y="3853141"/>
                  <a:pt x="7872958" y="3830972"/>
                </a:cubicBezTo>
                <a:cubicBezTo>
                  <a:pt x="7875439" y="3800276"/>
                  <a:pt x="7831021" y="3789362"/>
                  <a:pt x="7813208" y="3810281"/>
                </a:cubicBezTo>
                <a:cubicBezTo>
                  <a:pt x="7799229" y="3823468"/>
                  <a:pt x="7801258" y="3852346"/>
                  <a:pt x="7818620" y="3861895"/>
                </a:cubicBezTo>
                <a:cubicBezTo>
                  <a:pt x="7824313" y="3865590"/>
                  <a:pt x="7830809" y="3867352"/>
                  <a:pt x="7837288" y="3867456"/>
                </a:cubicBezTo>
                <a:close/>
                <a:moveTo>
                  <a:pt x="1363193" y="3867468"/>
                </a:moveTo>
                <a:cubicBezTo>
                  <a:pt x="1382421" y="3867308"/>
                  <a:pt x="1401489" y="3852342"/>
                  <a:pt x="1401833" y="3831875"/>
                </a:cubicBezTo>
                <a:cubicBezTo>
                  <a:pt x="1400235" y="3808225"/>
                  <a:pt x="1374013" y="3794125"/>
                  <a:pt x="1352578" y="3801174"/>
                </a:cubicBezTo>
                <a:cubicBezTo>
                  <a:pt x="1326350" y="3808225"/>
                  <a:pt x="1320876" y="3848931"/>
                  <a:pt x="1344597" y="3862348"/>
                </a:cubicBezTo>
                <a:cubicBezTo>
                  <a:pt x="1350355" y="3865930"/>
                  <a:pt x="1356783" y="3867522"/>
                  <a:pt x="1363193" y="3867468"/>
                </a:cubicBezTo>
                <a:close/>
                <a:moveTo>
                  <a:pt x="6501187" y="3867505"/>
                </a:moveTo>
                <a:cubicBezTo>
                  <a:pt x="6520407" y="3867462"/>
                  <a:pt x="6539215" y="3852507"/>
                  <a:pt x="6535834" y="3830740"/>
                </a:cubicBezTo>
                <a:cubicBezTo>
                  <a:pt x="6537637" y="3797373"/>
                  <a:pt x="6487144" y="3787775"/>
                  <a:pt x="6472943" y="3814970"/>
                </a:cubicBezTo>
                <a:cubicBezTo>
                  <a:pt x="6465729" y="3830054"/>
                  <a:pt x="6467758" y="3852450"/>
                  <a:pt x="6482636" y="3862277"/>
                </a:cubicBezTo>
                <a:cubicBezTo>
                  <a:pt x="6488328" y="3865877"/>
                  <a:pt x="6494780" y="3867519"/>
                  <a:pt x="6501187" y="3867505"/>
                </a:cubicBezTo>
                <a:close/>
                <a:moveTo>
                  <a:pt x="8351417" y="3867529"/>
                </a:moveTo>
                <a:cubicBezTo>
                  <a:pt x="8371345" y="3867359"/>
                  <a:pt x="8391629" y="3852304"/>
                  <a:pt x="8387650" y="3830761"/>
                </a:cubicBezTo>
                <a:cubicBezTo>
                  <a:pt x="8386496" y="3805882"/>
                  <a:pt x="8355587" y="3792537"/>
                  <a:pt x="8334366" y="3803619"/>
                </a:cubicBezTo>
                <a:cubicBezTo>
                  <a:pt x="8311992" y="3814250"/>
                  <a:pt x="8312223" y="3849986"/>
                  <a:pt x="8332521" y="3862426"/>
                </a:cubicBezTo>
                <a:cubicBezTo>
                  <a:pt x="8338172" y="3865988"/>
                  <a:pt x="8344775" y="3867585"/>
                  <a:pt x="8351417" y="3867529"/>
                </a:cubicBezTo>
                <a:close/>
                <a:moveTo>
                  <a:pt x="6807996" y="3867532"/>
                </a:moveTo>
                <a:cubicBezTo>
                  <a:pt x="6828157" y="3868269"/>
                  <a:pt x="6848642" y="3854165"/>
                  <a:pt x="6844855" y="3831085"/>
                </a:cubicBezTo>
                <a:cubicBezTo>
                  <a:pt x="6847150" y="3797121"/>
                  <a:pt x="6793443" y="3787775"/>
                  <a:pt x="6779672" y="3816041"/>
                </a:cubicBezTo>
                <a:cubicBezTo>
                  <a:pt x="6773704" y="3830629"/>
                  <a:pt x="6775081" y="3851601"/>
                  <a:pt x="6788852" y="3861630"/>
                </a:cubicBezTo>
                <a:cubicBezTo>
                  <a:pt x="6794590" y="3865392"/>
                  <a:pt x="6801275" y="3867286"/>
                  <a:pt x="6807996" y="3867532"/>
                </a:cubicBezTo>
                <a:close/>
                <a:moveTo>
                  <a:pt x="2187163" y="3867541"/>
                </a:moveTo>
                <a:cubicBezTo>
                  <a:pt x="2216196" y="3869841"/>
                  <a:pt x="2220964" y="3837861"/>
                  <a:pt x="2220278" y="3815774"/>
                </a:cubicBezTo>
                <a:cubicBezTo>
                  <a:pt x="2205539" y="3800820"/>
                  <a:pt x="2181489" y="3792537"/>
                  <a:pt x="2163123" y="3806341"/>
                </a:cubicBezTo>
                <a:cubicBezTo>
                  <a:pt x="2139993" y="3825897"/>
                  <a:pt x="2154280" y="3871912"/>
                  <a:pt x="2187163" y="3867541"/>
                </a:cubicBezTo>
                <a:close/>
                <a:moveTo>
                  <a:pt x="3727413" y="3867543"/>
                </a:moveTo>
                <a:cubicBezTo>
                  <a:pt x="3746699" y="3867448"/>
                  <a:pt x="3765664" y="3852522"/>
                  <a:pt x="3761716" y="3831091"/>
                </a:cubicBezTo>
                <a:cubicBezTo>
                  <a:pt x="3764233" y="3797980"/>
                  <a:pt x="3711374" y="3787775"/>
                  <a:pt x="3697873" y="3815896"/>
                </a:cubicBezTo>
                <a:cubicBezTo>
                  <a:pt x="3690779" y="3831091"/>
                  <a:pt x="3692381" y="3853996"/>
                  <a:pt x="3708857" y="3862388"/>
                </a:cubicBezTo>
                <a:cubicBezTo>
                  <a:pt x="3714520" y="3865959"/>
                  <a:pt x="3720985" y="3867575"/>
                  <a:pt x="3727413" y="3867543"/>
                </a:cubicBezTo>
                <a:close/>
                <a:moveTo>
                  <a:pt x="7425561" y="3867549"/>
                </a:moveTo>
                <a:cubicBezTo>
                  <a:pt x="7445169" y="3867528"/>
                  <a:pt x="7464489" y="3852567"/>
                  <a:pt x="7460395" y="3830169"/>
                </a:cubicBezTo>
                <a:cubicBezTo>
                  <a:pt x="7461532" y="3800304"/>
                  <a:pt x="7419679" y="3789362"/>
                  <a:pt x="7401482" y="3809423"/>
                </a:cubicBezTo>
                <a:cubicBezTo>
                  <a:pt x="7389654" y="3824469"/>
                  <a:pt x="7390336" y="3850686"/>
                  <a:pt x="7406714" y="3862313"/>
                </a:cubicBezTo>
                <a:cubicBezTo>
                  <a:pt x="7412457" y="3865903"/>
                  <a:pt x="7419025" y="3867556"/>
                  <a:pt x="7425561" y="3867549"/>
                </a:cubicBezTo>
                <a:close/>
                <a:moveTo>
                  <a:pt x="848682" y="3867579"/>
                </a:moveTo>
                <a:cubicBezTo>
                  <a:pt x="868488" y="3867927"/>
                  <a:pt x="887972" y="3853496"/>
                  <a:pt x="884540" y="3831218"/>
                </a:cubicBezTo>
                <a:cubicBezTo>
                  <a:pt x="886600" y="3797913"/>
                  <a:pt x="835327" y="3789362"/>
                  <a:pt x="819763" y="3815466"/>
                </a:cubicBezTo>
                <a:cubicBezTo>
                  <a:pt x="815183" y="3831218"/>
                  <a:pt x="814499" y="3851471"/>
                  <a:pt x="829605" y="3862048"/>
                </a:cubicBezTo>
                <a:cubicBezTo>
                  <a:pt x="835443" y="3865705"/>
                  <a:pt x="842081" y="3867463"/>
                  <a:pt x="848682" y="3867579"/>
                </a:cubicBezTo>
                <a:close/>
                <a:moveTo>
                  <a:pt x="8865672" y="3867582"/>
                </a:moveTo>
                <a:cubicBezTo>
                  <a:pt x="8884678" y="3867306"/>
                  <a:pt x="8903332" y="3852295"/>
                  <a:pt x="8900936" y="3831544"/>
                </a:cubicBezTo>
                <a:cubicBezTo>
                  <a:pt x="8902989" y="3800701"/>
                  <a:pt x="8859408" y="3789362"/>
                  <a:pt x="8841154" y="3810226"/>
                </a:cubicBezTo>
                <a:cubicBezTo>
                  <a:pt x="8829517" y="3825421"/>
                  <a:pt x="8830430" y="3851728"/>
                  <a:pt x="8847315" y="3862614"/>
                </a:cubicBezTo>
                <a:cubicBezTo>
                  <a:pt x="8852962" y="3866129"/>
                  <a:pt x="8859337" y="3867674"/>
                  <a:pt x="8865672" y="3867582"/>
                </a:cubicBezTo>
                <a:close/>
                <a:moveTo>
                  <a:pt x="952749" y="3867638"/>
                </a:moveTo>
                <a:cubicBezTo>
                  <a:pt x="972334" y="3867703"/>
                  <a:pt x="991135" y="3853032"/>
                  <a:pt x="987661" y="3831091"/>
                </a:cubicBezTo>
                <a:cubicBezTo>
                  <a:pt x="989283" y="3800475"/>
                  <a:pt x="946671" y="3789362"/>
                  <a:pt x="927448" y="3809773"/>
                </a:cubicBezTo>
                <a:cubicBezTo>
                  <a:pt x="916796" y="3825194"/>
                  <a:pt x="916100" y="3851275"/>
                  <a:pt x="933702" y="3862387"/>
                </a:cubicBezTo>
                <a:cubicBezTo>
                  <a:pt x="939607" y="3865959"/>
                  <a:pt x="946222" y="3867617"/>
                  <a:pt x="952749" y="3867638"/>
                </a:cubicBezTo>
                <a:close/>
                <a:moveTo>
                  <a:pt x="2594874" y="3867642"/>
                </a:moveTo>
                <a:cubicBezTo>
                  <a:pt x="2614950" y="3868433"/>
                  <a:pt x="2635640" y="3852620"/>
                  <a:pt x="2631883" y="3830396"/>
                </a:cubicBezTo>
                <a:cubicBezTo>
                  <a:pt x="2635528" y="3796891"/>
                  <a:pt x="2579338" y="3787774"/>
                  <a:pt x="2567515" y="3816949"/>
                </a:cubicBezTo>
                <a:cubicBezTo>
                  <a:pt x="2562279" y="3831309"/>
                  <a:pt x="2563190" y="3850455"/>
                  <a:pt x="2575926" y="3860939"/>
                </a:cubicBezTo>
                <a:cubicBezTo>
                  <a:pt x="2581548" y="3865270"/>
                  <a:pt x="2588179" y="3867378"/>
                  <a:pt x="2594874" y="3867642"/>
                </a:cubicBezTo>
                <a:close/>
                <a:moveTo>
                  <a:pt x="124764" y="3867650"/>
                </a:moveTo>
                <a:cubicBezTo>
                  <a:pt x="143795" y="3871023"/>
                  <a:pt x="165714" y="3860644"/>
                  <a:pt x="165714" y="3838846"/>
                </a:cubicBezTo>
                <a:cubicBezTo>
                  <a:pt x="171476" y="3816933"/>
                  <a:pt x="150726" y="3795712"/>
                  <a:pt x="128825" y="3799864"/>
                </a:cubicBezTo>
                <a:cubicBezTo>
                  <a:pt x="98393" y="3798249"/>
                  <a:pt x="87326" y="3841153"/>
                  <a:pt x="107615" y="3859606"/>
                </a:cubicBezTo>
                <a:cubicBezTo>
                  <a:pt x="112397" y="3863873"/>
                  <a:pt x="118421" y="3866526"/>
                  <a:pt x="124764" y="3867650"/>
                </a:cubicBezTo>
                <a:close/>
                <a:moveTo>
                  <a:pt x="3520690" y="3867670"/>
                </a:moveTo>
                <a:cubicBezTo>
                  <a:pt x="3540755" y="3868503"/>
                  <a:pt x="3561396" y="3852731"/>
                  <a:pt x="3559008" y="3830165"/>
                </a:cubicBezTo>
                <a:cubicBezTo>
                  <a:pt x="3557416" y="3799392"/>
                  <a:pt x="3513745" y="3789362"/>
                  <a:pt x="3495094" y="3810789"/>
                </a:cubicBezTo>
                <a:cubicBezTo>
                  <a:pt x="3484404" y="3825833"/>
                  <a:pt x="3484632" y="3850452"/>
                  <a:pt x="3501690" y="3860938"/>
                </a:cubicBezTo>
                <a:cubicBezTo>
                  <a:pt x="3507377" y="3865269"/>
                  <a:pt x="3514001" y="3867391"/>
                  <a:pt x="3520690" y="3867670"/>
                </a:cubicBezTo>
                <a:close/>
                <a:moveTo>
                  <a:pt x="746018" y="3867677"/>
                </a:moveTo>
                <a:cubicBezTo>
                  <a:pt x="765163" y="3868289"/>
                  <a:pt x="783770" y="3852379"/>
                  <a:pt x="782091" y="3830774"/>
                </a:cubicBezTo>
                <a:cubicBezTo>
                  <a:pt x="783434" y="3797014"/>
                  <a:pt x="731012" y="3789362"/>
                  <a:pt x="717124" y="3816820"/>
                </a:cubicBezTo>
                <a:cubicBezTo>
                  <a:pt x="711298" y="3831674"/>
                  <a:pt x="712867" y="3851930"/>
                  <a:pt x="727427" y="3861157"/>
                </a:cubicBezTo>
                <a:cubicBezTo>
                  <a:pt x="733196" y="3865433"/>
                  <a:pt x="739638" y="3867473"/>
                  <a:pt x="746018" y="3867677"/>
                </a:cubicBezTo>
                <a:close/>
                <a:moveTo>
                  <a:pt x="3316141" y="3867687"/>
                </a:moveTo>
                <a:cubicBezTo>
                  <a:pt x="3334878" y="3867493"/>
                  <a:pt x="3353331" y="3852669"/>
                  <a:pt x="3351308" y="3831529"/>
                </a:cubicBezTo>
                <a:cubicBezTo>
                  <a:pt x="3354229" y="3800132"/>
                  <a:pt x="3309515" y="3789362"/>
                  <a:pt x="3290641" y="3809071"/>
                </a:cubicBezTo>
                <a:cubicBezTo>
                  <a:pt x="3281654" y="3825800"/>
                  <a:pt x="3281204" y="3850779"/>
                  <a:pt x="3298056" y="3862696"/>
                </a:cubicBezTo>
                <a:cubicBezTo>
                  <a:pt x="3303618" y="3866191"/>
                  <a:pt x="3309895" y="3867751"/>
                  <a:pt x="3316141" y="3867687"/>
                </a:cubicBezTo>
                <a:close/>
                <a:moveTo>
                  <a:pt x="3625934" y="3867725"/>
                </a:moveTo>
                <a:cubicBezTo>
                  <a:pt x="3633529" y="3867725"/>
                  <a:pt x="3641008" y="3865803"/>
                  <a:pt x="3647222" y="3861282"/>
                </a:cubicBezTo>
                <a:cubicBezTo>
                  <a:pt x="3663332" y="3846812"/>
                  <a:pt x="3663792" y="3817195"/>
                  <a:pt x="3645151" y="3804760"/>
                </a:cubicBezTo>
                <a:cubicBezTo>
                  <a:pt x="3628581" y="3797300"/>
                  <a:pt x="3603955" y="3798656"/>
                  <a:pt x="3593829" y="3815613"/>
                </a:cubicBezTo>
                <a:cubicBezTo>
                  <a:pt x="3586004" y="3831438"/>
                  <a:pt x="3589687" y="3851786"/>
                  <a:pt x="3603955" y="3862638"/>
                </a:cubicBezTo>
                <a:cubicBezTo>
                  <a:pt x="3610630" y="3865803"/>
                  <a:pt x="3618339" y="3867725"/>
                  <a:pt x="3625934" y="3867725"/>
                </a:cubicBezTo>
                <a:close/>
                <a:moveTo>
                  <a:pt x="8037414" y="3867891"/>
                </a:moveTo>
                <a:cubicBezTo>
                  <a:pt x="8056201" y="3871257"/>
                  <a:pt x="8078439" y="3861180"/>
                  <a:pt x="8076546" y="3839395"/>
                </a:cubicBezTo>
                <a:cubicBezTo>
                  <a:pt x="8080217" y="3819269"/>
                  <a:pt x="8063929" y="3795712"/>
                  <a:pt x="8041677" y="3800515"/>
                </a:cubicBezTo>
                <a:cubicBezTo>
                  <a:pt x="8011395" y="3799142"/>
                  <a:pt x="8000842" y="3841454"/>
                  <a:pt x="8020800" y="3859979"/>
                </a:cubicBezTo>
                <a:cubicBezTo>
                  <a:pt x="8025274" y="3864153"/>
                  <a:pt x="8031152" y="3866769"/>
                  <a:pt x="8037414" y="3867891"/>
                </a:cubicBezTo>
                <a:close/>
                <a:moveTo>
                  <a:pt x="8764616" y="3867923"/>
                </a:moveTo>
                <a:cubicBezTo>
                  <a:pt x="8772080" y="3867866"/>
                  <a:pt x="8779516" y="3865864"/>
                  <a:pt x="8785825" y="3861402"/>
                </a:cubicBezTo>
                <a:cubicBezTo>
                  <a:pt x="8796640" y="3850191"/>
                  <a:pt x="8797767" y="3832117"/>
                  <a:pt x="8792585" y="3817704"/>
                </a:cubicBezTo>
                <a:cubicBezTo>
                  <a:pt x="8782670" y="3794367"/>
                  <a:pt x="8744816" y="3792537"/>
                  <a:pt x="8734001" y="3816102"/>
                </a:cubicBezTo>
                <a:cubicBezTo>
                  <a:pt x="8727917" y="3831431"/>
                  <a:pt x="8729044" y="3852479"/>
                  <a:pt x="8743239" y="3862775"/>
                </a:cubicBezTo>
                <a:cubicBezTo>
                  <a:pt x="8749660" y="3866092"/>
                  <a:pt x="8757152" y="3867980"/>
                  <a:pt x="8764616" y="3867923"/>
                </a:cubicBezTo>
                <a:close/>
                <a:moveTo>
                  <a:pt x="5165895" y="3867935"/>
                </a:moveTo>
                <a:cubicBezTo>
                  <a:pt x="5185420" y="3867967"/>
                  <a:pt x="5204325" y="3853717"/>
                  <a:pt x="5201537" y="3832342"/>
                </a:cubicBezTo>
                <a:cubicBezTo>
                  <a:pt x="5203396" y="3800902"/>
                  <a:pt x="5159952" y="3790950"/>
                  <a:pt x="5139509" y="3809723"/>
                </a:cubicBezTo>
                <a:cubicBezTo>
                  <a:pt x="5129054" y="3825783"/>
                  <a:pt x="5129984" y="3851342"/>
                  <a:pt x="5146943" y="3862877"/>
                </a:cubicBezTo>
                <a:cubicBezTo>
                  <a:pt x="5152809" y="3866327"/>
                  <a:pt x="5159386" y="3867924"/>
                  <a:pt x="5165895" y="3867935"/>
                </a:cubicBezTo>
                <a:close/>
                <a:moveTo>
                  <a:pt x="8553841" y="3867975"/>
                </a:moveTo>
                <a:cubicBezTo>
                  <a:pt x="8574581" y="3869389"/>
                  <a:pt x="8596438" y="3854602"/>
                  <a:pt x="8592526" y="3830941"/>
                </a:cubicBezTo>
                <a:cubicBezTo>
                  <a:pt x="8593887" y="3802824"/>
                  <a:pt x="8557828" y="3792537"/>
                  <a:pt x="8537644" y="3805339"/>
                </a:cubicBezTo>
                <a:cubicBezTo>
                  <a:pt x="8518367" y="3816083"/>
                  <a:pt x="8519047" y="3847172"/>
                  <a:pt x="8534469" y="3860888"/>
                </a:cubicBezTo>
                <a:cubicBezTo>
                  <a:pt x="8540139" y="3865232"/>
                  <a:pt x="8546928" y="3867503"/>
                  <a:pt x="8553841" y="3867975"/>
                </a:cubicBezTo>
                <a:close/>
                <a:moveTo>
                  <a:pt x="3108279" y="3867997"/>
                </a:moveTo>
                <a:cubicBezTo>
                  <a:pt x="3128994" y="3868555"/>
                  <a:pt x="3149417" y="3854679"/>
                  <a:pt x="3144581" y="3830621"/>
                </a:cubicBezTo>
                <a:cubicBezTo>
                  <a:pt x="3147114" y="3796482"/>
                  <a:pt x="3093918" y="3787775"/>
                  <a:pt x="3081252" y="3816415"/>
                </a:cubicBezTo>
                <a:cubicBezTo>
                  <a:pt x="3076416" y="3831537"/>
                  <a:pt x="3077107" y="3850097"/>
                  <a:pt x="3088391" y="3862469"/>
                </a:cubicBezTo>
                <a:cubicBezTo>
                  <a:pt x="3094436" y="3866021"/>
                  <a:pt x="3101374" y="3867810"/>
                  <a:pt x="3108279" y="3867997"/>
                </a:cubicBezTo>
                <a:close/>
                <a:moveTo>
                  <a:pt x="1876388" y="3868014"/>
                </a:moveTo>
                <a:cubicBezTo>
                  <a:pt x="1894249" y="3868992"/>
                  <a:pt x="1913016" y="3858361"/>
                  <a:pt x="1913872" y="3838801"/>
                </a:cubicBezTo>
                <a:cubicBezTo>
                  <a:pt x="1919337" y="3816349"/>
                  <a:pt x="1896579" y="3797299"/>
                  <a:pt x="1874982" y="3800474"/>
                </a:cubicBezTo>
                <a:cubicBezTo>
                  <a:pt x="1843598" y="3799794"/>
                  <a:pt x="1835184" y="3847872"/>
                  <a:pt x="1859516" y="3863067"/>
                </a:cubicBezTo>
                <a:cubicBezTo>
                  <a:pt x="1864576" y="3866072"/>
                  <a:pt x="1870434" y="3867688"/>
                  <a:pt x="1876388" y="3868014"/>
                </a:cubicBezTo>
                <a:close/>
                <a:moveTo>
                  <a:pt x="8144216" y="3868036"/>
                </a:moveTo>
                <a:cubicBezTo>
                  <a:pt x="8163958" y="3868832"/>
                  <a:pt x="8183764" y="3853436"/>
                  <a:pt x="8180079" y="3830532"/>
                </a:cubicBezTo>
                <a:cubicBezTo>
                  <a:pt x="8181642" y="3797053"/>
                  <a:pt x="8129386" y="3789362"/>
                  <a:pt x="8117327" y="3817412"/>
                </a:cubicBezTo>
                <a:cubicBezTo>
                  <a:pt x="8111967" y="3831889"/>
                  <a:pt x="8112637" y="3851569"/>
                  <a:pt x="8125366" y="3861522"/>
                </a:cubicBezTo>
                <a:cubicBezTo>
                  <a:pt x="8131061" y="3865707"/>
                  <a:pt x="8137635" y="3867772"/>
                  <a:pt x="8144216" y="3868036"/>
                </a:cubicBezTo>
                <a:close/>
                <a:moveTo>
                  <a:pt x="1259984" y="3868104"/>
                </a:moveTo>
                <a:cubicBezTo>
                  <a:pt x="1279530" y="3868660"/>
                  <a:pt x="1299271" y="3853187"/>
                  <a:pt x="1296369" y="3831304"/>
                </a:cubicBezTo>
                <a:cubicBezTo>
                  <a:pt x="1296598" y="3800759"/>
                  <a:pt x="1252715" y="3789362"/>
                  <a:pt x="1234298" y="3810789"/>
                </a:cubicBezTo>
                <a:cubicBezTo>
                  <a:pt x="1219285" y="3825150"/>
                  <a:pt x="1224285" y="3851592"/>
                  <a:pt x="1241346" y="3861850"/>
                </a:cubicBezTo>
                <a:cubicBezTo>
                  <a:pt x="1246973" y="3865953"/>
                  <a:pt x="1253468" y="3867919"/>
                  <a:pt x="1259984" y="3868104"/>
                </a:cubicBezTo>
                <a:close/>
                <a:moveTo>
                  <a:pt x="335083" y="3868113"/>
                </a:moveTo>
                <a:cubicBezTo>
                  <a:pt x="354821" y="3868768"/>
                  <a:pt x="374875" y="3853345"/>
                  <a:pt x="370637" y="3830833"/>
                </a:cubicBezTo>
                <a:cubicBezTo>
                  <a:pt x="371994" y="3799673"/>
                  <a:pt x="328349" y="3789362"/>
                  <a:pt x="310709" y="3811129"/>
                </a:cubicBezTo>
                <a:cubicBezTo>
                  <a:pt x="300306" y="3826021"/>
                  <a:pt x="300080" y="3851225"/>
                  <a:pt x="316363" y="3861765"/>
                </a:cubicBezTo>
                <a:cubicBezTo>
                  <a:pt x="321960" y="3865889"/>
                  <a:pt x="328504" y="3867894"/>
                  <a:pt x="335083" y="3868113"/>
                </a:cubicBezTo>
                <a:close/>
                <a:moveTo>
                  <a:pt x="5263355" y="3868117"/>
                </a:moveTo>
                <a:cubicBezTo>
                  <a:pt x="5281852" y="3870969"/>
                  <a:pt x="5303283" y="3860596"/>
                  <a:pt x="5302773" y="3839332"/>
                </a:cubicBezTo>
                <a:cubicBezTo>
                  <a:pt x="5308442" y="3814436"/>
                  <a:pt x="5282815" y="3792537"/>
                  <a:pt x="5259910" y="3800836"/>
                </a:cubicBezTo>
                <a:cubicBezTo>
                  <a:pt x="5234510" y="3805907"/>
                  <a:pt x="5229067" y="3844172"/>
                  <a:pt x="5246757" y="3860770"/>
                </a:cubicBezTo>
                <a:cubicBezTo>
                  <a:pt x="5251349" y="3864746"/>
                  <a:pt x="5257189" y="3867166"/>
                  <a:pt x="5263355" y="3868117"/>
                </a:cubicBezTo>
                <a:close/>
                <a:moveTo>
                  <a:pt x="8449098" y="3868180"/>
                </a:moveTo>
                <a:cubicBezTo>
                  <a:pt x="8469551" y="3870402"/>
                  <a:pt x="8492173" y="3854942"/>
                  <a:pt x="8489792" y="3831751"/>
                </a:cubicBezTo>
                <a:cubicBezTo>
                  <a:pt x="8492060" y="3796479"/>
                  <a:pt x="8435817" y="3787775"/>
                  <a:pt x="8423117" y="3818009"/>
                </a:cubicBezTo>
                <a:cubicBezTo>
                  <a:pt x="8415179" y="3831293"/>
                  <a:pt x="8419488" y="3849387"/>
                  <a:pt x="8430374" y="3859694"/>
                </a:cubicBezTo>
                <a:cubicBezTo>
                  <a:pt x="8435703" y="3864733"/>
                  <a:pt x="8442280" y="3867439"/>
                  <a:pt x="8449098" y="3868180"/>
                </a:cubicBezTo>
                <a:close/>
                <a:moveTo>
                  <a:pt x="7219683" y="3868181"/>
                </a:moveTo>
                <a:cubicBezTo>
                  <a:pt x="7239630" y="3869276"/>
                  <a:pt x="7259767" y="3854392"/>
                  <a:pt x="7255867" y="3831091"/>
                </a:cubicBezTo>
                <a:cubicBezTo>
                  <a:pt x="7256997" y="3797299"/>
                  <a:pt x="7205446" y="3789362"/>
                  <a:pt x="7191880" y="3817030"/>
                </a:cubicBezTo>
                <a:cubicBezTo>
                  <a:pt x="7187358" y="3831771"/>
                  <a:pt x="7186454" y="3851501"/>
                  <a:pt x="7200698" y="3861480"/>
                </a:cubicBezTo>
                <a:cubicBezTo>
                  <a:pt x="7206407" y="3865675"/>
                  <a:pt x="7213035" y="3867815"/>
                  <a:pt x="7219683" y="3868181"/>
                </a:cubicBezTo>
                <a:close/>
                <a:moveTo>
                  <a:pt x="1468729" y="3868186"/>
                </a:moveTo>
                <a:cubicBezTo>
                  <a:pt x="1489011" y="3866621"/>
                  <a:pt x="1507486" y="3846479"/>
                  <a:pt x="1500628" y="3824537"/>
                </a:cubicBezTo>
                <a:cubicBezTo>
                  <a:pt x="1497198" y="3797566"/>
                  <a:pt x="1459240" y="3792537"/>
                  <a:pt x="1441408" y="3808536"/>
                </a:cubicBezTo>
                <a:cubicBezTo>
                  <a:pt x="1427229" y="3823851"/>
                  <a:pt x="1429741" y="3852422"/>
                  <a:pt x="1448721" y="3862936"/>
                </a:cubicBezTo>
                <a:cubicBezTo>
                  <a:pt x="1455008" y="3867164"/>
                  <a:pt x="1461969" y="3868707"/>
                  <a:pt x="1468729" y="3868186"/>
                </a:cubicBezTo>
                <a:close/>
                <a:moveTo>
                  <a:pt x="230344" y="3868213"/>
                </a:moveTo>
                <a:cubicBezTo>
                  <a:pt x="250687" y="3869361"/>
                  <a:pt x="271505" y="3854563"/>
                  <a:pt x="266756" y="3831090"/>
                </a:cubicBezTo>
                <a:cubicBezTo>
                  <a:pt x="268339" y="3801834"/>
                  <a:pt x="228765" y="3790949"/>
                  <a:pt x="209993" y="3808638"/>
                </a:cubicBezTo>
                <a:cubicBezTo>
                  <a:pt x="196877" y="3823380"/>
                  <a:pt x="198008" y="3847419"/>
                  <a:pt x="211125" y="3861480"/>
                </a:cubicBezTo>
                <a:cubicBezTo>
                  <a:pt x="216835" y="3865675"/>
                  <a:pt x="223563" y="3867829"/>
                  <a:pt x="230344" y="3868213"/>
                </a:cubicBezTo>
                <a:close/>
                <a:moveTo>
                  <a:pt x="1054302" y="3868221"/>
                </a:moveTo>
                <a:cubicBezTo>
                  <a:pt x="1071743" y="3869235"/>
                  <a:pt x="1090042" y="3858924"/>
                  <a:pt x="1090214" y="3839425"/>
                </a:cubicBezTo>
                <a:cubicBezTo>
                  <a:pt x="1095472" y="3817569"/>
                  <a:pt x="1075584" y="3795712"/>
                  <a:pt x="1053634" y="3800083"/>
                </a:cubicBezTo>
                <a:cubicBezTo>
                  <a:pt x="1020714" y="3798243"/>
                  <a:pt x="1011340" y="3848398"/>
                  <a:pt x="1037860" y="3863353"/>
                </a:cubicBezTo>
                <a:cubicBezTo>
                  <a:pt x="1042777" y="3866286"/>
                  <a:pt x="1048492" y="3867883"/>
                  <a:pt x="1054302" y="3868221"/>
                </a:cubicBezTo>
                <a:close/>
                <a:moveTo>
                  <a:pt x="5369095" y="3868229"/>
                </a:moveTo>
                <a:cubicBezTo>
                  <a:pt x="5389147" y="3869391"/>
                  <a:pt x="5410217" y="3854664"/>
                  <a:pt x="5405978" y="3831410"/>
                </a:cubicBezTo>
                <a:cubicBezTo>
                  <a:pt x="5408465" y="3796731"/>
                  <a:pt x="5354653" y="3787774"/>
                  <a:pt x="5341765" y="3816712"/>
                </a:cubicBezTo>
                <a:cubicBezTo>
                  <a:pt x="5337017" y="3831640"/>
                  <a:pt x="5337243" y="3850932"/>
                  <a:pt x="5350357" y="3861497"/>
                </a:cubicBezTo>
                <a:cubicBezTo>
                  <a:pt x="5355840" y="3865688"/>
                  <a:pt x="5362411" y="3867841"/>
                  <a:pt x="5369095" y="3868229"/>
                </a:cubicBezTo>
                <a:close/>
                <a:moveTo>
                  <a:pt x="2081208" y="3868277"/>
                </a:moveTo>
                <a:cubicBezTo>
                  <a:pt x="2101714" y="3868696"/>
                  <a:pt x="2123071" y="3853230"/>
                  <a:pt x="2119945" y="3831062"/>
                </a:cubicBezTo>
                <a:cubicBezTo>
                  <a:pt x="2118791" y="3800589"/>
                  <a:pt x="2073908" y="3789362"/>
                  <a:pt x="2055621" y="3811816"/>
                </a:cubicBezTo>
                <a:cubicBezTo>
                  <a:pt x="2045435" y="3826709"/>
                  <a:pt x="2044743" y="3851684"/>
                  <a:pt x="2061877" y="3862223"/>
                </a:cubicBezTo>
                <a:cubicBezTo>
                  <a:pt x="2067597" y="3866233"/>
                  <a:pt x="2074357" y="3868138"/>
                  <a:pt x="2081208" y="3868277"/>
                </a:cubicBezTo>
                <a:close/>
                <a:moveTo>
                  <a:pt x="7011157" y="3868389"/>
                </a:moveTo>
                <a:cubicBezTo>
                  <a:pt x="7032094" y="3870171"/>
                  <a:pt x="7054122" y="3854365"/>
                  <a:pt x="7052411" y="3830826"/>
                </a:cubicBezTo>
                <a:cubicBezTo>
                  <a:pt x="7051726" y="3798984"/>
                  <a:pt x="7004050" y="3789362"/>
                  <a:pt x="6986941" y="3813416"/>
                </a:cubicBezTo>
                <a:cubicBezTo>
                  <a:pt x="6976904" y="3827390"/>
                  <a:pt x="6981010" y="3847778"/>
                  <a:pt x="6991504" y="3860378"/>
                </a:cubicBezTo>
                <a:cubicBezTo>
                  <a:pt x="6997321" y="3865246"/>
                  <a:pt x="7004178" y="3867794"/>
                  <a:pt x="7011157" y="3868389"/>
                </a:cubicBezTo>
                <a:close/>
                <a:moveTo>
                  <a:pt x="7733049" y="3868473"/>
                </a:moveTo>
                <a:cubicBezTo>
                  <a:pt x="7752547" y="3869291"/>
                  <a:pt x="7772014" y="3854606"/>
                  <a:pt x="7771329" y="3832559"/>
                </a:cubicBezTo>
                <a:cubicBezTo>
                  <a:pt x="7772014" y="3797190"/>
                  <a:pt x="7719534" y="3787774"/>
                  <a:pt x="7703790" y="3816023"/>
                </a:cubicBezTo>
                <a:cubicBezTo>
                  <a:pt x="7697629" y="3831180"/>
                  <a:pt x="7698314" y="3853228"/>
                  <a:pt x="7714286" y="3862185"/>
                </a:cubicBezTo>
                <a:cubicBezTo>
                  <a:pt x="7720047" y="3866205"/>
                  <a:pt x="7726550" y="3868199"/>
                  <a:pt x="7733049" y="3868473"/>
                </a:cubicBezTo>
                <a:close/>
                <a:moveTo>
                  <a:pt x="6823742" y="3968998"/>
                </a:moveTo>
                <a:cubicBezTo>
                  <a:pt x="6834870" y="3965539"/>
                  <a:pt x="6843830" y="3957364"/>
                  <a:pt x="6844986" y="3943987"/>
                </a:cubicBezTo>
                <a:cubicBezTo>
                  <a:pt x="6853079" y="3916546"/>
                  <a:pt x="6820938" y="3894137"/>
                  <a:pt x="6796196" y="3905342"/>
                </a:cubicBezTo>
                <a:cubicBezTo>
                  <a:pt x="6770529" y="3913574"/>
                  <a:pt x="6770992" y="3950390"/>
                  <a:pt x="6789490" y="3965711"/>
                </a:cubicBezTo>
                <a:cubicBezTo>
                  <a:pt x="6799318" y="3971199"/>
                  <a:pt x="6812614" y="3972456"/>
                  <a:pt x="6823742" y="3968998"/>
                </a:cubicBezTo>
                <a:close/>
                <a:moveTo>
                  <a:pt x="7543901" y="3969107"/>
                </a:moveTo>
                <a:cubicBezTo>
                  <a:pt x="7553736" y="3966111"/>
                  <a:pt x="7561752" y="3959270"/>
                  <a:pt x="7563571" y="3947737"/>
                </a:cubicBezTo>
                <a:cubicBezTo>
                  <a:pt x="7573804" y="3921957"/>
                  <a:pt x="7546516" y="3895725"/>
                  <a:pt x="7520592" y="3904771"/>
                </a:cubicBezTo>
                <a:cubicBezTo>
                  <a:pt x="7491258" y="3910198"/>
                  <a:pt x="7489666" y="3954069"/>
                  <a:pt x="7513316" y="3967411"/>
                </a:cubicBezTo>
                <a:cubicBezTo>
                  <a:pt x="7522412" y="3971256"/>
                  <a:pt x="7534066" y="3972104"/>
                  <a:pt x="7543901" y="3969107"/>
                </a:cubicBezTo>
                <a:close/>
                <a:moveTo>
                  <a:pt x="6716225" y="3970676"/>
                </a:moveTo>
                <a:cubicBezTo>
                  <a:pt x="6726696" y="3968614"/>
                  <a:pt x="6736017" y="3962167"/>
                  <a:pt x="6739274" y="3950900"/>
                </a:cubicBezTo>
                <a:cubicBezTo>
                  <a:pt x="6743541" y="3933941"/>
                  <a:pt x="6740397" y="3910941"/>
                  <a:pt x="6722429" y="3904204"/>
                </a:cubicBezTo>
                <a:cubicBezTo>
                  <a:pt x="6708279" y="3900487"/>
                  <a:pt x="6688739" y="3900487"/>
                  <a:pt x="6680654" y="3915123"/>
                </a:cubicBezTo>
                <a:cubicBezTo>
                  <a:pt x="6673691" y="3930688"/>
                  <a:pt x="6674814" y="3951132"/>
                  <a:pt x="6686269" y="3964142"/>
                </a:cubicBezTo>
                <a:cubicBezTo>
                  <a:pt x="6694130" y="3970414"/>
                  <a:pt x="6705753" y="3972738"/>
                  <a:pt x="6716225" y="3970676"/>
                </a:cubicBezTo>
                <a:close/>
                <a:moveTo>
                  <a:pt x="7625712" y="3970808"/>
                </a:moveTo>
                <a:cubicBezTo>
                  <a:pt x="7636599" y="3973136"/>
                  <a:pt x="7648060" y="3970894"/>
                  <a:pt x="7657458" y="3961926"/>
                </a:cubicBezTo>
                <a:cubicBezTo>
                  <a:pt x="7681754" y="3941921"/>
                  <a:pt x="7663417" y="3897312"/>
                  <a:pt x="7631328" y="3902830"/>
                </a:cubicBezTo>
                <a:cubicBezTo>
                  <a:pt x="7603135" y="3900531"/>
                  <a:pt x="7596029" y="3930424"/>
                  <a:pt x="7597404" y="3952269"/>
                </a:cubicBezTo>
                <a:cubicBezTo>
                  <a:pt x="7604510" y="3961581"/>
                  <a:pt x="7614824" y="3968479"/>
                  <a:pt x="7625712" y="3970808"/>
                </a:cubicBezTo>
                <a:close/>
                <a:moveTo>
                  <a:pt x="1362930" y="3970809"/>
                </a:moveTo>
                <a:cubicBezTo>
                  <a:pt x="1381807" y="3970937"/>
                  <a:pt x="1400976" y="3956612"/>
                  <a:pt x="1400462" y="3936660"/>
                </a:cubicBezTo>
                <a:cubicBezTo>
                  <a:pt x="1401833" y="3907329"/>
                  <a:pt x="1361811" y="3892549"/>
                  <a:pt x="1340769" y="3910512"/>
                </a:cubicBezTo>
                <a:cubicBezTo>
                  <a:pt x="1322467" y="3923472"/>
                  <a:pt x="1326126" y="3954851"/>
                  <a:pt x="1344886" y="3965537"/>
                </a:cubicBezTo>
                <a:cubicBezTo>
                  <a:pt x="1350377" y="3969118"/>
                  <a:pt x="1356636" y="3970767"/>
                  <a:pt x="1362930" y="3970809"/>
                </a:cubicBezTo>
                <a:close/>
                <a:moveTo>
                  <a:pt x="7218559" y="3970842"/>
                </a:moveTo>
                <a:cubicBezTo>
                  <a:pt x="7238898" y="3971391"/>
                  <a:pt x="7259690" y="3957178"/>
                  <a:pt x="7255557" y="3933919"/>
                </a:cubicBezTo>
                <a:cubicBezTo>
                  <a:pt x="7257623" y="3897854"/>
                  <a:pt x="7202524" y="3890962"/>
                  <a:pt x="7189668" y="3920825"/>
                </a:cubicBezTo>
                <a:cubicBezTo>
                  <a:pt x="7186454" y="3935986"/>
                  <a:pt x="7186454" y="3954593"/>
                  <a:pt x="7199310" y="3965160"/>
                </a:cubicBezTo>
                <a:cubicBezTo>
                  <a:pt x="7205049" y="3968835"/>
                  <a:pt x="7211779" y="3970659"/>
                  <a:pt x="7218559" y="3970842"/>
                </a:cubicBezTo>
                <a:close/>
                <a:moveTo>
                  <a:pt x="3413207" y="3970848"/>
                </a:moveTo>
                <a:cubicBezTo>
                  <a:pt x="3431342" y="3973480"/>
                  <a:pt x="3451265" y="3962522"/>
                  <a:pt x="3454557" y="3943250"/>
                </a:cubicBezTo>
                <a:cubicBezTo>
                  <a:pt x="3462179" y="3918009"/>
                  <a:pt x="3434692" y="3895724"/>
                  <a:pt x="3410438" y="3903683"/>
                </a:cubicBezTo>
                <a:cubicBezTo>
                  <a:pt x="3382027" y="3906867"/>
                  <a:pt x="3374866" y="3947799"/>
                  <a:pt x="3396348" y="3963489"/>
                </a:cubicBezTo>
                <a:cubicBezTo>
                  <a:pt x="3401315" y="3967582"/>
                  <a:pt x="3407161" y="3969970"/>
                  <a:pt x="3413207" y="3970848"/>
                </a:cubicBezTo>
                <a:close/>
                <a:moveTo>
                  <a:pt x="8044689" y="3970863"/>
                </a:moveTo>
                <a:cubicBezTo>
                  <a:pt x="8062995" y="3970349"/>
                  <a:pt x="8080216" y="3955180"/>
                  <a:pt x="8078175" y="3934612"/>
                </a:cubicBezTo>
                <a:cubicBezTo>
                  <a:pt x="8081804" y="3900560"/>
                  <a:pt x="8032364" y="3890962"/>
                  <a:pt x="8015809" y="3916100"/>
                </a:cubicBezTo>
                <a:cubicBezTo>
                  <a:pt x="8007191" y="3932326"/>
                  <a:pt x="8009686" y="3956551"/>
                  <a:pt x="8026695" y="3966150"/>
                </a:cubicBezTo>
                <a:cubicBezTo>
                  <a:pt x="8032365" y="3969578"/>
                  <a:pt x="8038587" y="3971035"/>
                  <a:pt x="8044689" y="3970863"/>
                </a:cubicBezTo>
                <a:close/>
                <a:moveTo>
                  <a:pt x="8248358" y="3971054"/>
                </a:moveTo>
                <a:cubicBezTo>
                  <a:pt x="8267605" y="3971445"/>
                  <a:pt x="8286982" y="3957530"/>
                  <a:pt x="8283389" y="3935876"/>
                </a:cubicBezTo>
                <a:cubicBezTo>
                  <a:pt x="8286354" y="3908807"/>
                  <a:pt x="8251224" y="3895724"/>
                  <a:pt x="8230693" y="3907905"/>
                </a:cubicBezTo>
                <a:cubicBezTo>
                  <a:pt x="8210391" y="3919183"/>
                  <a:pt x="8210847" y="3953470"/>
                  <a:pt x="8230009" y="3965651"/>
                </a:cubicBezTo>
                <a:cubicBezTo>
                  <a:pt x="8235541" y="3969203"/>
                  <a:pt x="8241942" y="3970924"/>
                  <a:pt x="8248358" y="3971054"/>
                </a:cubicBezTo>
                <a:close/>
                <a:moveTo>
                  <a:pt x="5165854" y="3971095"/>
                </a:moveTo>
                <a:cubicBezTo>
                  <a:pt x="5184529" y="3970720"/>
                  <a:pt x="5202241" y="3955980"/>
                  <a:pt x="5200701" y="3935069"/>
                </a:cubicBezTo>
                <a:cubicBezTo>
                  <a:pt x="5203667" y="3903302"/>
                  <a:pt x="5157804" y="3890962"/>
                  <a:pt x="5139550" y="3914044"/>
                </a:cubicBezTo>
                <a:cubicBezTo>
                  <a:pt x="5129511" y="3929356"/>
                  <a:pt x="5129054" y="3957009"/>
                  <a:pt x="5147536" y="3966379"/>
                </a:cubicBezTo>
                <a:cubicBezTo>
                  <a:pt x="5153298" y="3969749"/>
                  <a:pt x="5159629" y="3971220"/>
                  <a:pt x="5165854" y="3971095"/>
                </a:cubicBezTo>
                <a:close/>
                <a:moveTo>
                  <a:pt x="2184735" y="3971114"/>
                </a:moveTo>
                <a:cubicBezTo>
                  <a:pt x="2203937" y="3971347"/>
                  <a:pt x="2222955" y="3957304"/>
                  <a:pt x="2219377" y="3935650"/>
                </a:cubicBezTo>
                <a:cubicBezTo>
                  <a:pt x="2221644" y="3911514"/>
                  <a:pt x="2193064" y="3895724"/>
                  <a:pt x="2172197" y="3906100"/>
                </a:cubicBezTo>
                <a:cubicBezTo>
                  <a:pt x="2146347" y="3913093"/>
                  <a:pt x="2146347" y="3952116"/>
                  <a:pt x="2166301" y="3965877"/>
                </a:cubicBezTo>
                <a:cubicBezTo>
                  <a:pt x="2171912" y="3969373"/>
                  <a:pt x="2178333" y="3971036"/>
                  <a:pt x="2184735" y="3971114"/>
                </a:cubicBezTo>
                <a:close/>
                <a:moveTo>
                  <a:pt x="3834105" y="3971139"/>
                </a:moveTo>
                <a:cubicBezTo>
                  <a:pt x="3853710" y="3969458"/>
                  <a:pt x="3870997" y="3949026"/>
                  <a:pt x="3863962" y="3928212"/>
                </a:cubicBezTo>
                <a:cubicBezTo>
                  <a:pt x="3861216" y="3900462"/>
                  <a:pt x="3821865" y="3895724"/>
                  <a:pt x="3804477" y="3912645"/>
                </a:cubicBezTo>
                <a:cubicBezTo>
                  <a:pt x="3795783" y="3929115"/>
                  <a:pt x="3795554" y="3955963"/>
                  <a:pt x="3814544" y="3965890"/>
                </a:cubicBezTo>
                <a:cubicBezTo>
                  <a:pt x="3820778" y="3970177"/>
                  <a:pt x="3827571" y="3971699"/>
                  <a:pt x="3834105" y="3971139"/>
                </a:cubicBezTo>
                <a:close/>
                <a:moveTo>
                  <a:pt x="3526414" y="3971269"/>
                </a:moveTo>
                <a:cubicBezTo>
                  <a:pt x="3545954" y="3968961"/>
                  <a:pt x="3563337" y="3947933"/>
                  <a:pt x="3557247" y="3927417"/>
                </a:cubicBezTo>
                <a:cubicBezTo>
                  <a:pt x="3551156" y="3900519"/>
                  <a:pt x="3511230" y="3894137"/>
                  <a:pt x="3495215" y="3915336"/>
                </a:cubicBezTo>
                <a:cubicBezTo>
                  <a:pt x="3481229" y="3931064"/>
                  <a:pt x="3487771" y="3958646"/>
                  <a:pt x="3506944" y="3966625"/>
                </a:cubicBezTo>
                <a:cubicBezTo>
                  <a:pt x="3513148" y="3970728"/>
                  <a:pt x="3519901" y="3972038"/>
                  <a:pt x="3526414" y="3971269"/>
                </a:cubicBezTo>
                <a:close/>
                <a:moveTo>
                  <a:pt x="2488895" y="3971360"/>
                </a:moveTo>
                <a:cubicBezTo>
                  <a:pt x="2506808" y="3974112"/>
                  <a:pt x="2527235" y="3963797"/>
                  <a:pt x="2528757" y="3943341"/>
                </a:cubicBezTo>
                <a:cubicBezTo>
                  <a:pt x="2535297" y="3917914"/>
                  <a:pt x="2510038" y="3895724"/>
                  <a:pt x="2486130" y="3902889"/>
                </a:cubicBezTo>
                <a:cubicBezTo>
                  <a:pt x="2459526" y="3908206"/>
                  <a:pt x="2455917" y="3946345"/>
                  <a:pt x="2472599" y="3964144"/>
                </a:cubicBezTo>
                <a:cubicBezTo>
                  <a:pt x="2477225" y="3968073"/>
                  <a:pt x="2482911" y="3970443"/>
                  <a:pt x="2488895" y="3971360"/>
                </a:cubicBezTo>
                <a:close/>
                <a:moveTo>
                  <a:pt x="2395677" y="3971417"/>
                </a:moveTo>
                <a:cubicBezTo>
                  <a:pt x="2402962" y="3970496"/>
                  <a:pt x="2410088" y="3967618"/>
                  <a:pt x="2416141" y="3963589"/>
                </a:cubicBezTo>
                <a:cubicBezTo>
                  <a:pt x="2427775" y="3946784"/>
                  <a:pt x="2430508" y="3915936"/>
                  <a:pt x="2408605" y="3906267"/>
                </a:cubicBezTo>
                <a:cubicBezTo>
                  <a:pt x="2393057" y="3898900"/>
                  <a:pt x="2369583" y="3902814"/>
                  <a:pt x="2361839" y="3919849"/>
                </a:cubicBezTo>
                <a:cubicBezTo>
                  <a:pt x="2355888" y="3935964"/>
                  <a:pt x="2358873" y="3957604"/>
                  <a:pt x="2374375" y="3967503"/>
                </a:cubicBezTo>
                <a:cubicBezTo>
                  <a:pt x="2380986" y="3971301"/>
                  <a:pt x="2388389" y="3972337"/>
                  <a:pt x="2395677" y="3971417"/>
                </a:cubicBezTo>
                <a:close/>
                <a:moveTo>
                  <a:pt x="3108772" y="3971427"/>
                </a:moveTo>
                <a:cubicBezTo>
                  <a:pt x="3112487" y="3971954"/>
                  <a:pt x="3116392" y="3971555"/>
                  <a:pt x="3120494" y="3969844"/>
                </a:cubicBezTo>
                <a:cubicBezTo>
                  <a:pt x="3149260" y="3964142"/>
                  <a:pt x="3154204" y="3915787"/>
                  <a:pt x="3126786" y="3905295"/>
                </a:cubicBezTo>
                <a:cubicBezTo>
                  <a:pt x="3110156" y="3897312"/>
                  <a:pt x="3092851" y="3905979"/>
                  <a:pt x="3080265" y="3917155"/>
                </a:cubicBezTo>
                <a:cubicBezTo>
                  <a:pt x="3079591" y="3928788"/>
                  <a:pt x="3079591" y="3940421"/>
                  <a:pt x="3080265" y="3952053"/>
                </a:cubicBezTo>
                <a:cubicBezTo>
                  <a:pt x="3088188" y="3959922"/>
                  <a:pt x="3097627" y="3969844"/>
                  <a:pt x="3108772" y="3971427"/>
                </a:cubicBezTo>
                <a:close/>
                <a:moveTo>
                  <a:pt x="7322982" y="3971469"/>
                </a:moveTo>
                <a:cubicBezTo>
                  <a:pt x="7341452" y="3971832"/>
                  <a:pt x="7359575" y="3956487"/>
                  <a:pt x="7357721" y="3935627"/>
                </a:cubicBezTo>
                <a:cubicBezTo>
                  <a:pt x="7362666" y="3907359"/>
                  <a:pt x="7326027" y="3894137"/>
                  <a:pt x="7306247" y="3908271"/>
                </a:cubicBezTo>
                <a:cubicBezTo>
                  <a:pt x="7286916" y="3920126"/>
                  <a:pt x="7286466" y="3953182"/>
                  <a:pt x="7305123" y="3965492"/>
                </a:cubicBezTo>
                <a:cubicBezTo>
                  <a:pt x="7310630" y="3969482"/>
                  <a:pt x="7316825" y="3971348"/>
                  <a:pt x="7322982" y="3971469"/>
                </a:cubicBezTo>
                <a:close/>
                <a:moveTo>
                  <a:pt x="3727765" y="3971522"/>
                </a:moveTo>
                <a:cubicBezTo>
                  <a:pt x="3746499" y="3970867"/>
                  <a:pt x="3764378" y="3956258"/>
                  <a:pt x="3761335" y="3934945"/>
                </a:cubicBezTo>
                <a:cubicBezTo>
                  <a:pt x="3763589" y="3902403"/>
                  <a:pt x="3720083" y="3892549"/>
                  <a:pt x="3700698" y="3913633"/>
                </a:cubicBezTo>
                <a:cubicBezTo>
                  <a:pt x="3690779" y="3930133"/>
                  <a:pt x="3692357" y="3956029"/>
                  <a:pt x="3709489" y="3967257"/>
                </a:cubicBezTo>
                <a:cubicBezTo>
                  <a:pt x="3715181" y="3970408"/>
                  <a:pt x="3721520" y="3971741"/>
                  <a:pt x="3727765" y="3971522"/>
                </a:cubicBezTo>
                <a:close/>
                <a:moveTo>
                  <a:pt x="2286600" y="3971605"/>
                </a:moveTo>
                <a:cubicBezTo>
                  <a:pt x="2303688" y="3972831"/>
                  <a:pt x="2321794" y="3963151"/>
                  <a:pt x="2323670" y="3944388"/>
                </a:cubicBezTo>
                <a:cubicBezTo>
                  <a:pt x="2330486" y="3920964"/>
                  <a:pt x="2307081" y="3897312"/>
                  <a:pt x="2283675" y="3903680"/>
                </a:cubicBezTo>
                <a:cubicBezTo>
                  <a:pt x="2253427" y="3906182"/>
                  <a:pt x="2246372" y="3951439"/>
                  <a:pt x="2270485" y="3966676"/>
                </a:cubicBezTo>
                <a:cubicBezTo>
                  <a:pt x="2275323" y="3969576"/>
                  <a:pt x="2280909" y="3971196"/>
                  <a:pt x="2286600" y="3971605"/>
                </a:cubicBezTo>
                <a:close/>
                <a:moveTo>
                  <a:pt x="7017780" y="3971624"/>
                </a:moveTo>
                <a:cubicBezTo>
                  <a:pt x="7038192" y="3970045"/>
                  <a:pt x="7057294" y="3950238"/>
                  <a:pt x="7050813" y="3928522"/>
                </a:cubicBezTo>
                <a:cubicBezTo>
                  <a:pt x="7045810" y="3901605"/>
                  <a:pt x="7007834" y="3895724"/>
                  <a:pt x="6989642" y="3912689"/>
                </a:cubicBezTo>
                <a:cubicBezTo>
                  <a:pt x="6975316" y="3928522"/>
                  <a:pt x="6979409" y="3955441"/>
                  <a:pt x="6997829" y="3966524"/>
                </a:cubicBezTo>
                <a:cubicBezTo>
                  <a:pt x="7004026" y="3970653"/>
                  <a:pt x="7010975" y="3972151"/>
                  <a:pt x="7017780" y="3971624"/>
                </a:cubicBezTo>
                <a:close/>
                <a:moveTo>
                  <a:pt x="6504140" y="3971637"/>
                </a:moveTo>
                <a:cubicBezTo>
                  <a:pt x="6524485" y="3970432"/>
                  <a:pt x="6542931" y="3951035"/>
                  <a:pt x="6536410" y="3928697"/>
                </a:cubicBezTo>
                <a:cubicBezTo>
                  <a:pt x="6533894" y="3894137"/>
                  <a:pt x="6474637" y="3894137"/>
                  <a:pt x="6470062" y="3926877"/>
                </a:cubicBezTo>
                <a:cubicBezTo>
                  <a:pt x="6467316" y="3941202"/>
                  <a:pt x="6470519" y="3958254"/>
                  <a:pt x="6484018" y="3966212"/>
                </a:cubicBezTo>
                <a:cubicBezTo>
                  <a:pt x="6490367" y="3970418"/>
                  <a:pt x="6497359" y="3972038"/>
                  <a:pt x="6504140" y="3971637"/>
                </a:cubicBezTo>
                <a:close/>
                <a:moveTo>
                  <a:pt x="7427036" y="3971665"/>
                </a:moveTo>
                <a:cubicBezTo>
                  <a:pt x="7445657" y="3971524"/>
                  <a:pt x="7463411" y="3955769"/>
                  <a:pt x="7461529" y="3934821"/>
                </a:cubicBezTo>
                <a:cubicBezTo>
                  <a:pt x="7464267" y="3902965"/>
                  <a:pt x="7418176" y="3890962"/>
                  <a:pt x="7400150" y="3913353"/>
                </a:cubicBezTo>
                <a:cubicBezTo>
                  <a:pt x="7389654" y="3929743"/>
                  <a:pt x="7392392" y="3954904"/>
                  <a:pt x="7408821" y="3966215"/>
                </a:cubicBezTo>
                <a:cubicBezTo>
                  <a:pt x="7414525" y="3970024"/>
                  <a:pt x="7420829" y="3971711"/>
                  <a:pt x="7427036" y="3971665"/>
                </a:cubicBezTo>
                <a:close/>
                <a:moveTo>
                  <a:pt x="8144067" y="3971739"/>
                </a:moveTo>
                <a:cubicBezTo>
                  <a:pt x="8163786" y="3972630"/>
                  <a:pt x="8183857" y="3958026"/>
                  <a:pt x="8180455" y="3935175"/>
                </a:cubicBezTo>
                <a:cubicBezTo>
                  <a:pt x="8181589" y="3900583"/>
                  <a:pt x="8127841" y="3890962"/>
                  <a:pt x="8115141" y="3921888"/>
                </a:cubicBezTo>
                <a:cubicBezTo>
                  <a:pt x="8111966" y="3936550"/>
                  <a:pt x="8111966" y="3955563"/>
                  <a:pt x="8125346" y="3965414"/>
                </a:cubicBezTo>
                <a:cubicBezTo>
                  <a:pt x="8130959" y="3969423"/>
                  <a:pt x="8137493" y="3971442"/>
                  <a:pt x="8144067" y="3971739"/>
                </a:cubicBezTo>
                <a:close/>
                <a:moveTo>
                  <a:pt x="8351721" y="3971794"/>
                </a:moveTo>
                <a:cubicBezTo>
                  <a:pt x="8370618" y="3971350"/>
                  <a:pt x="8388807" y="3955423"/>
                  <a:pt x="8387949" y="3934821"/>
                </a:cubicBezTo>
                <a:cubicBezTo>
                  <a:pt x="8389779" y="3902735"/>
                  <a:pt x="8343564" y="3890962"/>
                  <a:pt x="8324803" y="3913122"/>
                </a:cubicBezTo>
                <a:cubicBezTo>
                  <a:pt x="8311991" y="3929050"/>
                  <a:pt x="8315194" y="3956058"/>
                  <a:pt x="8333268" y="3966677"/>
                </a:cubicBezTo>
                <a:cubicBezTo>
                  <a:pt x="8339045" y="3970370"/>
                  <a:pt x="8345423" y="3971942"/>
                  <a:pt x="8351721" y="3971794"/>
                </a:cubicBezTo>
                <a:close/>
                <a:moveTo>
                  <a:pt x="6195295" y="3971804"/>
                </a:moveTo>
                <a:cubicBezTo>
                  <a:pt x="6213738" y="3971123"/>
                  <a:pt x="6232406" y="3955027"/>
                  <a:pt x="6229137" y="3935297"/>
                </a:cubicBezTo>
                <a:cubicBezTo>
                  <a:pt x="6233954" y="3899067"/>
                  <a:pt x="6174079" y="3889375"/>
                  <a:pt x="6162838" y="3921682"/>
                </a:cubicBezTo>
                <a:cubicBezTo>
                  <a:pt x="6154579" y="3938297"/>
                  <a:pt x="6161232" y="3958835"/>
                  <a:pt x="6177749" y="3966912"/>
                </a:cubicBezTo>
                <a:cubicBezTo>
                  <a:pt x="6183026" y="3970546"/>
                  <a:pt x="6189148" y="3972032"/>
                  <a:pt x="6195295" y="3971804"/>
                </a:cubicBezTo>
                <a:close/>
                <a:moveTo>
                  <a:pt x="1466898" y="3971817"/>
                </a:moveTo>
                <a:cubicBezTo>
                  <a:pt x="1485585" y="3971892"/>
                  <a:pt x="1503665" y="3956518"/>
                  <a:pt x="1499620" y="3934927"/>
                </a:cubicBezTo>
                <a:cubicBezTo>
                  <a:pt x="1505015" y="3904987"/>
                  <a:pt x="1464549" y="3892550"/>
                  <a:pt x="1445443" y="3909363"/>
                </a:cubicBezTo>
                <a:cubicBezTo>
                  <a:pt x="1427230" y="3922721"/>
                  <a:pt x="1429477" y="3954964"/>
                  <a:pt x="1448813" y="3966249"/>
                </a:cubicBezTo>
                <a:cubicBezTo>
                  <a:pt x="1454374" y="3970049"/>
                  <a:pt x="1460670" y="3971791"/>
                  <a:pt x="1466898" y="3971817"/>
                </a:cubicBezTo>
                <a:close/>
                <a:moveTo>
                  <a:pt x="1873743" y="3971827"/>
                </a:moveTo>
                <a:cubicBezTo>
                  <a:pt x="1899593" y="3976687"/>
                  <a:pt x="1911617" y="3948455"/>
                  <a:pt x="1916160" y="3927627"/>
                </a:cubicBezTo>
                <a:cubicBezTo>
                  <a:pt x="1905261" y="3910503"/>
                  <a:pt x="1886898" y="3897312"/>
                  <a:pt x="1866028" y="3903560"/>
                </a:cubicBezTo>
                <a:cubicBezTo>
                  <a:pt x="1833600" y="3913048"/>
                  <a:pt x="1839956" y="3969745"/>
                  <a:pt x="1873743" y="3971827"/>
                </a:cubicBezTo>
                <a:close/>
                <a:moveTo>
                  <a:pt x="6607349" y="3971852"/>
                </a:moveTo>
                <a:cubicBezTo>
                  <a:pt x="6627189" y="3970173"/>
                  <a:pt x="6644885" y="3950532"/>
                  <a:pt x="6639427" y="3928824"/>
                </a:cubicBezTo>
                <a:cubicBezTo>
                  <a:pt x="6636243" y="3903555"/>
                  <a:pt x="6602357" y="3894137"/>
                  <a:pt x="6584390" y="3909528"/>
                </a:cubicBezTo>
                <a:cubicBezTo>
                  <a:pt x="6565741" y="3923311"/>
                  <a:pt x="6568470" y="3955241"/>
                  <a:pt x="6587574" y="3966957"/>
                </a:cubicBezTo>
                <a:cubicBezTo>
                  <a:pt x="6593885" y="3970977"/>
                  <a:pt x="6600736" y="3972413"/>
                  <a:pt x="6607349" y="3971852"/>
                </a:cubicBezTo>
                <a:close/>
                <a:moveTo>
                  <a:pt x="5881055" y="3971858"/>
                </a:moveTo>
                <a:cubicBezTo>
                  <a:pt x="5898932" y="3973662"/>
                  <a:pt x="5918199" y="3962884"/>
                  <a:pt x="5919751" y="3943240"/>
                </a:cubicBezTo>
                <a:cubicBezTo>
                  <a:pt x="5927567" y="3918439"/>
                  <a:pt x="5902050" y="3895724"/>
                  <a:pt x="5878142" y="3902909"/>
                </a:cubicBezTo>
                <a:cubicBezTo>
                  <a:pt x="5849176" y="3906850"/>
                  <a:pt x="5843429" y="3948803"/>
                  <a:pt x="5864349" y="3965723"/>
                </a:cubicBezTo>
                <a:cubicBezTo>
                  <a:pt x="5869291" y="3969257"/>
                  <a:pt x="5875096" y="3971257"/>
                  <a:pt x="5881055" y="3971858"/>
                </a:cubicBezTo>
                <a:close/>
                <a:moveTo>
                  <a:pt x="7121769" y="3971874"/>
                </a:moveTo>
                <a:cubicBezTo>
                  <a:pt x="7141909" y="3970101"/>
                  <a:pt x="7160401" y="3950440"/>
                  <a:pt x="7153676" y="3929241"/>
                </a:cubicBezTo>
                <a:cubicBezTo>
                  <a:pt x="7149079" y="3897784"/>
                  <a:pt x="7097814" y="3894137"/>
                  <a:pt x="7086780" y="3922859"/>
                </a:cubicBezTo>
                <a:cubicBezTo>
                  <a:pt x="7078504" y="3938587"/>
                  <a:pt x="7085860" y="3959558"/>
                  <a:pt x="7101952" y="3967080"/>
                </a:cubicBezTo>
                <a:cubicBezTo>
                  <a:pt x="7108159" y="3971069"/>
                  <a:pt x="7115056" y="3972466"/>
                  <a:pt x="7121769" y="3971874"/>
                </a:cubicBezTo>
                <a:close/>
                <a:moveTo>
                  <a:pt x="7940244" y="3971930"/>
                </a:moveTo>
                <a:cubicBezTo>
                  <a:pt x="7958501" y="3971791"/>
                  <a:pt x="7976250" y="3956491"/>
                  <a:pt x="7975235" y="3936320"/>
                </a:cubicBezTo>
                <a:cubicBezTo>
                  <a:pt x="7978616" y="3901447"/>
                  <a:pt x="7925425" y="3890962"/>
                  <a:pt x="7910775" y="3919681"/>
                </a:cubicBezTo>
                <a:cubicBezTo>
                  <a:pt x="7906718" y="3935864"/>
                  <a:pt x="7905591" y="3957745"/>
                  <a:pt x="7922495" y="3966634"/>
                </a:cubicBezTo>
                <a:cubicBezTo>
                  <a:pt x="7928017" y="3970338"/>
                  <a:pt x="7934159" y="3971976"/>
                  <a:pt x="7940244" y="3971930"/>
                </a:cubicBezTo>
                <a:close/>
                <a:moveTo>
                  <a:pt x="7735435" y="3971954"/>
                </a:moveTo>
                <a:cubicBezTo>
                  <a:pt x="7756579" y="3971361"/>
                  <a:pt x="7777628" y="3951036"/>
                  <a:pt x="7769974" y="3928127"/>
                </a:cubicBezTo>
                <a:cubicBezTo>
                  <a:pt x="7764531" y="3897582"/>
                  <a:pt x="7717813" y="3894137"/>
                  <a:pt x="7704205" y="3919630"/>
                </a:cubicBezTo>
                <a:cubicBezTo>
                  <a:pt x="7699216" y="3935477"/>
                  <a:pt x="7699443" y="3955917"/>
                  <a:pt x="7715318" y="3965333"/>
                </a:cubicBezTo>
                <a:cubicBezTo>
                  <a:pt x="7721328" y="3970156"/>
                  <a:pt x="7728386" y="3972151"/>
                  <a:pt x="7735435" y="3971954"/>
                </a:cubicBezTo>
                <a:close/>
                <a:moveTo>
                  <a:pt x="9173326" y="3971975"/>
                </a:moveTo>
                <a:cubicBezTo>
                  <a:pt x="9192721" y="3973327"/>
                  <a:pt x="9212950" y="3957702"/>
                  <a:pt x="9210726" y="3935716"/>
                </a:cubicBezTo>
                <a:cubicBezTo>
                  <a:pt x="9213691" y="3905476"/>
                  <a:pt x="9171266" y="3892549"/>
                  <a:pt x="9151651" y="3910785"/>
                </a:cubicBezTo>
                <a:cubicBezTo>
                  <a:pt x="9134316" y="3924174"/>
                  <a:pt x="9136597" y="3953490"/>
                  <a:pt x="9155072" y="3964570"/>
                </a:cubicBezTo>
                <a:cubicBezTo>
                  <a:pt x="9160489" y="3969187"/>
                  <a:pt x="9166862" y="3971524"/>
                  <a:pt x="9173326" y="3971975"/>
                </a:cubicBezTo>
                <a:close/>
                <a:moveTo>
                  <a:pt x="1572583" y="3972021"/>
                </a:moveTo>
                <a:cubicBezTo>
                  <a:pt x="1592842" y="3969555"/>
                  <a:pt x="1610503" y="3949096"/>
                  <a:pt x="1603147" y="3927216"/>
                </a:cubicBezTo>
                <a:cubicBezTo>
                  <a:pt x="1597445" y="3896664"/>
                  <a:pt x="1550007" y="3894137"/>
                  <a:pt x="1538375" y="3921473"/>
                </a:cubicBezTo>
                <a:cubicBezTo>
                  <a:pt x="1533584" y="3937553"/>
                  <a:pt x="1535640" y="3959836"/>
                  <a:pt x="1552287" y="3967876"/>
                </a:cubicBezTo>
                <a:cubicBezTo>
                  <a:pt x="1558788" y="3971666"/>
                  <a:pt x="1565830" y="3972843"/>
                  <a:pt x="1572583" y="3972021"/>
                </a:cubicBezTo>
                <a:close/>
                <a:moveTo>
                  <a:pt x="3316902" y="3972040"/>
                </a:moveTo>
                <a:cubicBezTo>
                  <a:pt x="3335130" y="3971270"/>
                  <a:pt x="3352595" y="3955308"/>
                  <a:pt x="3351747" y="3935181"/>
                </a:cubicBezTo>
                <a:cubicBezTo>
                  <a:pt x="3355816" y="3900017"/>
                  <a:pt x="3298165" y="3889375"/>
                  <a:pt x="3286635" y="3920375"/>
                </a:cubicBezTo>
                <a:cubicBezTo>
                  <a:pt x="3283243" y="3936338"/>
                  <a:pt x="3282791" y="3958084"/>
                  <a:pt x="3299069" y="3967338"/>
                </a:cubicBezTo>
                <a:cubicBezTo>
                  <a:pt x="3304665" y="3970866"/>
                  <a:pt x="3310826" y="3972297"/>
                  <a:pt x="3316902" y="3972040"/>
                </a:cubicBezTo>
                <a:close/>
                <a:moveTo>
                  <a:pt x="3623137" y="3972063"/>
                </a:moveTo>
                <a:cubicBezTo>
                  <a:pt x="3642282" y="3972181"/>
                  <a:pt x="3661235" y="3957228"/>
                  <a:pt x="3659010" y="3935977"/>
                </a:cubicBezTo>
                <a:cubicBezTo>
                  <a:pt x="3662204" y="3901016"/>
                  <a:pt x="3608355" y="3890962"/>
                  <a:pt x="3593752" y="3919982"/>
                </a:cubicBezTo>
                <a:cubicBezTo>
                  <a:pt x="3587591" y="3935292"/>
                  <a:pt x="3589417" y="3957229"/>
                  <a:pt x="3604704" y="3966597"/>
                </a:cubicBezTo>
                <a:cubicBezTo>
                  <a:pt x="3610352" y="3970310"/>
                  <a:pt x="3616755" y="3972024"/>
                  <a:pt x="3623137" y="3972063"/>
                </a:cubicBezTo>
                <a:close/>
                <a:moveTo>
                  <a:pt x="6296018" y="3972120"/>
                </a:moveTo>
                <a:cubicBezTo>
                  <a:pt x="6317764" y="3972088"/>
                  <a:pt x="6339477" y="3950622"/>
                  <a:pt x="6332196" y="3927486"/>
                </a:cubicBezTo>
                <a:cubicBezTo>
                  <a:pt x="6326417" y="3899380"/>
                  <a:pt x="6285273" y="3895724"/>
                  <a:pt x="6267937" y="3915147"/>
                </a:cubicBezTo>
                <a:cubicBezTo>
                  <a:pt x="6257766" y="3930457"/>
                  <a:pt x="6258922" y="3953536"/>
                  <a:pt x="6275334" y="3964275"/>
                </a:cubicBezTo>
                <a:cubicBezTo>
                  <a:pt x="6281517" y="3969759"/>
                  <a:pt x="6288769" y="3972130"/>
                  <a:pt x="6296018" y="3972120"/>
                </a:cubicBezTo>
                <a:close/>
                <a:moveTo>
                  <a:pt x="8560423" y="3972131"/>
                </a:moveTo>
                <a:cubicBezTo>
                  <a:pt x="8578941" y="3971626"/>
                  <a:pt x="8596655" y="3956075"/>
                  <a:pt x="8593395" y="3935625"/>
                </a:cubicBezTo>
                <a:cubicBezTo>
                  <a:pt x="8596369" y="3901944"/>
                  <a:pt x="8547646" y="3892550"/>
                  <a:pt x="8529575" y="3915462"/>
                </a:cubicBezTo>
                <a:cubicBezTo>
                  <a:pt x="8518366" y="3932417"/>
                  <a:pt x="8522941" y="3958537"/>
                  <a:pt x="8542384" y="3967244"/>
                </a:cubicBezTo>
                <a:cubicBezTo>
                  <a:pt x="8547988" y="3970795"/>
                  <a:pt x="8554251" y="3972299"/>
                  <a:pt x="8560423" y="3972131"/>
                </a:cubicBezTo>
                <a:close/>
                <a:moveTo>
                  <a:pt x="6400819" y="3972180"/>
                </a:moveTo>
                <a:cubicBezTo>
                  <a:pt x="6421846" y="3971242"/>
                  <a:pt x="6442427" y="3950778"/>
                  <a:pt x="6434433" y="3927983"/>
                </a:cubicBezTo>
                <a:cubicBezTo>
                  <a:pt x="6428310" y="3898511"/>
                  <a:pt x="6383179" y="3894137"/>
                  <a:pt x="6369572" y="3919925"/>
                </a:cubicBezTo>
                <a:cubicBezTo>
                  <a:pt x="6360954" y="3935582"/>
                  <a:pt x="6365944" y="3956304"/>
                  <a:pt x="6380685" y="3965974"/>
                </a:cubicBezTo>
                <a:cubicBezTo>
                  <a:pt x="6386751" y="3970637"/>
                  <a:pt x="6393810" y="3972494"/>
                  <a:pt x="6400819" y="3972180"/>
                </a:cubicBezTo>
                <a:close/>
                <a:moveTo>
                  <a:pt x="7837961" y="3972311"/>
                </a:moveTo>
                <a:cubicBezTo>
                  <a:pt x="7856353" y="3972429"/>
                  <a:pt x="7874745" y="3956021"/>
                  <a:pt x="7875429" y="3936624"/>
                </a:cubicBezTo>
                <a:cubicBezTo>
                  <a:pt x="7875201" y="3909839"/>
                  <a:pt x="7841440" y="3894137"/>
                  <a:pt x="7819768" y="3907068"/>
                </a:cubicBezTo>
                <a:cubicBezTo>
                  <a:pt x="7797641" y="3918382"/>
                  <a:pt x="7799010" y="3954635"/>
                  <a:pt x="7820225" y="3966181"/>
                </a:cubicBezTo>
                <a:cubicBezTo>
                  <a:pt x="7825700" y="3970395"/>
                  <a:pt x="7831830" y="3972271"/>
                  <a:pt x="7837961" y="3972311"/>
                </a:cubicBezTo>
                <a:close/>
                <a:moveTo>
                  <a:pt x="6912773" y="3972313"/>
                </a:moveTo>
                <a:cubicBezTo>
                  <a:pt x="6931091" y="3972484"/>
                  <a:pt x="6949821" y="3956077"/>
                  <a:pt x="6948130" y="3936200"/>
                </a:cubicBezTo>
                <a:cubicBezTo>
                  <a:pt x="6953091" y="3897359"/>
                  <a:pt x="6885668" y="3890962"/>
                  <a:pt x="6880707" y="3928431"/>
                </a:cubicBezTo>
                <a:cubicBezTo>
                  <a:pt x="6873716" y="3942826"/>
                  <a:pt x="6883187" y="3958133"/>
                  <a:pt x="6895364" y="3966130"/>
                </a:cubicBezTo>
                <a:cubicBezTo>
                  <a:pt x="6900607" y="3970357"/>
                  <a:pt x="6906667" y="3972255"/>
                  <a:pt x="6912773" y="3972313"/>
                </a:cubicBezTo>
                <a:close/>
                <a:moveTo>
                  <a:pt x="3215462" y="3972576"/>
                </a:moveTo>
                <a:cubicBezTo>
                  <a:pt x="3246922" y="3971428"/>
                  <a:pt x="3254217" y="3933567"/>
                  <a:pt x="3241907" y="3909703"/>
                </a:cubicBezTo>
                <a:cubicBezTo>
                  <a:pt x="3225493" y="3905802"/>
                  <a:pt x="3205203" y="3897312"/>
                  <a:pt x="3190385" y="3910391"/>
                </a:cubicBezTo>
                <a:cubicBezTo>
                  <a:pt x="3166904" y="3930584"/>
                  <a:pt x="3183546" y="3975100"/>
                  <a:pt x="3215462" y="3972576"/>
                </a:cubicBezTo>
                <a:close/>
                <a:moveTo>
                  <a:pt x="6400364" y="4062334"/>
                </a:moveTo>
                <a:cubicBezTo>
                  <a:pt x="6412550" y="4061298"/>
                  <a:pt x="6423486" y="4047806"/>
                  <a:pt x="6420581" y="4034826"/>
                </a:cubicBezTo>
                <a:cubicBezTo>
                  <a:pt x="6418530" y="4015470"/>
                  <a:pt x="6390051" y="4014787"/>
                  <a:pt x="6379570" y="4027312"/>
                </a:cubicBezTo>
                <a:cubicBezTo>
                  <a:pt x="6376836" y="4038014"/>
                  <a:pt x="6375241" y="4054182"/>
                  <a:pt x="6388228" y="4058736"/>
                </a:cubicBezTo>
                <a:cubicBezTo>
                  <a:pt x="6392101" y="4061639"/>
                  <a:pt x="6396302" y="4062678"/>
                  <a:pt x="6400364" y="4062334"/>
                </a:cubicBezTo>
                <a:close/>
                <a:moveTo>
                  <a:pt x="2406932" y="4072486"/>
                </a:moveTo>
                <a:cubicBezTo>
                  <a:pt x="2417001" y="4068485"/>
                  <a:pt x="2424792" y="4060081"/>
                  <a:pt x="2425024" y="4047848"/>
                </a:cubicBezTo>
                <a:cubicBezTo>
                  <a:pt x="2428920" y="4027038"/>
                  <a:pt x="2413096" y="3998912"/>
                  <a:pt x="2388758" y="4004400"/>
                </a:cubicBezTo>
                <a:cubicBezTo>
                  <a:pt x="2356679" y="4005315"/>
                  <a:pt x="2347952" y="4057680"/>
                  <a:pt x="2375247" y="4070714"/>
                </a:cubicBezTo>
                <a:cubicBezTo>
                  <a:pt x="2384513" y="4076088"/>
                  <a:pt x="2396878" y="4076488"/>
                  <a:pt x="2406932" y="4072486"/>
                </a:cubicBezTo>
                <a:close/>
                <a:moveTo>
                  <a:pt x="1993693" y="4072494"/>
                </a:moveTo>
                <a:cubicBezTo>
                  <a:pt x="2003074" y="4069387"/>
                  <a:pt x="2011028" y="4062547"/>
                  <a:pt x="2013870" y="4052516"/>
                </a:cubicBezTo>
                <a:cubicBezTo>
                  <a:pt x="2025693" y="4026981"/>
                  <a:pt x="1997500" y="3994150"/>
                  <a:pt x="1970438" y="4005549"/>
                </a:cubicBezTo>
                <a:cubicBezTo>
                  <a:pt x="1941576" y="4013301"/>
                  <a:pt x="1936804" y="4057760"/>
                  <a:pt x="1964985" y="4070071"/>
                </a:cubicBezTo>
                <a:cubicBezTo>
                  <a:pt x="1973509" y="4074973"/>
                  <a:pt x="1984311" y="4075600"/>
                  <a:pt x="1993693" y="4072494"/>
                </a:cubicBezTo>
                <a:close/>
                <a:moveTo>
                  <a:pt x="5894760" y="4072788"/>
                </a:moveTo>
                <a:cubicBezTo>
                  <a:pt x="5904644" y="4070293"/>
                  <a:pt x="5913385" y="4063773"/>
                  <a:pt x="5917270" y="4053794"/>
                </a:cubicBezTo>
                <a:cubicBezTo>
                  <a:pt x="5929154" y="4032476"/>
                  <a:pt x="5912700" y="4000727"/>
                  <a:pt x="5886875" y="4002994"/>
                </a:cubicBezTo>
                <a:cubicBezTo>
                  <a:pt x="5853281" y="4000500"/>
                  <a:pt x="5840254" y="4049259"/>
                  <a:pt x="5865393" y="4067628"/>
                </a:cubicBezTo>
                <a:cubicBezTo>
                  <a:pt x="5873849" y="4073752"/>
                  <a:pt x="5884876" y="4075283"/>
                  <a:pt x="5894760" y="4072788"/>
                </a:cubicBezTo>
                <a:close/>
                <a:moveTo>
                  <a:pt x="6616076" y="4072811"/>
                </a:moveTo>
                <a:cubicBezTo>
                  <a:pt x="6625048" y="4070202"/>
                  <a:pt x="6632754" y="4064296"/>
                  <a:pt x="6635679" y="4054663"/>
                </a:cubicBezTo>
                <a:cubicBezTo>
                  <a:pt x="6646704" y="4031498"/>
                  <a:pt x="6629604" y="3997324"/>
                  <a:pt x="6601704" y="4003058"/>
                </a:cubicBezTo>
                <a:cubicBezTo>
                  <a:pt x="6568629" y="4004434"/>
                  <a:pt x="6560979" y="4056039"/>
                  <a:pt x="6588879" y="4071177"/>
                </a:cubicBezTo>
                <a:cubicBezTo>
                  <a:pt x="6596867" y="4074732"/>
                  <a:pt x="6607104" y="4075420"/>
                  <a:pt x="6616076" y="4072811"/>
                </a:cubicBezTo>
                <a:close/>
                <a:moveTo>
                  <a:pt x="3224593" y="4073043"/>
                </a:moveTo>
                <a:cubicBezTo>
                  <a:pt x="3234310" y="4070614"/>
                  <a:pt x="3242916" y="4064211"/>
                  <a:pt x="3246678" y="4054264"/>
                </a:cubicBezTo>
                <a:cubicBezTo>
                  <a:pt x="3257392" y="4030711"/>
                  <a:pt x="3236191" y="3997325"/>
                  <a:pt x="3209290" y="4002813"/>
                </a:cubicBezTo>
                <a:cubicBezTo>
                  <a:pt x="3178514" y="4005785"/>
                  <a:pt x="3170079" y="4052663"/>
                  <a:pt x="3195840" y="4067984"/>
                </a:cubicBezTo>
                <a:cubicBezTo>
                  <a:pt x="3204047" y="4073930"/>
                  <a:pt x="3214876" y="4075473"/>
                  <a:pt x="3224593" y="4073043"/>
                </a:cubicBezTo>
                <a:close/>
                <a:moveTo>
                  <a:pt x="7439366" y="4073232"/>
                </a:moveTo>
                <a:cubicBezTo>
                  <a:pt x="7449042" y="4070296"/>
                  <a:pt x="7457129" y="4063568"/>
                  <a:pt x="7459555" y="4052963"/>
                </a:cubicBezTo>
                <a:cubicBezTo>
                  <a:pt x="7469029" y="4029929"/>
                  <a:pt x="7449851" y="3998912"/>
                  <a:pt x="7423278" y="4003929"/>
                </a:cubicBezTo>
                <a:cubicBezTo>
                  <a:pt x="7390005" y="4005982"/>
                  <a:pt x="7383304" y="4055244"/>
                  <a:pt x="7409645" y="4070752"/>
                </a:cubicBezTo>
                <a:cubicBezTo>
                  <a:pt x="7418426" y="4075314"/>
                  <a:pt x="7429690" y="4076168"/>
                  <a:pt x="7439366" y="4073232"/>
                </a:cubicBezTo>
                <a:close/>
                <a:moveTo>
                  <a:pt x="3735441" y="4073341"/>
                </a:moveTo>
                <a:cubicBezTo>
                  <a:pt x="3744331" y="4071426"/>
                  <a:pt x="3752366" y="4066280"/>
                  <a:pt x="3756925" y="4057703"/>
                </a:cubicBezTo>
                <a:cubicBezTo>
                  <a:pt x="3771741" y="4034604"/>
                  <a:pt x="3753049" y="3997324"/>
                  <a:pt x="3723872" y="4003042"/>
                </a:cubicBezTo>
                <a:cubicBezTo>
                  <a:pt x="3691275" y="4004871"/>
                  <a:pt x="3682841" y="4053815"/>
                  <a:pt x="3708827" y="4069596"/>
                </a:cubicBezTo>
                <a:cubicBezTo>
                  <a:pt x="3716806" y="4073941"/>
                  <a:pt x="3726550" y="4075256"/>
                  <a:pt x="3735441" y="4073341"/>
                </a:cubicBezTo>
                <a:close/>
                <a:moveTo>
                  <a:pt x="1782635" y="4073524"/>
                </a:moveTo>
                <a:cubicBezTo>
                  <a:pt x="1791703" y="4072107"/>
                  <a:pt x="1800151" y="4067401"/>
                  <a:pt x="1804799" y="4059464"/>
                </a:cubicBezTo>
                <a:cubicBezTo>
                  <a:pt x="1820901" y="4035651"/>
                  <a:pt x="1798677" y="3995737"/>
                  <a:pt x="1768742" y="4003675"/>
                </a:cubicBezTo>
                <a:cubicBezTo>
                  <a:pt x="1739034" y="4007983"/>
                  <a:pt x="1733593" y="4052433"/>
                  <a:pt x="1756723" y="4067855"/>
                </a:cubicBezTo>
                <a:cubicBezTo>
                  <a:pt x="1763866" y="4073071"/>
                  <a:pt x="1773562" y="4074942"/>
                  <a:pt x="1782635" y="4073524"/>
                </a:cubicBezTo>
                <a:close/>
                <a:moveTo>
                  <a:pt x="6291105" y="4073619"/>
                </a:moveTo>
                <a:cubicBezTo>
                  <a:pt x="6308290" y="4075623"/>
                  <a:pt x="6326761" y="4065571"/>
                  <a:pt x="6330704" y="4047757"/>
                </a:cubicBezTo>
                <a:cubicBezTo>
                  <a:pt x="6341904" y="4019933"/>
                  <a:pt x="6305105" y="3992562"/>
                  <a:pt x="6280648" y="4007265"/>
                </a:cubicBezTo>
                <a:cubicBezTo>
                  <a:pt x="6257563" y="4017671"/>
                  <a:pt x="6254591" y="4052960"/>
                  <a:pt x="6274934" y="4067437"/>
                </a:cubicBezTo>
                <a:cubicBezTo>
                  <a:pt x="6279791" y="4070943"/>
                  <a:pt x="6285377" y="4072950"/>
                  <a:pt x="6291105" y="4073619"/>
                </a:cubicBezTo>
                <a:close/>
                <a:moveTo>
                  <a:pt x="1568176" y="4073931"/>
                </a:moveTo>
                <a:cubicBezTo>
                  <a:pt x="1583994" y="4073835"/>
                  <a:pt x="1599682" y="4063730"/>
                  <a:pt x="1602931" y="4047359"/>
                </a:cubicBezTo>
                <a:cubicBezTo>
                  <a:pt x="1611368" y="4022118"/>
                  <a:pt x="1585376" y="3994150"/>
                  <a:pt x="1559613" y="4004382"/>
                </a:cubicBezTo>
                <a:cubicBezTo>
                  <a:pt x="1531798" y="4013250"/>
                  <a:pt x="1527237" y="4056227"/>
                  <a:pt x="1552772" y="4070552"/>
                </a:cubicBezTo>
                <a:cubicBezTo>
                  <a:pt x="1557617" y="4072883"/>
                  <a:pt x="1562903" y="4073963"/>
                  <a:pt x="1568176" y="4073931"/>
                </a:cubicBezTo>
                <a:close/>
                <a:moveTo>
                  <a:pt x="6819225" y="4074045"/>
                </a:moveTo>
                <a:cubicBezTo>
                  <a:pt x="6829144" y="4071987"/>
                  <a:pt x="6837955" y="4065928"/>
                  <a:pt x="6841707" y="4055640"/>
                </a:cubicBezTo>
                <a:cubicBezTo>
                  <a:pt x="6854667" y="4031404"/>
                  <a:pt x="6830338" y="3995737"/>
                  <a:pt x="6802825" y="4004882"/>
                </a:cubicBezTo>
                <a:cubicBezTo>
                  <a:pt x="6774403" y="4009455"/>
                  <a:pt x="6767354" y="4052896"/>
                  <a:pt x="6790092" y="4068443"/>
                </a:cubicBezTo>
                <a:cubicBezTo>
                  <a:pt x="6798278" y="4074159"/>
                  <a:pt x="6809306" y="4076102"/>
                  <a:pt x="6819225" y="4074045"/>
                </a:cubicBezTo>
                <a:close/>
                <a:moveTo>
                  <a:pt x="3117200" y="4074237"/>
                </a:moveTo>
                <a:cubicBezTo>
                  <a:pt x="3126353" y="4073097"/>
                  <a:pt x="3134880" y="4068705"/>
                  <a:pt x="3139883" y="4060720"/>
                </a:cubicBezTo>
                <a:cubicBezTo>
                  <a:pt x="3152617" y="4038134"/>
                  <a:pt x="3140565" y="4002315"/>
                  <a:pt x="3111458" y="4002771"/>
                </a:cubicBezTo>
                <a:cubicBezTo>
                  <a:pt x="3078030" y="4002087"/>
                  <a:pt x="3068479" y="4049541"/>
                  <a:pt x="3090764" y="4068248"/>
                </a:cubicBezTo>
                <a:cubicBezTo>
                  <a:pt x="3098269" y="4073267"/>
                  <a:pt x="3108047" y="4075378"/>
                  <a:pt x="3117200" y="4074237"/>
                </a:cubicBezTo>
                <a:close/>
                <a:moveTo>
                  <a:pt x="2087417" y="4074254"/>
                </a:moveTo>
                <a:cubicBezTo>
                  <a:pt x="2106737" y="4071707"/>
                  <a:pt x="2123927" y="4052183"/>
                  <a:pt x="2118614" y="4031893"/>
                </a:cubicBezTo>
                <a:cubicBezTo>
                  <a:pt x="2114501" y="4005066"/>
                  <a:pt x="2075419" y="3992562"/>
                  <a:pt x="2058496" y="4015524"/>
                </a:cubicBezTo>
                <a:cubicBezTo>
                  <a:pt x="2041569" y="4030983"/>
                  <a:pt x="2046369" y="4061675"/>
                  <a:pt x="2068096" y="4070542"/>
                </a:cubicBezTo>
                <a:cubicBezTo>
                  <a:pt x="2074271" y="4074065"/>
                  <a:pt x="2080973" y="4075103"/>
                  <a:pt x="2087417" y="4074254"/>
                </a:cubicBezTo>
                <a:close/>
                <a:moveTo>
                  <a:pt x="7120066" y="4074330"/>
                </a:moveTo>
                <a:cubicBezTo>
                  <a:pt x="7137723" y="4073661"/>
                  <a:pt x="7154647" y="4058900"/>
                  <a:pt x="7154477" y="4040067"/>
                </a:cubicBezTo>
                <a:cubicBezTo>
                  <a:pt x="7157879" y="4011109"/>
                  <a:pt x="7116831" y="3990975"/>
                  <a:pt x="7096420" y="4012241"/>
                </a:cubicBezTo>
                <a:cubicBezTo>
                  <a:pt x="7076916" y="4026719"/>
                  <a:pt x="7080998" y="4059748"/>
                  <a:pt x="7102770" y="4069928"/>
                </a:cubicBezTo>
                <a:cubicBezTo>
                  <a:pt x="7108213" y="4073209"/>
                  <a:pt x="7114180" y="4074552"/>
                  <a:pt x="7120066" y="4074330"/>
                </a:cubicBezTo>
                <a:close/>
                <a:moveTo>
                  <a:pt x="3011344" y="4074437"/>
                </a:moveTo>
                <a:cubicBezTo>
                  <a:pt x="3030404" y="4071806"/>
                  <a:pt x="3047620" y="4052387"/>
                  <a:pt x="3042192" y="4031939"/>
                </a:cubicBezTo>
                <a:cubicBezTo>
                  <a:pt x="3041062" y="4008339"/>
                  <a:pt x="3012340" y="3995737"/>
                  <a:pt x="2992891" y="4006506"/>
                </a:cubicBezTo>
                <a:cubicBezTo>
                  <a:pt x="2968919" y="4018191"/>
                  <a:pt x="2968466" y="4058517"/>
                  <a:pt x="2992439" y="4070889"/>
                </a:cubicBezTo>
                <a:cubicBezTo>
                  <a:pt x="2998432" y="4074326"/>
                  <a:pt x="3004990" y="4075315"/>
                  <a:pt x="3011344" y="4074437"/>
                </a:cubicBezTo>
                <a:close/>
                <a:moveTo>
                  <a:pt x="7530607" y="4074498"/>
                </a:moveTo>
                <a:cubicBezTo>
                  <a:pt x="7548833" y="4073699"/>
                  <a:pt x="7566476" y="4060780"/>
                  <a:pt x="7563543" y="4040212"/>
                </a:cubicBezTo>
                <a:cubicBezTo>
                  <a:pt x="7567454" y="4016707"/>
                  <a:pt x="7541686" y="3995737"/>
                  <a:pt x="7519599" y="4004724"/>
                </a:cubicBezTo>
                <a:cubicBezTo>
                  <a:pt x="7490840" y="4012329"/>
                  <a:pt x="7488079" y="4056805"/>
                  <a:pt x="7512927" y="4071092"/>
                </a:cubicBezTo>
                <a:cubicBezTo>
                  <a:pt x="7518391" y="4073684"/>
                  <a:pt x="7524531" y="4074765"/>
                  <a:pt x="7530607" y="4074498"/>
                </a:cubicBezTo>
                <a:close/>
                <a:moveTo>
                  <a:pt x="7322938" y="4074545"/>
                </a:moveTo>
                <a:cubicBezTo>
                  <a:pt x="7341666" y="4075272"/>
                  <a:pt x="7361233" y="4060340"/>
                  <a:pt x="7358997" y="4040093"/>
                </a:cubicBezTo>
                <a:cubicBezTo>
                  <a:pt x="7362667" y="4018272"/>
                  <a:pt x="7339502" y="4000499"/>
                  <a:pt x="7318401" y="4004548"/>
                </a:cubicBezTo>
                <a:cubicBezTo>
                  <a:pt x="7289502" y="4008823"/>
                  <a:pt x="7281704" y="4052467"/>
                  <a:pt x="7305328" y="4068214"/>
                </a:cubicBezTo>
                <a:cubicBezTo>
                  <a:pt x="7310546" y="4072320"/>
                  <a:pt x="7316695" y="4074303"/>
                  <a:pt x="7322938" y="4074545"/>
                </a:cubicBezTo>
                <a:close/>
                <a:moveTo>
                  <a:pt x="7020436" y="4074572"/>
                </a:moveTo>
                <a:cubicBezTo>
                  <a:pt x="7041198" y="4071588"/>
                  <a:pt x="7059567" y="4049676"/>
                  <a:pt x="7050383" y="4028019"/>
                </a:cubicBezTo>
                <a:cubicBezTo>
                  <a:pt x="7043806" y="4006874"/>
                  <a:pt x="7017272" y="3997325"/>
                  <a:pt x="6998448" y="4008920"/>
                </a:cubicBezTo>
                <a:cubicBezTo>
                  <a:pt x="6975316" y="4020516"/>
                  <a:pt x="6975770" y="4059623"/>
                  <a:pt x="6999809" y="4070537"/>
                </a:cubicBezTo>
                <a:cubicBezTo>
                  <a:pt x="7006329" y="4074459"/>
                  <a:pt x="7013516" y="4075567"/>
                  <a:pt x="7020436" y="4074572"/>
                </a:cubicBezTo>
                <a:close/>
                <a:moveTo>
                  <a:pt x="1264407" y="4074604"/>
                </a:moveTo>
                <a:cubicBezTo>
                  <a:pt x="1281399" y="4073103"/>
                  <a:pt x="1297394" y="4057773"/>
                  <a:pt x="1297049" y="4039982"/>
                </a:cubicBezTo>
                <a:cubicBezTo>
                  <a:pt x="1298652" y="4015799"/>
                  <a:pt x="1270064" y="3994150"/>
                  <a:pt x="1247880" y="4006357"/>
                </a:cubicBezTo>
                <a:cubicBezTo>
                  <a:pt x="1219289" y="4015799"/>
                  <a:pt x="1219289" y="4061170"/>
                  <a:pt x="1247652" y="4071074"/>
                </a:cubicBezTo>
                <a:cubicBezTo>
                  <a:pt x="1252968" y="4074068"/>
                  <a:pt x="1258743" y="4075104"/>
                  <a:pt x="1264407" y="4074604"/>
                </a:cubicBezTo>
                <a:close/>
                <a:moveTo>
                  <a:pt x="3623430" y="4074687"/>
                </a:moveTo>
                <a:cubicBezTo>
                  <a:pt x="3641672" y="4075027"/>
                  <a:pt x="3659724" y="4059803"/>
                  <a:pt x="3658371" y="4039733"/>
                </a:cubicBezTo>
                <a:cubicBezTo>
                  <a:pt x="3662204" y="4015013"/>
                  <a:pt x="3633344" y="3995737"/>
                  <a:pt x="3611473" y="4006396"/>
                </a:cubicBezTo>
                <a:cubicBezTo>
                  <a:pt x="3586896" y="4016148"/>
                  <a:pt x="3584416" y="4054475"/>
                  <a:pt x="3605836" y="4068762"/>
                </a:cubicBezTo>
                <a:cubicBezTo>
                  <a:pt x="3611248" y="4072730"/>
                  <a:pt x="3617349" y="4074573"/>
                  <a:pt x="3623430" y="4074687"/>
                </a:cubicBezTo>
                <a:close/>
                <a:moveTo>
                  <a:pt x="7737429" y="4074698"/>
                </a:moveTo>
                <a:cubicBezTo>
                  <a:pt x="7754871" y="4073348"/>
                  <a:pt x="7771161" y="4058234"/>
                  <a:pt x="7771331" y="4039751"/>
                </a:cubicBezTo>
                <a:cubicBezTo>
                  <a:pt x="7772241" y="4014417"/>
                  <a:pt x="7743129" y="3994150"/>
                  <a:pt x="7720386" y="4006357"/>
                </a:cubicBezTo>
                <a:cubicBezTo>
                  <a:pt x="7692866" y="4016030"/>
                  <a:pt x="7693093" y="4061170"/>
                  <a:pt x="7720158" y="4071074"/>
                </a:cubicBezTo>
                <a:cubicBezTo>
                  <a:pt x="7725673" y="4074068"/>
                  <a:pt x="7731615" y="4075147"/>
                  <a:pt x="7737429" y="4074698"/>
                </a:cubicBezTo>
                <a:close/>
                <a:moveTo>
                  <a:pt x="3525969" y="4074739"/>
                </a:moveTo>
                <a:cubicBezTo>
                  <a:pt x="3545131" y="4071959"/>
                  <a:pt x="3562236" y="4052791"/>
                  <a:pt x="3557606" y="4032715"/>
                </a:cubicBezTo>
                <a:cubicBezTo>
                  <a:pt x="3553491" y="4008023"/>
                  <a:pt x="3520338" y="3992562"/>
                  <a:pt x="3501133" y="4010100"/>
                </a:cubicBezTo>
                <a:cubicBezTo>
                  <a:pt x="3479641" y="4024408"/>
                  <a:pt x="3482842" y="4061791"/>
                  <a:pt x="3506849" y="4071483"/>
                </a:cubicBezTo>
                <a:cubicBezTo>
                  <a:pt x="3512965" y="4074772"/>
                  <a:pt x="3519581" y="4075666"/>
                  <a:pt x="3525969" y="4074739"/>
                </a:cubicBezTo>
                <a:close/>
                <a:moveTo>
                  <a:pt x="6912273" y="4074799"/>
                </a:moveTo>
                <a:cubicBezTo>
                  <a:pt x="6930773" y="4074038"/>
                  <a:pt x="6949370" y="4059685"/>
                  <a:pt x="6948506" y="4040319"/>
                </a:cubicBezTo>
                <a:cubicBezTo>
                  <a:pt x="6951504" y="4013813"/>
                  <a:pt x="6916905" y="3992562"/>
                  <a:pt x="6894530" y="4009242"/>
                </a:cubicBezTo>
                <a:cubicBezTo>
                  <a:pt x="6870541" y="4021353"/>
                  <a:pt x="6872387" y="4057457"/>
                  <a:pt x="6894530" y="4070711"/>
                </a:cubicBezTo>
                <a:cubicBezTo>
                  <a:pt x="6899951" y="4073796"/>
                  <a:pt x="6906107" y="4075052"/>
                  <a:pt x="6912273" y="4074799"/>
                </a:cubicBezTo>
                <a:close/>
                <a:moveTo>
                  <a:pt x="7223266" y="4074861"/>
                </a:moveTo>
                <a:cubicBezTo>
                  <a:pt x="7240331" y="4073932"/>
                  <a:pt x="7256114" y="4059571"/>
                  <a:pt x="7255601" y="4041108"/>
                </a:cubicBezTo>
                <a:cubicBezTo>
                  <a:pt x="7259479" y="4015121"/>
                  <a:pt x="7228455" y="3994150"/>
                  <a:pt x="7206100" y="4007827"/>
                </a:cubicBezTo>
                <a:cubicBezTo>
                  <a:pt x="7182147" y="4019452"/>
                  <a:pt x="7181691" y="4060255"/>
                  <a:pt x="7206328" y="4070969"/>
                </a:cubicBezTo>
                <a:cubicBezTo>
                  <a:pt x="7211746" y="4073989"/>
                  <a:pt x="7217577" y="4075171"/>
                  <a:pt x="7223266" y="4074861"/>
                </a:cubicBezTo>
                <a:close/>
                <a:moveTo>
                  <a:pt x="1364512" y="4074871"/>
                </a:moveTo>
                <a:cubicBezTo>
                  <a:pt x="1383025" y="4074259"/>
                  <a:pt x="1401384" y="4060084"/>
                  <a:pt x="1400025" y="4039982"/>
                </a:cubicBezTo>
                <a:cubicBezTo>
                  <a:pt x="1401833" y="4012950"/>
                  <a:pt x="1367695" y="3992562"/>
                  <a:pt x="1345991" y="4009056"/>
                </a:cubicBezTo>
                <a:cubicBezTo>
                  <a:pt x="1325185" y="4023259"/>
                  <a:pt x="1324053" y="4057621"/>
                  <a:pt x="1346668" y="4070679"/>
                </a:cubicBezTo>
                <a:cubicBezTo>
                  <a:pt x="1352153" y="4073772"/>
                  <a:pt x="1358341" y="4075075"/>
                  <a:pt x="1364512" y="4074871"/>
                </a:cubicBezTo>
                <a:close/>
                <a:moveTo>
                  <a:pt x="3422803" y="4074978"/>
                </a:moveTo>
                <a:cubicBezTo>
                  <a:pt x="3441853" y="4072739"/>
                  <a:pt x="3459117" y="4054527"/>
                  <a:pt x="3454695" y="4034131"/>
                </a:cubicBezTo>
                <a:cubicBezTo>
                  <a:pt x="3451293" y="4010820"/>
                  <a:pt x="3422718" y="3995737"/>
                  <a:pt x="3402534" y="4008992"/>
                </a:cubicBezTo>
                <a:cubicBezTo>
                  <a:pt x="3379175" y="4021561"/>
                  <a:pt x="3378041" y="4061098"/>
                  <a:pt x="3403895" y="4071382"/>
                </a:cubicBezTo>
                <a:cubicBezTo>
                  <a:pt x="3409905" y="4074695"/>
                  <a:pt x="3416453" y="4075724"/>
                  <a:pt x="3422803" y="4074978"/>
                </a:cubicBezTo>
                <a:close/>
                <a:moveTo>
                  <a:pt x="1158847" y="4075008"/>
                </a:moveTo>
                <a:cubicBezTo>
                  <a:pt x="1174206" y="4074901"/>
                  <a:pt x="1189471" y="4064156"/>
                  <a:pt x="1192036" y="4047997"/>
                </a:cubicBezTo>
                <a:cubicBezTo>
                  <a:pt x="1200245" y="4023701"/>
                  <a:pt x="1174020" y="3995737"/>
                  <a:pt x="1149168" y="4004676"/>
                </a:cubicBezTo>
                <a:cubicBezTo>
                  <a:pt x="1119758" y="4011782"/>
                  <a:pt x="1116111" y="4059229"/>
                  <a:pt x="1143925" y="4071377"/>
                </a:cubicBezTo>
                <a:cubicBezTo>
                  <a:pt x="1148598" y="4073898"/>
                  <a:pt x="1153727" y="4075044"/>
                  <a:pt x="1158847" y="4075008"/>
                </a:cubicBezTo>
                <a:close/>
                <a:moveTo>
                  <a:pt x="3315480" y="4075055"/>
                </a:moveTo>
                <a:cubicBezTo>
                  <a:pt x="3332079" y="4074948"/>
                  <a:pt x="3348679" y="4064129"/>
                  <a:pt x="3351626" y="4047024"/>
                </a:cubicBezTo>
                <a:cubicBezTo>
                  <a:pt x="3357404" y="4024673"/>
                  <a:pt x="3336832" y="4000499"/>
                  <a:pt x="3313255" y="4003692"/>
                </a:cubicBezTo>
                <a:cubicBezTo>
                  <a:pt x="3279507" y="4004604"/>
                  <a:pt x="3273266" y="4056147"/>
                  <a:pt x="3299386" y="4071427"/>
                </a:cubicBezTo>
                <a:cubicBezTo>
                  <a:pt x="3304414" y="4073935"/>
                  <a:pt x="3309947" y="4075090"/>
                  <a:pt x="3315480" y="4075055"/>
                </a:cubicBezTo>
                <a:close/>
                <a:moveTo>
                  <a:pt x="6709828" y="4075060"/>
                </a:moveTo>
                <a:cubicBezTo>
                  <a:pt x="6727199" y="4074234"/>
                  <a:pt x="6743995" y="4060133"/>
                  <a:pt x="6741274" y="4040759"/>
                </a:cubicBezTo>
                <a:cubicBezTo>
                  <a:pt x="6745129" y="4017899"/>
                  <a:pt x="6721090" y="3997325"/>
                  <a:pt x="6699318" y="4004411"/>
                </a:cubicBezTo>
                <a:cubicBezTo>
                  <a:pt x="6670289" y="4010355"/>
                  <a:pt x="6667341" y="4059275"/>
                  <a:pt x="6692968" y="4071163"/>
                </a:cubicBezTo>
                <a:cubicBezTo>
                  <a:pt x="6698184" y="4074134"/>
                  <a:pt x="6704038" y="4075334"/>
                  <a:pt x="6709828" y="4075060"/>
                </a:cubicBezTo>
                <a:close/>
                <a:moveTo>
                  <a:pt x="2189845" y="4075101"/>
                </a:moveTo>
                <a:cubicBezTo>
                  <a:pt x="2207219" y="4073776"/>
                  <a:pt x="2223336" y="4059117"/>
                  <a:pt x="2220266" y="4039971"/>
                </a:cubicBezTo>
                <a:cubicBezTo>
                  <a:pt x="2225731" y="4011708"/>
                  <a:pt x="2187737" y="3992562"/>
                  <a:pt x="2166813" y="4010340"/>
                </a:cubicBezTo>
                <a:cubicBezTo>
                  <a:pt x="2146347" y="4025384"/>
                  <a:pt x="2149301" y="4061169"/>
                  <a:pt x="2172725" y="4071654"/>
                </a:cubicBezTo>
                <a:cubicBezTo>
                  <a:pt x="2178127" y="4074502"/>
                  <a:pt x="2184052" y="4075543"/>
                  <a:pt x="2189845" y="4075101"/>
                </a:cubicBezTo>
                <a:close/>
                <a:moveTo>
                  <a:pt x="1352758" y="4174950"/>
                </a:moveTo>
                <a:cubicBezTo>
                  <a:pt x="1371463" y="4181475"/>
                  <a:pt x="1394556" y="4171125"/>
                  <a:pt x="1399639" y="4151775"/>
                </a:cubicBezTo>
                <a:cubicBezTo>
                  <a:pt x="1408184" y="4125000"/>
                  <a:pt x="1374927" y="4095750"/>
                  <a:pt x="1348832" y="4110600"/>
                </a:cubicBezTo>
                <a:cubicBezTo>
                  <a:pt x="1320880" y="4121625"/>
                  <a:pt x="1324344" y="4166175"/>
                  <a:pt x="1352758" y="4174950"/>
                </a:cubicBezTo>
                <a:close/>
                <a:moveTo>
                  <a:pt x="2920079" y="4175431"/>
                </a:moveTo>
                <a:cubicBezTo>
                  <a:pt x="2929710" y="4171859"/>
                  <a:pt x="2937426" y="4164314"/>
                  <a:pt x="2938912" y="4152882"/>
                </a:cubicBezTo>
                <a:cubicBezTo>
                  <a:pt x="2947829" y="4127732"/>
                  <a:pt x="2923137" y="4098924"/>
                  <a:pt x="2897072" y="4107841"/>
                </a:cubicBezTo>
                <a:cubicBezTo>
                  <a:pt x="2867578" y="4114471"/>
                  <a:pt x="2863691" y="4161113"/>
                  <a:pt x="2889756" y="4174145"/>
                </a:cubicBezTo>
                <a:cubicBezTo>
                  <a:pt x="2898901" y="4178603"/>
                  <a:pt x="2910447" y="4179003"/>
                  <a:pt x="2920079" y="4175431"/>
                </a:cubicBezTo>
                <a:close/>
                <a:moveTo>
                  <a:pt x="2277002" y="4175706"/>
                </a:moveTo>
                <a:cubicBezTo>
                  <a:pt x="2296040" y="4183062"/>
                  <a:pt x="2318022" y="4171798"/>
                  <a:pt x="2322781" y="4151797"/>
                </a:cubicBezTo>
                <a:cubicBezTo>
                  <a:pt x="2330484" y="4126740"/>
                  <a:pt x="2304877" y="4098924"/>
                  <a:pt x="2279724" y="4107659"/>
                </a:cubicBezTo>
                <a:cubicBezTo>
                  <a:pt x="2248189" y="4113636"/>
                  <a:pt x="2247960" y="4166050"/>
                  <a:pt x="2277002" y="4175706"/>
                </a:cubicBezTo>
                <a:close/>
                <a:moveTo>
                  <a:pt x="7026742" y="4176236"/>
                </a:moveTo>
                <a:cubicBezTo>
                  <a:pt x="7035945" y="4173409"/>
                  <a:pt x="7044037" y="4167069"/>
                  <a:pt x="7048253" y="4157701"/>
                </a:cubicBezTo>
                <a:cubicBezTo>
                  <a:pt x="7065804" y="4128685"/>
                  <a:pt x="7024321" y="4090987"/>
                  <a:pt x="6997425" y="4112007"/>
                </a:cubicBezTo>
                <a:cubicBezTo>
                  <a:pt x="6975316" y="4125258"/>
                  <a:pt x="6975772" y="4161357"/>
                  <a:pt x="6998565" y="4173694"/>
                </a:cubicBezTo>
                <a:cubicBezTo>
                  <a:pt x="7007226" y="4178378"/>
                  <a:pt x="7017540" y="4179064"/>
                  <a:pt x="7026742" y="4176236"/>
                </a:cubicBezTo>
                <a:close/>
                <a:moveTo>
                  <a:pt x="3223383" y="4176333"/>
                </a:moveTo>
                <a:cubicBezTo>
                  <a:pt x="3243379" y="4169625"/>
                  <a:pt x="3256623" y="4143432"/>
                  <a:pt x="3244793" y="4123871"/>
                </a:cubicBezTo>
                <a:cubicBezTo>
                  <a:pt x="3233134" y="4098925"/>
                  <a:pt x="3189243" y="4102100"/>
                  <a:pt x="3182842" y="4129314"/>
                </a:cubicBezTo>
                <a:cubicBezTo>
                  <a:pt x="3174841" y="4146777"/>
                  <a:pt x="3184442" y="4168548"/>
                  <a:pt x="3201816" y="4175578"/>
                </a:cubicBezTo>
                <a:cubicBezTo>
                  <a:pt x="3209303" y="4178640"/>
                  <a:pt x="3216718" y="4178569"/>
                  <a:pt x="3223383" y="4176333"/>
                </a:cubicBezTo>
                <a:close/>
                <a:moveTo>
                  <a:pt x="3018929" y="4176688"/>
                </a:moveTo>
                <a:cubicBezTo>
                  <a:pt x="3027327" y="4174481"/>
                  <a:pt x="3034735" y="4169321"/>
                  <a:pt x="3038580" y="4160837"/>
                </a:cubicBezTo>
                <a:cubicBezTo>
                  <a:pt x="3052604" y="4136301"/>
                  <a:pt x="3029532" y="4098925"/>
                  <a:pt x="3001031" y="4107409"/>
                </a:cubicBezTo>
                <a:cubicBezTo>
                  <a:pt x="2969589" y="4111766"/>
                  <a:pt x="2965291" y="4162672"/>
                  <a:pt x="2993340" y="4174825"/>
                </a:cubicBezTo>
                <a:cubicBezTo>
                  <a:pt x="3001144" y="4178150"/>
                  <a:pt x="3010531" y="4178895"/>
                  <a:pt x="3018929" y="4176688"/>
                </a:cubicBezTo>
                <a:close/>
                <a:moveTo>
                  <a:pt x="3524170" y="4176896"/>
                </a:moveTo>
                <a:cubicBezTo>
                  <a:pt x="3541046" y="4176033"/>
                  <a:pt x="3557250" y="4162477"/>
                  <a:pt x="3558103" y="4145132"/>
                </a:cubicBezTo>
                <a:cubicBezTo>
                  <a:pt x="3560604" y="4116840"/>
                  <a:pt x="3521260" y="4094162"/>
                  <a:pt x="3499655" y="4115717"/>
                </a:cubicBezTo>
                <a:cubicBezTo>
                  <a:pt x="3479641" y="4130537"/>
                  <a:pt x="3485099" y="4163768"/>
                  <a:pt x="3507614" y="4173199"/>
                </a:cubicBezTo>
                <a:cubicBezTo>
                  <a:pt x="3512845" y="4176061"/>
                  <a:pt x="3518545" y="4177184"/>
                  <a:pt x="3524170" y="4176896"/>
                </a:cubicBezTo>
                <a:close/>
                <a:moveTo>
                  <a:pt x="1779428" y="4176964"/>
                </a:moveTo>
                <a:cubicBezTo>
                  <a:pt x="1796224" y="4175124"/>
                  <a:pt x="1811273" y="4162309"/>
                  <a:pt x="1810411" y="4144038"/>
                </a:cubicBezTo>
                <a:cubicBezTo>
                  <a:pt x="1814549" y="4120353"/>
                  <a:pt x="1787412" y="4098924"/>
                  <a:pt x="1765102" y="4108623"/>
                </a:cubicBezTo>
                <a:cubicBezTo>
                  <a:pt x="1735203" y="4116519"/>
                  <a:pt x="1733596" y="4165016"/>
                  <a:pt x="1762572" y="4174942"/>
                </a:cubicBezTo>
                <a:cubicBezTo>
                  <a:pt x="1768033" y="4176971"/>
                  <a:pt x="1773828" y="4177578"/>
                  <a:pt x="1779428" y="4176964"/>
                </a:cubicBezTo>
                <a:close/>
                <a:moveTo>
                  <a:pt x="2086667" y="4176967"/>
                </a:moveTo>
                <a:cubicBezTo>
                  <a:pt x="2103629" y="4175888"/>
                  <a:pt x="2120149" y="4162083"/>
                  <a:pt x="2119982" y="4144303"/>
                </a:cubicBezTo>
                <a:cubicBezTo>
                  <a:pt x="2124116" y="4116721"/>
                  <a:pt x="2088719" y="4095750"/>
                  <a:pt x="2065936" y="4111022"/>
                </a:cubicBezTo>
                <a:cubicBezTo>
                  <a:pt x="2041569" y="4124244"/>
                  <a:pt x="2044330" y="4163451"/>
                  <a:pt x="2070088" y="4173480"/>
                </a:cubicBezTo>
                <a:cubicBezTo>
                  <a:pt x="2075271" y="4176273"/>
                  <a:pt x="2080995" y="4177327"/>
                  <a:pt x="2086667" y="4176967"/>
                </a:cubicBezTo>
                <a:close/>
                <a:moveTo>
                  <a:pt x="2194030" y="4176998"/>
                </a:moveTo>
                <a:cubicBezTo>
                  <a:pt x="2213503" y="4172113"/>
                  <a:pt x="2227729" y="4148974"/>
                  <a:pt x="2219452" y="4128406"/>
                </a:cubicBezTo>
                <a:cubicBezTo>
                  <a:pt x="2211403" y="4098925"/>
                  <a:pt x="2161499" y="4099153"/>
                  <a:pt x="2154602" y="4129091"/>
                </a:cubicBezTo>
                <a:cubicBezTo>
                  <a:pt x="2147935" y="4146460"/>
                  <a:pt x="2156440" y="4167028"/>
                  <a:pt x="2173457" y="4175027"/>
                </a:cubicBezTo>
                <a:cubicBezTo>
                  <a:pt x="2180468" y="4178226"/>
                  <a:pt x="2187538" y="4178626"/>
                  <a:pt x="2194030" y="4176998"/>
                </a:cubicBezTo>
                <a:close/>
                <a:moveTo>
                  <a:pt x="8148384" y="4177135"/>
                </a:moveTo>
                <a:cubicBezTo>
                  <a:pt x="8164920" y="4175951"/>
                  <a:pt x="8179760" y="4162203"/>
                  <a:pt x="8179760" y="4144269"/>
                </a:cubicBezTo>
                <a:cubicBezTo>
                  <a:pt x="8184991" y="4119003"/>
                  <a:pt x="8156107" y="4098925"/>
                  <a:pt x="8133591" y="4109076"/>
                </a:cubicBezTo>
                <a:cubicBezTo>
                  <a:pt x="8106071" y="4118325"/>
                  <a:pt x="8105616" y="4162767"/>
                  <a:pt x="8131771" y="4173822"/>
                </a:cubicBezTo>
                <a:cubicBezTo>
                  <a:pt x="8137173" y="4176528"/>
                  <a:pt x="8142873" y="4177529"/>
                  <a:pt x="8148384" y="4177135"/>
                </a:cubicBezTo>
                <a:close/>
                <a:moveTo>
                  <a:pt x="3105709" y="4177306"/>
                </a:moveTo>
                <a:cubicBezTo>
                  <a:pt x="3112417" y="4177994"/>
                  <a:pt x="3119576" y="4177019"/>
                  <a:pt x="3126002" y="4175986"/>
                </a:cubicBezTo>
                <a:cubicBezTo>
                  <a:pt x="3149225" y="4163824"/>
                  <a:pt x="3151029" y="4125045"/>
                  <a:pt x="3129158" y="4111048"/>
                </a:cubicBezTo>
                <a:cubicBezTo>
                  <a:pt x="3116081" y="4102099"/>
                  <a:pt x="3100749" y="4109212"/>
                  <a:pt x="3086995" y="4111507"/>
                </a:cubicBezTo>
                <a:cubicBezTo>
                  <a:pt x="3081133" y="4129405"/>
                  <a:pt x="3073241" y="4152810"/>
                  <a:pt x="3088122" y="4168643"/>
                </a:cubicBezTo>
                <a:cubicBezTo>
                  <a:pt x="3092745" y="4174265"/>
                  <a:pt x="3099001" y="4176617"/>
                  <a:pt x="3105709" y="4177306"/>
                </a:cubicBezTo>
                <a:close/>
                <a:moveTo>
                  <a:pt x="1571652" y="4177477"/>
                </a:moveTo>
                <a:cubicBezTo>
                  <a:pt x="1588601" y="4176524"/>
                  <a:pt x="1604719" y="4163456"/>
                  <a:pt x="1605232" y="4145118"/>
                </a:cubicBezTo>
                <a:cubicBezTo>
                  <a:pt x="1609780" y="4117698"/>
                  <a:pt x="1574303" y="4094162"/>
                  <a:pt x="1552015" y="4111757"/>
                </a:cubicBezTo>
                <a:cubicBezTo>
                  <a:pt x="1530411" y="4126381"/>
                  <a:pt x="1532913" y="4161114"/>
                  <a:pt x="1554974" y="4174139"/>
                </a:cubicBezTo>
                <a:cubicBezTo>
                  <a:pt x="1560261" y="4176767"/>
                  <a:pt x="1566003" y="4177795"/>
                  <a:pt x="1571652" y="4177477"/>
                </a:cubicBezTo>
                <a:close/>
                <a:moveTo>
                  <a:pt x="3832911" y="4177556"/>
                </a:moveTo>
                <a:cubicBezTo>
                  <a:pt x="3851787" y="4175859"/>
                  <a:pt x="3868512" y="4157482"/>
                  <a:pt x="3863550" y="4136528"/>
                </a:cubicBezTo>
                <a:cubicBezTo>
                  <a:pt x="3864463" y="4105154"/>
                  <a:pt x="3816096" y="4094162"/>
                  <a:pt x="3802179" y="4120956"/>
                </a:cubicBezTo>
                <a:cubicBezTo>
                  <a:pt x="3793966" y="4137902"/>
                  <a:pt x="3796476" y="4163322"/>
                  <a:pt x="3814043" y="4173169"/>
                </a:cubicBezTo>
                <a:cubicBezTo>
                  <a:pt x="3820089" y="4176833"/>
                  <a:pt x="3826619" y="4178121"/>
                  <a:pt x="3832911" y="4177556"/>
                </a:cubicBezTo>
                <a:close/>
                <a:moveTo>
                  <a:pt x="3939056" y="4177782"/>
                </a:moveTo>
                <a:cubicBezTo>
                  <a:pt x="3959226" y="4173691"/>
                  <a:pt x="3975088" y="4150475"/>
                  <a:pt x="3966000" y="4129456"/>
                </a:cubicBezTo>
                <a:cubicBezTo>
                  <a:pt x="3960741" y="4104877"/>
                  <a:pt x="3927131" y="4100512"/>
                  <a:pt x="3909984" y="4114754"/>
                </a:cubicBezTo>
                <a:cubicBezTo>
                  <a:pt x="3893979" y="4131753"/>
                  <a:pt x="3896494" y="4163684"/>
                  <a:pt x="3918215" y="4174710"/>
                </a:cubicBezTo>
                <a:cubicBezTo>
                  <a:pt x="3925131" y="4178386"/>
                  <a:pt x="3932333" y="4179146"/>
                  <a:pt x="3939056" y="4177782"/>
                </a:cubicBezTo>
                <a:close/>
                <a:moveTo>
                  <a:pt x="1672677" y="4177811"/>
                </a:moveTo>
                <a:cubicBezTo>
                  <a:pt x="1700585" y="4179887"/>
                  <a:pt x="1708196" y="4149670"/>
                  <a:pt x="1707042" y="4127526"/>
                </a:cubicBezTo>
                <a:cubicBezTo>
                  <a:pt x="1695281" y="4114840"/>
                  <a:pt x="1678905" y="4098924"/>
                  <a:pt x="1659993" y="4108842"/>
                </a:cubicBezTo>
                <a:cubicBezTo>
                  <a:pt x="1627242" y="4120837"/>
                  <a:pt x="1636006" y="4179426"/>
                  <a:pt x="1672677" y="4177811"/>
                </a:cubicBezTo>
                <a:close/>
                <a:moveTo>
                  <a:pt x="7322506" y="4177918"/>
                </a:moveTo>
                <a:cubicBezTo>
                  <a:pt x="7340919" y="4178166"/>
                  <a:pt x="7359140" y="4164811"/>
                  <a:pt x="7358113" y="4143959"/>
                </a:cubicBezTo>
                <a:cubicBezTo>
                  <a:pt x="7361079" y="4119374"/>
                  <a:pt x="7335530" y="4098924"/>
                  <a:pt x="7312718" y="4107885"/>
                </a:cubicBezTo>
                <a:cubicBezTo>
                  <a:pt x="7286713" y="4116616"/>
                  <a:pt x="7283291" y="4157516"/>
                  <a:pt x="7304734" y="4172910"/>
                </a:cubicBezTo>
                <a:cubicBezTo>
                  <a:pt x="7310209" y="4176242"/>
                  <a:pt x="7316368" y="4177836"/>
                  <a:pt x="7322506" y="4177918"/>
                </a:cubicBezTo>
                <a:close/>
                <a:moveTo>
                  <a:pt x="1879956" y="4177959"/>
                </a:moveTo>
                <a:cubicBezTo>
                  <a:pt x="1899340" y="4176425"/>
                  <a:pt x="1917599" y="4156731"/>
                  <a:pt x="1912379" y="4135758"/>
                </a:cubicBezTo>
                <a:cubicBezTo>
                  <a:pt x="1910134" y="4110750"/>
                  <a:pt x="1877396" y="4097337"/>
                  <a:pt x="1858337" y="4113251"/>
                </a:cubicBezTo>
                <a:cubicBezTo>
                  <a:pt x="1839956" y="4127801"/>
                  <a:pt x="1842420" y="4159402"/>
                  <a:pt x="1861027" y="4172816"/>
                </a:cubicBezTo>
                <a:cubicBezTo>
                  <a:pt x="1866918" y="4176965"/>
                  <a:pt x="1873500" y="4178471"/>
                  <a:pt x="1879956" y="4177959"/>
                </a:cubicBezTo>
                <a:close/>
                <a:moveTo>
                  <a:pt x="7118356" y="4178160"/>
                </a:moveTo>
                <a:cubicBezTo>
                  <a:pt x="7134344" y="4178548"/>
                  <a:pt x="7150978" y="4168340"/>
                  <a:pt x="7153908" y="4151801"/>
                </a:cubicBezTo>
                <a:cubicBezTo>
                  <a:pt x="7162641" y="4125383"/>
                  <a:pt x="7129316" y="4095750"/>
                  <a:pt x="7104265" y="4110222"/>
                </a:cubicBezTo>
                <a:cubicBezTo>
                  <a:pt x="7076916" y="4120789"/>
                  <a:pt x="7078065" y="4161449"/>
                  <a:pt x="7103116" y="4174083"/>
                </a:cubicBezTo>
                <a:cubicBezTo>
                  <a:pt x="7107770" y="4176724"/>
                  <a:pt x="7113027" y="4178031"/>
                  <a:pt x="7118356" y="4178160"/>
                </a:cubicBezTo>
                <a:close/>
                <a:moveTo>
                  <a:pt x="3624233" y="4178195"/>
                </a:moveTo>
                <a:cubicBezTo>
                  <a:pt x="3642306" y="4178173"/>
                  <a:pt x="3660062" y="4164869"/>
                  <a:pt x="3659048" y="4144308"/>
                </a:cubicBezTo>
                <a:cubicBezTo>
                  <a:pt x="3662204" y="4120118"/>
                  <a:pt x="3637402" y="4098924"/>
                  <a:pt x="3615081" y="4107908"/>
                </a:cubicBezTo>
                <a:cubicBezTo>
                  <a:pt x="3587122" y="4115281"/>
                  <a:pt x="3584416" y="4158131"/>
                  <a:pt x="3606738" y="4173566"/>
                </a:cubicBezTo>
                <a:cubicBezTo>
                  <a:pt x="3612150" y="4176734"/>
                  <a:pt x="3618209" y="4178203"/>
                  <a:pt x="3624233" y="4178195"/>
                </a:cubicBezTo>
                <a:close/>
                <a:moveTo>
                  <a:pt x="8364152" y="4178300"/>
                </a:moveTo>
                <a:cubicBezTo>
                  <a:pt x="8375265" y="4167404"/>
                  <a:pt x="8389779" y="4155117"/>
                  <a:pt x="8387058" y="4137267"/>
                </a:cubicBezTo>
                <a:cubicBezTo>
                  <a:pt x="8386150" y="4117562"/>
                  <a:pt x="8365966" y="4106202"/>
                  <a:pt x="8348731" y="4105275"/>
                </a:cubicBezTo>
                <a:cubicBezTo>
                  <a:pt x="8329227" y="4110143"/>
                  <a:pt x="8311991" y="4130312"/>
                  <a:pt x="8316754" y="4151640"/>
                </a:cubicBezTo>
                <a:cubicBezTo>
                  <a:pt x="8321970" y="4162072"/>
                  <a:pt x="8330588" y="4169722"/>
                  <a:pt x="8338525" y="4177836"/>
                </a:cubicBezTo>
                <a:cubicBezTo>
                  <a:pt x="8344875" y="4178068"/>
                  <a:pt x="8357802" y="4178300"/>
                  <a:pt x="8364152" y="4178300"/>
                </a:cubicBezTo>
                <a:close/>
                <a:moveTo>
                  <a:pt x="6824716" y="4178300"/>
                </a:moveTo>
                <a:cubicBezTo>
                  <a:pt x="6839349" y="4162340"/>
                  <a:pt x="6854667" y="4136806"/>
                  <a:pt x="6837748" y="4116970"/>
                </a:cubicBezTo>
                <a:cubicBezTo>
                  <a:pt x="6816714" y="4092575"/>
                  <a:pt x="6770529" y="4110814"/>
                  <a:pt x="6776474" y="4144101"/>
                </a:cubicBezTo>
                <a:cubicBezTo>
                  <a:pt x="6776702" y="4169180"/>
                  <a:pt x="6803681" y="4178300"/>
                  <a:pt x="6824716" y="4178300"/>
                </a:cubicBezTo>
                <a:close/>
                <a:moveTo>
                  <a:pt x="5975560" y="4178300"/>
                </a:moveTo>
                <a:cubicBezTo>
                  <a:pt x="5993958" y="4177400"/>
                  <a:pt x="6018863" y="4174251"/>
                  <a:pt x="6021331" y="4151083"/>
                </a:cubicBezTo>
                <a:cubicBezTo>
                  <a:pt x="6030754" y="4122966"/>
                  <a:pt x="5998894" y="4095750"/>
                  <a:pt x="5973092" y="4110820"/>
                </a:cubicBezTo>
                <a:cubicBezTo>
                  <a:pt x="5946616" y="4125441"/>
                  <a:pt x="5956264" y="4161880"/>
                  <a:pt x="5975560" y="4178300"/>
                </a:cubicBezTo>
                <a:close/>
                <a:moveTo>
                  <a:pt x="3740729" y="4178300"/>
                </a:moveTo>
                <a:cubicBezTo>
                  <a:pt x="3773329" y="4161899"/>
                  <a:pt x="3766718" y="4103687"/>
                  <a:pt x="3726823" y="4106228"/>
                </a:cubicBezTo>
                <a:cubicBezTo>
                  <a:pt x="3688524" y="4107845"/>
                  <a:pt x="3686016" y="4160282"/>
                  <a:pt x="3714513" y="4178069"/>
                </a:cubicBezTo>
                <a:cubicBezTo>
                  <a:pt x="3721124" y="4178069"/>
                  <a:pt x="3734118" y="4178300"/>
                  <a:pt x="3740729" y="4178300"/>
                </a:cubicBezTo>
                <a:close/>
                <a:moveTo>
                  <a:pt x="3316969" y="4178383"/>
                </a:moveTo>
                <a:cubicBezTo>
                  <a:pt x="3334542" y="4178007"/>
                  <a:pt x="3352018" y="4162677"/>
                  <a:pt x="3351508" y="4143729"/>
                </a:cubicBezTo>
                <a:cubicBezTo>
                  <a:pt x="3354229" y="4118925"/>
                  <a:pt x="3325201" y="4097337"/>
                  <a:pt x="3302749" y="4108590"/>
                </a:cubicBezTo>
                <a:cubicBezTo>
                  <a:pt x="3278710" y="4120074"/>
                  <a:pt x="3278029" y="4159347"/>
                  <a:pt x="3300027" y="4173356"/>
                </a:cubicBezTo>
                <a:cubicBezTo>
                  <a:pt x="3305243" y="4176973"/>
                  <a:pt x="3311112" y="4178509"/>
                  <a:pt x="3316969" y="4178383"/>
                </a:cubicBezTo>
                <a:close/>
                <a:moveTo>
                  <a:pt x="7221638" y="4178591"/>
                </a:moveTo>
                <a:cubicBezTo>
                  <a:pt x="7241415" y="4178645"/>
                  <a:pt x="7260907" y="4159576"/>
                  <a:pt x="7255664" y="4137294"/>
                </a:cubicBezTo>
                <a:cubicBezTo>
                  <a:pt x="7254311" y="4107127"/>
                  <a:pt x="7219133" y="4102100"/>
                  <a:pt x="7197034" y="4111698"/>
                </a:cubicBezTo>
                <a:cubicBezTo>
                  <a:pt x="7189142" y="4130895"/>
                  <a:pt x="7183279" y="4157405"/>
                  <a:pt x="7202672" y="4171574"/>
                </a:cubicBezTo>
                <a:cubicBezTo>
                  <a:pt x="7208422" y="4176431"/>
                  <a:pt x="7215046" y="4178573"/>
                  <a:pt x="7221638" y="4178591"/>
                </a:cubicBezTo>
                <a:close/>
                <a:moveTo>
                  <a:pt x="3432552" y="4178977"/>
                </a:moveTo>
                <a:cubicBezTo>
                  <a:pt x="3444765" y="4165788"/>
                  <a:pt x="3462179" y="4148960"/>
                  <a:pt x="3452002" y="4129404"/>
                </a:cubicBezTo>
                <a:cubicBezTo>
                  <a:pt x="3442277" y="4095749"/>
                  <a:pt x="3386188" y="4101206"/>
                  <a:pt x="3385057" y="4137136"/>
                </a:cubicBezTo>
                <a:cubicBezTo>
                  <a:pt x="3379629" y="4165333"/>
                  <a:pt x="3409031" y="4179887"/>
                  <a:pt x="3432552" y="4178977"/>
                </a:cubicBezTo>
                <a:close/>
                <a:moveTo>
                  <a:pt x="6898918" y="4179202"/>
                </a:moveTo>
                <a:cubicBezTo>
                  <a:pt x="6921144" y="4179887"/>
                  <a:pt x="6948925" y="4170761"/>
                  <a:pt x="6948694" y="4144525"/>
                </a:cubicBezTo>
                <a:cubicBezTo>
                  <a:pt x="6953092" y="4120341"/>
                  <a:pt x="6929247" y="4109162"/>
                  <a:pt x="6910031" y="4103687"/>
                </a:cubicBezTo>
                <a:cubicBezTo>
                  <a:pt x="6897066" y="4112812"/>
                  <a:pt x="6879471" y="4120569"/>
                  <a:pt x="6877619" y="4138137"/>
                </a:cubicBezTo>
                <a:cubicBezTo>
                  <a:pt x="6875304" y="4154791"/>
                  <a:pt x="6889889" y="4166883"/>
                  <a:pt x="6898918" y="4179202"/>
                </a:cubicBezTo>
                <a:close/>
                <a:moveTo>
                  <a:pt x="7208967" y="4270148"/>
                </a:moveTo>
                <a:cubicBezTo>
                  <a:pt x="7224898" y="4276725"/>
                  <a:pt x="7249477" y="4270375"/>
                  <a:pt x="7249021" y="4249738"/>
                </a:cubicBezTo>
                <a:cubicBezTo>
                  <a:pt x="7256304" y="4222977"/>
                  <a:pt x="7216250" y="4210050"/>
                  <a:pt x="7200774" y="4228646"/>
                </a:cubicBezTo>
                <a:cubicBezTo>
                  <a:pt x="7191216" y="4240893"/>
                  <a:pt x="7194402" y="4264025"/>
                  <a:pt x="7208967" y="4270148"/>
                </a:cubicBezTo>
                <a:close/>
                <a:moveTo>
                  <a:pt x="3739680" y="4276910"/>
                </a:moveTo>
                <a:cubicBezTo>
                  <a:pt x="3749971" y="4274164"/>
                  <a:pt x="3758475" y="4267271"/>
                  <a:pt x="3760403" y="4255502"/>
                </a:cubicBezTo>
                <a:cubicBezTo>
                  <a:pt x="3768567" y="4231963"/>
                  <a:pt x="3747703" y="4205287"/>
                  <a:pt x="3722076" y="4211339"/>
                </a:cubicBezTo>
                <a:cubicBezTo>
                  <a:pt x="3691913" y="4213133"/>
                  <a:pt x="3684429" y="4258416"/>
                  <a:pt x="3708242" y="4273436"/>
                </a:cubicBezTo>
                <a:cubicBezTo>
                  <a:pt x="3717313" y="4278255"/>
                  <a:pt x="3729390" y="4279656"/>
                  <a:pt x="3739680" y="4276910"/>
                </a:cubicBezTo>
                <a:close/>
                <a:moveTo>
                  <a:pt x="2300527" y="4277247"/>
                </a:moveTo>
                <a:cubicBezTo>
                  <a:pt x="2310837" y="4274602"/>
                  <a:pt x="2319436" y="4267836"/>
                  <a:pt x="2321599" y="4256008"/>
                </a:cubicBezTo>
                <a:cubicBezTo>
                  <a:pt x="2330484" y="4232581"/>
                  <a:pt x="2308615" y="4205287"/>
                  <a:pt x="2283324" y="4210973"/>
                </a:cubicBezTo>
                <a:cubicBezTo>
                  <a:pt x="2252769" y="4212110"/>
                  <a:pt x="2244784" y="4258510"/>
                  <a:pt x="2269185" y="4273750"/>
                </a:cubicBezTo>
                <a:cubicBezTo>
                  <a:pt x="2278198" y="4278412"/>
                  <a:pt x="2290218" y="4279891"/>
                  <a:pt x="2300527" y="4277247"/>
                </a:cubicBezTo>
                <a:close/>
                <a:moveTo>
                  <a:pt x="3224826" y="4277349"/>
                </a:moveTo>
                <a:cubicBezTo>
                  <a:pt x="3235285" y="4274684"/>
                  <a:pt x="3244063" y="4267994"/>
                  <a:pt x="3246229" y="4256314"/>
                </a:cubicBezTo>
                <a:cubicBezTo>
                  <a:pt x="3255804" y="4232275"/>
                  <a:pt x="3232321" y="4206875"/>
                  <a:pt x="3207470" y="4210957"/>
                </a:cubicBezTo>
                <a:cubicBezTo>
                  <a:pt x="3176919" y="4212544"/>
                  <a:pt x="3170079" y="4258809"/>
                  <a:pt x="3193334" y="4274230"/>
                </a:cubicBezTo>
                <a:cubicBezTo>
                  <a:pt x="3202226" y="4278653"/>
                  <a:pt x="3214367" y="4280013"/>
                  <a:pt x="3224826" y="4277349"/>
                </a:cubicBezTo>
                <a:close/>
                <a:moveTo>
                  <a:pt x="2697312" y="4277786"/>
                </a:moveTo>
                <a:cubicBezTo>
                  <a:pt x="2715222" y="4278919"/>
                  <a:pt x="2733681" y="4268701"/>
                  <a:pt x="2735551" y="4248863"/>
                </a:cubicBezTo>
                <a:cubicBezTo>
                  <a:pt x="2741672" y="4220361"/>
                  <a:pt x="2707427" y="4200524"/>
                  <a:pt x="2684071" y="4213749"/>
                </a:cubicBezTo>
                <a:cubicBezTo>
                  <a:pt x="2660936" y="4223554"/>
                  <a:pt x="2659122" y="4260036"/>
                  <a:pt x="2680209" y="4272805"/>
                </a:cubicBezTo>
                <a:cubicBezTo>
                  <a:pt x="2685433" y="4275769"/>
                  <a:pt x="2691339" y="4277408"/>
                  <a:pt x="2697312" y="4277786"/>
                </a:cubicBezTo>
                <a:close/>
                <a:moveTo>
                  <a:pt x="2899395" y="4277830"/>
                </a:moveTo>
                <a:cubicBezTo>
                  <a:pt x="2918118" y="4280892"/>
                  <a:pt x="2939750" y="4270942"/>
                  <a:pt x="2939244" y="4249511"/>
                </a:cubicBezTo>
                <a:cubicBezTo>
                  <a:pt x="2943067" y="4228193"/>
                  <a:pt x="2924851" y="4206875"/>
                  <a:pt x="2903036" y="4210730"/>
                </a:cubicBezTo>
                <a:cubicBezTo>
                  <a:pt x="2872899" y="4209596"/>
                  <a:pt x="2862104" y="4252232"/>
                  <a:pt x="2882570" y="4270375"/>
                </a:cubicBezTo>
                <a:cubicBezTo>
                  <a:pt x="2887236" y="4274343"/>
                  <a:pt x="2893154" y="4276810"/>
                  <a:pt x="2899395" y="4277830"/>
                </a:cubicBezTo>
                <a:close/>
                <a:moveTo>
                  <a:pt x="3417048" y="4277876"/>
                </a:moveTo>
                <a:cubicBezTo>
                  <a:pt x="3448534" y="4284662"/>
                  <a:pt x="3468529" y="4242141"/>
                  <a:pt x="3445777" y="4221332"/>
                </a:cubicBezTo>
                <a:cubicBezTo>
                  <a:pt x="3426931" y="4200524"/>
                  <a:pt x="3396824" y="4213868"/>
                  <a:pt x="3382804" y="4232641"/>
                </a:cubicBezTo>
                <a:cubicBezTo>
                  <a:pt x="3383724" y="4252771"/>
                  <a:pt x="3390618" y="4280591"/>
                  <a:pt x="3417048" y="4277876"/>
                </a:cubicBezTo>
                <a:close/>
                <a:moveTo>
                  <a:pt x="3632631" y="4277940"/>
                </a:moveTo>
                <a:cubicBezTo>
                  <a:pt x="3642273" y="4276191"/>
                  <a:pt x="3651080" y="4270913"/>
                  <a:pt x="3655685" y="4261964"/>
                </a:cubicBezTo>
                <a:cubicBezTo>
                  <a:pt x="3666967" y="4240624"/>
                  <a:pt x="3653152" y="4206664"/>
                  <a:pt x="3625753" y="4209876"/>
                </a:cubicBezTo>
                <a:cubicBezTo>
                  <a:pt x="3592136" y="4205287"/>
                  <a:pt x="3576479" y="4255769"/>
                  <a:pt x="3604570" y="4272749"/>
                </a:cubicBezTo>
                <a:cubicBezTo>
                  <a:pt x="3612513" y="4277912"/>
                  <a:pt x="3622990" y="4279690"/>
                  <a:pt x="3632631" y="4277940"/>
                </a:cubicBezTo>
                <a:close/>
                <a:moveTo>
                  <a:pt x="3823476" y="4278103"/>
                </a:moveTo>
                <a:cubicBezTo>
                  <a:pt x="3842558" y="4280906"/>
                  <a:pt x="3864336" y="4271014"/>
                  <a:pt x="3864163" y="4249866"/>
                </a:cubicBezTo>
                <a:cubicBezTo>
                  <a:pt x="3870166" y="4223487"/>
                  <a:pt x="3838532" y="4202112"/>
                  <a:pt x="3815210" y="4213709"/>
                </a:cubicBezTo>
                <a:cubicBezTo>
                  <a:pt x="3793966" y="4223942"/>
                  <a:pt x="3793966" y="4254187"/>
                  <a:pt x="3806204" y="4271014"/>
                </a:cubicBezTo>
                <a:cubicBezTo>
                  <a:pt x="3811053" y="4274823"/>
                  <a:pt x="3817115" y="4277168"/>
                  <a:pt x="3823476" y="4278103"/>
                </a:cubicBezTo>
                <a:close/>
                <a:moveTo>
                  <a:pt x="1872449" y="4278188"/>
                </a:moveTo>
                <a:cubicBezTo>
                  <a:pt x="1893451" y="4280665"/>
                  <a:pt x="1916683" y="4265953"/>
                  <a:pt x="1913475" y="4241800"/>
                </a:cubicBezTo>
                <a:cubicBezTo>
                  <a:pt x="1912800" y="4212091"/>
                  <a:pt x="1873018" y="4200525"/>
                  <a:pt x="1853686" y="4220482"/>
                </a:cubicBezTo>
                <a:cubicBezTo>
                  <a:pt x="1843127" y="4234543"/>
                  <a:pt x="1843127" y="4255180"/>
                  <a:pt x="1853235" y="4269694"/>
                </a:cubicBezTo>
                <a:cubicBezTo>
                  <a:pt x="1858687" y="4274627"/>
                  <a:pt x="1865446" y="4277363"/>
                  <a:pt x="1872449" y="4278188"/>
                </a:cubicBezTo>
                <a:close/>
                <a:moveTo>
                  <a:pt x="4853681" y="4278265"/>
                </a:moveTo>
                <a:cubicBezTo>
                  <a:pt x="4872256" y="4280463"/>
                  <a:pt x="4892891" y="4269994"/>
                  <a:pt x="4893229" y="4248797"/>
                </a:cubicBezTo>
                <a:cubicBezTo>
                  <a:pt x="4898867" y="4219386"/>
                  <a:pt x="4862783" y="4198937"/>
                  <a:pt x="4839780" y="4214791"/>
                </a:cubicBezTo>
                <a:cubicBezTo>
                  <a:pt x="4819257" y="4225820"/>
                  <a:pt x="4817904" y="4258218"/>
                  <a:pt x="4836623" y="4271774"/>
                </a:cubicBezTo>
                <a:cubicBezTo>
                  <a:pt x="4841528" y="4275393"/>
                  <a:pt x="4847490" y="4277533"/>
                  <a:pt x="4853681" y="4278265"/>
                </a:cubicBezTo>
                <a:close/>
                <a:moveTo>
                  <a:pt x="3004886" y="4278291"/>
                </a:moveTo>
                <a:cubicBezTo>
                  <a:pt x="3024887" y="4279694"/>
                  <a:pt x="3045237" y="4265894"/>
                  <a:pt x="3042184" y="4242580"/>
                </a:cubicBezTo>
                <a:cubicBezTo>
                  <a:pt x="3043541" y="4212410"/>
                  <a:pt x="3004876" y="4200524"/>
                  <a:pt x="2984525" y="4217667"/>
                </a:cubicBezTo>
                <a:cubicBezTo>
                  <a:pt x="2971637" y="4232295"/>
                  <a:pt x="2970054" y="4258580"/>
                  <a:pt x="2985882" y="4271608"/>
                </a:cubicBezTo>
                <a:cubicBezTo>
                  <a:pt x="2991592" y="4275666"/>
                  <a:pt x="2998220" y="4277823"/>
                  <a:pt x="3004886" y="4278291"/>
                </a:cubicBezTo>
                <a:close/>
                <a:moveTo>
                  <a:pt x="2078327" y="4278348"/>
                </a:moveTo>
                <a:cubicBezTo>
                  <a:pt x="2096898" y="4280228"/>
                  <a:pt x="2117292" y="4269595"/>
                  <a:pt x="2118839" y="4249367"/>
                </a:cubicBezTo>
                <a:cubicBezTo>
                  <a:pt x="2124116" y="4222858"/>
                  <a:pt x="2093156" y="4202112"/>
                  <a:pt x="2070010" y="4212946"/>
                </a:cubicBezTo>
                <a:cubicBezTo>
                  <a:pt x="2045929" y="4220092"/>
                  <a:pt x="2041569" y="4257666"/>
                  <a:pt x="2061074" y="4272188"/>
                </a:cubicBezTo>
                <a:cubicBezTo>
                  <a:pt x="2066105" y="4275704"/>
                  <a:pt x="2072116" y="4277721"/>
                  <a:pt x="2078327" y="4278348"/>
                </a:cubicBezTo>
                <a:close/>
                <a:moveTo>
                  <a:pt x="2184192" y="4278576"/>
                </a:moveTo>
                <a:cubicBezTo>
                  <a:pt x="2204551" y="4279223"/>
                  <a:pt x="2225329" y="4264750"/>
                  <a:pt x="2219354" y="4240975"/>
                </a:cubicBezTo>
                <a:cubicBezTo>
                  <a:pt x="2221175" y="4206977"/>
                  <a:pt x="2169774" y="4198937"/>
                  <a:pt x="2155661" y="4226503"/>
                </a:cubicBezTo>
                <a:cubicBezTo>
                  <a:pt x="2149522" y="4241894"/>
                  <a:pt x="2150200" y="4262568"/>
                  <a:pt x="2164982" y="4272676"/>
                </a:cubicBezTo>
                <a:cubicBezTo>
                  <a:pt x="2170679" y="4276466"/>
                  <a:pt x="2177410" y="4278361"/>
                  <a:pt x="2184192" y="4278576"/>
                </a:cubicBezTo>
                <a:close/>
                <a:moveTo>
                  <a:pt x="2594153" y="4278577"/>
                </a:moveTo>
                <a:cubicBezTo>
                  <a:pt x="2614683" y="4279458"/>
                  <a:pt x="2635819" y="4265321"/>
                  <a:pt x="2632581" y="4241774"/>
                </a:cubicBezTo>
                <a:cubicBezTo>
                  <a:pt x="2632359" y="4212899"/>
                  <a:pt x="2594937" y="4200524"/>
                  <a:pt x="2574982" y="4217711"/>
                </a:cubicBezTo>
                <a:cubicBezTo>
                  <a:pt x="2560699" y="4232149"/>
                  <a:pt x="2560921" y="4258045"/>
                  <a:pt x="2574754" y="4272483"/>
                </a:cubicBezTo>
                <a:cubicBezTo>
                  <a:pt x="2580542" y="4276321"/>
                  <a:pt x="2587314" y="4278284"/>
                  <a:pt x="2594153" y="4278577"/>
                </a:cubicBezTo>
                <a:close/>
                <a:moveTo>
                  <a:pt x="3518090" y="4278677"/>
                </a:moveTo>
                <a:cubicBezTo>
                  <a:pt x="3536605" y="4280860"/>
                  <a:pt x="3557071" y="4270916"/>
                  <a:pt x="3558094" y="4249817"/>
                </a:cubicBezTo>
                <a:cubicBezTo>
                  <a:pt x="3563779" y="4222608"/>
                  <a:pt x="3532171" y="4203700"/>
                  <a:pt x="3508976" y="4212001"/>
                </a:cubicBezTo>
                <a:cubicBezTo>
                  <a:pt x="3483734" y="4218919"/>
                  <a:pt x="3479641" y="4258349"/>
                  <a:pt x="3501017" y="4272415"/>
                </a:cubicBezTo>
                <a:cubicBezTo>
                  <a:pt x="3505963" y="4275873"/>
                  <a:pt x="3511918" y="4277948"/>
                  <a:pt x="3518090" y="4278677"/>
                </a:cubicBezTo>
                <a:close/>
                <a:moveTo>
                  <a:pt x="2799102" y="4278694"/>
                </a:moveTo>
                <a:cubicBezTo>
                  <a:pt x="2814419" y="4279928"/>
                  <a:pt x="2829891" y="4268277"/>
                  <a:pt x="2841237" y="4257901"/>
                </a:cubicBezTo>
                <a:cubicBezTo>
                  <a:pt x="2841466" y="4234315"/>
                  <a:pt x="2827255" y="4205287"/>
                  <a:pt x="2799049" y="4210957"/>
                </a:cubicBezTo>
                <a:cubicBezTo>
                  <a:pt x="2767880" y="4211410"/>
                  <a:pt x="2755959" y="4257901"/>
                  <a:pt x="2783695" y="4272642"/>
                </a:cubicBezTo>
                <a:cubicBezTo>
                  <a:pt x="2788736" y="4276441"/>
                  <a:pt x="2793923" y="4278284"/>
                  <a:pt x="2799102" y="4278694"/>
                </a:cubicBezTo>
                <a:close/>
                <a:moveTo>
                  <a:pt x="3108538" y="4278698"/>
                </a:moveTo>
                <a:cubicBezTo>
                  <a:pt x="3128514" y="4279120"/>
                  <a:pt x="3148141" y="4264573"/>
                  <a:pt x="3144241" y="4241193"/>
                </a:cubicBezTo>
                <a:cubicBezTo>
                  <a:pt x="3146276" y="4210021"/>
                  <a:pt x="3101964" y="4198937"/>
                  <a:pt x="3085460" y="4221797"/>
                </a:cubicBezTo>
                <a:cubicBezTo>
                  <a:pt x="3076416" y="4237268"/>
                  <a:pt x="3076416" y="4259897"/>
                  <a:pt x="3089303" y="4273059"/>
                </a:cubicBezTo>
                <a:cubicBezTo>
                  <a:pt x="3095181" y="4276753"/>
                  <a:pt x="3101879" y="4278557"/>
                  <a:pt x="3108538" y="4278698"/>
                </a:cubicBezTo>
                <a:close/>
                <a:moveTo>
                  <a:pt x="7113505" y="4278752"/>
                </a:moveTo>
                <a:cubicBezTo>
                  <a:pt x="7132131" y="4281768"/>
                  <a:pt x="7153395" y="4271067"/>
                  <a:pt x="7155109" y="4250773"/>
                </a:cubicBezTo>
                <a:cubicBezTo>
                  <a:pt x="7161054" y="4223714"/>
                  <a:pt x="7129502" y="4202112"/>
                  <a:pt x="7105495" y="4213936"/>
                </a:cubicBezTo>
                <a:cubicBezTo>
                  <a:pt x="7082632" y="4221667"/>
                  <a:pt x="7076916" y="4256685"/>
                  <a:pt x="7096579" y="4271010"/>
                </a:cubicBezTo>
                <a:cubicBezTo>
                  <a:pt x="7101380" y="4275217"/>
                  <a:pt x="7107296" y="4277747"/>
                  <a:pt x="7113505" y="4278752"/>
                </a:cubicBezTo>
                <a:close/>
                <a:moveTo>
                  <a:pt x="1257877" y="4278798"/>
                </a:moveTo>
                <a:cubicBezTo>
                  <a:pt x="1275952" y="4280424"/>
                  <a:pt x="1295687" y="4270092"/>
                  <a:pt x="1296369" y="4250191"/>
                </a:cubicBezTo>
                <a:cubicBezTo>
                  <a:pt x="1301827" y="4224338"/>
                  <a:pt x="1272953" y="4203700"/>
                  <a:pt x="1249537" y="4213225"/>
                </a:cubicBezTo>
                <a:cubicBezTo>
                  <a:pt x="1223613" y="4219575"/>
                  <a:pt x="1216117" y="4260396"/>
                  <a:pt x="1241126" y="4273096"/>
                </a:cubicBezTo>
                <a:cubicBezTo>
                  <a:pt x="1246014" y="4276385"/>
                  <a:pt x="1251854" y="4278256"/>
                  <a:pt x="1257877" y="4278798"/>
                </a:cubicBezTo>
                <a:close/>
                <a:moveTo>
                  <a:pt x="3928628" y="4278890"/>
                </a:moveTo>
                <a:cubicBezTo>
                  <a:pt x="3947370" y="4280788"/>
                  <a:pt x="3968512" y="4270752"/>
                  <a:pt x="3968512" y="4249651"/>
                </a:cubicBezTo>
                <a:cubicBezTo>
                  <a:pt x="3973354" y="4225403"/>
                  <a:pt x="3948681" y="4206875"/>
                  <a:pt x="3925853" y="4210992"/>
                </a:cubicBezTo>
                <a:cubicBezTo>
                  <a:pt x="3897030" y="4213509"/>
                  <a:pt x="3890804" y="4256742"/>
                  <a:pt x="3911557" y="4272982"/>
                </a:cubicBezTo>
                <a:cubicBezTo>
                  <a:pt x="3916400" y="4276300"/>
                  <a:pt x="3922380" y="4278258"/>
                  <a:pt x="3928628" y="4278890"/>
                </a:cubicBezTo>
                <a:close/>
                <a:moveTo>
                  <a:pt x="3310784" y="4278928"/>
                </a:moveTo>
                <a:cubicBezTo>
                  <a:pt x="3332333" y="4281334"/>
                  <a:pt x="3355974" y="4267372"/>
                  <a:pt x="3351684" y="4242455"/>
                </a:cubicBezTo>
                <a:cubicBezTo>
                  <a:pt x="3353285" y="4211752"/>
                  <a:pt x="3310266" y="4200525"/>
                  <a:pt x="3291502" y="4220917"/>
                </a:cubicBezTo>
                <a:cubicBezTo>
                  <a:pt x="3281204" y="4235123"/>
                  <a:pt x="3281204" y="4256202"/>
                  <a:pt x="3291044" y="4270866"/>
                </a:cubicBezTo>
                <a:cubicBezTo>
                  <a:pt x="3296650" y="4275505"/>
                  <a:pt x="3303601" y="4278126"/>
                  <a:pt x="3310784" y="4278928"/>
                </a:cubicBezTo>
                <a:close/>
                <a:moveTo>
                  <a:pt x="7012509" y="4372256"/>
                </a:moveTo>
                <a:cubicBezTo>
                  <a:pt x="7027276" y="4374151"/>
                  <a:pt x="7043410" y="4364318"/>
                  <a:pt x="7042901" y="4347338"/>
                </a:cubicBezTo>
                <a:cubicBezTo>
                  <a:pt x="7043127" y="4324236"/>
                  <a:pt x="7012414" y="4317999"/>
                  <a:pt x="6997509" y="4330474"/>
                </a:cubicBezTo>
                <a:cubicBezTo>
                  <a:pt x="6989604" y="4339715"/>
                  <a:pt x="6989604" y="4357965"/>
                  <a:pt x="6998863" y="4366282"/>
                </a:cubicBezTo>
                <a:cubicBezTo>
                  <a:pt x="7002815" y="4369689"/>
                  <a:pt x="7007586" y="4371624"/>
                  <a:pt x="7012509" y="4372256"/>
                </a:cubicBezTo>
                <a:close/>
                <a:moveTo>
                  <a:pt x="1675359" y="4377392"/>
                </a:moveTo>
                <a:cubicBezTo>
                  <a:pt x="1691011" y="4375761"/>
                  <a:pt x="1705642" y="4361897"/>
                  <a:pt x="1702741" y="4345072"/>
                </a:cubicBezTo>
                <a:cubicBezTo>
                  <a:pt x="1702969" y="4326300"/>
                  <a:pt x="1682041" y="4311650"/>
                  <a:pt x="1664751" y="4317602"/>
                </a:cubicBezTo>
                <a:cubicBezTo>
                  <a:pt x="1638590" y="4321722"/>
                  <a:pt x="1635178" y="4366132"/>
                  <a:pt x="1659974" y="4374603"/>
                </a:cubicBezTo>
                <a:cubicBezTo>
                  <a:pt x="1664808" y="4377121"/>
                  <a:pt x="1670140" y="4377936"/>
                  <a:pt x="1675359" y="4377392"/>
                </a:cubicBezTo>
                <a:close/>
                <a:moveTo>
                  <a:pt x="3845731" y="4379289"/>
                </a:moveTo>
                <a:cubicBezTo>
                  <a:pt x="3856314" y="4375263"/>
                  <a:pt x="3864352" y="4366759"/>
                  <a:pt x="3864121" y="4353832"/>
                </a:cubicBezTo>
                <a:cubicBezTo>
                  <a:pt x="3871754" y="4328659"/>
                  <a:pt x="3845152" y="4306887"/>
                  <a:pt x="3820632" y="4315051"/>
                </a:cubicBezTo>
                <a:cubicBezTo>
                  <a:pt x="3792411" y="4321175"/>
                  <a:pt x="3790791" y="4363130"/>
                  <a:pt x="3812073" y="4377871"/>
                </a:cubicBezTo>
                <a:cubicBezTo>
                  <a:pt x="3822020" y="4382860"/>
                  <a:pt x="3835147" y="4383314"/>
                  <a:pt x="3845731" y="4379289"/>
                </a:cubicBezTo>
                <a:close/>
                <a:moveTo>
                  <a:pt x="2199074" y="4379515"/>
                </a:moveTo>
                <a:cubicBezTo>
                  <a:pt x="2210135" y="4375887"/>
                  <a:pt x="2219037" y="4367552"/>
                  <a:pt x="2220284" y="4354513"/>
                </a:cubicBezTo>
                <a:cubicBezTo>
                  <a:pt x="2225731" y="4330700"/>
                  <a:pt x="2203268" y="4308475"/>
                  <a:pt x="2179682" y="4313918"/>
                </a:cubicBezTo>
                <a:cubicBezTo>
                  <a:pt x="2150883" y="4317773"/>
                  <a:pt x="2143172" y="4359728"/>
                  <a:pt x="2164937" y="4376284"/>
                </a:cubicBezTo>
                <a:cubicBezTo>
                  <a:pt x="2174806" y="4382067"/>
                  <a:pt x="2188015" y="4383144"/>
                  <a:pt x="2199074" y="4379515"/>
                </a:cubicBezTo>
                <a:close/>
                <a:moveTo>
                  <a:pt x="3003056" y="4380698"/>
                </a:moveTo>
                <a:cubicBezTo>
                  <a:pt x="3021047" y="4382564"/>
                  <a:pt x="3040497" y="4372980"/>
                  <a:pt x="3042053" y="4353474"/>
                </a:cubicBezTo>
                <a:cubicBezTo>
                  <a:pt x="3049429" y="4329502"/>
                  <a:pt x="3024764" y="4306887"/>
                  <a:pt x="3000791" y="4314124"/>
                </a:cubicBezTo>
                <a:cubicBezTo>
                  <a:pt x="2971746" y="4317064"/>
                  <a:pt x="2965291" y="4358676"/>
                  <a:pt x="2986268" y="4374959"/>
                </a:cubicBezTo>
                <a:cubicBezTo>
                  <a:pt x="2991224" y="4378181"/>
                  <a:pt x="2997059" y="4380076"/>
                  <a:pt x="3003056" y="4380698"/>
                </a:cubicBezTo>
                <a:close/>
                <a:moveTo>
                  <a:pt x="3626170" y="4380983"/>
                </a:moveTo>
                <a:cubicBezTo>
                  <a:pt x="3633690" y="4380869"/>
                  <a:pt x="3641210" y="4378992"/>
                  <a:pt x="3647869" y="4375580"/>
                </a:cubicBezTo>
                <a:cubicBezTo>
                  <a:pt x="3670141" y="4356472"/>
                  <a:pt x="3659120" y="4311658"/>
                  <a:pt x="3626515" y="4312796"/>
                </a:cubicBezTo>
                <a:cubicBezTo>
                  <a:pt x="3592302" y="4308474"/>
                  <a:pt x="3578066" y="4358064"/>
                  <a:pt x="3604472" y="4375808"/>
                </a:cubicBezTo>
                <a:cubicBezTo>
                  <a:pt x="3611131" y="4379447"/>
                  <a:pt x="3618650" y="4381096"/>
                  <a:pt x="3626170" y="4380983"/>
                </a:cubicBezTo>
                <a:close/>
                <a:moveTo>
                  <a:pt x="3321000" y="4381052"/>
                </a:moveTo>
                <a:cubicBezTo>
                  <a:pt x="3328550" y="4380713"/>
                  <a:pt x="3335957" y="4378452"/>
                  <a:pt x="3342110" y="4373816"/>
                </a:cubicBezTo>
                <a:cubicBezTo>
                  <a:pt x="3362166" y="4354823"/>
                  <a:pt x="3350999" y="4312540"/>
                  <a:pt x="3320459" y="4313444"/>
                </a:cubicBezTo>
                <a:cubicBezTo>
                  <a:pt x="3285133" y="4306887"/>
                  <a:pt x="3270091" y="4360928"/>
                  <a:pt x="3299036" y="4376756"/>
                </a:cubicBezTo>
                <a:cubicBezTo>
                  <a:pt x="3305759" y="4379808"/>
                  <a:pt x="3313451" y="4381391"/>
                  <a:pt x="3321000" y="4381052"/>
                </a:cubicBezTo>
                <a:close/>
                <a:moveTo>
                  <a:pt x="2899064" y="4381458"/>
                </a:moveTo>
                <a:cubicBezTo>
                  <a:pt x="2917929" y="4384435"/>
                  <a:pt x="2940010" y="4374933"/>
                  <a:pt x="2939838" y="4353436"/>
                </a:cubicBezTo>
                <a:cubicBezTo>
                  <a:pt x="2946241" y="4328212"/>
                  <a:pt x="2920630" y="4306887"/>
                  <a:pt x="2896848" y="4314454"/>
                </a:cubicBezTo>
                <a:cubicBezTo>
                  <a:pt x="2870323" y="4318811"/>
                  <a:pt x="2863691" y="4357563"/>
                  <a:pt x="2882214" y="4374303"/>
                </a:cubicBezTo>
                <a:cubicBezTo>
                  <a:pt x="2886844" y="4378086"/>
                  <a:pt x="2892775" y="4380465"/>
                  <a:pt x="2899064" y="4381458"/>
                </a:cubicBezTo>
                <a:close/>
                <a:moveTo>
                  <a:pt x="3115512" y="4381593"/>
                </a:moveTo>
                <a:cubicBezTo>
                  <a:pt x="3123943" y="4381419"/>
                  <a:pt x="3131915" y="4379229"/>
                  <a:pt x="3137880" y="4372196"/>
                </a:cubicBezTo>
                <a:cubicBezTo>
                  <a:pt x="3157379" y="4348215"/>
                  <a:pt x="3137880" y="4303712"/>
                  <a:pt x="3104157" y="4313858"/>
                </a:cubicBezTo>
                <a:cubicBezTo>
                  <a:pt x="3080069" y="4316394"/>
                  <a:pt x="3078004" y="4342220"/>
                  <a:pt x="3078692" y="4361359"/>
                </a:cubicBezTo>
                <a:cubicBezTo>
                  <a:pt x="3081675" y="4365740"/>
                  <a:pt x="3087410" y="4374502"/>
                  <a:pt x="3090392" y="4378883"/>
                </a:cubicBezTo>
                <a:cubicBezTo>
                  <a:pt x="3098192" y="4379921"/>
                  <a:pt x="3107082" y="4381765"/>
                  <a:pt x="3115512" y="4381593"/>
                </a:cubicBezTo>
                <a:close/>
                <a:moveTo>
                  <a:pt x="3726570" y="4381735"/>
                </a:moveTo>
                <a:cubicBezTo>
                  <a:pt x="3744834" y="4381958"/>
                  <a:pt x="3763320" y="4367379"/>
                  <a:pt x="3761135" y="4346916"/>
                </a:cubicBezTo>
                <a:cubicBezTo>
                  <a:pt x="3765392" y="4315085"/>
                  <a:pt x="3719907" y="4302125"/>
                  <a:pt x="3701534" y="4324407"/>
                </a:cubicBezTo>
                <a:cubicBezTo>
                  <a:pt x="3691676" y="4339868"/>
                  <a:pt x="3690779" y="4366697"/>
                  <a:pt x="3709152" y="4376246"/>
                </a:cubicBezTo>
                <a:cubicBezTo>
                  <a:pt x="3714418" y="4379941"/>
                  <a:pt x="3720482" y="4381660"/>
                  <a:pt x="3726570" y="4381735"/>
                </a:cubicBezTo>
                <a:close/>
                <a:moveTo>
                  <a:pt x="2598273" y="4381878"/>
                </a:moveTo>
                <a:cubicBezTo>
                  <a:pt x="2602689" y="4382100"/>
                  <a:pt x="2607215" y="4381311"/>
                  <a:pt x="2611802" y="4379132"/>
                </a:cubicBezTo>
                <a:cubicBezTo>
                  <a:pt x="2646423" y="4368580"/>
                  <a:pt x="2634730" y="4308475"/>
                  <a:pt x="2597589" y="4312604"/>
                </a:cubicBezTo>
                <a:cubicBezTo>
                  <a:pt x="2569158" y="4310769"/>
                  <a:pt x="2562286" y="4340362"/>
                  <a:pt x="2562745" y="4362844"/>
                </a:cubicBezTo>
                <a:cubicBezTo>
                  <a:pt x="2572717" y="4371447"/>
                  <a:pt x="2585005" y="4381212"/>
                  <a:pt x="2598273" y="4381878"/>
                </a:cubicBezTo>
                <a:close/>
                <a:moveTo>
                  <a:pt x="2079091" y="4382036"/>
                </a:moveTo>
                <a:cubicBezTo>
                  <a:pt x="2097267" y="4384892"/>
                  <a:pt x="2117912" y="4374075"/>
                  <a:pt x="2119108" y="4353563"/>
                </a:cubicBezTo>
                <a:cubicBezTo>
                  <a:pt x="2125702" y="4325984"/>
                  <a:pt x="2093860" y="4305300"/>
                  <a:pt x="2069999" y="4315642"/>
                </a:cubicBezTo>
                <a:cubicBezTo>
                  <a:pt x="2045661" y="4322767"/>
                  <a:pt x="2041569" y="4360918"/>
                  <a:pt x="2062497" y="4374477"/>
                </a:cubicBezTo>
                <a:cubicBezTo>
                  <a:pt x="2067207" y="4378614"/>
                  <a:pt x="2073016" y="4381085"/>
                  <a:pt x="2079091" y="4382036"/>
                </a:cubicBezTo>
                <a:close/>
                <a:moveTo>
                  <a:pt x="2392734" y="4382063"/>
                </a:moveTo>
                <a:cubicBezTo>
                  <a:pt x="2411937" y="4381661"/>
                  <a:pt x="2430492" y="4366600"/>
                  <a:pt x="2425671" y="4345447"/>
                </a:cubicBezTo>
                <a:cubicBezTo>
                  <a:pt x="2429798" y="4311376"/>
                  <a:pt x="2374697" y="4302125"/>
                  <a:pt x="2362768" y="4331232"/>
                </a:cubicBezTo>
                <a:cubicBezTo>
                  <a:pt x="2357716" y="4346349"/>
                  <a:pt x="2357487" y="4369139"/>
                  <a:pt x="2374236" y="4377261"/>
                </a:cubicBezTo>
                <a:cubicBezTo>
                  <a:pt x="2379916" y="4380702"/>
                  <a:pt x="2386363" y="4382197"/>
                  <a:pt x="2392734" y="4382063"/>
                </a:cubicBezTo>
                <a:close/>
                <a:moveTo>
                  <a:pt x="1976187" y="4382164"/>
                </a:moveTo>
                <a:cubicBezTo>
                  <a:pt x="1996463" y="4384080"/>
                  <a:pt x="2018656" y="4367846"/>
                  <a:pt x="2016606" y="4345281"/>
                </a:cubicBezTo>
                <a:cubicBezTo>
                  <a:pt x="2017520" y="4317032"/>
                  <a:pt x="1980330" y="4303712"/>
                  <a:pt x="1959587" y="4319099"/>
                </a:cubicBezTo>
                <a:cubicBezTo>
                  <a:pt x="1941576" y="4330812"/>
                  <a:pt x="1939982" y="4360898"/>
                  <a:pt x="1957534" y="4373760"/>
                </a:cubicBezTo>
                <a:cubicBezTo>
                  <a:pt x="1962890" y="4378870"/>
                  <a:pt x="1969426" y="4381525"/>
                  <a:pt x="1976187" y="4382164"/>
                </a:cubicBezTo>
                <a:close/>
                <a:moveTo>
                  <a:pt x="2803165" y="4382197"/>
                </a:moveTo>
                <a:cubicBezTo>
                  <a:pt x="2821850" y="4382068"/>
                  <a:pt x="2840784" y="4365654"/>
                  <a:pt x="2838737" y="4345650"/>
                </a:cubicBezTo>
                <a:cubicBezTo>
                  <a:pt x="2838282" y="4321029"/>
                  <a:pt x="2806214" y="4305299"/>
                  <a:pt x="2785734" y="4317381"/>
                </a:cubicBezTo>
                <a:cubicBezTo>
                  <a:pt x="2762766" y="4327868"/>
                  <a:pt x="2762309" y="4365027"/>
                  <a:pt x="2785055" y="4376426"/>
                </a:cubicBezTo>
                <a:cubicBezTo>
                  <a:pt x="2790571" y="4380472"/>
                  <a:pt x="2796864" y="4382239"/>
                  <a:pt x="2803165" y="4382197"/>
                </a:cubicBezTo>
                <a:close/>
                <a:moveTo>
                  <a:pt x="3521876" y="4382217"/>
                </a:moveTo>
                <a:cubicBezTo>
                  <a:pt x="3543463" y="4381841"/>
                  <a:pt x="3565431" y="4360622"/>
                  <a:pt x="3556101" y="4337600"/>
                </a:cubicBezTo>
                <a:cubicBezTo>
                  <a:pt x="3550220" y="4310339"/>
                  <a:pt x="3511090" y="4305299"/>
                  <a:pt x="3494578" y="4324771"/>
                </a:cubicBezTo>
                <a:cubicBezTo>
                  <a:pt x="3482816" y="4339662"/>
                  <a:pt x="3485304" y="4364173"/>
                  <a:pt x="3501590" y="4374940"/>
                </a:cubicBezTo>
                <a:cubicBezTo>
                  <a:pt x="3507527" y="4380152"/>
                  <a:pt x="3514680" y="4382342"/>
                  <a:pt x="3521876" y="4382217"/>
                </a:cubicBezTo>
                <a:close/>
                <a:moveTo>
                  <a:pt x="3423402" y="4382233"/>
                </a:moveTo>
                <a:cubicBezTo>
                  <a:pt x="3428275" y="4381996"/>
                  <a:pt x="3433181" y="4380592"/>
                  <a:pt x="3437987" y="4377644"/>
                </a:cubicBezTo>
                <a:cubicBezTo>
                  <a:pt x="3465354" y="4363583"/>
                  <a:pt x="3458343" y="4314370"/>
                  <a:pt x="3425095" y="4314143"/>
                </a:cubicBezTo>
                <a:cubicBezTo>
                  <a:pt x="3395918" y="4308474"/>
                  <a:pt x="3381216" y="4338183"/>
                  <a:pt x="3383930" y="4363129"/>
                </a:cubicBezTo>
                <a:cubicBezTo>
                  <a:pt x="3394448" y="4373165"/>
                  <a:pt x="3408782" y="4382945"/>
                  <a:pt x="3423402" y="4382233"/>
                </a:cubicBezTo>
                <a:close/>
                <a:moveTo>
                  <a:pt x="4855171" y="4382327"/>
                </a:moveTo>
                <a:cubicBezTo>
                  <a:pt x="4875096" y="4383404"/>
                  <a:pt x="4896321" y="4368398"/>
                  <a:pt x="4893446" y="4346229"/>
                </a:cubicBezTo>
                <a:cubicBezTo>
                  <a:pt x="4895475" y="4316217"/>
                  <a:pt x="4853984" y="4303712"/>
                  <a:pt x="4834817" y="4322811"/>
                </a:cubicBezTo>
                <a:cubicBezTo>
                  <a:pt x="4817904" y="4335770"/>
                  <a:pt x="4820385" y="4363282"/>
                  <a:pt x="4836621" y="4375559"/>
                </a:cubicBezTo>
                <a:cubicBezTo>
                  <a:pt x="4842033" y="4379822"/>
                  <a:pt x="4848530" y="4381968"/>
                  <a:pt x="4855171" y="4382327"/>
                </a:cubicBezTo>
                <a:close/>
                <a:moveTo>
                  <a:pt x="4758879" y="4382385"/>
                </a:moveTo>
                <a:cubicBezTo>
                  <a:pt x="4780576" y="4379846"/>
                  <a:pt x="4799882" y="4356193"/>
                  <a:pt x="4788678" y="4334083"/>
                </a:cubicBezTo>
                <a:cubicBezTo>
                  <a:pt x="4780404" y="4308258"/>
                  <a:pt x="4740874" y="4306887"/>
                  <a:pt x="4727084" y="4328141"/>
                </a:cubicBezTo>
                <a:cubicBezTo>
                  <a:pt x="4717891" y="4343681"/>
                  <a:pt x="4719730" y="4368363"/>
                  <a:pt x="4737426" y="4377047"/>
                </a:cubicBezTo>
                <a:cubicBezTo>
                  <a:pt x="4744149" y="4381732"/>
                  <a:pt x="4751647" y="4383232"/>
                  <a:pt x="4758879" y="4382385"/>
                </a:cubicBezTo>
                <a:close/>
                <a:moveTo>
                  <a:pt x="7113542" y="4382525"/>
                </a:moveTo>
                <a:cubicBezTo>
                  <a:pt x="7132431" y="4384876"/>
                  <a:pt x="7153337" y="4372097"/>
                  <a:pt x="7155766" y="4352265"/>
                </a:cubicBezTo>
                <a:cubicBezTo>
                  <a:pt x="7159467" y="4323543"/>
                  <a:pt x="7120373" y="4303712"/>
                  <a:pt x="7097472" y="4319896"/>
                </a:cubicBezTo>
                <a:cubicBezTo>
                  <a:pt x="7079429" y="4332205"/>
                  <a:pt x="7078504" y="4361611"/>
                  <a:pt x="7096085" y="4374832"/>
                </a:cubicBezTo>
                <a:cubicBezTo>
                  <a:pt x="7101174" y="4379277"/>
                  <a:pt x="7107246" y="4381741"/>
                  <a:pt x="7113542" y="4382525"/>
                </a:cubicBezTo>
                <a:close/>
                <a:moveTo>
                  <a:pt x="3214223" y="4382617"/>
                </a:moveTo>
                <a:cubicBezTo>
                  <a:pt x="3233307" y="4383091"/>
                  <a:pt x="3252965" y="4367797"/>
                  <a:pt x="3249213" y="4346428"/>
                </a:cubicBezTo>
                <a:cubicBezTo>
                  <a:pt x="3249895" y="4320234"/>
                  <a:pt x="3217827" y="4305299"/>
                  <a:pt x="3197130" y="4318396"/>
                </a:cubicBezTo>
                <a:cubicBezTo>
                  <a:pt x="3175978" y="4329655"/>
                  <a:pt x="3174841" y="4364580"/>
                  <a:pt x="3196220" y="4376528"/>
                </a:cubicBezTo>
                <a:cubicBezTo>
                  <a:pt x="3201565" y="4380549"/>
                  <a:pt x="3207862" y="4382459"/>
                  <a:pt x="3214223" y="4382617"/>
                </a:cubicBezTo>
                <a:close/>
                <a:moveTo>
                  <a:pt x="2700544" y="4382633"/>
                </a:moveTo>
                <a:cubicBezTo>
                  <a:pt x="2721812" y="4381396"/>
                  <a:pt x="2742426" y="4361744"/>
                  <a:pt x="2735166" y="4339405"/>
                </a:cubicBezTo>
                <a:cubicBezTo>
                  <a:pt x="2729863" y="4308938"/>
                  <a:pt x="2682373" y="4305300"/>
                  <a:pt x="2668316" y="4330992"/>
                </a:cubicBezTo>
                <a:cubicBezTo>
                  <a:pt x="2660711" y="4345999"/>
                  <a:pt x="2663933" y="4368735"/>
                  <a:pt x="2680068" y="4377148"/>
                </a:cubicBezTo>
                <a:cubicBezTo>
                  <a:pt x="2686296" y="4381410"/>
                  <a:pt x="2693458" y="4383045"/>
                  <a:pt x="2700544" y="4382633"/>
                </a:cubicBezTo>
                <a:close/>
                <a:moveTo>
                  <a:pt x="2290982" y="4382767"/>
                </a:moveTo>
                <a:cubicBezTo>
                  <a:pt x="2311287" y="4381549"/>
                  <a:pt x="2329825" y="4362059"/>
                  <a:pt x="2323085" y="4339492"/>
                </a:cubicBezTo>
                <a:cubicBezTo>
                  <a:pt x="2318590" y="4309403"/>
                  <a:pt x="2273646" y="4305300"/>
                  <a:pt x="2259926" y="4330374"/>
                </a:cubicBezTo>
                <a:cubicBezTo>
                  <a:pt x="2252726" y="4345647"/>
                  <a:pt x="2254753" y="4368669"/>
                  <a:pt x="2270950" y="4377332"/>
                </a:cubicBezTo>
                <a:cubicBezTo>
                  <a:pt x="2277244" y="4381549"/>
                  <a:pt x="2284211" y="4383173"/>
                  <a:pt x="2290982" y="4382767"/>
                </a:cubicBezTo>
                <a:close/>
                <a:moveTo>
                  <a:pt x="4959010" y="4382783"/>
                </a:moveTo>
                <a:cubicBezTo>
                  <a:pt x="4979161" y="4384604"/>
                  <a:pt x="5000567" y="4369011"/>
                  <a:pt x="4996106" y="4346221"/>
                </a:cubicBezTo>
                <a:cubicBezTo>
                  <a:pt x="4999766" y="4311492"/>
                  <a:pt x="4942798" y="4302125"/>
                  <a:pt x="4929757" y="4331598"/>
                </a:cubicBezTo>
                <a:cubicBezTo>
                  <a:pt x="4924266" y="4346221"/>
                  <a:pt x="4924724" y="4366554"/>
                  <a:pt x="4940281" y="4374780"/>
                </a:cubicBezTo>
                <a:cubicBezTo>
                  <a:pt x="4945715" y="4379635"/>
                  <a:pt x="4952293" y="4382176"/>
                  <a:pt x="4959010" y="4382783"/>
                </a:cubicBezTo>
                <a:close/>
                <a:moveTo>
                  <a:pt x="2188051" y="4476131"/>
                </a:moveTo>
                <a:cubicBezTo>
                  <a:pt x="2203265" y="4474857"/>
                  <a:pt x="2217468" y="4459829"/>
                  <a:pt x="2211755" y="4443102"/>
                </a:cubicBezTo>
                <a:cubicBezTo>
                  <a:pt x="2205926" y="4420800"/>
                  <a:pt x="2167378" y="4418012"/>
                  <a:pt x="2163562" y="4442638"/>
                </a:cubicBezTo>
                <a:cubicBezTo>
                  <a:pt x="2162219" y="4452395"/>
                  <a:pt x="2162219" y="4468425"/>
                  <a:pt x="2173200" y="4472374"/>
                </a:cubicBezTo>
                <a:cubicBezTo>
                  <a:pt x="2177796" y="4475452"/>
                  <a:pt x="2182977" y="4476556"/>
                  <a:pt x="2188051" y="4476131"/>
                </a:cubicBezTo>
                <a:close/>
                <a:moveTo>
                  <a:pt x="3404049" y="4480656"/>
                </a:moveTo>
                <a:cubicBezTo>
                  <a:pt x="3425307" y="4489450"/>
                  <a:pt x="3459004" y="4478627"/>
                  <a:pt x="3454029" y="4450894"/>
                </a:cubicBezTo>
                <a:cubicBezTo>
                  <a:pt x="3458100" y="4424739"/>
                  <a:pt x="3426212" y="4411662"/>
                  <a:pt x="3405406" y="4420906"/>
                </a:cubicBezTo>
                <a:cubicBezTo>
                  <a:pt x="3378946" y="4428572"/>
                  <a:pt x="3378041" y="4471638"/>
                  <a:pt x="3404049" y="4480656"/>
                </a:cubicBezTo>
                <a:close/>
                <a:moveTo>
                  <a:pt x="2510206" y="4481504"/>
                </a:moveTo>
                <a:cubicBezTo>
                  <a:pt x="2520548" y="4478081"/>
                  <a:pt x="2528658" y="4470601"/>
                  <a:pt x="2529470" y="4457943"/>
                </a:cubicBezTo>
                <a:cubicBezTo>
                  <a:pt x="2536883" y="4432167"/>
                  <a:pt x="2510004" y="4410074"/>
                  <a:pt x="2485438" y="4418359"/>
                </a:cubicBezTo>
                <a:cubicBezTo>
                  <a:pt x="2455791" y="4422732"/>
                  <a:pt x="2451162" y="4468990"/>
                  <a:pt x="2477564" y="4480728"/>
                </a:cubicBezTo>
                <a:cubicBezTo>
                  <a:pt x="2487294" y="4484295"/>
                  <a:pt x="2499861" y="4484927"/>
                  <a:pt x="2510206" y="4481504"/>
                </a:cubicBezTo>
                <a:close/>
                <a:moveTo>
                  <a:pt x="3845609" y="4481615"/>
                </a:moveTo>
                <a:cubicBezTo>
                  <a:pt x="3855697" y="4478305"/>
                  <a:pt x="3863595" y="4470936"/>
                  <a:pt x="3864171" y="4458385"/>
                </a:cubicBezTo>
                <a:cubicBezTo>
                  <a:pt x="3870166" y="4436508"/>
                  <a:pt x="3851489" y="4413249"/>
                  <a:pt x="3828430" y="4417394"/>
                </a:cubicBezTo>
                <a:cubicBezTo>
                  <a:pt x="3794764" y="4414170"/>
                  <a:pt x="3787616" y="4467367"/>
                  <a:pt x="3813903" y="4480492"/>
                </a:cubicBezTo>
                <a:cubicBezTo>
                  <a:pt x="3823242" y="4484177"/>
                  <a:pt x="3835521" y="4484926"/>
                  <a:pt x="3845609" y="4481615"/>
                </a:cubicBezTo>
                <a:close/>
                <a:moveTo>
                  <a:pt x="2406445" y="4481824"/>
                </a:moveTo>
                <a:cubicBezTo>
                  <a:pt x="2416512" y="4478620"/>
                  <a:pt x="2424386" y="4471420"/>
                  <a:pt x="2424842" y="4459060"/>
                </a:cubicBezTo>
                <a:cubicBezTo>
                  <a:pt x="2430508" y="4436608"/>
                  <a:pt x="2412364" y="4413249"/>
                  <a:pt x="2388530" y="4418465"/>
                </a:cubicBezTo>
                <a:cubicBezTo>
                  <a:pt x="2355888" y="4415743"/>
                  <a:pt x="2349539" y="4468132"/>
                  <a:pt x="2374937" y="4480605"/>
                </a:cubicBezTo>
                <a:cubicBezTo>
                  <a:pt x="2384114" y="4484233"/>
                  <a:pt x="2396377" y="4485027"/>
                  <a:pt x="2406445" y="4481824"/>
                </a:cubicBezTo>
                <a:close/>
                <a:moveTo>
                  <a:pt x="2688842" y="4482554"/>
                </a:moveTo>
                <a:cubicBezTo>
                  <a:pt x="2710578" y="4489450"/>
                  <a:pt x="2739171" y="4477036"/>
                  <a:pt x="2736653" y="4450829"/>
                </a:cubicBezTo>
                <a:cubicBezTo>
                  <a:pt x="2740085" y="4411518"/>
                  <a:pt x="2672603" y="4405312"/>
                  <a:pt x="2666887" y="4442783"/>
                </a:cubicBezTo>
                <a:cubicBezTo>
                  <a:pt x="2660711" y="4460025"/>
                  <a:pt x="2671916" y="4478186"/>
                  <a:pt x="2688842" y="4482554"/>
                </a:cubicBezTo>
                <a:close/>
                <a:moveTo>
                  <a:pt x="1974140" y="4482908"/>
                </a:moveTo>
                <a:cubicBezTo>
                  <a:pt x="1996751" y="4485974"/>
                  <a:pt x="2022265" y="4469693"/>
                  <a:pt x="2016746" y="4444149"/>
                </a:cubicBezTo>
                <a:cubicBezTo>
                  <a:pt x="2012842" y="4413250"/>
                  <a:pt x="1974219" y="4415505"/>
                  <a:pt x="1951920" y="4424527"/>
                </a:cubicBezTo>
                <a:cubicBezTo>
                  <a:pt x="1947553" y="4440316"/>
                  <a:pt x="1939982" y="4459712"/>
                  <a:pt x="1953765" y="4473020"/>
                </a:cubicBezTo>
                <a:cubicBezTo>
                  <a:pt x="1959398" y="4478715"/>
                  <a:pt x="1966604" y="4481886"/>
                  <a:pt x="1974140" y="4482908"/>
                </a:cubicBezTo>
                <a:close/>
                <a:moveTo>
                  <a:pt x="2808223" y="4482983"/>
                </a:moveTo>
                <a:cubicBezTo>
                  <a:pt x="2820038" y="4481323"/>
                  <a:pt x="2831061" y="4474914"/>
                  <a:pt x="2836940" y="4463811"/>
                </a:cubicBezTo>
                <a:cubicBezTo>
                  <a:pt x="2839879" y="4450534"/>
                  <a:pt x="2834679" y="4437257"/>
                  <a:pt x="2831287" y="4424666"/>
                </a:cubicBezTo>
                <a:cubicBezTo>
                  <a:pt x="2812520" y="4416425"/>
                  <a:pt x="2792163" y="4417112"/>
                  <a:pt x="2773394" y="4425124"/>
                </a:cubicBezTo>
                <a:cubicBezTo>
                  <a:pt x="2769325" y="4440919"/>
                  <a:pt x="2763898" y="4459233"/>
                  <a:pt x="2774979" y="4473655"/>
                </a:cubicBezTo>
                <a:cubicBezTo>
                  <a:pt x="2784021" y="4481552"/>
                  <a:pt x="2796628" y="4484642"/>
                  <a:pt x="2808223" y="4482983"/>
                </a:cubicBezTo>
                <a:close/>
                <a:moveTo>
                  <a:pt x="3128913" y="4483100"/>
                </a:moveTo>
                <a:cubicBezTo>
                  <a:pt x="3141693" y="4470627"/>
                  <a:pt x="3147854" y="4452711"/>
                  <a:pt x="3142149" y="4435475"/>
                </a:cubicBezTo>
                <a:cubicBezTo>
                  <a:pt x="3133706" y="4414384"/>
                  <a:pt x="3103583" y="4413250"/>
                  <a:pt x="3087380" y="4425723"/>
                </a:cubicBezTo>
                <a:cubicBezTo>
                  <a:pt x="3074829" y="4435021"/>
                  <a:pt x="3080763" y="4452257"/>
                  <a:pt x="3078480" y="4465410"/>
                </a:cubicBezTo>
                <a:cubicBezTo>
                  <a:pt x="3082816" y="4472441"/>
                  <a:pt x="3088750" y="4477884"/>
                  <a:pt x="3096052" y="4481966"/>
                </a:cubicBezTo>
                <a:cubicBezTo>
                  <a:pt x="3107006" y="4482646"/>
                  <a:pt x="3117960" y="4483100"/>
                  <a:pt x="3128913" y="4483100"/>
                </a:cubicBezTo>
                <a:close/>
                <a:moveTo>
                  <a:pt x="3016136" y="4483222"/>
                </a:moveTo>
                <a:cubicBezTo>
                  <a:pt x="3024335" y="4482281"/>
                  <a:pt x="3031934" y="4479201"/>
                  <a:pt x="3037076" y="4472126"/>
                </a:cubicBezTo>
                <a:cubicBezTo>
                  <a:pt x="3051016" y="4450219"/>
                  <a:pt x="3037533" y="4413250"/>
                  <a:pt x="3007595" y="4418042"/>
                </a:cubicBezTo>
                <a:cubicBezTo>
                  <a:pt x="2972400" y="4413478"/>
                  <a:pt x="2962116" y="4468019"/>
                  <a:pt x="2991597" y="4481483"/>
                </a:cubicBezTo>
                <a:cubicBezTo>
                  <a:pt x="2999139" y="4482966"/>
                  <a:pt x="3007938" y="4484164"/>
                  <a:pt x="3016136" y="4483222"/>
                </a:cubicBezTo>
                <a:close/>
                <a:moveTo>
                  <a:pt x="2913793" y="4483443"/>
                </a:moveTo>
                <a:cubicBezTo>
                  <a:pt x="2931286" y="4479446"/>
                  <a:pt x="2944417" y="4461806"/>
                  <a:pt x="2938942" y="4442640"/>
                </a:cubicBezTo>
                <a:cubicBezTo>
                  <a:pt x="2934836" y="4410753"/>
                  <a:pt x="2883282" y="4410074"/>
                  <a:pt x="2873473" y="4438343"/>
                </a:cubicBezTo>
                <a:cubicBezTo>
                  <a:pt x="2868454" y="4455531"/>
                  <a:pt x="2874385" y="4479956"/>
                  <a:pt x="2895372" y="4482443"/>
                </a:cubicBezTo>
                <a:cubicBezTo>
                  <a:pt x="2901645" y="4484591"/>
                  <a:pt x="2907961" y="4484775"/>
                  <a:pt x="2913793" y="4483443"/>
                </a:cubicBezTo>
                <a:close/>
                <a:moveTo>
                  <a:pt x="3623727" y="4483494"/>
                </a:moveTo>
                <a:cubicBezTo>
                  <a:pt x="3630023" y="4483573"/>
                  <a:pt x="3636343" y="4482240"/>
                  <a:pt x="3641896" y="4479634"/>
                </a:cubicBezTo>
                <a:cubicBezTo>
                  <a:pt x="3653002" y="4474419"/>
                  <a:pt x="3661037" y="4464105"/>
                  <a:pt x="3659660" y="4449779"/>
                </a:cubicBezTo>
                <a:cubicBezTo>
                  <a:pt x="3663792" y="4413564"/>
                  <a:pt x="3608234" y="4405312"/>
                  <a:pt x="3594230" y="4434193"/>
                </a:cubicBezTo>
                <a:cubicBezTo>
                  <a:pt x="3590327" y="4449550"/>
                  <a:pt x="3589179" y="4470408"/>
                  <a:pt x="3605709" y="4478889"/>
                </a:cubicBezTo>
                <a:cubicBezTo>
                  <a:pt x="3611161" y="4481926"/>
                  <a:pt x="3617432" y="4483416"/>
                  <a:pt x="3623727" y="4483494"/>
                </a:cubicBezTo>
                <a:close/>
                <a:moveTo>
                  <a:pt x="6912863" y="4483537"/>
                </a:moveTo>
                <a:cubicBezTo>
                  <a:pt x="6931741" y="4483940"/>
                  <a:pt x="6951074" y="4471811"/>
                  <a:pt x="6948479" y="4450776"/>
                </a:cubicBezTo>
                <a:cubicBezTo>
                  <a:pt x="6953092" y="4414133"/>
                  <a:pt x="6890352" y="4405312"/>
                  <a:pt x="6879741" y="4438561"/>
                </a:cubicBezTo>
                <a:cubicBezTo>
                  <a:pt x="6872129" y="4453264"/>
                  <a:pt x="6879280" y="4472263"/>
                  <a:pt x="6894965" y="4478823"/>
                </a:cubicBezTo>
                <a:cubicBezTo>
                  <a:pt x="6900328" y="4481876"/>
                  <a:pt x="6906570" y="4483403"/>
                  <a:pt x="6912863" y="4483537"/>
                </a:cubicBezTo>
                <a:close/>
                <a:moveTo>
                  <a:pt x="3530712" y="4483584"/>
                </a:moveTo>
                <a:cubicBezTo>
                  <a:pt x="3546118" y="4480440"/>
                  <a:pt x="3557193" y="4466583"/>
                  <a:pt x="3562191" y="4450674"/>
                </a:cubicBezTo>
                <a:cubicBezTo>
                  <a:pt x="3555296" y="4426954"/>
                  <a:pt x="3532084" y="4410075"/>
                  <a:pt x="3507263" y="4420567"/>
                </a:cubicBezTo>
                <a:cubicBezTo>
                  <a:pt x="3476466" y="4428778"/>
                  <a:pt x="3481293" y="4481923"/>
                  <a:pt x="3513928" y="4482835"/>
                </a:cubicBezTo>
                <a:cubicBezTo>
                  <a:pt x="3519961" y="4484489"/>
                  <a:pt x="3525577" y="4484631"/>
                  <a:pt x="3530712" y="4483584"/>
                </a:cubicBezTo>
                <a:close/>
                <a:moveTo>
                  <a:pt x="3199388" y="4484014"/>
                </a:moveTo>
                <a:cubicBezTo>
                  <a:pt x="3221411" y="4484687"/>
                  <a:pt x="3251463" y="4478857"/>
                  <a:pt x="3249399" y="4451053"/>
                </a:cubicBezTo>
                <a:cubicBezTo>
                  <a:pt x="3254216" y="4412039"/>
                  <a:pt x="3186312" y="4405312"/>
                  <a:pt x="3181265" y="4442757"/>
                </a:cubicBezTo>
                <a:cubicBezTo>
                  <a:pt x="3174841" y="4459574"/>
                  <a:pt x="3188835" y="4473027"/>
                  <a:pt x="3199388" y="4484014"/>
                </a:cubicBezTo>
                <a:close/>
                <a:moveTo>
                  <a:pt x="3317446" y="4484418"/>
                </a:moveTo>
                <a:cubicBezTo>
                  <a:pt x="3335963" y="4484097"/>
                  <a:pt x="3354447" y="4472170"/>
                  <a:pt x="3352393" y="4451138"/>
                </a:cubicBezTo>
                <a:cubicBezTo>
                  <a:pt x="3355816" y="4415800"/>
                  <a:pt x="3297624" y="4405312"/>
                  <a:pt x="3286214" y="4436775"/>
                </a:cubicBezTo>
                <a:cubicBezTo>
                  <a:pt x="3283704" y="4451822"/>
                  <a:pt x="3282791" y="4473710"/>
                  <a:pt x="3299678" y="4480777"/>
                </a:cubicBezTo>
                <a:cubicBezTo>
                  <a:pt x="3305098" y="4483342"/>
                  <a:pt x="3311274" y="4484525"/>
                  <a:pt x="3317446" y="4484418"/>
                </a:cubicBezTo>
                <a:close/>
                <a:moveTo>
                  <a:pt x="3727657" y="4484487"/>
                </a:moveTo>
                <a:cubicBezTo>
                  <a:pt x="3746202" y="4484162"/>
                  <a:pt x="3764430" y="4472204"/>
                  <a:pt x="3761548" y="4450369"/>
                </a:cubicBezTo>
                <a:cubicBezTo>
                  <a:pt x="3765165" y="4414554"/>
                  <a:pt x="3710001" y="4405312"/>
                  <a:pt x="3696888" y="4434888"/>
                </a:cubicBezTo>
                <a:cubicBezTo>
                  <a:pt x="3693045" y="4450369"/>
                  <a:pt x="3692366" y="4473707"/>
                  <a:pt x="3709775" y="4480870"/>
                </a:cubicBezTo>
                <a:cubicBezTo>
                  <a:pt x="3715257" y="4483412"/>
                  <a:pt x="3721475" y="4484596"/>
                  <a:pt x="3727657" y="4484487"/>
                </a:cubicBezTo>
                <a:close/>
                <a:moveTo>
                  <a:pt x="3949020" y="4484687"/>
                </a:moveTo>
                <a:cubicBezTo>
                  <a:pt x="3959711" y="4473023"/>
                  <a:pt x="3971766" y="4459300"/>
                  <a:pt x="3966535" y="4441918"/>
                </a:cubicBezTo>
                <a:cubicBezTo>
                  <a:pt x="3961985" y="4403724"/>
                  <a:pt x="3895566" y="4411729"/>
                  <a:pt x="3899206" y="4450609"/>
                </a:cubicBezTo>
                <a:cubicBezTo>
                  <a:pt x="3896704" y="4478740"/>
                  <a:pt x="3927866" y="4484458"/>
                  <a:pt x="3949020" y="4484687"/>
                </a:cubicBezTo>
                <a:close/>
                <a:moveTo>
                  <a:pt x="3409629" y="4587874"/>
                </a:moveTo>
                <a:lnTo>
                  <a:pt x="3435561" y="4587874"/>
                </a:lnTo>
                <a:cubicBezTo>
                  <a:pt x="3449993" y="4576957"/>
                  <a:pt x="3460591" y="4558761"/>
                  <a:pt x="3452473" y="4540565"/>
                </a:cubicBezTo>
                <a:cubicBezTo>
                  <a:pt x="3441875" y="4510087"/>
                  <a:pt x="3389109" y="4514635"/>
                  <a:pt x="3385726" y="4547389"/>
                </a:cubicBezTo>
                <a:cubicBezTo>
                  <a:pt x="3381216" y="4566039"/>
                  <a:pt x="3394972" y="4579459"/>
                  <a:pt x="3409629" y="4587874"/>
                </a:cubicBezTo>
                <a:close/>
                <a:moveTo>
                  <a:pt x="3302749" y="4587874"/>
                </a:moveTo>
                <a:lnTo>
                  <a:pt x="3330190" y="4587874"/>
                </a:lnTo>
                <a:cubicBezTo>
                  <a:pt x="3360579" y="4572445"/>
                  <a:pt x="3357177" y="4520170"/>
                  <a:pt x="3319531" y="4518789"/>
                </a:cubicBezTo>
                <a:cubicBezTo>
                  <a:pt x="3279844" y="4513262"/>
                  <a:pt x="3271679" y="4571063"/>
                  <a:pt x="3302749" y="4587874"/>
                </a:cubicBezTo>
                <a:close/>
                <a:moveTo>
                  <a:pt x="3093760" y="4587874"/>
                </a:moveTo>
                <a:lnTo>
                  <a:pt x="3122285" y="4587874"/>
                </a:lnTo>
                <a:cubicBezTo>
                  <a:pt x="3137803" y="4580740"/>
                  <a:pt x="3149441" y="4566011"/>
                  <a:pt x="3144877" y="4547830"/>
                </a:cubicBezTo>
                <a:cubicBezTo>
                  <a:pt x="3145790" y="4510777"/>
                  <a:pt x="3079839" y="4510087"/>
                  <a:pt x="3080067" y="4547139"/>
                </a:cubicBezTo>
                <a:cubicBezTo>
                  <a:pt x="3076416" y="4562559"/>
                  <a:pt x="3086229" y="4575447"/>
                  <a:pt x="3093760" y="4587874"/>
                </a:cubicBezTo>
                <a:close/>
                <a:moveTo>
                  <a:pt x="2894308" y="4587874"/>
                </a:moveTo>
                <a:lnTo>
                  <a:pt x="2916987" y="4587874"/>
                </a:lnTo>
                <a:cubicBezTo>
                  <a:pt x="2952592" y="4574944"/>
                  <a:pt x="2942840" y="4511674"/>
                  <a:pt x="2902019" y="4519987"/>
                </a:cubicBezTo>
                <a:cubicBezTo>
                  <a:pt x="2864372" y="4518833"/>
                  <a:pt x="2862104" y="4577022"/>
                  <a:pt x="2894308" y="4587874"/>
                </a:cubicBezTo>
                <a:close/>
                <a:moveTo>
                  <a:pt x="2689286" y="4587874"/>
                </a:moveTo>
                <a:lnTo>
                  <a:pt x="2714683" y="4587874"/>
                </a:lnTo>
                <a:cubicBezTo>
                  <a:pt x="2748022" y="4574829"/>
                  <a:pt x="2740315" y="4518297"/>
                  <a:pt x="2702895" y="4520585"/>
                </a:cubicBezTo>
                <a:cubicBezTo>
                  <a:pt x="2661846" y="4513262"/>
                  <a:pt x="2652774" y="4575286"/>
                  <a:pt x="2689286" y="4587874"/>
                </a:cubicBezTo>
                <a:close/>
                <a:moveTo>
                  <a:pt x="2583518" y="4587874"/>
                </a:moveTo>
                <a:lnTo>
                  <a:pt x="2608863" y="4587874"/>
                </a:lnTo>
                <a:cubicBezTo>
                  <a:pt x="2644835" y="4575971"/>
                  <a:pt x="2636919" y="4514849"/>
                  <a:pt x="2597100" y="4519199"/>
                </a:cubicBezTo>
                <a:cubicBezTo>
                  <a:pt x="2559322" y="4517139"/>
                  <a:pt x="2554345" y="4572079"/>
                  <a:pt x="2583518" y="4587874"/>
                </a:cubicBezTo>
                <a:close/>
                <a:moveTo>
                  <a:pt x="2483747" y="4587874"/>
                </a:moveTo>
                <a:lnTo>
                  <a:pt x="2508559" y="4587874"/>
                </a:lnTo>
                <a:cubicBezTo>
                  <a:pt x="2543229" y="4572906"/>
                  <a:pt x="2533365" y="4513262"/>
                  <a:pt x="2492481" y="4519019"/>
                </a:cubicBezTo>
                <a:cubicBezTo>
                  <a:pt x="2454826" y="4519479"/>
                  <a:pt x="2451162" y="4575209"/>
                  <a:pt x="2483747" y="4587874"/>
                </a:cubicBezTo>
                <a:close/>
                <a:moveTo>
                  <a:pt x="2377934" y="4587874"/>
                </a:moveTo>
                <a:lnTo>
                  <a:pt x="2406194" y="4587874"/>
                </a:lnTo>
                <a:cubicBezTo>
                  <a:pt x="2419050" y="4578411"/>
                  <a:pt x="2428920" y="4564561"/>
                  <a:pt x="2425017" y="4547711"/>
                </a:cubicBezTo>
                <a:cubicBezTo>
                  <a:pt x="2426166" y="4510318"/>
                  <a:pt x="2359807" y="4510087"/>
                  <a:pt x="2359581" y="4547019"/>
                </a:cubicBezTo>
                <a:cubicBezTo>
                  <a:pt x="2355888" y="4563869"/>
                  <a:pt x="2366003" y="4577718"/>
                  <a:pt x="2377934" y="4587874"/>
                </a:cubicBezTo>
                <a:close/>
                <a:moveTo>
                  <a:pt x="2275187" y="4587874"/>
                </a:moveTo>
                <a:lnTo>
                  <a:pt x="2301025" y="4587874"/>
                </a:lnTo>
                <a:cubicBezTo>
                  <a:pt x="2333663" y="4574928"/>
                  <a:pt x="2328898" y="4517130"/>
                  <a:pt x="2290375" y="4518980"/>
                </a:cubicBezTo>
                <a:cubicBezTo>
                  <a:pt x="2251591" y="4516436"/>
                  <a:pt x="2244784" y="4570766"/>
                  <a:pt x="2275187" y="4587874"/>
                </a:cubicBezTo>
                <a:close/>
                <a:moveTo>
                  <a:pt x="2172828" y="4587874"/>
                </a:moveTo>
                <a:lnTo>
                  <a:pt x="2199715" y="4587874"/>
                </a:lnTo>
                <a:cubicBezTo>
                  <a:pt x="2214953" y="4577492"/>
                  <a:pt x="2224139" y="4558340"/>
                  <a:pt x="2218313" y="4539650"/>
                </a:cubicBezTo>
                <a:cubicBezTo>
                  <a:pt x="2208901" y="4508499"/>
                  <a:pt x="2155123" y="4514037"/>
                  <a:pt x="2153330" y="4547264"/>
                </a:cubicBezTo>
                <a:cubicBezTo>
                  <a:pt x="2149522" y="4564570"/>
                  <a:pt x="2160047" y="4578414"/>
                  <a:pt x="2172828" y="4587874"/>
                </a:cubicBezTo>
                <a:close/>
                <a:moveTo>
                  <a:pt x="3507605" y="4587875"/>
                </a:moveTo>
                <a:lnTo>
                  <a:pt x="3531229" y="4587875"/>
                </a:lnTo>
                <a:cubicBezTo>
                  <a:pt x="3547743" y="4582106"/>
                  <a:pt x="3562192" y="4567108"/>
                  <a:pt x="3558523" y="4547956"/>
                </a:cubicBezTo>
                <a:cubicBezTo>
                  <a:pt x="3554165" y="4517499"/>
                  <a:pt x="3507835" y="4508500"/>
                  <a:pt x="3491780" y="4534112"/>
                </a:cubicBezTo>
                <a:cubicBezTo>
                  <a:pt x="3481229" y="4553494"/>
                  <a:pt x="3489486" y="4576799"/>
                  <a:pt x="3507605" y="4587875"/>
                </a:cubicBezTo>
                <a:close/>
                <a:moveTo>
                  <a:pt x="3612594" y="4587875"/>
                </a:moveTo>
                <a:lnTo>
                  <a:pt x="3636994" y="4587875"/>
                </a:lnTo>
                <a:cubicBezTo>
                  <a:pt x="3670141" y="4575401"/>
                  <a:pt x="3666458" y="4517420"/>
                  <a:pt x="3627326" y="4520192"/>
                </a:cubicBezTo>
                <a:cubicBezTo>
                  <a:pt x="3586353" y="4513262"/>
                  <a:pt x="3578066" y="4573553"/>
                  <a:pt x="3612594" y="4587875"/>
                </a:cubicBezTo>
                <a:close/>
              </a:path>
            </a:pathLst>
          </a:custGeom>
          <a:solidFill>
            <a:schemeClr val="bg1">
              <a:alpha val="60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grpSp>
        <p:nvGrpSpPr>
          <p:cNvPr id="5" name="Group 4">
            <a:extLst>
              <a:ext uri="{FF2B5EF4-FFF2-40B4-BE49-F238E27FC236}">
                <a16:creationId xmlns:a16="http://schemas.microsoft.com/office/drawing/2014/main" id="{3510DB3E-46D8-4E39-A4A9-04098A5D16A0}"/>
              </a:ext>
            </a:extLst>
          </p:cNvPr>
          <p:cNvGrpSpPr/>
          <p:nvPr/>
        </p:nvGrpSpPr>
        <p:grpSpPr>
          <a:xfrm>
            <a:off x="2438400" y="605586"/>
            <a:ext cx="7315200" cy="984602"/>
            <a:chOff x="2438400" y="605586"/>
            <a:chExt cx="7315200" cy="984602"/>
          </a:xfrm>
        </p:grpSpPr>
        <p:sp>
          <p:nvSpPr>
            <p:cNvPr id="10" name="TextBox 9">
              <a:extLst>
                <a:ext uri="{FF2B5EF4-FFF2-40B4-BE49-F238E27FC236}">
                  <a16:creationId xmlns:a16="http://schemas.microsoft.com/office/drawing/2014/main" id="{D300B81D-7964-4508-B5FF-7F0AFF825804}"/>
                </a:ext>
              </a:extLst>
            </p:cNvPr>
            <p:cNvSpPr txBox="1"/>
            <p:nvPr/>
          </p:nvSpPr>
          <p:spPr>
            <a:xfrm>
              <a:off x="2438400" y="882302"/>
              <a:ext cx="7315200" cy="707886"/>
            </a:xfrm>
            <a:prstGeom prst="rect">
              <a:avLst/>
            </a:prstGeom>
            <a:noFill/>
          </p:spPr>
          <p:txBody>
            <a:bodyPr wrap="square" rtlCol="0">
              <a:spAutoFit/>
            </a:bodyPr>
            <a:lstStyle/>
            <a:p>
              <a:pPr algn="ctr"/>
              <a:r>
                <a:rPr lang="en-US" sz="4000" dirty="0">
                  <a:solidFill>
                    <a:schemeClr val="bg1"/>
                  </a:solidFill>
                  <a:latin typeface="+mj-lt"/>
                </a:rPr>
                <a:t>Medical Map Infographic</a:t>
              </a:r>
            </a:p>
          </p:txBody>
        </p:sp>
        <p:sp>
          <p:nvSpPr>
            <p:cNvPr id="11" name="TextBox 10">
              <a:extLst>
                <a:ext uri="{FF2B5EF4-FFF2-40B4-BE49-F238E27FC236}">
                  <a16:creationId xmlns:a16="http://schemas.microsoft.com/office/drawing/2014/main" id="{2D97520A-F86C-4F40-A0EC-92A81276857B}"/>
                </a:ext>
              </a:extLst>
            </p:cNvPr>
            <p:cNvSpPr txBox="1"/>
            <p:nvPr/>
          </p:nvSpPr>
          <p:spPr>
            <a:xfrm>
              <a:off x="4180575" y="605586"/>
              <a:ext cx="3830850" cy="307777"/>
            </a:xfrm>
            <a:prstGeom prst="rect">
              <a:avLst/>
            </a:prstGeom>
            <a:noFill/>
          </p:spPr>
          <p:txBody>
            <a:bodyPr wrap="square" rtlCol="0">
              <a:spAutoFit/>
            </a:bodyPr>
            <a:lstStyle/>
            <a:p>
              <a:pPr algn="ctr"/>
              <a:r>
                <a:rPr lang="en-US" sz="1400" dirty="0">
                  <a:solidFill>
                    <a:schemeClr val="bg1"/>
                  </a:solidFill>
                  <a:ea typeface="Roboto Light" panose="02000000000000000000" pitchFamily="2" charset="0"/>
                </a:rPr>
                <a:t>Claricine Template</a:t>
              </a:r>
            </a:p>
          </p:txBody>
        </p:sp>
      </p:grpSp>
      <p:grpSp>
        <p:nvGrpSpPr>
          <p:cNvPr id="12" name="Group 11">
            <a:extLst>
              <a:ext uri="{FF2B5EF4-FFF2-40B4-BE49-F238E27FC236}">
                <a16:creationId xmlns:a16="http://schemas.microsoft.com/office/drawing/2014/main" id="{9E06A807-C29E-454D-99D4-0FCB7B242C5E}"/>
              </a:ext>
            </a:extLst>
          </p:cNvPr>
          <p:cNvGrpSpPr/>
          <p:nvPr/>
        </p:nvGrpSpPr>
        <p:grpSpPr>
          <a:xfrm>
            <a:off x="6145161" y="4858222"/>
            <a:ext cx="4833793" cy="1242960"/>
            <a:chOff x="6617977" y="5088209"/>
            <a:chExt cx="4833793" cy="1242960"/>
          </a:xfrm>
        </p:grpSpPr>
        <p:sp>
          <p:nvSpPr>
            <p:cNvPr id="13" name="Speech Bubble: Rectangle 12">
              <a:extLst>
                <a:ext uri="{FF2B5EF4-FFF2-40B4-BE49-F238E27FC236}">
                  <a16:creationId xmlns:a16="http://schemas.microsoft.com/office/drawing/2014/main" id="{ED814237-C025-4A78-A828-C157EB32B97F}"/>
                </a:ext>
              </a:extLst>
            </p:cNvPr>
            <p:cNvSpPr/>
            <p:nvPr/>
          </p:nvSpPr>
          <p:spPr>
            <a:xfrm>
              <a:off x="6617977" y="5088209"/>
              <a:ext cx="4833793" cy="1242960"/>
            </a:xfrm>
            <a:prstGeom prst="wedgeRectCallout">
              <a:avLst>
                <a:gd name="adj1" fmla="val -42496"/>
                <a:gd name="adj2" fmla="val -69207"/>
              </a:avLst>
            </a:prstGeom>
            <a:solidFill>
              <a:srgbClr val="0D243B"/>
            </a:solidFill>
            <a:ln>
              <a:noFill/>
            </a:ln>
            <a:effectLst>
              <a:outerShdw blurRad="660400" dist="368300" dir="3300000" sx="86000" sy="86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4" name="Group 13">
              <a:extLst>
                <a:ext uri="{FF2B5EF4-FFF2-40B4-BE49-F238E27FC236}">
                  <a16:creationId xmlns:a16="http://schemas.microsoft.com/office/drawing/2014/main" id="{9705BE8A-1E69-467A-91FE-FC16252757A9}"/>
                </a:ext>
              </a:extLst>
            </p:cNvPr>
            <p:cNvGrpSpPr/>
            <p:nvPr/>
          </p:nvGrpSpPr>
          <p:grpSpPr>
            <a:xfrm>
              <a:off x="6850937" y="5290343"/>
              <a:ext cx="838692" cy="838692"/>
              <a:chOff x="1939907" y="2058162"/>
              <a:chExt cx="980803" cy="980804"/>
            </a:xfrm>
          </p:grpSpPr>
          <p:sp>
            <p:nvSpPr>
              <p:cNvPr id="18" name="Arc 17">
                <a:extLst>
                  <a:ext uri="{FF2B5EF4-FFF2-40B4-BE49-F238E27FC236}">
                    <a16:creationId xmlns:a16="http://schemas.microsoft.com/office/drawing/2014/main" id="{5B277D9D-A787-425A-AACC-0DA0C2BCBACA}"/>
                  </a:ext>
                </a:extLst>
              </p:cNvPr>
              <p:cNvSpPr/>
              <p:nvPr/>
            </p:nvSpPr>
            <p:spPr>
              <a:xfrm>
                <a:off x="1939907" y="2058162"/>
                <a:ext cx="980803" cy="980804"/>
              </a:xfrm>
              <a:prstGeom prst="arc">
                <a:avLst>
                  <a:gd name="adj1" fmla="val 4271282"/>
                  <a:gd name="adj2" fmla="val 21480644"/>
                </a:avLst>
              </a:prstGeom>
              <a:gradFill>
                <a:gsLst>
                  <a:gs pos="10000">
                    <a:schemeClr val="accent1"/>
                  </a:gs>
                  <a:gs pos="100000">
                    <a:schemeClr val="accent2"/>
                  </a:gs>
                </a:gsLst>
                <a:lin ang="18900000" scaled="1"/>
              </a:gradFill>
              <a:ln w="28575" cap="sq">
                <a:noFill/>
                <a:headEnd type="none" w="lg" len="lg"/>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sz="1400" dirty="0">
                  <a:latin typeface="+mj-lt"/>
                </a:endParaRPr>
              </a:p>
            </p:txBody>
          </p:sp>
          <p:sp>
            <p:nvSpPr>
              <p:cNvPr id="19" name="Oval 18">
                <a:extLst>
                  <a:ext uri="{FF2B5EF4-FFF2-40B4-BE49-F238E27FC236}">
                    <a16:creationId xmlns:a16="http://schemas.microsoft.com/office/drawing/2014/main" id="{FF0B2BFD-8FD0-4F24-9DE0-5A44A43EE998}"/>
                  </a:ext>
                </a:extLst>
              </p:cNvPr>
              <p:cNvSpPr/>
              <p:nvPr/>
            </p:nvSpPr>
            <p:spPr>
              <a:xfrm>
                <a:off x="2069452" y="2187708"/>
                <a:ext cx="721714" cy="721714"/>
              </a:xfrm>
              <a:prstGeom prst="ellipse">
                <a:avLst/>
              </a:prstGeom>
              <a:solidFill>
                <a:srgbClr val="091929"/>
              </a:solidFill>
              <a:ln w="3175" cap="rnd" cmpd="sng">
                <a:noFill/>
                <a:prstDash val="solid"/>
                <a:round/>
              </a:ln>
              <a:effectLst>
                <a:outerShdw blurRad="50800" dist="38100" dir="2700000" algn="tl"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algn="ctr"/>
                <a:r>
                  <a:rPr lang="en-IN" sz="1400" dirty="0">
                    <a:solidFill>
                      <a:schemeClr val="bg1"/>
                    </a:solidFill>
                    <a:latin typeface="+mj-lt"/>
                  </a:rPr>
                  <a:t>80%</a:t>
                </a:r>
              </a:p>
            </p:txBody>
          </p:sp>
        </p:grpSp>
        <p:grpSp>
          <p:nvGrpSpPr>
            <p:cNvPr id="15" name="Group 14">
              <a:extLst>
                <a:ext uri="{FF2B5EF4-FFF2-40B4-BE49-F238E27FC236}">
                  <a16:creationId xmlns:a16="http://schemas.microsoft.com/office/drawing/2014/main" id="{9FE1334E-51E9-473A-8BE8-918D2267F865}"/>
                </a:ext>
              </a:extLst>
            </p:cNvPr>
            <p:cNvGrpSpPr/>
            <p:nvPr/>
          </p:nvGrpSpPr>
          <p:grpSpPr>
            <a:xfrm>
              <a:off x="7806212" y="5351097"/>
              <a:ext cx="3411039" cy="717185"/>
              <a:chOff x="7851694" y="5131487"/>
              <a:chExt cx="3411039" cy="717185"/>
            </a:xfrm>
          </p:grpSpPr>
          <p:sp>
            <p:nvSpPr>
              <p:cNvPr id="16" name="TextBox 15">
                <a:extLst>
                  <a:ext uri="{FF2B5EF4-FFF2-40B4-BE49-F238E27FC236}">
                    <a16:creationId xmlns:a16="http://schemas.microsoft.com/office/drawing/2014/main" id="{B3D964BD-FC2B-4B45-9D71-F15904414984}"/>
                  </a:ext>
                </a:extLst>
              </p:cNvPr>
              <p:cNvSpPr txBox="1"/>
              <p:nvPr/>
            </p:nvSpPr>
            <p:spPr>
              <a:xfrm>
                <a:off x="7851694" y="5555322"/>
                <a:ext cx="3411039" cy="293350"/>
              </a:xfrm>
              <a:prstGeom prst="rect">
                <a:avLst/>
              </a:prstGeom>
              <a:noFill/>
            </p:spPr>
            <p:txBody>
              <a:bodyPr wrap="square" rtlCol="0">
                <a:spAutoFit/>
              </a:bodyPr>
              <a:lstStyle/>
              <a:p>
                <a:pPr>
                  <a:lnSpc>
                    <a:spcPct val="120000"/>
                  </a:lnSpc>
                </a:pPr>
                <a:r>
                  <a:rPr lang="en-US" sz="1200" dirty="0">
                    <a:solidFill>
                      <a:schemeClr val="bg1"/>
                    </a:solidFill>
                  </a:rPr>
                  <a:t>Sed ut perspiciatis unde omnis iste natus error sit.</a:t>
                </a:r>
              </a:p>
            </p:txBody>
          </p:sp>
          <p:sp>
            <p:nvSpPr>
              <p:cNvPr id="17" name="TextBox 16">
                <a:extLst>
                  <a:ext uri="{FF2B5EF4-FFF2-40B4-BE49-F238E27FC236}">
                    <a16:creationId xmlns:a16="http://schemas.microsoft.com/office/drawing/2014/main" id="{28649DA0-64D5-46F3-A6E8-F449F38F67BC}"/>
                  </a:ext>
                </a:extLst>
              </p:cNvPr>
              <p:cNvSpPr txBox="1"/>
              <p:nvPr/>
            </p:nvSpPr>
            <p:spPr>
              <a:xfrm>
                <a:off x="7851695" y="5131487"/>
                <a:ext cx="1115877" cy="481286"/>
              </a:xfrm>
              <a:prstGeom prst="rect">
                <a:avLst/>
              </a:prstGeom>
              <a:noFill/>
            </p:spPr>
            <p:txBody>
              <a:bodyPr wrap="square" rtlCol="0">
                <a:spAutoFit/>
              </a:bodyPr>
              <a:lstStyle/>
              <a:p>
                <a:pPr>
                  <a:lnSpc>
                    <a:spcPct val="113000"/>
                  </a:lnSpc>
                </a:pPr>
                <a:r>
                  <a:rPr lang="en-US" sz="2400" b="1" dirty="0">
                    <a:solidFill>
                      <a:schemeClr val="bg1"/>
                    </a:solidFill>
                    <a:latin typeface="+mj-lt"/>
                  </a:rPr>
                  <a:t>300k</a:t>
                </a:r>
              </a:p>
            </p:txBody>
          </p:sp>
        </p:grpSp>
      </p:grpSp>
      <p:grpSp>
        <p:nvGrpSpPr>
          <p:cNvPr id="2" name="Group 1">
            <a:extLst>
              <a:ext uri="{FF2B5EF4-FFF2-40B4-BE49-F238E27FC236}">
                <a16:creationId xmlns:a16="http://schemas.microsoft.com/office/drawing/2014/main" id="{698FAC31-A82F-4EA7-B577-B28DD9467063}"/>
              </a:ext>
            </a:extLst>
          </p:cNvPr>
          <p:cNvGrpSpPr/>
          <p:nvPr/>
        </p:nvGrpSpPr>
        <p:grpSpPr>
          <a:xfrm>
            <a:off x="1048148" y="1994204"/>
            <a:ext cx="3107768" cy="1105752"/>
            <a:chOff x="1048148" y="1994204"/>
            <a:chExt cx="3107768" cy="1105752"/>
          </a:xfrm>
        </p:grpSpPr>
        <p:sp>
          <p:nvSpPr>
            <p:cNvPr id="20" name="Speech Bubble: Rectangle 19">
              <a:extLst>
                <a:ext uri="{FF2B5EF4-FFF2-40B4-BE49-F238E27FC236}">
                  <a16:creationId xmlns:a16="http://schemas.microsoft.com/office/drawing/2014/main" id="{6FCA9A94-7B69-4FB1-8631-43E1C6A86D22}"/>
                </a:ext>
              </a:extLst>
            </p:cNvPr>
            <p:cNvSpPr/>
            <p:nvPr/>
          </p:nvSpPr>
          <p:spPr>
            <a:xfrm>
              <a:off x="1048148" y="1994204"/>
              <a:ext cx="3107768" cy="1105752"/>
            </a:xfrm>
            <a:prstGeom prst="wedgeRectCallout">
              <a:avLst>
                <a:gd name="adj1" fmla="val 29992"/>
                <a:gd name="adj2" fmla="val 70923"/>
              </a:avLst>
            </a:prstGeom>
            <a:solidFill>
              <a:schemeClr val="bg1"/>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37C8E953-46A6-48CA-B4C4-2817E6621CCA}"/>
                </a:ext>
              </a:extLst>
            </p:cNvPr>
            <p:cNvGrpSpPr/>
            <p:nvPr/>
          </p:nvGrpSpPr>
          <p:grpSpPr>
            <a:xfrm>
              <a:off x="1213048" y="2150515"/>
              <a:ext cx="2777969" cy="793131"/>
              <a:chOff x="5881696" y="1066866"/>
              <a:chExt cx="2777969" cy="793131"/>
            </a:xfrm>
          </p:grpSpPr>
          <p:sp>
            <p:nvSpPr>
              <p:cNvPr id="22" name="TextBox 21">
                <a:extLst>
                  <a:ext uri="{FF2B5EF4-FFF2-40B4-BE49-F238E27FC236}">
                    <a16:creationId xmlns:a16="http://schemas.microsoft.com/office/drawing/2014/main" id="{7ECD13AC-AF5E-43F0-8A3C-68D4D35F8D8B}"/>
                  </a:ext>
                </a:extLst>
              </p:cNvPr>
              <p:cNvSpPr txBox="1"/>
              <p:nvPr/>
            </p:nvSpPr>
            <p:spPr>
              <a:xfrm>
                <a:off x="5881696" y="1066866"/>
                <a:ext cx="2575711" cy="307777"/>
              </a:xfrm>
              <a:prstGeom prst="rect">
                <a:avLst/>
              </a:prstGeom>
              <a:noFill/>
            </p:spPr>
            <p:txBody>
              <a:bodyPr wrap="square" rtlCol="0">
                <a:spAutoFit/>
              </a:bodyPr>
              <a:lstStyle/>
              <a:p>
                <a:r>
                  <a:rPr lang="en-US" sz="1400" dirty="0">
                    <a:solidFill>
                      <a:schemeClr val="tx1">
                        <a:lumMod val="65000"/>
                        <a:lumOff val="35000"/>
                      </a:schemeClr>
                    </a:solidFill>
                    <a:latin typeface="+mj-lt"/>
                  </a:rPr>
                  <a:t>Your Medical Text Here</a:t>
                </a:r>
              </a:p>
            </p:txBody>
          </p:sp>
          <p:sp>
            <p:nvSpPr>
              <p:cNvPr id="23" name="TextBox 22">
                <a:extLst>
                  <a:ext uri="{FF2B5EF4-FFF2-40B4-BE49-F238E27FC236}">
                    <a16:creationId xmlns:a16="http://schemas.microsoft.com/office/drawing/2014/main" id="{27E6E2DE-2533-46F1-87BD-55C179B51E59}"/>
                  </a:ext>
                </a:extLst>
              </p:cNvPr>
              <p:cNvSpPr txBox="1"/>
              <p:nvPr/>
            </p:nvSpPr>
            <p:spPr>
              <a:xfrm>
                <a:off x="5881699" y="1345048"/>
                <a:ext cx="2777966"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grpSp>
      <p:grpSp>
        <p:nvGrpSpPr>
          <p:cNvPr id="4" name="Group 3">
            <a:extLst>
              <a:ext uri="{FF2B5EF4-FFF2-40B4-BE49-F238E27FC236}">
                <a16:creationId xmlns:a16="http://schemas.microsoft.com/office/drawing/2014/main" id="{E84391C6-266E-47A9-8A2D-0039CD6412A8}"/>
              </a:ext>
            </a:extLst>
          </p:cNvPr>
          <p:cNvGrpSpPr/>
          <p:nvPr/>
        </p:nvGrpSpPr>
        <p:grpSpPr>
          <a:xfrm>
            <a:off x="8199715" y="2479558"/>
            <a:ext cx="3107768" cy="1105752"/>
            <a:chOff x="8199715" y="2479558"/>
            <a:chExt cx="3107768" cy="1105752"/>
          </a:xfrm>
        </p:grpSpPr>
        <p:sp>
          <p:nvSpPr>
            <p:cNvPr id="24" name="Speech Bubble: Rectangle 23">
              <a:extLst>
                <a:ext uri="{FF2B5EF4-FFF2-40B4-BE49-F238E27FC236}">
                  <a16:creationId xmlns:a16="http://schemas.microsoft.com/office/drawing/2014/main" id="{7B89BACE-0EF5-4B34-A52C-34CDD8271766}"/>
                </a:ext>
              </a:extLst>
            </p:cNvPr>
            <p:cNvSpPr/>
            <p:nvPr/>
          </p:nvSpPr>
          <p:spPr>
            <a:xfrm>
              <a:off x="8199715" y="2479558"/>
              <a:ext cx="3107768" cy="1105752"/>
            </a:xfrm>
            <a:prstGeom prst="wedgeRectCallout">
              <a:avLst>
                <a:gd name="adj1" fmla="val -46413"/>
                <a:gd name="adj2" fmla="val 81594"/>
              </a:avLst>
            </a:prstGeom>
            <a:solidFill>
              <a:schemeClr val="bg1"/>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24B2C958-7EE3-41AD-B073-78A17D329CD8}"/>
                </a:ext>
              </a:extLst>
            </p:cNvPr>
            <p:cNvGrpSpPr/>
            <p:nvPr/>
          </p:nvGrpSpPr>
          <p:grpSpPr>
            <a:xfrm>
              <a:off x="8364615" y="2635869"/>
              <a:ext cx="2777969" cy="793131"/>
              <a:chOff x="5881696" y="1066866"/>
              <a:chExt cx="2777969" cy="793131"/>
            </a:xfrm>
          </p:grpSpPr>
          <p:sp>
            <p:nvSpPr>
              <p:cNvPr id="26" name="TextBox 25">
                <a:extLst>
                  <a:ext uri="{FF2B5EF4-FFF2-40B4-BE49-F238E27FC236}">
                    <a16:creationId xmlns:a16="http://schemas.microsoft.com/office/drawing/2014/main" id="{6D8F8C69-E7E1-4DAF-BD94-28AEA7070C6E}"/>
                  </a:ext>
                </a:extLst>
              </p:cNvPr>
              <p:cNvSpPr txBox="1"/>
              <p:nvPr/>
            </p:nvSpPr>
            <p:spPr>
              <a:xfrm>
                <a:off x="5881696" y="1066866"/>
                <a:ext cx="2575711" cy="307777"/>
              </a:xfrm>
              <a:prstGeom prst="rect">
                <a:avLst/>
              </a:prstGeom>
              <a:noFill/>
            </p:spPr>
            <p:txBody>
              <a:bodyPr wrap="square" rtlCol="0">
                <a:spAutoFit/>
              </a:bodyPr>
              <a:lstStyle/>
              <a:p>
                <a:r>
                  <a:rPr lang="en-US" sz="1400" dirty="0">
                    <a:solidFill>
                      <a:schemeClr val="tx1">
                        <a:lumMod val="65000"/>
                        <a:lumOff val="35000"/>
                      </a:schemeClr>
                    </a:solidFill>
                    <a:latin typeface="+mj-lt"/>
                  </a:rPr>
                  <a:t>Asia-Europe</a:t>
                </a:r>
              </a:p>
            </p:txBody>
          </p:sp>
          <p:sp>
            <p:nvSpPr>
              <p:cNvPr id="27" name="TextBox 26">
                <a:extLst>
                  <a:ext uri="{FF2B5EF4-FFF2-40B4-BE49-F238E27FC236}">
                    <a16:creationId xmlns:a16="http://schemas.microsoft.com/office/drawing/2014/main" id="{5AFF8762-75AF-442E-8B1E-329DF4EF5DEF}"/>
                  </a:ext>
                </a:extLst>
              </p:cNvPr>
              <p:cNvSpPr txBox="1"/>
              <p:nvPr/>
            </p:nvSpPr>
            <p:spPr>
              <a:xfrm>
                <a:off x="5881699" y="1345048"/>
                <a:ext cx="2777966"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grpSp>
      <p:grpSp>
        <p:nvGrpSpPr>
          <p:cNvPr id="3" name="Group 2">
            <a:extLst>
              <a:ext uri="{FF2B5EF4-FFF2-40B4-BE49-F238E27FC236}">
                <a16:creationId xmlns:a16="http://schemas.microsoft.com/office/drawing/2014/main" id="{20F372D0-E7A7-4171-AB6D-D31857496A0B}"/>
              </a:ext>
            </a:extLst>
          </p:cNvPr>
          <p:cNvGrpSpPr/>
          <p:nvPr/>
        </p:nvGrpSpPr>
        <p:grpSpPr>
          <a:xfrm>
            <a:off x="1691640" y="4190370"/>
            <a:ext cx="3392024" cy="1105752"/>
            <a:chOff x="1691640" y="4190370"/>
            <a:chExt cx="3392024" cy="1105752"/>
          </a:xfrm>
        </p:grpSpPr>
        <p:sp>
          <p:nvSpPr>
            <p:cNvPr id="28" name="Speech Bubble: Rectangle 27">
              <a:extLst>
                <a:ext uri="{FF2B5EF4-FFF2-40B4-BE49-F238E27FC236}">
                  <a16:creationId xmlns:a16="http://schemas.microsoft.com/office/drawing/2014/main" id="{DDB8BD6E-6E29-4CE4-92CB-3019193FFF27}"/>
                </a:ext>
              </a:extLst>
            </p:cNvPr>
            <p:cNvSpPr/>
            <p:nvPr/>
          </p:nvSpPr>
          <p:spPr>
            <a:xfrm>
              <a:off x="1691640" y="4190370"/>
              <a:ext cx="3392024" cy="1105752"/>
            </a:xfrm>
            <a:prstGeom prst="wedgeRectCallout">
              <a:avLst>
                <a:gd name="adj1" fmla="val 5315"/>
                <a:gd name="adj2" fmla="val -82462"/>
              </a:avLst>
            </a:prstGeom>
            <a:solidFill>
              <a:schemeClr val="bg1"/>
            </a:solidFill>
            <a:ln>
              <a:noFill/>
            </a:ln>
            <a:effectLst>
              <a:outerShdw blurRad="304800" dist="152400" dir="2700000" sx="94000" sy="94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61F5935A-2E55-461E-981F-717AB77FCE2F}"/>
                </a:ext>
              </a:extLst>
            </p:cNvPr>
            <p:cNvGrpSpPr/>
            <p:nvPr/>
          </p:nvGrpSpPr>
          <p:grpSpPr>
            <a:xfrm>
              <a:off x="2675772" y="4346681"/>
              <a:ext cx="2239475" cy="793131"/>
              <a:chOff x="5881696" y="1066866"/>
              <a:chExt cx="2239475" cy="793131"/>
            </a:xfrm>
          </p:grpSpPr>
          <p:sp>
            <p:nvSpPr>
              <p:cNvPr id="30" name="TextBox 29">
                <a:extLst>
                  <a:ext uri="{FF2B5EF4-FFF2-40B4-BE49-F238E27FC236}">
                    <a16:creationId xmlns:a16="http://schemas.microsoft.com/office/drawing/2014/main" id="{5B821FD5-741F-4E55-91C6-14894FCA8755}"/>
                  </a:ext>
                </a:extLst>
              </p:cNvPr>
              <p:cNvSpPr txBox="1"/>
              <p:nvPr/>
            </p:nvSpPr>
            <p:spPr>
              <a:xfrm>
                <a:off x="5881696" y="1066866"/>
                <a:ext cx="2076423" cy="307777"/>
              </a:xfrm>
              <a:prstGeom prst="rect">
                <a:avLst/>
              </a:prstGeom>
              <a:noFill/>
            </p:spPr>
            <p:txBody>
              <a:bodyPr wrap="square" rtlCol="0">
                <a:spAutoFit/>
              </a:bodyPr>
              <a:lstStyle/>
              <a:p>
                <a:r>
                  <a:rPr lang="en-US" sz="1400" dirty="0">
                    <a:solidFill>
                      <a:schemeClr val="tx1">
                        <a:lumMod val="65000"/>
                        <a:lumOff val="35000"/>
                      </a:schemeClr>
                    </a:solidFill>
                    <a:latin typeface="+mj-lt"/>
                  </a:rPr>
                  <a:t>$ 6.200.000</a:t>
                </a:r>
              </a:p>
            </p:txBody>
          </p:sp>
          <p:sp>
            <p:nvSpPr>
              <p:cNvPr id="31" name="TextBox 30">
                <a:extLst>
                  <a:ext uri="{FF2B5EF4-FFF2-40B4-BE49-F238E27FC236}">
                    <a16:creationId xmlns:a16="http://schemas.microsoft.com/office/drawing/2014/main" id="{9703B040-C1F0-4E68-9CD2-D964C2D21506}"/>
                  </a:ext>
                </a:extLst>
              </p:cNvPr>
              <p:cNvSpPr txBox="1"/>
              <p:nvPr/>
            </p:nvSpPr>
            <p:spPr>
              <a:xfrm>
                <a:off x="5881699" y="1345048"/>
                <a:ext cx="2239472" cy="514949"/>
              </a:xfrm>
              <a:prstGeom prst="rect">
                <a:avLst/>
              </a:prstGeom>
              <a:noFill/>
            </p:spPr>
            <p:txBody>
              <a:bodyPr wrap="square" rtlCol="0">
                <a:spAutoFit/>
              </a:bodyPr>
              <a:lstStyle/>
              <a:p>
                <a:pPr>
                  <a:lnSpc>
                    <a:spcPct val="120000"/>
                  </a:lnSpc>
                </a:pPr>
                <a:r>
                  <a:rPr lang="en-US" sz="1200" dirty="0">
                    <a:solidFill>
                      <a:schemeClr val="bg1">
                        <a:lumMod val="65000"/>
                      </a:schemeClr>
                    </a:solidFill>
                  </a:rPr>
                  <a:t>Sed </a:t>
                </a:r>
                <a:r>
                  <a:rPr lang="en-US" sz="1200" dirty="0" err="1">
                    <a:solidFill>
                      <a:schemeClr val="bg1">
                        <a:lumMod val="65000"/>
                      </a:schemeClr>
                    </a:solidFill>
                  </a:rPr>
                  <a:t>ut</a:t>
                </a:r>
                <a:r>
                  <a:rPr lang="en-US" sz="1200" dirty="0">
                    <a:solidFill>
                      <a:schemeClr val="bg1">
                        <a:lumMod val="65000"/>
                      </a:schemeClr>
                    </a:solidFill>
                  </a:rPr>
                  <a:t> </a:t>
                </a:r>
                <a:r>
                  <a:rPr lang="en-US" sz="1200" dirty="0" err="1">
                    <a:solidFill>
                      <a:schemeClr val="bg1">
                        <a:lumMod val="65000"/>
                      </a:schemeClr>
                    </a:solidFill>
                  </a:rPr>
                  <a:t>perspiciatis</a:t>
                </a:r>
                <a:r>
                  <a:rPr lang="en-US" sz="1200" dirty="0">
                    <a:solidFill>
                      <a:schemeClr val="bg1">
                        <a:lumMod val="65000"/>
                      </a:schemeClr>
                    </a:solidFill>
                  </a:rPr>
                  <a:t> </a:t>
                </a:r>
                <a:r>
                  <a:rPr lang="en-US" sz="1200" dirty="0" err="1">
                    <a:solidFill>
                      <a:schemeClr val="bg1">
                        <a:lumMod val="65000"/>
                      </a:schemeClr>
                    </a:solidFill>
                  </a:rPr>
                  <a:t>unde</a:t>
                </a:r>
                <a:r>
                  <a:rPr lang="en-US" sz="1200" dirty="0">
                    <a:solidFill>
                      <a:schemeClr val="bg1">
                        <a:lumMod val="65000"/>
                      </a:schemeClr>
                    </a:solidFill>
                  </a:rPr>
                  <a:t> </a:t>
                </a:r>
                <a:r>
                  <a:rPr lang="en-US" sz="1200" dirty="0" err="1">
                    <a:solidFill>
                      <a:schemeClr val="bg1">
                        <a:lumMod val="65000"/>
                      </a:schemeClr>
                    </a:solidFill>
                  </a:rPr>
                  <a:t>omnis</a:t>
                </a:r>
                <a:r>
                  <a:rPr lang="en-US" sz="1200" dirty="0">
                    <a:solidFill>
                      <a:schemeClr val="bg1">
                        <a:lumMod val="65000"/>
                      </a:schemeClr>
                    </a:solidFill>
                  </a:rPr>
                  <a:t> </a:t>
                </a:r>
                <a:r>
                  <a:rPr lang="en-US" sz="1200" dirty="0" err="1">
                    <a:solidFill>
                      <a:schemeClr val="bg1">
                        <a:lumMod val="65000"/>
                      </a:schemeClr>
                    </a:solidFill>
                  </a:rPr>
                  <a:t>iste</a:t>
                </a:r>
                <a:r>
                  <a:rPr lang="en-US" sz="1200" dirty="0">
                    <a:solidFill>
                      <a:schemeClr val="bg1">
                        <a:lumMod val="65000"/>
                      </a:schemeClr>
                    </a:solidFill>
                  </a:rPr>
                  <a:t> </a:t>
                </a:r>
                <a:r>
                  <a:rPr lang="en-US" sz="1200" dirty="0" err="1">
                    <a:solidFill>
                      <a:schemeClr val="bg1">
                        <a:lumMod val="65000"/>
                      </a:schemeClr>
                    </a:solidFill>
                  </a:rPr>
                  <a:t>natus</a:t>
                </a:r>
                <a:r>
                  <a:rPr lang="en-US" sz="1200" dirty="0">
                    <a:solidFill>
                      <a:schemeClr val="bg1">
                        <a:lumMod val="65000"/>
                      </a:schemeClr>
                    </a:solidFill>
                  </a:rPr>
                  <a:t> error sit.</a:t>
                </a:r>
              </a:p>
            </p:txBody>
          </p:sp>
        </p:grpSp>
        <p:grpSp>
          <p:nvGrpSpPr>
            <p:cNvPr id="32" name="Group 31">
              <a:extLst>
                <a:ext uri="{FF2B5EF4-FFF2-40B4-BE49-F238E27FC236}">
                  <a16:creationId xmlns:a16="http://schemas.microsoft.com/office/drawing/2014/main" id="{22F800CA-2A89-441E-973C-EF7A38F9B702}"/>
                </a:ext>
              </a:extLst>
            </p:cNvPr>
            <p:cNvGrpSpPr/>
            <p:nvPr/>
          </p:nvGrpSpPr>
          <p:grpSpPr>
            <a:xfrm>
              <a:off x="1893621" y="4589358"/>
              <a:ext cx="629509" cy="307777"/>
              <a:chOff x="7432676" y="6842125"/>
              <a:chExt cx="2578099" cy="1260475"/>
            </a:xfrm>
            <a:gradFill>
              <a:gsLst>
                <a:gs pos="10000">
                  <a:schemeClr val="accent1"/>
                </a:gs>
                <a:gs pos="100000">
                  <a:schemeClr val="accent2"/>
                </a:gs>
              </a:gsLst>
              <a:lin ang="18900000" scaled="1"/>
            </a:gradFill>
          </p:grpSpPr>
          <p:sp>
            <p:nvSpPr>
              <p:cNvPr id="33" name="Freeform 199">
                <a:extLst>
                  <a:ext uri="{FF2B5EF4-FFF2-40B4-BE49-F238E27FC236}">
                    <a16:creationId xmlns:a16="http://schemas.microsoft.com/office/drawing/2014/main" id="{F4B09EFF-DC1A-4ACE-9E9F-2E95CFC6B125}"/>
                  </a:ext>
                </a:extLst>
              </p:cNvPr>
              <p:cNvSpPr>
                <a:spLocks/>
              </p:cNvSpPr>
              <p:nvPr/>
            </p:nvSpPr>
            <p:spPr bwMode="auto">
              <a:xfrm>
                <a:off x="9975850" y="7742238"/>
                <a:ext cx="1587" cy="4763"/>
              </a:xfrm>
              <a:custGeom>
                <a:avLst/>
                <a:gdLst>
                  <a:gd name="T0" fmla="*/ 0 w 1"/>
                  <a:gd name="T1" fmla="*/ 0 h 2"/>
                  <a:gd name="T2" fmla="*/ 0 w 1"/>
                  <a:gd name="T3" fmla="*/ 0 h 2"/>
                </a:gdLst>
                <a:ahLst/>
                <a:cxnLst>
                  <a:cxn ang="0">
                    <a:pos x="T0" y="T1"/>
                  </a:cxn>
                  <a:cxn ang="0">
                    <a:pos x="T2" y="T3"/>
                  </a:cxn>
                </a:cxnLst>
                <a:rect l="0" t="0" r="r" b="b"/>
                <a:pathLst>
                  <a:path w="1" h="2">
                    <a:moveTo>
                      <a:pt x="0" y="0"/>
                    </a:moveTo>
                    <a:cubicBezTo>
                      <a:pt x="1" y="2"/>
                      <a:pt x="1"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00">
                <a:extLst>
                  <a:ext uri="{FF2B5EF4-FFF2-40B4-BE49-F238E27FC236}">
                    <a16:creationId xmlns:a16="http://schemas.microsoft.com/office/drawing/2014/main" id="{F4B62AB9-B4CB-4640-A437-5DDBA9B9FC61}"/>
                  </a:ext>
                </a:extLst>
              </p:cNvPr>
              <p:cNvSpPr>
                <a:spLocks/>
              </p:cNvSpPr>
              <p:nvPr/>
            </p:nvSpPr>
            <p:spPr bwMode="auto">
              <a:xfrm>
                <a:off x="9972675" y="77390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0" y="1"/>
                      <a:pt x="1"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201">
                <a:extLst>
                  <a:ext uri="{FF2B5EF4-FFF2-40B4-BE49-F238E27FC236}">
                    <a16:creationId xmlns:a16="http://schemas.microsoft.com/office/drawing/2014/main" id="{53F6B51E-6B70-4F8E-8F9D-3683B4F3938C}"/>
                  </a:ext>
                </a:extLst>
              </p:cNvPr>
              <p:cNvSpPr>
                <a:spLocks/>
              </p:cNvSpPr>
              <p:nvPr/>
            </p:nvSpPr>
            <p:spPr bwMode="auto">
              <a:xfrm>
                <a:off x="8523288" y="7312025"/>
                <a:ext cx="392112" cy="392113"/>
              </a:xfrm>
              <a:custGeom>
                <a:avLst/>
                <a:gdLst>
                  <a:gd name="T0" fmla="*/ 128 w 158"/>
                  <a:gd name="T1" fmla="*/ 56 h 158"/>
                  <a:gd name="T2" fmla="*/ 101 w 158"/>
                  <a:gd name="T3" fmla="*/ 56 h 158"/>
                  <a:gd name="T4" fmla="*/ 101 w 158"/>
                  <a:gd name="T5" fmla="*/ 29 h 158"/>
                  <a:gd name="T6" fmla="*/ 56 w 158"/>
                  <a:gd name="T7" fmla="*/ 29 h 158"/>
                  <a:gd name="T8" fmla="*/ 56 w 158"/>
                  <a:gd name="T9" fmla="*/ 56 h 158"/>
                  <a:gd name="T10" fmla="*/ 29 w 158"/>
                  <a:gd name="T11" fmla="*/ 56 h 158"/>
                  <a:gd name="T12" fmla="*/ 29 w 158"/>
                  <a:gd name="T13" fmla="*/ 102 h 158"/>
                  <a:gd name="T14" fmla="*/ 56 w 158"/>
                  <a:gd name="T15" fmla="*/ 102 h 158"/>
                  <a:gd name="T16" fmla="*/ 56 w 158"/>
                  <a:gd name="T17" fmla="*/ 129 h 158"/>
                  <a:gd name="T18" fmla="*/ 101 w 158"/>
                  <a:gd name="T19" fmla="*/ 129 h 158"/>
                  <a:gd name="T20" fmla="*/ 101 w 158"/>
                  <a:gd name="T21" fmla="*/ 102 h 158"/>
                  <a:gd name="T22" fmla="*/ 128 w 158"/>
                  <a:gd name="T23" fmla="*/ 102 h 158"/>
                  <a:gd name="T24" fmla="*/ 128 w 158"/>
                  <a:gd name="T25" fmla="*/ 5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58">
                    <a:moveTo>
                      <a:pt x="128" y="56"/>
                    </a:moveTo>
                    <a:cubicBezTo>
                      <a:pt x="101" y="56"/>
                      <a:pt x="101" y="56"/>
                      <a:pt x="101" y="56"/>
                    </a:cubicBezTo>
                    <a:cubicBezTo>
                      <a:pt x="101" y="29"/>
                      <a:pt x="101" y="29"/>
                      <a:pt x="101" y="29"/>
                    </a:cubicBezTo>
                    <a:cubicBezTo>
                      <a:pt x="101" y="0"/>
                      <a:pt x="56" y="0"/>
                      <a:pt x="56" y="29"/>
                    </a:cubicBezTo>
                    <a:cubicBezTo>
                      <a:pt x="56" y="56"/>
                      <a:pt x="56" y="56"/>
                      <a:pt x="56" y="56"/>
                    </a:cubicBezTo>
                    <a:cubicBezTo>
                      <a:pt x="29" y="56"/>
                      <a:pt x="29" y="56"/>
                      <a:pt x="29" y="56"/>
                    </a:cubicBezTo>
                    <a:cubicBezTo>
                      <a:pt x="0" y="56"/>
                      <a:pt x="0" y="102"/>
                      <a:pt x="29" y="102"/>
                    </a:cubicBezTo>
                    <a:cubicBezTo>
                      <a:pt x="56" y="102"/>
                      <a:pt x="56" y="102"/>
                      <a:pt x="56" y="102"/>
                    </a:cubicBezTo>
                    <a:cubicBezTo>
                      <a:pt x="56" y="129"/>
                      <a:pt x="56" y="129"/>
                      <a:pt x="56" y="129"/>
                    </a:cubicBezTo>
                    <a:cubicBezTo>
                      <a:pt x="56" y="158"/>
                      <a:pt x="101" y="158"/>
                      <a:pt x="101" y="129"/>
                    </a:cubicBezTo>
                    <a:cubicBezTo>
                      <a:pt x="101" y="102"/>
                      <a:pt x="101" y="102"/>
                      <a:pt x="101" y="102"/>
                    </a:cubicBezTo>
                    <a:cubicBezTo>
                      <a:pt x="128" y="102"/>
                      <a:pt x="128" y="102"/>
                      <a:pt x="128" y="102"/>
                    </a:cubicBezTo>
                    <a:cubicBezTo>
                      <a:pt x="158" y="102"/>
                      <a:pt x="158" y="56"/>
                      <a:pt x="128"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202">
                <a:extLst>
                  <a:ext uri="{FF2B5EF4-FFF2-40B4-BE49-F238E27FC236}">
                    <a16:creationId xmlns:a16="http://schemas.microsoft.com/office/drawing/2014/main" id="{5DD4912D-549F-4BEF-87B3-E002A7E87E76}"/>
                  </a:ext>
                </a:extLst>
              </p:cNvPr>
              <p:cNvSpPr>
                <a:spLocks noEditPoints="1"/>
              </p:cNvSpPr>
              <p:nvPr/>
            </p:nvSpPr>
            <p:spPr bwMode="auto">
              <a:xfrm>
                <a:off x="7432676" y="6842125"/>
                <a:ext cx="2578099" cy="1260475"/>
              </a:xfrm>
              <a:custGeom>
                <a:avLst/>
                <a:gdLst>
                  <a:gd name="T0" fmla="*/ 1019 w 1040"/>
                  <a:gd name="T1" fmla="*/ 353 h 507"/>
                  <a:gd name="T2" fmla="*/ 1020 w 1040"/>
                  <a:gd name="T3" fmla="*/ 301 h 507"/>
                  <a:gd name="T4" fmla="*/ 988 w 1040"/>
                  <a:gd name="T5" fmla="*/ 237 h 507"/>
                  <a:gd name="T6" fmla="*/ 961 w 1040"/>
                  <a:gd name="T7" fmla="*/ 163 h 507"/>
                  <a:gd name="T8" fmla="*/ 655 w 1040"/>
                  <a:gd name="T9" fmla="*/ 222 h 507"/>
                  <a:gd name="T10" fmla="*/ 446 w 1040"/>
                  <a:gd name="T11" fmla="*/ 71 h 507"/>
                  <a:gd name="T12" fmla="*/ 817 w 1040"/>
                  <a:gd name="T13" fmla="*/ 59 h 507"/>
                  <a:gd name="T14" fmla="*/ 446 w 1040"/>
                  <a:gd name="T15" fmla="*/ 25 h 507"/>
                  <a:gd name="T16" fmla="*/ 37 w 1040"/>
                  <a:gd name="T17" fmla="*/ 16 h 507"/>
                  <a:gd name="T18" fmla="*/ 305 w 1040"/>
                  <a:gd name="T19" fmla="*/ 68 h 507"/>
                  <a:gd name="T20" fmla="*/ 226 w 1040"/>
                  <a:gd name="T21" fmla="*/ 147 h 507"/>
                  <a:gd name="T22" fmla="*/ 320 w 1040"/>
                  <a:gd name="T23" fmla="*/ 412 h 507"/>
                  <a:gd name="T24" fmla="*/ 200 w 1040"/>
                  <a:gd name="T25" fmla="*/ 455 h 507"/>
                  <a:gd name="T26" fmla="*/ 181 w 1040"/>
                  <a:gd name="T27" fmla="*/ 449 h 507"/>
                  <a:gd name="T28" fmla="*/ 164 w 1040"/>
                  <a:gd name="T29" fmla="*/ 438 h 507"/>
                  <a:gd name="T30" fmla="*/ 157 w 1040"/>
                  <a:gd name="T31" fmla="*/ 429 h 507"/>
                  <a:gd name="T32" fmla="*/ 155 w 1040"/>
                  <a:gd name="T33" fmla="*/ 420 h 507"/>
                  <a:gd name="T34" fmla="*/ 169 w 1040"/>
                  <a:gd name="T35" fmla="*/ 493 h 507"/>
                  <a:gd name="T36" fmla="*/ 787 w 1040"/>
                  <a:gd name="T37" fmla="*/ 462 h 507"/>
                  <a:gd name="T38" fmla="*/ 660 w 1040"/>
                  <a:gd name="T39" fmla="*/ 391 h 507"/>
                  <a:gd name="T40" fmla="*/ 991 w 1040"/>
                  <a:gd name="T41" fmla="*/ 391 h 507"/>
                  <a:gd name="T42" fmla="*/ 1025 w 1040"/>
                  <a:gd name="T43" fmla="*/ 361 h 507"/>
                  <a:gd name="T44" fmla="*/ 334 w 1040"/>
                  <a:gd name="T45" fmla="*/ 138 h 507"/>
                  <a:gd name="T46" fmla="*/ 354 w 1040"/>
                  <a:gd name="T47" fmla="*/ 141 h 507"/>
                  <a:gd name="T48" fmla="*/ 362 w 1040"/>
                  <a:gd name="T49" fmla="*/ 144 h 507"/>
                  <a:gd name="T50" fmla="*/ 374 w 1040"/>
                  <a:gd name="T51" fmla="*/ 152 h 507"/>
                  <a:gd name="T52" fmla="*/ 382 w 1040"/>
                  <a:gd name="T53" fmla="*/ 163 h 507"/>
                  <a:gd name="T54" fmla="*/ 387 w 1040"/>
                  <a:gd name="T55" fmla="*/ 179 h 507"/>
                  <a:gd name="T56" fmla="*/ 388 w 1040"/>
                  <a:gd name="T57" fmla="*/ 195 h 507"/>
                  <a:gd name="T58" fmla="*/ 381 w 1040"/>
                  <a:gd name="T59" fmla="*/ 216 h 507"/>
                  <a:gd name="T60" fmla="*/ 374 w 1040"/>
                  <a:gd name="T61" fmla="*/ 228 h 507"/>
                  <a:gd name="T62" fmla="*/ 362 w 1040"/>
                  <a:gd name="T63" fmla="*/ 239 h 507"/>
                  <a:gd name="T64" fmla="*/ 326 w 1040"/>
                  <a:gd name="T65" fmla="*/ 255 h 507"/>
                  <a:gd name="T66" fmla="*/ 277 w 1040"/>
                  <a:gd name="T67" fmla="*/ 162 h 507"/>
                  <a:gd name="T68" fmla="*/ 237 w 1040"/>
                  <a:gd name="T69" fmla="*/ 331 h 507"/>
                  <a:gd name="T70" fmla="*/ 359 w 1040"/>
                  <a:gd name="T71" fmla="*/ 440 h 507"/>
                  <a:gd name="T72" fmla="*/ 523 w 1040"/>
                  <a:gd name="T73" fmla="*/ 440 h 507"/>
                  <a:gd name="T74" fmla="*/ 674 w 1040"/>
                  <a:gd name="T75" fmla="*/ 342 h 507"/>
                  <a:gd name="T76" fmla="*/ 442 w 1040"/>
                  <a:gd name="T77" fmla="*/ 371 h 507"/>
                  <a:gd name="T78" fmla="*/ 334 w 1040"/>
                  <a:gd name="T79" fmla="*/ 369 h 507"/>
                  <a:gd name="T80" fmla="*/ 297 w 1040"/>
                  <a:gd name="T81" fmla="*/ 362 h 507"/>
                  <a:gd name="T82" fmla="*/ 261 w 1040"/>
                  <a:gd name="T83" fmla="*/ 349 h 507"/>
                  <a:gd name="T84" fmla="*/ 238 w 1040"/>
                  <a:gd name="T85" fmla="*/ 332 h 507"/>
                  <a:gd name="T86" fmla="*/ 232 w 1040"/>
                  <a:gd name="T87" fmla="*/ 324 h 507"/>
                  <a:gd name="T88" fmla="*/ 227 w 1040"/>
                  <a:gd name="T89" fmla="*/ 314 h 507"/>
                  <a:gd name="T90" fmla="*/ 335 w 1040"/>
                  <a:gd name="T91" fmla="*/ 299 h 507"/>
                  <a:gd name="T92" fmla="*/ 405 w 1040"/>
                  <a:gd name="T93" fmla="*/ 120 h 507"/>
                  <a:gd name="T94" fmla="*/ 529 w 1040"/>
                  <a:gd name="T95" fmla="*/ 140 h 507"/>
                  <a:gd name="T96" fmla="*/ 591 w 1040"/>
                  <a:gd name="T97" fmla="*/ 185 h 507"/>
                  <a:gd name="T98" fmla="*/ 602 w 1040"/>
                  <a:gd name="T99" fmla="*/ 203 h 507"/>
                  <a:gd name="T100" fmla="*/ 610 w 1040"/>
                  <a:gd name="T101" fmla="*/ 228 h 507"/>
                  <a:gd name="T102" fmla="*/ 611 w 1040"/>
                  <a:gd name="T103" fmla="*/ 244 h 507"/>
                  <a:gd name="T104" fmla="*/ 800 w 1040"/>
                  <a:gd name="T105" fmla="*/ 271 h 507"/>
                  <a:gd name="T106" fmla="*/ 941 w 1040"/>
                  <a:gd name="T107" fmla="*/ 284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40" h="507">
                    <a:moveTo>
                      <a:pt x="1025" y="361"/>
                    </a:moveTo>
                    <a:cubicBezTo>
                      <a:pt x="1025" y="361"/>
                      <a:pt x="1025" y="361"/>
                      <a:pt x="1024" y="361"/>
                    </a:cubicBezTo>
                    <a:cubicBezTo>
                      <a:pt x="1023" y="358"/>
                      <a:pt x="1021" y="356"/>
                      <a:pt x="1019" y="353"/>
                    </a:cubicBezTo>
                    <a:cubicBezTo>
                      <a:pt x="1013" y="345"/>
                      <a:pt x="1008" y="336"/>
                      <a:pt x="1003" y="328"/>
                    </a:cubicBezTo>
                    <a:cubicBezTo>
                      <a:pt x="1001" y="323"/>
                      <a:pt x="998" y="318"/>
                      <a:pt x="996" y="313"/>
                    </a:cubicBezTo>
                    <a:cubicBezTo>
                      <a:pt x="1005" y="310"/>
                      <a:pt x="1013" y="306"/>
                      <a:pt x="1020" y="301"/>
                    </a:cubicBezTo>
                    <a:cubicBezTo>
                      <a:pt x="1031" y="294"/>
                      <a:pt x="1039" y="284"/>
                      <a:pt x="1039" y="271"/>
                    </a:cubicBezTo>
                    <a:cubicBezTo>
                      <a:pt x="1040" y="257"/>
                      <a:pt x="1028" y="249"/>
                      <a:pt x="1017" y="244"/>
                    </a:cubicBezTo>
                    <a:cubicBezTo>
                      <a:pt x="1008" y="240"/>
                      <a:pt x="998" y="238"/>
                      <a:pt x="988" y="237"/>
                    </a:cubicBezTo>
                    <a:cubicBezTo>
                      <a:pt x="991" y="216"/>
                      <a:pt x="997" y="195"/>
                      <a:pt x="1004" y="175"/>
                    </a:cubicBezTo>
                    <a:cubicBezTo>
                      <a:pt x="1009" y="163"/>
                      <a:pt x="1000" y="150"/>
                      <a:pt x="989" y="147"/>
                    </a:cubicBezTo>
                    <a:cubicBezTo>
                      <a:pt x="976" y="144"/>
                      <a:pt x="965" y="151"/>
                      <a:pt x="961" y="163"/>
                    </a:cubicBezTo>
                    <a:cubicBezTo>
                      <a:pt x="953" y="185"/>
                      <a:pt x="946" y="209"/>
                      <a:pt x="943" y="233"/>
                    </a:cubicBezTo>
                    <a:cubicBezTo>
                      <a:pt x="916" y="230"/>
                      <a:pt x="890" y="229"/>
                      <a:pt x="863" y="228"/>
                    </a:cubicBezTo>
                    <a:cubicBezTo>
                      <a:pt x="794" y="225"/>
                      <a:pt x="724" y="224"/>
                      <a:pt x="655" y="222"/>
                    </a:cubicBezTo>
                    <a:cubicBezTo>
                      <a:pt x="642" y="145"/>
                      <a:pt x="567" y="98"/>
                      <a:pt x="494" y="82"/>
                    </a:cubicBezTo>
                    <a:cubicBezTo>
                      <a:pt x="478" y="79"/>
                      <a:pt x="462" y="77"/>
                      <a:pt x="446" y="76"/>
                    </a:cubicBezTo>
                    <a:cubicBezTo>
                      <a:pt x="446" y="74"/>
                      <a:pt x="446" y="72"/>
                      <a:pt x="446" y="71"/>
                    </a:cubicBezTo>
                    <a:cubicBezTo>
                      <a:pt x="463" y="70"/>
                      <a:pt x="480" y="69"/>
                      <a:pt x="496" y="69"/>
                    </a:cubicBezTo>
                    <a:cubicBezTo>
                      <a:pt x="600" y="65"/>
                      <a:pt x="705" y="62"/>
                      <a:pt x="809" y="59"/>
                    </a:cubicBezTo>
                    <a:cubicBezTo>
                      <a:pt x="811" y="59"/>
                      <a:pt x="814" y="59"/>
                      <a:pt x="817" y="59"/>
                    </a:cubicBezTo>
                    <a:cubicBezTo>
                      <a:pt x="846" y="58"/>
                      <a:pt x="846" y="12"/>
                      <a:pt x="817" y="13"/>
                    </a:cubicBezTo>
                    <a:cubicBezTo>
                      <a:pt x="540" y="22"/>
                      <a:pt x="540" y="22"/>
                      <a:pt x="540" y="22"/>
                    </a:cubicBezTo>
                    <a:cubicBezTo>
                      <a:pt x="509" y="23"/>
                      <a:pt x="477" y="24"/>
                      <a:pt x="446" y="25"/>
                    </a:cubicBezTo>
                    <a:cubicBezTo>
                      <a:pt x="443" y="0"/>
                      <a:pt x="404" y="0"/>
                      <a:pt x="401" y="25"/>
                    </a:cubicBezTo>
                    <a:cubicBezTo>
                      <a:pt x="384" y="25"/>
                      <a:pt x="366" y="24"/>
                      <a:pt x="349" y="24"/>
                    </a:cubicBezTo>
                    <a:cubicBezTo>
                      <a:pt x="245" y="21"/>
                      <a:pt x="141" y="18"/>
                      <a:pt x="37" y="16"/>
                    </a:cubicBezTo>
                    <a:cubicBezTo>
                      <a:pt x="34" y="15"/>
                      <a:pt x="32" y="15"/>
                      <a:pt x="29" y="15"/>
                    </a:cubicBezTo>
                    <a:cubicBezTo>
                      <a:pt x="0" y="15"/>
                      <a:pt x="0" y="60"/>
                      <a:pt x="29" y="61"/>
                    </a:cubicBezTo>
                    <a:cubicBezTo>
                      <a:pt x="121" y="63"/>
                      <a:pt x="213" y="65"/>
                      <a:pt x="305" y="68"/>
                    </a:cubicBezTo>
                    <a:cubicBezTo>
                      <a:pt x="337" y="69"/>
                      <a:pt x="369" y="69"/>
                      <a:pt x="401" y="70"/>
                    </a:cubicBezTo>
                    <a:cubicBezTo>
                      <a:pt x="401" y="72"/>
                      <a:pt x="401" y="73"/>
                      <a:pt x="401" y="75"/>
                    </a:cubicBezTo>
                    <a:cubicBezTo>
                      <a:pt x="336" y="78"/>
                      <a:pt x="272" y="100"/>
                      <a:pt x="226" y="147"/>
                    </a:cubicBezTo>
                    <a:cubicBezTo>
                      <a:pt x="196" y="176"/>
                      <a:pt x="177" y="215"/>
                      <a:pt x="175" y="256"/>
                    </a:cubicBezTo>
                    <a:cubicBezTo>
                      <a:pt x="174" y="281"/>
                      <a:pt x="176" y="308"/>
                      <a:pt x="186" y="330"/>
                    </a:cubicBezTo>
                    <a:cubicBezTo>
                      <a:pt x="208" y="386"/>
                      <a:pt x="265" y="404"/>
                      <a:pt x="320" y="412"/>
                    </a:cubicBezTo>
                    <a:cubicBezTo>
                      <a:pt x="302" y="425"/>
                      <a:pt x="286" y="442"/>
                      <a:pt x="278" y="462"/>
                    </a:cubicBezTo>
                    <a:cubicBezTo>
                      <a:pt x="260" y="462"/>
                      <a:pt x="242" y="462"/>
                      <a:pt x="224" y="460"/>
                    </a:cubicBezTo>
                    <a:cubicBezTo>
                      <a:pt x="219" y="459"/>
                      <a:pt x="208" y="457"/>
                      <a:pt x="200" y="455"/>
                    </a:cubicBezTo>
                    <a:cubicBezTo>
                      <a:pt x="196" y="454"/>
                      <a:pt x="192" y="453"/>
                      <a:pt x="188" y="452"/>
                    </a:cubicBezTo>
                    <a:cubicBezTo>
                      <a:pt x="186" y="451"/>
                      <a:pt x="185" y="451"/>
                      <a:pt x="183" y="450"/>
                    </a:cubicBezTo>
                    <a:cubicBezTo>
                      <a:pt x="183" y="450"/>
                      <a:pt x="182" y="449"/>
                      <a:pt x="181" y="449"/>
                    </a:cubicBezTo>
                    <a:cubicBezTo>
                      <a:pt x="181" y="449"/>
                      <a:pt x="181" y="449"/>
                      <a:pt x="181" y="449"/>
                    </a:cubicBezTo>
                    <a:cubicBezTo>
                      <a:pt x="176" y="447"/>
                      <a:pt x="171" y="444"/>
                      <a:pt x="166" y="441"/>
                    </a:cubicBezTo>
                    <a:cubicBezTo>
                      <a:pt x="166" y="440"/>
                      <a:pt x="165" y="439"/>
                      <a:pt x="164" y="438"/>
                    </a:cubicBezTo>
                    <a:cubicBezTo>
                      <a:pt x="163" y="437"/>
                      <a:pt x="162" y="436"/>
                      <a:pt x="161" y="435"/>
                    </a:cubicBezTo>
                    <a:cubicBezTo>
                      <a:pt x="160" y="434"/>
                      <a:pt x="159" y="433"/>
                      <a:pt x="158" y="432"/>
                    </a:cubicBezTo>
                    <a:cubicBezTo>
                      <a:pt x="158" y="431"/>
                      <a:pt x="157" y="430"/>
                      <a:pt x="157" y="429"/>
                    </a:cubicBezTo>
                    <a:cubicBezTo>
                      <a:pt x="156" y="428"/>
                      <a:pt x="156" y="428"/>
                      <a:pt x="156" y="428"/>
                    </a:cubicBezTo>
                    <a:cubicBezTo>
                      <a:pt x="156" y="427"/>
                      <a:pt x="156" y="425"/>
                      <a:pt x="155" y="424"/>
                    </a:cubicBezTo>
                    <a:cubicBezTo>
                      <a:pt x="155" y="422"/>
                      <a:pt x="155" y="421"/>
                      <a:pt x="155" y="420"/>
                    </a:cubicBezTo>
                    <a:cubicBezTo>
                      <a:pt x="157" y="409"/>
                      <a:pt x="151" y="397"/>
                      <a:pt x="139" y="394"/>
                    </a:cubicBezTo>
                    <a:cubicBezTo>
                      <a:pt x="127" y="391"/>
                      <a:pt x="114" y="398"/>
                      <a:pt x="111" y="410"/>
                    </a:cubicBezTo>
                    <a:cubicBezTo>
                      <a:pt x="102" y="450"/>
                      <a:pt x="136" y="480"/>
                      <a:pt x="169" y="493"/>
                    </a:cubicBezTo>
                    <a:cubicBezTo>
                      <a:pt x="205" y="507"/>
                      <a:pt x="245" y="507"/>
                      <a:pt x="283" y="507"/>
                    </a:cubicBezTo>
                    <a:cubicBezTo>
                      <a:pt x="787" y="507"/>
                      <a:pt x="787" y="507"/>
                      <a:pt x="787" y="507"/>
                    </a:cubicBezTo>
                    <a:cubicBezTo>
                      <a:pt x="816" y="507"/>
                      <a:pt x="816" y="462"/>
                      <a:pt x="787" y="462"/>
                    </a:cubicBezTo>
                    <a:cubicBezTo>
                      <a:pt x="610" y="462"/>
                      <a:pt x="610" y="462"/>
                      <a:pt x="610" y="462"/>
                    </a:cubicBezTo>
                    <a:cubicBezTo>
                      <a:pt x="599" y="439"/>
                      <a:pt x="579" y="422"/>
                      <a:pt x="558" y="408"/>
                    </a:cubicBezTo>
                    <a:cubicBezTo>
                      <a:pt x="592" y="403"/>
                      <a:pt x="626" y="397"/>
                      <a:pt x="660" y="391"/>
                    </a:cubicBezTo>
                    <a:cubicBezTo>
                      <a:pt x="755" y="373"/>
                      <a:pt x="851" y="356"/>
                      <a:pt x="944" y="330"/>
                    </a:cubicBezTo>
                    <a:cubicBezTo>
                      <a:pt x="947" y="329"/>
                      <a:pt x="950" y="328"/>
                      <a:pt x="953" y="328"/>
                    </a:cubicBezTo>
                    <a:cubicBezTo>
                      <a:pt x="962" y="351"/>
                      <a:pt x="976" y="372"/>
                      <a:pt x="991" y="391"/>
                    </a:cubicBezTo>
                    <a:cubicBezTo>
                      <a:pt x="999" y="401"/>
                      <a:pt x="1015" y="399"/>
                      <a:pt x="1023" y="391"/>
                    </a:cubicBezTo>
                    <a:cubicBezTo>
                      <a:pt x="1033" y="382"/>
                      <a:pt x="1031" y="369"/>
                      <a:pt x="1023" y="359"/>
                    </a:cubicBezTo>
                    <a:cubicBezTo>
                      <a:pt x="1024" y="360"/>
                      <a:pt x="1024" y="361"/>
                      <a:pt x="1025" y="361"/>
                    </a:cubicBezTo>
                    <a:close/>
                    <a:moveTo>
                      <a:pt x="277" y="162"/>
                    </a:moveTo>
                    <a:cubicBezTo>
                      <a:pt x="290" y="152"/>
                      <a:pt x="305" y="144"/>
                      <a:pt x="320" y="138"/>
                    </a:cubicBezTo>
                    <a:cubicBezTo>
                      <a:pt x="325" y="138"/>
                      <a:pt x="329" y="138"/>
                      <a:pt x="334" y="138"/>
                    </a:cubicBezTo>
                    <a:cubicBezTo>
                      <a:pt x="335" y="138"/>
                      <a:pt x="337" y="138"/>
                      <a:pt x="339" y="138"/>
                    </a:cubicBezTo>
                    <a:cubicBezTo>
                      <a:pt x="339" y="138"/>
                      <a:pt x="344" y="139"/>
                      <a:pt x="344" y="139"/>
                    </a:cubicBezTo>
                    <a:cubicBezTo>
                      <a:pt x="347" y="140"/>
                      <a:pt x="350" y="140"/>
                      <a:pt x="354" y="141"/>
                    </a:cubicBezTo>
                    <a:cubicBezTo>
                      <a:pt x="356" y="142"/>
                      <a:pt x="358" y="143"/>
                      <a:pt x="360" y="143"/>
                    </a:cubicBezTo>
                    <a:cubicBezTo>
                      <a:pt x="360" y="143"/>
                      <a:pt x="360" y="143"/>
                      <a:pt x="360" y="143"/>
                    </a:cubicBezTo>
                    <a:cubicBezTo>
                      <a:pt x="361" y="144"/>
                      <a:pt x="361" y="144"/>
                      <a:pt x="362" y="144"/>
                    </a:cubicBezTo>
                    <a:cubicBezTo>
                      <a:pt x="365" y="146"/>
                      <a:pt x="367" y="147"/>
                      <a:pt x="370" y="149"/>
                    </a:cubicBezTo>
                    <a:cubicBezTo>
                      <a:pt x="370" y="149"/>
                      <a:pt x="371" y="150"/>
                      <a:pt x="371" y="150"/>
                    </a:cubicBezTo>
                    <a:cubicBezTo>
                      <a:pt x="372" y="150"/>
                      <a:pt x="373" y="151"/>
                      <a:pt x="374" y="152"/>
                    </a:cubicBezTo>
                    <a:cubicBezTo>
                      <a:pt x="375" y="153"/>
                      <a:pt x="376" y="155"/>
                      <a:pt x="378" y="156"/>
                    </a:cubicBezTo>
                    <a:cubicBezTo>
                      <a:pt x="378" y="157"/>
                      <a:pt x="379" y="158"/>
                      <a:pt x="380" y="159"/>
                    </a:cubicBezTo>
                    <a:cubicBezTo>
                      <a:pt x="381" y="160"/>
                      <a:pt x="381" y="162"/>
                      <a:pt x="382" y="163"/>
                    </a:cubicBezTo>
                    <a:cubicBezTo>
                      <a:pt x="383" y="164"/>
                      <a:pt x="384" y="167"/>
                      <a:pt x="385" y="168"/>
                    </a:cubicBezTo>
                    <a:cubicBezTo>
                      <a:pt x="385" y="170"/>
                      <a:pt x="386" y="172"/>
                      <a:pt x="386" y="174"/>
                    </a:cubicBezTo>
                    <a:cubicBezTo>
                      <a:pt x="387" y="175"/>
                      <a:pt x="387" y="177"/>
                      <a:pt x="387" y="179"/>
                    </a:cubicBezTo>
                    <a:cubicBezTo>
                      <a:pt x="387" y="178"/>
                      <a:pt x="388" y="184"/>
                      <a:pt x="388" y="186"/>
                    </a:cubicBezTo>
                    <a:cubicBezTo>
                      <a:pt x="388" y="188"/>
                      <a:pt x="388" y="190"/>
                      <a:pt x="388" y="193"/>
                    </a:cubicBezTo>
                    <a:cubicBezTo>
                      <a:pt x="388" y="194"/>
                      <a:pt x="388" y="195"/>
                      <a:pt x="388" y="195"/>
                    </a:cubicBezTo>
                    <a:cubicBezTo>
                      <a:pt x="388" y="196"/>
                      <a:pt x="388" y="196"/>
                      <a:pt x="388" y="196"/>
                    </a:cubicBezTo>
                    <a:cubicBezTo>
                      <a:pt x="387" y="201"/>
                      <a:pt x="385" y="206"/>
                      <a:pt x="384" y="210"/>
                    </a:cubicBezTo>
                    <a:cubicBezTo>
                      <a:pt x="384" y="209"/>
                      <a:pt x="381" y="215"/>
                      <a:pt x="381" y="216"/>
                    </a:cubicBezTo>
                    <a:cubicBezTo>
                      <a:pt x="379" y="219"/>
                      <a:pt x="378" y="222"/>
                      <a:pt x="376" y="224"/>
                    </a:cubicBezTo>
                    <a:cubicBezTo>
                      <a:pt x="375" y="226"/>
                      <a:pt x="374" y="227"/>
                      <a:pt x="374" y="228"/>
                    </a:cubicBezTo>
                    <a:cubicBezTo>
                      <a:pt x="374" y="228"/>
                      <a:pt x="374" y="228"/>
                      <a:pt x="374" y="228"/>
                    </a:cubicBezTo>
                    <a:cubicBezTo>
                      <a:pt x="373" y="228"/>
                      <a:pt x="373" y="229"/>
                      <a:pt x="373" y="229"/>
                    </a:cubicBezTo>
                    <a:cubicBezTo>
                      <a:pt x="370" y="232"/>
                      <a:pt x="367" y="235"/>
                      <a:pt x="364" y="237"/>
                    </a:cubicBezTo>
                    <a:cubicBezTo>
                      <a:pt x="364" y="238"/>
                      <a:pt x="363" y="239"/>
                      <a:pt x="362" y="239"/>
                    </a:cubicBezTo>
                    <a:cubicBezTo>
                      <a:pt x="363" y="238"/>
                      <a:pt x="359" y="241"/>
                      <a:pt x="359" y="241"/>
                    </a:cubicBezTo>
                    <a:cubicBezTo>
                      <a:pt x="356" y="244"/>
                      <a:pt x="353" y="245"/>
                      <a:pt x="349" y="247"/>
                    </a:cubicBezTo>
                    <a:cubicBezTo>
                      <a:pt x="343" y="250"/>
                      <a:pt x="334" y="253"/>
                      <a:pt x="326" y="255"/>
                    </a:cubicBezTo>
                    <a:cubicBezTo>
                      <a:pt x="306" y="260"/>
                      <a:pt x="285" y="261"/>
                      <a:pt x="265" y="257"/>
                    </a:cubicBezTo>
                    <a:cubicBezTo>
                      <a:pt x="249" y="254"/>
                      <a:pt x="234" y="249"/>
                      <a:pt x="223" y="239"/>
                    </a:cubicBezTo>
                    <a:cubicBezTo>
                      <a:pt x="230" y="207"/>
                      <a:pt x="251" y="181"/>
                      <a:pt x="277" y="162"/>
                    </a:cubicBezTo>
                    <a:close/>
                    <a:moveTo>
                      <a:pt x="388" y="195"/>
                    </a:moveTo>
                    <a:cubicBezTo>
                      <a:pt x="388" y="192"/>
                      <a:pt x="388" y="194"/>
                      <a:pt x="388" y="195"/>
                    </a:cubicBezTo>
                    <a:close/>
                    <a:moveTo>
                      <a:pt x="237" y="331"/>
                    </a:moveTo>
                    <a:cubicBezTo>
                      <a:pt x="238" y="333"/>
                      <a:pt x="238" y="332"/>
                      <a:pt x="237" y="331"/>
                    </a:cubicBezTo>
                    <a:close/>
                    <a:moveTo>
                      <a:pt x="332" y="462"/>
                    </a:moveTo>
                    <a:cubicBezTo>
                      <a:pt x="340" y="453"/>
                      <a:pt x="349" y="447"/>
                      <a:pt x="359" y="440"/>
                    </a:cubicBezTo>
                    <a:cubicBezTo>
                      <a:pt x="377" y="429"/>
                      <a:pt x="396" y="422"/>
                      <a:pt x="416" y="419"/>
                    </a:cubicBezTo>
                    <a:cubicBezTo>
                      <a:pt x="430" y="419"/>
                      <a:pt x="443" y="418"/>
                      <a:pt x="456" y="418"/>
                    </a:cubicBezTo>
                    <a:cubicBezTo>
                      <a:pt x="479" y="421"/>
                      <a:pt x="502" y="429"/>
                      <a:pt x="523" y="440"/>
                    </a:cubicBezTo>
                    <a:cubicBezTo>
                      <a:pt x="535" y="447"/>
                      <a:pt x="544" y="453"/>
                      <a:pt x="554" y="462"/>
                    </a:cubicBezTo>
                    <a:lnTo>
                      <a:pt x="332" y="462"/>
                    </a:lnTo>
                    <a:close/>
                    <a:moveTo>
                      <a:pt x="674" y="342"/>
                    </a:moveTo>
                    <a:cubicBezTo>
                      <a:pt x="619" y="352"/>
                      <a:pt x="564" y="364"/>
                      <a:pt x="509" y="369"/>
                    </a:cubicBezTo>
                    <a:cubicBezTo>
                      <a:pt x="491" y="371"/>
                      <a:pt x="474" y="372"/>
                      <a:pt x="456" y="372"/>
                    </a:cubicBezTo>
                    <a:cubicBezTo>
                      <a:pt x="452" y="372"/>
                      <a:pt x="447" y="372"/>
                      <a:pt x="442" y="371"/>
                    </a:cubicBezTo>
                    <a:cubicBezTo>
                      <a:pt x="432" y="371"/>
                      <a:pt x="422" y="372"/>
                      <a:pt x="412" y="373"/>
                    </a:cubicBezTo>
                    <a:cubicBezTo>
                      <a:pt x="392" y="373"/>
                      <a:pt x="370" y="372"/>
                      <a:pt x="350" y="370"/>
                    </a:cubicBezTo>
                    <a:cubicBezTo>
                      <a:pt x="345" y="370"/>
                      <a:pt x="339" y="369"/>
                      <a:pt x="334" y="369"/>
                    </a:cubicBezTo>
                    <a:cubicBezTo>
                      <a:pt x="332" y="368"/>
                      <a:pt x="330" y="368"/>
                      <a:pt x="328" y="368"/>
                    </a:cubicBezTo>
                    <a:cubicBezTo>
                      <a:pt x="329" y="368"/>
                      <a:pt x="324" y="367"/>
                      <a:pt x="324" y="367"/>
                    </a:cubicBezTo>
                    <a:cubicBezTo>
                      <a:pt x="315" y="366"/>
                      <a:pt x="306" y="364"/>
                      <a:pt x="297" y="362"/>
                    </a:cubicBezTo>
                    <a:cubicBezTo>
                      <a:pt x="290" y="360"/>
                      <a:pt x="283" y="358"/>
                      <a:pt x="276" y="356"/>
                    </a:cubicBezTo>
                    <a:cubicBezTo>
                      <a:pt x="275" y="355"/>
                      <a:pt x="269" y="353"/>
                      <a:pt x="269" y="353"/>
                    </a:cubicBezTo>
                    <a:cubicBezTo>
                      <a:pt x="266" y="352"/>
                      <a:pt x="263" y="351"/>
                      <a:pt x="261" y="349"/>
                    </a:cubicBezTo>
                    <a:cubicBezTo>
                      <a:pt x="256" y="347"/>
                      <a:pt x="252" y="345"/>
                      <a:pt x="249" y="342"/>
                    </a:cubicBezTo>
                    <a:cubicBezTo>
                      <a:pt x="249" y="342"/>
                      <a:pt x="245" y="339"/>
                      <a:pt x="244" y="338"/>
                    </a:cubicBezTo>
                    <a:cubicBezTo>
                      <a:pt x="242" y="336"/>
                      <a:pt x="240" y="334"/>
                      <a:pt x="238" y="332"/>
                    </a:cubicBezTo>
                    <a:cubicBezTo>
                      <a:pt x="237" y="331"/>
                      <a:pt x="237" y="331"/>
                      <a:pt x="236" y="330"/>
                    </a:cubicBezTo>
                    <a:cubicBezTo>
                      <a:pt x="236" y="330"/>
                      <a:pt x="236" y="330"/>
                      <a:pt x="236" y="330"/>
                    </a:cubicBezTo>
                    <a:cubicBezTo>
                      <a:pt x="235" y="328"/>
                      <a:pt x="233" y="326"/>
                      <a:pt x="232" y="324"/>
                    </a:cubicBezTo>
                    <a:cubicBezTo>
                      <a:pt x="231" y="322"/>
                      <a:pt x="230" y="319"/>
                      <a:pt x="229" y="317"/>
                    </a:cubicBezTo>
                    <a:cubicBezTo>
                      <a:pt x="229" y="317"/>
                      <a:pt x="229" y="317"/>
                      <a:pt x="229" y="317"/>
                    </a:cubicBezTo>
                    <a:cubicBezTo>
                      <a:pt x="228" y="316"/>
                      <a:pt x="228" y="315"/>
                      <a:pt x="227" y="314"/>
                    </a:cubicBezTo>
                    <a:cubicBezTo>
                      <a:pt x="226" y="309"/>
                      <a:pt x="225" y="304"/>
                      <a:pt x="223" y="299"/>
                    </a:cubicBezTo>
                    <a:cubicBezTo>
                      <a:pt x="223" y="297"/>
                      <a:pt x="223" y="294"/>
                      <a:pt x="222" y="292"/>
                    </a:cubicBezTo>
                    <a:cubicBezTo>
                      <a:pt x="257" y="307"/>
                      <a:pt x="299" y="307"/>
                      <a:pt x="335" y="299"/>
                    </a:cubicBezTo>
                    <a:cubicBezTo>
                      <a:pt x="377" y="291"/>
                      <a:pt x="410" y="265"/>
                      <a:pt x="426" y="225"/>
                    </a:cubicBezTo>
                    <a:cubicBezTo>
                      <a:pt x="437" y="198"/>
                      <a:pt x="435" y="166"/>
                      <a:pt x="421" y="140"/>
                    </a:cubicBezTo>
                    <a:cubicBezTo>
                      <a:pt x="417" y="132"/>
                      <a:pt x="412" y="125"/>
                      <a:pt x="405" y="120"/>
                    </a:cubicBezTo>
                    <a:cubicBezTo>
                      <a:pt x="410" y="119"/>
                      <a:pt x="414" y="119"/>
                      <a:pt x="419" y="119"/>
                    </a:cubicBezTo>
                    <a:cubicBezTo>
                      <a:pt x="422" y="120"/>
                      <a:pt x="425" y="120"/>
                      <a:pt x="428" y="119"/>
                    </a:cubicBezTo>
                    <a:cubicBezTo>
                      <a:pt x="463" y="120"/>
                      <a:pt x="498" y="127"/>
                      <a:pt x="529" y="140"/>
                    </a:cubicBezTo>
                    <a:cubicBezTo>
                      <a:pt x="541" y="146"/>
                      <a:pt x="553" y="152"/>
                      <a:pt x="564" y="160"/>
                    </a:cubicBezTo>
                    <a:cubicBezTo>
                      <a:pt x="573" y="166"/>
                      <a:pt x="583" y="175"/>
                      <a:pt x="591" y="185"/>
                    </a:cubicBezTo>
                    <a:cubicBezTo>
                      <a:pt x="591" y="185"/>
                      <a:pt x="591" y="185"/>
                      <a:pt x="591" y="185"/>
                    </a:cubicBezTo>
                    <a:cubicBezTo>
                      <a:pt x="592" y="187"/>
                      <a:pt x="593" y="188"/>
                      <a:pt x="594" y="189"/>
                    </a:cubicBezTo>
                    <a:cubicBezTo>
                      <a:pt x="595" y="191"/>
                      <a:pt x="597" y="194"/>
                      <a:pt x="598" y="196"/>
                    </a:cubicBezTo>
                    <a:cubicBezTo>
                      <a:pt x="600" y="198"/>
                      <a:pt x="601" y="201"/>
                      <a:pt x="602" y="203"/>
                    </a:cubicBezTo>
                    <a:cubicBezTo>
                      <a:pt x="603" y="204"/>
                      <a:pt x="603" y="205"/>
                      <a:pt x="603" y="206"/>
                    </a:cubicBezTo>
                    <a:cubicBezTo>
                      <a:pt x="603" y="205"/>
                      <a:pt x="605" y="209"/>
                      <a:pt x="605" y="210"/>
                    </a:cubicBezTo>
                    <a:cubicBezTo>
                      <a:pt x="607" y="215"/>
                      <a:pt x="609" y="222"/>
                      <a:pt x="610" y="228"/>
                    </a:cubicBezTo>
                    <a:cubicBezTo>
                      <a:pt x="610" y="229"/>
                      <a:pt x="610" y="230"/>
                      <a:pt x="611" y="231"/>
                    </a:cubicBezTo>
                    <a:cubicBezTo>
                      <a:pt x="611" y="231"/>
                      <a:pt x="611" y="232"/>
                      <a:pt x="611" y="233"/>
                    </a:cubicBezTo>
                    <a:cubicBezTo>
                      <a:pt x="611" y="236"/>
                      <a:pt x="611" y="240"/>
                      <a:pt x="611" y="244"/>
                    </a:cubicBezTo>
                    <a:cubicBezTo>
                      <a:pt x="611" y="253"/>
                      <a:pt x="616" y="260"/>
                      <a:pt x="623" y="263"/>
                    </a:cubicBezTo>
                    <a:cubicBezTo>
                      <a:pt x="626" y="265"/>
                      <a:pt x="630" y="267"/>
                      <a:pt x="635" y="267"/>
                    </a:cubicBezTo>
                    <a:cubicBezTo>
                      <a:pt x="690" y="269"/>
                      <a:pt x="745" y="269"/>
                      <a:pt x="800" y="271"/>
                    </a:cubicBezTo>
                    <a:cubicBezTo>
                      <a:pt x="834" y="272"/>
                      <a:pt x="869" y="273"/>
                      <a:pt x="903" y="275"/>
                    </a:cubicBezTo>
                    <a:cubicBezTo>
                      <a:pt x="916" y="276"/>
                      <a:pt x="928" y="277"/>
                      <a:pt x="940" y="278"/>
                    </a:cubicBezTo>
                    <a:cubicBezTo>
                      <a:pt x="940" y="280"/>
                      <a:pt x="941" y="282"/>
                      <a:pt x="941" y="284"/>
                    </a:cubicBezTo>
                    <a:cubicBezTo>
                      <a:pt x="854" y="310"/>
                      <a:pt x="763" y="325"/>
                      <a:pt x="674" y="3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2370153225"/>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ppt_x"/>
                                          </p:val>
                                        </p:tav>
                                        <p:tav tm="100000">
                                          <p:val>
                                            <p:strVal val="#ppt_x"/>
                                          </p:val>
                                        </p:tav>
                                      </p:tavLst>
                                    </p:anim>
                                    <p:anim calcmode="lin" valueType="num">
                                      <p:cBhvr additive="base">
                                        <p:cTn id="8" dur="75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1+#ppt_h/2"/>
                                          </p:val>
                                        </p:tav>
                                        <p:tav tm="100000">
                                          <p:val>
                                            <p:strVal val="#ppt_y"/>
                                          </p:val>
                                        </p:tav>
                                      </p:tavLst>
                                    </p:anim>
                                  </p:childTnLst>
                                </p:cTn>
                              </p:par>
                              <p:par>
                                <p:cTn id="13" presetID="37"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750"/>
                                        <p:tgtEl>
                                          <p:spTgt spid="2"/>
                                        </p:tgtEl>
                                      </p:cBhvr>
                                    </p:animEffect>
                                    <p:anim calcmode="lin" valueType="num">
                                      <p:cBhvr>
                                        <p:cTn id="16" dur="750" fill="hold"/>
                                        <p:tgtEl>
                                          <p:spTgt spid="2"/>
                                        </p:tgtEl>
                                        <p:attrNameLst>
                                          <p:attrName>ppt_x</p:attrName>
                                        </p:attrNameLst>
                                      </p:cBhvr>
                                      <p:tavLst>
                                        <p:tav tm="0">
                                          <p:val>
                                            <p:strVal val="#ppt_x"/>
                                          </p:val>
                                        </p:tav>
                                        <p:tav tm="100000">
                                          <p:val>
                                            <p:strVal val="#ppt_x"/>
                                          </p:val>
                                        </p:tav>
                                      </p:tavLst>
                                    </p:anim>
                                    <p:anim calcmode="lin" valueType="num">
                                      <p:cBhvr>
                                        <p:cTn id="17" dur="675" decel="100000" fill="hold"/>
                                        <p:tgtEl>
                                          <p:spTgt spid="2"/>
                                        </p:tgtEl>
                                        <p:attrNameLst>
                                          <p:attrName>ppt_y</p:attrName>
                                        </p:attrNameLst>
                                      </p:cBhvr>
                                      <p:tavLst>
                                        <p:tav tm="0">
                                          <p:val>
                                            <p:strVal val="#ppt_y+1"/>
                                          </p:val>
                                        </p:tav>
                                        <p:tav tm="100000">
                                          <p:val>
                                            <p:strVal val="#ppt_y-.03"/>
                                          </p:val>
                                        </p:tav>
                                      </p:tavLst>
                                    </p:anim>
                                    <p:anim calcmode="lin" valueType="num">
                                      <p:cBhvr>
                                        <p:cTn id="18" dur="75" accel="100000" fill="hold">
                                          <p:stCondLst>
                                            <p:cond delay="675"/>
                                          </p:stCondLst>
                                        </p:cTn>
                                        <p:tgtEl>
                                          <p:spTgt spid="2"/>
                                        </p:tgtEl>
                                        <p:attrNameLst>
                                          <p:attrName>ppt_y</p:attrName>
                                        </p:attrNameLst>
                                      </p:cBhvr>
                                      <p:tavLst>
                                        <p:tav tm="0">
                                          <p:val>
                                            <p:strVal val="#ppt_y-.03"/>
                                          </p:val>
                                        </p:tav>
                                        <p:tav tm="100000">
                                          <p:val>
                                            <p:strVal val="#ppt_y"/>
                                          </p:val>
                                        </p:tav>
                                      </p:tavLst>
                                    </p:anim>
                                  </p:childTnLst>
                                </p:cTn>
                              </p:par>
                              <p:par>
                                <p:cTn id="19" presetID="37" presetClass="entr" presetSubtype="0" fill="hold" nodeType="withEffect">
                                  <p:stCondLst>
                                    <p:cond delay="25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750"/>
                                        <p:tgtEl>
                                          <p:spTgt spid="4"/>
                                        </p:tgtEl>
                                      </p:cBhvr>
                                    </p:animEffect>
                                    <p:anim calcmode="lin" valueType="num">
                                      <p:cBhvr>
                                        <p:cTn id="22" dur="750" fill="hold"/>
                                        <p:tgtEl>
                                          <p:spTgt spid="4"/>
                                        </p:tgtEl>
                                        <p:attrNameLst>
                                          <p:attrName>ppt_x</p:attrName>
                                        </p:attrNameLst>
                                      </p:cBhvr>
                                      <p:tavLst>
                                        <p:tav tm="0">
                                          <p:val>
                                            <p:strVal val="#ppt_x"/>
                                          </p:val>
                                        </p:tav>
                                        <p:tav tm="100000">
                                          <p:val>
                                            <p:strVal val="#ppt_x"/>
                                          </p:val>
                                        </p:tav>
                                      </p:tavLst>
                                    </p:anim>
                                    <p:anim calcmode="lin" valueType="num">
                                      <p:cBhvr>
                                        <p:cTn id="23" dur="675" decel="100000" fill="hold"/>
                                        <p:tgtEl>
                                          <p:spTgt spid="4"/>
                                        </p:tgtEl>
                                        <p:attrNameLst>
                                          <p:attrName>ppt_y</p:attrName>
                                        </p:attrNameLst>
                                      </p:cBhvr>
                                      <p:tavLst>
                                        <p:tav tm="0">
                                          <p:val>
                                            <p:strVal val="#ppt_y+1"/>
                                          </p:val>
                                        </p:tav>
                                        <p:tav tm="100000">
                                          <p:val>
                                            <p:strVal val="#ppt_y-.03"/>
                                          </p:val>
                                        </p:tav>
                                      </p:tavLst>
                                    </p:anim>
                                    <p:anim calcmode="lin" valueType="num">
                                      <p:cBhvr>
                                        <p:cTn id="24" dur="75" accel="100000" fill="hold">
                                          <p:stCondLst>
                                            <p:cond delay="675"/>
                                          </p:stCondLst>
                                        </p:cTn>
                                        <p:tgtEl>
                                          <p:spTgt spid="4"/>
                                        </p:tgtEl>
                                        <p:attrNameLst>
                                          <p:attrName>ppt_y</p:attrName>
                                        </p:attrNameLst>
                                      </p:cBhvr>
                                      <p:tavLst>
                                        <p:tav tm="0">
                                          <p:val>
                                            <p:strVal val="#ppt_y-.03"/>
                                          </p:val>
                                        </p:tav>
                                        <p:tav tm="100000">
                                          <p:val>
                                            <p:strVal val="#ppt_y"/>
                                          </p:val>
                                        </p:tav>
                                      </p:tavLst>
                                    </p:anim>
                                  </p:childTnLst>
                                </p:cTn>
                              </p:par>
                              <p:par>
                                <p:cTn id="25" presetID="37" presetClass="entr" presetSubtype="0" fill="hold" nodeType="withEffect">
                                  <p:stCondLst>
                                    <p:cond delay="50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750"/>
                                        <p:tgtEl>
                                          <p:spTgt spid="3"/>
                                        </p:tgtEl>
                                      </p:cBhvr>
                                    </p:animEffect>
                                    <p:anim calcmode="lin" valueType="num">
                                      <p:cBhvr>
                                        <p:cTn id="28" dur="750" fill="hold"/>
                                        <p:tgtEl>
                                          <p:spTgt spid="3"/>
                                        </p:tgtEl>
                                        <p:attrNameLst>
                                          <p:attrName>ppt_x</p:attrName>
                                        </p:attrNameLst>
                                      </p:cBhvr>
                                      <p:tavLst>
                                        <p:tav tm="0">
                                          <p:val>
                                            <p:strVal val="#ppt_x"/>
                                          </p:val>
                                        </p:tav>
                                        <p:tav tm="100000">
                                          <p:val>
                                            <p:strVal val="#ppt_x"/>
                                          </p:val>
                                        </p:tav>
                                      </p:tavLst>
                                    </p:anim>
                                    <p:anim calcmode="lin" valueType="num">
                                      <p:cBhvr>
                                        <p:cTn id="29" dur="675" decel="100000" fill="hold"/>
                                        <p:tgtEl>
                                          <p:spTgt spid="3"/>
                                        </p:tgtEl>
                                        <p:attrNameLst>
                                          <p:attrName>ppt_y</p:attrName>
                                        </p:attrNameLst>
                                      </p:cBhvr>
                                      <p:tavLst>
                                        <p:tav tm="0">
                                          <p:val>
                                            <p:strVal val="#ppt_y+1"/>
                                          </p:val>
                                        </p:tav>
                                        <p:tav tm="100000">
                                          <p:val>
                                            <p:strVal val="#ppt_y-.03"/>
                                          </p:val>
                                        </p:tav>
                                      </p:tavLst>
                                    </p:anim>
                                    <p:anim calcmode="lin" valueType="num">
                                      <p:cBhvr>
                                        <p:cTn id="30" dur="75" accel="100000" fill="hold">
                                          <p:stCondLst>
                                            <p:cond delay="675"/>
                                          </p:stCondLst>
                                        </p:cTn>
                                        <p:tgtEl>
                                          <p:spTgt spid="3"/>
                                        </p:tgtEl>
                                        <p:attrNameLst>
                                          <p:attrName>ppt_y</p:attrName>
                                        </p:attrNameLst>
                                      </p:cBhvr>
                                      <p:tavLst>
                                        <p:tav tm="0">
                                          <p:val>
                                            <p:strVal val="#ppt_y-.03"/>
                                          </p:val>
                                        </p:tav>
                                        <p:tav tm="100000">
                                          <p:val>
                                            <p:strVal val="#ppt_y"/>
                                          </p:val>
                                        </p:tav>
                                      </p:tavLst>
                                    </p:anim>
                                  </p:childTnLst>
                                </p:cTn>
                              </p:par>
                              <p:par>
                                <p:cTn id="31" presetID="37" presetClass="entr" presetSubtype="0" fill="hold" nodeType="withEffect">
                                  <p:stCondLst>
                                    <p:cond delay="75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750"/>
                                        <p:tgtEl>
                                          <p:spTgt spid="12"/>
                                        </p:tgtEl>
                                      </p:cBhvr>
                                    </p:animEffect>
                                    <p:anim calcmode="lin" valueType="num">
                                      <p:cBhvr>
                                        <p:cTn id="34" dur="750" fill="hold"/>
                                        <p:tgtEl>
                                          <p:spTgt spid="12"/>
                                        </p:tgtEl>
                                        <p:attrNameLst>
                                          <p:attrName>ppt_x</p:attrName>
                                        </p:attrNameLst>
                                      </p:cBhvr>
                                      <p:tavLst>
                                        <p:tav tm="0">
                                          <p:val>
                                            <p:strVal val="#ppt_x"/>
                                          </p:val>
                                        </p:tav>
                                        <p:tav tm="100000">
                                          <p:val>
                                            <p:strVal val="#ppt_x"/>
                                          </p:val>
                                        </p:tav>
                                      </p:tavLst>
                                    </p:anim>
                                    <p:anim calcmode="lin" valueType="num">
                                      <p:cBhvr>
                                        <p:cTn id="35" dur="675" decel="100000" fill="hold"/>
                                        <p:tgtEl>
                                          <p:spTgt spid="12"/>
                                        </p:tgtEl>
                                        <p:attrNameLst>
                                          <p:attrName>ppt_y</p:attrName>
                                        </p:attrNameLst>
                                      </p:cBhvr>
                                      <p:tavLst>
                                        <p:tav tm="0">
                                          <p:val>
                                            <p:strVal val="#ppt_y+1"/>
                                          </p:val>
                                        </p:tav>
                                        <p:tav tm="100000">
                                          <p:val>
                                            <p:strVal val="#ppt_y-.03"/>
                                          </p:val>
                                        </p:tav>
                                      </p:tavLst>
                                    </p:anim>
                                    <p:anim calcmode="lin" valueType="num">
                                      <p:cBhvr>
                                        <p:cTn id="36" dur="75" accel="100000" fill="hold">
                                          <p:stCondLst>
                                            <p:cond delay="675"/>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D31D37B4-7F20-45F5-8414-BEDDC89E94AE}"/>
              </a:ext>
            </a:extLst>
          </p:cNvPr>
          <p:cNvSpPr/>
          <p:nvPr/>
        </p:nvSpPr>
        <p:spPr>
          <a:xfrm>
            <a:off x="7406546" y="1176925"/>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0B2C227F-1BED-4E21-8338-959722D06786}"/>
              </a:ext>
            </a:extLst>
          </p:cNvPr>
          <p:cNvGrpSpPr/>
          <p:nvPr/>
        </p:nvGrpSpPr>
        <p:grpSpPr>
          <a:xfrm>
            <a:off x="7796790" y="565822"/>
            <a:ext cx="3657790" cy="1600155"/>
            <a:chOff x="7796790" y="565822"/>
            <a:chExt cx="3657790" cy="1600155"/>
          </a:xfrm>
        </p:grpSpPr>
        <p:sp>
          <p:nvSpPr>
            <p:cNvPr id="8" name="TextBox 7">
              <a:extLst>
                <a:ext uri="{FF2B5EF4-FFF2-40B4-BE49-F238E27FC236}">
                  <a16:creationId xmlns:a16="http://schemas.microsoft.com/office/drawing/2014/main" id="{32E48E27-3F4B-4ECA-92C5-39D7857CC52F}"/>
                </a:ext>
              </a:extLst>
            </p:cNvPr>
            <p:cNvSpPr txBox="1"/>
            <p:nvPr/>
          </p:nvSpPr>
          <p:spPr>
            <a:xfrm>
              <a:off x="7796790" y="842538"/>
              <a:ext cx="3657790"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Slides Content</a:t>
              </a:r>
            </a:p>
          </p:txBody>
        </p:sp>
        <p:sp>
          <p:nvSpPr>
            <p:cNvPr id="9" name="TextBox 8">
              <a:extLst>
                <a:ext uri="{FF2B5EF4-FFF2-40B4-BE49-F238E27FC236}">
                  <a16:creationId xmlns:a16="http://schemas.microsoft.com/office/drawing/2014/main" id="{A1BAFA6C-00B3-45D9-A6C4-A7AE7A872F62}"/>
                </a:ext>
              </a:extLst>
            </p:cNvPr>
            <p:cNvSpPr txBox="1"/>
            <p:nvPr/>
          </p:nvSpPr>
          <p:spPr>
            <a:xfrm>
              <a:off x="7796790" y="565822"/>
              <a:ext cx="3657790"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45" name="Group 44">
            <a:extLst>
              <a:ext uri="{FF2B5EF4-FFF2-40B4-BE49-F238E27FC236}">
                <a16:creationId xmlns:a16="http://schemas.microsoft.com/office/drawing/2014/main" id="{9B4A95BC-75BC-4E96-81B7-C6280AF7E9B2}"/>
              </a:ext>
            </a:extLst>
          </p:cNvPr>
          <p:cNvGrpSpPr/>
          <p:nvPr/>
        </p:nvGrpSpPr>
        <p:grpSpPr>
          <a:xfrm>
            <a:off x="7796790" y="2565345"/>
            <a:ext cx="3780694" cy="576652"/>
            <a:chOff x="7796790" y="2565345"/>
            <a:chExt cx="3780694" cy="576652"/>
          </a:xfrm>
        </p:grpSpPr>
        <p:sp>
          <p:nvSpPr>
            <p:cNvPr id="10" name="Rectangle 9">
              <a:extLst>
                <a:ext uri="{FF2B5EF4-FFF2-40B4-BE49-F238E27FC236}">
                  <a16:creationId xmlns:a16="http://schemas.microsoft.com/office/drawing/2014/main" id="{322660B7-46B9-43BF-A6E5-04F5ED7D3954}"/>
                </a:ext>
              </a:extLst>
            </p:cNvPr>
            <p:cNvSpPr/>
            <p:nvPr/>
          </p:nvSpPr>
          <p:spPr>
            <a:xfrm>
              <a:off x="7796790" y="2565345"/>
              <a:ext cx="3780694" cy="576652"/>
            </a:xfrm>
            <a:prstGeom prst="rect">
              <a:avLst/>
            </a:prstGeom>
            <a:solidFill>
              <a:schemeClr val="bg1"/>
            </a:solidFill>
            <a:ln>
              <a:noFill/>
            </a:ln>
            <a:effectLst>
              <a:outerShdw blurRad="127000" dist="76200" dir="2700000" sx="95000" sy="95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16" name="TextBox 15">
              <a:extLst>
                <a:ext uri="{FF2B5EF4-FFF2-40B4-BE49-F238E27FC236}">
                  <a16:creationId xmlns:a16="http://schemas.microsoft.com/office/drawing/2014/main" id="{1C0AB6C0-BE0A-4C92-98E5-803A6E8B449E}"/>
                </a:ext>
              </a:extLst>
            </p:cNvPr>
            <p:cNvSpPr txBox="1"/>
            <p:nvPr/>
          </p:nvSpPr>
          <p:spPr>
            <a:xfrm>
              <a:off x="8573922" y="2694044"/>
              <a:ext cx="2880658" cy="319255"/>
            </a:xfrm>
            <a:prstGeom prst="rect">
              <a:avLst/>
            </a:prstGeom>
            <a:noFill/>
          </p:spPr>
          <p:txBody>
            <a:bodyPr wrap="square" rtlCol="0">
              <a:spAutoFit/>
            </a:bodyPr>
            <a:lstStyle/>
            <a:p>
              <a:pPr>
                <a:lnSpc>
                  <a:spcPct val="113000"/>
                </a:lnSpc>
              </a:pPr>
              <a:r>
                <a:rPr lang="en-US" sz="1400" dirty="0">
                  <a:solidFill>
                    <a:schemeClr val="bg1">
                      <a:lumMod val="65000"/>
                    </a:schemeClr>
                  </a:solidFill>
                  <a:latin typeface="+mj-lt"/>
                </a:rPr>
                <a:t>Medical Presentation Title</a:t>
              </a:r>
            </a:p>
          </p:txBody>
        </p:sp>
        <p:sp>
          <p:nvSpPr>
            <p:cNvPr id="18" name="TextBox 17">
              <a:extLst>
                <a:ext uri="{FF2B5EF4-FFF2-40B4-BE49-F238E27FC236}">
                  <a16:creationId xmlns:a16="http://schemas.microsoft.com/office/drawing/2014/main" id="{9B4FD72A-98ED-4AE3-8D7D-7FBF3D1B05FC}"/>
                </a:ext>
              </a:extLst>
            </p:cNvPr>
            <p:cNvSpPr txBox="1"/>
            <p:nvPr/>
          </p:nvSpPr>
          <p:spPr>
            <a:xfrm>
              <a:off x="7919886" y="2613028"/>
              <a:ext cx="639288" cy="481286"/>
            </a:xfrm>
            <a:prstGeom prst="rect">
              <a:avLst/>
            </a:prstGeom>
            <a:noFill/>
          </p:spPr>
          <p:txBody>
            <a:bodyPr wrap="square" rtlCol="0">
              <a:spAutoFit/>
            </a:bodyPr>
            <a:lstStyle/>
            <a:p>
              <a:pPr algn="ctr">
                <a:lnSpc>
                  <a:spcPct val="113000"/>
                </a:lnSpc>
              </a:pPr>
              <a:r>
                <a:rPr lang="en-US" sz="2400" dirty="0">
                  <a:solidFill>
                    <a:schemeClr val="bg1">
                      <a:lumMod val="85000"/>
                    </a:schemeClr>
                  </a:solidFill>
                  <a:latin typeface="Roboto Black" panose="02000000000000000000" pitchFamily="2" charset="0"/>
                  <a:ea typeface="Roboto Black" panose="02000000000000000000" pitchFamily="2" charset="0"/>
                </a:rPr>
                <a:t>01</a:t>
              </a:r>
            </a:p>
          </p:txBody>
        </p:sp>
      </p:grpSp>
      <p:grpSp>
        <p:nvGrpSpPr>
          <p:cNvPr id="44" name="Group 43">
            <a:extLst>
              <a:ext uri="{FF2B5EF4-FFF2-40B4-BE49-F238E27FC236}">
                <a16:creationId xmlns:a16="http://schemas.microsoft.com/office/drawing/2014/main" id="{7ED88A0E-8B79-4F56-B286-5F452843DD97}"/>
              </a:ext>
            </a:extLst>
          </p:cNvPr>
          <p:cNvGrpSpPr/>
          <p:nvPr/>
        </p:nvGrpSpPr>
        <p:grpSpPr>
          <a:xfrm>
            <a:off x="7579196" y="3262161"/>
            <a:ext cx="3780694" cy="576652"/>
            <a:chOff x="7579196" y="3262161"/>
            <a:chExt cx="3780694" cy="576652"/>
          </a:xfrm>
        </p:grpSpPr>
        <p:sp>
          <p:nvSpPr>
            <p:cNvPr id="11" name="Rectangle 10">
              <a:extLst>
                <a:ext uri="{FF2B5EF4-FFF2-40B4-BE49-F238E27FC236}">
                  <a16:creationId xmlns:a16="http://schemas.microsoft.com/office/drawing/2014/main" id="{DEC006FB-F0AC-4430-8F9A-33B26ACEAD0A}"/>
                </a:ext>
              </a:extLst>
            </p:cNvPr>
            <p:cNvSpPr/>
            <p:nvPr/>
          </p:nvSpPr>
          <p:spPr>
            <a:xfrm>
              <a:off x="7579196" y="3262161"/>
              <a:ext cx="3780694" cy="576652"/>
            </a:xfrm>
            <a:prstGeom prst="rect">
              <a:avLst/>
            </a:prstGeom>
            <a:gradFill>
              <a:gsLst>
                <a:gs pos="10000">
                  <a:schemeClr val="accent1"/>
                </a:gs>
                <a:gs pos="100000">
                  <a:schemeClr val="accent2"/>
                </a:gs>
              </a:gsLst>
              <a:lin ang="18900000" scaled="1"/>
            </a:gradFill>
            <a:ln>
              <a:noFill/>
            </a:ln>
            <a:effectLst>
              <a:outerShdw blurRad="127000" dist="76200" dir="2700000" sx="95000" sy="95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19" name="TextBox 18">
              <a:extLst>
                <a:ext uri="{FF2B5EF4-FFF2-40B4-BE49-F238E27FC236}">
                  <a16:creationId xmlns:a16="http://schemas.microsoft.com/office/drawing/2014/main" id="{9E29F1CD-E38B-4A26-A7F1-4158CB946192}"/>
                </a:ext>
              </a:extLst>
            </p:cNvPr>
            <p:cNvSpPr txBox="1"/>
            <p:nvPr/>
          </p:nvSpPr>
          <p:spPr>
            <a:xfrm>
              <a:off x="8356328" y="3390860"/>
              <a:ext cx="2880658" cy="319255"/>
            </a:xfrm>
            <a:prstGeom prst="rect">
              <a:avLst/>
            </a:prstGeom>
            <a:noFill/>
          </p:spPr>
          <p:txBody>
            <a:bodyPr wrap="square" rtlCol="0">
              <a:spAutoFit/>
            </a:bodyPr>
            <a:lstStyle/>
            <a:p>
              <a:pPr>
                <a:lnSpc>
                  <a:spcPct val="113000"/>
                </a:lnSpc>
              </a:pPr>
              <a:r>
                <a:rPr lang="en-US" sz="1400" dirty="0">
                  <a:solidFill>
                    <a:schemeClr val="bg1"/>
                  </a:solidFill>
                  <a:latin typeface="+mj-lt"/>
                </a:rPr>
                <a:t>Healthcare Presentation</a:t>
              </a:r>
            </a:p>
          </p:txBody>
        </p:sp>
        <p:sp>
          <p:nvSpPr>
            <p:cNvPr id="20" name="TextBox 19">
              <a:extLst>
                <a:ext uri="{FF2B5EF4-FFF2-40B4-BE49-F238E27FC236}">
                  <a16:creationId xmlns:a16="http://schemas.microsoft.com/office/drawing/2014/main" id="{B6E67741-30B1-479A-B420-4A6DB5E5976A}"/>
                </a:ext>
              </a:extLst>
            </p:cNvPr>
            <p:cNvSpPr txBox="1"/>
            <p:nvPr/>
          </p:nvSpPr>
          <p:spPr>
            <a:xfrm>
              <a:off x="7702292" y="3309844"/>
              <a:ext cx="639288" cy="481286"/>
            </a:xfrm>
            <a:prstGeom prst="rect">
              <a:avLst/>
            </a:prstGeom>
            <a:noFill/>
          </p:spPr>
          <p:txBody>
            <a:bodyPr wrap="square" rtlCol="0">
              <a:spAutoFit/>
            </a:bodyPr>
            <a:lstStyle/>
            <a:p>
              <a:pPr algn="ctr">
                <a:lnSpc>
                  <a:spcPct val="113000"/>
                </a:lnSpc>
              </a:pPr>
              <a:r>
                <a:rPr lang="en-US" sz="2400" dirty="0">
                  <a:solidFill>
                    <a:schemeClr val="bg1">
                      <a:alpha val="40000"/>
                    </a:schemeClr>
                  </a:solidFill>
                  <a:latin typeface="Roboto Black" panose="02000000000000000000" pitchFamily="2" charset="0"/>
                  <a:ea typeface="Roboto Black" panose="02000000000000000000" pitchFamily="2" charset="0"/>
                </a:rPr>
                <a:t>02</a:t>
              </a:r>
            </a:p>
          </p:txBody>
        </p:sp>
      </p:grpSp>
      <p:grpSp>
        <p:nvGrpSpPr>
          <p:cNvPr id="43" name="Group 42">
            <a:extLst>
              <a:ext uri="{FF2B5EF4-FFF2-40B4-BE49-F238E27FC236}">
                <a16:creationId xmlns:a16="http://schemas.microsoft.com/office/drawing/2014/main" id="{D7DD83AA-BE65-4201-BF0B-CFB917245F69}"/>
              </a:ext>
            </a:extLst>
          </p:cNvPr>
          <p:cNvGrpSpPr/>
          <p:nvPr/>
        </p:nvGrpSpPr>
        <p:grpSpPr>
          <a:xfrm>
            <a:off x="7796790" y="3958977"/>
            <a:ext cx="3780694" cy="576652"/>
            <a:chOff x="7796790" y="3958977"/>
            <a:chExt cx="3780694" cy="576652"/>
          </a:xfrm>
        </p:grpSpPr>
        <p:sp>
          <p:nvSpPr>
            <p:cNvPr id="12" name="Rectangle 11">
              <a:extLst>
                <a:ext uri="{FF2B5EF4-FFF2-40B4-BE49-F238E27FC236}">
                  <a16:creationId xmlns:a16="http://schemas.microsoft.com/office/drawing/2014/main" id="{8C87CC05-5D5A-4D4E-8FFA-E9F2ADD4B287}"/>
                </a:ext>
              </a:extLst>
            </p:cNvPr>
            <p:cNvSpPr/>
            <p:nvPr/>
          </p:nvSpPr>
          <p:spPr>
            <a:xfrm>
              <a:off x="7796790" y="3958977"/>
              <a:ext cx="3780694" cy="576652"/>
            </a:xfrm>
            <a:prstGeom prst="rect">
              <a:avLst/>
            </a:prstGeom>
            <a:solidFill>
              <a:schemeClr val="bg1"/>
            </a:solidFill>
            <a:ln>
              <a:noFill/>
            </a:ln>
            <a:effectLst>
              <a:outerShdw blurRad="127000" dist="76200" dir="2700000" sx="95000" sy="95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21" name="TextBox 20">
              <a:extLst>
                <a:ext uri="{FF2B5EF4-FFF2-40B4-BE49-F238E27FC236}">
                  <a16:creationId xmlns:a16="http://schemas.microsoft.com/office/drawing/2014/main" id="{4D4BEB8E-004F-4BBB-B96D-E3C77D78902B}"/>
                </a:ext>
              </a:extLst>
            </p:cNvPr>
            <p:cNvSpPr txBox="1"/>
            <p:nvPr/>
          </p:nvSpPr>
          <p:spPr>
            <a:xfrm>
              <a:off x="8573922" y="4087676"/>
              <a:ext cx="2880658" cy="319255"/>
            </a:xfrm>
            <a:prstGeom prst="rect">
              <a:avLst/>
            </a:prstGeom>
            <a:noFill/>
          </p:spPr>
          <p:txBody>
            <a:bodyPr wrap="square" rtlCol="0">
              <a:spAutoFit/>
            </a:bodyPr>
            <a:lstStyle/>
            <a:p>
              <a:pPr>
                <a:lnSpc>
                  <a:spcPct val="113000"/>
                </a:lnSpc>
              </a:pPr>
              <a:r>
                <a:rPr lang="en-US" sz="1400" dirty="0">
                  <a:solidFill>
                    <a:schemeClr val="bg1">
                      <a:lumMod val="65000"/>
                    </a:schemeClr>
                  </a:solidFill>
                  <a:latin typeface="+mj-lt"/>
                </a:rPr>
                <a:t>Medical Presentation Title</a:t>
              </a:r>
            </a:p>
          </p:txBody>
        </p:sp>
        <p:sp>
          <p:nvSpPr>
            <p:cNvPr id="22" name="TextBox 21">
              <a:extLst>
                <a:ext uri="{FF2B5EF4-FFF2-40B4-BE49-F238E27FC236}">
                  <a16:creationId xmlns:a16="http://schemas.microsoft.com/office/drawing/2014/main" id="{61F7B0EF-F67F-4B90-8F78-ED6F4EA46804}"/>
                </a:ext>
              </a:extLst>
            </p:cNvPr>
            <p:cNvSpPr txBox="1"/>
            <p:nvPr/>
          </p:nvSpPr>
          <p:spPr>
            <a:xfrm>
              <a:off x="7919886" y="4006660"/>
              <a:ext cx="639288" cy="481286"/>
            </a:xfrm>
            <a:prstGeom prst="rect">
              <a:avLst/>
            </a:prstGeom>
            <a:noFill/>
          </p:spPr>
          <p:txBody>
            <a:bodyPr wrap="square" rtlCol="0">
              <a:spAutoFit/>
            </a:bodyPr>
            <a:lstStyle/>
            <a:p>
              <a:pPr algn="ctr">
                <a:lnSpc>
                  <a:spcPct val="113000"/>
                </a:lnSpc>
              </a:pPr>
              <a:r>
                <a:rPr lang="en-US" sz="2400" dirty="0">
                  <a:solidFill>
                    <a:schemeClr val="bg1">
                      <a:lumMod val="85000"/>
                    </a:schemeClr>
                  </a:solidFill>
                  <a:latin typeface="Roboto Black" panose="02000000000000000000" pitchFamily="2" charset="0"/>
                  <a:ea typeface="Roboto Black" panose="02000000000000000000" pitchFamily="2" charset="0"/>
                </a:rPr>
                <a:t>03</a:t>
              </a:r>
            </a:p>
          </p:txBody>
        </p:sp>
      </p:grpSp>
      <p:grpSp>
        <p:nvGrpSpPr>
          <p:cNvPr id="42" name="Group 41">
            <a:extLst>
              <a:ext uri="{FF2B5EF4-FFF2-40B4-BE49-F238E27FC236}">
                <a16:creationId xmlns:a16="http://schemas.microsoft.com/office/drawing/2014/main" id="{EFFD6517-AA93-4F9E-8816-C440137E434C}"/>
              </a:ext>
            </a:extLst>
          </p:cNvPr>
          <p:cNvGrpSpPr/>
          <p:nvPr/>
        </p:nvGrpSpPr>
        <p:grpSpPr>
          <a:xfrm>
            <a:off x="7796790" y="4655793"/>
            <a:ext cx="3780694" cy="576652"/>
            <a:chOff x="7796790" y="4655793"/>
            <a:chExt cx="3780694" cy="576652"/>
          </a:xfrm>
        </p:grpSpPr>
        <p:sp>
          <p:nvSpPr>
            <p:cNvPr id="13" name="Rectangle 12">
              <a:extLst>
                <a:ext uri="{FF2B5EF4-FFF2-40B4-BE49-F238E27FC236}">
                  <a16:creationId xmlns:a16="http://schemas.microsoft.com/office/drawing/2014/main" id="{375A0C5B-F314-4EC3-8A99-E3459BD01B8E}"/>
                </a:ext>
              </a:extLst>
            </p:cNvPr>
            <p:cNvSpPr/>
            <p:nvPr/>
          </p:nvSpPr>
          <p:spPr>
            <a:xfrm>
              <a:off x="7796790" y="4655793"/>
              <a:ext cx="3780694" cy="576652"/>
            </a:xfrm>
            <a:prstGeom prst="rect">
              <a:avLst/>
            </a:prstGeom>
            <a:solidFill>
              <a:schemeClr val="bg1"/>
            </a:solidFill>
            <a:ln>
              <a:noFill/>
            </a:ln>
            <a:effectLst>
              <a:outerShdw blurRad="127000" dist="76200" dir="2700000" sx="95000" sy="95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23" name="TextBox 22">
              <a:extLst>
                <a:ext uri="{FF2B5EF4-FFF2-40B4-BE49-F238E27FC236}">
                  <a16:creationId xmlns:a16="http://schemas.microsoft.com/office/drawing/2014/main" id="{DDBEF5EC-0840-4779-9CAA-E2FCD814AB90}"/>
                </a:ext>
              </a:extLst>
            </p:cNvPr>
            <p:cNvSpPr txBox="1"/>
            <p:nvPr/>
          </p:nvSpPr>
          <p:spPr>
            <a:xfrm>
              <a:off x="8573922" y="4784492"/>
              <a:ext cx="2880658" cy="319255"/>
            </a:xfrm>
            <a:prstGeom prst="rect">
              <a:avLst/>
            </a:prstGeom>
            <a:noFill/>
          </p:spPr>
          <p:txBody>
            <a:bodyPr wrap="square" rtlCol="0">
              <a:spAutoFit/>
            </a:bodyPr>
            <a:lstStyle/>
            <a:p>
              <a:pPr>
                <a:lnSpc>
                  <a:spcPct val="113000"/>
                </a:lnSpc>
              </a:pPr>
              <a:r>
                <a:rPr lang="en-US" sz="1400" dirty="0">
                  <a:solidFill>
                    <a:schemeClr val="bg1">
                      <a:lumMod val="65000"/>
                    </a:schemeClr>
                  </a:solidFill>
                  <a:latin typeface="+mj-lt"/>
                </a:rPr>
                <a:t>Healthcare Presentation</a:t>
              </a:r>
            </a:p>
          </p:txBody>
        </p:sp>
        <p:sp>
          <p:nvSpPr>
            <p:cNvPr id="24" name="TextBox 23">
              <a:extLst>
                <a:ext uri="{FF2B5EF4-FFF2-40B4-BE49-F238E27FC236}">
                  <a16:creationId xmlns:a16="http://schemas.microsoft.com/office/drawing/2014/main" id="{B977F4BA-2D92-473C-9225-385E7D996F90}"/>
                </a:ext>
              </a:extLst>
            </p:cNvPr>
            <p:cNvSpPr txBox="1"/>
            <p:nvPr/>
          </p:nvSpPr>
          <p:spPr>
            <a:xfrm>
              <a:off x="7919886" y="4703476"/>
              <a:ext cx="639288" cy="481286"/>
            </a:xfrm>
            <a:prstGeom prst="rect">
              <a:avLst/>
            </a:prstGeom>
            <a:noFill/>
          </p:spPr>
          <p:txBody>
            <a:bodyPr wrap="square" rtlCol="0">
              <a:spAutoFit/>
            </a:bodyPr>
            <a:lstStyle/>
            <a:p>
              <a:pPr algn="ctr">
                <a:lnSpc>
                  <a:spcPct val="113000"/>
                </a:lnSpc>
              </a:pPr>
              <a:r>
                <a:rPr lang="en-US" sz="2400" dirty="0">
                  <a:solidFill>
                    <a:schemeClr val="bg1">
                      <a:lumMod val="85000"/>
                    </a:schemeClr>
                  </a:solidFill>
                  <a:latin typeface="Roboto Black" panose="02000000000000000000" pitchFamily="2" charset="0"/>
                  <a:ea typeface="Roboto Black" panose="02000000000000000000" pitchFamily="2" charset="0"/>
                </a:rPr>
                <a:t>04</a:t>
              </a:r>
            </a:p>
          </p:txBody>
        </p:sp>
      </p:grpSp>
      <p:grpSp>
        <p:nvGrpSpPr>
          <p:cNvPr id="41" name="Group 40">
            <a:extLst>
              <a:ext uri="{FF2B5EF4-FFF2-40B4-BE49-F238E27FC236}">
                <a16:creationId xmlns:a16="http://schemas.microsoft.com/office/drawing/2014/main" id="{485F8A24-89B5-4FBF-93A5-0AF220E153A9}"/>
              </a:ext>
            </a:extLst>
          </p:cNvPr>
          <p:cNvGrpSpPr/>
          <p:nvPr/>
        </p:nvGrpSpPr>
        <p:grpSpPr>
          <a:xfrm>
            <a:off x="7796790" y="5352609"/>
            <a:ext cx="3780694" cy="576652"/>
            <a:chOff x="7796790" y="5352609"/>
            <a:chExt cx="3780694" cy="576652"/>
          </a:xfrm>
        </p:grpSpPr>
        <p:sp>
          <p:nvSpPr>
            <p:cNvPr id="14" name="Rectangle 13">
              <a:extLst>
                <a:ext uri="{FF2B5EF4-FFF2-40B4-BE49-F238E27FC236}">
                  <a16:creationId xmlns:a16="http://schemas.microsoft.com/office/drawing/2014/main" id="{D3CEE7AD-E521-45FD-AABD-0178F81DC00E}"/>
                </a:ext>
              </a:extLst>
            </p:cNvPr>
            <p:cNvSpPr/>
            <p:nvPr/>
          </p:nvSpPr>
          <p:spPr>
            <a:xfrm>
              <a:off x="7796790" y="5352609"/>
              <a:ext cx="3780694" cy="576652"/>
            </a:xfrm>
            <a:prstGeom prst="rect">
              <a:avLst/>
            </a:prstGeom>
            <a:solidFill>
              <a:schemeClr val="bg1"/>
            </a:solidFill>
            <a:ln>
              <a:noFill/>
            </a:ln>
            <a:effectLst>
              <a:outerShdw blurRad="127000" dist="76200" dir="2700000" sx="95000" sy="95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9600" b="1" dirty="0">
                <a:solidFill>
                  <a:schemeClr val="bg1">
                    <a:lumMod val="95000"/>
                    <a:alpha val="60000"/>
                  </a:schemeClr>
                </a:solidFill>
                <a:latin typeface="Montserrat" panose="00000500000000000000" pitchFamily="50" charset="0"/>
              </a:endParaRPr>
            </a:p>
          </p:txBody>
        </p:sp>
        <p:sp>
          <p:nvSpPr>
            <p:cNvPr id="25" name="TextBox 24">
              <a:extLst>
                <a:ext uri="{FF2B5EF4-FFF2-40B4-BE49-F238E27FC236}">
                  <a16:creationId xmlns:a16="http://schemas.microsoft.com/office/drawing/2014/main" id="{569F0D38-B755-4587-BBF6-F7F6315AF432}"/>
                </a:ext>
              </a:extLst>
            </p:cNvPr>
            <p:cNvSpPr txBox="1"/>
            <p:nvPr/>
          </p:nvSpPr>
          <p:spPr>
            <a:xfrm>
              <a:off x="8573922" y="5481308"/>
              <a:ext cx="2880658" cy="319255"/>
            </a:xfrm>
            <a:prstGeom prst="rect">
              <a:avLst/>
            </a:prstGeom>
            <a:noFill/>
          </p:spPr>
          <p:txBody>
            <a:bodyPr wrap="square" rtlCol="0">
              <a:spAutoFit/>
            </a:bodyPr>
            <a:lstStyle/>
            <a:p>
              <a:pPr>
                <a:lnSpc>
                  <a:spcPct val="113000"/>
                </a:lnSpc>
              </a:pPr>
              <a:r>
                <a:rPr lang="en-US" sz="1400" dirty="0">
                  <a:solidFill>
                    <a:schemeClr val="bg1">
                      <a:lumMod val="65000"/>
                    </a:schemeClr>
                  </a:solidFill>
                  <a:latin typeface="+mj-lt"/>
                </a:rPr>
                <a:t>Medical Presentation Title</a:t>
              </a:r>
            </a:p>
          </p:txBody>
        </p:sp>
        <p:sp>
          <p:nvSpPr>
            <p:cNvPr id="26" name="TextBox 25">
              <a:extLst>
                <a:ext uri="{FF2B5EF4-FFF2-40B4-BE49-F238E27FC236}">
                  <a16:creationId xmlns:a16="http://schemas.microsoft.com/office/drawing/2014/main" id="{560892E7-C76D-4CCD-BB9F-F7B1435CCAAC}"/>
                </a:ext>
              </a:extLst>
            </p:cNvPr>
            <p:cNvSpPr txBox="1"/>
            <p:nvPr/>
          </p:nvSpPr>
          <p:spPr>
            <a:xfrm>
              <a:off x="7919886" y="5400292"/>
              <a:ext cx="639288" cy="481286"/>
            </a:xfrm>
            <a:prstGeom prst="rect">
              <a:avLst/>
            </a:prstGeom>
            <a:noFill/>
          </p:spPr>
          <p:txBody>
            <a:bodyPr wrap="square" rtlCol="0">
              <a:spAutoFit/>
            </a:bodyPr>
            <a:lstStyle/>
            <a:p>
              <a:pPr algn="ctr">
                <a:lnSpc>
                  <a:spcPct val="113000"/>
                </a:lnSpc>
              </a:pPr>
              <a:r>
                <a:rPr lang="en-US" sz="2400" dirty="0">
                  <a:solidFill>
                    <a:schemeClr val="bg1">
                      <a:lumMod val="85000"/>
                    </a:schemeClr>
                  </a:solidFill>
                  <a:latin typeface="Roboto Black" panose="02000000000000000000" pitchFamily="2" charset="0"/>
                  <a:ea typeface="Roboto Black" panose="02000000000000000000" pitchFamily="2" charset="0"/>
                </a:rPr>
                <a:t>05</a:t>
              </a:r>
            </a:p>
          </p:txBody>
        </p:sp>
      </p:grpSp>
      <p:sp>
        <p:nvSpPr>
          <p:cNvPr id="15" name="Picture Placeholder 14">
            <a:extLst>
              <a:ext uri="{FF2B5EF4-FFF2-40B4-BE49-F238E27FC236}">
                <a16:creationId xmlns:a16="http://schemas.microsoft.com/office/drawing/2014/main" id="{0D0A3C24-0939-4B9B-8132-405E28DDC63B}"/>
              </a:ext>
            </a:extLst>
          </p:cNvPr>
          <p:cNvSpPr>
            <a:spLocks noGrp="1"/>
          </p:cNvSpPr>
          <p:nvPr>
            <p:ph type="pic" sz="quarter" idx="10"/>
          </p:nvPr>
        </p:nvSpPr>
        <p:spPr/>
      </p:sp>
      <p:grpSp>
        <p:nvGrpSpPr>
          <p:cNvPr id="2" name="Group 1">
            <a:extLst>
              <a:ext uri="{FF2B5EF4-FFF2-40B4-BE49-F238E27FC236}">
                <a16:creationId xmlns:a16="http://schemas.microsoft.com/office/drawing/2014/main" id="{FB05B935-F880-4696-AB2F-3B18871A31AA}"/>
              </a:ext>
            </a:extLst>
          </p:cNvPr>
          <p:cNvGrpSpPr/>
          <p:nvPr/>
        </p:nvGrpSpPr>
        <p:grpSpPr>
          <a:xfrm>
            <a:off x="614517" y="1896184"/>
            <a:ext cx="5948516" cy="1242374"/>
            <a:chOff x="614517" y="1896184"/>
            <a:chExt cx="5948516" cy="1242374"/>
          </a:xfrm>
        </p:grpSpPr>
        <p:sp>
          <p:nvSpPr>
            <p:cNvPr id="6" name="Rectangle 5">
              <a:extLst>
                <a:ext uri="{FF2B5EF4-FFF2-40B4-BE49-F238E27FC236}">
                  <a16:creationId xmlns:a16="http://schemas.microsoft.com/office/drawing/2014/main" id="{1C763FC5-CAB6-4BF4-AF1E-BE5B73F64DD3}"/>
                </a:ext>
              </a:extLst>
            </p:cNvPr>
            <p:cNvSpPr/>
            <p:nvPr/>
          </p:nvSpPr>
          <p:spPr>
            <a:xfrm>
              <a:off x="614517" y="1896184"/>
              <a:ext cx="5948516" cy="1242374"/>
            </a:xfrm>
            <a:prstGeom prst="rect">
              <a:avLst/>
            </a:prstGeom>
            <a:gradFill>
              <a:gsLst>
                <a:gs pos="10000">
                  <a:schemeClr val="accent1"/>
                </a:gs>
                <a:gs pos="100000">
                  <a:schemeClr val="accent2"/>
                </a:gs>
              </a:gsLst>
              <a:lin ang="18900000" scaled="1"/>
            </a:gradFill>
            <a:ln>
              <a:noFill/>
            </a:ln>
            <a:effectLst>
              <a:outerShdw blurRad="419100" dist="241300" dir="2700000" sx="93000" sy="93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TextBox 31">
              <a:extLst>
                <a:ext uri="{FF2B5EF4-FFF2-40B4-BE49-F238E27FC236}">
                  <a16:creationId xmlns:a16="http://schemas.microsoft.com/office/drawing/2014/main" id="{7BDD241E-AA60-4D4A-9C55-FF95F651C547}"/>
                </a:ext>
              </a:extLst>
            </p:cNvPr>
            <p:cNvSpPr txBox="1"/>
            <p:nvPr/>
          </p:nvSpPr>
          <p:spPr>
            <a:xfrm>
              <a:off x="893997" y="2591483"/>
              <a:ext cx="5344571" cy="330540"/>
            </a:xfrm>
            <a:prstGeom prst="rect">
              <a:avLst/>
            </a:prstGeom>
            <a:noFill/>
          </p:spPr>
          <p:txBody>
            <a:bodyPr wrap="square" rtlCol="0">
              <a:spAutoFit/>
            </a:bodyPr>
            <a:lstStyle/>
            <a:p>
              <a:pPr>
                <a:lnSpc>
                  <a:spcPct val="120000"/>
                </a:lnSpc>
              </a:pPr>
              <a:r>
                <a:rPr lang="en-US" sz="1400" i="1" dirty="0">
                  <a:solidFill>
                    <a:schemeClr val="bg1"/>
                  </a:solidFill>
                  <a:latin typeface="Roboto Light" panose="02000000000000000000" pitchFamily="2" charset="0"/>
                  <a:ea typeface="Roboto Light" panose="02000000000000000000" pitchFamily="2" charset="0"/>
                </a:rPr>
                <a:t>“Sed </a:t>
              </a:r>
              <a:r>
                <a:rPr lang="en-US" sz="1400" i="1" dirty="0" err="1">
                  <a:solidFill>
                    <a:schemeClr val="bg1"/>
                  </a:solidFill>
                  <a:latin typeface="Roboto Light" panose="02000000000000000000" pitchFamily="2" charset="0"/>
                  <a:ea typeface="Roboto Light" panose="02000000000000000000" pitchFamily="2" charset="0"/>
                </a:rPr>
                <a:t>ut</a:t>
              </a:r>
              <a:r>
                <a:rPr lang="en-US" sz="1400" i="1" dirty="0">
                  <a:solidFill>
                    <a:schemeClr val="bg1"/>
                  </a:solidFill>
                  <a:latin typeface="Roboto Light" panose="02000000000000000000" pitchFamily="2" charset="0"/>
                  <a:ea typeface="Roboto Light" panose="02000000000000000000" pitchFamily="2" charset="0"/>
                </a:rPr>
                <a:t> </a:t>
              </a:r>
              <a:r>
                <a:rPr lang="en-US" sz="1400" i="1" dirty="0" err="1">
                  <a:solidFill>
                    <a:schemeClr val="bg1"/>
                  </a:solidFill>
                  <a:latin typeface="Roboto Light" panose="02000000000000000000" pitchFamily="2" charset="0"/>
                  <a:ea typeface="Roboto Light" panose="02000000000000000000" pitchFamily="2" charset="0"/>
                </a:rPr>
                <a:t>perspiciatis</a:t>
              </a:r>
              <a:r>
                <a:rPr lang="en-US" sz="1400" i="1" dirty="0">
                  <a:solidFill>
                    <a:schemeClr val="bg1"/>
                  </a:solidFill>
                  <a:latin typeface="Roboto Light" panose="02000000000000000000" pitchFamily="2" charset="0"/>
                  <a:ea typeface="Roboto Light" panose="02000000000000000000" pitchFamily="2" charset="0"/>
                </a:rPr>
                <a:t> </a:t>
              </a:r>
              <a:r>
                <a:rPr lang="en-US" sz="1400" i="1" dirty="0" err="1">
                  <a:solidFill>
                    <a:schemeClr val="bg1"/>
                  </a:solidFill>
                  <a:latin typeface="Roboto Light" panose="02000000000000000000" pitchFamily="2" charset="0"/>
                  <a:ea typeface="Roboto Light" panose="02000000000000000000" pitchFamily="2" charset="0"/>
                </a:rPr>
                <a:t>unde</a:t>
              </a:r>
              <a:r>
                <a:rPr lang="en-US" sz="1400" i="1" dirty="0">
                  <a:solidFill>
                    <a:schemeClr val="bg1"/>
                  </a:solidFill>
                  <a:latin typeface="Roboto Light" panose="02000000000000000000" pitchFamily="2" charset="0"/>
                  <a:ea typeface="Roboto Light" panose="02000000000000000000" pitchFamily="2" charset="0"/>
                </a:rPr>
                <a:t> </a:t>
              </a:r>
              <a:r>
                <a:rPr lang="en-US" sz="1400" i="1" dirty="0" err="1">
                  <a:solidFill>
                    <a:schemeClr val="bg1"/>
                  </a:solidFill>
                  <a:latin typeface="Roboto Light" panose="02000000000000000000" pitchFamily="2" charset="0"/>
                  <a:ea typeface="Roboto Light" panose="02000000000000000000" pitchFamily="2" charset="0"/>
                </a:rPr>
                <a:t>omnis</a:t>
              </a:r>
              <a:r>
                <a:rPr lang="en-US" sz="1400" i="1" dirty="0">
                  <a:solidFill>
                    <a:schemeClr val="bg1"/>
                  </a:solidFill>
                  <a:latin typeface="Roboto Light" panose="02000000000000000000" pitchFamily="2" charset="0"/>
                  <a:ea typeface="Roboto Light" panose="02000000000000000000" pitchFamily="2" charset="0"/>
                </a:rPr>
                <a:t> </a:t>
              </a:r>
              <a:r>
                <a:rPr lang="en-US" sz="1400" i="1" dirty="0" err="1">
                  <a:solidFill>
                    <a:schemeClr val="bg1"/>
                  </a:solidFill>
                  <a:latin typeface="Roboto Light" panose="02000000000000000000" pitchFamily="2" charset="0"/>
                  <a:ea typeface="Roboto Light" panose="02000000000000000000" pitchFamily="2" charset="0"/>
                </a:rPr>
                <a:t>iste</a:t>
              </a:r>
              <a:r>
                <a:rPr lang="en-US" sz="1400" i="1" dirty="0">
                  <a:solidFill>
                    <a:schemeClr val="bg1"/>
                  </a:solidFill>
                  <a:latin typeface="Roboto Light" panose="02000000000000000000" pitchFamily="2" charset="0"/>
                  <a:ea typeface="Roboto Light" panose="02000000000000000000" pitchFamily="2" charset="0"/>
                </a:rPr>
                <a:t> </a:t>
              </a:r>
              <a:r>
                <a:rPr lang="en-US" sz="1400" i="1" dirty="0" err="1">
                  <a:solidFill>
                    <a:schemeClr val="bg1"/>
                  </a:solidFill>
                  <a:latin typeface="Roboto Light" panose="02000000000000000000" pitchFamily="2" charset="0"/>
                  <a:ea typeface="Roboto Light" panose="02000000000000000000" pitchFamily="2" charset="0"/>
                </a:rPr>
                <a:t>natus</a:t>
              </a:r>
              <a:r>
                <a:rPr lang="en-US" sz="1400" i="1" dirty="0">
                  <a:solidFill>
                    <a:schemeClr val="bg1"/>
                  </a:solidFill>
                  <a:latin typeface="Roboto Light" panose="02000000000000000000" pitchFamily="2" charset="0"/>
                  <a:ea typeface="Roboto Light" panose="02000000000000000000" pitchFamily="2" charset="0"/>
                </a:rPr>
                <a:t> error sit </a:t>
              </a:r>
              <a:r>
                <a:rPr lang="en-US" sz="1400" i="1" dirty="0" err="1">
                  <a:solidFill>
                    <a:schemeClr val="bg1"/>
                  </a:solidFill>
                  <a:latin typeface="Roboto Light" panose="02000000000000000000" pitchFamily="2" charset="0"/>
                  <a:ea typeface="Roboto Light" panose="02000000000000000000" pitchFamily="2" charset="0"/>
                </a:rPr>
                <a:t>voluptatem</a:t>
              </a:r>
              <a:r>
                <a:rPr lang="en-US" sz="1400" i="1" dirty="0">
                  <a:solidFill>
                    <a:schemeClr val="bg1"/>
                  </a:solidFill>
                  <a:latin typeface="Roboto Light" panose="02000000000000000000" pitchFamily="2" charset="0"/>
                  <a:ea typeface="Roboto Light" panose="02000000000000000000" pitchFamily="2" charset="0"/>
                </a:rPr>
                <a:t>.”</a:t>
              </a:r>
            </a:p>
          </p:txBody>
        </p:sp>
        <p:grpSp>
          <p:nvGrpSpPr>
            <p:cNvPr id="33" name="Group 32">
              <a:extLst>
                <a:ext uri="{FF2B5EF4-FFF2-40B4-BE49-F238E27FC236}">
                  <a16:creationId xmlns:a16="http://schemas.microsoft.com/office/drawing/2014/main" id="{CF953474-C210-4BA1-A8F8-0A3CD06CF86B}"/>
                </a:ext>
              </a:extLst>
            </p:cNvPr>
            <p:cNvGrpSpPr/>
            <p:nvPr/>
          </p:nvGrpSpPr>
          <p:grpSpPr>
            <a:xfrm>
              <a:off x="1041483" y="2098943"/>
              <a:ext cx="344866" cy="409649"/>
              <a:chOff x="8002588" y="3773488"/>
              <a:chExt cx="2273300" cy="2700338"/>
            </a:xfrm>
            <a:solidFill>
              <a:schemeClr val="bg1"/>
            </a:solidFill>
          </p:grpSpPr>
          <p:sp>
            <p:nvSpPr>
              <p:cNvPr id="34" name="Freeform 139">
                <a:extLst>
                  <a:ext uri="{FF2B5EF4-FFF2-40B4-BE49-F238E27FC236}">
                    <a16:creationId xmlns:a16="http://schemas.microsoft.com/office/drawing/2014/main" id="{D637EE78-26F7-43AE-BB1C-EF134C25752C}"/>
                  </a:ext>
                </a:extLst>
              </p:cNvPr>
              <p:cNvSpPr>
                <a:spLocks/>
              </p:cNvSpPr>
              <p:nvPr/>
            </p:nvSpPr>
            <p:spPr bwMode="auto">
              <a:xfrm>
                <a:off x="8002588" y="3773488"/>
                <a:ext cx="2273300" cy="2700338"/>
              </a:xfrm>
              <a:custGeom>
                <a:avLst/>
                <a:gdLst>
                  <a:gd name="T0" fmla="*/ 859 w 917"/>
                  <a:gd name="T1" fmla="*/ 501 h 1092"/>
                  <a:gd name="T2" fmla="*/ 830 w 917"/>
                  <a:gd name="T3" fmla="*/ 421 h 1092"/>
                  <a:gd name="T4" fmla="*/ 828 w 917"/>
                  <a:gd name="T5" fmla="*/ 411 h 1092"/>
                  <a:gd name="T6" fmla="*/ 735 w 917"/>
                  <a:gd name="T7" fmla="*/ 166 h 1092"/>
                  <a:gd name="T8" fmla="*/ 70 w 917"/>
                  <a:gd name="T9" fmla="*/ 225 h 1092"/>
                  <a:gd name="T10" fmla="*/ 134 w 917"/>
                  <a:gd name="T11" fmla="*/ 745 h 1092"/>
                  <a:gd name="T12" fmla="*/ 196 w 917"/>
                  <a:gd name="T13" fmla="*/ 805 h 1092"/>
                  <a:gd name="T14" fmla="*/ 206 w 917"/>
                  <a:gd name="T15" fmla="*/ 817 h 1092"/>
                  <a:gd name="T16" fmla="*/ 221 w 917"/>
                  <a:gd name="T17" fmla="*/ 900 h 1092"/>
                  <a:gd name="T18" fmla="*/ 198 w 917"/>
                  <a:gd name="T19" fmla="*/ 1010 h 1092"/>
                  <a:gd name="T20" fmla="*/ 196 w 917"/>
                  <a:gd name="T21" fmla="*/ 1015 h 1092"/>
                  <a:gd name="T22" fmla="*/ 183 w 917"/>
                  <a:gd name="T23" fmla="*/ 1043 h 1092"/>
                  <a:gd name="T24" fmla="*/ 256 w 917"/>
                  <a:gd name="T25" fmla="*/ 821 h 1092"/>
                  <a:gd name="T26" fmla="*/ 214 w 917"/>
                  <a:gd name="T27" fmla="*/ 760 h 1092"/>
                  <a:gd name="T28" fmla="*/ 69 w 917"/>
                  <a:gd name="T29" fmla="*/ 544 h 1092"/>
                  <a:gd name="T30" fmla="*/ 88 w 917"/>
                  <a:gd name="T31" fmla="*/ 287 h 1092"/>
                  <a:gd name="T32" fmla="*/ 255 w 917"/>
                  <a:gd name="T33" fmla="*/ 117 h 1092"/>
                  <a:gd name="T34" fmla="*/ 436 w 917"/>
                  <a:gd name="T35" fmla="*/ 79 h 1092"/>
                  <a:gd name="T36" fmla="*/ 497 w 917"/>
                  <a:gd name="T37" fmla="*/ 85 h 1092"/>
                  <a:gd name="T38" fmla="*/ 656 w 917"/>
                  <a:gd name="T39" fmla="*/ 154 h 1092"/>
                  <a:gd name="T40" fmla="*/ 665 w 917"/>
                  <a:gd name="T41" fmla="*/ 161 h 1092"/>
                  <a:gd name="T42" fmla="*/ 697 w 917"/>
                  <a:gd name="T43" fmla="*/ 191 h 1092"/>
                  <a:gd name="T44" fmla="*/ 744 w 917"/>
                  <a:gd name="T45" fmla="*/ 259 h 1092"/>
                  <a:gd name="T46" fmla="*/ 782 w 917"/>
                  <a:gd name="T47" fmla="*/ 402 h 1092"/>
                  <a:gd name="T48" fmla="*/ 844 w 917"/>
                  <a:gd name="T49" fmla="*/ 575 h 1092"/>
                  <a:gd name="T50" fmla="*/ 860 w 917"/>
                  <a:gd name="T51" fmla="*/ 609 h 1092"/>
                  <a:gd name="T52" fmla="*/ 861 w 917"/>
                  <a:gd name="T53" fmla="*/ 610 h 1092"/>
                  <a:gd name="T54" fmla="*/ 864 w 917"/>
                  <a:gd name="T55" fmla="*/ 619 h 1092"/>
                  <a:gd name="T56" fmla="*/ 800 w 917"/>
                  <a:gd name="T57" fmla="*/ 622 h 1092"/>
                  <a:gd name="T58" fmla="*/ 778 w 917"/>
                  <a:gd name="T59" fmla="*/ 675 h 1092"/>
                  <a:gd name="T60" fmla="*/ 696 w 917"/>
                  <a:gd name="T61" fmla="*/ 715 h 1092"/>
                  <a:gd name="T62" fmla="*/ 781 w 917"/>
                  <a:gd name="T63" fmla="*/ 760 h 1092"/>
                  <a:gd name="T64" fmla="*/ 779 w 917"/>
                  <a:gd name="T65" fmla="*/ 830 h 1092"/>
                  <a:gd name="T66" fmla="*/ 776 w 917"/>
                  <a:gd name="T67" fmla="*/ 846 h 1092"/>
                  <a:gd name="T68" fmla="*/ 772 w 917"/>
                  <a:gd name="T69" fmla="*/ 860 h 1092"/>
                  <a:gd name="T70" fmla="*/ 768 w 917"/>
                  <a:gd name="T71" fmla="*/ 868 h 1092"/>
                  <a:gd name="T72" fmla="*/ 767 w 917"/>
                  <a:gd name="T73" fmla="*/ 870 h 1092"/>
                  <a:gd name="T74" fmla="*/ 762 w 917"/>
                  <a:gd name="T75" fmla="*/ 872 h 1092"/>
                  <a:gd name="T76" fmla="*/ 601 w 917"/>
                  <a:gd name="T77" fmla="*/ 860 h 1092"/>
                  <a:gd name="T78" fmla="*/ 533 w 917"/>
                  <a:gd name="T79" fmla="*/ 907 h 1092"/>
                  <a:gd name="T80" fmla="*/ 526 w 917"/>
                  <a:gd name="T81" fmla="*/ 1055 h 1092"/>
                  <a:gd name="T82" fmla="*/ 571 w 917"/>
                  <a:gd name="T83" fmla="*/ 998 h 1092"/>
                  <a:gd name="T84" fmla="*/ 575 w 917"/>
                  <a:gd name="T85" fmla="*/ 928 h 1092"/>
                  <a:gd name="T86" fmla="*/ 576 w 917"/>
                  <a:gd name="T87" fmla="*/ 923 h 1092"/>
                  <a:gd name="T88" fmla="*/ 579 w 917"/>
                  <a:gd name="T89" fmla="*/ 908 h 1092"/>
                  <a:gd name="T90" fmla="*/ 587 w 917"/>
                  <a:gd name="T91" fmla="*/ 906 h 1092"/>
                  <a:gd name="T92" fmla="*/ 603 w 917"/>
                  <a:gd name="T93" fmla="*/ 906 h 1092"/>
                  <a:gd name="T94" fmla="*/ 705 w 917"/>
                  <a:gd name="T95" fmla="*/ 919 h 1092"/>
                  <a:gd name="T96" fmla="*/ 780 w 917"/>
                  <a:gd name="T97" fmla="*/ 914 h 1092"/>
                  <a:gd name="T98" fmla="*/ 823 w 917"/>
                  <a:gd name="T99" fmla="*/ 669 h 1092"/>
                  <a:gd name="T100" fmla="*/ 823 w 917"/>
                  <a:gd name="T101" fmla="*/ 664 h 1092"/>
                  <a:gd name="T102" fmla="*/ 909 w 917"/>
                  <a:gd name="T103" fmla="*/ 646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17" h="1092">
                    <a:moveTo>
                      <a:pt x="907" y="604"/>
                    </a:moveTo>
                    <a:cubicBezTo>
                      <a:pt x="894" y="569"/>
                      <a:pt x="875" y="535"/>
                      <a:pt x="859" y="501"/>
                    </a:cubicBezTo>
                    <a:cubicBezTo>
                      <a:pt x="850" y="482"/>
                      <a:pt x="844" y="467"/>
                      <a:pt x="837" y="447"/>
                    </a:cubicBezTo>
                    <a:cubicBezTo>
                      <a:pt x="834" y="438"/>
                      <a:pt x="831" y="430"/>
                      <a:pt x="830" y="421"/>
                    </a:cubicBezTo>
                    <a:cubicBezTo>
                      <a:pt x="829" y="419"/>
                      <a:pt x="829" y="417"/>
                      <a:pt x="828" y="415"/>
                    </a:cubicBezTo>
                    <a:cubicBezTo>
                      <a:pt x="828" y="414"/>
                      <a:pt x="828" y="412"/>
                      <a:pt x="828" y="411"/>
                    </a:cubicBezTo>
                    <a:cubicBezTo>
                      <a:pt x="827" y="406"/>
                      <a:pt x="827" y="402"/>
                      <a:pt x="827" y="397"/>
                    </a:cubicBezTo>
                    <a:cubicBezTo>
                      <a:pt x="822" y="312"/>
                      <a:pt x="791" y="231"/>
                      <a:pt x="735" y="166"/>
                    </a:cubicBezTo>
                    <a:cubicBezTo>
                      <a:pt x="624" y="38"/>
                      <a:pt x="422" y="0"/>
                      <a:pt x="267" y="62"/>
                    </a:cubicBezTo>
                    <a:cubicBezTo>
                      <a:pt x="186" y="94"/>
                      <a:pt x="117" y="151"/>
                      <a:pt x="70" y="225"/>
                    </a:cubicBezTo>
                    <a:cubicBezTo>
                      <a:pt x="22" y="300"/>
                      <a:pt x="0" y="394"/>
                      <a:pt x="10" y="483"/>
                    </a:cubicBezTo>
                    <a:cubicBezTo>
                      <a:pt x="21" y="581"/>
                      <a:pt x="70" y="671"/>
                      <a:pt x="134" y="745"/>
                    </a:cubicBezTo>
                    <a:cubicBezTo>
                      <a:pt x="147" y="760"/>
                      <a:pt x="162" y="775"/>
                      <a:pt x="176" y="788"/>
                    </a:cubicBezTo>
                    <a:cubicBezTo>
                      <a:pt x="183" y="794"/>
                      <a:pt x="189" y="800"/>
                      <a:pt x="196" y="805"/>
                    </a:cubicBezTo>
                    <a:cubicBezTo>
                      <a:pt x="198" y="807"/>
                      <a:pt x="205" y="814"/>
                      <a:pt x="203" y="810"/>
                    </a:cubicBezTo>
                    <a:cubicBezTo>
                      <a:pt x="204" y="811"/>
                      <a:pt x="206" y="817"/>
                      <a:pt x="206" y="817"/>
                    </a:cubicBezTo>
                    <a:cubicBezTo>
                      <a:pt x="209" y="823"/>
                      <a:pt x="211" y="829"/>
                      <a:pt x="212" y="835"/>
                    </a:cubicBezTo>
                    <a:cubicBezTo>
                      <a:pt x="219" y="857"/>
                      <a:pt x="221" y="877"/>
                      <a:pt x="221" y="900"/>
                    </a:cubicBezTo>
                    <a:cubicBezTo>
                      <a:pt x="222" y="934"/>
                      <a:pt x="214" y="968"/>
                      <a:pt x="202" y="1000"/>
                    </a:cubicBezTo>
                    <a:cubicBezTo>
                      <a:pt x="201" y="1004"/>
                      <a:pt x="200" y="1007"/>
                      <a:pt x="198" y="1010"/>
                    </a:cubicBezTo>
                    <a:cubicBezTo>
                      <a:pt x="198" y="1011"/>
                      <a:pt x="197" y="1013"/>
                      <a:pt x="197" y="1014"/>
                    </a:cubicBezTo>
                    <a:cubicBezTo>
                      <a:pt x="197" y="1014"/>
                      <a:pt x="197" y="1015"/>
                      <a:pt x="196" y="1015"/>
                    </a:cubicBezTo>
                    <a:cubicBezTo>
                      <a:pt x="194" y="1020"/>
                      <a:pt x="192" y="1026"/>
                      <a:pt x="189" y="1031"/>
                    </a:cubicBezTo>
                    <a:cubicBezTo>
                      <a:pt x="187" y="1035"/>
                      <a:pt x="185" y="1039"/>
                      <a:pt x="183" y="1043"/>
                    </a:cubicBezTo>
                    <a:cubicBezTo>
                      <a:pt x="168" y="1069"/>
                      <a:pt x="207" y="1092"/>
                      <a:pt x="222" y="1066"/>
                    </a:cubicBezTo>
                    <a:cubicBezTo>
                      <a:pt x="264" y="993"/>
                      <a:pt x="279" y="903"/>
                      <a:pt x="256" y="821"/>
                    </a:cubicBezTo>
                    <a:cubicBezTo>
                      <a:pt x="253" y="809"/>
                      <a:pt x="248" y="798"/>
                      <a:pt x="242" y="787"/>
                    </a:cubicBezTo>
                    <a:cubicBezTo>
                      <a:pt x="237" y="776"/>
                      <a:pt x="223" y="769"/>
                      <a:pt x="214" y="760"/>
                    </a:cubicBezTo>
                    <a:cubicBezTo>
                      <a:pt x="183" y="733"/>
                      <a:pt x="155" y="702"/>
                      <a:pt x="132" y="669"/>
                    </a:cubicBezTo>
                    <a:cubicBezTo>
                      <a:pt x="105" y="630"/>
                      <a:pt x="83" y="588"/>
                      <a:pt x="69" y="544"/>
                    </a:cubicBezTo>
                    <a:cubicBezTo>
                      <a:pt x="55" y="498"/>
                      <a:pt x="50" y="451"/>
                      <a:pt x="55" y="403"/>
                    </a:cubicBezTo>
                    <a:cubicBezTo>
                      <a:pt x="59" y="366"/>
                      <a:pt x="72" y="321"/>
                      <a:pt x="88" y="287"/>
                    </a:cubicBezTo>
                    <a:cubicBezTo>
                      <a:pt x="106" y="249"/>
                      <a:pt x="129" y="217"/>
                      <a:pt x="157" y="188"/>
                    </a:cubicBezTo>
                    <a:cubicBezTo>
                      <a:pt x="186" y="158"/>
                      <a:pt x="217" y="136"/>
                      <a:pt x="255" y="117"/>
                    </a:cubicBezTo>
                    <a:cubicBezTo>
                      <a:pt x="289" y="100"/>
                      <a:pt x="333" y="86"/>
                      <a:pt x="370" y="82"/>
                    </a:cubicBezTo>
                    <a:cubicBezTo>
                      <a:pt x="392" y="79"/>
                      <a:pt x="414" y="78"/>
                      <a:pt x="436" y="79"/>
                    </a:cubicBezTo>
                    <a:cubicBezTo>
                      <a:pt x="447" y="79"/>
                      <a:pt x="457" y="80"/>
                      <a:pt x="467" y="81"/>
                    </a:cubicBezTo>
                    <a:cubicBezTo>
                      <a:pt x="479" y="82"/>
                      <a:pt x="485" y="83"/>
                      <a:pt x="497" y="85"/>
                    </a:cubicBezTo>
                    <a:cubicBezTo>
                      <a:pt x="537" y="93"/>
                      <a:pt x="574" y="105"/>
                      <a:pt x="608" y="123"/>
                    </a:cubicBezTo>
                    <a:cubicBezTo>
                      <a:pt x="625" y="132"/>
                      <a:pt x="641" y="142"/>
                      <a:pt x="656" y="154"/>
                    </a:cubicBezTo>
                    <a:cubicBezTo>
                      <a:pt x="656" y="154"/>
                      <a:pt x="660" y="157"/>
                      <a:pt x="660" y="157"/>
                    </a:cubicBezTo>
                    <a:cubicBezTo>
                      <a:pt x="662" y="158"/>
                      <a:pt x="664" y="160"/>
                      <a:pt x="665" y="161"/>
                    </a:cubicBezTo>
                    <a:cubicBezTo>
                      <a:pt x="669" y="164"/>
                      <a:pt x="672" y="167"/>
                      <a:pt x="676" y="170"/>
                    </a:cubicBezTo>
                    <a:cubicBezTo>
                      <a:pt x="683" y="177"/>
                      <a:pt x="690" y="184"/>
                      <a:pt x="697" y="191"/>
                    </a:cubicBezTo>
                    <a:cubicBezTo>
                      <a:pt x="711" y="206"/>
                      <a:pt x="719" y="217"/>
                      <a:pt x="730" y="234"/>
                    </a:cubicBezTo>
                    <a:cubicBezTo>
                      <a:pt x="735" y="242"/>
                      <a:pt x="739" y="250"/>
                      <a:pt x="744" y="259"/>
                    </a:cubicBezTo>
                    <a:cubicBezTo>
                      <a:pt x="748" y="266"/>
                      <a:pt x="754" y="278"/>
                      <a:pt x="756" y="283"/>
                    </a:cubicBezTo>
                    <a:cubicBezTo>
                      <a:pt x="772" y="322"/>
                      <a:pt x="780" y="362"/>
                      <a:pt x="782" y="402"/>
                    </a:cubicBezTo>
                    <a:cubicBezTo>
                      <a:pt x="784" y="444"/>
                      <a:pt x="800" y="482"/>
                      <a:pt x="817" y="520"/>
                    </a:cubicBezTo>
                    <a:cubicBezTo>
                      <a:pt x="826" y="538"/>
                      <a:pt x="835" y="557"/>
                      <a:pt x="844" y="575"/>
                    </a:cubicBezTo>
                    <a:cubicBezTo>
                      <a:pt x="848" y="583"/>
                      <a:pt x="852" y="591"/>
                      <a:pt x="856" y="599"/>
                    </a:cubicBezTo>
                    <a:cubicBezTo>
                      <a:pt x="857" y="602"/>
                      <a:pt x="859" y="606"/>
                      <a:pt x="860" y="609"/>
                    </a:cubicBezTo>
                    <a:cubicBezTo>
                      <a:pt x="861" y="609"/>
                      <a:pt x="861" y="610"/>
                      <a:pt x="861" y="610"/>
                    </a:cubicBezTo>
                    <a:cubicBezTo>
                      <a:pt x="861" y="610"/>
                      <a:pt x="861" y="610"/>
                      <a:pt x="861" y="610"/>
                    </a:cubicBezTo>
                    <a:cubicBezTo>
                      <a:pt x="862" y="612"/>
                      <a:pt x="863" y="614"/>
                      <a:pt x="863" y="616"/>
                    </a:cubicBezTo>
                    <a:cubicBezTo>
                      <a:pt x="864" y="617"/>
                      <a:pt x="864" y="618"/>
                      <a:pt x="864" y="619"/>
                    </a:cubicBezTo>
                    <a:cubicBezTo>
                      <a:pt x="857" y="619"/>
                      <a:pt x="849" y="619"/>
                      <a:pt x="842" y="618"/>
                    </a:cubicBezTo>
                    <a:cubicBezTo>
                      <a:pt x="828" y="618"/>
                      <a:pt x="813" y="617"/>
                      <a:pt x="800" y="622"/>
                    </a:cubicBezTo>
                    <a:cubicBezTo>
                      <a:pt x="792" y="625"/>
                      <a:pt x="784" y="630"/>
                      <a:pt x="780" y="638"/>
                    </a:cubicBezTo>
                    <a:cubicBezTo>
                      <a:pt x="775" y="650"/>
                      <a:pt x="777" y="662"/>
                      <a:pt x="778" y="675"/>
                    </a:cubicBezTo>
                    <a:cubicBezTo>
                      <a:pt x="778" y="688"/>
                      <a:pt x="779" y="702"/>
                      <a:pt x="780" y="715"/>
                    </a:cubicBezTo>
                    <a:cubicBezTo>
                      <a:pt x="696" y="715"/>
                      <a:pt x="696" y="715"/>
                      <a:pt x="696" y="715"/>
                    </a:cubicBezTo>
                    <a:cubicBezTo>
                      <a:pt x="666" y="715"/>
                      <a:pt x="666" y="760"/>
                      <a:pt x="696" y="760"/>
                    </a:cubicBezTo>
                    <a:cubicBezTo>
                      <a:pt x="781" y="760"/>
                      <a:pt x="781" y="760"/>
                      <a:pt x="781" y="760"/>
                    </a:cubicBezTo>
                    <a:cubicBezTo>
                      <a:pt x="782" y="781"/>
                      <a:pt x="781" y="802"/>
                      <a:pt x="780" y="823"/>
                    </a:cubicBezTo>
                    <a:cubicBezTo>
                      <a:pt x="780" y="825"/>
                      <a:pt x="779" y="828"/>
                      <a:pt x="779" y="830"/>
                    </a:cubicBezTo>
                    <a:cubicBezTo>
                      <a:pt x="779" y="830"/>
                      <a:pt x="779" y="833"/>
                      <a:pt x="778" y="834"/>
                    </a:cubicBezTo>
                    <a:cubicBezTo>
                      <a:pt x="778" y="838"/>
                      <a:pt x="777" y="842"/>
                      <a:pt x="776" y="846"/>
                    </a:cubicBezTo>
                    <a:cubicBezTo>
                      <a:pt x="776" y="850"/>
                      <a:pt x="775" y="853"/>
                      <a:pt x="773" y="857"/>
                    </a:cubicBezTo>
                    <a:cubicBezTo>
                      <a:pt x="773" y="858"/>
                      <a:pt x="773" y="859"/>
                      <a:pt x="772" y="860"/>
                    </a:cubicBezTo>
                    <a:cubicBezTo>
                      <a:pt x="773" y="859"/>
                      <a:pt x="771" y="864"/>
                      <a:pt x="770" y="864"/>
                    </a:cubicBezTo>
                    <a:cubicBezTo>
                      <a:pt x="770" y="866"/>
                      <a:pt x="769" y="867"/>
                      <a:pt x="768" y="868"/>
                    </a:cubicBezTo>
                    <a:cubicBezTo>
                      <a:pt x="768" y="868"/>
                      <a:pt x="768" y="868"/>
                      <a:pt x="768" y="868"/>
                    </a:cubicBezTo>
                    <a:cubicBezTo>
                      <a:pt x="768" y="869"/>
                      <a:pt x="767" y="869"/>
                      <a:pt x="767" y="870"/>
                    </a:cubicBezTo>
                    <a:cubicBezTo>
                      <a:pt x="766" y="870"/>
                      <a:pt x="766" y="870"/>
                      <a:pt x="765" y="871"/>
                    </a:cubicBezTo>
                    <a:cubicBezTo>
                      <a:pt x="764" y="871"/>
                      <a:pt x="763" y="871"/>
                      <a:pt x="762" y="872"/>
                    </a:cubicBezTo>
                    <a:cubicBezTo>
                      <a:pt x="755" y="873"/>
                      <a:pt x="748" y="873"/>
                      <a:pt x="741" y="873"/>
                    </a:cubicBezTo>
                    <a:cubicBezTo>
                      <a:pt x="693" y="876"/>
                      <a:pt x="648" y="862"/>
                      <a:pt x="601" y="860"/>
                    </a:cubicBezTo>
                    <a:cubicBezTo>
                      <a:pt x="583" y="859"/>
                      <a:pt x="561" y="862"/>
                      <a:pt x="547" y="875"/>
                    </a:cubicBezTo>
                    <a:cubicBezTo>
                      <a:pt x="538" y="882"/>
                      <a:pt x="535" y="896"/>
                      <a:pt x="533" y="907"/>
                    </a:cubicBezTo>
                    <a:cubicBezTo>
                      <a:pt x="527" y="938"/>
                      <a:pt x="526" y="970"/>
                      <a:pt x="526" y="1002"/>
                    </a:cubicBezTo>
                    <a:cubicBezTo>
                      <a:pt x="526" y="1020"/>
                      <a:pt x="526" y="1037"/>
                      <a:pt x="526" y="1055"/>
                    </a:cubicBezTo>
                    <a:cubicBezTo>
                      <a:pt x="527" y="1084"/>
                      <a:pt x="572" y="1084"/>
                      <a:pt x="571" y="1055"/>
                    </a:cubicBezTo>
                    <a:cubicBezTo>
                      <a:pt x="571" y="1036"/>
                      <a:pt x="571" y="1017"/>
                      <a:pt x="571" y="998"/>
                    </a:cubicBezTo>
                    <a:cubicBezTo>
                      <a:pt x="572" y="982"/>
                      <a:pt x="572" y="966"/>
                      <a:pt x="573" y="950"/>
                    </a:cubicBezTo>
                    <a:cubicBezTo>
                      <a:pt x="574" y="943"/>
                      <a:pt x="575" y="936"/>
                      <a:pt x="575" y="928"/>
                    </a:cubicBezTo>
                    <a:cubicBezTo>
                      <a:pt x="576" y="928"/>
                      <a:pt x="576" y="927"/>
                      <a:pt x="576" y="927"/>
                    </a:cubicBezTo>
                    <a:cubicBezTo>
                      <a:pt x="576" y="926"/>
                      <a:pt x="576" y="924"/>
                      <a:pt x="576" y="923"/>
                    </a:cubicBezTo>
                    <a:cubicBezTo>
                      <a:pt x="577" y="920"/>
                      <a:pt x="577" y="917"/>
                      <a:pt x="578" y="914"/>
                    </a:cubicBezTo>
                    <a:cubicBezTo>
                      <a:pt x="579" y="912"/>
                      <a:pt x="579" y="910"/>
                      <a:pt x="579" y="908"/>
                    </a:cubicBezTo>
                    <a:cubicBezTo>
                      <a:pt x="581" y="908"/>
                      <a:pt x="582" y="907"/>
                      <a:pt x="583" y="907"/>
                    </a:cubicBezTo>
                    <a:cubicBezTo>
                      <a:pt x="584" y="907"/>
                      <a:pt x="585" y="906"/>
                      <a:pt x="587" y="906"/>
                    </a:cubicBezTo>
                    <a:cubicBezTo>
                      <a:pt x="585" y="907"/>
                      <a:pt x="589" y="906"/>
                      <a:pt x="590" y="906"/>
                    </a:cubicBezTo>
                    <a:cubicBezTo>
                      <a:pt x="594" y="905"/>
                      <a:pt x="599" y="906"/>
                      <a:pt x="603" y="906"/>
                    </a:cubicBezTo>
                    <a:cubicBezTo>
                      <a:pt x="614" y="906"/>
                      <a:pt x="622" y="907"/>
                      <a:pt x="631" y="909"/>
                    </a:cubicBezTo>
                    <a:cubicBezTo>
                      <a:pt x="656" y="912"/>
                      <a:pt x="680" y="917"/>
                      <a:pt x="705" y="919"/>
                    </a:cubicBezTo>
                    <a:cubicBezTo>
                      <a:pt x="718" y="920"/>
                      <a:pt x="731" y="920"/>
                      <a:pt x="744" y="919"/>
                    </a:cubicBezTo>
                    <a:cubicBezTo>
                      <a:pt x="756" y="918"/>
                      <a:pt x="769" y="918"/>
                      <a:pt x="780" y="914"/>
                    </a:cubicBezTo>
                    <a:cubicBezTo>
                      <a:pt x="818" y="898"/>
                      <a:pt x="823" y="853"/>
                      <a:pt x="826" y="818"/>
                    </a:cubicBezTo>
                    <a:cubicBezTo>
                      <a:pt x="829" y="768"/>
                      <a:pt x="825" y="718"/>
                      <a:pt x="823" y="669"/>
                    </a:cubicBezTo>
                    <a:cubicBezTo>
                      <a:pt x="823" y="667"/>
                      <a:pt x="823" y="665"/>
                      <a:pt x="823" y="664"/>
                    </a:cubicBezTo>
                    <a:cubicBezTo>
                      <a:pt x="823" y="664"/>
                      <a:pt x="823" y="664"/>
                      <a:pt x="823" y="664"/>
                    </a:cubicBezTo>
                    <a:cubicBezTo>
                      <a:pt x="837" y="663"/>
                      <a:pt x="852" y="665"/>
                      <a:pt x="866" y="665"/>
                    </a:cubicBezTo>
                    <a:cubicBezTo>
                      <a:pt x="883" y="664"/>
                      <a:pt x="899" y="661"/>
                      <a:pt x="909" y="646"/>
                    </a:cubicBezTo>
                    <a:cubicBezTo>
                      <a:pt x="917" y="634"/>
                      <a:pt x="912" y="617"/>
                      <a:pt x="907" y="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40">
                <a:extLst>
                  <a:ext uri="{FF2B5EF4-FFF2-40B4-BE49-F238E27FC236}">
                    <a16:creationId xmlns:a16="http://schemas.microsoft.com/office/drawing/2014/main" id="{79EFD045-102A-45F3-9318-BA022AB4C7EA}"/>
                  </a:ext>
                </a:extLst>
              </p:cNvPr>
              <p:cNvSpPr>
                <a:spLocks noEditPoints="1"/>
              </p:cNvSpPr>
              <p:nvPr/>
            </p:nvSpPr>
            <p:spPr bwMode="auto">
              <a:xfrm>
                <a:off x="8259763" y="4119563"/>
                <a:ext cx="1571625" cy="1320800"/>
              </a:xfrm>
              <a:custGeom>
                <a:avLst/>
                <a:gdLst>
                  <a:gd name="T0" fmla="*/ 555 w 634"/>
                  <a:gd name="T1" fmla="*/ 86 h 534"/>
                  <a:gd name="T2" fmla="*/ 63 w 634"/>
                  <a:gd name="T3" fmla="*/ 132 h 534"/>
                  <a:gd name="T4" fmla="*/ 130 w 634"/>
                  <a:gd name="T5" fmla="*/ 408 h 534"/>
                  <a:gd name="T6" fmla="*/ 188 w 634"/>
                  <a:gd name="T7" fmla="*/ 471 h 534"/>
                  <a:gd name="T8" fmla="*/ 179 w 634"/>
                  <a:gd name="T9" fmla="*/ 484 h 534"/>
                  <a:gd name="T10" fmla="*/ 177 w 634"/>
                  <a:gd name="T11" fmla="*/ 486 h 534"/>
                  <a:gd name="T12" fmla="*/ 158 w 634"/>
                  <a:gd name="T13" fmla="*/ 515 h 534"/>
                  <a:gd name="T14" fmla="*/ 190 w 634"/>
                  <a:gd name="T15" fmla="*/ 534 h 534"/>
                  <a:gd name="T16" fmla="*/ 315 w 634"/>
                  <a:gd name="T17" fmla="*/ 456 h 534"/>
                  <a:gd name="T18" fmla="*/ 336 w 634"/>
                  <a:gd name="T19" fmla="*/ 456 h 534"/>
                  <a:gd name="T20" fmla="*/ 587 w 634"/>
                  <a:gd name="T21" fmla="*/ 329 h 534"/>
                  <a:gd name="T22" fmla="*/ 556 w 634"/>
                  <a:gd name="T23" fmla="*/ 290 h 534"/>
                  <a:gd name="T24" fmla="*/ 548 w 634"/>
                  <a:gd name="T25" fmla="*/ 306 h 534"/>
                  <a:gd name="T26" fmla="*/ 482 w 634"/>
                  <a:gd name="T27" fmla="*/ 361 h 534"/>
                  <a:gd name="T28" fmla="*/ 477 w 634"/>
                  <a:gd name="T29" fmla="*/ 364 h 534"/>
                  <a:gd name="T30" fmla="*/ 424 w 634"/>
                  <a:gd name="T31" fmla="*/ 378 h 534"/>
                  <a:gd name="T32" fmla="*/ 418 w 634"/>
                  <a:gd name="T33" fmla="*/ 379 h 534"/>
                  <a:gd name="T34" fmla="*/ 386 w 634"/>
                  <a:gd name="T35" fmla="*/ 381 h 534"/>
                  <a:gd name="T36" fmla="*/ 347 w 634"/>
                  <a:gd name="T37" fmla="*/ 401 h 534"/>
                  <a:gd name="T38" fmla="*/ 340 w 634"/>
                  <a:gd name="T39" fmla="*/ 408 h 534"/>
                  <a:gd name="T40" fmla="*/ 332 w 634"/>
                  <a:gd name="T41" fmla="*/ 411 h 534"/>
                  <a:gd name="T42" fmla="*/ 284 w 634"/>
                  <a:gd name="T43" fmla="*/ 417 h 534"/>
                  <a:gd name="T44" fmla="*/ 271 w 634"/>
                  <a:gd name="T45" fmla="*/ 442 h 534"/>
                  <a:gd name="T46" fmla="*/ 269 w 634"/>
                  <a:gd name="T47" fmla="*/ 449 h 534"/>
                  <a:gd name="T48" fmla="*/ 261 w 634"/>
                  <a:gd name="T49" fmla="*/ 462 h 534"/>
                  <a:gd name="T50" fmla="*/ 254 w 634"/>
                  <a:gd name="T51" fmla="*/ 470 h 534"/>
                  <a:gd name="T52" fmla="*/ 249 w 634"/>
                  <a:gd name="T53" fmla="*/ 474 h 534"/>
                  <a:gd name="T54" fmla="*/ 236 w 634"/>
                  <a:gd name="T55" fmla="*/ 481 h 534"/>
                  <a:gd name="T56" fmla="*/ 238 w 634"/>
                  <a:gd name="T57" fmla="*/ 463 h 534"/>
                  <a:gd name="T58" fmla="*/ 218 w 634"/>
                  <a:gd name="T59" fmla="*/ 429 h 534"/>
                  <a:gd name="T60" fmla="*/ 199 w 634"/>
                  <a:gd name="T61" fmla="*/ 428 h 534"/>
                  <a:gd name="T62" fmla="*/ 190 w 634"/>
                  <a:gd name="T63" fmla="*/ 423 h 534"/>
                  <a:gd name="T64" fmla="*/ 188 w 634"/>
                  <a:gd name="T65" fmla="*/ 422 h 534"/>
                  <a:gd name="T66" fmla="*/ 183 w 634"/>
                  <a:gd name="T67" fmla="*/ 417 h 534"/>
                  <a:gd name="T68" fmla="*/ 177 w 634"/>
                  <a:gd name="T69" fmla="*/ 406 h 534"/>
                  <a:gd name="T70" fmla="*/ 176 w 634"/>
                  <a:gd name="T71" fmla="*/ 405 h 534"/>
                  <a:gd name="T72" fmla="*/ 172 w 634"/>
                  <a:gd name="T73" fmla="*/ 387 h 534"/>
                  <a:gd name="T74" fmla="*/ 142 w 634"/>
                  <a:gd name="T75" fmla="*/ 359 h 534"/>
                  <a:gd name="T76" fmla="*/ 133 w 634"/>
                  <a:gd name="T77" fmla="*/ 362 h 534"/>
                  <a:gd name="T78" fmla="*/ 125 w 634"/>
                  <a:gd name="T79" fmla="*/ 362 h 534"/>
                  <a:gd name="T80" fmla="*/ 95 w 634"/>
                  <a:gd name="T81" fmla="*/ 352 h 534"/>
                  <a:gd name="T82" fmla="*/ 59 w 634"/>
                  <a:gd name="T83" fmla="*/ 312 h 534"/>
                  <a:gd name="T84" fmla="*/ 54 w 634"/>
                  <a:gd name="T85" fmla="*/ 293 h 534"/>
                  <a:gd name="T86" fmla="*/ 54 w 634"/>
                  <a:gd name="T87" fmla="*/ 257 h 534"/>
                  <a:gd name="T88" fmla="*/ 54 w 634"/>
                  <a:gd name="T89" fmla="*/ 254 h 534"/>
                  <a:gd name="T90" fmla="*/ 59 w 634"/>
                  <a:gd name="T91" fmla="*/ 234 h 534"/>
                  <a:gd name="T92" fmla="*/ 275 w 634"/>
                  <a:gd name="T93" fmla="*/ 58 h 534"/>
                  <a:gd name="T94" fmla="*/ 402 w 634"/>
                  <a:gd name="T95" fmla="*/ 56 h 534"/>
                  <a:gd name="T96" fmla="*/ 458 w 634"/>
                  <a:gd name="T97" fmla="*/ 73 h 534"/>
                  <a:gd name="T98" fmla="*/ 506 w 634"/>
                  <a:gd name="T99" fmla="*/ 103 h 534"/>
                  <a:gd name="T100" fmla="*/ 566 w 634"/>
                  <a:gd name="T101" fmla="*/ 226 h 534"/>
                  <a:gd name="T102" fmla="*/ 566 w 634"/>
                  <a:gd name="T103" fmla="*/ 249 h 534"/>
                  <a:gd name="T104" fmla="*/ 559 w 634"/>
                  <a:gd name="T105" fmla="*/ 283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4" h="534">
                    <a:moveTo>
                      <a:pt x="587" y="329"/>
                    </a:moveTo>
                    <a:cubicBezTo>
                      <a:pt x="634" y="253"/>
                      <a:pt x="612" y="149"/>
                      <a:pt x="555" y="86"/>
                    </a:cubicBezTo>
                    <a:cubicBezTo>
                      <a:pt x="496" y="21"/>
                      <a:pt x="401" y="0"/>
                      <a:pt x="316" y="7"/>
                    </a:cubicBezTo>
                    <a:cubicBezTo>
                      <a:pt x="220" y="14"/>
                      <a:pt x="125" y="57"/>
                      <a:pt x="63" y="132"/>
                    </a:cubicBezTo>
                    <a:cubicBezTo>
                      <a:pt x="24" y="180"/>
                      <a:pt x="0" y="240"/>
                      <a:pt x="10" y="303"/>
                    </a:cubicBezTo>
                    <a:cubicBezTo>
                      <a:pt x="18" y="357"/>
                      <a:pt x="73" y="410"/>
                      <a:pt x="130" y="408"/>
                    </a:cubicBezTo>
                    <a:cubicBezTo>
                      <a:pt x="133" y="419"/>
                      <a:pt x="137" y="430"/>
                      <a:pt x="144" y="440"/>
                    </a:cubicBezTo>
                    <a:cubicBezTo>
                      <a:pt x="155" y="456"/>
                      <a:pt x="170" y="467"/>
                      <a:pt x="188" y="471"/>
                    </a:cubicBezTo>
                    <a:cubicBezTo>
                      <a:pt x="187" y="473"/>
                      <a:pt x="186" y="474"/>
                      <a:pt x="185" y="476"/>
                    </a:cubicBezTo>
                    <a:cubicBezTo>
                      <a:pt x="183" y="480"/>
                      <a:pt x="183" y="480"/>
                      <a:pt x="179" y="484"/>
                    </a:cubicBezTo>
                    <a:cubicBezTo>
                      <a:pt x="178" y="484"/>
                      <a:pt x="178" y="485"/>
                      <a:pt x="178" y="485"/>
                    </a:cubicBezTo>
                    <a:cubicBezTo>
                      <a:pt x="178" y="485"/>
                      <a:pt x="177" y="485"/>
                      <a:pt x="177" y="486"/>
                    </a:cubicBezTo>
                    <a:cubicBezTo>
                      <a:pt x="176" y="486"/>
                      <a:pt x="170" y="489"/>
                      <a:pt x="174" y="487"/>
                    </a:cubicBezTo>
                    <a:cubicBezTo>
                      <a:pt x="163" y="491"/>
                      <a:pt x="155" y="502"/>
                      <a:pt x="158" y="515"/>
                    </a:cubicBezTo>
                    <a:cubicBezTo>
                      <a:pt x="161" y="524"/>
                      <a:pt x="170" y="532"/>
                      <a:pt x="180" y="532"/>
                    </a:cubicBezTo>
                    <a:cubicBezTo>
                      <a:pt x="183" y="534"/>
                      <a:pt x="186" y="534"/>
                      <a:pt x="190" y="534"/>
                    </a:cubicBezTo>
                    <a:cubicBezTo>
                      <a:pt x="232" y="534"/>
                      <a:pt x="273" y="522"/>
                      <a:pt x="299" y="488"/>
                    </a:cubicBezTo>
                    <a:cubicBezTo>
                      <a:pt x="306" y="478"/>
                      <a:pt x="311" y="467"/>
                      <a:pt x="315" y="456"/>
                    </a:cubicBezTo>
                    <a:cubicBezTo>
                      <a:pt x="316" y="456"/>
                      <a:pt x="316" y="456"/>
                      <a:pt x="317" y="456"/>
                    </a:cubicBezTo>
                    <a:cubicBezTo>
                      <a:pt x="323" y="456"/>
                      <a:pt x="330" y="457"/>
                      <a:pt x="336" y="456"/>
                    </a:cubicBezTo>
                    <a:cubicBezTo>
                      <a:pt x="357" y="454"/>
                      <a:pt x="372" y="442"/>
                      <a:pt x="385" y="426"/>
                    </a:cubicBezTo>
                    <a:cubicBezTo>
                      <a:pt x="463" y="426"/>
                      <a:pt x="545" y="397"/>
                      <a:pt x="587" y="329"/>
                    </a:cubicBezTo>
                    <a:close/>
                    <a:moveTo>
                      <a:pt x="556" y="289"/>
                    </a:moveTo>
                    <a:cubicBezTo>
                      <a:pt x="556" y="290"/>
                      <a:pt x="556" y="290"/>
                      <a:pt x="556" y="290"/>
                    </a:cubicBezTo>
                    <a:cubicBezTo>
                      <a:pt x="556" y="290"/>
                      <a:pt x="556" y="291"/>
                      <a:pt x="555" y="292"/>
                    </a:cubicBezTo>
                    <a:cubicBezTo>
                      <a:pt x="553" y="297"/>
                      <a:pt x="551" y="301"/>
                      <a:pt x="548" y="306"/>
                    </a:cubicBezTo>
                    <a:cubicBezTo>
                      <a:pt x="536" y="326"/>
                      <a:pt x="519" y="341"/>
                      <a:pt x="498" y="353"/>
                    </a:cubicBezTo>
                    <a:cubicBezTo>
                      <a:pt x="493" y="356"/>
                      <a:pt x="487" y="359"/>
                      <a:pt x="482" y="361"/>
                    </a:cubicBezTo>
                    <a:cubicBezTo>
                      <a:pt x="481" y="362"/>
                      <a:pt x="479" y="363"/>
                      <a:pt x="478" y="363"/>
                    </a:cubicBezTo>
                    <a:cubicBezTo>
                      <a:pt x="480" y="362"/>
                      <a:pt x="479" y="363"/>
                      <a:pt x="477" y="364"/>
                    </a:cubicBezTo>
                    <a:cubicBezTo>
                      <a:pt x="473" y="365"/>
                      <a:pt x="470" y="366"/>
                      <a:pt x="466" y="368"/>
                    </a:cubicBezTo>
                    <a:cubicBezTo>
                      <a:pt x="452" y="372"/>
                      <a:pt x="438" y="376"/>
                      <a:pt x="424" y="378"/>
                    </a:cubicBezTo>
                    <a:cubicBezTo>
                      <a:pt x="423" y="378"/>
                      <a:pt x="421" y="379"/>
                      <a:pt x="420" y="379"/>
                    </a:cubicBezTo>
                    <a:cubicBezTo>
                      <a:pt x="420" y="379"/>
                      <a:pt x="419" y="379"/>
                      <a:pt x="418" y="379"/>
                    </a:cubicBezTo>
                    <a:cubicBezTo>
                      <a:pt x="415" y="379"/>
                      <a:pt x="412" y="380"/>
                      <a:pt x="408" y="380"/>
                    </a:cubicBezTo>
                    <a:cubicBezTo>
                      <a:pt x="401" y="381"/>
                      <a:pt x="394" y="381"/>
                      <a:pt x="386" y="381"/>
                    </a:cubicBezTo>
                    <a:cubicBezTo>
                      <a:pt x="373" y="381"/>
                      <a:pt x="362" y="380"/>
                      <a:pt x="354" y="392"/>
                    </a:cubicBezTo>
                    <a:cubicBezTo>
                      <a:pt x="352" y="395"/>
                      <a:pt x="350" y="398"/>
                      <a:pt x="347" y="401"/>
                    </a:cubicBezTo>
                    <a:cubicBezTo>
                      <a:pt x="346" y="402"/>
                      <a:pt x="345" y="403"/>
                      <a:pt x="344" y="405"/>
                    </a:cubicBezTo>
                    <a:cubicBezTo>
                      <a:pt x="344" y="405"/>
                      <a:pt x="341" y="407"/>
                      <a:pt x="340" y="408"/>
                    </a:cubicBezTo>
                    <a:cubicBezTo>
                      <a:pt x="339" y="408"/>
                      <a:pt x="337" y="409"/>
                      <a:pt x="336" y="410"/>
                    </a:cubicBezTo>
                    <a:cubicBezTo>
                      <a:pt x="334" y="410"/>
                      <a:pt x="332" y="411"/>
                      <a:pt x="332" y="411"/>
                    </a:cubicBezTo>
                    <a:cubicBezTo>
                      <a:pt x="328" y="411"/>
                      <a:pt x="324" y="411"/>
                      <a:pt x="320" y="411"/>
                    </a:cubicBezTo>
                    <a:cubicBezTo>
                      <a:pt x="307" y="410"/>
                      <a:pt x="296" y="412"/>
                      <a:pt x="284" y="417"/>
                    </a:cubicBezTo>
                    <a:cubicBezTo>
                      <a:pt x="276" y="420"/>
                      <a:pt x="273" y="428"/>
                      <a:pt x="273" y="436"/>
                    </a:cubicBezTo>
                    <a:cubicBezTo>
                      <a:pt x="272" y="438"/>
                      <a:pt x="272" y="440"/>
                      <a:pt x="271" y="442"/>
                    </a:cubicBezTo>
                    <a:cubicBezTo>
                      <a:pt x="271" y="443"/>
                      <a:pt x="270" y="445"/>
                      <a:pt x="270" y="446"/>
                    </a:cubicBezTo>
                    <a:cubicBezTo>
                      <a:pt x="270" y="447"/>
                      <a:pt x="269" y="448"/>
                      <a:pt x="269" y="449"/>
                    </a:cubicBezTo>
                    <a:cubicBezTo>
                      <a:pt x="267" y="453"/>
                      <a:pt x="265" y="457"/>
                      <a:pt x="262" y="461"/>
                    </a:cubicBezTo>
                    <a:cubicBezTo>
                      <a:pt x="262" y="461"/>
                      <a:pt x="262" y="462"/>
                      <a:pt x="261" y="462"/>
                    </a:cubicBezTo>
                    <a:cubicBezTo>
                      <a:pt x="261" y="462"/>
                      <a:pt x="261" y="463"/>
                      <a:pt x="260" y="463"/>
                    </a:cubicBezTo>
                    <a:cubicBezTo>
                      <a:pt x="258" y="466"/>
                      <a:pt x="256" y="468"/>
                      <a:pt x="254" y="470"/>
                    </a:cubicBezTo>
                    <a:cubicBezTo>
                      <a:pt x="253" y="470"/>
                      <a:pt x="253" y="471"/>
                      <a:pt x="252" y="471"/>
                    </a:cubicBezTo>
                    <a:cubicBezTo>
                      <a:pt x="252" y="472"/>
                      <a:pt x="250" y="473"/>
                      <a:pt x="249" y="474"/>
                    </a:cubicBezTo>
                    <a:cubicBezTo>
                      <a:pt x="246" y="476"/>
                      <a:pt x="243" y="477"/>
                      <a:pt x="240" y="479"/>
                    </a:cubicBezTo>
                    <a:cubicBezTo>
                      <a:pt x="238" y="480"/>
                      <a:pt x="237" y="480"/>
                      <a:pt x="236" y="481"/>
                    </a:cubicBezTo>
                    <a:cubicBezTo>
                      <a:pt x="236" y="481"/>
                      <a:pt x="234" y="482"/>
                      <a:pt x="232" y="482"/>
                    </a:cubicBezTo>
                    <a:cubicBezTo>
                      <a:pt x="235" y="476"/>
                      <a:pt x="237" y="469"/>
                      <a:pt x="238" y="463"/>
                    </a:cubicBezTo>
                    <a:cubicBezTo>
                      <a:pt x="240" y="460"/>
                      <a:pt x="241" y="456"/>
                      <a:pt x="241" y="451"/>
                    </a:cubicBezTo>
                    <a:cubicBezTo>
                      <a:pt x="241" y="440"/>
                      <a:pt x="231" y="428"/>
                      <a:pt x="218" y="429"/>
                    </a:cubicBezTo>
                    <a:cubicBezTo>
                      <a:pt x="213" y="429"/>
                      <a:pt x="209" y="429"/>
                      <a:pt x="204" y="428"/>
                    </a:cubicBezTo>
                    <a:cubicBezTo>
                      <a:pt x="205" y="428"/>
                      <a:pt x="199" y="428"/>
                      <a:pt x="199" y="428"/>
                    </a:cubicBezTo>
                    <a:cubicBezTo>
                      <a:pt x="199" y="427"/>
                      <a:pt x="194" y="426"/>
                      <a:pt x="194" y="426"/>
                    </a:cubicBezTo>
                    <a:cubicBezTo>
                      <a:pt x="192" y="425"/>
                      <a:pt x="191" y="424"/>
                      <a:pt x="190" y="423"/>
                    </a:cubicBezTo>
                    <a:cubicBezTo>
                      <a:pt x="189" y="423"/>
                      <a:pt x="189" y="423"/>
                      <a:pt x="189" y="423"/>
                    </a:cubicBezTo>
                    <a:cubicBezTo>
                      <a:pt x="189" y="423"/>
                      <a:pt x="188" y="423"/>
                      <a:pt x="188" y="422"/>
                    </a:cubicBezTo>
                    <a:cubicBezTo>
                      <a:pt x="187" y="421"/>
                      <a:pt x="186" y="420"/>
                      <a:pt x="184" y="418"/>
                    </a:cubicBezTo>
                    <a:cubicBezTo>
                      <a:pt x="184" y="418"/>
                      <a:pt x="183" y="417"/>
                      <a:pt x="183" y="417"/>
                    </a:cubicBezTo>
                    <a:cubicBezTo>
                      <a:pt x="183" y="417"/>
                      <a:pt x="182" y="416"/>
                      <a:pt x="182" y="416"/>
                    </a:cubicBezTo>
                    <a:cubicBezTo>
                      <a:pt x="180" y="413"/>
                      <a:pt x="178" y="410"/>
                      <a:pt x="177" y="406"/>
                    </a:cubicBezTo>
                    <a:cubicBezTo>
                      <a:pt x="177" y="406"/>
                      <a:pt x="177" y="406"/>
                      <a:pt x="177" y="406"/>
                    </a:cubicBezTo>
                    <a:cubicBezTo>
                      <a:pt x="177" y="406"/>
                      <a:pt x="177" y="406"/>
                      <a:pt x="176" y="405"/>
                    </a:cubicBezTo>
                    <a:cubicBezTo>
                      <a:pt x="176" y="403"/>
                      <a:pt x="175" y="401"/>
                      <a:pt x="174" y="399"/>
                    </a:cubicBezTo>
                    <a:cubicBezTo>
                      <a:pt x="173" y="395"/>
                      <a:pt x="172" y="391"/>
                      <a:pt x="172" y="387"/>
                    </a:cubicBezTo>
                    <a:cubicBezTo>
                      <a:pt x="171" y="385"/>
                      <a:pt x="169" y="373"/>
                      <a:pt x="170" y="381"/>
                    </a:cubicBezTo>
                    <a:cubicBezTo>
                      <a:pt x="169" y="368"/>
                      <a:pt x="157" y="354"/>
                      <a:pt x="142" y="359"/>
                    </a:cubicBezTo>
                    <a:cubicBezTo>
                      <a:pt x="139" y="360"/>
                      <a:pt x="137" y="361"/>
                      <a:pt x="135" y="361"/>
                    </a:cubicBezTo>
                    <a:cubicBezTo>
                      <a:pt x="134" y="361"/>
                      <a:pt x="134" y="362"/>
                      <a:pt x="133" y="362"/>
                    </a:cubicBezTo>
                    <a:cubicBezTo>
                      <a:pt x="133" y="362"/>
                      <a:pt x="132" y="362"/>
                      <a:pt x="132" y="362"/>
                    </a:cubicBezTo>
                    <a:cubicBezTo>
                      <a:pt x="130" y="362"/>
                      <a:pt x="127" y="362"/>
                      <a:pt x="125" y="362"/>
                    </a:cubicBezTo>
                    <a:cubicBezTo>
                      <a:pt x="125" y="362"/>
                      <a:pt x="119" y="361"/>
                      <a:pt x="121" y="362"/>
                    </a:cubicBezTo>
                    <a:cubicBezTo>
                      <a:pt x="110" y="360"/>
                      <a:pt x="104" y="357"/>
                      <a:pt x="95" y="352"/>
                    </a:cubicBezTo>
                    <a:cubicBezTo>
                      <a:pt x="87" y="347"/>
                      <a:pt x="81" y="342"/>
                      <a:pt x="74" y="334"/>
                    </a:cubicBezTo>
                    <a:cubicBezTo>
                      <a:pt x="68" y="328"/>
                      <a:pt x="61" y="318"/>
                      <a:pt x="59" y="312"/>
                    </a:cubicBezTo>
                    <a:cubicBezTo>
                      <a:pt x="57" y="307"/>
                      <a:pt x="56" y="303"/>
                      <a:pt x="55" y="298"/>
                    </a:cubicBezTo>
                    <a:cubicBezTo>
                      <a:pt x="55" y="298"/>
                      <a:pt x="54" y="293"/>
                      <a:pt x="54" y="293"/>
                    </a:cubicBezTo>
                    <a:cubicBezTo>
                      <a:pt x="54" y="291"/>
                      <a:pt x="54" y="289"/>
                      <a:pt x="54" y="288"/>
                    </a:cubicBezTo>
                    <a:cubicBezTo>
                      <a:pt x="53" y="278"/>
                      <a:pt x="53" y="267"/>
                      <a:pt x="54" y="257"/>
                    </a:cubicBezTo>
                    <a:cubicBezTo>
                      <a:pt x="54" y="257"/>
                      <a:pt x="54" y="256"/>
                      <a:pt x="54" y="256"/>
                    </a:cubicBezTo>
                    <a:cubicBezTo>
                      <a:pt x="54" y="255"/>
                      <a:pt x="54" y="255"/>
                      <a:pt x="54" y="254"/>
                    </a:cubicBezTo>
                    <a:cubicBezTo>
                      <a:pt x="55" y="252"/>
                      <a:pt x="55" y="250"/>
                      <a:pt x="56" y="247"/>
                    </a:cubicBezTo>
                    <a:cubicBezTo>
                      <a:pt x="56" y="243"/>
                      <a:pt x="58" y="238"/>
                      <a:pt x="59" y="234"/>
                    </a:cubicBezTo>
                    <a:cubicBezTo>
                      <a:pt x="62" y="223"/>
                      <a:pt x="65" y="215"/>
                      <a:pt x="68" y="208"/>
                    </a:cubicBezTo>
                    <a:cubicBezTo>
                      <a:pt x="105" y="128"/>
                      <a:pt x="189" y="77"/>
                      <a:pt x="275" y="58"/>
                    </a:cubicBezTo>
                    <a:cubicBezTo>
                      <a:pt x="297" y="54"/>
                      <a:pt x="317" y="52"/>
                      <a:pt x="340" y="51"/>
                    </a:cubicBezTo>
                    <a:cubicBezTo>
                      <a:pt x="362" y="51"/>
                      <a:pt x="383" y="52"/>
                      <a:pt x="402" y="56"/>
                    </a:cubicBezTo>
                    <a:cubicBezTo>
                      <a:pt x="412" y="58"/>
                      <a:pt x="422" y="61"/>
                      <a:pt x="432" y="63"/>
                    </a:cubicBezTo>
                    <a:cubicBezTo>
                      <a:pt x="441" y="66"/>
                      <a:pt x="452" y="70"/>
                      <a:pt x="458" y="73"/>
                    </a:cubicBezTo>
                    <a:cubicBezTo>
                      <a:pt x="467" y="77"/>
                      <a:pt x="476" y="82"/>
                      <a:pt x="484" y="87"/>
                    </a:cubicBezTo>
                    <a:cubicBezTo>
                      <a:pt x="493" y="92"/>
                      <a:pt x="500" y="97"/>
                      <a:pt x="506" y="103"/>
                    </a:cubicBezTo>
                    <a:cubicBezTo>
                      <a:pt x="536" y="128"/>
                      <a:pt x="553" y="159"/>
                      <a:pt x="562" y="197"/>
                    </a:cubicBezTo>
                    <a:cubicBezTo>
                      <a:pt x="564" y="208"/>
                      <a:pt x="565" y="216"/>
                      <a:pt x="566" y="226"/>
                    </a:cubicBezTo>
                    <a:cubicBezTo>
                      <a:pt x="566" y="231"/>
                      <a:pt x="566" y="237"/>
                      <a:pt x="566" y="242"/>
                    </a:cubicBezTo>
                    <a:cubicBezTo>
                      <a:pt x="566" y="244"/>
                      <a:pt x="566" y="247"/>
                      <a:pt x="566" y="249"/>
                    </a:cubicBezTo>
                    <a:cubicBezTo>
                      <a:pt x="566" y="250"/>
                      <a:pt x="565" y="256"/>
                      <a:pt x="565" y="256"/>
                    </a:cubicBezTo>
                    <a:cubicBezTo>
                      <a:pt x="564" y="265"/>
                      <a:pt x="562" y="274"/>
                      <a:pt x="559" y="283"/>
                    </a:cubicBezTo>
                    <a:cubicBezTo>
                      <a:pt x="558" y="285"/>
                      <a:pt x="557" y="287"/>
                      <a:pt x="556" y="2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245716884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25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750" fill="hold"/>
                                        <p:tgtEl>
                                          <p:spTgt spid="5"/>
                                        </p:tgtEl>
                                        <p:attrNameLst>
                                          <p:attrName>ppt_x</p:attrName>
                                        </p:attrNameLst>
                                      </p:cBhvr>
                                      <p:tavLst>
                                        <p:tav tm="0">
                                          <p:val>
                                            <p:strVal val="1+#ppt_w/2"/>
                                          </p:val>
                                        </p:tav>
                                        <p:tav tm="100000">
                                          <p:val>
                                            <p:strVal val="#ppt_x"/>
                                          </p:val>
                                        </p:tav>
                                      </p:tavLst>
                                    </p:anim>
                                    <p:anim calcmode="lin" valueType="num">
                                      <p:cBhvr additive="base">
                                        <p:cTn id="8" dur="750" fill="hold"/>
                                        <p:tgtEl>
                                          <p:spTgt spid="5"/>
                                        </p:tgtEl>
                                        <p:attrNameLst>
                                          <p:attrName>ppt_y</p:attrName>
                                        </p:attrNameLst>
                                      </p:cBhvr>
                                      <p:tavLst>
                                        <p:tav tm="0">
                                          <p:val>
                                            <p:strVal val="#ppt_y"/>
                                          </p:val>
                                        </p:tav>
                                        <p:tav tm="100000">
                                          <p:val>
                                            <p:strVal val="#ppt_y"/>
                                          </p:val>
                                        </p:tav>
                                      </p:tavLst>
                                    </p:anim>
                                  </p:childTnLst>
                                </p:cTn>
                              </p:par>
                              <p:par>
                                <p:cTn id="9" presetID="37" presetClass="entr" presetSubtype="0" fill="hold" nodeType="withEffect">
                                  <p:stCondLst>
                                    <p:cond delay="500"/>
                                  </p:stCondLst>
                                  <p:childTnLst>
                                    <p:set>
                                      <p:cBhvr>
                                        <p:cTn id="10" dur="1" fill="hold">
                                          <p:stCondLst>
                                            <p:cond delay="0"/>
                                          </p:stCondLst>
                                        </p:cTn>
                                        <p:tgtEl>
                                          <p:spTgt spid="45"/>
                                        </p:tgtEl>
                                        <p:attrNameLst>
                                          <p:attrName>style.visibility</p:attrName>
                                        </p:attrNameLst>
                                      </p:cBhvr>
                                      <p:to>
                                        <p:strVal val="visible"/>
                                      </p:to>
                                    </p:set>
                                    <p:animEffect transition="in" filter="fade">
                                      <p:cBhvr>
                                        <p:cTn id="11" dur="750"/>
                                        <p:tgtEl>
                                          <p:spTgt spid="45"/>
                                        </p:tgtEl>
                                      </p:cBhvr>
                                    </p:animEffect>
                                    <p:anim calcmode="lin" valueType="num">
                                      <p:cBhvr>
                                        <p:cTn id="12" dur="750" fill="hold"/>
                                        <p:tgtEl>
                                          <p:spTgt spid="45"/>
                                        </p:tgtEl>
                                        <p:attrNameLst>
                                          <p:attrName>ppt_x</p:attrName>
                                        </p:attrNameLst>
                                      </p:cBhvr>
                                      <p:tavLst>
                                        <p:tav tm="0">
                                          <p:val>
                                            <p:strVal val="#ppt_x"/>
                                          </p:val>
                                        </p:tav>
                                        <p:tav tm="100000">
                                          <p:val>
                                            <p:strVal val="#ppt_x"/>
                                          </p:val>
                                        </p:tav>
                                      </p:tavLst>
                                    </p:anim>
                                    <p:anim calcmode="lin" valueType="num">
                                      <p:cBhvr>
                                        <p:cTn id="13" dur="675" decel="100000" fill="hold"/>
                                        <p:tgtEl>
                                          <p:spTgt spid="45"/>
                                        </p:tgtEl>
                                        <p:attrNameLst>
                                          <p:attrName>ppt_y</p:attrName>
                                        </p:attrNameLst>
                                      </p:cBhvr>
                                      <p:tavLst>
                                        <p:tav tm="0">
                                          <p:val>
                                            <p:strVal val="#ppt_y+1"/>
                                          </p:val>
                                        </p:tav>
                                        <p:tav tm="100000">
                                          <p:val>
                                            <p:strVal val="#ppt_y-.03"/>
                                          </p:val>
                                        </p:tav>
                                      </p:tavLst>
                                    </p:anim>
                                    <p:anim calcmode="lin" valueType="num">
                                      <p:cBhvr>
                                        <p:cTn id="14" dur="75" accel="100000" fill="hold">
                                          <p:stCondLst>
                                            <p:cond delay="675"/>
                                          </p:stCondLst>
                                        </p:cTn>
                                        <p:tgtEl>
                                          <p:spTgt spid="45"/>
                                        </p:tgtEl>
                                        <p:attrNameLst>
                                          <p:attrName>ppt_y</p:attrName>
                                        </p:attrNameLst>
                                      </p:cBhvr>
                                      <p:tavLst>
                                        <p:tav tm="0">
                                          <p:val>
                                            <p:strVal val="#ppt_y-.03"/>
                                          </p:val>
                                        </p:tav>
                                        <p:tav tm="100000">
                                          <p:val>
                                            <p:strVal val="#ppt_y"/>
                                          </p:val>
                                        </p:tav>
                                      </p:tavLst>
                                    </p:anim>
                                  </p:childTnLst>
                                </p:cTn>
                              </p:par>
                              <p:par>
                                <p:cTn id="15" presetID="37" presetClass="entr" presetSubtype="0" fill="hold" nodeType="withEffect">
                                  <p:stCondLst>
                                    <p:cond delay="750"/>
                                  </p:stCondLst>
                                  <p:childTnLst>
                                    <p:set>
                                      <p:cBhvr>
                                        <p:cTn id="16" dur="1" fill="hold">
                                          <p:stCondLst>
                                            <p:cond delay="0"/>
                                          </p:stCondLst>
                                        </p:cTn>
                                        <p:tgtEl>
                                          <p:spTgt spid="44"/>
                                        </p:tgtEl>
                                        <p:attrNameLst>
                                          <p:attrName>style.visibility</p:attrName>
                                        </p:attrNameLst>
                                      </p:cBhvr>
                                      <p:to>
                                        <p:strVal val="visible"/>
                                      </p:to>
                                    </p:set>
                                    <p:animEffect transition="in" filter="fade">
                                      <p:cBhvr>
                                        <p:cTn id="17" dur="750"/>
                                        <p:tgtEl>
                                          <p:spTgt spid="44"/>
                                        </p:tgtEl>
                                      </p:cBhvr>
                                    </p:animEffect>
                                    <p:anim calcmode="lin" valueType="num">
                                      <p:cBhvr>
                                        <p:cTn id="18" dur="750" fill="hold"/>
                                        <p:tgtEl>
                                          <p:spTgt spid="44"/>
                                        </p:tgtEl>
                                        <p:attrNameLst>
                                          <p:attrName>ppt_x</p:attrName>
                                        </p:attrNameLst>
                                      </p:cBhvr>
                                      <p:tavLst>
                                        <p:tav tm="0">
                                          <p:val>
                                            <p:strVal val="#ppt_x"/>
                                          </p:val>
                                        </p:tav>
                                        <p:tav tm="100000">
                                          <p:val>
                                            <p:strVal val="#ppt_x"/>
                                          </p:val>
                                        </p:tav>
                                      </p:tavLst>
                                    </p:anim>
                                    <p:anim calcmode="lin" valueType="num">
                                      <p:cBhvr>
                                        <p:cTn id="19" dur="675" decel="100000" fill="hold"/>
                                        <p:tgtEl>
                                          <p:spTgt spid="44"/>
                                        </p:tgtEl>
                                        <p:attrNameLst>
                                          <p:attrName>ppt_y</p:attrName>
                                        </p:attrNameLst>
                                      </p:cBhvr>
                                      <p:tavLst>
                                        <p:tav tm="0">
                                          <p:val>
                                            <p:strVal val="#ppt_y+1"/>
                                          </p:val>
                                        </p:tav>
                                        <p:tav tm="100000">
                                          <p:val>
                                            <p:strVal val="#ppt_y-.03"/>
                                          </p:val>
                                        </p:tav>
                                      </p:tavLst>
                                    </p:anim>
                                    <p:anim calcmode="lin" valueType="num">
                                      <p:cBhvr>
                                        <p:cTn id="20" dur="75" accel="100000" fill="hold">
                                          <p:stCondLst>
                                            <p:cond delay="675"/>
                                          </p:stCondLst>
                                        </p:cTn>
                                        <p:tgtEl>
                                          <p:spTgt spid="44"/>
                                        </p:tgtEl>
                                        <p:attrNameLst>
                                          <p:attrName>ppt_y</p:attrName>
                                        </p:attrNameLst>
                                      </p:cBhvr>
                                      <p:tavLst>
                                        <p:tav tm="0">
                                          <p:val>
                                            <p:strVal val="#ppt_y-.03"/>
                                          </p:val>
                                        </p:tav>
                                        <p:tav tm="100000">
                                          <p:val>
                                            <p:strVal val="#ppt_y"/>
                                          </p:val>
                                        </p:tav>
                                      </p:tavLst>
                                    </p:anim>
                                  </p:childTnLst>
                                </p:cTn>
                              </p:par>
                              <p:par>
                                <p:cTn id="21" presetID="37" presetClass="entr" presetSubtype="0" fill="hold" nodeType="withEffect">
                                  <p:stCondLst>
                                    <p:cond delay="100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750"/>
                                        <p:tgtEl>
                                          <p:spTgt spid="43"/>
                                        </p:tgtEl>
                                      </p:cBhvr>
                                    </p:animEffect>
                                    <p:anim calcmode="lin" valueType="num">
                                      <p:cBhvr>
                                        <p:cTn id="24" dur="750" fill="hold"/>
                                        <p:tgtEl>
                                          <p:spTgt spid="43"/>
                                        </p:tgtEl>
                                        <p:attrNameLst>
                                          <p:attrName>ppt_x</p:attrName>
                                        </p:attrNameLst>
                                      </p:cBhvr>
                                      <p:tavLst>
                                        <p:tav tm="0">
                                          <p:val>
                                            <p:strVal val="#ppt_x"/>
                                          </p:val>
                                        </p:tav>
                                        <p:tav tm="100000">
                                          <p:val>
                                            <p:strVal val="#ppt_x"/>
                                          </p:val>
                                        </p:tav>
                                      </p:tavLst>
                                    </p:anim>
                                    <p:anim calcmode="lin" valueType="num">
                                      <p:cBhvr>
                                        <p:cTn id="25" dur="675" decel="100000" fill="hold"/>
                                        <p:tgtEl>
                                          <p:spTgt spid="43"/>
                                        </p:tgtEl>
                                        <p:attrNameLst>
                                          <p:attrName>ppt_y</p:attrName>
                                        </p:attrNameLst>
                                      </p:cBhvr>
                                      <p:tavLst>
                                        <p:tav tm="0">
                                          <p:val>
                                            <p:strVal val="#ppt_y+1"/>
                                          </p:val>
                                        </p:tav>
                                        <p:tav tm="100000">
                                          <p:val>
                                            <p:strVal val="#ppt_y-.03"/>
                                          </p:val>
                                        </p:tav>
                                      </p:tavLst>
                                    </p:anim>
                                    <p:anim calcmode="lin" valueType="num">
                                      <p:cBhvr>
                                        <p:cTn id="26" dur="75" accel="100000" fill="hold">
                                          <p:stCondLst>
                                            <p:cond delay="675"/>
                                          </p:stCondLst>
                                        </p:cTn>
                                        <p:tgtEl>
                                          <p:spTgt spid="43"/>
                                        </p:tgtEl>
                                        <p:attrNameLst>
                                          <p:attrName>ppt_y</p:attrName>
                                        </p:attrNameLst>
                                      </p:cBhvr>
                                      <p:tavLst>
                                        <p:tav tm="0">
                                          <p:val>
                                            <p:strVal val="#ppt_y-.03"/>
                                          </p:val>
                                        </p:tav>
                                        <p:tav tm="100000">
                                          <p:val>
                                            <p:strVal val="#ppt_y"/>
                                          </p:val>
                                        </p:tav>
                                      </p:tavLst>
                                    </p:anim>
                                  </p:childTnLst>
                                </p:cTn>
                              </p:par>
                              <p:par>
                                <p:cTn id="27" presetID="37" presetClass="entr" presetSubtype="0" fill="hold" nodeType="withEffect">
                                  <p:stCondLst>
                                    <p:cond delay="125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750"/>
                                        <p:tgtEl>
                                          <p:spTgt spid="42"/>
                                        </p:tgtEl>
                                      </p:cBhvr>
                                    </p:animEffect>
                                    <p:anim calcmode="lin" valueType="num">
                                      <p:cBhvr>
                                        <p:cTn id="30" dur="750" fill="hold"/>
                                        <p:tgtEl>
                                          <p:spTgt spid="42"/>
                                        </p:tgtEl>
                                        <p:attrNameLst>
                                          <p:attrName>ppt_x</p:attrName>
                                        </p:attrNameLst>
                                      </p:cBhvr>
                                      <p:tavLst>
                                        <p:tav tm="0">
                                          <p:val>
                                            <p:strVal val="#ppt_x"/>
                                          </p:val>
                                        </p:tav>
                                        <p:tav tm="100000">
                                          <p:val>
                                            <p:strVal val="#ppt_x"/>
                                          </p:val>
                                        </p:tav>
                                      </p:tavLst>
                                    </p:anim>
                                    <p:anim calcmode="lin" valueType="num">
                                      <p:cBhvr>
                                        <p:cTn id="31" dur="675" decel="100000" fill="hold"/>
                                        <p:tgtEl>
                                          <p:spTgt spid="42"/>
                                        </p:tgtEl>
                                        <p:attrNameLst>
                                          <p:attrName>ppt_y</p:attrName>
                                        </p:attrNameLst>
                                      </p:cBhvr>
                                      <p:tavLst>
                                        <p:tav tm="0">
                                          <p:val>
                                            <p:strVal val="#ppt_y+1"/>
                                          </p:val>
                                        </p:tav>
                                        <p:tav tm="100000">
                                          <p:val>
                                            <p:strVal val="#ppt_y-.03"/>
                                          </p:val>
                                        </p:tav>
                                      </p:tavLst>
                                    </p:anim>
                                    <p:anim calcmode="lin" valueType="num">
                                      <p:cBhvr>
                                        <p:cTn id="32" dur="75" accel="100000" fill="hold">
                                          <p:stCondLst>
                                            <p:cond delay="675"/>
                                          </p:stCondLst>
                                        </p:cTn>
                                        <p:tgtEl>
                                          <p:spTgt spid="42"/>
                                        </p:tgtEl>
                                        <p:attrNameLst>
                                          <p:attrName>ppt_y</p:attrName>
                                        </p:attrNameLst>
                                      </p:cBhvr>
                                      <p:tavLst>
                                        <p:tav tm="0">
                                          <p:val>
                                            <p:strVal val="#ppt_y-.03"/>
                                          </p:val>
                                        </p:tav>
                                        <p:tav tm="100000">
                                          <p:val>
                                            <p:strVal val="#ppt_y"/>
                                          </p:val>
                                        </p:tav>
                                      </p:tavLst>
                                    </p:anim>
                                  </p:childTnLst>
                                </p:cTn>
                              </p:par>
                              <p:par>
                                <p:cTn id="33" presetID="37" presetClass="entr" presetSubtype="0" fill="hold" nodeType="withEffect">
                                  <p:stCondLst>
                                    <p:cond delay="1500"/>
                                  </p:stCondLst>
                                  <p:childTnLst>
                                    <p:set>
                                      <p:cBhvr>
                                        <p:cTn id="34" dur="1" fill="hold">
                                          <p:stCondLst>
                                            <p:cond delay="0"/>
                                          </p:stCondLst>
                                        </p:cTn>
                                        <p:tgtEl>
                                          <p:spTgt spid="41"/>
                                        </p:tgtEl>
                                        <p:attrNameLst>
                                          <p:attrName>style.visibility</p:attrName>
                                        </p:attrNameLst>
                                      </p:cBhvr>
                                      <p:to>
                                        <p:strVal val="visible"/>
                                      </p:to>
                                    </p:set>
                                    <p:animEffect transition="in" filter="fade">
                                      <p:cBhvr>
                                        <p:cTn id="35" dur="750"/>
                                        <p:tgtEl>
                                          <p:spTgt spid="41"/>
                                        </p:tgtEl>
                                      </p:cBhvr>
                                    </p:animEffect>
                                    <p:anim calcmode="lin" valueType="num">
                                      <p:cBhvr>
                                        <p:cTn id="36" dur="750" fill="hold"/>
                                        <p:tgtEl>
                                          <p:spTgt spid="41"/>
                                        </p:tgtEl>
                                        <p:attrNameLst>
                                          <p:attrName>ppt_x</p:attrName>
                                        </p:attrNameLst>
                                      </p:cBhvr>
                                      <p:tavLst>
                                        <p:tav tm="0">
                                          <p:val>
                                            <p:strVal val="#ppt_x"/>
                                          </p:val>
                                        </p:tav>
                                        <p:tav tm="100000">
                                          <p:val>
                                            <p:strVal val="#ppt_x"/>
                                          </p:val>
                                        </p:tav>
                                      </p:tavLst>
                                    </p:anim>
                                    <p:anim calcmode="lin" valueType="num">
                                      <p:cBhvr>
                                        <p:cTn id="37" dur="675" decel="100000" fill="hold"/>
                                        <p:tgtEl>
                                          <p:spTgt spid="41"/>
                                        </p:tgtEl>
                                        <p:attrNameLst>
                                          <p:attrName>ppt_y</p:attrName>
                                        </p:attrNameLst>
                                      </p:cBhvr>
                                      <p:tavLst>
                                        <p:tav tm="0">
                                          <p:val>
                                            <p:strVal val="#ppt_y+1"/>
                                          </p:val>
                                        </p:tav>
                                        <p:tav tm="100000">
                                          <p:val>
                                            <p:strVal val="#ppt_y-.03"/>
                                          </p:val>
                                        </p:tav>
                                      </p:tavLst>
                                    </p:anim>
                                    <p:anim calcmode="lin" valueType="num">
                                      <p:cBhvr>
                                        <p:cTn id="38" dur="75" accel="100000" fill="hold">
                                          <p:stCondLst>
                                            <p:cond delay="675"/>
                                          </p:stCondLst>
                                        </p:cTn>
                                        <p:tgtEl>
                                          <p:spTgt spid="41"/>
                                        </p:tgtEl>
                                        <p:attrNameLst>
                                          <p:attrName>ppt_y</p:attrName>
                                        </p:attrNameLst>
                                      </p:cBhvr>
                                      <p:tavLst>
                                        <p:tav tm="0">
                                          <p:val>
                                            <p:strVal val="#ppt_y-.03"/>
                                          </p:val>
                                        </p:tav>
                                        <p:tav tm="100000">
                                          <p:val>
                                            <p:strVal val="#ppt_y"/>
                                          </p:val>
                                        </p:tav>
                                      </p:tavLst>
                                    </p:anim>
                                  </p:childTnLst>
                                </p:cTn>
                              </p:par>
                              <p:par>
                                <p:cTn id="39" presetID="17" presetClass="entr" presetSubtype="2" fill="hold" grpId="0" nodeType="withEffect">
                                  <p:stCondLst>
                                    <p:cond delay="750"/>
                                  </p:stCondLst>
                                  <p:childTnLst>
                                    <p:set>
                                      <p:cBhvr>
                                        <p:cTn id="40" dur="1" fill="hold">
                                          <p:stCondLst>
                                            <p:cond delay="0"/>
                                          </p:stCondLst>
                                        </p:cTn>
                                        <p:tgtEl>
                                          <p:spTgt spid="7"/>
                                        </p:tgtEl>
                                        <p:attrNameLst>
                                          <p:attrName>style.visibility</p:attrName>
                                        </p:attrNameLst>
                                      </p:cBhvr>
                                      <p:to>
                                        <p:strVal val="visible"/>
                                      </p:to>
                                    </p:set>
                                    <p:anim calcmode="lin" valueType="num">
                                      <p:cBhvr>
                                        <p:cTn id="41" dur="250" fill="hold"/>
                                        <p:tgtEl>
                                          <p:spTgt spid="7"/>
                                        </p:tgtEl>
                                        <p:attrNameLst>
                                          <p:attrName>ppt_x</p:attrName>
                                        </p:attrNameLst>
                                      </p:cBhvr>
                                      <p:tavLst>
                                        <p:tav tm="0">
                                          <p:val>
                                            <p:strVal val="#ppt_x+#ppt_w/2"/>
                                          </p:val>
                                        </p:tav>
                                        <p:tav tm="100000">
                                          <p:val>
                                            <p:strVal val="#ppt_x"/>
                                          </p:val>
                                        </p:tav>
                                      </p:tavLst>
                                    </p:anim>
                                    <p:anim calcmode="lin" valueType="num">
                                      <p:cBhvr>
                                        <p:cTn id="42" dur="250" fill="hold"/>
                                        <p:tgtEl>
                                          <p:spTgt spid="7"/>
                                        </p:tgtEl>
                                        <p:attrNameLst>
                                          <p:attrName>ppt_y</p:attrName>
                                        </p:attrNameLst>
                                      </p:cBhvr>
                                      <p:tavLst>
                                        <p:tav tm="0">
                                          <p:val>
                                            <p:strVal val="#ppt_y"/>
                                          </p:val>
                                        </p:tav>
                                        <p:tav tm="100000">
                                          <p:val>
                                            <p:strVal val="#ppt_y"/>
                                          </p:val>
                                        </p:tav>
                                      </p:tavLst>
                                    </p:anim>
                                    <p:anim calcmode="lin" valueType="num">
                                      <p:cBhvr>
                                        <p:cTn id="43" dur="250" fill="hold"/>
                                        <p:tgtEl>
                                          <p:spTgt spid="7"/>
                                        </p:tgtEl>
                                        <p:attrNameLst>
                                          <p:attrName>ppt_w</p:attrName>
                                        </p:attrNameLst>
                                      </p:cBhvr>
                                      <p:tavLst>
                                        <p:tav tm="0">
                                          <p:val>
                                            <p:fltVal val="0"/>
                                          </p:val>
                                        </p:tav>
                                        <p:tav tm="100000">
                                          <p:val>
                                            <p:strVal val="#ppt_w"/>
                                          </p:val>
                                        </p:tav>
                                      </p:tavLst>
                                    </p:anim>
                                    <p:anim calcmode="lin" valueType="num">
                                      <p:cBhvr>
                                        <p:cTn id="44" dur="250" fill="hold"/>
                                        <p:tgtEl>
                                          <p:spTgt spid="7"/>
                                        </p:tgtEl>
                                        <p:attrNameLst>
                                          <p:attrName>ppt_h</p:attrName>
                                        </p:attrNameLst>
                                      </p:cBhvr>
                                      <p:tavLst>
                                        <p:tav tm="0">
                                          <p:val>
                                            <p:strVal val="#ppt_h"/>
                                          </p:val>
                                        </p:tav>
                                        <p:tav tm="100000">
                                          <p:val>
                                            <p:strVal val="#ppt_h"/>
                                          </p:val>
                                        </p:tav>
                                      </p:tavLst>
                                    </p:anim>
                                  </p:childTnLst>
                                </p:cTn>
                              </p:par>
                              <p:par>
                                <p:cTn id="45" presetID="2" presetClass="entr" presetSubtype="8" decel="100000" fill="hold" nodeType="withEffect">
                                  <p:stCondLst>
                                    <p:cond delay="0"/>
                                  </p:stCondLst>
                                  <p:childTnLst>
                                    <p:set>
                                      <p:cBhvr>
                                        <p:cTn id="46" dur="1" fill="hold">
                                          <p:stCondLst>
                                            <p:cond delay="0"/>
                                          </p:stCondLst>
                                        </p:cTn>
                                        <p:tgtEl>
                                          <p:spTgt spid="2"/>
                                        </p:tgtEl>
                                        <p:attrNameLst>
                                          <p:attrName>style.visibility</p:attrName>
                                        </p:attrNameLst>
                                      </p:cBhvr>
                                      <p:to>
                                        <p:strVal val="visible"/>
                                      </p:to>
                                    </p:set>
                                    <p:anim calcmode="lin" valueType="num">
                                      <p:cBhvr additive="base">
                                        <p:cTn id="47" dur="1000" fill="hold"/>
                                        <p:tgtEl>
                                          <p:spTgt spid="2"/>
                                        </p:tgtEl>
                                        <p:attrNameLst>
                                          <p:attrName>ppt_x</p:attrName>
                                        </p:attrNameLst>
                                      </p:cBhvr>
                                      <p:tavLst>
                                        <p:tav tm="0">
                                          <p:val>
                                            <p:strVal val="0-#ppt_w/2"/>
                                          </p:val>
                                        </p:tav>
                                        <p:tav tm="100000">
                                          <p:val>
                                            <p:strVal val="#ppt_x"/>
                                          </p:val>
                                        </p:tav>
                                      </p:tavLst>
                                    </p:anim>
                                    <p:anim calcmode="lin" valueType="num">
                                      <p:cBhvr additive="base">
                                        <p:cTn id="4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837D3C2-77F8-4987-B07E-9A235C724869}"/>
              </a:ext>
            </a:extLst>
          </p:cNvPr>
          <p:cNvGrpSpPr/>
          <p:nvPr/>
        </p:nvGrpSpPr>
        <p:grpSpPr>
          <a:xfrm>
            <a:off x="6647573" y="3211542"/>
            <a:ext cx="2247592" cy="2274263"/>
            <a:chOff x="8762079" y="1238864"/>
            <a:chExt cx="2247592" cy="2274263"/>
          </a:xfrm>
        </p:grpSpPr>
        <p:graphicFrame>
          <p:nvGraphicFramePr>
            <p:cNvPr id="4" name="Chart 3">
              <a:extLst>
                <a:ext uri="{FF2B5EF4-FFF2-40B4-BE49-F238E27FC236}">
                  <a16:creationId xmlns:a16="http://schemas.microsoft.com/office/drawing/2014/main" id="{8DA3271E-C56B-4247-B74E-0BD8AF809EA1}"/>
                </a:ext>
              </a:extLst>
            </p:cNvPr>
            <p:cNvGraphicFramePr/>
            <p:nvPr>
              <p:extLst>
                <p:ext uri="{D42A27DB-BD31-4B8C-83A1-F6EECF244321}">
                  <p14:modId xmlns:p14="http://schemas.microsoft.com/office/powerpoint/2010/main" val="3083252870"/>
                </p:ext>
              </p:extLst>
            </p:nvPr>
          </p:nvGraphicFramePr>
          <p:xfrm>
            <a:off x="8762079" y="1238864"/>
            <a:ext cx="2247592" cy="1807171"/>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6642B8BD-0538-4D7B-A149-F0E99A0AC0DA}"/>
                </a:ext>
              </a:extLst>
            </p:cNvPr>
            <p:cNvSpPr txBox="1"/>
            <p:nvPr/>
          </p:nvSpPr>
          <p:spPr>
            <a:xfrm>
              <a:off x="8786728" y="3148604"/>
              <a:ext cx="2198294" cy="364523"/>
            </a:xfrm>
            <a:prstGeom prst="rect">
              <a:avLst/>
            </a:prstGeom>
            <a:noFill/>
          </p:spPr>
          <p:txBody>
            <a:bodyPr wrap="square" rtlCol="0">
              <a:spAutoFit/>
            </a:bodyPr>
            <a:lstStyle/>
            <a:p>
              <a:pPr algn="ctr">
                <a:lnSpc>
                  <a:spcPct val="120000"/>
                </a:lnSpc>
              </a:pPr>
              <a:r>
                <a:rPr lang="en-US" sz="1600" dirty="0">
                  <a:solidFill>
                    <a:schemeClr val="bg1"/>
                  </a:solidFill>
                  <a:latin typeface="+mj-lt"/>
                </a:rPr>
                <a:t>Medical Chat 01</a:t>
              </a:r>
            </a:p>
          </p:txBody>
        </p:sp>
      </p:grpSp>
      <p:grpSp>
        <p:nvGrpSpPr>
          <p:cNvPr id="6" name="Group 5">
            <a:extLst>
              <a:ext uri="{FF2B5EF4-FFF2-40B4-BE49-F238E27FC236}">
                <a16:creationId xmlns:a16="http://schemas.microsoft.com/office/drawing/2014/main" id="{3EB28F08-4AFA-497D-AABE-F1DDEB4F9B43}"/>
              </a:ext>
            </a:extLst>
          </p:cNvPr>
          <p:cNvGrpSpPr/>
          <p:nvPr/>
        </p:nvGrpSpPr>
        <p:grpSpPr>
          <a:xfrm>
            <a:off x="9227105" y="3211542"/>
            <a:ext cx="2247592" cy="2274263"/>
            <a:chOff x="8762079" y="1238864"/>
            <a:chExt cx="2247592" cy="2274263"/>
          </a:xfrm>
        </p:grpSpPr>
        <p:graphicFrame>
          <p:nvGraphicFramePr>
            <p:cNvPr id="7" name="Chart 6">
              <a:extLst>
                <a:ext uri="{FF2B5EF4-FFF2-40B4-BE49-F238E27FC236}">
                  <a16:creationId xmlns:a16="http://schemas.microsoft.com/office/drawing/2014/main" id="{4C0C5543-8ABE-429A-B6A6-CF451E0D7A56}"/>
                </a:ext>
              </a:extLst>
            </p:cNvPr>
            <p:cNvGraphicFramePr/>
            <p:nvPr>
              <p:extLst>
                <p:ext uri="{D42A27DB-BD31-4B8C-83A1-F6EECF244321}">
                  <p14:modId xmlns:p14="http://schemas.microsoft.com/office/powerpoint/2010/main" val="475990070"/>
                </p:ext>
              </p:extLst>
            </p:nvPr>
          </p:nvGraphicFramePr>
          <p:xfrm>
            <a:off x="8762079" y="1238864"/>
            <a:ext cx="2247592" cy="1807171"/>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5067108F-8313-4DC8-9064-F43EFB4D0376}"/>
                </a:ext>
              </a:extLst>
            </p:cNvPr>
            <p:cNvSpPr txBox="1"/>
            <p:nvPr/>
          </p:nvSpPr>
          <p:spPr>
            <a:xfrm>
              <a:off x="8786728" y="3148604"/>
              <a:ext cx="2198294" cy="364523"/>
            </a:xfrm>
            <a:prstGeom prst="rect">
              <a:avLst/>
            </a:prstGeom>
            <a:noFill/>
          </p:spPr>
          <p:txBody>
            <a:bodyPr wrap="square" rtlCol="0">
              <a:spAutoFit/>
            </a:bodyPr>
            <a:lstStyle/>
            <a:p>
              <a:pPr algn="ctr">
                <a:lnSpc>
                  <a:spcPct val="120000"/>
                </a:lnSpc>
              </a:pPr>
              <a:r>
                <a:rPr lang="en-US" sz="1600" dirty="0">
                  <a:solidFill>
                    <a:schemeClr val="bg1"/>
                  </a:solidFill>
                  <a:latin typeface="+mj-lt"/>
                </a:rPr>
                <a:t>Medical Chat 02</a:t>
              </a:r>
            </a:p>
          </p:txBody>
        </p:sp>
      </p:grpSp>
      <p:grpSp>
        <p:nvGrpSpPr>
          <p:cNvPr id="9" name="Group 8">
            <a:extLst>
              <a:ext uri="{FF2B5EF4-FFF2-40B4-BE49-F238E27FC236}">
                <a16:creationId xmlns:a16="http://schemas.microsoft.com/office/drawing/2014/main" id="{ABF61F42-3C6D-4B83-9672-B6B4A93F3442}"/>
              </a:ext>
            </a:extLst>
          </p:cNvPr>
          <p:cNvGrpSpPr/>
          <p:nvPr/>
        </p:nvGrpSpPr>
        <p:grpSpPr>
          <a:xfrm>
            <a:off x="379847" y="2589848"/>
            <a:ext cx="5523797" cy="3685158"/>
            <a:chOff x="4953794" y="918349"/>
            <a:chExt cx="6674644" cy="4452938"/>
          </a:xfrm>
          <a:solidFill>
            <a:schemeClr val="accent4"/>
          </a:solidFill>
          <a:effectLst/>
        </p:grpSpPr>
        <p:sp>
          <p:nvSpPr>
            <p:cNvPr id="10" name="Freeform 5">
              <a:extLst>
                <a:ext uri="{FF2B5EF4-FFF2-40B4-BE49-F238E27FC236}">
                  <a16:creationId xmlns:a16="http://schemas.microsoft.com/office/drawing/2014/main" id="{68FFA456-E935-4A2B-A71C-4B5BA3E53B3A}"/>
                </a:ext>
              </a:extLst>
            </p:cNvPr>
            <p:cNvSpPr>
              <a:spLocks/>
            </p:cNvSpPr>
            <p:nvPr/>
          </p:nvSpPr>
          <p:spPr bwMode="auto">
            <a:xfrm>
              <a:off x="6826648" y="1673205"/>
              <a:ext cx="816769" cy="634604"/>
            </a:xfrm>
            <a:custGeom>
              <a:avLst/>
              <a:gdLst>
                <a:gd name="T0" fmla="*/ 677 w 686"/>
                <a:gd name="T1" fmla="*/ 332 h 533"/>
                <a:gd name="T2" fmla="*/ 674 w 686"/>
                <a:gd name="T3" fmla="*/ 393 h 533"/>
                <a:gd name="T4" fmla="*/ 674 w 686"/>
                <a:gd name="T5" fmla="*/ 455 h 533"/>
                <a:gd name="T6" fmla="*/ 672 w 686"/>
                <a:gd name="T7" fmla="*/ 516 h 533"/>
                <a:gd name="T8" fmla="*/ 627 w 686"/>
                <a:gd name="T9" fmla="*/ 531 h 533"/>
                <a:gd name="T10" fmla="*/ 566 w 686"/>
                <a:gd name="T11" fmla="*/ 528 h 533"/>
                <a:gd name="T12" fmla="*/ 507 w 686"/>
                <a:gd name="T13" fmla="*/ 523 h 533"/>
                <a:gd name="T14" fmla="*/ 445 w 686"/>
                <a:gd name="T15" fmla="*/ 521 h 533"/>
                <a:gd name="T16" fmla="*/ 386 w 686"/>
                <a:gd name="T17" fmla="*/ 519 h 533"/>
                <a:gd name="T18" fmla="*/ 327 w 686"/>
                <a:gd name="T19" fmla="*/ 514 h 533"/>
                <a:gd name="T20" fmla="*/ 265 w 686"/>
                <a:gd name="T21" fmla="*/ 509 h 533"/>
                <a:gd name="T22" fmla="*/ 206 w 686"/>
                <a:gd name="T23" fmla="*/ 504 h 533"/>
                <a:gd name="T24" fmla="*/ 156 w 686"/>
                <a:gd name="T25" fmla="*/ 500 h 533"/>
                <a:gd name="T26" fmla="*/ 107 w 686"/>
                <a:gd name="T27" fmla="*/ 495 h 533"/>
                <a:gd name="T28" fmla="*/ 59 w 686"/>
                <a:gd name="T29" fmla="*/ 493 h 533"/>
                <a:gd name="T30" fmla="*/ 12 w 686"/>
                <a:gd name="T31" fmla="*/ 488 h 533"/>
                <a:gd name="T32" fmla="*/ 0 w 686"/>
                <a:gd name="T33" fmla="*/ 486 h 533"/>
                <a:gd name="T34" fmla="*/ 0 w 686"/>
                <a:gd name="T35" fmla="*/ 486 h 533"/>
                <a:gd name="T36" fmla="*/ 3 w 686"/>
                <a:gd name="T37" fmla="*/ 455 h 533"/>
                <a:gd name="T38" fmla="*/ 7 w 686"/>
                <a:gd name="T39" fmla="*/ 424 h 533"/>
                <a:gd name="T40" fmla="*/ 10 w 686"/>
                <a:gd name="T41" fmla="*/ 393 h 533"/>
                <a:gd name="T42" fmla="*/ 12 w 686"/>
                <a:gd name="T43" fmla="*/ 365 h 533"/>
                <a:gd name="T44" fmla="*/ 19 w 686"/>
                <a:gd name="T45" fmla="*/ 287 h 533"/>
                <a:gd name="T46" fmla="*/ 26 w 686"/>
                <a:gd name="T47" fmla="*/ 211 h 533"/>
                <a:gd name="T48" fmla="*/ 36 w 686"/>
                <a:gd name="T49" fmla="*/ 135 h 533"/>
                <a:gd name="T50" fmla="*/ 43 w 686"/>
                <a:gd name="T51" fmla="*/ 62 h 533"/>
                <a:gd name="T52" fmla="*/ 43 w 686"/>
                <a:gd name="T53" fmla="*/ 45 h 533"/>
                <a:gd name="T54" fmla="*/ 45 w 686"/>
                <a:gd name="T55" fmla="*/ 31 h 533"/>
                <a:gd name="T56" fmla="*/ 48 w 686"/>
                <a:gd name="T57" fmla="*/ 17 h 533"/>
                <a:gd name="T58" fmla="*/ 48 w 686"/>
                <a:gd name="T59" fmla="*/ 3 h 533"/>
                <a:gd name="T60" fmla="*/ 74 w 686"/>
                <a:gd name="T61" fmla="*/ 3 h 533"/>
                <a:gd name="T62" fmla="*/ 112 w 686"/>
                <a:gd name="T63" fmla="*/ 7 h 533"/>
                <a:gd name="T64" fmla="*/ 152 w 686"/>
                <a:gd name="T65" fmla="*/ 10 h 533"/>
                <a:gd name="T66" fmla="*/ 192 w 686"/>
                <a:gd name="T67" fmla="*/ 15 h 533"/>
                <a:gd name="T68" fmla="*/ 232 w 686"/>
                <a:gd name="T69" fmla="*/ 17 h 533"/>
                <a:gd name="T70" fmla="*/ 270 w 686"/>
                <a:gd name="T71" fmla="*/ 19 h 533"/>
                <a:gd name="T72" fmla="*/ 310 w 686"/>
                <a:gd name="T73" fmla="*/ 24 h 533"/>
                <a:gd name="T74" fmla="*/ 350 w 686"/>
                <a:gd name="T75" fmla="*/ 26 h 533"/>
                <a:gd name="T76" fmla="*/ 391 w 686"/>
                <a:gd name="T77" fmla="*/ 29 h 533"/>
                <a:gd name="T78" fmla="*/ 428 w 686"/>
                <a:gd name="T79" fmla="*/ 31 h 533"/>
                <a:gd name="T80" fmla="*/ 469 w 686"/>
                <a:gd name="T81" fmla="*/ 33 h 533"/>
                <a:gd name="T82" fmla="*/ 509 w 686"/>
                <a:gd name="T83" fmla="*/ 36 h 533"/>
                <a:gd name="T84" fmla="*/ 549 w 686"/>
                <a:gd name="T85" fmla="*/ 38 h 533"/>
                <a:gd name="T86" fmla="*/ 589 w 686"/>
                <a:gd name="T87" fmla="*/ 41 h 533"/>
                <a:gd name="T88" fmla="*/ 627 w 686"/>
                <a:gd name="T89" fmla="*/ 41 h 533"/>
                <a:gd name="T90" fmla="*/ 667 w 686"/>
                <a:gd name="T91" fmla="*/ 43 h 533"/>
                <a:gd name="T92" fmla="*/ 686 w 686"/>
                <a:gd name="T93" fmla="*/ 74 h 533"/>
                <a:gd name="T94" fmla="*/ 684 w 686"/>
                <a:gd name="T95" fmla="*/ 135 h 533"/>
                <a:gd name="T96" fmla="*/ 682 w 686"/>
                <a:gd name="T97" fmla="*/ 194 h 533"/>
                <a:gd name="T98" fmla="*/ 679 w 686"/>
                <a:gd name="T99" fmla="*/ 25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86" h="533">
                  <a:moveTo>
                    <a:pt x="679" y="287"/>
                  </a:moveTo>
                  <a:lnTo>
                    <a:pt x="679" y="301"/>
                  </a:lnTo>
                  <a:lnTo>
                    <a:pt x="679" y="317"/>
                  </a:lnTo>
                  <a:lnTo>
                    <a:pt x="677" y="332"/>
                  </a:lnTo>
                  <a:lnTo>
                    <a:pt x="677" y="348"/>
                  </a:lnTo>
                  <a:lnTo>
                    <a:pt x="677" y="362"/>
                  </a:lnTo>
                  <a:lnTo>
                    <a:pt x="677" y="379"/>
                  </a:lnTo>
                  <a:lnTo>
                    <a:pt x="674" y="393"/>
                  </a:lnTo>
                  <a:lnTo>
                    <a:pt x="674" y="410"/>
                  </a:lnTo>
                  <a:lnTo>
                    <a:pt x="674" y="424"/>
                  </a:lnTo>
                  <a:lnTo>
                    <a:pt x="674" y="441"/>
                  </a:lnTo>
                  <a:lnTo>
                    <a:pt x="674" y="455"/>
                  </a:lnTo>
                  <a:lnTo>
                    <a:pt x="672" y="471"/>
                  </a:lnTo>
                  <a:lnTo>
                    <a:pt x="672" y="486"/>
                  </a:lnTo>
                  <a:lnTo>
                    <a:pt x="672" y="502"/>
                  </a:lnTo>
                  <a:lnTo>
                    <a:pt x="672" y="516"/>
                  </a:lnTo>
                  <a:lnTo>
                    <a:pt x="672" y="533"/>
                  </a:lnTo>
                  <a:lnTo>
                    <a:pt x="656" y="531"/>
                  </a:lnTo>
                  <a:lnTo>
                    <a:pt x="641" y="531"/>
                  </a:lnTo>
                  <a:lnTo>
                    <a:pt x="627" y="531"/>
                  </a:lnTo>
                  <a:lnTo>
                    <a:pt x="611" y="531"/>
                  </a:lnTo>
                  <a:lnTo>
                    <a:pt x="596" y="528"/>
                  </a:lnTo>
                  <a:lnTo>
                    <a:pt x="580" y="528"/>
                  </a:lnTo>
                  <a:lnTo>
                    <a:pt x="566" y="528"/>
                  </a:lnTo>
                  <a:lnTo>
                    <a:pt x="551" y="526"/>
                  </a:lnTo>
                  <a:lnTo>
                    <a:pt x="535" y="526"/>
                  </a:lnTo>
                  <a:lnTo>
                    <a:pt x="521" y="526"/>
                  </a:lnTo>
                  <a:lnTo>
                    <a:pt x="507" y="523"/>
                  </a:lnTo>
                  <a:lnTo>
                    <a:pt x="490" y="523"/>
                  </a:lnTo>
                  <a:lnTo>
                    <a:pt x="476" y="523"/>
                  </a:lnTo>
                  <a:lnTo>
                    <a:pt x="462" y="521"/>
                  </a:lnTo>
                  <a:lnTo>
                    <a:pt x="445" y="521"/>
                  </a:lnTo>
                  <a:lnTo>
                    <a:pt x="431" y="521"/>
                  </a:lnTo>
                  <a:lnTo>
                    <a:pt x="417" y="519"/>
                  </a:lnTo>
                  <a:lnTo>
                    <a:pt x="400" y="519"/>
                  </a:lnTo>
                  <a:lnTo>
                    <a:pt x="386" y="519"/>
                  </a:lnTo>
                  <a:lnTo>
                    <a:pt x="372" y="516"/>
                  </a:lnTo>
                  <a:lnTo>
                    <a:pt x="355" y="516"/>
                  </a:lnTo>
                  <a:lnTo>
                    <a:pt x="341" y="514"/>
                  </a:lnTo>
                  <a:lnTo>
                    <a:pt x="327" y="514"/>
                  </a:lnTo>
                  <a:lnTo>
                    <a:pt x="310" y="512"/>
                  </a:lnTo>
                  <a:lnTo>
                    <a:pt x="296" y="512"/>
                  </a:lnTo>
                  <a:lnTo>
                    <a:pt x="282" y="509"/>
                  </a:lnTo>
                  <a:lnTo>
                    <a:pt x="265" y="509"/>
                  </a:lnTo>
                  <a:lnTo>
                    <a:pt x="251" y="509"/>
                  </a:lnTo>
                  <a:lnTo>
                    <a:pt x="237" y="507"/>
                  </a:lnTo>
                  <a:lnTo>
                    <a:pt x="220" y="507"/>
                  </a:lnTo>
                  <a:lnTo>
                    <a:pt x="206" y="504"/>
                  </a:lnTo>
                  <a:lnTo>
                    <a:pt x="192" y="504"/>
                  </a:lnTo>
                  <a:lnTo>
                    <a:pt x="180" y="502"/>
                  </a:lnTo>
                  <a:lnTo>
                    <a:pt x="168" y="502"/>
                  </a:lnTo>
                  <a:lnTo>
                    <a:pt x="156" y="500"/>
                  </a:lnTo>
                  <a:lnTo>
                    <a:pt x="142" y="500"/>
                  </a:lnTo>
                  <a:lnTo>
                    <a:pt x="130" y="497"/>
                  </a:lnTo>
                  <a:lnTo>
                    <a:pt x="119" y="497"/>
                  </a:lnTo>
                  <a:lnTo>
                    <a:pt x="107" y="495"/>
                  </a:lnTo>
                  <a:lnTo>
                    <a:pt x="95" y="495"/>
                  </a:lnTo>
                  <a:lnTo>
                    <a:pt x="83" y="495"/>
                  </a:lnTo>
                  <a:lnTo>
                    <a:pt x="71" y="493"/>
                  </a:lnTo>
                  <a:lnTo>
                    <a:pt x="59" y="493"/>
                  </a:lnTo>
                  <a:lnTo>
                    <a:pt x="48" y="490"/>
                  </a:lnTo>
                  <a:lnTo>
                    <a:pt x="36" y="490"/>
                  </a:lnTo>
                  <a:lnTo>
                    <a:pt x="24" y="488"/>
                  </a:lnTo>
                  <a:lnTo>
                    <a:pt x="12" y="488"/>
                  </a:lnTo>
                  <a:lnTo>
                    <a:pt x="0" y="486"/>
                  </a:lnTo>
                  <a:lnTo>
                    <a:pt x="0" y="486"/>
                  </a:lnTo>
                  <a:lnTo>
                    <a:pt x="0" y="486"/>
                  </a:lnTo>
                  <a:lnTo>
                    <a:pt x="0" y="486"/>
                  </a:lnTo>
                  <a:lnTo>
                    <a:pt x="0" y="486"/>
                  </a:lnTo>
                  <a:lnTo>
                    <a:pt x="0" y="486"/>
                  </a:lnTo>
                  <a:lnTo>
                    <a:pt x="0" y="486"/>
                  </a:lnTo>
                  <a:lnTo>
                    <a:pt x="0" y="486"/>
                  </a:lnTo>
                  <a:lnTo>
                    <a:pt x="0" y="478"/>
                  </a:lnTo>
                  <a:lnTo>
                    <a:pt x="3" y="471"/>
                  </a:lnTo>
                  <a:lnTo>
                    <a:pt x="3" y="462"/>
                  </a:lnTo>
                  <a:lnTo>
                    <a:pt x="3" y="455"/>
                  </a:lnTo>
                  <a:lnTo>
                    <a:pt x="5" y="448"/>
                  </a:lnTo>
                  <a:lnTo>
                    <a:pt x="5" y="441"/>
                  </a:lnTo>
                  <a:lnTo>
                    <a:pt x="5" y="433"/>
                  </a:lnTo>
                  <a:lnTo>
                    <a:pt x="7" y="424"/>
                  </a:lnTo>
                  <a:lnTo>
                    <a:pt x="7" y="417"/>
                  </a:lnTo>
                  <a:lnTo>
                    <a:pt x="7" y="410"/>
                  </a:lnTo>
                  <a:lnTo>
                    <a:pt x="7" y="403"/>
                  </a:lnTo>
                  <a:lnTo>
                    <a:pt x="10" y="393"/>
                  </a:lnTo>
                  <a:lnTo>
                    <a:pt x="10" y="386"/>
                  </a:lnTo>
                  <a:lnTo>
                    <a:pt x="10" y="379"/>
                  </a:lnTo>
                  <a:lnTo>
                    <a:pt x="12" y="372"/>
                  </a:lnTo>
                  <a:lnTo>
                    <a:pt x="12" y="365"/>
                  </a:lnTo>
                  <a:lnTo>
                    <a:pt x="15" y="346"/>
                  </a:lnTo>
                  <a:lnTo>
                    <a:pt x="17" y="327"/>
                  </a:lnTo>
                  <a:lnTo>
                    <a:pt x="19" y="306"/>
                  </a:lnTo>
                  <a:lnTo>
                    <a:pt x="19" y="287"/>
                  </a:lnTo>
                  <a:lnTo>
                    <a:pt x="22" y="268"/>
                  </a:lnTo>
                  <a:lnTo>
                    <a:pt x="24" y="249"/>
                  </a:lnTo>
                  <a:lnTo>
                    <a:pt x="26" y="230"/>
                  </a:lnTo>
                  <a:lnTo>
                    <a:pt x="26" y="211"/>
                  </a:lnTo>
                  <a:lnTo>
                    <a:pt x="29" y="192"/>
                  </a:lnTo>
                  <a:lnTo>
                    <a:pt x="31" y="173"/>
                  </a:lnTo>
                  <a:lnTo>
                    <a:pt x="33" y="154"/>
                  </a:lnTo>
                  <a:lnTo>
                    <a:pt x="36" y="135"/>
                  </a:lnTo>
                  <a:lnTo>
                    <a:pt x="36" y="116"/>
                  </a:lnTo>
                  <a:lnTo>
                    <a:pt x="38" y="100"/>
                  </a:lnTo>
                  <a:lnTo>
                    <a:pt x="41" y="81"/>
                  </a:lnTo>
                  <a:lnTo>
                    <a:pt x="43" y="62"/>
                  </a:lnTo>
                  <a:lnTo>
                    <a:pt x="43" y="57"/>
                  </a:lnTo>
                  <a:lnTo>
                    <a:pt x="43" y="55"/>
                  </a:lnTo>
                  <a:lnTo>
                    <a:pt x="43" y="50"/>
                  </a:lnTo>
                  <a:lnTo>
                    <a:pt x="43" y="45"/>
                  </a:lnTo>
                  <a:lnTo>
                    <a:pt x="45" y="43"/>
                  </a:lnTo>
                  <a:lnTo>
                    <a:pt x="45" y="38"/>
                  </a:lnTo>
                  <a:lnTo>
                    <a:pt x="45" y="36"/>
                  </a:lnTo>
                  <a:lnTo>
                    <a:pt x="45" y="31"/>
                  </a:lnTo>
                  <a:lnTo>
                    <a:pt x="45" y="29"/>
                  </a:lnTo>
                  <a:lnTo>
                    <a:pt x="45" y="24"/>
                  </a:lnTo>
                  <a:lnTo>
                    <a:pt x="48" y="22"/>
                  </a:lnTo>
                  <a:lnTo>
                    <a:pt x="48" y="17"/>
                  </a:lnTo>
                  <a:lnTo>
                    <a:pt x="48" y="15"/>
                  </a:lnTo>
                  <a:lnTo>
                    <a:pt x="48" y="10"/>
                  </a:lnTo>
                  <a:lnTo>
                    <a:pt x="48" y="5"/>
                  </a:lnTo>
                  <a:lnTo>
                    <a:pt x="48" y="3"/>
                  </a:lnTo>
                  <a:lnTo>
                    <a:pt x="48" y="0"/>
                  </a:lnTo>
                  <a:lnTo>
                    <a:pt x="52" y="0"/>
                  </a:lnTo>
                  <a:lnTo>
                    <a:pt x="64" y="3"/>
                  </a:lnTo>
                  <a:lnTo>
                    <a:pt x="74" y="3"/>
                  </a:lnTo>
                  <a:lnTo>
                    <a:pt x="83" y="3"/>
                  </a:lnTo>
                  <a:lnTo>
                    <a:pt x="93" y="5"/>
                  </a:lnTo>
                  <a:lnTo>
                    <a:pt x="102" y="5"/>
                  </a:lnTo>
                  <a:lnTo>
                    <a:pt x="112" y="7"/>
                  </a:lnTo>
                  <a:lnTo>
                    <a:pt x="123" y="7"/>
                  </a:lnTo>
                  <a:lnTo>
                    <a:pt x="133" y="7"/>
                  </a:lnTo>
                  <a:lnTo>
                    <a:pt x="142" y="10"/>
                  </a:lnTo>
                  <a:lnTo>
                    <a:pt x="152" y="10"/>
                  </a:lnTo>
                  <a:lnTo>
                    <a:pt x="161" y="12"/>
                  </a:lnTo>
                  <a:lnTo>
                    <a:pt x="173" y="12"/>
                  </a:lnTo>
                  <a:lnTo>
                    <a:pt x="182" y="12"/>
                  </a:lnTo>
                  <a:lnTo>
                    <a:pt x="192" y="15"/>
                  </a:lnTo>
                  <a:lnTo>
                    <a:pt x="201" y="15"/>
                  </a:lnTo>
                  <a:lnTo>
                    <a:pt x="211" y="15"/>
                  </a:lnTo>
                  <a:lnTo>
                    <a:pt x="220" y="17"/>
                  </a:lnTo>
                  <a:lnTo>
                    <a:pt x="232" y="17"/>
                  </a:lnTo>
                  <a:lnTo>
                    <a:pt x="242" y="17"/>
                  </a:lnTo>
                  <a:lnTo>
                    <a:pt x="251" y="19"/>
                  </a:lnTo>
                  <a:lnTo>
                    <a:pt x="261" y="19"/>
                  </a:lnTo>
                  <a:lnTo>
                    <a:pt x="270" y="19"/>
                  </a:lnTo>
                  <a:lnTo>
                    <a:pt x="282" y="22"/>
                  </a:lnTo>
                  <a:lnTo>
                    <a:pt x="291" y="22"/>
                  </a:lnTo>
                  <a:lnTo>
                    <a:pt x="301" y="22"/>
                  </a:lnTo>
                  <a:lnTo>
                    <a:pt x="310" y="24"/>
                  </a:lnTo>
                  <a:lnTo>
                    <a:pt x="320" y="24"/>
                  </a:lnTo>
                  <a:lnTo>
                    <a:pt x="332" y="24"/>
                  </a:lnTo>
                  <a:lnTo>
                    <a:pt x="341" y="26"/>
                  </a:lnTo>
                  <a:lnTo>
                    <a:pt x="350" y="26"/>
                  </a:lnTo>
                  <a:lnTo>
                    <a:pt x="360" y="26"/>
                  </a:lnTo>
                  <a:lnTo>
                    <a:pt x="369" y="26"/>
                  </a:lnTo>
                  <a:lnTo>
                    <a:pt x="379" y="29"/>
                  </a:lnTo>
                  <a:lnTo>
                    <a:pt x="391" y="29"/>
                  </a:lnTo>
                  <a:lnTo>
                    <a:pt x="400" y="29"/>
                  </a:lnTo>
                  <a:lnTo>
                    <a:pt x="410" y="31"/>
                  </a:lnTo>
                  <a:lnTo>
                    <a:pt x="419" y="31"/>
                  </a:lnTo>
                  <a:lnTo>
                    <a:pt x="428" y="31"/>
                  </a:lnTo>
                  <a:lnTo>
                    <a:pt x="440" y="31"/>
                  </a:lnTo>
                  <a:lnTo>
                    <a:pt x="450" y="33"/>
                  </a:lnTo>
                  <a:lnTo>
                    <a:pt x="459" y="33"/>
                  </a:lnTo>
                  <a:lnTo>
                    <a:pt x="469" y="33"/>
                  </a:lnTo>
                  <a:lnTo>
                    <a:pt x="478" y="33"/>
                  </a:lnTo>
                  <a:lnTo>
                    <a:pt x="490" y="36"/>
                  </a:lnTo>
                  <a:lnTo>
                    <a:pt x="499" y="36"/>
                  </a:lnTo>
                  <a:lnTo>
                    <a:pt x="509" y="36"/>
                  </a:lnTo>
                  <a:lnTo>
                    <a:pt x="518" y="36"/>
                  </a:lnTo>
                  <a:lnTo>
                    <a:pt x="528" y="38"/>
                  </a:lnTo>
                  <a:lnTo>
                    <a:pt x="540" y="38"/>
                  </a:lnTo>
                  <a:lnTo>
                    <a:pt x="549" y="38"/>
                  </a:lnTo>
                  <a:lnTo>
                    <a:pt x="559" y="38"/>
                  </a:lnTo>
                  <a:lnTo>
                    <a:pt x="568" y="38"/>
                  </a:lnTo>
                  <a:lnTo>
                    <a:pt x="578" y="41"/>
                  </a:lnTo>
                  <a:lnTo>
                    <a:pt x="589" y="41"/>
                  </a:lnTo>
                  <a:lnTo>
                    <a:pt x="599" y="41"/>
                  </a:lnTo>
                  <a:lnTo>
                    <a:pt x="608" y="41"/>
                  </a:lnTo>
                  <a:lnTo>
                    <a:pt x="618" y="41"/>
                  </a:lnTo>
                  <a:lnTo>
                    <a:pt x="627" y="41"/>
                  </a:lnTo>
                  <a:lnTo>
                    <a:pt x="637" y="43"/>
                  </a:lnTo>
                  <a:lnTo>
                    <a:pt x="648" y="43"/>
                  </a:lnTo>
                  <a:lnTo>
                    <a:pt x="658" y="43"/>
                  </a:lnTo>
                  <a:lnTo>
                    <a:pt x="667" y="43"/>
                  </a:lnTo>
                  <a:lnTo>
                    <a:pt x="677" y="43"/>
                  </a:lnTo>
                  <a:lnTo>
                    <a:pt x="686" y="43"/>
                  </a:lnTo>
                  <a:lnTo>
                    <a:pt x="686" y="60"/>
                  </a:lnTo>
                  <a:lnTo>
                    <a:pt x="686" y="74"/>
                  </a:lnTo>
                  <a:lnTo>
                    <a:pt x="686" y="90"/>
                  </a:lnTo>
                  <a:lnTo>
                    <a:pt x="686" y="104"/>
                  </a:lnTo>
                  <a:lnTo>
                    <a:pt x="684" y="119"/>
                  </a:lnTo>
                  <a:lnTo>
                    <a:pt x="684" y="135"/>
                  </a:lnTo>
                  <a:lnTo>
                    <a:pt x="684" y="149"/>
                  </a:lnTo>
                  <a:lnTo>
                    <a:pt x="684" y="166"/>
                  </a:lnTo>
                  <a:lnTo>
                    <a:pt x="684" y="180"/>
                  </a:lnTo>
                  <a:lnTo>
                    <a:pt x="682" y="194"/>
                  </a:lnTo>
                  <a:lnTo>
                    <a:pt x="682" y="211"/>
                  </a:lnTo>
                  <a:lnTo>
                    <a:pt x="682" y="225"/>
                  </a:lnTo>
                  <a:lnTo>
                    <a:pt x="682" y="242"/>
                  </a:lnTo>
                  <a:lnTo>
                    <a:pt x="679" y="256"/>
                  </a:lnTo>
                  <a:lnTo>
                    <a:pt x="679" y="273"/>
                  </a:lnTo>
                  <a:lnTo>
                    <a:pt x="679" y="287"/>
                  </a:lnTo>
                  <a:lnTo>
                    <a:pt x="679" y="287"/>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 name="Freeform 6">
              <a:extLst>
                <a:ext uri="{FF2B5EF4-FFF2-40B4-BE49-F238E27FC236}">
                  <a16:creationId xmlns:a16="http://schemas.microsoft.com/office/drawing/2014/main" id="{0532983B-2806-4F27-BCC3-C960DD91CE21}"/>
                </a:ext>
              </a:extLst>
            </p:cNvPr>
            <p:cNvSpPr>
              <a:spLocks/>
            </p:cNvSpPr>
            <p:nvPr/>
          </p:nvSpPr>
          <p:spPr bwMode="auto">
            <a:xfrm>
              <a:off x="10118725" y="2169696"/>
              <a:ext cx="533400" cy="521494"/>
            </a:xfrm>
            <a:custGeom>
              <a:avLst/>
              <a:gdLst>
                <a:gd name="T0" fmla="*/ 303 w 448"/>
                <a:gd name="T1" fmla="*/ 135 h 438"/>
                <a:gd name="T2" fmla="*/ 315 w 448"/>
                <a:gd name="T3" fmla="*/ 118 h 438"/>
                <a:gd name="T4" fmla="*/ 334 w 448"/>
                <a:gd name="T5" fmla="*/ 109 h 438"/>
                <a:gd name="T6" fmla="*/ 339 w 448"/>
                <a:gd name="T7" fmla="*/ 99 h 438"/>
                <a:gd name="T8" fmla="*/ 346 w 448"/>
                <a:gd name="T9" fmla="*/ 95 h 438"/>
                <a:gd name="T10" fmla="*/ 351 w 448"/>
                <a:gd name="T11" fmla="*/ 99 h 438"/>
                <a:gd name="T12" fmla="*/ 374 w 448"/>
                <a:gd name="T13" fmla="*/ 92 h 438"/>
                <a:gd name="T14" fmla="*/ 391 w 448"/>
                <a:gd name="T15" fmla="*/ 78 h 438"/>
                <a:gd name="T16" fmla="*/ 426 w 448"/>
                <a:gd name="T17" fmla="*/ 78 h 438"/>
                <a:gd name="T18" fmla="*/ 433 w 448"/>
                <a:gd name="T19" fmla="*/ 85 h 438"/>
                <a:gd name="T20" fmla="*/ 440 w 448"/>
                <a:gd name="T21" fmla="*/ 95 h 438"/>
                <a:gd name="T22" fmla="*/ 445 w 448"/>
                <a:gd name="T23" fmla="*/ 128 h 438"/>
                <a:gd name="T24" fmla="*/ 388 w 448"/>
                <a:gd name="T25" fmla="*/ 106 h 438"/>
                <a:gd name="T26" fmla="*/ 386 w 448"/>
                <a:gd name="T27" fmla="*/ 130 h 438"/>
                <a:gd name="T28" fmla="*/ 386 w 448"/>
                <a:gd name="T29" fmla="*/ 142 h 438"/>
                <a:gd name="T30" fmla="*/ 374 w 448"/>
                <a:gd name="T31" fmla="*/ 168 h 438"/>
                <a:gd name="T32" fmla="*/ 365 w 448"/>
                <a:gd name="T33" fmla="*/ 180 h 438"/>
                <a:gd name="T34" fmla="*/ 353 w 448"/>
                <a:gd name="T35" fmla="*/ 196 h 438"/>
                <a:gd name="T36" fmla="*/ 334 w 448"/>
                <a:gd name="T37" fmla="*/ 208 h 438"/>
                <a:gd name="T38" fmla="*/ 327 w 448"/>
                <a:gd name="T39" fmla="*/ 229 h 438"/>
                <a:gd name="T40" fmla="*/ 303 w 448"/>
                <a:gd name="T41" fmla="*/ 246 h 438"/>
                <a:gd name="T42" fmla="*/ 282 w 448"/>
                <a:gd name="T43" fmla="*/ 234 h 438"/>
                <a:gd name="T44" fmla="*/ 280 w 448"/>
                <a:gd name="T45" fmla="*/ 253 h 438"/>
                <a:gd name="T46" fmla="*/ 272 w 448"/>
                <a:gd name="T47" fmla="*/ 272 h 438"/>
                <a:gd name="T48" fmla="*/ 265 w 448"/>
                <a:gd name="T49" fmla="*/ 291 h 438"/>
                <a:gd name="T50" fmla="*/ 244 w 448"/>
                <a:gd name="T51" fmla="*/ 343 h 438"/>
                <a:gd name="T52" fmla="*/ 246 w 448"/>
                <a:gd name="T53" fmla="*/ 364 h 438"/>
                <a:gd name="T54" fmla="*/ 244 w 448"/>
                <a:gd name="T55" fmla="*/ 376 h 438"/>
                <a:gd name="T56" fmla="*/ 225 w 448"/>
                <a:gd name="T57" fmla="*/ 390 h 438"/>
                <a:gd name="T58" fmla="*/ 202 w 448"/>
                <a:gd name="T59" fmla="*/ 402 h 438"/>
                <a:gd name="T60" fmla="*/ 194 w 448"/>
                <a:gd name="T61" fmla="*/ 398 h 438"/>
                <a:gd name="T62" fmla="*/ 190 w 448"/>
                <a:gd name="T63" fmla="*/ 407 h 438"/>
                <a:gd name="T64" fmla="*/ 159 w 448"/>
                <a:gd name="T65" fmla="*/ 426 h 438"/>
                <a:gd name="T66" fmla="*/ 145 w 448"/>
                <a:gd name="T67" fmla="*/ 419 h 438"/>
                <a:gd name="T68" fmla="*/ 131 w 448"/>
                <a:gd name="T69" fmla="*/ 428 h 438"/>
                <a:gd name="T70" fmla="*/ 105 w 448"/>
                <a:gd name="T71" fmla="*/ 433 h 438"/>
                <a:gd name="T72" fmla="*/ 93 w 448"/>
                <a:gd name="T73" fmla="*/ 426 h 438"/>
                <a:gd name="T74" fmla="*/ 83 w 448"/>
                <a:gd name="T75" fmla="*/ 414 h 438"/>
                <a:gd name="T76" fmla="*/ 81 w 448"/>
                <a:gd name="T77" fmla="*/ 405 h 438"/>
                <a:gd name="T78" fmla="*/ 60 w 448"/>
                <a:gd name="T79" fmla="*/ 400 h 438"/>
                <a:gd name="T80" fmla="*/ 43 w 448"/>
                <a:gd name="T81" fmla="*/ 390 h 438"/>
                <a:gd name="T82" fmla="*/ 26 w 448"/>
                <a:gd name="T83" fmla="*/ 367 h 438"/>
                <a:gd name="T84" fmla="*/ 12 w 448"/>
                <a:gd name="T85" fmla="*/ 353 h 438"/>
                <a:gd name="T86" fmla="*/ 3 w 448"/>
                <a:gd name="T87" fmla="*/ 331 h 438"/>
                <a:gd name="T88" fmla="*/ 5 w 448"/>
                <a:gd name="T89" fmla="*/ 322 h 438"/>
                <a:gd name="T90" fmla="*/ 8 w 448"/>
                <a:gd name="T91" fmla="*/ 305 h 438"/>
                <a:gd name="T92" fmla="*/ 36 w 448"/>
                <a:gd name="T93" fmla="*/ 272 h 438"/>
                <a:gd name="T94" fmla="*/ 34 w 448"/>
                <a:gd name="T95" fmla="*/ 239 h 438"/>
                <a:gd name="T96" fmla="*/ 57 w 448"/>
                <a:gd name="T97" fmla="*/ 232 h 438"/>
                <a:gd name="T98" fmla="*/ 62 w 448"/>
                <a:gd name="T99" fmla="*/ 229 h 438"/>
                <a:gd name="T100" fmla="*/ 62 w 448"/>
                <a:gd name="T101" fmla="*/ 215 h 438"/>
                <a:gd name="T102" fmla="*/ 74 w 448"/>
                <a:gd name="T103" fmla="*/ 187 h 438"/>
                <a:gd name="T104" fmla="*/ 95 w 448"/>
                <a:gd name="T105" fmla="*/ 170 h 438"/>
                <a:gd name="T106" fmla="*/ 123 w 448"/>
                <a:gd name="T107" fmla="*/ 149 h 438"/>
                <a:gd name="T108" fmla="*/ 140 w 448"/>
                <a:gd name="T109" fmla="*/ 114 h 438"/>
                <a:gd name="T110" fmla="*/ 142 w 448"/>
                <a:gd name="T111" fmla="*/ 92 h 438"/>
                <a:gd name="T112" fmla="*/ 145 w 448"/>
                <a:gd name="T113" fmla="*/ 71 h 438"/>
                <a:gd name="T114" fmla="*/ 149 w 448"/>
                <a:gd name="T115" fmla="*/ 35 h 438"/>
                <a:gd name="T116" fmla="*/ 140 w 448"/>
                <a:gd name="T117" fmla="*/ 7 h 438"/>
                <a:gd name="T118" fmla="*/ 152 w 448"/>
                <a:gd name="T119" fmla="*/ 2 h 438"/>
                <a:gd name="T120" fmla="*/ 197 w 448"/>
                <a:gd name="T121" fmla="*/ 109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 h="438">
                  <a:moveTo>
                    <a:pt x="272" y="95"/>
                  </a:moveTo>
                  <a:lnTo>
                    <a:pt x="282" y="156"/>
                  </a:lnTo>
                  <a:lnTo>
                    <a:pt x="284" y="158"/>
                  </a:lnTo>
                  <a:lnTo>
                    <a:pt x="284" y="158"/>
                  </a:lnTo>
                  <a:lnTo>
                    <a:pt x="284" y="156"/>
                  </a:lnTo>
                  <a:lnTo>
                    <a:pt x="287" y="156"/>
                  </a:lnTo>
                  <a:lnTo>
                    <a:pt x="294" y="144"/>
                  </a:lnTo>
                  <a:lnTo>
                    <a:pt x="296" y="144"/>
                  </a:lnTo>
                  <a:lnTo>
                    <a:pt x="298" y="142"/>
                  </a:lnTo>
                  <a:lnTo>
                    <a:pt x="301" y="142"/>
                  </a:lnTo>
                  <a:lnTo>
                    <a:pt x="301" y="142"/>
                  </a:lnTo>
                  <a:lnTo>
                    <a:pt x="301" y="140"/>
                  </a:lnTo>
                  <a:lnTo>
                    <a:pt x="301" y="137"/>
                  </a:lnTo>
                  <a:lnTo>
                    <a:pt x="303" y="135"/>
                  </a:lnTo>
                  <a:lnTo>
                    <a:pt x="306" y="132"/>
                  </a:lnTo>
                  <a:lnTo>
                    <a:pt x="308" y="130"/>
                  </a:lnTo>
                  <a:lnTo>
                    <a:pt x="308" y="130"/>
                  </a:lnTo>
                  <a:lnTo>
                    <a:pt x="310" y="130"/>
                  </a:lnTo>
                  <a:lnTo>
                    <a:pt x="310" y="128"/>
                  </a:lnTo>
                  <a:lnTo>
                    <a:pt x="313" y="125"/>
                  </a:lnTo>
                  <a:lnTo>
                    <a:pt x="313" y="125"/>
                  </a:lnTo>
                  <a:lnTo>
                    <a:pt x="313" y="125"/>
                  </a:lnTo>
                  <a:lnTo>
                    <a:pt x="313" y="125"/>
                  </a:lnTo>
                  <a:lnTo>
                    <a:pt x="313" y="123"/>
                  </a:lnTo>
                  <a:lnTo>
                    <a:pt x="313" y="121"/>
                  </a:lnTo>
                  <a:lnTo>
                    <a:pt x="313" y="121"/>
                  </a:lnTo>
                  <a:lnTo>
                    <a:pt x="313" y="118"/>
                  </a:lnTo>
                  <a:lnTo>
                    <a:pt x="315" y="118"/>
                  </a:lnTo>
                  <a:lnTo>
                    <a:pt x="317" y="116"/>
                  </a:lnTo>
                  <a:lnTo>
                    <a:pt x="317" y="116"/>
                  </a:lnTo>
                  <a:lnTo>
                    <a:pt x="320" y="116"/>
                  </a:lnTo>
                  <a:lnTo>
                    <a:pt x="320" y="116"/>
                  </a:lnTo>
                  <a:lnTo>
                    <a:pt x="322" y="116"/>
                  </a:lnTo>
                  <a:lnTo>
                    <a:pt x="325" y="118"/>
                  </a:lnTo>
                  <a:lnTo>
                    <a:pt x="325" y="118"/>
                  </a:lnTo>
                  <a:lnTo>
                    <a:pt x="327" y="118"/>
                  </a:lnTo>
                  <a:lnTo>
                    <a:pt x="327" y="118"/>
                  </a:lnTo>
                  <a:lnTo>
                    <a:pt x="329" y="118"/>
                  </a:lnTo>
                  <a:lnTo>
                    <a:pt x="329" y="118"/>
                  </a:lnTo>
                  <a:lnTo>
                    <a:pt x="329" y="116"/>
                  </a:lnTo>
                  <a:lnTo>
                    <a:pt x="329" y="116"/>
                  </a:lnTo>
                  <a:lnTo>
                    <a:pt x="334" y="109"/>
                  </a:lnTo>
                  <a:lnTo>
                    <a:pt x="334" y="106"/>
                  </a:lnTo>
                  <a:lnTo>
                    <a:pt x="336" y="104"/>
                  </a:lnTo>
                  <a:lnTo>
                    <a:pt x="336" y="104"/>
                  </a:lnTo>
                  <a:lnTo>
                    <a:pt x="336" y="104"/>
                  </a:lnTo>
                  <a:lnTo>
                    <a:pt x="336" y="104"/>
                  </a:lnTo>
                  <a:lnTo>
                    <a:pt x="336" y="102"/>
                  </a:lnTo>
                  <a:lnTo>
                    <a:pt x="336" y="102"/>
                  </a:lnTo>
                  <a:lnTo>
                    <a:pt x="339" y="102"/>
                  </a:lnTo>
                  <a:lnTo>
                    <a:pt x="339" y="102"/>
                  </a:lnTo>
                  <a:lnTo>
                    <a:pt x="339" y="102"/>
                  </a:lnTo>
                  <a:lnTo>
                    <a:pt x="339" y="102"/>
                  </a:lnTo>
                  <a:lnTo>
                    <a:pt x="339" y="99"/>
                  </a:lnTo>
                  <a:lnTo>
                    <a:pt x="339" y="99"/>
                  </a:lnTo>
                  <a:lnTo>
                    <a:pt x="339" y="99"/>
                  </a:lnTo>
                  <a:lnTo>
                    <a:pt x="339" y="99"/>
                  </a:lnTo>
                  <a:lnTo>
                    <a:pt x="339" y="97"/>
                  </a:lnTo>
                  <a:lnTo>
                    <a:pt x="341" y="95"/>
                  </a:lnTo>
                  <a:lnTo>
                    <a:pt x="341" y="95"/>
                  </a:lnTo>
                  <a:lnTo>
                    <a:pt x="341" y="92"/>
                  </a:lnTo>
                  <a:lnTo>
                    <a:pt x="341" y="92"/>
                  </a:lnTo>
                  <a:lnTo>
                    <a:pt x="341" y="92"/>
                  </a:lnTo>
                  <a:lnTo>
                    <a:pt x="341" y="92"/>
                  </a:lnTo>
                  <a:lnTo>
                    <a:pt x="341" y="92"/>
                  </a:lnTo>
                  <a:lnTo>
                    <a:pt x="343" y="92"/>
                  </a:lnTo>
                  <a:lnTo>
                    <a:pt x="343" y="92"/>
                  </a:lnTo>
                  <a:lnTo>
                    <a:pt x="343" y="95"/>
                  </a:lnTo>
                  <a:lnTo>
                    <a:pt x="346" y="95"/>
                  </a:lnTo>
                  <a:lnTo>
                    <a:pt x="346" y="95"/>
                  </a:lnTo>
                  <a:lnTo>
                    <a:pt x="346" y="95"/>
                  </a:lnTo>
                  <a:lnTo>
                    <a:pt x="346" y="95"/>
                  </a:lnTo>
                  <a:lnTo>
                    <a:pt x="343" y="97"/>
                  </a:lnTo>
                  <a:lnTo>
                    <a:pt x="343" y="97"/>
                  </a:lnTo>
                  <a:lnTo>
                    <a:pt x="343" y="97"/>
                  </a:lnTo>
                  <a:lnTo>
                    <a:pt x="343" y="97"/>
                  </a:lnTo>
                  <a:lnTo>
                    <a:pt x="343" y="97"/>
                  </a:lnTo>
                  <a:lnTo>
                    <a:pt x="343" y="97"/>
                  </a:lnTo>
                  <a:lnTo>
                    <a:pt x="343" y="99"/>
                  </a:lnTo>
                  <a:lnTo>
                    <a:pt x="343" y="99"/>
                  </a:lnTo>
                  <a:lnTo>
                    <a:pt x="346" y="99"/>
                  </a:lnTo>
                  <a:lnTo>
                    <a:pt x="346" y="99"/>
                  </a:lnTo>
                  <a:lnTo>
                    <a:pt x="346" y="99"/>
                  </a:lnTo>
                  <a:lnTo>
                    <a:pt x="351" y="99"/>
                  </a:lnTo>
                  <a:lnTo>
                    <a:pt x="351" y="102"/>
                  </a:lnTo>
                  <a:lnTo>
                    <a:pt x="351" y="102"/>
                  </a:lnTo>
                  <a:lnTo>
                    <a:pt x="353" y="102"/>
                  </a:lnTo>
                  <a:lnTo>
                    <a:pt x="355" y="102"/>
                  </a:lnTo>
                  <a:lnTo>
                    <a:pt x="362" y="102"/>
                  </a:lnTo>
                  <a:lnTo>
                    <a:pt x="362" y="102"/>
                  </a:lnTo>
                  <a:lnTo>
                    <a:pt x="367" y="99"/>
                  </a:lnTo>
                  <a:lnTo>
                    <a:pt x="372" y="99"/>
                  </a:lnTo>
                  <a:lnTo>
                    <a:pt x="377" y="97"/>
                  </a:lnTo>
                  <a:lnTo>
                    <a:pt x="377" y="95"/>
                  </a:lnTo>
                  <a:lnTo>
                    <a:pt x="374" y="95"/>
                  </a:lnTo>
                  <a:lnTo>
                    <a:pt x="374" y="95"/>
                  </a:lnTo>
                  <a:lnTo>
                    <a:pt x="374" y="92"/>
                  </a:lnTo>
                  <a:lnTo>
                    <a:pt x="374" y="92"/>
                  </a:lnTo>
                  <a:lnTo>
                    <a:pt x="377" y="92"/>
                  </a:lnTo>
                  <a:lnTo>
                    <a:pt x="377" y="90"/>
                  </a:lnTo>
                  <a:lnTo>
                    <a:pt x="374" y="87"/>
                  </a:lnTo>
                  <a:lnTo>
                    <a:pt x="374" y="87"/>
                  </a:lnTo>
                  <a:lnTo>
                    <a:pt x="377" y="87"/>
                  </a:lnTo>
                  <a:lnTo>
                    <a:pt x="379" y="87"/>
                  </a:lnTo>
                  <a:lnTo>
                    <a:pt x="379" y="85"/>
                  </a:lnTo>
                  <a:lnTo>
                    <a:pt x="381" y="85"/>
                  </a:lnTo>
                  <a:lnTo>
                    <a:pt x="384" y="83"/>
                  </a:lnTo>
                  <a:lnTo>
                    <a:pt x="386" y="83"/>
                  </a:lnTo>
                  <a:lnTo>
                    <a:pt x="388" y="83"/>
                  </a:lnTo>
                  <a:lnTo>
                    <a:pt x="388" y="83"/>
                  </a:lnTo>
                  <a:lnTo>
                    <a:pt x="391" y="80"/>
                  </a:lnTo>
                  <a:lnTo>
                    <a:pt x="391" y="78"/>
                  </a:lnTo>
                  <a:lnTo>
                    <a:pt x="393" y="76"/>
                  </a:lnTo>
                  <a:lnTo>
                    <a:pt x="393" y="73"/>
                  </a:lnTo>
                  <a:lnTo>
                    <a:pt x="395" y="73"/>
                  </a:lnTo>
                  <a:lnTo>
                    <a:pt x="395" y="73"/>
                  </a:lnTo>
                  <a:lnTo>
                    <a:pt x="400" y="73"/>
                  </a:lnTo>
                  <a:lnTo>
                    <a:pt x="405" y="73"/>
                  </a:lnTo>
                  <a:lnTo>
                    <a:pt x="414" y="80"/>
                  </a:lnTo>
                  <a:lnTo>
                    <a:pt x="417" y="80"/>
                  </a:lnTo>
                  <a:lnTo>
                    <a:pt x="419" y="80"/>
                  </a:lnTo>
                  <a:lnTo>
                    <a:pt x="421" y="80"/>
                  </a:lnTo>
                  <a:lnTo>
                    <a:pt x="421" y="80"/>
                  </a:lnTo>
                  <a:lnTo>
                    <a:pt x="424" y="80"/>
                  </a:lnTo>
                  <a:lnTo>
                    <a:pt x="426" y="80"/>
                  </a:lnTo>
                  <a:lnTo>
                    <a:pt x="426" y="78"/>
                  </a:lnTo>
                  <a:lnTo>
                    <a:pt x="426" y="78"/>
                  </a:lnTo>
                  <a:lnTo>
                    <a:pt x="429" y="78"/>
                  </a:lnTo>
                  <a:lnTo>
                    <a:pt x="429" y="78"/>
                  </a:lnTo>
                  <a:lnTo>
                    <a:pt x="431" y="78"/>
                  </a:lnTo>
                  <a:lnTo>
                    <a:pt x="433" y="80"/>
                  </a:lnTo>
                  <a:lnTo>
                    <a:pt x="433" y="80"/>
                  </a:lnTo>
                  <a:lnTo>
                    <a:pt x="431" y="83"/>
                  </a:lnTo>
                  <a:lnTo>
                    <a:pt x="429" y="85"/>
                  </a:lnTo>
                  <a:lnTo>
                    <a:pt x="429" y="85"/>
                  </a:lnTo>
                  <a:lnTo>
                    <a:pt x="431" y="90"/>
                  </a:lnTo>
                  <a:lnTo>
                    <a:pt x="433" y="90"/>
                  </a:lnTo>
                  <a:lnTo>
                    <a:pt x="433" y="87"/>
                  </a:lnTo>
                  <a:lnTo>
                    <a:pt x="433" y="87"/>
                  </a:lnTo>
                  <a:lnTo>
                    <a:pt x="433" y="85"/>
                  </a:lnTo>
                  <a:lnTo>
                    <a:pt x="433" y="85"/>
                  </a:lnTo>
                  <a:lnTo>
                    <a:pt x="436" y="87"/>
                  </a:lnTo>
                  <a:lnTo>
                    <a:pt x="436" y="87"/>
                  </a:lnTo>
                  <a:lnTo>
                    <a:pt x="433" y="90"/>
                  </a:lnTo>
                  <a:lnTo>
                    <a:pt x="433" y="90"/>
                  </a:lnTo>
                  <a:lnTo>
                    <a:pt x="436" y="92"/>
                  </a:lnTo>
                  <a:lnTo>
                    <a:pt x="438" y="90"/>
                  </a:lnTo>
                  <a:lnTo>
                    <a:pt x="438" y="90"/>
                  </a:lnTo>
                  <a:lnTo>
                    <a:pt x="440" y="90"/>
                  </a:lnTo>
                  <a:lnTo>
                    <a:pt x="440" y="90"/>
                  </a:lnTo>
                  <a:lnTo>
                    <a:pt x="440" y="90"/>
                  </a:lnTo>
                  <a:lnTo>
                    <a:pt x="438" y="92"/>
                  </a:lnTo>
                  <a:lnTo>
                    <a:pt x="438" y="95"/>
                  </a:lnTo>
                  <a:lnTo>
                    <a:pt x="440" y="95"/>
                  </a:lnTo>
                  <a:lnTo>
                    <a:pt x="438" y="97"/>
                  </a:lnTo>
                  <a:lnTo>
                    <a:pt x="440" y="97"/>
                  </a:lnTo>
                  <a:lnTo>
                    <a:pt x="445" y="99"/>
                  </a:lnTo>
                  <a:lnTo>
                    <a:pt x="445" y="102"/>
                  </a:lnTo>
                  <a:lnTo>
                    <a:pt x="445" y="102"/>
                  </a:lnTo>
                  <a:lnTo>
                    <a:pt x="445" y="106"/>
                  </a:lnTo>
                  <a:lnTo>
                    <a:pt x="445" y="106"/>
                  </a:lnTo>
                  <a:lnTo>
                    <a:pt x="448" y="109"/>
                  </a:lnTo>
                  <a:lnTo>
                    <a:pt x="448" y="109"/>
                  </a:lnTo>
                  <a:lnTo>
                    <a:pt x="448" y="111"/>
                  </a:lnTo>
                  <a:lnTo>
                    <a:pt x="448" y="111"/>
                  </a:lnTo>
                  <a:lnTo>
                    <a:pt x="448" y="116"/>
                  </a:lnTo>
                  <a:lnTo>
                    <a:pt x="445" y="121"/>
                  </a:lnTo>
                  <a:lnTo>
                    <a:pt x="445" y="128"/>
                  </a:lnTo>
                  <a:lnTo>
                    <a:pt x="443" y="130"/>
                  </a:lnTo>
                  <a:lnTo>
                    <a:pt x="443" y="132"/>
                  </a:lnTo>
                  <a:lnTo>
                    <a:pt x="443" y="135"/>
                  </a:lnTo>
                  <a:lnTo>
                    <a:pt x="443" y="132"/>
                  </a:lnTo>
                  <a:lnTo>
                    <a:pt x="440" y="132"/>
                  </a:lnTo>
                  <a:lnTo>
                    <a:pt x="436" y="130"/>
                  </a:lnTo>
                  <a:lnTo>
                    <a:pt x="429" y="128"/>
                  </a:lnTo>
                  <a:lnTo>
                    <a:pt x="421" y="123"/>
                  </a:lnTo>
                  <a:lnTo>
                    <a:pt x="417" y="121"/>
                  </a:lnTo>
                  <a:lnTo>
                    <a:pt x="410" y="116"/>
                  </a:lnTo>
                  <a:lnTo>
                    <a:pt x="403" y="114"/>
                  </a:lnTo>
                  <a:lnTo>
                    <a:pt x="398" y="111"/>
                  </a:lnTo>
                  <a:lnTo>
                    <a:pt x="391" y="106"/>
                  </a:lnTo>
                  <a:lnTo>
                    <a:pt x="388" y="106"/>
                  </a:lnTo>
                  <a:lnTo>
                    <a:pt x="388" y="106"/>
                  </a:lnTo>
                  <a:lnTo>
                    <a:pt x="386" y="109"/>
                  </a:lnTo>
                  <a:lnTo>
                    <a:pt x="386" y="111"/>
                  </a:lnTo>
                  <a:lnTo>
                    <a:pt x="386" y="111"/>
                  </a:lnTo>
                  <a:lnTo>
                    <a:pt x="386" y="114"/>
                  </a:lnTo>
                  <a:lnTo>
                    <a:pt x="388" y="116"/>
                  </a:lnTo>
                  <a:lnTo>
                    <a:pt x="388" y="118"/>
                  </a:lnTo>
                  <a:lnTo>
                    <a:pt x="388" y="121"/>
                  </a:lnTo>
                  <a:lnTo>
                    <a:pt x="388" y="121"/>
                  </a:lnTo>
                  <a:lnTo>
                    <a:pt x="388" y="121"/>
                  </a:lnTo>
                  <a:lnTo>
                    <a:pt x="388" y="125"/>
                  </a:lnTo>
                  <a:lnTo>
                    <a:pt x="386" y="128"/>
                  </a:lnTo>
                  <a:lnTo>
                    <a:pt x="386" y="130"/>
                  </a:lnTo>
                  <a:lnTo>
                    <a:pt x="386" y="130"/>
                  </a:lnTo>
                  <a:lnTo>
                    <a:pt x="386" y="130"/>
                  </a:lnTo>
                  <a:lnTo>
                    <a:pt x="386" y="130"/>
                  </a:lnTo>
                  <a:lnTo>
                    <a:pt x="386" y="132"/>
                  </a:lnTo>
                  <a:lnTo>
                    <a:pt x="386" y="132"/>
                  </a:lnTo>
                  <a:lnTo>
                    <a:pt x="386" y="132"/>
                  </a:lnTo>
                  <a:lnTo>
                    <a:pt x="386" y="135"/>
                  </a:lnTo>
                  <a:lnTo>
                    <a:pt x="386" y="135"/>
                  </a:lnTo>
                  <a:lnTo>
                    <a:pt x="386" y="137"/>
                  </a:lnTo>
                  <a:lnTo>
                    <a:pt x="386" y="137"/>
                  </a:lnTo>
                  <a:lnTo>
                    <a:pt x="386" y="140"/>
                  </a:lnTo>
                  <a:lnTo>
                    <a:pt x="386" y="140"/>
                  </a:lnTo>
                  <a:lnTo>
                    <a:pt x="386" y="140"/>
                  </a:lnTo>
                  <a:lnTo>
                    <a:pt x="386" y="142"/>
                  </a:lnTo>
                  <a:lnTo>
                    <a:pt x="386" y="142"/>
                  </a:lnTo>
                  <a:lnTo>
                    <a:pt x="386" y="142"/>
                  </a:lnTo>
                  <a:lnTo>
                    <a:pt x="386" y="142"/>
                  </a:lnTo>
                  <a:lnTo>
                    <a:pt x="386" y="144"/>
                  </a:lnTo>
                  <a:lnTo>
                    <a:pt x="384" y="149"/>
                  </a:lnTo>
                  <a:lnTo>
                    <a:pt x="381" y="151"/>
                  </a:lnTo>
                  <a:lnTo>
                    <a:pt x="379" y="156"/>
                  </a:lnTo>
                  <a:lnTo>
                    <a:pt x="377" y="161"/>
                  </a:lnTo>
                  <a:lnTo>
                    <a:pt x="377" y="161"/>
                  </a:lnTo>
                  <a:lnTo>
                    <a:pt x="377" y="161"/>
                  </a:lnTo>
                  <a:lnTo>
                    <a:pt x="377" y="161"/>
                  </a:lnTo>
                  <a:lnTo>
                    <a:pt x="377" y="161"/>
                  </a:lnTo>
                  <a:lnTo>
                    <a:pt x="377" y="163"/>
                  </a:lnTo>
                  <a:lnTo>
                    <a:pt x="377" y="163"/>
                  </a:lnTo>
                  <a:lnTo>
                    <a:pt x="374" y="168"/>
                  </a:lnTo>
                  <a:lnTo>
                    <a:pt x="374" y="168"/>
                  </a:lnTo>
                  <a:lnTo>
                    <a:pt x="374" y="168"/>
                  </a:lnTo>
                  <a:lnTo>
                    <a:pt x="372" y="170"/>
                  </a:lnTo>
                  <a:lnTo>
                    <a:pt x="372" y="170"/>
                  </a:lnTo>
                  <a:lnTo>
                    <a:pt x="372" y="170"/>
                  </a:lnTo>
                  <a:lnTo>
                    <a:pt x="369" y="170"/>
                  </a:lnTo>
                  <a:lnTo>
                    <a:pt x="369" y="173"/>
                  </a:lnTo>
                  <a:lnTo>
                    <a:pt x="369" y="175"/>
                  </a:lnTo>
                  <a:lnTo>
                    <a:pt x="369" y="175"/>
                  </a:lnTo>
                  <a:lnTo>
                    <a:pt x="369" y="175"/>
                  </a:lnTo>
                  <a:lnTo>
                    <a:pt x="367" y="177"/>
                  </a:lnTo>
                  <a:lnTo>
                    <a:pt x="365" y="177"/>
                  </a:lnTo>
                  <a:lnTo>
                    <a:pt x="365" y="177"/>
                  </a:lnTo>
                  <a:lnTo>
                    <a:pt x="365" y="180"/>
                  </a:lnTo>
                  <a:lnTo>
                    <a:pt x="365" y="177"/>
                  </a:lnTo>
                  <a:lnTo>
                    <a:pt x="362" y="177"/>
                  </a:lnTo>
                  <a:lnTo>
                    <a:pt x="362" y="177"/>
                  </a:lnTo>
                  <a:lnTo>
                    <a:pt x="362" y="177"/>
                  </a:lnTo>
                  <a:lnTo>
                    <a:pt x="362" y="177"/>
                  </a:lnTo>
                  <a:lnTo>
                    <a:pt x="362" y="177"/>
                  </a:lnTo>
                  <a:lnTo>
                    <a:pt x="362" y="177"/>
                  </a:lnTo>
                  <a:lnTo>
                    <a:pt x="360" y="177"/>
                  </a:lnTo>
                  <a:lnTo>
                    <a:pt x="360" y="182"/>
                  </a:lnTo>
                  <a:lnTo>
                    <a:pt x="358" y="187"/>
                  </a:lnTo>
                  <a:lnTo>
                    <a:pt x="355" y="192"/>
                  </a:lnTo>
                  <a:lnTo>
                    <a:pt x="353" y="196"/>
                  </a:lnTo>
                  <a:lnTo>
                    <a:pt x="353" y="196"/>
                  </a:lnTo>
                  <a:lnTo>
                    <a:pt x="353" y="196"/>
                  </a:lnTo>
                  <a:lnTo>
                    <a:pt x="351" y="196"/>
                  </a:lnTo>
                  <a:lnTo>
                    <a:pt x="348" y="196"/>
                  </a:lnTo>
                  <a:lnTo>
                    <a:pt x="343" y="194"/>
                  </a:lnTo>
                  <a:lnTo>
                    <a:pt x="339" y="192"/>
                  </a:lnTo>
                  <a:lnTo>
                    <a:pt x="339" y="192"/>
                  </a:lnTo>
                  <a:lnTo>
                    <a:pt x="339" y="194"/>
                  </a:lnTo>
                  <a:lnTo>
                    <a:pt x="336" y="199"/>
                  </a:lnTo>
                  <a:lnTo>
                    <a:pt x="334" y="201"/>
                  </a:lnTo>
                  <a:lnTo>
                    <a:pt x="334" y="201"/>
                  </a:lnTo>
                  <a:lnTo>
                    <a:pt x="334" y="201"/>
                  </a:lnTo>
                  <a:lnTo>
                    <a:pt x="334" y="203"/>
                  </a:lnTo>
                  <a:lnTo>
                    <a:pt x="334" y="203"/>
                  </a:lnTo>
                  <a:lnTo>
                    <a:pt x="334" y="206"/>
                  </a:lnTo>
                  <a:lnTo>
                    <a:pt x="334" y="208"/>
                  </a:lnTo>
                  <a:lnTo>
                    <a:pt x="332" y="208"/>
                  </a:lnTo>
                  <a:lnTo>
                    <a:pt x="334" y="215"/>
                  </a:lnTo>
                  <a:lnTo>
                    <a:pt x="334" y="215"/>
                  </a:lnTo>
                  <a:lnTo>
                    <a:pt x="332" y="215"/>
                  </a:lnTo>
                  <a:lnTo>
                    <a:pt x="332" y="218"/>
                  </a:lnTo>
                  <a:lnTo>
                    <a:pt x="332" y="218"/>
                  </a:lnTo>
                  <a:lnTo>
                    <a:pt x="329" y="220"/>
                  </a:lnTo>
                  <a:lnTo>
                    <a:pt x="329" y="220"/>
                  </a:lnTo>
                  <a:lnTo>
                    <a:pt x="329" y="222"/>
                  </a:lnTo>
                  <a:lnTo>
                    <a:pt x="329" y="222"/>
                  </a:lnTo>
                  <a:lnTo>
                    <a:pt x="329" y="225"/>
                  </a:lnTo>
                  <a:lnTo>
                    <a:pt x="327" y="227"/>
                  </a:lnTo>
                  <a:lnTo>
                    <a:pt x="327" y="229"/>
                  </a:lnTo>
                  <a:lnTo>
                    <a:pt x="327" y="229"/>
                  </a:lnTo>
                  <a:lnTo>
                    <a:pt x="327" y="229"/>
                  </a:lnTo>
                  <a:lnTo>
                    <a:pt x="327" y="229"/>
                  </a:lnTo>
                  <a:lnTo>
                    <a:pt x="327" y="234"/>
                  </a:lnTo>
                  <a:lnTo>
                    <a:pt x="327" y="234"/>
                  </a:lnTo>
                  <a:lnTo>
                    <a:pt x="327" y="237"/>
                  </a:lnTo>
                  <a:lnTo>
                    <a:pt x="325" y="239"/>
                  </a:lnTo>
                  <a:lnTo>
                    <a:pt x="325" y="244"/>
                  </a:lnTo>
                  <a:lnTo>
                    <a:pt x="320" y="248"/>
                  </a:lnTo>
                  <a:lnTo>
                    <a:pt x="320" y="248"/>
                  </a:lnTo>
                  <a:lnTo>
                    <a:pt x="320" y="248"/>
                  </a:lnTo>
                  <a:lnTo>
                    <a:pt x="320" y="248"/>
                  </a:lnTo>
                  <a:lnTo>
                    <a:pt x="313" y="248"/>
                  </a:lnTo>
                  <a:lnTo>
                    <a:pt x="308" y="248"/>
                  </a:lnTo>
                  <a:lnTo>
                    <a:pt x="303" y="246"/>
                  </a:lnTo>
                  <a:lnTo>
                    <a:pt x="298" y="246"/>
                  </a:lnTo>
                  <a:lnTo>
                    <a:pt x="298" y="246"/>
                  </a:lnTo>
                  <a:lnTo>
                    <a:pt x="298" y="246"/>
                  </a:lnTo>
                  <a:lnTo>
                    <a:pt x="298" y="246"/>
                  </a:lnTo>
                  <a:lnTo>
                    <a:pt x="298" y="244"/>
                  </a:lnTo>
                  <a:lnTo>
                    <a:pt x="298" y="244"/>
                  </a:lnTo>
                  <a:lnTo>
                    <a:pt x="298" y="244"/>
                  </a:lnTo>
                  <a:lnTo>
                    <a:pt x="298" y="244"/>
                  </a:lnTo>
                  <a:lnTo>
                    <a:pt x="298" y="244"/>
                  </a:lnTo>
                  <a:lnTo>
                    <a:pt x="291" y="237"/>
                  </a:lnTo>
                  <a:lnTo>
                    <a:pt x="291" y="237"/>
                  </a:lnTo>
                  <a:lnTo>
                    <a:pt x="291" y="237"/>
                  </a:lnTo>
                  <a:lnTo>
                    <a:pt x="291" y="237"/>
                  </a:lnTo>
                  <a:lnTo>
                    <a:pt x="282" y="234"/>
                  </a:lnTo>
                  <a:lnTo>
                    <a:pt x="282" y="234"/>
                  </a:lnTo>
                  <a:lnTo>
                    <a:pt x="282" y="237"/>
                  </a:lnTo>
                  <a:lnTo>
                    <a:pt x="282" y="237"/>
                  </a:lnTo>
                  <a:lnTo>
                    <a:pt x="282" y="239"/>
                  </a:lnTo>
                  <a:lnTo>
                    <a:pt x="282" y="239"/>
                  </a:lnTo>
                  <a:lnTo>
                    <a:pt x="282" y="241"/>
                  </a:lnTo>
                  <a:lnTo>
                    <a:pt x="282" y="241"/>
                  </a:lnTo>
                  <a:lnTo>
                    <a:pt x="282" y="241"/>
                  </a:lnTo>
                  <a:lnTo>
                    <a:pt x="282" y="244"/>
                  </a:lnTo>
                  <a:lnTo>
                    <a:pt x="282" y="244"/>
                  </a:lnTo>
                  <a:lnTo>
                    <a:pt x="280" y="246"/>
                  </a:lnTo>
                  <a:lnTo>
                    <a:pt x="280" y="248"/>
                  </a:lnTo>
                  <a:lnTo>
                    <a:pt x="280" y="248"/>
                  </a:lnTo>
                  <a:lnTo>
                    <a:pt x="280" y="253"/>
                  </a:lnTo>
                  <a:lnTo>
                    <a:pt x="280" y="256"/>
                  </a:lnTo>
                  <a:lnTo>
                    <a:pt x="280" y="256"/>
                  </a:lnTo>
                  <a:lnTo>
                    <a:pt x="280" y="258"/>
                  </a:lnTo>
                  <a:lnTo>
                    <a:pt x="280" y="260"/>
                  </a:lnTo>
                  <a:lnTo>
                    <a:pt x="280" y="263"/>
                  </a:lnTo>
                  <a:lnTo>
                    <a:pt x="277" y="265"/>
                  </a:lnTo>
                  <a:lnTo>
                    <a:pt x="277" y="265"/>
                  </a:lnTo>
                  <a:lnTo>
                    <a:pt x="275" y="265"/>
                  </a:lnTo>
                  <a:lnTo>
                    <a:pt x="275" y="265"/>
                  </a:lnTo>
                  <a:lnTo>
                    <a:pt x="275" y="267"/>
                  </a:lnTo>
                  <a:lnTo>
                    <a:pt x="275" y="267"/>
                  </a:lnTo>
                  <a:lnTo>
                    <a:pt x="275" y="270"/>
                  </a:lnTo>
                  <a:lnTo>
                    <a:pt x="275" y="270"/>
                  </a:lnTo>
                  <a:lnTo>
                    <a:pt x="272" y="272"/>
                  </a:lnTo>
                  <a:lnTo>
                    <a:pt x="272" y="272"/>
                  </a:lnTo>
                  <a:lnTo>
                    <a:pt x="275" y="274"/>
                  </a:lnTo>
                  <a:lnTo>
                    <a:pt x="275" y="274"/>
                  </a:lnTo>
                  <a:lnTo>
                    <a:pt x="275" y="274"/>
                  </a:lnTo>
                  <a:lnTo>
                    <a:pt x="275" y="277"/>
                  </a:lnTo>
                  <a:lnTo>
                    <a:pt x="275" y="277"/>
                  </a:lnTo>
                  <a:lnTo>
                    <a:pt x="275" y="277"/>
                  </a:lnTo>
                  <a:lnTo>
                    <a:pt x="272" y="279"/>
                  </a:lnTo>
                  <a:lnTo>
                    <a:pt x="270" y="282"/>
                  </a:lnTo>
                  <a:lnTo>
                    <a:pt x="270" y="282"/>
                  </a:lnTo>
                  <a:lnTo>
                    <a:pt x="268" y="286"/>
                  </a:lnTo>
                  <a:lnTo>
                    <a:pt x="265" y="291"/>
                  </a:lnTo>
                  <a:lnTo>
                    <a:pt x="265" y="291"/>
                  </a:lnTo>
                  <a:lnTo>
                    <a:pt x="265" y="291"/>
                  </a:lnTo>
                  <a:lnTo>
                    <a:pt x="265" y="293"/>
                  </a:lnTo>
                  <a:lnTo>
                    <a:pt x="265" y="293"/>
                  </a:lnTo>
                  <a:lnTo>
                    <a:pt x="265" y="293"/>
                  </a:lnTo>
                  <a:lnTo>
                    <a:pt x="265" y="303"/>
                  </a:lnTo>
                  <a:lnTo>
                    <a:pt x="263" y="308"/>
                  </a:lnTo>
                  <a:lnTo>
                    <a:pt x="261" y="312"/>
                  </a:lnTo>
                  <a:lnTo>
                    <a:pt x="258" y="317"/>
                  </a:lnTo>
                  <a:lnTo>
                    <a:pt x="254" y="324"/>
                  </a:lnTo>
                  <a:lnTo>
                    <a:pt x="251" y="329"/>
                  </a:lnTo>
                  <a:lnTo>
                    <a:pt x="249" y="334"/>
                  </a:lnTo>
                  <a:lnTo>
                    <a:pt x="244" y="341"/>
                  </a:lnTo>
                  <a:lnTo>
                    <a:pt x="244" y="341"/>
                  </a:lnTo>
                  <a:lnTo>
                    <a:pt x="244" y="343"/>
                  </a:lnTo>
                  <a:lnTo>
                    <a:pt x="244" y="343"/>
                  </a:lnTo>
                  <a:lnTo>
                    <a:pt x="242" y="350"/>
                  </a:lnTo>
                  <a:lnTo>
                    <a:pt x="239" y="357"/>
                  </a:lnTo>
                  <a:lnTo>
                    <a:pt x="239" y="357"/>
                  </a:lnTo>
                  <a:lnTo>
                    <a:pt x="239" y="360"/>
                  </a:lnTo>
                  <a:lnTo>
                    <a:pt x="239" y="360"/>
                  </a:lnTo>
                  <a:lnTo>
                    <a:pt x="239" y="360"/>
                  </a:lnTo>
                  <a:lnTo>
                    <a:pt x="242" y="360"/>
                  </a:lnTo>
                  <a:lnTo>
                    <a:pt x="242" y="360"/>
                  </a:lnTo>
                  <a:lnTo>
                    <a:pt x="246" y="362"/>
                  </a:lnTo>
                  <a:lnTo>
                    <a:pt x="246" y="362"/>
                  </a:lnTo>
                  <a:lnTo>
                    <a:pt x="246" y="362"/>
                  </a:lnTo>
                  <a:lnTo>
                    <a:pt x="246" y="364"/>
                  </a:lnTo>
                  <a:lnTo>
                    <a:pt x="246" y="364"/>
                  </a:lnTo>
                  <a:lnTo>
                    <a:pt x="246" y="364"/>
                  </a:lnTo>
                  <a:lnTo>
                    <a:pt x="246" y="367"/>
                  </a:lnTo>
                  <a:lnTo>
                    <a:pt x="244" y="367"/>
                  </a:lnTo>
                  <a:lnTo>
                    <a:pt x="242" y="369"/>
                  </a:lnTo>
                  <a:lnTo>
                    <a:pt x="242" y="369"/>
                  </a:lnTo>
                  <a:lnTo>
                    <a:pt x="242" y="369"/>
                  </a:lnTo>
                  <a:lnTo>
                    <a:pt x="242" y="371"/>
                  </a:lnTo>
                  <a:lnTo>
                    <a:pt x="239" y="371"/>
                  </a:lnTo>
                  <a:lnTo>
                    <a:pt x="239" y="374"/>
                  </a:lnTo>
                  <a:lnTo>
                    <a:pt x="239" y="374"/>
                  </a:lnTo>
                  <a:lnTo>
                    <a:pt x="242" y="374"/>
                  </a:lnTo>
                  <a:lnTo>
                    <a:pt x="242" y="374"/>
                  </a:lnTo>
                  <a:lnTo>
                    <a:pt x="242" y="374"/>
                  </a:lnTo>
                  <a:lnTo>
                    <a:pt x="242" y="376"/>
                  </a:lnTo>
                  <a:lnTo>
                    <a:pt x="244" y="376"/>
                  </a:lnTo>
                  <a:lnTo>
                    <a:pt x="244" y="376"/>
                  </a:lnTo>
                  <a:lnTo>
                    <a:pt x="244" y="379"/>
                  </a:lnTo>
                  <a:lnTo>
                    <a:pt x="242" y="379"/>
                  </a:lnTo>
                  <a:lnTo>
                    <a:pt x="232" y="388"/>
                  </a:lnTo>
                  <a:lnTo>
                    <a:pt x="230" y="390"/>
                  </a:lnTo>
                  <a:lnTo>
                    <a:pt x="230" y="390"/>
                  </a:lnTo>
                  <a:lnTo>
                    <a:pt x="228" y="390"/>
                  </a:lnTo>
                  <a:lnTo>
                    <a:pt x="228" y="390"/>
                  </a:lnTo>
                  <a:lnTo>
                    <a:pt x="228" y="390"/>
                  </a:lnTo>
                  <a:lnTo>
                    <a:pt x="228" y="390"/>
                  </a:lnTo>
                  <a:lnTo>
                    <a:pt x="228" y="390"/>
                  </a:lnTo>
                  <a:lnTo>
                    <a:pt x="225" y="390"/>
                  </a:lnTo>
                  <a:lnTo>
                    <a:pt x="225" y="390"/>
                  </a:lnTo>
                  <a:lnTo>
                    <a:pt x="225" y="390"/>
                  </a:lnTo>
                  <a:lnTo>
                    <a:pt x="225" y="388"/>
                  </a:lnTo>
                  <a:lnTo>
                    <a:pt x="225" y="388"/>
                  </a:lnTo>
                  <a:lnTo>
                    <a:pt x="225" y="388"/>
                  </a:lnTo>
                  <a:lnTo>
                    <a:pt x="225" y="388"/>
                  </a:lnTo>
                  <a:lnTo>
                    <a:pt x="223" y="388"/>
                  </a:lnTo>
                  <a:lnTo>
                    <a:pt x="223" y="388"/>
                  </a:lnTo>
                  <a:lnTo>
                    <a:pt x="220" y="388"/>
                  </a:lnTo>
                  <a:lnTo>
                    <a:pt x="218" y="388"/>
                  </a:lnTo>
                  <a:lnTo>
                    <a:pt x="216" y="390"/>
                  </a:lnTo>
                  <a:lnTo>
                    <a:pt x="211" y="395"/>
                  </a:lnTo>
                  <a:lnTo>
                    <a:pt x="206" y="398"/>
                  </a:lnTo>
                  <a:lnTo>
                    <a:pt x="202" y="402"/>
                  </a:lnTo>
                  <a:lnTo>
                    <a:pt x="202" y="402"/>
                  </a:lnTo>
                  <a:lnTo>
                    <a:pt x="202" y="402"/>
                  </a:lnTo>
                  <a:lnTo>
                    <a:pt x="202" y="402"/>
                  </a:lnTo>
                  <a:lnTo>
                    <a:pt x="202" y="402"/>
                  </a:lnTo>
                  <a:lnTo>
                    <a:pt x="202" y="402"/>
                  </a:lnTo>
                  <a:lnTo>
                    <a:pt x="199" y="402"/>
                  </a:lnTo>
                  <a:lnTo>
                    <a:pt x="199" y="400"/>
                  </a:lnTo>
                  <a:lnTo>
                    <a:pt x="199" y="400"/>
                  </a:lnTo>
                  <a:lnTo>
                    <a:pt x="199" y="400"/>
                  </a:lnTo>
                  <a:lnTo>
                    <a:pt x="197" y="400"/>
                  </a:lnTo>
                  <a:lnTo>
                    <a:pt x="197" y="400"/>
                  </a:lnTo>
                  <a:lnTo>
                    <a:pt x="197" y="400"/>
                  </a:lnTo>
                  <a:lnTo>
                    <a:pt x="197" y="400"/>
                  </a:lnTo>
                  <a:lnTo>
                    <a:pt x="197" y="398"/>
                  </a:lnTo>
                  <a:lnTo>
                    <a:pt x="194" y="398"/>
                  </a:lnTo>
                  <a:lnTo>
                    <a:pt x="194" y="398"/>
                  </a:lnTo>
                  <a:lnTo>
                    <a:pt x="192" y="398"/>
                  </a:lnTo>
                  <a:lnTo>
                    <a:pt x="192" y="398"/>
                  </a:lnTo>
                  <a:lnTo>
                    <a:pt x="190" y="398"/>
                  </a:lnTo>
                  <a:lnTo>
                    <a:pt x="190" y="400"/>
                  </a:lnTo>
                  <a:lnTo>
                    <a:pt x="190" y="400"/>
                  </a:lnTo>
                  <a:lnTo>
                    <a:pt x="187" y="400"/>
                  </a:lnTo>
                  <a:lnTo>
                    <a:pt x="187" y="402"/>
                  </a:lnTo>
                  <a:lnTo>
                    <a:pt x="187" y="402"/>
                  </a:lnTo>
                  <a:lnTo>
                    <a:pt x="187" y="402"/>
                  </a:lnTo>
                  <a:lnTo>
                    <a:pt x="187" y="402"/>
                  </a:lnTo>
                  <a:lnTo>
                    <a:pt x="187" y="405"/>
                  </a:lnTo>
                  <a:lnTo>
                    <a:pt x="187" y="405"/>
                  </a:lnTo>
                  <a:lnTo>
                    <a:pt x="190" y="407"/>
                  </a:lnTo>
                  <a:lnTo>
                    <a:pt x="190" y="407"/>
                  </a:lnTo>
                  <a:lnTo>
                    <a:pt x="190" y="409"/>
                  </a:lnTo>
                  <a:lnTo>
                    <a:pt x="190" y="409"/>
                  </a:lnTo>
                  <a:lnTo>
                    <a:pt x="190" y="412"/>
                  </a:lnTo>
                  <a:lnTo>
                    <a:pt x="190" y="412"/>
                  </a:lnTo>
                  <a:lnTo>
                    <a:pt x="183" y="416"/>
                  </a:lnTo>
                  <a:lnTo>
                    <a:pt x="183" y="416"/>
                  </a:lnTo>
                  <a:lnTo>
                    <a:pt x="183" y="416"/>
                  </a:lnTo>
                  <a:lnTo>
                    <a:pt x="180" y="416"/>
                  </a:lnTo>
                  <a:lnTo>
                    <a:pt x="180" y="416"/>
                  </a:lnTo>
                  <a:lnTo>
                    <a:pt x="178" y="416"/>
                  </a:lnTo>
                  <a:lnTo>
                    <a:pt x="175" y="419"/>
                  </a:lnTo>
                  <a:lnTo>
                    <a:pt x="175" y="419"/>
                  </a:lnTo>
                  <a:lnTo>
                    <a:pt x="166" y="421"/>
                  </a:lnTo>
                  <a:lnTo>
                    <a:pt x="159" y="426"/>
                  </a:lnTo>
                  <a:lnTo>
                    <a:pt x="157" y="428"/>
                  </a:lnTo>
                  <a:lnTo>
                    <a:pt x="157" y="426"/>
                  </a:lnTo>
                  <a:lnTo>
                    <a:pt x="157" y="426"/>
                  </a:lnTo>
                  <a:lnTo>
                    <a:pt x="157" y="426"/>
                  </a:lnTo>
                  <a:lnTo>
                    <a:pt x="157" y="426"/>
                  </a:lnTo>
                  <a:lnTo>
                    <a:pt x="157" y="426"/>
                  </a:lnTo>
                  <a:lnTo>
                    <a:pt x="154" y="426"/>
                  </a:lnTo>
                  <a:lnTo>
                    <a:pt x="154" y="424"/>
                  </a:lnTo>
                  <a:lnTo>
                    <a:pt x="149" y="421"/>
                  </a:lnTo>
                  <a:lnTo>
                    <a:pt x="147" y="421"/>
                  </a:lnTo>
                  <a:lnTo>
                    <a:pt x="147" y="421"/>
                  </a:lnTo>
                  <a:lnTo>
                    <a:pt x="145" y="419"/>
                  </a:lnTo>
                  <a:lnTo>
                    <a:pt x="145" y="419"/>
                  </a:lnTo>
                  <a:lnTo>
                    <a:pt x="145" y="419"/>
                  </a:lnTo>
                  <a:lnTo>
                    <a:pt x="142" y="419"/>
                  </a:lnTo>
                  <a:lnTo>
                    <a:pt x="142" y="419"/>
                  </a:lnTo>
                  <a:lnTo>
                    <a:pt x="140" y="419"/>
                  </a:lnTo>
                  <a:lnTo>
                    <a:pt x="140" y="419"/>
                  </a:lnTo>
                  <a:lnTo>
                    <a:pt x="140" y="421"/>
                  </a:lnTo>
                  <a:lnTo>
                    <a:pt x="140" y="421"/>
                  </a:lnTo>
                  <a:lnTo>
                    <a:pt x="140" y="424"/>
                  </a:lnTo>
                  <a:lnTo>
                    <a:pt x="140" y="424"/>
                  </a:lnTo>
                  <a:lnTo>
                    <a:pt x="138" y="426"/>
                  </a:lnTo>
                  <a:lnTo>
                    <a:pt x="138" y="426"/>
                  </a:lnTo>
                  <a:lnTo>
                    <a:pt x="138" y="428"/>
                  </a:lnTo>
                  <a:lnTo>
                    <a:pt x="133" y="428"/>
                  </a:lnTo>
                  <a:lnTo>
                    <a:pt x="131" y="428"/>
                  </a:lnTo>
                  <a:lnTo>
                    <a:pt x="131" y="428"/>
                  </a:lnTo>
                  <a:lnTo>
                    <a:pt x="131" y="431"/>
                  </a:lnTo>
                  <a:lnTo>
                    <a:pt x="126" y="435"/>
                  </a:lnTo>
                  <a:lnTo>
                    <a:pt x="126" y="438"/>
                  </a:lnTo>
                  <a:lnTo>
                    <a:pt x="126" y="438"/>
                  </a:lnTo>
                  <a:lnTo>
                    <a:pt x="123" y="438"/>
                  </a:lnTo>
                  <a:lnTo>
                    <a:pt x="116" y="438"/>
                  </a:lnTo>
                  <a:lnTo>
                    <a:pt x="116" y="438"/>
                  </a:lnTo>
                  <a:lnTo>
                    <a:pt x="112" y="438"/>
                  </a:lnTo>
                  <a:lnTo>
                    <a:pt x="109" y="435"/>
                  </a:lnTo>
                  <a:lnTo>
                    <a:pt x="109" y="435"/>
                  </a:lnTo>
                  <a:lnTo>
                    <a:pt x="107" y="435"/>
                  </a:lnTo>
                  <a:lnTo>
                    <a:pt x="105" y="433"/>
                  </a:lnTo>
                  <a:lnTo>
                    <a:pt x="105" y="433"/>
                  </a:lnTo>
                  <a:lnTo>
                    <a:pt x="105" y="433"/>
                  </a:lnTo>
                  <a:lnTo>
                    <a:pt x="105" y="431"/>
                  </a:lnTo>
                  <a:lnTo>
                    <a:pt x="105" y="431"/>
                  </a:lnTo>
                  <a:lnTo>
                    <a:pt x="102" y="431"/>
                  </a:lnTo>
                  <a:lnTo>
                    <a:pt x="100" y="431"/>
                  </a:lnTo>
                  <a:lnTo>
                    <a:pt x="100" y="431"/>
                  </a:lnTo>
                  <a:lnTo>
                    <a:pt x="97" y="433"/>
                  </a:lnTo>
                  <a:lnTo>
                    <a:pt x="97" y="431"/>
                  </a:lnTo>
                  <a:lnTo>
                    <a:pt x="95" y="431"/>
                  </a:lnTo>
                  <a:lnTo>
                    <a:pt x="95" y="431"/>
                  </a:lnTo>
                  <a:lnTo>
                    <a:pt x="95" y="431"/>
                  </a:lnTo>
                  <a:lnTo>
                    <a:pt x="95" y="431"/>
                  </a:lnTo>
                  <a:lnTo>
                    <a:pt x="93" y="428"/>
                  </a:lnTo>
                  <a:lnTo>
                    <a:pt x="93" y="428"/>
                  </a:lnTo>
                  <a:lnTo>
                    <a:pt x="93" y="426"/>
                  </a:lnTo>
                  <a:lnTo>
                    <a:pt x="90" y="426"/>
                  </a:lnTo>
                  <a:lnTo>
                    <a:pt x="86" y="424"/>
                  </a:lnTo>
                  <a:lnTo>
                    <a:pt x="86" y="424"/>
                  </a:lnTo>
                  <a:lnTo>
                    <a:pt x="86" y="424"/>
                  </a:lnTo>
                  <a:lnTo>
                    <a:pt x="86" y="421"/>
                  </a:lnTo>
                  <a:lnTo>
                    <a:pt x="86" y="421"/>
                  </a:lnTo>
                  <a:lnTo>
                    <a:pt x="83" y="421"/>
                  </a:lnTo>
                  <a:lnTo>
                    <a:pt x="83" y="419"/>
                  </a:lnTo>
                  <a:lnTo>
                    <a:pt x="83" y="416"/>
                  </a:lnTo>
                  <a:lnTo>
                    <a:pt x="83" y="416"/>
                  </a:lnTo>
                  <a:lnTo>
                    <a:pt x="83" y="416"/>
                  </a:lnTo>
                  <a:lnTo>
                    <a:pt x="83" y="416"/>
                  </a:lnTo>
                  <a:lnTo>
                    <a:pt x="83" y="414"/>
                  </a:lnTo>
                  <a:lnTo>
                    <a:pt x="83" y="414"/>
                  </a:lnTo>
                  <a:lnTo>
                    <a:pt x="83" y="414"/>
                  </a:lnTo>
                  <a:lnTo>
                    <a:pt x="79" y="412"/>
                  </a:lnTo>
                  <a:lnTo>
                    <a:pt x="79" y="412"/>
                  </a:lnTo>
                  <a:lnTo>
                    <a:pt x="79" y="412"/>
                  </a:lnTo>
                  <a:lnTo>
                    <a:pt x="79" y="412"/>
                  </a:lnTo>
                  <a:lnTo>
                    <a:pt x="79" y="409"/>
                  </a:lnTo>
                  <a:lnTo>
                    <a:pt x="79" y="409"/>
                  </a:lnTo>
                  <a:lnTo>
                    <a:pt x="81" y="407"/>
                  </a:lnTo>
                  <a:lnTo>
                    <a:pt x="81" y="407"/>
                  </a:lnTo>
                  <a:lnTo>
                    <a:pt x="81" y="407"/>
                  </a:lnTo>
                  <a:lnTo>
                    <a:pt x="81" y="407"/>
                  </a:lnTo>
                  <a:lnTo>
                    <a:pt x="81" y="407"/>
                  </a:lnTo>
                  <a:lnTo>
                    <a:pt x="81" y="405"/>
                  </a:lnTo>
                  <a:lnTo>
                    <a:pt x="81" y="405"/>
                  </a:lnTo>
                  <a:lnTo>
                    <a:pt x="79" y="405"/>
                  </a:lnTo>
                  <a:lnTo>
                    <a:pt x="79" y="405"/>
                  </a:lnTo>
                  <a:lnTo>
                    <a:pt x="79" y="402"/>
                  </a:lnTo>
                  <a:lnTo>
                    <a:pt x="76" y="402"/>
                  </a:lnTo>
                  <a:lnTo>
                    <a:pt x="76" y="402"/>
                  </a:lnTo>
                  <a:lnTo>
                    <a:pt x="71" y="405"/>
                  </a:lnTo>
                  <a:lnTo>
                    <a:pt x="71" y="405"/>
                  </a:lnTo>
                  <a:lnTo>
                    <a:pt x="62" y="402"/>
                  </a:lnTo>
                  <a:lnTo>
                    <a:pt x="62" y="402"/>
                  </a:lnTo>
                  <a:lnTo>
                    <a:pt x="60" y="402"/>
                  </a:lnTo>
                  <a:lnTo>
                    <a:pt x="60" y="400"/>
                  </a:lnTo>
                  <a:lnTo>
                    <a:pt x="60" y="400"/>
                  </a:lnTo>
                  <a:lnTo>
                    <a:pt x="60" y="400"/>
                  </a:lnTo>
                  <a:lnTo>
                    <a:pt x="60" y="400"/>
                  </a:lnTo>
                  <a:lnTo>
                    <a:pt x="60" y="398"/>
                  </a:lnTo>
                  <a:lnTo>
                    <a:pt x="60" y="398"/>
                  </a:lnTo>
                  <a:lnTo>
                    <a:pt x="55" y="395"/>
                  </a:lnTo>
                  <a:lnTo>
                    <a:pt x="55" y="395"/>
                  </a:lnTo>
                  <a:lnTo>
                    <a:pt x="55" y="395"/>
                  </a:lnTo>
                  <a:lnTo>
                    <a:pt x="52" y="395"/>
                  </a:lnTo>
                  <a:lnTo>
                    <a:pt x="52" y="395"/>
                  </a:lnTo>
                  <a:lnTo>
                    <a:pt x="50" y="393"/>
                  </a:lnTo>
                  <a:lnTo>
                    <a:pt x="50" y="393"/>
                  </a:lnTo>
                  <a:lnTo>
                    <a:pt x="50" y="393"/>
                  </a:lnTo>
                  <a:lnTo>
                    <a:pt x="48" y="393"/>
                  </a:lnTo>
                  <a:lnTo>
                    <a:pt x="43" y="390"/>
                  </a:lnTo>
                  <a:lnTo>
                    <a:pt x="43" y="390"/>
                  </a:lnTo>
                  <a:lnTo>
                    <a:pt x="43" y="390"/>
                  </a:lnTo>
                  <a:lnTo>
                    <a:pt x="43" y="388"/>
                  </a:lnTo>
                  <a:lnTo>
                    <a:pt x="41" y="386"/>
                  </a:lnTo>
                  <a:lnTo>
                    <a:pt x="41" y="383"/>
                  </a:lnTo>
                  <a:lnTo>
                    <a:pt x="41" y="383"/>
                  </a:lnTo>
                  <a:lnTo>
                    <a:pt x="38" y="383"/>
                  </a:lnTo>
                  <a:lnTo>
                    <a:pt x="38" y="381"/>
                  </a:lnTo>
                  <a:lnTo>
                    <a:pt x="29" y="376"/>
                  </a:lnTo>
                  <a:lnTo>
                    <a:pt x="29" y="374"/>
                  </a:lnTo>
                  <a:lnTo>
                    <a:pt x="29" y="374"/>
                  </a:lnTo>
                  <a:lnTo>
                    <a:pt x="29" y="374"/>
                  </a:lnTo>
                  <a:lnTo>
                    <a:pt x="29" y="369"/>
                  </a:lnTo>
                  <a:lnTo>
                    <a:pt x="26" y="369"/>
                  </a:lnTo>
                  <a:lnTo>
                    <a:pt x="26" y="367"/>
                  </a:lnTo>
                  <a:lnTo>
                    <a:pt x="26" y="367"/>
                  </a:lnTo>
                  <a:lnTo>
                    <a:pt x="26" y="367"/>
                  </a:lnTo>
                  <a:lnTo>
                    <a:pt x="24" y="367"/>
                  </a:lnTo>
                  <a:lnTo>
                    <a:pt x="19" y="364"/>
                  </a:lnTo>
                  <a:lnTo>
                    <a:pt x="19" y="362"/>
                  </a:lnTo>
                  <a:lnTo>
                    <a:pt x="19" y="362"/>
                  </a:lnTo>
                  <a:lnTo>
                    <a:pt x="19" y="362"/>
                  </a:lnTo>
                  <a:lnTo>
                    <a:pt x="19" y="360"/>
                  </a:lnTo>
                  <a:lnTo>
                    <a:pt x="22" y="360"/>
                  </a:lnTo>
                  <a:lnTo>
                    <a:pt x="22" y="360"/>
                  </a:lnTo>
                  <a:lnTo>
                    <a:pt x="19" y="357"/>
                  </a:lnTo>
                  <a:lnTo>
                    <a:pt x="19" y="357"/>
                  </a:lnTo>
                  <a:lnTo>
                    <a:pt x="19" y="357"/>
                  </a:lnTo>
                  <a:lnTo>
                    <a:pt x="19" y="357"/>
                  </a:lnTo>
                  <a:lnTo>
                    <a:pt x="12" y="353"/>
                  </a:lnTo>
                  <a:lnTo>
                    <a:pt x="12" y="353"/>
                  </a:lnTo>
                  <a:lnTo>
                    <a:pt x="12" y="350"/>
                  </a:lnTo>
                  <a:lnTo>
                    <a:pt x="10" y="348"/>
                  </a:lnTo>
                  <a:lnTo>
                    <a:pt x="10" y="348"/>
                  </a:lnTo>
                  <a:lnTo>
                    <a:pt x="0" y="338"/>
                  </a:lnTo>
                  <a:lnTo>
                    <a:pt x="0" y="338"/>
                  </a:lnTo>
                  <a:lnTo>
                    <a:pt x="0" y="336"/>
                  </a:lnTo>
                  <a:lnTo>
                    <a:pt x="0" y="336"/>
                  </a:lnTo>
                  <a:lnTo>
                    <a:pt x="0" y="336"/>
                  </a:lnTo>
                  <a:lnTo>
                    <a:pt x="0" y="336"/>
                  </a:lnTo>
                  <a:lnTo>
                    <a:pt x="0" y="336"/>
                  </a:lnTo>
                  <a:lnTo>
                    <a:pt x="3" y="334"/>
                  </a:lnTo>
                  <a:lnTo>
                    <a:pt x="3" y="334"/>
                  </a:lnTo>
                  <a:lnTo>
                    <a:pt x="3" y="331"/>
                  </a:lnTo>
                  <a:lnTo>
                    <a:pt x="3" y="331"/>
                  </a:lnTo>
                  <a:lnTo>
                    <a:pt x="3" y="331"/>
                  </a:lnTo>
                  <a:lnTo>
                    <a:pt x="3" y="329"/>
                  </a:lnTo>
                  <a:lnTo>
                    <a:pt x="3" y="329"/>
                  </a:lnTo>
                  <a:lnTo>
                    <a:pt x="3" y="329"/>
                  </a:lnTo>
                  <a:lnTo>
                    <a:pt x="3" y="327"/>
                  </a:lnTo>
                  <a:lnTo>
                    <a:pt x="3" y="327"/>
                  </a:lnTo>
                  <a:lnTo>
                    <a:pt x="5" y="327"/>
                  </a:lnTo>
                  <a:lnTo>
                    <a:pt x="5" y="327"/>
                  </a:lnTo>
                  <a:lnTo>
                    <a:pt x="5" y="327"/>
                  </a:lnTo>
                  <a:lnTo>
                    <a:pt x="5" y="327"/>
                  </a:lnTo>
                  <a:lnTo>
                    <a:pt x="5" y="324"/>
                  </a:lnTo>
                  <a:lnTo>
                    <a:pt x="5" y="324"/>
                  </a:lnTo>
                  <a:lnTo>
                    <a:pt x="5" y="322"/>
                  </a:lnTo>
                  <a:lnTo>
                    <a:pt x="5" y="319"/>
                  </a:lnTo>
                  <a:lnTo>
                    <a:pt x="5" y="319"/>
                  </a:lnTo>
                  <a:lnTo>
                    <a:pt x="3" y="317"/>
                  </a:lnTo>
                  <a:lnTo>
                    <a:pt x="3" y="317"/>
                  </a:lnTo>
                  <a:lnTo>
                    <a:pt x="0" y="312"/>
                  </a:lnTo>
                  <a:lnTo>
                    <a:pt x="0" y="312"/>
                  </a:lnTo>
                  <a:lnTo>
                    <a:pt x="0" y="312"/>
                  </a:lnTo>
                  <a:lnTo>
                    <a:pt x="0" y="310"/>
                  </a:lnTo>
                  <a:lnTo>
                    <a:pt x="0" y="308"/>
                  </a:lnTo>
                  <a:lnTo>
                    <a:pt x="0" y="305"/>
                  </a:lnTo>
                  <a:lnTo>
                    <a:pt x="0" y="305"/>
                  </a:lnTo>
                  <a:lnTo>
                    <a:pt x="0" y="305"/>
                  </a:lnTo>
                  <a:lnTo>
                    <a:pt x="3" y="308"/>
                  </a:lnTo>
                  <a:lnTo>
                    <a:pt x="8" y="305"/>
                  </a:lnTo>
                  <a:lnTo>
                    <a:pt x="15" y="300"/>
                  </a:lnTo>
                  <a:lnTo>
                    <a:pt x="22" y="300"/>
                  </a:lnTo>
                  <a:lnTo>
                    <a:pt x="24" y="298"/>
                  </a:lnTo>
                  <a:lnTo>
                    <a:pt x="26" y="296"/>
                  </a:lnTo>
                  <a:lnTo>
                    <a:pt x="26" y="293"/>
                  </a:lnTo>
                  <a:lnTo>
                    <a:pt x="26" y="282"/>
                  </a:lnTo>
                  <a:lnTo>
                    <a:pt x="26" y="279"/>
                  </a:lnTo>
                  <a:lnTo>
                    <a:pt x="29" y="279"/>
                  </a:lnTo>
                  <a:lnTo>
                    <a:pt x="34" y="279"/>
                  </a:lnTo>
                  <a:lnTo>
                    <a:pt x="36" y="277"/>
                  </a:lnTo>
                  <a:lnTo>
                    <a:pt x="36" y="274"/>
                  </a:lnTo>
                  <a:lnTo>
                    <a:pt x="36" y="274"/>
                  </a:lnTo>
                  <a:lnTo>
                    <a:pt x="36" y="272"/>
                  </a:lnTo>
                  <a:lnTo>
                    <a:pt x="36" y="272"/>
                  </a:lnTo>
                  <a:lnTo>
                    <a:pt x="34" y="270"/>
                  </a:lnTo>
                  <a:lnTo>
                    <a:pt x="34" y="267"/>
                  </a:lnTo>
                  <a:lnTo>
                    <a:pt x="34" y="265"/>
                  </a:lnTo>
                  <a:lnTo>
                    <a:pt x="34" y="263"/>
                  </a:lnTo>
                  <a:lnTo>
                    <a:pt x="31" y="260"/>
                  </a:lnTo>
                  <a:lnTo>
                    <a:pt x="31" y="260"/>
                  </a:lnTo>
                  <a:lnTo>
                    <a:pt x="29" y="258"/>
                  </a:lnTo>
                  <a:lnTo>
                    <a:pt x="29" y="256"/>
                  </a:lnTo>
                  <a:lnTo>
                    <a:pt x="31" y="253"/>
                  </a:lnTo>
                  <a:lnTo>
                    <a:pt x="34" y="251"/>
                  </a:lnTo>
                  <a:lnTo>
                    <a:pt x="34" y="248"/>
                  </a:lnTo>
                  <a:lnTo>
                    <a:pt x="34" y="246"/>
                  </a:lnTo>
                  <a:lnTo>
                    <a:pt x="34" y="244"/>
                  </a:lnTo>
                  <a:lnTo>
                    <a:pt x="34" y="239"/>
                  </a:lnTo>
                  <a:lnTo>
                    <a:pt x="36" y="237"/>
                  </a:lnTo>
                  <a:lnTo>
                    <a:pt x="38" y="229"/>
                  </a:lnTo>
                  <a:lnTo>
                    <a:pt x="41" y="225"/>
                  </a:lnTo>
                  <a:lnTo>
                    <a:pt x="43" y="222"/>
                  </a:lnTo>
                  <a:lnTo>
                    <a:pt x="45" y="222"/>
                  </a:lnTo>
                  <a:lnTo>
                    <a:pt x="48" y="222"/>
                  </a:lnTo>
                  <a:lnTo>
                    <a:pt x="48" y="225"/>
                  </a:lnTo>
                  <a:lnTo>
                    <a:pt x="52" y="225"/>
                  </a:lnTo>
                  <a:lnTo>
                    <a:pt x="52" y="227"/>
                  </a:lnTo>
                  <a:lnTo>
                    <a:pt x="55" y="229"/>
                  </a:lnTo>
                  <a:lnTo>
                    <a:pt x="55" y="229"/>
                  </a:lnTo>
                  <a:lnTo>
                    <a:pt x="55" y="232"/>
                  </a:lnTo>
                  <a:lnTo>
                    <a:pt x="57" y="232"/>
                  </a:lnTo>
                  <a:lnTo>
                    <a:pt x="57" y="232"/>
                  </a:lnTo>
                  <a:lnTo>
                    <a:pt x="57" y="232"/>
                  </a:lnTo>
                  <a:lnTo>
                    <a:pt x="55" y="234"/>
                  </a:lnTo>
                  <a:lnTo>
                    <a:pt x="55" y="234"/>
                  </a:lnTo>
                  <a:lnTo>
                    <a:pt x="55" y="234"/>
                  </a:lnTo>
                  <a:lnTo>
                    <a:pt x="55" y="237"/>
                  </a:lnTo>
                  <a:lnTo>
                    <a:pt x="55" y="237"/>
                  </a:lnTo>
                  <a:lnTo>
                    <a:pt x="55" y="237"/>
                  </a:lnTo>
                  <a:lnTo>
                    <a:pt x="55" y="239"/>
                  </a:lnTo>
                  <a:lnTo>
                    <a:pt x="57" y="239"/>
                  </a:lnTo>
                  <a:lnTo>
                    <a:pt x="60" y="237"/>
                  </a:lnTo>
                  <a:lnTo>
                    <a:pt x="62" y="234"/>
                  </a:lnTo>
                  <a:lnTo>
                    <a:pt x="62" y="234"/>
                  </a:lnTo>
                  <a:lnTo>
                    <a:pt x="62" y="229"/>
                  </a:lnTo>
                  <a:lnTo>
                    <a:pt x="62" y="229"/>
                  </a:lnTo>
                  <a:lnTo>
                    <a:pt x="64" y="227"/>
                  </a:lnTo>
                  <a:lnTo>
                    <a:pt x="64" y="227"/>
                  </a:lnTo>
                  <a:lnTo>
                    <a:pt x="67" y="229"/>
                  </a:lnTo>
                  <a:lnTo>
                    <a:pt x="67" y="229"/>
                  </a:lnTo>
                  <a:lnTo>
                    <a:pt x="69" y="229"/>
                  </a:lnTo>
                  <a:lnTo>
                    <a:pt x="69" y="227"/>
                  </a:lnTo>
                  <a:lnTo>
                    <a:pt x="69" y="227"/>
                  </a:lnTo>
                  <a:lnTo>
                    <a:pt x="67" y="225"/>
                  </a:lnTo>
                  <a:lnTo>
                    <a:pt x="67" y="220"/>
                  </a:lnTo>
                  <a:lnTo>
                    <a:pt x="67" y="218"/>
                  </a:lnTo>
                  <a:lnTo>
                    <a:pt x="64" y="218"/>
                  </a:lnTo>
                  <a:lnTo>
                    <a:pt x="64" y="218"/>
                  </a:lnTo>
                  <a:lnTo>
                    <a:pt x="64" y="215"/>
                  </a:lnTo>
                  <a:lnTo>
                    <a:pt x="62" y="215"/>
                  </a:lnTo>
                  <a:lnTo>
                    <a:pt x="62" y="215"/>
                  </a:lnTo>
                  <a:lnTo>
                    <a:pt x="62" y="213"/>
                  </a:lnTo>
                  <a:lnTo>
                    <a:pt x="62" y="213"/>
                  </a:lnTo>
                  <a:lnTo>
                    <a:pt x="62" y="213"/>
                  </a:lnTo>
                  <a:lnTo>
                    <a:pt x="67" y="211"/>
                  </a:lnTo>
                  <a:lnTo>
                    <a:pt x="67" y="208"/>
                  </a:lnTo>
                  <a:lnTo>
                    <a:pt x="67" y="206"/>
                  </a:lnTo>
                  <a:lnTo>
                    <a:pt x="67" y="201"/>
                  </a:lnTo>
                  <a:lnTo>
                    <a:pt x="67" y="199"/>
                  </a:lnTo>
                  <a:lnTo>
                    <a:pt x="67" y="199"/>
                  </a:lnTo>
                  <a:lnTo>
                    <a:pt x="69" y="192"/>
                  </a:lnTo>
                  <a:lnTo>
                    <a:pt x="71" y="187"/>
                  </a:lnTo>
                  <a:lnTo>
                    <a:pt x="71" y="187"/>
                  </a:lnTo>
                  <a:lnTo>
                    <a:pt x="74" y="187"/>
                  </a:lnTo>
                  <a:lnTo>
                    <a:pt x="76" y="185"/>
                  </a:lnTo>
                  <a:lnTo>
                    <a:pt x="79" y="185"/>
                  </a:lnTo>
                  <a:lnTo>
                    <a:pt x="79" y="185"/>
                  </a:lnTo>
                  <a:lnTo>
                    <a:pt x="79" y="185"/>
                  </a:lnTo>
                  <a:lnTo>
                    <a:pt x="79" y="185"/>
                  </a:lnTo>
                  <a:lnTo>
                    <a:pt x="81" y="185"/>
                  </a:lnTo>
                  <a:lnTo>
                    <a:pt x="81" y="182"/>
                  </a:lnTo>
                  <a:lnTo>
                    <a:pt x="81" y="177"/>
                  </a:lnTo>
                  <a:lnTo>
                    <a:pt x="81" y="175"/>
                  </a:lnTo>
                  <a:lnTo>
                    <a:pt x="88" y="168"/>
                  </a:lnTo>
                  <a:lnTo>
                    <a:pt x="88" y="168"/>
                  </a:lnTo>
                  <a:lnTo>
                    <a:pt x="93" y="166"/>
                  </a:lnTo>
                  <a:lnTo>
                    <a:pt x="95" y="168"/>
                  </a:lnTo>
                  <a:lnTo>
                    <a:pt x="95" y="170"/>
                  </a:lnTo>
                  <a:lnTo>
                    <a:pt x="97" y="170"/>
                  </a:lnTo>
                  <a:lnTo>
                    <a:pt x="100" y="173"/>
                  </a:lnTo>
                  <a:lnTo>
                    <a:pt x="102" y="173"/>
                  </a:lnTo>
                  <a:lnTo>
                    <a:pt x="105" y="168"/>
                  </a:lnTo>
                  <a:lnTo>
                    <a:pt x="107" y="168"/>
                  </a:lnTo>
                  <a:lnTo>
                    <a:pt x="109" y="166"/>
                  </a:lnTo>
                  <a:lnTo>
                    <a:pt x="109" y="166"/>
                  </a:lnTo>
                  <a:lnTo>
                    <a:pt x="112" y="163"/>
                  </a:lnTo>
                  <a:lnTo>
                    <a:pt x="114" y="163"/>
                  </a:lnTo>
                  <a:lnTo>
                    <a:pt x="116" y="158"/>
                  </a:lnTo>
                  <a:lnTo>
                    <a:pt x="116" y="158"/>
                  </a:lnTo>
                  <a:lnTo>
                    <a:pt x="121" y="156"/>
                  </a:lnTo>
                  <a:lnTo>
                    <a:pt x="121" y="154"/>
                  </a:lnTo>
                  <a:lnTo>
                    <a:pt x="123" y="149"/>
                  </a:lnTo>
                  <a:lnTo>
                    <a:pt x="126" y="144"/>
                  </a:lnTo>
                  <a:lnTo>
                    <a:pt x="135" y="135"/>
                  </a:lnTo>
                  <a:lnTo>
                    <a:pt x="140" y="130"/>
                  </a:lnTo>
                  <a:lnTo>
                    <a:pt x="140" y="130"/>
                  </a:lnTo>
                  <a:lnTo>
                    <a:pt x="142" y="125"/>
                  </a:lnTo>
                  <a:lnTo>
                    <a:pt x="142" y="125"/>
                  </a:lnTo>
                  <a:lnTo>
                    <a:pt x="140" y="123"/>
                  </a:lnTo>
                  <a:lnTo>
                    <a:pt x="140" y="123"/>
                  </a:lnTo>
                  <a:lnTo>
                    <a:pt x="140" y="123"/>
                  </a:lnTo>
                  <a:lnTo>
                    <a:pt x="142" y="121"/>
                  </a:lnTo>
                  <a:lnTo>
                    <a:pt x="142" y="118"/>
                  </a:lnTo>
                  <a:lnTo>
                    <a:pt x="142" y="116"/>
                  </a:lnTo>
                  <a:lnTo>
                    <a:pt x="140" y="116"/>
                  </a:lnTo>
                  <a:lnTo>
                    <a:pt x="140" y="114"/>
                  </a:lnTo>
                  <a:lnTo>
                    <a:pt x="138" y="114"/>
                  </a:lnTo>
                  <a:lnTo>
                    <a:pt x="138" y="111"/>
                  </a:lnTo>
                  <a:lnTo>
                    <a:pt x="140" y="111"/>
                  </a:lnTo>
                  <a:lnTo>
                    <a:pt x="140" y="109"/>
                  </a:lnTo>
                  <a:lnTo>
                    <a:pt x="140" y="106"/>
                  </a:lnTo>
                  <a:lnTo>
                    <a:pt x="140" y="104"/>
                  </a:lnTo>
                  <a:lnTo>
                    <a:pt x="142" y="104"/>
                  </a:lnTo>
                  <a:lnTo>
                    <a:pt x="142" y="102"/>
                  </a:lnTo>
                  <a:lnTo>
                    <a:pt x="142" y="99"/>
                  </a:lnTo>
                  <a:lnTo>
                    <a:pt x="142" y="99"/>
                  </a:lnTo>
                  <a:lnTo>
                    <a:pt x="142" y="97"/>
                  </a:lnTo>
                  <a:lnTo>
                    <a:pt x="142" y="97"/>
                  </a:lnTo>
                  <a:lnTo>
                    <a:pt x="142" y="95"/>
                  </a:lnTo>
                  <a:lnTo>
                    <a:pt x="142" y="92"/>
                  </a:lnTo>
                  <a:lnTo>
                    <a:pt x="142" y="92"/>
                  </a:lnTo>
                  <a:lnTo>
                    <a:pt x="145" y="95"/>
                  </a:lnTo>
                  <a:lnTo>
                    <a:pt x="145" y="92"/>
                  </a:lnTo>
                  <a:lnTo>
                    <a:pt x="145" y="92"/>
                  </a:lnTo>
                  <a:lnTo>
                    <a:pt x="145" y="90"/>
                  </a:lnTo>
                  <a:lnTo>
                    <a:pt x="145" y="90"/>
                  </a:lnTo>
                  <a:lnTo>
                    <a:pt x="145" y="90"/>
                  </a:lnTo>
                  <a:lnTo>
                    <a:pt x="145" y="87"/>
                  </a:lnTo>
                  <a:lnTo>
                    <a:pt x="145" y="85"/>
                  </a:lnTo>
                  <a:lnTo>
                    <a:pt x="145" y="83"/>
                  </a:lnTo>
                  <a:lnTo>
                    <a:pt x="145" y="80"/>
                  </a:lnTo>
                  <a:lnTo>
                    <a:pt x="145" y="76"/>
                  </a:lnTo>
                  <a:lnTo>
                    <a:pt x="145" y="73"/>
                  </a:lnTo>
                  <a:lnTo>
                    <a:pt x="145" y="71"/>
                  </a:lnTo>
                  <a:lnTo>
                    <a:pt x="147" y="66"/>
                  </a:lnTo>
                  <a:lnTo>
                    <a:pt x="147" y="64"/>
                  </a:lnTo>
                  <a:lnTo>
                    <a:pt x="147" y="59"/>
                  </a:lnTo>
                  <a:lnTo>
                    <a:pt x="147" y="57"/>
                  </a:lnTo>
                  <a:lnTo>
                    <a:pt x="147" y="50"/>
                  </a:lnTo>
                  <a:lnTo>
                    <a:pt x="149" y="50"/>
                  </a:lnTo>
                  <a:lnTo>
                    <a:pt x="152" y="47"/>
                  </a:lnTo>
                  <a:lnTo>
                    <a:pt x="152" y="47"/>
                  </a:lnTo>
                  <a:lnTo>
                    <a:pt x="152" y="43"/>
                  </a:lnTo>
                  <a:lnTo>
                    <a:pt x="152" y="43"/>
                  </a:lnTo>
                  <a:lnTo>
                    <a:pt x="152" y="40"/>
                  </a:lnTo>
                  <a:lnTo>
                    <a:pt x="149" y="38"/>
                  </a:lnTo>
                  <a:lnTo>
                    <a:pt x="149" y="35"/>
                  </a:lnTo>
                  <a:lnTo>
                    <a:pt x="149" y="35"/>
                  </a:lnTo>
                  <a:lnTo>
                    <a:pt x="149" y="35"/>
                  </a:lnTo>
                  <a:lnTo>
                    <a:pt x="149" y="35"/>
                  </a:lnTo>
                  <a:lnTo>
                    <a:pt x="149" y="33"/>
                  </a:lnTo>
                  <a:lnTo>
                    <a:pt x="149" y="33"/>
                  </a:lnTo>
                  <a:lnTo>
                    <a:pt x="147" y="33"/>
                  </a:lnTo>
                  <a:lnTo>
                    <a:pt x="147" y="31"/>
                  </a:lnTo>
                  <a:lnTo>
                    <a:pt x="149" y="26"/>
                  </a:lnTo>
                  <a:lnTo>
                    <a:pt x="149" y="24"/>
                  </a:lnTo>
                  <a:lnTo>
                    <a:pt x="147" y="21"/>
                  </a:lnTo>
                  <a:lnTo>
                    <a:pt x="147" y="19"/>
                  </a:lnTo>
                  <a:lnTo>
                    <a:pt x="145" y="16"/>
                  </a:lnTo>
                  <a:lnTo>
                    <a:pt x="140" y="12"/>
                  </a:lnTo>
                  <a:lnTo>
                    <a:pt x="140" y="9"/>
                  </a:lnTo>
                  <a:lnTo>
                    <a:pt x="140" y="7"/>
                  </a:lnTo>
                  <a:lnTo>
                    <a:pt x="142" y="7"/>
                  </a:lnTo>
                  <a:lnTo>
                    <a:pt x="142" y="5"/>
                  </a:lnTo>
                  <a:lnTo>
                    <a:pt x="147" y="5"/>
                  </a:lnTo>
                  <a:lnTo>
                    <a:pt x="147" y="5"/>
                  </a:lnTo>
                  <a:lnTo>
                    <a:pt x="152" y="2"/>
                  </a:lnTo>
                  <a:lnTo>
                    <a:pt x="152" y="0"/>
                  </a:lnTo>
                  <a:lnTo>
                    <a:pt x="152" y="0"/>
                  </a:lnTo>
                  <a:lnTo>
                    <a:pt x="152" y="0"/>
                  </a:lnTo>
                  <a:lnTo>
                    <a:pt x="152" y="0"/>
                  </a:lnTo>
                  <a:lnTo>
                    <a:pt x="152" y="0"/>
                  </a:lnTo>
                  <a:lnTo>
                    <a:pt x="152" y="2"/>
                  </a:lnTo>
                  <a:lnTo>
                    <a:pt x="152" y="2"/>
                  </a:lnTo>
                  <a:lnTo>
                    <a:pt x="152" y="2"/>
                  </a:lnTo>
                  <a:lnTo>
                    <a:pt x="152" y="2"/>
                  </a:lnTo>
                  <a:lnTo>
                    <a:pt x="154" y="12"/>
                  </a:lnTo>
                  <a:lnTo>
                    <a:pt x="157" y="21"/>
                  </a:lnTo>
                  <a:lnTo>
                    <a:pt x="159" y="31"/>
                  </a:lnTo>
                  <a:lnTo>
                    <a:pt x="159" y="40"/>
                  </a:lnTo>
                  <a:lnTo>
                    <a:pt x="161" y="50"/>
                  </a:lnTo>
                  <a:lnTo>
                    <a:pt x="164" y="59"/>
                  </a:lnTo>
                  <a:lnTo>
                    <a:pt x="166" y="69"/>
                  </a:lnTo>
                  <a:lnTo>
                    <a:pt x="166" y="80"/>
                  </a:lnTo>
                  <a:lnTo>
                    <a:pt x="168" y="87"/>
                  </a:lnTo>
                  <a:lnTo>
                    <a:pt x="171" y="97"/>
                  </a:lnTo>
                  <a:lnTo>
                    <a:pt x="171" y="104"/>
                  </a:lnTo>
                  <a:lnTo>
                    <a:pt x="173" y="114"/>
                  </a:lnTo>
                  <a:lnTo>
                    <a:pt x="185" y="111"/>
                  </a:lnTo>
                  <a:lnTo>
                    <a:pt x="197" y="109"/>
                  </a:lnTo>
                  <a:lnTo>
                    <a:pt x="211" y="106"/>
                  </a:lnTo>
                  <a:lnTo>
                    <a:pt x="223" y="104"/>
                  </a:lnTo>
                  <a:lnTo>
                    <a:pt x="235" y="102"/>
                  </a:lnTo>
                  <a:lnTo>
                    <a:pt x="246" y="99"/>
                  </a:lnTo>
                  <a:lnTo>
                    <a:pt x="261" y="97"/>
                  </a:lnTo>
                  <a:lnTo>
                    <a:pt x="272" y="95"/>
                  </a:lnTo>
                  <a:lnTo>
                    <a:pt x="272" y="95"/>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 name="Freeform 7">
              <a:extLst>
                <a:ext uri="{FF2B5EF4-FFF2-40B4-BE49-F238E27FC236}">
                  <a16:creationId xmlns:a16="http://schemas.microsoft.com/office/drawing/2014/main" id="{5CF4FE01-0A49-4BED-8900-354EC8BA9A75}"/>
                </a:ext>
              </a:extLst>
            </p:cNvPr>
            <p:cNvSpPr>
              <a:spLocks noEditPoints="1"/>
            </p:cNvSpPr>
            <p:nvPr/>
          </p:nvSpPr>
          <p:spPr bwMode="auto">
            <a:xfrm>
              <a:off x="8849519" y="1392218"/>
              <a:ext cx="652463" cy="656035"/>
            </a:xfrm>
            <a:custGeom>
              <a:avLst/>
              <a:gdLst>
                <a:gd name="T0" fmla="*/ 194 w 548"/>
                <a:gd name="T1" fmla="*/ 26 h 551"/>
                <a:gd name="T2" fmla="*/ 198 w 548"/>
                <a:gd name="T3" fmla="*/ 14 h 551"/>
                <a:gd name="T4" fmla="*/ 161 w 548"/>
                <a:gd name="T5" fmla="*/ 19 h 551"/>
                <a:gd name="T6" fmla="*/ 482 w 548"/>
                <a:gd name="T7" fmla="*/ 246 h 551"/>
                <a:gd name="T8" fmla="*/ 456 w 548"/>
                <a:gd name="T9" fmla="*/ 281 h 551"/>
                <a:gd name="T10" fmla="*/ 456 w 548"/>
                <a:gd name="T11" fmla="*/ 260 h 551"/>
                <a:gd name="T12" fmla="*/ 480 w 548"/>
                <a:gd name="T13" fmla="*/ 227 h 551"/>
                <a:gd name="T14" fmla="*/ 473 w 548"/>
                <a:gd name="T15" fmla="*/ 203 h 551"/>
                <a:gd name="T16" fmla="*/ 473 w 548"/>
                <a:gd name="T17" fmla="*/ 177 h 551"/>
                <a:gd name="T18" fmla="*/ 456 w 548"/>
                <a:gd name="T19" fmla="*/ 182 h 551"/>
                <a:gd name="T20" fmla="*/ 461 w 548"/>
                <a:gd name="T21" fmla="*/ 165 h 551"/>
                <a:gd name="T22" fmla="*/ 459 w 548"/>
                <a:gd name="T23" fmla="*/ 146 h 551"/>
                <a:gd name="T24" fmla="*/ 449 w 548"/>
                <a:gd name="T25" fmla="*/ 137 h 551"/>
                <a:gd name="T26" fmla="*/ 435 w 548"/>
                <a:gd name="T27" fmla="*/ 135 h 551"/>
                <a:gd name="T28" fmla="*/ 428 w 548"/>
                <a:gd name="T29" fmla="*/ 118 h 551"/>
                <a:gd name="T30" fmla="*/ 409 w 548"/>
                <a:gd name="T31" fmla="*/ 113 h 551"/>
                <a:gd name="T32" fmla="*/ 392 w 548"/>
                <a:gd name="T33" fmla="*/ 111 h 551"/>
                <a:gd name="T34" fmla="*/ 376 w 548"/>
                <a:gd name="T35" fmla="*/ 111 h 551"/>
                <a:gd name="T36" fmla="*/ 359 w 548"/>
                <a:gd name="T37" fmla="*/ 111 h 551"/>
                <a:gd name="T38" fmla="*/ 281 w 548"/>
                <a:gd name="T39" fmla="*/ 92 h 551"/>
                <a:gd name="T40" fmla="*/ 234 w 548"/>
                <a:gd name="T41" fmla="*/ 68 h 551"/>
                <a:gd name="T42" fmla="*/ 220 w 548"/>
                <a:gd name="T43" fmla="*/ 64 h 551"/>
                <a:gd name="T44" fmla="*/ 182 w 548"/>
                <a:gd name="T45" fmla="*/ 47 h 551"/>
                <a:gd name="T46" fmla="*/ 168 w 548"/>
                <a:gd name="T47" fmla="*/ 56 h 551"/>
                <a:gd name="T48" fmla="*/ 179 w 548"/>
                <a:gd name="T49" fmla="*/ 23 h 551"/>
                <a:gd name="T50" fmla="*/ 168 w 548"/>
                <a:gd name="T51" fmla="*/ 19 h 551"/>
                <a:gd name="T52" fmla="*/ 153 w 548"/>
                <a:gd name="T53" fmla="*/ 26 h 551"/>
                <a:gd name="T54" fmla="*/ 142 w 548"/>
                <a:gd name="T55" fmla="*/ 33 h 551"/>
                <a:gd name="T56" fmla="*/ 66 w 548"/>
                <a:gd name="T57" fmla="*/ 54 h 551"/>
                <a:gd name="T58" fmla="*/ 54 w 548"/>
                <a:gd name="T59" fmla="*/ 59 h 551"/>
                <a:gd name="T60" fmla="*/ 47 w 548"/>
                <a:gd name="T61" fmla="*/ 90 h 551"/>
                <a:gd name="T62" fmla="*/ 40 w 548"/>
                <a:gd name="T63" fmla="*/ 139 h 551"/>
                <a:gd name="T64" fmla="*/ 19 w 548"/>
                <a:gd name="T65" fmla="*/ 153 h 551"/>
                <a:gd name="T66" fmla="*/ 14 w 548"/>
                <a:gd name="T67" fmla="*/ 198 h 551"/>
                <a:gd name="T68" fmla="*/ 14 w 548"/>
                <a:gd name="T69" fmla="*/ 234 h 551"/>
                <a:gd name="T70" fmla="*/ 19 w 548"/>
                <a:gd name="T71" fmla="*/ 274 h 551"/>
                <a:gd name="T72" fmla="*/ 52 w 548"/>
                <a:gd name="T73" fmla="*/ 312 h 551"/>
                <a:gd name="T74" fmla="*/ 125 w 548"/>
                <a:gd name="T75" fmla="*/ 371 h 551"/>
                <a:gd name="T76" fmla="*/ 153 w 548"/>
                <a:gd name="T77" fmla="*/ 383 h 551"/>
                <a:gd name="T78" fmla="*/ 168 w 548"/>
                <a:gd name="T79" fmla="*/ 404 h 551"/>
                <a:gd name="T80" fmla="*/ 170 w 548"/>
                <a:gd name="T81" fmla="*/ 438 h 551"/>
                <a:gd name="T82" fmla="*/ 179 w 548"/>
                <a:gd name="T83" fmla="*/ 478 h 551"/>
                <a:gd name="T84" fmla="*/ 196 w 548"/>
                <a:gd name="T85" fmla="*/ 530 h 551"/>
                <a:gd name="T86" fmla="*/ 236 w 548"/>
                <a:gd name="T87" fmla="*/ 551 h 551"/>
                <a:gd name="T88" fmla="*/ 286 w 548"/>
                <a:gd name="T89" fmla="*/ 549 h 551"/>
                <a:gd name="T90" fmla="*/ 499 w 548"/>
                <a:gd name="T91" fmla="*/ 518 h 551"/>
                <a:gd name="T92" fmla="*/ 492 w 548"/>
                <a:gd name="T93" fmla="*/ 473 h 551"/>
                <a:gd name="T94" fmla="*/ 485 w 548"/>
                <a:gd name="T95" fmla="*/ 442 h 551"/>
                <a:gd name="T96" fmla="*/ 494 w 548"/>
                <a:gd name="T97" fmla="*/ 378 h 551"/>
                <a:gd name="T98" fmla="*/ 492 w 548"/>
                <a:gd name="T99" fmla="*/ 343 h 551"/>
                <a:gd name="T100" fmla="*/ 501 w 548"/>
                <a:gd name="T101" fmla="*/ 298 h 551"/>
                <a:gd name="T102" fmla="*/ 182 w 548"/>
                <a:gd name="T103" fmla="*/ 21 h 551"/>
                <a:gd name="T104" fmla="*/ 210 w 548"/>
                <a:gd name="T105" fmla="*/ 2 h 551"/>
                <a:gd name="T106" fmla="*/ 546 w 548"/>
                <a:gd name="T107" fmla="*/ 165 h 551"/>
                <a:gd name="T108" fmla="*/ 548 w 548"/>
                <a:gd name="T109" fmla="*/ 175 h 551"/>
                <a:gd name="T110" fmla="*/ 530 w 548"/>
                <a:gd name="T111" fmla="*/ 184 h 551"/>
                <a:gd name="T112" fmla="*/ 515 w 548"/>
                <a:gd name="T113" fmla="*/ 201 h 551"/>
                <a:gd name="T114" fmla="*/ 508 w 548"/>
                <a:gd name="T115" fmla="*/ 239 h 551"/>
                <a:gd name="T116" fmla="*/ 530 w 548"/>
                <a:gd name="T117" fmla="*/ 210 h 551"/>
                <a:gd name="T118" fmla="*/ 532 w 548"/>
                <a:gd name="T119" fmla="*/ 198 h 551"/>
                <a:gd name="T120" fmla="*/ 539 w 548"/>
                <a:gd name="T121" fmla="*/ 187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8" h="551">
                  <a:moveTo>
                    <a:pt x="177" y="38"/>
                  </a:moveTo>
                  <a:lnTo>
                    <a:pt x="179" y="40"/>
                  </a:lnTo>
                  <a:lnTo>
                    <a:pt x="179" y="42"/>
                  </a:lnTo>
                  <a:lnTo>
                    <a:pt x="184" y="38"/>
                  </a:lnTo>
                  <a:lnTo>
                    <a:pt x="189" y="38"/>
                  </a:lnTo>
                  <a:lnTo>
                    <a:pt x="189" y="35"/>
                  </a:lnTo>
                  <a:lnTo>
                    <a:pt x="189" y="35"/>
                  </a:lnTo>
                  <a:lnTo>
                    <a:pt x="189" y="33"/>
                  </a:lnTo>
                  <a:lnTo>
                    <a:pt x="191" y="30"/>
                  </a:lnTo>
                  <a:lnTo>
                    <a:pt x="194" y="30"/>
                  </a:lnTo>
                  <a:lnTo>
                    <a:pt x="196" y="30"/>
                  </a:lnTo>
                  <a:lnTo>
                    <a:pt x="196" y="28"/>
                  </a:lnTo>
                  <a:lnTo>
                    <a:pt x="196" y="28"/>
                  </a:lnTo>
                  <a:lnTo>
                    <a:pt x="194" y="26"/>
                  </a:lnTo>
                  <a:lnTo>
                    <a:pt x="194" y="26"/>
                  </a:lnTo>
                  <a:lnTo>
                    <a:pt x="189" y="28"/>
                  </a:lnTo>
                  <a:lnTo>
                    <a:pt x="187" y="30"/>
                  </a:lnTo>
                  <a:lnTo>
                    <a:pt x="187" y="33"/>
                  </a:lnTo>
                  <a:lnTo>
                    <a:pt x="179" y="35"/>
                  </a:lnTo>
                  <a:lnTo>
                    <a:pt x="177" y="38"/>
                  </a:lnTo>
                  <a:close/>
                  <a:moveTo>
                    <a:pt x="194" y="21"/>
                  </a:moveTo>
                  <a:lnTo>
                    <a:pt x="196" y="21"/>
                  </a:lnTo>
                  <a:lnTo>
                    <a:pt x="198" y="21"/>
                  </a:lnTo>
                  <a:lnTo>
                    <a:pt x="198" y="21"/>
                  </a:lnTo>
                  <a:lnTo>
                    <a:pt x="198" y="19"/>
                  </a:lnTo>
                  <a:lnTo>
                    <a:pt x="198" y="19"/>
                  </a:lnTo>
                  <a:lnTo>
                    <a:pt x="198" y="16"/>
                  </a:lnTo>
                  <a:lnTo>
                    <a:pt x="201" y="16"/>
                  </a:lnTo>
                  <a:lnTo>
                    <a:pt x="201" y="14"/>
                  </a:lnTo>
                  <a:lnTo>
                    <a:pt x="198" y="14"/>
                  </a:lnTo>
                  <a:lnTo>
                    <a:pt x="196" y="16"/>
                  </a:lnTo>
                  <a:lnTo>
                    <a:pt x="191" y="16"/>
                  </a:lnTo>
                  <a:lnTo>
                    <a:pt x="189" y="19"/>
                  </a:lnTo>
                  <a:lnTo>
                    <a:pt x="189" y="21"/>
                  </a:lnTo>
                  <a:lnTo>
                    <a:pt x="189" y="21"/>
                  </a:lnTo>
                  <a:lnTo>
                    <a:pt x="194" y="21"/>
                  </a:lnTo>
                  <a:close/>
                  <a:moveTo>
                    <a:pt x="161" y="19"/>
                  </a:moveTo>
                  <a:lnTo>
                    <a:pt x="163" y="16"/>
                  </a:lnTo>
                  <a:lnTo>
                    <a:pt x="163" y="16"/>
                  </a:lnTo>
                  <a:lnTo>
                    <a:pt x="165" y="14"/>
                  </a:lnTo>
                  <a:lnTo>
                    <a:pt x="163" y="11"/>
                  </a:lnTo>
                  <a:lnTo>
                    <a:pt x="163" y="14"/>
                  </a:lnTo>
                  <a:lnTo>
                    <a:pt x="161" y="16"/>
                  </a:lnTo>
                  <a:lnTo>
                    <a:pt x="161" y="16"/>
                  </a:lnTo>
                  <a:lnTo>
                    <a:pt x="161" y="19"/>
                  </a:lnTo>
                  <a:close/>
                  <a:moveTo>
                    <a:pt x="513" y="243"/>
                  </a:moveTo>
                  <a:lnTo>
                    <a:pt x="511" y="243"/>
                  </a:lnTo>
                  <a:lnTo>
                    <a:pt x="508" y="241"/>
                  </a:lnTo>
                  <a:lnTo>
                    <a:pt x="504" y="236"/>
                  </a:lnTo>
                  <a:lnTo>
                    <a:pt x="501" y="236"/>
                  </a:lnTo>
                  <a:lnTo>
                    <a:pt x="499" y="236"/>
                  </a:lnTo>
                  <a:lnTo>
                    <a:pt x="499" y="239"/>
                  </a:lnTo>
                  <a:lnTo>
                    <a:pt x="496" y="239"/>
                  </a:lnTo>
                  <a:lnTo>
                    <a:pt x="492" y="241"/>
                  </a:lnTo>
                  <a:lnTo>
                    <a:pt x="492" y="243"/>
                  </a:lnTo>
                  <a:lnTo>
                    <a:pt x="492" y="241"/>
                  </a:lnTo>
                  <a:lnTo>
                    <a:pt x="489" y="241"/>
                  </a:lnTo>
                  <a:lnTo>
                    <a:pt x="487" y="243"/>
                  </a:lnTo>
                  <a:lnTo>
                    <a:pt x="485" y="243"/>
                  </a:lnTo>
                  <a:lnTo>
                    <a:pt x="482" y="246"/>
                  </a:lnTo>
                  <a:lnTo>
                    <a:pt x="480" y="253"/>
                  </a:lnTo>
                  <a:lnTo>
                    <a:pt x="477" y="258"/>
                  </a:lnTo>
                  <a:lnTo>
                    <a:pt x="480" y="260"/>
                  </a:lnTo>
                  <a:lnTo>
                    <a:pt x="477" y="262"/>
                  </a:lnTo>
                  <a:lnTo>
                    <a:pt x="477" y="265"/>
                  </a:lnTo>
                  <a:lnTo>
                    <a:pt x="477" y="265"/>
                  </a:lnTo>
                  <a:lnTo>
                    <a:pt x="475" y="267"/>
                  </a:lnTo>
                  <a:lnTo>
                    <a:pt x="470" y="269"/>
                  </a:lnTo>
                  <a:lnTo>
                    <a:pt x="466" y="274"/>
                  </a:lnTo>
                  <a:lnTo>
                    <a:pt x="463" y="274"/>
                  </a:lnTo>
                  <a:lnTo>
                    <a:pt x="463" y="277"/>
                  </a:lnTo>
                  <a:lnTo>
                    <a:pt x="463" y="281"/>
                  </a:lnTo>
                  <a:lnTo>
                    <a:pt x="461" y="281"/>
                  </a:lnTo>
                  <a:lnTo>
                    <a:pt x="459" y="281"/>
                  </a:lnTo>
                  <a:lnTo>
                    <a:pt x="456" y="281"/>
                  </a:lnTo>
                  <a:lnTo>
                    <a:pt x="454" y="281"/>
                  </a:lnTo>
                  <a:lnTo>
                    <a:pt x="454" y="279"/>
                  </a:lnTo>
                  <a:lnTo>
                    <a:pt x="451" y="279"/>
                  </a:lnTo>
                  <a:lnTo>
                    <a:pt x="451" y="277"/>
                  </a:lnTo>
                  <a:lnTo>
                    <a:pt x="454" y="274"/>
                  </a:lnTo>
                  <a:lnTo>
                    <a:pt x="454" y="272"/>
                  </a:lnTo>
                  <a:lnTo>
                    <a:pt x="454" y="269"/>
                  </a:lnTo>
                  <a:lnTo>
                    <a:pt x="454" y="269"/>
                  </a:lnTo>
                  <a:lnTo>
                    <a:pt x="454" y="267"/>
                  </a:lnTo>
                  <a:lnTo>
                    <a:pt x="456" y="267"/>
                  </a:lnTo>
                  <a:lnTo>
                    <a:pt x="456" y="267"/>
                  </a:lnTo>
                  <a:lnTo>
                    <a:pt x="454" y="265"/>
                  </a:lnTo>
                  <a:lnTo>
                    <a:pt x="454" y="265"/>
                  </a:lnTo>
                  <a:lnTo>
                    <a:pt x="454" y="260"/>
                  </a:lnTo>
                  <a:lnTo>
                    <a:pt x="456" y="260"/>
                  </a:lnTo>
                  <a:lnTo>
                    <a:pt x="456" y="258"/>
                  </a:lnTo>
                  <a:lnTo>
                    <a:pt x="459" y="255"/>
                  </a:lnTo>
                  <a:lnTo>
                    <a:pt x="459" y="255"/>
                  </a:lnTo>
                  <a:lnTo>
                    <a:pt x="459" y="253"/>
                  </a:lnTo>
                  <a:lnTo>
                    <a:pt x="459" y="253"/>
                  </a:lnTo>
                  <a:lnTo>
                    <a:pt x="459" y="251"/>
                  </a:lnTo>
                  <a:lnTo>
                    <a:pt x="461" y="251"/>
                  </a:lnTo>
                  <a:lnTo>
                    <a:pt x="461" y="248"/>
                  </a:lnTo>
                  <a:lnTo>
                    <a:pt x="466" y="241"/>
                  </a:lnTo>
                  <a:lnTo>
                    <a:pt x="466" y="239"/>
                  </a:lnTo>
                  <a:lnTo>
                    <a:pt x="466" y="236"/>
                  </a:lnTo>
                  <a:lnTo>
                    <a:pt x="466" y="232"/>
                  </a:lnTo>
                  <a:lnTo>
                    <a:pt x="470" y="229"/>
                  </a:lnTo>
                  <a:lnTo>
                    <a:pt x="477" y="227"/>
                  </a:lnTo>
                  <a:lnTo>
                    <a:pt x="480" y="227"/>
                  </a:lnTo>
                  <a:lnTo>
                    <a:pt x="482" y="225"/>
                  </a:lnTo>
                  <a:lnTo>
                    <a:pt x="482" y="222"/>
                  </a:lnTo>
                  <a:lnTo>
                    <a:pt x="482" y="220"/>
                  </a:lnTo>
                  <a:lnTo>
                    <a:pt x="482" y="217"/>
                  </a:lnTo>
                  <a:lnTo>
                    <a:pt x="482" y="217"/>
                  </a:lnTo>
                  <a:lnTo>
                    <a:pt x="482" y="215"/>
                  </a:lnTo>
                  <a:lnTo>
                    <a:pt x="485" y="213"/>
                  </a:lnTo>
                  <a:lnTo>
                    <a:pt x="485" y="210"/>
                  </a:lnTo>
                  <a:lnTo>
                    <a:pt x="480" y="210"/>
                  </a:lnTo>
                  <a:lnTo>
                    <a:pt x="477" y="208"/>
                  </a:lnTo>
                  <a:lnTo>
                    <a:pt x="477" y="208"/>
                  </a:lnTo>
                  <a:lnTo>
                    <a:pt x="477" y="208"/>
                  </a:lnTo>
                  <a:lnTo>
                    <a:pt x="475" y="206"/>
                  </a:lnTo>
                  <a:lnTo>
                    <a:pt x="475" y="203"/>
                  </a:lnTo>
                  <a:lnTo>
                    <a:pt x="473" y="203"/>
                  </a:lnTo>
                  <a:lnTo>
                    <a:pt x="473" y="201"/>
                  </a:lnTo>
                  <a:lnTo>
                    <a:pt x="470" y="201"/>
                  </a:lnTo>
                  <a:lnTo>
                    <a:pt x="470" y="196"/>
                  </a:lnTo>
                  <a:lnTo>
                    <a:pt x="473" y="196"/>
                  </a:lnTo>
                  <a:lnTo>
                    <a:pt x="473" y="191"/>
                  </a:lnTo>
                  <a:lnTo>
                    <a:pt x="475" y="184"/>
                  </a:lnTo>
                  <a:lnTo>
                    <a:pt x="475" y="184"/>
                  </a:lnTo>
                  <a:lnTo>
                    <a:pt x="477" y="182"/>
                  </a:lnTo>
                  <a:lnTo>
                    <a:pt x="477" y="182"/>
                  </a:lnTo>
                  <a:lnTo>
                    <a:pt x="477" y="182"/>
                  </a:lnTo>
                  <a:lnTo>
                    <a:pt x="477" y="180"/>
                  </a:lnTo>
                  <a:lnTo>
                    <a:pt x="475" y="180"/>
                  </a:lnTo>
                  <a:lnTo>
                    <a:pt x="475" y="180"/>
                  </a:lnTo>
                  <a:lnTo>
                    <a:pt x="475" y="177"/>
                  </a:lnTo>
                  <a:lnTo>
                    <a:pt x="473" y="177"/>
                  </a:lnTo>
                  <a:lnTo>
                    <a:pt x="473" y="177"/>
                  </a:lnTo>
                  <a:lnTo>
                    <a:pt x="473" y="177"/>
                  </a:lnTo>
                  <a:lnTo>
                    <a:pt x="466" y="182"/>
                  </a:lnTo>
                  <a:lnTo>
                    <a:pt x="466" y="182"/>
                  </a:lnTo>
                  <a:lnTo>
                    <a:pt x="466" y="182"/>
                  </a:lnTo>
                  <a:lnTo>
                    <a:pt x="463" y="182"/>
                  </a:lnTo>
                  <a:lnTo>
                    <a:pt x="461" y="182"/>
                  </a:lnTo>
                  <a:lnTo>
                    <a:pt x="461" y="182"/>
                  </a:lnTo>
                  <a:lnTo>
                    <a:pt x="461" y="182"/>
                  </a:lnTo>
                  <a:lnTo>
                    <a:pt x="461" y="182"/>
                  </a:lnTo>
                  <a:lnTo>
                    <a:pt x="459" y="184"/>
                  </a:lnTo>
                  <a:lnTo>
                    <a:pt x="459" y="184"/>
                  </a:lnTo>
                  <a:lnTo>
                    <a:pt x="456" y="182"/>
                  </a:lnTo>
                  <a:lnTo>
                    <a:pt x="456" y="182"/>
                  </a:lnTo>
                  <a:lnTo>
                    <a:pt x="456" y="182"/>
                  </a:lnTo>
                  <a:lnTo>
                    <a:pt x="456" y="180"/>
                  </a:lnTo>
                  <a:lnTo>
                    <a:pt x="456" y="177"/>
                  </a:lnTo>
                  <a:lnTo>
                    <a:pt x="456" y="177"/>
                  </a:lnTo>
                  <a:lnTo>
                    <a:pt x="456" y="175"/>
                  </a:lnTo>
                  <a:lnTo>
                    <a:pt x="456" y="175"/>
                  </a:lnTo>
                  <a:lnTo>
                    <a:pt x="456" y="172"/>
                  </a:lnTo>
                  <a:lnTo>
                    <a:pt x="456" y="172"/>
                  </a:lnTo>
                  <a:lnTo>
                    <a:pt x="456" y="172"/>
                  </a:lnTo>
                  <a:lnTo>
                    <a:pt x="459" y="170"/>
                  </a:lnTo>
                  <a:lnTo>
                    <a:pt x="461" y="170"/>
                  </a:lnTo>
                  <a:lnTo>
                    <a:pt x="461" y="168"/>
                  </a:lnTo>
                  <a:lnTo>
                    <a:pt x="461" y="168"/>
                  </a:lnTo>
                  <a:lnTo>
                    <a:pt x="461" y="165"/>
                  </a:lnTo>
                  <a:lnTo>
                    <a:pt x="461" y="165"/>
                  </a:lnTo>
                  <a:lnTo>
                    <a:pt x="461" y="165"/>
                  </a:lnTo>
                  <a:lnTo>
                    <a:pt x="461" y="165"/>
                  </a:lnTo>
                  <a:lnTo>
                    <a:pt x="461" y="161"/>
                  </a:lnTo>
                  <a:lnTo>
                    <a:pt x="459" y="158"/>
                  </a:lnTo>
                  <a:lnTo>
                    <a:pt x="459" y="158"/>
                  </a:lnTo>
                  <a:lnTo>
                    <a:pt x="459" y="156"/>
                  </a:lnTo>
                  <a:lnTo>
                    <a:pt x="461" y="156"/>
                  </a:lnTo>
                  <a:lnTo>
                    <a:pt x="461" y="156"/>
                  </a:lnTo>
                  <a:lnTo>
                    <a:pt x="461" y="156"/>
                  </a:lnTo>
                  <a:lnTo>
                    <a:pt x="461" y="156"/>
                  </a:lnTo>
                  <a:lnTo>
                    <a:pt x="461" y="153"/>
                  </a:lnTo>
                  <a:lnTo>
                    <a:pt x="461" y="153"/>
                  </a:lnTo>
                  <a:lnTo>
                    <a:pt x="461" y="151"/>
                  </a:lnTo>
                  <a:lnTo>
                    <a:pt x="461" y="151"/>
                  </a:lnTo>
                  <a:lnTo>
                    <a:pt x="459" y="149"/>
                  </a:lnTo>
                  <a:lnTo>
                    <a:pt x="459" y="146"/>
                  </a:lnTo>
                  <a:lnTo>
                    <a:pt x="459" y="146"/>
                  </a:lnTo>
                  <a:lnTo>
                    <a:pt x="459" y="146"/>
                  </a:lnTo>
                  <a:lnTo>
                    <a:pt x="459" y="144"/>
                  </a:lnTo>
                  <a:lnTo>
                    <a:pt x="459" y="144"/>
                  </a:lnTo>
                  <a:lnTo>
                    <a:pt x="459" y="144"/>
                  </a:lnTo>
                  <a:lnTo>
                    <a:pt x="459" y="144"/>
                  </a:lnTo>
                  <a:lnTo>
                    <a:pt x="459" y="144"/>
                  </a:lnTo>
                  <a:lnTo>
                    <a:pt x="459" y="142"/>
                  </a:lnTo>
                  <a:lnTo>
                    <a:pt x="456" y="142"/>
                  </a:lnTo>
                  <a:lnTo>
                    <a:pt x="456" y="139"/>
                  </a:lnTo>
                  <a:lnTo>
                    <a:pt x="454" y="139"/>
                  </a:lnTo>
                  <a:lnTo>
                    <a:pt x="451" y="139"/>
                  </a:lnTo>
                  <a:lnTo>
                    <a:pt x="451" y="137"/>
                  </a:lnTo>
                  <a:lnTo>
                    <a:pt x="451" y="137"/>
                  </a:lnTo>
                  <a:lnTo>
                    <a:pt x="449" y="137"/>
                  </a:lnTo>
                  <a:lnTo>
                    <a:pt x="449" y="137"/>
                  </a:lnTo>
                  <a:lnTo>
                    <a:pt x="449" y="135"/>
                  </a:lnTo>
                  <a:lnTo>
                    <a:pt x="449" y="135"/>
                  </a:lnTo>
                  <a:lnTo>
                    <a:pt x="444" y="135"/>
                  </a:lnTo>
                  <a:lnTo>
                    <a:pt x="442" y="135"/>
                  </a:lnTo>
                  <a:lnTo>
                    <a:pt x="442" y="135"/>
                  </a:lnTo>
                  <a:lnTo>
                    <a:pt x="442" y="135"/>
                  </a:lnTo>
                  <a:lnTo>
                    <a:pt x="442" y="135"/>
                  </a:lnTo>
                  <a:lnTo>
                    <a:pt x="440" y="132"/>
                  </a:lnTo>
                  <a:lnTo>
                    <a:pt x="440" y="132"/>
                  </a:lnTo>
                  <a:lnTo>
                    <a:pt x="440" y="132"/>
                  </a:lnTo>
                  <a:lnTo>
                    <a:pt x="440" y="132"/>
                  </a:lnTo>
                  <a:lnTo>
                    <a:pt x="437" y="135"/>
                  </a:lnTo>
                  <a:lnTo>
                    <a:pt x="435" y="135"/>
                  </a:lnTo>
                  <a:lnTo>
                    <a:pt x="435" y="135"/>
                  </a:lnTo>
                  <a:lnTo>
                    <a:pt x="433" y="135"/>
                  </a:lnTo>
                  <a:lnTo>
                    <a:pt x="433" y="132"/>
                  </a:lnTo>
                  <a:lnTo>
                    <a:pt x="430" y="132"/>
                  </a:lnTo>
                  <a:lnTo>
                    <a:pt x="430" y="132"/>
                  </a:lnTo>
                  <a:lnTo>
                    <a:pt x="428" y="132"/>
                  </a:lnTo>
                  <a:lnTo>
                    <a:pt x="428" y="130"/>
                  </a:lnTo>
                  <a:lnTo>
                    <a:pt x="428" y="130"/>
                  </a:lnTo>
                  <a:lnTo>
                    <a:pt x="428" y="130"/>
                  </a:lnTo>
                  <a:lnTo>
                    <a:pt x="428" y="127"/>
                  </a:lnTo>
                  <a:lnTo>
                    <a:pt x="430" y="125"/>
                  </a:lnTo>
                  <a:lnTo>
                    <a:pt x="430" y="125"/>
                  </a:lnTo>
                  <a:lnTo>
                    <a:pt x="430" y="125"/>
                  </a:lnTo>
                  <a:lnTo>
                    <a:pt x="430" y="123"/>
                  </a:lnTo>
                  <a:lnTo>
                    <a:pt x="430" y="123"/>
                  </a:lnTo>
                  <a:lnTo>
                    <a:pt x="428" y="118"/>
                  </a:lnTo>
                  <a:lnTo>
                    <a:pt x="428" y="118"/>
                  </a:lnTo>
                  <a:lnTo>
                    <a:pt x="425" y="116"/>
                  </a:lnTo>
                  <a:lnTo>
                    <a:pt x="425" y="116"/>
                  </a:lnTo>
                  <a:lnTo>
                    <a:pt x="423" y="116"/>
                  </a:lnTo>
                  <a:lnTo>
                    <a:pt x="421" y="116"/>
                  </a:lnTo>
                  <a:lnTo>
                    <a:pt x="421" y="113"/>
                  </a:lnTo>
                  <a:lnTo>
                    <a:pt x="421" y="113"/>
                  </a:lnTo>
                  <a:lnTo>
                    <a:pt x="418" y="116"/>
                  </a:lnTo>
                  <a:lnTo>
                    <a:pt x="418" y="116"/>
                  </a:lnTo>
                  <a:lnTo>
                    <a:pt x="418" y="116"/>
                  </a:lnTo>
                  <a:lnTo>
                    <a:pt x="416" y="116"/>
                  </a:lnTo>
                  <a:lnTo>
                    <a:pt x="414" y="113"/>
                  </a:lnTo>
                  <a:lnTo>
                    <a:pt x="414" y="113"/>
                  </a:lnTo>
                  <a:lnTo>
                    <a:pt x="411" y="113"/>
                  </a:lnTo>
                  <a:lnTo>
                    <a:pt x="409" y="113"/>
                  </a:lnTo>
                  <a:lnTo>
                    <a:pt x="409" y="113"/>
                  </a:lnTo>
                  <a:lnTo>
                    <a:pt x="407" y="113"/>
                  </a:lnTo>
                  <a:lnTo>
                    <a:pt x="404" y="111"/>
                  </a:lnTo>
                  <a:lnTo>
                    <a:pt x="404" y="111"/>
                  </a:lnTo>
                  <a:lnTo>
                    <a:pt x="404" y="111"/>
                  </a:lnTo>
                  <a:lnTo>
                    <a:pt x="402" y="113"/>
                  </a:lnTo>
                  <a:lnTo>
                    <a:pt x="399" y="113"/>
                  </a:lnTo>
                  <a:lnTo>
                    <a:pt x="399" y="113"/>
                  </a:lnTo>
                  <a:lnTo>
                    <a:pt x="397" y="111"/>
                  </a:lnTo>
                  <a:lnTo>
                    <a:pt x="395" y="111"/>
                  </a:lnTo>
                  <a:lnTo>
                    <a:pt x="395" y="111"/>
                  </a:lnTo>
                  <a:lnTo>
                    <a:pt x="395" y="111"/>
                  </a:lnTo>
                  <a:lnTo>
                    <a:pt x="395" y="111"/>
                  </a:lnTo>
                  <a:lnTo>
                    <a:pt x="392" y="111"/>
                  </a:lnTo>
                  <a:lnTo>
                    <a:pt x="392" y="111"/>
                  </a:lnTo>
                  <a:lnTo>
                    <a:pt x="390" y="111"/>
                  </a:lnTo>
                  <a:lnTo>
                    <a:pt x="390" y="109"/>
                  </a:lnTo>
                  <a:lnTo>
                    <a:pt x="388" y="109"/>
                  </a:lnTo>
                  <a:lnTo>
                    <a:pt x="388" y="111"/>
                  </a:lnTo>
                  <a:lnTo>
                    <a:pt x="388" y="111"/>
                  </a:lnTo>
                  <a:lnTo>
                    <a:pt x="385" y="111"/>
                  </a:lnTo>
                  <a:lnTo>
                    <a:pt x="385" y="111"/>
                  </a:lnTo>
                  <a:lnTo>
                    <a:pt x="385" y="111"/>
                  </a:lnTo>
                  <a:lnTo>
                    <a:pt x="385" y="111"/>
                  </a:lnTo>
                  <a:lnTo>
                    <a:pt x="383" y="111"/>
                  </a:lnTo>
                  <a:lnTo>
                    <a:pt x="383" y="111"/>
                  </a:lnTo>
                  <a:lnTo>
                    <a:pt x="381" y="113"/>
                  </a:lnTo>
                  <a:lnTo>
                    <a:pt x="381" y="113"/>
                  </a:lnTo>
                  <a:lnTo>
                    <a:pt x="381" y="113"/>
                  </a:lnTo>
                  <a:lnTo>
                    <a:pt x="376" y="111"/>
                  </a:lnTo>
                  <a:lnTo>
                    <a:pt x="373" y="111"/>
                  </a:lnTo>
                  <a:lnTo>
                    <a:pt x="373" y="111"/>
                  </a:lnTo>
                  <a:lnTo>
                    <a:pt x="371" y="111"/>
                  </a:lnTo>
                  <a:lnTo>
                    <a:pt x="371" y="111"/>
                  </a:lnTo>
                  <a:lnTo>
                    <a:pt x="371" y="111"/>
                  </a:lnTo>
                  <a:lnTo>
                    <a:pt x="369" y="111"/>
                  </a:lnTo>
                  <a:lnTo>
                    <a:pt x="369" y="111"/>
                  </a:lnTo>
                  <a:lnTo>
                    <a:pt x="366" y="111"/>
                  </a:lnTo>
                  <a:lnTo>
                    <a:pt x="366" y="111"/>
                  </a:lnTo>
                  <a:lnTo>
                    <a:pt x="366" y="111"/>
                  </a:lnTo>
                  <a:lnTo>
                    <a:pt x="364" y="111"/>
                  </a:lnTo>
                  <a:lnTo>
                    <a:pt x="364" y="111"/>
                  </a:lnTo>
                  <a:lnTo>
                    <a:pt x="362" y="111"/>
                  </a:lnTo>
                  <a:lnTo>
                    <a:pt x="362" y="111"/>
                  </a:lnTo>
                  <a:lnTo>
                    <a:pt x="359" y="111"/>
                  </a:lnTo>
                  <a:lnTo>
                    <a:pt x="354" y="109"/>
                  </a:lnTo>
                  <a:lnTo>
                    <a:pt x="347" y="106"/>
                  </a:lnTo>
                  <a:lnTo>
                    <a:pt x="343" y="104"/>
                  </a:lnTo>
                  <a:lnTo>
                    <a:pt x="338" y="101"/>
                  </a:lnTo>
                  <a:lnTo>
                    <a:pt x="336" y="101"/>
                  </a:lnTo>
                  <a:lnTo>
                    <a:pt x="331" y="99"/>
                  </a:lnTo>
                  <a:lnTo>
                    <a:pt x="331" y="99"/>
                  </a:lnTo>
                  <a:lnTo>
                    <a:pt x="328" y="99"/>
                  </a:lnTo>
                  <a:lnTo>
                    <a:pt x="324" y="99"/>
                  </a:lnTo>
                  <a:lnTo>
                    <a:pt x="319" y="97"/>
                  </a:lnTo>
                  <a:lnTo>
                    <a:pt x="312" y="97"/>
                  </a:lnTo>
                  <a:lnTo>
                    <a:pt x="305" y="97"/>
                  </a:lnTo>
                  <a:lnTo>
                    <a:pt x="298" y="94"/>
                  </a:lnTo>
                  <a:lnTo>
                    <a:pt x="288" y="94"/>
                  </a:lnTo>
                  <a:lnTo>
                    <a:pt x="281" y="92"/>
                  </a:lnTo>
                  <a:lnTo>
                    <a:pt x="274" y="90"/>
                  </a:lnTo>
                  <a:lnTo>
                    <a:pt x="265" y="90"/>
                  </a:lnTo>
                  <a:lnTo>
                    <a:pt x="260" y="87"/>
                  </a:lnTo>
                  <a:lnTo>
                    <a:pt x="253" y="87"/>
                  </a:lnTo>
                  <a:lnTo>
                    <a:pt x="250" y="87"/>
                  </a:lnTo>
                  <a:lnTo>
                    <a:pt x="246" y="87"/>
                  </a:lnTo>
                  <a:lnTo>
                    <a:pt x="246" y="87"/>
                  </a:lnTo>
                  <a:lnTo>
                    <a:pt x="243" y="85"/>
                  </a:lnTo>
                  <a:lnTo>
                    <a:pt x="243" y="85"/>
                  </a:lnTo>
                  <a:lnTo>
                    <a:pt x="243" y="85"/>
                  </a:lnTo>
                  <a:lnTo>
                    <a:pt x="241" y="82"/>
                  </a:lnTo>
                  <a:lnTo>
                    <a:pt x="239" y="80"/>
                  </a:lnTo>
                  <a:lnTo>
                    <a:pt x="236" y="75"/>
                  </a:lnTo>
                  <a:lnTo>
                    <a:pt x="236" y="71"/>
                  </a:lnTo>
                  <a:lnTo>
                    <a:pt x="234" y="68"/>
                  </a:lnTo>
                  <a:lnTo>
                    <a:pt x="234" y="68"/>
                  </a:lnTo>
                  <a:lnTo>
                    <a:pt x="231" y="66"/>
                  </a:lnTo>
                  <a:lnTo>
                    <a:pt x="231" y="66"/>
                  </a:lnTo>
                  <a:lnTo>
                    <a:pt x="229" y="66"/>
                  </a:lnTo>
                  <a:lnTo>
                    <a:pt x="229" y="66"/>
                  </a:lnTo>
                  <a:lnTo>
                    <a:pt x="227" y="66"/>
                  </a:lnTo>
                  <a:lnTo>
                    <a:pt x="227" y="66"/>
                  </a:lnTo>
                  <a:lnTo>
                    <a:pt x="227" y="64"/>
                  </a:lnTo>
                  <a:lnTo>
                    <a:pt x="224" y="64"/>
                  </a:lnTo>
                  <a:lnTo>
                    <a:pt x="224" y="64"/>
                  </a:lnTo>
                  <a:lnTo>
                    <a:pt x="222" y="64"/>
                  </a:lnTo>
                  <a:lnTo>
                    <a:pt x="222" y="61"/>
                  </a:lnTo>
                  <a:lnTo>
                    <a:pt x="222" y="61"/>
                  </a:lnTo>
                  <a:lnTo>
                    <a:pt x="220" y="61"/>
                  </a:lnTo>
                  <a:lnTo>
                    <a:pt x="220" y="64"/>
                  </a:lnTo>
                  <a:lnTo>
                    <a:pt x="217" y="64"/>
                  </a:lnTo>
                  <a:lnTo>
                    <a:pt x="217" y="64"/>
                  </a:lnTo>
                  <a:lnTo>
                    <a:pt x="217" y="64"/>
                  </a:lnTo>
                  <a:lnTo>
                    <a:pt x="215" y="64"/>
                  </a:lnTo>
                  <a:lnTo>
                    <a:pt x="215" y="64"/>
                  </a:lnTo>
                  <a:lnTo>
                    <a:pt x="215" y="61"/>
                  </a:lnTo>
                  <a:lnTo>
                    <a:pt x="215" y="59"/>
                  </a:lnTo>
                  <a:lnTo>
                    <a:pt x="215" y="59"/>
                  </a:lnTo>
                  <a:lnTo>
                    <a:pt x="213" y="61"/>
                  </a:lnTo>
                  <a:lnTo>
                    <a:pt x="210" y="61"/>
                  </a:lnTo>
                  <a:lnTo>
                    <a:pt x="208" y="59"/>
                  </a:lnTo>
                  <a:lnTo>
                    <a:pt x="201" y="56"/>
                  </a:lnTo>
                  <a:lnTo>
                    <a:pt x="191" y="54"/>
                  </a:lnTo>
                  <a:lnTo>
                    <a:pt x="184" y="49"/>
                  </a:lnTo>
                  <a:lnTo>
                    <a:pt x="182" y="47"/>
                  </a:lnTo>
                  <a:lnTo>
                    <a:pt x="184" y="47"/>
                  </a:lnTo>
                  <a:lnTo>
                    <a:pt x="184" y="49"/>
                  </a:lnTo>
                  <a:lnTo>
                    <a:pt x="184" y="49"/>
                  </a:lnTo>
                  <a:lnTo>
                    <a:pt x="184" y="49"/>
                  </a:lnTo>
                  <a:lnTo>
                    <a:pt x="182" y="49"/>
                  </a:lnTo>
                  <a:lnTo>
                    <a:pt x="182" y="52"/>
                  </a:lnTo>
                  <a:lnTo>
                    <a:pt x="182" y="52"/>
                  </a:lnTo>
                  <a:lnTo>
                    <a:pt x="184" y="52"/>
                  </a:lnTo>
                  <a:lnTo>
                    <a:pt x="184" y="54"/>
                  </a:lnTo>
                  <a:lnTo>
                    <a:pt x="182" y="56"/>
                  </a:lnTo>
                  <a:lnTo>
                    <a:pt x="170" y="61"/>
                  </a:lnTo>
                  <a:lnTo>
                    <a:pt x="168" y="61"/>
                  </a:lnTo>
                  <a:lnTo>
                    <a:pt x="165" y="61"/>
                  </a:lnTo>
                  <a:lnTo>
                    <a:pt x="168" y="59"/>
                  </a:lnTo>
                  <a:lnTo>
                    <a:pt x="168" y="56"/>
                  </a:lnTo>
                  <a:lnTo>
                    <a:pt x="172" y="49"/>
                  </a:lnTo>
                  <a:lnTo>
                    <a:pt x="172" y="47"/>
                  </a:lnTo>
                  <a:lnTo>
                    <a:pt x="172" y="47"/>
                  </a:lnTo>
                  <a:lnTo>
                    <a:pt x="172" y="45"/>
                  </a:lnTo>
                  <a:lnTo>
                    <a:pt x="172" y="45"/>
                  </a:lnTo>
                  <a:lnTo>
                    <a:pt x="172" y="42"/>
                  </a:lnTo>
                  <a:lnTo>
                    <a:pt x="172" y="40"/>
                  </a:lnTo>
                  <a:lnTo>
                    <a:pt x="172" y="38"/>
                  </a:lnTo>
                  <a:lnTo>
                    <a:pt x="175" y="35"/>
                  </a:lnTo>
                  <a:lnTo>
                    <a:pt x="175" y="35"/>
                  </a:lnTo>
                  <a:lnTo>
                    <a:pt x="177" y="28"/>
                  </a:lnTo>
                  <a:lnTo>
                    <a:pt x="179" y="28"/>
                  </a:lnTo>
                  <a:lnTo>
                    <a:pt x="179" y="26"/>
                  </a:lnTo>
                  <a:lnTo>
                    <a:pt x="177" y="26"/>
                  </a:lnTo>
                  <a:lnTo>
                    <a:pt x="179" y="23"/>
                  </a:lnTo>
                  <a:lnTo>
                    <a:pt x="179" y="23"/>
                  </a:lnTo>
                  <a:lnTo>
                    <a:pt x="179" y="23"/>
                  </a:lnTo>
                  <a:lnTo>
                    <a:pt x="177" y="21"/>
                  </a:lnTo>
                  <a:lnTo>
                    <a:pt x="177" y="19"/>
                  </a:lnTo>
                  <a:lnTo>
                    <a:pt x="177" y="19"/>
                  </a:lnTo>
                  <a:lnTo>
                    <a:pt x="175" y="19"/>
                  </a:lnTo>
                  <a:lnTo>
                    <a:pt x="172" y="19"/>
                  </a:lnTo>
                  <a:lnTo>
                    <a:pt x="172" y="19"/>
                  </a:lnTo>
                  <a:lnTo>
                    <a:pt x="172" y="16"/>
                  </a:lnTo>
                  <a:lnTo>
                    <a:pt x="172" y="16"/>
                  </a:lnTo>
                  <a:lnTo>
                    <a:pt x="172" y="16"/>
                  </a:lnTo>
                  <a:lnTo>
                    <a:pt x="170" y="16"/>
                  </a:lnTo>
                  <a:lnTo>
                    <a:pt x="170" y="16"/>
                  </a:lnTo>
                  <a:lnTo>
                    <a:pt x="168" y="16"/>
                  </a:lnTo>
                  <a:lnTo>
                    <a:pt x="168" y="19"/>
                  </a:lnTo>
                  <a:lnTo>
                    <a:pt x="168" y="19"/>
                  </a:lnTo>
                  <a:lnTo>
                    <a:pt x="168" y="19"/>
                  </a:lnTo>
                  <a:lnTo>
                    <a:pt x="168" y="19"/>
                  </a:lnTo>
                  <a:lnTo>
                    <a:pt x="165" y="21"/>
                  </a:lnTo>
                  <a:lnTo>
                    <a:pt x="165" y="21"/>
                  </a:lnTo>
                  <a:lnTo>
                    <a:pt x="163" y="21"/>
                  </a:lnTo>
                  <a:lnTo>
                    <a:pt x="163" y="19"/>
                  </a:lnTo>
                  <a:lnTo>
                    <a:pt x="161" y="19"/>
                  </a:lnTo>
                  <a:lnTo>
                    <a:pt x="161" y="21"/>
                  </a:lnTo>
                  <a:lnTo>
                    <a:pt x="161" y="21"/>
                  </a:lnTo>
                  <a:lnTo>
                    <a:pt x="161" y="21"/>
                  </a:lnTo>
                  <a:lnTo>
                    <a:pt x="161" y="21"/>
                  </a:lnTo>
                  <a:lnTo>
                    <a:pt x="156" y="23"/>
                  </a:lnTo>
                  <a:lnTo>
                    <a:pt x="156" y="23"/>
                  </a:lnTo>
                  <a:lnTo>
                    <a:pt x="153" y="26"/>
                  </a:lnTo>
                  <a:lnTo>
                    <a:pt x="153" y="26"/>
                  </a:lnTo>
                  <a:lnTo>
                    <a:pt x="153" y="26"/>
                  </a:lnTo>
                  <a:lnTo>
                    <a:pt x="153" y="26"/>
                  </a:lnTo>
                  <a:lnTo>
                    <a:pt x="151" y="28"/>
                  </a:lnTo>
                  <a:lnTo>
                    <a:pt x="151" y="28"/>
                  </a:lnTo>
                  <a:lnTo>
                    <a:pt x="151" y="28"/>
                  </a:lnTo>
                  <a:lnTo>
                    <a:pt x="149" y="30"/>
                  </a:lnTo>
                  <a:lnTo>
                    <a:pt x="149" y="30"/>
                  </a:lnTo>
                  <a:lnTo>
                    <a:pt x="146" y="30"/>
                  </a:lnTo>
                  <a:lnTo>
                    <a:pt x="146" y="30"/>
                  </a:lnTo>
                  <a:lnTo>
                    <a:pt x="146" y="30"/>
                  </a:lnTo>
                  <a:lnTo>
                    <a:pt x="146" y="30"/>
                  </a:lnTo>
                  <a:lnTo>
                    <a:pt x="146" y="28"/>
                  </a:lnTo>
                  <a:lnTo>
                    <a:pt x="144" y="30"/>
                  </a:lnTo>
                  <a:lnTo>
                    <a:pt x="142" y="33"/>
                  </a:lnTo>
                  <a:lnTo>
                    <a:pt x="142" y="30"/>
                  </a:lnTo>
                  <a:lnTo>
                    <a:pt x="142" y="28"/>
                  </a:lnTo>
                  <a:lnTo>
                    <a:pt x="139" y="30"/>
                  </a:lnTo>
                  <a:lnTo>
                    <a:pt x="135" y="33"/>
                  </a:lnTo>
                  <a:lnTo>
                    <a:pt x="127" y="38"/>
                  </a:lnTo>
                  <a:lnTo>
                    <a:pt x="125" y="42"/>
                  </a:lnTo>
                  <a:lnTo>
                    <a:pt x="123" y="42"/>
                  </a:lnTo>
                  <a:lnTo>
                    <a:pt x="116" y="45"/>
                  </a:lnTo>
                  <a:lnTo>
                    <a:pt x="108" y="47"/>
                  </a:lnTo>
                  <a:lnTo>
                    <a:pt x="90" y="54"/>
                  </a:lnTo>
                  <a:lnTo>
                    <a:pt x="78" y="56"/>
                  </a:lnTo>
                  <a:lnTo>
                    <a:pt x="75" y="56"/>
                  </a:lnTo>
                  <a:lnTo>
                    <a:pt x="68" y="54"/>
                  </a:lnTo>
                  <a:lnTo>
                    <a:pt x="68" y="54"/>
                  </a:lnTo>
                  <a:lnTo>
                    <a:pt x="66" y="54"/>
                  </a:lnTo>
                  <a:lnTo>
                    <a:pt x="64" y="52"/>
                  </a:lnTo>
                  <a:lnTo>
                    <a:pt x="61" y="49"/>
                  </a:lnTo>
                  <a:lnTo>
                    <a:pt x="61" y="49"/>
                  </a:lnTo>
                  <a:lnTo>
                    <a:pt x="61" y="49"/>
                  </a:lnTo>
                  <a:lnTo>
                    <a:pt x="59" y="52"/>
                  </a:lnTo>
                  <a:lnTo>
                    <a:pt x="59" y="52"/>
                  </a:lnTo>
                  <a:lnTo>
                    <a:pt x="56" y="54"/>
                  </a:lnTo>
                  <a:lnTo>
                    <a:pt x="56" y="54"/>
                  </a:lnTo>
                  <a:lnTo>
                    <a:pt x="56" y="54"/>
                  </a:lnTo>
                  <a:lnTo>
                    <a:pt x="56" y="54"/>
                  </a:lnTo>
                  <a:lnTo>
                    <a:pt x="54" y="56"/>
                  </a:lnTo>
                  <a:lnTo>
                    <a:pt x="54" y="56"/>
                  </a:lnTo>
                  <a:lnTo>
                    <a:pt x="54" y="56"/>
                  </a:lnTo>
                  <a:lnTo>
                    <a:pt x="54" y="56"/>
                  </a:lnTo>
                  <a:lnTo>
                    <a:pt x="54" y="59"/>
                  </a:lnTo>
                  <a:lnTo>
                    <a:pt x="54" y="61"/>
                  </a:lnTo>
                  <a:lnTo>
                    <a:pt x="54" y="61"/>
                  </a:lnTo>
                  <a:lnTo>
                    <a:pt x="54" y="61"/>
                  </a:lnTo>
                  <a:lnTo>
                    <a:pt x="52" y="61"/>
                  </a:lnTo>
                  <a:lnTo>
                    <a:pt x="52" y="64"/>
                  </a:lnTo>
                  <a:lnTo>
                    <a:pt x="52" y="64"/>
                  </a:lnTo>
                  <a:lnTo>
                    <a:pt x="49" y="64"/>
                  </a:lnTo>
                  <a:lnTo>
                    <a:pt x="47" y="64"/>
                  </a:lnTo>
                  <a:lnTo>
                    <a:pt x="47" y="64"/>
                  </a:lnTo>
                  <a:lnTo>
                    <a:pt x="47" y="64"/>
                  </a:lnTo>
                  <a:lnTo>
                    <a:pt x="47" y="64"/>
                  </a:lnTo>
                  <a:lnTo>
                    <a:pt x="47" y="66"/>
                  </a:lnTo>
                  <a:lnTo>
                    <a:pt x="47" y="73"/>
                  </a:lnTo>
                  <a:lnTo>
                    <a:pt x="47" y="80"/>
                  </a:lnTo>
                  <a:lnTo>
                    <a:pt x="47" y="90"/>
                  </a:lnTo>
                  <a:lnTo>
                    <a:pt x="49" y="97"/>
                  </a:lnTo>
                  <a:lnTo>
                    <a:pt x="49" y="104"/>
                  </a:lnTo>
                  <a:lnTo>
                    <a:pt x="49" y="111"/>
                  </a:lnTo>
                  <a:lnTo>
                    <a:pt x="49" y="118"/>
                  </a:lnTo>
                  <a:lnTo>
                    <a:pt x="49" y="127"/>
                  </a:lnTo>
                  <a:lnTo>
                    <a:pt x="49" y="127"/>
                  </a:lnTo>
                  <a:lnTo>
                    <a:pt x="52" y="132"/>
                  </a:lnTo>
                  <a:lnTo>
                    <a:pt x="49" y="132"/>
                  </a:lnTo>
                  <a:lnTo>
                    <a:pt x="47" y="135"/>
                  </a:lnTo>
                  <a:lnTo>
                    <a:pt x="47" y="135"/>
                  </a:lnTo>
                  <a:lnTo>
                    <a:pt x="47" y="137"/>
                  </a:lnTo>
                  <a:lnTo>
                    <a:pt x="45" y="139"/>
                  </a:lnTo>
                  <a:lnTo>
                    <a:pt x="45" y="139"/>
                  </a:lnTo>
                  <a:lnTo>
                    <a:pt x="42" y="139"/>
                  </a:lnTo>
                  <a:lnTo>
                    <a:pt x="40" y="139"/>
                  </a:lnTo>
                  <a:lnTo>
                    <a:pt x="40" y="139"/>
                  </a:lnTo>
                  <a:lnTo>
                    <a:pt x="38" y="139"/>
                  </a:lnTo>
                  <a:lnTo>
                    <a:pt x="35" y="144"/>
                  </a:lnTo>
                  <a:lnTo>
                    <a:pt x="35" y="144"/>
                  </a:lnTo>
                  <a:lnTo>
                    <a:pt x="30" y="144"/>
                  </a:lnTo>
                  <a:lnTo>
                    <a:pt x="30" y="144"/>
                  </a:lnTo>
                  <a:lnTo>
                    <a:pt x="30" y="146"/>
                  </a:lnTo>
                  <a:lnTo>
                    <a:pt x="28" y="146"/>
                  </a:lnTo>
                  <a:lnTo>
                    <a:pt x="28" y="146"/>
                  </a:lnTo>
                  <a:lnTo>
                    <a:pt x="28" y="146"/>
                  </a:lnTo>
                  <a:lnTo>
                    <a:pt x="28" y="149"/>
                  </a:lnTo>
                  <a:lnTo>
                    <a:pt x="28" y="149"/>
                  </a:lnTo>
                  <a:lnTo>
                    <a:pt x="26" y="149"/>
                  </a:lnTo>
                  <a:lnTo>
                    <a:pt x="23" y="149"/>
                  </a:lnTo>
                  <a:lnTo>
                    <a:pt x="19" y="153"/>
                  </a:lnTo>
                  <a:lnTo>
                    <a:pt x="19" y="153"/>
                  </a:lnTo>
                  <a:lnTo>
                    <a:pt x="16" y="156"/>
                  </a:lnTo>
                  <a:lnTo>
                    <a:pt x="14" y="158"/>
                  </a:lnTo>
                  <a:lnTo>
                    <a:pt x="9" y="165"/>
                  </a:lnTo>
                  <a:lnTo>
                    <a:pt x="9" y="168"/>
                  </a:lnTo>
                  <a:lnTo>
                    <a:pt x="7" y="172"/>
                  </a:lnTo>
                  <a:lnTo>
                    <a:pt x="0" y="180"/>
                  </a:lnTo>
                  <a:lnTo>
                    <a:pt x="0" y="182"/>
                  </a:lnTo>
                  <a:lnTo>
                    <a:pt x="0" y="184"/>
                  </a:lnTo>
                  <a:lnTo>
                    <a:pt x="0" y="191"/>
                  </a:lnTo>
                  <a:lnTo>
                    <a:pt x="2" y="196"/>
                  </a:lnTo>
                  <a:lnTo>
                    <a:pt x="4" y="196"/>
                  </a:lnTo>
                  <a:lnTo>
                    <a:pt x="9" y="196"/>
                  </a:lnTo>
                  <a:lnTo>
                    <a:pt x="14" y="198"/>
                  </a:lnTo>
                  <a:lnTo>
                    <a:pt x="14" y="198"/>
                  </a:lnTo>
                  <a:lnTo>
                    <a:pt x="16" y="203"/>
                  </a:lnTo>
                  <a:lnTo>
                    <a:pt x="16" y="206"/>
                  </a:lnTo>
                  <a:lnTo>
                    <a:pt x="19" y="208"/>
                  </a:lnTo>
                  <a:lnTo>
                    <a:pt x="21" y="210"/>
                  </a:lnTo>
                  <a:lnTo>
                    <a:pt x="21" y="210"/>
                  </a:lnTo>
                  <a:lnTo>
                    <a:pt x="23" y="213"/>
                  </a:lnTo>
                  <a:lnTo>
                    <a:pt x="23" y="215"/>
                  </a:lnTo>
                  <a:lnTo>
                    <a:pt x="21" y="220"/>
                  </a:lnTo>
                  <a:lnTo>
                    <a:pt x="19" y="222"/>
                  </a:lnTo>
                  <a:lnTo>
                    <a:pt x="19" y="225"/>
                  </a:lnTo>
                  <a:lnTo>
                    <a:pt x="19" y="227"/>
                  </a:lnTo>
                  <a:lnTo>
                    <a:pt x="16" y="227"/>
                  </a:lnTo>
                  <a:lnTo>
                    <a:pt x="16" y="229"/>
                  </a:lnTo>
                  <a:lnTo>
                    <a:pt x="14" y="232"/>
                  </a:lnTo>
                  <a:lnTo>
                    <a:pt x="14" y="234"/>
                  </a:lnTo>
                  <a:lnTo>
                    <a:pt x="16" y="239"/>
                  </a:lnTo>
                  <a:lnTo>
                    <a:pt x="14" y="241"/>
                  </a:lnTo>
                  <a:lnTo>
                    <a:pt x="14" y="243"/>
                  </a:lnTo>
                  <a:lnTo>
                    <a:pt x="14" y="243"/>
                  </a:lnTo>
                  <a:lnTo>
                    <a:pt x="16" y="248"/>
                  </a:lnTo>
                  <a:lnTo>
                    <a:pt x="16" y="251"/>
                  </a:lnTo>
                  <a:lnTo>
                    <a:pt x="16" y="253"/>
                  </a:lnTo>
                  <a:lnTo>
                    <a:pt x="16" y="253"/>
                  </a:lnTo>
                  <a:lnTo>
                    <a:pt x="14" y="255"/>
                  </a:lnTo>
                  <a:lnTo>
                    <a:pt x="14" y="255"/>
                  </a:lnTo>
                  <a:lnTo>
                    <a:pt x="14" y="258"/>
                  </a:lnTo>
                  <a:lnTo>
                    <a:pt x="16" y="265"/>
                  </a:lnTo>
                  <a:lnTo>
                    <a:pt x="16" y="269"/>
                  </a:lnTo>
                  <a:lnTo>
                    <a:pt x="19" y="274"/>
                  </a:lnTo>
                  <a:lnTo>
                    <a:pt x="19" y="274"/>
                  </a:lnTo>
                  <a:lnTo>
                    <a:pt x="16" y="277"/>
                  </a:lnTo>
                  <a:lnTo>
                    <a:pt x="16" y="279"/>
                  </a:lnTo>
                  <a:lnTo>
                    <a:pt x="16" y="281"/>
                  </a:lnTo>
                  <a:lnTo>
                    <a:pt x="16" y="284"/>
                  </a:lnTo>
                  <a:lnTo>
                    <a:pt x="16" y="286"/>
                  </a:lnTo>
                  <a:lnTo>
                    <a:pt x="14" y="296"/>
                  </a:lnTo>
                  <a:lnTo>
                    <a:pt x="16" y="298"/>
                  </a:lnTo>
                  <a:lnTo>
                    <a:pt x="21" y="300"/>
                  </a:lnTo>
                  <a:lnTo>
                    <a:pt x="28" y="305"/>
                  </a:lnTo>
                  <a:lnTo>
                    <a:pt x="30" y="307"/>
                  </a:lnTo>
                  <a:lnTo>
                    <a:pt x="30" y="307"/>
                  </a:lnTo>
                  <a:lnTo>
                    <a:pt x="33" y="310"/>
                  </a:lnTo>
                  <a:lnTo>
                    <a:pt x="33" y="310"/>
                  </a:lnTo>
                  <a:lnTo>
                    <a:pt x="38" y="312"/>
                  </a:lnTo>
                  <a:lnTo>
                    <a:pt x="52" y="312"/>
                  </a:lnTo>
                  <a:lnTo>
                    <a:pt x="54" y="314"/>
                  </a:lnTo>
                  <a:lnTo>
                    <a:pt x="56" y="317"/>
                  </a:lnTo>
                  <a:lnTo>
                    <a:pt x="61" y="319"/>
                  </a:lnTo>
                  <a:lnTo>
                    <a:pt x="64" y="324"/>
                  </a:lnTo>
                  <a:lnTo>
                    <a:pt x="64" y="326"/>
                  </a:lnTo>
                  <a:lnTo>
                    <a:pt x="66" y="326"/>
                  </a:lnTo>
                  <a:lnTo>
                    <a:pt x="66" y="326"/>
                  </a:lnTo>
                  <a:lnTo>
                    <a:pt x="78" y="329"/>
                  </a:lnTo>
                  <a:lnTo>
                    <a:pt x="82" y="329"/>
                  </a:lnTo>
                  <a:lnTo>
                    <a:pt x="97" y="340"/>
                  </a:lnTo>
                  <a:lnTo>
                    <a:pt x="101" y="345"/>
                  </a:lnTo>
                  <a:lnTo>
                    <a:pt x="108" y="357"/>
                  </a:lnTo>
                  <a:lnTo>
                    <a:pt x="111" y="359"/>
                  </a:lnTo>
                  <a:lnTo>
                    <a:pt x="113" y="362"/>
                  </a:lnTo>
                  <a:lnTo>
                    <a:pt x="125" y="371"/>
                  </a:lnTo>
                  <a:lnTo>
                    <a:pt x="127" y="371"/>
                  </a:lnTo>
                  <a:lnTo>
                    <a:pt x="127" y="371"/>
                  </a:lnTo>
                  <a:lnTo>
                    <a:pt x="137" y="371"/>
                  </a:lnTo>
                  <a:lnTo>
                    <a:pt x="137" y="371"/>
                  </a:lnTo>
                  <a:lnTo>
                    <a:pt x="144" y="374"/>
                  </a:lnTo>
                  <a:lnTo>
                    <a:pt x="144" y="374"/>
                  </a:lnTo>
                  <a:lnTo>
                    <a:pt x="144" y="374"/>
                  </a:lnTo>
                  <a:lnTo>
                    <a:pt x="149" y="374"/>
                  </a:lnTo>
                  <a:lnTo>
                    <a:pt x="149" y="376"/>
                  </a:lnTo>
                  <a:lnTo>
                    <a:pt x="149" y="376"/>
                  </a:lnTo>
                  <a:lnTo>
                    <a:pt x="151" y="376"/>
                  </a:lnTo>
                  <a:lnTo>
                    <a:pt x="151" y="376"/>
                  </a:lnTo>
                  <a:lnTo>
                    <a:pt x="151" y="378"/>
                  </a:lnTo>
                  <a:lnTo>
                    <a:pt x="151" y="381"/>
                  </a:lnTo>
                  <a:lnTo>
                    <a:pt x="153" y="383"/>
                  </a:lnTo>
                  <a:lnTo>
                    <a:pt x="153" y="383"/>
                  </a:lnTo>
                  <a:lnTo>
                    <a:pt x="158" y="385"/>
                  </a:lnTo>
                  <a:lnTo>
                    <a:pt x="161" y="385"/>
                  </a:lnTo>
                  <a:lnTo>
                    <a:pt x="161" y="385"/>
                  </a:lnTo>
                  <a:lnTo>
                    <a:pt x="161" y="388"/>
                  </a:lnTo>
                  <a:lnTo>
                    <a:pt x="163" y="388"/>
                  </a:lnTo>
                  <a:lnTo>
                    <a:pt x="163" y="393"/>
                  </a:lnTo>
                  <a:lnTo>
                    <a:pt x="163" y="395"/>
                  </a:lnTo>
                  <a:lnTo>
                    <a:pt x="163" y="397"/>
                  </a:lnTo>
                  <a:lnTo>
                    <a:pt x="163" y="400"/>
                  </a:lnTo>
                  <a:lnTo>
                    <a:pt x="163" y="400"/>
                  </a:lnTo>
                  <a:lnTo>
                    <a:pt x="163" y="402"/>
                  </a:lnTo>
                  <a:lnTo>
                    <a:pt x="165" y="402"/>
                  </a:lnTo>
                  <a:lnTo>
                    <a:pt x="165" y="402"/>
                  </a:lnTo>
                  <a:lnTo>
                    <a:pt x="168" y="404"/>
                  </a:lnTo>
                  <a:lnTo>
                    <a:pt x="168" y="404"/>
                  </a:lnTo>
                  <a:lnTo>
                    <a:pt x="168" y="407"/>
                  </a:lnTo>
                  <a:lnTo>
                    <a:pt x="168" y="409"/>
                  </a:lnTo>
                  <a:lnTo>
                    <a:pt x="168" y="416"/>
                  </a:lnTo>
                  <a:lnTo>
                    <a:pt x="168" y="419"/>
                  </a:lnTo>
                  <a:lnTo>
                    <a:pt x="168" y="421"/>
                  </a:lnTo>
                  <a:lnTo>
                    <a:pt x="168" y="421"/>
                  </a:lnTo>
                  <a:lnTo>
                    <a:pt x="168" y="426"/>
                  </a:lnTo>
                  <a:lnTo>
                    <a:pt x="168" y="428"/>
                  </a:lnTo>
                  <a:lnTo>
                    <a:pt x="170" y="430"/>
                  </a:lnTo>
                  <a:lnTo>
                    <a:pt x="170" y="433"/>
                  </a:lnTo>
                  <a:lnTo>
                    <a:pt x="170" y="433"/>
                  </a:lnTo>
                  <a:lnTo>
                    <a:pt x="170" y="438"/>
                  </a:lnTo>
                  <a:lnTo>
                    <a:pt x="170" y="438"/>
                  </a:lnTo>
                  <a:lnTo>
                    <a:pt x="170" y="438"/>
                  </a:lnTo>
                  <a:lnTo>
                    <a:pt x="170" y="440"/>
                  </a:lnTo>
                  <a:lnTo>
                    <a:pt x="170" y="442"/>
                  </a:lnTo>
                  <a:lnTo>
                    <a:pt x="170" y="442"/>
                  </a:lnTo>
                  <a:lnTo>
                    <a:pt x="172" y="445"/>
                  </a:lnTo>
                  <a:lnTo>
                    <a:pt x="172" y="447"/>
                  </a:lnTo>
                  <a:lnTo>
                    <a:pt x="172" y="447"/>
                  </a:lnTo>
                  <a:lnTo>
                    <a:pt x="172" y="452"/>
                  </a:lnTo>
                  <a:lnTo>
                    <a:pt x="175" y="452"/>
                  </a:lnTo>
                  <a:lnTo>
                    <a:pt x="175" y="452"/>
                  </a:lnTo>
                  <a:lnTo>
                    <a:pt x="184" y="454"/>
                  </a:lnTo>
                  <a:lnTo>
                    <a:pt x="187" y="456"/>
                  </a:lnTo>
                  <a:lnTo>
                    <a:pt x="187" y="461"/>
                  </a:lnTo>
                  <a:lnTo>
                    <a:pt x="184" y="466"/>
                  </a:lnTo>
                  <a:lnTo>
                    <a:pt x="182" y="473"/>
                  </a:lnTo>
                  <a:lnTo>
                    <a:pt x="179" y="478"/>
                  </a:lnTo>
                  <a:lnTo>
                    <a:pt x="182" y="485"/>
                  </a:lnTo>
                  <a:lnTo>
                    <a:pt x="182" y="490"/>
                  </a:lnTo>
                  <a:lnTo>
                    <a:pt x="182" y="494"/>
                  </a:lnTo>
                  <a:lnTo>
                    <a:pt x="182" y="497"/>
                  </a:lnTo>
                  <a:lnTo>
                    <a:pt x="184" y="497"/>
                  </a:lnTo>
                  <a:lnTo>
                    <a:pt x="184" y="504"/>
                  </a:lnTo>
                  <a:lnTo>
                    <a:pt x="184" y="506"/>
                  </a:lnTo>
                  <a:lnTo>
                    <a:pt x="187" y="506"/>
                  </a:lnTo>
                  <a:lnTo>
                    <a:pt x="189" y="511"/>
                  </a:lnTo>
                  <a:lnTo>
                    <a:pt x="189" y="511"/>
                  </a:lnTo>
                  <a:lnTo>
                    <a:pt x="191" y="513"/>
                  </a:lnTo>
                  <a:lnTo>
                    <a:pt x="191" y="520"/>
                  </a:lnTo>
                  <a:lnTo>
                    <a:pt x="191" y="520"/>
                  </a:lnTo>
                  <a:lnTo>
                    <a:pt x="196" y="527"/>
                  </a:lnTo>
                  <a:lnTo>
                    <a:pt x="196" y="530"/>
                  </a:lnTo>
                  <a:lnTo>
                    <a:pt x="198" y="530"/>
                  </a:lnTo>
                  <a:lnTo>
                    <a:pt x="203" y="532"/>
                  </a:lnTo>
                  <a:lnTo>
                    <a:pt x="220" y="532"/>
                  </a:lnTo>
                  <a:lnTo>
                    <a:pt x="224" y="535"/>
                  </a:lnTo>
                  <a:lnTo>
                    <a:pt x="227" y="535"/>
                  </a:lnTo>
                  <a:lnTo>
                    <a:pt x="229" y="535"/>
                  </a:lnTo>
                  <a:lnTo>
                    <a:pt x="229" y="537"/>
                  </a:lnTo>
                  <a:lnTo>
                    <a:pt x="231" y="542"/>
                  </a:lnTo>
                  <a:lnTo>
                    <a:pt x="234" y="544"/>
                  </a:lnTo>
                  <a:lnTo>
                    <a:pt x="236" y="546"/>
                  </a:lnTo>
                  <a:lnTo>
                    <a:pt x="236" y="549"/>
                  </a:lnTo>
                  <a:lnTo>
                    <a:pt x="236" y="549"/>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53" y="551"/>
                  </a:lnTo>
                  <a:lnTo>
                    <a:pt x="269" y="549"/>
                  </a:lnTo>
                  <a:lnTo>
                    <a:pt x="286" y="549"/>
                  </a:lnTo>
                  <a:lnTo>
                    <a:pt x="302" y="546"/>
                  </a:lnTo>
                  <a:lnTo>
                    <a:pt x="319" y="546"/>
                  </a:lnTo>
                  <a:lnTo>
                    <a:pt x="336" y="544"/>
                  </a:lnTo>
                  <a:lnTo>
                    <a:pt x="352" y="542"/>
                  </a:lnTo>
                  <a:lnTo>
                    <a:pt x="369" y="542"/>
                  </a:lnTo>
                  <a:lnTo>
                    <a:pt x="385" y="539"/>
                  </a:lnTo>
                  <a:lnTo>
                    <a:pt x="402" y="539"/>
                  </a:lnTo>
                  <a:lnTo>
                    <a:pt x="418" y="537"/>
                  </a:lnTo>
                  <a:lnTo>
                    <a:pt x="435" y="535"/>
                  </a:lnTo>
                  <a:lnTo>
                    <a:pt x="451" y="535"/>
                  </a:lnTo>
                  <a:lnTo>
                    <a:pt x="468" y="532"/>
                  </a:lnTo>
                  <a:lnTo>
                    <a:pt x="485" y="530"/>
                  </a:lnTo>
                  <a:lnTo>
                    <a:pt x="501" y="530"/>
                  </a:lnTo>
                  <a:lnTo>
                    <a:pt x="499" y="520"/>
                  </a:lnTo>
                  <a:lnTo>
                    <a:pt x="499" y="518"/>
                  </a:lnTo>
                  <a:lnTo>
                    <a:pt x="501" y="516"/>
                  </a:lnTo>
                  <a:lnTo>
                    <a:pt x="501" y="516"/>
                  </a:lnTo>
                  <a:lnTo>
                    <a:pt x="499" y="513"/>
                  </a:lnTo>
                  <a:lnTo>
                    <a:pt x="499" y="511"/>
                  </a:lnTo>
                  <a:lnTo>
                    <a:pt x="499" y="511"/>
                  </a:lnTo>
                  <a:lnTo>
                    <a:pt x="499" y="509"/>
                  </a:lnTo>
                  <a:lnTo>
                    <a:pt x="499" y="506"/>
                  </a:lnTo>
                  <a:lnTo>
                    <a:pt x="501" y="504"/>
                  </a:lnTo>
                  <a:lnTo>
                    <a:pt x="501" y="494"/>
                  </a:lnTo>
                  <a:lnTo>
                    <a:pt x="501" y="492"/>
                  </a:lnTo>
                  <a:lnTo>
                    <a:pt x="499" y="490"/>
                  </a:lnTo>
                  <a:lnTo>
                    <a:pt x="494" y="485"/>
                  </a:lnTo>
                  <a:lnTo>
                    <a:pt x="494" y="482"/>
                  </a:lnTo>
                  <a:lnTo>
                    <a:pt x="494" y="482"/>
                  </a:lnTo>
                  <a:lnTo>
                    <a:pt x="492" y="473"/>
                  </a:lnTo>
                  <a:lnTo>
                    <a:pt x="492" y="471"/>
                  </a:lnTo>
                  <a:lnTo>
                    <a:pt x="489" y="468"/>
                  </a:lnTo>
                  <a:lnTo>
                    <a:pt x="487" y="466"/>
                  </a:lnTo>
                  <a:lnTo>
                    <a:pt x="485" y="466"/>
                  </a:lnTo>
                  <a:lnTo>
                    <a:pt x="485" y="464"/>
                  </a:lnTo>
                  <a:lnTo>
                    <a:pt x="487" y="459"/>
                  </a:lnTo>
                  <a:lnTo>
                    <a:pt x="487" y="456"/>
                  </a:lnTo>
                  <a:lnTo>
                    <a:pt x="487" y="456"/>
                  </a:lnTo>
                  <a:lnTo>
                    <a:pt x="487" y="456"/>
                  </a:lnTo>
                  <a:lnTo>
                    <a:pt x="485" y="454"/>
                  </a:lnTo>
                  <a:lnTo>
                    <a:pt x="485" y="452"/>
                  </a:lnTo>
                  <a:lnTo>
                    <a:pt x="485" y="449"/>
                  </a:lnTo>
                  <a:lnTo>
                    <a:pt x="485" y="449"/>
                  </a:lnTo>
                  <a:lnTo>
                    <a:pt x="485" y="447"/>
                  </a:lnTo>
                  <a:lnTo>
                    <a:pt x="485" y="442"/>
                  </a:lnTo>
                  <a:lnTo>
                    <a:pt x="482" y="442"/>
                  </a:lnTo>
                  <a:lnTo>
                    <a:pt x="482" y="440"/>
                  </a:lnTo>
                  <a:lnTo>
                    <a:pt x="482" y="435"/>
                  </a:lnTo>
                  <a:lnTo>
                    <a:pt x="482" y="426"/>
                  </a:lnTo>
                  <a:lnTo>
                    <a:pt x="482" y="423"/>
                  </a:lnTo>
                  <a:lnTo>
                    <a:pt x="487" y="411"/>
                  </a:lnTo>
                  <a:lnTo>
                    <a:pt x="489" y="404"/>
                  </a:lnTo>
                  <a:lnTo>
                    <a:pt x="487" y="402"/>
                  </a:lnTo>
                  <a:lnTo>
                    <a:pt x="487" y="400"/>
                  </a:lnTo>
                  <a:lnTo>
                    <a:pt x="489" y="397"/>
                  </a:lnTo>
                  <a:lnTo>
                    <a:pt x="492" y="385"/>
                  </a:lnTo>
                  <a:lnTo>
                    <a:pt x="494" y="381"/>
                  </a:lnTo>
                  <a:lnTo>
                    <a:pt x="494" y="378"/>
                  </a:lnTo>
                  <a:lnTo>
                    <a:pt x="494" y="378"/>
                  </a:lnTo>
                  <a:lnTo>
                    <a:pt x="494" y="378"/>
                  </a:lnTo>
                  <a:lnTo>
                    <a:pt x="494" y="376"/>
                  </a:lnTo>
                  <a:lnTo>
                    <a:pt x="494" y="376"/>
                  </a:lnTo>
                  <a:lnTo>
                    <a:pt x="494" y="374"/>
                  </a:lnTo>
                  <a:lnTo>
                    <a:pt x="494" y="374"/>
                  </a:lnTo>
                  <a:lnTo>
                    <a:pt x="494" y="371"/>
                  </a:lnTo>
                  <a:lnTo>
                    <a:pt x="492" y="369"/>
                  </a:lnTo>
                  <a:lnTo>
                    <a:pt x="492" y="369"/>
                  </a:lnTo>
                  <a:lnTo>
                    <a:pt x="489" y="367"/>
                  </a:lnTo>
                  <a:lnTo>
                    <a:pt x="489" y="364"/>
                  </a:lnTo>
                  <a:lnTo>
                    <a:pt x="489" y="355"/>
                  </a:lnTo>
                  <a:lnTo>
                    <a:pt x="489" y="352"/>
                  </a:lnTo>
                  <a:lnTo>
                    <a:pt x="492" y="350"/>
                  </a:lnTo>
                  <a:lnTo>
                    <a:pt x="492" y="350"/>
                  </a:lnTo>
                  <a:lnTo>
                    <a:pt x="492" y="345"/>
                  </a:lnTo>
                  <a:lnTo>
                    <a:pt x="492" y="343"/>
                  </a:lnTo>
                  <a:lnTo>
                    <a:pt x="494" y="331"/>
                  </a:lnTo>
                  <a:lnTo>
                    <a:pt x="496" y="331"/>
                  </a:lnTo>
                  <a:lnTo>
                    <a:pt x="496" y="329"/>
                  </a:lnTo>
                  <a:lnTo>
                    <a:pt x="504" y="326"/>
                  </a:lnTo>
                  <a:lnTo>
                    <a:pt x="504" y="324"/>
                  </a:lnTo>
                  <a:lnTo>
                    <a:pt x="506" y="322"/>
                  </a:lnTo>
                  <a:lnTo>
                    <a:pt x="506" y="319"/>
                  </a:lnTo>
                  <a:lnTo>
                    <a:pt x="506" y="317"/>
                  </a:lnTo>
                  <a:lnTo>
                    <a:pt x="506" y="314"/>
                  </a:lnTo>
                  <a:lnTo>
                    <a:pt x="501" y="310"/>
                  </a:lnTo>
                  <a:lnTo>
                    <a:pt x="501" y="305"/>
                  </a:lnTo>
                  <a:lnTo>
                    <a:pt x="501" y="305"/>
                  </a:lnTo>
                  <a:lnTo>
                    <a:pt x="501" y="303"/>
                  </a:lnTo>
                  <a:lnTo>
                    <a:pt x="501" y="300"/>
                  </a:lnTo>
                  <a:lnTo>
                    <a:pt x="501" y="298"/>
                  </a:lnTo>
                  <a:lnTo>
                    <a:pt x="501" y="296"/>
                  </a:lnTo>
                  <a:lnTo>
                    <a:pt x="501" y="293"/>
                  </a:lnTo>
                  <a:lnTo>
                    <a:pt x="504" y="279"/>
                  </a:lnTo>
                  <a:lnTo>
                    <a:pt x="504" y="274"/>
                  </a:lnTo>
                  <a:lnTo>
                    <a:pt x="506" y="269"/>
                  </a:lnTo>
                  <a:lnTo>
                    <a:pt x="511" y="262"/>
                  </a:lnTo>
                  <a:lnTo>
                    <a:pt x="511" y="260"/>
                  </a:lnTo>
                  <a:lnTo>
                    <a:pt x="511" y="258"/>
                  </a:lnTo>
                  <a:lnTo>
                    <a:pt x="513" y="258"/>
                  </a:lnTo>
                  <a:lnTo>
                    <a:pt x="513" y="258"/>
                  </a:lnTo>
                  <a:lnTo>
                    <a:pt x="513" y="255"/>
                  </a:lnTo>
                  <a:lnTo>
                    <a:pt x="513" y="246"/>
                  </a:lnTo>
                  <a:lnTo>
                    <a:pt x="513" y="243"/>
                  </a:lnTo>
                  <a:lnTo>
                    <a:pt x="513" y="243"/>
                  </a:lnTo>
                  <a:close/>
                  <a:moveTo>
                    <a:pt x="182" y="21"/>
                  </a:moveTo>
                  <a:lnTo>
                    <a:pt x="184" y="21"/>
                  </a:lnTo>
                  <a:lnTo>
                    <a:pt x="184" y="21"/>
                  </a:lnTo>
                  <a:lnTo>
                    <a:pt x="184" y="19"/>
                  </a:lnTo>
                  <a:lnTo>
                    <a:pt x="184" y="16"/>
                  </a:lnTo>
                  <a:lnTo>
                    <a:pt x="182" y="16"/>
                  </a:lnTo>
                  <a:lnTo>
                    <a:pt x="182" y="16"/>
                  </a:lnTo>
                  <a:lnTo>
                    <a:pt x="179" y="16"/>
                  </a:lnTo>
                  <a:lnTo>
                    <a:pt x="179" y="16"/>
                  </a:lnTo>
                  <a:lnTo>
                    <a:pt x="179" y="16"/>
                  </a:lnTo>
                  <a:lnTo>
                    <a:pt x="179" y="19"/>
                  </a:lnTo>
                  <a:lnTo>
                    <a:pt x="179" y="19"/>
                  </a:lnTo>
                  <a:lnTo>
                    <a:pt x="182" y="21"/>
                  </a:lnTo>
                  <a:lnTo>
                    <a:pt x="182" y="21"/>
                  </a:lnTo>
                  <a:close/>
                  <a:moveTo>
                    <a:pt x="210" y="4"/>
                  </a:moveTo>
                  <a:lnTo>
                    <a:pt x="210" y="2"/>
                  </a:lnTo>
                  <a:lnTo>
                    <a:pt x="210" y="2"/>
                  </a:lnTo>
                  <a:lnTo>
                    <a:pt x="210" y="0"/>
                  </a:lnTo>
                  <a:lnTo>
                    <a:pt x="210" y="0"/>
                  </a:lnTo>
                  <a:lnTo>
                    <a:pt x="210" y="0"/>
                  </a:lnTo>
                  <a:lnTo>
                    <a:pt x="208" y="0"/>
                  </a:lnTo>
                  <a:lnTo>
                    <a:pt x="205" y="2"/>
                  </a:lnTo>
                  <a:lnTo>
                    <a:pt x="205" y="7"/>
                  </a:lnTo>
                  <a:lnTo>
                    <a:pt x="205" y="9"/>
                  </a:lnTo>
                  <a:lnTo>
                    <a:pt x="208" y="7"/>
                  </a:lnTo>
                  <a:lnTo>
                    <a:pt x="210" y="4"/>
                  </a:lnTo>
                  <a:close/>
                  <a:moveTo>
                    <a:pt x="548" y="172"/>
                  </a:moveTo>
                  <a:lnTo>
                    <a:pt x="548" y="172"/>
                  </a:lnTo>
                  <a:lnTo>
                    <a:pt x="548" y="170"/>
                  </a:lnTo>
                  <a:lnTo>
                    <a:pt x="548" y="168"/>
                  </a:lnTo>
                  <a:lnTo>
                    <a:pt x="546" y="165"/>
                  </a:lnTo>
                  <a:lnTo>
                    <a:pt x="546" y="165"/>
                  </a:lnTo>
                  <a:lnTo>
                    <a:pt x="544" y="168"/>
                  </a:lnTo>
                  <a:lnTo>
                    <a:pt x="541" y="168"/>
                  </a:lnTo>
                  <a:lnTo>
                    <a:pt x="541" y="165"/>
                  </a:lnTo>
                  <a:lnTo>
                    <a:pt x="539" y="165"/>
                  </a:lnTo>
                  <a:lnTo>
                    <a:pt x="539" y="165"/>
                  </a:lnTo>
                  <a:lnTo>
                    <a:pt x="539" y="168"/>
                  </a:lnTo>
                  <a:lnTo>
                    <a:pt x="539" y="170"/>
                  </a:lnTo>
                  <a:lnTo>
                    <a:pt x="539" y="172"/>
                  </a:lnTo>
                  <a:lnTo>
                    <a:pt x="539" y="175"/>
                  </a:lnTo>
                  <a:lnTo>
                    <a:pt x="539" y="175"/>
                  </a:lnTo>
                  <a:lnTo>
                    <a:pt x="539" y="175"/>
                  </a:lnTo>
                  <a:lnTo>
                    <a:pt x="541" y="175"/>
                  </a:lnTo>
                  <a:lnTo>
                    <a:pt x="541" y="175"/>
                  </a:lnTo>
                  <a:lnTo>
                    <a:pt x="548" y="175"/>
                  </a:lnTo>
                  <a:lnTo>
                    <a:pt x="548" y="175"/>
                  </a:lnTo>
                  <a:lnTo>
                    <a:pt x="548" y="172"/>
                  </a:lnTo>
                  <a:close/>
                  <a:moveTo>
                    <a:pt x="539" y="187"/>
                  </a:moveTo>
                  <a:lnTo>
                    <a:pt x="537" y="184"/>
                  </a:lnTo>
                  <a:lnTo>
                    <a:pt x="539" y="184"/>
                  </a:lnTo>
                  <a:lnTo>
                    <a:pt x="539" y="182"/>
                  </a:lnTo>
                  <a:lnTo>
                    <a:pt x="537" y="182"/>
                  </a:lnTo>
                  <a:lnTo>
                    <a:pt x="534" y="182"/>
                  </a:lnTo>
                  <a:lnTo>
                    <a:pt x="532" y="182"/>
                  </a:lnTo>
                  <a:lnTo>
                    <a:pt x="532" y="182"/>
                  </a:lnTo>
                  <a:lnTo>
                    <a:pt x="530" y="182"/>
                  </a:lnTo>
                  <a:lnTo>
                    <a:pt x="530" y="182"/>
                  </a:lnTo>
                  <a:lnTo>
                    <a:pt x="530" y="182"/>
                  </a:lnTo>
                  <a:lnTo>
                    <a:pt x="530" y="184"/>
                  </a:lnTo>
                  <a:lnTo>
                    <a:pt x="530" y="184"/>
                  </a:lnTo>
                  <a:lnTo>
                    <a:pt x="530" y="187"/>
                  </a:lnTo>
                  <a:lnTo>
                    <a:pt x="527" y="187"/>
                  </a:lnTo>
                  <a:lnTo>
                    <a:pt x="527" y="187"/>
                  </a:lnTo>
                  <a:lnTo>
                    <a:pt x="527" y="187"/>
                  </a:lnTo>
                  <a:lnTo>
                    <a:pt x="527" y="191"/>
                  </a:lnTo>
                  <a:lnTo>
                    <a:pt x="525" y="194"/>
                  </a:lnTo>
                  <a:lnTo>
                    <a:pt x="525" y="196"/>
                  </a:lnTo>
                  <a:lnTo>
                    <a:pt x="522" y="196"/>
                  </a:lnTo>
                  <a:lnTo>
                    <a:pt x="522" y="198"/>
                  </a:lnTo>
                  <a:lnTo>
                    <a:pt x="522" y="198"/>
                  </a:lnTo>
                  <a:lnTo>
                    <a:pt x="520" y="198"/>
                  </a:lnTo>
                  <a:lnTo>
                    <a:pt x="518" y="198"/>
                  </a:lnTo>
                  <a:lnTo>
                    <a:pt x="518" y="198"/>
                  </a:lnTo>
                  <a:lnTo>
                    <a:pt x="515" y="201"/>
                  </a:lnTo>
                  <a:lnTo>
                    <a:pt x="515" y="201"/>
                  </a:lnTo>
                  <a:lnTo>
                    <a:pt x="515" y="203"/>
                  </a:lnTo>
                  <a:lnTo>
                    <a:pt x="515" y="208"/>
                  </a:lnTo>
                  <a:lnTo>
                    <a:pt x="515" y="210"/>
                  </a:lnTo>
                  <a:lnTo>
                    <a:pt x="513" y="210"/>
                  </a:lnTo>
                  <a:lnTo>
                    <a:pt x="513" y="213"/>
                  </a:lnTo>
                  <a:lnTo>
                    <a:pt x="513" y="213"/>
                  </a:lnTo>
                  <a:lnTo>
                    <a:pt x="513" y="213"/>
                  </a:lnTo>
                  <a:lnTo>
                    <a:pt x="513" y="215"/>
                  </a:lnTo>
                  <a:lnTo>
                    <a:pt x="513" y="215"/>
                  </a:lnTo>
                  <a:lnTo>
                    <a:pt x="513" y="215"/>
                  </a:lnTo>
                  <a:lnTo>
                    <a:pt x="508" y="222"/>
                  </a:lnTo>
                  <a:lnTo>
                    <a:pt x="506" y="225"/>
                  </a:lnTo>
                  <a:lnTo>
                    <a:pt x="506" y="232"/>
                  </a:lnTo>
                  <a:lnTo>
                    <a:pt x="506" y="236"/>
                  </a:lnTo>
                  <a:lnTo>
                    <a:pt x="508" y="239"/>
                  </a:lnTo>
                  <a:lnTo>
                    <a:pt x="513" y="243"/>
                  </a:lnTo>
                  <a:lnTo>
                    <a:pt x="515" y="241"/>
                  </a:lnTo>
                  <a:lnTo>
                    <a:pt x="518" y="241"/>
                  </a:lnTo>
                  <a:lnTo>
                    <a:pt x="522" y="234"/>
                  </a:lnTo>
                  <a:lnTo>
                    <a:pt x="522" y="234"/>
                  </a:lnTo>
                  <a:lnTo>
                    <a:pt x="522" y="232"/>
                  </a:lnTo>
                  <a:lnTo>
                    <a:pt x="522" y="229"/>
                  </a:lnTo>
                  <a:lnTo>
                    <a:pt x="522" y="229"/>
                  </a:lnTo>
                  <a:lnTo>
                    <a:pt x="525" y="227"/>
                  </a:lnTo>
                  <a:lnTo>
                    <a:pt x="525" y="227"/>
                  </a:lnTo>
                  <a:lnTo>
                    <a:pt x="522" y="225"/>
                  </a:lnTo>
                  <a:lnTo>
                    <a:pt x="525" y="220"/>
                  </a:lnTo>
                  <a:lnTo>
                    <a:pt x="527" y="215"/>
                  </a:lnTo>
                  <a:lnTo>
                    <a:pt x="527" y="210"/>
                  </a:lnTo>
                  <a:lnTo>
                    <a:pt x="530" y="210"/>
                  </a:lnTo>
                  <a:lnTo>
                    <a:pt x="530" y="210"/>
                  </a:lnTo>
                  <a:lnTo>
                    <a:pt x="530" y="210"/>
                  </a:lnTo>
                  <a:lnTo>
                    <a:pt x="532" y="210"/>
                  </a:lnTo>
                  <a:lnTo>
                    <a:pt x="532" y="210"/>
                  </a:lnTo>
                  <a:lnTo>
                    <a:pt x="532" y="210"/>
                  </a:lnTo>
                  <a:lnTo>
                    <a:pt x="532" y="208"/>
                  </a:lnTo>
                  <a:lnTo>
                    <a:pt x="532" y="208"/>
                  </a:lnTo>
                  <a:lnTo>
                    <a:pt x="532" y="206"/>
                  </a:lnTo>
                  <a:lnTo>
                    <a:pt x="532" y="206"/>
                  </a:lnTo>
                  <a:lnTo>
                    <a:pt x="534" y="206"/>
                  </a:lnTo>
                  <a:lnTo>
                    <a:pt x="534" y="206"/>
                  </a:lnTo>
                  <a:lnTo>
                    <a:pt x="534" y="203"/>
                  </a:lnTo>
                  <a:lnTo>
                    <a:pt x="532" y="201"/>
                  </a:lnTo>
                  <a:lnTo>
                    <a:pt x="530" y="198"/>
                  </a:lnTo>
                  <a:lnTo>
                    <a:pt x="532" y="198"/>
                  </a:lnTo>
                  <a:lnTo>
                    <a:pt x="532" y="198"/>
                  </a:lnTo>
                  <a:lnTo>
                    <a:pt x="534" y="201"/>
                  </a:lnTo>
                  <a:lnTo>
                    <a:pt x="534" y="198"/>
                  </a:lnTo>
                  <a:lnTo>
                    <a:pt x="534" y="196"/>
                  </a:lnTo>
                  <a:lnTo>
                    <a:pt x="532" y="196"/>
                  </a:lnTo>
                  <a:lnTo>
                    <a:pt x="532" y="194"/>
                  </a:lnTo>
                  <a:lnTo>
                    <a:pt x="534" y="191"/>
                  </a:lnTo>
                  <a:lnTo>
                    <a:pt x="534" y="189"/>
                  </a:lnTo>
                  <a:lnTo>
                    <a:pt x="532" y="189"/>
                  </a:lnTo>
                  <a:lnTo>
                    <a:pt x="532" y="189"/>
                  </a:lnTo>
                  <a:lnTo>
                    <a:pt x="534" y="189"/>
                  </a:lnTo>
                  <a:lnTo>
                    <a:pt x="534" y="189"/>
                  </a:lnTo>
                  <a:lnTo>
                    <a:pt x="539" y="191"/>
                  </a:lnTo>
                  <a:lnTo>
                    <a:pt x="539" y="187"/>
                  </a:lnTo>
                  <a:lnTo>
                    <a:pt x="539" y="187"/>
                  </a:lnTo>
                  <a:lnTo>
                    <a:pt x="539" y="187"/>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 name="Freeform 8">
              <a:extLst>
                <a:ext uri="{FF2B5EF4-FFF2-40B4-BE49-F238E27FC236}">
                  <a16:creationId xmlns:a16="http://schemas.microsoft.com/office/drawing/2014/main" id="{D91D6600-4EBC-4565-A503-22F93DB54D5E}"/>
                </a:ext>
              </a:extLst>
            </p:cNvPr>
            <p:cNvSpPr>
              <a:spLocks noEditPoints="1"/>
            </p:cNvSpPr>
            <p:nvPr/>
          </p:nvSpPr>
          <p:spPr bwMode="auto">
            <a:xfrm>
              <a:off x="5516960" y="918349"/>
              <a:ext cx="808435" cy="532210"/>
            </a:xfrm>
            <a:custGeom>
              <a:avLst/>
              <a:gdLst>
                <a:gd name="T0" fmla="*/ 171 w 679"/>
                <a:gd name="T1" fmla="*/ 66 h 447"/>
                <a:gd name="T2" fmla="*/ 159 w 679"/>
                <a:gd name="T3" fmla="*/ 43 h 447"/>
                <a:gd name="T4" fmla="*/ 173 w 679"/>
                <a:gd name="T5" fmla="*/ 40 h 447"/>
                <a:gd name="T6" fmla="*/ 173 w 679"/>
                <a:gd name="T7" fmla="*/ 109 h 447"/>
                <a:gd name="T8" fmla="*/ 173 w 679"/>
                <a:gd name="T9" fmla="*/ 31 h 447"/>
                <a:gd name="T10" fmla="*/ 166 w 679"/>
                <a:gd name="T11" fmla="*/ 50 h 447"/>
                <a:gd name="T12" fmla="*/ 173 w 679"/>
                <a:gd name="T13" fmla="*/ 90 h 447"/>
                <a:gd name="T14" fmla="*/ 192 w 679"/>
                <a:gd name="T15" fmla="*/ 128 h 447"/>
                <a:gd name="T16" fmla="*/ 187 w 679"/>
                <a:gd name="T17" fmla="*/ 118 h 447"/>
                <a:gd name="T18" fmla="*/ 190 w 679"/>
                <a:gd name="T19" fmla="*/ 88 h 447"/>
                <a:gd name="T20" fmla="*/ 190 w 679"/>
                <a:gd name="T21" fmla="*/ 40 h 447"/>
                <a:gd name="T22" fmla="*/ 187 w 679"/>
                <a:gd name="T23" fmla="*/ 50 h 447"/>
                <a:gd name="T24" fmla="*/ 185 w 679"/>
                <a:gd name="T25" fmla="*/ 199 h 447"/>
                <a:gd name="T26" fmla="*/ 173 w 679"/>
                <a:gd name="T27" fmla="*/ 201 h 447"/>
                <a:gd name="T28" fmla="*/ 180 w 679"/>
                <a:gd name="T29" fmla="*/ 168 h 447"/>
                <a:gd name="T30" fmla="*/ 147 w 679"/>
                <a:gd name="T31" fmla="*/ 220 h 447"/>
                <a:gd name="T32" fmla="*/ 133 w 679"/>
                <a:gd name="T33" fmla="*/ 208 h 447"/>
                <a:gd name="T34" fmla="*/ 24 w 679"/>
                <a:gd name="T35" fmla="*/ 270 h 447"/>
                <a:gd name="T36" fmla="*/ 161 w 679"/>
                <a:gd name="T37" fmla="*/ 31 h 447"/>
                <a:gd name="T38" fmla="*/ 154 w 679"/>
                <a:gd name="T39" fmla="*/ 64 h 447"/>
                <a:gd name="T40" fmla="*/ 632 w 679"/>
                <a:gd name="T41" fmla="*/ 88 h 447"/>
                <a:gd name="T42" fmla="*/ 192 w 679"/>
                <a:gd name="T43" fmla="*/ 7 h 447"/>
                <a:gd name="T44" fmla="*/ 192 w 679"/>
                <a:gd name="T45" fmla="*/ 38 h 447"/>
                <a:gd name="T46" fmla="*/ 199 w 679"/>
                <a:gd name="T47" fmla="*/ 54 h 447"/>
                <a:gd name="T48" fmla="*/ 183 w 679"/>
                <a:gd name="T49" fmla="*/ 64 h 447"/>
                <a:gd name="T50" fmla="*/ 199 w 679"/>
                <a:gd name="T51" fmla="*/ 83 h 447"/>
                <a:gd name="T52" fmla="*/ 202 w 679"/>
                <a:gd name="T53" fmla="*/ 121 h 447"/>
                <a:gd name="T54" fmla="*/ 211 w 679"/>
                <a:gd name="T55" fmla="*/ 125 h 447"/>
                <a:gd name="T56" fmla="*/ 192 w 679"/>
                <a:gd name="T57" fmla="*/ 149 h 447"/>
                <a:gd name="T58" fmla="*/ 187 w 679"/>
                <a:gd name="T59" fmla="*/ 175 h 447"/>
                <a:gd name="T60" fmla="*/ 171 w 679"/>
                <a:gd name="T61" fmla="*/ 206 h 447"/>
                <a:gd name="T62" fmla="*/ 133 w 679"/>
                <a:gd name="T63" fmla="*/ 218 h 447"/>
                <a:gd name="T64" fmla="*/ 128 w 679"/>
                <a:gd name="T65" fmla="*/ 215 h 447"/>
                <a:gd name="T66" fmla="*/ 147 w 679"/>
                <a:gd name="T67" fmla="*/ 189 h 447"/>
                <a:gd name="T68" fmla="*/ 149 w 679"/>
                <a:gd name="T69" fmla="*/ 206 h 447"/>
                <a:gd name="T70" fmla="*/ 166 w 679"/>
                <a:gd name="T71" fmla="*/ 206 h 447"/>
                <a:gd name="T72" fmla="*/ 166 w 679"/>
                <a:gd name="T73" fmla="*/ 170 h 447"/>
                <a:gd name="T74" fmla="*/ 183 w 679"/>
                <a:gd name="T75" fmla="*/ 156 h 447"/>
                <a:gd name="T76" fmla="*/ 176 w 679"/>
                <a:gd name="T77" fmla="*/ 142 h 447"/>
                <a:gd name="T78" fmla="*/ 145 w 679"/>
                <a:gd name="T79" fmla="*/ 185 h 447"/>
                <a:gd name="T80" fmla="*/ 154 w 679"/>
                <a:gd name="T81" fmla="*/ 137 h 447"/>
                <a:gd name="T82" fmla="*/ 171 w 679"/>
                <a:gd name="T83" fmla="*/ 137 h 447"/>
                <a:gd name="T84" fmla="*/ 159 w 679"/>
                <a:gd name="T85" fmla="*/ 107 h 447"/>
                <a:gd name="T86" fmla="*/ 142 w 679"/>
                <a:gd name="T87" fmla="*/ 102 h 447"/>
                <a:gd name="T88" fmla="*/ 81 w 679"/>
                <a:gd name="T89" fmla="*/ 83 h 447"/>
                <a:gd name="T90" fmla="*/ 8 w 679"/>
                <a:gd name="T91" fmla="*/ 57 h 447"/>
                <a:gd name="T92" fmla="*/ 17 w 679"/>
                <a:gd name="T93" fmla="*/ 118 h 447"/>
                <a:gd name="T94" fmla="*/ 17 w 679"/>
                <a:gd name="T95" fmla="*/ 218 h 447"/>
                <a:gd name="T96" fmla="*/ 38 w 679"/>
                <a:gd name="T97" fmla="*/ 218 h 447"/>
                <a:gd name="T98" fmla="*/ 19 w 679"/>
                <a:gd name="T99" fmla="*/ 225 h 447"/>
                <a:gd name="T100" fmla="*/ 43 w 679"/>
                <a:gd name="T101" fmla="*/ 258 h 447"/>
                <a:gd name="T102" fmla="*/ 26 w 679"/>
                <a:gd name="T103" fmla="*/ 277 h 447"/>
                <a:gd name="T104" fmla="*/ 19 w 679"/>
                <a:gd name="T105" fmla="*/ 256 h 447"/>
                <a:gd name="T106" fmla="*/ 17 w 679"/>
                <a:gd name="T107" fmla="*/ 296 h 447"/>
                <a:gd name="T108" fmla="*/ 74 w 679"/>
                <a:gd name="T109" fmla="*/ 324 h 447"/>
                <a:gd name="T110" fmla="*/ 112 w 679"/>
                <a:gd name="T111" fmla="*/ 372 h 447"/>
                <a:gd name="T112" fmla="*/ 190 w 679"/>
                <a:gd name="T113" fmla="*/ 405 h 447"/>
                <a:gd name="T114" fmla="*/ 284 w 679"/>
                <a:gd name="T115" fmla="*/ 426 h 447"/>
                <a:gd name="T116" fmla="*/ 393 w 679"/>
                <a:gd name="T117" fmla="*/ 419 h 447"/>
                <a:gd name="T118" fmla="*/ 639 w 679"/>
                <a:gd name="T119" fmla="*/ 447 h 447"/>
                <a:gd name="T120" fmla="*/ 663 w 679"/>
                <a:gd name="T121" fmla="*/ 206 h 447"/>
                <a:gd name="T122" fmla="*/ 147 w 679"/>
                <a:gd name="T123" fmla="*/ 3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9" h="447">
                  <a:moveTo>
                    <a:pt x="176" y="59"/>
                  </a:moveTo>
                  <a:lnTo>
                    <a:pt x="173" y="59"/>
                  </a:lnTo>
                  <a:lnTo>
                    <a:pt x="173" y="59"/>
                  </a:lnTo>
                  <a:lnTo>
                    <a:pt x="171" y="59"/>
                  </a:lnTo>
                  <a:lnTo>
                    <a:pt x="171" y="59"/>
                  </a:lnTo>
                  <a:lnTo>
                    <a:pt x="173" y="59"/>
                  </a:lnTo>
                  <a:lnTo>
                    <a:pt x="173" y="62"/>
                  </a:lnTo>
                  <a:lnTo>
                    <a:pt x="173" y="62"/>
                  </a:lnTo>
                  <a:lnTo>
                    <a:pt x="173" y="62"/>
                  </a:lnTo>
                  <a:lnTo>
                    <a:pt x="173" y="64"/>
                  </a:lnTo>
                  <a:lnTo>
                    <a:pt x="173" y="64"/>
                  </a:lnTo>
                  <a:lnTo>
                    <a:pt x="173" y="64"/>
                  </a:lnTo>
                  <a:lnTo>
                    <a:pt x="173" y="62"/>
                  </a:lnTo>
                  <a:lnTo>
                    <a:pt x="176" y="62"/>
                  </a:lnTo>
                  <a:lnTo>
                    <a:pt x="176" y="62"/>
                  </a:lnTo>
                  <a:lnTo>
                    <a:pt x="176" y="59"/>
                  </a:lnTo>
                  <a:lnTo>
                    <a:pt x="176" y="59"/>
                  </a:lnTo>
                  <a:lnTo>
                    <a:pt x="176" y="59"/>
                  </a:lnTo>
                  <a:lnTo>
                    <a:pt x="176" y="59"/>
                  </a:lnTo>
                  <a:lnTo>
                    <a:pt x="176" y="59"/>
                  </a:lnTo>
                  <a:close/>
                  <a:moveTo>
                    <a:pt x="171" y="71"/>
                  </a:moveTo>
                  <a:lnTo>
                    <a:pt x="171" y="69"/>
                  </a:lnTo>
                  <a:lnTo>
                    <a:pt x="173" y="69"/>
                  </a:lnTo>
                  <a:lnTo>
                    <a:pt x="173" y="66"/>
                  </a:lnTo>
                  <a:lnTo>
                    <a:pt x="173" y="64"/>
                  </a:lnTo>
                  <a:lnTo>
                    <a:pt x="171" y="66"/>
                  </a:lnTo>
                  <a:lnTo>
                    <a:pt x="171" y="64"/>
                  </a:lnTo>
                  <a:lnTo>
                    <a:pt x="168" y="64"/>
                  </a:lnTo>
                  <a:lnTo>
                    <a:pt x="168" y="62"/>
                  </a:lnTo>
                  <a:lnTo>
                    <a:pt x="171" y="57"/>
                  </a:lnTo>
                  <a:lnTo>
                    <a:pt x="171" y="54"/>
                  </a:lnTo>
                  <a:lnTo>
                    <a:pt x="171" y="52"/>
                  </a:lnTo>
                  <a:lnTo>
                    <a:pt x="168" y="52"/>
                  </a:lnTo>
                  <a:lnTo>
                    <a:pt x="166" y="54"/>
                  </a:lnTo>
                  <a:lnTo>
                    <a:pt x="166" y="54"/>
                  </a:lnTo>
                  <a:lnTo>
                    <a:pt x="166" y="54"/>
                  </a:lnTo>
                  <a:lnTo>
                    <a:pt x="166" y="57"/>
                  </a:lnTo>
                  <a:lnTo>
                    <a:pt x="166" y="57"/>
                  </a:lnTo>
                  <a:lnTo>
                    <a:pt x="164" y="59"/>
                  </a:lnTo>
                  <a:lnTo>
                    <a:pt x="164" y="59"/>
                  </a:lnTo>
                  <a:lnTo>
                    <a:pt x="161" y="62"/>
                  </a:lnTo>
                  <a:lnTo>
                    <a:pt x="161" y="64"/>
                  </a:lnTo>
                  <a:lnTo>
                    <a:pt x="164" y="64"/>
                  </a:lnTo>
                  <a:lnTo>
                    <a:pt x="166" y="66"/>
                  </a:lnTo>
                  <a:lnTo>
                    <a:pt x="166" y="66"/>
                  </a:lnTo>
                  <a:lnTo>
                    <a:pt x="166" y="69"/>
                  </a:lnTo>
                  <a:lnTo>
                    <a:pt x="171" y="71"/>
                  </a:lnTo>
                  <a:close/>
                  <a:moveTo>
                    <a:pt x="164" y="38"/>
                  </a:moveTo>
                  <a:lnTo>
                    <a:pt x="161" y="40"/>
                  </a:lnTo>
                  <a:lnTo>
                    <a:pt x="159" y="40"/>
                  </a:lnTo>
                  <a:lnTo>
                    <a:pt x="159" y="40"/>
                  </a:lnTo>
                  <a:lnTo>
                    <a:pt x="159" y="43"/>
                  </a:lnTo>
                  <a:lnTo>
                    <a:pt x="159" y="43"/>
                  </a:lnTo>
                  <a:lnTo>
                    <a:pt x="159" y="45"/>
                  </a:lnTo>
                  <a:lnTo>
                    <a:pt x="161" y="47"/>
                  </a:lnTo>
                  <a:lnTo>
                    <a:pt x="161" y="45"/>
                  </a:lnTo>
                  <a:lnTo>
                    <a:pt x="161" y="45"/>
                  </a:lnTo>
                  <a:lnTo>
                    <a:pt x="161" y="43"/>
                  </a:lnTo>
                  <a:lnTo>
                    <a:pt x="164" y="43"/>
                  </a:lnTo>
                  <a:lnTo>
                    <a:pt x="164" y="43"/>
                  </a:lnTo>
                  <a:lnTo>
                    <a:pt x="166" y="45"/>
                  </a:lnTo>
                  <a:lnTo>
                    <a:pt x="166" y="45"/>
                  </a:lnTo>
                  <a:lnTo>
                    <a:pt x="166" y="47"/>
                  </a:lnTo>
                  <a:lnTo>
                    <a:pt x="166" y="47"/>
                  </a:lnTo>
                  <a:lnTo>
                    <a:pt x="166" y="50"/>
                  </a:lnTo>
                  <a:lnTo>
                    <a:pt x="168" y="50"/>
                  </a:lnTo>
                  <a:lnTo>
                    <a:pt x="171" y="50"/>
                  </a:lnTo>
                  <a:lnTo>
                    <a:pt x="173" y="47"/>
                  </a:lnTo>
                  <a:lnTo>
                    <a:pt x="168" y="40"/>
                  </a:lnTo>
                  <a:lnTo>
                    <a:pt x="171" y="40"/>
                  </a:lnTo>
                  <a:lnTo>
                    <a:pt x="171" y="40"/>
                  </a:lnTo>
                  <a:lnTo>
                    <a:pt x="171" y="38"/>
                  </a:lnTo>
                  <a:lnTo>
                    <a:pt x="171" y="38"/>
                  </a:lnTo>
                  <a:lnTo>
                    <a:pt x="171" y="36"/>
                  </a:lnTo>
                  <a:lnTo>
                    <a:pt x="171" y="36"/>
                  </a:lnTo>
                  <a:lnTo>
                    <a:pt x="173" y="38"/>
                  </a:lnTo>
                  <a:lnTo>
                    <a:pt x="173" y="38"/>
                  </a:lnTo>
                  <a:lnTo>
                    <a:pt x="173" y="40"/>
                  </a:lnTo>
                  <a:lnTo>
                    <a:pt x="173" y="43"/>
                  </a:lnTo>
                  <a:lnTo>
                    <a:pt x="173" y="47"/>
                  </a:lnTo>
                  <a:lnTo>
                    <a:pt x="176" y="47"/>
                  </a:lnTo>
                  <a:lnTo>
                    <a:pt x="176" y="47"/>
                  </a:lnTo>
                  <a:lnTo>
                    <a:pt x="178" y="47"/>
                  </a:lnTo>
                  <a:lnTo>
                    <a:pt x="178" y="47"/>
                  </a:lnTo>
                  <a:lnTo>
                    <a:pt x="178" y="47"/>
                  </a:lnTo>
                  <a:lnTo>
                    <a:pt x="178" y="47"/>
                  </a:lnTo>
                  <a:lnTo>
                    <a:pt x="183" y="45"/>
                  </a:lnTo>
                  <a:lnTo>
                    <a:pt x="183" y="45"/>
                  </a:lnTo>
                  <a:lnTo>
                    <a:pt x="183" y="43"/>
                  </a:lnTo>
                  <a:lnTo>
                    <a:pt x="176" y="36"/>
                  </a:lnTo>
                  <a:lnTo>
                    <a:pt x="171" y="36"/>
                  </a:lnTo>
                  <a:lnTo>
                    <a:pt x="171" y="36"/>
                  </a:lnTo>
                  <a:lnTo>
                    <a:pt x="168" y="36"/>
                  </a:lnTo>
                  <a:lnTo>
                    <a:pt x="164" y="38"/>
                  </a:lnTo>
                  <a:lnTo>
                    <a:pt x="164" y="38"/>
                  </a:lnTo>
                  <a:close/>
                  <a:moveTo>
                    <a:pt x="168" y="114"/>
                  </a:moveTo>
                  <a:lnTo>
                    <a:pt x="171" y="116"/>
                  </a:lnTo>
                  <a:lnTo>
                    <a:pt x="171" y="118"/>
                  </a:lnTo>
                  <a:lnTo>
                    <a:pt x="171" y="121"/>
                  </a:lnTo>
                  <a:lnTo>
                    <a:pt x="173" y="121"/>
                  </a:lnTo>
                  <a:lnTo>
                    <a:pt x="173" y="118"/>
                  </a:lnTo>
                  <a:lnTo>
                    <a:pt x="176" y="116"/>
                  </a:lnTo>
                  <a:lnTo>
                    <a:pt x="173" y="114"/>
                  </a:lnTo>
                  <a:lnTo>
                    <a:pt x="173" y="109"/>
                  </a:lnTo>
                  <a:lnTo>
                    <a:pt x="173" y="109"/>
                  </a:lnTo>
                  <a:lnTo>
                    <a:pt x="173" y="109"/>
                  </a:lnTo>
                  <a:lnTo>
                    <a:pt x="171" y="109"/>
                  </a:lnTo>
                  <a:lnTo>
                    <a:pt x="173" y="111"/>
                  </a:lnTo>
                  <a:lnTo>
                    <a:pt x="173" y="114"/>
                  </a:lnTo>
                  <a:lnTo>
                    <a:pt x="173" y="116"/>
                  </a:lnTo>
                  <a:lnTo>
                    <a:pt x="171" y="116"/>
                  </a:lnTo>
                  <a:lnTo>
                    <a:pt x="171" y="114"/>
                  </a:lnTo>
                  <a:lnTo>
                    <a:pt x="171" y="111"/>
                  </a:lnTo>
                  <a:lnTo>
                    <a:pt x="171" y="111"/>
                  </a:lnTo>
                  <a:lnTo>
                    <a:pt x="171" y="111"/>
                  </a:lnTo>
                  <a:lnTo>
                    <a:pt x="171" y="111"/>
                  </a:lnTo>
                  <a:lnTo>
                    <a:pt x="168" y="114"/>
                  </a:lnTo>
                  <a:close/>
                  <a:moveTo>
                    <a:pt x="171" y="28"/>
                  </a:moveTo>
                  <a:lnTo>
                    <a:pt x="171" y="28"/>
                  </a:lnTo>
                  <a:lnTo>
                    <a:pt x="171" y="31"/>
                  </a:lnTo>
                  <a:lnTo>
                    <a:pt x="171" y="31"/>
                  </a:lnTo>
                  <a:lnTo>
                    <a:pt x="171" y="31"/>
                  </a:lnTo>
                  <a:lnTo>
                    <a:pt x="171" y="31"/>
                  </a:lnTo>
                  <a:lnTo>
                    <a:pt x="171" y="31"/>
                  </a:lnTo>
                  <a:lnTo>
                    <a:pt x="173" y="31"/>
                  </a:lnTo>
                  <a:lnTo>
                    <a:pt x="171" y="31"/>
                  </a:lnTo>
                  <a:lnTo>
                    <a:pt x="173" y="31"/>
                  </a:lnTo>
                  <a:lnTo>
                    <a:pt x="173" y="31"/>
                  </a:lnTo>
                  <a:lnTo>
                    <a:pt x="173" y="31"/>
                  </a:lnTo>
                  <a:lnTo>
                    <a:pt x="173" y="31"/>
                  </a:lnTo>
                  <a:lnTo>
                    <a:pt x="173" y="31"/>
                  </a:lnTo>
                  <a:lnTo>
                    <a:pt x="171" y="28"/>
                  </a:lnTo>
                  <a:lnTo>
                    <a:pt x="173" y="28"/>
                  </a:lnTo>
                  <a:lnTo>
                    <a:pt x="173" y="28"/>
                  </a:lnTo>
                  <a:lnTo>
                    <a:pt x="173" y="28"/>
                  </a:lnTo>
                  <a:lnTo>
                    <a:pt x="173" y="28"/>
                  </a:lnTo>
                  <a:lnTo>
                    <a:pt x="173" y="28"/>
                  </a:lnTo>
                  <a:lnTo>
                    <a:pt x="171" y="28"/>
                  </a:lnTo>
                  <a:lnTo>
                    <a:pt x="171" y="28"/>
                  </a:lnTo>
                  <a:lnTo>
                    <a:pt x="171" y="28"/>
                  </a:lnTo>
                  <a:lnTo>
                    <a:pt x="171" y="28"/>
                  </a:lnTo>
                  <a:lnTo>
                    <a:pt x="171" y="28"/>
                  </a:lnTo>
                  <a:close/>
                  <a:moveTo>
                    <a:pt x="161" y="52"/>
                  </a:moveTo>
                  <a:lnTo>
                    <a:pt x="161" y="52"/>
                  </a:lnTo>
                  <a:lnTo>
                    <a:pt x="164" y="52"/>
                  </a:lnTo>
                  <a:lnTo>
                    <a:pt x="164" y="52"/>
                  </a:lnTo>
                  <a:lnTo>
                    <a:pt x="164" y="52"/>
                  </a:lnTo>
                  <a:lnTo>
                    <a:pt x="164" y="52"/>
                  </a:lnTo>
                  <a:lnTo>
                    <a:pt x="164" y="52"/>
                  </a:lnTo>
                  <a:lnTo>
                    <a:pt x="166" y="52"/>
                  </a:lnTo>
                  <a:lnTo>
                    <a:pt x="166" y="52"/>
                  </a:lnTo>
                  <a:lnTo>
                    <a:pt x="166" y="52"/>
                  </a:lnTo>
                  <a:lnTo>
                    <a:pt x="166" y="52"/>
                  </a:lnTo>
                  <a:lnTo>
                    <a:pt x="166" y="52"/>
                  </a:lnTo>
                  <a:lnTo>
                    <a:pt x="166" y="50"/>
                  </a:lnTo>
                  <a:lnTo>
                    <a:pt x="166" y="50"/>
                  </a:lnTo>
                  <a:lnTo>
                    <a:pt x="166" y="50"/>
                  </a:lnTo>
                  <a:lnTo>
                    <a:pt x="166" y="50"/>
                  </a:lnTo>
                  <a:lnTo>
                    <a:pt x="166" y="50"/>
                  </a:lnTo>
                  <a:lnTo>
                    <a:pt x="166" y="50"/>
                  </a:lnTo>
                  <a:lnTo>
                    <a:pt x="166" y="50"/>
                  </a:lnTo>
                  <a:lnTo>
                    <a:pt x="164" y="50"/>
                  </a:lnTo>
                  <a:lnTo>
                    <a:pt x="166" y="50"/>
                  </a:lnTo>
                  <a:lnTo>
                    <a:pt x="166" y="50"/>
                  </a:lnTo>
                  <a:lnTo>
                    <a:pt x="164" y="47"/>
                  </a:lnTo>
                  <a:lnTo>
                    <a:pt x="164" y="47"/>
                  </a:lnTo>
                  <a:lnTo>
                    <a:pt x="159" y="47"/>
                  </a:lnTo>
                  <a:lnTo>
                    <a:pt x="159" y="47"/>
                  </a:lnTo>
                  <a:lnTo>
                    <a:pt x="159" y="47"/>
                  </a:lnTo>
                  <a:lnTo>
                    <a:pt x="159" y="47"/>
                  </a:lnTo>
                  <a:lnTo>
                    <a:pt x="159" y="50"/>
                  </a:lnTo>
                  <a:lnTo>
                    <a:pt x="159" y="50"/>
                  </a:lnTo>
                  <a:lnTo>
                    <a:pt x="161" y="50"/>
                  </a:lnTo>
                  <a:lnTo>
                    <a:pt x="161" y="50"/>
                  </a:lnTo>
                  <a:lnTo>
                    <a:pt x="161" y="52"/>
                  </a:lnTo>
                  <a:close/>
                  <a:moveTo>
                    <a:pt x="190" y="76"/>
                  </a:moveTo>
                  <a:lnTo>
                    <a:pt x="190" y="76"/>
                  </a:lnTo>
                  <a:lnTo>
                    <a:pt x="187" y="78"/>
                  </a:lnTo>
                  <a:lnTo>
                    <a:pt x="187" y="78"/>
                  </a:lnTo>
                  <a:lnTo>
                    <a:pt x="185" y="78"/>
                  </a:lnTo>
                  <a:lnTo>
                    <a:pt x="183" y="81"/>
                  </a:lnTo>
                  <a:lnTo>
                    <a:pt x="173" y="90"/>
                  </a:lnTo>
                  <a:lnTo>
                    <a:pt x="173" y="92"/>
                  </a:lnTo>
                  <a:lnTo>
                    <a:pt x="173" y="97"/>
                  </a:lnTo>
                  <a:lnTo>
                    <a:pt x="173" y="97"/>
                  </a:lnTo>
                  <a:lnTo>
                    <a:pt x="173" y="99"/>
                  </a:lnTo>
                  <a:lnTo>
                    <a:pt x="176" y="99"/>
                  </a:lnTo>
                  <a:lnTo>
                    <a:pt x="176" y="99"/>
                  </a:lnTo>
                  <a:lnTo>
                    <a:pt x="176" y="99"/>
                  </a:lnTo>
                  <a:lnTo>
                    <a:pt x="178" y="104"/>
                  </a:lnTo>
                  <a:lnTo>
                    <a:pt x="180" y="104"/>
                  </a:lnTo>
                  <a:lnTo>
                    <a:pt x="183" y="104"/>
                  </a:lnTo>
                  <a:lnTo>
                    <a:pt x="183" y="104"/>
                  </a:lnTo>
                  <a:lnTo>
                    <a:pt x="183" y="107"/>
                  </a:lnTo>
                  <a:lnTo>
                    <a:pt x="180" y="114"/>
                  </a:lnTo>
                  <a:lnTo>
                    <a:pt x="180" y="116"/>
                  </a:lnTo>
                  <a:lnTo>
                    <a:pt x="183" y="118"/>
                  </a:lnTo>
                  <a:lnTo>
                    <a:pt x="180" y="121"/>
                  </a:lnTo>
                  <a:lnTo>
                    <a:pt x="183" y="123"/>
                  </a:lnTo>
                  <a:lnTo>
                    <a:pt x="183" y="125"/>
                  </a:lnTo>
                  <a:lnTo>
                    <a:pt x="185" y="125"/>
                  </a:lnTo>
                  <a:lnTo>
                    <a:pt x="185" y="128"/>
                  </a:lnTo>
                  <a:lnTo>
                    <a:pt x="185" y="128"/>
                  </a:lnTo>
                  <a:lnTo>
                    <a:pt x="187" y="128"/>
                  </a:lnTo>
                  <a:lnTo>
                    <a:pt x="187" y="128"/>
                  </a:lnTo>
                  <a:lnTo>
                    <a:pt x="190" y="125"/>
                  </a:lnTo>
                  <a:lnTo>
                    <a:pt x="190" y="125"/>
                  </a:lnTo>
                  <a:lnTo>
                    <a:pt x="192" y="128"/>
                  </a:lnTo>
                  <a:lnTo>
                    <a:pt x="192" y="130"/>
                  </a:lnTo>
                  <a:lnTo>
                    <a:pt x="192" y="133"/>
                  </a:lnTo>
                  <a:lnTo>
                    <a:pt x="192" y="135"/>
                  </a:lnTo>
                  <a:lnTo>
                    <a:pt x="192" y="137"/>
                  </a:lnTo>
                  <a:lnTo>
                    <a:pt x="192" y="137"/>
                  </a:lnTo>
                  <a:lnTo>
                    <a:pt x="194" y="135"/>
                  </a:lnTo>
                  <a:lnTo>
                    <a:pt x="197" y="137"/>
                  </a:lnTo>
                  <a:lnTo>
                    <a:pt x="194" y="137"/>
                  </a:lnTo>
                  <a:lnTo>
                    <a:pt x="194" y="137"/>
                  </a:lnTo>
                  <a:lnTo>
                    <a:pt x="197" y="137"/>
                  </a:lnTo>
                  <a:lnTo>
                    <a:pt x="197" y="137"/>
                  </a:lnTo>
                  <a:lnTo>
                    <a:pt x="197" y="137"/>
                  </a:lnTo>
                  <a:lnTo>
                    <a:pt x="197" y="137"/>
                  </a:lnTo>
                  <a:lnTo>
                    <a:pt x="199" y="135"/>
                  </a:lnTo>
                  <a:lnTo>
                    <a:pt x="199" y="133"/>
                  </a:lnTo>
                  <a:lnTo>
                    <a:pt x="202" y="133"/>
                  </a:lnTo>
                  <a:lnTo>
                    <a:pt x="202" y="133"/>
                  </a:lnTo>
                  <a:lnTo>
                    <a:pt x="199" y="130"/>
                  </a:lnTo>
                  <a:lnTo>
                    <a:pt x="199" y="128"/>
                  </a:lnTo>
                  <a:lnTo>
                    <a:pt x="199" y="125"/>
                  </a:lnTo>
                  <a:lnTo>
                    <a:pt x="194" y="118"/>
                  </a:lnTo>
                  <a:lnTo>
                    <a:pt x="192" y="118"/>
                  </a:lnTo>
                  <a:lnTo>
                    <a:pt x="192" y="116"/>
                  </a:lnTo>
                  <a:lnTo>
                    <a:pt x="190" y="114"/>
                  </a:lnTo>
                  <a:lnTo>
                    <a:pt x="187" y="116"/>
                  </a:lnTo>
                  <a:lnTo>
                    <a:pt x="187" y="118"/>
                  </a:lnTo>
                  <a:lnTo>
                    <a:pt x="190" y="121"/>
                  </a:lnTo>
                  <a:lnTo>
                    <a:pt x="187" y="123"/>
                  </a:lnTo>
                  <a:lnTo>
                    <a:pt x="185" y="123"/>
                  </a:lnTo>
                  <a:lnTo>
                    <a:pt x="185" y="121"/>
                  </a:lnTo>
                  <a:lnTo>
                    <a:pt x="185" y="116"/>
                  </a:lnTo>
                  <a:lnTo>
                    <a:pt x="187" y="109"/>
                  </a:lnTo>
                  <a:lnTo>
                    <a:pt x="187" y="104"/>
                  </a:lnTo>
                  <a:lnTo>
                    <a:pt x="187" y="102"/>
                  </a:lnTo>
                  <a:lnTo>
                    <a:pt x="185" y="99"/>
                  </a:lnTo>
                  <a:lnTo>
                    <a:pt x="183" y="97"/>
                  </a:lnTo>
                  <a:lnTo>
                    <a:pt x="183" y="97"/>
                  </a:lnTo>
                  <a:lnTo>
                    <a:pt x="180" y="95"/>
                  </a:lnTo>
                  <a:lnTo>
                    <a:pt x="180" y="95"/>
                  </a:lnTo>
                  <a:lnTo>
                    <a:pt x="178" y="95"/>
                  </a:lnTo>
                  <a:lnTo>
                    <a:pt x="176" y="95"/>
                  </a:lnTo>
                  <a:lnTo>
                    <a:pt x="176" y="92"/>
                  </a:lnTo>
                  <a:lnTo>
                    <a:pt x="180" y="95"/>
                  </a:lnTo>
                  <a:lnTo>
                    <a:pt x="183" y="92"/>
                  </a:lnTo>
                  <a:lnTo>
                    <a:pt x="183" y="92"/>
                  </a:lnTo>
                  <a:lnTo>
                    <a:pt x="183" y="90"/>
                  </a:lnTo>
                  <a:lnTo>
                    <a:pt x="183" y="88"/>
                  </a:lnTo>
                  <a:lnTo>
                    <a:pt x="185" y="92"/>
                  </a:lnTo>
                  <a:lnTo>
                    <a:pt x="185" y="90"/>
                  </a:lnTo>
                  <a:lnTo>
                    <a:pt x="187" y="88"/>
                  </a:lnTo>
                  <a:lnTo>
                    <a:pt x="187" y="88"/>
                  </a:lnTo>
                  <a:lnTo>
                    <a:pt x="190" y="88"/>
                  </a:lnTo>
                  <a:lnTo>
                    <a:pt x="190" y="90"/>
                  </a:lnTo>
                  <a:lnTo>
                    <a:pt x="192" y="90"/>
                  </a:lnTo>
                  <a:lnTo>
                    <a:pt x="192" y="90"/>
                  </a:lnTo>
                  <a:lnTo>
                    <a:pt x="194" y="90"/>
                  </a:lnTo>
                  <a:lnTo>
                    <a:pt x="194" y="88"/>
                  </a:lnTo>
                  <a:lnTo>
                    <a:pt x="190" y="83"/>
                  </a:lnTo>
                  <a:lnTo>
                    <a:pt x="190" y="81"/>
                  </a:lnTo>
                  <a:lnTo>
                    <a:pt x="190" y="78"/>
                  </a:lnTo>
                  <a:lnTo>
                    <a:pt x="190" y="78"/>
                  </a:lnTo>
                  <a:lnTo>
                    <a:pt x="190" y="78"/>
                  </a:lnTo>
                  <a:lnTo>
                    <a:pt x="190" y="76"/>
                  </a:lnTo>
                  <a:close/>
                  <a:moveTo>
                    <a:pt x="194" y="40"/>
                  </a:moveTo>
                  <a:lnTo>
                    <a:pt x="194" y="40"/>
                  </a:lnTo>
                  <a:lnTo>
                    <a:pt x="192" y="40"/>
                  </a:lnTo>
                  <a:lnTo>
                    <a:pt x="192" y="40"/>
                  </a:lnTo>
                  <a:lnTo>
                    <a:pt x="192" y="40"/>
                  </a:lnTo>
                  <a:lnTo>
                    <a:pt x="194" y="43"/>
                  </a:lnTo>
                  <a:lnTo>
                    <a:pt x="197" y="43"/>
                  </a:lnTo>
                  <a:lnTo>
                    <a:pt x="197" y="40"/>
                  </a:lnTo>
                  <a:lnTo>
                    <a:pt x="197" y="40"/>
                  </a:lnTo>
                  <a:lnTo>
                    <a:pt x="194" y="38"/>
                  </a:lnTo>
                  <a:lnTo>
                    <a:pt x="194" y="40"/>
                  </a:lnTo>
                  <a:lnTo>
                    <a:pt x="194" y="40"/>
                  </a:lnTo>
                  <a:lnTo>
                    <a:pt x="194" y="40"/>
                  </a:lnTo>
                  <a:lnTo>
                    <a:pt x="194" y="40"/>
                  </a:lnTo>
                  <a:close/>
                  <a:moveTo>
                    <a:pt x="190" y="40"/>
                  </a:moveTo>
                  <a:lnTo>
                    <a:pt x="190" y="36"/>
                  </a:lnTo>
                  <a:lnTo>
                    <a:pt x="187" y="36"/>
                  </a:lnTo>
                  <a:lnTo>
                    <a:pt x="187" y="36"/>
                  </a:lnTo>
                  <a:lnTo>
                    <a:pt x="187" y="38"/>
                  </a:lnTo>
                  <a:lnTo>
                    <a:pt x="187" y="38"/>
                  </a:lnTo>
                  <a:lnTo>
                    <a:pt x="190" y="43"/>
                  </a:lnTo>
                  <a:lnTo>
                    <a:pt x="190" y="45"/>
                  </a:lnTo>
                  <a:lnTo>
                    <a:pt x="192" y="45"/>
                  </a:lnTo>
                  <a:lnTo>
                    <a:pt x="192" y="47"/>
                  </a:lnTo>
                  <a:lnTo>
                    <a:pt x="194" y="47"/>
                  </a:lnTo>
                  <a:lnTo>
                    <a:pt x="194" y="47"/>
                  </a:lnTo>
                  <a:lnTo>
                    <a:pt x="194" y="47"/>
                  </a:lnTo>
                  <a:lnTo>
                    <a:pt x="194" y="45"/>
                  </a:lnTo>
                  <a:lnTo>
                    <a:pt x="194" y="43"/>
                  </a:lnTo>
                  <a:lnTo>
                    <a:pt x="194" y="43"/>
                  </a:lnTo>
                  <a:lnTo>
                    <a:pt x="192" y="43"/>
                  </a:lnTo>
                  <a:lnTo>
                    <a:pt x="192" y="40"/>
                  </a:lnTo>
                  <a:lnTo>
                    <a:pt x="190" y="40"/>
                  </a:lnTo>
                  <a:close/>
                  <a:moveTo>
                    <a:pt x="187" y="50"/>
                  </a:moveTo>
                  <a:lnTo>
                    <a:pt x="187" y="50"/>
                  </a:lnTo>
                  <a:lnTo>
                    <a:pt x="190" y="52"/>
                  </a:lnTo>
                  <a:lnTo>
                    <a:pt x="190" y="50"/>
                  </a:lnTo>
                  <a:lnTo>
                    <a:pt x="190" y="50"/>
                  </a:lnTo>
                  <a:lnTo>
                    <a:pt x="190" y="50"/>
                  </a:lnTo>
                  <a:lnTo>
                    <a:pt x="187" y="50"/>
                  </a:lnTo>
                  <a:lnTo>
                    <a:pt x="187" y="50"/>
                  </a:lnTo>
                  <a:close/>
                  <a:moveTo>
                    <a:pt x="185" y="52"/>
                  </a:moveTo>
                  <a:lnTo>
                    <a:pt x="185" y="52"/>
                  </a:lnTo>
                  <a:lnTo>
                    <a:pt x="185" y="50"/>
                  </a:lnTo>
                  <a:lnTo>
                    <a:pt x="183" y="50"/>
                  </a:lnTo>
                  <a:lnTo>
                    <a:pt x="183" y="52"/>
                  </a:lnTo>
                  <a:lnTo>
                    <a:pt x="183" y="54"/>
                  </a:lnTo>
                  <a:lnTo>
                    <a:pt x="183" y="57"/>
                  </a:lnTo>
                  <a:lnTo>
                    <a:pt x="183" y="57"/>
                  </a:lnTo>
                  <a:lnTo>
                    <a:pt x="185" y="59"/>
                  </a:lnTo>
                  <a:lnTo>
                    <a:pt x="185" y="59"/>
                  </a:lnTo>
                  <a:lnTo>
                    <a:pt x="185" y="57"/>
                  </a:lnTo>
                  <a:lnTo>
                    <a:pt x="185" y="57"/>
                  </a:lnTo>
                  <a:lnTo>
                    <a:pt x="187" y="57"/>
                  </a:lnTo>
                  <a:lnTo>
                    <a:pt x="187" y="54"/>
                  </a:lnTo>
                  <a:lnTo>
                    <a:pt x="187" y="54"/>
                  </a:lnTo>
                  <a:lnTo>
                    <a:pt x="185" y="52"/>
                  </a:lnTo>
                  <a:lnTo>
                    <a:pt x="185" y="52"/>
                  </a:lnTo>
                  <a:close/>
                  <a:moveTo>
                    <a:pt x="178" y="199"/>
                  </a:moveTo>
                  <a:lnTo>
                    <a:pt x="176" y="199"/>
                  </a:lnTo>
                  <a:lnTo>
                    <a:pt x="176" y="199"/>
                  </a:lnTo>
                  <a:lnTo>
                    <a:pt x="176" y="201"/>
                  </a:lnTo>
                  <a:lnTo>
                    <a:pt x="176" y="204"/>
                  </a:lnTo>
                  <a:lnTo>
                    <a:pt x="178" y="201"/>
                  </a:lnTo>
                  <a:lnTo>
                    <a:pt x="180" y="199"/>
                  </a:lnTo>
                  <a:lnTo>
                    <a:pt x="185" y="199"/>
                  </a:lnTo>
                  <a:lnTo>
                    <a:pt x="185" y="199"/>
                  </a:lnTo>
                  <a:lnTo>
                    <a:pt x="185" y="196"/>
                  </a:lnTo>
                  <a:lnTo>
                    <a:pt x="183" y="196"/>
                  </a:lnTo>
                  <a:lnTo>
                    <a:pt x="180" y="194"/>
                  </a:lnTo>
                  <a:lnTo>
                    <a:pt x="180" y="192"/>
                  </a:lnTo>
                  <a:lnTo>
                    <a:pt x="180" y="192"/>
                  </a:lnTo>
                  <a:lnTo>
                    <a:pt x="180" y="189"/>
                  </a:lnTo>
                  <a:lnTo>
                    <a:pt x="180" y="187"/>
                  </a:lnTo>
                  <a:lnTo>
                    <a:pt x="180" y="187"/>
                  </a:lnTo>
                  <a:lnTo>
                    <a:pt x="180" y="187"/>
                  </a:lnTo>
                  <a:lnTo>
                    <a:pt x="180" y="185"/>
                  </a:lnTo>
                  <a:lnTo>
                    <a:pt x="180" y="185"/>
                  </a:lnTo>
                  <a:lnTo>
                    <a:pt x="180" y="185"/>
                  </a:lnTo>
                  <a:lnTo>
                    <a:pt x="178" y="185"/>
                  </a:lnTo>
                  <a:lnTo>
                    <a:pt x="176" y="187"/>
                  </a:lnTo>
                  <a:lnTo>
                    <a:pt x="176" y="187"/>
                  </a:lnTo>
                  <a:lnTo>
                    <a:pt x="173" y="196"/>
                  </a:lnTo>
                  <a:lnTo>
                    <a:pt x="171" y="196"/>
                  </a:lnTo>
                  <a:lnTo>
                    <a:pt x="171" y="199"/>
                  </a:lnTo>
                  <a:lnTo>
                    <a:pt x="171" y="199"/>
                  </a:lnTo>
                  <a:lnTo>
                    <a:pt x="171" y="201"/>
                  </a:lnTo>
                  <a:lnTo>
                    <a:pt x="171" y="201"/>
                  </a:lnTo>
                  <a:lnTo>
                    <a:pt x="171" y="201"/>
                  </a:lnTo>
                  <a:lnTo>
                    <a:pt x="173" y="204"/>
                  </a:lnTo>
                  <a:lnTo>
                    <a:pt x="173" y="201"/>
                  </a:lnTo>
                  <a:lnTo>
                    <a:pt x="173" y="201"/>
                  </a:lnTo>
                  <a:lnTo>
                    <a:pt x="173" y="201"/>
                  </a:lnTo>
                  <a:lnTo>
                    <a:pt x="176" y="199"/>
                  </a:lnTo>
                  <a:lnTo>
                    <a:pt x="176" y="196"/>
                  </a:lnTo>
                  <a:lnTo>
                    <a:pt x="176" y="196"/>
                  </a:lnTo>
                  <a:lnTo>
                    <a:pt x="178" y="196"/>
                  </a:lnTo>
                  <a:lnTo>
                    <a:pt x="178" y="196"/>
                  </a:lnTo>
                  <a:lnTo>
                    <a:pt x="178" y="196"/>
                  </a:lnTo>
                  <a:lnTo>
                    <a:pt x="180" y="196"/>
                  </a:lnTo>
                  <a:lnTo>
                    <a:pt x="178" y="196"/>
                  </a:lnTo>
                  <a:lnTo>
                    <a:pt x="178" y="199"/>
                  </a:lnTo>
                  <a:close/>
                  <a:moveTo>
                    <a:pt x="173" y="170"/>
                  </a:moveTo>
                  <a:lnTo>
                    <a:pt x="173" y="170"/>
                  </a:lnTo>
                  <a:lnTo>
                    <a:pt x="173" y="170"/>
                  </a:lnTo>
                  <a:lnTo>
                    <a:pt x="176" y="170"/>
                  </a:lnTo>
                  <a:lnTo>
                    <a:pt x="176" y="173"/>
                  </a:lnTo>
                  <a:lnTo>
                    <a:pt x="178" y="175"/>
                  </a:lnTo>
                  <a:lnTo>
                    <a:pt x="180" y="173"/>
                  </a:lnTo>
                  <a:lnTo>
                    <a:pt x="180" y="173"/>
                  </a:lnTo>
                  <a:lnTo>
                    <a:pt x="180" y="173"/>
                  </a:lnTo>
                  <a:lnTo>
                    <a:pt x="180" y="173"/>
                  </a:lnTo>
                  <a:lnTo>
                    <a:pt x="180" y="170"/>
                  </a:lnTo>
                  <a:lnTo>
                    <a:pt x="180" y="170"/>
                  </a:lnTo>
                  <a:lnTo>
                    <a:pt x="180" y="170"/>
                  </a:lnTo>
                  <a:lnTo>
                    <a:pt x="180" y="168"/>
                  </a:lnTo>
                  <a:lnTo>
                    <a:pt x="178" y="168"/>
                  </a:lnTo>
                  <a:lnTo>
                    <a:pt x="180" y="168"/>
                  </a:lnTo>
                  <a:lnTo>
                    <a:pt x="180" y="168"/>
                  </a:lnTo>
                  <a:lnTo>
                    <a:pt x="180" y="166"/>
                  </a:lnTo>
                  <a:lnTo>
                    <a:pt x="180" y="166"/>
                  </a:lnTo>
                  <a:lnTo>
                    <a:pt x="180" y="163"/>
                  </a:lnTo>
                  <a:lnTo>
                    <a:pt x="180" y="159"/>
                  </a:lnTo>
                  <a:lnTo>
                    <a:pt x="180" y="159"/>
                  </a:lnTo>
                  <a:lnTo>
                    <a:pt x="180" y="159"/>
                  </a:lnTo>
                  <a:lnTo>
                    <a:pt x="178" y="156"/>
                  </a:lnTo>
                  <a:lnTo>
                    <a:pt x="178" y="156"/>
                  </a:lnTo>
                  <a:lnTo>
                    <a:pt x="178" y="156"/>
                  </a:lnTo>
                  <a:lnTo>
                    <a:pt x="176" y="159"/>
                  </a:lnTo>
                  <a:lnTo>
                    <a:pt x="176" y="159"/>
                  </a:lnTo>
                  <a:lnTo>
                    <a:pt x="176" y="161"/>
                  </a:lnTo>
                  <a:lnTo>
                    <a:pt x="173" y="161"/>
                  </a:lnTo>
                  <a:lnTo>
                    <a:pt x="173" y="163"/>
                  </a:lnTo>
                  <a:lnTo>
                    <a:pt x="173" y="163"/>
                  </a:lnTo>
                  <a:lnTo>
                    <a:pt x="173" y="166"/>
                  </a:lnTo>
                  <a:lnTo>
                    <a:pt x="173" y="166"/>
                  </a:lnTo>
                  <a:lnTo>
                    <a:pt x="173" y="168"/>
                  </a:lnTo>
                  <a:lnTo>
                    <a:pt x="173" y="170"/>
                  </a:lnTo>
                  <a:close/>
                  <a:moveTo>
                    <a:pt x="152" y="215"/>
                  </a:moveTo>
                  <a:lnTo>
                    <a:pt x="149" y="215"/>
                  </a:lnTo>
                  <a:lnTo>
                    <a:pt x="149" y="218"/>
                  </a:lnTo>
                  <a:lnTo>
                    <a:pt x="149" y="218"/>
                  </a:lnTo>
                  <a:lnTo>
                    <a:pt x="147" y="218"/>
                  </a:lnTo>
                  <a:lnTo>
                    <a:pt x="147" y="218"/>
                  </a:lnTo>
                  <a:lnTo>
                    <a:pt x="147" y="220"/>
                  </a:lnTo>
                  <a:lnTo>
                    <a:pt x="147" y="220"/>
                  </a:lnTo>
                  <a:lnTo>
                    <a:pt x="147" y="223"/>
                  </a:lnTo>
                  <a:lnTo>
                    <a:pt x="149" y="223"/>
                  </a:lnTo>
                  <a:lnTo>
                    <a:pt x="149" y="223"/>
                  </a:lnTo>
                  <a:lnTo>
                    <a:pt x="149" y="223"/>
                  </a:lnTo>
                  <a:lnTo>
                    <a:pt x="152" y="223"/>
                  </a:lnTo>
                  <a:lnTo>
                    <a:pt x="152" y="223"/>
                  </a:lnTo>
                  <a:lnTo>
                    <a:pt x="154" y="220"/>
                  </a:lnTo>
                  <a:lnTo>
                    <a:pt x="154" y="218"/>
                  </a:lnTo>
                  <a:lnTo>
                    <a:pt x="154" y="218"/>
                  </a:lnTo>
                  <a:lnTo>
                    <a:pt x="152" y="218"/>
                  </a:lnTo>
                  <a:lnTo>
                    <a:pt x="152" y="215"/>
                  </a:lnTo>
                  <a:close/>
                  <a:moveTo>
                    <a:pt x="140" y="204"/>
                  </a:moveTo>
                  <a:lnTo>
                    <a:pt x="140" y="201"/>
                  </a:lnTo>
                  <a:lnTo>
                    <a:pt x="140" y="201"/>
                  </a:lnTo>
                  <a:lnTo>
                    <a:pt x="142" y="201"/>
                  </a:lnTo>
                  <a:lnTo>
                    <a:pt x="140" y="201"/>
                  </a:lnTo>
                  <a:lnTo>
                    <a:pt x="140" y="201"/>
                  </a:lnTo>
                  <a:lnTo>
                    <a:pt x="138" y="201"/>
                  </a:lnTo>
                  <a:lnTo>
                    <a:pt x="138" y="201"/>
                  </a:lnTo>
                  <a:lnTo>
                    <a:pt x="135" y="201"/>
                  </a:lnTo>
                  <a:lnTo>
                    <a:pt x="135" y="201"/>
                  </a:lnTo>
                  <a:lnTo>
                    <a:pt x="135" y="204"/>
                  </a:lnTo>
                  <a:lnTo>
                    <a:pt x="133" y="206"/>
                  </a:lnTo>
                  <a:lnTo>
                    <a:pt x="133" y="206"/>
                  </a:lnTo>
                  <a:lnTo>
                    <a:pt x="133" y="208"/>
                  </a:lnTo>
                  <a:lnTo>
                    <a:pt x="135" y="211"/>
                  </a:lnTo>
                  <a:lnTo>
                    <a:pt x="135" y="211"/>
                  </a:lnTo>
                  <a:lnTo>
                    <a:pt x="135" y="211"/>
                  </a:lnTo>
                  <a:lnTo>
                    <a:pt x="135" y="213"/>
                  </a:lnTo>
                  <a:lnTo>
                    <a:pt x="135" y="213"/>
                  </a:lnTo>
                  <a:lnTo>
                    <a:pt x="135" y="215"/>
                  </a:lnTo>
                  <a:lnTo>
                    <a:pt x="138" y="213"/>
                  </a:lnTo>
                  <a:lnTo>
                    <a:pt x="140" y="213"/>
                  </a:lnTo>
                  <a:lnTo>
                    <a:pt x="140" y="211"/>
                  </a:lnTo>
                  <a:lnTo>
                    <a:pt x="140" y="208"/>
                  </a:lnTo>
                  <a:lnTo>
                    <a:pt x="140" y="208"/>
                  </a:lnTo>
                  <a:lnTo>
                    <a:pt x="138" y="206"/>
                  </a:lnTo>
                  <a:lnTo>
                    <a:pt x="138" y="204"/>
                  </a:lnTo>
                  <a:lnTo>
                    <a:pt x="140" y="204"/>
                  </a:lnTo>
                  <a:close/>
                  <a:moveTo>
                    <a:pt x="22" y="275"/>
                  </a:moveTo>
                  <a:lnTo>
                    <a:pt x="22" y="275"/>
                  </a:lnTo>
                  <a:lnTo>
                    <a:pt x="22" y="277"/>
                  </a:lnTo>
                  <a:lnTo>
                    <a:pt x="24" y="282"/>
                  </a:lnTo>
                  <a:lnTo>
                    <a:pt x="24" y="279"/>
                  </a:lnTo>
                  <a:lnTo>
                    <a:pt x="24" y="279"/>
                  </a:lnTo>
                  <a:lnTo>
                    <a:pt x="26" y="277"/>
                  </a:lnTo>
                  <a:lnTo>
                    <a:pt x="26" y="275"/>
                  </a:lnTo>
                  <a:lnTo>
                    <a:pt x="24" y="272"/>
                  </a:lnTo>
                  <a:lnTo>
                    <a:pt x="24" y="272"/>
                  </a:lnTo>
                  <a:lnTo>
                    <a:pt x="24" y="272"/>
                  </a:lnTo>
                  <a:lnTo>
                    <a:pt x="24" y="270"/>
                  </a:lnTo>
                  <a:lnTo>
                    <a:pt x="24" y="270"/>
                  </a:lnTo>
                  <a:lnTo>
                    <a:pt x="22" y="272"/>
                  </a:lnTo>
                  <a:lnTo>
                    <a:pt x="22" y="272"/>
                  </a:lnTo>
                  <a:lnTo>
                    <a:pt x="22" y="275"/>
                  </a:lnTo>
                  <a:lnTo>
                    <a:pt x="22" y="275"/>
                  </a:lnTo>
                  <a:close/>
                  <a:moveTo>
                    <a:pt x="147" y="38"/>
                  </a:moveTo>
                  <a:lnTo>
                    <a:pt x="149" y="38"/>
                  </a:lnTo>
                  <a:lnTo>
                    <a:pt x="149" y="40"/>
                  </a:lnTo>
                  <a:lnTo>
                    <a:pt x="152" y="40"/>
                  </a:lnTo>
                  <a:lnTo>
                    <a:pt x="152" y="40"/>
                  </a:lnTo>
                  <a:lnTo>
                    <a:pt x="152" y="40"/>
                  </a:lnTo>
                  <a:lnTo>
                    <a:pt x="152" y="40"/>
                  </a:lnTo>
                  <a:lnTo>
                    <a:pt x="152" y="40"/>
                  </a:lnTo>
                  <a:lnTo>
                    <a:pt x="149" y="38"/>
                  </a:lnTo>
                  <a:lnTo>
                    <a:pt x="149" y="38"/>
                  </a:lnTo>
                  <a:lnTo>
                    <a:pt x="149" y="38"/>
                  </a:lnTo>
                  <a:lnTo>
                    <a:pt x="147" y="38"/>
                  </a:lnTo>
                  <a:lnTo>
                    <a:pt x="147" y="38"/>
                  </a:lnTo>
                  <a:close/>
                  <a:moveTo>
                    <a:pt x="159" y="36"/>
                  </a:moveTo>
                  <a:lnTo>
                    <a:pt x="159" y="36"/>
                  </a:lnTo>
                  <a:lnTo>
                    <a:pt x="159" y="36"/>
                  </a:lnTo>
                  <a:lnTo>
                    <a:pt x="161" y="36"/>
                  </a:lnTo>
                  <a:lnTo>
                    <a:pt x="161" y="36"/>
                  </a:lnTo>
                  <a:lnTo>
                    <a:pt x="161" y="36"/>
                  </a:lnTo>
                  <a:lnTo>
                    <a:pt x="161" y="33"/>
                  </a:lnTo>
                  <a:lnTo>
                    <a:pt x="161" y="31"/>
                  </a:lnTo>
                  <a:lnTo>
                    <a:pt x="159" y="31"/>
                  </a:lnTo>
                  <a:lnTo>
                    <a:pt x="159" y="33"/>
                  </a:lnTo>
                  <a:lnTo>
                    <a:pt x="157" y="33"/>
                  </a:lnTo>
                  <a:lnTo>
                    <a:pt x="157" y="33"/>
                  </a:lnTo>
                  <a:lnTo>
                    <a:pt x="159" y="36"/>
                  </a:lnTo>
                  <a:lnTo>
                    <a:pt x="159" y="36"/>
                  </a:lnTo>
                  <a:close/>
                  <a:moveTo>
                    <a:pt x="149" y="43"/>
                  </a:moveTo>
                  <a:lnTo>
                    <a:pt x="147" y="43"/>
                  </a:lnTo>
                  <a:lnTo>
                    <a:pt x="145" y="43"/>
                  </a:lnTo>
                  <a:lnTo>
                    <a:pt x="145" y="45"/>
                  </a:lnTo>
                  <a:lnTo>
                    <a:pt x="145" y="45"/>
                  </a:lnTo>
                  <a:lnTo>
                    <a:pt x="145" y="50"/>
                  </a:lnTo>
                  <a:lnTo>
                    <a:pt x="145" y="54"/>
                  </a:lnTo>
                  <a:lnTo>
                    <a:pt x="145" y="54"/>
                  </a:lnTo>
                  <a:lnTo>
                    <a:pt x="145" y="57"/>
                  </a:lnTo>
                  <a:lnTo>
                    <a:pt x="147" y="57"/>
                  </a:lnTo>
                  <a:lnTo>
                    <a:pt x="147" y="57"/>
                  </a:lnTo>
                  <a:lnTo>
                    <a:pt x="149" y="59"/>
                  </a:lnTo>
                  <a:lnTo>
                    <a:pt x="149" y="59"/>
                  </a:lnTo>
                  <a:lnTo>
                    <a:pt x="152" y="59"/>
                  </a:lnTo>
                  <a:lnTo>
                    <a:pt x="152" y="59"/>
                  </a:lnTo>
                  <a:lnTo>
                    <a:pt x="152" y="59"/>
                  </a:lnTo>
                  <a:lnTo>
                    <a:pt x="154" y="62"/>
                  </a:lnTo>
                  <a:lnTo>
                    <a:pt x="154" y="62"/>
                  </a:lnTo>
                  <a:lnTo>
                    <a:pt x="154" y="62"/>
                  </a:lnTo>
                  <a:lnTo>
                    <a:pt x="154" y="64"/>
                  </a:lnTo>
                  <a:lnTo>
                    <a:pt x="157" y="64"/>
                  </a:lnTo>
                  <a:lnTo>
                    <a:pt x="157" y="64"/>
                  </a:lnTo>
                  <a:lnTo>
                    <a:pt x="159" y="64"/>
                  </a:lnTo>
                  <a:lnTo>
                    <a:pt x="159" y="64"/>
                  </a:lnTo>
                  <a:lnTo>
                    <a:pt x="159" y="64"/>
                  </a:lnTo>
                  <a:lnTo>
                    <a:pt x="159" y="62"/>
                  </a:lnTo>
                  <a:lnTo>
                    <a:pt x="157" y="62"/>
                  </a:lnTo>
                  <a:lnTo>
                    <a:pt x="157" y="62"/>
                  </a:lnTo>
                  <a:lnTo>
                    <a:pt x="157" y="57"/>
                  </a:lnTo>
                  <a:lnTo>
                    <a:pt x="157" y="57"/>
                  </a:lnTo>
                  <a:lnTo>
                    <a:pt x="157" y="57"/>
                  </a:lnTo>
                  <a:lnTo>
                    <a:pt x="157" y="57"/>
                  </a:lnTo>
                  <a:lnTo>
                    <a:pt x="159" y="57"/>
                  </a:lnTo>
                  <a:lnTo>
                    <a:pt x="159" y="57"/>
                  </a:lnTo>
                  <a:lnTo>
                    <a:pt x="159" y="54"/>
                  </a:lnTo>
                  <a:lnTo>
                    <a:pt x="161" y="54"/>
                  </a:lnTo>
                  <a:lnTo>
                    <a:pt x="159" y="52"/>
                  </a:lnTo>
                  <a:lnTo>
                    <a:pt x="157" y="50"/>
                  </a:lnTo>
                  <a:lnTo>
                    <a:pt x="154" y="47"/>
                  </a:lnTo>
                  <a:lnTo>
                    <a:pt x="154" y="47"/>
                  </a:lnTo>
                  <a:lnTo>
                    <a:pt x="152" y="45"/>
                  </a:lnTo>
                  <a:lnTo>
                    <a:pt x="152" y="43"/>
                  </a:lnTo>
                  <a:lnTo>
                    <a:pt x="149" y="43"/>
                  </a:lnTo>
                  <a:close/>
                  <a:moveTo>
                    <a:pt x="670" y="92"/>
                  </a:moveTo>
                  <a:lnTo>
                    <a:pt x="651" y="90"/>
                  </a:lnTo>
                  <a:lnTo>
                    <a:pt x="632" y="88"/>
                  </a:lnTo>
                  <a:lnTo>
                    <a:pt x="613" y="83"/>
                  </a:lnTo>
                  <a:lnTo>
                    <a:pt x="594" y="81"/>
                  </a:lnTo>
                  <a:lnTo>
                    <a:pt x="575" y="78"/>
                  </a:lnTo>
                  <a:lnTo>
                    <a:pt x="556" y="73"/>
                  </a:lnTo>
                  <a:lnTo>
                    <a:pt x="537" y="71"/>
                  </a:lnTo>
                  <a:lnTo>
                    <a:pt x="518" y="69"/>
                  </a:lnTo>
                  <a:lnTo>
                    <a:pt x="500" y="64"/>
                  </a:lnTo>
                  <a:lnTo>
                    <a:pt x="481" y="62"/>
                  </a:lnTo>
                  <a:lnTo>
                    <a:pt x="462" y="57"/>
                  </a:lnTo>
                  <a:lnTo>
                    <a:pt x="443" y="54"/>
                  </a:lnTo>
                  <a:lnTo>
                    <a:pt x="424" y="52"/>
                  </a:lnTo>
                  <a:lnTo>
                    <a:pt x="405" y="47"/>
                  </a:lnTo>
                  <a:lnTo>
                    <a:pt x="386" y="45"/>
                  </a:lnTo>
                  <a:lnTo>
                    <a:pt x="367" y="40"/>
                  </a:lnTo>
                  <a:lnTo>
                    <a:pt x="348" y="38"/>
                  </a:lnTo>
                  <a:lnTo>
                    <a:pt x="329" y="33"/>
                  </a:lnTo>
                  <a:lnTo>
                    <a:pt x="313" y="28"/>
                  </a:lnTo>
                  <a:lnTo>
                    <a:pt x="294" y="26"/>
                  </a:lnTo>
                  <a:lnTo>
                    <a:pt x="275" y="21"/>
                  </a:lnTo>
                  <a:lnTo>
                    <a:pt x="256" y="19"/>
                  </a:lnTo>
                  <a:lnTo>
                    <a:pt x="237" y="14"/>
                  </a:lnTo>
                  <a:lnTo>
                    <a:pt x="218" y="12"/>
                  </a:lnTo>
                  <a:lnTo>
                    <a:pt x="199" y="7"/>
                  </a:lnTo>
                  <a:lnTo>
                    <a:pt x="190" y="5"/>
                  </a:lnTo>
                  <a:lnTo>
                    <a:pt x="190" y="5"/>
                  </a:lnTo>
                  <a:lnTo>
                    <a:pt x="192" y="7"/>
                  </a:lnTo>
                  <a:lnTo>
                    <a:pt x="192" y="9"/>
                  </a:lnTo>
                  <a:lnTo>
                    <a:pt x="187" y="7"/>
                  </a:lnTo>
                  <a:lnTo>
                    <a:pt x="185" y="7"/>
                  </a:lnTo>
                  <a:lnTo>
                    <a:pt x="185" y="9"/>
                  </a:lnTo>
                  <a:lnTo>
                    <a:pt x="185" y="12"/>
                  </a:lnTo>
                  <a:lnTo>
                    <a:pt x="190" y="12"/>
                  </a:lnTo>
                  <a:lnTo>
                    <a:pt x="190" y="14"/>
                  </a:lnTo>
                  <a:lnTo>
                    <a:pt x="190" y="14"/>
                  </a:lnTo>
                  <a:lnTo>
                    <a:pt x="187" y="14"/>
                  </a:lnTo>
                  <a:lnTo>
                    <a:pt x="187" y="17"/>
                  </a:lnTo>
                  <a:lnTo>
                    <a:pt x="187" y="17"/>
                  </a:lnTo>
                  <a:lnTo>
                    <a:pt x="187" y="19"/>
                  </a:lnTo>
                  <a:lnTo>
                    <a:pt x="187" y="19"/>
                  </a:lnTo>
                  <a:lnTo>
                    <a:pt x="190" y="24"/>
                  </a:lnTo>
                  <a:lnTo>
                    <a:pt x="192" y="26"/>
                  </a:lnTo>
                  <a:lnTo>
                    <a:pt x="192" y="26"/>
                  </a:lnTo>
                  <a:lnTo>
                    <a:pt x="190" y="31"/>
                  </a:lnTo>
                  <a:lnTo>
                    <a:pt x="192" y="28"/>
                  </a:lnTo>
                  <a:lnTo>
                    <a:pt x="192" y="28"/>
                  </a:lnTo>
                  <a:lnTo>
                    <a:pt x="194" y="31"/>
                  </a:lnTo>
                  <a:lnTo>
                    <a:pt x="194" y="33"/>
                  </a:lnTo>
                  <a:lnTo>
                    <a:pt x="194" y="33"/>
                  </a:lnTo>
                  <a:lnTo>
                    <a:pt x="192" y="36"/>
                  </a:lnTo>
                  <a:lnTo>
                    <a:pt x="192" y="36"/>
                  </a:lnTo>
                  <a:lnTo>
                    <a:pt x="192" y="38"/>
                  </a:lnTo>
                  <a:lnTo>
                    <a:pt x="192" y="38"/>
                  </a:lnTo>
                  <a:lnTo>
                    <a:pt x="192" y="38"/>
                  </a:lnTo>
                  <a:lnTo>
                    <a:pt x="194" y="38"/>
                  </a:lnTo>
                  <a:lnTo>
                    <a:pt x="197" y="36"/>
                  </a:lnTo>
                  <a:lnTo>
                    <a:pt x="199" y="33"/>
                  </a:lnTo>
                  <a:lnTo>
                    <a:pt x="202" y="33"/>
                  </a:lnTo>
                  <a:lnTo>
                    <a:pt x="202" y="33"/>
                  </a:lnTo>
                  <a:lnTo>
                    <a:pt x="204" y="36"/>
                  </a:lnTo>
                  <a:lnTo>
                    <a:pt x="206" y="38"/>
                  </a:lnTo>
                  <a:lnTo>
                    <a:pt x="206" y="38"/>
                  </a:lnTo>
                  <a:lnTo>
                    <a:pt x="204" y="43"/>
                  </a:lnTo>
                  <a:lnTo>
                    <a:pt x="204" y="45"/>
                  </a:lnTo>
                  <a:lnTo>
                    <a:pt x="204" y="45"/>
                  </a:lnTo>
                  <a:lnTo>
                    <a:pt x="204" y="45"/>
                  </a:lnTo>
                  <a:lnTo>
                    <a:pt x="204" y="50"/>
                  </a:lnTo>
                  <a:lnTo>
                    <a:pt x="204" y="50"/>
                  </a:lnTo>
                  <a:lnTo>
                    <a:pt x="206" y="52"/>
                  </a:lnTo>
                  <a:lnTo>
                    <a:pt x="206" y="52"/>
                  </a:lnTo>
                  <a:lnTo>
                    <a:pt x="206" y="52"/>
                  </a:lnTo>
                  <a:lnTo>
                    <a:pt x="206" y="52"/>
                  </a:lnTo>
                  <a:lnTo>
                    <a:pt x="209" y="57"/>
                  </a:lnTo>
                  <a:lnTo>
                    <a:pt x="209" y="59"/>
                  </a:lnTo>
                  <a:lnTo>
                    <a:pt x="206" y="59"/>
                  </a:lnTo>
                  <a:lnTo>
                    <a:pt x="204" y="62"/>
                  </a:lnTo>
                  <a:lnTo>
                    <a:pt x="204" y="59"/>
                  </a:lnTo>
                  <a:lnTo>
                    <a:pt x="202" y="57"/>
                  </a:lnTo>
                  <a:lnTo>
                    <a:pt x="199" y="54"/>
                  </a:lnTo>
                  <a:lnTo>
                    <a:pt x="197" y="54"/>
                  </a:lnTo>
                  <a:lnTo>
                    <a:pt x="197" y="57"/>
                  </a:lnTo>
                  <a:lnTo>
                    <a:pt x="202" y="59"/>
                  </a:lnTo>
                  <a:lnTo>
                    <a:pt x="202" y="62"/>
                  </a:lnTo>
                  <a:lnTo>
                    <a:pt x="202" y="64"/>
                  </a:lnTo>
                  <a:lnTo>
                    <a:pt x="202" y="66"/>
                  </a:lnTo>
                  <a:lnTo>
                    <a:pt x="202" y="69"/>
                  </a:lnTo>
                  <a:lnTo>
                    <a:pt x="202" y="69"/>
                  </a:lnTo>
                  <a:lnTo>
                    <a:pt x="202" y="71"/>
                  </a:lnTo>
                  <a:lnTo>
                    <a:pt x="202" y="71"/>
                  </a:lnTo>
                  <a:lnTo>
                    <a:pt x="202" y="71"/>
                  </a:lnTo>
                  <a:lnTo>
                    <a:pt x="199" y="73"/>
                  </a:lnTo>
                  <a:lnTo>
                    <a:pt x="199" y="71"/>
                  </a:lnTo>
                  <a:lnTo>
                    <a:pt x="197" y="71"/>
                  </a:lnTo>
                  <a:lnTo>
                    <a:pt x="197" y="69"/>
                  </a:lnTo>
                  <a:lnTo>
                    <a:pt x="194" y="66"/>
                  </a:lnTo>
                  <a:lnTo>
                    <a:pt x="192" y="66"/>
                  </a:lnTo>
                  <a:lnTo>
                    <a:pt x="192" y="71"/>
                  </a:lnTo>
                  <a:lnTo>
                    <a:pt x="192" y="69"/>
                  </a:lnTo>
                  <a:lnTo>
                    <a:pt x="190" y="64"/>
                  </a:lnTo>
                  <a:lnTo>
                    <a:pt x="190" y="62"/>
                  </a:lnTo>
                  <a:lnTo>
                    <a:pt x="187" y="64"/>
                  </a:lnTo>
                  <a:lnTo>
                    <a:pt x="185" y="64"/>
                  </a:lnTo>
                  <a:lnTo>
                    <a:pt x="185" y="64"/>
                  </a:lnTo>
                  <a:lnTo>
                    <a:pt x="183" y="64"/>
                  </a:lnTo>
                  <a:lnTo>
                    <a:pt x="183" y="64"/>
                  </a:lnTo>
                  <a:lnTo>
                    <a:pt x="183" y="66"/>
                  </a:lnTo>
                  <a:lnTo>
                    <a:pt x="185" y="66"/>
                  </a:lnTo>
                  <a:lnTo>
                    <a:pt x="185" y="66"/>
                  </a:lnTo>
                  <a:lnTo>
                    <a:pt x="185" y="69"/>
                  </a:lnTo>
                  <a:lnTo>
                    <a:pt x="185" y="71"/>
                  </a:lnTo>
                  <a:lnTo>
                    <a:pt x="183" y="71"/>
                  </a:lnTo>
                  <a:lnTo>
                    <a:pt x="183" y="71"/>
                  </a:lnTo>
                  <a:lnTo>
                    <a:pt x="183" y="73"/>
                  </a:lnTo>
                  <a:lnTo>
                    <a:pt x="185" y="73"/>
                  </a:lnTo>
                  <a:lnTo>
                    <a:pt x="185" y="76"/>
                  </a:lnTo>
                  <a:lnTo>
                    <a:pt x="187" y="76"/>
                  </a:lnTo>
                  <a:lnTo>
                    <a:pt x="187" y="76"/>
                  </a:lnTo>
                  <a:lnTo>
                    <a:pt x="190" y="73"/>
                  </a:lnTo>
                  <a:lnTo>
                    <a:pt x="192" y="73"/>
                  </a:lnTo>
                  <a:lnTo>
                    <a:pt x="192" y="73"/>
                  </a:lnTo>
                  <a:lnTo>
                    <a:pt x="192" y="73"/>
                  </a:lnTo>
                  <a:lnTo>
                    <a:pt x="194" y="73"/>
                  </a:lnTo>
                  <a:lnTo>
                    <a:pt x="194" y="73"/>
                  </a:lnTo>
                  <a:lnTo>
                    <a:pt x="192" y="76"/>
                  </a:lnTo>
                  <a:lnTo>
                    <a:pt x="192" y="76"/>
                  </a:lnTo>
                  <a:lnTo>
                    <a:pt x="194" y="78"/>
                  </a:lnTo>
                  <a:lnTo>
                    <a:pt x="194" y="81"/>
                  </a:lnTo>
                  <a:lnTo>
                    <a:pt x="194" y="81"/>
                  </a:lnTo>
                  <a:lnTo>
                    <a:pt x="197" y="83"/>
                  </a:lnTo>
                  <a:lnTo>
                    <a:pt x="199" y="83"/>
                  </a:lnTo>
                  <a:lnTo>
                    <a:pt x="199" y="83"/>
                  </a:lnTo>
                  <a:lnTo>
                    <a:pt x="202" y="85"/>
                  </a:lnTo>
                  <a:lnTo>
                    <a:pt x="204" y="88"/>
                  </a:lnTo>
                  <a:lnTo>
                    <a:pt x="206" y="90"/>
                  </a:lnTo>
                  <a:lnTo>
                    <a:pt x="206" y="92"/>
                  </a:lnTo>
                  <a:lnTo>
                    <a:pt x="206" y="92"/>
                  </a:lnTo>
                  <a:lnTo>
                    <a:pt x="206" y="95"/>
                  </a:lnTo>
                  <a:lnTo>
                    <a:pt x="206" y="95"/>
                  </a:lnTo>
                  <a:lnTo>
                    <a:pt x="204" y="97"/>
                  </a:lnTo>
                  <a:lnTo>
                    <a:pt x="204" y="97"/>
                  </a:lnTo>
                  <a:lnTo>
                    <a:pt x="204" y="99"/>
                  </a:lnTo>
                  <a:lnTo>
                    <a:pt x="204" y="99"/>
                  </a:lnTo>
                  <a:lnTo>
                    <a:pt x="202" y="97"/>
                  </a:lnTo>
                  <a:lnTo>
                    <a:pt x="202" y="97"/>
                  </a:lnTo>
                  <a:lnTo>
                    <a:pt x="202" y="95"/>
                  </a:lnTo>
                  <a:lnTo>
                    <a:pt x="199" y="95"/>
                  </a:lnTo>
                  <a:lnTo>
                    <a:pt x="197" y="95"/>
                  </a:lnTo>
                  <a:lnTo>
                    <a:pt x="194" y="95"/>
                  </a:lnTo>
                  <a:lnTo>
                    <a:pt x="192" y="97"/>
                  </a:lnTo>
                  <a:lnTo>
                    <a:pt x="192" y="99"/>
                  </a:lnTo>
                  <a:lnTo>
                    <a:pt x="190" y="102"/>
                  </a:lnTo>
                  <a:lnTo>
                    <a:pt x="190" y="104"/>
                  </a:lnTo>
                  <a:lnTo>
                    <a:pt x="192" y="107"/>
                  </a:lnTo>
                  <a:lnTo>
                    <a:pt x="192" y="109"/>
                  </a:lnTo>
                  <a:lnTo>
                    <a:pt x="199" y="116"/>
                  </a:lnTo>
                  <a:lnTo>
                    <a:pt x="199" y="116"/>
                  </a:lnTo>
                  <a:lnTo>
                    <a:pt x="202" y="121"/>
                  </a:lnTo>
                  <a:lnTo>
                    <a:pt x="202" y="121"/>
                  </a:lnTo>
                  <a:lnTo>
                    <a:pt x="204" y="121"/>
                  </a:lnTo>
                  <a:lnTo>
                    <a:pt x="202" y="116"/>
                  </a:lnTo>
                  <a:lnTo>
                    <a:pt x="202" y="116"/>
                  </a:lnTo>
                  <a:lnTo>
                    <a:pt x="199" y="114"/>
                  </a:lnTo>
                  <a:lnTo>
                    <a:pt x="199" y="114"/>
                  </a:lnTo>
                  <a:lnTo>
                    <a:pt x="197" y="111"/>
                  </a:lnTo>
                  <a:lnTo>
                    <a:pt x="197" y="109"/>
                  </a:lnTo>
                  <a:lnTo>
                    <a:pt x="197" y="109"/>
                  </a:lnTo>
                  <a:lnTo>
                    <a:pt x="194" y="107"/>
                  </a:lnTo>
                  <a:lnTo>
                    <a:pt x="194" y="104"/>
                  </a:lnTo>
                  <a:lnTo>
                    <a:pt x="197" y="102"/>
                  </a:lnTo>
                  <a:lnTo>
                    <a:pt x="199" y="102"/>
                  </a:lnTo>
                  <a:lnTo>
                    <a:pt x="199" y="99"/>
                  </a:lnTo>
                  <a:lnTo>
                    <a:pt x="199" y="99"/>
                  </a:lnTo>
                  <a:lnTo>
                    <a:pt x="199" y="99"/>
                  </a:lnTo>
                  <a:lnTo>
                    <a:pt x="202" y="99"/>
                  </a:lnTo>
                  <a:lnTo>
                    <a:pt x="202" y="99"/>
                  </a:lnTo>
                  <a:lnTo>
                    <a:pt x="202" y="99"/>
                  </a:lnTo>
                  <a:lnTo>
                    <a:pt x="204" y="102"/>
                  </a:lnTo>
                  <a:lnTo>
                    <a:pt x="204" y="104"/>
                  </a:lnTo>
                  <a:lnTo>
                    <a:pt x="204" y="109"/>
                  </a:lnTo>
                  <a:lnTo>
                    <a:pt x="204" y="114"/>
                  </a:lnTo>
                  <a:lnTo>
                    <a:pt x="204" y="116"/>
                  </a:lnTo>
                  <a:lnTo>
                    <a:pt x="206" y="121"/>
                  </a:lnTo>
                  <a:lnTo>
                    <a:pt x="211" y="125"/>
                  </a:lnTo>
                  <a:lnTo>
                    <a:pt x="213" y="125"/>
                  </a:lnTo>
                  <a:lnTo>
                    <a:pt x="216" y="125"/>
                  </a:lnTo>
                  <a:lnTo>
                    <a:pt x="216" y="125"/>
                  </a:lnTo>
                  <a:lnTo>
                    <a:pt x="216" y="125"/>
                  </a:lnTo>
                  <a:lnTo>
                    <a:pt x="216" y="128"/>
                  </a:lnTo>
                  <a:lnTo>
                    <a:pt x="216" y="128"/>
                  </a:lnTo>
                  <a:lnTo>
                    <a:pt x="216" y="128"/>
                  </a:lnTo>
                  <a:lnTo>
                    <a:pt x="213" y="128"/>
                  </a:lnTo>
                  <a:lnTo>
                    <a:pt x="213" y="130"/>
                  </a:lnTo>
                  <a:lnTo>
                    <a:pt x="213" y="130"/>
                  </a:lnTo>
                  <a:lnTo>
                    <a:pt x="211" y="133"/>
                  </a:lnTo>
                  <a:lnTo>
                    <a:pt x="211" y="133"/>
                  </a:lnTo>
                  <a:lnTo>
                    <a:pt x="206" y="133"/>
                  </a:lnTo>
                  <a:lnTo>
                    <a:pt x="206" y="133"/>
                  </a:lnTo>
                  <a:lnTo>
                    <a:pt x="206" y="133"/>
                  </a:lnTo>
                  <a:lnTo>
                    <a:pt x="204" y="135"/>
                  </a:lnTo>
                  <a:lnTo>
                    <a:pt x="204" y="135"/>
                  </a:lnTo>
                  <a:lnTo>
                    <a:pt x="202" y="135"/>
                  </a:lnTo>
                  <a:lnTo>
                    <a:pt x="202" y="137"/>
                  </a:lnTo>
                  <a:lnTo>
                    <a:pt x="202" y="137"/>
                  </a:lnTo>
                  <a:lnTo>
                    <a:pt x="199" y="140"/>
                  </a:lnTo>
                  <a:lnTo>
                    <a:pt x="199" y="142"/>
                  </a:lnTo>
                  <a:lnTo>
                    <a:pt x="197" y="144"/>
                  </a:lnTo>
                  <a:lnTo>
                    <a:pt x="194" y="144"/>
                  </a:lnTo>
                  <a:lnTo>
                    <a:pt x="194" y="147"/>
                  </a:lnTo>
                  <a:lnTo>
                    <a:pt x="192" y="149"/>
                  </a:lnTo>
                  <a:lnTo>
                    <a:pt x="192" y="149"/>
                  </a:lnTo>
                  <a:lnTo>
                    <a:pt x="192" y="152"/>
                  </a:lnTo>
                  <a:lnTo>
                    <a:pt x="192" y="154"/>
                  </a:lnTo>
                  <a:lnTo>
                    <a:pt x="192" y="156"/>
                  </a:lnTo>
                  <a:lnTo>
                    <a:pt x="192" y="156"/>
                  </a:lnTo>
                  <a:lnTo>
                    <a:pt x="192" y="159"/>
                  </a:lnTo>
                  <a:lnTo>
                    <a:pt x="192" y="161"/>
                  </a:lnTo>
                  <a:lnTo>
                    <a:pt x="190" y="163"/>
                  </a:lnTo>
                  <a:lnTo>
                    <a:pt x="190" y="163"/>
                  </a:lnTo>
                  <a:lnTo>
                    <a:pt x="190" y="163"/>
                  </a:lnTo>
                  <a:lnTo>
                    <a:pt x="187" y="166"/>
                  </a:lnTo>
                  <a:lnTo>
                    <a:pt x="187" y="166"/>
                  </a:lnTo>
                  <a:lnTo>
                    <a:pt x="187" y="166"/>
                  </a:lnTo>
                  <a:lnTo>
                    <a:pt x="187" y="166"/>
                  </a:lnTo>
                  <a:lnTo>
                    <a:pt x="187" y="168"/>
                  </a:lnTo>
                  <a:lnTo>
                    <a:pt x="187" y="168"/>
                  </a:lnTo>
                  <a:lnTo>
                    <a:pt x="192" y="170"/>
                  </a:lnTo>
                  <a:lnTo>
                    <a:pt x="192" y="173"/>
                  </a:lnTo>
                  <a:lnTo>
                    <a:pt x="192" y="175"/>
                  </a:lnTo>
                  <a:lnTo>
                    <a:pt x="192" y="175"/>
                  </a:lnTo>
                  <a:lnTo>
                    <a:pt x="192" y="178"/>
                  </a:lnTo>
                  <a:lnTo>
                    <a:pt x="190" y="178"/>
                  </a:lnTo>
                  <a:lnTo>
                    <a:pt x="190" y="175"/>
                  </a:lnTo>
                  <a:lnTo>
                    <a:pt x="190" y="173"/>
                  </a:lnTo>
                  <a:lnTo>
                    <a:pt x="187" y="173"/>
                  </a:lnTo>
                  <a:lnTo>
                    <a:pt x="187" y="175"/>
                  </a:lnTo>
                  <a:lnTo>
                    <a:pt x="187" y="175"/>
                  </a:lnTo>
                  <a:lnTo>
                    <a:pt x="187" y="178"/>
                  </a:lnTo>
                  <a:lnTo>
                    <a:pt x="187" y="182"/>
                  </a:lnTo>
                  <a:lnTo>
                    <a:pt x="187" y="185"/>
                  </a:lnTo>
                  <a:lnTo>
                    <a:pt x="187" y="185"/>
                  </a:lnTo>
                  <a:lnTo>
                    <a:pt x="187" y="187"/>
                  </a:lnTo>
                  <a:lnTo>
                    <a:pt x="187" y="192"/>
                  </a:lnTo>
                  <a:lnTo>
                    <a:pt x="187" y="194"/>
                  </a:lnTo>
                  <a:lnTo>
                    <a:pt x="190" y="196"/>
                  </a:lnTo>
                  <a:lnTo>
                    <a:pt x="190" y="199"/>
                  </a:lnTo>
                  <a:lnTo>
                    <a:pt x="190" y="201"/>
                  </a:lnTo>
                  <a:lnTo>
                    <a:pt x="187" y="204"/>
                  </a:lnTo>
                  <a:lnTo>
                    <a:pt x="187" y="204"/>
                  </a:lnTo>
                  <a:lnTo>
                    <a:pt x="185" y="204"/>
                  </a:lnTo>
                  <a:lnTo>
                    <a:pt x="183" y="204"/>
                  </a:lnTo>
                  <a:lnTo>
                    <a:pt x="180" y="206"/>
                  </a:lnTo>
                  <a:lnTo>
                    <a:pt x="178" y="206"/>
                  </a:lnTo>
                  <a:lnTo>
                    <a:pt x="178" y="206"/>
                  </a:lnTo>
                  <a:lnTo>
                    <a:pt x="178" y="208"/>
                  </a:lnTo>
                  <a:lnTo>
                    <a:pt x="178" y="208"/>
                  </a:lnTo>
                  <a:lnTo>
                    <a:pt x="180" y="211"/>
                  </a:lnTo>
                  <a:lnTo>
                    <a:pt x="178" y="211"/>
                  </a:lnTo>
                  <a:lnTo>
                    <a:pt x="178" y="211"/>
                  </a:lnTo>
                  <a:lnTo>
                    <a:pt x="176" y="211"/>
                  </a:lnTo>
                  <a:lnTo>
                    <a:pt x="173" y="208"/>
                  </a:lnTo>
                  <a:lnTo>
                    <a:pt x="171" y="206"/>
                  </a:lnTo>
                  <a:lnTo>
                    <a:pt x="168" y="204"/>
                  </a:lnTo>
                  <a:lnTo>
                    <a:pt x="168" y="208"/>
                  </a:lnTo>
                  <a:lnTo>
                    <a:pt x="166" y="213"/>
                  </a:lnTo>
                  <a:lnTo>
                    <a:pt x="164" y="215"/>
                  </a:lnTo>
                  <a:lnTo>
                    <a:pt x="154" y="223"/>
                  </a:lnTo>
                  <a:lnTo>
                    <a:pt x="152" y="225"/>
                  </a:lnTo>
                  <a:lnTo>
                    <a:pt x="147" y="227"/>
                  </a:lnTo>
                  <a:lnTo>
                    <a:pt x="147" y="225"/>
                  </a:lnTo>
                  <a:lnTo>
                    <a:pt x="147" y="225"/>
                  </a:lnTo>
                  <a:lnTo>
                    <a:pt x="145" y="223"/>
                  </a:lnTo>
                  <a:lnTo>
                    <a:pt x="145" y="223"/>
                  </a:lnTo>
                  <a:lnTo>
                    <a:pt x="142" y="220"/>
                  </a:lnTo>
                  <a:lnTo>
                    <a:pt x="142" y="218"/>
                  </a:lnTo>
                  <a:lnTo>
                    <a:pt x="142" y="218"/>
                  </a:lnTo>
                  <a:lnTo>
                    <a:pt x="140" y="215"/>
                  </a:lnTo>
                  <a:lnTo>
                    <a:pt x="140" y="218"/>
                  </a:lnTo>
                  <a:lnTo>
                    <a:pt x="140" y="218"/>
                  </a:lnTo>
                  <a:lnTo>
                    <a:pt x="140" y="218"/>
                  </a:lnTo>
                  <a:lnTo>
                    <a:pt x="140" y="220"/>
                  </a:lnTo>
                  <a:lnTo>
                    <a:pt x="138" y="220"/>
                  </a:lnTo>
                  <a:lnTo>
                    <a:pt x="135" y="220"/>
                  </a:lnTo>
                  <a:lnTo>
                    <a:pt x="138" y="218"/>
                  </a:lnTo>
                  <a:lnTo>
                    <a:pt x="138" y="218"/>
                  </a:lnTo>
                  <a:lnTo>
                    <a:pt x="138" y="218"/>
                  </a:lnTo>
                  <a:lnTo>
                    <a:pt x="138" y="215"/>
                  </a:lnTo>
                  <a:lnTo>
                    <a:pt x="133" y="218"/>
                  </a:lnTo>
                  <a:lnTo>
                    <a:pt x="133" y="218"/>
                  </a:lnTo>
                  <a:lnTo>
                    <a:pt x="133" y="220"/>
                  </a:lnTo>
                  <a:lnTo>
                    <a:pt x="133" y="223"/>
                  </a:lnTo>
                  <a:lnTo>
                    <a:pt x="133" y="223"/>
                  </a:lnTo>
                  <a:lnTo>
                    <a:pt x="131" y="225"/>
                  </a:lnTo>
                  <a:lnTo>
                    <a:pt x="131" y="225"/>
                  </a:lnTo>
                  <a:lnTo>
                    <a:pt x="131" y="227"/>
                  </a:lnTo>
                  <a:lnTo>
                    <a:pt x="131" y="230"/>
                  </a:lnTo>
                  <a:lnTo>
                    <a:pt x="131" y="227"/>
                  </a:lnTo>
                  <a:lnTo>
                    <a:pt x="131" y="227"/>
                  </a:lnTo>
                  <a:lnTo>
                    <a:pt x="128" y="225"/>
                  </a:lnTo>
                  <a:lnTo>
                    <a:pt x="128" y="223"/>
                  </a:lnTo>
                  <a:lnTo>
                    <a:pt x="131" y="223"/>
                  </a:lnTo>
                  <a:lnTo>
                    <a:pt x="131" y="220"/>
                  </a:lnTo>
                  <a:lnTo>
                    <a:pt x="131" y="220"/>
                  </a:lnTo>
                  <a:lnTo>
                    <a:pt x="131" y="218"/>
                  </a:lnTo>
                  <a:lnTo>
                    <a:pt x="128" y="220"/>
                  </a:lnTo>
                  <a:lnTo>
                    <a:pt x="126" y="223"/>
                  </a:lnTo>
                  <a:lnTo>
                    <a:pt x="123" y="223"/>
                  </a:lnTo>
                  <a:lnTo>
                    <a:pt x="121" y="223"/>
                  </a:lnTo>
                  <a:lnTo>
                    <a:pt x="123" y="223"/>
                  </a:lnTo>
                  <a:lnTo>
                    <a:pt x="126" y="220"/>
                  </a:lnTo>
                  <a:lnTo>
                    <a:pt x="131" y="215"/>
                  </a:lnTo>
                  <a:lnTo>
                    <a:pt x="131" y="213"/>
                  </a:lnTo>
                  <a:lnTo>
                    <a:pt x="131" y="213"/>
                  </a:lnTo>
                  <a:lnTo>
                    <a:pt x="128" y="215"/>
                  </a:lnTo>
                  <a:lnTo>
                    <a:pt x="128" y="215"/>
                  </a:lnTo>
                  <a:lnTo>
                    <a:pt x="126" y="215"/>
                  </a:lnTo>
                  <a:lnTo>
                    <a:pt x="119" y="220"/>
                  </a:lnTo>
                  <a:lnTo>
                    <a:pt x="116" y="220"/>
                  </a:lnTo>
                  <a:lnTo>
                    <a:pt x="119" y="218"/>
                  </a:lnTo>
                  <a:lnTo>
                    <a:pt x="119" y="218"/>
                  </a:lnTo>
                  <a:lnTo>
                    <a:pt x="121" y="218"/>
                  </a:lnTo>
                  <a:lnTo>
                    <a:pt x="123" y="218"/>
                  </a:lnTo>
                  <a:lnTo>
                    <a:pt x="123" y="215"/>
                  </a:lnTo>
                  <a:lnTo>
                    <a:pt x="121" y="215"/>
                  </a:lnTo>
                  <a:lnTo>
                    <a:pt x="119" y="215"/>
                  </a:lnTo>
                  <a:lnTo>
                    <a:pt x="116" y="215"/>
                  </a:lnTo>
                  <a:lnTo>
                    <a:pt x="119" y="213"/>
                  </a:lnTo>
                  <a:lnTo>
                    <a:pt x="121" y="213"/>
                  </a:lnTo>
                  <a:lnTo>
                    <a:pt x="126" y="213"/>
                  </a:lnTo>
                  <a:lnTo>
                    <a:pt x="128" y="211"/>
                  </a:lnTo>
                  <a:lnTo>
                    <a:pt x="131" y="208"/>
                  </a:lnTo>
                  <a:lnTo>
                    <a:pt x="135" y="201"/>
                  </a:lnTo>
                  <a:lnTo>
                    <a:pt x="135" y="201"/>
                  </a:lnTo>
                  <a:lnTo>
                    <a:pt x="138" y="201"/>
                  </a:lnTo>
                  <a:lnTo>
                    <a:pt x="138" y="201"/>
                  </a:lnTo>
                  <a:lnTo>
                    <a:pt x="140" y="199"/>
                  </a:lnTo>
                  <a:lnTo>
                    <a:pt x="142" y="199"/>
                  </a:lnTo>
                  <a:lnTo>
                    <a:pt x="142" y="196"/>
                  </a:lnTo>
                  <a:lnTo>
                    <a:pt x="147" y="192"/>
                  </a:lnTo>
                  <a:lnTo>
                    <a:pt x="147" y="189"/>
                  </a:lnTo>
                  <a:lnTo>
                    <a:pt x="147" y="192"/>
                  </a:lnTo>
                  <a:lnTo>
                    <a:pt x="147" y="192"/>
                  </a:lnTo>
                  <a:lnTo>
                    <a:pt x="147" y="192"/>
                  </a:lnTo>
                  <a:lnTo>
                    <a:pt x="147" y="194"/>
                  </a:lnTo>
                  <a:lnTo>
                    <a:pt x="147" y="194"/>
                  </a:lnTo>
                  <a:lnTo>
                    <a:pt x="147" y="196"/>
                  </a:lnTo>
                  <a:lnTo>
                    <a:pt x="147" y="199"/>
                  </a:lnTo>
                  <a:lnTo>
                    <a:pt x="147" y="201"/>
                  </a:lnTo>
                  <a:lnTo>
                    <a:pt x="145" y="204"/>
                  </a:lnTo>
                  <a:lnTo>
                    <a:pt x="145" y="204"/>
                  </a:lnTo>
                  <a:lnTo>
                    <a:pt x="142" y="206"/>
                  </a:lnTo>
                  <a:lnTo>
                    <a:pt x="142" y="213"/>
                  </a:lnTo>
                  <a:lnTo>
                    <a:pt x="145" y="215"/>
                  </a:lnTo>
                  <a:lnTo>
                    <a:pt x="147" y="215"/>
                  </a:lnTo>
                  <a:lnTo>
                    <a:pt x="147" y="213"/>
                  </a:lnTo>
                  <a:lnTo>
                    <a:pt x="147" y="213"/>
                  </a:lnTo>
                  <a:lnTo>
                    <a:pt x="147" y="213"/>
                  </a:lnTo>
                  <a:lnTo>
                    <a:pt x="147" y="211"/>
                  </a:lnTo>
                  <a:lnTo>
                    <a:pt x="149" y="211"/>
                  </a:lnTo>
                  <a:lnTo>
                    <a:pt x="149" y="211"/>
                  </a:lnTo>
                  <a:lnTo>
                    <a:pt x="149" y="211"/>
                  </a:lnTo>
                  <a:lnTo>
                    <a:pt x="149" y="211"/>
                  </a:lnTo>
                  <a:lnTo>
                    <a:pt x="149" y="211"/>
                  </a:lnTo>
                  <a:lnTo>
                    <a:pt x="149" y="211"/>
                  </a:lnTo>
                  <a:lnTo>
                    <a:pt x="152" y="208"/>
                  </a:lnTo>
                  <a:lnTo>
                    <a:pt x="149" y="206"/>
                  </a:lnTo>
                  <a:lnTo>
                    <a:pt x="149" y="204"/>
                  </a:lnTo>
                  <a:lnTo>
                    <a:pt x="149" y="201"/>
                  </a:lnTo>
                  <a:lnTo>
                    <a:pt x="152" y="201"/>
                  </a:lnTo>
                  <a:lnTo>
                    <a:pt x="152" y="199"/>
                  </a:lnTo>
                  <a:lnTo>
                    <a:pt x="152" y="199"/>
                  </a:lnTo>
                  <a:lnTo>
                    <a:pt x="154" y="196"/>
                  </a:lnTo>
                  <a:lnTo>
                    <a:pt x="154" y="196"/>
                  </a:lnTo>
                  <a:lnTo>
                    <a:pt x="154" y="196"/>
                  </a:lnTo>
                  <a:lnTo>
                    <a:pt x="154" y="196"/>
                  </a:lnTo>
                  <a:lnTo>
                    <a:pt x="157" y="196"/>
                  </a:lnTo>
                  <a:lnTo>
                    <a:pt x="157" y="194"/>
                  </a:lnTo>
                  <a:lnTo>
                    <a:pt x="161" y="194"/>
                  </a:lnTo>
                  <a:lnTo>
                    <a:pt x="161" y="194"/>
                  </a:lnTo>
                  <a:lnTo>
                    <a:pt x="164" y="192"/>
                  </a:lnTo>
                  <a:lnTo>
                    <a:pt x="164" y="194"/>
                  </a:lnTo>
                  <a:lnTo>
                    <a:pt x="161" y="196"/>
                  </a:lnTo>
                  <a:lnTo>
                    <a:pt x="159" y="196"/>
                  </a:lnTo>
                  <a:lnTo>
                    <a:pt x="159" y="199"/>
                  </a:lnTo>
                  <a:lnTo>
                    <a:pt x="157" y="201"/>
                  </a:lnTo>
                  <a:lnTo>
                    <a:pt x="157" y="201"/>
                  </a:lnTo>
                  <a:lnTo>
                    <a:pt x="157" y="204"/>
                  </a:lnTo>
                  <a:lnTo>
                    <a:pt x="157" y="204"/>
                  </a:lnTo>
                  <a:lnTo>
                    <a:pt x="164" y="208"/>
                  </a:lnTo>
                  <a:lnTo>
                    <a:pt x="166" y="208"/>
                  </a:lnTo>
                  <a:lnTo>
                    <a:pt x="166" y="206"/>
                  </a:lnTo>
                  <a:lnTo>
                    <a:pt x="166" y="206"/>
                  </a:lnTo>
                  <a:lnTo>
                    <a:pt x="166" y="201"/>
                  </a:lnTo>
                  <a:lnTo>
                    <a:pt x="166" y="201"/>
                  </a:lnTo>
                  <a:lnTo>
                    <a:pt x="168" y="199"/>
                  </a:lnTo>
                  <a:lnTo>
                    <a:pt x="168" y="199"/>
                  </a:lnTo>
                  <a:lnTo>
                    <a:pt x="171" y="196"/>
                  </a:lnTo>
                  <a:lnTo>
                    <a:pt x="168" y="194"/>
                  </a:lnTo>
                  <a:lnTo>
                    <a:pt x="171" y="192"/>
                  </a:lnTo>
                  <a:lnTo>
                    <a:pt x="171" y="189"/>
                  </a:lnTo>
                  <a:lnTo>
                    <a:pt x="173" y="187"/>
                  </a:lnTo>
                  <a:lnTo>
                    <a:pt x="173" y="185"/>
                  </a:lnTo>
                  <a:lnTo>
                    <a:pt x="176" y="182"/>
                  </a:lnTo>
                  <a:lnTo>
                    <a:pt x="176" y="180"/>
                  </a:lnTo>
                  <a:lnTo>
                    <a:pt x="176" y="180"/>
                  </a:lnTo>
                  <a:lnTo>
                    <a:pt x="173" y="178"/>
                  </a:lnTo>
                  <a:lnTo>
                    <a:pt x="176" y="175"/>
                  </a:lnTo>
                  <a:lnTo>
                    <a:pt x="173" y="173"/>
                  </a:lnTo>
                  <a:lnTo>
                    <a:pt x="171" y="173"/>
                  </a:lnTo>
                  <a:lnTo>
                    <a:pt x="168" y="175"/>
                  </a:lnTo>
                  <a:lnTo>
                    <a:pt x="166" y="175"/>
                  </a:lnTo>
                  <a:lnTo>
                    <a:pt x="161" y="175"/>
                  </a:lnTo>
                  <a:lnTo>
                    <a:pt x="161" y="175"/>
                  </a:lnTo>
                  <a:lnTo>
                    <a:pt x="164" y="175"/>
                  </a:lnTo>
                  <a:lnTo>
                    <a:pt x="166" y="173"/>
                  </a:lnTo>
                  <a:lnTo>
                    <a:pt x="166" y="170"/>
                  </a:lnTo>
                  <a:lnTo>
                    <a:pt x="166" y="170"/>
                  </a:lnTo>
                  <a:lnTo>
                    <a:pt x="166" y="170"/>
                  </a:lnTo>
                  <a:lnTo>
                    <a:pt x="164" y="168"/>
                  </a:lnTo>
                  <a:lnTo>
                    <a:pt x="161" y="168"/>
                  </a:lnTo>
                  <a:lnTo>
                    <a:pt x="161" y="166"/>
                  </a:lnTo>
                  <a:lnTo>
                    <a:pt x="161" y="166"/>
                  </a:lnTo>
                  <a:lnTo>
                    <a:pt x="164" y="163"/>
                  </a:lnTo>
                  <a:lnTo>
                    <a:pt x="164" y="163"/>
                  </a:lnTo>
                  <a:lnTo>
                    <a:pt x="164" y="161"/>
                  </a:lnTo>
                  <a:lnTo>
                    <a:pt x="166" y="168"/>
                  </a:lnTo>
                  <a:lnTo>
                    <a:pt x="168" y="173"/>
                  </a:lnTo>
                  <a:lnTo>
                    <a:pt x="171" y="170"/>
                  </a:lnTo>
                  <a:lnTo>
                    <a:pt x="171" y="170"/>
                  </a:lnTo>
                  <a:lnTo>
                    <a:pt x="171" y="170"/>
                  </a:lnTo>
                  <a:lnTo>
                    <a:pt x="171" y="159"/>
                  </a:lnTo>
                  <a:lnTo>
                    <a:pt x="171" y="156"/>
                  </a:lnTo>
                  <a:lnTo>
                    <a:pt x="168" y="156"/>
                  </a:lnTo>
                  <a:lnTo>
                    <a:pt x="168" y="156"/>
                  </a:lnTo>
                  <a:lnTo>
                    <a:pt x="168" y="154"/>
                  </a:lnTo>
                  <a:lnTo>
                    <a:pt x="168" y="154"/>
                  </a:lnTo>
                  <a:lnTo>
                    <a:pt x="168" y="154"/>
                  </a:lnTo>
                  <a:lnTo>
                    <a:pt x="173" y="159"/>
                  </a:lnTo>
                  <a:lnTo>
                    <a:pt x="176" y="159"/>
                  </a:lnTo>
                  <a:lnTo>
                    <a:pt x="176" y="156"/>
                  </a:lnTo>
                  <a:lnTo>
                    <a:pt x="178" y="156"/>
                  </a:lnTo>
                  <a:lnTo>
                    <a:pt x="178" y="154"/>
                  </a:lnTo>
                  <a:lnTo>
                    <a:pt x="178" y="154"/>
                  </a:lnTo>
                  <a:lnTo>
                    <a:pt x="183" y="156"/>
                  </a:lnTo>
                  <a:lnTo>
                    <a:pt x="183" y="156"/>
                  </a:lnTo>
                  <a:lnTo>
                    <a:pt x="185" y="154"/>
                  </a:lnTo>
                  <a:lnTo>
                    <a:pt x="185" y="154"/>
                  </a:lnTo>
                  <a:lnTo>
                    <a:pt x="185" y="154"/>
                  </a:lnTo>
                  <a:lnTo>
                    <a:pt x="185" y="152"/>
                  </a:lnTo>
                  <a:lnTo>
                    <a:pt x="185" y="152"/>
                  </a:lnTo>
                  <a:lnTo>
                    <a:pt x="185" y="149"/>
                  </a:lnTo>
                  <a:lnTo>
                    <a:pt x="185" y="149"/>
                  </a:lnTo>
                  <a:lnTo>
                    <a:pt x="183" y="149"/>
                  </a:lnTo>
                  <a:lnTo>
                    <a:pt x="185" y="147"/>
                  </a:lnTo>
                  <a:lnTo>
                    <a:pt x="185" y="147"/>
                  </a:lnTo>
                  <a:lnTo>
                    <a:pt x="185" y="144"/>
                  </a:lnTo>
                  <a:lnTo>
                    <a:pt x="183" y="144"/>
                  </a:lnTo>
                  <a:lnTo>
                    <a:pt x="185" y="140"/>
                  </a:lnTo>
                  <a:lnTo>
                    <a:pt x="185" y="137"/>
                  </a:lnTo>
                  <a:lnTo>
                    <a:pt x="185" y="135"/>
                  </a:lnTo>
                  <a:lnTo>
                    <a:pt x="183" y="133"/>
                  </a:lnTo>
                  <a:lnTo>
                    <a:pt x="178" y="128"/>
                  </a:lnTo>
                  <a:lnTo>
                    <a:pt x="178" y="130"/>
                  </a:lnTo>
                  <a:lnTo>
                    <a:pt x="178" y="133"/>
                  </a:lnTo>
                  <a:lnTo>
                    <a:pt x="178" y="135"/>
                  </a:lnTo>
                  <a:lnTo>
                    <a:pt x="178" y="140"/>
                  </a:lnTo>
                  <a:lnTo>
                    <a:pt x="178" y="142"/>
                  </a:lnTo>
                  <a:lnTo>
                    <a:pt x="178" y="144"/>
                  </a:lnTo>
                  <a:lnTo>
                    <a:pt x="176" y="144"/>
                  </a:lnTo>
                  <a:lnTo>
                    <a:pt x="176" y="142"/>
                  </a:lnTo>
                  <a:lnTo>
                    <a:pt x="176" y="142"/>
                  </a:lnTo>
                  <a:lnTo>
                    <a:pt x="176" y="140"/>
                  </a:lnTo>
                  <a:lnTo>
                    <a:pt x="176" y="140"/>
                  </a:lnTo>
                  <a:lnTo>
                    <a:pt x="173" y="140"/>
                  </a:lnTo>
                  <a:lnTo>
                    <a:pt x="173" y="142"/>
                  </a:lnTo>
                  <a:lnTo>
                    <a:pt x="161" y="152"/>
                  </a:lnTo>
                  <a:lnTo>
                    <a:pt x="161" y="152"/>
                  </a:lnTo>
                  <a:lnTo>
                    <a:pt x="159" y="156"/>
                  </a:lnTo>
                  <a:lnTo>
                    <a:pt x="159" y="159"/>
                  </a:lnTo>
                  <a:lnTo>
                    <a:pt x="157" y="159"/>
                  </a:lnTo>
                  <a:lnTo>
                    <a:pt x="154" y="159"/>
                  </a:lnTo>
                  <a:lnTo>
                    <a:pt x="147" y="161"/>
                  </a:lnTo>
                  <a:lnTo>
                    <a:pt x="142" y="163"/>
                  </a:lnTo>
                  <a:lnTo>
                    <a:pt x="140" y="163"/>
                  </a:lnTo>
                  <a:lnTo>
                    <a:pt x="133" y="170"/>
                  </a:lnTo>
                  <a:lnTo>
                    <a:pt x="126" y="178"/>
                  </a:lnTo>
                  <a:lnTo>
                    <a:pt x="126" y="180"/>
                  </a:lnTo>
                  <a:lnTo>
                    <a:pt x="123" y="182"/>
                  </a:lnTo>
                  <a:lnTo>
                    <a:pt x="121" y="182"/>
                  </a:lnTo>
                  <a:lnTo>
                    <a:pt x="121" y="185"/>
                  </a:lnTo>
                  <a:lnTo>
                    <a:pt x="121" y="187"/>
                  </a:lnTo>
                  <a:lnTo>
                    <a:pt x="126" y="189"/>
                  </a:lnTo>
                  <a:lnTo>
                    <a:pt x="133" y="187"/>
                  </a:lnTo>
                  <a:lnTo>
                    <a:pt x="140" y="185"/>
                  </a:lnTo>
                  <a:lnTo>
                    <a:pt x="142" y="185"/>
                  </a:lnTo>
                  <a:lnTo>
                    <a:pt x="145" y="185"/>
                  </a:lnTo>
                  <a:lnTo>
                    <a:pt x="142" y="187"/>
                  </a:lnTo>
                  <a:lnTo>
                    <a:pt x="140" y="187"/>
                  </a:lnTo>
                  <a:lnTo>
                    <a:pt x="123" y="189"/>
                  </a:lnTo>
                  <a:lnTo>
                    <a:pt x="119" y="189"/>
                  </a:lnTo>
                  <a:lnTo>
                    <a:pt x="116" y="187"/>
                  </a:lnTo>
                  <a:lnTo>
                    <a:pt x="116" y="185"/>
                  </a:lnTo>
                  <a:lnTo>
                    <a:pt x="119" y="182"/>
                  </a:lnTo>
                  <a:lnTo>
                    <a:pt x="121" y="178"/>
                  </a:lnTo>
                  <a:lnTo>
                    <a:pt x="123" y="175"/>
                  </a:lnTo>
                  <a:lnTo>
                    <a:pt x="126" y="175"/>
                  </a:lnTo>
                  <a:lnTo>
                    <a:pt x="128" y="173"/>
                  </a:lnTo>
                  <a:lnTo>
                    <a:pt x="131" y="168"/>
                  </a:lnTo>
                  <a:lnTo>
                    <a:pt x="133" y="166"/>
                  </a:lnTo>
                  <a:lnTo>
                    <a:pt x="142" y="159"/>
                  </a:lnTo>
                  <a:lnTo>
                    <a:pt x="142" y="159"/>
                  </a:lnTo>
                  <a:lnTo>
                    <a:pt x="145" y="159"/>
                  </a:lnTo>
                  <a:lnTo>
                    <a:pt x="145" y="159"/>
                  </a:lnTo>
                  <a:lnTo>
                    <a:pt x="145" y="156"/>
                  </a:lnTo>
                  <a:lnTo>
                    <a:pt x="147" y="154"/>
                  </a:lnTo>
                  <a:lnTo>
                    <a:pt x="149" y="152"/>
                  </a:lnTo>
                  <a:lnTo>
                    <a:pt x="152" y="149"/>
                  </a:lnTo>
                  <a:lnTo>
                    <a:pt x="154" y="149"/>
                  </a:lnTo>
                  <a:lnTo>
                    <a:pt x="152" y="144"/>
                  </a:lnTo>
                  <a:lnTo>
                    <a:pt x="152" y="142"/>
                  </a:lnTo>
                  <a:lnTo>
                    <a:pt x="152" y="140"/>
                  </a:lnTo>
                  <a:lnTo>
                    <a:pt x="154" y="137"/>
                  </a:lnTo>
                  <a:lnTo>
                    <a:pt x="154" y="140"/>
                  </a:lnTo>
                  <a:lnTo>
                    <a:pt x="154" y="142"/>
                  </a:lnTo>
                  <a:lnTo>
                    <a:pt x="154" y="144"/>
                  </a:lnTo>
                  <a:lnTo>
                    <a:pt x="157" y="142"/>
                  </a:lnTo>
                  <a:lnTo>
                    <a:pt x="157" y="142"/>
                  </a:lnTo>
                  <a:lnTo>
                    <a:pt x="157" y="140"/>
                  </a:lnTo>
                  <a:lnTo>
                    <a:pt x="159" y="137"/>
                  </a:lnTo>
                  <a:lnTo>
                    <a:pt x="159" y="142"/>
                  </a:lnTo>
                  <a:lnTo>
                    <a:pt x="157" y="144"/>
                  </a:lnTo>
                  <a:lnTo>
                    <a:pt x="154" y="152"/>
                  </a:lnTo>
                  <a:lnTo>
                    <a:pt x="152" y="154"/>
                  </a:lnTo>
                  <a:lnTo>
                    <a:pt x="152" y="156"/>
                  </a:lnTo>
                  <a:lnTo>
                    <a:pt x="154" y="156"/>
                  </a:lnTo>
                  <a:lnTo>
                    <a:pt x="154" y="156"/>
                  </a:lnTo>
                  <a:lnTo>
                    <a:pt x="157" y="156"/>
                  </a:lnTo>
                  <a:lnTo>
                    <a:pt x="157" y="156"/>
                  </a:lnTo>
                  <a:lnTo>
                    <a:pt x="157" y="154"/>
                  </a:lnTo>
                  <a:lnTo>
                    <a:pt x="159" y="152"/>
                  </a:lnTo>
                  <a:lnTo>
                    <a:pt x="159" y="149"/>
                  </a:lnTo>
                  <a:lnTo>
                    <a:pt x="161" y="147"/>
                  </a:lnTo>
                  <a:lnTo>
                    <a:pt x="164" y="144"/>
                  </a:lnTo>
                  <a:lnTo>
                    <a:pt x="168" y="140"/>
                  </a:lnTo>
                  <a:lnTo>
                    <a:pt x="168" y="140"/>
                  </a:lnTo>
                  <a:lnTo>
                    <a:pt x="171" y="137"/>
                  </a:lnTo>
                  <a:lnTo>
                    <a:pt x="171" y="137"/>
                  </a:lnTo>
                  <a:lnTo>
                    <a:pt x="171" y="137"/>
                  </a:lnTo>
                  <a:lnTo>
                    <a:pt x="176" y="137"/>
                  </a:lnTo>
                  <a:lnTo>
                    <a:pt x="176" y="137"/>
                  </a:lnTo>
                  <a:lnTo>
                    <a:pt x="176" y="135"/>
                  </a:lnTo>
                  <a:lnTo>
                    <a:pt x="171" y="128"/>
                  </a:lnTo>
                  <a:lnTo>
                    <a:pt x="171" y="128"/>
                  </a:lnTo>
                  <a:lnTo>
                    <a:pt x="171" y="125"/>
                  </a:lnTo>
                  <a:lnTo>
                    <a:pt x="171" y="125"/>
                  </a:lnTo>
                  <a:lnTo>
                    <a:pt x="171" y="123"/>
                  </a:lnTo>
                  <a:lnTo>
                    <a:pt x="171" y="123"/>
                  </a:lnTo>
                  <a:lnTo>
                    <a:pt x="168" y="121"/>
                  </a:lnTo>
                  <a:lnTo>
                    <a:pt x="166" y="114"/>
                  </a:lnTo>
                  <a:lnTo>
                    <a:pt x="166" y="114"/>
                  </a:lnTo>
                  <a:lnTo>
                    <a:pt x="166" y="111"/>
                  </a:lnTo>
                  <a:lnTo>
                    <a:pt x="166" y="111"/>
                  </a:lnTo>
                  <a:lnTo>
                    <a:pt x="166" y="109"/>
                  </a:lnTo>
                  <a:lnTo>
                    <a:pt x="166" y="109"/>
                  </a:lnTo>
                  <a:lnTo>
                    <a:pt x="166" y="107"/>
                  </a:lnTo>
                  <a:lnTo>
                    <a:pt x="168" y="107"/>
                  </a:lnTo>
                  <a:lnTo>
                    <a:pt x="171" y="107"/>
                  </a:lnTo>
                  <a:lnTo>
                    <a:pt x="168" y="104"/>
                  </a:lnTo>
                  <a:lnTo>
                    <a:pt x="166" y="102"/>
                  </a:lnTo>
                  <a:lnTo>
                    <a:pt x="164" y="104"/>
                  </a:lnTo>
                  <a:lnTo>
                    <a:pt x="161" y="104"/>
                  </a:lnTo>
                  <a:lnTo>
                    <a:pt x="159" y="104"/>
                  </a:lnTo>
                  <a:lnTo>
                    <a:pt x="159" y="107"/>
                  </a:lnTo>
                  <a:lnTo>
                    <a:pt x="159" y="107"/>
                  </a:lnTo>
                  <a:lnTo>
                    <a:pt x="159" y="109"/>
                  </a:lnTo>
                  <a:lnTo>
                    <a:pt x="161" y="114"/>
                  </a:lnTo>
                  <a:lnTo>
                    <a:pt x="161" y="114"/>
                  </a:lnTo>
                  <a:lnTo>
                    <a:pt x="159" y="118"/>
                  </a:lnTo>
                  <a:lnTo>
                    <a:pt x="159" y="118"/>
                  </a:lnTo>
                  <a:lnTo>
                    <a:pt x="157" y="118"/>
                  </a:lnTo>
                  <a:lnTo>
                    <a:pt x="157" y="118"/>
                  </a:lnTo>
                  <a:lnTo>
                    <a:pt x="159" y="116"/>
                  </a:lnTo>
                  <a:lnTo>
                    <a:pt x="159" y="114"/>
                  </a:lnTo>
                  <a:lnTo>
                    <a:pt x="157" y="111"/>
                  </a:lnTo>
                  <a:lnTo>
                    <a:pt x="157" y="111"/>
                  </a:lnTo>
                  <a:lnTo>
                    <a:pt x="157" y="109"/>
                  </a:lnTo>
                  <a:lnTo>
                    <a:pt x="154" y="109"/>
                  </a:lnTo>
                  <a:lnTo>
                    <a:pt x="154" y="109"/>
                  </a:lnTo>
                  <a:lnTo>
                    <a:pt x="154" y="107"/>
                  </a:lnTo>
                  <a:lnTo>
                    <a:pt x="154" y="107"/>
                  </a:lnTo>
                  <a:lnTo>
                    <a:pt x="152" y="104"/>
                  </a:lnTo>
                  <a:lnTo>
                    <a:pt x="152" y="104"/>
                  </a:lnTo>
                  <a:lnTo>
                    <a:pt x="147" y="104"/>
                  </a:lnTo>
                  <a:lnTo>
                    <a:pt x="147" y="107"/>
                  </a:lnTo>
                  <a:lnTo>
                    <a:pt x="147" y="111"/>
                  </a:lnTo>
                  <a:lnTo>
                    <a:pt x="145" y="111"/>
                  </a:lnTo>
                  <a:lnTo>
                    <a:pt x="145" y="109"/>
                  </a:lnTo>
                  <a:lnTo>
                    <a:pt x="142" y="109"/>
                  </a:lnTo>
                  <a:lnTo>
                    <a:pt x="145" y="104"/>
                  </a:lnTo>
                  <a:lnTo>
                    <a:pt x="142" y="102"/>
                  </a:lnTo>
                  <a:lnTo>
                    <a:pt x="140" y="99"/>
                  </a:lnTo>
                  <a:lnTo>
                    <a:pt x="138" y="97"/>
                  </a:lnTo>
                  <a:lnTo>
                    <a:pt x="135" y="97"/>
                  </a:lnTo>
                  <a:lnTo>
                    <a:pt x="135" y="95"/>
                  </a:lnTo>
                  <a:lnTo>
                    <a:pt x="138" y="95"/>
                  </a:lnTo>
                  <a:lnTo>
                    <a:pt x="138" y="95"/>
                  </a:lnTo>
                  <a:lnTo>
                    <a:pt x="140" y="95"/>
                  </a:lnTo>
                  <a:lnTo>
                    <a:pt x="140" y="92"/>
                  </a:lnTo>
                  <a:lnTo>
                    <a:pt x="135" y="95"/>
                  </a:lnTo>
                  <a:lnTo>
                    <a:pt x="128" y="97"/>
                  </a:lnTo>
                  <a:lnTo>
                    <a:pt x="126" y="97"/>
                  </a:lnTo>
                  <a:lnTo>
                    <a:pt x="112" y="95"/>
                  </a:lnTo>
                  <a:lnTo>
                    <a:pt x="112" y="92"/>
                  </a:lnTo>
                  <a:lnTo>
                    <a:pt x="112" y="92"/>
                  </a:lnTo>
                  <a:lnTo>
                    <a:pt x="112" y="92"/>
                  </a:lnTo>
                  <a:lnTo>
                    <a:pt x="112" y="92"/>
                  </a:lnTo>
                  <a:lnTo>
                    <a:pt x="114" y="92"/>
                  </a:lnTo>
                  <a:lnTo>
                    <a:pt x="107" y="92"/>
                  </a:lnTo>
                  <a:lnTo>
                    <a:pt x="105" y="90"/>
                  </a:lnTo>
                  <a:lnTo>
                    <a:pt x="102" y="88"/>
                  </a:lnTo>
                  <a:lnTo>
                    <a:pt x="97" y="88"/>
                  </a:lnTo>
                  <a:lnTo>
                    <a:pt x="95" y="90"/>
                  </a:lnTo>
                  <a:lnTo>
                    <a:pt x="93" y="88"/>
                  </a:lnTo>
                  <a:lnTo>
                    <a:pt x="90" y="85"/>
                  </a:lnTo>
                  <a:lnTo>
                    <a:pt x="88" y="85"/>
                  </a:lnTo>
                  <a:lnTo>
                    <a:pt x="81" y="83"/>
                  </a:lnTo>
                  <a:lnTo>
                    <a:pt x="69" y="81"/>
                  </a:lnTo>
                  <a:lnTo>
                    <a:pt x="57" y="73"/>
                  </a:lnTo>
                  <a:lnTo>
                    <a:pt x="57" y="73"/>
                  </a:lnTo>
                  <a:lnTo>
                    <a:pt x="55" y="69"/>
                  </a:lnTo>
                  <a:lnTo>
                    <a:pt x="53" y="66"/>
                  </a:lnTo>
                  <a:lnTo>
                    <a:pt x="45" y="64"/>
                  </a:lnTo>
                  <a:lnTo>
                    <a:pt x="45" y="62"/>
                  </a:lnTo>
                  <a:lnTo>
                    <a:pt x="41" y="62"/>
                  </a:lnTo>
                  <a:lnTo>
                    <a:pt x="38" y="62"/>
                  </a:lnTo>
                  <a:lnTo>
                    <a:pt x="38" y="59"/>
                  </a:lnTo>
                  <a:lnTo>
                    <a:pt x="36" y="57"/>
                  </a:lnTo>
                  <a:lnTo>
                    <a:pt x="31" y="54"/>
                  </a:lnTo>
                  <a:lnTo>
                    <a:pt x="29" y="52"/>
                  </a:lnTo>
                  <a:lnTo>
                    <a:pt x="17" y="43"/>
                  </a:lnTo>
                  <a:lnTo>
                    <a:pt x="12" y="40"/>
                  </a:lnTo>
                  <a:lnTo>
                    <a:pt x="8" y="38"/>
                  </a:lnTo>
                  <a:lnTo>
                    <a:pt x="8" y="40"/>
                  </a:lnTo>
                  <a:lnTo>
                    <a:pt x="8" y="43"/>
                  </a:lnTo>
                  <a:lnTo>
                    <a:pt x="10" y="45"/>
                  </a:lnTo>
                  <a:lnTo>
                    <a:pt x="10" y="47"/>
                  </a:lnTo>
                  <a:lnTo>
                    <a:pt x="10" y="47"/>
                  </a:lnTo>
                  <a:lnTo>
                    <a:pt x="10" y="47"/>
                  </a:lnTo>
                  <a:lnTo>
                    <a:pt x="10" y="50"/>
                  </a:lnTo>
                  <a:lnTo>
                    <a:pt x="8" y="52"/>
                  </a:lnTo>
                  <a:lnTo>
                    <a:pt x="8" y="54"/>
                  </a:lnTo>
                  <a:lnTo>
                    <a:pt x="8" y="57"/>
                  </a:lnTo>
                  <a:lnTo>
                    <a:pt x="5" y="57"/>
                  </a:lnTo>
                  <a:lnTo>
                    <a:pt x="5" y="57"/>
                  </a:lnTo>
                  <a:lnTo>
                    <a:pt x="5" y="57"/>
                  </a:lnTo>
                  <a:lnTo>
                    <a:pt x="5" y="59"/>
                  </a:lnTo>
                  <a:lnTo>
                    <a:pt x="5" y="59"/>
                  </a:lnTo>
                  <a:lnTo>
                    <a:pt x="5" y="64"/>
                  </a:lnTo>
                  <a:lnTo>
                    <a:pt x="3" y="64"/>
                  </a:lnTo>
                  <a:lnTo>
                    <a:pt x="3" y="64"/>
                  </a:lnTo>
                  <a:lnTo>
                    <a:pt x="0" y="66"/>
                  </a:lnTo>
                  <a:lnTo>
                    <a:pt x="3" y="73"/>
                  </a:lnTo>
                  <a:lnTo>
                    <a:pt x="3" y="76"/>
                  </a:lnTo>
                  <a:lnTo>
                    <a:pt x="0" y="81"/>
                  </a:lnTo>
                  <a:lnTo>
                    <a:pt x="0" y="85"/>
                  </a:lnTo>
                  <a:lnTo>
                    <a:pt x="3" y="90"/>
                  </a:lnTo>
                  <a:lnTo>
                    <a:pt x="3" y="95"/>
                  </a:lnTo>
                  <a:lnTo>
                    <a:pt x="5" y="99"/>
                  </a:lnTo>
                  <a:lnTo>
                    <a:pt x="5" y="99"/>
                  </a:lnTo>
                  <a:lnTo>
                    <a:pt x="8" y="102"/>
                  </a:lnTo>
                  <a:lnTo>
                    <a:pt x="8" y="102"/>
                  </a:lnTo>
                  <a:lnTo>
                    <a:pt x="10" y="102"/>
                  </a:lnTo>
                  <a:lnTo>
                    <a:pt x="12" y="109"/>
                  </a:lnTo>
                  <a:lnTo>
                    <a:pt x="15" y="111"/>
                  </a:lnTo>
                  <a:lnTo>
                    <a:pt x="15" y="116"/>
                  </a:lnTo>
                  <a:lnTo>
                    <a:pt x="15" y="118"/>
                  </a:lnTo>
                  <a:lnTo>
                    <a:pt x="15" y="118"/>
                  </a:lnTo>
                  <a:lnTo>
                    <a:pt x="17" y="118"/>
                  </a:lnTo>
                  <a:lnTo>
                    <a:pt x="17" y="121"/>
                  </a:lnTo>
                  <a:lnTo>
                    <a:pt x="17" y="123"/>
                  </a:lnTo>
                  <a:lnTo>
                    <a:pt x="19" y="130"/>
                  </a:lnTo>
                  <a:lnTo>
                    <a:pt x="19" y="133"/>
                  </a:lnTo>
                  <a:lnTo>
                    <a:pt x="17" y="142"/>
                  </a:lnTo>
                  <a:lnTo>
                    <a:pt x="17" y="147"/>
                  </a:lnTo>
                  <a:lnTo>
                    <a:pt x="17" y="166"/>
                  </a:lnTo>
                  <a:lnTo>
                    <a:pt x="17" y="166"/>
                  </a:lnTo>
                  <a:lnTo>
                    <a:pt x="19" y="168"/>
                  </a:lnTo>
                  <a:lnTo>
                    <a:pt x="19" y="168"/>
                  </a:lnTo>
                  <a:lnTo>
                    <a:pt x="19" y="168"/>
                  </a:lnTo>
                  <a:lnTo>
                    <a:pt x="17" y="170"/>
                  </a:lnTo>
                  <a:lnTo>
                    <a:pt x="17" y="170"/>
                  </a:lnTo>
                  <a:lnTo>
                    <a:pt x="19" y="173"/>
                  </a:lnTo>
                  <a:lnTo>
                    <a:pt x="19" y="173"/>
                  </a:lnTo>
                  <a:lnTo>
                    <a:pt x="19" y="173"/>
                  </a:lnTo>
                  <a:lnTo>
                    <a:pt x="22" y="178"/>
                  </a:lnTo>
                  <a:lnTo>
                    <a:pt x="22" y="182"/>
                  </a:lnTo>
                  <a:lnTo>
                    <a:pt x="22" y="187"/>
                  </a:lnTo>
                  <a:lnTo>
                    <a:pt x="22" y="196"/>
                  </a:lnTo>
                  <a:lnTo>
                    <a:pt x="22" y="204"/>
                  </a:lnTo>
                  <a:lnTo>
                    <a:pt x="22" y="206"/>
                  </a:lnTo>
                  <a:lnTo>
                    <a:pt x="19" y="213"/>
                  </a:lnTo>
                  <a:lnTo>
                    <a:pt x="17" y="215"/>
                  </a:lnTo>
                  <a:lnTo>
                    <a:pt x="17" y="215"/>
                  </a:lnTo>
                  <a:lnTo>
                    <a:pt x="17" y="218"/>
                  </a:lnTo>
                  <a:lnTo>
                    <a:pt x="17" y="218"/>
                  </a:lnTo>
                  <a:lnTo>
                    <a:pt x="17" y="218"/>
                  </a:lnTo>
                  <a:lnTo>
                    <a:pt x="17" y="218"/>
                  </a:lnTo>
                  <a:lnTo>
                    <a:pt x="22" y="215"/>
                  </a:lnTo>
                  <a:lnTo>
                    <a:pt x="22" y="215"/>
                  </a:lnTo>
                  <a:lnTo>
                    <a:pt x="22" y="215"/>
                  </a:lnTo>
                  <a:lnTo>
                    <a:pt x="22" y="215"/>
                  </a:lnTo>
                  <a:lnTo>
                    <a:pt x="22" y="213"/>
                  </a:lnTo>
                  <a:lnTo>
                    <a:pt x="22" y="213"/>
                  </a:lnTo>
                  <a:lnTo>
                    <a:pt x="22" y="211"/>
                  </a:lnTo>
                  <a:lnTo>
                    <a:pt x="22" y="208"/>
                  </a:lnTo>
                  <a:lnTo>
                    <a:pt x="22" y="208"/>
                  </a:lnTo>
                  <a:lnTo>
                    <a:pt x="22" y="206"/>
                  </a:lnTo>
                  <a:lnTo>
                    <a:pt x="24" y="206"/>
                  </a:lnTo>
                  <a:lnTo>
                    <a:pt x="26" y="206"/>
                  </a:lnTo>
                  <a:lnTo>
                    <a:pt x="29" y="206"/>
                  </a:lnTo>
                  <a:lnTo>
                    <a:pt x="31" y="208"/>
                  </a:lnTo>
                  <a:lnTo>
                    <a:pt x="31" y="211"/>
                  </a:lnTo>
                  <a:lnTo>
                    <a:pt x="34" y="211"/>
                  </a:lnTo>
                  <a:lnTo>
                    <a:pt x="34" y="215"/>
                  </a:lnTo>
                  <a:lnTo>
                    <a:pt x="34" y="215"/>
                  </a:lnTo>
                  <a:lnTo>
                    <a:pt x="36" y="218"/>
                  </a:lnTo>
                  <a:lnTo>
                    <a:pt x="41" y="218"/>
                  </a:lnTo>
                  <a:lnTo>
                    <a:pt x="41" y="218"/>
                  </a:lnTo>
                  <a:lnTo>
                    <a:pt x="41" y="218"/>
                  </a:lnTo>
                  <a:lnTo>
                    <a:pt x="38" y="218"/>
                  </a:lnTo>
                  <a:lnTo>
                    <a:pt x="45" y="220"/>
                  </a:lnTo>
                  <a:lnTo>
                    <a:pt x="48" y="220"/>
                  </a:lnTo>
                  <a:lnTo>
                    <a:pt x="50" y="223"/>
                  </a:lnTo>
                  <a:lnTo>
                    <a:pt x="43" y="223"/>
                  </a:lnTo>
                  <a:lnTo>
                    <a:pt x="36" y="223"/>
                  </a:lnTo>
                  <a:lnTo>
                    <a:pt x="31" y="225"/>
                  </a:lnTo>
                  <a:lnTo>
                    <a:pt x="31" y="225"/>
                  </a:lnTo>
                  <a:lnTo>
                    <a:pt x="29" y="225"/>
                  </a:lnTo>
                  <a:lnTo>
                    <a:pt x="26" y="225"/>
                  </a:lnTo>
                  <a:lnTo>
                    <a:pt x="26" y="227"/>
                  </a:lnTo>
                  <a:lnTo>
                    <a:pt x="26" y="227"/>
                  </a:lnTo>
                  <a:lnTo>
                    <a:pt x="29" y="227"/>
                  </a:lnTo>
                  <a:lnTo>
                    <a:pt x="29" y="230"/>
                  </a:lnTo>
                  <a:lnTo>
                    <a:pt x="29" y="230"/>
                  </a:lnTo>
                  <a:lnTo>
                    <a:pt x="29" y="232"/>
                  </a:lnTo>
                  <a:lnTo>
                    <a:pt x="26" y="232"/>
                  </a:lnTo>
                  <a:lnTo>
                    <a:pt x="26" y="232"/>
                  </a:lnTo>
                  <a:lnTo>
                    <a:pt x="26" y="232"/>
                  </a:lnTo>
                  <a:lnTo>
                    <a:pt x="24" y="230"/>
                  </a:lnTo>
                  <a:lnTo>
                    <a:pt x="24" y="230"/>
                  </a:lnTo>
                  <a:lnTo>
                    <a:pt x="24" y="227"/>
                  </a:lnTo>
                  <a:lnTo>
                    <a:pt x="22" y="225"/>
                  </a:lnTo>
                  <a:lnTo>
                    <a:pt x="22" y="225"/>
                  </a:lnTo>
                  <a:lnTo>
                    <a:pt x="22" y="223"/>
                  </a:lnTo>
                  <a:lnTo>
                    <a:pt x="19" y="223"/>
                  </a:lnTo>
                  <a:lnTo>
                    <a:pt x="19" y="225"/>
                  </a:lnTo>
                  <a:lnTo>
                    <a:pt x="19" y="230"/>
                  </a:lnTo>
                  <a:lnTo>
                    <a:pt x="19" y="234"/>
                  </a:lnTo>
                  <a:lnTo>
                    <a:pt x="19" y="241"/>
                  </a:lnTo>
                  <a:lnTo>
                    <a:pt x="19" y="244"/>
                  </a:lnTo>
                  <a:lnTo>
                    <a:pt x="22" y="244"/>
                  </a:lnTo>
                  <a:lnTo>
                    <a:pt x="24" y="246"/>
                  </a:lnTo>
                  <a:lnTo>
                    <a:pt x="26" y="246"/>
                  </a:lnTo>
                  <a:lnTo>
                    <a:pt x="26" y="246"/>
                  </a:lnTo>
                  <a:lnTo>
                    <a:pt x="26" y="246"/>
                  </a:lnTo>
                  <a:lnTo>
                    <a:pt x="29" y="249"/>
                  </a:lnTo>
                  <a:lnTo>
                    <a:pt x="29" y="249"/>
                  </a:lnTo>
                  <a:lnTo>
                    <a:pt x="29" y="249"/>
                  </a:lnTo>
                  <a:lnTo>
                    <a:pt x="29" y="246"/>
                  </a:lnTo>
                  <a:lnTo>
                    <a:pt x="29" y="246"/>
                  </a:lnTo>
                  <a:lnTo>
                    <a:pt x="34" y="249"/>
                  </a:lnTo>
                  <a:lnTo>
                    <a:pt x="34" y="249"/>
                  </a:lnTo>
                  <a:lnTo>
                    <a:pt x="36" y="246"/>
                  </a:lnTo>
                  <a:lnTo>
                    <a:pt x="36" y="246"/>
                  </a:lnTo>
                  <a:lnTo>
                    <a:pt x="38" y="246"/>
                  </a:lnTo>
                  <a:lnTo>
                    <a:pt x="38" y="246"/>
                  </a:lnTo>
                  <a:lnTo>
                    <a:pt x="41" y="249"/>
                  </a:lnTo>
                  <a:lnTo>
                    <a:pt x="43" y="253"/>
                  </a:lnTo>
                  <a:lnTo>
                    <a:pt x="43" y="253"/>
                  </a:lnTo>
                  <a:lnTo>
                    <a:pt x="45" y="256"/>
                  </a:lnTo>
                  <a:lnTo>
                    <a:pt x="45" y="256"/>
                  </a:lnTo>
                  <a:lnTo>
                    <a:pt x="43" y="258"/>
                  </a:lnTo>
                  <a:lnTo>
                    <a:pt x="41" y="256"/>
                  </a:lnTo>
                  <a:lnTo>
                    <a:pt x="41" y="256"/>
                  </a:lnTo>
                  <a:lnTo>
                    <a:pt x="41" y="253"/>
                  </a:lnTo>
                  <a:lnTo>
                    <a:pt x="41" y="251"/>
                  </a:lnTo>
                  <a:lnTo>
                    <a:pt x="36" y="251"/>
                  </a:lnTo>
                  <a:lnTo>
                    <a:pt x="34" y="253"/>
                  </a:lnTo>
                  <a:lnTo>
                    <a:pt x="31" y="256"/>
                  </a:lnTo>
                  <a:lnTo>
                    <a:pt x="31" y="258"/>
                  </a:lnTo>
                  <a:lnTo>
                    <a:pt x="34" y="263"/>
                  </a:lnTo>
                  <a:lnTo>
                    <a:pt x="31" y="260"/>
                  </a:lnTo>
                  <a:lnTo>
                    <a:pt x="29" y="258"/>
                  </a:lnTo>
                  <a:lnTo>
                    <a:pt x="29" y="258"/>
                  </a:lnTo>
                  <a:lnTo>
                    <a:pt x="29" y="260"/>
                  </a:lnTo>
                  <a:lnTo>
                    <a:pt x="31" y="263"/>
                  </a:lnTo>
                  <a:lnTo>
                    <a:pt x="31" y="267"/>
                  </a:lnTo>
                  <a:lnTo>
                    <a:pt x="31" y="267"/>
                  </a:lnTo>
                  <a:lnTo>
                    <a:pt x="31" y="267"/>
                  </a:lnTo>
                  <a:lnTo>
                    <a:pt x="31" y="270"/>
                  </a:lnTo>
                  <a:lnTo>
                    <a:pt x="31" y="272"/>
                  </a:lnTo>
                  <a:lnTo>
                    <a:pt x="31" y="272"/>
                  </a:lnTo>
                  <a:lnTo>
                    <a:pt x="29" y="272"/>
                  </a:lnTo>
                  <a:lnTo>
                    <a:pt x="26" y="272"/>
                  </a:lnTo>
                  <a:lnTo>
                    <a:pt x="26" y="275"/>
                  </a:lnTo>
                  <a:lnTo>
                    <a:pt x="26" y="275"/>
                  </a:lnTo>
                  <a:lnTo>
                    <a:pt x="26" y="277"/>
                  </a:lnTo>
                  <a:lnTo>
                    <a:pt x="26" y="277"/>
                  </a:lnTo>
                  <a:lnTo>
                    <a:pt x="26" y="277"/>
                  </a:lnTo>
                  <a:lnTo>
                    <a:pt x="29" y="279"/>
                  </a:lnTo>
                  <a:lnTo>
                    <a:pt x="29" y="279"/>
                  </a:lnTo>
                  <a:lnTo>
                    <a:pt x="29" y="279"/>
                  </a:lnTo>
                  <a:lnTo>
                    <a:pt x="29" y="279"/>
                  </a:lnTo>
                  <a:lnTo>
                    <a:pt x="29" y="282"/>
                  </a:lnTo>
                  <a:lnTo>
                    <a:pt x="29" y="282"/>
                  </a:lnTo>
                  <a:lnTo>
                    <a:pt x="31" y="284"/>
                  </a:lnTo>
                  <a:lnTo>
                    <a:pt x="34" y="284"/>
                  </a:lnTo>
                  <a:lnTo>
                    <a:pt x="31" y="286"/>
                  </a:lnTo>
                  <a:lnTo>
                    <a:pt x="31" y="284"/>
                  </a:lnTo>
                  <a:lnTo>
                    <a:pt x="26" y="282"/>
                  </a:lnTo>
                  <a:lnTo>
                    <a:pt x="26" y="282"/>
                  </a:lnTo>
                  <a:lnTo>
                    <a:pt x="26" y="282"/>
                  </a:lnTo>
                  <a:lnTo>
                    <a:pt x="26" y="284"/>
                  </a:lnTo>
                  <a:lnTo>
                    <a:pt x="24" y="286"/>
                  </a:lnTo>
                  <a:lnTo>
                    <a:pt x="22" y="286"/>
                  </a:lnTo>
                  <a:lnTo>
                    <a:pt x="19" y="286"/>
                  </a:lnTo>
                  <a:lnTo>
                    <a:pt x="19" y="284"/>
                  </a:lnTo>
                  <a:lnTo>
                    <a:pt x="17" y="282"/>
                  </a:lnTo>
                  <a:lnTo>
                    <a:pt x="17" y="275"/>
                  </a:lnTo>
                  <a:lnTo>
                    <a:pt x="19" y="272"/>
                  </a:lnTo>
                  <a:lnTo>
                    <a:pt x="22" y="263"/>
                  </a:lnTo>
                  <a:lnTo>
                    <a:pt x="22" y="260"/>
                  </a:lnTo>
                  <a:lnTo>
                    <a:pt x="19" y="258"/>
                  </a:lnTo>
                  <a:lnTo>
                    <a:pt x="19" y="256"/>
                  </a:lnTo>
                  <a:lnTo>
                    <a:pt x="22" y="253"/>
                  </a:lnTo>
                  <a:lnTo>
                    <a:pt x="19" y="256"/>
                  </a:lnTo>
                  <a:lnTo>
                    <a:pt x="17" y="260"/>
                  </a:lnTo>
                  <a:lnTo>
                    <a:pt x="15" y="279"/>
                  </a:lnTo>
                  <a:lnTo>
                    <a:pt x="15" y="284"/>
                  </a:lnTo>
                  <a:lnTo>
                    <a:pt x="12" y="286"/>
                  </a:lnTo>
                  <a:lnTo>
                    <a:pt x="12" y="289"/>
                  </a:lnTo>
                  <a:lnTo>
                    <a:pt x="12" y="291"/>
                  </a:lnTo>
                  <a:lnTo>
                    <a:pt x="10" y="291"/>
                  </a:lnTo>
                  <a:lnTo>
                    <a:pt x="10" y="294"/>
                  </a:lnTo>
                  <a:lnTo>
                    <a:pt x="8" y="296"/>
                  </a:lnTo>
                  <a:lnTo>
                    <a:pt x="8" y="296"/>
                  </a:lnTo>
                  <a:lnTo>
                    <a:pt x="8" y="298"/>
                  </a:lnTo>
                  <a:lnTo>
                    <a:pt x="10" y="298"/>
                  </a:lnTo>
                  <a:lnTo>
                    <a:pt x="12" y="298"/>
                  </a:lnTo>
                  <a:lnTo>
                    <a:pt x="12" y="298"/>
                  </a:lnTo>
                  <a:lnTo>
                    <a:pt x="12" y="298"/>
                  </a:lnTo>
                  <a:lnTo>
                    <a:pt x="12" y="298"/>
                  </a:lnTo>
                  <a:lnTo>
                    <a:pt x="12" y="298"/>
                  </a:lnTo>
                  <a:lnTo>
                    <a:pt x="12" y="298"/>
                  </a:lnTo>
                  <a:lnTo>
                    <a:pt x="12" y="296"/>
                  </a:lnTo>
                  <a:lnTo>
                    <a:pt x="12" y="296"/>
                  </a:lnTo>
                  <a:lnTo>
                    <a:pt x="12" y="296"/>
                  </a:lnTo>
                  <a:lnTo>
                    <a:pt x="15" y="294"/>
                  </a:lnTo>
                  <a:lnTo>
                    <a:pt x="17" y="294"/>
                  </a:lnTo>
                  <a:lnTo>
                    <a:pt x="17" y="296"/>
                  </a:lnTo>
                  <a:lnTo>
                    <a:pt x="19" y="296"/>
                  </a:lnTo>
                  <a:lnTo>
                    <a:pt x="22" y="303"/>
                  </a:lnTo>
                  <a:lnTo>
                    <a:pt x="24" y="303"/>
                  </a:lnTo>
                  <a:lnTo>
                    <a:pt x="26" y="303"/>
                  </a:lnTo>
                  <a:lnTo>
                    <a:pt x="29" y="303"/>
                  </a:lnTo>
                  <a:lnTo>
                    <a:pt x="31" y="303"/>
                  </a:lnTo>
                  <a:lnTo>
                    <a:pt x="34" y="301"/>
                  </a:lnTo>
                  <a:lnTo>
                    <a:pt x="34" y="301"/>
                  </a:lnTo>
                  <a:lnTo>
                    <a:pt x="36" y="303"/>
                  </a:lnTo>
                  <a:lnTo>
                    <a:pt x="36" y="303"/>
                  </a:lnTo>
                  <a:lnTo>
                    <a:pt x="38" y="303"/>
                  </a:lnTo>
                  <a:lnTo>
                    <a:pt x="41" y="301"/>
                  </a:lnTo>
                  <a:lnTo>
                    <a:pt x="43" y="301"/>
                  </a:lnTo>
                  <a:lnTo>
                    <a:pt x="43" y="301"/>
                  </a:lnTo>
                  <a:lnTo>
                    <a:pt x="43" y="303"/>
                  </a:lnTo>
                  <a:lnTo>
                    <a:pt x="45" y="303"/>
                  </a:lnTo>
                  <a:lnTo>
                    <a:pt x="45" y="305"/>
                  </a:lnTo>
                  <a:lnTo>
                    <a:pt x="45" y="305"/>
                  </a:lnTo>
                  <a:lnTo>
                    <a:pt x="50" y="308"/>
                  </a:lnTo>
                  <a:lnTo>
                    <a:pt x="62" y="308"/>
                  </a:lnTo>
                  <a:lnTo>
                    <a:pt x="64" y="308"/>
                  </a:lnTo>
                  <a:lnTo>
                    <a:pt x="64" y="310"/>
                  </a:lnTo>
                  <a:lnTo>
                    <a:pt x="67" y="312"/>
                  </a:lnTo>
                  <a:lnTo>
                    <a:pt x="67" y="315"/>
                  </a:lnTo>
                  <a:lnTo>
                    <a:pt x="67" y="317"/>
                  </a:lnTo>
                  <a:lnTo>
                    <a:pt x="74" y="324"/>
                  </a:lnTo>
                  <a:lnTo>
                    <a:pt x="74" y="324"/>
                  </a:lnTo>
                  <a:lnTo>
                    <a:pt x="76" y="327"/>
                  </a:lnTo>
                  <a:lnTo>
                    <a:pt x="79" y="327"/>
                  </a:lnTo>
                  <a:lnTo>
                    <a:pt x="83" y="324"/>
                  </a:lnTo>
                  <a:lnTo>
                    <a:pt x="86" y="324"/>
                  </a:lnTo>
                  <a:lnTo>
                    <a:pt x="90" y="324"/>
                  </a:lnTo>
                  <a:lnTo>
                    <a:pt x="93" y="327"/>
                  </a:lnTo>
                  <a:lnTo>
                    <a:pt x="93" y="327"/>
                  </a:lnTo>
                  <a:lnTo>
                    <a:pt x="95" y="331"/>
                  </a:lnTo>
                  <a:lnTo>
                    <a:pt x="97" y="331"/>
                  </a:lnTo>
                  <a:lnTo>
                    <a:pt x="100" y="331"/>
                  </a:lnTo>
                  <a:lnTo>
                    <a:pt x="102" y="334"/>
                  </a:lnTo>
                  <a:lnTo>
                    <a:pt x="105" y="336"/>
                  </a:lnTo>
                  <a:lnTo>
                    <a:pt x="107" y="338"/>
                  </a:lnTo>
                  <a:lnTo>
                    <a:pt x="107" y="341"/>
                  </a:lnTo>
                  <a:lnTo>
                    <a:pt x="109" y="343"/>
                  </a:lnTo>
                  <a:lnTo>
                    <a:pt x="109" y="346"/>
                  </a:lnTo>
                  <a:lnTo>
                    <a:pt x="109" y="350"/>
                  </a:lnTo>
                  <a:lnTo>
                    <a:pt x="112" y="353"/>
                  </a:lnTo>
                  <a:lnTo>
                    <a:pt x="112" y="353"/>
                  </a:lnTo>
                  <a:lnTo>
                    <a:pt x="112" y="355"/>
                  </a:lnTo>
                  <a:lnTo>
                    <a:pt x="114" y="357"/>
                  </a:lnTo>
                  <a:lnTo>
                    <a:pt x="112" y="362"/>
                  </a:lnTo>
                  <a:lnTo>
                    <a:pt x="114" y="367"/>
                  </a:lnTo>
                  <a:lnTo>
                    <a:pt x="112" y="369"/>
                  </a:lnTo>
                  <a:lnTo>
                    <a:pt x="112" y="372"/>
                  </a:lnTo>
                  <a:lnTo>
                    <a:pt x="112" y="374"/>
                  </a:lnTo>
                  <a:lnTo>
                    <a:pt x="112" y="379"/>
                  </a:lnTo>
                  <a:lnTo>
                    <a:pt x="112" y="379"/>
                  </a:lnTo>
                  <a:lnTo>
                    <a:pt x="112" y="381"/>
                  </a:lnTo>
                  <a:lnTo>
                    <a:pt x="112" y="383"/>
                  </a:lnTo>
                  <a:lnTo>
                    <a:pt x="112" y="383"/>
                  </a:lnTo>
                  <a:lnTo>
                    <a:pt x="112" y="388"/>
                  </a:lnTo>
                  <a:lnTo>
                    <a:pt x="112" y="393"/>
                  </a:lnTo>
                  <a:lnTo>
                    <a:pt x="112" y="393"/>
                  </a:lnTo>
                  <a:lnTo>
                    <a:pt x="112" y="395"/>
                  </a:lnTo>
                  <a:lnTo>
                    <a:pt x="114" y="398"/>
                  </a:lnTo>
                  <a:lnTo>
                    <a:pt x="116" y="400"/>
                  </a:lnTo>
                  <a:lnTo>
                    <a:pt x="123" y="402"/>
                  </a:lnTo>
                  <a:lnTo>
                    <a:pt x="126" y="402"/>
                  </a:lnTo>
                  <a:lnTo>
                    <a:pt x="128" y="402"/>
                  </a:lnTo>
                  <a:lnTo>
                    <a:pt x="131" y="405"/>
                  </a:lnTo>
                  <a:lnTo>
                    <a:pt x="135" y="407"/>
                  </a:lnTo>
                  <a:lnTo>
                    <a:pt x="138" y="409"/>
                  </a:lnTo>
                  <a:lnTo>
                    <a:pt x="145" y="409"/>
                  </a:lnTo>
                  <a:lnTo>
                    <a:pt x="152" y="414"/>
                  </a:lnTo>
                  <a:lnTo>
                    <a:pt x="152" y="414"/>
                  </a:lnTo>
                  <a:lnTo>
                    <a:pt x="154" y="414"/>
                  </a:lnTo>
                  <a:lnTo>
                    <a:pt x="161" y="412"/>
                  </a:lnTo>
                  <a:lnTo>
                    <a:pt x="178" y="409"/>
                  </a:lnTo>
                  <a:lnTo>
                    <a:pt x="183" y="409"/>
                  </a:lnTo>
                  <a:lnTo>
                    <a:pt x="190" y="405"/>
                  </a:lnTo>
                  <a:lnTo>
                    <a:pt x="194" y="405"/>
                  </a:lnTo>
                  <a:lnTo>
                    <a:pt x="197" y="405"/>
                  </a:lnTo>
                  <a:lnTo>
                    <a:pt x="204" y="407"/>
                  </a:lnTo>
                  <a:lnTo>
                    <a:pt x="216" y="407"/>
                  </a:lnTo>
                  <a:lnTo>
                    <a:pt x="242" y="414"/>
                  </a:lnTo>
                  <a:lnTo>
                    <a:pt x="246" y="417"/>
                  </a:lnTo>
                  <a:lnTo>
                    <a:pt x="249" y="419"/>
                  </a:lnTo>
                  <a:lnTo>
                    <a:pt x="249" y="421"/>
                  </a:lnTo>
                  <a:lnTo>
                    <a:pt x="249" y="424"/>
                  </a:lnTo>
                  <a:lnTo>
                    <a:pt x="249" y="426"/>
                  </a:lnTo>
                  <a:lnTo>
                    <a:pt x="251" y="426"/>
                  </a:lnTo>
                  <a:lnTo>
                    <a:pt x="254" y="426"/>
                  </a:lnTo>
                  <a:lnTo>
                    <a:pt x="261" y="426"/>
                  </a:lnTo>
                  <a:lnTo>
                    <a:pt x="261" y="426"/>
                  </a:lnTo>
                  <a:lnTo>
                    <a:pt x="263" y="426"/>
                  </a:lnTo>
                  <a:lnTo>
                    <a:pt x="265" y="426"/>
                  </a:lnTo>
                  <a:lnTo>
                    <a:pt x="265" y="426"/>
                  </a:lnTo>
                  <a:lnTo>
                    <a:pt x="268" y="426"/>
                  </a:lnTo>
                  <a:lnTo>
                    <a:pt x="270" y="426"/>
                  </a:lnTo>
                  <a:lnTo>
                    <a:pt x="270" y="428"/>
                  </a:lnTo>
                  <a:lnTo>
                    <a:pt x="275" y="428"/>
                  </a:lnTo>
                  <a:lnTo>
                    <a:pt x="277" y="428"/>
                  </a:lnTo>
                  <a:lnTo>
                    <a:pt x="280" y="428"/>
                  </a:lnTo>
                  <a:lnTo>
                    <a:pt x="280" y="428"/>
                  </a:lnTo>
                  <a:lnTo>
                    <a:pt x="284" y="426"/>
                  </a:lnTo>
                  <a:lnTo>
                    <a:pt x="284" y="426"/>
                  </a:lnTo>
                  <a:lnTo>
                    <a:pt x="291" y="426"/>
                  </a:lnTo>
                  <a:lnTo>
                    <a:pt x="296" y="426"/>
                  </a:lnTo>
                  <a:lnTo>
                    <a:pt x="296" y="424"/>
                  </a:lnTo>
                  <a:lnTo>
                    <a:pt x="296" y="424"/>
                  </a:lnTo>
                  <a:lnTo>
                    <a:pt x="299" y="424"/>
                  </a:lnTo>
                  <a:lnTo>
                    <a:pt x="301" y="424"/>
                  </a:lnTo>
                  <a:lnTo>
                    <a:pt x="313" y="428"/>
                  </a:lnTo>
                  <a:lnTo>
                    <a:pt x="315" y="428"/>
                  </a:lnTo>
                  <a:lnTo>
                    <a:pt x="317" y="428"/>
                  </a:lnTo>
                  <a:lnTo>
                    <a:pt x="317" y="428"/>
                  </a:lnTo>
                  <a:lnTo>
                    <a:pt x="322" y="428"/>
                  </a:lnTo>
                  <a:lnTo>
                    <a:pt x="322" y="428"/>
                  </a:lnTo>
                  <a:lnTo>
                    <a:pt x="325" y="428"/>
                  </a:lnTo>
                  <a:lnTo>
                    <a:pt x="329" y="428"/>
                  </a:lnTo>
                  <a:lnTo>
                    <a:pt x="329" y="428"/>
                  </a:lnTo>
                  <a:lnTo>
                    <a:pt x="332" y="428"/>
                  </a:lnTo>
                  <a:lnTo>
                    <a:pt x="334" y="428"/>
                  </a:lnTo>
                  <a:lnTo>
                    <a:pt x="336" y="428"/>
                  </a:lnTo>
                  <a:lnTo>
                    <a:pt x="339" y="428"/>
                  </a:lnTo>
                  <a:lnTo>
                    <a:pt x="341" y="428"/>
                  </a:lnTo>
                  <a:lnTo>
                    <a:pt x="343" y="426"/>
                  </a:lnTo>
                  <a:lnTo>
                    <a:pt x="346" y="424"/>
                  </a:lnTo>
                  <a:lnTo>
                    <a:pt x="351" y="424"/>
                  </a:lnTo>
                  <a:lnTo>
                    <a:pt x="365" y="421"/>
                  </a:lnTo>
                  <a:lnTo>
                    <a:pt x="388" y="421"/>
                  </a:lnTo>
                  <a:lnTo>
                    <a:pt x="393" y="419"/>
                  </a:lnTo>
                  <a:lnTo>
                    <a:pt x="395" y="417"/>
                  </a:lnTo>
                  <a:lnTo>
                    <a:pt x="398" y="417"/>
                  </a:lnTo>
                  <a:lnTo>
                    <a:pt x="400" y="417"/>
                  </a:lnTo>
                  <a:lnTo>
                    <a:pt x="407" y="419"/>
                  </a:lnTo>
                  <a:lnTo>
                    <a:pt x="412" y="419"/>
                  </a:lnTo>
                  <a:lnTo>
                    <a:pt x="419" y="419"/>
                  </a:lnTo>
                  <a:lnTo>
                    <a:pt x="440" y="421"/>
                  </a:lnTo>
                  <a:lnTo>
                    <a:pt x="445" y="421"/>
                  </a:lnTo>
                  <a:lnTo>
                    <a:pt x="450" y="417"/>
                  </a:lnTo>
                  <a:lnTo>
                    <a:pt x="452" y="417"/>
                  </a:lnTo>
                  <a:lnTo>
                    <a:pt x="455" y="419"/>
                  </a:lnTo>
                  <a:lnTo>
                    <a:pt x="466" y="421"/>
                  </a:lnTo>
                  <a:lnTo>
                    <a:pt x="478" y="421"/>
                  </a:lnTo>
                  <a:lnTo>
                    <a:pt x="490" y="424"/>
                  </a:lnTo>
                  <a:lnTo>
                    <a:pt x="502" y="426"/>
                  </a:lnTo>
                  <a:lnTo>
                    <a:pt x="511" y="428"/>
                  </a:lnTo>
                  <a:lnTo>
                    <a:pt x="535" y="431"/>
                  </a:lnTo>
                  <a:lnTo>
                    <a:pt x="547" y="433"/>
                  </a:lnTo>
                  <a:lnTo>
                    <a:pt x="559" y="436"/>
                  </a:lnTo>
                  <a:lnTo>
                    <a:pt x="571" y="438"/>
                  </a:lnTo>
                  <a:lnTo>
                    <a:pt x="582" y="440"/>
                  </a:lnTo>
                  <a:lnTo>
                    <a:pt x="592" y="440"/>
                  </a:lnTo>
                  <a:lnTo>
                    <a:pt x="604" y="443"/>
                  </a:lnTo>
                  <a:lnTo>
                    <a:pt x="615" y="445"/>
                  </a:lnTo>
                  <a:lnTo>
                    <a:pt x="627" y="447"/>
                  </a:lnTo>
                  <a:lnTo>
                    <a:pt x="639" y="447"/>
                  </a:lnTo>
                  <a:lnTo>
                    <a:pt x="639" y="443"/>
                  </a:lnTo>
                  <a:lnTo>
                    <a:pt x="634" y="436"/>
                  </a:lnTo>
                  <a:lnTo>
                    <a:pt x="634" y="436"/>
                  </a:lnTo>
                  <a:lnTo>
                    <a:pt x="637" y="433"/>
                  </a:lnTo>
                  <a:lnTo>
                    <a:pt x="639" y="431"/>
                  </a:lnTo>
                  <a:lnTo>
                    <a:pt x="639" y="428"/>
                  </a:lnTo>
                  <a:lnTo>
                    <a:pt x="639" y="426"/>
                  </a:lnTo>
                  <a:lnTo>
                    <a:pt x="639" y="424"/>
                  </a:lnTo>
                  <a:lnTo>
                    <a:pt x="639" y="417"/>
                  </a:lnTo>
                  <a:lnTo>
                    <a:pt x="637" y="414"/>
                  </a:lnTo>
                  <a:lnTo>
                    <a:pt x="634" y="409"/>
                  </a:lnTo>
                  <a:lnTo>
                    <a:pt x="632" y="402"/>
                  </a:lnTo>
                  <a:lnTo>
                    <a:pt x="632" y="402"/>
                  </a:lnTo>
                  <a:lnTo>
                    <a:pt x="632" y="400"/>
                  </a:lnTo>
                  <a:lnTo>
                    <a:pt x="634" y="395"/>
                  </a:lnTo>
                  <a:lnTo>
                    <a:pt x="634" y="393"/>
                  </a:lnTo>
                  <a:lnTo>
                    <a:pt x="637" y="374"/>
                  </a:lnTo>
                  <a:lnTo>
                    <a:pt x="641" y="355"/>
                  </a:lnTo>
                  <a:lnTo>
                    <a:pt x="644" y="336"/>
                  </a:lnTo>
                  <a:lnTo>
                    <a:pt x="646" y="317"/>
                  </a:lnTo>
                  <a:lnTo>
                    <a:pt x="649" y="298"/>
                  </a:lnTo>
                  <a:lnTo>
                    <a:pt x="651" y="279"/>
                  </a:lnTo>
                  <a:lnTo>
                    <a:pt x="653" y="260"/>
                  </a:lnTo>
                  <a:lnTo>
                    <a:pt x="658" y="241"/>
                  </a:lnTo>
                  <a:lnTo>
                    <a:pt x="660" y="225"/>
                  </a:lnTo>
                  <a:lnTo>
                    <a:pt x="663" y="206"/>
                  </a:lnTo>
                  <a:lnTo>
                    <a:pt x="665" y="187"/>
                  </a:lnTo>
                  <a:lnTo>
                    <a:pt x="667" y="168"/>
                  </a:lnTo>
                  <a:lnTo>
                    <a:pt x="672" y="149"/>
                  </a:lnTo>
                  <a:lnTo>
                    <a:pt x="675" y="130"/>
                  </a:lnTo>
                  <a:lnTo>
                    <a:pt x="677" y="114"/>
                  </a:lnTo>
                  <a:lnTo>
                    <a:pt x="679" y="95"/>
                  </a:lnTo>
                  <a:lnTo>
                    <a:pt x="670" y="92"/>
                  </a:lnTo>
                  <a:close/>
                  <a:moveTo>
                    <a:pt x="166" y="0"/>
                  </a:moveTo>
                  <a:lnTo>
                    <a:pt x="161" y="0"/>
                  </a:lnTo>
                  <a:lnTo>
                    <a:pt x="161" y="0"/>
                  </a:lnTo>
                  <a:lnTo>
                    <a:pt x="161" y="2"/>
                  </a:lnTo>
                  <a:lnTo>
                    <a:pt x="166" y="0"/>
                  </a:lnTo>
                  <a:lnTo>
                    <a:pt x="166" y="0"/>
                  </a:lnTo>
                  <a:close/>
                  <a:moveTo>
                    <a:pt x="145" y="36"/>
                  </a:moveTo>
                  <a:lnTo>
                    <a:pt x="147" y="36"/>
                  </a:lnTo>
                  <a:lnTo>
                    <a:pt x="145" y="36"/>
                  </a:lnTo>
                  <a:lnTo>
                    <a:pt x="145" y="36"/>
                  </a:lnTo>
                  <a:lnTo>
                    <a:pt x="145" y="33"/>
                  </a:lnTo>
                  <a:lnTo>
                    <a:pt x="145" y="36"/>
                  </a:lnTo>
                  <a:lnTo>
                    <a:pt x="147" y="36"/>
                  </a:lnTo>
                  <a:lnTo>
                    <a:pt x="147" y="36"/>
                  </a:lnTo>
                  <a:lnTo>
                    <a:pt x="147" y="36"/>
                  </a:lnTo>
                  <a:lnTo>
                    <a:pt x="147" y="33"/>
                  </a:lnTo>
                  <a:lnTo>
                    <a:pt x="147" y="33"/>
                  </a:lnTo>
                  <a:lnTo>
                    <a:pt x="147" y="33"/>
                  </a:lnTo>
                  <a:lnTo>
                    <a:pt x="147" y="33"/>
                  </a:lnTo>
                  <a:lnTo>
                    <a:pt x="145" y="33"/>
                  </a:lnTo>
                  <a:lnTo>
                    <a:pt x="145" y="33"/>
                  </a:lnTo>
                  <a:lnTo>
                    <a:pt x="145" y="33"/>
                  </a:lnTo>
                  <a:lnTo>
                    <a:pt x="145" y="33"/>
                  </a:lnTo>
                  <a:lnTo>
                    <a:pt x="142" y="31"/>
                  </a:lnTo>
                  <a:lnTo>
                    <a:pt x="142" y="31"/>
                  </a:lnTo>
                  <a:lnTo>
                    <a:pt x="142" y="33"/>
                  </a:lnTo>
                  <a:lnTo>
                    <a:pt x="145" y="36"/>
                  </a:lnTo>
                  <a:close/>
                  <a:moveTo>
                    <a:pt x="190" y="62"/>
                  </a:moveTo>
                  <a:lnTo>
                    <a:pt x="190" y="62"/>
                  </a:lnTo>
                  <a:lnTo>
                    <a:pt x="192" y="62"/>
                  </a:lnTo>
                  <a:lnTo>
                    <a:pt x="194" y="62"/>
                  </a:lnTo>
                  <a:lnTo>
                    <a:pt x="194" y="62"/>
                  </a:lnTo>
                  <a:lnTo>
                    <a:pt x="194" y="62"/>
                  </a:lnTo>
                  <a:lnTo>
                    <a:pt x="194" y="62"/>
                  </a:lnTo>
                  <a:lnTo>
                    <a:pt x="194" y="59"/>
                  </a:lnTo>
                  <a:lnTo>
                    <a:pt x="192" y="57"/>
                  </a:lnTo>
                  <a:lnTo>
                    <a:pt x="190" y="54"/>
                  </a:lnTo>
                  <a:lnTo>
                    <a:pt x="190" y="54"/>
                  </a:lnTo>
                  <a:lnTo>
                    <a:pt x="190" y="54"/>
                  </a:lnTo>
                  <a:lnTo>
                    <a:pt x="190" y="57"/>
                  </a:lnTo>
                  <a:lnTo>
                    <a:pt x="190" y="57"/>
                  </a:lnTo>
                  <a:lnTo>
                    <a:pt x="187" y="59"/>
                  </a:lnTo>
                  <a:lnTo>
                    <a:pt x="190" y="62"/>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 name="Freeform 9">
              <a:extLst>
                <a:ext uri="{FF2B5EF4-FFF2-40B4-BE49-F238E27FC236}">
                  <a16:creationId xmlns:a16="http://schemas.microsoft.com/office/drawing/2014/main" id="{B093E6BE-E3BB-4B7F-88E0-8ED0E51CE120}"/>
                </a:ext>
              </a:extLst>
            </p:cNvPr>
            <p:cNvSpPr>
              <a:spLocks/>
            </p:cNvSpPr>
            <p:nvPr/>
          </p:nvSpPr>
          <p:spPr bwMode="auto">
            <a:xfrm>
              <a:off x="10949782" y="1335068"/>
              <a:ext cx="205979" cy="364331"/>
            </a:xfrm>
            <a:custGeom>
              <a:avLst/>
              <a:gdLst>
                <a:gd name="T0" fmla="*/ 3 w 173"/>
                <a:gd name="T1" fmla="*/ 43 h 306"/>
                <a:gd name="T2" fmla="*/ 3 w 173"/>
                <a:gd name="T3" fmla="*/ 48 h 306"/>
                <a:gd name="T4" fmla="*/ 0 w 173"/>
                <a:gd name="T5" fmla="*/ 52 h 306"/>
                <a:gd name="T6" fmla="*/ 3 w 173"/>
                <a:gd name="T7" fmla="*/ 64 h 306"/>
                <a:gd name="T8" fmla="*/ 5 w 173"/>
                <a:gd name="T9" fmla="*/ 71 h 306"/>
                <a:gd name="T10" fmla="*/ 3 w 173"/>
                <a:gd name="T11" fmla="*/ 74 h 306"/>
                <a:gd name="T12" fmla="*/ 7 w 173"/>
                <a:gd name="T13" fmla="*/ 78 h 306"/>
                <a:gd name="T14" fmla="*/ 3 w 173"/>
                <a:gd name="T15" fmla="*/ 78 h 306"/>
                <a:gd name="T16" fmla="*/ 3 w 173"/>
                <a:gd name="T17" fmla="*/ 88 h 306"/>
                <a:gd name="T18" fmla="*/ 5 w 173"/>
                <a:gd name="T19" fmla="*/ 90 h 306"/>
                <a:gd name="T20" fmla="*/ 10 w 173"/>
                <a:gd name="T21" fmla="*/ 97 h 306"/>
                <a:gd name="T22" fmla="*/ 14 w 173"/>
                <a:gd name="T23" fmla="*/ 107 h 306"/>
                <a:gd name="T24" fmla="*/ 14 w 173"/>
                <a:gd name="T25" fmla="*/ 116 h 306"/>
                <a:gd name="T26" fmla="*/ 17 w 173"/>
                <a:gd name="T27" fmla="*/ 109 h 306"/>
                <a:gd name="T28" fmla="*/ 22 w 173"/>
                <a:gd name="T29" fmla="*/ 121 h 306"/>
                <a:gd name="T30" fmla="*/ 19 w 173"/>
                <a:gd name="T31" fmla="*/ 138 h 306"/>
                <a:gd name="T32" fmla="*/ 22 w 173"/>
                <a:gd name="T33" fmla="*/ 159 h 306"/>
                <a:gd name="T34" fmla="*/ 24 w 173"/>
                <a:gd name="T35" fmla="*/ 161 h 306"/>
                <a:gd name="T36" fmla="*/ 29 w 173"/>
                <a:gd name="T37" fmla="*/ 175 h 306"/>
                <a:gd name="T38" fmla="*/ 31 w 173"/>
                <a:gd name="T39" fmla="*/ 183 h 306"/>
                <a:gd name="T40" fmla="*/ 36 w 173"/>
                <a:gd name="T41" fmla="*/ 190 h 306"/>
                <a:gd name="T42" fmla="*/ 36 w 173"/>
                <a:gd name="T43" fmla="*/ 206 h 306"/>
                <a:gd name="T44" fmla="*/ 38 w 173"/>
                <a:gd name="T45" fmla="*/ 213 h 306"/>
                <a:gd name="T46" fmla="*/ 40 w 173"/>
                <a:gd name="T47" fmla="*/ 211 h 306"/>
                <a:gd name="T48" fmla="*/ 40 w 173"/>
                <a:gd name="T49" fmla="*/ 206 h 306"/>
                <a:gd name="T50" fmla="*/ 43 w 173"/>
                <a:gd name="T51" fmla="*/ 204 h 306"/>
                <a:gd name="T52" fmla="*/ 50 w 173"/>
                <a:gd name="T53" fmla="*/ 209 h 306"/>
                <a:gd name="T54" fmla="*/ 55 w 173"/>
                <a:gd name="T55" fmla="*/ 213 h 306"/>
                <a:gd name="T56" fmla="*/ 57 w 173"/>
                <a:gd name="T57" fmla="*/ 232 h 306"/>
                <a:gd name="T58" fmla="*/ 66 w 173"/>
                <a:gd name="T59" fmla="*/ 275 h 306"/>
                <a:gd name="T60" fmla="*/ 71 w 173"/>
                <a:gd name="T61" fmla="*/ 291 h 306"/>
                <a:gd name="T62" fmla="*/ 76 w 173"/>
                <a:gd name="T63" fmla="*/ 306 h 306"/>
                <a:gd name="T64" fmla="*/ 107 w 173"/>
                <a:gd name="T65" fmla="*/ 299 h 306"/>
                <a:gd name="T66" fmla="*/ 130 w 173"/>
                <a:gd name="T67" fmla="*/ 296 h 306"/>
                <a:gd name="T68" fmla="*/ 149 w 173"/>
                <a:gd name="T69" fmla="*/ 291 h 306"/>
                <a:gd name="T70" fmla="*/ 137 w 173"/>
                <a:gd name="T71" fmla="*/ 280 h 306"/>
                <a:gd name="T72" fmla="*/ 135 w 173"/>
                <a:gd name="T73" fmla="*/ 273 h 306"/>
                <a:gd name="T74" fmla="*/ 140 w 173"/>
                <a:gd name="T75" fmla="*/ 261 h 306"/>
                <a:gd name="T76" fmla="*/ 137 w 173"/>
                <a:gd name="T77" fmla="*/ 239 h 306"/>
                <a:gd name="T78" fmla="*/ 135 w 173"/>
                <a:gd name="T79" fmla="*/ 232 h 306"/>
                <a:gd name="T80" fmla="*/ 135 w 173"/>
                <a:gd name="T81" fmla="*/ 228 h 306"/>
                <a:gd name="T82" fmla="*/ 135 w 173"/>
                <a:gd name="T83" fmla="*/ 220 h 306"/>
                <a:gd name="T84" fmla="*/ 133 w 173"/>
                <a:gd name="T85" fmla="*/ 185 h 306"/>
                <a:gd name="T86" fmla="*/ 133 w 173"/>
                <a:gd name="T87" fmla="*/ 171 h 306"/>
                <a:gd name="T88" fmla="*/ 140 w 173"/>
                <a:gd name="T89" fmla="*/ 157 h 306"/>
                <a:gd name="T90" fmla="*/ 145 w 173"/>
                <a:gd name="T91" fmla="*/ 135 h 306"/>
                <a:gd name="T92" fmla="*/ 142 w 173"/>
                <a:gd name="T93" fmla="*/ 130 h 306"/>
                <a:gd name="T94" fmla="*/ 140 w 173"/>
                <a:gd name="T95" fmla="*/ 97 h 306"/>
                <a:gd name="T96" fmla="*/ 154 w 173"/>
                <a:gd name="T97" fmla="*/ 86 h 306"/>
                <a:gd name="T98" fmla="*/ 166 w 173"/>
                <a:gd name="T99" fmla="*/ 71 h 306"/>
                <a:gd name="T100" fmla="*/ 171 w 173"/>
                <a:gd name="T101" fmla="*/ 59 h 306"/>
                <a:gd name="T102" fmla="*/ 173 w 173"/>
                <a:gd name="T103" fmla="*/ 52 h 306"/>
                <a:gd name="T104" fmla="*/ 166 w 173"/>
                <a:gd name="T105" fmla="*/ 41 h 306"/>
                <a:gd name="T106" fmla="*/ 161 w 173"/>
                <a:gd name="T107" fmla="*/ 31 h 306"/>
                <a:gd name="T108" fmla="*/ 166 w 173"/>
                <a:gd name="T109" fmla="*/ 10 h 306"/>
                <a:gd name="T110" fmla="*/ 166 w 173"/>
                <a:gd name="T111" fmla="*/ 0 h 306"/>
                <a:gd name="T112" fmla="*/ 121 w 173"/>
                <a:gd name="T113" fmla="*/ 12 h 306"/>
                <a:gd name="T114" fmla="*/ 76 w 173"/>
                <a:gd name="T115" fmla="*/ 24 h 306"/>
                <a:gd name="T116" fmla="*/ 24 w 173"/>
                <a:gd name="T117"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3" h="306">
                  <a:moveTo>
                    <a:pt x="19" y="38"/>
                  </a:moveTo>
                  <a:lnTo>
                    <a:pt x="14" y="38"/>
                  </a:lnTo>
                  <a:lnTo>
                    <a:pt x="14" y="41"/>
                  </a:lnTo>
                  <a:lnTo>
                    <a:pt x="7" y="41"/>
                  </a:lnTo>
                  <a:lnTo>
                    <a:pt x="3" y="43"/>
                  </a:lnTo>
                  <a:lnTo>
                    <a:pt x="3" y="43"/>
                  </a:lnTo>
                  <a:lnTo>
                    <a:pt x="0" y="43"/>
                  </a:lnTo>
                  <a:lnTo>
                    <a:pt x="3" y="45"/>
                  </a:lnTo>
                  <a:lnTo>
                    <a:pt x="3" y="48"/>
                  </a:lnTo>
                  <a:lnTo>
                    <a:pt x="3" y="48"/>
                  </a:lnTo>
                  <a:lnTo>
                    <a:pt x="3" y="50"/>
                  </a:lnTo>
                  <a:lnTo>
                    <a:pt x="3" y="50"/>
                  </a:lnTo>
                  <a:lnTo>
                    <a:pt x="0" y="50"/>
                  </a:lnTo>
                  <a:lnTo>
                    <a:pt x="0" y="50"/>
                  </a:lnTo>
                  <a:lnTo>
                    <a:pt x="0" y="52"/>
                  </a:lnTo>
                  <a:lnTo>
                    <a:pt x="3" y="55"/>
                  </a:lnTo>
                  <a:lnTo>
                    <a:pt x="3" y="59"/>
                  </a:lnTo>
                  <a:lnTo>
                    <a:pt x="3" y="62"/>
                  </a:lnTo>
                  <a:lnTo>
                    <a:pt x="3" y="64"/>
                  </a:lnTo>
                  <a:lnTo>
                    <a:pt x="3" y="64"/>
                  </a:lnTo>
                  <a:lnTo>
                    <a:pt x="5" y="67"/>
                  </a:lnTo>
                  <a:lnTo>
                    <a:pt x="5" y="67"/>
                  </a:lnTo>
                  <a:lnTo>
                    <a:pt x="5" y="69"/>
                  </a:lnTo>
                  <a:lnTo>
                    <a:pt x="5" y="71"/>
                  </a:lnTo>
                  <a:lnTo>
                    <a:pt x="5" y="71"/>
                  </a:lnTo>
                  <a:lnTo>
                    <a:pt x="5" y="71"/>
                  </a:lnTo>
                  <a:lnTo>
                    <a:pt x="3" y="71"/>
                  </a:lnTo>
                  <a:lnTo>
                    <a:pt x="3" y="74"/>
                  </a:lnTo>
                  <a:lnTo>
                    <a:pt x="3" y="74"/>
                  </a:lnTo>
                  <a:lnTo>
                    <a:pt x="3" y="74"/>
                  </a:lnTo>
                  <a:lnTo>
                    <a:pt x="5" y="76"/>
                  </a:lnTo>
                  <a:lnTo>
                    <a:pt x="5" y="76"/>
                  </a:lnTo>
                  <a:lnTo>
                    <a:pt x="7" y="76"/>
                  </a:lnTo>
                  <a:lnTo>
                    <a:pt x="7" y="78"/>
                  </a:lnTo>
                  <a:lnTo>
                    <a:pt x="7" y="78"/>
                  </a:lnTo>
                  <a:lnTo>
                    <a:pt x="7" y="81"/>
                  </a:lnTo>
                  <a:lnTo>
                    <a:pt x="7" y="81"/>
                  </a:lnTo>
                  <a:lnTo>
                    <a:pt x="5" y="78"/>
                  </a:lnTo>
                  <a:lnTo>
                    <a:pt x="5" y="78"/>
                  </a:lnTo>
                  <a:lnTo>
                    <a:pt x="3" y="78"/>
                  </a:lnTo>
                  <a:lnTo>
                    <a:pt x="3" y="78"/>
                  </a:lnTo>
                  <a:lnTo>
                    <a:pt x="3" y="81"/>
                  </a:lnTo>
                  <a:lnTo>
                    <a:pt x="5" y="83"/>
                  </a:lnTo>
                  <a:lnTo>
                    <a:pt x="5" y="86"/>
                  </a:lnTo>
                  <a:lnTo>
                    <a:pt x="3" y="88"/>
                  </a:lnTo>
                  <a:lnTo>
                    <a:pt x="5" y="88"/>
                  </a:lnTo>
                  <a:lnTo>
                    <a:pt x="5" y="90"/>
                  </a:lnTo>
                  <a:lnTo>
                    <a:pt x="5" y="90"/>
                  </a:lnTo>
                  <a:lnTo>
                    <a:pt x="5" y="90"/>
                  </a:lnTo>
                  <a:lnTo>
                    <a:pt x="5" y="90"/>
                  </a:lnTo>
                  <a:lnTo>
                    <a:pt x="5" y="93"/>
                  </a:lnTo>
                  <a:lnTo>
                    <a:pt x="7" y="95"/>
                  </a:lnTo>
                  <a:lnTo>
                    <a:pt x="7" y="97"/>
                  </a:lnTo>
                  <a:lnTo>
                    <a:pt x="10" y="97"/>
                  </a:lnTo>
                  <a:lnTo>
                    <a:pt x="10" y="97"/>
                  </a:lnTo>
                  <a:lnTo>
                    <a:pt x="12" y="100"/>
                  </a:lnTo>
                  <a:lnTo>
                    <a:pt x="12" y="102"/>
                  </a:lnTo>
                  <a:lnTo>
                    <a:pt x="10" y="104"/>
                  </a:lnTo>
                  <a:lnTo>
                    <a:pt x="12" y="107"/>
                  </a:lnTo>
                  <a:lnTo>
                    <a:pt x="14" y="107"/>
                  </a:lnTo>
                  <a:lnTo>
                    <a:pt x="14" y="109"/>
                  </a:lnTo>
                  <a:lnTo>
                    <a:pt x="12" y="112"/>
                  </a:lnTo>
                  <a:lnTo>
                    <a:pt x="12" y="112"/>
                  </a:lnTo>
                  <a:lnTo>
                    <a:pt x="14" y="114"/>
                  </a:lnTo>
                  <a:lnTo>
                    <a:pt x="14" y="116"/>
                  </a:lnTo>
                  <a:lnTo>
                    <a:pt x="14" y="114"/>
                  </a:lnTo>
                  <a:lnTo>
                    <a:pt x="14" y="112"/>
                  </a:lnTo>
                  <a:lnTo>
                    <a:pt x="14" y="109"/>
                  </a:lnTo>
                  <a:lnTo>
                    <a:pt x="14" y="109"/>
                  </a:lnTo>
                  <a:lnTo>
                    <a:pt x="17" y="109"/>
                  </a:lnTo>
                  <a:lnTo>
                    <a:pt x="17" y="116"/>
                  </a:lnTo>
                  <a:lnTo>
                    <a:pt x="17" y="116"/>
                  </a:lnTo>
                  <a:lnTo>
                    <a:pt x="19" y="116"/>
                  </a:lnTo>
                  <a:lnTo>
                    <a:pt x="19" y="119"/>
                  </a:lnTo>
                  <a:lnTo>
                    <a:pt x="22" y="121"/>
                  </a:lnTo>
                  <a:lnTo>
                    <a:pt x="22" y="126"/>
                  </a:lnTo>
                  <a:lnTo>
                    <a:pt x="22" y="126"/>
                  </a:lnTo>
                  <a:lnTo>
                    <a:pt x="24" y="128"/>
                  </a:lnTo>
                  <a:lnTo>
                    <a:pt x="24" y="130"/>
                  </a:lnTo>
                  <a:lnTo>
                    <a:pt x="19" y="138"/>
                  </a:lnTo>
                  <a:lnTo>
                    <a:pt x="17" y="140"/>
                  </a:lnTo>
                  <a:lnTo>
                    <a:pt x="19" y="142"/>
                  </a:lnTo>
                  <a:lnTo>
                    <a:pt x="19" y="157"/>
                  </a:lnTo>
                  <a:lnTo>
                    <a:pt x="22" y="161"/>
                  </a:lnTo>
                  <a:lnTo>
                    <a:pt x="22" y="159"/>
                  </a:lnTo>
                  <a:lnTo>
                    <a:pt x="22" y="159"/>
                  </a:lnTo>
                  <a:lnTo>
                    <a:pt x="24" y="159"/>
                  </a:lnTo>
                  <a:lnTo>
                    <a:pt x="24" y="159"/>
                  </a:lnTo>
                  <a:lnTo>
                    <a:pt x="24" y="159"/>
                  </a:lnTo>
                  <a:lnTo>
                    <a:pt x="24" y="161"/>
                  </a:lnTo>
                  <a:lnTo>
                    <a:pt x="24" y="164"/>
                  </a:lnTo>
                  <a:lnTo>
                    <a:pt x="26" y="168"/>
                  </a:lnTo>
                  <a:lnTo>
                    <a:pt x="26" y="171"/>
                  </a:lnTo>
                  <a:lnTo>
                    <a:pt x="29" y="173"/>
                  </a:lnTo>
                  <a:lnTo>
                    <a:pt x="29" y="175"/>
                  </a:lnTo>
                  <a:lnTo>
                    <a:pt x="31" y="175"/>
                  </a:lnTo>
                  <a:lnTo>
                    <a:pt x="31" y="178"/>
                  </a:lnTo>
                  <a:lnTo>
                    <a:pt x="31" y="178"/>
                  </a:lnTo>
                  <a:lnTo>
                    <a:pt x="31" y="180"/>
                  </a:lnTo>
                  <a:lnTo>
                    <a:pt x="31" y="183"/>
                  </a:lnTo>
                  <a:lnTo>
                    <a:pt x="31" y="183"/>
                  </a:lnTo>
                  <a:lnTo>
                    <a:pt x="33" y="185"/>
                  </a:lnTo>
                  <a:lnTo>
                    <a:pt x="36" y="185"/>
                  </a:lnTo>
                  <a:lnTo>
                    <a:pt x="36" y="187"/>
                  </a:lnTo>
                  <a:lnTo>
                    <a:pt x="36" y="190"/>
                  </a:lnTo>
                  <a:lnTo>
                    <a:pt x="36" y="190"/>
                  </a:lnTo>
                  <a:lnTo>
                    <a:pt x="36" y="192"/>
                  </a:lnTo>
                  <a:lnTo>
                    <a:pt x="36" y="204"/>
                  </a:lnTo>
                  <a:lnTo>
                    <a:pt x="36" y="204"/>
                  </a:lnTo>
                  <a:lnTo>
                    <a:pt x="36" y="206"/>
                  </a:lnTo>
                  <a:lnTo>
                    <a:pt x="36" y="209"/>
                  </a:lnTo>
                  <a:lnTo>
                    <a:pt x="36" y="211"/>
                  </a:lnTo>
                  <a:lnTo>
                    <a:pt x="36" y="211"/>
                  </a:lnTo>
                  <a:lnTo>
                    <a:pt x="38" y="213"/>
                  </a:lnTo>
                  <a:lnTo>
                    <a:pt x="38" y="213"/>
                  </a:lnTo>
                  <a:lnTo>
                    <a:pt x="38" y="213"/>
                  </a:lnTo>
                  <a:lnTo>
                    <a:pt x="38" y="213"/>
                  </a:lnTo>
                  <a:lnTo>
                    <a:pt x="40" y="211"/>
                  </a:lnTo>
                  <a:lnTo>
                    <a:pt x="40" y="211"/>
                  </a:lnTo>
                  <a:lnTo>
                    <a:pt x="40" y="211"/>
                  </a:lnTo>
                  <a:lnTo>
                    <a:pt x="40" y="211"/>
                  </a:lnTo>
                  <a:lnTo>
                    <a:pt x="40" y="209"/>
                  </a:lnTo>
                  <a:lnTo>
                    <a:pt x="40" y="206"/>
                  </a:lnTo>
                  <a:lnTo>
                    <a:pt x="40" y="206"/>
                  </a:lnTo>
                  <a:lnTo>
                    <a:pt x="40" y="206"/>
                  </a:lnTo>
                  <a:lnTo>
                    <a:pt x="40" y="206"/>
                  </a:lnTo>
                  <a:lnTo>
                    <a:pt x="43" y="204"/>
                  </a:lnTo>
                  <a:lnTo>
                    <a:pt x="43" y="204"/>
                  </a:lnTo>
                  <a:lnTo>
                    <a:pt x="43" y="204"/>
                  </a:lnTo>
                  <a:lnTo>
                    <a:pt x="43" y="204"/>
                  </a:lnTo>
                  <a:lnTo>
                    <a:pt x="45" y="204"/>
                  </a:lnTo>
                  <a:lnTo>
                    <a:pt x="45" y="204"/>
                  </a:lnTo>
                  <a:lnTo>
                    <a:pt x="48" y="204"/>
                  </a:lnTo>
                  <a:lnTo>
                    <a:pt x="48" y="206"/>
                  </a:lnTo>
                  <a:lnTo>
                    <a:pt x="50" y="209"/>
                  </a:lnTo>
                  <a:lnTo>
                    <a:pt x="50" y="211"/>
                  </a:lnTo>
                  <a:lnTo>
                    <a:pt x="52" y="211"/>
                  </a:lnTo>
                  <a:lnTo>
                    <a:pt x="52" y="211"/>
                  </a:lnTo>
                  <a:lnTo>
                    <a:pt x="52" y="211"/>
                  </a:lnTo>
                  <a:lnTo>
                    <a:pt x="55" y="213"/>
                  </a:lnTo>
                  <a:lnTo>
                    <a:pt x="55" y="216"/>
                  </a:lnTo>
                  <a:lnTo>
                    <a:pt x="55" y="218"/>
                  </a:lnTo>
                  <a:lnTo>
                    <a:pt x="55" y="220"/>
                  </a:lnTo>
                  <a:lnTo>
                    <a:pt x="57" y="225"/>
                  </a:lnTo>
                  <a:lnTo>
                    <a:pt x="57" y="232"/>
                  </a:lnTo>
                  <a:lnTo>
                    <a:pt x="59" y="239"/>
                  </a:lnTo>
                  <a:lnTo>
                    <a:pt x="62" y="246"/>
                  </a:lnTo>
                  <a:lnTo>
                    <a:pt x="64" y="261"/>
                  </a:lnTo>
                  <a:lnTo>
                    <a:pt x="66" y="268"/>
                  </a:lnTo>
                  <a:lnTo>
                    <a:pt x="66" y="275"/>
                  </a:lnTo>
                  <a:lnTo>
                    <a:pt x="69" y="280"/>
                  </a:lnTo>
                  <a:lnTo>
                    <a:pt x="69" y="284"/>
                  </a:lnTo>
                  <a:lnTo>
                    <a:pt x="71" y="289"/>
                  </a:lnTo>
                  <a:lnTo>
                    <a:pt x="71" y="291"/>
                  </a:lnTo>
                  <a:lnTo>
                    <a:pt x="71" y="291"/>
                  </a:lnTo>
                  <a:lnTo>
                    <a:pt x="71" y="294"/>
                  </a:lnTo>
                  <a:lnTo>
                    <a:pt x="71" y="296"/>
                  </a:lnTo>
                  <a:lnTo>
                    <a:pt x="71" y="301"/>
                  </a:lnTo>
                  <a:lnTo>
                    <a:pt x="74" y="303"/>
                  </a:lnTo>
                  <a:lnTo>
                    <a:pt x="76" y="306"/>
                  </a:lnTo>
                  <a:lnTo>
                    <a:pt x="90" y="303"/>
                  </a:lnTo>
                  <a:lnTo>
                    <a:pt x="95" y="303"/>
                  </a:lnTo>
                  <a:lnTo>
                    <a:pt x="100" y="301"/>
                  </a:lnTo>
                  <a:lnTo>
                    <a:pt x="102" y="301"/>
                  </a:lnTo>
                  <a:lnTo>
                    <a:pt x="107" y="299"/>
                  </a:lnTo>
                  <a:lnTo>
                    <a:pt x="111" y="299"/>
                  </a:lnTo>
                  <a:lnTo>
                    <a:pt x="116" y="299"/>
                  </a:lnTo>
                  <a:lnTo>
                    <a:pt x="121" y="296"/>
                  </a:lnTo>
                  <a:lnTo>
                    <a:pt x="126" y="296"/>
                  </a:lnTo>
                  <a:lnTo>
                    <a:pt x="130" y="296"/>
                  </a:lnTo>
                  <a:lnTo>
                    <a:pt x="135" y="294"/>
                  </a:lnTo>
                  <a:lnTo>
                    <a:pt x="140" y="294"/>
                  </a:lnTo>
                  <a:lnTo>
                    <a:pt x="145" y="291"/>
                  </a:lnTo>
                  <a:lnTo>
                    <a:pt x="149" y="291"/>
                  </a:lnTo>
                  <a:lnTo>
                    <a:pt x="149" y="291"/>
                  </a:lnTo>
                  <a:lnTo>
                    <a:pt x="147" y="287"/>
                  </a:lnTo>
                  <a:lnTo>
                    <a:pt x="145" y="287"/>
                  </a:lnTo>
                  <a:lnTo>
                    <a:pt x="140" y="282"/>
                  </a:lnTo>
                  <a:lnTo>
                    <a:pt x="137" y="282"/>
                  </a:lnTo>
                  <a:lnTo>
                    <a:pt x="137" y="280"/>
                  </a:lnTo>
                  <a:lnTo>
                    <a:pt x="137" y="280"/>
                  </a:lnTo>
                  <a:lnTo>
                    <a:pt x="135" y="277"/>
                  </a:lnTo>
                  <a:lnTo>
                    <a:pt x="135" y="275"/>
                  </a:lnTo>
                  <a:lnTo>
                    <a:pt x="135" y="275"/>
                  </a:lnTo>
                  <a:lnTo>
                    <a:pt x="135" y="273"/>
                  </a:lnTo>
                  <a:lnTo>
                    <a:pt x="137" y="270"/>
                  </a:lnTo>
                  <a:lnTo>
                    <a:pt x="135" y="265"/>
                  </a:lnTo>
                  <a:lnTo>
                    <a:pt x="135" y="263"/>
                  </a:lnTo>
                  <a:lnTo>
                    <a:pt x="137" y="263"/>
                  </a:lnTo>
                  <a:lnTo>
                    <a:pt x="140" y="261"/>
                  </a:lnTo>
                  <a:lnTo>
                    <a:pt x="140" y="258"/>
                  </a:lnTo>
                  <a:lnTo>
                    <a:pt x="137" y="254"/>
                  </a:lnTo>
                  <a:lnTo>
                    <a:pt x="137" y="246"/>
                  </a:lnTo>
                  <a:lnTo>
                    <a:pt x="137" y="244"/>
                  </a:lnTo>
                  <a:lnTo>
                    <a:pt x="137" y="239"/>
                  </a:lnTo>
                  <a:lnTo>
                    <a:pt x="135" y="239"/>
                  </a:lnTo>
                  <a:lnTo>
                    <a:pt x="135" y="235"/>
                  </a:lnTo>
                  <a:lnTo>
                    <a:pt x="135" y="232"/>
                  </a:lnTo>
                  <a:lnTo>
                    <a:pt x="135" y="232"/>
                  </a:lnTo>
                  <a:lnTo>
                    <a:pt x="135" y="232"/>
                  </a:lnTo>
                  <a:lnTo>
                    <a:pt x="135" y="230"/>
                  </a:lnTo>
                  <a:lnTo>
                    <a:pt x="135" y="230"/>
                  </a:lnTo>
                  <a:lnTo>
                    <a:pt x="135" y="230"/>
                  </a:lnTo>
                  <a:lnTo>
                    <a:pt x="135" y="230"/>
                  </a:lnTo>
                  <a:lnTo>
                    <a:pt x="135" y="228"/>
                  </a:lnTo>
                  <a:lnTo>
                    <a:pt x="135" y="228"/>
                  </a:lnTo>
                  <a:lnTo>
                    <a:pt x="135" y="225"/>
                  </a:lnTo>
                  <a:lnTo>
                    <a:pt x="135" y="225"/>
                  </a:lnTo>
                  <a:lnTo>
                    <a:pt x="137" y="223"/>
                  </a:lnTo>
                  <a:lnTo>
                    <a:pt x="135" y="220"/>
                  </a:lnTo>
                  <a:lnTo>
                    <a:pt x="135" y="216"/>
                  </a:lnTo>
                  <a:lnTo>
                    <a:pt x="130" y="194"/>
                  </a:lnTo>
                  <a:lnTo>
                    <a:pt x="130" y="192"/>
                  </a:lnTo>
                  <a:lnTo>
                    <a:pt x="130" y="190"/>
                  </a:lnTo>
                  <a:lnTo>
                    <a:pt x="133" y="185"/>
                  </a:lnTo>
                  <a:lnTo>
                    <a:pt x="133" y="183"/>
                  </a:lnTo>
                  <a:lnTo>
                    <a:pt x="133" y="180"/>
                  </a:lnTo>
                  <a:lnTo>
                    <a:pt x="133" y="175"/>
                  </a:lnTo>
                  <a:lnTo>
                    <a:pt x="133" y="171"/>
                  </a:lnTo>
                  <a:lnTo>
                    <a:pt x="133" y="171"/>
                  </a:lnTo>
                  <a:lnTo>
                    <a:pt x="135" y="168"/>
                  </a:lnTo>
                  <a:lnTo>
                    <a:pt x="135" y="166"/>
                  </a:lnTo>
                  <a:lnTo>
                    <a:pt x="140" y="161"/>
                  </a:lnTo>
                  <a:lnTo>
                    <a:pt x="140" y="159"/>
                  </a:lnTo>
                  <a:lnTo>
                    <a:pt x="140" y="157"/>
                  </a:lnTo>
                  <a:lnTo>
                    <a:pt x="140" y="154"/>
                  </a:lnTo>
                  <a:lnTo>
                    <a:pt x="140" y="152"/>
                  </a:lnTo>
                  <a:lnTo>
                    <a:pt x="140" y="147"/>
                  </a:lnTo>
                  <a:lnTo>
                    <a:pt x="140" y="145"/>
                  </a:lnTo>
                  <a:lnTo>
                    <a:pt x="145" y="135"/>
                  </a:lnTo>
                  <a:lnTo>
                    <a:pt x="145" y="135"/>
                  </a:lnTo>
                  <a:lnTo>
                    <a:pt x="142" y="135"/>
                  </a:lnTo>
                  <a:lnTo>
                    <a:pt x="142" y="133"/>
                  </a:lnTo>
                  <a:lnTo>
                    <a:pt x="142" y="133"/>
                  </a:lnTo>
                  <a:lnTo>
                    <a:pt x="142" y="130"/>
                  </a:lnTo>
                  <a:lnTo>
                    <a:pt x="145" y="123"/>
                  </a:lnTo>
                  <a:lnTo>
                    <a:pt x="145" y="119"/>
                  </a:lnTo>
                  <a:lnTo>
                    <a:pt x="142" y="114"/>
                  </a:lnTo>
                  <a:lnTo>
                    <a:pt x="140" y="104"/>
                  </a:lnTo>
                  <a:lnTo>
                    <a:pt x="140" y="97"/>
                  </a:lnTo>
                  <a:lnTo>
                    <a:pt x="140" y="93"/>
                  </a:lnTo>
                  <a:lnTo>
                    <a:pt x="142" y="90"/>
                  </a:lnTo>
                  <a:lnTo>
                    <a:pt x="147" y="88"/>
                  </a:lnTo>
                  <a:lnTo>
                    <a:pt x="152" y="88"/>
                  </a:lnTo>
                  <a:lnTo>
                    <a:pt x="154" y="86"/>
                  </a:lnTo>
                  <a:lnTo>
                    <a:pt x="156" y="86"/>
                  </a:lnTo>
                  <a:lnTo>
                    <a:pt x="156" y="81"/>
                  </a:lnTo>
                  <a:lnTo>
                    <a:pt x="159" y="78"/>
                  </a:lnTo>
                  <a:lnTo>
                    <a:pt x="166" y="71"/>
                  </a:lnTo>
                  <a:lnTo>
                    <a:pt x="166" y="71"/>
                  </a:lnTo>
                  <a:lnTo>
                    <a:pt x="168" y="69"/>
                  </a:lnTo>
                  <a:lnTo>
                    <a:pt x="168" y="67"/>
                  </a:lnTo>
                  <a:lnTo>
                    <a:pt x="171" y="64"/>
                  </a:lnTo>
                  <a:lnTo>
                    <a:pt x="173" y="59"/>
                  </a:lnTo>
                  <a:lnTo>
                    <a:pt x="171" y="59"/>
                  </a:lnTo>
                  <a:lnTo>
                    <a:pt x="171" y="57"/>
                  </a:lnTo>
                  <a:lnTo>
                    <a:pt x="171" y="55"/>
                  </a:lnTo>
                  <a:lnTo>
                    <a:pt x="171" y="52"/>
                  </a:lnTo>
                  <a:lnTo>
                    <a:pt x="173" y="52"/>
                  </a:lnTo>
                  <a:lnTo>
                    <a:pt x="173" y="52"/>
                  </a:lnTo>
                  <a:lnTo>
                    <a:pt x="173" y="50"/>
                  </a:lnTo>
                  <a:lnTo>
                    <a:pt x="173" y="50"/>
                  </a:lnTo>
                  <a:lnTo>
                    <a:pt x="173" y="48"/>
                  </a:lnTo>
                  <a:lnTo>
                    <a:pt x="171" y="48"/>
                  </a:lnTo>
                  <a:lnTo>
                    <a:pt x="166" y="41"/>
                  </a:lnTo>
                  <a:lnTo>
                    <a:pt x="166" y="41"/>
                  </a:lnTo>
                  <a:lnTo>
                    <a:pt x="166" y="38"/>
                  </a:lnTo>
                  <a:lnTo>
                    <a:pt x="163" y="36"/>
                  </a:lnTo>
                  <a:lnTo>
                    <a:pt x="161" y="36"/>
                  </a:lnTo>
                  <a:lnTo>
                    <a:pt x="161" y="31"/>
                  </a:lnTo>
                  <a:lnTo>
                    <a:pt x="163" y="26"/>
                  </a:lnTo>
                  <a:lnTo>
                    <a:pt x="166" y="22"/>
                  </a:lnTo>
                  <a:lnTo>
                    <a:pt x="168" y="15"/>
                  </a:lnTo>
                  <a:lnTo>
                    <a:pt x="168" y="12"/>
                  </a:lnTo>
                  <a:lnTo>
                    <a:pt x="166" y="10"/>
                  </a:lnTo>
                  <a:lnTo>
                    <a:pt x="166" y="7"/>
                  </a:lnTo>
                  <a:lnTo>
                    <a:pt x="163" y="5"/>
                  </a:lnTo>
                  <a:lnTo>
                    <a:pt x="163" y="3"/>
                  </a:lnTo>
                  <a:lnTo>
                    <a:pt x="163" y="0"/>
                  </a:lnTo>
                  <a:lnTo>
                    <a:pt x="166" y="0"/>
                  </a:lnTo>
                  <a:lnTo>
                    <a:pt x="156" y="3"/>
                  </a:lnTo>
                  <a:lnTo>
                    <a:pt x="147" y="5"/>
                  </a:lnTo>
                  <a:lnTo>
                    <a:pt x="137" y="7"/>
                  </a:lnTo>
                  <a:lnTo>
                    <a:pt x="130" y="10"/>
                  </a:lnTo>
                  <a:lnTo>
                    <a:pt x="121" y="12"/>
                  </a:lnTo>
                  <a:lnTo>
                    <a:pt x="111" y="15"/>
                  </a:lnTo>
                  <a:lnTo>
                    <a:pt x="104" y="17"/>
                  </a:lnTo>
                  <a:lnTo>
                    <a:pt x="95" y="19"/>
                  </a:lnTo>
                  <a:lnTo>
                    <a:pt x="85" y="22"/>
                  </a:lnTo>
                  <a:lnTo>
                    <a:pt x="76" y="24"/>
                  </a:lnTo>
                  <a:lnTo>
                    <a:pt x="69" y="26"/>
                  </a:lnTo>
                  <a:lnTo>
                    <a:pt x="59" y="29"/>
                  </a:lnTo>
                  <a:lnTo>
                    <a:pt x="40" y="33"/>
                  </a:lnTo>
                  <a:lnTo>
                    <a:pt x="33" y="36"/>
                  </a:lnTo>
                  <a:lnTo>
                    <a:pt x="24" y="36"/>
                  </a:lnTo>
                  <a:lnTo>
                    <a:pt x="24" y="36"/>
                  </a:lnTo>
                  <a:lnTo>
                    <a:pt x="22" y="38"/>
                  </a:lnTo>
                  <a:lnTo>
                    <a:pt x="19" y="38"/>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 name="Freeform 10">
              <a:extLst>
                <a:ext uri="{FF2B5EF4-FFF2-40B4-BE49-F238E27FC236}">
                  <a16:creationId xmlns:a16="http://schemas.microsoft.com/office/drawing/2014/main" id="{6F0D0BF1-C674-485A-B635-428E623FADCE}"/>
                </a:ext>
              </a:extLst>
            </p:cNvPr>
            <p:cNvSpPr>
              <a:spLocks noEditPoints="1"/>
            </p:cNvSpPr>
            <p:nvPr/>
          </p:nvSpPr>
          <p:spPr bwMode="auto">
            <a:xfrm>
              <a:off x="10031810" y="2295903"/>
              <a:ext cx="946547" cy="521494"/>
            </a:xfrm>
            <a:custGeom>
              <a:avLst/>
              <a:gdLst>
                <a:gd name="T0" fmla="*/ 769 w 795"/>
                <a:gd name="T1" fmla="*/ 192 h 438"/>
                <a:gd name="T2" fmla="*/ 757 w 795"/>
                <a:gd name="T3" fmla="*/ 128 h 438"/>
                <a:gd name="T4" fmla="*/ 752 w 795"/>
                <a:gd name="T5" fmla="*/ 150 h 438"/>
                <a:gd name="T6" fmla="*/ 740 w 795"/>
                <a:gd name="T7" fmla="*/ 173 h 438"/>
                <a:gd name="T8" fmla="*/ 740 w 795"/>
                <a:gd name="T9" fmla="*/ 197 h 438"/>
                <a:gd name="T10" fmla="*/ 750 w 795"/>
                <a:gd name="T11" fmla="*/ 232 h 438"/>
                <a:gd name="T12" fmla="*/ 757 w 795"/>
                <a:gd name="T13" fmla="*/ 197 h 438"/>
                <a:gd name="T14" fmla="*/ 769 w 795"/>
                <a:gd name="T15" fmla="*/ 180 h 438"/>
                <a:gd name="T16" fmla="*/ 781 w 795"/>
                <a:gd name="T17" fmla="*/ 116 h 438"/>
                <a:gd name="T18" fmla="*/ 785 w 795"/>
                <a:gd name="T19" fmla="*/ 131 h 438"/>
                <a:gd name="T20" fmla="*/ 722 w 795"/>
                <a:gd name="T21" fmla="*/ 268 h 438"/>
                <a:gd name="T22" fmla="*/ 703 w 795"/>
                <a:gd name="T23" fmla="*/ 270 h 438"/>
                <a:gd name="T24" fmla="*/ 677 w 795"/>
                <a:gd name="T25" fmla="*/ 242 h 438"/>
                <a:gd name="T26" fmla="*/ 620 w 795"/>
                <a:gd name="T27" fmla="*/ 239 h 438"/>
                <a:gd name="T28" fmla="*/ 639 w 795"/>
                <a:gd name="T29" fmla="*/ 237 h 438"/>
                <a:gd name="T30" fmla="*/ 660 w 795"/>
                <a:gd name="T31" fmla="*/ 237 h 438"/>
                <a:gd name="T32" fmla="*/ 691 w 795"/>
                <a:gd name="T33" fmla="*/ 251 h 438"/>
                <a:gd name="T34" fmla="*/ 717 w 795"/>
                <a:gd name="T35" fmla="*/ 242 h 438"/>
                <a:gd name="T36" fmla="*/ 670 w 795"/>
                <a:gd name="T37" fmla="*/ 216 h 438"/>
                <a:gd name="T38" fmla="*/ 691 w 795"/>
                <a:gd name="T39" fmla="*/ 225 h 438"/>
                <a:gd name="T40" fmla="*/ 698 w 795"/>
                <a:gd name="T41" fmla="*/ 211 h 438"/>
                <a:gd name="T42" fmla="*/ 710 w 795"/>
                <a:gd name="T43" fmla="*/ 202 h 438"/>
                <a:gd name="T44" fmla="*/ 698 w 795"/>
                <a:gd name="T45" fmla="*/ 187 h 438"/>
                <a:gd name="T46" fmla="*/ 662 w 795"/>
                <a:gd name="T47" fmla="*/ 168 h 438"/>
                <a:gd name="T48" fmla="*/ 634 w 795"/>
                <a:gd name="T49" fmla="*/ 150 h 438"/>
                <a:gd name="T50" fmla="*/ 617 w 795"/>
                <a:gd name="T51" fmla="*/ 133 h 438"/>
                <a:gd name="T52" fmla="*/ 665 w 795"/>
                <a:gd name="T53" fmla="*/ 166 h 438"/>
                <a:gd name="T54" fmla="*/ 688 w 795"/>
                <a:gd name="T55" fmla="*/ 180 h 438"/>
                <a:gd name="T56" fmla="*/ 698 w 795"/>
                <a:gd name="T57" fmla="*/ 168 h 438"/>
                <a:gd name="T58" fmla="*/ 696 w 795"/>
                <a:gd name="T59" fmla="*/ 142 h 438"/>
                <a:gd name="T60" fmla="*/ 662 w 795"/>
                <a:gd name="T61" fmla="*/ 128 h 438"/>
                <a:gd name="T62" fmla="*/ 625 w 795"/>
                <a:gd name="T63" fmla="*/ 123 h 438"/>
                <a:gd name="T64" fmla="*/ 613 w 795"/>
                <a:gd name="T65" fmla="*/ 102 h 438"/>
                <a:gd name="T66" fmla="*/ 584 w 795"/>
                <a:gd name="T67" fmla="*/ 102 h 438"/>
                <a:gd name="T68" fmla="*/ 594 w 795"/>
                <a:gd name="T69" fmla="*/ 76 h 438"/>
                <a:gd name="T70" fmla="*/ 599 w 795"/>
                <a:gd name="T71" fmla="*/ 45 h 438"/>
                <a:gd name="T72" fmla="*/ 558 w 795"/>
                <a:gd name="T73" fmla="*/ 29 h 438"/>
                <a:gd name="T74" fmla="*/ 521 w 795"/>
                <a:gd name="T75" fmla="*/ 5 h 438"/>
                <a:gd name="T76" fmla="*/ 459 w 795"/>
                <a:gd name="T77" fmla="*/ 5 h 438"/>
                <a:gd name="T78" fmla="*/ 459 w 795"/>
                <a:gd name="T79" fmla="*/ 34 h 438"/>
                <a:gd name="T80" fmla="*/ 445 w 795"/>
                <a:gd name="T81" fmla="*/ 64 h 438"/>
                <a:gd name="T82" fmla="*/ 431 w 795"/>
                <a:gd name="T83" fmla="*/ 81 h 438"/>
                <a:gd name="T84" fmla="*/ 407 w 795"/>
                <a:gd name="T85" fmla="*/ 109 h 438"/>
                <a:gd name="T86" fmla="*/ 393 w 795"/>
                <a:gd name="T87" fmla="*/ 142 h 438"/>
                <a:gd name="T88" fmla="*/ 355 w 795"/>
                <a:gd name="T89" fmla="*/ 131 h 438"/>
                <a:gd name="T90" fmla="*/ 348 w 795"/>
                <a:gd name="T91" fmla="*/ 161 h 438"/>
                <a:gd name="T92" fmla="*/ 338 w 795"/>
                <a:gd name="T93" fmla="*/ 187 h 438"/>
                <a:gd name="T94" fmla="*/ 319 w 795"/>
                <a:gd name="T95" fmla="*/ 256 h 438"/>
                <a:gd name="T96" fmla="*/ 315 w 795"/>
                <a:gd name="T97" fmla="*/ 273 h 438"/>
                <a:gd name="T98" fmla="*/ 284 w 795"/>
                <a:gd name="T99" fmla="*/ 289 h 438"/>
                <a:gd name="T100" fmla="*/ 263 w 795"/>
                <a:gd name="T101" fmla="*/ 292 h 438"/>
                <a:gd name="T102" fmla="*/ 251 w 795"/>
                <a:gd name="T103" fmla="*/ 310 h 438"/>
                <a:gd name="T104" fmla="*/ 213 w 795"/>
                <a:gd name="T105" fmla="*/ 313 h 438"/>
                <a:gd name="T106" fmla="*/ 182 w 795"/>
                <a:gd name="T107" fmla="*/ 329 h 438"/>
                <a:gd name="T108" fmla="*/ 159 w 795"/>
                <a:gd name="T109" fmla="*/ 318 h 438"/>
                <a:gd name="T110" fmla="*/ 154 w 795"/>
                <a:gd name="T111" fmla="*/ 301 h 438"/>
                <a:gd name="T112" fmla="*/ 88 w 795"/>
                <a:gd name="T113" fmla="*/ 365 h 438"/>
                <a:gd name="T114" fmla="*/ 73 w 795"/>
                <a:gd name="T115" fmla="*/ 391 h 438"/>
                <a:gd name="T116" fmla="*/ 26 w 795"/>
                <a:gd name="T117" fmla="*/ 424 h 438"/>
                <a:gd name="T118" fmla="*/ 166 w 795"/>
                <a:gd name="T119" fmla="*/ 412 h 438"/>
                <a:gd name="T120" fmla="*/ 360 w 795"/>
                <a:gd name="T121" fmla="*/ 381 h 438"/>
                <a:gd name="T122" fmla="*/ 724 w 795"/>
                <a:gd name="T123" fmla="*/ 313 h 438"/>
                <a:gd name="T124" fmla="*/ 771 w 795"/>
                <a:gd name="T125" fmla="*/ 296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95" h="438">
                  <a:moveTo>
                    <a:pt x="767" y="301"/>
                  </a:moveTo>
                  <a:lnTo>
                    <a:pt x="767" y="303"/>
                  </a:lnTo>
                  <a:lnTo>
                    <a:pt x="767" y="303"/>
                  </a:lnTo>
                  <a:lnTo>
                    <a:pt x="767" y="303"/>
                  </a:lnTo>
                  <a:lnTo>
                    <a:pt x="769" y="303"/>
                  </a:lnTo>
                  <a:lnTo>
                    <a:pt x="769" y="303"/>
                  </a:lnTo>
                  <a:lnTo>
                    <a:pt x="769" y="301"/>
                  </a:lnTo>
                  <a:lnTo>
                    <a:pt x="767" y="301"/>
                  </a:lnTo>
                  <a:close/>
                  <a:moveTo>
                    <a:pt x="759" y="218"/>
                  </a:moveTo>
                  <a:lnTo>
                    <a:pt x="757" y="218"/>
                  </a:lnTo>
                  <a:lnTo>
                    <a:pt x="759" y="221"/>
                  </a:lnTo>
                  <a:lnTo>
                    <a:pt x="762" y="218"/>
                  </a:lnTo>
                  <a:lnTo>
                    <a:pt x="762" y="216"/>
                  </a:lnTo>
                  <a:lnTo>
                    <a:pt x="762" y="213"/>
                  </a:lnTo>
                  <a:lnTo>
                    <a:pt x="762" y="209"/>
                  </a:lnTo>
                  <a:lnTo>
                    <a:pt x="762" y="209"/>
                  </a:lnTo>
                  <a:lnTo>
                    <a:pt x="762" y="211"/>
                  </a:lnTo>
                  <a:lnTo>
                    <a:pt x="762" y="213"/>
                  </a:lnTo>
                  <a:lnTo>
                    <a:pt x="759" y="216"/>
                  </a:lnTo>
                  <a:lnTo>
                    <a:pt x="759" y="218"/>
                  </a:lnTo>
                  <a:close/>
                  <a:moveTo>
                    <a:pt x="769" y="192"/>
                  </a:moveTo>
                  <a:lnTo>
                    <a:pt x="769" y="190"/>
                  </a:lnTo>
                  <a:lnTo>
                    <a:pt x="769" y="187"/>
                  </a:lnTo>
                  <a:lnTo>
                    <a:pt x="769" y="187"/>
                  </a:lnTo>
                  <a:lnTo>
                    <a:pt x="767" y="187"/>
                  </a:lnTo>
                  <a:lnTo>
                    <a:pt x="767" y="194"/>
                  </a:lnTo>
                  <a:lnTo>
                    <a:pt x="767" y="197"/>
                  </a:lnTo>
                  <a:lnTo>
                    <a:pt x="767" y="197"/>
                  </a:lnTo>
                  <a:lnTo>
                    <a:pt x="767" y="197"/>
                  </a:lnTo>
                  <a:lnTo>
                    <a:pt x="769" y="192"/>
                  </a:lnTo>
                  <a:close/>
                  <a:moveTo>
                    <a:pt x="781" y="114"/>
                  </a:moveTo>
                  <a:lnTo>
                    <a:pt x="778" y="114"/>
                  </a:lnTo>
                  <a:lnTo>
                    <a:pt x="774" y="116"/>
                  </a:lnTo>
                  <a:lnTo>
                    <a:pt x="769" y="119"/>
                  </a:lnTo>
                  <a:lnTo>
                    <a:pt x="764" y="119"/>
                  </a:lnTo>
                  <a:lnTo>
                    <a:pt x="762" y="121"/>
                  </a:lnTo>
                  <a:lnTo>
                    <a:pt x="759" y="121"/>
                  </a:lnTo>
                  <a:lnTo>
                    <a:pt x="759" y="121"/>
                  </a:lnTo>
                  <a:lnTo>
                    <a:pt x="757" y="123"/>
                  </a:lnTo>
                  <a:lnTo>
                    <a:pt x="757" y="126"/>
                  </a:lnTo>
                  <a:lnTo>
                    <a:pt x="759" y="126"/>
                  </a:lnTo>
                  <a:lnTo>
                    <a:pt x="757" y="128"/>
                  </a:lnTo>
                  <a:lnTo>
                    <a:pt x="757" y="128"/>
                  </a:lnTo>
                  <a:lnTo>
                    <a:pt x="752" y="131"/>
                  </a:lnTo>
                  <a:lnTo>
                    <a:pt x="752" y="133"/>
                  </a:lnTo>
                  <a:lnTo>
                    <a:pt x="750" y="135"/>
                  </a:lnTo>
                  <a:lnTo>
                    <a:pt x="750" y="135"/>
                  </a:lnTo>
                  <a:lnTo>
                    <a:pt x="752" y="135"/>
                  </a:lnTo>
                  <a:lnTo>
                    <a:pt x="755" y="135"/>
                  </a:lnTo>
                  <a:lnTo>
                    <a:pt x="757" y="135"/>
                  </a:lnTo>
                  <a:lnTo>
                    <a:pt x="757" y="138"/>
                  </a:lnTo>
                  <a:lnTo>
                    <a:pt x="757" y="138"/>
                  </a:lnTo>
                  <a:lnTo>
                    <a:pt x="757" y="140"/>
                  </a:lnTo>
                  <a:lnTo>
                    <a:pt x="757" y="140"/>
                  </a:lnTo>
                  <a:lnTo>
                    <a:pt x="759" y="140"/>
                  </a:lnTo>
                  <a:lnTo>
                    <a:pt x="757" y="142"/>
                  </a:lnTo>
                  <a:lnTo>
                    <a:pt x="755" y="142"/>
                  </a:lnTo>
                  <a:lnTo>
                    <a:pt x="755" y="142"/>
                  </a:lnTo>
                  <a:lnTo>
                    <a:pt x="755" y="142"/>
                  </a:lnTo>
                  <a:lnTo>
                    <a:pt x="755" y="145"/>
                  </a:lnTo>
                  <a:lnTo>
                    <a:pt x="755" y="145"/>
                  </a:lnTo>
                  <a:lnTo>
                    <a:pt x="757" y="147"/>
                  </a:lnTo>
                  <a:lnTo>
                    <a:pt x="752" y="150"/>
                  </a:lnTo>
                  <a:lnTo>
                    <a:pt x="750" y="150"/>
                  </a:lnTo>
                  <a:lnTo>
                    <a:pt x="750" y="147"/>
                  </a:lnTo>
                  <a:lnTo>
                    <a:pt x="748" y="147"/>
                  </a:lnTo>
                  <a:lnTo>
                    <a:pt x="748" y="150"/>
                  </a:lnTo>
                  <a:lnTo>
                    <a:pt x="750" y="152"/>
                  </a:lnTo>
                  <a:lnTo>
                    <a:pt x="750" y="152"/>
                  </a:lnTo>
                  <a:lnTo>
                    <a:pt x="750" y="154"/>
                  </a:lnTo>
                  <a:lnTo>
                    <a:pt x="748" y="157"/>
                  </a:lnTo>
                  <a:lnTo>
                    <a:pt x="748" y="157"/>
                  </a:lnTo>
                  <a:lnTo>
                    <a:pt x="750" y="157"/>
                  </a:lnTo>
                  <a:lnTo>
                    <a:pt x="750" y="157"/>
                  </a:lnTo>
                  <a:lnTo>
                    <a:pt x="748" y="161"/>
                  </a:lnTo>
                  <a:lnTo>
                    <a:pt x="748" y="164"/>
                  </a:lnTo>
                  <a:lnTo>
                    <a:pt x="748" y="166"/>
                  </a:lnTo>
                  <a:lnTo>
                    <a:pt x="745" y="166"/>
                  </a:lnTo>
                  <a:lnTo>
                    <a:pt x="745" y="166"/>
                  </a:lnTo>
                  <a:lnTo>
                    <a:pt x="743" y="168"/>
                  </a:lnTo>
                  <a:lnTo>
                    <a:pt x="743" y="171"/>
                  </a:lnTo>
                  <a:lnTo>
                    <a:pt x="745" y="171"/>
                  </a:lnTo>
                  <a:lnTo>
                    <a:pt x="743" y="173"/>
                  </a:lnTo>
                  <a:lnTo>
                    <a:pt x="740" y="173"/>
                  </a:lnTo>
                  <a:lnTo>
                    <a:pt x="740" y="176"/>
                  </a:lnTo>
                  <a:lnTo>
                    <a:pt x="740" y="176"/>
                  </a:lnTo>
                  <a:lnTo>
                    <a:pt x="740" y="176"/>
                  </a:lnTo>
                  <a:lnTo>
                    <a:pt x="740" y="178"/>
                  </a:lnTo>
                  <a:lnTo>
                    <a:pt x="740" y="180"/>
                  </a:lnTo>
                  <a:lnTo>
                    <a:pt x="743" y="180"/>
                  </a:lnTo>
                  <a:lnTo>
                    <a:pt x="743" y="183"/>
                  </a:lnTo>
                  <a:lnTo>
                    <a:pt x="740" y="185"/>
                  </a:lnTo>
                  <a:lnTo>
                    <a:pt x="740" y="187"/>
                  </a:lnTo>
                  <a:lnTo>
                    <a:pt x="740" y="190"/>
                  </a:lnTo>
                  <a:lnTo>
                    <a:pt x="743" y="190"/>
                  </a:lnTo>
                  <a:lnTo>
                    <a:pt x="743" y="190"/>
                  </a:lnTo>
                  <a:lnTo>
                    <a:pt x="743" y="190"/>
                  </a:lnTo>
                  <a:lnTo>
                    <a:pt x="740" y="192"/>
                  </a:lnTo>
                  <a:lnTo>
                    <a:pt x="740" y="194"/>
                  </a:lnTo>
                  <a:lnTo>
                    <a:pt x="740" y="197"/>
                  </a:lnTo>
                  <a:lnTo>
                    <a:pt x="740" y="199"/>
                  </a:lnTo>
                  <a:lnTo>
                    <a:pt x="740" y="199"/>
                  </a:lnTo>
                  <a:lnTo>
                    <a:pt x="740" y="199"/>
                  </a:lnTo>
                  <a:lnTo>
                    <a:pt x="740" y="197"/>
                  </a:lnTo>
                  <a:lnTo>
                    <a:pt x="740" y="197"/>
                  </a:lnTo>
                  <a:lnTo>
                    <a:pt x="743" y="197"/>
                  </a:lnTo>
                  <a:lnTo>
                    <a:pt x="743" y="199"/>
                  </a:lnTo>
                  <a:lnTo>
                    <a:pt x="740" y="202"/>
                  </a:lnTo>
                  <a:lnTo>
                    <a:pt x="740" y="202"/>
                  </a:lnTo>
                  <a:lnTo>
                    <a:pt x="740" y="204"/>
                  </a:lnTo>
                  <a:lnTo>
                    <a:pt x="740" y="204"/>
                  </a:lnTo>
                  <a:lnTo>
                    <a:pt x="740" y="206"/>
                  </a:lnTo>
                  <a:lnTo>
                    <a:pt x="738" y="213"/>
                  </a:lnTo>
                  <a:lnTo>
                    <a:pt x="740" y="211"/>
                  </a:lnTo>
                  <a:lnTo>
                    <a:pt x="740" y="211"/>
                  </a:lnTo>
                  <a:lnTo>
                    <a:pt x="743" y="211"/>
                  </a:lnTo>
                  <a:lnTo>
                    <a:pt x="740" y="213"/>
                  </a:lnTo>
                  <a:lnTo>
                    <a:pt x="740" y="216"/>
                  </a:lnTo>
                  <a:lnTo>
                    <a:pt x="740" y="221"/>
                  </a:lnTo>
                  <a:lnTo>
                    <a:pt x="743" y="221"/>
                  </a:lnTo>
                  <a:lnTo>
                    <a:pt x="743" y="223"/>
                  </a:lnTo>
                  <a:lnTo>
                    <a:pt x="743" y="223"/>
                  </a:lnTo>
                  <a:lnTo>
                    <a:pt x="745" y="228"/>
                  </a:lnTo>
                  <a:lnTo>
                    <a:pt x="748" y="230"/>
                  </a:lnTo>
                  <a:lnTo>
                    <a:pt x="748" y="232"/>
                  </a:lnTo>
                  <a:lnTo>
                    <a:pt x="750" y="232"/>
                  </a:lnTo>
                  <a:lnTo>
                    <a:pt x="752" y="232"/>
                  </a:lnTo>
                  <a:lnTo>
                    <a:pt x="752" y="230"/>
                  </a:lnTo>
                  <a:lnTo>
                    <a:pt x="752" y="228"/>
                  </a:lnTo>
                  <a:lnTo>
                    <a:pt x="752" y="223"/>
                  </a:lnTo>
                  <a:lnTo>
                    <a:pt x="752" y="223"/>
                  </a:lnTo>
                  <a:lnTo>
                    <a:pt x="752" y="221"/>
                  </a:lnTo>
                  <a:lnTo>
                    <a:pt x="752" y="221"/>
                  </a:lnTo>
                  <a:lnTo>
                    <a:pt x="755" y="221"/>
                  </a:lnTo>
                  <a:lnTo>
                    <a:pt x="755" y="225"/>
                  </a:lnTo>
                  <a:lnTo>
                    <a:pt x="755" y="228"/>
                  </a:lnTo>
                  <a:lnTo>
                    <a:pt x="757" y="225"/>
                  </a:lnTo>
                  <a:lnTo>
                    <a:pt x="757" y="225"/>
                  </a:lnTo>
                  <a:lnTo>
                    <a:pt x="755" y="223"/>
                  </a:lnTo>
                  <a:lnTo>
                    <a:pt x="755" y="221"/>
                  </a:lnTo>
                  <a:lnTo>
                    <a:pt x="755" y="218"/>
                  </a:lnTo>
                  <a:lnTo>
                    <a:pt x="755" y="216"/>
                  </a:lnTo>
                  <a:lnTo>
                    <a:pt x="755" y="204"/>
                  </a:lnTo>
                  <a:lnTo>
                    <a:pt x="755" y="204"/>
                  </a:lnTo>
                  <a:lnTo>
                    <a:pt x="755" y="202"/>
                  </a:lnTo>
                  <a:lnTo>
                    <a:pt x="755" y="199"/>
                  </a:lnTo>
                  <a:lnTo>
                    <a:pt x="757" y="197"/>
                  </a:lnTo>
                  <a:lnTo>
                    <a:pt x="757" y="194"/>
                  </a:lnTo>
                  <a:lnTo>
                    <a:pt x="755" y="194"/>
                  </a:lnTo>
                  <a:lnTo>
                    <a:pt x="755" y="192"/>
                  </a:lnTo>
                  <a:lnTo>
                    <a:pt x="755" y="192"/>
                  </a:lnTo>
                  <a:lnTo>
                    <a:pt x="757" y="187"/>
                  </a:lnTo>
                  <a:lnTo>
                    <a:pt x="757" y="187"/>
                  </a:lnTo>
                  <a:lnTo>
                    <a:pt x="757" y="185"/>
                  </a:lnTo>
                  <a:lnTo>
                    <a:pt x="764" y="183"/>
                  </a:lnTo>
                  <a:lnTo>
                    <a:pt x="764" y="183"/>
                  </a:lnTo>
                  <a:lnTo>
                    <a:pt x="762" y="183"/>
                  </a:lnTo>
                  <a:lnTo>
                    <a:pt x="762" y="183"/>
                  </a:lnTo>
                  <a:lnTo>
                    <a:pt x="759" y="183"/>
                  </a:lnTo>
                  <a:lnTo>
                    <a:pt x="759" y="180"/>
                  </a:lnTo>
                  <a:lnTo>
                    <a:pt x="762" y="178"/>
                  </a:lnTo>
                  <a:lnTo>
                    <a:pt x="762" y="176"/>
                  </a:lnTo>
                  <a:lnTo>
                    <a:pt x="764" y="178"/>
                  </a:lnTo>
                  <a:lnTo>
                    <a:pt x="764" y="180"/>
                  </a:lnTo>
                  <a:lnTo>
                    <a:pt x="767" y="180"/>
                  </a:lnTo>
                  <a:lnTo>
                    <a:pt x="767" y="183"/>
                  </a:lnTo>
                  <a:lnTo>
                    <a:pt x="769" y="183"/>
                  </a:lnTo>
                  <a:lnTo>
                    <a:pt x="769" y="180"/>
                  </a:lnTo>
                  <a:lnTo>
                    <a:pt x="771" y="178"/>
                  </a:lnTo>
                  <a:lnTo>
                    <a:pt x="774" y="176"/>
                  </a:lnTo>
                  <a:lnTo>
                    <a:pt x="774" y="171"/>
                  </a:lnTo>
                  <a:lnTo>
                    <a:pt x="771" y="171"/>
                  </a:lnTo>
                  <a:lnTo>
                    <a:pt x="771" y="168"/>
                  </a:lnTo>
                  <a:lnTo>
                    <a:pt x="771" y="164"/>
                  </a:lnTo>
                  <a:lnTo>
                    <a:pt x="774" y="159"/>
                  </a:lnTo>
                  <a:lnTo>
                    <a:pt x="774" y="154"/>
                  </a:lnTo>
                  <a:lnTo>
                    <a:pt x="776" y="138"/>
                  </a:lnTo>
                  <a:lnTo>
                    <a:pt x="781" y="133"/>
                  </a:lnTo>
                  <a:lnTo>
                    <a:pt x="781" y="131"/>
                  </a:lnTo>
                  <a:lnTo>
                    <a:pt x="778" y="128"/>
                  </a:lnTo>
                  <a:lnTo>
                    <a:pt x="781" y="128"/>
                  </a:lnTo>
                  <a:lnTo>
                    <a:pt x="781" y="126"/>
                  </a:lnTo>
                  <a:lnTo>
                    <a:pt x="781" y="126"/>
                  </a:lnTo>
                  <a:lnTo>
                    <a:pt x="778" y="126"/>
                  </a:lnTo>
                  <a:lnTo>
                    <a:pt x="778" y="121"/>
                  </a:lnTo>
                  <a:lnTo>
                    <a:pt x="778" y="119"/>
                  </a:lnTo>
                  <a:lnTo>
                    <a:pt x="778" y="119"/>
                  </a:lnTo>
                  <a:lnTo>
                    <a:pt x="778" y="116"/>
                  </a:lnTo>
                  <a:lnTo>
                    <a:pt x="781" y="116"/>
                  </a:lnTo>
                  <a:lnTo>
                    <a:pt x="781" y="114"/>
                  </a:lnTo>
                  <a:lnTo>
                    <a:pt x="781" y="114"/>
                  </a:lnTo>
                  <a:lnTo>
                    <a:pt x="781" y="114"/>
                  </a:lnTo>
                  <a:close/>
                  <a:moveTo>
                    <a:pt x="795" y="109"/>
                  </a:moveTo>
                  <a:lnTo>
                    <a:pt x="793" y="109"/>
                  </a:lnTo>
                  <a:lnTo>
                    <a:pt x="793" y="109"/>
                  </a:lnTo>
                  <a:lnTo>
                    <a:pt x="793" y="112"/>
                  </a:lnTo>
                  <a:lnTo>
                    <a:pt x="790" y="116"/>
                  </a:lnTo>
                  <a:lnTo>
                    <a:pt x="790" y="116"/>
                  </a:lnTo>
                  <a:lnTo>
                    <a:pt x="790" y="121"/>
                  </a:lnTo>
                  <a:lnTo>
                    <a:pt x="790" y="123"/>
                  </a:lnTo>
                  <a:lnTo>
                    <a:pt x="788" y="123"/>
                  </a:lnTo>
                  <a:lnTo>
                    <a:pt x="788" y="126"/>
                  </a:lnTo>
                  <a:lnTo>
                    <a:pt x="788" y="126"/>
                  </a:lnTo>
                  <a:lnTo>
                    <a:pt x="785" y="126"/>
                  </a:lnTo>
                  <a:lnTo>
                    <a:pt x="785" y="126"/>
                  </a:lnTo>
                  <a:lnTo>
                    <a:pt x="788" y="128"/>
                  </a:lnTo>
                  <a:lnTo>
                    <a:pt x="788" y="128"/>
                  </a:lnTo>
                  <a:lnTo>
                    <a:pt x="788" y="131"/>
                  </a:lnTo>
                  <a:lnTo>
                    <a:pt x="788" y="131"/>
                  </a:lnTo>
                  <a:lnTo>
                    <a:pt x="785" y="131"/>
                  </a:lnTo>
                  <a:lnTo>
                    <a:pt x="785" y="131"/>
                  </a:lnTo>
                  <a:lnTo>
                    <a:pt x="785" y="131"/>
                  </a:lnTo>
                  <a:lnTo>
                    <a:pt x="788" y="131"/>
                  </a:lnTo>
                  <a:lnTo>
                    <a:pt x="790" y="128"/>
                  </a:lnTo>
                  <a:lnTo>
                    <a:pt x="793" y="123"/>
                  </a:lnTo>
                  <a:lnTo>
                    <a:pt x="795" y="107"/>
                  </a:lnTo>
                  <a:lnTo>
                    <a:pt x="795" y="109"/>
                  </a:lnTo>
                  <a:close/>
                  <a:moveTo>
                    <a:pt x="757" y="273"/>
                  </a:moveTo>
                  <a:lnTo>
                    <a:pt x="755" y="263"/>
                  </a:lnTo>
                  <a:lnTo>
                    <a:pt x="752" y="261"/>
                  </a:lnTo>
                  <a:lnTo>
                    <a:pt x="750" y="261"/>
                  </a:lnTo>
                  <a:lnTo>
                    <a:pt x="748" y="263"/>
                  </a:lnTo>
                  <a:lnTo>
                    <a:pt x="743" y="263"/>
                  </a:lnTo>
                  <a:lnTo>
                    <a:pt x="738" y="263"/>
                  </a:lnTo>
                  <a:lnTo>
                    <a:pt x="733" y="263"/>
                  </a:lnTo>
                  <a:lnTo>
                    <a:pt x="724" y="261"/>
                  </a:lnTo>
                  <a:lnTo>
                    <a:pt x="722" y="261"/>
                  </a:lnTo>
                  <a:lnTo>
                    <a:pt x="719" y="265"/>
                  </a:lnTo>
                  <a:lnTo>
                    <a:pt x="719" y="265"/>
                  </a:lnTo>
                  <a:lnTo>
                    <a:pt x="722" y="268"/>
                  </a:lnTo>
                  <a:lnTo>
                    <a:pt x="722" y="268"/>
                  </a:lnTo>
                  <a:lnTo>
                    <a:pt x="722" y="270"/>
                  </a:lnTo>
                  <a:lnTo>
                    <a:pt x="722" y="270"/>
                  </a:lnTo>
                  <a:lnTo>
                    <a:pt x="722" y="273"/>
                  </a:lnTo>
                  <a:lnTo>
                    <a:pt x="724" y="275"/>
                  </a:lnTo>
                  <a:lnTo>
                    <a:pt x="722" y="275"/>
                  </a:lnTo>
                  <a:lnTo>
                    <a:pt x="722" y="275"/>
                  </a:lnTo>
                  <a:lnTo>
                    <a:pt x="719" y="273"/>
                  </a:lnTo>
                  <a:lnTo>
                    <a:pt x="719" y="273"/>
                  </a:lnTo>
                  <a:lnTo>
                    <a:pt x="717" y="270"/>
                  </a:lnTo>
                  <a:lnTo>
                    <a:pt x="714" y="270"/>
                  </a:lnTo>
                  <a:lnTo>
                    <a:pt x="712" y="270"/>
                  </a:lnTo>
                  <a:lnTo>
                    <a:pt x="710" y="273"/>
                  </a:lnTo>
                  <a:lnTo>
                    <a:pt x="707" y="275"/>
                  </a:lnTo>
                  <a:lnTo>
                    <a:pt x="705" y="275"/>
                  </a:lnTo>
                  <a:lnTo>
                    <a:pt x="703" y="277"/>
                  </a:lnTo>
                  <a:lnTo>
                    <a:pt x="700" y="277"/>
                  </a:lnTo>
                  <a:lnTo>
                    <a:pt x="700" y="277"/>
                  </a:lnTo>
                  <a:lnTo>
                    <a:pt x="703" y="275"/>
                  </a:lnTo>
                  <a:lnTo>
                    <a:pt x="705" y="273"/>
                  </a:lnTo>
                  <a:lnTo>
                    <a:pt x="705" y="273"/>
                  </a:lnTo>
                  <a:lnTo>
                    <a:pt x="703" y="270"/>
                  </a:lnTo>
                  <a:lnTo>
                    <a:pt x="703" y="270"/>
                  </a:lnTo>
                  <a:lnTo>
                    <a:pt x="703" y="268"/>
                  </a:lnTo>
                  <a:lnTo>
                    <a:pt x="703" y="265"/>
                  </a:lnTo>
                  <a:lnTo>
                    <a:pt x="703" y="265"/>
                  </a:lnTo>
                  <a:lnTo>
                    <a:pt x="696" y="263"/>
                  </a:lnTo>
                  <a:lnTo>
                    <a:pt x="696" y="263"/>
                  </a:lnTo>
                  <a:lnTo>
                    <a:pt x="693" y="263"/>
                  </a:lnTo>
                  <a:lnTo>
                    <a:pt x="693" y="263"/>
                  </a:lnTo>
                  <a:lnTo>
                    <a:pt x="691" y="263"/>
                  </a:lnTo>
                  <a:lnTo>
                    <a:pt x="691" y="261"/>
                  </a:lnTo>
                  <a:lnTo>
                    <a:pt x="691" y="261"/>
                  </a:lnTo>
                  <a:lnTo>
                    <a:pt x="691" y="261"/>
                  </a:lnTo>
                  <a:lnTo>
                    <a:pt x="693" y="261"/>
                  </a:lnTo>
                  <a:lnTo>
                    <a:pt x="693" y="258"/>
                  </a:lnTo>
                  <a:lnTo>
                    <a:pt x="686" y="258"/>
                  </a:lnTo>
                  <a:lnTo>
                    <a:pt x="684" y="258"/>
                  </a:lnTo>
                  <a:lnTo>
                    <a:pt x="684" y="256"/>
                  </a:lnTo>
                  <a:lnTo>
                    <a:pt x="681" y="249"/>
                  </a:lnTo>
                  <a:lnTo>
                    <a:pt x="679" y="242"/>
                  </a:lnTo>
                  <a:lnTo>
                    <a:pt x="677" y="242"/>
                  </a:lnTo>
                  <a:lnTo>
                    <a:pt x="677" y="242"/>
                  </a:lnTo>
                  <a:lnTo>
                    <a:pt x="674" y="247"/>
                  </a:lnTo>
                  <a:lnTo>
                    <a:pt x="672" y="247"/>
                  </a:lnTo>
                  <a:lnTo>
                    <a:pt x="670" y="247"/>
                  </a:lnTo>
                  <a:lnTo>
                    <a:pt x="667" y="242"/>
                  </a:lnTo>
                  <a:lnTo>
                    <a:pt x="665" y="242"/>
                  </a:lnTo>
                  <a:lnTo>
                    <a:pt x="655" y="244"/>
                  </a:lnTo>
                  <a:lnTo>
                    <a:pt x="653" y="244"/>
                  </a:lnTo>
                  <a:lnTo>
                    <a:pt x="651" y="242"/>
                  </a:lnTo>
                  <a:lnTo>
                    <a:pt x="648" y="242"/>
                  </a:lnTo>
                  <a:lnTo>
                    <a:pt x="646" y="242"/>
                  </a:lnTo>
                  <a:lnTo>
                    <a:pt x="646" y="239"/>
                  </a:lnTo>
                  <a:lnTo>
                    <a:pt x="644" y="237"/>
                  </a:lnTo>
                  <a:lnTo>
                    <a:pt x="641" y="237"/>
                  </a:lnTo>
                  <a:lnTo>
                    <a:pt x="641" y="237"/>
                  </a:lnTo>
                  <a:lnTo>
                    <a:pt x="639" y="239"/>
                  </a:lnTo>
                  <a:lnTo>
                    <a:pt x="636" y="239"/>
                  </a:lnTo>
                  <a:lnTo>
                    <a:pt x="636" y="239"/>
                  </a:lnTo>
                  <a:lnTo>
                    <a:pt x="636" y="239"/>
                  </a:lnTo>
                  <a:lnTo>
                    <a:pt x="634" y="239"/>
                  </a:lnTo>
                  <a:lnTo>
                    <a:pt x="627" y="239"/>
                  </a:lnTo>
                  <a:lnTo>
                    <a:pt x="620" y="239"/>
                  </a:lnTo>
                  <a:lnTo>
                    <a:pt x="617" y="239"/>
                  </a:lnTo>
                  <a:lnTo>
                    <a:pt x="617" y="239"/>
                  </a:lnTo>
                  <a:lnTo>
                    <a:pt x="617" y="239"/>
                  </a:lnTo>
                  <a:lnTo>
                    <a:pt x="615" y="239"/>
                  </a:lnTo>
                  <a:lnTo>
                    <a:pt x="615" y="237"/>
                  </a:lnTo>
                  <a:lnTo>
                    <a:pt x="617" y="235"/>
                  </a:lnTo>
                  <a:lnTo>
                    <a:pt x="620" y="235"/>
                  </a:lnTo>
                  <a:lnTo>
                    <a:pt x="620" y="237"/>
                  </a:lnTo>
                  <a:lnTo>
                    <a:pt x="625" y="235"/>
                  </a:lnTo>
                  <a:lnTo>
                    <a:pt x="625" y="235"/>
                  </a:lnTo>
                  <a:lnTo>
                    <a:pt x="627" y="237"/>
                  </a:lnTo>
                  <a:lnTo>
                    <a:pt x="629" y="237"/>
                  </a:lnTo>
                  <a:lnTo>
                    <a:pt x="629" y="235"/>
                  </a:lnTo>
                  <a:lnTo>
                    <a:pt x="632" y="235"/>
                  </a:lnTo>
                  <a:lnTo>
                    <a:pt x="632" y="235"/>
                  </a:lnTo>
                  <a:lnTo>
                    <a:pt x="634" y="235"/>
                  </a:lnTo>
                  <a:lnTo>
                    <a:pt x="634" y="235"/>
                  </a:lnTo>
                  <a:lnTo>
                    <a:pt x="636" y="235"/>
                  </a:lnTo>
                  <a:lnTo>
                    <a:pt x="636" y="235"/>
                  </a:lnTo>
                  <a:lnTo>
                    <a:pt x="636" y="237"/>
                  </a:lnTo>
                  <a:lnTo>
                    <a:pt x="639" y="237"/>
                  </a:lnTo>
                  <a:lnTo>
                    <a:pt x="639" y="237"/>
                  </a:lnTo>
                  <a:lnTo>
                    <a:pt x="639" y="237"/>
                  </a:lnTo>
                  <a:lnTo>
                    <a:pt x="641" y="232"/>
                  </a:lnTo>
                  <a:lnTo>
                    <a:pt x="641" y="232"/>
                  </a:lnTo>
                  <a:lnTo>
                    <a:pt x="644" y="232"/>
                  </a:lnTo>
                  <a:lnTo>
                    <a:pt x="644" y="232"/>
                  </a:lnTo>
                  <a:lnTo>
                    <a:pt x="648" y="237"/>
                  </a:lnTo>
                  <a:lnTo>
                    <a:pt x="651" y="239"/>
                  </a:lnTo>
                  <a:lnTo>
                    <a:pt x="651" y="239"/>
                  </a:lnTo>
                  <a:lnTo>
                    <a:pt x="653" y="239"/>
                  </a:lnTo>
                  <a:lnTo>
                    <a:pt x="655" y="237"/>
                  </a:lnTo>
                  <a:lnTo>
                    <a:pt x="655" y="237"/>
                  </a:lnTo>
                  <a:lnTo>
                    <a:pt x="655" y="235"/>
                  </a:lnTo>
                  <a:lnTo>
                    <a:pt x="655" y="232"/>
                  </a:lnTo>
                  <a:lnTo>
                    <a:pt x="655" y="230"/>
                  </a:lnTo>
                  <a:lnTo>
                    <a:pt x="655" y="230"/>
                  </a:lnTo>
                  <a:lnTo>
                    <a:pt x="658" y="232"/>
                  </a:lnTo>
                  <a:lnTo>
                    <a:pt x="658" y="235"/>
                  </a:lnTo>
                  <a:lnTo>
                    <a:pt x="658" y="237"/>
                  </a:lnTo>
                  <a:lnTo>
                    <a:pt x="660" y="237"/>
                  </a:lnTo>
                  <a:lnTo>
                    <a:pt x="660" y="237"/>
                  </a:lnTo>
                  <a:lnTo>
                    <a:pt x="665" y="239"/>
                  </a:lnTo>
                  <a:lnTo>
                    <a:pt x="667" y="239"/>
                  </a:lnTo>
                  <a:lnTo>
                    <a:pt x="667" y="239"/>
                  </a:lnTo>
                  <a:lnTo>
                    <a:pt x="670" y="239"/>
                  </a:lnTo>
                  <a:lnTo>
                    <a:pt x="670" y="242"/>
                  </a:lnTo>
                  <a:lnTo>
                    <a:pt x="670" y="242"/>
                  </a:lnTo>
                  <a:lnTo>
                    <a:pt x="672" y="242"/>
                  </a:lnTo>
                  <a:lnTo>
                    <a:pt x="672" y="242"/>
                  </a:lnTo>
                  <a:lnTo>
                    <a:pt x="672" y="239"/>
                  </a:lnTo>
                  <a:lnTo>
                    <a:pt x="672" y="239"/>
                  </a:lnTo>
                  <a:lnTo>
                    <a:pt x="674" y="239"/>
                  </a:lnTo>
                  <a:lnTo>
                    <a:pt x="677" y="237"/>
                  </a:lnTo>
                  <a:lnTo>
                    <a:pt x="679" y="237"/>
                  </a:lnTo>
                  <a:lnTo>
                    <a:pt x="681" y="237"/>
                  </a:lnTo>
                  <a:lnTo>
                    <a:pt x="684" y="239"/>
                  </a:lnTo>
                  <a:lnTo>
                    <a:pt x="684" y="242"/>
                  </a:lnTo>
                  <a:lnTo>
                    <a:pt x="684" y="247"/>
                  </a:lnTo>
                  <a:lnTo>
                    <a:pt x="686" y="247"/>
                  </a:lnTo>
                  <a:lnTo>
                    <a:pt x="686" y="249"/>
                  </a:lnTo>
                  <a:lnTo>
                    <a:pt x="688" y="249"/>
                  </a:lnTo>
                  <a:lnTo>
                    <a:pt x="691" y="251"/>
                  </a:lnTo>
                  <a:lnTo>
                    <a:pt x="693" y="251"/>
                  </a:lnTo>
                  <a:lnTo>
                    <a:pt x="703" y="256"/>
                  </a:lnTo>
                  <a:lnTo>
                    <a:pt x="705" y="258"/>
                  </a:lnTo>
                  <a:lnTo>
                    <a:pt x="707" y="263"/>
                  </a:lnTo>
                  <a:lnTo>
                    <a:pt x="710" y="263"/>
                  </a:lnTo>
                  <a:lnTo>
                    <a:pt x="710" y="261"/>
                  </a:lnTo>
                  <a:lnTo>
                    <a:pt x="712" y="258"/>
                  </a:lnTo>
                  <a:lnTo>
                    <a:pt x="714" y="258"/>
                  </a:lnTo>
                  <a:lnTo>
                    <a:pt x="714" y="256"/>
                  </a:lnTo>
                  <a:lnTo>
                    <a:pt x="717" y="256"/>
                  </a:lnTo>
                  <a:lnTo>
                    <a:pt x="719" y="256"/>
                  </a:lnTo>
                  <a:lnTo>
                    <a:pt x="719" y="254"/>
                  </a:lnTo>
                  <a:lnTo>
                    <a:pt x="722" y="251"/>
                  </a:lnTo>
                  <a:lnTo>
                    <a:pt x="722" y="249"/>
                  </a:lnTo>
                  <a:lnTo>
                    <a:pt x="719" y="244"/>
                  </a:lnTo>
                  <a:lnTo>
                    <a:pt x="719" y="244"/>
                  </a:lnTo>
                  <a:lnTo>
                    <a:pt x="714" y="247"/>
                  </a:lnTo>
                  <a:lnTo>
                    <a:pt x="712" y="244"/>
                  </a:lnTo>
                  <a:lnTo>
                    <a:pt x="714" y="244"/>
                  </a:lnTo>
                  <a:lnTo>
                    <a:pt x="717" y="242"/>
                  </a:lnTo>
                  <a:lnTo>
                    <a:pt x="717" y="242"/>
                  </a:lnTo>
                  <a:lnTo>
                    <a:pt x="717" y="239"/>
                  </a:lnTo>
                  <a:lnTo>
                    <a:pt x="714" y="237"/>
                  </a:lnTo>
                  <a:lnTo>
                    <a:pt x="710" y="237"/>
                  </a:lnTo>
                  <a:lnTo>
                    <a:pt x="710" y="237"/>
                  </a:lnTo>
                  <a:lnTo>
                    <a:pt x="710" y="237"/>
                  </a:lnTo>
                  <a:lnTo>
                    <a:pt x="707" y="237"/>
                  </a:lnTo>
                  <a:lnTo>
                    <a:pt x="707" y="237"/>
                  </a:lnTo>
                  <a:lnTo>
                    <a:pt x="707" y="235"/>
                  </a:lnTo>
                  <a:lnTo>
                    <a:pt x="705" y="232"/>
                  </a:lnTo>
                  <a:lnTo>
                    <a:pt x="705" y="232"/>
                  </a:lnTo>
                  <a:lnTo>
                    <a:pt x="707" y="232"/>
                  </a:lnTo>
                  <a:lnTo>
                    <a:pt x="705" y="230"/>
                  </a:lnTo>
                  <a:lnTo>
                    <a:pt x="703" y="230"/>
                  </a:lnTo>
                  <a:lnTo>
                    <a:pt x="700" y="232"/>
                  </a:lnTo>
                  <a:lnTo>
                    <a:pt x="698" y="232"/>
                  </a:lnTo>
                  <a:lnTo>
                    <a:pt x="696" y="232"/>
                  </a:lnTo>
                  <a:lnTo>
                    <a:pt x="691" y="230"/>
                  </a:lnTo>
                  <a:lnTo>
                    <a:pt x="681" y="225"/>
                  </a:lnTo>
                  <a:lnTo>
                    <a:pt x="674" y="221"/>
                  </a:lnTo>
                  <a:lnTo>
                    <a:pt x="672" y="216"/>
                  </a:lnTo>
                  <a:lnTo>
                    <a:pt x="670" y="216"/>
                  </a:lnTo>
                  <a:lnTo>
                    <a:pt x="667" y="213"/>
                  </a:lnTo>
                  <a:lnTo>
                    <a:pt x="662" y="209"/>
                  </a:lnTo>
                  <a:lnTo>
                    <a:pt x="660" y="206"/>
                  </a:lnTo>
                  <a:lnTo>
                    <a:pt x="660" y="206"/>
                  </a:lnTo>
                  <a:lnTo>
                    <a:pt x="658" y="206"/>
                  </a:lnTo>
                  <a:lnTo>
                    <a:pt x="658" y="206"/>
                  </a:lnTo>
                  <a:lnTo>
                    <a:pt x="658" y="204"/>
                  </a:lnTo>
                  <a:lnTo>
                    <a:pt x="658" y="204"/>
                  </a:lnTo>
                  <a:lnTo>
                    <a:pt x="658" y="202"/>
                  </a:lnTo>
                  <a:lnTo>
                    <a:pt x="658" y="202"/>
                  </a:lnTo>
                  <a:lnTo>
                    <a:pt x="665" y="206"/>
                  </a:lnTo>
                  <a:lnTo>
                    <a:pt x="670" y="211"/>
                  </a:lnTo>
                  <a:lnTo>
                    <a:pt x="672" y="213"/>
                  </a:lnTo>
                  <a:lnTo>
                    <a:pt x="674" y="213"/>
                  </a:lnTo>
                  <a:lnTo>
                    <a:pt x="674" y="213"/>
                  </a:lnTo>
                  <a:lnTo>
                    <a:pt x="684" y="223"/>
                  </a:lnTo>
                  <a:lnTo>
                    <a:pt x="684" y="223"/>
                  </a:lnTo>
                  <a:lnTo>
                    <a:pt x="686" y="223"/>
                  </a:lnTo>
                  <a:lnTo>
                    <a:pt x="686" y="223"/>
                  </a:lnTo>
                  <a:lnTo>
                    <a:pt x="688" y="225"/>
                  </a:lnTo>
                  <a:lnTo>
                    <a:pt x="691" y="225"/>
                  </a:lnTo>
                  <a:lnTo>
                    <a:pt x="696" y="228"/>
                  </a:lnTo>
                  <a:lnTo>
                    <a:pt x="698" y="228"/>
                  </a:lnTo>
                  <a:lnTo>
                    <a:pt x="705" y="225"/>
                  </a:lnTo>
                  <a:lnTo>
                    <a:pt x="705" y="223"/>
                  </a:lnTo>
                  <a:lnTo>
                    <a:pt x="705" y="223"/>
                  </a:lnTo>
                  <a:lnTo>
                    <a:pt x="703" y="221"/>
                  </a:lnTo>
                  <a:lnTo>
                    <a:pt x="703" y="221"/>
                  </a:lnTo>
                  <a:lnTo>
                    <a:pt x="700" y="221"/>
                  </a:lnTo>
                  <a:lnTo>
                    <a:pt x="698" y="221"/>
                  </a:lnTo>
                  <a:lnTo>
                    <a:pt x="698" y="221"/>
                  </a:lnTo>
                  <a:lnTo>
                    <a:pt x="700" y="218"/>
                  </a:lnTo>
                  <a:lnTo>
                    <a:pt x="700" y="218"/>
                  </a:lnTo>
                  <a:lnTo>
                    <a:pt x="700" y="216"/>
                  </a:lnTo>
                  <a:lnTo>
                    <a:pt x="700" y="216"/>
                  </a:lnTo>
                  <a:lnTo>
                    <a:pt x="698" y="216"/>
                  </a:lnTo>
                  <a:lnTo>
                    <a:pt x="696" y="216"/>
                  </a:lnTo>
                  <a:lnTo>
                    <a:pt x="696" y="213"/>
                  </a:lnTo>
                  <a:lnTo>
                    <a:pt x="696" y="213"/>
                  </a:lnTo>
                  <a:lnTo>
                    <a:pt x="696" y="211"/>
                  </a:lnTo>
                  <a:lnTo>
                    <a:pt x="698" y="211"/>
                  </a:lnTo>
                  <a:lnTo>
                    <a:pt x="698" y="211"/>
                  </a:lnTo>
                  <a:lnTo>
                    <a:pt x="700" y="211"/>
                  </a:lnTo>
                  <a:lnTo>
                    <a:pt x="698" y="211"/>
                  </a:lnTo>
                  <a:lnTo>
                    <a:pt x="698" y="209"/>
                  </a:lnTo>
                  <a:lnTo>
                    <a:pt x="698" y="209"/>
                  </a:lnTo>
                  <a:lnTo>
                    <a:pt x="696" y="209"/>
                  </a:lnTo>
                  <a:lnTo>
                    <a:pt x="696" y="206"/>
                  </a:lnTo>
                  <a:lnTo>
                    <a:pt x="698" y="206"/>
                  </a:lnTo>
                  <a:lnTo>
                    <a:pt x="703" y="211"/>
                  </a:lnTo>
                  <a:lnTo>
                    <a:pt x="705" y="211"/>
                  </a:lnTo>
                  <a:lnTo>
                    <a:pt x="705" y="211"/>
                  </a:lnTo>
                  <a:lnTo>
                    <a:pt x="707" y="211"/>
                  </a:lnTo>
                  <a:lnTo>
                    <a:pt x="707" y="213"/>
                  </a:lnTo>
                  <a:lnTo>
                    <a:pt x="712" y="216"/>
                  </a:lnTo>
                  <a:lnTo>
                    <a:pt x="714" y="218"/>
                  </a:lnTo>
                  <a:lnTo>
                    <a:pt x="714" y="218"/>
                  </a:lnTo>
                  <a:lnTo>
                    <a:pt x="714" y="213"/>
                  </a:lnTo>
                  <a:lnTo>
                    <a:pt x="714" y="206"/>
                  </a:lnTo>
                  <a:lnTo>
                    <a:pt x="714" y="204"/>
                  </a:lnTo>
                  <a:lnTo>
                    <a:pt x="712" y="202"/>
                  </a:lnTo>
                  <a:lnTo>
                    <a:pt x="712" y="202"/>
                  </a:lnTo>
                  <a:lnTo>
                    <a:pt x="710" y="202"/>
                  </a:lnTo>
                  <a:lnTo>
                    <a:pt x="710" y="202"/>
                  </a:lnTo>
                  <a:lnTo>
                    <a:pt x="710" y="199"/>
                  </a:lnTo>
                  <a:lnTo>
                    <a:pt x="710" y="197"/>
                  </a:lnTo>
                  <a:lnTo>
                    <a:pt x="710" y="197"/>
                  </a:lnTo>
                  <a:lnTo>
                    <a:pt x="712" y="197"/>
                  </a:lnTo>
                  <a:lnTo>
                    <a:pt x="712" y="194"/>
                  </a:lnTo>
                  <a:lnTo>
                    <a:pt x="707" y="192"/>
                  </a:lnTo>
                  <a:lnTo>
                    <a:pt x="707" y="192"/>
                  </a:lnTo>
                  <a:lnTo>
                    <a:pt x="707" y="194"/>
                  </a:lnTo>
                  <a:lnTo>
                    <a:pt x="705" y="197"/>
                  </a:lnTo>
                  <a:lnTo>
                    <a:pt x="705" y="197"/>
                  </a:lnTo>
                  <a:lnTo>
                    <a:pt x="700" y="194"/>
                  </a:lnTo>
                  <a:lnTo>
                    <a:pt x="698" y="194"/>
                  </a:lnTo>
                  <a:lnTo>
                    <a:pt x="696" y="194"/>
                  </a:lnTo>
                  <a:lnTo>
                    <a:pt x="696" y="192"/>
                  </a:lnTo>
                  <a:lnTo>
                    <a:pt x="698" y="192"/>
                  </a:lnTo>
                  <a:lnTo>
                    <a:pt x="703" y="190"/>
                  </a:lnTo>
                  <a:lnTo>
                    <a:pt x="705" y="190"/>
                  </a:lnTo>
                  <a:lnTo>
                    <a:pt x="705" y="187"/>
                  </a:lnTo>
                  <a:lnTo>
                    <a:pt x="703" y="187"/>
                  </a:lnTo>
                  <a:lnTo>
                    <a:pt x="698" y="187"/>
                  </a:lnTo>
                  <a:lnTo>
                    <a:pt x="693" y="187"/>
                  </a:lnTo>
                  <a:lnTo>
                    <a:pt x="691" y="185"/>
                  </a:lnTo>
                  <a:lnTo>
                    <a:pt x="688" y="185"/>
                  </a:lnTo>
                  <a:lnTo>
                    <a:pt x="686" y="185"/>
                  </a:lnTo>
                  <a:lnTo>
                    <a:pt x="681" y="185"/>
                  </a:lnTo>
                  <a:lnTo>
                    <a:pt x="679" y="185"/>
                  </a:lnTo>
                  <a:lnTo>
                    <a:pt x="677" y="183"/>
                  </a:lnTo>
                  <a:lnTo>
                    <a:pt x="677" y="180"/>
                  </a:lnTo>
                  <a:lnTo>
                    <a:pt x="674" y="180"/>
                  </a:lnTo>
                  <a:lnTo>
                    <a:pt x="674" y="178"/>
                  </a:lnTo>
                  <a:lnTo>
                    <a:pt x="674" y="178"/>
                  </a:lnTo>
                  <a:lnTo>
                    <a:pt x="672" y="176"/>
                  </a:lnTo>
                  <a:lnTo>
                    <a:pt x="672" y="173"/>
                  </a:lnTo>
                  <a:lnTo>
                    <a:pt x="667" y="171"/>
                  </a:lnTo>
                  <a:lnTo>
                    <a:pt x="667" y="171"/>
                  </a:lnTo>
                  <a:lnTo>
                    <a:pt x="662" y="171"/>
                  </a:lnTo>
                  <a:lnTo>
                    <a:pt x="662" y="171"/>
                  </a:lnTo>
                  <a:lnTo>
                    <a:pt x="662" y="168"/>
                  </a:lnTo>
                  <a:lnTo>
                    <a:pt x="662" y="168"/>
                  </a:lnTo>
                  <a:lnTo>
                    <a:pt x="662" y="168"/>
                  </a:lnTo>
                  <a:lnTo>
                    <a:pt x="662" y="168"/>
                  </a:lnTo>
                  <a:lnTo>
                    <a:pt x="660" y="168"/>
                  </a:lnTo>
                  <a:lnTo>
                    <a:pt x="660" y="168"/>
                  </a:lnTo>
                  <a:lnTo>
                    <a:pt x="658" y="168"/>
                  </a:lnTo>
                  <a:lnTo>
                    <a:pt x="658" y="168"/>
                  </a:lnTo>
                  <a:lnTo>
                    <a:pt x="655" y="166"/>
                  </a:lnTo>
                  <a:lnTo>
                    <a:pt x="655" y="166"/>
                  </a:lnTo>
                  <a:lnTo>
                    <a:pt x="653" y="166"/>
                  </a:lnTo>
                  <a:lnTo>
                    <a:pt x="651" y="161"/>
                  </a:lnTo>
                  <a:lnTo>
                    <a:pt x="651" y="161"/>
                  </a:lnTo>
                  <a:lnTo>
                    <a:pt x="648" y="159"/>
                  </a:lnTo>
                  <a:lnTo>
                    <a:pt x="648" y="157"/>
                  </a:lnTo>
                  <a:lnTo>
                    <a:pt x="646" y="157"/>
                  </a:lnTo>
                  <a:lnTo>
                    <a:pt x="644" y="157"/>
                  </a:lnTo>
                  <a:lnTo>
                    <a:pt x="641" y="157"/>
                  </a:lnTo>
                  <a:lnTo>
                    <a:pt x="641" y="154"/>
                  </a:lnTo>
                  <a:lnTo>
                    <a:pt x="639" y="152"/>
                  </a:lnTo>
                  <a:lnTo>
                    <a:pt x="639" y="152"/>
                  </a:lnTo>
                  <a:lnTo>
                    <a:pt x="636" y="152"/>
                  </a:lnTo>
                  <a:lnTo>
                    <a:pt x="636" y="150"/>
                  </a:lnTo>
                  <a:lnTo>
                    <a:pt x="634" y="150"/>
                  </a:lnTo>
                  <a:lnTo>
                    <a:pt x="634" y="150"/>
                  </a:lnTo>
                  <a:lnTo>
                    <a:pt x="632" y="142"/>
                  </a:lnTo>
                  <a:lnTo>
                    <a:pt x="632" y="142"/>
                  </a:lnTo>
                  <a:lnTo>
                    <a:pt x="629" y="140"/>
                  </a:lnTo>
                  <a:lnTo>
                    <a:pt x="627" y="140"/>
                  </a:lnTo>
                  <a:lnTo>
                    <a:pt x="627" y="138"/>
                  </a:lnTo>
                  <a:lnTo>
                    <a:pt x="620" y="138"/>
                  </a:lnTo>
                  <a:lnTo>
                    <a:pt x="617" y="138"/>
                  </a:lnTo>
                  <a:lnTo>
                    <a:pt x="617" y="138"/>
                  </a:lnTo>
                  <a:lnTo>
                    <a:pt x="617" y="135"/>
                  </a:lnTo>
                  <a:lnTo>
                    <a:pt x="617" y="133"/>
                  </a:lnTo>
                  <a:lnTo>
                    <a:pt x="615" y="133"/>
                  </a:lnTo>
                  <a:lnTo>
                    <a:pt x="615" y="133"/>
                  </a:lnTo>
                  <a:lnTo>
                    <a:pt x="615" y="133"/>
                  </a:lnTo>
                  <a:lnTo>
                    <a:pt x="610" y="135"/>
                  </a:lnTo>
                  <a:lnTo>
                    <a:pt x="608" y="133"/>
                  </a:lnTo>
                  <a:lnTo>
                    <a:pt x="608" y="133"/>
                  </a:lnTo>
                  <a:lnTo>
                    <a:pt x="608" y="131"/>
                  </a:lnTo>
                  <a:lnTo>
                    <a:pt x="610" y="131"/>
                  </a:lnTo>
                  <a:lnTo>
                    <a:pt x="615" y="131"/>
                  </a:lnTo>
                  <a:lnTo>
                    <a:pt x="617" y="133"/>
                  </a:lnTo>
                  <a:lnTo>
                    <a:pt x="617" y="133"/>
                  </a:lnTo>
                  <a:lnTo>
                    <a:pt x="620" y="135"/>
                  </a:lnTo>
                  <a:lnTo>
                    <a:pt x="620" y="135"/>
                  </a:lnTo>
                  <a:lnTo>
                    <a:pt x="622" y="135"/>
                  </a:lnTo>
                  <a:lnTo>
                    <a:pt x="627" y="135"/>
                  </a:lnTo>
                  <a:lnTo>
                    <a:pt x="627" y="138"/>
                  </a:lnTo>
                  <a:lnTo>
                    <a:pt x="629" y="138"/>
                  </a:lnTo>
                  <a:lnTo>
                    <a:pt x="632" y="140"/>
                  </a:lnTo>
                  <a:lnTo>
                    <a:pt x="636" y="147"/>
                  </a:lnTo>
                  <a:lnTo>
                    <a:pt x="636" y="147"/>
                  </a:lnTo>
                  <a:lnTo>
                    <a:pt x="641" y="150"/>
                  </a:lnTo>
                  <a:lnTo>
                    <a:pt x="644" y="152"/>
                  </a:lnTo>
                  <a:lnTo>
                    <a:pt x="651" y="154"/>
                  </a:lnTo>
                  <a:lnTo>
                    <a:pt x="653" y="157"/>
                  </a:lnTo>
                  <a:lnTo>
                    <a:pt x="658" y="164"/>
                  </a:lnTo>
                  <a:lnTo>
                    <a:pt x="658" y="164"/>
                  </a:lnTo>
                  <a:lnTo>
                    <a:pt x="660" y="164"/>
                  </a:lnTo>
                  <a:lnTo>
                    <a:pt x="660" y="164"/>
                  </a:lnTo>
                  <a:lnTo>
                    <a:pt x="662" y="161"/>
                  </a:lnTo>
                  <a:lnTo>
                    <a:pt x="662" y="164"/>
                  </a:lnTo>
                  <a:lnTo>
                    <a:pt x="662" y="166"/>
                  </a:lnTo>
                  <a:lnTo>
                    <a:pt x="665" y="166"/>
                  </a:lnTo>
                  <a:lnTo>
                    <a:pt x="665" y="166"/>
                  </a:lnTo>
                  <a:lnTo>
                    <a:pt x="665" y="164"/>
                  </a:lnTo>
                  <a:lnTo>
                    <a:pt x="667" y="166"/>
                  </a:lnTo>
                  <a:lnTo>
                    <a:pt x="667" y="166"/>
                  </a:lnTo>
                  <a:lnTo>
                    <a:pt x="667" y="166"/>
                  </a:lnTo>
                  <a:lnTo>
                    <a:pt x="672" y="168"/>
                  </a:lnTo>
                  <a:lnTo>
                    <a:pt x="672" y="168"/>
                  </a:lnTo>
                  <a:lnTo>
                    <a:pt x="674" y="171"/>
                  </a:lnTo>
                  <a:lnTo>
                    <a:pt x="677" y="176"/>
                  </a:lnTo>
                  <a:lnTo>
                    <a:pt x="679" y="178"/>
                  </a:lnTo>
                  <a:lnTo>
                    <a:pt x="679" y="178"/>
                  </a:lnTo>
                  <a:lnTo>
                    <a:pt x="681" y="180"/>
                  </a:lnTo>
                  <a:lnTo>
                    <a:pt x="681" y="183"/>
                  </a:lnTo>
                  <a:lnTo>
                    <a:pt x="684" y="180"/>
                  </a:lnTo>
                  <a:lnTo>
                    <a:pt x="684" y="176"/>
                  </a:lnTo>
                  <a:lnTo>
                    <a:pt x="684" y="176"/>
                  </a:lnTo>
                  <a:lnTo>
                    <a:pt x="686" y="176"/>
                  </a:lnTo>
                  <a:lnTo>
                    <a:pt x="686" y="178"/>
                  </a:lnTo>
                  <a:lnTo>
                    <a:pt x="688" y="178"/>
                  </a:lnTo>
                  <a:lnTo>
                    <a:pt x="688" y="180"/>
                  </a:lnTo>
                  <a:lnTo>
                    <a:pt x="688" y="180"/>
                  </a:lnTo>
                  <a:lnTo>
                    <a:pt x="688" y="178"/>
                  </a:lnTo>
                  <a:lnTo>
                    <a:pt x="691" y="180"/>
                  </a:lnTo>
                  <a:lnTo>
                    <a:pt x="691" y="180"/>
                  </a:lnTo>
                  <a:lnTo>
                    <a:pt x="693" y="180"/>
                  </a:lnTo>
                  <a:lnTo>
                    <a:pt x="698" y="183"/>
                  </a:lnTo>
                  <a:lnTo>
                    <a:pt x="700" y="183"/>
                  </a:lnTo>
                  <a:lnTo>
                    <a:pt x="703" y="180"/>
                  </a:lnTo>
                  <a:lnTo>
                    <a:pt x="700" y="180"/>
                  </a:lnTo>
                  <a:lnTo>
                    <a:pt x="700" y="180"/>
                  </a:lnTo>
                  <a:lnTo>
                    <a:pt x="698" y="178"/>
                  </a:lnTo>
                  <a:lnTo>
                    <a:pt x="698" y="176"/>
                  </a:lnTo>
                  <a:lnTo>
                    <a:pt x="698" y="176"/>
                  </a:lnTo>
                  <a:lnTo>
                    <a:pt x="698" y="176"/>
                  </a:lnTo>
                  <a:lnTo>
                    <a:pt x="700" y="173"/>
                  </a:lnTo>
                  <a:lnTo>
                    <a:pt x="698" y="173"/>
                  </a:lnTo>
                  <a:lnTo>
                    <a:pt x="700" y="173"/>
                  </a:lnTo>
                  <a:lnTo>
                    <a:pt x="700" y="173"/>
                  </a:lnTo>
                  <a:lnTo>
                    <a:pt x="703" y="173"/>
                  </a:lnTo>
                  <a:lnTo>
                    <a:pt x="703" y="171"/>
                  </a:lnTo>
                  <a:lnTo>
                    <a:pt x="703" y="171"/>
                  </a:lnTo>
                  <a:lnTo>
                    <a:pt x="698" y="168"/>
                  </a:lnTo>
                  <a:lnTo>
                    <a:pt x="698" y="166"/>
                  </a:lnTo>
                  <a:lnTo>
                    <a:pt x="698" y="166"/>
                  </a:lnTo>
                  <a:lnTo>
                    <a:pt x="698" y="166"/>
                  </a:lnTo>
                  <a:lnTo>
                    <a:pt x="698" y="166"/>
                  </a:lnTo>
                  <a:lnTo>
                    <a:pt x="700" y="166"/>
                  </a:lnTo>
                  <a:lnTo>
                    <a:pt x="700" y="164"/>
                  </a:lnTo>
                  <a:lnTo>
                    <a:pt x="700" y="164"/>
                  </a:lnTo>
                  <a:lnTo>
                    <a:pt x="700" y="161"/>
                  </a:lnTo>
                  <a:lnTo>
                    <a:pt x="698" y="161"/>
                  </a:lnTo>
                  <a:lnTo>
                    <a:pt x="696" y="157"/>
                  </a:lnTo>
                  <a:lnTo>
                    <a:pt x="696" y="154"/>
                  </a:lnTo>
                  <a:lnTo>
                    <a:pt x="696" y="154"/>
                  </a:lnTo>
                  <a:lnTo>
                    <a:pt x="698" y="154"/>
                  </a:lnTo>
                  <a:lnTo>
                    <a:pt x="700" y="157"/>
                  </a:lnTo>
                  <a:lnTo>
                    <a:pt x="703" y="157"/>
                  </a:lnTo>
                  <a:lnTo>
                    <a:pt x="703" y="154"/>
                  </a:lnTo>
                  <a:lnTo>
                    <a:pt x="703" y="152"/>
                  </a:lnTo>
                  <a:lnTo>
                    <a:pt x="703" y="147"/>
                  </a:lnTo>
                  <a:lnTo>
                    <a:pt x="700" y="145"/>
                  </a:lnTo>
                  <a:lnTo>
                    <a:pt x="698" y="145"/>
                  </a:lnTo>
                  <a:lnTo>
                    <a:pt x="696" y="142"/>
                  </a:lnTo>
                  <a:lnTo>
                    <a:pt x="686" y="142"/>
                  </a:lnTo>
                  <a:lnTo>
                    <a:pt x="684" y="140"/>
                  </a:lnTo>
                  <a:lnTo>
                    <a:pt x="677" y="140"/>
                  </a:lnTo>
                  <a:lnTo>
                    <a:pt x="677" y="140"/>
                  </a:lnTo>
                  <a:lnTo>
                    <a:pt x="677" y="138"/>
                  </a:lnTo>
                  <a:lnTo>
                    <a:pt x="679" y="138"/>
                  </a:lnTo>
                  <a:lnTo>
                    <a:pt x="679" y="138"/>
                  </a:lnTo>
                  <a:lnTo>
                    <a:pt x="677" y="138"/>
                  </a:lnTo>
                  <a:lnTo>
                    <a:pt x="677" y="138"/>
                  </a:lnTo>
                  <a:lnTo>
                    <a:pt x="674" y="135"/>
                  </a:lnTo>
                  <a:lnTo>
                    <a:pt x="674" y="135"/>
                  </a:lnTo>
                  <a:lnTo>
                    <a:pt x="670" y="138"/>
                  </a:lnTo>
                  <a:lnTo>
                    <a:pt x="670" y="138"/>
                  </a:lnTo>
                  <a:lnTo>
                    <a:pt x="670" y="135"/>
                  </a:lnTo>
                  <a:lnTo>
                    <a:pt x="670" y="135"/>
                  </a:lnTo>
                  <a:lnTo>
                    <a:pt x="670" y="133"/>
                  </a:lnTo>
                  <a:lnTo>
                    <a:pt x="670" y="133"/>
                  </a:lnTo>
                  <a:lnTo>
                    <a:pt x="670" y="131"/>
                  </a:lnTo>
                  <a:lnTo>
                    <a:pt x="665" y="128"/>
                  </a:lnTo>
                  <a:lnTo>
                    <a:pt x="662" y="128"/>
                  </a:lnTo>
                  <a:lnTo>
                    <a:pt x="662" y="128"/>
                  </a:lnTo>
                  <a:lnTo>
                    <a:pt x="660" y="123"/>
                  </a:lnTo>
                  <a:lnTo>
                    <a:pt x="660" y="123"/>
                  </a:lnTo>
                  <a:lnTo>
                    <a:pt x="660" y="123"/>
                  </a:lnTo>
                  <a:lnTo>
                    <a:pt x="658" y="123"/>
                  </a:lnTo>
                  <a:lnTo>
                    <a:pt x="658" y="126"/>
                  </a:lnTo>
                  <a:lnTo>
                    <a:pt x="655" y="126"/>
                  </a:lnTo>
                  <a:lnTo>
                    <a:pt x="655" y="126"/>
                  </a:lnTo>
                  <a:lnTo>
                    <a:pt x="653" y="126"/>
                  </a:lnTo>
                  <a:lnTo>
                    <a:pt x="653" y="123"/>
                  </a:lnTo>
                  <a:lnTo>
                    <a:pt x="653" y="123"/>
                  </a:lnTo>
                  <a:lnTo>
                    <a:pt x="651" y="126"/>
                  </a:lnTo>
                  <a:lnTo>
                    <a:pt x="648" y="128"/>
                  </a:lnTo>
                  <a:lnTo>
                    <a:pt x="646" y="128"/>
                  </a:lnTo>
                  <a:lnTo>
                    <a:pt x="646" y="128"/>
                  </a:lnTo>
                  <a:lnTo>
                    <a:pt x="644" y="126"/>
                  </a:lnTo>
                  <a:lnTo>
                    <a:pt x="644" y="126"/>
                  </a:lnTo>
                  <a:lnTo>
                    <a:pt x="641" y="126"/>
                  </a:lnTo>
                  <a:lnTo>
                    <a:pt x="639" y="126"/>
                  </a:lnTo>
                  <a:lnTo>
                    <a:pt x="634" y="126"/>
                  </a:lnTo>
                  <a:lnTo>
                    <a:pt x="629" y="126"/>
                  </a:lnTo>
                  <a:lnTo>
                    <a:pt x="625" y="123"/>
                  </a:lnTo>
                  <a:lnTo>
                    <a:pt x="625" y="121"/>
                  </a:lnTo>
                  <a:lnTo>
                    <a:pt x="625" y="121"/>
                  </a:lnTo>
                  <a:lnTo>
                    <a:pt x="625" y="119"/>
                  </a:lnTo>
                  <a:lnTo>
                    <a:pt x="625" y="119"/>
                  </a:lnTo>
                  <a:lnTo>
                    <a:pt x="622" y="116"/>
                  </a:lnTo>
                  <a:lnTo>
                    <a:pt x="622" y="116"/>
                  </a:lnTo>
                  <a:lnTo>
                    <a:pt x="620" y="116"/>
                  </a:lnTo>
                  <a:lnTo>
                    <a:pt x="620" y="116"/>
                  </a:lnTo>
                  <a:lnTo>
                    <a:pt x="615" y="112"/>
                  </a:lnTo>
                  <a:lnTo>
                    <a:pt x="615" y="112"/>
                  </a:lnTo>
                  <a:lnTo>
                    <a:pt x="613" y="112"/>
                  </a:lnTo>
                  <a:lnTo>
                    <a:pt x="613" y="112"/>
                  </a:lnTo>
                  <a:lnTo>
                    <a:pt x="613" y="112"/>
                  </a:lnTo>
                  <a:lnTo>
                    <a:pt x="615" y="112"/>
                  </a:lnTo>
                  <a:lnTo>
                    <a:pt x="615" y="109"/>
                  </a:lnTo>
                  <a:lnTo>
                    <a:pt x="615" y="109"/>
                  </a:lnTo>
                  <a:lnTo>
                    <a:pt x="617" y="107"/>
                  </a:lnTo>
                  <a:lnTo>
                    <a:pt x="615" y="107"/>
                  </a:lnTo>
                  <a:lnTo>
                    <a:pt x="615" y="105"/>
                  </a:lnTo>
                  <a:lnTo>
                    <a:pt x="615" y="102"/>
                  </a:lnTo>
                  <a:lnTo>
                    <a:pt x="613" y="102"/>
                  </a:lnTo>
                  <a:lnTo>
                    <a:pt x="610" y="105"/>
                  </a:lnTo>
                  <a:lnTo>
                    <a:pt x="608" y="107"/>
                  </a:lnTo>
                  <a:lnTo>
                    <a:pt x="603" y="109"/>
                  </a:lnTo>
                  <a:lnTo>
                    <a:pt x="601" y="112"/>
                  </a:lnTo>
                  <a:lnTo>
                    <a:pt x="599" y="112"/>
                  </a:lnTo>
                  <a:lnTo>
                    <a:pt x="591" y="114"/>
                  </a:lnTo>
                  <a:lnTo>
                    <a:pt x="589" y="114"/>
                  </a:lnTo>
                  <a:lnTo>
                    <a:pt x="584" y="114"/>
                  </a:lnTo>
                  <a:lnTo>
                    <a:pt x="584" y="114"/>
                  </a:lnTo>
                  <a:lnTo>
                    <a:pt x="584" y="114"/>
                  </a:lnTo>
                  <a:lnTo>
                    <a:pt x="587" y="112"/>
                  </a:lnTo>
                  <a:lnTo>
                    <a:pt x="589" y="112"/>
                  </a:lnTo>
                  <a:lnTo>
                    <a:pt x="589" y="112"/>
                  </a:lnTo>
                  <a:lnTo>
                    <a:pt x="587" y="109"/>
                  </a:lnTo>
                  <a:lnTo>
                    <a:pt x="587" y="109"/>
                  </a:lnTo>
                  <a:lnTo>
                    <a:pt x="582" y="107"/>
                  </a:lnTo>
                  <a:lnTo>
                    <a:pt x="580" y="105"/>
                  </a:lnTo>
                  <a:lnTo>
                    <a:pt x="582" y="105"/>
                  </a:lnTo>
                  <a:lnTo>
                    <a:pt x="582" y="105"/>
                  </a:lnTo>
                  <a:lnTo>
                    <a:pt x="584" y="107"/>
                  </a:lnTo>
                  <a:lnTo>
                    <a:pt x="584" y="102"/>
                  </a:lnTo>
                  <a:lnTo>
                    <a:pt x="584" y="97"/>
                  </a:lnTo>
                  <a:lnTo>
                    <a:pt x="584" y="93"/>
                  </a:lnTo>
                  <a:lnTo>
                    <a:pt x="584" y="90"/>
                  </a:lnTo>
                  <a:lnTo>
                    <a:pt x="584" y="88"/>
                  </a:lnTo>
                  <a:lnTo>
                    <a:pt x="584" y="88"/>
                  </a:lnTo>
                  <a:lnTo>
                    <a:pt x="587" y="86"/>
                  </a:lnTo>
                  <a:lnTo>
                    <a:pt x="584" y="86"/>
                  </a:lnTo>
                  <a:lnTo>
                    <a:pt x="584" y="86"/>
                  </a:lnTo>
                  <a:lnTo>
                    <a:pt x="584" y="86"/>
                  </a:lnTo>
                  <a:lnTo>
                    <a:pt x="584" y="83"/>
                  </a:lnTo>
                  <a:lnTo>
                    <a:pt x="587" y="81"/>
                  </a:lnTo>
                  <a:lnTo>
                    <a:pt x="587" y="79"/>
                  </a:lnTo>
                  <a:lnTo>
                    <a:pt x="587" y="76"/>
                  </a:lnTo>
                  <a:lnTo>
                    <a:pt x="587" y="76"/>
                  </a:lnTo>
                  <a:lnTo>
                    <a:pt x="587" y="74"/>
                  </a:lnTo>
                  <a:lnTo>
                    <a:pt x="589" y="74"/>
                  </a:lnTo>
                  <a:lnTo>
                    <a:pt x="589" y="74"/>
                  </a:lnTo>
                  <a:lnTo>
                    <a:pt x="589" y="76"/>
                  </a:lnTo>
                  <a:lnTo>
                    <a:pt x="591" y="79"/>
                  </a:lnTo>
                  <a:lnTo>
                    <a:pt x="591" y="76"/>
                  </a:lnTo>
                  <a:lnTo>
                    <a:pt x="594" y="76"/>
                  </a:lnTo>
                  <a:lnTo>
                    <a:pt x="594" y="74"/>
                  </a:lnTo>
                  <a:lnTo>
                    <a:pt x="596" y="74"/>
                  </a:lnTo>
                  <a:lnTo>
                    <a:pt x="594" y="71"/>
                  </a:lnTo>
                  <a:lnTo>
                    <a:pt x="594" y="71"/>
                  </a:lnTo>
                  <a:lnTo>
                    <a:pt x="591" y="71"/>
                  </a:lnTo>
                  <a:lnTo>
                    <a:pt x="591" y="69"/>
                  </a:lnTo>
                  <a:lnTo>
                    <a:pt x="594" y="67"/>
                  </a:lnTo>
                  <a:lnTo>
                    <a:pt x="594" y="67"/>
                  </a:lnTo>
                  <a:lnTo>
                    <a:pt x="594" y="69"/>
                  </a:lnTo>
                  <a:lnTo>
                    <a:pt x="594" y="69"/>
                  </a:lnTo>
                  <a:lnTo>
                    <a:pt x="596" y="69"/>
                  </a:lnTo>
                  <a:lnTo>
                    <a:pt x="596" y="67"/>
                  </a:lnTo>
                  <a:lnTo>
                    <a:pt x="596" y="67"/>
                  </a:lnTo>
                  <a:lnTo>
                    <a:pt x="599" y="67"/>
                  </a:lnTo>
                  <a:lnTo>
                    <a:pt x="599" y="67"/>
                  </a:lnTo>
                  <a:lnTo>
                    <a:pt x="601" y="64"/>
                  </a:lnTo>
                  <a:lnTo>
                    <a:pt x="601" y="64"/>
                  </a:lnTo>
                  <a:lnTo>
                    <a:pt x="603" y="62"/>
                  </a:lnTo>
                  <a:lnTo>
                    <a:pt x="603" y="60"/>
                  </a:lnTo>
                  <a:lnTo>
                    <a:pt x="599" y="45"/>
                  </a:lnTo>
                  <a:lnTo>
                    <a:pt x="599" y="45"/>
                  </a:lnTo>
                  <a:lnTo>
                    <a:pt x="599" y="45"/>
                  </a:lnTo>
                  <a:lnTo>
                    <a:pt x="599" y="43"/>
                  </a:lnTo>
                  <a:lnTo>
                    <a:pt x="596" y="41"/>
                  </a:lnTo>
                  <a:lnTo>
                    <a:pt x="596" y="41"/>
                  </a:lnTo>
                  <a:lnTo>
                    <a:pt x="596" y="41"/>
                  </a:lnTo>
                  <a:lnTo>
                    <a:pt x="594" y="41"/>
                  </a:lnTo>
                  <a:lnTo>
                    <a:pt x="591" y="38"/>
                  </a:lnTo>
                  <a:lnTo>
                    <a:pt x="589" y="38"/>
                  </a:lnTo>
                  <a:lnTo>
                    <a:pt x="589" y="36"/>
                  </a:lnTo>
                  <a:lnTo>
                    <a:pt x="587" y="36"/>
                  </a:lnTo>
                  <a:lnTo>
                    <a:pt x="584" y="36"/>
                  </a:lnTo>
                  <a:lnTo>
                    <a:pt x="580" y="36"/>
                  </a:lnTo>
                  <a:lnTo>
                    <a:pt x="580" y="36"/>
                  </a:lnTo>
                  <a:lnTo>
                    <a:pt x="577" y="36"/>
                  </a:lnTo>
                  <a:lnTo>
                    <a:pt x="577" y="34"/>
                  </a:lnTo>
                  <a:lnTo>
                    <a:pt x="575" y="31"/>
                  </a:lnTo>
                  <a:lnTo>
                    <a:pt x="575" y="31"/>
                  </a:lnTo>
                  <a:lnTo>
                    <a:pt x="573" y="29"/>
                  </a:lnTo>
                  <a:lnTo>
                    <a:pt x="570" y="29"/>
                  </a:lnTo>
                  <a:lnTo>
                    <a:pt x="565" y="26"/>
                  </a:lnTo>
                  <a:lnTo>
                    <a:pt x="558" y="29"/>
                  </a:lnTo>
                  <a:lnTo>
                    <a:pt x="556" y="29"/>
                  </a:lnTo>
                  <a:lnTo>
                    <a:pt x="551" y="24"/>
                  </a:lnTo>
                  <a:lnTo>
                    <a:pt x="549" y="24"/>
                  </a:lnTo>
                  <a:lnTo>
                    <a:pt x="547" y="22"/>
                  </a:lnTo>
                  <a:lnTo>
                    <a:pt x="547" y="22"/>
                  </a:lnTo>
                  <a:lnTo>
                    <a:pt x="547" y="19"/>
                  </a:lnTo>
                  <a:lnTo>
                    <a:pt x="549" y="15"/>
                  </a:lnTo>
                  <a:lnTo>
                    <a:pt x="551" y="12"/>
                  </a:lnTo>
                  <a:lnTo>
                    <a:pt x="551" y="10"/>
                  </a:lnTo>
                  <a:lnTo>
                    <a:pt x="549" y="10"/>
                  </a:lnTo>
                  <a:lnTo>
                    <a:pt x="547" y="8"/>
                  </a:lnTo>
                  <a:lnTo>
                    <a:pt x="544" y="8"/>
                  </a:lnTo>
                  <a:lnTo>
                    <a:pt x="542" y="8"/>
                  </a:lnTo>
                  <a:lnTo>
                    <a:pt x="539" y="5"/>
                  </a:lnTo>
                  <a:lnTo>
                    <a:pt x="539" y="5"/>
                  </a:lnTo>
                  <a:lnTo>
                    <a:pt x="535" y="3"/>
                  </a:lnTo>
                  <a:lnTo>
                    <a:pt x="530" y="3"/>
                  </a:lnTo>
                  <a:lnTo>
                    <a:pt x="528" y="3"/>
                  </a:lnTo>
                  <a:lnTo>
                    <a:pt x="523" y="5"/>
                  </a:lnTo>
                  <a:lnTo>
                    <a:pt x="521" y="3"/>
                  </a:lnTo>
                  <a:lnTo>
                    <a:pt x="521" y="5"/>
                  </a:lnTo>
                  <a:lnTo>
                    <a:pt x="521" y="5"/>
                  </a:lnTo>
                  <a:lnTo>
                    <a:pt x="521" y="10"/>
                  </a:lnTo>
                  <a:lnTo>
                    <a:pt x="518" y="15"/>
                  </a:lnTo>
                  <a:lnTo>
                    <a:pt x="518" y="22"/>
                  </a:lnTo>
                  <a:lnTo>
                    <a:pt x="516" y="24"/>
                  </a:lnTo>
                  <a:lnTo>
                    <a:pt x="516" y="26"/>
                  </a:lnTo>
                  <a:lnTo>
                    <a:pt x="516" y="29"/>
                  </a:lnTo>
                  <a:lnTo>
                    <a:pt x="516" y="26"/>
                  </a:lnTo>
                  <a:lnTo>
                    <a:pt x="513" y="26"/>
                  </a:lnTo>
                  <a:lnTo>
                    <a:pt x="509" y="24"/>
                  </a:lnTo>
                  <a:lnTo>
                    <a:pt x="502" y="22"/>
                  </a:lnTo>
                  <a:lnTo>
                    <a:pt x="494" y="17"/>
                  </a:lnTo>
                  <a:lnTo>
                    <a:pt x="490" y="15"/>
                  </a:lnTo>
                  <a:lnTo>
                    <a:pt x="483" y="10"/>
                  </a:lnTo>
                  <a:lnTo>
                    <a:pt x="476" y="8"/>
                  </a:lnTo>
                  <a:lnTo>
                    <a:pt x="471" y="5"/>
                  </a:lnTo>
                  <a:lnTo>
                    <a:pt x="464" y="0"/>
                  </a:lnTo>
                  <a:lnTo>
                    <a:pt x="461" y="0"/>
                  </a:lnTo>
                  <a:lnTo>
                    <a:pt x="461" y="0"/>
                  </a:lnTo>
                  <a:lnTo>
                    <a:pt x="459" y="3"/>
                  </a:lnTo>
                  <a:lnTo>
                    <a:pt x="459" y="5"/>
                  </a:lnTo>
                  <a:lnTo>
                    <a:pt x="459" y="5"/>
                  </a:lnTo>
                  <a:lnTo>
                    <a:pt x="459" y="8"/>
                  </a:lnTo>
                  <a:lnTo>
                    <a:pt x="461" y="10"/>
                  </a:lnTo>
                  <a:lnTo>
                    <a:pt x="461" y="12"/>
                  </a:lnTo>
                  <a:lnTo>
                    <a:pt x="461" y="15"/>
                  </a:lnTo>
                  <a:lnTo>
                    <a:pt x="461" y="15"/>
                  </a:lnTo>
                  <a:lnTo>
                    <a:pt x="461" y="15"/>
                  </a:lnTo>
                  <a:lnTo>
                    <a:pt x="461" y="19"/>
                  </a:lnTo>
                  <a:lnTo>
                    <a:pt x="459" y="22"/>
                  </a:lnTo>
                  <a:lnTo>
                    <a:pt x="459" y="24"/>
                  </a:lnTo>
                  <a:lnTo>
                    <a:pt x="459" y="24"/>
                  </a:lnTo>
                  <a:lnTo>
                    <a:pt x="459" y="24"/>
                  </a:lnTo>
                  <a:lnTo>
                    <a:pt x="459" y="24"/>
                  </a:lnTo>
                  <a:lnTo>
                    <a:pt x="459" y="26"/>
                  </a:lnTo>
                  <a:lnTo>
                    <a:pt x="459" y="26"/>
                  </a:lnTo>
                  <a:lnTo>
                    <a:pt x="459" y="26"/>
                  </a:lnTo>
                  <a:lnTo>
                    <a:pt x="459" y="29"/>
                  </a:lnTo>
                  <a:lnTo>
                    <a:pt x="459" y="29"/>
                  </a:lnTo>
                  <a:lnTo>
                    <a:pt x="459" y="31"/>
                  </a:lnTo>
                  <a:lnTo>
                    <a:pt x="459" y="31"/>
                  </a:lnTo>
                  <a:lnTo>
                    <a:pt x="459" y="34"/>
                  </a:lnTo>
                  <a:lnTo>
                    <a:pt x="459" y="34"/>
                  </a:lnTo>
                  <a:lnTo>
                    <a:pt x="459" y="34"/>
                  </a:lnTo>
                  <a:lnTo>
                    <a:pt x="459" y="36"/>
                  </a:lnTo>
                  <a:lnTo>
                    <a:pt x="459" y="36"/>
                  </a:lnTo>
                  <a:lnTo>
                    <a:pt x="459" y="36"/>
                  </a:lnTo>
                  <a:lnTo>
                    <a:pt x="459" y="36"/>
                  </a:lnTo>
                  <a:lnTo>
                    <a:pt x="459" y="38"/>
                  </a:lnTo>
                  <a:lnTo>
                    <a:pt x="457" y="43"/>
                  </a:lnTo>
                  <a:lnTo>
                    <a:pt x="454" y="45"/>
                  </a:lnTo>
                  <a:lnTo>
                    <a:pt x="452" y="50"/>
                  </a:lnTo>
                  <a:lnTo>
                    <a:pt x="450" y="55"/>
                  </a:lnTo>
                  <a:lnTo>
                    <a:pt x="450" y="55"/>
                  </a:lnTo>
                  <a:lnTo>
                    <a:pt x="450" y="55"/>
                  </a:lnTo>
                  <a:lnTo>
                    <a:pt x="450" y="55"/>
                  </a:lnTo>
                  <a:lnTo>
                    <a:pt x="450" y="55"/>
                  </a:lnTo>
                  <a:lnTo>
                    <a:pt x="450" y="57"/>
                  </a:lnTo>
                  <a:lnTo>
                    <a:pt x="450" y="57"/>
                  </a:lnTo>
                  <a:lnTo>
                    <a:pt x="447" y="62"/>
                  </a:lnTo>
                  <a:lnTo>
                    <a:pt x="447" y="62"/>
                  </a:lnTo>
                  <a:lnTo>
                    <a:pt x="447" y="62"/>
                  </a:lnTo>
                  <a:lnTo>
                    <a:pt x="445" y="64"/>
                  </a:lnTo>
                  <a:lnTo>
                    <a:pt x="445" y="64"/>
                  </a:lnTo>
                  <a:lnTo>
                    <a:pt x="445" y="64"/>
                  </a:lnTo>
                  <a:lnTo>
                    <a:pt x="442" y="64"/>
                  </a:lnTo>
                  <a:lnTo>
                    <a:pt x="442" y="67"/>
                  </a:lnTo>
                  <a:lnTo>
                    <a:pt x="442" y="69"/>
                  </a:lnTo>
                  <a:lnTo>
                    <a:pt x="442" y="69"/>
                  </a:lnTo>
                  <a:lnTo>
                    <a:pt x="442" y="69"/>
                  </a:lnTo>
                  <a:lnTo>
                    <a:pt x="440" y="71"/>
                  </a:lnTo>
                  <a:lnTo>
                    <a:pt x="438" y="71"/>
                  </a:lnTo>
                  <a:lnTo>
                    <a:pt x="438" y="71"/>
                  </a:lnTo>
                  <a:lnTo>
                    <a:pt x="438" y="74"/>
                  </a:lnTo>
                  <a:lnTo>
                    <a:pt x="438" y="71"/>
                  </a:lnTo>
                  <a:lnTo>
                    <a:pt x="435" y="71"/>
                  </a:lnTo>
                  <a:lnTo>
                    <a:pt x="435" y="71"/>
                  </a:lnTo>
                  <a:lnTo>
                    <a:pt x="435" y="71"/>
                  </a:lnTo>
                  <a:lnTo>
                    <a:pt x="435" y="71"/>
                  </a:lnTo>
                  <a:lnTo>
                    <a:pt x="435" y="71"/>
                  </a:lnTo>
                  <a:lnTo>
                    <a:pt x="435" y="71"/>
                  </a:lnTo>
                  <a:lnTo>
                    <a:pt x="433" y="71"/>
                  </a:lnTo>
                  <a:lnTo>
                    <a:pt x="433" y="76"/>
                  </a:lnTo>
                  <a:lnTo>
                    <a:pt x="431" y="81"/>
                  </a:lnTo>
                  <a:lnTo>
                    <a:pt x="428" y="86"/>
                  </a:lnTo>
                  <a:lnTo>
                    <a:pt x="426" y="90"/>
                  </a:lnTo>
                  <a:lnTo>
                    <a:pt x="426" y="90"/>
                  </a:lnTo>
                  <a:lnTo>
                    <a:pt x="426" y="90"/>
                  </a:lnTo>
                  <a:lnTo>
                    <a:pt x="424" y="90"/>
                  </a:lnTo>
                  <a:lnTo>
                    <a:pt x="421" y="90"/>
                  </a:lnTo>
                  <a:lnTo>
                    <a:pt x="416" y="88"/>
                  </a:lnTo>
                  <a:lnTo>
                    <a:pt x="412" y="86"/>
                  </a:lnTo>
                  <a:lnTo>
                    <a:pt x="412" y="86"/>
                  </a:lnTo>
                  <a:lnTo>
                    <a:pt x="412" y="88"/>
                  </a:lnTo>
                  <a:lnTo>
                    <a:pt x="409" y="93"/>
                  </a:lnTo>
                  <a:lnTo>
                    <a:pt x="407" y="95"/>
                  </a:lnTo>
                  <a:lnTo>
                    <a:pt x="407" y="95"/>
                  </a:lnTo>
                  <a:lnTo>
                    <a:pt x="407" y="95"/>
                  </a:lnTo>
                  <a:lnTo>
                    <a:pt x="407" y="97"/>
                  </a:lnTo>
                  <a:lnTo>
                    <a:pt x="407" y="97"/>
                  </a:lnTo>
                  <a:lnTo>
                    <a:pt x="407" y="100"/>
                  </a:lnTo>
                  <a:lnTo>
                    <a:pt x="407" y="102"/>
                  </a:lnTo>
                  <a:lnTo>
                    <a:pt x="405" y="102"/>
                  </a:lnTo>
                  <a:lnTo>
                    <a:pt x="407" y="109"/>
                  </a:lnTo>
                  <a:lnTo>
                    <a:pt x="407" y="109"/>
                  </a:lnTo>
                  <a:lnTo>
                    <a:pt x="405" y="109"/>
                  </a:lnTo>
                  <a:lnTo>
                    <a:pt x="405" y="112"/>
                  </a:lnTo>
                  <a:lnTo>
                    <a:pt x="405" y="112"/>
                  </a:lnTo>
                  <a:lnTo>
                    <a:pt x="402" y="114"/>
                  </a:lnTo>
                  <a:lnTo>
                    <a:pt x="402" y="114"/>
                  </a:lnTo>
                  <a:lnTo>
                    <a:pt x="402" y="116"/>
                  </a:lnTo>
                  <a:lnTo>
                    <a:pt x="402" y="116"/>
                  </a:lnTo>
                  <a:lnTo>
                    <a:pt x="402" y="119"/>
                  </a:lnTo>
                  <a:lnTo>
                    <a:pt x="400" y="121"/>
                  </a:lnTo>
                  <a:lnTo>
                    <a:pt x="400" y="123"/>
                  </a:lnTo>
                  <a:lnTo>
                    <a:pt x="400" y="123"/>
                  </a:lnTo>
                  <a:lnTo>
                    <a:pt x="400" y="123"/>
                  </a:lnTo>
                  <a:lnTo>
                    <a:pt x="400" y="123"/>
                  </a:lnTo>
                  <a:lnTo>
                    <a:pt x="400" y="128"/>
                  </a:lnTo>
                  <a:lnTo>
                    <a:pt x="400" y="128"/>
                  </a:lnTo>
                  <a:lnTo>
                    <a:pt x="400" y="131"/>
                  </a:lnTo>
                  <a:lnTo>
                    <a:pt x="398" y="133"/>
                  </a:lnTo>
                  <a:lnTo>
                    <a:pt x="398" y="138"/>
                  </a:lnTo>
                  <a:lnTo>
                    <a:pt x="393" y="142"/>
                  </a:lnTo>
                  <a:lnTo>
                    <a:pt x="393" y="142"/>
                  </a:lnTo>
                  <a:lnTo>
                    <a:pt x="393" y="142"/>
                  </a:lnTo>
                  <a:lnTo>
                    <a:pt x="393" y="142"/>
                  </a:lnTo>
                  <a:lnTo>
                    <a:pt x="386" y="142"/>
                  </a:lnTo>
                  <a:lnTo>
                    <a:pt x="381" y="142"/>
                  </a:lnTo>
                  <a:lnTo>
                    <a:pt x="376" y="140"/>
                  </a:lnTo>
                  <a:lnTo>
                    <a:pt x="371" y="140"/>
                  </a:lnTo>
                  <a:lnTo>
                    <a:pt x="371" y="140"/>
                  </a:lnTo>
                  <a:lnTo>
                    <a:pt x="371" y="140"/>
                  </a:lnTo>
                  <a:lnTo>
                    <a:pt x="371" y="140"/>
                  </a:lnTo>
                  <a:lnTo>
                    <a:pt x="371" y="138"/>
                  </a:lnTo>
                  <a:lnTo>
                    <a:pt x="371" y="138"/>
                  </a:lnTo>
                  <a:lnTo>
                    <a:pt x="371" y="138"/>
                  </a:lnTo>
                  <a:lnTo>
                    <a:pt x="371" y="138"/>
                  </a:lnTo>
                  <a:lnTo>
                    <a:pt x="371" y="138"/>
                  </a:lnTo>
                  <a:lnTo>
                    <a:pt x="364" y="131"/>
                  </a:lnTo>
                  <a:lnTo>
                    <a:pt x="364" y="131"/>
                  </a:lnTo>
                  <a:lnTo>
                    <a:pt x="364" y="131"/>
                  </a:lnTo>
                  <a:lnTo>
                    <a:pt x="364" y="131"/>
                  </a:lnTo>
                  <a:lnTo>
                    <a:pt x="355" y="128"/>
                  </a:lnTo>
                  <a:lnTo>
                    <a:pt x="355" y="128"/>
                  </a:lnTo>
                  <a:lnTo>
                    <a:pt x="355" y="131"/>
                  </a:lnTo>
                  <a:lnTo>
                    <a:pt x="355" y="131"/>
                  </a:lnTo>
                  <a:lnTo>
                    <a:pt x="355" y="133"/>
                  </a:lnTo>
                  <a:lnTo>
                    <a:pt x="355" y="133"/>
                  </a:lnTo>
                  <a:lnTo>
                    <a:pt x="355" y="135"/>
                  </a:lnTo>
                  <a:lnTo>
                    <a:pt x="355" y="135"/>
                  </a:lnTo>
                  <a:lnTo>
                    <a:pt x="355" y="135"/>
                  </a:lnTo>
                  <a:lnTo>
                    <a:pt x="355" y="138"/>
                  </a:lnTo>
                  <a:lnTo>
                    <a:pt x="355" y="138"/>
                  </a:lnTo>
                  <a:lnTo>
                    <a:pt x="353" y="140"/>
                  </a:lnTo>
                  <a:lnTo>
                    <a:pt x="353" y="142"/>
                  </a:lnTo>
                  <a:lnTo>
                    <a:pt x="353" y="142"/>
                  </a:lnTo>
                  <a:lnTo>
                    <a:pt x="353" y="147"/>
                  </a:lnTo>
                  <a:lnTo>
                    <a:pt x="353" y="150"/>
                  </a:lnTo>
                  <a:lnTo>
                    <a:pt x="353" y="150"/>
                  </a:lnTo>
                  <a:lnTo>
                    <a:pt x="353" y="152"/>
                  </a:lnTo>
                  <a:lnTo>
                    <a:pt x="353" y="154"/>
                  </a:lnTo>
                  <a:lnTo>
                    <a:pt x="353" y="157"/>
                  </a:lnTo>
                  <a:lnTo>
                    <a:pt x="350" y="159"/>
                  </a:lnTo>
                  <a:lnTo>
                    <a:pt x="350" y="159"/>
                  </a:lnTo>
                  <a:lnTo>
                    <a:pt x="348" y="159"/>
                  </a:lnTo>
                  <a:lnTo>
                    <a:pt x="348" y="159"/>
                  </a:lnTo>
                  <a:lnTo>
                    <a:pt x="348" y="161"/>
                  </a:lnTo>
                  <a:lnTo>
                    <a:pt x="348" y="161"/>
                  </a:lnTo>
                  <a:lnTo>
                    <a:pt x="348" y="164"/>
                  </a:lnTo>
                  <a:lnTo>
                    <a:pt x="348" y="164"/>
                  </a:lnTo>
                  <a:lnTo>
                    <a:pt x="345" y="166"/>
                  </a:lnTo>
                  <a:lnTo>
                    <a:pt x="345" y="166"/>
                  </a:lnTo>
                  <a:lnTo>
                    <a:pt x="348" y="168"/>
                  </a:lnTo>
                  <a:lnTo>
                    <a:pt x="348" y="168"/>
                  </a:lnTo>
                  <a:lnTo>
                    <a:pt x="348" y="168"/>
                  </a:lnTo>
                  <a:lnTo>
                    <a:pt x="348" y="171"/>
                  </a:lnTo>
                  <a:lnTo>
                    <a:pt x="348" y="171"/>
                  </a:lnTo>
                  <a:lnTo>
                    <a:pt x="348" y="171"/>
                  </a:lnTo>
                  <a:lnTo>
                    <a:pt x="345" y="173"/>
                  </a:lnTo>
                  <a:lnTo>
                    <a:pt x="343" y="176"/>
                  </a:lnTo>
                  <a:lnTo>
                    <a:pt x="343" y="176"/>
                  </a:lnTo>
                  <a:lnTo>
                    <a:pt x="341" y="180"/>
                  </a:lnTo>
                  <a:lnTo>
                    <a:pt x="338" y="185"/>
                  </a:lnTo>
                  <a:lnTo>
                    <a:pt x="338" y="185"/>
                  </a:lnTo>
                  <a:lnTo>
                    <a:pt x="338" y="185"/>
                  </a:lnTo>
                  <a:lnTo>
                    <a:pt x="338" y="187"/>
                  </a:lnTo>
                  <a:lnTo>
                    <a:pt x="338" y="187"/>
                  </a:lnTo>
                  <a:lnTo>
                    <a:pt x="338" y="187"/>
                  </a:lnTo>
                  <a:lnTo>
                    <a:pt x="338" y="197"/>
                  </a:lnTo>
                  <a:lnTo>
                    <a:pt x="336" y="202"/>
                  </a:lnTo>
                  <a:lnTo>
                    <a:pt x="334" y="206"/>
                  </a:lnTo>
                  <a:lnTo>
                    <a:pt x="331" y="211"/>
                  </a:lnTo>
                  <a:lnTo>
                    <a:pt x="327" y="218"/>
                  </a:lnTo>
                  <a:lnTo>
                    <a:pt x="324" y="223"/>
                  </a:lnTo>
                  <a:lnTo>
                    <a:pt x="322" y="228"/>
                  </a:lnTo>
                  <a:lnTo>
                    <a:pt x="317" y="235"/>
                  </a:lnTo>
                  <a:lnTo>
                    <a:pt x="317" y="235"/>
                  </a:lnTo>
                  <a:lnTo>
                    <a:pt x="317" y="237"/>
                  </a:lnTo>
                  <a:lnTo>
                    <a:pt x="317" y="237"/>
                  </a:lnTo>
                  <a:lnTo>
                    <a:pt x="315" y="244"/>
                  </a:lnTo>
                  <a:lnTo>
                    <a:pt x="312" y="251"/>
                  </a:lnTo>
                  <a:lnTo>
                    <a:pt x="312" y="251"/>
                  </a:lnTo>
                  <a:lnTo>
                    <a:pt x="312" y="254"/>
                  </a:lnTo>
                  <a:lnTo>
                    <a:pt x="312" y="254"/>
                  </a:lnTo>
                  <a:lnTo>
                    <a:pt x="312" y="254"/>
                  </a:lnTo>
                  <a:lnTo>
                    <a:pt x="315" y="254"/>
                  </a:lnTo>
                  <a:lnTo>
                    <a:pt x="315" y="254"/>
                  </a:lnTo>
                  <a:lnTo>
                    <a:pt x="319" y="256"/>
                  </a:lnTo>
                  <a:lnTo>
                    <a:pt x="319" y="256"/>
                  </a:lnTo>
                  <a:lnTo>
                    <a:pt x="319" y="256"/>
                  </a:lnTo>
                  <a:lnTo>
                    <a:pt x="319" y="258"/>
                  </a:lnTo>
                  <a:lnTo>
                    <a:pt x="319" y="258"/>
                  </a:lnTo>
                  <a:lnTo>
                    <a:pt x="319" y="258"/>
                  </a:lnTo>
                  <a:lnTo>
                    <a:pt x="319" y="261"/>
                  </a:lnTo>
                  <a:lnTo>
                    <a:pt x="317" y="261"/>
                  </a:lnTo>
                  <a:lnTo>
                    <a:pt x="315" y="263"/>
                  </a:lnTo>
                  <a:lnTo>
                    <a:pt x="315" y="263"/>
                  </a:lnTo>
                  <a:lnTo>
                    <a:pt x="315" y="263"/>
                  </a:lnTo>
                  <a:lnTo>
                    <a:pt x="315" y="265"/>
                  </a:lnTo>
                  <a:lnTo>
                    <a:pt x="312" y="265"/>
                  </a:lnTo>
                  <a:lnTo>
                    <a:pt x="312" y="268"/>
                  </a:lnTo>
                  <a:lnTo>
                    <a:pt x="312" y="268"/>
                  </a:lnTo>
                  <a:lnTo>
                    <a:pt x="315" y="268"/>
                  </a:lnTo>
                  <a:lnTo>
                    <a:pt x="315" y="268"/>
                  </a:lnTo>
                  <a:lnTo>
                    <a:pt x="315" y="268"/>
                  </a:lnTo>
                  <a:lnTo>
                    <a:pt x="315" y="270"/>
                  </a:lnTo>
                  <a:lnTo>
                    <a:pt x="317" y="270"/>
                  </a:lnTo>
                  <a:lnTo>
                    <a:pt x="317" y="270"/>
                  </a:lnTo>
                  <a:lnTo>
                    <a:pt x="317" y="273"/>
                  </a:lnTo>
                  <a:lnTo>
                    <a:pt x="315" y="273"/>
                  </a:lnTo>
                  <a:lnTo>
                    <a:pt x="305" y="282"/>
                  </a:lnTo>
                  <a:lnTo>
                    <a:pt x="303" y="284"/>
                  </a:lnTo>
                  <a:lnTo>
                    <a:pt x="303" y="284"/>
                  </a:lnTo>
                  <a:lnTo>
                    <a:pt x="301" y="284"/>
                  </a:lnTo>
                  <a:lnTo>
                    <a:pt x="301" y="284"/>
                  </a:lnTo>
                  <a:lnTo>
                    <a:pt x="301" y="284"/>
                  </a:lnTo>
                  <a:lnTo>
                    <a:pt x="301" y="284"/>
                  </a:lnTo>
                  <a:lnTo>
                    <a:pt x="301" y="284"/>
                  </a:lnTo>
                  <a:lnTo>
                    <a:pt x="298" y="284"/>
                  </a:lnTo>
                  <a:lnTo>
                    <a:pt x="298" y="284"/>
                  </a:lnTo>
                  <a:lnTo>
                    <a:pt x="298" y="284"/>
                  </a:lnTo>
                  <a:lnTo>
                    <a:pt x="298" y="282"/>
                  </a:lnTo>
                  <a:lnTo>
                    <a:pt x="298" y="282"/>
                  </a:lnTo>
                  <a:lnTo>
                    <a:pt x="298" y="282"/>
                  </a:lnTo>
                  <a:lnTo>
                    <a:pt x="298" y="282"/>
                  </a:lnTo>
                  <a:lnTo>
                    <a:pt x="296" y="282"/>
                  </a:lnTo>
                  <a:lnTo>
                    <a:pt x="296" y="282"/>
                  </a:lnTo>
                  <a:lnTo>
                    <a:pt x="293" y="282"/>
                  </a:lnTo>
                  <a:lnTo>
                    <a:pt x="291" y="282"/>
                  </a:lnTo>
                  <a:lnTo>
                    <a:pt x="289" y="284"/>
                  </a:lnTo>
                  <a:lnTo>
                    <a:pt x="284" y="289"/>
                  </a:lnTo>
                  <a:lnTo>
                    <a:pt x="279" y="292"/>
                  </a:lnTo>
                  <a:lnTo>
                    <a:pt x="275" y="296"/>
                  </a:lnTo>
                  <a:lnTo>
                    <a:pt x="275" y="296"/>
                  </a:lnTo>
                  <a:lnTo>
                    <a:pt x="275" y="296"/>
                  </a:lnTo>
                  <a:lnTo>
                    <a:pt x="275" y="296"/>
                  </a:lnTo>
                  <a:lnTo>
                    <a:pt x="275" y="296"/>
                  </a:lnTo>
                  <a:lnTo>
                    <a:pt x="275" y="296"/>
                  </a:lnTo>
                  <a:lnTo>
                    <a:pt x="272" y="296"/>
                  </a:lnTo>
                  <a:lnTo>
                    <a:pt x="272" y="294"/>
                  </a:lnTo>
                  <a:lnTo>
                    <a:pt x="272" y="294"/>
                  </a:lnTo>
                  <a:lnTo>
                    <a:pt x="272" y="294"/>
                  </a:lnTo>
                  <a:lnTo>
                    <a:pt x="270" y="294"/>
                  </a:lnTo>
                  <a:lnTo>
                    <a:pt x="270" y="294"/>
                  </a:lnTo>
                  <a:lnTo>
                    <a:pt x="270" y="294"/>
                  </a:lnTo>
                  <a:lnTo>
                    <a:pt x="270" y="294"/>
                  </a:lnTo>
                  <a:lnTo>
                    <a:pt x="270" y="292"/>
                  </a:lnTo>
                  <a:lnTo>
                    <a:pt x="267" y="292"/>
                  </a:lnTo>
                  <a:lnTo>
                    <a:pt x="267" y="292"/>
                  </a:lnTo>
                  <a:lnTo>
                    <a:pt x="265" y="292"/>
                  </a:lnTo>
                  <a:lnTo>
                    <a:pt x="265" y="292"/>
                  </a:lnTo>
                  <a:lnTo>
                    <a:pt x="263" y="292"/>
                  </a:lnTo>
                  <a:lnTo>
                    <a:pt x="263" y="294"/>
                  </a:lnTo>
                  <a:lnTo>
                    <a:pt x="263" y="294"/>
                  </a:lnTo>
                  <a:lnTo>
                    <a:pt x="260" y="294"/>
                  </a:lnTo>
                  <a:lnTo>
                    <a:pt x="260" y="296"/>
                  </a:lnTo>
                  <a:lnTo>
                    <a:pt x="260" y="296"/>
                  </a:lnTo>
                  <a:lnTo>
                    <a:pt x="260" y="296"/>
                  </a:lnTo>
                  <a:lnTo>
                    <a:pt x="260" y="296"/>
                  </a:lnTo>
                  <a:lnTo>
                    <a:pt x="260" y="299"/>
                  </a:lnTo>
                  <a:lnTo>
                    <a:pt x="260" y="299"/>
                  </a:lnTo>
                  <a:lnTo>
                    <a:pt x="263" y="301"/>
                  </a:lnTo>
                  <a:lnTo>
                    <a:pt x="263" y="301"/>
                  </a:lnTo>
                  <a:lnTo>
                    <a:pt x="263" y="303"/>
                  </a:lnTo>
                  <a:lnTo>
                    <a:pt x="263" y="303"/>
                  </a:lnTo>
                  <a:lnTo>
                    <a:pt x="263" y="306"/>
                  </a:lnTo>
                  <a:lnTo>
                    <a:pt x="263" y="306"/>
                  </a:lnTo>
                  <a:lnTo>
                    <a:pt x="256" y="310"/>
                  </a:lnTo>
                  <a:lnTo>
                    <a:pt x="256" y="310"/>
                  </a:lnTo>
                  <a:lnTo>
                    <a:pt x="256" y="310"/>
                  </a:lnTo>
                  <a:lnTo>
                    <a:pt x="253" y="310"/>
                  </a:lnTo>
                  <a:lnTo>
                    <a:pt x="253" y="310"/>
                  </a:lnTo>
                  <a:lnTo>
                    <a:pt x="251" y="310"/>
                  </a:lnTo>
                  <a:lnTo>
                    <a:pt x="248" y="313"/>
                  </a:lnTo>
                  <a:lnTo>
                    <a:pt x="248" y="313"/>
                  </a:lnTo>
                  <a:lnTo>
                    <a:pt x="239" y="315"/>
                  </a:lnTo>
                  <a:lnTo>
                    <a:pt x="232" y="320"/>
                  </a:lnTo>
                  <a:lnTo>
                    <a:pt x="230" y="322"/>
                  </a:lnTo>
                  <a:lnTo>
                    <a:pt x="230" y="320"/>
                  </a:lnTo>
                  <a:lnTo>
                    <a:pt x="230" y="320"/>
                  </a:lnTo>
                  <a:lnTo>
                    <a:pt x="230" y="320"/>
                  </a:lnTo>
                  <a:lnTo>
                    <a:pt x="230" y="320"/>
                  </a:lnTo>
                  <a:lnTo>
                    <a:pt x="230" y="320"/>
                  </a:lnTo>
                  <a:lnTo>
                    <a:pt x="227" y="320"/>
                  </a:lnTo>
                  <a:lnTo>
                    <a:pt x="227" y="318"/>
                  </a:lnTo>
                  <a:lnTo>
                    <a:pt x="222" y="315"/>
                  </a:lnTo>
                  <a:lnTo>
                    <a:pt x="220" y="315"/>
                  </a:lnTo>
                  <a:lnTo>
                    <a:pt x="220" y="315"/>
                  </a:lnTo>
                  <a:lnTo>
                    <a:pt x="218" y="313"/>
                  </a:lnTo>
                  <a:lnTo>
                    <a:pt x="218" y="313"/>
                  </a:lnTo>
                  <a:lnTo>
                    <a:pt x="218" y="313"/>
                  </a:lnTo>
                  <a:lnTo>
                    <a:pt x="215" y="313"/>
                  </a:lnTo>
                  <a:lnTo>
                    <a:pt x="215" y="313"/>
                  </a:lnTo>
                  <a:lnTo>
                    <a:pt x="213" y="313"/>
                  </a:lnTo>
                  <a:lnTo>
                    <a:pt x="213" y="313"/>
                  </a:lnTo>
                  <a:lnTo>
                    <a:pt x="213" y="315"/>
                  </a:lnTo>
                  <a:lnTo>
                    <a:pt x="213" y="315"/>
                  </a:lnTo>
                  <a:lnTo>
                    <a:pt x="213" y="318"/>
                  </a:lnTo>
                  <a:lnTo>
                    <a:pt x="213" y="318"/>
                  </a:lnTo>
                  <a:lnTo>
                    <a:pt x="211" y="320"/>
                  </a:lnTo>
                  <a:lnTo>
                    <a:pt x="211" y="320"/>
                  </a:lnTo>
                  <a:lnTo>
                    <a:pt x="211" y="322"/>
                  </a:lnTo>
                  <a:lnTo>
                    <a:pt x="206" y="322"/>
                  </a:lnTo>
                  <a:lnTo>
                    <a:pt x="204" y="322"/>
                  </a:lnTo>
                  <a:lnTo>
                    <a:pt x="204" y="322"/>
                  </a:lnTo>
                  <a:lnTo>
                    <a:pt x="204" y="325"/>
                  </a:lnTo>
                  <a:lnTo>
                    <a:pt x="199" y="329"/>
                  </a:lnTo>
                  <a:lnTo>
                    <a:pt x="199" y="332"/>
                  </a:lnTo>
                  <a:lnTo>
                    <a:pt x="199" y="332"/>
                  </a:lnTo>
                  <a:lnTo>
                    <a:pt x="196" y="332"/>
                  </a:lnTo>
                  <a:lnTo>
                    <a:pt x="189" y="332"/>
                  </a:lnTo>
                  <a:lnTo>
                    <a:pt x="189" y="332"/>
                  </a:lnTo>
                  <a:lnTo>
                    <a:pt x="185" y="332"/>
                  </a:lnTo>
                  <a:lnTo>
                    <a:pt x="182" y="329"/>
                  </a:lnTo>
                  <a:lnTo>
                    <a:pt x="182" y="329"/>
                  </a:lnTo>
                  <a:lnTo>
                    <a:pt x="180" y="329"/>
                  </a:lnTo>
                  <a:lnTo>
                    <a:pt x="178" y="327"/>
                  </a:lnTo>
                  <a:lnTo>
                    <a:pt x="178" y="327"/>
                  </a:lnTo>
                  <a:lnTo>
                    <a:pt x="178" y="327"/>
                  </a:lnTo>
                  <a:lnTo>
                    <a:pt x="178" y="325"/>
                  </a:lnTo>
                  <a:lnTo>
                    <a:pt x="178" y="325"/>
                  </a:lnTo>
                  <a:lnTo>
                    <a:pt x="175" y="325"/>
                  </a:lnTo>
                  <a:lnTo>
                    <a:pt x="173" y="325"/>
                  </a:lnTo>
                  <a:lnTo>
                    <a:pt x="173" y="325"/>
                  </a:lnTo>
                  <a:lnTo>
                    <a:pt x="170" y="327"/>
                  </a:lnTo>
                  <a:lnTo>
                    <a:pt x="170" y="325"/>
                  </a:lnTo>
                  <a:lnTo>
                    <a:pt x="168" y="325"/>
                  </a:lnTo>
                  <a:lnTo>
                    <a:pt x="168" y="325"/>
                  </a:lnTo>
                  <a:lnTo>
                    <a:pt x="168" y="325"/>
                  </a:lnTo>
                  <a:lnTo>
                    <a:pt x="168" y="325"/>
                  </a:lnTo>
                  <a:lnTo>
                    <a:pt x="166" y="322"/>
                  </a:lnTo>
                  <a:lnTo>
                    <a:pt x="166" y="322"/>
                  </a:lnTo>
                  <a:lnTo>
                    <a:pt x="166" y="320"/>
                  </a:lnTo>
                  <a:lnTo>
                    <a:pt x="163" y="320"/>
                  </a:lnTo>
                  <a:lnTo>
                    <a:pt x="159" y="318"/>
                  </a:lnTo>
                  <a:lnTo>
                    <a:pt x="159" y="318"/>
                  </a:lnTo>
                  <a:lnTo>
                    <a:pt x="159" y="318"/>
                  </a:lnTo>
                  <a:lnTo>
                    <a:pt x="159" y="315"/>
                  </a:lnTo>
                  <a:lnTo>
                    <a:pt x="159" y="315"/>
                  </a:lnTo>
                  <a:lnTo>
                    <a:pt x="156" y="315"/>
                  </a:lnTo>
                  <a:lnTo>
                    <a:pt x="156" y="313"/>
                  </a:lnTo>
                  <a:lnTo>
                    <a:pt x="156" y="310"/>
                  </a:lnTo>
                  <a:lnTo>
                    <a:pt x="156" y="310"/>
                  </a:lnTo>
                  <a:lnTo>
                    <a:pt x="156" y="310"/>
                  </a:lnTo>
                  <a:lnTo>
                    <a:pt x="156" y="310"/>
                  </a:lnTo>
                  <a:lnTo>
                    <a:pt x="156" y="308"/>
                  </a:lnTo>
                  <a:lnTo>
                    <a:pt x="156" y="308"/>
                  </a:lnTo>
                  <a:lnTo>
                    <a:pt x="156" y="308"/>
                  </a:lnTo>
                  <a:lnTo>
                    <a:pt x="152" y="306"/>
                  </a:lnTo>
                  <a:lnTo>
                    <a:pt x="152" y="306"/>
                  </a:lnTo>
                  <a:lnTo>
                    <a:pt x="152" y="306"/>
                  </a:lnTo>
                  <a:lnTo>
                    <a:pt x="152" y="306"/>
                  </a:lnTo>
                  <a:lnTo>
                    <a:pt x="152" y="303"/>
                  </a:lnTo>
                  <a:lnTo>
                    <a:pt x="152" y="303"/>
                  </a:lnTo>
                  <a:lnTo>
                    <a:pt x="154" y="301"/>
                  </a:lnTo>
                  <a:lnTo>
                    <a:pt x="154" y="301"/>
                  </a:lnTo>
                  <a:lnTo>
                    <a:pt x="154" y="301"/>
                  </a:lnTo>
                  <a:lnTo>
                    <a:pt x="154" y="301"/>
                  </a:lnTo>
                  <a:lnTo>
                    <a:pt x="154" y="301"/>
                  </a:lnTo>
                  <a:lnTo>
                    <a:pt x="154" y="299"/>
                  </a:lnTo>
                  <a:lnTo>
                    <a:pt x="154" y="299"/>
                  </a:lnTo>
                  <a:lnTo>
                    <a:pt x="152" y="299"/>
                  </a:lnTo>
                  <a:lnTo>
                    <a:pt x="152" y="299"/>
                  </a:lnTo>
                  <a:lnTo>
                    <a:pt x="152" y="296"/>
                  </a:lnTo>
                  <a:lnTo>
                    <a:pt x="147" y="303"/>
                  </a:lnTo>
                  <a:lnTo>
                    <a:pt x="140" y="310"/>
                  </a:lnTo>
                  <a:lnTo>
                    <a:pt x="135" y="318"/>
                  </a:lnTo>
                  <a:lnTo>
                    <a:pt x="125" y="327"/>
                  </a:lnTo>
                  <a:lnTo>
                    <a:pt x="118" y="336"/>
                  </a:lnTo>
                  <a:lnTo>
                    <a:pt x="116" y="336"/>
                  </a:lnTo>
                  <a:lnTo>
                    <a:pt x="109" y="341"/>
                  </a:lnTo>
                  <a:lnTo>
                    <a:pt x="102" y="346"/>
                  </a:lnTo>
                  <a:lnTo>
                    <a:pt x="92" y="353"/>
                  </a:lnTo>
                  <a:lnTo>
                    <a:pt x="88" y="358"/>
                  </a:lnTo>
                  <a:lnTo>
                    <a:pt x="88" y="360"/>
                  </a:lnTo>
                  <a:lnTo>
                    <a:pt x="85" y="360"/>
                  </a:lnTo>
                  <a:lnTo>
                    <a:pt x="88" y="363"/>
                  </a:lnTo>
                  <a:lnTo>
                    <a:pt x="88" y="365"/>
                  </a:lnTo>
                  <a:lnTo>
                    <a:pt x="88" y="367"/>
                  </a:lnTo>
                  <a:lnTo>
                    <a:pt x="88" y="367"/>
                  </a:lnTo>
                  <a:lnTo>
                    <a:pt x="88" y="367"/>
                  </a:lnTo>
                  <a:lnTo>
                    <a:pt x="88" y="370"/>
                  </a:lnTo>
                  <a:lnTo>
                    <a:pt x="88" y="370"/>
                  </a:lnTo>
                  <a:lnTo>
                    <a:pt x="88" y="370"/>
                  </a:lnTo>
                  <a:lnTo>
                    <a:pt x="85" y="370"/>
                  </a:lnTo>
                  <a:lnTo>
                    <a:pt x="78" y="377"/>
                  </a:lnTo>
                  <a:lnTo>
                    <a:pt x="76" y="379"/>
                  </a:lnTo>
                  <a:lnTo>
                    <a:pt x="76" y="379"/>
                  </a:lnTo>
                  <a:lnTo>
                    <a:pt x="73" y="381"/>
                  </a:lnTo>
                  <a:lnTo>
                    <a:pt x="76" y="384"/>
                  </a:lnTo>
                  <a:lnTo>
                    <a:pt x="76" y="384"/>
                  </a:lnTo>
                  <a:lnTo>
                    <a:pt x="76" y="384"/>
                  </a:lnTo>
                  <a:lnTo>
                    <a:pt x="76" y="386"/>
                  </a:lnTo>
                  <a:lnTo>
                    <a:pt x="76" y="386"/>
                  </a:lnTo>
                  <a:lnTo>
                    <a:pt x="76" y="389"/>
                  </a:lnTo>
                  <a:lnTo>
                    <a:pt x="76" y="389"/>
                  </a:lnTo>
                  <a:lnTo>
                    <a:pt x="76" y="389"/>
                  </a:lnTo>
                  <a:lnTo>
                    <a:pt x="73" y="391"/>
                  </a:lnTo>
                  <a:lnTo>
                    <a:pt x="73" y="391"/>
                  </a:lnTo>
                  <a:lnTo>
                    <a:pt x="66" y="393"/>
                  </a:lnTo>
                  <a:lnTo>
                    <a:pt x="62" y="398"/>
                  </a:lnTo>
                  <a:lnTo>
                    <a:pt x="57" y="398"/>
                  </a:lnTo>
                  <a:lnTo>
                    <a:pt x="57" y="398"/>
                  </a:lnTo>
                  <a:lnTo>
                    <a:pt x="57" y="398"/>
                  </a:lnTo>
                  <a:lnTo>
                    <a:pt x="55" y="400"/>
                  </a:lnTo>
                  <a:lnTo>
                    <a:pt x="55" y="405"/>
                  </a:lnTo>
                  <a:lnTo>
                    <a:pt x="52" y="407"/>
                  </a:lnTo>
                  <a:lnTo>
                    <a:pt x="52" y="407"/>
                  </a:lnTo>
                  <a:lnTo>
                    <a:pt x="52" y="407"/>
                  </a:lnTo>
                  <a:lnTo>
                    <a:pt x="52" y="410"/>
                  </a:lnTo>
                  <a:lnTo>
                    <a:pt x="52" y="410"/>
                  </a:lnTo>
                  <a:lnTo>
                    <a:pt x="52" y="410"/>
                  </a:lnTo>
                  <a:lnTo>
                    <a:pt x="52" y="412"/>
                  </a:lnTo>
                  <a:lnTo>
                    <a:pt x="52" y="412"/>
                  </a:lnTo>
                  <a:lnTo>
                    <a:pt x="50" y="412"/>
                  </a:lnTo>
                  <a:lnTo>
                    <a:pt x="40" y="415"/>
                  </a:lnTo>
                  <a:lnTo>
                    <a:pt x="31" y="419"/>
                  </a:lnTo>
                  <a:lnTo>
                    <a:pt x="29" y="424"/>
                  </a:lnTo>
                  <a:lnTo>
                    <a:pt x="26" y="424"/>
                  </a:lnTo>
                  <a:lnTo>
                    <a:pt x="26" y="424"/>
                  </a:lnTo>
                  <a:lnTo>
                    <a:pt x="24" y="426"/>
                  </a:lnTo>
                  <a:lnTo>
                    <a:pt x="14" y="429"/>
                  </a:lnTo>
                  <a:lnTo>
                    <a:pt x="7" y="434"/>
                  </a:lnTo>
                  <a:lnTo>
                    <a:pt x="7" y="434"/>
                  </a:lnTo>
                  <a:lnTo>
                    <a:pt x="5" y="434"/>
                  </a:lnTo>
                  <a:lnTo>
                    <a:pt x="0" y="438"/>
                  </a:lnTo>
                  <a:lnTo>
                    <a:pt x="12" y="436"/>
                  </a:lnTo>
                  <a:lnTo>
                    <a:pt x="21" y="436"/>
                  </a:lnTo>
                  <a:lnTo>
                    <a:pt x="43" y="431"/>
                  </a:lnTo>
                  <a:lnTo>
                    <a:pt x="52" y="431"/>
                  </a:lnTo>
                  <a:lnTo>
                    <a:pt x="64" y="429"/>
                  </a:lnTo>
                  <a:lnTo>
                    <a:pt x="73" y="429"/>
                  </a:lnTo>
                  <a:lnTo>
                    <a:pt x="83" y="426"/>
                  </a:lnTo>
                  <a:lnTo>
                    <a:pt x="95" y="424"/>
                  </a:lnTo>
                  <a:lnTo>
                    <a:pt x="104" y="424"/>
                  </a:lnTo>
                  <a:lnTo>
                    <a:pt x="116" y="422"/>
                  </a:lnTo>
                  <a:lnTo>
                    <a:pt x="125" y="419"/>
                  </a:lnTo>
                  <a:lnTo>
                    <a:pt x="135" y="417"/>
                  </a:lnTo>
                  <a:lnTo>
                    <a:pt x="147" y="417"/>
                  </a:lnTo>
                  <a:lnTo>
                    <a:pt x="156" y="415"/>
                  </a:lnTo>
                  <a:lnTo>
                    <a:pt x="166" y="412"/>
                  </a:lnTo>
                  <a:lnTo>
                    <a:pt x="170" y="412"/>
                  </a:lnTo>
                  <a:lnTo>
                    <a:pt x="173" y="412"/>
                  </a:lnTo>
                  <a:lnTo>
                    <a:pt x="175" y="410"/>
                  </a:lnTo>
                  <a:lnTo>
                    <a:pt x="175" y="410"/>
                  </a:lnTo>
                  <a:lnTo>
                    <a:pt x="175" y="410"/>
                  </a:lnTo>
                  <a:lnTo>
                    <a:pt x="182" y="407"/>
                  </a:lnTo>
                  <a:lnTo>
                    <a:pt x="192" y="407"/>
                  </a:lnTo>
                  <a:lnTo>
                    <a:pt x="201" y="405"/>
                  </a:lnTo>
                  <a:lnTo>
                    <a:pt x="201" y="407"/>
                  </a:lnTo>
                  <a:lnTo>
                    <a:pt x="201" y="407"/>
                  </a:lnTo>
                  <a:lnTo>
                    <a:pt x="204" y="407"/>
                  </a:lnTo>
                  <a:lnTo>
                    <a:pt x="204" y="407"/>
                  </a:lnTo>
                  <a:lnTo>
                    <a:pt x="222" y="405"/>
                  </a:lnTo>
                  <a:lnTo>
                    <a:pt x="239" y="403"/>
                  </a:lnTo>
                  <a:lnTo>
                    <a:pt x="256" y="398"/>
                  </a:lnTo>
                  <a:lnTo>
                    <a:pt x="275" y="396"/>
                  </a:lnTo>
                  <a:lnTo>
                    <a:pt x="291" y="393"/>
                  </a:lnTo>
                  <a:lnTo>
                    <a:pt x="308" y="391"/>
                  </a:lnTo>
                  <a:lnTo>
                    <a:pt x="327" y="389"/>
                  </a:lnTo>
                  <a:lnTo>
                    <a:pt x="343" y="384"/>
                  </a:lnTo>
                  <a:lnTo>
                    <a:pt x="360" y="381"/>
                  </a:lnTo>
                  <a:lnTo>
                    <a:pt x="379" y="379"/>
                  </a:lnTo>
                  <a:lnTo>
                    <a:pt x="395" y="377"/>
                  </a:lnTo>
                  <a:lnTo>
                    <a:pt x="412" y="372"/>
                  </a:lnTo>
                  <a:lnTo>
                    <a:pt x="431" y="370"/>
                  </a:lnTo>
                  <a:lnTo>
                    <a:pt x="447" y="367"/>
                  </a:lnTo>
                  <a:lnTo>
                    <a:pt x="464" y="363"/>
                  </a:lnTo>
                  <a:lnTo>
                    <a:pt x="483" y="360"/>
                  </a:lnTo>
                  <a:lnTo>
                    <a:pt x="499" y="358"/>
                  </a:lnTo>
                  <a:lnTo>
                    <a:pt x="516" y="353"/>
                  </a:lnTo>
                  <a:lnTo>
                    <a:pt x="532" y="351"/>
                  </a:lnTo>
                  <a:lnTo>
                    <a:pt x="551" y="348"/>
                  </a:lnTo>
                  <a:lnTo>
                    <a:pt x="568" y="344"/>
                  </a:lnTo>
                  <a:lnTo>
                    <a:pt x="584" y="341"/>
                  </a:lnTo>
                  <a:lnTo>
                    <a:pt x="603" y="336"/>
                  </a:lnTo>
                  <a:lnTo>
                    <a:pt x="620" y="334"/>
                  </a:lnTo>
                  <a:lnTo>
                    <a:pt x="636" y="329"/>
                  </a:lnTo>
                  <a:lnTo>
                    <a:pt x="655" y="327"/>
                  </a:lnTo>
                  <a:lnTo>
                    <a:pt x="672" y="322"/>
                  </a:lnTo>
                  <a:lnTo>
                    <a:pt x="688" y="320"/>
                  </a:lnTo>
                  <a:lnTo>
                    <a:pt x="705" y="318"/>
                  </a:lnTo>
                  <a:lnTo>
                    <a:pt x="724" y="313"/>
                  </a:lnTo>
                  <a:lnTo>
                    <a:pt x="740" y="310"/>
                  </a:lnTo>
                  <a:lnTo>
                    <a:pt x="755" y="306"/>
                  </a:lnTo>
                  <a:lnTo>
                    <a:pt x="757" y="306"/>
                  </a:lnTo>
                  <a:lnTo>
                    <a:pt x="757" y="306"/>
                  </a:lnTo>
                  <a:lnTo>
                    <a:pt x="757" y="303"/>
                  </a:lnTo>
                  <a:lnTo>
                    <a:pt x="755" y="303"/>
                  </a:lnTo>
                  <a:lnTo>
                    <a:pt x="755" y="301"/>
                  </a:lnTo>
                  <a:lnTo>
                    <a:pt x="759" y="306"/>
                  </a:lnTo>
                  <a:lnTo>
                    <a:pt x="764" y="303"/>
                  </a:lnTo>
                  <a:lnTo>
                    <a:pt x="764" y="303"/>
                  </a:lnTo>
                  <a:lnTo>
                    <a:pt x="762" y="299"/>
                  </a:lnTo>
                  <a:lnTo>
                    <a:pt x="759" y="284"/>
                  </a:lnTo>
                  <a:lnTo>
                    <a:pt x="759" y="284"/>
                  </a:lnTo>
                  <a:lnTo>
                    <a:pt x="762" y="284"/>
                  </a:lnTo>
                  <a:lnTo>
                    <a:pt x="762" y="284"/>
                  </a:lnTo>
                  <a:lnTo>
                    <a:pt x="764" y="284"/>
                  </a:lnTo>
                  <a:lnTo>
                    <a:pt x="764" y="287"/>
                  </a:lnTo>
                  <a:lnTo>
                    <a:pt x="769" y="294"/>
                  </a:lnTo>
                  <a:lnTo>
                    <a:pt x="769" y="294"/>
                  </a:lnTo>
                  <a:lnTo>
                    <a:pt x="771" y="296"/>
                  </a:lnTo>
                  <a:lnTo>
                    <a:pt x="771" y="296"/>
                  </a:lnTo>
                  <a:lnTo>
                    <a:pt x="771" y="299"/>
                  </a:lnTo>
                  <a:lnTo>
                    <a:pt x="771" y="299"/>
                  </a:lnTo>
                  <a:lnTo>
                    <a:pt x="771" y="301"/>
                  </a:lnTo>
                  <a:lnTo>
                    <a:pt x="774" y="303"/>
                  </a:lnTo>
                  <a:lnTo>
                    <a:pt x="774" y="303"/>
                  </a:lnTo>
                  <a:lnTo>
                    <a:pt x="776" y="301"/>
                  </a:lnTo>
                  <a:lnTo>
                    <a:pt x="774" y="296"/>
                  </a:lnTo>
                  <a:lnTo>
                    <a:pt x="757" y="273"/>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 name="Freeform 11">
              <a:extLst>
                <a:ext uri="{FF2B5EF4-FFF2-40B4-BE49-F238E27FC236}">
                  <a16:creationId xmlns:a16="http://schemas.microsoft.com/office/drawing/2014/main" id="{93462FDF-F213-4185-9905-9F237D95C1FB}"/>
                </a:ext>
              </a:extLst>
            </p:cNvPr>
            <p:cNvSpPr>
              <a:spLocks/>
            </p:cNvSpPr>
            <p:nvPr/>
          </p:nvSpPr>
          <p:spPr bwMode="auto">
            <a:xfrm>
              <a:off x="6413500" y="2068493"/>
              <a:ext cx="641747" cy="791766"/>
            </a:xfrm>
            <a:custGeom>
              <a:avLst/>
              <a:gdLst>
                <a:gd name="T0" fmla="*/ 357 w 539"/>
                <a:gd name="T1" fmla="*/ 47 h 665"/>
                <a:gd name="T2" fmla="*/ 354 w 539"/>
                <a:gd name="T3" fmla="*/ 71 h 665"/>
                <a:gd name="T4" fmla="*/ 354 w 539"/>
                <a:gd name="T5" fmla="*/ 92 h 665"/>
                <a:gd name="T6" fmla="*/ 352 w 539"/>
                <a:gd name="T7" fmla="*/ 116 h 665"/>
                <a:gd name="T8" fmla="*/ 350 w 539"/>
                <a:gd name="T9" fmla="*/ 139 h 665"/>
                <a:gd name="T10" fmla="*/ 347 w 539"/>
                <a:gd name="T11" fmla="*/ 154 h 665"/>
                <a:gd name="T12" fmla="*/ 347 w 539"/>
                <a:gd name="T13" fmla="*/ 154 h 665"/>
                <a:gd name="T14" fmla="*/ 347 w 539"/>
                <a:gd name="T15" fmla="*/ 154 h 665"/>
                <a:gd name="T16" fmla="*/ 383 w 539"/>
                <a:gd name="T17" fmla="*/ 158 h 665"/>
                <a:gd name="T18" fmla="*/ 418 w 539"/>
                <a:gd name="T19" fmla="*/ 161 h 665"/>
                <a:gd name="T20" fmla="*/ 454 w 539"/>
                <a:gd name="T21" fmla="*/ 163 h 665"/>
                <a:gd name="T22" fmla="*/ 489 w 539"/>
                <a:gd name="T23" fmla="*/ 168 h 665"/>
                <a:gd name="T24" fmla="*/ 527 w 539"/>
                <a:gd name="T25" fmla="*/ 170 h 665"/>
                <a:gd name="T26" fmla="*/ 537 w 539"/>
                <a:gd name="T27" fmla="*/ 201 h 665"/>
                <a:gd name="T28" fmla="*/ 532 w 539"/>
                <a:gd name="T29" fmla="*/ 248 h 665"/>
                <a:gd name="T30" fmla="*/ 527 w 539"/>
                <a:gd name="T31" fmla="*/ 293 h 665"/>
                <a:gd name="T32" fmla="*/ 525 w 539"/>
                <a:gd name="T33" fmla="*/ 341 h 665"/>
                <a:gd name="T34" fmla="*/ 520 w 539"/>
                <a:gd name="T35" fmla="*/ 385 h 665"/>
                <a:gd name="T36" fmla="*/ 518 w 539"/>
                <a:gd name="T37" fmla="*/ 433 h 665"/>
                <a:gd name="T38" fmla="*/ 513 w 539"/>
                <a:gd name="T39" fmla="*/ 478 h 665"/>
                <a:gd name="T40" fmla="*/ 508 w 539"/>
                <a:gd name="T41" fmla="*/ 525 h 665"/>
                <a:gd name="T42" fmla="*/ 506 w 539"/>
                <a:gd name="T43" fmla="*/ 572 h 665"/>
                <a:gd name="T44" fmla="*/ 501 w 539"/>
                <a:gd name="T45" fmla="*/ 617 h 665"/>
                <a:gd name="T46" fmla="*/ 499 w 539"/>
                <a:gd name="T47" fmla="*/ 665 h 665"/>
                <a:gd name="T48" fmla="*/ 451 w 539"/>
                <a:gd name="T49" fmla="*/ 660 h 665"/>
                <a:gd name="T50" fmla="*/ 404 w 539"/>
                <a:gd name="T51" fmla="*/ 655 h 665"/>
                <a:gd name="T52" fmla="*/ 357 w 539"/>
                <a:gd name="T53" fmla="*/ 651 h 665"/>
                <a:gd name="T54" fmla="*/ 312 w 539"/>
                <a:gd name="T55" fmla="*/ 648 h 665"/>
                <a:gd name="T56" fmla="*/ 265 w 539"/>
                <a:gd name="T57" fmla="*/ 643 h 665"/>
                <a:gd name="T58" fmla="*/ 217 w 539"/>
                <a:gd name="T59" fmla="*/ 636 h 665"/>
                <a:gd name="T60" fmla="*/ 172 w 539"/>
                <a:gd name="T61" fmla="*/ 632 h 665"/>
                <a:gd name="T62" fmla="*/ 125 w 539"/>
                <a:gd name="T63" fmla="*/ 627 h 665"/>
                <a:gd name="T64" fmla="*/ 78 w 539"/>
                <a:gd name="T65" fmla="*/ 622 h 665"/>
                <a:gd name="T66" fmla="*/ 30 w 539"/>
                <a:gd name="T67" fmla="*/ 615 h 665"/>
                <a:gd name="T68" fmla="*/ 2 w 539"/>
                <a:gd name="T69" fmla="*/ 591 h 665"/>
                <a:gd name="T70" fmla="*/ 9 w 539"/>
                <a:gd name="T71" fmla="*/ 535 h 665"/>
                <a:gd name="T72" fmla="*/ 19 w 539"/>
                <a:gd name="T73" fmla="*/ 478 h 665"/>
                <a:gd name="T74" fmla="*/ 26 w 539"/>
                <a:gd name="T75" fmla="*/ 419 h 665"/>
                <a:gd name="T76" fmla="*/ 33 w 539"/>
                <a:gd name="T77" fmla="*/ 362 h 665"/>
                <a:gd name="T78" fmla="*/ 40 w 539"/>
                <a:gd name="T79" fmla="*/ 305 h 665"/>
                <a:gd name="T80" fmla="*/ 47 w 539"/>
                <a:gd name="T81" fmla="*/ 248 h 665"/>
                <a:gd name="T82" fmla="*/ 54 w 539"/>
                <a:gd name="T83" fmla="*/ 189 h 665"/>
                <a:gd name="T84" fmla="*/ 61 w 539"/>
                <a:gd name="T85" fmla="*/ 132 h 665"/>
                <a:gd name="T86" fmla="*/ 68 w 539"/>
                <a:gd name="T87" fmla="*/ 75 h 665"/>
                <a:gd name="T88" fmla="*/ 75 w 539"/>
                <a:gd name="T89" fmla="*/ 19 h 665"/>
                <a:gd name="T90" fmla="*/ 113 w 539"/>
                <a:gd name="T91" fmla="*/ 4 h 665"/>
                <a:gd name="T92" fmla="*/ 165 w 539"/>
                <a:gd name="T93" fmla="*/ 12 h 665"/>
                <a:gd name="T94" fmla="*/ 220 w 539"/>
                <a:gd name="T95" fmla="*/ 16 h 665"/>
                <a:gd name="T96" fmla="*/ 272 w 539"/>
                <a:gd name="T97" fmla="*/ 23 h 665"/>
                <a:gd name="T98" fmla="*/ 324 w 539"/>
                <a:gd name="T99" fmla="*/ 28 h 665"/>
                <a:gd name="T100" fmla="*/ 359 w 539"/>
                <a:gd name="T101" fmla="*/ 33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39" h="665">
                  <a:moveTo>
                    <a:pt x="359" y="33"/>
                  </a:moveTo>
                  <a:lnTo>
                    <a:pt x="359" y="40"/>
                  </a:lnTo>
                  <a:lnTo>
                    <a:pt x="357" y="47"/>
                  </a:lnTo>
                  <a:lnTo>
                    <a:pt x="357" y="54"/>
                  </a:lnTo>
                  <a:lnTo>
                    <a:pt x="357" y="61"/>
                  </a:lnTo>
                  <a:lnTo>
                    <a:pt x="354" y="71"/>
                  </a:lnTo>
                  <a:lnTo>
                    <a:pt x="354" y="78"/>
                  </a:lnTo>
                  <a:lnTo>
                    <a:pt x="354" y="85"/>
                  </a:lnTo>
                  <a:lnTo>
                    <a:pt x="354" y="92"/>
                  </a:lnTo>
                  <a:lnTo>
                    <a:pt x="352" y="101"/>
                  </a:lnTo>
                  <a:lnTo>
                    <a:pt x="352" y="109"/>
                  </a:lnTo>
                  <a:lnTo>
                    <a:pt x="352" y="116"/>
                  </a:lnTo>
                  <a:lnTo>
                    <a:pt x="350" y="123"/>
                  </a:lnTo>
                  <a:lnTo>
                    <a:pt x="350" y="130"/>
                  </a:lnTo>
                  <a:lnTo>
                    <a:pt x="350" y="139"/>
                  </a:lnTo>
                  <a:lnTo>
                    <a:pt x="347" y="146"/>
                  </a:lnTo>
                  <a:lnTo>
                    <a:pt x="347" y="154"/>
                  </a:lnTo>
                  <a:lnTo>
                    <a:pt x="347" y="154"/>
                  </a:lnTo>
                  <a:lnTo>
                    <a:pt x="347" y="154"/>
                  </a:lnTo>
                  <a:lnTo>
                    <a:pt x="347" y="154"/>
                  </a:lnTo>
                  <a:lnTo>
                    <a:pt x="347" y="154"/>
                  </a:lnTo>
                  <a:lnTo>
                    <a:pt x="347" y="154"/>
                  </a:lnTo>
                  <a:lnTo>
                    <a:pt x="347" y="154"/>
                  </a:lnTo>
                  <a:lnTo>
                    <a:pt x="347" y="154"/>
                  </a:lnTo>
                  <a:lnTo>
                    <a:pt x="359" y="156"/>
                  </a:lnTo>
                  <a:lnTo>
                    <a:pt x="371" y="156"/>
                  </a:lnTo>
                  <a:lnTo>
                    <a:pt x="383" y="158"/>
                  </a:lnTo>
                  <a:lnTo>
                    <a:pt x="395" y="158"/>
                  </a:lnTo>
                  <a:lnTo>
                    <a:pt x="406" y="161"/>
                  </a:lnTo>
                  <a:lnTo>
                    <a:pt x="418" y="161"/>
                  </a:lnTo>
                  <a:lnTo>
                    <a:pt x="430" y="163"/>
                  </a:lnTo>
                  <a:lnTo>
                    <a:pt x="442" y="163"/>
                  </a:lnTo>
                  <a:lnTo>
                    <a:pt x="454" y="163"/>
                  </a:lnTo>
                  <a:lnTo>
                    <a:pt x="466" y="165"/>
                  </a:lnTo>
                  <a:lnTo>
                    <a:pt x="477" y="165"/>
                  </a:lnTo>
                  <a:lnTo>
                    <a:pt x="489" y="168"/>
                  </a:lnTo>
                  <a:lnTo>
                    <a:pt x="503" y="168"/>
                  </a:lnTo>
                  <a:lnTo>
                    <a:pt x="515" y="170"/>
                  </a:lnTo>
                  <a:lnTo>
                    <a:pt x="527" y="170"/>
                  </a:lnTo>
                  <a:lnTo>
                    <a:pt x="539" y="172"/>
                  </a:lnTo>
                  <a:lnTo>
                    <a:pt x="537" y="187"/>
                  </a:lnTo>
                  <a:lnTo>
                    <a:pt x="537" y="201"/>
                  </a:lnTo>
                  <a:lnTo>
                    <a:pt x="534" y="217"/>
                  </a:lnTo>
                  <a:lnTo>
                    <a:pt x="534" y="232"/>
                  </a:lnTo>
                  <a:lnTo>
                    <a:pt x="532" y="248"/>
                  </a:lnTo>
                  <a:lnTo>
                    <a:pt x="529" y="262"/>
                  </a:lnTo>
                  <a:lnTo>
                    <a:pt x="529" y="279"/>
                  </a:lnTo>
                  <a:lnTo>
                    <a:pt x="527" y="293"/>
                  </a:lnTo>
                  <a:lnTo>
                    <a:pt x="527" y="310"/>
                  </a:lnTo>
                  <a:lnTo>
                    <a:pt x="525" y="324"/>
                  </a:lnTo>
                  <a:lnTo>
                    <a:pt x="525" y="341"/>
                  </a:lnTo>
                  <a:lnTo>
                    <a:pt x="522" y="355"/>
                  </a:lnTo>
                  <a:lnTo>
                    <a:pt x="522" y="371"/>
                  </a:lnTo>
                  <a:lnTo>
                    <a:pt x="520" y="385"/>
                  </a:lnTo>
                  <a:lnTo>
                    <a:pt x="520" y="402"/>
                  </a:lnTo>
                  <a:lnTo>
                    <a:pt x="518" y="416"/>
                  </a:lnTo>
                  <a:lnTo>
                    <a:pt x="518" y="433"/>
                  </a:lnTo>
                  <a:lnTo>
                    <a:pt x="515" y="447"/>
                  </a:lnTo>
                  <a:lnTo>
                    <a:pt x="515" y="464"/>
                  </a:lnTo>
                  <a:lnTo>
                    <a:pt x="513" y="478"/>
                  </a:lnTo>
                  <a:lnTo>
                    <a:pt x="511" y="494"/>
                  </a:lnTo>
                  <a:lnTo>
                    <a:pt x="511" y="509"/>
                  </a:lnTo>
                  <a:lnTo>
                    <a:pt x="508" y="525"/>
                  </a:lnTo>
                  <a:lnTo>
                    <a:pt x="508" y="542"/>
                  </a:lnTo>
                  <a:lnTo>
                    <a:pt x="506" y="556"/>
                  </a:lnTo>
                  <a:lnTo>
                    <a:pt x="506" y="572"/>
                  </a:lnTo>
                  <a:lnTo>
                    <a:pt x="503" y="587"/>
                  </a:lnTo>
                  <a:lnTo>
                    <a:pt x="503" y="603"/>
                  </a:lnTo>
                  <a:lnTo>
                    <a:pt x="501" y="617"/>
                  </a:lnTo>
                  <a:lnTo>
                    <a:pt x="501" y="634"/>
                  </a:lnTo>
                  <a:lnTo>
                    <a:pt x="499" y="648"/>
                  </a:lnTo>
                  <a:lnTo>
                    <a:pt x="499" y="665"/>
                  </a:lnTo>
                  <a:lnTo>
                    <a:pt x="482" y="662"/>
                  </a:lnTo>
                  <a:lnTo>
                    <a:pt x="466" y="662"/>
                  </a:lnTo>
                  <a:lnTo>
                    <a:pt x="451" y="660"/>
                  </a:lnTo>
                  <a:lnTo>
                    <a:pt x="435" y="658"/>
                  </a:lnTo>
                  <a:lnTo>
                    <a:pt x="421" y="658"/>
                  </a:lnTo>
                  <a:lnTo>
                    <a:pt x="404" y="655"/>
                  </a:lnTo>
                  <a:lnTo>
                    <a:pt x="390" y="655"/>
                  </a:lnTo>
                  <a:lnTo>
                    <a:pt x="373" y="653"/>
                  </a:lnTo>
                  <a:lnTo>
                    <a:pt x="357" y="651"/>
                  </a:lnTo>
                  <a:lnTo>
                    <a:pt x="343" y="651"/>
                  </a:lnTo>
                  <a:lnTo>
                    <a:pt x="326" y="648"/>
                  </a:lnTo>
                  <a:lnTo>
                    <a:pt x="312" y="648"/>
                  </a:lnTo>
                  <a:lnTo>
                    <a:pt x="295" y="646"/>
                  </a:lnTo>
                  <a:lnTo>
                    <a:pt x="279" y="643"/>
                  </a:lnTo>
                  <a:lnTo>
                    <a:pt x="265" y="643"/>
                  </a:lnTo>
                  <a:lnTo>
                    <a:pt x="248" y="641"/>
                  </a:lnTo>
                  <a:lnTo>
                    <a:pt x="234" y="639"/>
                  </a:lnTo>
                  <a:lnTo>
                    <a:pt x="217" y="636"/>
                  </a:lnTo>
                  <a:lnTo>
                    <a:pt x="203" y="636"/>
                  </a:lnTo>
                  <a:lnTo>
                    <a:pt x="187" y="634"/>
                  </a:lnTo>
                  <a:lnTo>
                    <a:pt x="172" y="632"/>
                  </a:lnTo>
                  <a:lnTo>
                    <a:pt x="156" y="632"/>
                  </a:lnTo>
                  <a:lnTo>
                    <a:pt x="139" y="629"/>
                  </a:lnTo>
                  <a:lnTo>
                    <a:pt x="125" y="627"/>
                  </a:lnTo>
                  <a:lnTo>
                    <a:pt x="108" y="625"/>
                  </a:lnTo>
                  <a:lnTo>
                    <a:pt x="94" y="622"/>
                  </a:lnTo>
                  <a:lnTo>
                    <a:pt x="78" y="622"/>
                  </a:lnTo>
                  <a:lnTo>
                    <a:pt x="64" y="620"/>
                  </a:lnTo>
                  <a:lnTo>
                    <a:pt x="47" y="617"/>
                  </a:lnTo>
                  <a:lnTo>
                    <a:pt x="30" y="615"/>
                  </a:lnTo>
                  <a:lnTo>
                    <a:pt x="16" y="613"/>
                  </a:lnTo>
                  <a:lnTo>
                    <a:pt x="0" y="613"/>
                  </a:lnTo>
                  <a:lnTo>
                    <a:pt x="2" y="591"/>
                  </a:lnTo>
                  <a:lnTo>
                    <a:pt x="4" y="572"/>
                  </a:lnTo>
                  <a:lnTo>
                    <a:pt x="7" y="554"/>
                  </a:lnTo>
                  <a:lnTo>
                    <a:pt x="9" y="535"/>
                  </a:lnTo>
                  <a:lnTo>
                    <a:pt x="14" y="516"/>
                  </a:lnTo>
                  <a:lnTo>
                    <a:pt x="16" y="497"/>
                  </a:lnTo>
                  <a:lnTo>
                    <a:pt x="19" y="478"/>
                  </a:lnTo>
                  <a:lnTo>
                    <a:pt x="21" y="459"/>
                  </a:lnTo>
                  <a:lnTo>
                    <a:pt x="23" y="440"/>
                  </a:lnTo>
                  <a:lnTo>
                    <a:pt x="26" y="419"/>
                  </a:lnTo>
                  <a:lnTo>
                    <a:pt x="28" y="400"/>
                  </a:lnTo>
                  <a:lnTo>
                    <a:pt x="30" y="381"/>
                  </a:lnTo>
                  <a:lnTo>
                    <a:pt x="33" y="362"/>
                  </a:lnTo>
                  <a:lnTo>
                    <a:pt x="35" y="343"/>
                  </a:lnTo>
                  <a:lnTo>
                    <a:pt x="37" y="324"/>
                  </a:lnTo>
                  <a:lnTo>
                    <a:pt x="40" y="305"/>
                  </a:lnTo>
                  <a:lnTo>
                    <a:pt x="42" y="286"/>
                  </a:lnTo>
                  <a:lnTo>
                    <a:pt x="45" y="267"/>
                  </a:lnTo>
                  <a:lnTo>
                    <a:pt x="47" y="248"/>
                  </a:lnTo>
                  <a:lnTo>
                    <a:pt x="49" y="229"/>
                  </a:lnTo>
                  <a:lnTo>
                    <a:pt x="52" y="210"/>
                  </a:lnTo>
                  <a:lnTo>
                    <a:pt x="54" y="189"/>
                  </a:lnTo>
                  <a:lnTo>
                    <a:pt x="56" y="170"/>
                  </a:lnTo>
                  <a:lnTo>
                    <a:pt x="59" y="151"/>
                  </a:lnTo>
                  <a:lnTo>
                    <a:pt x="61" y="132"/>
                  </a:lnTo>
                  <a:lnTo>
                    <a:pt x="64" y="113"/>
                  </a:lnTo>
                  <a:lnTo>
                    <a:pt x="66" y="94"/>
                  </a:lnTo>
                  <a:lnTo>
                    <a:pt x="68" y="75"/>
                  </a:lnTo>
                  <a:lnTo>
                    <a:pt x="71" y="56"/>
                  </a:lnTo>
                  <a:lnTo>
                    <a:pt x="73" y="38"/>
                  </a:lnTo>
                  <a:lnTo>
                    <a:pt x="75" y="19"/>
                  </a:lnTo>
                  <a:lnTo>
                    <a:pt x="78" y="0"/>
                  </a:lnTo>
                  <a:lnTo>
                    <a:pt x="97" y="2"/>
                  </a:lnTo>
                  <a:lnTo>
                    <a:pt x="113" y="4"/>
                  </a:lnTo>
                  <a:lnTo>
                    <a:pt x="130" y="7"/>
                  </a:lnTo>
                  <a:lnTo>
                    <a:pt x="149" y="9"/>
                  </a:lnTo>
                  <a:lnTo>
                    <a:pt x="165" y="12"/>
                  </a:lnTo>
                  <a:lnTo>
                    <a:pt x="184" y="14"/>
                  </a:lnTo>
                  <a:lnTo>
                    <a:pt x="201" y="14"/>
                  </a:lnTo>
                  <a:lnTo>
                    <a:pt x="220" y="16"/>
                  </a:lnTo>
                  <a:lnTo>
                    <a:pt x="236" y="19"/>
                  </a:lnTo>
                  <a:lnTo>
                    <a:pt x="253" y="21"/>
                  </a:lnTo>
                  <a:lnTo>
                    <a:pt x="272" y="23"/>
                  </a:lnTo>
                  <a:lnTo>
                    <a:pt x="288" y="26"/>
                  </a:lnTo>
                  <a:lnTo>
                    <a:pt x="307" y="26"/>
                  </a:lnTo>
                  <a:lnTo>
                    <a:pt x="324" y="28"/>
                  </a:lnTo>
                  <a:lnTo>
                    <a:pt x="343" y="30"/>
                  </a:lnTo>
                  <a:lnTo>
                    <a:pt x="359" y="33"/>
                  </a:lnTo>
                  <a:lnTo>
                    <a:pt x="359" y="33"/>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 name="Freeform 12">
              <a:extLst>
                <a:ext uri="{FF2B5EF4-FFF2-40B4-BE49-F238E27FC236}">
                  <a16:creationId xmlns:a16="http://schemas.microsoft.com/office/drawing/2014/main" id="{761E1056-DF95-4F4E-9556-4639D9EFCC33}"/>
                </a:ext>
              </a:extLst>
            </p:cNvPr>
            <p:cNvSpPr>
              <a:spLocks noEditPoints="1"/>
            </p:cNvSpPr>
            <p:nvPr/>
          </p:nvSpPr>
          <p:spPr bwMode="auto">
            <a:xfrm>
              <a:off x="7243366" y="2972178"/>
              <a:ext cx="1664494" cy="1581150"/>
            </a:xfrm>
            <a:custGeom>
              <a:avLst/>
              <a:gdLst>
                <a:gd name="T0" fmla="*/ 996 w 1398"/>
                <a:gd name="T1" fmla="*/ 1174 h 1328"/>
                <a:gd name="T2" fmla="*/ 1006 w 1398"/>
                <a:gd name="T3" fmla="*/ 1118 h 1328"/>
                <a:gd name="T4" fmla="*/ 1034 w 1398"/>
                <a:gd name="T5" fmla="*/ 1075 h 1328"/>
                <a:gd name="T6" fmla="*/ 1058 w 1398"/>
                <a:gd name="T7" fmla="*/ 1042 h 1328"/>
                <a:gd name="T8" fmla="*/ 1119 w 1398"/>
                <a:gd name="T9" fmla="*/ 997 h 1328"/>
                <a:gd name="T10" fmla="*/ 1275 w 1398"/>
                <a:gd name="T11" fmla="*/ 883 h 1328"/>
                <a:gd name="T12" fmla="*/ 1379 w 1398"/>
                <a:gd name="T13" fmla="*/ 625 h 1328"/>
                <a:gd name="T14" fmla="*/ 1361 w 1398"/>
                <a:gd name="T15" fmla="*/ 597 h 1328"/>
                <a:gd name="T16" fmla="*/ 1337 w 1398"/>
                <a:gd name="T17" fmla="*/ 550 h 1328"/>
                <a:gd name="T18" fmla="*/ 1290 w 1398"/>
                <a:gd name="T19" fmla="*/ 353 h 1328"/>
                <a:gd name="T20" fmla="*/ 1230 w 1398"/>
                <a:gd name="T21" fmla="*/ 325 h 1328"/>
                <a:gd name="T22" fmla="*/ 1178 w 1398"/>
                <a:gd name="T23" fmla="*/ 322 h 1328"/>
                <a:gd name="T24" fmla="*/ 1141 w 1398"/>
                <a:gd name="T25" fmla="*/ 325 h 1328"/>
                <a:gd name="T26" fmla="*/ 1070 w 1398"/>
                <a:gd name="T27" fmla="*/ 337 h 1328"/>
                <a:gd name="T28" fmla="*/ 1034 w 1398"/>
                <a:gd name="T29" fmla="*/ 327 h 1328"/>
                <a:gd name="T30" fmla="*/ 996 w 1398"/>
                <a:gd name="T31" fmla="*/ 339 h 1328"/>
                <a:gd name="T32" fmla="*/ 956 w 1398"/>
                <a:gd name="T33" fmla="*/ 318 h 1328"/>
                <a:gd name="T34" fmla="*/ 869 w 1398"/>
                <a:gd name="T35" fmla="*/ 303 h 1328"/>
                <a:gd name="T36" fmla="*/ 779 w 1398"/>
                <a:gd name="T37" fmla="*/ 263 h 1328"/>
                <a:gd name="T38" fmla="*/ 705 w 1398"/>
                <a:gd name="T39" fmla="*/ 180 h 1328"/>
                <a:gd name="T40" fmla="*/ 395 w 1398"/>
                <a:gd name="T41" fmla="*/ 93 h 1328"/>
                <a:gd name="T42" fmla="*/ 147 w 1398"/>
                <a:gd name="T43" fmla="*/ 552 h 1328"/>
                <a:gd name="T44" fmla="*/ 50 w 1398"/>
                <a:gd name="T45" fmla="*/ 616 h 1328"/>
                <a:gd name="T46" fmla="*/ 142 w 1398"/>
                <a:gd name="T47" fmla="*/ 699 h 1328"/>
                <a:gd name="T48" fmla="*/ 180 w 1398"/>
                <a:gd name="T49" fmla="*/ 734 h 1328"/>
                <a:gd name="T50" fmla="*/ 199 w 1398"/>
                <a:gd name="T51" fmla="*/ 800 h 1328"/>
                <a:gd name="T52" fmla="*/ 249 w 1398"/>
                <a:gd name="T53" fmla="*/ 869 h 1328"/>
                <a:gd name="T54" fmla="*/ 346 w 1398"/>
                <a:gd name="T55" fmla="*/ 931 h 1328"/>
                <a:gd name="T56" fmla="*/ 393 w 1398"/>
                <a:gd name="T57" fmla="*/ 890 h 1328"/>
                <a:gd name="T58" fmla="*/ 414 w 1398"/>
                <a:gd name="T59" fmla="*/ 843 h 1328"/>
                <a:gd name="T60" fmla="*/ 474 w 1398"/>
                <a:gd name="T61" fmla="*/ 836 h 1328"/>
                <a:gd name="T62" fmla="*/ 547 w 1398"/>
                <a:gd name="T63" fmla="*/ 838 h 1328"/>
                <a:gd name="T64" fmla="*/ 594 w 1398"/>
                <a:gd name="T65" fmla="*/ 881 h 1328"/>
                <a:gd name="T66" fmla="*/ 641 w 1398"/>
                <a:gd name="T67" fmla="*/ 954 h 1328"/>
                <a:gd name="T68" fmla="*/ 675 w 1398"/>
                <a:gd name="T69" fmla="*/ 1025 h 1328"/>
                <a:gd name="T70" fmla="*/ 717 w 1398"/>
                <a:gd name="T71" fmla="*/ 1080 h 1328"/>
                <a:gd name="T72" fmla="*/ 760 w 1398"/>
                <a:gd name="T73" fmla="*/ 1115 h 1328"/>
                <a:gd name="T74" fmla="*/ 767 w 1398"/>
                <a:gd name="T75" fmla="*/ 1174 h 1328"/>
                <a:gd name="T76" fmla="*/ 809 w 1398"/>
                <a:gd name="T77" fmla="*/ 1262 h 1328"/>
                <a:gd name="T78" fmla="*/ 857 w 1398"/>
                <a:gd name="T79" fmla="*/ 1281 h 1328"/>
                <a:gd name="T80" fmla="*/ 970 w 1398"/>
                <a:gd name="T81" fmla="*/ 1307 h 1328"/>
                <a:gd name="T82" fmla="*/ 1013 w 1398"/>
                <a:gd name="T83" fmla="*/ 1314 h 1328"/>
                <a:gd name="T84" fmla="*/ 1010 w 1398"/>
                <a:gd name="T85" fmla="*/ 1295 h 1328"/>
                <a:gd name="T86" fmla="*/ 994 w 1398"/>
                <a:gd name="T87" fmla="*/ 1257 h 1328"/>
                <a:gd name="T88" fmla="*/ 977 w 1398"/>
                <a:gd name="T89" fmla="*/ 1191 h 1328"/>
                <a:gd name="T90" fmla="*/ 956 w 1398"/>
                <a:gd name="T91" fmla="*/ 1151 h 1328"/>
                <a:gd name="T92" fmla="*/ 980 w 1398"/>
                <a:gd name="T93" fmla="*/ 1141 h 1328"/>
                <a:gd name="T94" fmla="*/ 1006 w 1398"/>
                <a:gd name="T95" fmla="*/ 1106 h 1328"/>
                <a:gd name="T96" fmla="*/ 999 w 1398"/>
                <a:gd name="T97" fmla="*/ 1075 h 1328"/>
                <a:gd name="T98" fmla="*/ 1025 w 1398"/>
                <a:gd name="T99" fmla="*/ 1051 h 1328"/>
                <a:gd name="T100" fmla="*/ 1039 w 1398"/>
                <a:gd name="T101" fmla="*/ 1042 h 1328"/>
                <a:gd name="T102" fmla="*/ 1058 w 1398"/>
                <a:gd name="T103" fmla="*/ 1002 h 1328"/>
                <a:gd name="T104" fmla="*/ 1091 w 1398"/>
                <a:gd name="T105" fmla="*/ 995 h 1328"/>
                <a:gd name="T106" fmla="*/ 1086 w 1398"/>
                <a:gd name="T107" fmla="*/ 978 h 1328"/>
                <a:gd name="T108" fmla="*/ 1098 w 1398"/>
                <a:gd name="T109" fmla="*/ 966 h 1328"/>
                <a:gd name="T110" fmla="*/ 1122 w 1398"/>
                <a:gd name="T111" fmla="*/ 983 h 1328"/>
                <a:gd name="T112" fmla="*/ 1167 w 1398"/>
                <a:gd name="T113" fmla="*/ 964 h 1328"/>
                <a:gd name="T114" fmla="*/ 1254 w 1398"/>
                <a:gd name="T115" fmla="*/ 886 h 1328"/>
                <a:gd name="T116" fmla="*/ 1247 w 1398"/>
                <a:gd name="T117" fmla="*/ 855 h 1328"/>
                <a:gd name="T118" fmla="*/ 1275 w 1398"/>
                <a:gd name="T119" fmla="*/ 850 h 1328"/>
                <a:gd name="T120" fmla="*/ 1287 w 1398"/>
                <a:gd name="T121" fmla="*/ 869 h 1328"/>
                <a:gd name="T122" fmla="*/ 1382 w 1398"/>
                <a:gd name="T123" fmla="*/ 760 h 1328"/>
                <a:gd name="T124" fmla="*/ 1396 w 1398"/>
                <a:gd name="T125" fmla="*/ 677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98" h="1328">
                  <a:moveTo>
                    <a:pt x="1001" y="1222"/>
                  </a:moveTo>
                  <a:lnTo>
                    <a:pt x="1003" y="1226"/>
                  </a:lnTo>
                  <a:lnTo>
                    <a:pt x="1003" y="1229"/>
                  </a:lnTo>
                  <a:lnTo>
                    <a:pt x="1006" y="1231"/>
                  </a:lnTo>
                  <a:lnTo>
                    <a:pt x="1006" y="1234"/>
                  </a:lnTo>
                  <a:lnTo>
                    <a:pt x="1008" y="1241"/>
                  </a:lnTo>
                  <a:lnTo>
                    <a:pt x="1008" y="1243"/>
                  </a:lnTo>
                  <a:lnTo>
                    <a:pt x="1013" y="1248"/>
                  </a:lnTo>
                  <a:lnTo>
                    <a:pt x="1013" y="1250"/>
                  </a:lnTo>
                  <a:lnTo>
                    <a:pt x="1015" y="1260"/>
                  </a:lnTo>
                  <a:lnTo>
                    <a:pt x="1015" y="1262"/>
                  </a:lnTo>
                  <a:lnTo>
                    <a:pt x="1018" y="1267"/>
                  </a:lnTo>
                  <a:lnTo>
                    <a:pt x="1018" y="1269"/>
                  </a:lnTo>
                  <a:lnTo>
                    <a:pt x="1020" y="1293"/>
                  </a:lnTo>
                  <a:lnTo>
                    <a:pt x="1022" y="1295"/>
                  </a:lnTo>
                  <a:lnTo>
                    <a:pt x="1022" y="1295"/>
                  </a:lnTo>
                  <a:lnTo>
                    <a:pt x="1025" y="1295"/>
                  </a:lnTo>
                  <a:lnTo>
                    <a:pt x="1025" y="1293"/>
                  </a:lnTo>
                  <a:lnTo>
                    <a:pt x="1022" y="1286"/>
                  </a:lnTo>
                  <a:lnTo>
                    <a:pt x="1020" y="1281"/>
                  </a:lnTo>
                  <a:lnTo>
                    <a:pt x="1020" y="1279"/>
                  </a:lnTo>
                  <a:lnTo>
                    <a:pt x="1020" y="1274"/>
                  </a:lnTo>
                  <a:lnTo>
                    <a:pt x="1020" y="1271"/>
                  </a:lnTo>
                  <a:lnTo>
                    <a:pt x="1018" y="1267"/>
                  </a:lnTo>
                  <a:lnTo>
                    <a:pt x="1018" y="1260"/>
                  </a:lnTo>
                  <a:lnTo>
                    <a:pt x="1015" y="1255"/>
                  </a:lnTo>
                  <a:lnTo>
                    <a:pt x="1015" y="1255"/>
                  </a:lnTo>
                  <a:lnTo>
                    <a:pt x="1015" y="1252"/>
                  </a:lnTo>
                  <a:lnTo>
                    <a:pt x="1003" y="1215"/>
                  </a:lnTo>
                  <a:lnTo>
                    <a:pt x="999" y="1193"/>
                  </a:lnTo>
                  <a:lnTo>
                    <a:pt x="996" y="1160"/>
                  </a:lnTo>
                  <a:lnTo>
                    <a:pt x="996" y="1158"/>
                  </a:lnTo>
                  <a:lnTo>
                    <a:pt x="996" y="1160"/>
                  </a:lnTo>
                  <a:lnTo>
                    <a:pt x="996" y="1167"/>
                  </a:lnTo>
                  <a:lnTo>
                    <a:pt x="994" y="1170"/>
                  </a:lnTo>
                  <a:lnTo>
                    <a:pt x="996" y="1172"/>
                  </a:lnTo>
                  <a:lnTo>
                    <a:pt x="996" y="1174"/>
                  </a:lnTo>
                  <a:lnTo>
                    <a:pt x="994" y="1179"/>
                  </a:lnTo>
                  <a:lnTo>
                    <a:pt x="994" y="1181"/>
                  </a:lnTo>
                  <a:lnTo>
                    <a:pt x="996" y="1184"/>
                  </a:lnTo>
                  <a:lnTo>
                    <a:pt x="996" y="1196"/>
                  </a:lnTo>
                  <a:lnTo>
                    <a:pt x="996" y="1200"/>
                  </a:lnTo>
                  <a:lnTo>
                    <a:pt x="996" y="1205"/>
                  </a:lnTo>
                  <a:lnTo>
                    <a:pt x="999" y="1210"/>
                  </a:lnTo>
                  <a:lnTo>
                    <a:pt x="1001" y="1212"/>
                  </a:lnTo>
                  <a:lnTo>
                    <a:pt x="1001" y="1212"/>
                  </a:lnTo>
                  <a:lnTo>
                    <a:pt x="1001" y="1212"/>
                  </a:lnTo>
                  <a:lnTo>
                    <a:pt x="1001" y="1212"/>
                  </a:lnTo>
                  <a:lnTo>
                    <a:pt x="1001" y="1215"/>
                  </a:lnTo>
                  <a:lnTo>
                    <a:pt x="999" y="1215"/>
                  </a:lnTo>
                  <a:lnTo>
                    <a:pt x="999" y="1215"/>
                  </a:lnTo>
                  <a:lnTo>
                    <a:pt x="999" y="1215"/>
                  </a:lnTo>
                  <a:lnTo>
                    <a:pt x="1001" y="1217"/>
                  </a:lnTo>
                  <a:lnTo>
                    <a:pt x="1001" y="1217"/>
                  </a:lnTo>
                  <a:lnTo>
                    <a:pt x="1001" y="1217"/>
                  </a:lnTo>
                  <a:lnTo>
                    <a:pt x="1001" y="1219"/>
                  </a:lnTo>
                  <a:lnTo>
                    <a:pt x="1001" y="1222"/>
                  </a:lnTo>
                  <a:close/>
                  <a:moveTo>
                    <a:pt x="1029" y="1080"/>
                  </a:moveTo>
                  <a:lnTo>
                    <a:pt x="1029" y="1082"/>
                  </a:lnTo>
                  <a:lnTo>
                    <a:pt x="1029" y="1084"/>
                  </a:lnTo>
                  <a:lnTo>
                    <a:pt x="1025" y="1087"/>
                  </a:lnTo>
                  <a:lnTo>
                    <a:pt x="1020" y="1092"/>
                  </a:lnTo>
                  <a:lnTo>
                    <a:pt x="1015" y="1106"/>
                  </a:lnTo>
                  <a:lnTo>
                    <a:pt x="1015" y="1106"/>
                  </a:lnTo>
                  <a:lnTo>
                    <a:pt x="1013" y="1103"/>
                  </a:lnTo>
                  <a:lnTo>
                    <a:pt x="1013" y="1103"/>
                  </a:lnTo>
                  <a:lnTo>
                    <a:pt x="1010" y="1101"/>
                  </a:lnTo>
                  <a:lnTo>
                    <a:pt x="1010" y="1103"/>
                  </a:lnTo>
                  <a:lnTo>
                    <a:pt x="1010" y="1106"/>
                  </a:lnTo>
                  <a:lnTo>
                    <a:pt x="1010" y="1106"/>
                  </a:lnTo>
                  <a:lnTo>
                    <a:pt x="1008" y="1108"/>
                  </a:lnTo>
                  <a:lnTo>
                    <a:pt x="1010" y="1110"/>
                  </a:lnTo>
                  <a:lnTo>
                    <a:pt x="1008" y="1113"/>
                  </a:lnTo>
                  <a:lnTo>
                    <a:pt x="1006" y="1118"/>
                  </a:lnTo>
                  <a:lnTo>
                    <a:pt x="1003" y="1120"/>
                  </a:lnTo>
                  <a:lnTo>
                    <a:pt x="1003" y="1120"/>
                  </a:lnTo>
                  <a:lnTo>
                    <a:pt x="1001" y="1125"/>
                  </a:lnTo>
                  <a:lnTo>
                    <a:pt x="1001" y="1127"/>
                  </a:lnTo>
                  <a:lnTo>
                    <a:pt x="1001" y="1132"/>
                  </a:lnTo>
                  <a:lnTo>
                    <a:pt x="996" y="1141"/>
                  </a:lnTo>
                  <a:lnTo>
                    <a:pt x="996" y="1153"/>
                  </a:lnTo>
                  <a:lnTo>
                    <a:pt x="996" y="1155"/>
                  </a:lnTo>
                  <a:lnTo>
                    <a:pt x="996" y="1155"/>
                  </a:lnTo>
                  <a:lnTo>
                    <a:pt x="996" y="1155"/>
                  </a:lnTo>
                  <a:lnTo>
                    <a:pt x="999" y="1153"/>
                  </a:lnTo>
                  <a:lnTo>
                    <a:pt x="999" y="1151"/>
                  </a:lnTo>
                  <a:lnTo>
                    <a:pt x="1001" y="1139"/>
                  </a:lnTo>
                  <a:lnTo>
                    <a:pt x="1008" y="1122"/>
                  </a:lnTo>
                  <a:lnTo>
                    <a:pt x="1018" y="1101"/>
                  </a:lnTo>
                  <a:lnTo>
                    <a:pt x="1032" y="1080"/>
                  </a:lnTo>
                  <a:lnTo>
                    <a:pt x="1032" y="1080"/>
                  </a:lnTo>
                  <a:lnTo>
                    <a:pt x="1032" y="1077"/>
                  </a:lnTo>
                  <a:lnTo>
                    <a:pt x="1029" y="1080"/>
                  </a:lnTo>
                  <a:close/>
                  <a:moveTo>
                    <a:pt x="1053" y="1042"/>
                  </a:moveTo>
                  <a:lnTo>
                    <a:pt x="1051" y="1042"/>
                  </a:lnTo>
                  <a:lnTo>
                    <a:pt x="1048" y="1042"/>
                  </a:lnTo>
                  <a:lnTo>
                    <a:pt x="1048" y="1044"/>
                  </a:lnTo>
                  <a:lnTo>
                    <a:pt x="1048" y="1044"/>
                  </a:lnTo>
                  <a:lnTo>
                    <a:pt x="1048" y="1047"/>
                  </a:lnTo>
                  <a:lnTo>
                    <a:pt x="1046" y="1047"/>
                  </a:lnTo>
                  <a:lnTo>
                    <a:pt x="1039" y="1058"/>
                  </a:lnTo>
                  <a:lnTo>
                    <a:pt x="1039" y="1058"/>
                  </a:lnTo>
                  <a:lnTo>
                    <a:pt x="1041" y="1058"/>
                  </a:lnTo>
                  <a:lnTo>
                    <a:pt x="1041" y="1058"/>
                  </a:lnTo>
                  <a:lnTo>
                    <a:pt x="1041" y="1061"/>
                  </a:lnTo>
                  <a:lnTo>
                    <a:pt x="1041" y="1061"/>
                  </a:lnTo>
                  <a:lnTo>
                    <a:pt x="1036" y="1066"/>
                  </a:lnTo>
                  <a:lnTo>
                    <a:pt x="1034" y="1070"/>
                  </a:lnTo>
                  <a:lnTo>
                    <a:pt x="1032" y="1075"/>
                  </a:lnTo>
                  <a:lnTo>
                    <a:pt x="1034" y="1077"/>
                  </a:lnTo>
                  <a:lnTo>
                    <a:pt x="1034" y="1075"/>
                  </a:lnTo>
                  <a:lnTo>
                    <a:pt x="1036" y="1073"/>
                  </a:lnTo>
                  <a:lnTo>
                    <a:pt x="1039" y="1068"/>
                  </a:lnTo>
                  <a:lnTo>
                    <a:pt x="1044" y="1061"/>
                  </a:lnTo>
                  <a:lnTo>
                    <a:pt x="1053" y="1049"/>
                  </a:lnTo>
                  <a:lnTo>
                    <a:pt x="1053" y="1049"/>
                  </a:lnTo>
                  <a:lnTo>
                    <a:pt x="1053" y="1047"/>
                  </a:lnTo>
                  <a:lnTo>
                    <a:pt x="1053" y="1044"/>
                  </a:lnTo>
                  <a:lnTo>
                    <a:pt x="1053" y="1044"/>
                  </a:lnTo>
                  <a:lnTo>
                    <a:pt x="1053" y="1042"/>
                  </a:lnTo>
                  <a:close/>
                  <a:moveTo>
                    <a:pt x="1100" y="1009"/>
                  </a:moveTo>
                  <a:lnTo>
                    <a:pt x="1100" y="1009"/>
                  </a:lnTo>
                  <a:lnTo>
                    <a:pt x="1098" y="1009"/>
                  </a:lnTo>
                  <a:lnTo>
                    <a:pt x="1098" y="1009"/>
                  </a:lnTo>
                  <a:lnTo>
                    <a:pt x="1098" y="1009"/>
                  </a:lnTo>
                  <a:lnTo>
                    <a:pt x="1098" y="1011"/>
                  </a:lnTo>
                  <a:lnTo>
                    <a:pt x="1098" y="1013"/>
                  </a:lnTo>
                  <a:lnTo>
                    <a:pt x="1096" y="1013"/>
                  </a:lnTo>
                  <a:lnTo>
                    <a:pt x="1096" y="1016"/>
                  </a:lnTo>
                  <a:lnTo>
                    <a:pt x="1091" y="1016"/>
                  </a:lnTo>
                  <a:lnTo>
                    <a:pt x="1088" y="1016"/>
                  </a:lnTo>
                  <a:lnTo>
                    <a:pt x="1088" y="1016"/>
                  </a:lnTo>
                  <a:lnTo>
                    <a:pt x="1086" y="1018"/>
                  </a:lnTo>
                  <a:lnTo>
                    <a:pt x="1079" y="1021"/>
                  </a:lnTo>
                  <a:lnTo>
                    <a:pt x="1079" y="1023"/>
                  </a:lnTo>
                  <a:lnTo>
                    <a:pt x="1079" y="1023"/>
                  </a:lnTo>
                  <a:lnTo>
                    <a:pt x="1074" y="1025"/>
                  </a:lnTo>
                  <a:lnTo>
                    <a:pt x="1072" y="1028"/>
                  </a:lnTo>
                  <a:lnTo>
                    <a:pt x="1072" y="1028"/>
                  </a:lnTo>
                  <a:lnTo>
                    <a:pt x="1067" y="1032"/>
                  </a:lnTo>
                  <a:lnTo>
                    <a:pt x="1067" y="1032"/>
                  </a:lnTo>
                  <a:lnTo>
                    <a:pt x="1065" y="1032"/>
                  </a:lnTo>
                  <a:lnTo>
                    <a:pt x="1060" y="1035"/>
                  </a:lnTo>
                  <a:lnTo>
                    <a:pt x="1060" y="1035"/>
                  </a:lnTo>
                  <a:lnTo>
                    <a:pt x="1058" y="1035"/>
                  </a:lnTo>
                  <a:lnTo>
                    <a:pt x="1058" y="1037"/>
                  </a:lnTo>
                  <a:lnTo>
                    <a:pt x="1058" y="1039"/>
                  </a:lnTo>
                  <a:lnTo>
                    <a:pt x="1058" y="1042"/>
                  </a:lnTo>
                  <a:lnTo>
                    <a:pt x="1058" y="1042"/>
                  </a:lnTo>
                  <a:lnTo>
                    <a:pt x="1058" y="1042"/>
                  </a:lnTo>
                  <a:lnTo>
                    <a:pt x="1055" y="1044"/>
                  </a:lnTo>
                  <a:lnTo>
                    <a:pt x="1055" y="1047"/>
                  </a:lnTo>
                  <a:lnTo>
                    <a:pt x="1055" y="1049"/>
                  </a:lnTo>
                  <a:lnTo>
                    <a:pt x="1055" y="1049"/>
                  </a:lnTo>
                  <a:lnTo>
                    <a:pt x="1055" y="1047"/>
                  </a:lnTo>
                  <a:lnTo>
                    <a:pt x="1058" y="1047"/>
                  </a:lnTo>
                  <a:lnTo>
                    <a:pt x="1060" y="1042"/>
                  </a:lnTo>
                  <a:lnTo>
                    <a:pt x="1067" y="1037"/>
                  </a:lnTo>
                  <a:lnTo>
                    <a:pt x="1070" y="1035"/>
                  </a:lnTo>
                  <a:lnTo>
                    <a:pt x="1079" y="1030"/>
                  </a:lnTo>
                  <a:lnTo>
                    <a:pt x="1084" y="1023"/>
                  </a:lnTo>
                  <a:lnTo>
                    <a:pt x="1088" y="1021"/>
                  </a:lnTo>
                  <a:lnTo>
                    <a:pt x="1091" y="1021"/>
                  </a:lnTo>
                  <a:lnTo>
                    <a:pt x="1100" y="1016"/>
                  </a:lnTo>
                  <a:lnTo>
                    <a:pt x="1100" y="1016"/>
                  </a:lnTo>
                  <a:lnTo>
                    <a:pt x="1100" y="1013"/>
                  </a:lnTo>
                  <a:lnTo>
                    <a:pt x="1100" y="1013"/>
                  </a:lnTo>
                  <a:lnTo>
                    <a:pt x="1100" y="1011"/>
                  </a:lnTo>
                  <a:lnTo>
                    <a:pt x="1100" y="1009"/>
                  </a:lnTo>
                  <a:lnTo>
                    <a:pt x="1100" y="1009"/>
                  </a:lnTo>
                  <a:close/>
                  <a:moveTo>
                    <a:pt x="1115" y="997"/>
                  </a:moveTo>
                  <a:lnTo>
                    <a:pt x="1110" y="999"/>
                  </a:lnTo>
                  <a:lnTo>
                    <a:pt x="1105" y="1006"/>
                  </a:lnTo>
                  <a:lnTo>
                    <a:pt x="1105" y="1006"/>
                  </a:lnTo>
                  <a:lnTo>
                    <a:pt x="1107" y="1006"/>
                  </a:lnTo>
                  <a:lnTo>
                    <a:pt x="1107" y="1004"/>
                  </a:lnTo>
                  <a:lnTo>
                    <a:pt x="1112" y="1002"/>
                  </a:lnTo>
                  <a:lnTo>
                    <a:pt x="1115" y="1002"/>
                  </a:lnTo>
                  <a:lnTo>
                    <a:pt x="1115" y="999"/>
                  </a:lnTo>
                  <a:lnTo>
                    <a:pt x="1117" y="997"/>
                  </a:lnTo>
                  <a:lnTo>
                    <a:pt x="1117" y="997"/>
                  </a:lnTo>
                  <a:lnTo>
                    <a:pt x="1117" y="997"/>
                  </a:lnTo>
                  <a:lnTo>
                    <a:pt x="1117" y="997"/>
                  </a:lnTo>
                  <a:lnTo>
                    <a:pt x="1119" y="997"/>
                  </a:lnTo>
                  <a:lnTo>
                    <a:pt x="1119" y="997"/>
                  </a:lnTo>
                  <a:lnTo>
                    <a:pt x="1119" y="995"/>
                  </a:lnTo>
                  <a:lnTo>
                    <a:pt x="1115" y="997"/>
                  </a:lnTo>
                  <a:close/>
                  <a:moveTo>
                    <a:pt x="1268" y="881"/>
                  </a:moveTo>
                  <a:lnTo>
                    <a:pt x="1268" y="881"/>
                  </a:lnTo>
                  <a:lnTo>
                    <a:pt x="1268" y="881"/>
                  </a:lnTo>
                  <a:lnTo>
                    <a:pt x="1268" y="881"/>
                  </a:lnTo>
                  <a:lnTo>
                    <a:pt x="1268" y="881"/>
                  </a:lnTo>
                  <a:lnTo>
                    <a:pt x="1268" y="881"/>
                  </a:lnTo>
                  <a:lnTo>
                    <a:pt x="1268" y="881"/>
                  </a:lnTo>
                  <a:lnTo>
                    <a:pt x="1268" y="881"/>
                  </a:lnTo>
                  <a:lnTo>
                    <a:pt x="1268" y="881"/>
                  </a:lnTo>
                  <a:lnTo>
                    <a:pt x="1266" y="881"/>
                  </a:lnTo>
                  <a:lnTo>
                    <a:pt x="1266" y="883"/>
                  </a:lnTo>
                  <a:lnTo>
                    <a:pt x="1268" y="883"/>
                  </a:lnTo>
                  <a:lnTo>
                    <a:pt x="1268" y="886"/>
                  </a:lnTo>
                  <a:lnTo>
                    <a:pt x="1268" y="886"/>
                  </a:lnTo>
                  <a:lnTo>
                    <a:pt x="1268" y="888"/>
                  </a:lnTo>
                  <a:lnTo>
                    <a:pt x="1266" y="888"/>
                  </a:lnTo>
                  <a:lnTo>
                    <a:pt x="1264" y="888"/>
                  </a:lnTo>
                  <a:lnTo>
                    <a:pt x="1264" y="888"/>
                  </a:lnTo>
                  <a:lnTo>
                    <a:pt x="1264" y="890"/>
                  </a:lnTo>
                  <a:lnTo>
                    <a:pt x="1259" y="895"/>
                  </a:lnTo>
                  <a:lnTo>
                    <a:pt x="1259" y="895"/>
                  </a:lnTo>
                  <a:lnTo>
                    <a:pt x="1256" y="895"/>
                  </a:lnTo>
                  <a:lnTo>
                    <a:pt x="1256" y="895"/>
                  </a:lnTo>
                  <a:lnTo>
                    <a:pt x="1254" y="897"/>
                  </a:lnTo>
                  <a:lnTo>
                    <a:pt x="1254" y="897"/>
                  </a:lnTo>
                  <a:lnTo>
                    <a:pt x="1254" y="900"/>
                  </a:lnTo>
                  <a:lnTo>
                    <a:pt x="1245" y="905"/>
                  </a:lnTo>
                  <a:lnTo>
                    <a:pt x="1242" y="909"/>
                  </a:lnTo>
                  <a:lnTo>
                    <a:pt x="1240" y="912"/>
                  </a:lnTo>
                  <a:lnTo>
                    <a:pt x="1238" y="914"/>
                  </a:lnTo>
                  <a:lnTo>
                    <a:pt x="1240" y="914"/>
                  </a:lnTo>
                  <a:lnTo>
                    <a:pt x="1240" y="912"/>
                  </a:lnTo>
                  <a:lnTo>
                    <a:pt x="1256" y="900"/>
                  </a:lnTo>
                  <a:lnTo>
                    <a:pt x="1261" y="897"/>
                  </a:lnTo>
                  <a:lnTo>
                    <a:pt x="1275" y="883"/>
                  </a:lnTo>
                  <a:lnTo>
                    <a:pt x="1271" y="881"/>
                  </a:lnTo>
                  <a:lnTo>
                    <a:pt x="1268" y="881"/>
                  </a:lnTo>
                  <a:close/>
                  <a:moveTo>
                    <a:pt x="1398" y="663"/>
                  </a:moveTo>
                  <a:lnTo>
                    <a:pt x="1396" y="661"/>
                  </a:lnTo>
                  <a:lnTo>
                    <a:pt x="1394" y="658"/>
                  </a:lnTo>
                  <a:lnTo>
                    <a:pt x="1394" y="656"/>
                  </a:lnTo>
                  <a:lnTo>
                    <a:pt x="1394" y="654"/>
                  </a:lnTo>
                  <a:lnTo>
                    <a:pt x="1394" y="654"/>
                  </a:lnTo>
                  <a:lnTo>
                    <a:pt x="1394" y="647"/>
                  </a:lnTo>
                  <a:lnTo>
                    <a:pt x="1394" y="647"/>
                  </a:lnTo>
                  <a:lnTo>
                    <a:pt x="1391" y="644"/>
                  </a:lnTo>
                  <a:lnTo>
                    <a:pt x="1389" y="647"/>
                  </a:lnTo>
                  <a:lnTo>
                    <a:pt x="1389" y="647"/>
                  </a:lnTo>
                  <a:lnTo>
                    <a:pt x="1389" y="647"/>
                  </a:lnTo>
                  <a:lnTo>
                    <a:pt x="1389" y="647"/>
                  </a:lnTo>
                  <a:lnTo>
                    <a:pt x="1389" y="647"/>
                  </a:lnTo>
                  <a:lnTo>
                    <a:pt x="1389" y="644"/>
                  </a:lnTo>
                  <a:lnTo>
                    <a:pt x="1389" y="644"/>
                  </a:lnTo>
                  <a:lnTo>
                    <a:pt x="1387" y="644"/>
                  </a:lnTo>
                  <a:lnTo>
                    <a:pt x="1387" y="642"/>
                  </a:lnTo>
                  <a:lnTo>
                    <a:pt x="1387" y="639"/>
                  </a:lnTo>
                  <a:lnTo>
                    <a:pt x="1387" y="639"/>
                  </a:lnTo>
                  <a:lnTo>
                    <a:pt x="1387" y="639"/>
                  </a:lnTo>
                  <a:lnTo>
                    <a:pt x="1387" y="637"/>
                  </a:lnTo>
                  <a:lnTo>
                    <a:pt x="1384" y="637"/>
                  </a:lnTo>
                  <a:lnTo>
                    <a:pt x="1384" y="637"/>
                  </a:lnTo>
                  <a:lnTo>
                    <a:pt x="1384" y="635"/>
                  </a:lnTo>
                  <a:lnTo>
                    <a:pt x="1384" y="635"/>
                  </a:lnTo>
                  <a:lnTo>
                    <a:pt x="1384" y="635"/>
                  </a:lnTo>
                  <a:lnTo>
                    <a:pt x="1379" y="632"/>
                  </a:lnTo>
                  <a:lnTo>
                    <a:pt x="1379" y="630"/>
                  </a:lnTo>
                  <a:lnTo>
                    <a:pt x="1379" y="630"/>
                  </a:lnTo>
                  <a:lnTo>
                    <a:pt x="1379" y="630"/>
                  </a:lnTo>
                  <a:lnTo>
                    <a:pt x="1379" y="628"/>
                  </a:lnTo>
                  <a:lnTo>
                    <a:pt x="1379" y="628"/>
                  </a:lnTo>
                  <a:lnTo>
                    <a:pt x="1379" y="625"/>
                  </a:lnTo>
                  <a:lnTo>
                    <a:pt x="1379" y="625"/>
                  </a:lnTo>
                  <a:lnTo>
                    <a:pt x="1382" y="623"/>
                  </a:lnTo>
                  <a:lnTo>
                    <a:pt x="1382" y="623"/>
                  </a:lnTo>
                  <a:lnTo>
                    <a:pt x="1382" y="623"/>
                  </a:lnTo>
                  <a:lnTo>
                    <a:pt x="1379" y="623"/>
                  </a:lnTo>
                  <a:lnTo>
                    <a:pt x="1377" y="621"/>
                  </a:lnTo>
                  <a:lnTo>
                    <a:pt x="1377" y="618"/>
                  </a:lnTo>
                  <a:lnTo>
                    <a:pt x="1377" y="618"/>
                  </a:lnTo>
                  <a:lnTo>
                    <a:pt x="1375" y="618"/>
                  </a:lnTo>
                  <a:lnTo>
                    <a:pt x="1375" y="616"/>
                  </a:lnTo>
                  <a:lnTo>
                    <a:pt x="1375" y="613"/>
                  </a:lnTo>
                  <a:lnTo>
                    <a:pt x="1375" y="613"/>
                  </a:lnTo>
                  <a:lnTo>
                    <a:pt x="1375" y="613"/>
                  </a:lnTo>
                  <a:lnTo>
                    <a:pt x="1375" y="613"/>
                  </a:lnTo>
                  <a:lnTo>
                    <a:pt x="1372" y="613"/>
                  </a:lnTo>
                  <a:lnTo>
                    <a:pt x="1372" y="613"/>
                  </a:lnTo>
                  <a:lnTo>
                    <a:pt x="1372" y="613"/>
                  </a:lnTo>
                  <a:lnTo>
                    <a:pt x="1370" y="611"/>
                  </a:lnTo>
                  <a:lnTo>
                    <a:pt x="1370" y="611"/>
                  </a:lnTo>
                  <a:lnTo>
                    <a:pt x="1370" y="611"/>
                  </a:lnTo>
                  <a:lnTo>
                    <a:pt x="1370" y="609"/>
                  </a:lnTo>
                  <a:lnTo>
                    <a:pt x="1370" y="609"/>
                  </a:lnTo>
                  <a:lnTo>
                    <a:pt x="1372" y="609"/>
                  </a:lnTo>
                  <a:lnTo>
                    <a:pt x="1372" y="609"/>
                  </a:lnTo>
                  <a:lnTo>
                    <a:pt x="1372" y="609"/>
                  </a:lnTo>
                  <a:lnTo>
                    <a:pt x="1372" y="609"/>
                  </a:lnTo>
                  <a:lnTo>
                    <a:pt x="1372" y="606"/>
                  </a:lnTo>
                  <a:lnTo>
                    <a:pt x="1372" y="606"/>
                  </a:lnTo>
                  <a:lnTo>
                    <a:pt x="1372" y="606"/>
                  </a:lnTo>
                  <a:lnTo>
                    <a:pt x="1372" y="606"/>
                  </a:lnTo>
                  <a:lnTo>
                    <a:pt x="1370" y="606"/>
                  </a:lnTo>
                  <a:lnTo>
                    <a:pt x="1368" y="604"/>
                  </a:lnTo>
                  <a:lnTo>
                    <a:pt x="1368" y="604"/>
                  </a:lnTo>
                  <a:lnTo>
                    <a:pt x="1368" y="604"/>
                  </a:lnTo>
                  <a:lnTo>
                    <a:pt x="1365" y="604"/>
                  </a:lnTo>
                  <a:lnTo>
                    <a:pt x="1363" y="602"/>
                  </a:lnTo>
                  <a:lnTo>
                    <a:pt x="1363" y="599"/>
                  </a:lnTo>
                  <a:lnTo>
                    <a:pt x="1361" y="597"/>
                  </a:lnTo>
                  <a:lnTo>
                    <a:pt x="1361" y="597"/>
                  </a:lnTo>
                  <a:lnTo>
                    <a:pt x="1361" y="597"/>
                  </a:lnTo>
                  <a:lnTo>
                    <a:pt x="1361" y="595"/>
                  </a:lnTo>
                  <a:lnTo>
                    <a:pt x="1361" y="595"/>
                  </a:lnTo>
                  <a:lnTo>
                    <a:pt x="1361" y="592"/>
                  </a:lnTo>
                  <a:lnTo>
                    <a:pt x="1361" y="592"/>
                  </a:lnTo>
                  <a:lnTo>
                    <a:pt x="1361" y="592"/>
                  </a:lnTo>
                  <a:lnTo>
                    <a:pt x="1361" y="590"/>
                  </a:lnTo>
                  <a:lnTo>
                    <a:pt x="1361" y="587"/>
                  </a:lnTo>
                  <a:lnTo>
                    <a:pt x="1361" y="585"/>
                  </a:lnTo>
                  <a:lnTo>
                    <a:pt x="1363" y="583"/>
                  </a:lnTo>
                  <a:lnTo>
                    <a:pt x="1363" y="583"/>
                  </a:lnTo>
                  <a:lnTo>
                    <a:pt x="1363" y="583"/>
                  </a:lnTo>
                  <a:lnTo>
                    <a:pt x="1361" y="583"/>
                  </a:lnTo>
                  <a:lnTo>
                    <a:pt x="1361" y="580"/>
                  </a:lnTo>
                  <a:lnTo>
                    <a:pt x="1361" y="580"/>
                  </a:lnTo>
                  <a:lnTo>
                    <a:pt x="1361" y="580"/>
                  </a:lnTo>
                  <a:lnTo>
                    <a:pt x="1361" y="578"/>
                  </a:lnTo>
                  <a:lnTo>
                    <a:pt x="1358" y="573"/>
                  </a:lnTo>
                  <a:lnTo>
                    <a:pt x="1358" y="573"/>
                  </a:lnTo>
                  <a:lnTo>
                    <a:pt x="1356" y="568"/>
                  </a:lnTo>
                  <a:lnTo>
                    <a:pt x="1356" y="568"/>
                  </a:lnTo>
                  <a:lnTo>
                    <a:pt x="1353" y="566"/>
                  </a:lnTo>
                  <a:lnTo>
                    <a:pt x="1353" y="566"/>
                  </a:lnTo>
                  <a:lnTo>
                    <a:pt x="1353" y="564"/>
                  </a:lnTo>
                  <a:lnTo>
                    <a:pt x="1351" y="561"/>
                  </a:lnTo>
                  <a:lnTo>
                    <a:pt x="1349" y="559"/>
                  </a:lnTo>
                  <a:lnTo>
                    <a:pt x="1349" y="559"/>
                  </a:lnTo>
                  <a:lnTo>
                    <a:pt x="1344" y="557"/>
                  </a:lnTo>
                  <a:lnTo>
                    <a:pt x="1344" y="557"/>
                  </a:lnTo>
                  <a:lnTo>
                    <a:pt x="1344" y="557"/>
                  </a:lnTo>
                  <a:lnTo>
                    <a:pt x="1344" y="557"/>
                  </a:lnTo>
                  <a:lnTo>
                    <a:pt x="1342" y="552"/>
                  </a:lnTo>
                  <a:lnTo>
                    <a:pt x="1339" y="552"/>
                  </a:lnTo>
                  <a:lnTo>
                    <a:pt x="1339" y="552"/>
                  </a:lnTo>
                  <a:lnTo>
                    <a:pt x="1337" y="550"/>
                  </a:lnTo>
                  <a:lnTo>
                    <a:pt x="1337" y="550"/>
                  </a:lnTo>
                  <a:lnTo>
                    <a:pt x="1337" y="550"/>
                  </a:lnTo>
                  <a:lnTo>
                    <a:pt x="1337" y="550"/>
                  </a:lnTo>
                  <a:lnTo>
                    <a:pt x="1334" y="547"/>
                  </a:lnTo>
                  <a:lnTo>
                    <a:pt x="1334" y="540"/>
                  </a:lnTo>
                  <a:lnTo>
                    <a:pt x="1334" y="524"/>
                  </a:lnTo>
                  <a:lnTo>
                    <a:pt x="1334" y="509"/>
                  </a:lnTo>
                  <a:lnTo>
                    <a:pt x="1332" y="495"/>
                  </a:lnTo>
                  <a:lnTo>
                    <a:pt x="1332" y="481"/>
                  </a:lnTo>
                  <a:lnTo>
                    <a:pt x="1332" y="467"/>
                  </a:lnTo>
                  <a:lnTo>
                    <a:pt x="1330" y="436"/>
                  </a:lnTo>
                  <a:lnTo>
                    <a:pt x="1330" y="422"/>
                  </a:lnTo>
                  <a:lnTo>
                    <a:pt x="1327" y="408"/>
                  </a:lnTo>
                  <a:lnTo>
                    <a:pt x="1327" y="393"/>
                  </a:lnTo>
                  <a:lnTo>
                    <a:pt x="1325" y="377"/>
                  </a:lnTo>
                  <a:lnTo>
                    <a:pt x="1325" y="363"/>
                  </a:lnTo>
                  <a:lnTo>
                    <a:pt x="1325" y="355"/>
                  </a:lnTo>
                  <a:lnTo>
                    <a:pt x="1325" y="355"/>
                  </a:lnTo>
                  <a:lnTo>
                    <a:pt x="1323" y="353"/>
                  </a:lnTo>
                  <a:lnTo>
                    <a:pt x="1323" y="353"/>
                  </a:lnTo>
                  <a:lnTo>
                    <a:pt x="1318" y="351"/>
                  </a:lnTo>
                  <a:lnTo>
                    <a:pt x="1318" y="353"/>
                  </a:lnTo>
                  <a:lnTo>
                    <a:pt x="1316" y="353"/>
                  </a:lnTo>
                  <a:lnTo>
                    <a:pt x="1313" y="353"/>
                  </a:lnTo>
                  <a:lnTo>
                    <a:pt x="1308" y="351"/>
                  </a:lnTo>
                  <a:lnTo>
                    <a:pt x="1308" y="351"/>
                  </a:lnTo>
                  <a:lnTo>
                    <a:pt x="1306" y="353"/>
                  </a:lnTo>
                  <a:lnTo>
                    <a:pt x="1306" y="353"/>
                  </a:lnTo>
                  <a:lnTo>
                    <a:pt x="1299" y="351"/>
                  </a:lnTo>
                  <a:lnTo>
                    <a:pt x="1299" y="351"/>
                  </a:lnTo>
                  <a:lnTo>
                    <a:pt x="1297" y="353"/>
                  </a:lnTo>
                  <a:lnTo>
                    <a:pt x="1297" y="355"/>
                  </a:lnTo>
                  <a:lnTo>
                    <a:pt x="1297" y="355"/>
                  </a:lnTo>
                  <a:lnTo>
                    <a:pt x="1294" y="355"/>
                  </a:lnTo>
                  <a:lnTo>
                    <a:pt x="1292" y="355"/>
                  </a:lnTo>
                  <a:lnTo>
                    <a:pt x="1290" y="355"/>
                  </a:lnTo>
                  <a:lnTo>
                    <a:pt x="1290" y="353"/>
                  </a:lnTo>
                  <a:lnTo>
                    <a:pt x="1290" y="353"/>
                  </a:lnTo>
                  <a:lnTo>
                    <a:pt x="1290" y="353"/>
                  </a:lnTo>
                  <a:lnTo>
                    <a:pt x="1287" y="353"/>
                  </a:lnTo>
                  <a:lnTo>
                    <a:pt x="1285" y="351"/>
                  </a:lnTo>
                  <a:lnTo>
                    <a:pt x="1282" y="351"/>
                  </a:lnTo>
                  <a:lnTo>
                    <a:pt x="1282" y="348"/>
                  </a:lnTo>
                  <a:lnTo>
                    <a:pt x="1280" y="346"/>
                  </a:lnTo>
                  <a:lnTo>
                    <a:pt x="1278" y="346"/>
                  </a:lnTo>
                  <a:lnTo>
                    <a:pt x="1278" y="346"/>
                  </a:lnTo>
                  <a:lnTo>
                    <a:pt x="1275" y="346"/>
                  </a:lnTo>
                  <a:lnTo>
                    <a:pt x="1273" y="344"/>
                  </a:lnTo>
                  <a:lnTo>
                    <a:pt x="1273" y="346"/>
                  </a:lnTo>
                  <a:lnTo>
                    <a:pt x="1268" y="344"/>
                  </a:lnTo>
                  <a:lnTo>
                    <a:pt x="1268" y="344"/>
                  </a:lnTo>
                  <a:lnTo>
                    <a:pt x="1268" y="341"/>
                  </a:lnTo>
                  <a:lnTo>
                    <a:pt x="1268" y="341"/>
                  </a:lnTo>
                  <a:lnTo>
                    <a:pt x="1266" y="341"/>
                  </a:lnTo>
                  <a:lnTo>
                    <a:pt x="1264" y="341"/>
                  </a:lnTo>
                  <a:lnTo>
                    <a:pt x="1261" y="341"/>
                  </a:lnTo>
                  <a:lnTo>
                    <a:pt x="1261" y="341"/>
                  </a:lnTo>
                  <a:lnTo>
                    <a:pt x="1259" y="341"/>
                  </a:lnTo>
                  <a:lnTo>
                    <a:pt x="1259" y="339"/>
                  </a:lnTo>
                  <a:lnTo>
                    <a:pt x="1256" y="339"/>
                  </a:lnTo>
                  <a:lnTo>
                    <a:pt x="1256" y="341"/>
                  </a:lnTo>
                  <a:lnTo>
                    <a:pt x="1256" y="341"/>
                  </a:lnTo>
                  <a:lnTo>
                    <a:pt x="1254" y="341"/>
                  </a:lnTo>
                  <a:lnTo>
                    <a:pt x="1254" y="339"/>
                  </a:lnTo>
                  <a:lnTo>
                    <a:pt x="1252" y="339"/>
                  </a:lnTo>
                  <a:lnTo>
                    <a:pt x="1249" y="337"/>
                  </a:lnTo>
                  <a:lnTo>
                    <a:pt x="1249" y="334"/>
                  </a:lnTo>
                  <a:lnTo>
                    <a:pt x="1247" y="334"/>
                  </a:lnTo>
                  <a:lnTo>
                    <a:pt x="1245" y="334"/>
                  </a:lnTo>
                  <a:lnTo>
                    <a:pt x="1238" y="334"/>
                  </a:lnTo>
                  <a:lnTo>
                    <a:pt x="1233" y="329"/>
                  </a:lnTo>
                  <a:lnTo>
                    <a:pt x="1233" y="327"/>
                  </a:lnTo>
                  <a:lnTo>
                    <a:pt x="1230" y="327"/>
                  </a:lnTo>
                  <a:lnTo>
                    <a:pt x="1230" y="325"/>
                  </a:lnTo>
                  <a:lnTo>
                    <a:pt x="1230" y="325"/>
                  </a:lnTo>
                  <a:lnTo>
                    <a:pt x="1228" y="325"/>
                  </a:lnTo>
                  <a:lnTo>
                    <a:pt x="1228" y="322"/>
                  </a:lnTo>
                  <a:lnTo>
                    <a:pt x="1228" y="322"/>
                  </a:lnTo>
                  <a:lnTo>
                    <a:pt x="1228" y="322"/>
                  </a:lnTo>
                  <a:lnTo>
                    <a:pt x="1226" y="322"/>
                  </a:lnTo>
                  <a:lnTo>
                    <a:pt x="1226" y="320"/>
                  </a:lnTo>
                  <a:lnTo>
                    <a:pt x="1223" y="320"/>
                  </a:lnTo>
                  <a:lnTo>
                    <a:pt x="1221" y="320"/>
                  </a:lnTo>
                  <a:lnTo>
                    <a:pt x="1219" y="320"/>
                  </a:lnTo>
                  <a:lnTo>
                    <a:pt x="1216" y="315"/>
                  </a:lnTo>
                  <a:lnTo>
                    <a:pt x="1214" y="315"/>
                  </a:lnTo>
                  <a:lnTo>
                    <a:pt x="1211" y="315"/>
                  </a:lnTo>
                  <a:lnTo>
                    <a:pt x="1209" y="313"/>
                  </a:lnTo>
                  <a:lnTo>
                    <a:pt x="1209" y="313"/>
                  </a:lnTo>
                  <a:lnTo>
                    <a:pt x="1209" y="313"/>
                  </a:lnTo>
                  <a:lnTo>
                    <a:pt x="1207" y="310"/>
                  </a:lnTo>
                  <a:lnTo>
                    <a:pt x="1200" y="310"/>
                  </a:lnTo>
                  <a:lnTo>
                    <a:pt x="1200" y="310"/>
                  </a:lnTo>
                  <a:lnTo>
                    <a:pt x="1197" y="310"/>
                  </a:lnTo>
                  <a:lnTo>
                    <a:pt x="1197" y="313"/>
                  </a:lnTo>
                  <a:lnTo>
                    <a:pt x="1197" y="315"/>
                  </a:lnTo>
                  <a:lnTo>
                    <a:pt x="1195" y="318"/>
                  </a:lnTo>
                  <a:lnTo>
                    <a:pt x="1195" y="315"/>
                  </a:lnTo>
                  <a:lnTo>
                    <a:pt x="1195" y="318"/>
                  </a:lnTo>
                  <a:lnTo>
                    <a:pt x="1193" y="318"/>
                  </a:lnTo>
                  <a:lnTo>
                    <a:pt x="1193" y="318"/>
                  </a:lnTo>
                  <a:lnTo>
                    <a:pt x="1193" y="320"/>
                  </a:lnTo>
                  <a:lnTo>
                    <a:pt x="1190" y="318"/>
                  </a:lnTo>
                  <a:lnTo>
                    <a:pt x="1190" y="318"/>
                  </a:lnTo>
                  <a:lnTo>
                    <a:pt x="1190" y="320"/>
                  </a:lnTo>
                  <a:lnTo>
                    <a:pt x="1190" y="320"/>
                  </a:lnTo>
                  <a:lnTo>
                    <a:pt x="1188" y="320"/>
                  </a:lnTo>
                  <a:lnTo>
                    <a:pt x="1188" y="322"/>
                  </a:lnTo>
                  <a:lnTo>
                    <a:pt x="1188" y="322"/>
                  </a:lnTo>
                  <a:lnTo>
                    <a:pt x="1188" y="322"/>
                  </a:lnTo>
                  <a:lnTo>
                    <a:pt x="1178" y="322"/>
                  </a:lnTo>
                  <a:lnTo>
                    <a:pt x="1178" y="322"/>
                  </a:lnTo>
                  <a:lnTo>
                    <a:pt x="1176" y="322"/>
                  </a:lnTo>
                  <a:lnTo>
                    <a:pt x="1176" y="320"/>
                  </a:lnTo>
                  <a:lnTo>
                    <a:pt x="1176" y="320"/>
                  </a:lnTo>
                  <a:lnTo>
                    <a:pt x="1174" y="320"/>
                  </a:lnTo>
                  <a:lnTo>
                    <a:pt x="1174" y="320"/>
                  </a:lnTo>
                  <a:lnTo>
                    <a:pt x="1174" y="322"/>
                  </a:lnTo>
                  <a:lnTo>
                    <a:pt x="1174" y="322"/>
                  </a:lnTo>
                  <a:lnTo>
                    <a:pt x="1171" y="320"/>
                  </a:lnTo>
                  <a:lnTo>
                    <a:pt x="1171" y="320"/>
                  </a:lnTo>
                  <a:lnTo>
                    <a:pt x="1171" y="320"/>
                  </a:lnTo>
                  <a:lnTo>
                    <a:pt x="1171" y="320"/>
                  </a:lnTo>
                  <a:lnTo>
                    <a:pt x="1169" y="320"/>
                  </a:lnTo>
                  <a:lnTo>
                    <a:pt x="1167" y="320"/>
                  </a:lnTo>
                  <a:lnTo>
                    <a:pt x="1169" y="318"/>
                  </a:lnTo>
                  <a:lnTo>
                    <a:pt x="1167" y="315"/>
                  </a:lnTo>
                  <a:lnTo>
                    <a:pt x="1167" y="315"/>
                  </a:lnTo>
                  <a:lnTo>
                    <a:pt x="1164" y="313"/>
                  </a:lnTo>
                  <a:lnTo>
                    <a:pt x="1162" y="313"/>
                  </a:lnTo>
                  <a:lnTo>
                    <a:pt x="1162" y="313"/>
                  </a:lnTo>
                  <a:lnTo>
                    <a:pt x="1159" y="313"/>
                  </a:lnTo>
                  <a:lnTo>
                    <a:pt x="1159" y="315"/>
                  </a:lnTo>
                  <a:lnTo>
                    <a:pt x="1159" y="315"/>
                  </a:lnTo>
                  <a:lnTo>
                    <a:pt x="1157" y="315"/>
                  </a:lnTo>
                  <a:lnTo>
                    <a:pt x="1157" y="315"/>
                  </a:lnTo>
                  <a:lnTo>
                    <a:pt x="1155" y="318"/>
                  </a:lnTo>
                  <a:lnTo>
                    <a:pt x="1152" y="318"/>
                  </a:lnTo>
                  <a:lnTo>
                    <a:pt x="1152" y="318"/>
                  </a:lnTo>
                  <a:lnTo>
                    <a:pt x="1150" y="320"/>
                  </a:lnTo>
                  <a:lnTo>
                    <a:pt x="1150" y="320"/>
                  </a:lnTo>
                  <a:lnTo>
                    <a:pt x="1150" y="320"/>
                  </a:lnTo>
                  <a:lnTo>
                    <a:pt x="1148" y="320"/>
                  </a:lnTo>
                  <a:lnTo>
                    <a:pt x="1145" y="320"/>
                  </a:lnTo>
                  <a:lnTo>
                    <a:pt x="1143" y="320"/>
                  </a:lnTo>
                  <a:lnTo>
                    <a:pt x="1143" y="325"/>
                  </a:lnTo>
                  <a:lnTo>
                    <a:pt x="1143" y="325"/>
                  </a:lnTo>
                  <a:lnTo>
                    <a:pt x="1143" y="325"/>
                  </a:lnTo>
                  <a:lnTo>
                    <a:pt x="1141" y="325"/>
                  </a:lnTo>
                  <a:lnTo>
                    <a:pt x="1141" y="325"/>
                  </a:lnTo>
                  <a:lnTo>
                    <a:pt x="1141" y="325"/>
                  </a:lnTo>
                  <a:lnTo>
                    <a:pt x="1141" y="325"/>
                  </a:lnTo>
                  <a:lnTo>
                    <a:pt x="1138" y="325"/>
                  </a:lnTo>
                  <a:lnTo>
                    <a:pt x="1136" y="327"/>
                  </a:lnTo>
                  <a:lnTo>
                    <a:pt x="1136" y="325"/>
                  </a:lnTo>
                  <a:lnTo>
                    <a:pt x="1129" y="322"/>
                  </a:lnTo>
                  <a:lnTo>
                    <a:pt x="1129" y="320"/>
                  </a:lnTo>
                  <a:lnTo>
                    <a:pt x="1126" y="320"/>
                  </a:lnTo>
                  <a:lnTo>
                    <a:pt x="1126" y="322"/>
                  </a:lnTo>
                  <a:lnTo>
                    <a:pt x="1124" y="322"/>
                  </a:lnTo>
                  <a:lnTo>
                    <a:pt x="1124" y="325"/>
                  </a:lnTo>
                  <a:lnTo>
                    <a:pt x="1124" y="325"/>
                  </a:lnTo>
                  <a:lnTo>
                    <a:pt x="1122" y="325"/>
                  </a:lnTo>
                  <a:lnTo>
                    <a:pt x="1119" y="327"/>
                  </a:lnTo>
                  <a:lnTo>
                    <a:pt x="1117" y="327"/>
                  </a:lnTo>
                  <a:lnTo>
                    <a:pt x="1115" y="327"/>
                  </a:lnTo>
                  <a:lnTo>
                    <a:pt x="1110" y="327"/>
                  </a:lnTo>
                  <a:lnTo>
                    <a:pt x="1107" y="329"/>
                  </a:lnTo>
                  <a:lnTo>
                    <a:pt x="1107" y="329"/>
                  </a:lnTo>
                  <a:lnTo>
                    <a:pt x="1105" y="329"/>
                  </a:lnTo>
                  <a:lnTo>
                    <a:pt x="1105" y="332"/>
                  </a:lnTo>
                  <a:lnTo>
                    <a:pt x="1103" y="334"/>
                  </a:lnTo>
                  <a:lnTo>
                    <a:pt x="1103" y="337"/>
                  </a:lnTo>
                  <a:lnTo>
                    <a:pt x="1100" y="339"/>
                  </a:lnTo>
                  <a:lnTo>
                    <a:pt x="1098" y="339"/>
                  </a:lnTo>
                  <a:lnTo>
                    <a:pt x="1093" y="339"/>
                  </a:lnTo>
                  <a:lnTo>
                    <a:pt x="1091" y="339"/>
                  </a:lnTo>
                  <a:lnTo>
                    <a:pt x="1091" y="339"/>
                  </a:lnTo>
                  <a:lnTo>
                    <a:pt x="1091" y="341"/>
                  </a:lnTo>
                  <a:lnTo>
                    <a:pt x="1091" y="344"/>
                  </a:lnTo>
                  <a:lnTo>
                    <a:pt x="1086" y="346"/>
                  </a:lnTo>
                  <a:lnTo>
                    <a:pt x="1084" y="344"/>
                  </a:lnTo>
                  <a:lnTo>
                    <a:pt x="1081" y="339"/>
                  </a:lnTo>
                  <a:lnTo>
                    <a:pt x="1079" y="337"/>
                  </a:lnTo>
                  <a:lnTo>
                    <a:pt x="1077" y="337"/>
                  </a:lnTo>
                  <a:lnTo>
                    <a:pt x="1070" y="337"/>
                  </a:lnTo>
                  <a:lnTo>
                    <a:pt x="1070" y="337"/>
                  </a:lnTo>
                  <a:lnTo>
                    <a:pt x="1067" y="334"/>
                  </a:lnTo>
                  <a:lnTo>
                    <a:pt x="1067" y="334"/>
                  </a:lnTo>
                  <a:lnTo>
                    <a:pt x="1067" y="332"/>
                  </a:lnTo>
                  <a:lnTo>
                    <a:pt x="1067" y="332"/>
                  </a:lnTo>
                  <a:lnTo>
                    <a:pt x="1065" y="332"/>
                  </a:lnTo>
                  <a:lnTo>
                    <a:pt x="1060" y="329"/>
                  </a:lnTo>
                  <a:lnTo>
                    <a:pt x="1060" y="329"/>
                  </a:lnTo>
                  <a:lnTo>
                    <a:pt x="1058" y="329"/>
                  </a:lnTo>
                  <a:lnTo>
                    <a:pt x="1058" y="327"/>
                  </a:lnTo>
                  <a:lnTo>
                    <a:pt x="1058" y="327"/>
                  </a:lnTo>
                  <a:lnTo>
                    <a:pt x="1058" y="327"/>
                  </a:lnTo>
                  <a:lnTo>
                    <a:pt x="1058" y="325"/>
                  </a:lnTo>
                  <a:lnTo>
                    <a:pt x="1060" y="325"/>
                  </a:lnTo>
                  <a:lnTo>
                    <a:pt x="1060" y="322"/>
                  </a:lnTo>
                  <a:lnTo>
                    <a:pt x="1058" y="322"/>
                  </a:lnTo>
                  <a:lnTo>
                    <a:pt x="1055" y="320"/>
                  </a:lnTo>
                  <a:lnTo>
                    <a:pt x="1053" y="320"/>
                  </a:lnTo>
                  <a:lnTo>
                    <a:pt x="1053" y="320"/>
                  </a:lnTo>
                  <a:lnTo>
                    <a:pt x="1053" y="320"/>
                  </a:lnTo>
                  <a:lnTo>
                    <a:pt x="1053" y="322"/>
                  </a:lnTo>
                  <a:lnTo>
                    <a:pt x="1051" y="322"/>
                  </a:lnTo>
                  <a:lnTo>
                    <a:pt x="1051" y="327"/>
                  </a:lnTo>
                  <a:lnTo>
                    <a:pt x="1051" y="327"/>
                  </a:lnTo>
                  <a:lnTo>
                    <a:pt x="1051" y="327"/>
                  </a:lnTo>
                  <a:lnTo>
                    <a:pt x="1048" y="327"/>
                  </a:lnTo>
                  <a:lnTo>
                    <a:pt x="1048" y="329"/>
                  </a:lnTo>
                  <a:lnTo>
                    <a:pt x="1048" y="329"/>
                  </a:lnTo>
                  <a:lnTo>
                    <a:pt x="1046" y="329"/>
                  </a:lnTo>
                  <a:lnTo>
                    <a:pt x="1046" y="329"/>
                  </a:lnTo>
                  <a:lnTo>
                    <a:pt x="1044" y="329"/>
                  </a:lnTo>
                  <a:lnTo>
                    <a:pt x="1044" y="329"/>
                  </a:lnTo>
                  <a:lnTo>
                    <a:pt x="1044" y="329"/>
                  </a:lnTo>
                  <a:lnTo>
                    <a:pt x="1039" y="327"/>
                  </a:lnTo>
                  <a:lnTo>
                    <a:pt x="1039" y="327"/>
                  </a:lnTo>
                  <a:lnTo>
                    <a:pt x="1039" y="327"/>
                  </a:lnTo>
                  <a:lnTo>
                    <a:pt x="1034" y="327"/>
                  </a:lnTo>
                  <a:lnTo>
                    <a:pt x="1034" y="327"/>
                  </a:lnTo>
                  <a:lnTo>
                    <a:pt x="1032" y="327"/>
                  </a:lnTo>
                  <a:lnTo>
                    <a:pt x="1032" y="327"/>
                  </a:lnTo>
                  <a:lnTo>
                    <a:pt x="1029" y="325"/>
                  </a:lnTo>
                  <a:lnTo>
                    <a:pt x="1029" y="325"/>
                  </a:lnTo>
                  <a:lnTo>
                    <a:pt x="1029" y="322"/>
                  </a:lnTo>
                  <a:lnTo>
                    <a:pt x="1029" y="320"/>
                  </a:lnTo>
                  <a:lnTo>
                    <a:pt x="1027" y="318"/>
                  </a:lnTo>
                  <a:lnTo>
                    <a:pt x="1027" y="318"/>
                  </a:lnTo>
                  <a:lnTo>
                    <a:pt x="1027" y="318"/>
                  </a:lnTo>
                  <a:lnTo>
                    <a:pt x="1025" y="318"/>
                  </a:lnTo>
                  <a:lnTo>
                    <a:pt x="1025" y="318"/>
                  </a:lnTo>
                  <a:lnTo>
                    <a:pt x="1025" y="318"/>
                  </a:lnTo>
                  <a:lnTo>
                    <a:pt x="1020" y="318"/>
                  </a:lnTo>
                  <a:lnTo>
                    <a:pt x="1020" y="318"/>
                  </a:lnTo>
                  <a:lnTo>
                    <a:pt x="1020" y="318"/>
                  </a:lnTo>
                  <a:lnTo>
                    <a:pt x="1018" y="318"/>
                  </a:lnTo>
                  <a:lnTo>
                    <a:pt x="1018" y="320"/>
                  </a:lnTo>
                  <a:lnTo>
                    <a:pt x="1018" y="322"/>
                  </a:lnTo>
                  <a:lnTo>
                    <a:pt x="1018" y="327"/>
                  </a:lnTo>
                  <a:lnTo>
                    <a:pt x="1015" y="329"/>
                  </a:lnTo>
                  <a:lnTo>
                    <a:pt x="1013" y="329"/>
                  </a:lnTo>
                  <a:lnTo>
                    <a:pt x="1008" y="329"/>
                  </a:lnTo>
                  <a:lnTo>
                    <a:pt x="1008" y="332"/>
                  </a:lnTo>
                  <a:lnTo>
                    <a:pt x="1010" y="332"/>
                  </a:lnTo>
                  <a:lnTo>
                    <a:pt x="1010" y="332"/>
                  </a:lnTo>
                  <a:lnTo>
                    <a:pt x="1010" y="334"/>
                  </a:lnTo>
                  <a:lnTo>
                    <a:pt x="1010" y="334"/>
                  </a:lnTo>
                  <a:lnTo>
                    <a:pt x="1008" y="337"/>
                  </a:lnTo>
                  <a:lnTo>
                    <a:pt x="1008" y="337"/>
                  </a:lnTo>
                  <a:lnTo>
                    <a:pt x="1008" y="341"/>
                  </a:lnTo>
                  <a:lnTo>
                    <a:pt x="1008" y="344"/>
                  </a:lnTo>
                  <a:lnTo>
                    <a:pt x="1006" y="346"/>
                  </a:lnTo>
                  <a:lnTo>
                    <a:pt x="1003" y="346"/>
                  </a:lnTo>
                  <a:lnTo>
                    <a:pt x="999" y="344"/>
                  </a:lnTo>
                  <a:lnTo>
                    <a:pt x="999" y="341"/>
                  </a:lnTo>
                  <a:lnTo>
                    <a:pt x="996" y="339"/>
                  </a:lnTo>
                  <a:lnTo>
                    <a:pt x="996" y="337"/>
                  </a:lnTo>
                  <a:lnTo>
                    <a:pt x="996" y="334"/>
                  </a:lnTo>
                  <a:lnTo>
                    <a:pt x="999" y="329"/>
                  </a:lnTo>
                  <a:lnTo>
                    <a:pt x="999" y="327"/>
                  </a:lnTo>
                  <a:lnTo>
                    <a:pt x="999" y="327"/>
                  </a:lnTo>
                  <a:lnTo>
                    <a:pt x="996" y="325"/>
                  </a:lnTo>
                  <a:lnTo>
                    <a:pt x="996" y="325"/>
                  </a:lnTo>
                  <a:lnTo>
                    <a:pt x="994" y="322"/>
                  </a:lnTo>
                  <a:lnTo>
                    <a:pt x="994" y="322"/>
                  </a:lnTo>
                  <a:lnTo>
                    <a:pt x="994" y="325"/>
                  </a:lnTo>
                  <a:lnTo>
                    <a:pt x="992" y="325"/>
                  </a:lnTo>
                  <a:lnTo>
                    <a:pt x="992" y="325"/>
                  </a:lnTo>
                  <a:lnTo>
                    <a:pt x="992" y="327"/>
                  </a:lnTo>
                  <a:lnTo>
                    <a:pt x="989" y="329"/>
                  </a:lnTo>
                  <a:lnTo>
                    <a:pt x="989" y="329"/>
                  </a:lnTo>
                  <a:lnTo>
                    <a:pt x="987" y="327"/>
                  </a:lnTo>
                  <a:lnTo>
                    <a:pt x="984" y="327"/>
                  </a:lnTo>
                  <a:lnTo>
                    <a:pt x="984" y="329"/>
                  </a:lnTo>
                  <a:lnTo>
                    <a:pt x="982" y="329"/>
                  </a:lnTo>
                  <a:lnTo>
                    <a:pt x="982" y="329"/>
                  </a:lnTo>
                  <a:lnTo>
                    <a:pt x="982" y="329"/>
                  </a:lnTo>
                  <a:lnTo>
                    <a:pt x="982" y="332"/>
                  </a:lnTo>
                  <a:lnTo>
                    <a:pt x="980" y="332"/>
                  </a:lnTo>
                  <a:lnTo>
                    <a:pt x="980" y="332"/>
                  </a:lnTo>
                  <a:lnTo>
                    <a:pt x="980" y="334"/>
                  </a:lnTo>
                  <a:lnTo>
                    <a:pt x="977" y="334"/>
                  </a:lnTo>
                  <a:lnTo>
                    <a:pt x="973" y="334"/>
                  </a:lnTo>
                  <a:lnTo>
                    <a:pt x="970" y="334"/>
                  </a:lnTo>
                  <a:lnTo>
                    <a:pt x="970" y="329"/>
                  </a:lnTo>
                  <a:lnTo>
                    <a:pt x="968" y="327"/>
                  </a:lnTo>
                  <a:lnTo>
                    <a:pt x="968" y="327"/>
                  </a:lnTo>
                  <a:lnTo>
                    <a:pt x="965" y="325"/>
                  </a:lnTo>
                  <a:lnTo>
                    <a:pt x="963" y="325"/>
                  </a:lnTo>
                  <a:lnTo>
                    <a:pt x="958" y="325"/>
                  </a:lnTo>
                  <a:lnTo>
                    <a:pt x="956" y="325"/>
                  </a:lnTo>
                  <a:lnTo>
                    <a:pt x="956" y="322"/>
                  </a:lnTo>
                  <a:lnTo>
                    <a:pt x="956" y="318"/>
                  </a:lnTo>
                  <a:lnTo>
                    <a:pt x="954" y="315"/>
                  </a:lnTo>
                  <a:lnTo>
                    <a:pt x="949" y="313"/>
                  </a:lnTo>
                  <a:lnTo>
                    <a:pt x="947" y="315"/>
                  </a:lnTo>
                  <a:lnTo>
                    <a:pt x="942" y="318"/>
                  </a:lnTo>
                  <a:lnTo>
                    <a:pt x="935" y="327"/>
                  </a:lnTo>
                  <a:lnTo>
                    <a:pt x="930" y="329"/>
                  </a:lnTo>
                  <a:lnTo>
                    <a:pt x="925" y="329"/>
                  </a:lnTo>
                  <a:lnTo>
                    <a:pt x="921" y="329"/>
                  </a:lnTo>
                  <a:lnTo>
                    <a:pt x="918" y="327"/>
                  </a:lnTo>
                  <a:lnTo>
                    <a:pt x="918" y="327"/>
                  </a:lnTo>
                  <a:lnTo>
                    <a:pt x="918" y="325"/>
                  </a:lnTo>
                  <a:lnTo>
                    <a:pt x="918" y="325"/>
                  </a:lnTo>
                  <a:lnTo>
                    <a:pt x="918" y="322"/>
                  </a:lnTo>
                  <a:lnTo>
                    <a:pt x="918" y="320"/>
                  </a:lnTo>
                  <a:lnTo>
                    <a:pt x="918" y="320"/>
                  </a:lnTo>
                  <a:lnTo>
                    <a:pt x="918" y="318"/>
                  </a:lnTo>
                  <a:lnTo>
                    <a:pt x="918" y="318"/>
                  </a:lnTo>
                  <a:lnTo>
                    <a:pt x="918" y="315"/>
                  </a:lnTo>
                  <a:lnTo>
                    <a:pt x="918" y="315"/>
                  </a:lnTo>
                  <a:lnTo>
                    <a:pt x="916" y="315"/>
                  </a:lnTo>
                  <a:lnTo>
                    <a:pt x="913" y="313"/>
                  </a:lnTo>
                  <a:lnTo>
                    <a:pt x="909" y="313"/>
                  </a:lnTo>
                  <a:lnTo>
                    <a:pt x="904" y="310"/>
                  </a:lnTo>
                  <a:lnTo>
                    <a:pt x="904" y="306"/>
                  </a:lnTo>
                  <a:lnTo>
                    <a:pt x="902" y="303"/>
                  </a:lnTo>
                  <a:lnTo>
                    <a:pt x="904" y="301"/>
                  </a:lnTo>
                  <a:lnTo>
                    <a:pt x="904" y="296"/>
                  </a:lnTo>
                  <a:lnTo>
                    <a:pt x="902" y="296"/>
                  </a:lnTo>
                  <a:lnTo>
                    <a:pt x="899" y="296"/>
                  </a:lnTo>
                  <a:lnTo>
                    <a:pt x="895" y="296"/>
                  </a:lnTo>
                  <a:lnTo>
                    <a:pt x="890" y="299"/>
                  </a:lnTo>
                  <a:lnTo>
                    <a:pt x="878" y="296"/>
                  </a:lnTo>
                  <a:lnTo>
                    <a:pt x="876" y="296"/>
                  </a:lnTo>
                  <a:lnTo>
                    <a:pt x="873" y="299"/>
                  </a:lnTo>
                  <a:lnTo>
                    <a:pt x="871" y="301"/>
                  </a:lnTo>
                  <a:lnTo>
                    <a:pt x="871" y="303"/>
                  </a:lnTo>
                  <a:lnTo>
                    <a:pt x="869" y="303"/>
                  </a:lnTo>
                  <a:lnTo>
                    <a:pt x="866" y="306"/>
                  </a:lnTo>
                  <a:lnTo>
                    <a:pt x="861" y="306"/>
                  </a:lnTo>
                  <a:lnTo>
                    <a:pt x="861" y="303"/>
                  </a:lnTo>
                  <a:lnTo>
                    <a:pt x="857" y="301"/>
                  </a:lnTo>
                  <a:lnTo>
                    <a:pt x="854" y="299"/>
                  </a:lnTo>
                  <a:lnTo>
                    <a:pt x="854" y="299"/>
                  </a:lnTo>
                  <a:lnTo>
                    <a:pt x="852" y="296"/>
                  </a:lnTo>
                  <a:lnTo>
                    <a:pt x="852" y="294"/>
                  </a:lnTo>
                  <a:lnTo>
                    <a:pt x="850" y="294"/>
                  </a:lnTo>
                  <a:lnTo>
                    <a:pt x="847" y="294"/>
                  </a:lnTo>
                  <a:lnTo>
                    <a:pt x="845" y="294"/>
                  </a:lnTo>
                  <a:lnTo>
                    <a:pt x="838" y="299"/>
                  </a:lnTo>
                  <a:lnTo>
                    <a:pt x="838" y="296"/>
                  </a:lnTo>
                  <a:lnTo>
                    <a:pt x="824" y="294"/>
                  </a:lnTo>
                  <a:lnTo>
                    <a:pt x="821" y="294"/>
                  </a:lnTo>
                  <a:lnTo>
                    <a:pt x="814" y="289"/>
                  </a:lnTo>
                  <a:lnTo>
                    <a:pt x="812" y="289"/>
                  </a:lnTo>
                  <a:lnTo>
                    <a:pt x="809" y="289"/>
                  </a:lnTo>
                  <a:lnTo>
                    <a:pt x="809" y="289"/>
                  </a:lnTo>
                  <a:lnTo>
                    <a:pt x="807" y="289"/>
                  </a:lnTo>
                  <a:lnTo>
                    <a:pt x="805" y="289"/>
                  </a:lnTo>
                  <a:lnTo>
                    <a:pt x="800" y="289"/>
                  </a:lnTo>
                  <a:lnTo>
                    <a:pt x="798" y="287"/>
                  </a:lnTo>
                  <a:lnTo>
                    <a:pt x="793" y="289"/>
                  </a:lnTo>
                  <a:lnTo>
                    <a:pt x="790" y="287"/>
                  </a:lnTo>
                  <a:lnTo>
                    <a:pt x="788" y="287"/>
                  </a:lnTo>
                  <a:lnTo>
                    <a:pt x="788" y="284"/>
                  </a:lnTo>
                  <a:lnTo>
                    <a:pt x="788" y="277"/>
                  </a:lnTo>
                  <a:lnTo>
                    <a:pt x="788" y="275"/>
                  </a:lnTo>
                  <a:lnTo>
                    <a:pt x="788" y="275"/>
                  </a:lnTo>
                  <a:lnTo>
                    <a:pt x="788" y="273"/>
                  </a:lnTo>
                  <a:lnTo>
                    <a:pt x="783" y="270"/>
                  </a:lnTo>
                  <a:lnTo>
                    <a:pt x="783" y="268"/>
                  </a:lnTo>
                  <a:lnTo>
                    <a:pt x="783" y="266"/>
                  </a:lnTo>
                  <a:lnTo>
                    <a:pt x="781" y="263"/>
                  </a:lnTo>
                  <a:lnTo>
                    <a:pt x="779" y="263"/>
                  </a:lnTo>
                  <a:lnTo>
                    <a:pt x="779" y="263"/>
                  </a:lnTo>
                  <a:lnTo>
                    <a:pt x="776" y="263"/>
                  </a:lnTo>
                  <a:lnTo>
                    <a:pt x="776" y="263"/>
                  </a:lnTo>
                  <a:lnTo>
                    <a:pt x="774" y="261"/>
                  </a:lnTo>
                  <a:lnTo>
                    <a:pt x="774" y="261"/>
                  </a:lnTo>
                  <a:lnTo>
                    <a:pt x="774" y="261"/>
                  </a:lnTo>
                  <a:lnTo>
                    <a:pt x="774" y="258"/>
                  </a:lnTo>
                  <a:lnTo>
                    <a:pt x="772" y="258"/>
                  </a:lnTo>
                  <a:lnTo>
                    <a:pt x="769" y="258"/>
                  </a:lnTo>
                  <a:lnTo>
                    <a:pt x="769" y="258"/>
                  </a:lnTo>
                  <a:lnTo>
                    <a:pt x="769" y="266"/>
                  </a:lnTo>
                  <a:lnTo>
                    <a:pt x="767" y="268"/>
                  </a:lnTo>
                  <a:lnTo>
                    <a:pt x="767" y="268"/>
                  </a:lnTo>
                  <a:lnTo>
                    <a:pt x="764" y="268"/>
                  </a:lnTo>
                  <a:lnTo>
                    <a:pt x="762" y="268"/>
                  </a:lnTo>
                  <a:lnTo>
                    <a:pt x="757" y="266"/>
                  </a:lnTo>
                  <a:lnTo>
                    <a:pt x="753" y="263"/>
                  </a:lnTo>
                  <a:lnTo>
                    <a:pt x="753" y="263"/>
                  </a:lnTo>
                  <a:lnTo>
                    <a:pt x="750" y="266"/>
                  </a:lnTo>
                  <a:lnTo>
                    <a:pt x="750" y="266"/>
                  </a:lnTo>
                  <a:lnTo>
                    <a:pt x="748" y="268"/>
                  </a:lnTo>
                  <a:lnTo>
                    <a:pt x="748" y="268"/>
                  </a:lnTo>
                  <a:lnTo>
                    <a:pt x="741" y="268"/>
                  </a:lnTo>
                  <a:lnTo>
                    <a:pt x="738" y="266"/>
                  </a:lnTo>
                  <a:lnTo>
                    <a:pt x="738" y="266"/>
                  </a:lnTo>
                  <a:lnTo>
                    <a:pt x="736" y="261"/>
                  </a:lnTo>
                  <a:lnTo>
                    <a:pt x="717" y="244"/>
                  </a:lnTo>
                  <a:lnTo>
                    <a:pt x="717" y="244"/>
                  </a:lnTo>
                  <a:lnTo>
                    <a:pt x="715" y="244"/>
                  </a:lnTo>
                  <a:lnTo>
                    <a:pt x="715" y="244"/>
                  </a:lnTo>
                  <a:lnTo>
                    <a:pt x="712" y="242"/>
                  </a:lnTo>
                  <a:lnTo>
                    <a:pt x="708" y="244"/>
                  </a:lnTo>
                  <a:lnTo>
                    <a:pt x="705" y="244"/>
                  </a:lnTo>
                  <a:lnTo>
                    <a:pt x="705" y="237"/>
                  </a:lnTo>
                  <a:lnTo>
                    <a:pt x="705" y="223"/>
                  </a:lnTo>
                  <a:lnTo>
                    <a:pt x="705" y="209"/>
                  </a:lnTo>
                  <a:lnTo>
                    <a:pt x="705" y="195"/>
                  </a:lnTo>
                  <a:lnTo>
                    <a:pt x="705" y="180"/>
                  </a:lnTo>
                  <a:lnTo>
                    <a:pt x="705" y="166"/>
                  </a:lnTo>
                  <a:lnTo>
                    <a:pt x="705" y="152"/>
                  </a:lnTo>
                  <a:lnTo>
                    <a:pt x="705" y="138"/>
                  </a:lnTo>
                  <a:lnTo>
                    <a:pt x="705" y="124"/>
                  </a:lnTo>
                  <a:lnTo>
                    <a:pt x="705" y="109"/>
                  </a:lnTo>
                  <a:lnTo>
                    <a:pt x="705" y="95"/>
                  </a:lnTo>
                  <a:lnTo>
                    <a:pt x="705" y="81"/>
                  </a:lnTo>
                  <a:lnTo>
                    <a:pt x="705" y="67"/>
                  </a:lnTo>
                  <a:lnTo>
                    <a:pt x="705" y="53"/>
                  </a:lnTo>
                  <a:lnTo>
                    <a:pt x="705" y="38"/>
                  </a:lnTo>
                  <a:lnTo>
                    <a:pt x="705" y="24"/>
                  </a:lnTo>
                  <a:lnTo>
                    <a:pt x="705" y="10"/>
                  </a:lnTo>
                  <a:lnTo>
                    <a:pt x="705" y="5"/>
                  </a:lnTo>
                  <a:lnTo>
                    <a:pt x="705" y="5"/>
                  </a:lnTo>
                  <a:lnTo>
                    <a:pt x="686" y="5"/>
                  </a:lnTo>
                  <a:lnTo>
                    <a:pt x="672" y="5"/>
                  </a:lnTo>
                  <a:lnTo>
                    <a:pt x="653" y="5"/>
                  </a:lnTo>
                  <a:lnTo>
                    <a:pt x="630" y="5"/>
                  </a:lnTo>
                  <a:lnTo>
                    <a:pt x="606" y="3"/>
                  </a:lnTo>
                  <a:lnTo>
                    <a:pt x="580" y="3"/>
                  </a:lnTo>
                  <a:lnTo>
                    <a:pt x="552" y="3"/>
                  </a:lnTo>
                  <a:lnTo>
                    <a:pt x="523" y="3"/>
                  </a:lnTo>
                  <a:lnTo>
                    <a:pt x="497" y="3"/>
                  </a:lnTo>
                  <a:lnTo>
                    <a:pt x="471" y="3"/>
                  </a:lnTo>
                  <a:lnTo>
                    <a:pt x="450" y="0"/>
                  </a:lnTo>
                  <a:lnTo>
                    <a:pt x="431" y="0"/>
                  </a:lnTo>
                  <a:lnTo>
                    <a:pt x="417" y="0"/>
                  </a:lnTo>
                  <a:lnTo>
                    <a:pt x="407" y="0"/>
                  </a:lnTo>
                  <a:lnTo>
                    <a:pt x="403" y="0"/>
                  </a:lnTo>
                  <a:lnTo>
                    <a:pt x="400" y="0"/>
                  </a:lnTo>
                  <a:lnTo>
                    <a:pt x="400" y="3"/>
                  </a:lnTo>
                  <a:lnTo>
                    <a:pt x="400" y="5"/>
                  </a:lnTo>
                  <a:lnTo>
                    <a:pt x="398" y="24"/>
                  </a:lnTo>
                  <a:lnTo>
                    <a:pt x="398" y="41"/>
                  </a:lnTo>
                  <a:lnTo>
                    <a:pt x="398" y="57"/>
                  </a:lnTo>
                  <a:lnTo>
                    <a:pt x="398" y="76"/>
                  </a:lnTo>
                  <a:lnTo>
                    <a:pt x="395" y="93"/>
                  </a:lnTo>
                  <a:lnTo>
                    <a:pt x="395" y="109"/>
                  </a:lnTo>
                  <a:lnTo>
                    <a:pt x="395" y="128"/>
                  </a:lnTo>
                  <a:lnTo>
                    <a:pt x="395" y="145"/>
                  </a:lnTo>
                  <a:lnTo>
                    <a:pt x="395" y="161"/>
                  </a:lnTo>
                  <a:lnTo>
                    <a:pt x="393" y="180"/>
                  </a:lnTo>
                  <a:lnTo>
                    <a:pt x="393" y="197"/>
                  </a:lnTo>
                  <a:lnTo>
                    <a:pt x="393" y="213"/>
                  </a:lnTo>
                  <a:lnTo>
                    <a:pt x="393" y="230"/>
                  </a:lnTo>
                  <a:lnTo>
                    <a:pt x="391" y="249"/>
                  </a:lnTo>
                  <a:lnTo>
                    <a:pt x="391" y="266"/>
                  </a:lnTo>
                  <a:lnTo>
                    <a:pt x="391" y="282"/>
                  </a:lnTo>
                  <a:lnTo>
                    <a:pt x="391" y="301"/>
                  </a:lnTo>
                  <a:lnTo>
                    <a:pt x="388" y="318"/>
                  </a:lnTo>
                  <a:lnTo>
                    <a:pt x="388" y="334"/>
                  </a:lnTo>
                  <a:lnTo>
                    <a:pt x="388" y="353"/>
                  </a:lnTo>
                  <a:lnTo>
                    <a:pt x="388" y="370"/>
                  </a:lnTo>
                  <a:lnTo>
                    <a:pt x="386" y="386"/>
                  </a:lnTo>
                  <a:lnTo>
                    <a:pt x="386" y="405"/>
                  </a:lnTo>
                  <a:lnTo>
                    <a:pt x="386" y="422"/>
                  </a:lnTo>
                  <a:lnTo>
                    <a:pt x="386" y="438"/>
                  </a:lnTo>
                  <a:lnTo>
                    <a:pt x="386" y="457"/>
                  </a:lnTo>
                  <a:lnTo>
                    <a:pt x="384" y="474"/>
                  </a:lnTo>
                  <a:lnTo>
                    <a:pt x="384" y="490"/>
                  </a:lnTo>
                  <a:lnTo>
                    <a:pt x="384" y="509"/>
                  </a:lnTo>
                  <a:lnTo>
                    <a:pt x="384" y="526"/>
                  </a:lnTo>
                  <a:lnTo>
                    <a:pt x="381" y="542"/>
                  </a:lnTo>
                  <a:lnTo>
                    <a:pt x="381" y="561"/>
                  </a:lnTo>
                  <a:lnTo>
                    <a:pt x="358" y="559"/>
                  </a:lnTo>
                  <a:lnTo>
                    <a:pt x="334" y="559"/>
                  </a:lnTo>
                  <a:lnTo>
                    <a:pt x="310" y="559"/>
                  </a:lnTo>
                  <a:lnTo>
                    <a:pt x="287" y="557"/>
                  </a:lnTo>
                  <a:lnTo>
                    <a:pt x="265" y="557"/>
                  </a:lnTo>
                  <a:lnTo>
                    <a:pt x="242" y="557"/>
                  </a:lnTo>
                  <a:lnTo>
                    <a:pt x="218" y="554"/>
                  </a:lnTo>
                  <a:lnTo>
                    <a:pt x="194" y="554"/>
                  </a:lnTo>
                  <a:lnTo>
                    <a:pt x="171" y="552"/>
                  </a:lnTo>
                  <a:lnTo>
                    <a:pt x="147" y="552"/>
                  </a:lnTo>
                  <a:lnTo>
                    <a:pt x="123" y="550"/>
                  </a:lnTo>
                  <a:lnTo>
                    <a:pt x="100" y="550"/>
                  </a:lnTo>
                  <a:lnTo>
                    <a:pt x="76" y="547"/>
                  </a:lnTo>
                  <a:lnTo>
                    <a:pt x="52" y="547"/>
                  </a:lnTo>
                  <a:lnTo>
                    <a:pt x="29" y="545"/>
                  </a:lnTo>
                  <a:lnTo>
                    <a:pt x="5" y="545"/>
                  </a:lnTo>
                  <a:lnTo>
                    <a:pt x="3" y="545"/>
                  </a:lnTo>
                  <a:lnTo>
                    <a:pt x="0" y="545"/>
                  </a:lnTo>
                  <a:lnTo>
                    <a:pt x="0" y="545"/>
                  </a:lnTo>
                  <a:lnTo>
                    <a:pt x="3" y="550"/>
                  </a:lnTo>
                  <a:lnTo>
                    <a:pt x="3" y="552"/>
                  </a:lnTo>
                  <a:lnTo>
                    <a:pt x="5" y="557"/>
                  </a:lnTo>
                  <a:lnTo>
                    <a:pt x="5" y="559"/>
                  </a:lnTo>
                  <a:lnTo>
                    <a:pt x="8" y="561"/>
                  </a:lnTo>
                  <a:lnTo>
                    <a:pt x="5" y="564"/>
                  </a:lnTo>
                  <a:lnTo>
                    <a:pt x="8" y="564"/>
                  </a:lnTo>
                  <a:lnTo>
                    <a:pt x="8" y="566"/>
                  </a:lnTo>
                  <a:lnTo>
                    <a:pt x="10" y="566"/>
                  </a:lnTo>
                  <a:lnTo>
                    <a:pt x="10" y="566"/>
                  </a:lnTo>
                  <a:lnTo>
                    <a:pt x="12" y="568"/>
                  </a:lnTo>
                  <a:lnTo>
                    <a:pt x="17" y="576"/>
                  </a:lnTo>
                  <a:lnTo>
                    <a:pt x="19" y="576"/>
                  </a:lnTo>
                  <a:lnTo>
                    <a:pt x="24" y="576"/>
                  </a:lnTo>
                  <a:lnTo>
                    <a:pt x="29" y="578"/>
                  </a:lnTo>
                  <a:lnTo>
                    <a:pt x="31" y="580"/>
                  </a:lnTo>
                  <a:lnTo>
                    <a:pt x="34" y="585"/>
                  </a:lnTo>
                  <a:lnTo>
                    <a:pt x="36" y="590"/>
                  </a:lnTo>
                  <a:lnTo>
                    <a:pt x="38" y="599"/>
                  </a:lnTo>
                  <a:lnTo>
                    <a:pt x="38" y="602"/>
                  </a:lnTo>
                  <a:lnTo>
                    <a:pt x="43" y="606"/>
                  </a:lnTo>
                  <a:lnTo>
                    <a:pt x="45" y="609"/>
                  </a:lnTo>
                  <a:lnTo>
                    <a:pt x="45" y="609"/>
                  </a:lnTo>
                  <a:lnTo>
                    <a:pt x="45" y="611"/>
                  </a:lnTo>
                  <a:lnTo>
                    <a:pt x="45" y="611"/>
                  </a:lnTo>
                  <a:lnTo>
                    <a:pt x="45" y="611"/>
                  </a:lnTo>
                  <a:lnTo>
                    <a:pt x="50" y="613"/>
                  </a:lnTo>
                  <a:lnTo>
                    <a:pt x="50" y="616"/>
                  </a:lnTo>
                  <a:lnTo>
                    <a:pt x="52" y="616"/>
                  </a:lnTo>
                  <a:lnTo>
                    <a:pt x="57" y="618"/>
                  </a:lnTo>
                  <a:lnTo>
                    <a:pt x="60" y="621"/>
                  </a:lnTo>
                  <a:lnTo>
                    <a:pt x="62" y="621"/>
                  </a:lnTo>
                  <a:lnTo>
                    <a:pt x="64" y="623"/>
                  </a:lnTo>
                  <a:lnTo>
                    <a:pt x="67" y="623"/>
                  </a:lnTo>
                  <a:lnTo>
                    <a:pt x="71" y="625"/>
                  </a:lnTo>
                  <a:lnTo>
                    <a:pt x="71" y="628"/>
                  </a:lnTo>
                  <a:lnTo>
                    <a:pt x="74" y="628"/>
                  </a:lnTo>
                  <a:lnTo>
                    <a:pt x="74" y="630"/>
                  </a:lnTo>
                  <a:lnTo>
                    <a:pt x="74" y="632"/>
                  </a:lnTo>
                  <a:lnTo>
                    <a:pt x="76" y="632"/>
                  </a:lnTo>
                  <a:lnTo>
                    <a:pt x="78" y="635"/>
                  </a:lnTo>
                  <a:lnTo>
                    <a:pt x="78" y="635"/>
                  </a:lnTo>
                  <a:lnTo>
                    <a:pt x="78" y="635"/>
                  </a:lnTo>
                  <a:lnTo>
                    <a:pt x="81" y="637"/>
                  </a:lnTo>
                  <a:lnTo>
                    <a:pt x="88" y="647"/>
                  </a:lnTo>
                  <a:lnTo>
                    <a:pt x="90" y="649"/>
                  </a:lnTo>
                  <a:lnTo>
                    <a:pt x="90" y="651"/>
                  </a:lnTo>
                  <a:lnTo>
                    <a:pt x="97" y="656"/>
                  </a:lnTo>
                  <a:lnTo>
                    <a:pt x="100" y="658"/>
                  </a:lnTo>
                  <a:lnTo>
                    <a:pt x="100" y="658"/>
                  </a:lnTo>
                  <a:lnTo>
                    <a:pt x="105" y="661"/>
                  </a:lnTo>
                  <a:lnTo>
                    <a:pt x="105" y="663"/>
                  </a:lnTo>
                  <a:lnTo>
                    <a:pt x="107" y="663"/>
                  </a:lnTo>
                  <a:lnTo>
                    <a:pt x="109" y="666"/>
                  </a:lnTo>
                  <a:lnTo>
                    <a:pt x="109" y="668"/>
                  </a:lnTo>
                  <a:lnTo>
                    <a:pt x="112" y="673"/>
                  </a:lnTo>
                  <a:lnTo>
                    <a:pt x="112" y="675"/>
                  </a:lnTo>
                  <a:lnTo>
                    <a:pt x="114" y="675"/>
                  </a:lnTo>
                  <a:lnTo>
                    <a:pt x="119" y="680"/>
                  </a:lnTo>
                  <a:lnTo>
                    <a:pt x="126" y="687"/>
                  </a:lnTo>
                  <a:lnTo>
                    <a:pt x="131" y="694"/>
                  </a:lnTo>
                  <a:lnTo>
                    <a:pt x="131" y="694"/>
                  </a:lnTo>
                  <a:lnTo>
                    <a:pt x="135" y="696"/>
                  </a:lnTo>
                  <a:lnTo>
                    <a:pt x="140" y="699"/>
                  </a:lnTo>
                  <a:lnTo>
                    <a:pt x="142" y="699"/>
                  </a:lnTo>
                  <a:lnTo>
                    <a:pt x="142" y="701"/>
                  </a:lnTo>
                  <a:lnTo>
                    <a:pt x="142" y="701"/>
                  </a:lnTo>
                  <a:lnTo>
                    <a:pt x="145" y="701"/>
                  </a:lnTo>
                  <a:lnTo>
                    <a:pt x="145" y="701"/>
                  </a:lnTo>
                  <a:lnTo>
                    <a:pt x="145" y="701"/>
                  </a:lnTo>
                  <a:lnTo>
                    <a:pt x="145" y="701"/>
                  </a:lnTo>
                  <a:lnTo>
                    <a:pt x="145" y="701"/>
                  </a:lnTo>
                  <a:lnTo>
                    <a:pt x="147" y="701"/>
                  </a:lnTo>
                  <a:lnTo>
                    <a:pt x="147" y="701"/>
                  </a:lnTo>
                  <a:lnTo>
                    <a:pt x="149" y="701"/>
                  </a:lnTo>
                  <a:lnTo>
                    <a:pt x="149" y="703"/>
                  </a:lnTo>
                  <a:lnTo>
                    <a:pt x="149" y="703"/>
                  </a:lnTo>
                  <a:lnTo>
                    <a:pt x="152" y="703"/>
                  </a:lnTo>
                  <a:lnTo>
                    <a:pt x="152" y="703"/>
                  </a:lnTo>
                  <a:lnTo>
                    <a:pt x="152" y="706"/>
                  </a:lnTo>
                  <a:lnTo>
                    <a:pt x="152" y="706"/>
                  </a:lnTo>
                  <a:lnTo>
                    <a:pt x="154" y="706"/>
                  </a:lnTo>
                  <a:lnTo>
                    <a:pt x="154" y="706"/>
                  </a:lnTo>
                  <a:lnTo>
                    <a:pt x="154" y="708"/>
                  </a:lnTo>
                  <a:lnTo>
                    <a:pt x="157" y="708"/>
                  </a:lnTo>
                  <a:lnTo>
                    <a:pt x="157" y="708"/>
                  </a:lnTo>
                  <a:lnTo>
                    <a:pt x="161" y="713"/>
                  </a:lnTo>
                  <a:lnTo>
                    <a:pt x="164" y="715"/>
                  </a:lnTo>
                  <a:lnTo>
                    <a:pt x="164" y="715"/>
                  </a:lnTo>
                  <a:lnTo>
                    <a:pt x="166" y="715"/>
                  </a:lnTo>
                  <a:lnTo>
                    <a:pt x="168" y="718"/>
                  </a:lnTo>
                  <a:lnTo>
                    <a:pt x="171" y="720"/>
                  </a:lnTo>
                  <a:lnTo>
                    <a:pt x="171" y="720"/>
                  </a:lnTo>
                  <a:lnTo>
                    <a:pt x="171" y="722"/>
                  </a:lnTo>
                  <a:lnTo>
                    <a:pt x="171" y="725"/>
                  </a:lnTo>
                  <a:lnTo>
                    <a:pt x="171" y="725"/>
                  </a:lnTo>
                  <a:lnTo>
                    <a:pt x="173" y="725"/>
                  </a:lnTo>
                  <a:lnTo>
                    <a:pt x="175" y="725"/>
                  </a:lnTo>
                  <a:lnTo>
                    <a:pt x="175" y="727"/>
                  </a:lnTo>
                  <a:lnTo>
                    <a:pt x="178" y="727"/>
                  </a:lnTo>
                  <a:lnTo>
                    <a:pt x="180" y="732"/>
                  </a:lnTo>
                  <a:lnTo>
                    <a:pt x="180" y="734"/>
                  </a:lnTo>
                  <a:lnTo>
                    <a:pt x="180" y="734"/>
                  </a:lnTo>
                  <a:lnTo>
                    <a:pt x="180" y="739"/>
                  </a:lnTo>
                  <a:lnTo>
                    <a:pt x="183" y="739"/>
                  </a:lnTo>
                  <a:lnTo>
                    <a:pt x="183" y="741"/>
                  </a:lnTo>
                  <a:lnTo>
                    <a:pt x="183" y="741"/>
                  </a:lnTo>
                  <a:lnTo>
                    <a:pt x="183" y="741"/>
                  </a:lnTo>
                  <a:lnTo>
                    <a:pt x="183" y="744"/>
                  </a:lnTo>
                  <a:lnTo>
                    <a:pt x="183" y="744"/>
                  </a:lnTo>
                  <a:lnTo>
                    <a:pt x="183" y="746"/>
                  </a:lnTo>
                  <a:lnTo>
                    <a:pt x="185" y="746"/>
                  </a:lnTo>
                  <a:lnTo>
                    <a:pt x="185" y="748"/>
                  </a:lnTo>
                  <a:lnTo>
                    <a:pt x="185" y="751"/>
                  </a:lnTo>
                  <a:lnTo>
                    <a:pt x="183" y="751"/>
                  </a:lnTo>
                  <a:lnTo>
                    <a:pt x="185" y="751"/>
                  </a:lnTo>
                  <a:lnTo>
                    <a:pt x="185" y="753"/>
                  </a:lnTo>
                  <a:lnTo>
                    <a:pt x="185" y="753"/>
                  </a:lnTo>
                  <a:lnTo>
                    <a:pt x="187" y="755"/>
                  </a:lnTo>
                  <a:lnTo>
                    <a:pt x="187" y="755"/>
                  </a:lnTo>
                  <a:lnTo>
                    <a:pt x="187" y="755"/>
                  </a:lnTo>
                  <a:lnTo>
                    <a:pt x="187" y="758"/>
                  </a:lnTo>
                  <a:lnTo>
                    <a:pt x="187" y="760"/>
                  </a:lnTo>
                  <a:lnTo>
                    <a:pt x="187" y="760"/>
                  </a:lnTo>
                  <a:lnTo>
                    <a:pt x="190" y="760"/>
                  </a:lnTo>
                  <a:lnTo>
                    <a:pt x="192" y="765"/>
                  </a:lnTo>
                  <a:lnTo>
                    <a:pt x="192" y="767"/>
                  </a:lnTo>
                  <a:lnTo>
                    <a:pt x="194" y="770"/>
                  </a:lnTo>
                  <a:lnTo>
                    <a:pt x="194" y="772"/>
                  </a:lnTo>
                  <a:lnTo>
                    <a:pt x="197" y="772"/>
                  </a:lnTo>
                  <a:lnTo>
                    <a:pt x="197" y="772"/>
                  </a:lnTo>
                  <a:lnTo>
                    <a:pt x="199" y="777"/>
                  </a:lnTo>
                  <a:lnTo>
                    <a:pt x="201" y="779"/>
                  </a:lnTo>
                  <a:lnTo>
                    <a:pt x="201" y="781"/>
                  </a:lnTo>
                  <a:lnTo>
                    <a:pt x="201" y="786"/>
                  </a:lnTo>
                  <a:lnTo>
                    <a:pt x="201" y="789"/>
                  </a:lnTo>
                  <a:lnTo>
                    <a:pt x="199" y="793"/>
                  </a:lnTo>
                  <a:lnTo>
                    <a:pt x="199" y="796"/>
                  </a:lnTo>
                  <a:lnTo>
                    <a:pt x="199" y="800"/>
                  </a:lnTo>
                  <a:lnTo>
                    <a:pt x="199" y="808"/>
                  </a:lnTo>
                  <a:lnTo>
                    <a:pt x="199" y="808"/>
                  </a:lnTo>
                  <a:lnTo>
                    <a:pt x="199" y="810"/>
                  </a:lnTo>
                  <a:lnTo>
                    <a:pt x="199" y="810"/>
                  </a:lnTo>
                  <a:lnTo>
                    <a:pt x="201" y="812"/>
                  </a:lnTo>
                  <a:lnTo>
                    <a:pt x="201" y="812"/>
                  </a:lnTo>
                  <a:lnTo>
                    <a:pt x="201" y="815"/>
                  </a:lnTo>
                  <a:lnTo>
                    <a:pt x="201" y="815"/>
                  </a:lnTo>
                  <a:lnTo>
                    <a:pt x="204" y="817"/>
                  </a:lnTo>
                  <a:lnTo>
                    <a:pt x="206" y="824"/>
                  </a:lnTo>
                  <a:lnTo>
                    <a:pt x="206" y="824"/>
                  </a:lnTo>
                  <a:lnTo>
                    <a:pt x="209" y="826"/>
                  </a:lnTo>
                  <a:lnTo>
                    <a:pt x="209" y="829"/>
                  </a:lnTo>
                  <a:lnTo>
                    <a:pt x="211" y="831"/>
                  </a:lnTo>
                  <a:lnTo>
                    <a:pt x="211" y="836"/>
                  </a:lnTo>
                  <a:lnTo>
                    <a:pt x="213" y="838"/>
                  </a:lnTo>
                  <a:lnTo>
                    <a:pt x="213" y="841"/>
                  </a:lnTo>
                  <a:lnTo>
                    <a:pt x="213" y="843"/>
                  </a:lnTo>
                  <a:lnTo>
                    <a:pt x="213" y="845"/>
                  </a:lnTo>
                  <a:lnTo>
                    <a:pt x="216" y="845"/>
                  </a:lnTo>
                  <a:lnTo>
                    <a:pt x="216" y="848"/>
                  </a:lnTo>
                  <a:lnTo>
                    <a:pt x="220" y="850"/>
                  </a:lnTo>
                  <a:lnTo>
                    <a:pt x="223" y="852"/>
                  </a:lnTo>
                  <a:lnTo>
                    <a:pt x="223" y="852"/>
                  </a:lnTo>
                  <a:lnTo>
                    <a:pt x="223" y="855"/>
                  </a:lnTo>
                  <a:lnTo>
                    <a:pt x="223" y="855"/>
                  </a:lnTo>
                  <a:lnTo>
                    <a:pt x="225" y="857"/>
                  </a:lnTo>
                  <a:lnTo>
                    <a:pt x="225" y="857"/>
                  </a:lnTo>
                  <a:lnTo>
                    <a:pt x="235" y="862"/>
                  </a:lnTo>
                  <a:lnTo>
                    <a:pt x="235" y="864"/>
                  </a:lnTo>
                  <a:lnTo>
                    <a:pt x="237" y="864"/>
                  </a:lnTo>
                  <a:lnTo>
                    <a:pt x="239" y="864"/>
                  </a:lnTo>
                  <a:lnTo>
                    <a:pt x="242" y="864"/>
                  </a:lnTo>
                  <a:lnTo>
                    <a:pt x="244" y="867"/>
                  </a:lnTo>
                  <a:lnTo>
                    <a:pt x="246" y="869"/>
                  </a:lnTo>
                  <a:lnTo>
                    <a:pt x="249" y="869"/>
                  </a:lnTo>
                  <a:lnTo>
                    <a:pt x="249" y="869"/>
                  </a:lnTo>
                  <a:lnTo>
                    <a:pt x="251" y="874"/>
                  </a:lnTo>
                  <a:lnTo>
                    <a:pt x="254" y="879"/>
                  </a:lnTo>
                  <a:lnTo>
                    <a:pt x="256" y="881"/>
                  </a:lnTo>
                  <a:lnTo>
                    <a:pt x="261" y="883"/>
                  </a:lnTo>
                  <a:lnTo>
                    <a:pt x="265" y="888"/>
                  </a:lnTo>
                  <a:lnTo>
                    <a:pt x="268" y="890"/>
                  </a:lnTo>
                  <a:lnTo>
                    <a:pt x="280" y="895"/>
                  </a:lnTo>
                  <a:lnTo>
                    <a:pt x="284" y="897"/>
                  </a:lnTo>
                  <a:lnTo>
                    <a:pt x="294" y="897"/>
                  </a:lnTo>
                  <a:lnTo>
                    <a:pt x="294" y="897"/>
                  </a:lnTo>
                  <a:lnTo>
                    <a:pt x="296" y="897"/>
                  </a:lnTo>
                  <a:lnTo>
                    <a:pt x="296" y="900"/>
                  </a:lnTo>
                  <a:lnTo>
                    <a:pt x="294" y="902"/>
                  </a:lnTo>
                  <a:lnTo>
                    <a:pt x="296" y="902"/>
                  </a:lnTo>
                  <a:lnTo>
                    <a:pt x="296" y="905"/>
                  </a:lnTo>
                  <a:lnTo>
                    <a:pt x="298" y="905"/>
                  </a:lnTo>
                  <a:lnTo>
                    <a:pt x="303" y="909"/>
                  </a:lnTo>
                  <a:lnTo>
                    <a:pt x="306" y="912"/>
                  </a:lnTo>
                  <a:lnTo>
                    <a:pt x="315" y="914"/>
                  </a:lnTo>
                  <a:lnTo>
                    <a:pt x="317" y="914"/>
                  </a:lnTo>
                  <a:lnTo>
                    <a:pt x="320" y="914"/>
                  </a:lnTo>
                  <a:lnTo>
                    <a:pt x="320" y="914"/>
                  </a:lnTo>
                  <a:lnTo>
                    <a:pt x="320" y="914"/>
                  </a:lnTo>
                  <a:lnTo>
                    <a:pt x="320" y="916"/>
                  </a:lnTo>
                  <a:lnTo>
                    <a:pt x="322" y="916"/>
                  </a:lnTo>
                  <a:lnTo>
                    <a:pt x="327" y="924"/>
                  </a:lnTo>
                  <a:lnTo>
                    <a:pt x="332" y="926"/>
                  </a:lnTo>
                  <a:lnTo>
                    <a:pt x="332" y="926"/>
                  </a:lnTo>
                  <a:lnTo>
                    <a:pt x="334" y="926"/>
                  </a:lnTo>
                  <a:lnTo>
                    <a:pt x="336" y="931"/>
                  </a:lnTo>
                  <a:lnTo>
                    <a:pt x="339" y="931"/>
                  </a:lnTo>
                  <a:lnTo>
                    <a:pt x="339" y="931"/>
                  </a:lnTo>
                  <a:lnTo>
                    <a:pt x="341" y="928"/>
                  </a:lnTo>
                  <a:lnTo>
                    <a:pt x="341" y="928"/>
                  </a:lnTo>
                  <a:lnTo>
                    <a:pt x="343" y="931"/>
                  </a:lnTo>
                  <a:lnTo>
                    <a:pt x="343" y="931"/>
                  </a:lnTo>
                  <a:lnTo>
                    <a:pt x="346" y="931"/>
                  </a:lnTo>
                  <a:lnTo>
                    <a:pt x="343" y="933"/>
                  </a:lnTo>
                  <a:lnTo>
                    <a:pt x="346" y="933"/>
                  </a:lnTo>
                  <a:lnTo>
                    <a:pt x="353" y="933"/>
                  </a:lnTo>
                  <a:lnTo>
                    <a:pt x="358" y="935"/>
                  </a:lnTo>
                  <a:lnTo>
                    <a:pt x="362" y="935"/>
                  </a:lnTo>
                  <a:lnTo>
                    <a:pt x="365" y="935"/>
                  </a:lnTo>
                  <a:lnTo>
                    <a:pt x="367" y="931"/>
                  </a:lnTo>
                  <a:lnTo>
                    <a:pt x="367" y="926"/>
                  </a:lnTo>
                  <a:lnTo>
                    <a:pt x="367" y="926"/>
                  </a:lnTo>
                  <a:lnTo>
                    <a:pt x="367" y="926"/>
                  </a:lnTo>
                  <a:lnTo>
                    <a:pt x="369" y="926"/>
                  </a:lnTo>
                  <a:lnTo>
                    <a:pt x="369" y="926"/>
                  </a:lnTo>
                  <a:lnTo>
                    <a:pt x="369" y="924"/>
                  </a:lnTo>
                  <a:lnTo>
                    <a:pt x="372" y="924"/>
                  </a:lnTo>
                  <a:lnTo>
                    <a:pt x="374" y="921"/>
                  </a:lnTo>
                  <a:lnTo>
                    <a:pt x="377" y="919"/>
                  </a:lnTo>
                  <a:lnTo>
                    <a:pt x="377" y="919"/>
                  </a:lnTo>
                  <a:lnTo>
                    <a:pt x="377" y="919"/>
                  </a:lnTo>
                  <a:lnTo>
                    <a:pt x="381" y="912"/>
                  </a:lnTo>
                  <a:lnTo>
                    <a:pt x="381" y="912"/>
                  </a:lnTo>
                  <a:lnTo>
                    <a:pt x="381" y="912"/>
                  </a:lnTo>
                  <a:lnTo>
                    <a:pt x="381" y="912"/>
                  </a:lnTo>
                  <a:lnTo>
                    <a:pt x="384" y="912"/>
                  </a:lnTo>
                  <a:lnTo>
                    <a:pt x="386" y="912"/>
                  </a:lnTo>
                  <a:lnTo>
                    <a:pt x="391" y="907"/>
                  </a:lnTo>
                  <a:lnTo>
                    <a:pt x="393" y="907"/>
                  </a:lnTo>
                  <a:lnTo>
                    <a:pt x="395" y="907"/>
                  </a:lnTo>
                  <a:lnTo>
                    <a:pt x="395" y="907"/>
                  </a:lnTo>
                  <a:lnTo>
                    <a:pt x="393" y="905"/>
                  </a:lnTo>
                  <a:lnTo>
                    <a:pt x="391" y="902"/>
                  </a:lnTo>
                  <a:lnTo>
                    <a:pt x="391" y="902"/>
                  </a:lnTo>
                  <a:lnTo>
                    <a:pt x="391" y="900"/>
                  </a:lnTo>
                  <a:lnTo>
                    <a:pt x="391" y="895"/>
                  </a:lnTo>
                  <a:lnTo>
                    <a:pt x="393" y="893"/>
                  </a:lnTo>
                  <a:lnTo>
                    <a:pt x="393" y="893"/>
                  </a:lnTo>
                  <a:lnTo>
                    <a:pt x="393" y="890"/>
                  </a:lnTo>
                  <a:lnTo>
                    <a:pt x="393" y="890"/>
                  </a:lnTo>
                  <a:lnTo>
                    <a:pt x="395" y="890"/>
                  </a:lnTo>
                  <a:lnTo>
                    <a:pt x="395" y="890"/>
                  </a:lnTo>
                  <a:lnTo>
                    <a:pt x="395" y="890"/>
                  </a:lnTo>
                  <a:lnTo>
                    <a:pt x="398" y="890"/>
                  </a:lnTo>
                  <a:lnTo>
                    <a:pt x="398" y="890"/>
                  </a:lnTo>
                  <a:lnTo>
                    <a:pt x="398" y="888"/>
                  </a:lnTo>
                  <a:lnTo>
                    <a:pt x="395" y="888"/>
                  </a:lnTo>
                  <a:lnTo>
                    <a:pt x="395" y="886"/>
                  </a:lnTo>
                  <a:lnTo>
                    <a:pt x="398" y="886"/>
                  </a:lnTo>
                  <a:lnTo>
                    <a:pt x="398" y="883"/>
                  </a:lnTo>
                  <a:lnTo>
                    <a:pt x="398" y="881"/>
                  </a:lnTo>
                  <a:lnTo>
                    <a:pt x="398" y="881"/>
                  </a:lnTo>
                  <a:lnTo>
                    <a:pt x="398" y="879"/>
                  </a:lnTo>
                  <a:lnTo>
                    <a:pt x="398" y="879"/>
                  </a:lnTo>
                  <a:lnTo>
                    <a:pt x="398" y="876"/>
                  </a:lnTo>
                  <a:lnTo>
                    <a:pt x="403" y="867"/>
                  </a:lnTo>
                  <a:lnTo>
                    <a:pt x="403" y="867"/>
                  </a:lnTo>
                  <a:lnTo>
                    <a:pt x="403" y="867"/>
                  </a:lnTo>
                  <a:lnTo>
                    <a:pt x="403" y="867"/>
                  </a:lnTo>
                  <a:lnTo>
                    <a:pt x="405" y="864"/>
                  </a:lnTo>
                  <a:lnTo>
                    <a:pt x="403" y="864"/>
                  </a:lnTo>
                  <a:lnTo>
                    <a:pt x="405" y="864"/>
                  </a:lnTo>
                  <a:lnTo>
                    <a:pt x="405" y="862"/>
                  </a:lnTo>
                  <a:lnTo>
                    <a:pt x="405" y="862"/>
                  </a:lnTo>
                  <a:lnTo>
                    <a:pt x="405" y="860"/>
                  </a:lnTo>
                  <a:lnTo>
                    <a:pt x="407" y="860"/>
                  </a:lnTo>
                  <a:lnTo>
                    <a:pt x="407" y="860"/>
                  </a:lnTo>
                  <a:lnTo>
                    <a:pt x="407" y="857"/>
                  </a:lnTo>
                  <a:lnTo>
                    <a:pt x="407" y="857"/>
                  </a:lnTo>
                  <a:lnTo>
                    <a:pt x="410" y="855"/>
                  </a:lnTo>
                  <a:lnTo>
                    <a:pt x="410" y="855"/>
                  </a:lnTo>
                  <a:lnTo>
                    <a:pt x="410" y="852"/>
                  </a:lnTo>
                  <a:lnTo>
                    <a:pt x="414" y="848"/>
                  </a:lnTo>
                  <a:lnTo>
                    <a:pt x="414" y="845"/>
                  </a:lnTo>
                  <a:lnTo>
                    <a:pt x="414" y="845"/>
                  </a:lnTo>
                  <a:lnTo>
                    <a:pt x="414" y="843"/>
                  </a:lnTo>
                  <a:lnTo>
                    <a:pt x="414" y="843"/>
                  </a:lnTo>
                  <a:lnTo>
                    <a:pt x="417" y="843"/>
                  </a:lnTo>
                  <a:lnTo>
                    <a:pt x="419" y="843"/>
                  </a:lnTo>
                  <a:lnTo>
                    <a:pt x="421" y="843"/>
                  </a:lnTo>
                  <a:lnTo>
                    <a:pt x="426" y="841"/>
                  </a:lnTo>
                  <a:lnTo>
                    <a:pt x="429" y="841"/>
                  </a:lnTo>
                  <a:lnTo>
                    <a:pt x="429" y="841"/>
                  </a:lnTo>
                  <a:lnTo>
                    <a:pt x="429" y="841"/>
                  </a:lnTo>
                  <a:lnTo>
                    <a:pt x="429" y="841"/>
                  </a:lnTo>
                  <a:lnTo>
                    <a:pt x="431" y="841"/>
                  </a:lnTo>
                  <a:lnTo>
                    <a:pt x="431" y="841"/>
                  </a:lnTo>
                  <a:lnTo>
                    <a:pt x="431" y="841"/>
                  </a:lnTo>
                  <a:lnTo>
                    <a:pt x="431" y="841"/>
                  </a:lnTo>
                  <a:lnTo>
                    <a:pt x="431" y="841"/>
                  </a:lnTo>
                  <a:lnTo>
                    <a:pt x="431" y="841"/>
                  </a:lnTo>
                  <a:lnTo>
                    <a:pt x="433" y="838"/>
                  </a:lnTo>
                  <a:lnTo>
                    <a:pt x="433" y="838"/>
                  </a:lnTo>
                  <a:lnTo>
                    <a:pt x="445" y="838"/>
                  </a:lnTo>
                  <a:lnTo>
                    <a:pt x="445" y="838"/>
                  </a:lnTo>
                  <a:lnTo>
                    <a:pt x="445" y="838"/>
                  </a:lnTo>
                  <a:lnTo>
                    <a:pt x="447" y="836"/>
                  </a:lnTo>
                  <a:lnTo>
                    <a:pt x="447" y="834"/>
                  </a:lnTo>
                  <a:lnTo>
                    <a:pt x="450" y="831"/>
                  </a:lnTo>
                  <a:lnTo>
                    <a:pt x="450" y="829"/>
                  </a:lnTo>
                  <a:lnTo>
                    <a:pt x="450" y="829"/>
                  </a:lnTo>
                  <a:lnTo>
                    <a:pt x="452" y="829"/>
                  </a:lnTo>
                  <a:lnTo>
                    <a:pt x="452" y="829"/>
                  </a:lnTo>
                  <a:lnTo>
                    <a:pt x="455" y="826"/>
                  </a:lnTo>
                  <a:lnTo>
                    <a:pt x="455" y="824"/>
                  </a:lnTo>
                  <a:lnTo>
                    <a:pt x="457" y="826"/>
                  </a:lnTo>
                  <a:lnTo>
                    <a:pt x="457" y="826"/>
                  </a:lnTo>
                  <a:lnTo>
                    <a:pt x="459" y="829"/>
                  </a:lnTo>
                  <a:lnTo>
                    <a:pt x="462" y="826"/>
                  </a:lnTo>
                  <a:lnTo>
                    <a:pt x="462" y="829"/>
                  </a:lnTo>
                  <a:lnTo>
                    <a:pt x="464" y="831"/>
                  </a:lnTo>
                  <a:lnTo>
                    <a:pt x="466" y="831"/>
                  </a:lnTo>
                  <a:lnTo>
                    <a:pt x="471" y="834"/>
                  </a:lnTo>
                  <a:lnTo>
                    <a:pt x="474" y="836"/>
                  </a:lnTo>
                  <a:lnTo>
                    <a:pt x="478" y="836"/>
                  </a:lnTo>
                  <a:lnTo>
                    <a:pt x="488" y="836"/>
                  </a:lnTo>
                  <a:lnTo>
                    <a:pt x="490" y="836"/>
                  </a:lnTo>
                  <a:lnTo>
                    <a:pt x="492" y="836"/>
                  </a:lnTo>
                  <a:lnTo>
                    <a:pt x="495" y="836"/>
                  </a:lnTo>
                  <a:lnTo>
                    <a:pt x="495" y="836"/>
                  </a:lnTo>
                  <a:lnTo>
                    <a:pt x="497" y="838"/>
                  </a:lnTo>
                  <a:lnTo>
                    <a:pt x="497" y="838"/>
                  </a:lnTo>
                  <a:lnTo>
                    <a:pt x="500" y="838"/>
                  </a:lnTo>
                  <a:lnTo>
                    <a:pt x="500" y="836"/>
                  </a:lnTo>
                  <a:lnTo>
                    <a:pt x="500" y="836"/>
                  </a:lnTo>
                  <a:lnTo>
                    <a:pt x="502" y="836"/>
                  </a:lnTo>
                  <a:lnTo>
                    <a:pt x="502" y="836"/>
                  </a:lnTo>
                  <a:lnTo>
                    <a:pt x="504" y="836"/>
                  </a:lnTo>
                  <a:lnTo>
                    <a:pt x="509" y="836"/>
                  </a:lnTo>
                  <a:lnTo>
                    <a:pt x="509" y="836"/>
                  </a:lnTo>
                  <a:lnTo>
                    <a:pt x="511" y="836"/>
                  </a:lnTo>
                  <a:lnTo>
                    <a:pt x="511" y="838"/>
                  </a:lnTo>
                  <a:lnTo>
                    <a:pt x="511" y="838"/>
                  </a:lnTo>
                  <a:lnTo>
                    <a:pt x="528" y="841"/>
                  </a:lnTo>
                  <a:lnTo>
                    <a:pt x="535" y="841"/>
                  </a:lnTo>
                  <a:lnTo>
                    <a:pt x="537" y="841"/>
                  </a:lnTo>
                  <a:lnTo>
                    <a:pt x="537" y="838"/>
                  </a:lnTo>
                  <a:lnTo>
                    <a:pt x="537" y="838"/>
                  </a:lnTo>
                  <a:lnTo>
                    <a:pt x="537" y="836"/>
                  </a:lnTo>
                  <a:lnTo>
                    <a:pt x="537" y="836"/>
                  </a:lnTo>
                  <a:lnTo>
                    <a:pt x="537" y="836"/>
                  </a:lnTo>
                  <a:lnTo>
                    <a:pt x="540" y="836"/>
                  </a:lnTo>
                  <a:lnTo>
                    <a:pt x="540" y="836"/>
                  </a:lnTo>
                  <a:lnTo>
                    <a:pt x="540" y="838"/>
                  </a:lnTo>
                  <a:lnTo>
                    <a:pt x="540" y="838"/>
                  </a:lnTo>
                  <a:lnTo>
                    <a:pt x="540" y="841"/>
                  </a:lnTo>
                  <a:lnTo>
                    <a:pt x="540" y="841"/>
                  </a:lnTo>
                  <a:lnTo>
                    <a:pt x="542" y="843"/>
                  </a:lnTo>
                  <a:lnTo>
                    <a:pt x="542" y="841"/>
                  </a:lnTo>
                  <a:lnTo>
                    <a:pt x="544" y="841"/>
                  </a:lnTo>
                  <a:lnTo>
                    <a:pt x="547" y="838"/>
                  </a:lnTo>
                  <a:lnTo>
                    <a:pt x="547" y="841"/>
                  </a:lnTo>
                  <a:lnTo>
                    <a:pt x="549" y="841"/>
                  </a:lnTo>
                  <a:lnTo>
                    <a:pt x="549" y="841"/>
                  </a:lnTo>
                  <a:lnTo>
                    <a:pt x="549" y="843"/>
                  </a:lnTo>
                  <a:lnTo>
                    <a:pt x="552" y="841"/>
                  </a:lnTo>
                  <a:lnTo>
                    <a:pt x="552" y="841"/>
                  </a:lnTo>
                  <a:lnTo>
                    <a:pt x="554" y="841"/>
                  </a:lnTo>
                  <a:lnTo>
                    <a:pt x="554" y="843"/>
                  </a:lnTo>
                  <a:lnTo>
                    <a:pt x="554" y="843"/>
                  </a:lnTo>
                  <a:lnTo>
                    <a:pt x="554" y="845"/>
                  </a:lnTo>
                  <a:lnTo>
                    <a:pt x="556" y="848"/>
                  </a:lnTo>
                  <a:lnTo>
                    <a:pt x="556" y="850"/>
                  </a:lnTo>
                  <a:lnTo>
                    <a:pt x="559" y="852"/>
                  </a:lnTo>
                  <a:lnTo>
                    <a:pt x="559" y="855"/>
                  </a:lnTo>
                  <a:lnTo>
                    <a:pt x="559" y="855"/>
                  </a:lnTo>
                  <a:lnTo>
                    <a:pt x="561" y="857"/>
                  </a:lnTo>
                  <a:lnTo>
                    <a:pt x="563" y="857"/>
                  </a:lnTo>
                  <a:lnTo>
                    <a:pt x="566" y="857"/>
                  </a:lnTo>
                  <a:lnTo>
                    <a:pt x="563" y="860"/>
                  </a:lnTo>
                  <a:lnTo>
                    <a:pt x="563" y="862"/>
                  </a:lnTo>
                  <a:lnTo>
                    <a:pt x="563" y="864"/>
                  </a:lnTo>
                  <a:lnTo>
                    <a:pt x="563" y="864"/>
                  </a:lnTo>
                  <a:lnTo>
                    <a:pt x="566" y="862"/>
                  </a:lnTo>
                  <a:lnTo>
                    <a:pt x="568" y="860"/>
                  </a:lnTo>
                  <a:lnTo>
                    <a:pt x="573" y="860"/>
                  </a:lnTo>
                  <a:lnTo>
                    <a:pt x="573" y="862"/>
                  </a:lnTo>
                  <a:lnTo>
                    <a:pt x="573" y="864"/>
                  </a:lnTo>
                  <a:lnTo>
                    <a:pt x="573" y="869"/>
                  </a:lnTo>
                  <a:lnTo>
                    <a:pt x="573" y="871"/>
                  </a:lnTo>
                  <a:lnTo>
                    <a:pt x="575" y="871"/>
                  </a:lnTo>
                  <a:lnTo>
                    <a:pt x="575" y="871"/>
                  </a:lnTo>
                  <a:lnTo>
                    <a:pt x="578" y="871"/>
                  </a:lnTo>
                  <a:lnTo>
                    <a:pt x="578" y="874"/>
                  </a:lnTo>
                  <a:lnTo>
                    <a:pt x="580" y="876"/>
                  </a:lnTo>
                  <a:lnTo>
                    <a:pt x="582" y="879"/>
                  </a:lnTo>
                  <a:lnTo>
                    <a:pt x="589" y="881"/>
                  </a:lnTo>
                  <a:lnTo>
                    <a:pt x="594" y="881"/>
                  </a:lnTo>
                  <a:lnTo>
                    <a:pt x="594" y="883"/>
                  </a:lnTo>
                  <a:lnTo>
                    <a:pt x="594" y="886"/>
                  </a:lnTo>
                  <a:lnTo>
                    <a:pt x="594" y="888"/>
                  </a:lnTo>
                  <a:lnTo>
                    <a:pt x="594" y="890"/>
                  </a:lnTo>
                  <a:lnTo>
                    <a:pt x="596" y="890"/>
                  </a:lnTo>
                  <a:lnTo>
                    <a:pt x="596" y="893"/>
                  </a:lnTo>
                  <a:lnTo>
                    <a:pt x="599" y="893"/>
                  </a:lnTo>
                  <a:lnTo>
                    <a:pt x="606" y="897"/>
                  </a:lnTo>
                  <a:lnTo>
                    <a:pt x="608" y="900"/>
                  </a:lnTo>
                  <a:lnTo>
                    <a:pt x="611" y="902"/>
                  </a:lnTo>
                  <a:lnTo>
                    <a:pt x="611" y="902"/>
                  </a:lnTo>
                  <a:lnTo>
                    <a:pt x="618" y="905"/>
                  </a:lnTo>
                  <a:lnTo>
                    <a:pt x="620" y="907"/>
                  </a:lnTo>
                  <a:lnTo>
                    <a:pt x="620" y="909"/>
                  </a:lnTo>
                  <a:lnTo>
                    <a:pt x="623" y="912"/>
                  </a:lnTo>
                  <a:lnTo>
                    <a:pt x="623" y="916"/>
                  </a:lnTo>
                  <a:lnTo>
                    <a:pt x="623" y="916"/>
                  </a:lnTo>
                  <a:lnTo>
                    <a:pt x="627" y="921"/>
                  </a:lnTo>
                  <a:lnTo>
                    <a:pt x="630" y="924"/>
                  </a:lnTo>
                  <a:lnTo>
                    <a:pt x="630" y="924"/>
                  </a:lnTo>
                  <a:lnTo>
                    <a:pt x="630" y="924"/>
                  </a:lnTo>
                  <a:lnTo>
                    <a:pt x="632" y="924"/>
                  </a:lnTo>
                  <a:lnTo>
                    <a:pt x="632" y="924"/>
                  </a:lnTo>
                  <a:lnTo>
                    <a:pt x="634" y="926"/>
                  </a:lnTo>
                  <a:lnTo>
                    <a:pt x="634" y="933"/>
                  </a:lnTo>
                  <a:lnTo>
                    <a:pt x="637" y="938"/>
                  </a:lnTo>
                  <a:lnTo>
                    <a:pt x="637" y="940"/>
                  </a:lnTo>
                  <a:lnTo>
                    <a:pt x="637" y="942"/>
                  </a:lnTo>
                  <a:lnTo>
                    <a:pt x="637" y="945"/>
                  </a:lnTo>
                  <a:lnTo>
                    <a:pt x="637" y="945"/>
                  </a:lnTo>
                  <a:lnTo>
                    <a:pt x="637" y="947"/>
                  </a:lnTo>
                  <a:lnTo>
                    <a:pt x="637" y="947"/>
                  </a:lnTo>
                  <a:lnTo>
                    <a:pt x="639" y="950"/>
                  </a:lnTo>
                  <a:lnTo>
                    <a:pt x="639" y="950"/>
                  </a:lnTo>
                  <a:lnTo>
                    <a:pt x="641" y="952"/>
                  </a:lnTo>
                  <a:lnTo>
                    <a:pt x="641" y="954"/>
                  </a:lnTo>
                  <a:lnTo>
                    <a:pt x="641" y="954"/>
                  </a:lnTo>
                  <a:lnTo>
                    <a:pt x="644" y="954"/>
                  </a:lnTo>
                  <a:lnTo>
                    <a:pt x="644" y="954"/>
                  </a:lnTo>
                  <a:lnTo>
                    <a:pt x="644" y="957"/>
                  </a:lnTo>
                  <a:lnTo>
                    <a:pt x="644" y="957"/>
                  </a:lnTo>
                  <a:lnTo>
                    <a:pt x="644" y="959"/>
                  </a:lnTo>
                  <a:lnTo>
                    <a:pt x="644" y="959"/>
                  </a:lnTo>
                  <a:lnTo>
                    <a:pt x="646" y="959"/>
                  </a:lnTo>
                  <a:lnTo>
                    <a:pt x="646" y="959"/>
                  </a:lnTo>
                  <a:lnTo>
                    <a:pt x="646" y="959"/>
                  </a:lnTo>
                  <a:lnTo>
                    <a:pt x="649" y="961"/>
                  </a:lnTo>
                  <a:lnTo>
                    <a:pt x="649" y="961"/>
                  </a:lnTo>
                  <a:lnTo>
                    <a:pt x="649" y="964"/>
                  </a:lnTo>
                  <a:lnTo>
                    <a:pt x="651" y="976"/>
                  </a:lnTo>
                  <a:lnTo>
                    <a:pt x="653" y="978"/>
                  </a:lnTo>
                  <a:lnTo>
                    <a:pt x="658" y="983"/>
                  </a:lnTo>
                  <a:lnTo>
                    <a:pt x="658" y="985"/>
                  </a:lnTo>
                  <a:lnTo>
                    <a:pt x="658" y="985"/>
                  </a:lnTo>
                  <a:lnTo>
                    <a:pt x="660" y="987"/>
                  </a:lnTo>
                  <a:lnTo>
                    <a:pt x="663" y="987"/>
                  </a:lnTo>
                  <a:lnTo>
                    <a:pt x="663" y="990"/>
                  </a:lnTo>
                  <a:lnTo>
                    <a:pt x="663" y="992"/>
                  </a:lnTo>
                  <a:lnTo>
                    <a:pt x="663" y="995"/>
                  </a:lnTo>
                  <a:lnTo>
                    <a:pt x="663" y="997"/>
                  </a:lnTo>
                  <a:lnTo>
                    <a:pt x="665" y="997"/>
                  </a:lnTo>
                  <a:lnTo>
                    <a:pt x="670" y="999"/>
                  </a:lnTo>
                  <a:lnTo>
                    <a:pt x="670" y="999"/>
                  </a:lnTo>
                  <a:lnTo>
                    <a:pt x="667" y="1002"/>
                  </a:lnTo>
                  <a:lnTo>
                    <a:pt x="667" y="1002"/>
                  </a:lnTo>
                  <a:lnTo>
                    <a:pt x="667" y="1004"/>
                  </a:lnTo>
                  <a:lnTo>
                    <a:pt x="667" y="1004"/>
                  </a:lnTo>
                  <a:lnTo>
                    <a:pt x="667" y="1006"/>
                  </a:lnTo>
                  <a:lnTo>
                    <a:pt x="670" y="1006"/>
                  </a:lnTo>
                  <a:lnTo>
                    <a:pt x="670" y="1011"/>
                  </a:lnTo>
                  <a:lnTo>
                    <a:pt x="670" y="1016"/>
                  </a:lnTo>
                  <a:lnTo>
                    <a:pt x="675" y="1018"/>
                  </a:lnTo>
                  <a:lnTo>
                    <a:pt x="675" y="1023"/>
                  </a:lnTo>
                  <a:lnTo>
                    <a:pt x="675" y="1025"/>
                  </a:lnTo>
                  <a:lnTo>
                    <a:pt x="675" y="1028"/>
                  </a:lnTo>
                  <a:lnTo>
                    <a:pt x="675" y="1030"/>
                  </a:lnTo>
                  <a:lnTo>
                    <a:pt x="677" y="1030"/>
                  </a:lnTo>
                  <a:lnTo>
                    <a:pt x="679" y="1032"/>
                  </a:lnTo>
                  <a:lnTo>
                    <a:pt x="682" y="1032"/>
                  </a:lnTo>
                  <a:lnTo>
                    <a:pt x="684" y="1032"/>
                  </a:lnTo>
                  <a:lnTo>
                    <a:pt x="684" y="1035"/>
                  </a:lnTo>
                  <a:lnTo>
                    <a:pt x="684" y="1035"/>
                  </a:lnTo>
                  <a:lnTo>
                    <a:pt x="684" y="1037"/>
                  </a:lnTo>
                  <a:lnTo>
                    <a:pt x="684" y="1039"/>
                  </a:lnTo>
                  <a:lnTo>
                    <a:pt x="686" y="1039"/>
                  </a:lnTo>
                  <a:lnTo>
                    <a:pt x="698" y="1044"/>
                  </a:lnTo>
                  <a:lnTo>
                    <a:pt x="701" y="1047"/>
                  </a:lnTo>
                  <a:lnTo>
                    <a:pt x="701" y="1049"/>
                  </a:lnTo>
                  <a:lnTo>
                    <a:pt x="701" y="1051"/>
                  </a:lnTo>
                  <a:lnTo>
                    <a:pt x="701" y="1051"/>
                  </a:lnTo>
                  <a:lnTo>
                    <a:pt x="703" y="1054"/>
                  </a:lnTo>
                  <a:lnTo>
                    <a:pt x="703" y="1054"/>
                  </a:lnTo>
                  <a:lnTo>
                    <a:pt x="705" y="1054"/>
                  </a:lnTo>
                  <a:lnTo>
                    <a:pt x="705" y="1056"/>
                  </a:lnTo>
                  <a:lnTo>
                    <a:pt x="705" y="1056"/>
                  </a:lnTo>
                  <a:lnTo>
                    <a:pt x="705" y="1056"/>
                  </a:lnTo>
                  <a:lnTo>
                    <a:pt x="705" y="1058"/>
                  </a:lnTo>
                  <a:lnTo>
                    <a:pt x="705" y="1061"/>
                  </a:lnTo>
                  <a:lnTo>
                    <a:pt x="708" y="1063"/>
                  </a:lnTo>
                  <a:lnTo>
                    <a:pt x="708" y="1066"/>
                  </a:lnTo>
                  <a:lnTo>
                    <a:pt x="710" y="1066"/>
                  </a:lnTo>
                  <a:lnTo>
                    <a:pt x="712" y="1066"/>
                  </a:lnTo>
                  <a:lnTo>
                    <a:pt x="715" y="1066"/>
                  </a:lnTo>
                  <a:lnTo>
                    <a:pt x="712" y="1068"/>
                  </a:lnTo>
                  <a:lnTo>
                    <a:pt x="712" y="1070"/>
                  </a:lnTo>
                  <a:lnTo>
                    <a:pt x="715" y="1073"/>
                  </a:lnTo>
                  <a:lnTo>
                    <a:pt x="717" y="1075"/>
                  </a:lnTo>
                  <a:lnTo>
                    <a:pt x="719" y="1075"/>
                  </a:lnTo>
                  <a:lnTo>
                    <a:pt x="719" y="1075"/>
                  </a:lnTo>
                  <a:lnTo>
                    <a:pt x="719" y="1077"/>
                  </a:lnTo>
                  <a:lnTo>
                    <a:pt x="717" y="1080"/>
                  </a:lnTo>
                  <a:lnTo>
                    <a:pt x="717" y="1080"/>
                  </a:lnTo>
                  <a:lnTo>
                    <a:pt x="719" y="1082"/>
                  </a:lnTo>
                  <a:lnTo>
                    <a:pt x="719" y="1082"/>
                  </a:lnTo>
                  <a:lnTo>
                    <a:pt x="722" y="1082"/>
                  </a:lnTo>
                  <a:lnTo>
                    <a:pt x="722" y="1084"/>
                  </a:lnTo>
                  <a:lnTo>
                    <a:pt x="722" y="1087"/>
                  </a:lnTo>
                  <a:lnTo>
                    <a:pt x="722" y="1087"/>
                  </a:lnTo>
                  <a:lnTo>
                    <a:pt x="722" y="1087"/>
                  </a:lnTo>
                  <a:lnTo>
                    <a:pt x="722" y="1089"/>
                  </a:lnTo>
                  <a:lnTo>
                    <a:pt x="724" y="1092"/>
                  </a:lnTo>
                  <a:lnTo>
                    <a:pt x="724" y="1092"/>
                  </a:lnTo>
                  <a:lnTo>
                    <a:pt x="727" y="1092"/>
                  </a:lnTo>
                  <a:lnTo>
                    <a:pt x="729" y="1094"/>
                  </a:lnTo>
                  <a:lnTo>
                    <a:pt x="729" y="1094"/>
                  </a:lnTo>
                  <a:lnTo>
                    <a:pt x="731" y="1096"/>
                  </a:lnTo>
                  <a:lnTo>
                    <a:pt x="731" y="1096"/>
                  </a:lnTo>
                  <a:lnTo>
                    <a:pt x="734" y="1096"/>
                  </a:lnTo>
                  <a:lnTo>
                    <a:pt x="734" y="1099"/>
                  </a:lnTo>
                  <a:lnTo>
                    <a:pt x="736" y="1099"/>
                  </a:lnTo>
                  <a:lnTo>
                    <a:pt x="736" y="1101"/>
                  </a:lnTo>
                  <a:lnTo>
                    <a:pt x="736" y="1101"/>
                  </a:lnTo>
                  <a:lnTo>
                    <a:pt x="736" y="1103"/>
                  </a:lnTo>
                  <a:lnTo>
                    <a:pt x="738" y="1106"/>
                  </a:lnTo>
                  <a:lnTo>
                    <a:pt x="738" y="1106"/>
                  </a:lnTo>
                  <a:lnTo>
                    <a:pt x="743" y="1106"/>
                  </a:lnTo>
                  <a:lnTo>
                    <a:pt x="743" y="1106"/>
                  </a:lnTo>
                  <a:lnTo>
                    <a:pt x="746" y="1108"/>
                  </a:lnTo>
                  <a:lnTo>
                    <a:pt x="746" y="1108"/>
                  </a:lnTo>
                  <a:lnTo>
                    <a:pt x="746" y="1108"/>
                  </a:lnTo>
                  <a:lnTo>
                    <a:pt x="748" y="1108"/>
                  </a:lnTo>
                  <a:lnTo>
                    <a:pt x="750" y="1108"/>
                  </a:lnTo>
                  <a:lnTo>
                    <a:pt x="750" y="1108"/>
                  </a:lnTo>
                  <a:lnTo>
                    <a:pt x="753" y="1110"/>
                  </a:lnTo>
                  <a:lnTo>
                    <a:pt x="753" y="1110"/>
                  </a:lnTo>
                  <a:lnTo>
                    <a:pt x="755" y="1110"/>
                  </a:lnTo>
                  <a:lnTo>
                    <a:pt x="757" y="1113"/>
                  </a:lnTo>
                  <a:lnTo>
                    <a:pt x="760" y="1115"/>
                  </a:lnTo>
                  <a:lnTo>
                    <a:pt x="760" y="1115"/>
                  </a:lnTo>
                  <a:lnTo>
                    <a:pt x="760" y="1122"/>
                  </a:lnTo>
                  <a:lnTo>
                    <a:pt x="760" y="1125"/>
                  </a:lnTo>
                  <a:lnTo>
                    <a:pt x="760" y="1125"/>
                  </a:lnTo>
                  <a:lnTo>
                    <a:pt x="760" y="1127"/>
                  </a:lnTo>
                  <a:lnTo>
                    <a:pt x="762" y="1127"/>
                  </a:lnTo>
                  <a:lnTo>
                    <a:pt x="764" y="1127"/>
                  </a:lnTo>
                  <a:lnTo>
                    <a:pt x="764" y="1127"/>
                  </a:lnTo>
                  <a:lnTo>
                    <a:pt x="764" y="1129"/>
                  </a:lnTo>
                  <a:lnTo>
                    <a:pt x="764" y="1129"/>
                  </a:lnTo>
                  <a:lnTo>
                    <a:pt x="764" y="1134"/>
                  </a:lnTo>
                  <a:lnTo>
                    <a:pt x="764" y="1137"/>
                  </a:lnTo>
                  <a:lnTo>
                    <a:pt x="762" y="1139"/>
                  </a:lnTo>
                  <a:lnTo>
                    <a:pt x="762" y="1141"/>
                  </a:lnTo>
                  <a:lnTo>
                    <a:pt x="762" y="1144"/>
                  </a:lnTo>
                  <a:lnTo>
                    <a:pt x="762" y="1144"/>
                  </a:lnTo>
                  <a:lnTo>
                    <a:pt x="762" y="1146"/>
                  </a:lnTo>
                  <a:lnTo>
                    <a:pt x="760" y="1148"/>
                  </a:lnTo>
                  <a:lnTo>
                    <a:pt x="760" y="1148"/>
                  </a:lnTo>
                  <a:lnTo>
                    <a:pt x="760" y="1148"/>
                  </a:lnTo>
                  <a:lnTo>
                    <a:pt x="762" y="1151"/>
                  </a:lnTo>
                  <a:lnTo>
                    <a:pt x="762" y="1151"/>
                  </a:lnTo>
                  <a:lnTo>
                    <a:pt x="762" y="1151"/>
                  </a:lnTo>
                  <a:lnTo>
                    <a:pt x="762" y="1153"/>
                  </a:lnTo>
                  <a:lnTo>
                    <a:pt x="764" y="1153"/>
                  </a:lnTo>
                  <a:lnTo>
                    <a:pt x="764" y="1153"/>
                  </a:lnTo>
                  <a:lnTo>
                    <a:pt x="764" y="1153"/>
                  </a:lnTo>
                  <a:lnTo>
                    <a:pt x="767" y="1155"/>
                  </a:lnTo>
                  <a:lnTo>
                    <a:pt x="767" y="1158"/>
                  </a:lnTo>
                  <a:lnTo>
                    <a:pt x="769" y="1160"/>
                  </a:lnTo>
                  <a:lnTo>
                    <a:pt x="769" y="1163"/>
                  </a:lnTo>
                  <a:lnTo>
                    <a:pt x="769" y="1165"/>
                  </a:lnTo>
                  <a:lnTo>
                    <a:pt x="767" y="1170"/>
                  </a:lnTo>
                  <a:lnTo>
                    <a:pt x="767" y="1172"/>
                  </a:lnTo>
                  <a:lnTo>
                    <a:pt x="767" y="1172"/>
                  </a:lnTo>
                  <a:lnTo>
                    <a:pt x="767" y="1174"/>
                  </a:lnTo>
                  <a:lnTo>
                    <a:pt x="767" y="1174"/>
                  </a:lnTo>
                  <a:lnTo>
                    <a:pt x="769" y="1174"/>
                  </a:lnTo>
                  <a:lnTo>
                    <a:pt x="767" y="1177"/>
                  </a:lnTo>
                  <a:lnTo>
                    <a:pt x="764" y="1181"/>
                  </a:lnTo>
                  <a:lnTo>
                    <a:pt x="767" y="1184"/>
                  </a:lnTo>
                  <a:lnTo>
                    <a:pt x="769" y="1184"/>
                  </a:lnTo>
                  <a:lnTo>
                    <a:pt x="769" y="1186"/>
                  </a:lnTo>
                  <a:lnTo>
                    <a:pt x="772" y="1186"/>
                  </a:lnTo>
                  <a:lnTo>
                    <a:pt x="772" y="1186"/>
                  </a:lnTo>
                  <a:lnTo>
                    <a:pt x="772" y="1186"/>
                  </a:lnTo>
                  <a:lnTo>
                    <a:pt x="774" y="1186"/>
                  </a:lnTo>
                  <a:lnTo>
                    <a:pt x="774" y="1189"/>
                  </a:lnTo>
                  <a:lnTo>
                    <a:pt x="774" y="1191"/>
                  </a:lnTo>
                  <a:lnTo>
                    <a:pt x="774" y="1193"/>
                  </a:lnTo>
                  <a:lnTo>
                    <a:pt x="776" y="1193"/>
                  </a:lnTo>
                  <a:lnTo>
                    <a:pt x="779" y="1198"/>
                  </a:lnTo>
                  <a:lnTo>
                    <a:pt x="781" y="1198"/>
                  </a:lnTo>
                  <a:lnTo>
                    <a:pt x="783" y="1203"/>
                  </a:lnTo>
                  <a:lnTo>
                    <a:pt x="786" y="1205"/>
                  </a:lnTo>
                  <a:lnTo>
                    <a:pt x="788" y="1208"/>
                  </a:lnTo>
                  <a:lnTo>
                    <a:pt x="790" y="1210"/>
                  </a:lnTo>
                  <a:lnTo>
                    <a:pt x="790" y="1215"/>
                  </a:lnTo>
                  <a:lnTo>
                    <a:pt x="793" y="1219"/>
                  </a:lnTo>
                  <a:lnTo>
                    <a:pt x="798" y="1234"/>
                  </a:lnTo>
                  <a:lnTo>
                    <a:pt x="798" y="1236"/>
                  </a:lnTo>
                  <a:lnTo>
                    <a:pt x="798" y="1241"/>
                  </a:lnTo>
                  <a:lnTo>
                    <a:pt x="800" y="1245"/>
                  </a:lnTo>
                  <a:lnTo>
                    <a:pt x="802" y="1245"/>
                  </a:lnTo>
                  <a:lnTo>
                    <a:pt x="805" y="1245"/>
                  </a:lnTo>
                  <a:lnTo>
                    <a:pt x="807" y="1248"/>
                  </a:lnTo>
                  <a:lnTo>
                    <a:pt x="807" y="1252"/>
                  </a:lnTo>
                  <a:lnTo>
                    <a:pt x="807" y="1252"/>
                  </a:lnTo>
                  <a:lnTo>
                    <a:pt x="807" y="1255"/>
                  </a:lnTo>
                  <a:lnTo>
                    <a:pt x="807" y="1257"/>
                  </a:lnTo>
                  <a:lnTo>
                    <a:pt x="805" y="1257"/>
                  </a:lnTo>
                  <a:lnTo>
                    <a:pt x="807" y="1260"/>
                  </a:lnTo>
                  <a:lnTo>
                    <a:pt x="807" y="1262"/>
                  </a:lnTo>
                  <a:lnTo>
                    <a:pt x="809" y="1262"/>
                  </a:lnTo>
                  <a:lnTo>
                    <a:pt x="812" y="1262"/>
                  </a:lnTo>
                  <a:lnTo>
                    <a:pt x="814" y="1262"/>
                  </a:lnTo>
                  <a:lnTo>
                    <a:pt x="814" y="1262"/>
                  </a:lnTo>
                  <a:lnTo>
                    <a:pt x="816" y="1262"/>
                  </a:lnTo>
                  <a:lnTo>
                    <a:pt x="816" y="1262"/>
                  </a:lnTo>
                  <a:lnTo>
                    <a:pt x="816" y="1262"/>
                  </a:lnTo>
                  <a:lnTo>
                    <a:pt x="819" y="1262"/>
                  </a:lnTo>
                  <a:lnTo>
                    <a:pt x="821" y="1262"/>
                  </a:lnTo>
                  <a:lnTo>
                    <a:pt x="824" y="1262"/>
                  </a:lnTo>
                  <a:lnTo>
                    <a:pt x="824" y="1264"/>
                  </a:lnTo>
                  <a:lnTo>
                    <a:pt x="826" y="1262"/>
                  </a:lnTo>
                  <a:lnTo>
                    <a:pt x="831" y="1267"/>
                  </a:lnTo>
                  <a:lnTo>
                    <a:pt x="833" y="1264"/>
                  </a:lnTo>
                  <a:lnTo>
                    <a:pt x="833" y="1267"/>
                  </a:lnTo>
                  <a:lnTo>
                    <a:pt x="835" y="1267"/>
                  </a:lnTo>
                  <a:lnTo>
                    <a:pt x="835" y="1267"/>
                  </a:lnTo>
                  <a:lnTo>
                    <a:pt x="835" y="1264"/>
                  </a:lnTo>
                  <a:lnTo>
                    <a:pt x="835" y="1264"/>
                  </a:lnTo>
                  <a:lnTo>
                    <a:pt x="838" y="1267"/>
                  </a:lnTo>
                  <a:lnTo>
                    <a:pt x="838" y="1267"/>
                  </a:lnTo>
                  <a:lnTo>
                    <a:pt x="840" y="1264"/>
                  </a:lnTo>
                  <a:lnTo>
                    <a:pt x="840" y="1264"/>
                  </a:lnTo>
                  <a:lnTo>
                    <a:pt x="840" y="1267"/>
                  </a:lnTo>
                  <a:lnTo>
                    <a:pt x="842" y="1267"/>
                  </a:lnTo>
                  <a:lnTo>
                    <a:pt x="847" y="1269"/>
                  </a:lnTo>
                  <a:lnTo>
                    <a:pt x="847" y="1271"/>
                  </a:lnTo>
                  <a:lnTo>
                    <a:pt x="847" y="1274"/>
                  </a:lnTo>
                  <a:lnTo>
                    <a:pt x="850" y="1274"/>
                  </a:lnTo>
                  <a:lnTo>
                    <a:pt x="850" y="1274"/>
                  </a:lnTo>
                  <a:lnTo>
                    <a:pt x="852" y="1274"/>
                  </a:lnTo>
                  <a:lnTo>
                    <a:pt x="852" y="1276"/>
                  </a:lnTo>
                  <a:lnTo>
                    <a:pt x="852" y="1276"/>
                  </a:lnTo>
                  <a:lnTo>
                    <a:pt x="852" y="1279"/>
                  </a:lnTo>
                  <a:lnTo>
                    <a:pt x="852" y="1279"/>
                  </a:lnTo>
                  <a:lnTo>
                    <a:pt x="854" y="1279"/>
                  </a:lnTo>
                  <a:lnTo>
                    <a:pt x="857" y="1281"/>
                  </a:lnTo>
                  <a:lnTo>
                    <a:pt x="857" y="1281"/>
                  </a:lnTo>
                  <a:lnTo>
                    <a:pt x="859" y="1281"/>
                  </a:lnTo>
                  <a:lnTo>
                    <a:pt x="864" y="1279"/>
                  </a:lnTo>
                  <a:lnTo>
                    <a:pt x="869" y="1281"/>
                  </a:lnTo>
                  <a:lnTo>
                    <a:pt x="871" y="1281"/>
                  </a:lnTo>
                  <a:lnTo>
                    <a:pt x="876" y="1283"/>
                  </a:lnTo>
                  <a:lnTo>
                    <a:pt x="878" y="1286"/>
                  </a:lnTo>
                  <a:lnTo>
                    <a:pt x="878" y="1283"/>
                  </a:lnTo>
                  <a:lnTo>
                    <a:pt x="878" y="1283"/>
                  </a:lnTo>
                  <a:lnTo>
                    <a:pt x="883" y="1283"/>
                  </a:lnTo>
                  <a:lnTo>
                    <a:pt x="885" y="1286"/>
                  </a:lnTo>
                  <a:lnTo>
                    <a:pt x="890" y="1286"/>
                  </a:lnTo>
                  <a:lnTo>
                    <a:pt x="887" y="1288"/>
                  </a:lnTo>
                  <a:lnTo>
                    <a:pt x="887" y="1290"/>
                  </a:lnTo>
                  <a:lnTo>
                    <a:pt x="890" y="1290"/>
                  </a:lnTo>
                  <a:lnTo>
                    <a:pt x="892" y="1290"/>
                  </a:lnTo>
                  <a:lnTo>
                    <a:pt x="892" y="1293"/>
                  </a:lnTo>
                  <a:lnTo>
                    <a:pt x="895" y="1295"/>
                  </a:lnTo>
                  <a:lnTo>
                    <a:pt x="897" y="1297"/>
                  </a:lnTo>
                  <a:lnTo>
                    <a:pt x="906" y="1300"/>
                  </a:lnTo>
                  <a:lnTo>
                    <a:pt x="909" y="1302"/>
                  </a:lnTo>
                  <a:lnTo>
                    <a:pt x="913" y="1302"/>
                  </a:lnTo>
                  <a:lnTo>
                    <a:pt x="918" y="1300"/>
                  </a:lnTo>
                  <a:lnTo>
                    <a:pt x="921" y="1302"/>
                  </a:lnTo>
                  <a:lnTo>
                    <a:pt x="923" y="1305"/>
                  </a:lnTo>
                  <a:lnTo>
                    <a:pt x="923" y="1305"/>
                  </a:lnTo>
                  <a:lnTo>
                    <a:pt x="925" y="1305"/>
                  </a:lnTo>
                  <a:lnTo>
                    <a:pt x="930" y="1302"/>
                  </a:lnTo>
                  <a:lnTo>
                    <a:pt x="930" y="1302"/>
                  </a:lnTo>
                  <a:lnTo>
                    <a:pt x="937" y="1302"/>
                  </a:lnTo>
                  <a:lnTo>
                    <a:pt x="944" y="1302"/>
                  </a:lnTo>
                  <a:lnTo>
                    <a:pt x="954" y="1302"/>
                  </a:lnTo>
                  <a:lnTo>
                    <a:pt x="956" y="1302"/>
                  </a:lnTo>
                  <a:lnTo>
                    <a:pt x="956" y="1305"/>
                  </a:lnTo>
                  <a:lnTo>
                    <a:pt x="956" y="1305"/>
                  </a:lnTo>
                  <a:lnTo>
                    <a:pt x="968" y="1305"/>
                  </a:lnTo>
                  <a:lnTo>
                    <a:pt x="968" y="1305"/>
                  </a:lnTo>
                  <a:lnTo>
                    <a:pt x="970" y="1307"/>
                  </a:lnTo>
                  <a:lnTo>
                    <a:pt x="973" y="1307"/>
                  </a:lnTo>
                  <a:lnTo>
                    <a:pt x="975" y="1309"/>
                  </a:lnTo>
                  <a:lnTo>
                    <a:pt x="975" y="1312"/>
                  </a:lnTo>
                  <a:lnTo>
                    <a:pt x="977" y="1314"/>
                  </a:lnTo>
                  <a:lnTo>
                    <a:pt x="980" y="1314"/>
                  </a:lnTo>
                  <a:lnTo>
                    <a:pt x="984" y="1319"/>
                  </a:lnTo>
                  <a:lnTo>
                    <a:pt x="987" y="1321"/>
                  </a:lnTo>
                  <a:lnTo>
                    <a:pt x="989" y="1321"/>
                  </a:lnTo>
                  <a:lnTo>
                    <a:pt x="992" y="1321"/>
                  </a:lnTo>
                  <a:lnTo>
                    <a:pt x="994" y="1321"/>
                  </a:lnTo>
                  <a:lnTo>
                    <a:pt x="994" y="1323"/>
                  </a:lnTo>
                  <a:lnTo>
                    <a:pt x="994" y="1326"/>
                  </a:lnTo>
                  <a:lnTo>
                    <a:pt x="996" y="1326"/>
                  </a:lnTo>
                  <a:lnTo>
                    <a:pt x="999" y="1326"/>
                  </a:lnTo>
                  <a:lnTo>
                    <a:pt x="999" y="1326"/>
                  </a:lnTo>
                  <a:lnTo>
                    <a:pt x="999" y="1326"/>
                  </a:lnTo>
                  <a:lnTo>
                    <a:pt x="999" y="1326"/>
                  </a:lnTo>
                  <a:lnTo>
                    <a:pt x="999" y="1326"/>
                  </a:lnTo>
                  <a:lnTo>
                    <a:pt x="999" y="1326"/>
                  </a:lnTo>
                  <a:lnTo>
                    <a:pt x="999" y="1326"/>
                  </a:lnTo>
                  <a:lnTo>
                    <a:pt x="1001" y="1326"/>
                  </a:lnTo>
                  <a:lnTo>
                    <a:pt x="1001" y="1326"/>
                  </a:lnTo>
                  <a:lnTo>
                    <a:pt x="1001" y="1328"/>
                  </a:lnTo>
                  <a:lnTo>
                    <a:pt x="1003" y="1328"/>
                  </a:lnTo>
                  <a:lnTo>
                    <a:pt x="1006" y="1326"/>
                  </a:lnTo>
                  <a:lnTo>
                    <a:pt x="1006" y="1323"/>
                  </a:lnTo>
                  <a:lnTo>
                    <a:pt x="1003" y="1321"/>
                  </a:lnTo>
                  <a:lnTo>
                    <a:pt x="1003" y="1319"/>
                  </a:lnTo>
                  <a:lnTo>
                    <a:pt x="1003" y="1319"/>
                  </a:lnTo>
                  <a:lnTo>
                    <a:pt x="1003" y="1319"/>
                  </a:lnTo>
                  <a:lnTo>
                    <a:pt x="1006" y="1316"/>
                  </a:lnTo>
                  <a:lnTo>
                    <a:pt x="1008" y="1319"/>
                  </a:lnTo>
                  <a:lnTo>
                    <a:pt x="1010" y="1316"/>
                  </a:lnTo>
                  <a:lnTo>
                    <a:pt x="1013" y="1316"/>
                  </a:lnTo>
                  <a:lnTo>
                    <a:pt x="1013" y="1314"/>
                  </a:lnTo>
                  <a:lnTo>
                    <a:pt x="1013" y="1314"/>
                  </a:lnTo>
                  <a:lnTo>
                    <a:pt x="1013" y="1314"/>
                  </a:lnTo>
                  <a:lnTo>
                    <a:pt x="1013" y="1314"/>
                  </a:lnTo>
                  <a:lnTo>
                    <a:pt x="1015" y="1312"/>
                  </a:lnTo>
                  <a:lnTo>
                    <a:pt x="1020" y="1314"/>
                  </a:lnTo>
                  <a:lnTo>
                    <a:pt x="1027" y="1312"/>
                  </a:lnTo>
                  <a:lnTo>
                    <a:pt x="1027" y="1312"/>
                  </a:lnTo>
                  <a:lnTo>
                    <a:pt x="1027" y="1305"/>
                  </a:lnTo>
                  <a:lnTo>
                    <a:pt x="1027" y="1302"/>
                  </a:lnTo>
                  <a:lnTo>
                    <a:pt x="1027" y="1297"/>
                  </a:lnTo>
                  <a:lnTo>
                    <a:pt x="1025" y="1297"/>
                  </a:lnTo>
                  <a:lnTo>
                    <a:pt x="1022" y="1300"/>
                  </a:lnTo>
                  <a:lnTo>
                    <a:pt x="1022" y="1300"/>
                  </a:lnTo>
                  <a:lnTo>
                    <a:pt x="1022" y="1302"/>
                  </a:lnTo>
                  <a:lnTo>
                    <a:pt x="1022" y="1305"/>
                  </a:lnTo>
                  <a:lnTo>
                    <a:pt x="1022" y="1307"/>
                  </a:lnTo>
                  <a:lnTo>
                    <a:pt x="1020" y="1307"/>
                  </a:lnTo>
                  <a:lnTo>
                    <a:pt x="1018" y="1309"/>
                  </a:lnTo>
                  <a:lnTo>
                    <a:pt x="1018" y="1309"/>
                  </a:lnTo>
                  <a:lnTo>
                    <a:pt x="1018" y="1309"/>
                  </a:lnTo>
                  <a:lnTo>
                    <a:pt x="1018" y="1309"/>
                  </a:lnTo>
                  <a:lnTo>
                    <a:pt x="1015" y="1309"/>
                  </a:lnTo>
                  <a:lnTo>
                    <a:pt x="1015" y="1309"/>
                  </a:lnTo>
                  <a:lnTo>
                    <a:pt x="1015" y="1309"/>
                  </a:lnTo>
                  <a:lnTo>
                    <a:pt x="1015" y="1307"/>
                  </a:lnTo>
                  <a:lnTo>
                    <a:pt x="1015" y="1305"/>
                  </a:lnTo>
                  <a:lnTo>
                    <a:pt x="1015" y="1302"/>
                  </a:lnTo>
                  <a:lnTo>
                    <a:pt x="1015" y="1300"/>
                  </a:lnTo>
                  <a:lnTo>
                    <a:pt x="1018" y="1300"/>
                  </a:lnTo>
                  <a:lnTo>
                    <a:pt x="1018" y="1300"/>
                  </a:lnTo>
                  <a:lnTo>
                    <a:pt x="1020" y="1297"/>
                  </a:lnTo>
                  <a:lnTo>
                    <a:pt x="1020" y="1297"/>
                  </a:lnTo>
                  <a:lnTo>
                    <a:pt x="1018" y="1295"/>
                  </a:lnTo>
                  <a:lnTo>
                    <a:pt x="1018" y="1295"/>
                  </a:lnTo>
                  <a:lnTo>
                    <a:pt x="1013" y="1295"/>
                  </a:lnTo>
                  <a:lnTo>
                    <a:pt x="1013" y="1295"/>
                  </a:lnTo>
                  <a:lnTo>
                    <a:pt x="1010" y="1295"/>
                  </a:lnTo>
                  <a:lnTo>
                    <a:pt x="1010" y="1295"/>
                  </a:lnTo>
                  <a:lnTo>
                    <a:pt x="1010" y="1295"/>
                  </a:lnTo>
                  <a:lnTo>
                    <a:pt x="1008" y="1293"/>
                  </a:lnTo>
                  <a:lnTo>
                    <a:pt x="1008" y="1290"/>
                  </a:lnTo>
                  <a:lnTo>
                    <a:pt x="1008" y="1286"/>
                  </a:lnTo>
                  <a:lnTo>
                    <a:pt x="1008" y="1283"/>
                  </a:lnTo>
                  <a:lnTo>
                    <a:pt x="1006" y="1281"/>
                  </a:lnTo>
                  <a:lnTo>
                    <a:pt x="1006" y="1281"/>
                  </a:lnTo>
                  <a:lnTo>
                    <a:pt x="1006" y="1279"/>
                  </a:lnTo>
                  <a:lnTo>
                    <a:pt x="1006" y="1276"/>
                  </a:lnTo>
                  <a:lnTo>
                    <a:pt x="1006" y="1276"/>
                  </a:lnTo>
                  <a:lnTo>
                    <a:pt x="1008" y="1276"/>
                  </a:lnTo>
                  <a:lnTo>
                    <a:pt x="1006" y="1274"/>
                  </a:lnTo>
                  <a:lnTo>
                    <a:pt x="1006" y="1274"/>
                  </a:lnTo>
                  <a:lnTo>
                    <a:pt x="1006" y="1274"/>
                  </a:lnTo>
                  <a:lnTo>
                    <a:pt x="1003" y="1274"/>
                  </a:lnTo>
                  <a:lnTo>
                    <a:pt x="1003" y="1274"/>
                  </a:lnTo>
                  <a:lnTo>
                    <a:pt x="1001" y="1274"/>
                  </a:lnTo>
                  <a:lnTo>
                    <a:pt x="1001" y="1271"/>
                  </a:lnTo>
                  <a:lnTo>
                    <a:pt x="1003" y="1267"/>
                  </a:lnTo>
                  <a:lnTo>
                    <a:pt x="1003" y="1267"/>
                  </a:lnTo>
                  <a:lnTo>
                    <a:pt x="1003" y="1267"/>
                  </a:lnTo>
                  <a:lnTo>
                    <a:pt x="1003" y="1264"/>
                  </a:lnTo>
                  <a:lnTo>
                    <a:pt x="1003" y="1264"/>
                  </a:lnTo>
                  <a:lnTo>
                    <a:pt x="1003" y="1264"/>
                  </a:lnTo>
                  <a:lnTo>
                    <a:pt x="1001" y="1267"/>
                  </a:lnTo>
                  <a:lnTo>
                    <a:pt x="1001" y="1267"/>
                  </a:lnTo>
                  <a:lnTo>
                    <a:pt x="1001" y="1267"/>
                  </a:lnTo>
                  <a:lnTo>
                    <a:pt x="1001" y="1267"/>
                  </a:lnTo>
                  <a:lnTo>
                    <a:pt x="999" y="1267"/>
                  </a:lnTo>
                  <a:lnTo>
                    <a:pt x="1001" y="1264"/>
                  </a:lnTo>
                  <a:lnTo>
                    <a:pt x="1001" y="1262"/>
                  </a:lnTo>
                  <a:lnTo>
                    <a:pt x="1001" y="1262"/>
                  </a:lnTo>
                  <a:lnTo>
                    <a:pt x="999" y="1262"/>
                  </a:lnTo>
                  <a:lnTo>
                    <a:pt x="996" y="1262"/>
                  </a:lnTo>
                  <a:lnTo>
                    <a:pt x="996" y="1260"/>
                  </a:lnTo>
                  <a:lnTo>
                    <a:pt x="996" y="1257"/>
                  </a:lnTo>
                  <a:lnTo>
                    <a:pt x="996" y="1257"/>
                  </a:lnTo>
                  <a:lnTo>
                    <a:pt x="994" y="1257"/>
                  </a:lnTo>
                  <a:lnTo>
                    <a:pt x="992" y="1257"/>
                  </a:lnTo>
                  <a:lnTo>
                    <a:pt x="992" y="1257"/>
                  </a:lnTo>
                  <a:lnTo>
                    <a:pt x="992" y="1255"/>
                  </a:lnTo>
                  <a:lnTo>
                    <a:pt x="992" y="1252"/>
                  </a:lnTo>
                  <a:lnTo>
                    <a:pt x="992" y="1250"/>
                  </a:lnTo>
                  <a:lnTo>
                    <a:pt x="992" y="1248"/>
                  </a:lnTo>
                  <a:lnTo>
                    <a:pt x="989" y="1248"/>
                  </a:lnTo>
                  <a:lnTo>
                    <a:pt x="992" y="1245"/>
                  </a:lnTo>
                  <a:lnTo>
                    <a:pt x="994" y="1245"/>
                  </a:lnTo>
                  <a:lnTo>
                    <a:pt x="994" y="1243"/>
                  </a:lnTo>
                  <a:lnTo>
                    <a:pt x="994" y="1245"/>
                  </a:lnTo>
                  <a:lnTo>
                    <a:pt x="994" y="1245"/>
                  </a:lnTo>
                  <a:lnTo>
                    <a:pt x="994" y="1245"/>
                  </a:lnTo>
                  <a:lnTo>
                    <a:pt x="994" y="1243"/>
                  </a:lnTo>
                  <a:lnTo>
                    <a:pt x="992" y="1234"/>
                  </a:lnTo>
                  <a:lnTo>
                    <a:pt x="989" y="1226"/>
                  </a:lnTo>
                  <a:lnTo>
                    <a:pt x="987" y="1217"/>
                  </a:lnTo>
                  <a:lnTo>
                    <a:pt x="987" y="1212"/>
                  </a:lnTo>
                  <a:lnTo>
                    <a:pt x="987" y="1210"/>
                  </a:lnTo>
                  <a:lnTo>
                    <a:pt x="984" y="1208"/>
                  </a:lnTo>
                  <a:lnTo>
                    <a:pt x="984" y="1208"/>
                  </a:lnTo>
                  <a:lnTo>
                    <a:pt x="982" y="1208"/>
                  </a:lnTo>
                  <a:lnTo>
                    <a:pt x="980" y="1208"/>
                  </a:lnTo>
                  <a:lnTo>
                    <a:pt x="980" y="1208"/>
                  </a:lnTo>
                  <a:lnTo>
                    <a:pt x="977" y="1205"/>
                  </a:lnTo>
                  <a:lnTo>
                    <a:pt x="977" y="1203"/>
                  </a:lnTo>
                  <a:lnTo>
                    <a:pt x="977" y="1200"/>
                  </a:lnTo>
                  <a:lnTo>
                    <a:pt x="977" y="1198"/>
                  </a:lnTo>
                  <a:lnTo>
                    <a:pt x="980" y="1198"/>
                  </a:lnTo>
                  <a:lnTo>
                    <a:pt x="980" y="1198"/>
                  </a:lnTo>
                  <a:lnTo>
                    <a:pt x="984" y="1203"/>
                  </a:lnTo>
                  <a:lnTo>
                    <a:pt x="987" y="1200"/>
                  </a:lnTo>
                  <a:lnTo>
                    <a:pt x="984" y="1198"/>
                  </a:lnTo>
                  <a:lnTo>
                    <a:pt x="980" y="1196"/>
                  </a:lnTo>
                  <a:lnTo>
                    <a:pt x="980" y="1196"/>
                  </a:lnTo>
                  <a:lnTo>
                    <a:pt x="977" y="1193"/>
                  </a:lnTo>
                  <a:lnTo>
                    <a:pt x="977" y="1191"/>
                  </a:lnTo>
                  <a:lnTo>
                    <a:pt x="977" y="1186"/>
                  </a:lnTo>
                  <a:lnTo>
                    <a:pt x="977" y="1184"/>
                  </a:lnTo>
                  <a:lnTo>
                    <a:pt x="980" y="1184"/>
                  </a:lnTo>
                  <a:lnTo>
                    <a:pt x="984" y="1184"/>
                  </a:lnTo>
                  <a:lnTo>
                    <a:pt x="987" y="1181"/>
                  </a:lnTo>
                  <a:lnTo>
                    <a:pt x="987" y="1179"/>
                  </a:lnTo>
                  <a:lnTo>
                    <a:pt x="984" y="1177"/>
                  </a:lnTo>
                  <a:lnTo>
                    <a:pt x="987" y="1174"/>
                  </a:lnTo>
                  <a:lnTo>
                    <a:pt x="984" y="1174"/>
                  </a:lnTo>
                  <a:lnTo>
                    <a:pt x="984" y="1172"/>
                  </a:lnTo>
                  <a:lnTo>
                    <a:pt x="984" y="1172"/>
                  </a:lnTo>
                  <a:lnTo>
                    <a:pt x="987" y="1172"/>
                  </a:lnTo>
                  <a:lnTo>
                    <a:pt x="987" y="1170"/>
                  </a:lnTo>
                  <a:lnTo>
                    <a:pt x="989" y="1170"/>
                  </a:lnTo>
                  <a:lnTo>
                    <a:pt x="989" y="1167"/>
                  </a:lnTo>
                  <a:lnTo>
                    <a:pt x="989" y="1167"/>
                  </a:lnTo>
                  <a:lnTo>
                    <a:pt x="989" y="1165"/>
                  </a:lnTo>
                  <a:lnTo>
                    <a:pt x="989" y="1163"/>
                  </a:lnTo>
                  <a:lnTo>
                    <a:pt x="989" y="1163"/>
                  </a:lnTo>
                  <a:lnTo>
                    <a:pt x="989" y="1160"/>
                  </a:lnTo>
                  <a:lnTo>
                    <a:pt x="989" y="1158"/>
                  </a:lnTo>
                  <a:lnTo>
                    <a:pt x="989" y="1155"/>
                  </a:lnTo>
                  <a:lnTo>
                    <a:pt x="989" y="1155"/>
                  </a:lnTo>
                  <a:lnTo>
                    <a:pt x="992" y="1155"/>
                  </a:lnTo>
                  <a:lnTo>
                    <a:pt x="992" y="1153"/>
                  </a:lnTo>
                  <a:lnTo>
                    <a:pt x="992" y="1151"/>
                  </a:lnTo>
                  <a:lnTo>
                    <a:pt x="992" y="1151"/>
                  </a:lnTo>
                  <a:lnTo>
                    <a:pt x="984" y="1153"/>
                  </a:lnTo>
                  <a:lnTo>
                    <a:pt x="982" y="1153"/>
                  </a:lnTo>
                  <a:lnTo>
                    <a:pt x="980" y="1155"/>
                  </a:lnTo>
                  <a:lnTo>
                    <a:pt x="977" y="1155"/>
                  </a:lnTo>
                  <a:lnTo>
                    <a:pt x="970" y="1153"/>
                  </a:lnTo>
                  <a:lnTo>
                    <a:pt x="968" y="1153"/>
                  </a:lnTo>
                  <a:lnTo>
                    <a:pt x="968" y="1151"/>
                  </a:lnTo>
                  <a:lnTo>
                    <a:pt x="965" y="1151"/>
                  </a:lnTo>
                  <a:lnTo>
                    <a:pt x="963" y="1151"/>
                  </a:lnTo>
                  <a:lnTo>
                    <a:pt x="956" y="1151"/>
                  </a:lnTo>
                  <a:lnTo>
                    <a:pt x="954" y="1151"/>
                  </a:lnTo>
                  <a:lnTo>
                    <a:pt x="954" y="1148"/>
                  </a:lnTo>
                  <a:lnTo>
                    <a:pt x="956" y="1148"/>
                  </a:lnTo>
                  <a:lnTo>
                    <a:pt x="958" y="1148"/>
                  </a:lnTo>
                  <a:lnTo>
                    <a:pt x="961" y="1148"/>
                  </a:lnTo>
                  <a:lnTo>
                    <a:pt x="963" y="1148"/>
                  </a:lnTo>
                  <a:lnTo>
                    <a:pt x="965" y="1146"/>
                  </a:lnTo>
                  <a:lnTo>
                    <a:pt x="963" y="1146"/>
                  </a:lnTo>
                  <a:lnTo>
                    <a:pt x="963" y="1144"/>
                  </a:lnTo>
                  <a:lnTo>
                    <a:pt x="961" y="1146"/>
                  </a:lnTo>
                  <a:lnTo>
                    <a:pt x="961" y="1146"/>
                  </a:lnTo>
                  <a:lnTo>
                    <a:pt x="961" y="1146"/>
                  </a:lnTo>
                  <a:lnTo>
                    <a:pt x="961" y="1144"/>
                  </a:lnTo>
                  <a:lnTo>
                    <a:pt x="963" y="1144"/>
                  </a:lnTo>
                  <a:lnTo>
                    <a:pt x="961" y="1141"/>
                  </a:lnTo>
                  <a:lnTo>
                    <a:pt x="956" y="1137"/>
                  </a:lnTo>
                  <a:lnTo>
                    <a:pt x="958" y="1137"/>
                  </a:lnTo>
                  <a:lnTo>
                    <a:pt x="956" y="1134"/>
                  </a:lnTo>
                  <a:lnTo>
                    <a:pt x="954" y="1129"/>
                  </a:lnTo>
                  <a:lnTo>
                    <a:pt x="954" y="1127"/>
                  </a:lnTo>
                  <a:lnTo>
                    <a:pt x="956" y="1129"/>
                  </a:lnTo>
                  <a:lnTo>
                    <a:pt x="958" y="1132"/>
                  </a:lnTo>
                  <a:lnTo>
                    <a:pt x="968" y="1144"/>
                  </a:lnTo>
                  <a:lnTo>
                    <a:pt x="968" y="1146"/>
                  </a:lnTo>
                  <a:lnTo>
                    <a:pt x="968" y="1146"/>
                  </a:lnTo>
                  <a:lnTo>
                    <a:pt x="968" y="1148"/>
                  </a:lnTo>
                  <a:lnTo>
                    <a:pt x="970" y="1148"/>
                  </a:lnTo>
                  <a:lnTo>
                    <a:pt x="973" y="1148"/>
                  </a:lnTo>
                  <a:lnTo>
                    <a:pt x="973" y="1146"/>
                  </a:lnTo>
                  <a:lnTo>
                    <a:pt x="973" y="1146"/>
                  </a:lnTo>
                  <a:lnTo>
                    <a:pt x="973" y="1146"/>
                  </a:lnTo>
                  <a:lnTo>
                    <a:pt x="975" y="1141"/>
                  </a:lnTo>
                  <a:lnTo>
                    <a:pt x="975" y="1141"/>
                  </a:lnTo>
                  <a:lnTo>
                    <a:pt x="975" y="1144"/>
                  </a:lnTo>
                  <a:lnTo>
                    <a:pt x="977" y="1141"/>
                  </a:lnTo>
                  <a:lnTo>
                    <a:pt x="977" y="1141"/>
                  </a:lnTo>
                  <a:lnTo>
                    <a:pt x="980" y="1141"/>
                  </a:lnTo>
                  <a:lnTo>
                    <a:pt x="980" y="1139"/>
                  </a:lnTo>
                  <a:lnTo>
                    <a:pt x="980" y="1139"/>
                  </a:lnTo>
                  <a:lnTo>
                    <a:pt x="982" y="1137"/>
                  </a:lnTo>
                  <a:lnTo>
                    <a:pt x="984" y="1134"/>
                  </a:lnTo>
                  <a:lnTo>
                    <a:pt x="984" y="1137"/>
                  </a:lnTo>
                  <a:lnTo>
                    <a:pt x="984" y="1139"/>
                  </a:lnTo>
                  <a:lnTo>
                    <a:pt x="984" y="1141"/>
                  </a:lnTo>
                  <a:lnTo>
                    <a:pt x="984" y="1141"/>
                  </a:lnTo>
                  <a:lnTo>
                    <a:pt x="987" y="1141"/>
                  </a:lnTo>
                  <a:lnTo>
                    <a:pt x="987" y="1141"/>
                  </a:lnTo>
                  <a:lnTo>
                    <a:pt x="987" y="1141"/>
                  </a:lnTo>
                  <a:lnTo>
                    <a:pt x="987" y="1141"/>
                  </a:lnTo>
                  <a:lnTo>
                    <a:pt x="987" y="1141"/>
                  </a:lnTo>
                  <a:lnTo>
                    <a:pt x="987" y="1144"/>
                  </a:lnTo>
                  <a:lnTo>
                    <a:pt x="987" y="1144"/>
                  </a:lnTo>
                  <a:lnTo>
                    <a:pt x="984" y="1144"/>
                  </a:lnTo>
                  <a:lnTo>
                    <a:pt x="982" y="1144"/>
                  </a:lnTo>
                  <a:lnTo>
                    <a:pt x="982" y="1144"/>
                  </a:lnTo>
                  <a:lnTo>
                    <a:pt x="982" y="1144"/>
                  </a:lnTo>
                  <a:lnTo>
                    <a:pt x="984" y="1144"/>
                  </a:lnTo>
                  <a:lnTo>
                    <a:pt x="984" y="1146"/>
                  </a:lnTo>
                  <a:lnTo>
                    <a:pt x="982" y="1146"/>
                  </a:lnTo>
                  <a:lnTo>
                    <a:pt x="980" y="1148"/>
                  </a:lnTo>
                  <a:lnTo>
                    <a:pt x="982" y="1151"/>
                  </a:lnTo>
                  <a:lnTo>
                    <a:pt x="982" y="1151"/>
                  </a:lnTo>
                  <a:lnTo>
                    <a:pt x="984" y="1146"/>
                  </a:lnTo>
                  <a:lnTo>
                    <a:pt x="992" y="1144"/>
                  </a:lnTo>
                  <a:lnTo>
                    <a:pt x="994" y="1144"/>
                  </a:lnTo>
                  <a:lnTo>
                    <a:pt x="994" y="1139"/>
                  </a:lnTo>
                  <a:lnTo>
                    <a:pt x="999" y="1127"/>
                  </a:lnTo>
                  <a:lnTo>
                    <a:pt x="999" y="1125"/>
                  </a:lnTo>
                  <a:lnTo>
                    <a:pt x="999" y="1125"/>
                  </a:lnTo>
                  <a:lnTo>
                    <a:pt x="1001" y="1122"/>
                  </a:lnTo>
                  <a:lnTo>
                    <a:pt x="1001" y="1115"/>
                  </a:lnTo>
                  <a:lnTo>
                    <a:pt x="1006" y="1110"/>
                  </a:lnTo>
                  <a:lnTo>
                    <a:pt x="1006" y="1108"/>
                  </a:lnTo>
                  <a:lnTo>
                    <a:pt x="1006" y="1106"/>
                  </a:lnTo>
                  <a:lnTo>
                    <a:pt x="1006" y="1103"/>
                  </a:lnTo>
                  <a:lnTo>
                    <a:pt x="1006" y="1103"/>
                  </a:lnTo>
                  <a:lnTo>
                    <a:pt x="1008" y="1101"/>
                  </a:lnTo>
                  <a:lnTo>
                    <a:pt x="1008" y="1099"/>
                  </a:lnTo>
                  <a:lnTo>
                    <a:pt x="1008" y="1099"/>
                  </a:lnTo>
                  <a:lnTo>
                    <a:pt x="1008" y="1096"/>
                  </a:lnTo>
                  <a:lnTo>
                    <a:pt x="999" y="1092"/>
                  </a:lnTo>
                  <a:lnTo>
                    <a:pt x="996" y="1092"/>
                  </a:lnTo>
                  <a:lnTo>
                    <a:pt x="994" y="1087"/>
                  </a:lnTo>
                  <a:lnTo>
                    <a:pt x="994" y="1087"/>
                  </a:lnTo>
                  <a:lnTo>
                    <a:pt x="994" y="1084"/>
                  </a:lnTo>
                  <a:lnTo>
                    <a:pt x="994" y="1082"/>
                  </a:lnTo>
                  <a:lnTo>
                    <a:pt x="994" y="1080"/>
                  </a:lnTo>
                  <a:lnTo>
                    <a:pt x="994" y="1080"/>
                  </a:lnTo>
                  <a:lnTo>
                    <a:pt x="992" y="1082"/>
                  </a:lnTo>
                  <a:lnTo>
                    <a:pt x="992" y="1082"/>
                  </a:lnTo>
                  <a:lnTo>
                    <a:pt x="989" y="1080"/>
                  </a:lnTo>
                  <a:lnTo>
                    <a:pt x="987" y="1082"/>
                  </a:lnTo>
                  <a:lnTo>
                    <a:pt x="984" y="1080"/>
                  </a:lnTo>
                  <a:lnTo>
                    <a:pt x="982" y="1080"/>
                  </a:lnTo>
                  <a:lnTo>
                    <a:pt x="980" y="1075"/>
                  </a:lnTo>
                  <a:lnTo>
                    <a:pt x="982" y="1075"/>
                  </a:lnTo>
                  <a:lnTo>
                    <a:pt x="982" y="1075"/>
                  </a:lnTo>
                  <a:lnTo>
                    <a:pt x="982" y="1075"/>
                  </a:lnTo>
                  <a:lnTo>
                    <a:pt x="982" y="1075"/>
                  </a:lnTo>
                  <a:lnTo>
                    <a:pt x="982" y="1077"/>
                  </a:lnTo>
                  <a:lnTo>
                    <a:pt x="984" y="1077"/>
                  </a:lnTo>
                  <a:lnTo>
                    <a:pt x="984" y="1077"/>
                  </a:lnTo>
                  <a:lnTo>
                    <a:pt x="984" y="1077"/>
                  </a:lnTo>
                  <a:lnTo>
                    <a:pt x="987" y="1077"/>
                  </a:lnTo>
                  <a:lnTo>
                    <a:pt x="987" y="1077"/>
                  </a:lnTo>
                  <a:lnTo>
                    <a:pt x="987" y="1077"/>
                  </a:lnTo>
                  <a:lnTo>
                    <a:pt x="987" y="1075"/>
                  </a:lnTo>
                  <a:lnTo>
                    <a:pt x="989" y="1075"/>
                  </a:lnTo>
                  <a:lnTo>
                    <a:pt x="996" y="1075"/>
                  </a:lnTo>
                  <a:lnTo>
                    <a:pt x="999" y="1075"/>
                  </a:lnTo>
                  <a:lnTo>
                    <a:pt x="999" y="1075"/>
                  </a:lnTo>
                  <a:lnTo>
                    <a:pt x="999" y="1077"/>
                  </a:lnTo>
                  <a:lnTo>
                    <a:pt x="999" y="1077"/>
                  </a:lnTo>
                  <a:lnTo>
                    <a:pt x="999" y="1077"/>
                  </a:lnTo>
                  <a:lnTo>
                    <a:pt x="1001" y="1077"/>
                  </a:lnTo>
                  <a:lnTo>
                    <a:pt x="1006" y="1075"/>
                  </a:lnTo>
                  <a:lnTo>
                    <a:pt x="1008" y="1075"/>
                  </a:lnTo>
                  <a:lnTo>
                    <a:pt x="1010" y="1075"/>
                  </a:lnTo>
                  <a:lnTo>
                    <a:pt x="1010" y="1077"/>
                  </a:lnTo>
                  <a:lnTo>
                    <a:pt x="1013" y="1077"/>
                  </a:lnTo>
                  <a:lnTo>
                    <a:pt x="1013" y="1080"/>
                  </a:lnTo>
                  <a:lnTo>
                    <a:pt x="1010" y="1080"/>
                  </a:lnTo>
                  <a:lnTo>
                    <a:pt x="1010" y="1082"/>
                  </a:lnTo>
                  <a:lnTo>
                    <a:pt x="1015" y="1082"/>
                  </a:lnTo>
                  <a:lnTo>
                    <a:pt x="1018" y="1080"/>
                  </a:lnTo>
                  <a:lnTo>
                    <a:pt x="1025" y="1068"/>
                  </a:lnTo>
                  <a:lnTo>
                    <a:pt x="1029" y="1061"/>
                  </a:lnTo>
                  <a:lnTo>
                    <a:pt x="1029" y="1061"/>
                  </a:lnTo>
                  <a:lnTo>
                    <a:pt x="1029" y="1061"/>
                  </a:lnTo>
                  <a:lnTo>
                    <a:pt x="1029" y="1061"/>
                  </a:lnTo>
                  <a:lnTo>
                    <a:pt x="1029" y="1061"/>
                  </a:lnTo>
                  <a:lnTo>
                    <a:pt x="1032" y="1056"/>
                  </a:lnTo>
                  <a:lnTo>
                    <a:pt x="1032" y="1056"/>
                  </a:lnTo>
                  <a:lnTo>
                    <a:pt x="1034" y="1054"/>
                  </a:lnTo>
                  <a:lnTo>
                    <a:pt x="1034" y="1054"/>
                  </a:lnTo>
                  <a:lnTo>
                    <a:pt x="1034" y="1054"/>
                  </a:lnTo>
                  <a:lnTo>
                    <a:pt x="1034" y="1051"/>
                  </a:lnTo>
                  <a:lnTo>
                    <a:pt x="1034" y="1047"/>
                  </a:lnTo>
                  <a:lnTo>
                    <a:pt x="1034" y="1044"/>
                  </a:lnTo>
                  <a:lnTo>
                    <a:pt x="1032" y="1044"/>
                  </a:lnTo>
                  <a:lnTo>
                    <a:pt x="1032" y="1044"/>
                  </a:lnTo>
                  <a:lnTo>
                    <a:pt x="1032" y="1044"/>
                  </a:lnTo>
                  <a:lnTo>
                    <a:pt x="1032" y="1044"/>
                  </a:lnTo>
                  <a:lnTo>
                    <a:pt x="1032" y="1044"/>
                  </a:lnTo>
                  <a:lnTo>
                    <a:pt x="1032" y="1047"/>
                  </a:lnTo>
                  <a:lnTo>
                    <a:pt x="1029" y="1049"/>
                  </a:lnTo>
                  <a:lnTo>
                    <a:pt x="1025" y="1051"/>
                  </a:lnTo>
                  <a:lnTo>
                    <a:pt x="1025" y="1051"/>
                  </a:lnTo>
                  <a:lnTo>
                    <a:pt x="1025" y="1054"/>
                  </a:lnTo>
                  <a:lnTo>
                    <a:pt x="1022" y="1056"/>
                  </a:lnTo>
                  <a:lnTo>
                    <a:pt x="1022" y="1056"/>
                  </a:lnTo>
                  <a:lnTo>
                    <a:pt x="1022" y="1058"/>
                  </a:lnTo>
                  <a:lnTo>
                    <a:pt x="1020" y="1058"/>
                  </a:lnTo>
                  <a:lnTo>
                    <a:pt x="1020" y="1058"/>
                  </a:lnTo>
                  <a:lnTo>
                    <a:pt x="1020" y="1056"/>
                  </a:lnTo>
                  <a:lnTo>
                    <a:pt x="1020" y="1056"/>
                  </a:lnTo>
                  <a:lnTo>
                    <a:pt x="1020" y="1054"/>
                  </a:lnTo>
                  <a:lnTo>
                    <a:pt x="1018" y="1051"/>
                  </a:lnTo>
                  <a:lnTo>
                    <a:pt x="1015" y="1051"/>
                  </a:lnTo>
                  <a:lnTo>
                    <a:pt x="1013" y="1051"/>
                  </a:lnTo>
                  <a:lnTo>
                    <a:pt x="1013" y="1051"/>
                  </a:lnTo>
                  <a:lnTo>
                    <a:pt x="1015" y="1047"/>
                  </a:lnTo>
                  <a:lnTo>
                    <a:pt x="1020" y="1042"/>
                  </a:lnTo>
                  <a:lnTo>
                    <a:pt x="1018" y="1042"/>
                  </a:lnTo>
                  <a:lnTo>
                    <a:pt x="1018" y="1042"/>
                  </a:lnTo>
                  <a:lnTo>
                    <a:pt x="1018" y="1039"/>
                  </a:lnTo>
                  <a:lnTo>
                    <a:pt x="1018" y="1039"/>
                  </a:lnTo>
                  <a:lnTo>
                    <a:pt x="1020" y="1039"/>
                  </a:lnTo>
                  <a:lnTo>
                    <a:pt x="1020" y="1039"/>
                  </a:lnTo>
                  <a:lnTo>
                    <a:pt x="1022" y="1039"/>
                  </a:lnTo>
                  <a:lnTo>
                    <a:pt x="1020" y="1042"/>
                  </a:lnTo>
                  <a:lnTo>
                    <a:pt x="1025" y="1039"/>
                  </a:lnTo>
                  <a:lnTo>
                    <a:pt x="1029" y="1037"/>
                  </a:lnTo>
                  <a:lnTo>
                    <a:pt x="1032" y="1035"/>
                  </a:lnTo>
                  <a:lnTo>
                    <a:pt x="1034" y="1032"/>
                  </a:lnTo>
                  <a:lnTo>
                    <a:pt x="1034" y="1032"/>
                  </a:lnTo>
                  <a:lnTo>
                    <a:pt x="1034" y="1035"/>
                  </a:lnTo>
                  <a:lnTo>
                    <a:pt x="1034" y="1039"/>
                  </a:lnTo>
                  <a:lnTo>
                    <a:pt x="1036" y="1039"/>
                  </a:lnTo>
                  <a:lnTo>
                    <a:pt x="1034" y="1039"/>
                  </a:lnTo>
                  <a:lnTo>
                    <a:pt x="1034" y="1042"/>
                  </a:lnTo>
                  <a:lnTo>
                    <a:pt x="1034" y="1042"/>
                  </a:lnTo>
                  <a:lnTo>
                    <a:pt x="1034" y="1042"/>
                  </a:lnTo>
                  <a:lnTo>
                    <a:pt x="1039" y="1042"/>
                  </a:lnTo>
                  <a:lnTo>
                    <a:pt x="1039" y="1042"/>
                  </a:lnTo>
                  <a:lnTo>
                    <a:pt x="1041" y="1039"/>
                  </a:lnTo>
                  <a:lnTo>
                    <a:pt x="1041" y="1037"/>
                  </a:lnTo>
                  <a:lnTo>
                    <a:pt x="1041" y="1035"/>
                  </a:lnTo>
                  <a:lnTo>
                    <a:pt x="1041" y="1032"/>
                  </a:lnTo>
                  <a:lnTo>
                    <a:pt x="1041" y="1032"/>
                  </a:lnTo>
                  <a:lnTo>
                    <a:pt x="1044" y="1028"/>
                  </a:lnTo>
                  <a:lnTo>
                    <a:pt x="1044" y="1025"/>
                  </a:lnTo>
                  <a:lnTo>
                    <a:pt x="1046" y="1025"/>
                  </a:lnTo>
                  <a:lnTo>
                    <a:pt x="1046" y="1028"/>
                  </a:lnTo>
                  <a:lnTo>
                    <a:pt x="1046" y="1030"/>
                  </a:lnTo>
                  <a:lnTo>
                    <a:pt x="1044" y="1032"/>
                  </a:lnTo>
                  <a:lnTo>
                    <a:pt x="1046" y="1035"/>
                  </a:lnTo>
                  <a:lnTo>
                    <a:pt x="1044" y="1037"/>
                  </a:lnTo>
                  <a:lnTo>
                    <a:pt x="1044" y="1039"/>
                  </a:lnTo>
                  <a:lnTo>
                    <a:pt x="1041" y="1044"/>
                  </a:lnTo>
                  <a:lnTo>
                    <a:pt x="1044" y="1042"/>
                  </a:lnTo>
                  <a:lnTo>
                    <a:pt x="1048" y="1042"/>
                  </a:lnTo>
                  <a:lnTo>
                    <a:pt x="1048" y="1039"/>
                  </a:lnTo>
                  <a:lnTo>
                    <a:pt x="1053" y="1035"/>
                  </a:lnTo>
                  <a:lnTo>
                    <a:pt x="1055" y="1032"/>
                  </a:lnTo>
                  <a:lnTo>
                    <a:pt x="1058" y="1030"/>
                  </a:lnTo>
                  <a:lnTo>
                    <a:pt x="1060" y="1028"/>
                  </a:lnTo>
                  <a:lnTo>
                    <a:pt x="1058" y="1023"/>
                  </a:lnTo>
                  <a:lnTo>
                    <a:pt x="1058" y="1021"/>
                  </a:lnTo>
                  <a:lnTo>
                    <a:pt x="1060" y="1018"/>
                  </a:lnTo>
                  <a:lnTo>
                    <a:pt x="1060" y="1016"/>
                  </a:lnTo>
                  <a:lnTo>
                    <a:pt x="1058" y="1013"/>
                  </a:lnTo>
                  <a:lnTo>
                    <a:pt x="1055" y="1011"/>
                  </a:lnTo>
                  <a:lnTo>
                    <a:pt x="1053" y="1006"/>
                  </a:lnTo>
                  <a:lnTo>
                    <a:pt x="1053" y="1004"/>
                  </a:lnTo>
                  <a:lnTo>
                    <a:pt x="1055" y="1006"/>
                  </a:lnTo>
                  <a:lnTo>
                    <a:pt x="1058" y="1006"/>
                  </a:lnTo>
                  <a:lnTo>
                    <a:pt x="1060" y="1009"/>
                  </a:lnTo>
                  <a:lnTo>
                    <a:pt x="1060" y="1006"/>
                  </a:lnTo>
                  <a:lnTo>
                    <a:pt x="1060" y="1006"/>
                  </a:lnTo>
                  <a:lnTo>
                    <a:pt x="1060" y="1004"/>
                  </a:lnTo>
                  <a:lnTo>
                    <a:pt x="1058" y="1002"/>
                  </a:lnTo>
                  <a:lnTo>
                    <a:pt x="1055" y="1002"/>
                  </a:lnTo>
                  <a:lnTo>
                    <a:pt x="1055" y="1002"/>
                  </a:lnTo>
                  <a:lnTo>
                    <a:pt x="1055" y="999"/>
                  </a:lnTo>
                  <a:lnTo>
                    <a:pt x="1058" y="999"/>
                  </a:lnTo>
                  <a:lnTo>
                    <a:pt x="1058" y="999"/>
                  </a:lnTo>
                  <a:lnTo>
                    <a:pt x="1058" y="999"/>
                  </a:lnTo>
                  <a:lnTo>
                    <a:pt x="1060" y="1002"/>
                  </a:lnTo>
                  <a:lnTo>
                    <a:pt x="1060" y="1004"/>
                  </a:lnTo>
                  <a:lnTo>
                    <a:pt x="1062" y="1004"/>
                  </a:lnTo>
                  <a:lnTo>
                    <a:pt x="1062" y="1004"/>
                  </a:lnTo>
                  <a:lnTo>
                    <a:pt x="1062" y="1004"/>
                  </a:lnTo>
                  <a:lnTo>
                    <a:pt x="1062" y="1006"/>
                  </a:lnTo>
                  <a:lnTo>
                    <a:pt x="1062" y="1006"/>
                  </a:lnTo>
                  <a:lnTo>
                    <a:pt x="1065" y="1006"/>
                  </a:lnTo>
                  <a:lnTo>
                    <a:pt x="1067" y="1009"/>
                  </a:lnTo>
                  <a:lnTo>
                    <a:pt x="1067" y="1009"/>
                  </a:lnTo>
                  <a:lnTo>
                    <a:pt x="1067" y="1009"/>
                  </a:lnTo>
                  <a:lnTo>
                    <a:pt x="1067" y="1013"/>
                  </a:lnTo>
                  <a:lnTo>
                    <a:pt x="1070" y="1016"/>
                  </a:lnTo>
                  <a:lnTo>
                    <a:pt x="1070" y="1018"/>
                  </a:lnTo>
                  <a:lnTo>
                    <a:pt x="1072" y="1016"/>
                  </a:lnTo>
                  <a:lnTo>
                    <a:pt x="1074" y="1018"/>
                  </a:lnTo>
                  <a:lnTo>
                    <a:pt x="1086" y="1011"/>
                  </a:lnTo>
                  <a:lnTo>
                    <a:pt x="1086" y="1011"/>
                  </a:lnTo>
                  <a:lnTo>
                    <a:pt x="1091" y="1009"/>
                  </a:lnTo>
                  <a:lnTo>
                    <a:pt x="1093" y="1006"/>
                  </a:lnTo>
                  <a:lnTo>
                    <a:pt x="1100" y="1004"/>
                  </a:lnTo>
                  <a:lnTo>
                    <a:pt x="1100" y="999"/>
                  </a:lnTo>
                  <a:lnTo>
                    <a:pt x="1098" y="997"/>
                  </a:lnTo>
                  <a:lnTo>
                    <a:pt x="1093" y="997"/>
                  </a:lnTo>
                  <a:lnTo>
                    <a:pt x="1088" y="997"/>
                  </a:lnTo>
                  <a:lnTo>
                    <a:pt x="1088" y="997"/>
                  </a:lnTo>
                  <a:lnTo>
                    <a:pt x="1086" y="999"/>
                  </a:lnTo>
                  <a:lnTo>
                    <a:pt x="1084" y="999"/>
                  </a:lnTo>
                  <a:lnTo>
                    <a:pt x="1084" y="997"/>
                  </a:lnTo>
                  <a:lnTo>
                    <a:pt x="1084" y="997"/>
                  </a:lnTo>
                  <a:lnTo>
                    <a:pt x="1091" y="995"/>
                  </a:lnTo>
                  <a:lnTo>
                    <a:pt x="1088" y="992"/>
                  </a:lnTo>
                  <a:lnTo>
                    <a:pt x="1088" y="990"/>
                  </a:lnTo>
                  <a:lnTo>
                    <a:pt x="1088" y="990"/>
                  </a:lnTo>
                  <a:lnTo>
                    <a:pt x="1088" y="990"/>
                  </a:lnTo>
                  <a:lnTo>
                    <a:pt x="1086" y="987"/>
                  </a:lnTo>
                  <a:lnTo>
                    <a:pt x="1081" y="985"/>
                  </a:lnTo>
                  <a:lnTo>
                    <a:pt x="1081" y="985"/>
                  </a:lnTo>
                  <a:lnTo>
                    <a:pt x="1079" y="987"/>
                  </a:lnTo>
                  <a:lnTo>
                    <a:pt x="1079" y="987"/>
                  </a:lnTo>
                  <a:lnTo>
                    <a:pt x="1077" y="985"/>
                  </a:lnTo>
                  <a:lnTo>
                    <a:pt x="1077" y="985"/>
                  </a:lnTo>
                  <a:lnTo>
                    <a:pt x="1079" y="983"/>
                  </a:lnTo>
                  <a:lnTo>
                    <a:pt x="1079" y="980"/>
                  </a:lnTo>
                  <a:lnTo>
                    <a:pt x="1077" y="980"/>
                  </a:lnTo>
                  <a:lnTo>
                    <a:pt x="1077" y="978"/>
                  </a:lnTo>
                  <a:lnTo>
                    <a:pt x="1074" y="973"/>
                  </a:lnTo>
                  <a:lnTo>
                    <a:pt x="1072" y="973"/>
                  </a:lnTo>
                  <a:lnTo>
                    <a:pt x="1072" y="971"/>
                  </a:lnTo>
                  <a:lnTo>
                    <a:pt x="1072" y="966"/>
                  </a:lnTo>
                  <a:lnTo>
                    <a:pt x="1074" y="968"/>
                  </a:lnTo>
                  <a:lnTo>
                    <a:pt x="1074" y="968"/>
                  </a:lnTo>
                  <a:lnTo>
                    <a:pt x="1074" y="968"/>
                  </a:lnTo>
                  <a:lnTo>
                    <a:pt x="1077" y="968"/>
                  </a:lnTo>
                  <a:lnTo>
                    <a:pt x="1077" y="968"/>
                  </a:lnTo>
                  <a:lnTo>
                    <a:pt x="1079" y="968"/>
                  </a:lnTo>
                  <a:lnTo>
                    <a:pt x="1081" y="968"/>
                  </a:lnTo>
                  <a:lnTo>
                    <a:pt x="1081" y="971"/>
                  </a:lnTo>
                  <a:lnTo>
                    <a:pt x="1081" y="971"/>
                  </a:lnTo>
                  <a:lnTo>
                    <a:pt x="1081" y="971"/>
                  </a:lnTo>
                  <a:lnTo>
                    <a:pt x="1081" y="973"/>
                  </a:lnTo>
                  <a:lnTo>
                    <a:pt x="1081" y="976"/>
                  </a:lnTo>
                  <a:lnTo>
                    <a:pt x="1081" y="976"/>
                  </a:lnTo>
                  <a:lnTo>
                    <a:pt x="1084" y="976"/>
                  </a:lnTo>
                  <a:lnTo>
                    <a:pt x="1084" y="978"/>
                  </a:lnTo>
                  <a:lnTo>
                    <a:pt x="1084" y="978"/>
                  </a:lnTo>
                  <a:lnTo>
                    <a:pt x="1086" y="978"/>
                  </a:lnTo>
                  <a:lnTo>
                    <a:pt x="1086" y="978"/>
                  </a:lnTo>
                  <a:lnTo>
                    <a:pt x="1086" y="978"/>
                  </a:lnTo>
                  <a:lnTo>
                    <a:pt x="1088" y="978"/>
                  </a:lnTo>
                  <a:lnTo>
                    <a:pt x="1088" y="978"/>
                  </a:lnTo>
                  <a:lnTo>
                    <a:pt x="1091" y="978"/>
                  </a:lnTo>
                  <a:lnTo>
                    <a:pt x="1091" y="980"/>
                  </a:lnTo>
                  <a:lnTo>
                    <a:pt x="1096" y="978"/>
                  </a:lnTo>
                  <a:lnTo>
                    <a:pt x="1096" y="980"/>
                  </a:lnTo>
                  <a:lnTo>
                    <a:pt x="1096" y="983"/>
                  </a:lnTo>
                  <a:lnTo>
                    <a:pt x="1093" y="983"/>
                  </a:lnTo>
                  <a:lnTo>
                    <a:pt x="1091" y="983"/>
                  </a:lnTo>
                  <a:lnTo>
                    <a:pt x="1091" y="985"/>
                  </a:lnTo>
                  <a:lnTo>
                    <a:pt x="1093" y="985"/>
                  </a:lnTo>
                  <a:lnTo>
                    <a:pt x="1098" y="983"/>
                  </a:lnTo>
                  <a:lnTo>
                    <a:pt x="1103" y="978"/>
                  </a:lnTo>
                  <a:lnTo>
                    <a:pt x="1100" y="978"/>
                  </a:lnTo>
                  <a:lnTo>
                    <a:pt x="1098" y="978"/>
                  </a:lnTo>
                  <a:lnTo>
                    <a:pt x="1098" y="976"/>
                  </a:lnTo>
                  <a:lnTo>
                    <a:pt x="1098" y="973"/>
                  </a:lnTo>
                  <a:lnTo>
                    <a:pt x="1098" y="973"/>
                  </a:lnTo>
                  <a:lnTo>
                    <a:pt x="1098" y="973"/>
                  </a:lnTo>
                  <a:lnTo>
                    <a:pt x="1098" y="971"/>
                  </a:lnTo>
                  <a:lnTo>
                    <a:pt x="1098" y="971"/>
                  </a:lnTo>
                  <a:lnTo>
                    <a:pt x="1100" y="971"/>
                  </a:lnTo>
                  <a:lnTo>
                    <a:pt x="1100" y="968"/>
                  </a:lnTo>
                  <a:lnTo>
                    <a:pt x="1100" y="968"/>
                  </a:lnTo>
                  <a:lnTo>
                    <a:pt x="1100" y="968"/>
                  </a:lnTo>
                  <a:lnTo>
                    <a:pt x="1098" y="968"/>
                  </a:lnTo>
                  <a:lnTo>
                    <a:pt x="1098" y="968"/>
                  </a:lnTo>
                  <a:lnTo>
                    <a:pt x="1098" y="968"/>
                  </a:lnTo>
                  <a:lnTo>
                    <a:pt x="1096" y="968"/>
                  </a:lnTo>
                  <a:lnTo>
                    <a:pt x="1096" y="966"/>
                  </a:lnTo>
                  <a:lnTo>
                    <a:pt x="1096" y="964"/>
                  </a:lnTo>
                  <a:lnTo>
                    <a:pt x="1096" y="961"/>
                  </a:lnTo>
                  <a:lnTo>
                    <a:pt x="1096" y="961"/>
                  </a:lnTo>
                  <a:lnTo>
                    <a:pt x="1096" y="964"/>
                  </a:lnTo>
                  <a:lnTo>
                    <a:pt x="1098" y="966"/>
                  </a:lnTo>
                  <a:lnTo>
                    <a:pt x="1098" y="966"/>
                  </a:lnTo>
                  <a:lnTo>
                    <a:pt x="1100" y="966"/>
                  </a:lnTo>
                  <a:lnTo>
                    <a:pt x="1100" y="964"/>
                  </a:lnTo>
                  <a:lnTo>
                    <a:pt x="1103" y="966"/>
                  </a:lnTo>
                  <a:lnTo>
                    <a:pt x="1103" y="968"/>
                  </a:lnTo>
                  <a:lnTo>
                    <a:pt x="1103" y="971"/>
                  </a:lnTo>
                  <a:lnTo>
                    <a:pt x="1100" y="971"/>
                  </a:lnTo>
                  <a:lnTo>
                    <a:pt x="1103" y="973"/>
                  </a:lnTo>
                  <a:lnTo>
                    <a:pt x="1105" y="976"/>
                  </a:lnTo>
                  <a:lnTo>
                    <a:pt x="1105" y="976"/>
                  </a:lnTo>
                  <a:lnTo>
                    <a:pt x="1105" y="978"/>
                  </a:lnTo>
                  <a:lnTo>
                    <a:pt x="1105" y="978"/>
                  </a:lnTo>
                  <a:lnTo>
                    <a:pt x="1107" y="978"/>
                  </a:lnTo>
                  <a:lnTo>
                    <a:pt x="1110" y="976"/>
                  </a:lnTo>
                  <a:lnTo>
                    <a:pt x="1112" y="971"/>
                  </a:lnTo>
                  <a:lnTo>
                    <a:pt x="1115" y="971"/>
                  </a:lnTo>
                  <a:lnTo>
                    <a:pt x="1115" y="973"/>
                  </a:lnTo>
                  <a:lnTo>
                    <a:pt x="1117" y="971"/>
                  </a:lnTo>
                  <a:lnTo>
                    <a:pt x="1119" y="971"/>
                  </a:lnTo>
                  <a:lnTo>
                    <a:pt x="1119" y="971"/>
                  </a:lnTo>
                  <a:lnTo>
                    <a:pt x="1122" y="971"/>
                  </a:lnTo>
                  <a:lnTo>
                    <a:pt x="1124" y="971"/>
                  </a:lnTo>
                  <a:lnTo>
                    <a:pt x="1122" y="971"/>
                  </a:lnTo>
                  <a:lnTo>
                    <a:pt x="1119" y="976"/>
                  </a:lnTo>
                  <a:lnTo>
                    <a:pt x="1119" y="978"/>
                  </a:lnTo>
                  <a:lnTo>
                    <a:pt x="1119" y="978"/>
                  </a:lnTo>
                  <a:lnTo>
                    <a:pt x="1122" y="978"/>
                  </a:lnTo>
                  <a:lnTo>
                    <a:pt x="1124" y="978"/>
                  </a:lnTo>
                  <a:lnTo>
                    <a:pt x="1126" y="978"/>
                  </a:lnTo>
                  <a:lnTo>
                    <a:pt x="1126" y="978"/>
                  </a:lnTo>
                  <a:lnTo>
                    <a:pt x="1129" y="978"/>
                  </a:lnTo>
                  <a:lnTo>
                    <a:pt x="1129" y="978"/>
                  </a:lnTo>
                  <a:lnTo>
                    <a:pt x="1129" y="978"/>
                  </a:lnTo>
                  <a:lnTo>
                    <a:pt x="1126" y="980"/>
                  </a:lnTo>
                  <a:lnTo>
                    <a:pt x="1122" y="980"/>
                  </a:lnTo>
                  <a:lnTo>
                    <a:pt x="1119" y="980"/>
                  </a:lnTo>
                  <a:lnTo>
                    <a:pt x="1119" y="983"/>
                  </a:lnTo>
                  <a:lnTo>
                    <a:pt x="1122" y="983"/>
                  </a:lnTo>
                  <a:lnTo>
                    <a:pt x="1126" y="983"/>
                  </a:lnTo>
                  <a:lnTo>
                    <a:pt x="1133" y="978"/>
                  </a:lnTo>
                  <a:lnTo>
                    <a:pt x="1136" y="978"/>
                  </a:lnTo>
                  <a:lnTo>
                    <a:pt x="1136" y="978"/>
                  </a:lnTo>
                  <a:lnTo>
                    <a:pt x="1141" y="976"/>
                  </a:lnTo>
                  <a:lnTo>
                    <a:pt x="1143" y="973"/>
                  </a:lnTo>
                  <a:lnTo>
                    <a:pt x="1145" y="976"/>
                  </a:lnTo>
                  <a:lnTo>
                    <a:pt x="1145" y="978"/>
                  </a:lnTo>
                  <a:lnTo>
                    <a:pt x="1145" y="978"/>
                  </a:lnTo>
                  <a:lnTo>
                    <a:pt x="1145" y="980"/>
                  </a:lnTo>
                  <a:lnTo>
                    <a:pt x="1143" y="980"/>
                  </a:lnTo>
                  <a:lnTo>
                    <a:pt x="1126" y="990"/>
                  </a:lnTo>
                  <a:lnTo>
                    <a:pt x="1124" y="992"/>
                  </a:lnTo>
                  <a:lnTo>
                    <a:pt x="1122" y="995"/>
                  </a:lnTo>
                  <a:lnTo>
                    <a:pt x="1124" y="995"/>
                  </a:lnTo>
                  <a:lnTo>
                    <a:pt x="1131" y="990"/>
                  </a:lnTo>
                  <a:lnTo>
                    <a:pt x="1138" y="987"/>
                  </a:lnTo>
                  <a:lnTo>
                    <a:pt x="1143" y="980"/>
                  </a:lnTo>
                  <a:lnTo>
                    <a:pt x="1155" y="978"/>
                  </a:lnTo>
                  <a:lnTo>
                    <a:pt x="1162" y="973"/>
                  </a:lnTo>
                  <a:lnTo>
                    <a:pt x="1174" y="966"/>
                  </a:lnTo>
                  <a:lnTo>
                    <a:pt x="1171" y="966"/>
                  </a:lnTo>
                  <a:lnTo>
                    <a:pt x="1167" y="968"/>
                  </a:lnTo>
                  <a:lnTo>
                    <a:pt x="1152" y="976"/>
                  </a:lnTo>
                  <a:lnTo>
                    <a:pt x="1152" y="978"/>
                  </a:lnTo>
                  <a:lnTo>
                    <a:pt x="1150" y="978"/>
                  </a:lnTo>
                  <a:lnTo>
                    <a:pt x="1150" y="978"/>
                  </a:lnTo>
                  <a:lnTo>
                    <a:pt x="1150" y="978"/>
                  </a:lnTo>
                  <a:lnTo>
                    <a:pt x="1150" y="976"/>
                  </a:lnTo>
                  <a:lnTo>
                    <a:pt x="1150" y="976"/>
                  </a:lnTo>
                  <a:lnTo>
                    <a:pt x="1150" y="976"/>
                  </a:lnTo>
                  <a:lnTo>
                    <a:pt x="1150" y="973"/>
                  </a:lnTo>
                  <a:lnTo>
                    <a:pt x="1150" y="973"/>
                  </a:lnTo>
                  <a:lnTo>
                    <a:pt x="1150" y="971"/>
                  </a:lnTo>
                  <a:lnTo>
                    <a:pt x="1150" y="968"/>
                  </a:lnTo>
                  <a:lnTo>
                    <a:pt x="1164" y="964"/>
                  </a:lnTo>
                  <a:lnTo>
                    <a:pt x="1167" y="964"/>
                  </a:lnTo>
                  <a:lnTo>
                    <a:pt x="1174" y="964"/>
                  </a:lnTo>
                  <a:lnTo>
                    <a:pt x="1178" y="964"/>
                  </a:lnTo>
                  <a:lnTo>
                    <a:pt x="1183" y="961"/>
                  </a:lnTo>
                  <a:lnTo>
                    <a:pt x="1188" y="959"/>
                  </a:lnTo>
                  <a:lnTo>
                    <a:pt x="1200" y="950"/>
                  </a:lnTo>
                  <a:lnTo>
                    <a:pt x="1207" y="945"/>
                  </a:lnTo>
                  <a:lnTo>
                    <a:pt x="1209" y="942"/>
                  </a:lnTo>
                  <a:lnTo>
                    <a:pt x="1211" y="942"/>
                  </a:lnTo>
                  <a:lnTo>
                    <a:pt x="1211" y="942"/>
                  </a:lnTo>
                  <a:lnTo>
                    <a:pt x="1219" y="938"/>
                  </a:lnTo>
                  <a:lnTo>
                    <a:pt x="1223" y="931"/>
                  </a:lnTo>
                  <a:lnTo>
                    <a:pt x="1226" y="928"/>
                  </a:lnTo>
                  <a:lnTo>
                    <a:pt x="1233" y="921"/>
                  </a:lnTo>
                  <a:lnTo>
                    <a:pt x="1235" y="921"/>
                  </a:lnTo>
                  <a:lnTo>
                    <a:pt x="1235" y="919"/>
                  </a:lnTo>
                  <a:lnTo>
                    <a:pt x="1235" y="916"/>
                  </a:lnTo>
                  <a:lnTo>
                    <a:pt x="1233" y="912"/>
                  </a:lnTo>
                  <a:lnTo>
                    <a:pt x="1233" y="909"/>
                  </a:lnTo>
                  <a:lnTo>
                    <a:pt x="1235" y="905"/>
                  </a:lnTo>
                  <a:lnTo>
                    <a:pt x="1233" y="902"/>
                  </a:lnTo>
                  <a:lnTo>
                    <a:pt x="1233" y="902"/>
                  </a:lnTo>
                  <a:lnTo>
                    <a:pt x="1233" y="902"/>
                  </a:lnTo>
                  <a:lnTo>
                    <a:pt x="1235" y="902"/>
                  </a:lnTo>
                  <a:lnTo>
                    <a:pt x="1238" y="902"/>
                  </a:lnTo>
                  <a:lnTo>
                    <a:pt x="1238" y="905"/>
                  </a:lnTo>
                  <a:lnTo>
                    <a:pt x="1240" y="905"/>
                  </a:lnTo>
                  <a:lnTo>
                    <a:pt x="1242" y="902"/>
                  </a:lnTo>
                  <a:lnTo>
                    <a:pt x="1249" y="893"/>
                  </a:lnTo>
                  <a:lnTo>
                    <a:pt x="1249" y="893"/>
                  </a:lnTo>
                  <a:lnTo>
                    <a:pt x="1249" y="890"/>
                  </a:lnTo>
                  <a:lnTo>
                    <a:pt x="1249" y="890"/>
                  </a:lnTo>
                  <a:lnTo>
                    <a:pt x="1249" y="890"/>
                  </a:lnTo>
                  <a:lnTo>
                    <a:pt x="1252" y="890"/>
                  </a:lnTo>
                  <a:lnTo>
                    <a:pt x="1252" y="890"/>
                  </a:lnTo>
                  <a:lnTo>
                    <a:pt x="1254" y="890"/>
                  </a:lnTo>
                  <a:lnTo>
                    <a:pt x="1254" y="888"/>
                  </a:lnTo>
                  <a:lnTo>
                    <a:pt x="1254" y="886"/>
                  </a:lnTo>
                  <a:lnTo>
                    <a:pt x="1256" y="886"/>
                  </a:lnTo>
                  <a:lnTo>
                    <a:pt x="1256" y="888"/>
                  </a:lnTo>
                  <a:lnTo>
                    <a:pt x="1259" y="888"/>
                  </a:lnTo>
                  <a:lnTo>
                    <a:pt x="1261" y="883"/>
                  </a:lnTo>
                  <a:lnTo>
                    <a:pt x="1261" y="881"/>
                  </a:lnTo>
                  <a:lnTo>
                    <a:pt x="1261" y="879"/>
                  </a:lnTo>
                  <a:lnTo>
                    <a:pt x="1264" y="879"/>
                  </a:lnTo>
                  <a:lnTo>
                    <a:pt x="1266" y="879"/>
                  </a:lnTo>
                  <a:lnTo>
                    <a:pt x="1268" y="881"/>
                  </a:lnTo>
                  <a:lnTo>
                    <a:pt x="1268" y="879"/>
                  </a:lnTo>
                  <a:lnTo>
                    <a:pt x="1268" y="879"/>
                  </a:lnTo>
                  <a:lnTo>
                    <a:pt x="1268" y="879"/>
                  </a:lnTo>
                  <a:lnTo>
                    <a:pt x="1268" y="879"/>
                  </a:lnTo>
                  <a:lnTo>
                    <a:pt x="1264" y="876"/>
                  </a:lnTo>
                  <a:lnTo>
                    <a:pt x="1261" y="876"/>
                  </a:lnTo>
                  <a:lnTo>
                    <a:pt x="1261" y="876"/>
                  </a:lnTo>
                  <a:lnTo>
                    <a:pt x="1259" y="871"/>
                  </a:lnTo>
                  <a:lnTo>
                    <a:pt x="1259" y="871"/>
                  </a:lnTo>
                  <a:lnTo>
                    <a:pt x="1259" y="871"/>
                  </a:lnTo>
                  <a:lnTo>
                    <a:pt x="1259" y="871"/>
                  </a:lnTo>
                  <a:lnTo>
                    <a:pt x="1256" y="871"/>
                  </a:lnTo>
                  <a:lnTo>
                    <a:pt x="1256" y="871"/>
                  </a:lnTo>
                  <a:lnTo>
                    <a:pt x="1256" y="871"/>
                  </a:lnTo>
                  <a:lnTo>
                    <a:pt x="1259" y="874"/>
                  </a:lnTo>
                  <a:lnTo>
                    <a:pt x="1259" y="874"/>
                  </a:lnTo>
                  <a:lnTo>
                    <a:pt x="1256" y="874"/>
                  </a:lnTo>
                  <a:lnTo>
                    <a:pt x="1254" y="871"/>
                  </a:lnTo>
                  <a:lnTo>
                    <a:pt x="1254" y="869"/>
                  </a:lnTo>
                  <a:lnTo>
                    <a:pt x="1252" y="869"/>
                  </a:lnTo>
                  <a:lnTo>
                    <a:pt x="1252" y="869"/>
                  </a:lnTo>
                  <a:lnTo>
                    <a:pt x="1254" y="867"/>
                  </a:lnTo>
                  <a:lnTo>
                    <a:pt x="1256" y="867"/>
                  </a:lnTo>
                  <a:lnTo>
                    <a:pt x="1256" y="864"/>
                  </a:lnTo>
                  <a:lnTo>
                    <a:pt x="1256" y="864"/>
                  </a:lnTo>
                  <a:lnTo>
                    <a:pt x="1249" y="862"/>
                  </a:lnTo>
                  <a:lnTo>
                    <a:pt x="1245" y="860"/>
                  </a:lnTo>
                  <a:lnTo>
                    <a:pt x="1247" y="855"/>
                  </a:lnTo>
                  <a:lnTo>
                    <a:pt x="1247" y="855"/>
                  </a:lnTo>
                  <a:lnTo>
                    <a:pt x="1249" y="852"/>
                  </a:lnTo>
                  <a:lnTo>
                    <a:pt x="1249" y="850"/>
                  </a:lnTo>
                  <a:lnTo>
                    <a:pt x="1247" y="848"/>
                  </a:lnTo>
                  <a:lnTo>
                    <a:pt x="1245" y="845"/>
                  </a:lnTo>
                  <a:lnTo>
                    <a:pt x="1245" y="843"/>
                  </a:lnTo>
                  <a:lnTo>
                    <a:pt x="1247" y="843"/>
                  </a:lnTo>
                  <a:lnTo>
                    <a:pt x="1247" y="841"/>
                  </a:lnTo>
                  <a:lnTo>
                    <a:pt x="1247" y="841"/>
                  </a:lnTo>
                  <a:lnTo>
                    <a:pt x="1245" y="841"/>
                  </a:lnTo>
                  <a:lnTo>
                    <a:pt x="1245" y="841"/>
                  </a:lnTo>
                  <a:lnTo>
                    <a:pt x="1242" y="841"/>
                  </a:lnTo>
                  <a:lnTo>
                    <a:pt x="1242" y="841"/>
                  </a:lnTo>
                  <a:lnTo>
                    <a:pt x="1240" y="838"/>
                  </a:lnTo>
                  <a:lnTo>
                    <a:pt x="1240" y="838"/>
                  </a:lnTo>
                  <a:lnTo>
                    <a:pt x="1247" y="838"/>
                  </a:lnTo>
                  <a:lnTo>
                    <a:pt x="1252" y="838"/>
                  </a:lnTo>
                  <a:lnTo>
                    <a:pt x="1254" y="843"/>
                  </a:lnTo>
                  <a:lnTo>
                    <a:pt x="1259" y="843"/>
                  </a:lnTo>
                  <a:lnTo>
                    <a:pt x="1261" y="841"/>
                  </a:lnTo>
                  <a:lnTo>
                    <a:pt x="1264" y="836"/>
                  </a:lnTo>
                  <a:lnTo>
                    <a:pt x="1264" y="834"/>
                  </a:lnTo>
                  <a:lnTo>
                    <a:pt x="1264" y="831"/>
                  </a:lnTo>
                  <a:lnTo>
                    <a:pt x="1266" y="831"/>
                  </a:lnTo>
                  <a:lnTo>
                    <a:pt x="1271" y="829"/>
                  </a:lnTo>
                  <a:lnTo>
                    <a:pt x="1273" y="826"/>
                  </a:lnTo>
                  <a:lnTo>
                    <a:pt x="1273" y="826"/>
                  </a:lnTo>
                  <a:lnTo>
                    <a:pt x="1275" y="826"/>
                  </a:lnTo>
                  <a:lnTo>
                    <a:pt x="1275" y="829"/>
                  </a:lnTo>
                  <a:lnTo>
                    <a:pt x="1275" y="831"/>
                  </a:lnTo>
                  <a:lnTo>
                    <a:pt x="1278" y="831"/>
                  </a:lnTo>
                  <a:lnTo>
                    <a:pt x="1278" y="831"/>
                  </a:lnTo>
                  <a:lnTo>
                    <a:pt x="1278" y="834"/>
                  </a:lnTo>
                  <a:lnTo>
                    <a:pt x="1280" y="836"/>
                  </a:lnTo>
                  <a:lnTo>
                    <a:pt x="1278" y="838"/>
                  </a:lnTo>
                  <a:lnTo>
                    <a:pt x="1278" y="845"/>
                  </a:lnTo>
                  <a:lnTo>
                    <a:pt x="1275" y="850"/>
                  </a:lnTo>
                  <a:lnTo>
                    <a:pt x="1275" y="852"/>
                  </a:lnTo>
                  <a:lnTo>
                    <a:pt x="1273" y="855"/>
                  </a:lnTo>
                  <a:lnTo>
                    <a:pt x="1273" y="855"/>
                  </a:lnTo>
                  <a:lnTo>
                    <a:pt x="1271" y="857"/>
                  </a:lnTo>
                  <a:lnTo>
                    <a:pt x="1268" y="857"/>
                  </a:lnTo>
                  <a:lnTo>
                    <a:pt x="1268" y="857"/>
                  </a:lnTo>
                  <a:lnTo>
                    <a:pt x="1271" y="860"/>
                  </a:lnTo>
                  <a:lnTo>
                    <a:pt x="1271" y="860"/>
                  </a:lnTo>
                  <a:lnTo>
                    <a:pt x="1273" y="860"/>
                  </a:lnTo>
                  <a:lnTo>
                    <a:pt x="1278" y="857"/>
                  </a:lnTo>
                  <a:lnTo>
                    <a:pt x="1294" y="852"/>
                  </a:lnTo>
                  <a:lnTo>
                    <a:pt x="1297" y="852"/>
                  </a:lnTo>
                  <a:lnTo>
                    <a:pt x="1297" y="852"/>
                  </a:lnTo>
                  <a:lnTo>
                    <a:pt x="1299" y="855"/>
                  </a:lnTo>
                  <a:lnTo>
                    <a:pt x="1301" y="855"/>
                  </a:lnTo>
                  <a:lnTo>
                    <a:pt x="1304" y="855"/>
                  </a:lnTo>
                  <a:lnTo>
                    <a:pt x="1304" y="852"/>
                  </a:lnTo>
                  <a:lnTo>
                    <a:pt x="1304" y="855"/>
                  </a:lnTo>
                  <a:lnTo>
                    <a:pt x="1304" y="857"/>
                  </a:lnTo>
                  <a:lnTo>
                    <a:pt x="1301" y="860"/>
                  </a:lnTo>
                  <a:lnTo>
                    <a:pt x="1301" y="860"/>
                  </a:lnTo>
                  <a:lnTo>
                    <a:pt x="1294" y="860"/>
                  </a:lnTo>
                  <a:lnTo>
                    <a:pt x="1294" y="860"/>
                  </a:lnTo>
                  <a:lnTo>
                    <a:pt x="1292" y="860"/>
                  </a:lnTo>
                  <a:lnTo>
                    <a:pt x="1290" y="864"/>
                  </a:lnTo>
                  <a:lnTo>
                    <a:pt x="1290" y="864"/>
                  </a:lnTo>
                  <a:lnTo>
                    <a:pt x="1287" y="864"/>
                  </a:lnTo>
                  <a:lnTo>
                    <a:pt x="1287" y="864"/>
                  </a:lnTo>
                  <a:lnTo>
                    <a:pt x="1285" y="867"/>
                  </a:lnTo>
                  <a:lnTo>
                    <a:pt x="1282" y="867"/>
                  </a:lnTo>
                  <a:lnTo>
                    <a:pt x="1273" y="876"/>
                  </a:lnTo>
                  <a:lnTo>
                    <a:pt x="1273" y="879"/>
                  </a:lnTo>
                  <a:lnTo>
                    <a:pt x="1273" y="879"/>
                  </a:lnTo>
                  <a:lnTo>
                    <a:pt x="1275" y="881"/>
                  </a:lnTo>
                  <a:lnTo>
                    <a:pt x="1278" y="879"/>
                  </a:lnTo>
                  <a:lnTo>
                    <a:pt x="1282" y="871"/>
                  </a:lnTo>
                  <a:lnTo>
                    <a:pt x="1287" y="869"/>
                  </a:lnTo>
                  <a:lnTo>
                    <a:pt x="1320" y="850"/>
                  </a:lnTo>
                  <a:lnTo>
                    <a:pt x="1332" y="845"/>
                  </a:lnTo>
                  <a:lnTo>
                    <a:pt x="1342" y="841"/>
                  </a:lnTo>
                  <a:lnTo>
                    <a:pt x="1344" y="838"/>
                  </a:lnTo>
                  <a:lnTo>
                    <a:pt x="1349" y="836"/>
                  </a:lnTo>
                  <a:lnTo>
                    <a:pt x="1351" y="836"/>
                  </a:lnTo>
                  <a:lnTo>
                    <a:pt x="1365" y="836"/>
                  </a:lnTo>
                  <a:lnTo>
                    <a:pt x="1368" y="836"/>
                  </a:lnTo>
                  <a:lnTo>
                    <a:pt x="1370" y="836"/>
                  </a:lnTo>
                  <a:lnTo>
                    <a:pt x="1370" y="834"/>
                  </a:lnTo>
                  <a:lnTo>
                    <a:pt x="1370" y="831"/>
                  </a:lnTo>
                  <a:lnTo>
                    <a:pt x="1363" y="824"/>
                  </a:lnTo>
                  <a:lnTo>
                    <a:pt x="1361" y="819"/>
                  </a:lnTo>
                  <a:lnTo>
                    <a:pt x="1361" y="815"/>
                  </a:lnTo>
                  <a:lnTo>
                    <a:pt x="1368" y="803"/>
                  </a:lnTo>
                  <a:lnTo>
                    <a:pt x="1370" y="800"/>
                  </a:lnTo>
                  <a:lnTo>
                    <a:pt x="1370" y="798"/>
                  </a:lnTo>
                  <a:lnTo>
                    <a:pt x="1370" y="796"/>
                  </a:lnTo>
                  <a:lnTo>
                    <a:pt x="1375" y="796"/>
                  </a:lnTo>
                  <a:lnTo>
                    <a:pt x="1375" y="796"/>
                  </a:lnTo>
                  <a:lnTo>
                    <a:pt x="1375" y="796"/>
                  </a:lnTo>
                  <a:lnTo>
                    <a:pt x="1377" y="793"/>
                  </a:lnTo>
                  <a:lnTo>
                    <a:pt x="1384" y="786"/>
                  </a:lnTo>
                  <a:lnTo>
                    <a:pt x="1382" y="784"/>
                  </a:lnTo>
                  <a:lnTo>
                    <a:pt x="1382" y="781"/>
                  </a:lnTo>
                  <a:lnTo>
                    <a:pt x="1384" y="779"/>
                  </a:lnTo>
                  <a:lnTo>
                    <a:pt x="1384" y="777"/>
                  </a:lnTo>
                  <a:lnTo>
                    <a:pt x="1384" y="774"/>
                  </a:lnTo>
                  <a:lnTo>
                    <a:pt x="1384" y="774"/>
                  </a:lnTo>
                  <a:lnTo>
                    <a:pt x="1384" y="772"/>
                  </a:lnTo>
                  <a:lnTo>
                    <a:pt x="1384" y="770"/>
                  </a:lnTo>
                  <a:lnTo>
                    <a:pt x="1382" y="767"/>
                  </a:lnTo>
                  <a:lnTo>
                    <a:pt x="1382" y="767"/>
                  </a:lnTo>
                  <a:lnTo>
                    <a:pt x="1382" y="765"/>
                  </a:lnTo>
                  <a:lnTo>
                    <a:pt x="1382" y="763"/>
                  </a:lnTo>
                  <a:lnTo>
                    <a:pt x="1384" y="763"/>
                  </a:lnTo>
                  <a:lnTo>
                    <a:pt x="1382" y="760"/>
                  </a:lnTo>
                  <a:lnTo>
                    <a:pt x="1382" y="758"/>
                  </a:lnTo>
                  <a:lnTo>
                    <a:pt x="1379" y="755"/>
                  </a:lnTo>
                  <a:lnTo>
                    <a:pt x="1377" y="753"/>
                  </a:lnTo>
                  <a:lnTo>
                    <a:pt x="1377" y="748"/>
                  </a:lnTo>
                  <a:lnTo>
                    <a:pt x="1377" y="746"/>
                  </a:lnTo>
                  <a:lnTo>
                    <a:pt x="1379" y="744"/>
                  </a:lnTo>
                  <a:lnTo>
                    <a:pt x="1382" y="741"/>
                  </a:lnTo>
                  <a:lnTo>
                    <a:pt x="1382" y="739"/>
                  </a:lnTo>
                  <a:lnTo>
                    <a:pt x="1382" y="737"/>
                  </a:lnTo>
                  <a:lnTo>
                    <a:pt x="1382" y="734"/>
                  </a:lnTo>
                  <a:lnTo>
                    <a:pt x="1379" y="732"/>
                  </a:lnTo>
                  <a:lnTo>
                    <a:pt x="1379" y="732"/>
                  </a:lnTo>
                  <a:lnTo>
                    <a:pt x="1379" y="729"/>
                  </a:lnTo>
                  <a:lnTo>
                    <a:pt x="1379" y="727"/>
                  </a:lnTo>
                  <a:lnTo>
                    <a:pt x="1379" y="727"/>
                  </a:lnTo>
                  <a:lnTo>
                    <a:pt x="1379" y="727"/>
                  </a:lnTo>
                  <a:lnTo>
                    <a:pt x="1379" y="725"/>
                  </a:lnTo>
                  <a:lnTo>
                    <a:pt x="1379" y="722"/>
                  </a:lnTo>
                  <a:lnTo>
                    <a:pt x="1382" y="720"/>
                  </a:lnTo>
                  <a:lnTo>
                    <a:pt x="1384" y="720"/>
                  </a:lnTo>
                  <a:lnTo>
                    <a:pt x="1384" y="718"/>
                  </a:lnTo>
                  <a:lnTo>
                    <a:pt x="1384" y="713"/>
                  </a:lnTo>
                  <a:lnTo>
                    <a:pt x="1384" y="710"/>
                  </a:lnTo>
                  <a:lnTo>
                    <a:pt x="1389" y="708"/>
                  </a:lnTo>
                  <a:lnTo>
                    <a:pt x="1389" y="706"/>
                  </a:lnTo>
                  <a:lnTo>
                    <a:pt x="1391" y="699"/>
                  </a:lnTo>
                  <a:lnTo>
                    <a:pt x="1394" y="692"/>
                  </a:lnTo>
                  <a:lnTo>
                    <a:pt x="1394" y="689"/>
                  </a:lnTo>
                  <a:lnTo>
                    <a:pt x="1394" y="689"/>
                  </a:lnTo>
                  <a:lnTo>
                    <a:pt x="1394" y="687"/>
                  </a:lnTo>
                  <a:lnTo>
                    <a:pt x="1394" y="687"/>
                  </a:lnTo>
                  <a:lnTo>
                    <a:pt x="1394" y="684"/>
                  </a:lnTo>
                  <a:lnTo>
                    <a:pt x="1394" y="682"/>
                  </a:lnTo>
                  <a:lnTo>
                    <a:pt x="1394" y="682"/>
                  </a:lnTo>
                  <a:lnTo>
                    <a:pt x="1394" y="680"/>
                  </a:lnTo>
                  <a:lnTo>
                    <a:pt x="1396" y="677"/>
                  </a:lnTo>
                  <a:lnTo>
                    <a:pt x="1396" y="677"/>
                  </a:lnTo>
                  <a:lnTo>
                    <a:pt x="1396" y="677"/>
                  </a:lnTo>
                  <a:lnTo>
                    <a:pt x="1396" y="675"/>
                  </a:lnTo>
                  <a:lnTo>
                    <a:pt x="1396" y="675"/>
                  </a:lnTo>
                  <a:lnTo>
                    <a:pt x="1394" y="673"/>
                  </a:lnTo>
                  <a:lnTo>
                    <a:pt x="1391" y="668"/>
                  </a:lnTo>
                  <a:lnTo>
                    <a:pt x="1394" y="668"/>
                  </a:lnTo>
                  <a:lnTo>
                    <a:pt x="1394" y="668"/>
                  </a:lnTo>
                  <a:lnTo>
                    <a:pt x="1398" y="666"/>
                  </a:lnTo>
                  <a:lnTo>
                    <a:pt x="1398" y="666"/>
                  </a:lnTo>
                  <a:lnTo>
                    <a:pt x="1398" y="663"/>
                  </a:lnTo>
                  <a:lnTo>
                    <a:pt x="1398" y="663"/>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8" name="Freeform 13">
              <a:extLst>
                <a:ext uri="{FF2B5EF4-FFF2-40B4-BE49-F238E27FC236}">
                  <a16:creationId xmlns:a16="http://schemas.microsoft.com/office/drawing/2014/main" id="{A11FDE56-5A44-499F-8285-31609EB5D154}"/>
                </a:ext>
              </a:extLst>
            </p:cNvPr>
            <p:cNvSpPr>
              <a:spLocks/>
            </p:cNvSpPr>
            <p:nvPr/>
          </p:nvSpPr>
          <p:spPr bwMode="auto">
            <a:xfrm>
              <a:off x="9262666" y="2778105"/>
              <a:ext cx="1008460" cy="369094"/>
            </a:xfrm>
            <a:custGeom>
              <a:avLst/>
              <a:gdLst>
                <a:gd name="T0" fmla="*/ 719 w 847"/>
                <a:gd name="T1" fmla="*/ 24 h 310"/>
                <a:gd name="T2" fmla="*/ 802 w 847"/>
                <a:gd name="T3" fmla="*/ 10 h 310"/>
                <a:gd name="T4" fmla="*/ 838 w 847"/>
                <a:gd name="T5" fmla="*/ 2 h 310"/>
                <a:gd name="T6" fmla="*/ 842 w 847"/>
                <a:gd name="T7" fmla="*/ 26 h 310"/>
                <a:gd name="T8" fmla="*/ 847 w 847"/>
                <a:gd name="T9" fmla="*/ 36 h 310"/>
                <a:gd name="T10" fmla="*/ 826 w 847"/>
                <a:gd name="T11" fmla="*/ 45 h 310"/>
                <a:gd name="T12" fmla="*/ 814 w 847"/>
                <a:gd name="T13" fmla="*/ 71 h 310"/>
                <a:gd name="T14" fmla="*/ 809 w 847"/>
                <a:gd name="T15" fmla="*/ 69 h 310"/>
                <a:gd name="T16" fmla="*/ 805 w 847"/>
                <a:gd name="T17" fmla="*/ 66 h 310"/>
                <a:gd name="T18" fmla="*/ 798 w 847"/>
                <a:gd name="T19" fmla="*/ 69 h 310"/>
                <a:gd name="T20" fmla="*/ 783 w 847"/>
                <a:gd name="T21" fmla="*/ 76 h 310"/>
                <a:gd name="T22" fmla="*/ 776 w 847"/>
                <a:gd name="T23" fmla="*/ 90 h 310"/>
                <a:gd name="T24" fmla="*/ 767 w 847"/>
                <a:gd name="T25" fmla="*/ 95 h 310"/>
                <a:gd name="T26" fmla="*/ 764 w 847"/>
                <a:gd name="T27" fmla="*/ 88 h 310"/>
                <a:gd name="T28" fmla="*/ 757 w 847"/>
                <a:gd name="T29" fmla="*/ 88 h 310"/>
                <a:gd name="T30" fmla="*/ 748 w 847"/>
                <a:gd name="T31" fmla="*/ 97 h 310"/>
                <a:gd name="T32" fmla="*/ 743 w 847"/>
                <a:gd name="T33" fmla="*/ 102 h 310"/>
                <a:gd name="T34" fmla="*/ 734 w 847"/>
                <a:gd name="T35" fmla="*/ 104 h 310"/>
                <a:gd name="T36" fmla="*/ 736 w 847"/>
                <a:gd name="T37" fmla="*/ 109 h 310"/>
                <a:gd name="T38" fmla="*/ 731 w 847"/>
                <a:gd name="T39" fmla="*/ 123 h 310"/>
                <a:gd name="T40" fmla="*/ 717 w 847"/>
                <a:gd name="T41" fmla="*/ 128 h 310"/>
                <a:gd name="T42" fmla="*/ 705 w 847"/>
                <a:gd name="T43" fmla="*/ 137 h 310"/>
                <a:gd name="T44" fmla="*/ 698 w 847"/>
                <a:gd name="T45" fmla="*/ 145 h 310"/>
                <a:gd name="T46" fmla="*/ 686 w 847"/>
                <a:gd name="T47" fmla="*/ 154 h 310"/>
                <a:gd name="T48" fmla="*/ 675 w 847"/>
                <a:gd name="T49" fmla="*/ 159 h 310"/>
                <a:gd name="T50" fmla="*/ 667 w 847"/>
                <a:gd name="T51" fmla="*/ 161 h 310"/>
                <a:gd name="T52" fmla="*/ 658 w 847"/>
                <a:gd name="T53" fmla="*/ 163 h 310"/>
                <a:gd name="T54" fmla="*/ 644 w 847"/>
                <a:gd name="T55" fmla="*/ 171 h 310"/>
                <a:gd name="T56" fmla="*/ 637 w 847"/>
                <a:gd name="T57" fmla="*/ 180 h 310"/>
                <a:gd name="T58" fmla="*/ 634 w 847"/>
                <a:gd name="T59" fmla="*/ 189 h 310"/>
                <a:gd name="T60" fmla="*/ 632 w 847"/>
                <a:gd name="T61" fmla="*/ 201 h 310"/>
                <a:gd name="T62" fmla="*/ 618 w 847"/>
                <a:gd name="T63" fmla="*/ 208 h 310"/>
                <a:gd name="T64" fmla="*/ 613 w 847"/>
                <a:gd name="T65" fmla="*/ 208 h 310"/>
                <a:gd name="T66" fmla="*/ 608 w 847"/>
                <a:gd name="T67" fmla="*/ 223 h 310"/>
                <a:gd name="T68" fmla="*/ 580 w 847"/>
                <a:gd name="T69" fmla="*/ 244 h 310"/>
                <a:gd name="T70" fmla="*/ 478 w 847"/>
                <a:gd name="T71" fmla="*/ 258 h 310"/>
                <a:gd name="T72" fmla="*/ 350 w 847"/>
                <a:gd name="T73" fmla="*/ 272 h 310"/>
                <a:gd name="T74" fmla="*/ 220 w 847"/>
                <a:gd name="T75" fmla="*/ 287 h 310"/>
                <a:gd name="T76" fmla="*/ 173 w 847"/>
                <a:gd name="T77" fmla="*/ 294 h 310"/>
                <a:gd name="T78" fmla="*/ 67 w 847"/>
                <a:gd name="T79" fmla="*/ 305 h 310"/>
                <a:gd name="T80" fmla="*/ 3 w 847"/>
                <a:gd name="T81" fmla="*/ 308 h 310"/>
                <a:gd name="T82" fmla="*/ 15 w 847"/>
                <a:gd name="T83" fmla="*/ 294 h 310"/>
                <a:gd name="T84" fmla="*/ 17 w 847"/>
                <a:gd name="T85" fmla="*/ 265 h 310"/>
                <a:gd name="T86" fmla="*/ 26 w 847"/>
                <a:gd name="T87" fmla="*/ 244 h 310"/>
                <a:gd name="T88" fmla="*/ 31 w 847"/>
                <a:gd name="T89" fmla="*/ 232 h 310"/>
                <a:gd name="T90" fmla="*/ 31 w 847"/>
                <a:gd name="T91" fmla="*/ 216 h 310"/>
                <a:gd name="T92" fmla="*/ 48 w 847"/>
                <a:gd name="T93" fmla="*/ 192 h 310"/>
                <a:gd name="T94" fmla="*/ 50 w 847"/>
                <a:gd name="T95" fmla="*/ 180 h 310"/>
                <a:gd name="T96" fmla="*/ 60 w 847"/>
                <a:gd name="T97" fmla="*/ 163 h 310"/>
                <a:gd name="T98" fmla="*/ 62 w 847"/>
                <a:gd name="T99" fmla="*/ 145 h 310"/>
                <a:gd name="T100" fmla="*/ 64 w 847"/>
                <a:gd name="T101" fmla="*/ 135 h 310"/>
                <a:gd name="T102" fmla="*/ 67 w 847"/>
                <a:gd name="T103" fmla="*/ 116 h 310"/>
                <a:gd name="T104" fmla="*/ 74 w 847"/>
                <a:gd name="T105" fmla="*/ 116 h 310"/>
                <a:gd name="T106" fmla="*/ 211 w 847"/>
                <a:gd name="T107" fmla="*/ 102 h 310"/>
                <a:gd name="T108" fmla="*/ 206 w 847"/>
                <a:gd name="T109" fmla="*/ 78 h 310"/>
                <a:gd name="T110" fmla="*/ 230 w 847"/>
                <a:gd name="T111" fmla="*/ 83 h 310"/>
                <a:gd name="T112" fmla="*/ 263 w 847"/>
                <a:gd name="T113" fmla="*/ 78 h 310"/>
                <a:gd name="T114" fmla="*/ 343 w 847"/>
                <a:gd name="T115" fmla="*/ 69 h 310"/>
                <a:gd name="T116" fmla="*/ 369 w 847"/>
                <a:gd name="T117" fmla="*/ 64 h 310"/>
                <a:gd name="T118" fmla="*/ 528 w 847"/>
                <a:gd name="T119" fmla="*/ 50 h 310"/>
                <a:gd name="T120" fmla="*/ 641 w 847"/>
                <a:gd name="T121" fmla="*/ 36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47" h="310">
                  <a:moveTo>
                    <a:pt x="646" y="33"/>
                  </a:moveTo>
                  <a:lnTo>
                    <a:pt x="658" y="31"/>
                  </a:lnTo>
                  <a:lnTo>
                    <a:pt x="667" y="31"/>
                  </a:lnTo>
                  <a:lnTo>
                    <a:pt x="677" y="29"/>
                  </a:lnTo>
                  <a:lnTo>
                    <a:pt x="689" y="26"/>
                  </a:lnTo>
                  <a:lnTo>
                    <a:pt x="698" y="26"/>
                  </a:lnTo>
                  <a:lnTo>
                    <a:pt x="710" y="24"/>
                  </a:lnTo>
                  <a:lnTo>
                    <a:pt x="719" y="24"/>
                  </a:lnTo>
                  <a:lnTo>
                    <a:pt x="729" y="21"/>
                  </a:lnTo>
                  <a:lnTo>
                    <a:pt x="741" y="19"/>
                  </a:lnTo>
                  <a:lnTo>
                    <a:pt x="750" y="19"/>
                  </a:lnTo>
                  <a:lnTo>
                    <a:pt x="762" y="17"/>
                  </a:lnTo>
                  <a:lnTo>
                    <a:pt x="771" y="14"/>
                  </a:lnTo>
                  <a:lnTo>
                    <a:pt x="781" y="12"/>
                  </a:lnTo>
                  <a:lnTo>
                    <a:pt x="793" y="12"/>
                  </a:lnTo>
                  <a:lnTo>
                    <a:pt x="802" y="10"/>
                  </a:lnTo>
                  <a:lnTo>
                    <a:pt x="812" y="7"/>
                  </a:lnTo>
                  <a:lnTo>
                    <a:pt x="816" y="7"/>
                  </a:lnTo>
                  <a:lnTo>
                    <a:pt x="819" y="7"/>
                  </a:lnTo>
                  <a:lnTo>
                    <a:pt x="821" y="5"/>
                  </a:lnTo>
                  <a:lnTo>
                    <a:pt x="821" y="5"/>
                  </a:lnTo>
                  <a:lnTo>
                    <a:pt x="821" y="5"/>
                  </a:lnTo>
                  <a:lnTo>
                    <a:pt x="828" y="2"/>
                  </a:lnTo>
                  <a:lnTo>
                    <a:pt x="838" y="2"/>
                  </a:lnTo>
                  <a:lnTo>
                    <a:pt x="847" y="0"/>
                  </a:lnTo>
                  <a:lnTo>
                    <a:pt x="842" y="10"/>
                  </a:lnTo>
                  <a:lnTo>
                    <a:pt x="842" y="12"/>
                  </a:lnTo>
                  <a:lnTo>
                    <a:pt x="842" y="12"/>
                  </a:lnTo>
                  <a:lnTo>
                    <a:pt x="845" y="14"/>
                  </a:lnTo>
                  <a:lnTo>
                    <a:pt x="845" y="17"/>
                  </a:lnTo>
                  <a:lnTo>
                    <a:pt x="845" y="21"/>
                  </a:lnTo>
                  <a:lnTo>
                    <a:pt x="842" y="26"/>
                  </a:lnTo>
                  <a:lnTo>
                    <a:pt x="842" y="29"/>
                  </a:lnTo>
                  <a:lnTo>
                    <a:pt x="842" y="29"/>
                  </a:lnTo>
                  <a:lnTo>
                    <a:pt x="842" y="29"/>
                  </a:lnTo>
                  <a:lnTo>
                    <a:pt x="845" y="31"/>
                  </a:lnTo>
                  <a:lnTo>
                    <a:pt x="845" y="33"/>
                  </a:lnTo>
                  <a:lnTo>
                    <a:pt x="845" y="33"/>
                  </a:lnTo>
                  <a:lnTo>
                    <a:pt x="847" y="33"/>
                  </a:lnTo>
                  <a:lnTo>
                    <a:pt x="847" y="36"/>
                  </a:lnTo>
                  <a:lnTo>
                    <a:pt x="845" y="36"/>
                  </a:lnTo>
                  <a:lnTo>
                    <a:pt x="842" y="36"/>
                  </a:lnTo>
                  <a:lnTo>
                    <a:pt x="838" y="33"/>
                  </a:lnTo>
                  <a:lnTo>
                    <a:pt x="835" y="33"/>
                  </a:lnTo>
                  <a:lnTo>
                    <a:pt x="835" y="33"/>
                  </a:lnTo>
                  <a:lnTo>
                    <a:pt x="828" y="40"/>
                  </a:lnTo>
                  <a:lnTo>
                    <a:pt x="826" y="43"/>
                  </a:lnTo>
                  <a:lnTo>
                    <a:pt x="826" y="45"/>
                  </a:lnTo>
                  <a:lnTo>
                    <a:pt x="819" y="64"/>
                  </a:lnTo>
                  <a:lnTo>
                    <a:pt x="819" y="66"/>
                  </a:lnTo>
                  <a:lnTo>
                    <a:pt x="819" y="66"/>
                  </a:lnTo>
                  <a:lnTo>
                    <a:pt x="816" y="66"/>
                  </a:lnTo>
                  <a:lnTo>
                    <a:pt x="816" y="69"/>
                  </a:lnTo>
                  <a:lnTo>
                    <a:pt x="814" y="71"/>
                  </a:lnTo>
                  <a:lnTo>
                    <a:pt x="814" y="71"/>
                  </a:lnTo>
                  <a:lnTo>
                    <a:pt x="814" y="71"/>
                  </a:lnTo>
                  <a:lnTo>
                    <a:pt x="812" y="71"/>
                  </a:lnTo>
                  <a:lnTo>
                    <a:pt x="812" y="71"/>
                  </a:lnTo>
                  <a:lnTo>
                    <a:pt x="809" y="71"/>
                  </a:lnTo>
                  <a:lnTo>
                    <a:pt x="809" y="71"/>
                  </a:lnTo>
                  <a:lnTo>
                    <a:pt x="809" y="69"/>
                  </a:lnTo>
                  <a:lnTo>
                    <a:pt x="809" y="69"/>
                  </a:lnTo>
                  <a:lnTo>
                    <a:pt x="809" y="69"/>
                  </a:lnTo>
                  <a:lnTo>
                    <a:pt x="809" y="69"/>
                  </a:lnTo>
                  <a:lnTo>
                    <a:pt x="807" y="69"/>
                  </a:lnTo>
                  <a:lnTo>
                    <a:pt x="807" y="66"/>
                  </a:lnTo>
                  <a:lnTo>
                    <a:pt x="807" y="66"/>
                  </a:lnTo>
                  <a:lnTo>
                    <a:pt x="807" y="66"/>
                  </a:lnTo>
                  <a:lnTo>
                    <a:pt x="807" y="66"/>
                  </a:lnTo>
                  <a:lnTo>
                    <a:pt x="807" y="66"/>
                  </a:lnTo>
                  <a:lnTo>
                    <a:pt x="805" y="66"/>
                  </a:lnTo>
                  <a:lnTo>
                    <a:pt x="805" y="66"/>
                  </a:lnTo>
                  <a:lnTo>
                    <a:pt x="802" y="66"/>
                  </a:lnTo>
                  <a:lnTo>
                    <a:pt x="802" y="66"/>
                  </a:lnTo>
                  <a:lnTo>
                    <a:pt x="802" y="66"/>
                  </a:lnTo>
                  <a:lnTo>
                    <a:pt x="802" y="64"/>
                  </a:lnTo>
                  <a:lnTo>
                    <a:pt x="800" y="66"/>
                  </a:lnTo>
                  <a:lnTo>
                    <a:pt x="800" y="66"/>
                  </a:lnTo>
                  <a:lnTo>
                    <a:pt x="800" y="66"/>
                  </a:lnTo>
                  <a:lnTo>
                    <a:pt x="798" y="69"/>
                  </a:lnTo>
                  <a:lnTo>
                    <a:pt x="795" y="69"/>
                  </a:lnTo>
                  <a:lnTo>
                    <a:pt x="793" y="69"/>
                  </a:lnTo>
                  <a:lnTo>
                    <a:pt x="793" y="69"/>
                  </a:lnTo>
                  <a:lnTo>
                    <a:pt x="790" y="71"/>
                  </a:lnTo>
                  <a:lnTo>
                    <a:pt x="788" y="74"/>
                  </a:lnTo>
                  <a:lnTo>
                    <a:pt x="786" y="74"/>
                  </a:lnTo>
                  <a:lnTo>
                    <a:pt x="786" y="74"/>
                  </a:lnTo>
                  <a:lnTo>
                    <a:pt x="783" y="76"/>
                  </a:lnTo>
                  <a:lnTo>
                    <a:pt x="781" y="81"/>
                  </a:lnTo>
                  <a:lnTo>
                    <a:pt x="779" y="83"/>
                  </a:lnTo>
                  <a:lnTo>
                    <a:pt x="779" y="85"/>
                  </a:lnTo>
                  <a:lnTo>
                    <a:pt x="779" y="85"/>
                  </a:lnTo>
                  <a:lnTo>
                    <a:pt x="776" y="88"/>
                  </a:lnTo>
                  <a:lnTo>
                    <a:pt x="776" y="90"/>
                  </a:lnTo>
                  <a:lnTo>
                    <a:pt x="776" y="90"/>
                  </a:lnTo>
                  <a:lnTo>
                    <a:pt x="776" y="90"/>
                  </a:lnTo>
                  <a:lnTo>
                    <a:pt x="776" y="90"/>
                  </a:lnTo>
                  <a:lnTo>
                    <a:pt x="771" y="95"/>
                  </a:lnTo>
                  <a:lnTo>
                    <a:pt x="769" y="95"/>
                  </a:lnTo>
                  <a:lnTo>
                    <a:pt x="769" y="95"/>
                  </a:lnTo>
                  <a:lnTo>
                    <a:pt x="769" y="95"/>
                  </a:lnTo>
                  <a:lnTo>
                    <a:pt x="769" y="95"/>
                  </a:lnTo>
                  <a:lnTo>
                    <a:pt x="767" y="95"/>
                  </a:lnTo>
                  <a:lnTo>
                    <a:pt x="767" y="95"/>
                  </a:lnTo>
                  <a:lnTo>
                    <a:pt x="767" y="95"/>
                  </a:lnTo>
                  <a:lnTo>
                    <a:pt x="767" y="95"/>
                  </a:lnTo>
                  <a:lnTo>
                    <a:pt x="767" y="92"/>
                  </a:lnTo>
                  <a:lnTo>
                    <a:pt x="764" y="92"/>
                  </a:lnTo>
                  <a:lnTo>
                    <a:pt x="764" y="92"/>
                  </a:lnTo>
                  <a:lnTo>
                    <a:pt x="764" y="90"/>
                  </a:lnTo>
                  <a:lnTo>
                    <a:pt x="764" y="90"/>
                  </a:lnTo>
                  <a:lnTo>
                    <a:pt x="764" y="88"/>
                  </a:lnTo>
                  <a:lnTo>
                    <a:pt x="764" y="88"/>
                  </a:lnTo>
                  <a:lnTo>
                    <a:pt x="764" y="88"/>
                  </a:lnTo>
                  <a:lnTo>
                    <a:pt x="764" y="88"/>
                  </a:lnTo>
                  <a:lnTo>
                    <a:pt x="762" y="85"/>
                  </a:lnTo>
                  <a:lnTo>
                    <a:pt x="762" y="85"/>
                  </a:lnTo>
                  <a:lnTo>
                    <a:pt x="762" y="85"/>
                  </a:lnTo>
                  <a:lnTo>
                    <a:pt x="760" y="85"/>
                  </a:lnTo>
                  <a:lnTo>
                    <a:pt x="757" y="88"/>
                  </a:lnTo>
                  <a:lnTo>
                    <a:pt x="755" y="90"/>
                  </a:lnTo>
                  <a:lnTo>
                    <a:pt x="748" y="95"/>
                  </a:lnTo>
                  <a:lnTo>
                    <a:pt x="748" y="95"/>
                  </a:lnTo>
                  <a:lnTo>
                    <a:pt x="748" y="95"/>
                  </a:lnTo>
                  <a:lnTo>
                    <a:pt x="748" y="95"/>
                  </a:lnTo>
                  <a:lnTo>
                    <a:pt x="748" y="97"/>
                  </a:lnTo>
                  <a:lnTo>
                    <a:pt x="748" y="97"/>
                  </a:lnTo>
                  <a:lnTo>
                    <a:pt x="748" y="97"/>
                  </a:lnTo>
                  <a:lnTo>
                    <a:pt x="745" y="100"/>
                  </a:lnTo>
                  <a:lnTo>
                    <a:pt x="745" y="100"/>
                  </a:lnTo>
                  <a:lnTo>
                    <a:pt x="745" y="102"/>
                  </a:lnTo>
                  <a:lnTo>
                    <a:pt x="745" y="102"/>
                  </a:lnTo>
                  <a:lnTo>
                    <a:pt x="745" y="102"/>
                  </a:lnTo>
                  <a:lnTo>
                    <a:pt x="745" y="102"/>
                  </a:lnTo>
                  <a:lnTo>
                    <a:pt x="743" y="102"/>
                  </a:lnTo>
                  <a:lnTo>
                    <a:pt x="743" y="102"/>
                  </a:lnTo>
                  <a:lnTo>
                    <a:pt x="741" y="102"/>
                  </a:lnTo>
                  <a:lnTo>
                    <a:pt x="741" y="102"/>
                  </a:lnTo>
                  <a:lnTo>
                    <a:pt x="738" y="102"/>
                  </a:lnTo>
                  <a:lnTo>
                    <a:pt x="738" y="102"/>
                  </a:lnTo>
                  <a:lnTo>
                    <a:pt x="736" y="102"/>
                  </a:lnTo>
                  <a:lnTo>
                    <a:pt x="736" y="102"/>
                  </a:lnTo>
                  <a:lnTo>
                    <a:pt x="736" y="102"/>
                  </a:lnTo>
                  <a:lnTo>
                    <a:pt x="734" y="104"/>
                  </a:lnTo>
                  <a:lnTo>
                    <a:pt x="734" y="104"/>
                  </a:lnTo>
                  <a:lnTo>
                    <a:pt x="734" y="104"/>
                  </a:lnTo>
                  <a:lnTo>
                    <a:pt x="734" y="104"/>
                  </a:lnTo>
                  <a:lnTo>
                    <a:pt x="734" y="107"/>
                  </a:lnTo>
                  <a:lnTo>
                    <a:pt x="734" y="107"/>
                  </a:lnTo>
                  <a:lnTo>
                    <a:pt x="736" y="107"/>
                  </a:lnTo>
                  <a:lnTo>
                    <a:pt x="736" y="109"/>
                  </a:lnTo>
                  <a:lnTo>
                    <a:pt x="736" y="109"/>
                  </a:lnTo>
                  <a:lnTo>
                    <a:pt x="736" y="111"/>
                  </a:lnTo>
                  <a:lnTo>
                    <a:pt x="736" y="111"/>
                  </a:lnTo>
                  <a:lnTo>
                    <a:pt x="736" y="114"/>
                  </a:lnTo>
                  <a:lnTo>
                    <a:pt x="736" y="114"/>
                  </a:lnTo>
                  <a:lnTo>
                    <a:pt x="736" y="114"/>
                  </a:lnTo>
                  <a:lnTo>
                    <a:pt x="734" y="116"/>
                  </a:lnTo>
                  <a:lnTo>
                    <a:pt x="734" y="121"/>
                  </a:lnTo>
                  <a:lnTo>
                    <a:pt x="731" y="123"/>
                  </a:lnTo>
                  <a:lnTo>
                    <a:pt x="729" y="123"/>
                  </a:lnTo>
                  <a:lnTo>
                    <a:pt x="729" y="123"/>
                  </a:lnTo>
                  <a:lnTo>
                    <a:pt x="727" y="123"/>
                  </a:lnTo>
                  <a:lnTo>
                    <a:pt x="724" y="123"/>
                  </a:lnTo>
                  <a:lnTo>
                    <a:pt x="722" y="123"/>
                  </a:lnTo>
                  <a:lnTo>
                    <a:pt x="722" y="123"/>
                  </a:lnTo>
                  <a:lnTo>
                    <a:pt x="722" y="126"/>
                  </a:lnTo>
                  <a:lnTo>
                    <a:pt x="717" y="128"/>
                  </a:lnTo>
                  <a:lnTo>
                    <a:pt x="712" y="130"/>
                  </a:lnTo>
                  <a:lnTo>
                    <a:pt x="712" y="130"/>
                  </a:lnTo>
                  <a:lnTo>
                    <a:pt x="712" y="130"/>
                  </a:lnTo>
                  <a:lnTo>
                    <a:pt x="710" y="133"/>
                  </a:lnTo>
                  <a:lnTo>
                    <a:pt x="708" y="135"/>
                  </a:lnTo>
                  <a:lnTo>
                    <a:pt x="705" y="135"/>
                  </a:lnTo>
                  <a:lnTo>
                    <a:pt x="705" y="135"/>
                  </a:lnTo>
                  <a:lnTo>
                    <a:pt x="705" y="137"/>
                  </a:lnTo>
                  <a:lnTo>
                    <a:pt x="705" y="137"/>
                  </a:lnTo>
                  <a:lnTo>
                    <a:pt x="703" y="140"/>
                  </a:lnTo>
                  <a:lnTo>
                    <a:pt x="701" y="142"/>
                  </a:lnTo>
                  <a:lnTo>
                    <a:pt x="701" y="142"/>
                  </a:lnTo>
                  <a:lnTo>
                    <a:pt x="701" y="142"/>
                  </a:lnTo>
                  <a:lnTo>
                    <a:pt x="698" y="142"/>
                  </a:lnTo>
                  <a:lnTo>
                    <a:pt x="698" y="142"/>
                  </a:lnTo>
                  <a:lnTo>
                    <a:pt x="698" y="145"/>
                  </a:lnTo>
                  <a:lnTo>
                    <a:pt x="696" y="145"/>
                  </a:lnTo>
                  <a:lnTo>
                    <a:pt x="696" y="147"/>
                  </a:lnTo>
                  <a:lnTo>
                    <a:pt x="693" y="147"/>
                  </a:lnTo>
                  <a:lnTo>
                    <a:pt x="693" y="149"/>
                  </a:lnTo>
                  <a:lnTo>
                    <a:pt x="689" y="152"/>
                  </a:lnTo>
                  <a:lnTo>
                    <a:pt x="686" y="152"/>
                  </a:lnTo>
                  <a:lnTo>
                    <a:pt x="686" y="154"/>
                  </a:lnTo>
                  <a:lnTo>
                    <a:pt x="686" y="154"/>
                  </a:lnTo>
                  <a:lnTo>
                    <a:pt x="684" y="156"/>
                  </a:lnTo>
                  <a:lnTo>
                    <a:pt x="684" y="159"/>
                  </a:lnTo>
                  <a:lnTo>
                    <a:pt x="682" y="159"/>
                  </a:lnTo>
                  <a:lnTo>
                    <a:pt x="677" y="161"/>
                  </a:lnTo>
                  <a:lnTo>
                    <a:pt x="675" y="161"/>
                  </a:lnTo>
                  <a:lnTo>
                    <a:pt x="675" y="161"/>
                  </a:lnTo>
                  <a:lnTo>
                    <a:pt x="675" y="161"/>
                  </a:lnTo>
                  <a:lnTo>
                    <a:pt x="675" y="159"/>
                  </a:lnTo>
                  <a:lnTo>
                    <a:pt x="672" y="159"/>
                  </a:lnTo>
                  <a:lnTo>
                    <a:pt x="672" y="159"/>
                  </a:lnTo>
                  <a:lnTo>
                    <a:pt x="672" y="159"/>
                  </a:lnTo>
                  <a:lnTo>
                    <a:pt x="670" y="161"/>
                  </a:lnTo>
                  <a:lnTo>
                    <a:pt x="667" y="161"/>
                  </a:lnTo>
                  <a:lnTo>
                    <a:pt x="667" y="161"/>
                  </a:lnTo>
                  <a:lnTo>
                    <a:pt x="667" y="161"/>
                  </a:lnTo>
                  <a:lnTo>
                    <a:pt x="667" y="161"/>
                  </a:lnTo>
                  <a:lnTo>
                    <a:pt x="665" y="161"/>
                  </a:lnTo>
                  <a:lnTo>
                    <a:pt x="665" y="161"/>
                  </a:lnTo>
                  <a:lnTo>
                    <a:pt x="665" y="161"/>
                  </a:lnTo>
                  <a:lnTo>
                    <a:pt x="663" y="161"/>
                  </a:lnTo>
                  <a:lnTo>
                    <a:pt x="663" y="161"/>
                  </a:lnTo>
                  <a:lnTo>
                    <a:pt x="660" y="161"/>
                  </a:lnTo>
                  <a:lnTo>
                    <a:pt x="658" y="161"/>
                  </a:lnTo>
                  <a:lnTo>
                    <a:pt x="658" y="163"/>
                  </a:lnTo>
                  <a:lnTo>
                    <a:pt x="656" y="163"/>
                  </a:lnTo>
                  <a:lnTo>
                    <a:pt x="653" y="166"/>
                  </a:lnTo>
                  <a:lnTo>
                    <a:pt x="651" y="168"/>
                  </a:lnTo>
                  <a:lnTo>
                    <a:pt x="651" y="168"/>
                  </a:lnTo>
                  <a:lnTo>
                    <a:pt x="651" y="168"/>
                  </a:lnTo>
                  <a:lnTo>
                    <a:pt x="646" y="171"/>
                  </a:lnTo>
                  <a:lnTo>
                    <a:pt x="646" y="171"/>
                  </a:lnTo>
                  <a:lnTo>
                    <a:pt x="644" y="171"/>
                  </a:lnTo>
                  <a:lnTo>
                    <a:pt x="644" y="171"/>
                  </a:lnTo>
                  <a:lnTo>
                    <a:pt x="644" y="175"/>
                  </a:lnTo>
                  <a:lnTo>
                    <a:pt x="641" y="175"/>
                  </a:lnTo>
                  <a:lnTo>
                    <a:pt x="641" y="178"/>
                  </a:lnTo>
                  <a:lnTo>
                    <a:pt x="641" y="178"/>
                  </a:lnTo>
                  <a:lnTo>
                    <a:pt x="637" y="180"/>
                  </a:lnTo>
                  <a:lnTo>
                    <a:pt x="637" y="180"/>
                  </a:lnTo>
                  <a:lnTo>
                    <a:pt x="637" y="180"/>
                  </a:lnTo>
                  <a:lnTo>
                    <a:pt x="634" y="182"/>
                  </a:lnTo>
                  <a:lnTo>
                    <a:pt x="634" y="185"/>
                  </a:lnTo>
                  <a:lnTo>
                    <a:pt x="634" y="185"/>
                  </a:lnTo>
                  <a:lnTo>
                    <a:pt x="634" y="185"/>
                  </a:lnTo>
                  <a:lnTo>
                    <a:pt x="634" y="185"/>
                  </a:lnTo>
                  <a:lnTo>
                    <a:pt x="634" y="187"/>
                  </a:lnTo>
                  <a:lnTo>
                    <a:pt x="634" y="187"/>
                  </a:lnTo>
                  <a:lnTo>
                    <a:pt x="634" y="189"/>
                  </a:lnTo>
                  <a:lnTo>
                    <a:pt x="634" y="189"/>
                  </a:lnTo>
                  <a:lnTo>
                    <a:pt x="634" y="189"/>
                  </a:lnTo>
                  <a:lnTo>
                    <a:pt x="632" y="192"/>
                  </a:lnTo>
                  <a:lnTo>
                    <a:pt x="632" y="194"/>
                  </a:lnTo>
                  <a:lnTo>
                    <a:pt x="632" y="194"/>
                  </a:lnTo>
                  <a:lnTo>
                    <a:pt x="632" y="194"/>
                  </a:lnTo>
                  <a:lnTo>
                    <a:pt x="632" y="199"/>
                  </a:lnTo>
                  <a:lnTo>
                    <a:pt x="632" y="201"/>
                  </a:lnTo>
                  <a:lnTo>
                    <a:pt x="632" y="201"/>
                  </a:lnTo>
                  <a:lnTo>
                    <a:pt x="630" y="204"/>
                  </a:lnTo>
                  <a:lnTo>
                    <a:pt x="630" y="204"/>
                  </a:lnTo>
                  <a:lnTo>
                    <a:pt x="627" y="206"/>
                  </a:lnTo>
                  <a:lnTo>
                    <a:pt x="627" y="206"/>
                  </a:lnTo>
                  <a:lnTo>
                    <a:pt x="625" y="206"/>
                  </a:lnTo>
                  <a:lnTo>
                    <a:pt x="620" y="206"/>
                  </a:lnTo>
                  <a:lnTo>
                    <a:pt x="618" y="208"/>
                  </a:lnTo>
                  <a:lnTo>
                    <a:pt x="618" y="208"/>
                  </a:lnTo>
                  <a:lnTo>
                    <a:pt x="618" y="206"/>
                  </a:lnTo>
                  <a:lnTo>
                    <a:pt x="618" y="206"/>
                  </a:lnTo>
                  <a:lnTo>
                    <a:pt x="615" y="206"/>
                  </a:lnTo>
                  <a:lnTo>
                    <a:pt x="615" y="206"/>
                  </a:lnTo>
                  <a:lnTo>
                    <a:pt x="615" y="206"/>
                  </a:lnTo>
                  <a:lnTo>
                    <a:pt x="613" y="206"/>
                  </a:lnTo>
                  <a:lnTo>
                    <a:pt x="613" y="208"/>
                  </a:lnTo>
                  <a:lnTo>
                    <a:pt x="611" y="208"/>
                  </a:lnTo>
                  <a:lnTo>
                    <a:pt x="611" y="211"/>
                  </a:lnTo>
                  <a:lnTo>
                    <a:pt x="608" y="211"/>
                  </a:lnTo>
                  <a:lnTo>
                    <a:pt x="608" y="213"/>
                  </a:lnTo>
                  <a:lnTo>
                    <a:pt x="608" y="213"/>
                  </a:lnTo>
                  <a:lnTo>
                    <a:pt x="608" y="216"/>
                  </a:lnTo>
                  <a:lnTo>
                    <a:pt x="608" y="218"/>
                  </a:lnTo>
                  <a:lnTo>
                    <a:pt x="608" y="223"/>
                  </a:lnTo>
                  <a:lnTo>
                    <a:pt x="608" y="230"/>
                  </a:lnTo>
                  <a:lnTo>
                    <a:pt x="608" y="237"/>
                  </a:lnTo>
                  <a:lnTo>
                    <a:pt x="611" y="242"/>
                  </a:lnTo>
                  <a:lnTo>
                    <a:pt x="601" y="244"/>
                  </a:lnTo>
                  <a:lnTo>
                    <a:pt x="592" y="244"/>
                  </a:lnTo>
                  <a:lnTo>
                    <a:pt x="585" y="244"/>
                  </a:lnTo>
                  <a:lnTo>
                    <a:pt x="582" y="244"/>
                  </a:lnTo>
                  <a:lnTo>
                    <a:pt x="580" y="244"/>
                  </a:lnTo>
                  <a:lnTo>
                    <a:pt x="568" y="246"/>
                  </a:lnTo>
                  <a:lnTo>
                    <a:pt x="554" y="249"/>
                  </a:lnTo>
                  <a:lnTo>
                    <a:pt x="542" y="251"/>
                  </a:lnTo>
                  <a:lnTo>
                    <a:pt x="528" y="251"/>
                  </a:lnTo>
                  <a:lnTo>
                    <a:pt x="516" y="253"/>
                  </a:lnTo>
                  <a:lnTo>
                    <a:pt x="504" y="256"/>
                  </a:lnTo>
                  <a:lnTo>
                    <a:pt x="490" y="256"/>
                  </a:lnTo>
                  <a:lnTo>
                    <a:pt x="478" y="258"/>
                  </a:lnTo>
                  <a:lnTo>
                    <a:pt x="462" y="260"/>
                  </a:lnTo>
                  <a:lnTo>
                    <a:pt x="445" y="263"/>
                  </a:lnTo>
                  <a:lnTo>
                    <a:pt x="431" y="263"/>
                  </a:lnTo>
                  <a:lnTo>
                    <a:pt x="414" y="265"/>
                  </a:lnTo>
                  <a:lnTo>
                    <a:pt x="398" y="268"/>
                  </a:lnTo>
                  <a:lnTo>
                    <a:pt x="381" y="270"/>
                  </a:lnTo>
                  <a:lnTo>
                    <a:pt x="365" y="272"/>
                  </a:lnTo>
                  <a:lnTo>
                    <a:pt x="350" y="272"/>
                  </a:lnTo>
                  <a:lnTo>
                    <a:pt x="334" y="275"/>
                  </a:lnTo>
                  <a:lnTo>
                    <a:pt x="317" y="277"/>
                  </a:lnTo>
                  <a:lnTo>
                    <a:pt x="301" y="277"/>
                  </a:lnTo>
                  <a:lnTo>
                    <a:pt x="284" y="279"/>
                  </a:lnTo>
                  <a:lnTo>
                    <a:pt x="270" y="282"/>
                  </a:lnTo>
                  <a:lnTo>
                    <a:pt x="253" y="282"/>
                  </a:lnTo>
                  <a:lnTo>
                    <a:pt x="237" y="284"/>
                  </a:lnTo>
                  <a:lnTo>
                    <a:pt x="220" y="287"/>
                  </a:lnTo>
                  <a:lnTo>
                    <a:pt x="218" y="287"/>
                  </a:lnTo>
                  <a:lnTo>
                    <a:pt x="216" y="287"/>
                  </a:lnTo>
                  <a:lnTo>
                    <a:pt x="218" y="289"/>
                  </a:lnTo>
                  <a:lnTo>
                    <a:pt x="218" y="289"/>
                  </a:lnTo>
                  <a:lnTo>
                    <a:pt x="213" y="289"/>
                  </a:lnTo>
                  <a:lnTo>
                    <a:pt x="199" y="291"/>
                  </a:lnTo>
                  <a:lnTo>
                    <a:pt x="187" y="294"/>
                  </a:lnTo>
                  <a:lnTo>
                    <a:pt x="173" y="294"/>
                  </a:lnTo>
                  <a:lnTo>
                    <a:pt x="161" y="296"/>
                  </a:lnTo>
                  <a:lnTo>
                    <a:pt x="147" y="296"/>
                  </a:lnTo>
                  <a:lnTo>
                    <a:pt x="133" y="298"/>
                  </a:lnTo>
                  <a:lnTo>
                    <a:pt x="121" y="298"/>
                  </a:lnTo>
                  <a:lnTo>
                    <a:pt x="107" y="301"/>
                  </a:lnTo>
                  <a:lnTo>
                    <a:pt x="95" y="303"/>
                  </a:lnTo>
                  <a:lnTo>
                    <a:pt x="81" y="303"/>
                  </a:lnTo>
                  <a:lnTo>
                    <a:pt x="67" y="305"/>
                  </a:lnTo>
                  <a:lnTo>
                    <a:pt x="55" y="305"/>
                  </a:lnTo>
                  <a:lnTo>
                    <a:pt x="41" y="308"/>
                  </a:lnTo>
                  <a:lnTo>
                    <a:pt x="29" y="308"/>
                  </a:lnTo>
                  <a:lnTo>
                    <a:pt x="15" y="310"/>
                  </a:lnTo>
                  <a:lnTo>
                    <a:pt x="0" y="310"/>
                  </a:lnTo>
                  <a:lnTo>
                    <a:pt x="0" y="310"/>
                  </a:lnTo>
                  <a:lnTo>
                    <a:pt x="0" y="308"/>
                  </a:lnTo>
                  <a:lnTo>
                    <a:pt x="3" y="308"/>
                  </a:lnTo>
                  <a:lnTo>
                    <a:pt x="5" y="305"/>
                  </a:lnTo>
                  <a:lnTo>
                    <a:pt x="10" y="303"/>
                  </a:lnTo>
                  <a:lnTo>
                    <a:pt x="10" y="303"/>
                  </a:lnTo>
                  <a:lnTo>
                    <a:pt x="12" y="301"/>
                  </a:lnTo>
                  <a:lnTo>
                    <a:pt x="12" y="298"/>
                  </a:lnTo>
                  <a:lnTo>
                    <a:pt x="12" y="296"/>
                  </a:lnTo>
                  <a:lnTo>
                    <a:pt x="12" y="294"/>
                  </a:lnTo>
                  <a:lnTo>
                    <a:pt x="15" y="294"/>
                  </a:lnTo>
                  <a:lnTo>
                    <a:pt x="17" y="294"/>
                  </a:lnTo>
                  <a:lnTo>
                    <a:pt x="19" y="294"/>
                  </a:lnTo>
                  <a:lnTo>
                    <a:pt x="22" y="289"/>
                  </a:lnTo>
                  <a:lnTo>
                    <a:pt x="22" y="284"/>
                  </a:lnTo>
                  <a:lnTo>
                    <a:pt x="19" y="279"/>
                  </a:lnTo>
                  <a:lnTo>
                    <a:pt x="17" y="275"/>
                  </a:lnTo>
                  <a:lnTo>
                    <a:pt x="17" y="272"/>
                  </a:lnTo>
                  <a:lnTo>
                    <a:pt x="17" y="265"/>
                  </a:lnTo>
                  <a:lnTo>
                    <a:pt x="17" y="263"/>
                  </a:lnTo>
                  <a:lnTo>
                    <a:pt x="17" y="260"/>
                  </a:lnTo>
                  <a:lnTo>
                    <a:pt x="22" y="256"/>
                  </a:lnTo>
                  <a:lnTo>
                    <a:pt x="24" y="253"/>
                  </a:lnTo>
                  <a:lnTo>
                    <a:pt x="24" y="251"/>
                  </a:lnTo>
                  <a:lnTo>
                    <a:pt x="26" y="249"/>
                  </a:lnTo>
                  <a:lnTo>
                    <a:pt x="24" y="246"/>
                  </a:lnTo>
                  <a:lnTo>
                    <a:pt x="26" y="244"/>
                  </a:lnTo>
                  <a:lnTo>
                    <a:pt x="26" y="244"/>
                  </a:lnTo>
                  <a:lnTo>
                    <a:pt x="29" y="242"/>
                  </a:lnTo>
                  <a:lnTo>
                    <a:pt x="31" y="242"/>
                  </a:lnTo>
                  <a:lnTo>
                    <a:pt x="34" y="242"/>
                  </a:lnTo>
                  <a:lnTo>
                    <a:pt x="34" y="239"/>
                  </a:lnTo>
                  <a:lnTo>
                    <a:pt x="34" y="237"/>
                  </a:lnTo>
                  <a:lnTo>
                    <a:pt x="31" y="234"/>
                  </a:lnTo>
                  <a:lnTo>
                    <a:pt x="31" y="232"/>
                  </a:lnTo>
                  <a:lnTo>
                    <a:pt x="31" y="232"/>
                  </a:lnTo>
                  <a:lnTo>
                    <a:pt x="34" y="230"/>
                  </a:lnTo>
                  <a:lnTo>
                    <a:pt x="34" y="227"/>
                  </a:lnTo>
                  <a:lnTo>
                    <a:pt x="34" y="225"/>
                  </a:lnTo>
                  <a:lnTo>
                    <a:pt x="31" y="223"/>
                  </a:lnTo>
                  <a:lnTo>
                    <a:pt x="29" y="220"/>
                  </a:lnTo>
                  <a:lnTo>
                    <a:pt x="29" y="218"/>
                  </a:lnTo>
                  <a:lnTo>
                    <a:pt x="31" y="216"/>
                  </a:lnTo>
                  <a:lnTo>
                    <a:pt x="45" y="208"/>
                  </a:lnTo>
                  <a:lnTo>
                    <a:pt x="50" y="201"/>
                  </a:lnTo>
                  <a:lnTo>
                    <a:pt x="50" y="199"/>
                  </a:lnTo>
                  <a:lnTo>
                    <a:pt x="48" y="199"/>
                  </a:lnTo>
                  <a:lnTo>
                    <a:pt x="45" y="197"/>
                  </a:lnTo>
                  <a:lnTo>
                    <a:pt x="45" y="194"/>
                  </a:lnTo>
                  <a:lnTo>
                    <a:pt x="45" y="192"/>
                  </a:lnTo>
                  <a:lnTo>
                    <a:pt x="48" y="192"/>
                  </a:lnTo>
                  <a:lnTo>
                    <a:pt x="50" y="192"/>
                  </a:lnTo>
                  <a:lnTo>
                    <a:pt x="55" y="194"/>
                  </a:lnTo>
                  <a:lnTo>
                    <a:pt x="55" y="194"/>
                  </a:lnTo>
                  <a:lnTo>
                    <a:pt x="55" y="192"/>
                  </a:lnTo>
                  <a:lnTo>
                    <a:pt x="55" y="187"/>
                  </a:lnTo>
                  <a:lnTo>
                    <a:pt x="50" y="185"/>
                  </a:lnTo>
                  <a:lnTo>
                    <a:pt x="50" y="182"/>
                  </a:lnTo>
                  <a:lnTo>
                    <a:pt x="50" y="180"/>
                  </a:lnTo>
                  <a:lnTo>
                    <a:pt x="50" y="178"/>
                  </a:lnTo>
                  <a:lnTo>
                    <a:pt x="52" y="171"/>
                  </a:lnTo>
                  <a:lnTo>
                    <a:pt x="52" y="168"/>
                  </a:lnTo>
                  <a:lnTo>
                    <a:pt x="52" y="168"/>
                  </a:lnTo>
                  <a:lnTo>
                    <a:pt x="55" y="166"/>
                  </a:lnTo>
                  <a:lnTo>
                    <a:pt x="57" y="166"/>
                  </a:lnTo>
                  <a:lnTo>
                    <a:pt x="57" y="166"/>
                  </a:lnTo>
                  <a:lnTo>
                    <a:pt x="60" y="163"/>
                  </a:lnTo>
                  <a:lnTo>
                    <a:pt x="55" y="159"/>
                  </a:lnTo>
                  <a:lnTo>
                    <a:pt x="50" y="149"/>
                  </a:lnTo>
                  <a:lnTo>
                    <a:pt x="50" y="149"/>
                  </a:lnTo>
                  <a:lnTo>
                    <a:pt x="60" y="149"/>
                  </a:lnTo>
                  <a:lnTo>
                    <a:pt x="62" y="147"/>
                  </a:lnTo>
                  <a:lnTo>
                    <a:pt x="62" y="147"/>
                  </a:lnTo>
                  <a:lnTo>
                    <a:pt x="62" y="145"/>
                  </a:lnTo>
                  <a:lnTo>
                    <a:pt x="62" y="145"/>
                  </a:lnTo>
                  <a:lnTo>
                    <a:pt x="60" y="145"/>
                  </a:lnTo>
                  <a:lnTo>
                    <a:pt x="57" y="142"/>
                  </a:lnTo>
                  <a:lnTo>
                    <a:pt x="55" y="140"/>
                  </a:lnTo>
                  <a:lnTo>
                    <a:pt x="55" y="137"/>
                  </a:lnTo>
                  <a:lnTo>
                    <a:pt x="57" y="137"/>
                  </a:lnTo>
                  <a:lnTo>
                    <a:pt x="60" y="137"/>
                  </a:lnTo>
                  <a:lnTo>
                    <a:pt x="62" y="135"/>
                  </a:lnTo>
                  <a:lnTo>
                    <a:pt x="64" y="135"/>
                  </a:lnTo>
                  <a:lnTo>
                    <a:pt x="64" y="133"/>
                  </a:lnTo>
                  <a:lnTo>
                    <a:pt x="64" y="130"/>
                  </a:lnTo>
                  <a:lnTo>
                    <a:pt x="62" y="123"/>
                  </a:lnTo>
                  <a:lnTo>
                    <a:pt x="60" y="123"/>
                  </a:lnTo>
                  <a:lnTo>
                    <a:pt x="62" y="121"/>
                  </a:lnTo>
                  <a:lnTo>
                    <a:pt x="60" y="118"/>
                  </a:lnTo>
                  <a:lnTo>
                    <a:pt x="60" y="118"/>
                  </a:lnTo>
                  <a:lnTo>
                    <a:pt x="67" y="116"/>
                  </a:lnTo>
                  <a:lnTo>
                    <a:pt x="67" y="118"/>
                  </a:lnTo>
                  <a:lnTo>
                    <a:pt x="64" y="121"/>
                  </a:lnTo>
                  <a:lnTo>
                    <a:pt x="67" y="123"/>
                  </a:lnTo>
                  <a:lnTo>
                    <a:pt x="69" y="123"/>
                  </a:lnTo>
                  <a:lnTo>
                    <a:pt x="69" y="121"/>
                  </a:lnTo>
                  <a:lnTo>
                    <a:pt x="71" y="121"/>
                  </a:lnTo>
                  <a:lnTo>
                    <a:pt x="74" y="118"/>
                  </a:lnTo>
                  <a:lnTo>
                    <a:pt x="74" y="116"/>
                  </a:lnTo>
                  <a:lnTo>
                    <a:pt x="90" y="114"/>
                  </a:lnTo>
                  <a:lnTo>
                    <a:pt x="107" y="114"/>
                  </a:lnTo>
                  <a:lnTo>
                    <a:pt x="126" y="111"/>
                  </a:lnTo>
                  <a:lnTo>
                    <a:pt x="142" y="109"/>
                  </a:lnTo>
                  <a:lnTo>
                    <a:pt x="159" y="109"/>
                  </a:lnTo>
                  <a:lnTo>
                    <a:pt x="178" y="107"/>
                  </a:lnTo>
                  <a:lnTo>
                    <a:pt x="194" y="104"/>
                  </a:lnTo>
                  <a:lnTo>
                    <a:pt x="211" y="102"/>
                  </a:lnTo>
                  <a:lnTo>
                    <a:pt x="211" y="100"/>
                  </a:lnTo>
                  <a:lnTo>
                    <a:pt x="211" y="95"/>
                  </a:lnTo>
                  <a:lnTo>
                    <a:pt x="211" y="92"/>
                  </a:lnTo>
                  <a:lnTo>
                    <a:pt x="209" y="88"/>
                  </a:lnTo>
                  <a:lnTo>
                    <a:pt x="206" y="81"/>
                  </a:lnTo>
                  <a:lnTo>
                    <a:pt x="206" y="81"/>
                  </a:lnTo>
                  <a:lnTo>
                    <a:pt x="206" y="78"/>
                  </a:lnTo>
                  <a:lnTo>
                    <a:pt x="206" y="78"/>
                  </a:lnTo>
                  <a:lnTo>
                    <a:pt x="206" y="78"/>
                  </a:lnTo>
                  <a:lnTo>
                    <a:pt x="213" y="78"/>
                  </a:lnTo>
                  <a:lnTo>
                    <a:pt x="220" y="78"/>
                  </a:lnTo>
                  <a:lnTo>
                    <a:pt x="227" y="78"/>
                  </a:lnTo>
                  <a:lnTo>
                    <a:pt x="227" y="78"/>
                  </a:lnTo>
                  <a:lnTo>
                    <a:pt x="227" y="81"/>
                  </a:lnTo>
                  <a:lnTo>
                    <a:pt x="230" y="81"/>
                  </a:lnTo>
                  <a:lnTo>
                    <a:pt x="230" y="83"/>
                  </a:lnTo>
                  <a:lnTo>
                    <a:pt x="230" y="83"/>
                  </a:lnTo>
                  <a:lnTo>
                    <a:pt x="230" y="83"/>
                  </a:lnTo>
                  <a:lnTo>
                    <a:pt x="235" y="81"/>
                  </a:lnTo>
                  <a:lnTo>
                    <a:pt x="237" y="81"/>
                  </a:lnTo>
                  <a:lnTo>
                    <a:pt x="239" y="81"/>
                  </a:lnTo>
                  <a:lnTo>
                    <a:pt x="246" y="81"/>
                  </a:lnTo>
                  <a:lnTo>
                    <a:pt x="253" y="78"/>
                  </a:lnTo>
                  <a:lnTo>
                    <a:pt x="263" y="78"/>
                  </a:lnTo>
                  <a:lnTo>
                    <a:pt x="272" y="76"/>
                  </a:lnTo>
                  <a:lnTo>
                    <a:pt x="284" y="76"/>
                  </a:lnTo>
                  <a:lnTo>
                    <a:pt x="294" y="74"/>
                  </a:lnTo>
                  <a:lnTo>
                    <a:pt x="306" y="74"/>
                  </a:lnTo>
                  <a:lnTo>
                    <a:pt x="317" y="71"/>
                  </a:lnTo>
                  <a:lnTo>
                    <a:pt x="327" y="71"/>
                  </a:lnTo>
                  <a:lnTo>
                    <a:pt x="336" y="69"/>
                  </a:lnTo>
                  <a:lnTo>
                    <a:pt x="343" y="69"/>
                  </a:lnTo>
                  <a:lnTo>
                    <a:pt x="348" y="66"/>
                  </a:lnTo>
                  <a:lnTo>
                    <a:pt x="353" y="66"/>
                  </a:lnTo>
                  <a:lnTo>
                    <a:pt x="355" y="66"/>
                  </a:lnTo>
                  <a:lnTo>
                    <a:pt x="358" y="66"/>
                  </a:lnTo>
                  <a:lnTo>
                    <a:pt x="362" y="64"/>
                  </a:lnTo>
                  <a:lnTo>
                    <a:pt x="362" y="64"/>
                  </a:lnTo>
                  <a:lnTo>
                    <a:pt x="367" y="64"/>
                  </a:lnTo>
                  <a:lnTo>
                    <a:pt x="369" y="64"/>
                  </a:lnTo>
                  <a:lnTo>
                    <a:pt x="379" y="64"/>
                  </a:lnTo>
                  <a:lnTo>
                    <a:pt x="393" y="62"/>
                  </a:lnTo>
                  <a:lnTo>
                    <a:pt x="410" y="59"/>
                  </a:lnTo>
                  <a:lnTo>
                    <a:pt x="429" y="59"/>
                  </a:lnTo>
                  <a:lnTo>
                    <a:pt x="452" y="57"/>
                  </a:lnTo>
                  <a:lnTo>
                    <a:pt x="476" y="55"/>
                  </a:lnTo>
                  <a:lnTo>
                    <a:pt x="502" y="52"/>
                  </a:lnTo>
                  <a:lnTo>
                    <a:pt x="528" y="50"/>
                  </a:lnTo>
                  <a:lnTo>
                    <a:pt x="552" y="45"/>
                  </a:lnTo>
                  <a:lnTo>
                    <a:pt x="573" y="43"/>
                  </a:lnTo>
                  <a:lnTo>
                    <a:pt x="594" y="43"/>
                  </a:lnTo>
                  <a:lnTo>
                    <a:pt x="611" y="40"/>
                  </a:lnTo>
                  <a:lnTo>
                    <a:pt x="625" y="38"/>
                  </a:lnTo>
                  <a:lnTo>
                    <a:pt x="632" y="38"/>
                  </a:lnTo>
                  <a:lnTo>
                    <a:pt x="637" y="38"/>
                  </a:lnTo>
                  <a:lnTo>
                    <a:pt x="641" y="36"/>
                  </a:lnTo>
                  <a:lnTo>
                    <a:pt x="644" y="36"/>
                  </a:lnTo>
                  <a:lnTo>
                    <a:pt x="646" y="33"/>
                  </a:lnTo>
                  <a:lnTo>
                    <a:pt x="646" y="33"/>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 name="Freeform 14">
              <a:extLst>
                <a:ext uri="{FF2B5EF4-FFF2-40B4-BE49-F238E27FC236}">
                  <a16:creationId xmlns:a16="http://schemas.microsoft.com/office/drawing/2014/main" id="{A675FE58-CB9A-4DCE-BA8E-A12E3202DF9E}"/>
                </a:ext>
              </a:extLst>
            </p:cNvPr>
            <p:cNvSpPr>
              <a:spLocks/>
            </p:cNvSpPr>
            <p:nvPr/>
          </p:nvSpPr>
          <p:spPr bwMode="auto">
            <a:xfrm>
              <a:off x="7635082" y="1592243"/>
              <a:ext cx="841772" cy="495300"/>
            </a:xfrm>
            <a:custGeom>
              <a:avLst/>
              <a:gdLst>
                <a:gd name="T0" fmla="*/ 686 w 707"/>
                <a:gd name="T1" fmla="*/ 12 h 416"/>
                <a:gd name="T2" fmla="*/ 679 w 707"/>
                <a:gd name="T3" fmla="*/ 23 h 416"/>
                <a:gd name="T4" fmla="*/ 663 w 707"/>
                <a:gd name="T5" fmla="*/ 38 h 416"/>
                <a:gd name="T6" fmla="*/ 670 w 707"/>
                <a:gd name="T7" fmla="*/ 52 h 416"/>
                <a:gd name="T8" fmla="*/ 691 w 707"/>
                <a:gd name="T9" fmla="*/ 68 h 416"/>
                <a:gd name="T10" fmla="*/ 700 w 707"/>
                <a:gd name="T11" fmla="*/ 78 h 416"/>
                <a:gd name="T12" fmla="*/ 703 w 707"/>
                <a:gd name="T13" fmla="*/ 189 h 416"/>
                <a:gd name="T14" fmla="*/ 693 w 707"/>
                <a:gd name="T15" fmla="*/ 296 h 416"/>
                <a:gd name="T16" fmla="*/ 693 w 707"/>
                <a:gd name="T17" fmla="*/ 303 h 416"/>
                <a:gd name="T18" fmla="*/ 698 w 707"/>
                <a:gd name="T19" fmla="*/ 310 h 416"/>
                <a:gd name="T20" fmla="*/ 698 w 707"/>
                <a:gd name="T21" fmla="*/ 322 h 416"/>
                <a:gd name="T22" fmla="*/ 696 w 707"/>
                <a:gd name="T23" fmla="*/ 324 h 416"/>
                <a:gd name="T24" fmla="*/ 696 w 707"/>
                <a:gd name="T25" fmla="*/ 326 h 416"/>
                <a:gd name="T26" fmla="*/ 698 w 707"/>
                <a:gd name="T27" fmla="*/ 329 h 416"/>
                <a:gd name="T28" fmla="*/ 705 w 707"/>
                <a:gd name="T29" fmla="*/ 331 h 416"/>
                <a:gd name="T30" fmla="*/ 707 w 707"/>
                <a:gd name="T31" fmla="*/ 341 h 416"/>
                <a:gd name="T32" fmla="*/ 703 w 707"/>
                <a:gd name="T33" fmla="*/ 350 h 416"/>
                <a:gd name="T34" fmla="*/ 705 w 707"/>
                <a:gd name="T35" fmla="*/ 355 h 416"/>
                <a:gd name="T36" fmla="*/ 703 w 707"/>
                <a:gd name="T37" fmla="*/ 359 h 416"/>
                <a:gd name="T38" fmla="*/ 700 w 707"/>
                <a:gd name="T39" fmla="*/ 367 h 416"/>
                <a:gd name="T40" fmla="*/ 698 w 707"/>
                <a:gd name="T41" fmla="*/ 371 h 416"/>
                <a:gd name="T42" fmla="*/ 696 w 707"/>
                <a:gd name="T43" fmla="*/ 376 h 416"/>
                <a:gd name="T44" fmla="*/ 696 w 707"/>
                <a:gd name="T45" fmla="*/ 378 h 416"/>
                <a:gd name="T46" fmla="*/ 691 w 707"/>
                <a:gd name="T47" fmla="*/ 388 h 416"/>
                <a:gd name="T48" fmla="*/ 700 w 707"/>
                <a:gd name="T49" fmla="*/ 397 h 416"/>
                <a:gd name="T50" fmla="*/ 703 w 707"/>
                <a:gd name="T51" fmla="*/ 400 h 416"/>
                <a:gd name="T52" fmla="*/ 703 w 707"/>
                <a:gd name="T53" fmla="*/ 404 h 416"/>
                <a:gd name="T54" fmla="*/ 705 w 707"/>
                <a:gd name="T55" fmla="*/ 407 h 416"/>
                <a:gd name="T56" fmla="*/ 696 w 707"/>
                <a:gd name="T57" fmla="*/ 414 h 416"/>
                <a:gd name="T58" fmla="*/ 686 w 707"/>
                <a:gd name="T59" fmla="*/ 402 h 416"/>
                <a:gd name="T60" fmla="*/ 686 w 707"/>
                <a:gd name="T61" fmla="*/ 397 h 416"/>
                <a:gd name="T62" fmla="*/ 677 w 707"/>
                <a:gd name="T63" fmla="*/ 395 h 416"/>
                <a:gd name="T64" fmla="*/ 663 w 707"/>
                <a:gd name="T65" fmla="*/ 388 h 416"/>
                <a:gd name="T66" fmla="*/ 653 w 707"/>
                <a:gd name="T67" fmla="*/ 385 h 416"/>
                <a:gd name="T68" fmla="*/ 639 w 707"/>
                <a:gd name="T69" fmla="*/ 378 h 416"/>
                <a:gd name="T70" fmla="*/ 608 w 707"/>
                <a:gd name="T71" fmla="*/ 376 h 416"/>
                <a:gd name="T72" fmla="*/ 592 w 707"/>
                <a:gd name="T73" fmla="*/ 376 h 416"/>
                <a:gd name="T74" fmla="*/ 575 w 707"/>
                <a:gd name="T75" fmla="*/ 378 h 416"/>
                <a:gd name="T76" fmla="*/ 570 w 707"/>
                <a:gd name="T77" fmla="*/ 385 h 416"/>
                <a:gd name="T78" fmla="*/ 556 w 707"/>
                <a:gd name="T79" fmla="*/ 383 h 416"/>
                <a:gd name="T80" fmla="*/ 532 w 707"/>
                <a:gd name="T81" fmla="*/ 369 h 416"/>
                <a:gd name="T82" fmla="*/ 518 w 707"/>
                <a:gd name="T83" fmla="*/ 362 h 416"/>
                <a:gd name="T84" fmla="*/ 431 w 707"/>
                <a:gd name="T85" fmla="*/ 362 h 416"/>
                <a:gd name="T86" fmla="*/ 334 w 707"/>
                <a:gd name="T87" fmla="*/ 362 h 416"/>
                <a:gd name="T88" fmla="*/ 239 w 707"/>
                <a:gd name="T89" fmla="*/ 362 h 416"/>
                <a:gd name="T90" fmla="*/ 145 w 707"/>
                <a:gd name="T91" fmla="*/ 359 h 416"/>
                <a:gd name="T92" fmla="*/ 48 w 707"/>
                <a:gd name="T93" fmla="*/ 357 h 416"/>
                <a:gd name="T94" fmla="*/ 3 w 707"/>
                <a:gd name="T95" fmla="*/ 310 h 416"/>
                <a:gd name="T96" fmla="*/ 5 w 707"/>
                <a:gd name="T97" fmla="*/ 217 h 416"/>
                <a:gd name="T98" fmla="*/ 7 w 707"/>
                <a:gd name="T99" fmla="*/ 128 h 416"/>
                <a:gd name="T100" fmla="*/ 12 w 707"/>
                <a:gd name="T101" fmla="*/ 78 h 416"/>
                <a:gd name="T102" fmla="*/ 14 w 707"/>
                <a:gd name="T103" fmla="*/ 0 h 416"/>
                <a:gd name="T104" fmla="*/ 142 w 707"/>
                <a:gd name="T105" fmla="*/ 2 h 416"/>
                <a:gd name="T106" fmla="*/ 267 w 707"/>
                <a:gd name="T107" fmla="*/ 4 h 416"/>
                <a:gd name="T108" fmla="*/ 393 w 707"/>
                <a:gd name="T109" fmla="*/ 4 h 416"/>
                <a:gd name="T110" fmla="*/ 518 w 707"/>
                <a:gd name="T111" fmla="*/ 4 h 416"/>
                <a:gd name="T112" fmla="*/ 646 w 707"/>
                <a:gd name="T113" fmla="*/ 2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07" h="416">
                  <a:moveTo>
                    <a:pt x="689" y="0"/>
                  </a:moveTo>
                  <a:lnTo>
                    <a:pt x="686" y="2"/>
                  </a:lnTo>
                  <a:lnTo>
                    <a:pt x="686" y="2"/>
                  </a:lnTo>
                  <a:lnTo>
                    <a:pt x="686" y="2"/>
                  </a:lnTo>
                  <a:lnTo>
                    <a:pt x="686" y="4"/>
                  </a:lnTo>
                  <a:lnTo>
                    <a:pt x="686" y="12"/>
                  </a:lnTo>
                  <a:lnTo>
                    <a:pt x="686" y="14"/>
                  </a:lnTo>
                  <a:lnTo>
                    <a:pt x="684" y="16"/>
                  </a:lnTo>
                  <a:lnTo>
                    <a:pt x="681" y="21"/>
                  </a:lnTo>
                  <a:lnTo>
                    <a:pt x="681" y="23"/>
                  </a:lnTo>
                  <a:lnTo>
                    <a:pt x="679" y="23"/>
                  </a:lnTo>
                  <a:lnTo>
                    <a:pt x="679" y="23"/>
                  </a:lnTo>
                  <a:lnTo>
                    <a:pt x="677" y="26"/>
                  </a:lnTo>
                  <a:lnTo>
                    <a:pt x="670" y="30"/>
                  </a:lnTo>
                  <a:lnTo>
                    <a:pt x="670" y="30"/>
                  </a:lnTo>
                  <a:lnTo>
                    <a:pt x="667" y="33"/>
                  </a:lnTo>
                  <a:lnTo>
                    <a:pt x="665" y="35"/>
                  </a:lnTo>
                  <a:lnTo>
                    <a:pt x="663" y="38"/>
                  </a:lnTo>
                  <a:lnTo>
                    <a:pt x="663" y="38"/>
                  </a:lnTo>
                  <a:lnTo>
                    <a:pt x="663" y="40"/>
                  </a:lnTo>
                  <a:lnTo>
                    <a:pt x="660" y="42"/>
                  </a:lnTo>
                  <a:lnTo>
                    <a:pt x="663" y="45"/>
                  </a:lnTo>
                  <a:lnTo>
                    <a:pt x="667" y="49"/>
                  </a:lnTo>
                  <a:lnTo>
                    <a:pt x="670" y="52"/>
                  </a:lnTo>
                  <a:lnTo>
                    <a:pt x="674" y="59"/>
                  </a:lnTo>
                  <a:lnTo>
                    <a:pt x="677" y="64"/>
                  </a:lnTo>
                  <a:lnTo>
                    <a:pt x="677" y="66"/>
                  </a:lnTo>
                  <a:lnTo>
                    <a:pt x="684" y="66"/>
                  </a:lnTo>
                  <a:lnTo>
                    <a:pt x="689" y="66"/>
                  </a:lnTo>
                  <a:lnTo>
                    <a:pt x="691" y="68"/>
                  </a:lnTo>
                  <a:lnTo>
                    <a:pt x="693" y="68"/>
                  </a:lnTo>
                  <a:lnTo>
                    <a:pt x="696" y="71"/>
                  </a:lnTo>
                  <a:lnTo>
                    <a:pt x="696" y="71"/>
                  </a:lnTo>
                  <a:lnTo>
                    <a:pt x="698" y="75"/>
                  </a:lnTo>
                  <a:lnTo>
                    <a:pt x="698" y="78"/>
                  </a:lnTo>
                  <a:lnTo>
                    <a:pt x="700" y="78"/>
                  </a:lnTo>
                  <a:lnTo>
                    <a:pt x="700" y="78"/>
                  </a:lnTo>
                  <a:lnTo>
                    <a:pt x="700" y="83"/>
                  </a:lnTo>
                  <a:lnTo>
                    <a:pt x="700" y="109"/>
                  </a:lnTo>
                  <a:lnTo>
                    <a:pt x="700" y="135"/>
                  </a:lnTo>
                  <a:lnTo>
                    <a:pt x="703" y="163"/>
                  </a:lnTo>
                  <a:lnTo>
                    <a:pt x="703" y="189"/>
                  </a:lnTo>
                  <a:lnTo>
                    <a:pt x="703" y="215"/>
                  </a:lnTo>
                  <a:lnTo>
                    <a:pt x="705" y="241"/>
                  </a:lnTo>
                  <a:lnTo>
                    <a:pt x="705" y="270"/>
                  </a:lnTo>
                  <a:lnTo>
                    <a:pt x="707" y="296"/>
                  </a:lnTo>
                  <a:lnTo>
                    <a:pt x="693" y="296"/>
                  </a:lnTo>
                  <a:lnTo>
                    <a:pt x="693" y="296"/>
                  </a:lnTo>
                  <a:lnTo>
                    <a:pt x="693" y="298"/>
                  </a:lnTo>
                  <a:lnTo>
                    <a:pt x="693" y="298"/>
                  </a:lnTo>
                  <a:lnTo>
                    <a:pt x="693" y="298"/>
                  </a:lnTo>
                  <a:lnTo>
                    <a:pt x="693" y="300"/>
                  </a:lnTo>
                  <a:lnTo>
                    <a:pt x="693" y="300"/>
                  </a:lnTo>
                  <a:lnTo>
                    <a:pt x="693" y="303"/>
                  </a:lnTo>
                  <a:lnTo>
                    <a:pt x="693" y="303"/>
                  </a:lnTo>
                  <a:lnTo>
                    <a:pt x="693" y="305"/>
                  </a:lnTo>
                  <a:lnTo>
                    <a:pt x="696" y="305"/>
                  </a:lnTo>
                  <a:lnTo>
                    <a:pt x="696" y="307"/>
                  </a:lnTo>
                  <a:lnTo>
                    <a:pt x="698" y="307"/>
                  </a:lnTo>
                  <a:lnTo>
                    <a:pt x="698" y="310"/>
                  </a:lnTo>
                  <a:lnTo>
                    <a:pt x="698" y="310"/>
                  </a:lnTo>
                  <a:lnTo>
                    <a:pt x="700" y="310"/>
                  </a:lnTo>
                  <a:lnTo>
                    <a:pt x="700" y="317"/>
                  </a:lnTo>
                  <a:lnTo>
                    <a:pt x="700" y="319"/>
                  </a:lnTo>
                  <a:lnTo>
                    <a:pt x="698" y="322"/>
                  </a:lnTo>
                  <a:lnTo>
                    <a:pt x="698" y="322"/>
                  </a:lnTo>
                  <a:lnTo>
                    <a:pt x="698" y="322"/>
                  </a:lnTo>
                  <a:lnTo>
                    <a:pt x="698" y="322"/>
                  </a:lnTo>
                  <a:lnTo>
                    <a:pt x="696" y="322"/>
                  </a:lnTo>
                  <a:lnTo>
                    <a:pt x="696" y="322"/>
                  </a:lnTo>
                  <a:lnTo>
                    <a:pt x="696" y="322"/>
                  </a:lnTo>
                  <a:lnTo>
                    <a:pt x="696" y="324"/>
                  </a:lnTo>
                  <a:lnTo>
                    <a:pt x="696" y="324"/>
                  </a:lnTo>
                  <a:lnTo>
                    <a:pt x="698" y="324"/>
                  </a:lnTo>
                  <a:lnTo>
                    <a:pt x="698" y="326"/>
                  </a:lnTo>
                  <a:lnTo>
                    <a:pt x="698" y="326"/>
                  </a:lnTo>
                  <a:lnTo>
                    <a:pt x="698" y="326"/>
                  </a:lnTo>
                  <a:lnTo>
                    <a:pt x="696" y="326"/>
                  </a:lnTo>
                  <a:lnTo>
                    <a:pt x="696" y="329"/>
                  </a:lnTo>
                  <a:lnTo>
                    <a:pt x="696" y="329"/>
                  </a:lnTo>
                  <a:lnTo>
                    <a:pt x="696" y="329"/>
                  </a:lnTo>
                  <a:lnTo>
                    <a:pt x="698" y="329"/>
                  </a:lnTo>
                  <a:lnTo>
                    <a:pt x="698" y="329"/>
                  </a:lnTo>
                  <a:lnTo>
                    <a:pt x="698" y="329"/>
                  </a:lnTo>
                  <a:lnTo>
                    <a:pt x="700" y="329"/>
                  </a:lnTo>
                  <a:lnTo>
                    <a:pt x="703" y="331"/>
                  </a:lnTo>
                  <a:lnTo>
                    <a:pt x="703" y="331"/>
                  </a:lnTo>
                  <a:lnTo>
                    <a:pt x="703" y="329"/>
                  </a:lnTo>
                  <a:lnTo>
                    <a:pt x="705" y="329"/>
                  </a:lnTo>
                  <a:lnTo>
                    <a:pt x="705" y="331"/>
                  </a:lnTo>
                  <a:lnTo>
                    <a:pt x="705" y="331"/>
                  </a:lnTo>
                  <a:lnTo>
                    <a:pt x="705" y="331"/>
                  </a:lnTo>
                  <a:lnTo>
                    <a:pt x="705" y="333"/>
                  </a:lnTo>
                  <a:lnTo>
                    <a:pt x="707" y="338"/>
                  </a:lnTo>
                  <a:lnTo>
                    <a:pt x="707" y="338"/>
                  </a:lnTo>
                  <a:lnTo>
                    <a:pt x="707" y="341"/>
                  </a:lnTo>
                  <a:lnTo>
                    <a:pt x="707" y="341"/>
                  </a:lnTo>
                  <a:lnTo>
                    <a:pt x="707" y="341"/>
                  </a:lnTo>
                  <a:lnTo>
                    <a:pt x="707" y="348"/>
                  </a:lnTo>
                  <a:lnTo>
                    <a:pt x="707" y="348"/>
                  </a:lnTo>
                  <a:lnTo>
                    <a:pt x="705" y="348"/>
                  </a:lnTo>
                  <a:lnTo>
                    <a:pt x="703" y="350"/>
                  </a:lnTo>
                  <a:lnTo>
                    <a:pt x="703" y="352"/>
                  </a:lnTo>
                  <a:lnTo>
                    <a:pt x="703" y="352"/>
                  </a:lnTo>
                  <a:lnTo>
                    <a:pt x="703" y="352"/>
                  </a:lnTo>
                  <a:lnTo>
                    <a:pt x="703" y="352"/>
                  </a:lnTo>
                  <a:lnTo>
                    <a:pt x="703" y="355"/>
                  </a:lnTo>
                  <a:lnTo>
                    <a:pt x="705" y="355"/>
                  </a:lnTo>
                  <a:lnTo>
                    <a:pt x="703" y="355"/>
                  </a:lnTo>
                  <a:lnTo>
                    <a:pt x="703" y="357"/>
                  </a:lnTo>
                  <a:lnTo>
                    <a:pt x="703" y="357"/>
                  </a:lnTo>
                  <a:lnTo>
                    <a:pt x="703" y="357"/>
                  </a:lnTo>
                  <a:lnTo>
                    <a:pt x="703" y="357"/>
                  </a:lnTo>
                  <a:lnTo>
                    <a:pt x="703" y="359"/>
                  </a:lnTo>
                  <a:lnTo>
                    <a:pt x="703" y="362"/>
                  </a:lnTo>
                  <a:lnTo>
                    <a:pt x="703" y="362"/>
                  </a:lnTo>
                  <a:lnTo>
                    <a:pt x="703" y="362"/>
                  </a:lnTo>
                  <a:lnTo>
                    <a:pt x="700" y="364"/>
                  </a:lnTo>
                  <a:lnTo>
                    <a:pt x="700" y="364"/>
                  </a:lnTo>
                  <a:lnTo>
                    <a:pt x="700" y="367"/>
                  </a:lnTo>
                  <a:lnTo>
                    <a:pt x="700" y="369"/>
                  </a:lnTo>
                  <a:lnTo>
                    <a:pt x="700" y="371"/>
                  </a:lnTo>
                  <a:lnTo>
                    <a:pt x="700" y="371"/>
                  </a:lnTo>
                  <a:lnTo>
                    <a:pt x="700" y="371"/>
                  </a:lnTo>
                  <a:lnTo>
                    <a:pt x="700" y="371"/>
                  </a:lnTo>
                  <a:lnTo>
                    <a:pt x="698" y="371"/>
                  </a:lnTo>
                  <a:lnTo>
                    <a:pt x="698" y="374"/>
                  </a:lnTo>
                  <a:lnTo>
                    <a:pt x="698" y="374"/>
                  </a:lnTo>
                  <a:lnTo>
                    <a:pt x="698" y="376"/>
                  </a:lnTo>
                  <a:lnTo>
                    <a:pt x="698" y="376"/>
                  </a:lnTo>
                  <a:lnTo>
                    <a:pt x="698" y="376"/>
                  </a:lnTo>
                  <a:lnTo>
                    <a:pt x="696" y="376"/>
                  </a:lnTo>
                  <a:lnTo>
                    <a:pt x="696" y="376"/>
                  </a:lnTo>
                  <a:lnTo>
                    <a:pt x="696" y="376"/>
                  </a:lnTo>
                  <a:lnTo>
                    <a:pt x="696" y="378"/>
                  </a:lnTo>
                  <a:lnTo>
                    <a:pt x="696" y="378"/>
                  </a:lnTo>
                  <a:lnTo>
                    <a:pt x="696" y="378"/>
                  </a:lnTo>
                  <a:lnTo>
                    <a:pt x="696" y="378"/>
                  </a:lnTo>
                  <a:lnTo>
                    <a:pt x="696" y="381"/>
                  </a:lnTo>
                  <a:lnTo>
                    <a:pt x="696" y="381"/>
                  </a:lnTo>
                  <a:lnTo>
                    <a:pt x="693" y="383"/>
                  </a:lnTo>
                  <a:lnTo>
                    <a:pt x="693" y="385"/>
                  </a:lnTo>
                  <a:lnTo>
                    <a:pt x="693" y="385"/>
                  </a:lnTo>
                  <a:lnTo>
                    <a:pt x="691" y="388"/>
                  </a:lnTo>
                  <a:lnTo>
                    <a:pt x="693" y="388"/>
                  </a:lnTo>
                  <a:lnTo>
                    <a:pt x="693" y="390"/>
                  </a:lnTo>
                  <a:lnTo>
                    <a:pt x="693" y="393"/>
                  </a:lnTo>
                  <a:lnTo>
                    <a:pt x="696" y="393"/>
                  </a:lnTo>
                  <a:lnTo>
                    <a:pt x="696" y="393"/>
                  </a:lnTo>
                  <a:lnTo>
                    <a:pt x="700" y="397"/>
                  </a:lnTo>
                  <a:lnTo>
                    <a:pt x="703" y="397"/>
                  </a:lnTo>
                  <a:lnTo>
                    <a:pt x="703" y="397"/>
                  </a:lnTo>
                  <a:lnTo>
                    <a:pt x="703" y="400"/>
                  </a:lnTo>
                  <a:lnTo>
                    <a:pt x="703" y="400"/>
                  </a:lnTo>
                  <a:lnTo>
                    <a:pt x="703" y="400"/>
                  </a:lnTo>
                  <a:lnTo>
                    <a:pt x="703" y="400"/>
                  </a:lnTo>
                  <a:lnTo>
                    <a:pt x="703" y="402"/>
                  </a:lnTo>
                  <a:lnTo>
                    <a:pt x="700" y="402"/>
                  </a:lnTo>
                  <a:lnTo>
                    <a:pt x="700" y="402"/>
                  </a:lnTo>
                  <a:lnTo>
                    <a:pt x="703" y="402"/>
                  </a:lnTo>
                  <a:lnTo>
                    <a:pt x="703" y="402"/>
                  </a:lnTo>
                  <a:lnTo>
                    <a:pt x="703" y="404"/>
                  </a:lnTo>
                  <a:lnTo>
                    <a:pt x="705" y="404"/>
                  </a:lnTo>
                  <a:lnTo>
                    <a:pt x="705" y="404"/>
                  </a:lnTo>
                  <a:lnTo>
                    <a:pt x="705" y="404"/>
                  </a:lnTo>
                  <a:lnTo>
                    <a:pt x="705" y="407"/>
                  </a:lnTo>
                  <a:lnTo>
                    <a:pt x="705" y="407"/>
                  </a:lnTo>
                  <a:lnTo>
                    <a:pt x="705" y="407"/>
                  </a:lnTo>
                  <a:lnTo>
                    <a:pt x="705" y="409"/>
                  </a:lnTo>
                  <a:lnTo>
                    <a:pt x="705" y="409"/>
                  </a:lnTo>
                  <a:lnTo>
                    <a:pt x="707" y="409"/>
                  </a:lnTo>
                  <a:lnTo>
                    <a:pt x="707" y="412"/>
                  </a:lnTo>
                  <a:lnTo>
                    <a:pt x="707" y="416"/>
                  </a:lnTo>
                  <a:lnTo>
                    <a:pt x="696" y="414"/>
                  </a:lnTo>
                  <a:lnTo>
                    <a:pt x="693" y="414"/>
                  </a:lnTo>
                  <a:lnTo>
                    <a:pt x="693" y="412"/>
                  </a:lnTo>
                  <a:lnTo>
                    <a:pt x="693" y="409"/>
                  </a:lnTo>
                  <a:lnTo>
                    <a:pt x="691" y="407"/>
                  </a:lnTo>
                  <a:lnTo>
                    <a:pt x="686" y="404"/>
                  </a:lnTo>
                  <a:lnTo>
                    <a:pt x="686" y="402"/>
                  </a:lnTo>
                  <a:lnTo>
                    <a:pt x="686" y="402"/>
                  </a:lnTo>
                  <a:lnTo>
                    <a:pt x="686" y="400"/>
                  </a:lnTo>
                  <a:lnTo>
                    <a:pt x="686" y="400"/>
                  </a:lnTo>
                  <a:lnTo>
                    <a:pt x="686" y="397"/>
                  </a:lnTo>
                  <a:lnTo>
                    <a:pt x="686" y="397"/>
                  </a:lnTo>
                  <a:lnTo>
                    <a:pt x="686" y="397"/>
                  </a:lnTo>
                  <a:lnTo>
                    <a:pt x="684" y="395"/>
                  </a:lnTo>
                  <a:lnTo>
                    <a:pt x="684" y="395"/>
                  </a:lnTo>
                  <a:lnTo>
                    <a:pt x="679" y="397"/>
                  </a:lnTo>
                  <a:lnTo>
                    <a:pt x="679" y="397"/>
                  </a:lnTo>
                  <a:lnTo>
                    <a:pt x="677" y="395"/>
                  </a:lnTo>
                  <a:lnTo>
                    <a:pt x="677" y="395"/>
                  </a:lnTo>
                  <a:lnTo>
                    <a:pt x="677" y="395"/>
                  </a:lnTo>
                  <a:lnTo>
                    <a:pt x="674" y="393"/>
                  </a:lnTo>
                  <a:lnTo>
                    <a:pt x="674" y="393"/>
                  </a:lnTo>
                  <a:lnTo>
                    <a:pt x="674" y="390"/>
                  </a:lnTo>
                  <a:lnTo>
                    <a:pt x="672" y="390"/>
                  </a:lnTo>
                  <a:lnTo>
                    <a:pt x="663" y="388"/>
                  </a:lnTo>
                  <a:lnTo>
                    <a:pt x="660" y="388"/>
                  </a:lnTo>
                  <a:lnTo>
                    <a:pt x="660" y="388"/>
                  </a:lnTo>
                  <a:lnTo>
                    <a:pt x="660" y="388"/>
                  </a:lnTo>
                  <a:lnTo>
                    <a:pt x="658" y="385"/>
                  </a:lnTo>
                  <a:lnTo>
                    <a:pt x="655" y="385"/>
                  </a:lnTo>
                  <a:lnTo>
                    <a:pt x="653" y="385"/>
                  </a:lnTo>
                  <a:lnTo>
                    <a:pt x="653" y="385"/>
                  </a:lnTo>
                  <a:lnTo>
                    <a:pt x="648" y="385"/>
                  </a:lnTo>
                  <a:lnTo>
                    <a:pt x="646" y="383"/>
                  </a:lnTo>
                  <a:lnTo>
                    <a:pt x="644" y="383"/>
                  </a:lnTo>
                  <a:lnTo>
                    <a:pt x="641" y="381"/>
                  </a:lnTo>
                  <a:lnTo>
                    <a:pt x="639" y="378"/>
                  </a:lnTo>
                  <a:lnTo>
                    <a:pt x="636" y="376"/>
                  </a:lnTo>
                  <a:lnTo>
                    <a:pt x="634" y="374"/>
                  </a:lnTo>
                  <a:lnTo>
                    <a:pt x="632" y="374"/>
                  </a:lnTo>
                  <a:lnTo>
                    <a:pt x="629" y="371"/>
                  </a:lnTo>
                  <a:lnTo>
                    <a:pt x="610" y="376"/>
                  </a:lnTo>
                  <a:lnTo>
                    <a:pt x="608" y="376"/>
                  </a:lnTo>
                  <a:lnTo>
                    <a:pt x="601" y="374"/>
                  </a:lnTo>
                  <a:lnTo>
                    <a:pt x="599" y="376"/>
                  </a:lnTo>
                  <a:lnTo>
                    <a:pt x="596" y="378"/>
                  </a:lnTo>
                  <a:lnTo>
                    <a:pt x="594" y="378"/>
                  </a:lnTo>
                  <a:lnTo>
                    <a:pt x="592" y="376"/>
                  </a:lnTo>
                  <a:lnTo>
                    <a:pt x="592" y="376"/>
                  </a:lnTo>
                  <a:lnTo>
                    <a:pt x="589" y="376"/>
                  </a:lnTo>
                  <a:lnTo>
                    <a:pt x="584" y="376"/>
                  </a:lnTo>
                  <a:lnTo>
                    <a:pt x="580" y="376"/>
                  </a:lnTo>
                  <a:lnTo>
                    <a:pt x="577" y="376"/>
                  </a:lnTo>
                  <a:lnTo>
                    <a:pt x="575" y="376"/>
                  </a:lnTo>
                  <a:lnTo>
                    <a:pt x="575" y="378"/>
                  </a:lnTo>
                  <a:lnTo>
                    <a:pt x="575" y="378"/>
                  </a:lnTo>
                  <a:lnTo>
                    <a:pt x="573" y="381"/>
                  </a:lnTo>
                  <a:lnTo>
                    <a:pt x="573" y="383"/>
                  </a:lnTo>
                  <a:lnTo>
                    <a:pt x="573" y="383"/>
                  </a:lnTo>
                  <a:lnTo>
                    <a:pt x="573" y="383"/>
                  </a:lnTo>
                  <a:lnTo>
                    <a:pt x="570" y="385"/>
                  </a:lnTo>
                  <a:lnTo>
                    <a:pt x="568" y="385"/>
                  </a:lnTo>
                  <a:lnTo>
                    <a:pt x="566" y="385"/>
                  </a:lnTo>
                  <a:lnTo>
                    <a:pt x="563" y="385"/>
                  </a:lnTo>
                  <a:lnTo>
                    <a:pt x="556" y="383"/>
                  </a:lnTo>
                  <a:lnTo>
                    <a:pt x="556" y="383"/>
                  </a:lnTo>
                  <a:lnTo>
                    <a:pt x="556" y="383"/>
                  </a:lnTo>
                  <a:lnTo>
                    <a:pt x="554" y="381"/>
                  </a:lnTo>
                  <a:lnTo>
                    <a:pt x="542" y="376"/>
                  </a:lnTo>
                  <a:lnTo>
                    <a:pt x="537" y="374"/>
                  </a:lnTo>
                  <a:lnTo>
                    <a:pt x="532" y="371"/>
                  </a:lnTo>
                  <a:lnTo>
                    <a:pt x="532" y="369"/>
                  </a:lnTo>
                  <a:lnTo>
                    <a:pt x="532" y="369"/>
                  </a:lnTo>
                  <a:lnTo>
                    <a:pt x="530" y="369"/>
                  </a:lnTo>
                  <a:lnTo>
                    <a:pt x="521" y="364"/>
                  </a:lnTo>
                  <a:lnTo>
                    <a:pt x="521" y="364"/>
                  </a:lnTo>
                  <a:lnTo>
                    <a:pt x="518" y="362"/>
                  </a:lnTo>
                  <a:lnTo>
                    <a:pt x="518" y="362"/>
                  </a:lnTo>
                  <a:lnTo>
                    <a:pt x="518" y="362"/>
                  </a:lnTo>
                  <a:lnTo>
                    <a:pt x="509" y="362"/>
                  </a:lnTo>
                  <a:lnTo>
                    <a:pt x="495" y="362"/>
                  </a:lnTo>
                  <a:lnTo>
                    <a:pt x="478" y="362"/>
                  </a:lnTo>
                  <a:lnTo>
                    <a:pt x="461" y="362"/>
                  </a:lnTo>
                  <a:lnTo>
                    <a:pt x="447" y="362"/>
                  </a:lnTo>
                  <a:lnTo>
                    <a:pt x="431" y="362"/>
                  </a:lnTo>
                  <a:lnTo>
                    <a:pt x="414" y="362"/>
                  </a:lnTo>
                  <a:lnTo>
                    <a:pt x="398" y="362"/>
                  </a:lnTo>
                  <a:lnTo>
                    <a:pt x="383" y="362"/>
                  </a:lnTo>
                  <a:lnTo>
                    <a:pt x="367" y="362"/>
                  </a:lnTo>
                  <a:lnTo>
                    <a:pt x="350" y="362"/>
                  </a:lnTo>
                  <a:lnTo>
                    <a:pt x="334" y="362"/>
                  </a:lnTo>
                  <a:lnTo>
                    <a:pt x="320" y="362"/>
                  </a:lnTo>
                  <a:lnTo>
                    <a:pt x="303" y="362"/>
                  </a:lnTo>
                  <a:lnTo>
                    <a:pt x="286" y="362"/>
                  </a:lnTo>
                  <a:lnTo>
                    <a:pt x="270" y="362"/>
                  </a:lnTo>
                  <a:lnTo>
                    <a:pt x="256" y="362"/>
                  </a:lnTo>
                  <a:lnTo>
                    <a:pt x="239" y="362"/>
                  </a:lnTo>
                  <a:lnTo>
                    <a:pt x="223" y="359"/>
                  </a:lnTo>
                  <a:lnTo>
                    <a:pt x="208" y="359"/>
                  </a:lnTo>
                  <a:lnTo>
                    <a:pt x="192" y="359"/>
                  </a:lnTo>
                  <a:lnTo>
                    <a:pt x="175" y="359"/>
                  </a:lnTo>
                  <a:lnTo>
                    <a:pt x="159" y="359"/>
                  </a:lnTo>
                  <a:lnTo>
                    <a:pt x="145" y="359"/>
                  </a:lnTo>
                  <a:lnTo>
                    <a:pt x="128" y="359"/>
                  </a:lnTo>
                  <a:lnTo>
                    <a:pt x="111" y="357"/>
                  </a:lnTo>
                  <a:lnTo>
                    <a:pt x="95" y="357"/>
                  </a:lnTo>
                  <a:lnTo>
                    <a:pt x="81" y="357"/>
                  </a:lnTo>
                  <a:lnTo>
                    <a:pt x="64" y="357"/>
                  </a:lnTo>
                  <a:lnTo>
                    <a:pt x="48" y="357"/>
                  </a:lnTo>
                  <a:lnTo>
                    <a:pt x="31" y="357"/>
                  </a:lnTo>
                  <a:lnTo>
                    <a:pt x="17" y="355"/>
                  </a:lnTo>
                  <a:lnTo>
                    <a:pt x="0" y="355"/>
                  </a:lnTo>
                  <a:lnTo>
                    <a:pt x="0" y="341"/>
                  </a:lnTo>
                  <a:lnTo>
                    <a:pt x="0" y="324"/>
                  </a:lnTo>
                  <a:lnTo>
                    <a:pt x="3" y="310"/>
                  </a:lnTo>
                  <a:lnTo>
                    <a:pt x="3" y="293"/>
                  </a:lnTo>
                  <a:lnTo>
                    <a:pt x="3" y="279"/>
                  </a:lnTo>
                  <a:lnTo>
                    <a:pt x="3" y="262"/>
                  </a:lnTo>
                  <a:lnTo>
                    <a:pt x="5" y="248"/>
                  </a:lnTo>
                  <a:lnTo>
                    <a:pt x="5" y="234"/>
                  </a:lnTo>
                  <a:lnTo>
                    <a:pt x="5" y="217"/>
                  </a:lnTo>
                  <a:lnTo>
                    <a:pt x="5" y="203"/>
                  </a:lnTo>
                  <a:lnTo>
                    <a:pt x="5" y="187"/>
                  </a:lnTo>
                  <a:lnTo>
                    <a:pt x="7" y="172"/>
                  </a:lnTo>
                  <a:lnTo>
                    <a:pt x="7" y="158"/>
                  </a:lnTo>
                  <a:lnTo>
                    <a:pt x="7" y="142"/>
                  </a:lnTo>
                  <a:lnTo>
                    <a:pt x="7" y="128"/>
                  </a:lnTo>
                  <a:lnTo>
                    <a:pt x="7" y="111"/>
                  </a:lnTo>
                  <a:lnTo>
                    <a:pt x="12" y="113"/>
                  </a:lnTo>
                  <a:lnTo>
                    <a:pt x="12" y="111"/>
                  </a:lnTo>
                  <a:lnTo>
                    <a:pt x="12" y="104"/>
                  </a:lnTo>
                  <a:lnTo>
                    <a:pt x="12" y="90"/>
                  </a:lnTo>
                  <a:lnTo>
                    <a:pt x="12" y="78"/>
                  </a:lnTo>
                  <a:lnTo>
                    <a:pt x="12" y="64"/>
                  </a:lnTo>
                  <a:lnTo>
                    <a:pt x="14" y="52"/>
                  </a:lnTo>
                  <a:lnTo>
                    <a:pt x="14" y="38"/>
                  </a:lnTo>
                  <a:lnTo>
                    <a:pt x="14" y="26"/>
                  </a:lnTo>
                  <a:lnTo>
                    <a:pt x="14" y="12"/>
                  </a:lnTo>
                  <a:lnTo>
                    <a:pt x="14" y="0"/>
                  </a:lnTo>
                  <a:lnTo>
                    <a:pt x="36" y="0"/>
                  </a:lnTo>
                  <a:lnTo>
                    <a:pt x="57" y="0"/>
                  </a:lnTo>
                  <a:lnTo>
                    <a:pt x="78" y="0"/>
                  </a:lnTo>
                  <a:lnTo>
                    <a:pt x="100" y="2"/>
                  </a:lnTo>
                  <a:lnTo>
                    <a:pt x="121" y="2"/>
                  </a:lnTo>
                  <a:lnTo>
                    <a:pt x="142" y="2"/>
                  </a:lnTo>
                  <a:lnTo>
                    <a:pt x="161" y="2"/>
                  </a:lnTo>
                  <a:lnTo>
                    <a:pt x="182" y="4"/>
                  </a:lnTo>
                  <a:lnTo>
                    <a:pt x="204" y="4"/>
                  </a:lnTo>
                  <a:lnTo>
                    <a:pt x="225" y="4"/>
                  </a:lnTo>
                  <a:lnTo>
                    <a:pt x="246" y="4"/>
                  </a:lnTo>
                  <a:lnTo>
                    <a:pt x="267" y="4"/>
                  </a:lnTo>
                  <a:lnTo>
                    <a:pt x="289" y="4"/>
                  </a:lnTo>
                  <a:lnTo>
                    <a:pt x="310" y="4"/>
                  </a:lnTo>
                  <a:lnTo>
                    <a:pt x="329" y="4"/>
                  </a:lnTo>
                  <a:lnTo>
                    <a:pt x="350" y="4"/>
                  </a:lnTo>
                  <a:lnTo>
                    <a:pt x="372" y="4"/>
                  </a:lnTo>
                  <a:lnTo>
                    <a:pt x="393" y="4"/>
                  </a:lnTo>
                  <a:lnTo>
                    <a:pt x="414" y="4"/>
                  </a:lnTo>
                  <a:lnTo>
                    <a:pt x="435" y="4"/>
                  </a:lnTo>
                  <a:lnTo>
                    <a:pt x="457" y="4"/>
                  </a:lnTo>
                  <a:lnTo>
                    <a:pt x="478" y="4"/>
                  </a:lnTo>
                  <a:lnTo>
                    <a:pt x="499" y="4"/>
                  </a:lnTo>
                  <a:lnTo>
                    <a:pt x="518" y="4"/>
                  </a:lnTo>
                  <a:lnTo>
                    <a:pt x="540" y="4"/>
                  </a:lnTo>
                  <a:lnTo>
                    <a:pt x="561" y="4"/>
                  </a:lnTo>
                  <a:lnTo>
                    <a:pt x="582" y="2"/>
                  </a:lnTo>
                  <a:lnTo>
                    <a:pt x="603" y="2"/>
                  </a:lnTo>
                  <a:lnTo>
                    <a:pt x="625" y="2"/>
                  </a:lnTo>
                  <a:lnTo>
                    <a:pt x="646" y="2"/>
                  </a:lnTo>
                  <a:lnTo>
                    <a:pt x="667" y="2"/>
                  </a:lnTo>
                  <a:lnTo>
                    <a:pt x="689" y="0"/>
                  </a:lnTo>
                  <a:lnTo>
                    <a:pt x="689" y="0"/>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0" name="Freeform 15">
              <a:extLst>
                <a:ext uri="{FF2B5EF4-FFF2-40B4-BE49-F238E27FC236}">
                  <a16:creationId xmlns:a16="http://schemas.microsoft.com/office/drawing/2014/main" id="{FF285CC5-7172-4D93-8285-17397A7CAECE}"/>
                </a:ext>
              </a:extLst>
            </p:cNvPr>
            <p:cNvSpPr>
              <a:spLocks noEditPoints="1"/>
            </p:cNvSpPr>
            <p:nvPr/>
          </p:nvSpPr>
          <p:spPr bwMode="auto">
            <a:xfrm>
              <a:off x="10110391" y="2981703"/>
              <a:ext cx="603647" cy="450056"/>
            </a:xfrm>
            <a:custGeom>
              <a:avLst/>
              <a:gdLst>
                <a:gd name="T0" fmla="*/ 447 w 507"/>
                <a:gd name="T1" fmla="*/ 222 h 378"/>
                <a:gd name="T2" fmla="*/ 473 w 507"/>
                <a:gd name="T3" fmla="*/ 85 h 378"/>
                <a:gd name="T4" fmla="*/ 374 w 507"/>
                <a:gd name="T5" fmla="*/ 16 h 378"/>
                <a:gd name="T6" fmla="*/ 315 w 507"/>
                <a:gd name="T7" fmla="*/ 26 h 378"/>
                <a:gd name="T8" fmla="*/ 258 w 507"/>
                <a:gd name="T9" fmla="*/ 33 h 378"/>
                <a:gd name="T10" fmla="*/ 237 w 507"/>
                <a:gd name="T11" fmla="*/ 2 h 378"/>
                <a:gd name="T12" fmla="*/ 227 w 507"/>
                <a:gd name="T13" fmla="*/ 7 h 378"/>
                <a:gd name="T14" fmla="*/ 225 w 507"/>
                <a:gd name="T15" fmla="*/ 0 h 378"/>
                <a:gd name="T16" fmla="*/ 145 w 507"/>
                <a:gd name="T17" fmla="*/ 7 h 378"/>
                <a:gd name="T18" fmla="*/ 90 w 507"/>
                <a:gd name="T19" fmla="*/ 14 h 378"/>
                <a:gd name="T20" fmla="*/ 86 w 507"/>
                <a:gd name="T21" fmla="*/ 18 h 378"/>
                <a:gd name="T22" fmla="*/ 67 w 507"/>
                <a:gd name="T23" fmla="*/ 28 h 378"/>
                <a:gd name="T24" fmla="*/ 57 w 507"/>
                <a:gd name="T25" fmla="*/ 35 h 378"/>
                <a:gd name="T26" fmla="*/ 19 w 507"/>
                <a:gd name="T27" fmla="*/ 54 h 378"/>
                <a:gd name="T28" fmla="*/ 5 w 507"/>
                <a:gd name="T29" fmla="*/ 75 h 378"/>
                <a:gd name="T30" fmla="*/ 15 w 507"/>
                <a:gd name="T31" fmla="*/ 99 h 378"/>
                <a:gd name="T32" fmla="*/ 41 w 507"/>
                <a:gd name="T33" fmla="*/ 113 h 378"/>
                <a:gd name="T34" fmla="*/ 76 w 507"/>
                <a:gd name="T35" fmla="*/ 146 h 378"/>
                <a:gd name="T36" fmla="*/ 93 w 507"/>
                <a:gd name="T37" fmla="*/ 163 h 378"/>
                <a:gd name="T38" fmla="*/ 119 w 507"/>
                <a:gd name="T39" fmla="*/ 182 h 378"/>
                <a:gd name="T40" fmla="*/ 154 w 507"/>
                <a:gd name="T41" fmla="*/ 208 h 378"/>
                <a:gd name="T42" fmla="*/ 171 w 507"/>
                <a:gd name="T43" fmla="*/ 229 h 378"/>
                <a:gd name="T44" fmla="*/ 182 w 507"/>
                <a:gd name="T45" fmla="*/ 239 h 378"/>
                <a:gd name="T46" fmla="*/ 194 w 507"/>
                <a:gd name="T47" fmla="*/ 255 h 378"/>
                <a:gd name="T48" fmla="*/ 225 w 507"/>
                <a:gd name="T49" fmla="*/ 272 h 378"/>
                <a:gd name="T50" fmla="*/ 239 w 507"/>
                <a:gd name="T51" fmla="*/ 302 h 378"/>
                <a:gd name="T52" fmla="*/ 242 w 507"/>
                <a:gd name="T53" fmla="*/ 314 h 378"/>
                <a:gd name="T54" fmla="*/ 258 w 507"/>
                <a:gd name="T55" fmla="*/ 324 h 378"/>
                <a:gd name="T56" fmla="*/ 275 w 507"/>
                <a:gd name="T57" fmla="*/ 345 h 378"/>
                <a:gd name="T58" fmla="*/ 277 w 507"/>
                <a:gd name="T59" fmla="*/ 364 h 378"/>
                <a:gd name="T60" fmla="*/ 287 w 507"/>
                <a:gd name="T61" fmla="*/ 376 h 378"/>
                <a:gd name="T62" fmla="*/ 308 w 507"/>
                <a:gd name="T63" fmla="*/ 376 h 378"/>
                <a:gd name="T64" fmla="*/ 315 w 507"/>
                <a:gd name="T65" fmla="*/ 350 h 378"/>
                <a:gd name="T66" fmla="*/ 320 w 507"/>
                <a:gd name="T67" fmla="*/ 347 h 378"/>
                <a:gd name="T68" fmla="*/ 305 w 507"/>
                <a:gd name="T69" fmla="*/ 321 h 378"/>
                <a:gd name="T70" fmla="*/ 310 w 507"/>
                <a:gd name="T71" fmla="*/ 321 h 378"/>
                <a:gd name="T72" fmla="*/ 324 w 507"/>
                <a:gd name="T73" fmla="*/ 336 h 378"/>
                <a:gd name="T74" fmla="*/ 324 w 507"/>
                <a:gd name="T75" fmla="*/ 324 h 378"/>
                <a:gd name="T76" fmla="*/ 339 w 507"/>
                <a:gd name="T77" fmla="*/ 343 h 378"/>
                <a:gd name="T78" fmla="*/ 348 w 507"/>
                <a:gd name="T79" fmla="*/ 326 h 378"/>
                <a:gd name="T80" fmla="*/ 339 w 507"/>
                <a:gd name="T81" fmla="*/ 331 h 378"/>
                <a:gd name="T82" fmla="*/ 341 w 507"/>
                <a:gd name="T83" fmla="*/ 317 h 378"/>
                <a:gd name="T84" fmla="*/ 320 w 507"/>
                <a:gd name="T85" fmla="*/ 314 h 378"/>
                <a:gd name="T86" fmla="*/ 336 w 507"/>
                <a:gd name="T87" fmla="*/ 310 h 378"/>
                <a:gd name="T88" fmla="*/ 353 w 507"/>
                <a:gd name="T89" fmla="*/ 310 h 378"/>
                <a:gd name="T90" fmla="*/ 367 w 507"/>
                <a:gd name="T91" fmla="*/ 302 h 378"/>
                <a:gd name="T92" fmla="*/ 372 w 507"/>
                <a:gd name="T93" fmla="*/ 300 h 378"/>
                <a:gd name="T94" fmla="*/ 386 w 507"/>
                <a:gd name="T95" fmla="*/ 286 h 378"/>
                <a:gd name="T96" fmla="*/ 395 w 507"/>
                <a:gd name="T97" fmla="*/ 274 h 378"/>
                <a:gd name="T98" fmla="*/ 391 w 507"/>
                <a:gd name="T99" fmla="*/ 265 h 378"/>
                <a:gd name="T100" fmla="*/ 393 w 507"/>
                <a:gd name="T101" fmla="*/ 267 h 378"/>
                <a:gd name="T102" fmla="*/ 414 w 507"/>
                <a:gd name="T103" fmla="*/ 255 h 378"/>
                <a:gd name="T104" fmla="*/ 424 w 507"/>
                <a:gd name="T105" fmla="*/ 243 h 378"/>
                <a:gd name="T106" fmla="*/ 428 w 507"/>
                <a:gd name="T107" fmla="*/ 231 h 378"/>
                <a:gd name="T108" fmla="*/ 443 w 507"/>
                <a:gd name="T109" fmla="*/ 224 h 378"/>
                <a:gd name="T110" fmla="*/ 452 w 507"/>
                <a:gd name="T111" fmla="*/ 215 h 378"/>
                <a:gd name="T112" fmla="*/ 455 w 507"/>
                <a:gd name="T113" fmla="*/ 210 h 378"/>
                <a:gd name="T114" fmla="*/ 452 w 507"/>
                <a:gd name="T115" fmla="*/ 198 h 378"/>
                <a:gd name="T116" fmla="*/ 452 w 507"/>
                <a:gd name="T117" fmla="*/ 177 h 378"/>
                <a:gd name="T118" fmla="*/ 459 w 507"/>
                <a:gd name="T119" fmla="*/ 201 h 378"/>
                <a:gd name="T120" fmla="*/ 502 w 507"/>
                <a:gd name="T121" fmla="*/ 113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7" h="378">
                  <a:moveTo>
                    <a:pt x="445" y="222"/>
                  </a:moveTo>
                  <a:lnTo>
                    <a:pt x="445" y="224"/>
                  </a:lnTo>
                  <a:lnTo>
                    <a:pt x="445" y="227"/>
                  </a:lnTo>
                  <a:lnTo>
                    <a:pt x="443" y="229"/>
                  </a:lnTo>
                  <a:lnTo>
                    <a:pt x="445" y="231"/>
                  </a:lnTo>
                  <a:lnTo>
                    <a:pt x="445" y="231"/>
                  </a:lnTo>
                  <a:lnTo>
                    <a:pt x="445" y="224"/>
                  </a:lnTo>
                  <a:lnTo>
                    <a:pt x="445" y="224"/>
                  </a:lnTo>
                  <a:lnTo>
                    <a:pt x="447" y="224"/>
                  </a:lnTo>
                  <a:lnTo>
                    <a:pt x="447" y="222"/>
                  </a:lnTo>
                  <a:lnTo>
                    <a:pt x="447" y="222"/>
                  </a:lnTo>
                  <a:lnTo>
                    <a:pt x="445" y="222"/>
                  </a:lnTo>
                  <a:close/>
                  <a:moveTo>
                    <a:pt x="504" y="111"/>
                  </a:moveTo>
                  <a:lnTo>
                    <a:pt x="504" y="111"/>
                  </a:lnTo>
                  <a:lnTo>
                    <a:pt x="504" y="111"/>
                  </a:lnTo>
                  <a:lnTo>
                    <a:pt x="502" y="111"/>
                  </a:lnTo>
                  <a:lnTo>
                    <a:pt x="502" y="108"/>
                  </a:lnTo>
                  <a:lnTo>
                    <a:pt x="504" y="108"/>
                  </a:lnTo>
                  <a:lnTo>
                    <a:pt x="497" y="101"/>
                  </a:lnTo>
                  <a:lnTo>
                    <a:pt x="490" y="97"/>
                  </a:lnTo>
                  <a:lnTo>
                    <a:pt x="481" y="92"/>
                  </a:lnTo>
                  <a:lnTo>
                    <a:pt x="473" y="85"/>
                  </a:lnTo>
                  <a:lnTo>
                    <a:pt x="464" y="80"/>
                  </a:lnTo>
                  <a:lnTo>
                    <a:pt x="457" y="75"/>
                  </a:lnTo>
                  <a:lnTo>
                    <a:pt x="450" y="68"/>
                  </a:lnTo>
                  <a:lnTo>
                    <a:pt x="440" y="63"/>
                  </a:lnTo>
                  <a:lnTo>
                    <a:pt x="433" y="59"/>
                  </a:lnTo>
                  <a:lnTo>
                    <a:pt x="417" y="47"/>
                  </a:lnTo>
                  <a:lnTo>
                    <a:pt x="402" y="35"/>
                  </a:lnTo>
                  <a:lnTo>
                    <a:pt x="393" y="30"/>
                  </a:lnTo>
                  <a:lnTo>
                    <a:pt x="386" y="26"/>
                  </a:lnTo>
                  <a:lnTo>
                    <a:pt x="379" y="18"/>
                  </a:lnTo>
                  <a:lnTo>
                    <a:pt x="374" y="16"/>
                  </a:lnTo>
                  <a:lnTo>
                    <a:pt x="372" y="16"/>
                  </a:lnTo>
                  <a:lnTo>
                    <a:pt x="369" y="16"/>
                  </a:lnTo>
                  <a:lnTo>
                    <a:pt x="365" y="16"/>
                  </a:lnTo>
                  <a:lnTo>
                    <a:pt x="365" y="18"/>
                  </a:lnTo>
                  <a:lnTo>
                    <a:pt x="360" y="18"/>
                  </a:lnTo>
                  <a:lnTo>
                    <a:pt x="355" y="18"/>
                  </a:lnTo>
                  <a:lnTo>
                    <a:pt x="350" y="21"/>
                  </a:lnTo>
                  <a:lnTo>
                    <a:pt x="341" y="21"/>
                  </a:lnTo>
                  <a:lnTo>
                    <a:pt x="334" y="23"/>
                  </a:lnTo>
                  <a:lnTo>
                    <a:pt x="324" y="23"/>
                  </a:lnTo>
                  <a:lnTo>
                    <a:pt x="315" y="26"/>
                  </a:lnTo>
                  <a:lnTo>
                    <a:pt x="305" y="26"/>
                  </a:lnTo>
                  <a:lnTo>
                    <a:pt x="296" y="28"/>
                  </a:lnTo>
                  <a:lnTo>
                    <a:pt x="287" y="30"/>
                  </a:lnTo>
                  <a:lnTo>
                    <a:pt x="279" y="30"/>
                  </a:lnTo>
                  <a:lnTo>
                    <a:pt x="272" y="33"/>
                  </a:lnTo>
                  <a:lnTo>
                    <a:pt x="268" y="33"/>
                  </a:lnTo>
                  <a:lnTo>
                    <a:pt x="265" y="33"/>
                  </a:lnTo>
                  <a:lnTo>
                    <a:pt x="265" y="33"/>
                  </a:lnTo>
                  <a:lnTo>
                    <a:pt x="261" y="33"/>
                  </a:lnTo>
                  <a:lnTo>
                    <a:pt x="258" y="33"/>
                  </a:lnTo>
                  <a:lnTo>
                    <a:pt x="258" y="33"/>
                  </a:lnTo>
                  <a:lnTo>
                    <a:pt x="258" y="33"/>
                  </a:lnTo>
                  <a:lnTo>
                    <a:pt x="258" y="33"/>
                  </a:lnTo>
                  <a:lnTo>
                    <a:pt x="256" y="18"/>
                  </a:lnTo>
                  <a:lnTo>
                    <a:pt x="256" y="18"/>
                  </a:lnTo>
                  <a:lnTo>
                    <a:pt x="256" y="18"/>
                  </a:lnTo>
                  <a:lnTo>
                    <a:pt x="251" y="11"/>
                  </a:lnTo>
                  <a:lnTo>
                    <a:pt x="244" y="7"/>
                  </a:lnTo>
                  <a:lnTo>
                    <a:pt x="239" y="2"/>
                  </a:lnTo>
                  <a:lnTo>
                    <a:pt x="239" y="2"/>
                  </a:lnTo>
                  <a:lnTo>
                    <a:pt x="239" y="2"/>
                  </a:lnTo>
                  <a:lnTo>
                    <a:pt x="237" y="2"/>
                  </a:lnTo>
                  <a:lnTo>
                    <a:pt x="237" y="2"/>
                  </a:lnTo>
                  <a:lnTo>
                    <a:pt x="230" y="9"/>
                  </a:lnTo>
                  <a:lnTo>
                    <a:pt x="230" y="9"/>
                  </a:lnTo>
                  <a:lnTo>
                    <a:pt x="230" y="9"/>
                  </a:lnTo>
                  <a:lnTo>
                    <a:pt x="227" y="9"/>
                  </a:lnTo>
                  <a:lnTo>
                    <a:pt x="227" y="9"/>
                  </a:lnTo>
                  <a:lnTo>
                    <a:pt x="227" y="9"/>
                  </a:lnTo>
                  <a:lnTo>
                    <a:pt x="227" y="7"/>
                  </a:lnTo>
                  <a:lnTo>
                    <a:pt x="227" y="7"/>
                  </a:lnTo>
                  <a:lnTo>
                    <a:pt x="227" y="7"/>
                  </a:lnTo>
                  <a:lnTo>
                    <a:pt x="227" y="7"/>
                  </a:lnTo>
                  <a:lnTo>
                    <a:pt x="227" y="7"/>
                  </a:lnTo>
                  <a:lnTo>
                    <a:pt x="227" y="2"/>
                  </a:lnTo>
                  <a:lnTo>
                    <a:pt x="227" y="2"/>
                  </a:lnTo>
                  <a:lnTo>
                    <a:pt x="227" y="2"/>
                  </a:lnTo>
                  <a:lnTo>
                    <a:pt x="227" y="2"/>
                  </a:lnTo>
                  <a:lnTo>
                    <a:pt x="227" y="0"/>
                  </a:lnTo>
                  <a:lnTo>
                    <a:pt x="227" y="0"/>
                  </a:lnTo>
                  <a:lnTo>
                    <a:pt x="227" y="0"/>
                  </a:lnTo>
                  <a:lnTo>
                    <a:pt x="225" y="0"/>
                  </a:lnTo>
                  <a:lnTo>
                    <a:pt x="225" y="0"/>
                  </a:lnTo>
                  <a:lnTo>
                    <a:pt x="225" y="0"/>
                  </a:lnTo>
                  <a:lnTo>
                    <a:pt x="223" y="0"/>
                  </a:lnTo>
                  <a:lnTo>
                    <a:pt x="218" y="0"/>
                  </a:lnTo>
                  <a:lnTo>
                    <a:pt x="211" y="0"/>
                  </a:lnTo>
                  <a:lnTo>
                    <a:pt x="206" y="2"/>
                  </a:lnTo>
                  <a:lnTo>
                    <a:pt x="197" y="2"/>
                  </a:lnTo>
                  <a:lnTo>
                    <a:pt x="190" y="2"/>
                  </a:lnTo>
                  <a:lnTo>
                    <a:pt x="180" y="4"/>
                  </a:lnTo>
                  <a:lnTo>
                    <a:pt x="171" y="4"/>
                  </a:lnTo>
                  <a:lnTo>
                    <a:pt x="161" y="7"/>
                  </a:lnTo>
                  <a:lnTo>
                    <a:pt x="154" y="7"/>
                  </a:lnTo>
                  <a:lnTo>
                    <a:pt x="145" y="7"/>
                  </a:lnTo>
                  <a:lnTo>
                    <a:pt x="135" y="9"/>
                  </a:lnTo>
                  <a:lnTo>
                    <a:pt x="128" y="9"/>
                  </a:lnTo>
                  <a:lnTo>
                    <a:pt x="121" y="11"/>
                  </a:lnTo>
                  <a:lnTo>
                    <a:pt x="116" y="11"/>
                  </a:lnTo>
                  <a:lnTo>
                    <a:pt x="112" y="11"/>
                  </a:lnTo>
                  <a:lnTo>
                    <a:pt x="107" y="11"/>
                  </a:lnTo>
                  <a:lnTo>
                    <a:pt x="107" y="11"/>
                  </a:lnTo>
                  <a:lnTo>
                    <a:pt x="100" y="14"/>
                  </a:lnTo>
                  <a:lnTo>
                    <a:pt x="93" y="14"/>
                  </a:lnTo>
                  <a:lnTo>
                    <a:pt x="93" y="14"/>
                  </a:lnTo>
                  <a:lnTo>
                    <a:pt x="90" y="14"/>
                  </a:lnTo>
                  <a:lnTo>
                    <a:pt x="90" y="14"/>
                  </a:lnTo>
                  <a:lnTo>
                    <a:pt x="90" y="14"/>
                  </a:lnTo>
                  <a:lnTo>
                    <a:pt x="90" y="14"/>
                  </a:lnTo>
                  <a:lnTo>
                    <a:pt x="90" y="14"/>
                  </a:lnTo>
                  <a:lnTo>
                    <a:pt x="90" y="14"/>
                  </a:lnTo>
                  <a:lnTo>
                    <a:pt x="88" y="14"/>
                  </a:lnTo>
                  <a:lnTo>
                    <a:pt x="88" y="14"/>
                  </a:lnTo>
                  <a:lnTo>
                    <a:pt x="86" y="16"/>
                  </a:lnTo>
                  <a:lnTo>
                    <a:pt x="86" y="16"/>
                  </a:lnTo>
                  <a:lnTo>
                    <a:pt x="86" y="18"/>
                  </a:lnTo>
                  <a:lnTo>
                    <a:pt x="86" y="18"/>
                  </a:lnTo>
                  <a:lnTo>
                    <a:pt x="86" y="18"/>
                  </a:lnTo>
                  <a:lnTo>
                    <a:pt x="81" y="18"/>
                  </a:lnTo>
                  <a:lnTo>
                    <a:pt x="81" y="21"/>
                  </a:lnTo>
                  <a:lnTo>
                    <a:pt x="81" y="21"/>
                  </a:lnTo>
                  <a:lnTo>
                    <a:pt x="78" y="21"/>
                  </a:lnTo>
                  <a:lnTo>
                    <a:pt x="78" y="21"/>
                  </a:lnTo>
                  <a:lnTo>
                    <a:pt x="78" y="21"/>
                  </a:lnTo>
                  <a:lnTo>
                    <a:pt x="74" y="23"/>
                  </a:lnTo>
                  <a:lnTo>
                    <a:pt x="74" y="23"/>
                  </a:lnTo>
                  <a:lnTo>
                    <a:pt x="69" y="26"/>
                  </a:lnTo>
                  <a:lnTo>
                    <a:pt x="67" y="28"/>
                  </a:lnTo>
                  <a:lnTo>
                    <a:pt x="64" y="28"/>
                  </a:lnTo>
                  <a:lnTo>
                    <a:pt x="64" y="28"/>
                  </a:lnTo>
                  <a:lnTo>
                    <a:pt x="62" y="28"/>
                  </a:lnTo>
                  <a:lnTo>
                    <a:pt x="62" y="28"/>
                  </a:lnTo>
                  <a:lnTo>
                    <a:pt x="62" y="30"/>
                  </a:lnTo>
                  <a:lnTo>
                    <a:pt x="62" y="30"/>
                  </a:lnTo>
                  <a:lnTo>
                    <a:pt x="62" y="30"/>
                  </a:lnTo>
                  <a:lnTo>
                    <a:pt x="59" y="33"/>
                  </a:lnTo>
                  <a:lnTo>
                    <a:pt x="59" y="33"/>
                  </a:lnTo>
                  <a:lnTo>
                    <a:pt x="57" y="35"/>
                  </a:lnTo>
                  <a:lnTo>
                    <a:pt x="57" y="35"/>
                  </a:lnTo>
                  <a:lnTo>
                    <a:pt x="55" y="37"/>
                  </a:lnTo>
                  <a:lnTo>
                    <a:pt x="55" y="37"/>
                  </a:lnTo>
                  <a:lnTo>
                    <a:pt x="55" y="37"/>
                  </a:lnTo>
                  <a:lnTo>
                    <a:pt x="55" y="35"/>
                  </a:lnTo>
                  <a:lnTo>
                    <a:pt x="52" y="35"/>
                  </a:lnTo>
                  <a:lnTo>
                    <a:pt x="50" y="37"/>
                  </a:lnTo>
                  <a:lnTo>
                    <a:pt x="22" y="52"/>
                  </a:lnTo>
                  <a:lnTo>
                    <a:pt x="19" y="52"/>
                  </a:lnTo>
                  <a:lnTo>
                    <a:pt x="19" y="52"/>
                  </a:lnTo>
                  <a:lnTo>
                    <a:pt x="19" y="54"/>
                  </a:lnTo>
                  <a:lnTo>
                    <a:pt x="19" y="54"/>
                  </a:lnTo>
                  <a:lnTo>
                    <a:pt x="19" y="56"/>
                  </a:lnTo>
                  <a:lnTo>
                    <a:pt x="19" y="56"/>
                  </a:lnTo>
                  <a:lnTo>
                    <a:pt x="15" y="59"/>
                  </a:lnTo>
                  <a:lnTo>
                    <a:pt x="15" y="59"/>
                  </a:lnTo>
                  <a:lnTo>
                    <a:pt x="10" y="63"/>
                  </a:lnTo>
                  <a:lnTo>
                    <a:pt x="10" y="63"/>
                  </a:lnTo>
                  <a:lnTo>
                    <a:pt x="10" y="66"/>
                  </a:lnTo>
                  <a:lnTo>
                    <a:pt x="7" y="71"/>
                  </a:lnTo>
                  <a:lnTo>
                    <a:pt x="7" y="73"/>
                  </a:lnTo>
                  <a:lnTo>
                    <a:pt x="7" y="73"/>
                  </a:lnTo>
                  <a:lnTo>
                    <a:pt x="5" y="75"/>
                  </a:lnTo>
                  <a:lnTo>
                    <a:pt x="5" y="75"/>
                  </a:lnTo>
                  <a:lnTo>
                    <a:pt x="3" y="78"/>
                  </a:lnTo>
                  <a:lnTo>
                    <a:pt x="3" y="80"/>
                  </a:lnTo>
                  <a:lnTo>
                    <a:pt x="3" y="80"/>
                  </a:lnTo>
                  <a:lnTo>
                    <a:pt x="3" y="80"/>
                  </a:lnTo>
                  <a:lnTo>
                    <a:pt x="3" y="82"/>
                  </a:lnTo>
                  <a:lnTo>
                    <a:pt x="3" y="82"/>
                  </a:lnTo>
                  <a:lnTo>
                    <a:pt x="0" y="85"/>
                  </a:lnTo>
                  <a:lnTo>
                    <a:pt x="0" y="92"/>
                  </a:lnTo>
                  <a:lnTo>
                    <a:pt x="5" y="94"/>
                  </a:lnTo>
                  <a:lnTo>
                    <a:pt x="15" y="99"/>
                  </a:lnTo>
                  <a:lnTo>
                    <a:pt x="19" y="101"/>
                  </a:lnTo>
                  <a:lnTo>
                    <a:pt x="22" y="99"/>
                  </a:lnTo>
                  <a:lnTo>
                    <a:pt x="22" y="99"/>
                  </a:lnTo>
                  <a:lnTo>
                    <a:pt x="22" y="101"/>
                  </a:lnTo>
                  <a:lnTo>
                    <a:pt x="24" y="104"/>
                  </a:lnTo>
                  <a:lnTo>
                    <a:pt x="26" y="104"/>
                  </a:lnTo>
                  <a:lnTo>
                    <a:pt x="31" y="106"/>
                  </a:lnTo>
                  <a:lnTo>
                    <a:pt x="33" y="108"/>
                  </a:lnTo>
                  <a:lnTo>
                    <a:pt x="33" y="111"/>
                  </a:lnTo>
                  <a:lnTo>
                    <a:pt x="36" y="113"/>
                  </a:lnTo>
                  <a:lnTo>
                    <a:pt x="41" y="113"/>
                  </a:lnTo>
                  <a:lnTo>
                    <a:pt x="45" y="113"/>
                  </a:lnTo>
                  <a:lnTo>
                    <a:pt x="52" y="111"/>
                  </a:lnTo>
                  <a:lnTo>
                    <a:pt x="57" y="113"/>
                  </a:lnTo>
                  <a:lnTo>
                    <a:pt x="57" y="116"/>
                  </a:lnTo>
                  <a:lnTo>
                    <a:pt x="59" y="120"/>
                  </a:lnTo>
                  <a:lnTo>
                    <a:pt x="62" y="123"/>
                  </a:lnTo>
                  <a:lnTo>
                    <a:pt x="62" y="125"/>
                  </a:lnTo>
                  <a:lnTo>
                    <a:pt x="69" y="132"/>
                  </a:lnTo>
                  <a:lnTo>
                    <a:pt x="71" y="134"/>
                  </a:lnTo>
                  <a:lnTo>
                    <a:pt x="74" y="146"/>
                  </a:lnTo>
                  <a:lnTo>
                    <a:pt x="76" y="146"/>
                  </a:lnTo>
                  <a:lnTo>
                    <a:pt x="76" y="149"/>
                  </a:lnTo>
                  <a:lnTo>
                    <a:pt x="78" y="149"/>
                  </a:lnTo>
                  <a:lnTo>
                    <a:pt x="81" y="151"/>
                  </a:lnTo>
                  <a:lnTo>
                    <a:pt x="83" y="151"/>
                  </a:lnTo>
                  <a:lnTo>
                    <a:pt x="83" y="153"/>
                  </a:lnTo>
                  <a:lnTo>
                    <a:pt x="86" y="153"/>
                  </a:lnTo>
                  <a:lnTo>
                    <a:pt x="86" y="156"/>
                  </a:lnTo>
                  <a:lnTo>
                    <a:pt x="88" y="158"/>
                  </a:lnTo>
                  <a:lnTo>
                    <a:pt x="90" y="160"/>
                  </a:lnTo>
                  <a:lnTo>
                    <a:pt x="90" y="160"/>
                  </a:lnTo>
                  <a:lnTo>
                    <a:pt x="93" y="163"/>
                  </a:lnTo>
                  <a:lnTo>
                    <a:pt x="95" y="168"/>
                  </a:lnTo>
                  <a:lnTo>
                    <a:pt x="95" y="170"/>
                  </a:lnTo>
                  <a:lnTo>
                    <a:pt x="97" y="170"/>
                  </a:lnTo>
                  <a:lnTo>
                    <a:pt x="100" y="170"/>
                  </a:lnTo>
                  <a:lnTo>
                    <a:pt x="100" y="170"/>
                  </a:lnTo>
                  <a:lnTo>
                    <a:pt x="102" y="172"/>
                  </a:lnTo>
                  <a:lnTo>
                    <a:pt x="104" y="175"/>
                  </a:lnTo>
                  <a:lnTo>
                    <a:pt x="107" y="177"/>
                  </a:lnTo>
                  <a:lnTo>
                    <a:pt x="112" y="179"/>
                  </a:lnTo>
                  <a:lnTo>
                    <a:pt x="114" y="179"/>
                  </a:lnTo>
                  <a:lnTo>
                    <a:pt x="119" y="182"/>
                  </a:lnTo>
                  <a:lnTo>
                    <a:pt x="123" y="184"/>
                  </a:lnTo>
                  <a:lnTo>
                    <a:pt x="130" y="189"/>
                  </a:lnTo>
                  <a:lnTo>
                    <a:pt x="133" y="191"/>
                  </a:lnTo>
                  <a:lnTo>
                    <a:pt x="135" y="196"/>
                  </a:lnTo>
                  <a:lnTo>
                    <a:pt x="138" y="198"/>
                  </a:lnTo>
                  <a:lnTo>
                    <a:pt x="138" y="201"/>
                  </a:lnTo>
                  <a:lnTo>
                    <a:pt x="140" y="205"/>
                  </a:lnTo>
                  <a:lnTo>
                    <a:pt x="142" y="205"/>
                  </a:lnTo>
                  <a:lnTo>
                    <a:pt x="145" y="208"/>
                  </a:lnTo>
                  <a:lnTo>
                    <a:pt x="147" y="208"/>
                  </a:lnTo>
                  <a:lnTo>
                    <a:pt x="154" y="208"/>
                  </a:lnTo>
                  <a:lnTo>
                    <a:pt x="154" y="210"/>
                  </a:lnTo>
                  <a:lnTo>
                    <a:pt x="159" y="210"/>
                  </a:lnTo>
                  <a:lnTo>
                    <a:pt x="164" y="215"/>
                  </a:lnTo>
                  <a:lnTo>
                    <a:pt x="166" y="217"/>
                  </a:lnTo>
                  <a:lnTo>
                    <a:pt x="171" y="220"/>
                  </a:lnTo>
                  <a:lnTo>
                    <a:pt x="171" y="222"/>
                  </a:lnTo>
                  <a:lnTo>
                    <a:pt x="171" y="224"/>
                  </a:lnTo>
                  <a:lnTo>
                    <a:pt x="173" y="224"/>
                  </a:lnTo>
                  <a:lnTo>
                    <a:pt x="173" y="227"/>
                  </a:lnTo>
                  <a:lnTo>
                    <a:pt x="171" y="227"/>
                  </a:lnTo>
                  <a:lnTo>
                    <a:pt x="171" y="229"/>
                  </a:lnTo>
                  <a:lnTo>
                    <a:pt x="173" y="231"/>
                  </a:lnTo>
                  <a:lnTo>
                    <a:pt x="173" y="231"/>
                  </a:lnTo>
                  <a:lnTo>
                    <a:pt x="173" y="234"/>
                  </a:lnTo>
                  <a:lnTo>
                    <a:pt x="178" y="239"/>
                  </a:lnTo>
                  <a:lnTo>
                    <a:pt x="180" y="239"/>
                  </a:lnTo>
                  <a:lnTo>
                    <a:pt x="180" y="239"/>
                  </a:lnTo>
                  <a:lnTo>
                    <a:pt x="180" y="239"/>
                  </a:lnTo>
                  <a:lnTo>
                    <a:pt x="180" y="236"/>
                  </a:lnTo>
                  <a:lnTo>
                    <a:pt x="182" y="239"/>
                  </a:lnTo>
                  <a:lnTo>
                    <a:pt x="182" y="239"/>
                  </a:lnTo>
                  <a:lnTo>
                    <a:pt x="182" y="239"/>
                  </a:lnTo>
                  <a:lnTo>
                    <a:pt x="182" y="241"/>
                  </a:lnTo>
                  <a:lnTo>
                    <a:pt x="185" y="241"/>
                  </a:lnTo>
                  <a:lnTo>
                    <a:pt x="185" y="243"/>
                  </a:lnTo>
                  <a:lnTo>
                    <a:pt x="185" y="243"/>
                  </a:lnTo>
                  <a:lnTo>
                    <a:pt x="182" y="246"/>
                  </a:lnTo>
                  <a:lnTo>
                    <a:pt x="185" y="248"/>
                  </a:lnTo>
                  <a:lnTo>
                    <a:pt x="187" y="248"/>
                  </a:lnTo>
                  <a:lnTo>
                    <a:pt x="190" y="248"/>
                  </a:lnTo>
                  <a:lnTo>
                    <a:pt x="192" y="248"/>
                  </a:lnTo>
                  <a:lnTo>
                    <a:pt x="192" y="250"/>
                  </a:lnTo>
                  <a:lnTo>
                    <a:pt x="194" y="255"/>
                  </a:lnTo>
                  <a:lnTo>
                    <a:pt x="194" y="255"/>
                  </a:lnTo>
                  <a:lnTo>
                    <a:pt x="199" y="258"/>
                  </a:lnTo>
                  <a:lnTo>
                    <a:pt x="209" y="260"/>
                  </a:lnTo>
                  <a:lnTo>
                    <a:pt x="213" y="262"/>
                  </a:lnTo>
                  <a:lnTo>
                    <a:pt x="216" y="265"/>
                  </a:lnTo>
                  <a:lnTo>
                    <a:pt x="218" y="265"/>
                  </a:lnTo>
                  <a:lnTo>
                    <a:pt x="220" y="265"/>
                  </a:lnTo>
                  <a:lnTo>
                    <a:pt x="223" y="267"/>
                  </a:lnTo>
                  <a:lnTo>
                    <a:pt x="223" y="267"/>
                  </a:lnTo>
                  <a:lnTo>
                    <a:pt x="225" y="269"/>
                  </a:lnTo>
                  <a:lnTo>
                    <a:pt x="225" y="272"/>
                  </a:lnTo>
                  <a:lnTo>
                    <a:pt x="225" y="276"/>
                  </a:lnTo>
                  <a:lnTo>
                    <a:pt x="225" y="279"/>
                  </a:lnTo>
                  <a:lnTo>
                    <a:pt x="227" y="279"/>
                  </a:lnTo>
                  <a:lnTo>
                    <a:pt x="235" y="288"/>
                  </a:lnTo>
                  <a:lnTo>
                    <a:pt x="237" y="291"/>
                  </a:lnTo>
                  <a:lnTo>
                    <a:pt x="237" y="293"/>
                  </a:lnTo>
                  <a:lnTo>
                    <a:pt x="237" y="295"/>
                  </a:lnTo>
                  <a:lnTo>
                    <a:pt x="237" y="298"/>
                  </a:lnTo>
                  <a:lnTo>
                    <a:pt x="239" y="298"/>
                  </a:lnTo>
                  <a:lnTo>
                    <a:pt x="239" y="300"/>
                  </a:lnTo>
                  <a:lnTo>
                    <a:pt x="239" y="302"/>
                  </a:lnTo>
                  <a:lnTo>
                    <a:pt x="239" y="302"/>
                  </a:lnTo>
                  <a:lnTo>
                    <a:pt x="239" y="305"/>
                  </a:lnTo>
                  <a:lnTo>
                    <a:pt x="239" y="305"/>
                  </a:lnTo>
                  <a:lnTo>
                    <a:pt x="239" y="307"/>
                  </a:lnTo>
                  <a:lnTo>
                    <a:pt x="242" y="307"/>
                  </a:lnTo>
                  <a:lnTo>
                    <a:pt x="242" y="307"/>
                  </a:lnTo>
                  <a:lnTo>
                    <a:pt x="242" y="307"/>
                  </a:lnTo>
                  <a:lnTo>
                    <a:pt x="242" y="310"/>
                  </a:lnTo>
                  <a:lnTo>
                    <a:pt x="242" y="312"/>
                  </a:lnTo>
                  <a:lnTo>
                    <a:pt x="242" y="314"/>
                  </a:lnTo>
                  <a:lnTo>
                    <a:pt x="242" y="314"/>
                  </a:lnTo>
                  <a:lnTo>
                    <a:pt x="244" y="317"/>
                  </a:lnTo>
                  <a:lnTo>
                    <a:pt x="246" y="319"/>
                  </a:lnTo>
                  <a:lnTo>
                    <a:pt x="246" y="319"/>
                  </a:lnTo>
                  <a:lnTo>
                    <a:pt x="249" y="319"/>
                  </a:lnTo>
                  <a:lnTo>
                    <a:pt x="253" y="319"/>
                  </a:lnTo>
                  <a:lnTo>
                    <a:pt x="253" y="319"/>
                  </a:lnTo>
                  <a:lnTo>
                    <a:pt x="256" y="321"/>
                  </a:lnTo>
                  <a:lnTo>
                    <a:pt x="256" y="321"/>
                  </a:lnTo>
                  <a:lnTo>
                    <a:pt x="258" y="324"/>
                  </a:lnTo>
                  <a:lnTo>
                    <a:pt x="258" y="324"/>
                  </a:lnTo>
                  <a:lnTo>
                    <a:pt x="258" y="324"/>
                  </a:lnTo>
                  <a:lnTo>
                    <a:pt x="261" y="324"/>
                  </a:lnTo>
                  <a:lnTo>
                    <a:pt x="261" y="324"/>
                  </a:lnTo>
                  <a:lnTo>
                    <a:pt x="263" y="326"/>
                  </a:lnTo>
                  <a:lnTo>
                    <a:pt x="263" y="326"/>
                  </a:lnTo>
                  <a:lnTo>
                    <a:pt x="263" y="329"/>
                  </a:lnTo>
                  <a:lnTo>
                    <a:pt x="265" y="329"/>
                  </a:lnTo>
                  <a:lnTo>
                    <a:pt x="268" y="329"/>
                  </a:lnTo>
                  <a:lnTo>
                    <a:pt x="268" y="331"/>
                  </a:lnTo>
                  <a:lnTo>
                    <a:pt x="268" y="336"/>
                  </a:lnTo>
                  <a:lnTo>
                    <a:pt x="272" y="345"/>
                  </a:lnTo>
                  <a:lnTo>
                    <a:pt x="275" y="345"/>
                  </a:lnTo>
                  <a:lnTo>
                    <a:pt x="277" y="345"/>
                  </a:lnTo>
                  <a:lnTo>
                    <a:pt x="277" y="347"/>
                  </a:lnTo>
                  <a:lnTo>
                    <a:pt x="277" y="350"/>
                  </a:lnTo>
                  <a:lnTo>
                    <a:pt x="277" y="352"/>
                  </a:lnTo>
                  <a:lnTo>
                    <a:pt x="277" y="355"/>
                  </a:lnTo>
                  <a:lnTo>
                    <a:pt x="277" y="355"/>
                  </a:lnTo>
                  <a:lnTo>
                    <a:pt x="277" y="357"/>
                  </a:lnTo>
                  <a:lnTo>
                    <a:pt x="277" y="359"/>
                  </a:lnTo>
                  <a:lnTo>
                    <a:pt x="277" y="359"/>
                  </a:lnTo>
                  <a:lnTo>
                    <a:pt x="277" y="362"/>
                  </a:lnTo>
                  <a:lnTo>
                    <a:pt x="277" y="364"/>
                  </a:lnTo>
                  <a:lnTo>
                    <a:pt x="277" y="364"/>
                  </a:lnTo>
                  <a:lnTo>
                    <a:pt x="279" y="369"/>
                  </a:lnTo>
                  <a:lnTo>
                    <a:pt x="279" y="369"/>
                  </a:lnTo>
                  <a:lnTo>
                    <a:pt x="279" y="369"/>
                  </a:lnTo>
                  <a:lnTo>
                    <a:pt x="279" y="369"/>
                  </a:lnTo>
                  <a:lnTo>
                    <a:pt x="282" y="371"/>
                  </a:lnTo>
                  <a:lnTo>
                    <a:pt x="282" y="371"/>
                  </a:lnTo>
                  <a:lnTo>
                    <a:pt x="282" y="371"/>
                  </a:lnTo>
                  <a:lnTo>
                    <a:pt x="284" y="371"/>
                  </a:lnTo>
                  <a:lnTo>
                    <a:pt x="287" y="376"/>
                  </a:lnTo>
                  <a:lnTo>
                    <a:pt x="287" y="376"/>
                  </a:lnTo>
                  <a:lnTo>
                    <a:pt x="294" y="374"/>
                  </a:lnTo>
                  <a:lnTo>
                    <a:pt x="296" y="374"/>
                  </a:lnTo>
                  <a:lnTo>
                    <a:pt x="301" y="376"/>
                  </a:lnTo>
                  <a:lnTo>
                    <a:pt x="301" y="376"/>
                  </a:lnTo>
                  <a:lnTo>
                    <a:pt x="303" y="378"/>
                  </a:lnTo>
                  <a:lnTo>
                    <a:pt x="303" y="378"/>
                  </a:lnTo>
                  <a:lnTo>
                    <a:pt x="305" y="378"/>
                  </a:lnTo>
                  <a:lnTo>
                    <a:pt x="308" y="378"/>
                  </a:lnTo>
                  <a:lnTo>
                    <a:pt x="308" y="378"/>
                  </a:lnTo>
                  <a:lnTo>
                    <a:pt x="308" y="378"/>
                  </a:lnTo>
                  <a:lnTo>
                    <a:pt x="308" y="376"/>
                  </a:lnTo>
                  <a:lnTo>
                    <a:pt x="308" y="374"/>
                  </a:lnTo>
                  <a:lnTo>
                    <a:pt x="313" y="369"/>
                  </a:lnTo>
                  <a:lnTo>
                    <a:pt x="313" y="364"/>
                  </a:lnTo>
                  <a:lnTo>
                    <a:pt x="313" y="362"/>
                  </a:lnTo>
                  <a:lnTo>
                    <a:pt x="313" y="362"/>
                  </a:lnTo>
                  <a:lnTo>
                    <a:pt x="315" y="359"/>
                  </a:lnTo>
                  <a:lnTo>
                    <a:pt x="315" y="357"/>
                  </a:lnTo>
                  <a:lnTo>
                    <a:pt x="315" y="355"/>
                  </a:lnTo>
                  <a:lnTo>
                    <a:pt x="315" y="352"/>
                  </a:lnTo>
                  <a:lnTo>
                    <a:pt x="315" y="352"/>
                  </a:lnTo>
                  <a:lnTo>
                    <a:pt x="315" y="350"/>
                  </a:lnTo>
                  <a:lnTo>
                    <a:pt x="317" y="355"/>
                  </a:lnTo>
                  <a:lnTo>
                    <a:pt x="315" y="364"/>
                  </a:lnTo>
                  <a:lnTo>
                    <a:pt x="315" y="369"/>
                  </a:lnTo>
                  <a:lnTo>
                    <a:pt x="322" y="362"/>
                  </a:lnTo>
                  <a:lnTo>
                    <a:pt x="324" y="357"/>
                  </a:lnTo>
                  <a:lnTo>
                    <a:pt x="327" y="352"/>
                  </a:lnTo>
                  <a:lnTo>
                    <a:pt x="327" y="352"/>
                  </a:lnTo>
                  <a:lnTo>
                    <a:pt x="324" y="350"/>
                  </a:lnTo>
                  <a:lnTo>
                    <a:pt x="324" y="347"/>
                  </a:lnTo>
                  <a:lnTo>
                    <a:pt x="322" y="347"/>
                  </a:lnTo>
                  <a:lnTo>
                    <a:pt x="320" y="347"/>
                  </a:lnTo>
                  <a:lnTo>
                    <a:pt x="320" y="347"/>
                  </a:lnTo>
                  <a:lnTo>
                    <a:pt x="315" y="343"/>
                  </a:lnTo>
                  <a:lnTo>
                    <a:pt x="313" y="343"/>
                  </a:lnTo>
                  <a:lnTo>
                    <a:pt x="313" y="343"/>
                  </a:lnTo>
                  <a:lnTo>
                    <a:pt x="313" y="340"/>
                  </a:lnTo>
                  <a:lnTo>
                    <a:pt x="313" y="338"/>
                  </a:lnTo>
                  <a:lnTo>
                    <a:pt x="310" y="333"/>
                  </a:lnTo>
                  <a:lnTo>
                    <a:pt x="308" y="331"/>
                  </a:lnTo>
                  <a:lnTo>
                    <a:pt x="305" y="326"/>
                  </a:lnTo>
                  <a:lnTo>
                    <a:pt x="305" y="324"/>
                  </a:lnTo>
                  <a:lnTo>
                    <a:pt x="305" y="321"/>
                  </a:lnTo>
                  <a:lnTo>
                    <a:pt x="305" y="321"/>
                  </a:lnTo>
                  <a:lnTo>
                    <a:pt x="303" y="317"/>
                  </a:lnTo>
                  <a:lnTo>
                    <a:pt x="301" y="317"/>
                  </a:lnTo>
                  <a:lnTo>
                    <a:pt x="301" y="317"/>
                  </a:lnTo>
                  <a:lnTo>
                    <a:pt x="303" y="314"/>
                  </a:lnTo>
                  <a:lnTo>
                    <a:pt x="303" y="317"/>
                  </a:lnTo>
                  <a:lnTo>
                    <a:pt x="305" y="317"/>
                  </a:lnTo>
                  <a:lnTo>
                    <a:pt x="305" y="319"/>
                  </a:lnTo>
                  <a:lnTo>
                    <a:pt x="308" y="319"/>
                  </a:lnTo>
                  <a:lnTo>
                    <a:pt x="310" y="319"/>
                  </a:lnTo>
                  <a:lnTo>
                    <a:pt x="310" y="321"/>
                  </a:lnTo>
                  <a:lnTo>
                    <a:pt x="308" y="324"/>
                  </a:lnTo>
                  <a:lnTo>
                    <a:pt x="310" y="326"/>
                  </a:lnTo>
                  <a:lnTo>
                    <a:pt x="310" y="329"/>
                  </a:lnTo>
                  <a:lnTo>
                    <a:pt x="315" y="336"/>
                  </a:lnTo>
                  <a:lnTo>
                    <a:pt x="322" y="340"/>
                  </a:lnTo>
                  <a:lnTo>
                    <a:pt x="324" y="343"/>
                  </a:lnTo>
                  <a:lnTo>
                    <a:pt x="327" y="340"/>
                  </a:lnTo>
                  <a:lnTo>
                    <a:pt x="327" y="338"/>
                  </a:lnTo>
                  <a:lnTo>
                    <a:pt x="324" y="338"/>
                  </a:lnTo>
                  <a:lnTo>
                    <a:pt x="324" y="336"/>
                  </a:lnTo>
                  <a:lnTo>
                    <a:pt x="324" y="336"/>
                  </a:lnTo>
                  <a:lnTo>
                    <a:pt x="322" y="326"/>
                  </a:lnTo>
                  <a:lnTo>
                    <a:pt x="322" y="324"/>
                  </a:lnTo>
                  <a:lnTo>
                    <a:pt x="322" y="324"/>
                  </a:lnTo>
                  <a:lnTo>
                    <a:pt x="322" y="324"/>
                  </a:lnTo>
                  <a:lnTo>
                    <a:pt x="322" y="321"/>
                  </a:lnTo>
                  <a:lnTo>
                    <a:pt x="322" y="324"/>
                  </a:lnTo>
                  <a:lnTo>
                    <a:pt x="322" y="324"/>
                  </a:lnTo>
                  <a:lnTo>
                    <a:pt x="322" y="324"/>
                  </a:lnTo>
                  <a:lnTo>
                    <a:pt x="320" y="321"/>
                  </a:lnTo>
                  <a:lnTo>
                    <a:pt x="324" y="321"/>
                  </a:lnTo>
                  <a:lnTo>
                    <a:pt x="324" y="324"/>
                  </a:lnTo>
                  <a:lnTo>
                    <a:pt x="324" y="333"/>
                  </a:lnTo>
                  <a:lnTo>
                    <a:pt x="324" y="333"/>
                  </a:lnTo>
                  <a:lnTo>
                    <a:pt x="329" y="331"/>
                  </a:lnTo>
                  <a:lnTo>
                    <a:pt x="329" y="338"/>
                  </a:lnTo>
                  <a:lnTo>
                    <a:pt x="329" y="343"/>
                  </a:lnTo>
                  <a:lnTo>
                    <a:pt x="329" y="345"/>
                  </a:lnTo>
                  <a:lnTo>
                    <a:pt x="332" y="345"/>
                  </a:lnTo>
                  <a:lnTo>
                    <a:pt x="334" y="343"/>
                  </a:lnTo>
                  <a:lnTo>
                    <a:pt x="336" y="343"/>
                  </a:lnTo>
                  <a:lnTo>
                    <a:pt x="336" y="343"/>
                  </a:lnTo>
                  <a:lnTo>
                    <a:pt x="339" y="343"/>
                  </a:lnTo>
                  <a:lnTo>
                    <a:pt x="346" y="336"/>
                  </a:lnTo>
                  <a:lnTo>
                    <a:pt x="346" y="333"/>
                  </a:lnTo>
                  <a:lnTo>
                    <a:pt x="343" y="333"/>
                  </a:lnTo>
                  <a:lnTo>
                    <a:pt x="346" y="333"/>
                  </a:lnTo>
                  <a:lnTo>
                    <a:pt x="346" y="333"/>
                  </a:lnTo>
                  <a:lnTo>
                    <a:pt x="346" y="331"/>
                  </a:lnTo>
                  <a:lnTo>
                    <a:pt x="346" y="331"/>
                  </a:lnTo>
                  <a:lnTo>
                    <a:pt x="346" y="331"/>
                  </a:lnTo>
                  <a:lnTo>
                    <a:pt x="348" y="331"/>
                  </a:lnTo>
                  <a:lnTo>
                    <a:pt x="348" y="329"/>
                  </a:lnTo>
                  <a:lnTo>
                    <a:pt x="348" y="326"/>
                  </a:lnTo>
                  <a:lnTo>
                    <a:pt x="348" y="324"/>
                  </a:lnTo>
                  <a:lnTo>
                    <a:pt x="348" y="324"/>
                  </a:lnTo>
                  <a:lnTo>
                    <a:pt x="348" y="326"/>
                  </a:lnTo>
                  <a:lnTo>
                    <a:pt x="346" y="326"/>
                  </a:lnTo>
                  <a:lnTo>
                    <a:pt x="346" y="329"/>
                  </a:lnTo>
                  <a:lnTo>
                    <a:pt x="343" y="329"/>
                  </a:lnTo>
                  <a:lnTo>
                    <a:pt x="341" y="331"/>
                  </a:lnTo>
                  <a:lnTo>
                    <a:pt x="339" y="333"/>
                  </a:lnTo>
                  <a:lnTo>
                    <a:pt x="336" y="333"/>
                  </a:lnTo>
                  <a:lnTo>
                    <a:pt x="336" y="333"/>
                  </a:lnTo>
                  <a:lnTo>
                    <a:pt x="339" y="331"/>
                  </a:lnTo>
                  <a:lnTo>
                    <a:pt x="341" y="329"/>
                  </a:lnTo>
                  <a:lnTo>
                    <a:pt x="346" y="326"/>
                  </a:lnTo>
                  <a:lnTo>
                    <a:pt x="346" y="324"/>
                  </a:lnTo>
                  <a:lnTo>
                    <a:pt x="343" y="321"/>
                  </a:lnTo>
                  <a:lnTo>
                    <a:pt x="341" y="319"/>
                  </a:lnTo>
                  <a:lnTo>
                    <a:pt x="332" y="321"/>
                  </a:lnTo>
                  <a:lnTo>
                    <a:pt x="334" y="319"/>
                  </a:lnTo>
                  <a:lnTo>
                    <a:pt x="336" y="319"/>
                  </a:lnTo>
                  <a:lnTo>
                    <a:pt x="339" y="317"/>
                  </a:lnTo>
                  <a:lnTo>
                    <a:pt x="341" y="317"/>
                  </a:lnTo>
                  <a:lnTo>
                    <a:pt x="341" y="317"/>
                  </a:lnTo>
                  <a:lnTo>
                    <a:pt x="341" y="317"/>
                  </a:lnTo>
                  <a:lnTo>
                    <a:pt x="336" y="314"/>
                  </a:lnTo>
                  <a:lnTo>
                    <a:pt x="336" y="314"/>
                  </a:lnTo>
                  <a:lnTo>
                    <a:pt x="334" y="314"/>
                  </a:lnTo>
                  <a:lnTo>
                    <a:pt x="334" y="317"/>
                  </a:lnTo>
                  <a:lnTo>
                    <a:pt x="332" y="317"/>
                  </a:lnTo>
                  <a:lnTo>
                    <a:pt x="322" y="317"/>
                  </a:lnTo>
                  <a:lnTo>
                    <a:pt x="320" y="317"/>
                  </a:lnTo>
                  <a:lnTo>
                    <a:pt x="320" y="317"/>
                  </a:lnTo>
                  <a:lnTo>
                    <a:pt x="320" y="317"/>
                  </a:lnTo>
                  <a:lnTo>
                    <a:pt x="320" y="314"/>
                  </a:lnTo>
                  <a:lnTo>
                    <a:pt x="322" y="314"/>
                  </a:lnTo>
                  <a:lnTo>
                    <a:pt x="324" y="314"/>
                  </a:lnTo>
                  <a:lnTo>
                    <a:pt x="332" y="314"/>
                  </a:lnTo>
                  <a:lnTo>
                    <a:pt x="334" y="312"/>
                  </a:lnTo>
                  <a:lnTo>
                    <a:pt x="334" y="312"/>
                  </a:lnTo>
                  <a:lnTo>
                    <a:pt x="334" y="310"/>
                  </a:lnTo>
                  <a:lnTo>
                    <a:pt x="334" y="310"/>
                  </a:lnTo>
                  <a:lnTo>
                    <a:pt x="334" y="307"/>
                  </a:lnTo>
                  <a:lnTo>
                    <a:pt x="334" y="307"/>
                  </a:lnTo>
                  <a:lnTo>
                    <a:pt x="334" y="310"/>
                  </a:lnTo>
                  <a:lnTo>
                    <a:pt x="336" y="310"/>
                  </a:lnTo>
                  <a:lnTo>
                    <a:pt x="341" y="312"/>
                  </a:lnTo>
                  <a:lnTo>
                    <a:pt x="341" y="312"/>
                  </a:lnTo>
                  <a:lnTo>
                    <a:pt x="343" y="312"/>
                  </a:lnTo>
                  <a:lnTo>
                    <a:pt x="346" y="312"/>
                  </a:lnTo>
                  <a:lnTo>
                    <a:pt x="346" y="314"/>
                  </a:lnTo>
                  <a:lnTo>
                    <a:pt x="348" y="314"/>
                  </a:lnTo>
                  <a:lnTo>
                    <a:pt x="348" y="314"/>
                  </a:lnTo>
                  <a:lnTo>
                    <a:pt x="350" y="314"/>
                  </a:lnTo>
                  <a:lnTo>
                    <a:pt x="353" y="314"/>
                  </a:lnTo>
                  <a:lnTo>
                    <a:pt x="353" y="312"/>
                  </a:lnTo>
                  <a:lnTo>
                    <a:pt x="353" y="310"/>
                  </a:lnTo>
                  <a:lnTo>
                    <a:pt x="353" y="307"/>
                  </a:lnTo>
                  <a:lnTo>
                    <a:pt x="353" y="307"/>
                  </a:lnTo>
                  <a:lnTo>
                    <a:pt x="353" y="310"/>
                  </a:lnTo>
                  <a:lnTo>
                    <a:pt x="355" y="310"/>
                  </a:lnTo>
                  <a:lnTo>
                    <a:pt x="355" y="312"/>
                  </a:lnTo>
                  <a:lnTo>
                    <a:pt x="358" y="312"/>
                  </a:lnTo>
                  <a:lnTo>
                    <a:pt x="358" y="312"/>
                  </a:lnTo>
                  <a:lnTo>
                    <a:pt x="358" y="312"/>
                  </a:lnTo>
                  <a:lnTo>
                    <a:pt x="360" y="310"/>
                  </a:lnTo>
                  <a:lnTo>
                    <a:pt x="365" y="305"/>
                  </a:lnTo>
                  <a:lnTo>
                    <a:pt x="367" y="302"/>
                  </a:lnTo>
                  <a:lnTo>
                    <a:pt x="367" y="302"/>
                  </a:lnTo>
                  <a:lnTo>
                    <a:pt x="367" y="300"/>
                  </a:lnTo>
                  <a:lnTo>
                    <a:pt x="369" y="300"/>
                  </a:lnTo>
                  <a:lnTo>
                    <a:pt x="367" y="300"/>
                  </a:lnTo>
                  <a:lnTo>
                    <a:pt x="367" y="300"/>
                  </a:lnTo>
                  <a:lnTo>
                    <a:pt x="362" y="295"/>
                  </a:lnTo>
                  <a:lnTo>
                    <a:pt x="360" y="295"/>
                  </a:lnTo>
                  <a:lnTo>
                    <a:pt x="362" y="295"/>
                  </a:lnTo>
                  <a:lnTo>
                    <a:pt x="365" y="295"/>
                  </a:lnTo>
                  <a:lnTo>
                    <a:pt x="367" y="298"/>
                  </a:lnTo>
                  <a:lnTo>
                    <a:pt x="372" y="300"/>
                  </a:lnTo>
                  <a:lnTo>
                    <a:pt x="372" y="300"/>
                  </a:lnTo>
                  <a:lnTo>
                    <a:pt x="374" y="298"/>
                  </a:lnTo>
                  <a:lnTo>
                    <a:pt x="376" y="295"/>
                  </a:lnTo>
                  <a:lnTo>
                    <a:pt x="379" y="295"/>
                  </a:lnTo>
                  <a:lnTo>
                    <a:pt x="381" y="293"/>
                  </a:lnTo>
                  <a:lnTo>
                    <a:pt x="388" y="291"/>
                  </a:lnTo>
                  <a:lnTo>
                    <a:pt x="388" y="291"/>
                  </a:lnTo>
                  <a:lnTo>
                    <a:pt x="388" y="288"/>
                  </a:lnTo>
                  <a:lnTo>
                    <a:pt x="386" y="288"/>
                  </a:lnTo>
                  <a:lnTo>
                    <a:pt x="384" y="286"/>
                  </a:lnTo>
                  <a:lnTo>
                    <a:pt x="386" y="286"/>
                  </a:lnTo>
                  <a:lnTo>
                    <a:pt x="386" y="286"/>
                  </a:lnTo>
                  <a:lnTo>
                    <a:pt x="388" y="286"/>
                  </a:lnTo>
                  <a:lnTo>
                    <a:pt x="393" y="286"/>
                  </a:lnTo>
                  <a:lnTo>
                    <a:pt x="393" y="286"/>
                  </a:lnTo>
                  <a:lnTo>
                    <a:pt x="398" y="279"/>
                  </a:lnTo>
                  <a:lnTo>
                    <a:pt x="400" y="276"/>
                  </a:lnTo>
                  <a:lnTo>
                    <a:pt x="398" y="274"/>
                  </a:lnTo>
                  <a:lnTo>
                    <a:pt x="398" y="274"/>
                  </a:lnTo>
                  <a:lnTo>
                    <a:pt x="398" y="274"/>
                  </a:lnTo>
                  <a:lnTo>
                    <a:pt x="398" y="274"/>
                  </a:lnTo>
                  <a:lnTo>
                    <a:pt x="395" y="274"/>
                  </a:lnTo>
                  <a:lnTo>
                    <a:pt x="395" y="272"/>
                  </a:lnTo>
                  <a:lnTo>
                    <a:pt x="395" y="272"/>
                  </a:lnTo>
                  <a:lnTo>
                    <a:pt x="391" y="272"/>
                  </a:lnTo>
                  <a:lnTo>
                    <a:pt x="388" y="272"/>
                  </a:lnTo>
                  <a:lnTo>
                    <a:pt x="388" y="269"/>
                  </a:lnTo>
                  <a:lnTo>
                    <a:pt x="386" y="267"/>
                  </a:lnTo>
                  <a:lnTo>
                    <a:pt x="388" y="269"/>
                  </a:lnTo>
                  <a:lnTo>
                    <a:pt x="391" y="269"/>
                  </a:lnTo>
                  <a:lnTo>
                    <a:pt x="391" y="269"/>
                  </a:lnTo>
                  <a:lnTo>
                    <a:pt x="391" y="267"/>
                  </a:lnTo>
                  <a:lnTo>
                    <a:pt x="391" y="265"/>
                  </a:lnTo>
                  <a:lnTo>
                    <a:pt x="388" y="262"/>
                  </a:lnTo>
                  <a:lnTo>
                    <a:pt x="388" y="260"/>
                  </a:lnTo>
                  <a:lnTo>
                    <a:pt x="388" y="260"/>
                  </a:lnTo>
                  <a:lnTo>
                    <a:pt x="393" y="262"/>
                  </a:lnTo>
                  <a:lnTo>
                    <a:pt x="393" y="262"/>
                  </a:lnTo>
                  <a:lnTo>
                    <a:pt x="393" y="260"/>
                  </a:lnTo>
                  <a:lnTo>
                    <a:pt x="393" y="260"/>
                  </a:lnTo>
                  <a:lnTo>
                    <a:pt x="393" y="260"/>
                  </a:lnTo>
                  <a:lnTo>
                    <a:pt x="395" y="260"/>
                  </a:lnTo>
                  <a:lnTo>
                    <a:pt x="393" y="265"/>
                  </a:lnTo>
                  <a:lnTo>
                    <a:pt x="393" y="267"/>
                  </a:lnTo>
                  <a:lnTo>
                    <a:pt x="395" y="267"/>
                  </a:lnTo>
                  <a:lnTo>
                    <a:pt x="395" y="267"/>
                  </a:lnTo>
                  <a:lnTo>
                    <a:pt x="398" y="269"/>
                  </a:lnTo>
                  <a:lnTo>
                    <a:pt x="400" y="269"/>
                  </a:lnTo>
                  <a:lnTo>
                    <a:pt x="400" y="269"/>
                  </a:lnTo>
                  <a:lnTo>
                    <a:pt x="402" y="269"/>
                  </a:lnTo>
                  <a:lnTo>
                    <a:pt x="405" y="267"/>
                  </a:lnTo>
                  <a:lnTo>
                    <a:pt x="410" y="262"/>
                  </a:lnTo>
                  <a:lnTo>
                    <a:pt x="412" y="260"/>
                  </a:lnTo>
                  <a:lnTo>
                    <a:pt x="412" y="258"/>
                  </a:lnTo>
                  <a:lnTo>
                    <a:pt x="414" y="255"/>
                  </a:lnTo>
                  <a:lnTo>
                    <a:pt x="417" y="253"/>
                  </a:lnTo>
                  <a:lnTo>
                    <a:pt x="417" y="253"/>
                  </a:lnTo>
                  <a:lnTo>
                    <a:pt x="417" y="253"/>
                  </a:lnTo>
                  <a:lnTo>
                    <a:pt x="417" y="250"/>
                  </a:lnTo>
                  <a:lnTo>
                    <a:pt x="419" y="250"/>
                  </a:lnTo>
                  <a:lnTo>
                    <a:pt x="419" y="250"/>
                  </a:lnTo>
                  <a:lnTo>
                    <a:pt x="424" y="246"/>
                  </a:lnTo>
                  <a:lnTo>
                    <a:pt x="424" y="246"/>
                  </a:lnTo>
                  <a:lnTo>
                    <a:pt x="424" y="243"/>
                  </a:lnTo>
                  <a:lnTo>
                    <a:pt x="424" y="243"/>
                  </a:lnTo>
                  <a:lnTo>
                    <a:pt x="424" y="243"/>
                  </a:lnTo>
                  <a:lnTo>
                    <a:pt x="421" y="246"/>
                  </a:lnTo>
                  <a:lnTo>
                    <a:pt x="421" y="246"/>
                  </a:lnTo>
                  <a:lnTo>
                    <a:pt x="419" y="246"/>
                  </a:lnTo>
                  <a:lnTo>
                    <a:pt x="419" y="243"/>
                  </a:lnTo>
                  <a:lnTo>
                    <a:pt x="419" y="241"/>
                  </a:lnTo>
                  <a:lnTo>
                    <a:pt x="421" y="236"/>
                  </a:lnTo>
                  <a:lnTo>
                    <a:pt x="421" y="234"/>
                  </a:lnTo>
                  <a:lnTo>
                    <a:pt x="424" y="234"/>
                  </a:lnTo>
                  <a:lnTo>
                    <a:pt x="426" y="229"/>
                  </a:lnTo>
                  <a:lnTo>
                    <a:pt x="428" y="229"/>
                  </a:lnTo>
                  <a:lnTo>
                    <a:pt x="428" y="231"/>
                  </a:lnTo>
                  <a:lnTo>
                    <a:pt x="428" y="231"/>
                  </a:lnTo>
                  <a:lnTo>
                    <a:pt x="431" y="234"/>
                  </a:lnTo>
                  <a:lnTo>
                    <a:pt x="431" y="234"/>
                  </a:lnTo>
                  <a:lnTo>
                    <a:pt x="433" y="234"/>
                  </a:lnTo>
                  <a:lnTo>
                    <a:pt x="436" y="231"/>
                  </a:lnTo>
                  <a:lnTo>
                    <a:pt x="438" y="231"/>
                  </a:lnTo>
                  <a:lnTo>
                    <a:pt x="440" y="231"/>
                  </a:lnTo>
                  <a:lnTo>
                    <a:pt x="443" y="229"/>
                  </a:lnTo>
                  <a:lnTo>
                    <a:pt x="443" y="229"/>
                  </a:lnTo>
                  <a:lnTo>
                    <a:pt x="443" y="227"/>
                  </a:lnTo>
                  <a:lnTo>
                    <a:pt x="443" y="224"/>
                  </a:lnTo>
                  <a:lnTo>
                    <a:pt x="445" y="222"/>
                  </a:lnTo>
                  <a:lnTo>
                    <a:pt x="447" y="220"/>
                  </a:lnTo>
                  <a:lnTo>
                    <a:pt x="450" y="217"/>
                  </a:lnTo>
                  <a:lnTo>
                    <a:pt x="450" y="215"/>
                  </a:lnTo>
                  <a:lnTo>
                    <a:pt x="447" y="213"/>
                  </a:lnTo>
                  <a:lnTo>
                    <a:pt x="445" y="213"/>
                  </a:lnTo>
                  <a:lnTo>
                    <a:pt x="443" y="213"/>
                  </a:lnTo>
                  <a:lnTo>
                    <a:pt x="445" y="213"/>
                  </a:lnTo>
                  <a:lnTo>
                    <a:pt x="447" y="213"/>
                  </a:lnTo>
                  <a:lnTo>
                    <a:pt x="450" y="213"/>
                  </a:lnTo>
                  <a:lnTo>
                    <a:pt x="452" y="215"/>
                  </a:lnTo>
                  <a:lnTo>
                    <a:pt x="452" y="215"/>
                  </a:lnTo>
                  <a:lnTo>
                    <a:pt x="452" y="215"/>
                  </a:lnTo>
                  <a:lnTo>
                    <a:pt x="452" y="213"/>
                  </a:lnTo>
                  <a:lnTo>
                    <a:pt x="452" y="213"/>
                  </a:lnTo>
                  <a:lnTo>
                    <a:pt x="452" y="213"/>
                  </a:lnTo>
                  <a:lnTo>
                    <a:pt x="450" y="210"/>
                  </a:lnTo>
                  <a:lnTo>
                    <a:pt x="450" y="210"/>
                  </a:lnTo>
                  <a:lnTo>
                    <a:pt x="452" y="208"/>
                  </a:lnTo>
                  <a:lnTo>
                    <a:pt x="452" y="208"/>
                  </a:lnTo>
                  <a:lnTo>
                    <a:pt x="455" y="210"/>
                  </a:lnTo>
                  <a:lnTo>
                    <a:pt x="455" y="210"/>
                  </a:lnTo>
                  <a:lnTo>
                    <a:pt x="457" y="210"/>
                  </a:lnTo>
                  <a:lnTo>
                    <a:pt x="457" y="208"/>
                  </a:lnTo>
                  <a:lnTo>
                    <a:pt x="457" y="205"/>
                  </a:lnTo>
                  <a:lnTo>
                    <a:pt x="459" y="205"/>
                  </a:lnTo>
                  <a:lnTo>
                    <a:pt x="457" y="205"/>
                  </a:lnTo>
                  <a:lnTo>
                    <a:pt x="457" y="205"/>
                  </a:lnTo>
                  <a:lnTo>
                    <a:pt x="457" y="203"/>
                  </a:lnTo>
                  <a:lnTo>
                    <a:pt x="455" y="201"/>
                  </a:lnTo>
                  <a:lnTo>
                    <a:pt x="455" y="201"/>
                  </a:lnTo>
                  <a:lnTo>
                    <a:pt x="455" y="198"/>
                  </a:lnTo>
                  <a:lnTo>
                    <a:pt x="452" y="198"/>
                  </a:lnTo>
                  <a:lnTo>
                    <a:pt x="447" y="198"/>
                  </a:lnTo>
                  <a:lnTo>
                    <a:pt x="445" y="196"/>
                  </a:lnTo>
                  <a:lnTo>
                    <a:pt x="445" y="194"/>
                  </a:lnTo>
                  <a:lnTo>
                    <a:pt x="445" y="191"/>
                  </a:lnTo>
                  <a:lnTo>
                    <a:pt x="445" y="189"/>
                  </a:lnTo>
                  <a:lnTo>
                    <a:pt x="445" y="187"/>
                  </a:lnTo>
                  <a:lnTo>
                    <a:pt x="450" y="177"/>
                  </a:lnTo>
                  <a:lnTo>
                    <a:pt x="450" y="177"/>
                  </a:lnTo>
                  <a:lnTo>
                    <a:pt x="452" y="175"/>
                  </a:lnTo>
                  <a:lnTo>
                    <a:pt x="452" y="175"/>
                  </a:lnTo>
                  <a:lnTo>
                    <a:pt x="452" y="177"/>
                  </a:lnTo>
                  <a:lnTo>
                    <a:pt x="450" y="182"/>
                  </a:lnTo>
                  <a:lnTo>
                    <a:pt x="447" y="187"/>
                  </a:lnTo>
                  <a:lnTo>
                    <a:pt x="447" y="191"/>
                  </a:lnTo>
                  <a:lnTo>
                    <a:pt x="447" y="191"/>
                  </a:lnTo>
                  <a:lnTo>
                    <a:pt x="452" y="191"/>
                  </a:lnTo>
                  <a:lnTo>
                    <a:pt x="452" y="191"/>
                  </a:lnTo>
                  <a:lnTo>
                    <a:pt x="455" y="194"/>
                  </a:lnTo>
                  <a:lnTo>
                    <a:pt x="455" y="196"/>
                  </a:lnTo>
                  <a:lnTo>
                    <a:pt x="457" y="201"/>
                  </a:lnTo>
                  <a:lnTo>
                    <a:pt x="457" y="201"/>
                  </a:lnTo>
                  <a:lnTo>
                    <a:pt x="459" y="201"/>
                  </a:lnTo>
                  <a:lnTo>
                    <a:pt x="457" y="198"/>
                  </a:lnTo>
                  <a:lnTo>
                    <a:pt x="457" y="184"/>
                  </a:lnTo>
                  <a:lnTo>
                    <a:pt x="459" y="182"/>
                  </a:lnTo>
                  <a:lnTo>
                    <a:pt x="457" y="182"/>
                  </a:lnTo>
                  <a:lnTo>
                    <a:pt x="459" y="175"/>
                  </a:lnTo>
                  <a:lnTo>
                    <a:pt x="466" y="160"/>
                  </a:lnTo>
                  <a:lnTo>
                    <a:pt x="473" y="144"/>
                  </a:lnTo>
                  <a:lnTo>
                    <a:pt x="478" y="134"/>
                  </a:lnTo>
                  <a:lnTo>
                    <a:pt x="488" y="125"/>
                  </a:lnTo>
                  <a:lnTo>
                    <a:pt x="497" y="116"/>
                  </a:lnTo>
                  <a:lnTo>
                    <a:pt x="502" y="113"/>
                  </a:lnTo>
                  <a:lnTo>
                    <a:pt x="507" y="111"/>
                  </a:lnTo>
                  <a:lnTo>
                    <a:pt x="504" y="111"/>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1" name="Freeform 16">
              <a:extLst>
                <a:ext uri="{FF2B5EF4-FFF2-40B4-BE49-F238E27FC236}">
                  <a16:creationId xmlns:a16="http://schemas.microsoft.com/office/drawing/2014/main" id="{A0A47446-2854-4C37-AE34-1F818580695D}"/>
                </a:ext>
              </a:extLst>
            </p:cNvPr>
            <p:cNvSpPr>
              <a:spLocks noEditPoints="1"/>
            </p:cNvSpPr>
            <p:nvPr/>
          </p:nvSpPr>
          <p:spPr bwMode="auto">
            <a:xfrm>
              <a:off x="11223625" y="1752978"/>
              <a:ext cx="80963" cy="126206"/>
            </a:xfrm>
            <a:custGeom>
              <a:avLst/>
              <a:gdLst>
                <a:gd name="T0" fmla="*/ 47 w 68"/>
                <a:gd name="T1" fmla="*/ 99 h 106"/>
                <a:gd name="T2" fmla="*/ 45 w 68"/>
                <a:gd name="T3" fmla="*/ 99 h 106"/>
                <a:gd name="T4" fmla="*/ 42 w 68"/>
                <a:gd name="T5" fmla="*/ 104 h 106"/>
                <a:gd name="T6" fmla="*/ 49 w 68"/>
                <a:gd name="T7" fmla="*/ 106 h 106"/>
                <a:gd name="T8" fmla="*/ 49 w 68"/>
                <a:gd name="T9" fmla="*/ 101 h 106"/>
                <a:gd name="T10" fmla="*/ 54 w 68"/>
                <a:gd name="T11" fmla="*/ 52 h 106"/>
                <a:gd name="T12" fmla="*/ 54 w 68"/>
                <a:gd name="T13" fmla="*/ 56 h 106"/>
                <a:gd name="T14" fmla="*/ 54 w 68"/>
                <a:gd name="T15" fmla="*/ 59 h 106"/>
                <a:gd name="T16" fmla="*/ 54 w 68"/>
                <a:gd name="T17" fmla="*/ 66 h 106"/>
                <a:gd name="T18" fmla="*/ 56 w 68"/>
                <a:gd name="T19" fmla="*/ 61 h 106"/>
                <a:gd name="T20" fmla="*/ 68 w 68"/>
                <a:gd name="T21" fmla="*/ 56 h 106"/>
                <a:gd name="T22" fmla="*/ 66 w 68"/>
                <a:gd name="T23" fmla="*/ 45 h 106"/>
                <a:gd name="T24" fmla="*/ 61 w 68"/>
                <a:gd name="T25" fmla="*/ 40 h 106"/>
                <a:gd name="T26" fmla="*/ 61 w 68"/>
                <a:gd name="T27" fmla="*/ 47 h 106"/>
                <a:gd name="T28" fmla="*/ 61 w 68"/>
                <a:gd name="T29" fmla="*/ 52 h 106"/>
                <a:gd name="T30" fmla="*/ 59 w 68"/>
                <a:gd name="T31" fmla="*/ 56 h 106"/>
                <a:gd name="T32" fmla="*/ 59 w 68"/>
                <a:gd name="T33" fmla="*/ 61 h 106"/>
                <a:gd name="T34" fmla="*/ 61 w 68"/>
                <a:gd name="T35" fmla="*/ 64 h 106"/>
                <a:gd name="T36" fmla="*/ 66 w 68"/>
                <a:gd name="T37" fmla="*/ 59 h 106"/>
                <a:gd name="T38" fmla="*/ 61 w 68"/>
                <a:gd name="T39" fmla="*/ 35 h 106"/>
                <a:gd name="T40" fmla="*/ 61 w 68"/>
                <a:gd name="T41" fmla="*/ 33 h 106"/>
                <a:gd name="T42" fmla="*/ 54 w 68"/>
                <a:gd name="T43" fmla="*/ 26 h 106"/>
                <a:gd name="T44" fmla="*/ 49 w 68"/>
                <a:gd name="T45" fmla="*/ 23 h 106"/>
                <a:gd name="T46" fmla="*/ 47 w 68"/>
                <a:gd name="T47" fmla="*/ 16 h 106"/>
                <a:gd name="T48" fmla="*/ 47 w 68"/>
                <a:gd name="T49" fmla="*/ 14 h 106"/>
                <a:gd name="T50" fmla="*/ 45 w 68"/>
                <a:gd name="T51" fmla="*/ 14 h 106"/>
                <a:gd name="T52" fmla="*/ 40 w 68"/>
                <a:gd name="T53" fmla="*/ 4 h 106"/>
                <a:gd name="T54" fmla="*/ 26 w 68"/>
                <a:gd name="T55" fmla="*/ 2 h 106"/>
                <a:gd name="T56" fmla="*/ 2 w 68"/>
                <a:gd name="T57" fmla="*/ 16 h 106"/>
                <a:gd name="T58" fmla="*/ 9 w 68"/>
                <a:gd name="T59" fmla="*/ 45 h 106"/>
                <a:gd name="T60" fmla="*/ 16 w 68"/>
                <a:gd name="T61" fmla="*/ 68 h 106"/>
                <a:gd name="T62" fmla="*/ 16 w 68"/>
                <a:gd name="T63" fmla="*/ 82 h 106"/>
                <a:gd name="T64" fmla="*/ 26 w 68"/>
                <a:gd name="T65" fmla="*/ 90 h 106"/>
                <a:gd name="T66" fmla="*/ 47 w 68"/>
                <a:gd name="T67" fmla="*/ 78 h 106"/>
                <a:gd name="T68" fmla="*/ 49 w 68"/>
                <a:gd name="T69" fmla="*/ 75 h 106"/>
                <a:gd name="T70" fmla="*/ 49 w 68"/>
                <a:gd name="T71" fmla="*/ 56 h 106"/>
                <a:gd name="T72" fmla="*/ 49 w 68"/>
                <a:gd name="T73" fmla="*/ 49 h 106"/>
                <a:gd name="T74" fmla="*/ 47 w 68"/>
                <a:gd name="T75" fmla="*/ 42 h 106"/>
                <a:gd name="T76" fmla="*/ 45 w 68"/>
                <a:gd name="T77" fmla="*/ 37 h 106"/>
                <a:gd name="T78" fmla="*/ 49 w 68"/>
                <a:gd name="T79" fmla="*/ 40 h 106"/>
                <a:gd name="T80" fmla="*/ 49 w 68"/>
                <a:gd name="T81" fmla="*/ 33 h 106"/>
                <a:gd name="T82" fmla="*/ 47 w 68"/>
                <a:gd name="T83" fmla="*/ 30 h 106"/>
                <a:gd name="T84" fmla="*/ 47 w 68"/>
                <a:gd name="T85" fmla="*/ 23 h 106"/>
                <a:gd name="T86" fmla="*/ 49 w 68"/>
                <a:gd name="T87" fmla="*/ 30 h 106"/>
                <a:gd name="T88" fmla="*/ 54 w 68"/>
                <a:gd name="T89" fmla="*/ 30 h 106"/>
                <a:gd name="T90" fmla="*/ 56 w 68"/>
                <a:gd name="T91" fmla="*/ 28 h 106"/>
                <a:gd name="T92" fmla="*/ 56 w 68"/>
                <a:gd name="T93" fmla="*/ 37 h 106"/>
                <a:gd name="T94" fmla="*/ 61 w 68"/>
                <a:gd name="T95" fmla="*/ 3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 h="106">
                  <a:moveTo>
                    <a:pt x="49" y="101"/>
                  </a:moveTo>
                  <a:lnTo>
                    <a:pt x="47" y="101"/>
                  </a:lnTo>
                  <a:lnTo>
                    <a:pt x="47" y="99"/>
                  </a:lnTo>
                  <a:lnTo>
                    <a:pt x="47" y="99"/>
                  </a:lnTo>
                  <a:lnTo>
                    <a:pt x="47" y="97"/>
                  </a:lnTo>
                  <a:lnTo>
                    <a:pt x="47" y="97"/>
                  </a:lnTo>
                  <a:lnTo>
                    <a:pt x="45" y="97"/>
                  </a:lnTo>
                  <a:lnTo>
                    <a:pt x="45" y="99"/>
                  </a:lnTo>
                  <a:lnTo>
                    <a:pt x="47" y="99"/>
                  </a:lnTo>
                  <a:lnTo>
                    <a:pt x="45" y="101"/>
                  </a:lnTo>
                  <a:lnTo>
                    <a:pt x="45" y="101"/>
                  </a:lnTo>
                  <a:lnTo>
                    <a:pt x="42" y="104"/>
                  </a:lnTo>
                  <a:lnTo>
                    <a:pt x="45" y="104"/>
                  </a:lnTo>
                  <a:lnTo>
                    <a:pt x="45" y="106"/>
                  </a:lnTo>
                  <a:lnTo>
                    <a:pt x="47" y="106"/>
                  </a:lnTo>
                  <a:lnTo>
                    <a:pt x="49" y="106"/>
                  </a:lnTo>
                  <a:lnTo>
                    <a:pt x="49" y="104"/>
                  </a:lnTo>
                  <a:lnTo>
                    <a:pt x="49" y="104"/>
                  </a:lnTo>
                  <a:lnTo>
                    <a:pt x="49" y="104"/>
                  </a:lnTo>
                  <a:lnTo>
                    <a:pt x="49" y="101"/>
                  </a:lnTo>
                  <a:close/>
                  <a:moveTo>
                    <a:pt x="56" y="54"/>
                  </a:moveTo>
                  <a:lnTo>
                    <a:pt x="56" y="52"/>
                  </a:lnTo>
                  <a:lnTo>
                    <a:pt x="54" y="52"/>
                  </a:lnTo>
                  <a:lnTo>
                    <a:pt x="54" y="52"/>
                  </a:lnTo>
                  <a:lnTo>
                    <a:pt x="54" y="52"/>
                  </a:lnTo>
                  <a:lnTo>
                    <a:pt x="54" y="52"/>
                  </a:lnTo>
                  <a:lnTo>
                    <a:pt x="52" y="56"/>
                  </a:lnTo>
                  <a:lnTo>
                    <a:pt x="54" y="56"/>
                  </a:lnTo>
                  <a:lnTo>
                    <a:pt x="54" y="59"/>
                  </a:lnTo>
                  <a:lnTo>
                    <a:pt x="54" y="59"/>
                  </a:lnTo>
                  <a:lnTo>
                    <a:pt x="54" y="59"/>
                  </a:lnTo>
                  <a:lnTo>
                    <a:pt x="54" y="59"/>
                  </a:lnTo>
                  <a:lnTo>
                    <a:pt x="54" y="61"/>
                  </a:lnTo>
                  <a:lnTo>
                    <a:pt x="54" y="61"/>
                  </a:lnTo>
                  <a:lnTo>
                    <a:pt x="54" y="64"/>
                  </a:lnTo>
                  <a:lnTo>
                    <a:pt x="54" y="66"/>
                  </a:lnTo>
                  <a:lnTo>
                    <a:pt x="54" y="64"/>
                  </a:lnTo>
                  <a:lnTo>
                    <a:pt x="56" y="64"/>
                  </a:lnTo>
                  <a:lnTo>
                    <a:pt x="56" y="64"/>
                  </a:lnTo>
                  <a:lnTo>
                    <a:pt x="56" y="61"/>
                  </a:lnTo>
                  <a:lnTo>
                    <a:pt x="56" y="61"/>
                  </a:lnTo>
                  <a:lnTo>
                    <a:pt x="56" y="59"/>
                  </a:lnTo>
                  <a:lnTo>
                    <a:pt x="56" y="54"/>
                  </a:lnTo>
                  <a:close/>
                  <a:moveTo>
                    <a:pt x="68" y="56"/>
                  </a:moveTo>
                  <a:lnTo>
                    <a:pt x="68" y="56"/>
                  </a:lnTo>
                  <a:lnTo>
                    <a:pt x="68" y="54"/>
                  </a:lnTo>
                  <a:lnTo>
                    <a:pt x="68" y="52"/>
                  </a:lnTo>
                  <a:lnTo>
                    <a:pt x="66" y="45"/>
                  </a:lnTo>
                  <a:lnTo>
                    <a:pt x="66" y="40"/>
                  </a:lnTo>
                  <a:lnTo>
                    <a:pt x="66" y="37"/>
                  </a:lnTo>
                  <a:lnTo>
                    <a:pt x="64" y="37"/>
                  </a:lnTo>
                  <a:lnTo>
                    <a:pt x="61" y="40"/>
                  </a:lnTo>
                  <a:lnTo>
                    <a:pt x="61" y="42"/>
                  </a:lnTo>
                  <a:lnTo>
                    <a:pt x="61" y="42"/>
                  </a:lnTo>
                  <a:lnTo>
                    <a:pt x="61" y="47"/>
                  </a:lnTo>
                  <a:lnTo>
                    <a:pt x="61" y="47"/>
                  </a:lnTo>
                  <a:lnTo>
                    <a:pt x="61" y="49"/>
                  </a:lnTo>
                  <a:lnTo>
                    <a:pt x="59" y="49"/>
                  </a:lnTo>
                  <a:lnTo>
                    <a:pt x="59" y="49"/>
                  </a:lnTo>
                  <a:lnTo>
                    <a:pt x="61" y="52"/>
                  </a:lnTo>
                  <a:lnTo>
                    <a:pt x="61" y="52"/>
                  </a:lnTo>
                  <a:lnTo>
                    <a:pt x="61" y="54"/>
                  </a:lnTo>
                  <a:lnTo>
                    <a:pt x="59" y="54"/>
                  </a:lnTo>
                  <a:lnTo>
                    <a:pt x="59" y="56"/>
                  </a:lnTo>
                  <a:lnTo>
                    <a:pt x="61" y="56"/>
                  </a:lnTo>
                  <a:lnTo>
                    <a:pt x="61" y="59"/>
                  </a:lnTo>
                  <a:lnTo>
                    <a:pt x="61" y="59"/>
                  </a:lnTo>
                  <a:lnTo>
                    <a:pt x="59" y="61"/>
                  </a:lnTo>
                  <a:lnTo>
                    <a:pt x="59" y="64"/>
                  </a:lnTo>
                  <a:lnTo>
                    <a:pt x="59" y="64"/>
                  </a:lnTo>
                  <a:lnTo>
                    <a:pt x="59" y="64"/>
                  </a:lnTo>
                  <a:lnTo>
                    <a:pt x="61" y="64"/>
                  </a:lnTo>
                  <a:lnTo>
                    <a:pt x="61" y="61"/>
                  </a:lnTo>
                  <a:lnTo>
                    <a:pt x="64" y="61"/>
                  </a:lnTo>
                  <a:lnTo>
                    <a:pt x="64" y="59"/>
                  </a:lnTo>
                  <a:lnTo>
                    <a:pt x="66" y="59"/>
                  </a:lnTo>
                  <a:lnTo>
                    <a:pt x="68" y="59"/>
                  </a:lnTo>
                  <a:lnTo>
                    <a:pt x="68" y="56"/>
                  </a:lnTo>
                  <a:close/>
                  <a:moveTo>
                    <a:pt x="61" y="37"/>
                  </a:moveTo>
                  <a:lnTo>
                    <a:pt x="61" y="35"/>
                  </a:lnTo>
                  <a:lnTo>
                    <a:pt x="64" y="35"/>
                  </a:lnTo>
                  <a:lnTo>
                    <a:pt x="61" y="35"/>
                  </a:lnTo>
                  <a:lnTo>
                    <a:pt x="61" y="33"/>
                  </a:lnTo>
                  <a:lnTo>
                    <a:pt x="61" y="33"/>
                  </a:lnTo>
                  <a:lnTo>
                    <a:pt x="61" y="33"/>
                  </a:lnTo>
                  <a:lnTo>
                    <a:pt x="59" y="28"/>
                  </a:lnTo>
                  <a:lnTo>
                    <a:pt x="56" y="26"/>
                  </a:lnTo>
                  <a:lnTo>
                    <a:pt x="54" y="26"/>
                  </a:lnTo>
                  <a:lnTo>
                    <a:pt x="54" y="26"/>
                  </a:lnTo>
                  <a:lnTo>
                    <a:pt x="52" y="26"/>
                  </a:lnTo>
                  <a:lnTo>
                    <a:pt x="49" y="26"/>
                  </a:lnTo>
                  <a:lnTo>
                    <a:pt x="49" y="23"/>
                  </a:lnTo>
                  <a:lnTo>
                    <a:pt x="49" y="23"/>
                  </a:lnTo>
                  <a:lnTo>
                    <a:pt x="49" y="23"/>
                  </a:lnTo>
                  <a:lnTo>
                    <a:pt x="49" y="19"/>
                  </a:lnTo>
                  <a:lnTo>
                    <a:pt x="47" y="16"/>
                  </a:lnTo>
                  <a:lnTo>
                    <a:pt x="47" y="16"/>
                  </a:lnTo>
                  <a:lnTo>
                    <a:pt x="47" y="16"/>
                  </a:lnTo>
                  <a:lnTo>
                    <a:pt x="47" y="14"/>
                  </a:lnTo>
                  <a:lnTo>
                    <a:pt x="47" y="14"/>
                  </a:lnTo>
                  <a:lnTo>
                    <a:pt x="47" y="14"/>
                  </a:lnTo>
                  <a:lnTo>
                    <a:pt x="47" y="11"/>
                  </a:lnTo>
                  <a:lnTo>
                    <a:pt x="45" y="11"/>
                  </a:lnTo>
                  <a:lnTo>
                    <a:pt x="45" y="14"/>
                  </a:lnTo>
                  <a:lnTo>
                    <a:pt x="42" y="14"/>
                  </a:lnTo>
                  <a:lnTo>
                    <a:pt x="42" y="11"/>
                  </a:lnTo>
                  <a:lnTo>
                    <a:pt x="42" y="11"/>
                  </a:lnTo>
                  <a:lnTo>
                    <a:pt x="40" y="4"/>
                  </a:lnTo>
                  <a:lnTo>
                    <a:pt x="40" y="0"/>
                  </a:lnTo>
                  <a:lnTo>
                    <a:pt x="38" y="0"/>
                  </a:lnTo>
                  <a:lnTo>
                    <a:pt x="33" y="0"/>
                  </a:lnTo>
                  <a:lnTo>
                    <a:pt x="26" y="2"/>
                  </a:lnTo>
                  <a:lnTo>
                    <a:pt x="16" y="4"/>
                  </a:lnTo>
                  <a:lnTo>
                    <a:pt x="9" y="7"/>
                  </a:lnTo>
                  <a:lnTo>
                    <a:pt x="0" y="9"/>
                  </a:lnTo>
                  <a:lnTo>
                    <a:pt x="2" y="16"/>
                  </a:lnTo>
                  <a:lnTo>
                    <a:pt x="4" y="23"/>
                  </a:lnTo>
                  <a:lnTo>
                    <a:pt x="7" y="30"/>
                  </a:lnTo>
                  <a:lnTo>
                    <a:pt x="9" y="37"/>
                  </a:lnTo>
                  <a:lnTo>
                    <a:pt x="9" y="45"/>
                  </a:lnTo>
                  <a:lnTo>
                    <a:pt x="12" y="52"/>
                  </a:lnTo>
                  <a:lnTo>
                    <a:pt x="14" y="56"/>
                  </a:lnTo>
                  <a:lnTo>
                    <a:pt x="16" y="64"/>
                  </a:lnTo>
                  <a:lnTo>
                    <a:pt x="16" y="68"/>
                  </a:lnTo>
                  <a:lnTo>
                    <a:pt x="16" y="73"/>
                  </a:lnTo>
                  <a:lnTo>
                    <a:pt x="19" y="80"/>
                  </a:lnTo>
                  <a:lnTo>
                    <a:pt x="19" y="80"/>
                  </a:lnTo>
                  <a:lnTo>
                    <a:pt x="16" y="82"/>
                  </a:lnTo>
                  <a:lnTo>
                    <a:pt x="16" y="85"/>
                  </a:lnTo>
                  <a:lnTo>
                    <a:pt x="19" y="90"/>
                  </a:lnTo>
                  <a:lnTo>
                    <a:pt x="19" y="92"/>
                  </a:lnTo>
                  <a:lnTo>
                    <a:pt x="26" y="90"/>
                  </a:lnTo>
                  <a:lnTo>
                    <a:pt x="40" y="80"/>
                  </a:lnTo>
                  <a:lnTo>
                    <a:pt x="45" y="78"/>
                  </a:lnTo>
                  <a:lnTo>
                    <a:pt x="45" y="78"/>
                  </a:lnTo>
                  <a:lnTo>
                    <a:pt x="47" y="78"/>
                  </a:lnTo>
                  <a:lnTo>
                    <a:pt x="49" y="78"/>
                  </a:lnTo>
                  <a:lnTo>
                    <a:pt x="49" y="78"/>
                  </a:lnTo>
                  <a:lnTo>
                    <a:pt x="49" y="78"/>
                  </a:lnTo>
                  <a:lnTo>
                    <a:pt x="49" y="75"/>
                  </a:lnTo>
                  <a:lnTo>
                    <a:pt x="49" y="75"/>
                  </a:lnTo>
                  <a:lnTo>
                    <a:pt x="52" y="66"/>
                  </a:lnTo>
                  <a:lnTo>
                    <a:pt x="52" y="64"/>
                  </a:lnTo>
                  <a:lnTo>
                    <a:pt x="49" y="56"/>
                  </a:lnTo>
                  <a:lnTo>
                    <a:pt x="49" y="54"/>
                  </a:lnTo>
                  <a:lnTo>
                    <a:pt x="47" y="52"/>
                  </a:lnTo>
                  <a:lnTo>
                    <a:pt x="47" y="52"/>
                  </a:lnTo>
                  <a:lnTo>
                    <a:pt x="49" y="49"/>
                  </a:lnTo>
                  <a:lnTo>
                    <a:pt x="49" y="47"/>
                  </a:lnTo>
                  <a:lnTo>
                    <a:pt x="49" y="45"/>
                  </a:lnTo>
                  <a:lnTo>
                    <a:pt x="47" y="42"/>
                  </a:lnTo>
                  <a:lnTo>
                    <a:pt x="47" y="42"/>
                  </a:lnTo>
                  <a:lnTo>
                    <a:pt x="45" y="40"/>
                  </a:lnTo>
                  <a:lnTo>
                    <a:pt x="45" y="40"/>
                  </a:lnTo>
                  <a:lnTo>
                    <a:pt x="45" y="37"/>
                  </a:lnTo>
                  <a:lnTo>
                    <a:pt x="45" y="37"/>
                  </a:lnTo>
                  <a:lnTo>
                    <a:pt x="47" y="37"/>
                  </a:lnTo>
                  <a:lnTo>
                    <a:pt x="47" y="37"/>
                  </a:lnTo>
                  <a:lnTo>
                    <a:pt x="49" y="37"/>
                  </a:lnTo>
                  <a:lnTo>
                    <a:pt x="49" y="40"/>
                  </a:lnTo>
                  <a:lnTo>
                    <a:pt x="49" y="37"/>
                  </a:lnTo>
                  <a:lnTo>
                    <a:pt x="49" y="35"/>
                  </a:lnTo>
                  <a:lnTo>
                    <a:pt x="49" y="35"/>
                  </a:lnTo>
                  <a:lnTo>
                    <a:pt x="49" y="33"/>
                  </a:lnTo>
                  <a:lnTo>
                    <a:pt x="49" y="33"/>
                  </a:lnTo>
                  <a:lnTo>
                    <a:pt x="47" y="33"/>
                  </a:lnTo>
                  <a:lnTo>
                    <a:pt x="47" y="30"/>
                  </a:lnTo>
                  <a:lnTo>
                    <a:pt x="47" y="30"/>
                  </a:lnTo>
                  <a:lnTo>
                    <a:pt x="45" y="26"/>
                  </a:lnTo>
                  <a:lnTo>
                    <a:pt x="45" y="23"/>
                  </a:lnTo>
                  <a:lnTo>
                    <a:pt x="45" y="23"/>
                  </a:lnTo>
                  <a:lnTo>
                    <a:pt x="47" y="23"/>
                  </a:lnTo>
                  <a:lnTo>
                    <a:pt x="47" y="26"/>
                  </a:lnTo>
                  <a:lnTo>
                    <a:pt x="47" y="26"/>
                  </a:lnTo>
                  <a:lnTo>
                    <a:pt x="49" y="28"/>
                  </a:lnTo>
                  <a:lnTo>
                    <a:pt x="49" y="30"/>
                  </a:lnTo>
                  <a:lnTo>
                    <a:pt x="52" y="30"/>
                  </a:lnTo>
                  <a:lnTo>
                    <a:pt x="54" y="33"/>
                  </a:lnTo>
                  <a:lnTo>
                    <a:pt x="54" y="33"/>
                  </a:lnTo>
                  <a:lnTo>
                    <a:pt x="54" y="30"/>
                  </a:lnTo>
                  <a:lnTo>
                    <a:pt x="54" y="28"/>
                  </a:lnTo>
                  <a:lnTo>
                    <a:pt x="54" y="28"/>
                  </a:lnTo>
                  <a:lnTo>
                    <a:pt x="56" y="28"/>
                  </a:lnTo>
                  <a:lnTo>
                    <a:pt x="56" y="28"/>
                  </a:lnTo>
                  <a:lnTo>
                    <a:pt x="56" y="28"/>
                  </a:lnTo>
                  <a:lnTo>
                    <a:pt x="56" y="33"/>
                  </a:lnTo>
                  <a:lnTo>
                    <a:pt x="56" y="35"/>
                  </a:lnTo>
                  <a:lnTo>
                    <a:pt x="56" y="37"/>
                  </a:lnTo>
                  <a:lnTo>
                    <a:pt x="56" y="37"/>
                  </a:lnTo>
                  <a:lnTo>
                    <a:pt x="56" y="40"/>
                  </a:lnTo>
                  <a:lnTo>
                    <a:pt x="59" y="40"/>
                  </a:lnTo>
                  <a:lnTo>
                    <a:pt x="61" y="37"/>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 name="Freeform 17">
              <a:extLst>
                <a:ext uri="{FF2B5EF4-FFF2-40B4-BE49-F238E27FC236}">
                  <a16:creationId xmlns:a16="http://schemas.microsoft.com/office/drawing/2014/main" id="{71979227-CF59-45F5-BB8E-AA7B3A89CCAB}"/>
                </a:ext>
              </a:extLst>
            </p:cNvPr>
            <p:cNvSpPr>
              <a:spLocks/>
            </p:cNvSpPr>
            <p:nvPr/>
          </p:nvSpPr>
          <p:spPr bwMode="auto">
            <a:xfrm>
              <a:off x="10265173" y="1860134"/>
              <a:ext cx="701279" cy="445294"/>
            </a:xfrm>
            <a:custGeom>
              <a:avLst/>
              <a:gdLst>
                <a:gd name="T0" fmla="*/ 568 w 589"/>
                <a:gd name="T1" fmla="*/ 191 h 374"/>
                <a:gd name="T2" fmla="*/ 549 w 589"/>
                <a:gd name="T3" fmla="*/ 182 h 374"/>
                <a:gd name="T4" fmla="*/ 535 w 589"/>
                <a:gd name="T5" fmla="*/ 168 h 374"/>
                <a:gd name="T6" fmla="*/ 530 w 589"/>
                <a:gd name="T7" fmla="*/ 156 h 374"/>
                <a:gd name="T8" fmla="*/ 530 w 589"/>
                <a:gd name="T9" fmla="*/ 146 h 374"/>
                <a:gd name="T10" fmla="*/ 530 w 589"/>
                <a:gd name="T11" fmla="*/ 142 h 374"/>
                <a:gd name="T12" fmla="*/ 537 w 589"/>
                <a:gd name="T13" fmla="*/ 132 h 374"/>
                <a:gd name="T14" fmla="*/ 533 w 589"/>
                <a:gd name="T15" fmla="*/ 123 h 374"/>
                <a:gd name="T16" fmla="*/ 530 w 589"/>
                <a:gd name="T17" fmla="*/ 123 h 374"/>
                <a:gd name="T18" fmla="*/ 528 w 589"/>
                <a:gd name="T19" fmla="*/ 116 h 374"/>
                <a:gd name="T20" fmla="*/ 540 w 589"/>
                <a:gd name="T21" fmla="*/ 101 h 374"/>
                <a:gd name="T22" fmla="*/ 540 w 589"/>
                <a:gd name="T23" fmla="*/ 97 h 374"/>
                <a:gd name="T24" fmla="*/ 547 w 589"/>
                <a:gd name="T25" fmla="*/ 78 h 374"/>
                <a:gd name="T26" fmla="*/ 552 w 589"/>
                <a:gd name="T27" fmla="*/ 68 h 374"/>
                <a:gd name="T28" fmla="*/ 559 w 589"/>
                <a:gd name="T29" fmla="*/ 63 h 374"/>
                <a:gd name="T30" fmla="*/ 552 w 589"/>
                <a:gd name="T31" fmla="*/ 54 h 374"/>
                <a:gd name="T32" fmla="*/ 540 w 589"/>
                <a:gd name="T33" fmla="*/ 56 h 374"/>
                <a:gd name="T34" fmla="*/ 528 w 589"/>
                <a:gd name="T35" fmla="*/ 52 h 374"/>
                <a:gd name="T36" fmla="*/ 516 w 589"/>
                <a:gd name="T37" fmla="*/ 30 h 374"/>
                <a:gd name="T38" fmla="*/ 511 w 589"/>
                <a:gd name="T39" fmla="*/ 21 h 374"/>
                <a:gd name="T40" fmla="*/ 507 w 589"/>
                <a:gd name="T41" fmla="*/ 14 h 374"/>
                <a:gd name="T42" fmla="*/ 492 w 589"/>
                <a:gd name="T43" fmla="*/ 11 h 374"/>
                <a:gd name="T44" fmla="*/ 481 w 589"/>
                <a:gd name="T45" fmla="*/ 2 h 374"/>
                <a:gd name="T46" fmla="*/ 440 w 589"/>
                <a:gd name="T47" fmla="*/ 9 h 374"/>
                <a:gd name="T48" fmla="*/ 365 w 589"/>
                <a:gd name="T49" fmla="*/ 26 h 374"/>
                <a:gd name="T50" fmla="*/ 289 w 589"/>
                <a:gd name="T51" fmla="*/ 42 h 374"/>
                <a:gd name="T52" fmla="*/ 213 w 589"/>
                <a:gd name="T53" fmla="*/ 56 h 374"/>
                <a:gd name="T54" fmla="*/ 138 w 589"/>
                <a:gd name="T55" fmla="*/ 73 h 374"/>
                <a:gd name="T56" fmla="*/ 71 w 589"/>
                <a:gd name="T57" fmla="*/ 85 h 374"/>
                <a:gd name="T58" fmla="*/ 67 w 589"/>
                <a:gd name="T59" fmla="*/ 63 h 374"/>
                <a:gd name="T60" fmla="*/ 50 w 589"/>
                <a:gd name="T61" fmla="*/ 63 h 374"/>
                <a:gd name="T62" fmla="*/ 34 w 589"/>
                <a:gd name="T63" fmla="*/ 75 h 374"/>
                <a:gd name="T64" fmla="*/ 38 w 589"/>
                <a:gd name="T65" fmla="*/ 71 h 374"/>
                <a:gd name="T66" fmla="*/ 31 w 589"/>
                <a:gd name="T67" fmla="*/ 78 h 374"/>
                <a:gd name="T68" fmla="*/ 5 w 589"/>
                <a:gd name="T69" fmla="*/ 97 h 374"/>
                <a:gd name="T70" fmla="*/ 17 w 589"/>
                <a:gd name="T71" fmla="*/ 184 h 374"/>
                <a:gd name="T72" fmla="*/ 29 w 589"/>
                <a:gd name="T73" fmla="*/ 260 h 374"/>
                <a:gd name="T74" fmla="*/ 29 w 589"/>
                <a:gd name="T75" fmla="*/ 262 h 374"/>
                <a:gd name="T76" fmla="*/ 38 w 589"/>
                <a:gd name="T77" fmla="*/ 310 h 374"/>
                <a:gd name="T78" fmla="*/ 48 w 589"/>
                <a:gd name="T79" fmla="*/ 364 h 374"/>
                <a:gd name="T80" fmla="*/ 112 w 589"/>
                <a:gd name="T81" fmla="*/ 362 h 374"/>
                <a:gd name="T82" fmla="*/ 183 w 589"/>
                <a:gd name="T83" fmla="*/ 347 h 374"/>
                <a:gd name="T84" fmla="*/ 249 w 589"/>
                <a:gd name="T85" fmla="*/ 336 h 374"/>
                <a:gd name="T86" fmla="*/ 315 w 589"/>
                <a:gd name="T87" fmla="*/ 321 h 374"/>
                <a:gd name="T88" fmla="*/ 381 w 589"/>
                <a:gd name="T89" fmla="*/ 310 h 374"/>
                <a:gd name="T90" fmla="*/ 445 w 589"/>
                <a:gd name="T91" fmla="*/ 295 h 374"/>
                <a:gd name="T92" fmla="*/ 502 w 589"/>
                <a:gd name="T93" fmla="*/ 284 h 374"/>
                <a:gd name="T94" fmla="*/ 509 w 589"/>
                <a:gd name="T95" fmla="*/ 267 h 374"/>
                <a:gd name="T96" fmla="*/ 528 w 589"/>
                <a:gd name="T97" fmla="*/ 262 h 374"/>
                <a:gd name="T98" fmla="*/ 537 w 589"/>
                <a:gd name="T99" fmla="*/ 258 h 374"/>
                <a:gd name="T100" fmla="*/ 556 w 589"/>
                <a:gd name="T101" fmla="*/ 246 h 374"/>
                <a:gd name="T102" fmla="*/ 563 w 589"/>
                <a:gd name="T103" fmla="*/ 231 h 374"/>
                <a:gd name="T104" fmla="*/ 575 w 589"/>
                <a:gd name="T105" fmla="*/ 220 h 374"/>
                <a:gd name="T106" fmla="*/ 587 w 589"/>
                <a:gd name="T107" fmla="*/ 21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9" h="374">
                  <a:moveTo>
                    <a:pt x="585" y="203"/>
                  </a:moveTo>
                  <a:lnTo>
                    <a:pt x="578" y="201"/>
                  </a:lnTo>
                  <a:lnTo>
                    <a:pt x="573" y="196"/>
                  </a:lnTo>
                  <a:lnTo>
                    <a:pt x="571" y="194"/>
                  </a:lnTo>
                  <a:lnTo>
                    <a:pt x="571" y="191"/>
                  </a:lnTo>
                  <a:lnTo>
                    <a:pt x="568" y="191"/>
                  </a:lnTo>
                  <a:lnTo>
                    <a:pt x="563" y="189"/>
                  </a:lnTo>
                  <a:lnTo>
                    <a:pt x="561" y="184"/>
                  </a:lnTo>
                  <a:lnTo>
                    <a:pt x="559" y="182"/>
                  </a:lnTo>
                  <a:lnTo>
                    <a:pt x="554" y="184"/>
                  </a:lnTo>
                  <a:lnTo>
                    <a:pt x="552" y="184"/>
                  </a:lnTo>
                  <a:lnTo>
                    <a:pt x="549" y="182"/>
                  </a:lnTo>
                  <a:lnTo>
                    <a:pt x="549" y="179"/>
                  </a:lnTo>
                  <a:lnTo>
                    <a:pt x="547" y="170"/>
                  </a:lnTo>
                  <a:lnTo>
                    <a:pt x="544" y="168"/>
                  </a:lnTo>
                  <a:lnTo>
                    <a:pt x="537" y="168"/>
                  </a:lnTo>
                  <a:lnTo>
                    <a:pt x="535" y="168"/>
                  </a:lnTo>
                  <a:lnTo>
                    <a:pt x="535" y="168"/>
                  </a:lnTo>
                  <a:lnTo>
                    <a:pt x="533" y="165"/>
                  </a:lnTo>
                  <a:lnTo>
                    <a:pt x="533" y="163"/>
                  </a:lnTo>
                  <a:lnTo>
                    <a:pt x="533" y="163"/>
                  </a:lnTo>
                  <a:lnTo>
                    <a:pt x="533" y="160"/>
                  </a:lnTo>
                  <a:lnTo>
                    <a:pt x="530" y="158"/>
                  </a:lnTo>
                  <a:lnTo>
                    <a:pt x="530" y="156"/>
                  </a:lnTo>
                  <a:lnTo>
                    <a:pt x="530" y="156"/>
                  </a:lnTo>
                  <a:lnTo>
                    <a:pt x="530" y="153"/>
                  </a:lnTo>
                  <a:lnTo>
                    <a:pt x="530" y="153"/>
                  </a:lnTo>
                  <a:lnTo>
                    <a:pt x="530" y="151"/>
                  </a:lnTo>
                  <a:lnTo>
                    <a:pt x="530" y="146"/>
                  </a:lnTo>
                  <a:lnTo>
                    <a:pt x="530" y="146"/>
                  </a:lnTo>
                  <a:lnTo>
                    <a:pt x="528" y="146"/>
                  </a:lnTo>
                  <a:lnTo>
                    <a:pt x="528" y="146"/>
                  </a:lnTo>
                  <a:lnTo>
                    <a:pt x="528" y="144"/>
                  </a:lnTo>
                  <a:lnTo>
                    <a:pt x="530" y="144"/>
                  </a:lnTo>
                  <a:lnTo>
                    <a:pt x="530" y="144"/>
                  </a:lnTo>
                  <a:lnTo>
                    <a:pt x="530" y="142"/>
                  </a:lnTo>
                  <a:lnTo>
                    <a:pt x="533" y="142"/>
                  </a:lnTo>
                  <a:lnTo>
                    <a:pt x="535" y="142"/>
                  </a:lnTo>
                  <a:lnTo>
                    <a:pt x="535" y="139"/>
                  </a:lnTo>
                  <a:lnTo>
                    <a:pt x="535" y="137"/>
                  </a:lnTo>
                  <a:lnTo>
                    <a:pt x="535" y="134"/>
                  </a:lnTo>
                  <a:lnTo>
                    <a:pt x="537" y="132"/>
                  </a:lnTo>
                  <a:lnTo>
                    <a:pt x="537" y="132"/>
                  </a:lnTo>
                  <a:lnTo>
                    <a:pt x="537" y="130"/>
                  </a:lnTo>
                  <a:lnTo>
                    <a:pt x="537" y="127"/>
                  </a:lnTo>
                  <a:lnTo>
                    <a:pt x="535" y="125"/>
                  </a:lnTo>
                  <a:lnTo>
                    <a:pt x="533" y="123"/>
                  </a:lnTo>
                  <a:lnTo>
                    <a:pt x="533" y="123"/>
                  </a:lnTo>
                  <a:lnTo>
                    <a:pt x="533" y="123"/>
                  </a:lnTo>
                  <a:lnTo>
                    <a:pt x="533" y="123"/>
                  </a:lnTo>
                  <a:lnTo>
                    <a:pt x="530" y="123"/>
                  </a:lnTo>
                  <a:lnTo>
                    <a:pt x="530" y="123"/>
                  </a:lnTo>
                  <a:lnTo>
                    <a:pt x="530" y="123"/>
                  </a:lnTo>
                  <a:lnTo>
                    <a:pt x="530" y="123"/>
                  </a:lnTo>
                  <a:lnTo>
                    <a:pt x="530" y="120"/>
                  </a:lnTo>
                  <a:lnTo>
                    <a:pt x="530" y="120"/>
                  </a:lnTo>
                  <a:lnTo>
                    <a:pt x="528" y="120"/>
                  </a:lnTo>
                  <a:lnTo>
                    <a:pt x="528" y="118"/>
                  </a:lnTo>
                  <a:lnTo>
                    <a:pt x="528" y="118"/>
                  </a:lnTo>
                  <a:lnTo>
                    <a:pt x="528" y="116"/>
                  </a:lnTo>
                  <a:lnTo>
                    <a:pt x="530" y="113"/>
                  </a:lnTo>
                  <a:lnTo>
                    <a:pt x="530" y="111"/>
                  </a:lnTo>
                  <a:lnTo>
                    <a:pt x="533" y="111"/>
                  </a:lnTo>
                  <a:lnTo>
                    <a:pt x="535" y="108"/>
                  </a:lnTo>
                  <a:lnTo>
                    <a:pt x="535" y="108"/>
                  </a:lnTo>
                  <a:lnTo>
                    <a:pt x="540" y="101"/>
                  </a:lnTo>
                  <a:lnTo>
                    <a:pt x="540" y="101"/>
                  </a:lnTo>
                  <a:lnTo>
                    <a:pt x="540" y="101"/>
                  </a:lnTo>
                  <a:lnTo>
                    <a:pt x="537" y="99"/>
                  </a:lnTo>
                  <a:lnTo>
                    <a:pt x="540" y="99"/>
                  </a:lnTo>
                  <a:lnTo>
                    <a:pt x="540" y="99"/>
                  </a:lnTo>
                  <a:lnTo>
                    <a:pt x="540" y="97"/>
                  </a:lnTo>
                  <a:lnTo>
                    <a:pt x="540" y="97"/>
                  </a:lnTo>
                  <a:lnTo>
                    <a:pt x="542" y="97"/>
                  </a:lnTo>
                  <a:lnTo>
                    <a:pt x="544" y="89"/>
                  </a:lnTo>
                  <a:lnTo>
                    <a:pt x="547" y="82"/>
                  </a:lnTo>
                  <a:lnTo>
                    <a:pt x="547" y="80"/>
                  </a:lnTo>
                  <a:lnTo>
                    <a:pt x="547" y="78"/>
                  </a:lnTo>
                  <a:lnTo>
                    <a:pt x="547" y="78"/>
                  </a:lnTo>
                  <a:lnTo>
                    <a:pt x="552" y="71"/>
                  </a:lnTo>
                  <a:lnTo>
                    <a:pt x="552" y="71"/>
                  </a:lnTo>
                  <a:lnTo>
                    <a:pt x="552" y="68"/>
                  </a:lnTo>
                  <a:lnTo>
                    <a:pt x="552" y="68"/>
                  </a:lnTo>
                  <a:lnTo>
                    <a:pt x="552" y="68"/>
                  </a:lnTo>
                  <a:lnTo>
                    <a:pt x="552" y="68"/>
                  </a:lnTo>
                  <a:lnTo>
                    <a:pt x="554" y="66"/>
                  </a:lnTo>
                  <a:lnTo>
                    <a:pt x="554" y="66"/>
                  </a:lnTo>
                  <a:lnTo>
                    <a:pt x="556" y="66"/>
                  </a:lnTo>
                  <a:lnTo>
                    <a:pt x="559" y="63"/>
                  </a:lnTo>
                  <a:lnTo>
                    <a:pt x="559" y="63"/>
                  </a:lnTo>
                  <a:lnTo>
                    <a:pt x="556" y="61"/>
                  </a:lnTo>
                  <a:lnTo>
                    <a:pt x="554" y="59"/>
                  </a:lnTo>
                  <a:lnTo>
                    <a:pt x="554" y="59"/>
                  </a:lnTo>
                  <a:lnTo>
                    <a:pt x="552" y="56"/>
                  </a:lnTo>
                  <a:lnTo>
                    <a:pt x="552" y="56"/>
                  </a:lnTo>
                  <a:lnTo>
                    <a:pt x="552" y="54"/>
                  </a:lnTo>
                  <a:lnTo>
                    <a:pt x="549" y="56"/>
                  </a:lnTo>
                  <a:lnTo>
                    <a:pt x="549" y="56"/>
                  </a:lnTo>
                  <a:lnTo>
                    <a:pt x="549" y="56"/>
                  </a:lnTo>
                  <a:lnTo>
                    <a:pt x="547" y="56"/>
                  </a:lnTo>
                  <a:lnTo>
                    <a:pt x="544" y="54"/>
                  </a:lnTo>
                  <a:lnTo>
                    <a:pt x="540" y="56"/>
                  </a:lnTo>
                  <a:lnTo>
                    <a:pt x="537" y="56"/>
                  </a:lnTo>
                  <a:lnTo>
                    <a:pt x="537" y="56"/>
                  </a:lnTo>
                  <a:lnTo>
                    <a:pt x="535" y="54"/>
                  </a:lnTo>
                  <a:lnTo>
                    <a:pt x="533" y="54"/>
                  </a:lnTo>
                  <a:lnTo>
                    <a:pt x="530" y="54"/>
                  </a:lnTo>
                  <a:lnTo>
                    <a:pt x="528" y="52"/>
                  </a:lnTo>
                  <a:lnTo>
                    <a:pt x="526" y="52"/>
                  </a:lnTo>
                  <a:lnTo>
                    <a:pt x="518" y="42"/>
                  </a:lnTo>
                  <a:lnTo>
                    <a:pt x="518" y="42"/>
                  </a:lnTo>
                  <a:lnTo>
                    <a:pt x="516" y="40"/>
                  </a:lnTo>
                  <a:lnTo>
                    <a:pt x="516" y="35"/>
                  </a:lnTo>
                  <a:lnTo>
                    <a:pt x="516" y="30"/>
                  </a:lnTo>
                  <a:lnTo>
                    <a:pt x="514" y="28"/>
                  </a:lnTo>
                  <a:lnTo>
                    <a:pt x="514" y="26"/>
                  </a:lnTo>
                  <a:lnTo>
                    <a:pt x="514" y="26"/>
                  </a:lnTo>
                  <a:lnTo>
                    <a:pt x="514" y="23"/>
                  </a:lnTo>
                  <a:lnTo>
                    <a:pt x="514" y="21"/>
                  </a:lnTo>
                  <a:lnTo>
                    <a:pt x="511" y="21"/>
                  </a:lnTo>
                  <a:lnTo>
                    <a:pt x="509" y="21"/>
                  </a:lnTo>
                  <a:lnTo>
                    <a:pt x="509" y="18"/>
                  </a:lnTo>
                  <a:lnTo>
                    <a:pt x="509" y="16"/>
                  </a:lnTo>
                  <a:lnTo>
                    <a:pt x="509" y="16"/>
                  </a:lnTo>
                  <a:lnTo>
                    <a:pt x="509" y="14"/>
                  </a:lnTo>
                  <a:lnTo>
                    <a:pt x="507" y="14"/>
                  </a:lnTo>
                  <a:lnTo>
                    <a:pt x="507" y="14"/>
                  </a:lnTo>
                  <a:lnTo>
                    <a:pt x="502" y="11"/>
                  </a:lnTo>
                  <a:lnTo>
                    <a:pt x="500" y="11"/>
                  </a:lnTo>
                  <a:lnTo>
                    <a:pt x="500" y="11"/>
                  </a:lnTo>
                  <a:lnTo>
                    <a:pt x="495" y="14"/>
                  </a:lnTo>
                  <a:lnTo>
                    <a:pt x="492" y="11"/>
                  </a:lnTo>
                  <a:lnTo>
                    <a:pt x="492" y="9"/>
                  </a:lnTo>
                  <a:lnTo>
                    <a:pt x="490" y="7"/>
                  </a:lnTo>
                  <a:lnTo>
                    <a:pt x="490" y="4"/>
                  </a:lnTo>
                  <a:lnTo>
                    <a:pt x="488" y="4"/>
                  </a:lnTo>
                  <a:lnTo>
                    <a:pt x="483" y="4"/>
                  </a:lnTo>
                  <a:lnTo>
                    <a:pt x="481" y="2"/>
                  </a:lnTo>
                  <a:lnTo>
                    <a:pt x="481" y="0"/>
                  </a:lnTo>
                  <a:lnTo>
                    <a:pt x="481" y="0"/>
                  </a:lnTo>
                  <a:lnTo>
                    <a:pt x="478" y="2"/>
                  </a:lnTo>
                  <a:lnTo>
                    <a:pt x="466" y="4"/>
                  </a:lnTo>
                  <a:lnTo>
                    <a:pt x="452" y="7"/>
                  </a:lnTo>
                  <a:lnTo>
                    <a:pt x="440" y="9"/>
                  </a:lnTo>
                  <a:lnTo>
                    <a:pt x="429" y="11"/>
                  </a:lnTo>
                  <a:lnTo>
                    <a:pt x="414" y="16"/>
                  </a:lnTo>
                  <a:lnTo>
                    <a:pt x="403" y="18"/>
                  </a:lnTo>
                  <a:lnTo>
                    <a:pt x="391" y="21"/>
                  </a:lnTo>
                  <a:lnTo>
                    <a:pt x="377" y="23"/>
                  </a:lnTo>
                  <a:lnTo>
                    <a:pt x="365" y="26"/>
                  </a:lnTo>
                  <a:lnTo>
                    <a:pt x="353" y="28"/>
                  </a:lnTo>
                  <a:lnTo>
                    <a:pt x="339" y="30"/>
                  </a:lnTo>
                  <a:lnTo>
                    <a:pt x="327" y="35"/>
                  </a:lnTo>
                  <a:lnTo>
                    <a:pt x="315" y="37"/>
                  </a:lnTo>
                  <a:lnTo>
                    <a:pt x="301" y="40"/>
                  </a:lnTo>
                  <a:lnTo>
                    <a:pt x="289" y="42"/>
                  </a:lnTo>
                  <a:lnTo>
                    <a:pt x="277" y="45"/>
                  </a:lnTo>
                  <a:lnTo>
                    <a:pt x="263" y="47"/>
                  </a:lnTo>
                  <a:lnTo>
                    <a:pt x="251" y="49"/>
                  </a:lnTo>
                  <a:lnTo>
                    <a:pt x="239" y="52"/>
                  </a:lnTo>
                  <a:lnTo>
                    <a:pt x="225" y="54"/>
                  </a:lnTo>
                  <a:lnTo>
                    <a:pt x="213" y="56"/>
                  </a:lnTo>
                  <a:lnTo>
                    <a:pt x="202" y="59"/>
                  </a:lnTo>
                  <a:lnTo>
                    <a:pt x="187" y="61"/>
                  </a:lnTo>
                  <a:lnTo>
                    <a:pt x="175" y="63"/>
                  </a:lnTo>
                  <a:lnTo>
                    <a:pt x="164" y="68"/>
                  </a:lnTo>
                  <a:lnTo>
                    <a:pt x="149" y="71"/>
                  </a:lnTo>
                  <a:lnTo>
                    <a:pt x="138" y="73"/>
                  </a:lnTo>
                  <a:lnTo>
                    <a:pt x="126" y="75"/>
                  </a:lnTo>
                  <a:lnTo>
                    <a:pt x="112" y="78"/>
                  </a:lnTo>
                  <a:lnTo>
                    <a:pt x="100" y="80"/>
                  </a:lnTo>
                  <a:lnTo>
                    <a:pt x="88" y="82"/>
                  </a:lnTo>
                  <a:lnTo>
                    <a:pt x="74" y="85"/>
                  </a:lnTo>
                  <a:lnTo>
                    <a:pt x="71" y="85"/>
                  </a:lnTo>
                  <a:lnTo>
                    <a:pt x="71" y="80"/>
                  </a:lnTo>
                  <a:lnTo>
                    <a:pt x="69" y="78"/>
                  </a:lnTo>
                  <a:lnTo>
                    <a:pt x="69" y="73"/>
                  </a:lnTo>
                  <a:lnTo>
                    <a:pt x="69" y="71"/>
                  </a:lnTo>
                  <a:lnTo>
                    <a:pt x="67" y="66"/>
                  </a:lnTo>
                  <a:lnTo>
                    <a:pt x="67" y="63"/>
                  </a:lnTo>
                  <a:lnTo>
                    <a:pt x="67" y="59"/>
                  </a:lnTo>
                  <a:lnTo>
                    <a:pt x="67" y="56"/>
                  </a:lnTo>
                  <a:lnTo>
                    <a:pt x="64" y="52"/>
                  </a:lnTo>
                  <a:lnTo>
                    <a:pt x="64" y="52"/>
                  </a:lnTo>
                  <a:lnTo>
                    <a:pt x="55" y="59"/>
                  </a:lnTo>
                  <a:lnTo>
                    <a:pt x="50" y="63"/>
                  </a:lnTo>
                  <a:lnTo>
                    <a:pt x="48" y="63"/>
                  </a:lnTo>
                  <a:lnTo>
                    <a:pt x="43" y="68"/>
                  </a:lnTo>
                  <a:lnTo>
                    <a:pt x="41" y="71"/>
                  </a:lnTo>
                  <a:lnTo>
                    <a:pt x="36" y="75"/>
                  </a:lnTo>
                  <a:lnTo>
                    <a:pt x="34" y="75"/>
                  </a:lnTo>
                  <a:lnTo>
                    <a:pt x="34" y="75"/>
                  </a:lnTo>
                  <a:lnTo>
                    <a:pt x="34" y="73"/>
                  </a:lnTo>
                  <a:lnTo>
                    <a:pt x="36" y="73"/>
                  </a:lnTo>
                  <a:lnTo>
                    <a:pt x="36" y="73"/>
                  </a:lnTo>
                  <a:lnTo>
                    <a:pt x="38" y="71"/>
                  </a:lnTo>
                  <a:lnTo>
                    <a:pt x="38" y="71"/>
                  </a:lnTo>
                  <a:lnTo>
                    <a:pt x="38" y="71"/>
                  </a:lnTo>
                  <a:lnTo>
                    <a:pt x="36" y="68"/>
                  </a:lnTo>
                  <a:lnTo>
                    <a:pt x="36" y="71"/>
                  </a:lnTo>
                  <a:lnTo>
                    <a:pt x="34" y="73"/>
                  </a:lnTo>
                  <a:lnTo>
                    <a:pt x="31" y="73"/>
                  </a:lnTo>
                  <a:lnTo>
                    <a:pt x="31" y="78"/>
                  </a:lnTo>
                  <a:lnTo>
                    <a:pt x="31" y="78"/>
                  </a:lnTo>
                  <a:lnTo>
                    <a:pt x="29" y="78"/>
                  </a:lnTo>
                  <a:lnTo>
                    <a:pt x="26" y="80"/>
                  </a:lnTo>
                  <a:lnTo>
                    <a:pt x="15" y="92"/>
                  </a:lnTo>
                  <a:lnTo>
                    <a:pt x="8" y="94"/>
                  </a:lnTo>
                  <a:lnTo>
                    <a:pt x="8" y="94"/>
                  </a:lnTo>
                  <a:lnTo>
                    <a:pt x="5" y="97"/>
                  </a:lnTo>
                  <a:lnTo>
                    <a:pt x="0" y="99"/>
                  </a:lnTo>
                  <a:lnTo>
                    <a:pt x="3" y="108"/>
                  </a:lnTo>
                  <a:lnTo>
                    <a:pt x="8" y="134"/>
                  </a:lnTo>
                  <a:lnTo>
                    <a:pt x="12" y="158"/>
                  </a:lnTo>
                  <a:lnTo>
                    <a:pt x="15" y="172"/>
                  </a:lnTo>
                  <a:lnTo>
                    <a:pt x="17" y="184"/>
                  </a:lnTo>
                  <a:lnTo>
                    <a:pt x="19" y="198"/>
                  </a:lnTo>
                  <a:lnTo>
                    <a:pt x="22" y="210"/>
                  </a:lnTo>
                  <a:lnTo>
                    <a:pt x="24" y="222"/>
                  </a:lnTo>
                  <a:lnTo>
                    <a:pt x="24" y="236"/>
                  </a:lnTo>
                  <a:lnTo>
                    <a:pt x="26" y="248"/>
                  </a:lnTo>
                  <a:lnTo>
                    <a:pt x="29" y="260"/>
                  </a:lnTo>
                  <a:lnTo>
                    <a:pt x="29" y="260"/>
                  </a:lnTo>
                  <a:lnTo>
                    <a:pt x="29" y="260"/>
                  </a:lnTo>
                  <a:lnTo>
                    <a:pt x="29" y="260"/>
                  </a:lnTo>
                  <a:lnTo>
                    <a:pt x="29" y="260"/>
                  </a:lnTo>
                  <a:lnTo>
                    <a:pt x="29" y="262"/>
                  </a:lnTo>
                  <a:lnTo>
                    <a:pt x="29" y="262"/>
                  </a:lnTo>
                  <a:lnTo>
                    <a:pt x="29" y="262"/>
                  </a:lnTo>
                  <a:lnTo>
                    <a:pt x="29" y="262"/>
                  </a:lnTo>
                  <a:lnTo>
                    <a:pt x="34" y="281"/>
                  </a:lnTo>
                  <a:lnTo>
                    <a:pt x="36" y="291"/>
                  </a:lnTo>
                  <a:lnTo>
                    <a:pt x="36" y="300"/>
                  </a:lnTo>
                  <a:lnTo>
                    <a:pt x="38" y="310"/>
                  </a:lnTo>
                  <a:lnTo>
                    <a:pt x="41" y="319"/>
                  </a:lnTo>
                  <a:lnTo>
                    <a:pt x="43" y="329"/>
                  </a:lnTo>
                  <a:lnTo>
                    <a:pt x="43" y="340"/>
                  </a:lnTo>
                  <a:lnTo>
                    <a:pt x="45" y="347"/>
                  </a:lnTo>
                  <a:lnTo>
                    <a:pt x="48" y="357"/>
                  </a:lnTo>
                  <a:lnTo>
                    <a:pt x="48" y="364"/>
                  </a:lnTo>
                  <a:lnTo>
                    <a:pt x="50" y="374"/>
                  </a:lnTo>
                  <a:lnTo>
                    <a:pt x="62" y="371"/>
                  </a:lnTo>
                  <a:lnTo>
                    <a:pt x="74" y="369"/>
                  </a:lnTo>
                  <a:lnTo>
                    <a:pt x="88" y="366"/>
                  </a:lnTo>
                  <a:lnTo>
                    <a:pt x="100" y="364"/>
                  </a:lnTo>
                  <a:lnTo>
                    <a:pt x="112" y="362"/>
                  </a:lnTo>
                  <a:lnTo>
                    <a:pt x="123" y="359"/>
                  </a:lnTo>
                  <a:lnTo>
                    <a:pt x="138" y="357"/>
                  </a:lnTo>
                  <a:lnTo>
                    <a:pt x="149" y="355"/>
                  </a:lnTo>
                  <a:lnTo>
                    <a:pt x="161" y="352"/>
                  </a:lnTo>
                  <a:lnTo>
                    <a:pt x="171" y="350"/>
                  </a:lnTo>
                  <a:lnTo>
                    <a:pt x="183" y="347"/>
                  </a:lnTo>
                  <a:lnTo>
                    <a:pt x="194" y="347"/>
                  </a:lnTo>
                  <a:lnTo>
                    <a:pt x="204" y="345"/>
                  </a:lnTo>
                  <a:lnTo>
                    <a:pt x="216" y="343"/>
                  </a:lnTo>
                  <a:lnTo>
                    <a:pt x="228" y="340"/>
                  </a:lnTo>
                  <a:lnTo>
                    <a:pt x="237" y="338"/>
                  </a:lnTo>
                  <a:lnTo>
                    <a:pt x="249" y="336"/>
                  </a:lnTo>
                  <a:lnTo>
                    <a:pt x="258" y="333"/>
                  </a:lnTo>
                  <a:lnTo>
                    <a:pt x="270" y="331"/>
                  </a:lnTo>
                  <a:lnTo>
                    <a:pt x="282" y="329"/>
                  </a:lnTo>
                  <a:lnTo>
                    <a:pt x="291" y="326"/>
                  </a:lnTo>
                  <a:lnTo>
                    <a:pt x="303" y="324"/>
                  </a:lnTo>
                  <a:lnTo>
                    <a:pt x="315" y="321"/>
                  </a:lnTo>
                  <a:lnTo>
                    <a:pt x="325" y="321"/>
                  </a:lnTo>
                  <a:lnTo>
                    <a:pt x="336" y="319"/>
                  </a:lnTo>
                  <a:lnTo>
                    <a:pt x="348" y="317"/>
                  </a:lnTo>
                  <a:lnTo>
                    <a:pt x="358" y="314"/>
                  </a:lnTo>
                  <a:lnTo>
                    <a:pt x="369" y="312"/>
                  </a:lnTo>
                  <a:lnTo>
                    <a:pt x="381" y="310"/>
                  </a:lnTo>
                  <a:lnTo>
                    <a:pt x="391" y="307"/>
                  </a:lnTo>
                  <a:lnTo>
                    <a:pt x="403" y="305"/>
                  </a:lnTo>
                  <a:lnTo>
                    <a:pt x="412" y="303"/>
                  </a:lnTo>
                  <a:lnTo>
                    <a:pt x="424" y="300"/>
                  </a:lnTo>
                  <a:lnTo>
                    <a:pt x="436" y="298"/>
                  </a:lnTo>
                  <a:lnTo>
                    <a:pt x="445" y="295"/>
                  </a:lnTo>
                  <a:lnTo>
                    <a:pt x="457" y="293"/>
                  </a:lnTo>
                  <a:lnTo>
                    <a:pt x="469" y="291"/>
                  </a:lnTo>
                  <a:lnTo>
                    <a:pt x="478" y="288"/>
                  </a:lnTo>
                  <a:lnTo>
                    <a:pt x="490" y="286"/>
                  </a:lnTo>
                  <a:lnTo>
                    <a:pt x="500" y="284"/>
                  </a:lnTo>
                  <a:lnTo>
                    <a:pt x="502" y="284"/>
                  </a:lnTo>
                  <a:lnTo>
                    <a:pt x="502" y="284"/>
                  </a:lnTo>
                  <a:lnTo>
                    <a:pt x="502" y="279"/>
                  </a:lnTo>
                  <a:lnTo>
                    <a:pt x="504" y="274"/>
                  </a:lnTo>
                  <a:lnTo>
                    <a:pt x="507" y="269"/>
                  </a:lnTo>
                  <a:lnTo>
                    <a:pt x="507" y="269"/>
                  </a:lnTo>
                  <a:lnTo>
                    <a:pt x="509" y="267"/>
                  </a:lnTo>
                  <a:lnTo>
                    <a:pt x="511" y="265"/>
                  </a:lnTo>
                  <a:lnTo>
                    <a:pt x="514" y="265"/>
                  </a:lnTo>
                  <a:lnTo>
                    <a:pt x="516" y="262"/>
                  </a:lnTo>
                  <a:lnTo>
                    <a:pt x="518" y="262"/>
                  </a:lnTo>
                  <a:lnTo>
                    <a:pt x="523" y="262"/>
                  </a:lnTo>
                  <a:lnTo>
                    <a:pt x="528" y="262"/>
                  </a:lnTo>
                  <a:lnTo>
                    <a:pt x="530" y="262"/>
                  </a:lnTo>
                  <a:lnTo>
                    <a:pt x="533" y="265"/>
                  </a:lnTo>
                  <a:lnTo>
                    <a:pt x="533" y="265"/>
                  </a:lnTo>
                  <a:lnTo>
                    <a:pt x="535" y="260"/>
                  </a:lnTo>
                  <a:lnTo>
                    <a:pt x="535" y="260"/>
                  </a:lnTo>
                  <a:lnTo>
                    <a:pt x="537" y="258"/>
                  </a:lnTo>
                  <a:lnTo>
                    <a:pt x="542" y="255"/>
                  </a:lnTo>
                  <a:lnTo>
                    <a:pt x="544" y="255"/>
                  </a:lnTo>
                  <a:lnTo>
                    <a:pt x="547" y="253"/>
                  </a:lnTo>
                  <a:lnTo>
                    <a:pt x="552" y="250"/>
                  </a:lnTo>
                  <a:lnTo>
                    <a:pt x="556" y="248"/>
                  </a:lnTo>
                  <a:lnTo>
                    <a:pt x="556" y="246"/>
                  </a:lnTo>
                  <a:lnTo>
                    <a:pt x="556" y="243"/>
                  </a:lnTo>
                  <a:lnTo>
                    <a:pt x="556" y="241"/>
                  </a:lnTo>
                  <a:lnTo>
                    <a:pt x="556" y="239"/>
                  </a:lnTo>
                  <a:lnTo>
                    <a:pt x="559" y="236"/>
                  </a:lnTo>
                  <a:lnTo>
                    <a:pt x="561" y="236"/>
                  </a:lnTo>
                  <a:lnTo>
                    <a:pt x="563" y="231"/>
                  </a:lnTo>
                  <a:lnTo>
                    <a:pt x="566" y="231"/>
                  </a:lnTo>
                  <a:lnTo>
                    <a:pt x="568" y="229"/>
                  </a:lnTo>
                  <a:lnTo>
                    <a:pt x="568" y="227"/>
                  </a:lnTo>
                  <a:lnTo>
                    <a:pt x="571" y="222"/>
                  </a:lnTo>
                  <a:lnTo>
                    <a:pt x="573" y="222"/>
                  </a:lnTo>
                  <a:lnTo>
                    <a:pt x="575" y="220"/>
                  </a:lnTo>
                  <a:lnTo>
                    <a:pt x="578" y="220"/>
                  </a:lnTo>
                  <a:lnTo>
                    <a:pt x="580" y="215"/>
                  </a:lnTo>
                  <a:lnTo>
                    <a:pt x="580" y="215"/>
                  </a:lnTo>
                  <a:lnTo>
                    <a:pt x="582" y="213"/>
                  </a:lnTo>
                  <a:lnTo>
                    <a:pt x="585" y="213"/>
                  </a:lnTo>
                  <a:lnTo>
                    <a:pt x="587" y="210"/>
                  </a:lnTo>
                  <a:lnTo>
                    <a:pt x="589" y="208"/>
                  </a:lnTo>
                  <a:lnTo>
                    <a:pt x="587" y="205"/>
                  </a:lnTo>
                  <a:lnTo>
                    <a:pt x="585" y="203"/>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 name="Freeform 18">
              <a:extLst>
                <a:ext uri="{FF2B5EF4-FFF2-40B4-BE49-F238E27FC236}">
                  <a16:creationId xmlns:a16="http://schemas.microsoft.com/office/drawing/2014/main" id="{55B51499-DC93-43A2-A885-1B87DE767C50}"/>
                </a:ext>
              </a:extLst>
            </p:cNvPr>
            <p:cNvSpPr>
              <a:spLocks/>
            </p:cNvSpPr>
            <p:nvPr/>
          </p:nvSpPr>
          <p:spPr bwMode="auto">
            <a:xfrm>
              <a:off x="5362179" y="1281490"/>
              <a:ext cx="952500" cy="738188"/>
            </a:xfrm>
            <a:custGeom>
              <a:avLst/>
              <a:gdLst>
                <a:gd name="T0" fmla="*/ 237 w 800"/>
                <a:gd name="T1" fmla="*/ 36 h 620"/>
                <a:gd name="T2" fmla="*/ 242 w 800"/>
                <a:gd name="T3" fmla="*/ 67 h 620"/>
                <a:gd name="T4" fmla="*/ 244 w 800"/>
                <a:gd name="T5" fmla="*/ 93 h 620"/>
                <a:gd name="T6" fmla="*/ 284 w 800"/>
                <a:gd name="T7" fmla="*/ 109 h 620"/>
                <a:gd name="T8" fmla="*/ 379 w 800"/>
                <a:gd name="T9" fmla="*/ 114 h 620"/>
                <a:gd name="T10" fmla="*/ 398 w 800"/>
                <a:gd name="T11" fmla="*/ 121 h 620"/>
                <a:gd name="T12" fmla="*/ 426 w 800"/>
                <a:gd name="T13" fmla="*/ 119 h 620"/>
                <a:gd name="T14" fmla="*/ 459 w 800"/>
                <a:gd name="T15" fmla="*/ 123 h 620"/>
                <a:gd name="T16" fmla="*/ 518 w 800"/>
                <a:gd name="T17" fmla="*/ 116 h 620"/>
                <a:gd name="T18" fmla="*/ 582 w 800"/>
                <a:gd name="T19" fmla="*/ 112 h 620"/>
                <a:gd name="T20" fmla="*/ 701 w 800"/>
                <a:gd name="T21" fmla="*/ 133 h 620"/>
                <a:gd name="T22" fmla="*/ 776 w 800"/>
                <a:gd name="T23" fmla="*/ 164 h 620"/>
                <a:gd name="T24" fmla="*/ 800 w 800"/>
                <a:gd name="T25" fmla="*/ 192 h 620"/>
                <a:gd name="T26" fmla="*/ 783 w 800"/>
                <a:gd name="T27" fmla="*/ 218 h 620"/>
                <a:gd name="T28" fmla="*/ 755 w 800"/>
                <a:gd name="T29" fmla="*/ 261 h 620"/>
                <a:gd name="T30" fmla="*/ 741 w 800"/>
                <a:gd name="T31" fmla="*/ 289 h 620"/>
                <a:gd name="T32" fmla="*/ 717 w 800"/>
                <a:gd name="T33" fmla="*/ 315 h 620"/>
                <a:gd name="T34" fmla="*/ 710 w 800"/>
                <a:gd name="T35" fmla="*/ 332 h 620"/>
                <a:gd name="T36" fmla="*/ 717 w 800"/>
                <a:gd name="T37" fmla="*/ 344 h 620"/>
                <a:gd name="T38" fmla="*/ 729 w 800"/>
                <a:gd name="T39" fmla="*/ 351 h 620"/>
                <a:gd name="T40" fmla="*/ 734 w 800"/>
                <a:gd name="T41" fmla="*/ 362 h 620"/>
                <a:gd name="T42" fmla="*/ 729 w 800"/>
                <a:gd name="T43" fmla="*/ 379 h 620"/>
                <a:gd name="T44" fmla="*/ 715 w 800"/>
                <a:gd name="T45" fmla="*/ 400 h 620"/>
                <a:gd name="T46" fmla="*/ 703 w 800"/>
                <a:gd name="T47" fmla="*/ 486 h 620"/>
                <a:gd name="T48" fmla="*/ 682 w 800"/>
                <a:gd name="T49" fmla="*/ 620 h 620"/>
                <a:gd name="T50" fmla="*/ 492 w 800"/>
                <a:gd name="T51" fmla="*/ 590 h 620"/>
                <a:gd name="T52" fmla="*/ 258 w 800"/>
                <a:gd name="T53" fmla="*/ 547 h 620"/>
                <a:gd name="T54" fmla="*/ 17 w 800"/>
                <a:gd name="T55" fmla="*/ 495 h 620"/>
                <a:gd name="T56" fmla="*/ 3 w 800"/>
                <a:gd name="T57" fmla="*/ 457 h 620"/>
                <a:gd name="T58" fmla="*/ 5 w 800"/>
                <a:gd name="T59" fmla="*/ 436 h 620"/>
                <a:gd name="T60" fmla="*/ 10 w 800"/>
                <a:gd name="T61" fmla="*/ 407 h 620"/>
                <a:gd name="T62" fmla="*/ 12 w 800"/>
                <a:gd name="T63" fmla="*/ 377 h 620"/>
                <a:gd name="T64" fmla="*/ 33 w 800"/>
                <a:gd name="T65" fmla="*/ 334 h 620"/>
                <a:gd name="T66" fmla="*/ 41 w 800"/>
                <a:gd name="T67" fmla="*/ 334 h 620"/>
                <a:gd name="T68" fmla="*/ 50 w 800"/>
                <a:gd name="T69" fmla="*/ 327 h 620"/>
                <a:gd name="T70" fmla="*/ 55 w 800"/>
                <a:gd name="T71" fmla="*/ 322 h 620"/>
                <a:gd name="T72" fmla="*/ 57 w 800"/>
                <a:gd name="T73" fmla="*/ 301 h 620"/>
                <a:gd name="T74" fmla="*/ 67 w 800"/>
                <a:gd name="T75" fmla="*/ 294 h 620"/>
                <a:gd name="T76" fmla="*/ 62 w 800"/>
                <a:gd name="T77" fmla="*/ 294 h 620"/>
                <a:gd name="T78" fmla="*/ 76 w 800"/>
                <a:gd name="T79" fmla="*/ 254 h 620"/>
                <a:gd name="T80" fmla="*/ 83 w 800"/>
                <a:gd name="T81" fmla="*/ 223 h 620"/>
                <a:gd name="T82" fmla="*/ 90 w 800"/>
                <a:gd name="T83" fmla="*/ 209 h 620"/>
                <a:gd name="T84" fmla="*/ 97 w 800"/>
                <a:gd name="T85" fmla="*/ 187 h 620"/>
                <a:gd name="T86" fmla="*/ 104 w 800"/>
                <a:gd name="T87" fmla="*/ 159 h 620"/>
                <a:gd name="T88" fmla="*/ 114 w 800"/>
                <a:gd name="T89" fmla="*/ 138 h 620"/>
                <a:gd name="T90" fmla="*/ 121 w 800"/>
                <a:gd name="T91" fmla="*/ 114 h 620"/>
                <a:gd name="T92" fmla="*/ 121 w 800"/>
                <a:gd name="T93" fmla="*/ 102 h 620"/>
                <a:gd name="T94" fmla="*/ 128 w 800"/>
                <a:gd name="T95" fmla="*/ 97 h 620"/>
                <a:gd name="T96" fmla="*/ 130 w 800"/>
                <a:gd name="T97" fmla="*/ 88 h 620"/>
                <a:gd name="T98" fmla="*/ 133 w 800"/>
                <a:gd name="T99" fmla="*/ 78 h 620"/>
                <a:gd name="T100" fmla="*/ 142 w 800"/>
                <a:gd name="T101" fmla="*/ 64 h 620"/>
                <a:gd name="T102" fmla="*/ 135 w 800"/>
                <a:gd name="T103" fmla="*/ 60 h 620"/>
                <a:gd name="T104" fmla="*/ 140 w 800"/>
                <a:gd name="T105" fmla="*/ 31 h 620"/>
                <a:gd name="T106" fmla="*/ 147 w 800"/>
                <a:gd name="T107" fmla="*/ 0 h 620"/>
                <a:gd name="T108" fmla="*/ 159 w 800"/>
                <a:gd name="T109" fmla="*/ 12 h 620"/>
                <a:gd name="T110" fmla="*/ 159 w 800"/>
                <a:gd name="T111" fmla="*/ 10 h 620"/>
                <a:gd name="T112" fmla="*/ 168 w 800"/>
                <a:gd name="T113" fmla="*/ 10 h 620"/>
                <a:gd name="T114" fmla="*/ 187 w 800"/>
                <a:gd name="T115" fmla="*/ 7 h 620"/>
                <a:gd name="T116" fmla="*/ 216 w 800"/>
                <a:gd name="T117" fmla="*/ 1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620">
                  <a:moveTo>
                    <a:pt x="216" y="19"/>
                  </a:moveTo>
                  <a:lnTo>
                    <a:pt x="220" y="19"/>
                  </a:lnTo>
                  <a:lnTo>
                    <a:pt x="223" y="22"/>
                  </a:lnTo>
                  <a:lnTo>
                    <a:pt x="223" y="22"/>
                  </a:lnTo>
                  <a:lnTo>
                    <a:pt x="225" y="26"/>
                  </a:lnTo>
                  <a:lnTo>
                    <a:pt x="227" y="26"/>
                  </a:lnTo>
                  <a:lnTo>
                    <a:pt x="230" y="26"/>
                  </a:lnTo>
                  <a:lnTo>
                    <a:pt x="232" y="29"/>
                  </a:lnTo>
                  <a:lnTo>
                    <a:pt x="235" y="31"/>
                  </a:lnTo>
                  <a:lnTo>
                    <a:pt x="237" y="33"/>
                  </a:lnTo>
                  <a:lnTo>
                    <a:pt x="237" y="36"/>
                  </a:lnTo>
                  <a:lnTo>
                    <a:pt x="239" y="38"/>
                  </a:lnTo>
                  <a:lnTo>
                    <a:pt x="239" y="41"/>
                  </a:lnTo>
                  <a:lnTo>
                    <a:pt x="239" y="45"/>
                  </a:lnTo>
                  <a:lnTo>
                    <a:pt x="242" y="48"/>
                  </a:lnTo>
                  <a:lnTo>
                    <a:pt x="242" y="48"/>
                  </a:lnTo>
                  <a:lnTo>
                    <a:pt x="242" y="50"/>
                  </a:lnTo>
                  <a:lnTo>
                    <a:pt x="244" y="52"/>
                  </a:lnTo>
                  <a:lnTo>
                    <a:pt x="242" y="57"/>
                  </a:lnTo>
                  <a:lnTo>
                    <a:pt x="244" y="62"/>
                  </a:lnTo>
                  <a:lnTo>
                    <a:pt x="242" y="64"/>
                  </a:lnTo>
                  <a:lnTo>
                    <a:pt x="242" y="67"/>
                  </a:lnTo>
                  <a:lnTo>
                    <a:pt x="242" y="69"/>
                  </a:lnTo>
                  <a:lnTo>
                    <a:pt x="242" y="74"/>
                  </a:lnTo>
                  <a:lnTo>
                    <a:pt x="242" y="74"/>
                  </a:lnTo>
                  <a:lnTo>
                    <a:pt x="242" y="76"/>
                  </a:lnTo>
                  <a:lnTo>
                    <a:pt x="242" y="78"/>
                  </a:lnTo>
                  <a:lnTo>
                    <a:pt x="242" y="78"/>
                  </a:lnTo>
                  <a:lnTo>
                    <a:pt x="242" y="83"/>
                  </a:lnTo>
                  <a:lnTo>
                    <a:pt x="242" y="88"/>
                  </a:lnTo>
                  <a:lnTo>
                    <a:pt x="242" y="88"/>
                  </a:lnTo>
                  <a:lnTo>
                    <a:pt x="242" y="90"/>
                  </a:lnTo>
                  <a:lnTo>
                    <a:pt x="244" y="93"/>
                  </a:lnTo>
                  <a:lnTo>
                    <a:pt x="246" y="95"/>
                  </a:lnTo>
                  <a:lnTo>
                    <a:pt x="253" y="97"/>
                  </a:lnTo>
                  <a:lnTo>
                    <a:pt x="256" y="97"/>
                  </a:lnTo>
                  <a:lnTo>
                    <a:pt x="258" y="97"/>
                  </a:lnTo>
                  <a:lnTo>
                    <a:pt x="261" y="100"/>
                  </a:lnTo>
                  <a:lnTo>
                    <a:pt x="265" y="102"/>
                  </a:lnTo>
                  <a:lnTo>
                    <a:pt x="268" y="104"/>
                  </a:lnTo>
                  <a:lnTo>
                    <a:pt x="275" y="104"/>
                  </a:lnTo>
                  <a:lnTo>
                    <a:pt x="282" y="109"/>
                  </a:lnTo>
                  <a:lnTo>
                    <a:pt x="282" y="109"/>
                  </a:lnTo>
                  <a:lnTo>
                    <a:pt x="284" y="109"/>
                  </a:lnTo>
                  <a:lnTo>
                    <a:pt x="291" y="107"/>
                  </a:lnTo>
                  <a:lnTo>
                    <a:pt x="308" y="104"/>
                  </a:lnTo>
                  <a:lnTo>
                    <a:pt x="313" y="104"/>
                  </a:lnTo>
                  <a:lnTo>
                    <a:pt x="320" y="100"/>
                  </a:lnTo>
                  <a:lnTo>
                    <a:pt x="324" y="100"/>
                  </a:lnTo>
                  <a:lnTo>
                    <a:pt x="327" y="100"/>
                  </a:lnTo>
                  <a:lnTo>
                    <a:pt x="334" y="102"/>
                  </a:lnTo>
                  <a:lnTo>
                    <a:pt x="346" y="102"/>
                  </a:lnTo>
                  <a:lnTo>
                    <a:pt x="372" y="109"/>
                  </a:lnTo>
                  <a:lnTo>
                    <a:pt x="376" y="112"/>
                  </a:lnTo>
                  <a:lnTo>
                    <a:pt x="379" y="114"/>
                  </a:lnTo>
                  <a:lnTo>
                    <a:pt x="379" y="116"/>
                  </a:lnTo>
                  <a:lnTo>
                    <a:pt x="379" y="119"/>
                  </a:lnTo>
                  <a:lnTo>
                    <a:pt x="379" y="121"/>
                  </a:lnTo>
                  <a:lnTo>
                    <a:pt x="381" y="121"/>
                  </a:lnTo>
                  <a:lnTo>
                    <a:pt x="384" y="121"/>
                  </a:lnTo>
                  <a:lnTo>
                    <a:pt x="391" y="121"/>
                  </a:lnTo>
                  <a:lnTo>
                    <a:pt x="391" y="121"/>
                  </a:lnTo>
                  <a:lnTo>
                    <a:pt x="393" y="121"/>
                  </a:lnTo>
                  <a:lnTo>
                    <a:pt x="395" y="121"/>
                  </a:lnTo>
                  <a:lnTo>
                    <a:pt x="395" y="121"/>
                  </a:lnTo>
                  <a:lnTo>
                    <a:pt x="398" y="121"/>
                  </a:lnTo>
                  <a:lnTo>
                    <a:pt x="400" y="121"/>
                  </a:lnTo>
                  <a:lnTo>
                    <a:pt x="400" y="123"/>
                  </a:lnTo>
                  <a:lnTo>
                    <a:pt x="405" y="123"/>
                  </a:lnTo>
                  <a:lnTo>
                    <a:pt x="407" y="123"/>
                  </a:lnTo>
                  <a:lnTo>
                    <a:pt x="410" y="123"/>
                  </a:lnTo>
                  <a:lnTo>
                    <a:pt x="410" y="123"/>
                  </a:lnTo>
                  <a:lnTo>
                    <a:pt x="414" y="121"/>
                  </a:lnTo>
                  <a:lnTo>
                    <a:pt x="414" y="121"/>
                  </a:lnTo>
                  <a:lnTo>
                    <a:pt x="421" y="121"/>
                  </a:lnTo>
                  <a:lnTo>
                    <a:pt x="426" y="121"/>
                  </a:lnTo>
                  <a:lnTo>
                    <a:pt x="426" y="119"/>
                  </a:lnTo>
                  <a:lnTo>
                    <a:pt x="426" y="119"/>
                  </a:lnTo>
                  <a:lnTo>
                    <a:pt x="429" y="119"/>
                  </a:lnTo>
                  <a:lnTo>
                    <a:pt x="431" y="119"/>
                  </a:lnTo>
                  <a:lnTo>
                    <a:pt x="443" y="123"/>
                  </a:lnTo>
                  <a:lnTo>
                    <a:pt x="445" y="123"/>
                  </a:lnTo>
                  <a:lnTo>
                    <a:pt x="447" y="123"/>
                  </a:lnTo>
                  <a:lnTo>
                    <a:pt x="447" y="123"/>
                  </a:lnTo>
                  <a:lnTo>
                    <a:pt x="452" y="123"/>
                  </a:lnTo>
                  <a:lnTo>
                    <a:pt x="452" y="123"/>
                  </a:lnTo>
                  <a:lnTo>
                    <a:pt x="455" y="123"/>
                  </a:lnTo>
                  <a:lnTo>
                    <a:pt x="459" y="123"/>
                  </a:lnTo>
                  <a:lnTo>
                    <a:pt x="459" y="123"/>
                  </a:lnTo>
                  <a:lnTo>
                    <a:pt x="462" y="123"/>
                  </a:lnTo>
                  <a:lnTo>
                    <a:pt x="464" y="123"/>
                  </a:lnTo>
                  <a:lnTo>
                    <a:pt x="466" y="123"/>
                  </a:lnTo>
                  <a:lnTo>
                    <a:pt x="469" y="123"/>
                  </a:lnTo>
                  <a:lnTo>
                    <a:pt x="471" y="123"/>
                  </a:lnTo>
                  <a:lnTo>
                    <a:pt x="473" y="121"/>
                  </a:lnTo>
                  <a:lnTo>
                    <a:pt x="476" y="119"/>
                  </a:lnTo>
                  <a:lnTo>
                    <a:pt x="481" y="119"/>
                  </a:lnTo>
                  <a:lnTo>
                    <a:pt x="495" y="116"/>
                  </a:lnTo>
                  <a:lnTo>
                    <a:pt x="518" y="116"/>
                  </a:lnTo>
                  <a:lnTo>
                    <a:pt x="523" y="114"/>
                  </a:lnTo>
                  <a:lnTo>
                    <a:pt x="525" y="112"/>
                  </a:lnTo>
                  <a:lnTo>
                    <a:pt x="528" y="112"/>
                  </a:lnTo>
                  <a:lnTo>
                    <a:pt x="530" y="112"/>
                  </a:lnTo>
                  <a:lnTo>
                    <a:pt x="537" y="114"/>
                  </a:lnTo>
                  <a:lnTo>
                    <a:pt x="542" y="114"/>
                  </a:lnTo>
                  <a:lnTo>
                    <a:pt x="549" y="114"/>
                  </a:lnTo>
                  <a:lnTo>
                    <a:pt x="570" y="116"/>
                  </a:lnTo>
                  <a:lnTo>
                    <a:pt x="575" y="116"/>
                  </a:lnTo>
                  <a:lnTo>
                    <a:pt x="580" y="112"/>
                  </a:lnTo>
                  <a:lnTo>
                    <a:pt x="582" y="112"/>
                  </a:lnTo>
                  <a:lnTo>
                    <a:pt x="585" y="114"/>
                  </a:lnTo>
                  <a:lnTo>
                    <a:pt x="596" y="116"/>
                  </a:lnTo>
                  <a:lnTo>
                    <a:pt x="608" y="116"/>
                  </a:lnTo>
                  <a:lnTo>
                    <a:pt x="620" y="119"/>
                  </a:lnTo>
                  <a:lnTo>
                    <a:pt x="632" y="121"/>
                  </a:lnTo>
                  <a:lnTo>
                    <a:pt x="641" y="123"/>
                  </a:lnTo>
                  <a:lnTo>
                    <a:pt x="653" y="126"/>
                  </a:lnTo>
                  <a:lnTo>
                    <a:pt x="665" y="126"/>
                  </a:lnTo>
                  <a:lnTo>
                    <a:pt x="677" y="128"/>
                  </a:lnTo>
                  <a:lnTo>
                    <a:pt x="689" y="131"/>
                  </a:lnTo>
                  <a:lnTo>
                    <a:pt x="701" y="133"/>
                  </a:lnTo>
                  <a:lnTo>
                    <a:pt x="712" y="135"/>
                  </a:lnTo>
                  <a:lnTo>
                    <a:pt x="722" y="135"/>
                  </a:lnTo>
                  <a:lnTo>
                    <a:pt x="734" y="138"/>
                  </a:lnTo>
                  <a:lnTo>
                    <a:pt x="745" y="140"/>
                  </a:lnTo>
                  <a:lnTo>
                    <a:pt x="757" y="142"/>
                  </a:lnTo>
                  <a:lnTo>
                    <a:pt x="769" y="142"/>
                  </a:lnTo>
                  <a:lnTo>
                    <a:pt x="769" y="145"/>
                  </a:lnTo>
                  <a:lnTo>
                    <a:pt x="769" y="147"/>
                  </a:lnTo>
                  <a:lnTo>
                    <a:pt x="771" y="154"/>
                  </a:lnTo>
                  <a:lnTo>
                    <a:pt x="776" y="161"/>
                  </a:lnTo>
                  <a:lnTo>
                    <a:pt x="776" y="164"/>
                  </a:lnTo>
                  <a:lnTo>
                    <a:pt x="776" y="164"/>
                  </a:lnTo>
                  <a:lnTo>
                    <a:pt x="783" y="166"/>
                  </a:lnTo>
                  <a:lnTo>
                    <a:pt x="783" y="168"/>
                  </a:lnTo>
                  <a:lnTo>
                    <a:pt x="786" y="171"/>
                  </a:lnTo>
                  <a:lnTo>
                    <a:pt x="790" y="173"/>
                  </a:lnTo>
                  <a:lnTo>
                    <a:pt x="793" y="175"/>
                  </a:lnTo>
                  <a:lnTo>
                    <a:pt x="795" y="175"/>
                  </a:lnTo>
                  <a:lnTo>
                    <a:pt x="795" y="178"/>
                  </a:lnTo>
                  <a:lnTo>
                    <a:pt x="797" y="180"/>
                  </a:lnTo>
                  <a:lnTo>
                    <a:pt x="797" y="185"/>
                  </a:lnTo>
                  <a:lnTo>
                    <a:pt x="800" y="192"/>
                  </a:lnTo>
                  <a:lnTo>
                    <a:pt x="800" y="194"/>
                  </a:lnTo>
                  <a:lnTo>
                    <a:pt x="800" y="197"/>
                  </a:lnTo>
                  <a:lnTo>
                    <a:pt x="800" y="199"/>
                  </a:lnTo>
                  <a:lnTo>
                    <a:pt x="797" y="202"/>
                  </a:lnTo>
                  <a:lnTo>
                    <a:pt x="795" y="204"/>
                  </a:lnTo>
                  <a:lnTo>
                    <a:pt x="793" y="204"/>
                  </a:lnTo>
                  <a:lnTo>
                    <a:pt x="790" y="206"/>
                  </a:lnTo>
                  <a:lnTo>
                    <a:pt x="790" y="209"/>
                  </a:lnTo>
                  <a:lnTo>
                    <a:pt x="790" y="211"/>
                  </a:lnTo>
                  <a:lnTo>
                    <a:pt x="786" y="216"/>
                  </a:lnTo>
                  <a:lnTo>
                    <a:pt x="783" y="218"/>
                  </a:lnTo>
                  <a:lnTo>
                    <a:pt x="779" y="223"/>
                  </a:lnTo>
                  <a:lnTo>
                    <a:pt x="779" y="225"/>
                  </a:lnTo>
                  <a:lnTo>
                    <a:pt x="776" y="228"/>
                  </a:lnTo>
                  <a:lnTo>
                    <a:pt x="776" y="232"/>
                  </a:lnTo>
                  <a:lnTo>
                    <a:pt x="776" y="232"/>
                  </a:lnTo>
                  <a:lnTo>
                    <a:pt x="774" y="235"/>
                  </a:lnTo>
                  <a:lnTo>
                    <a:pt x="771" y="242"/>
                  </a:lnTo>
                  <a:lnTo>
                    <a:pt x="769" y="246"/>
                  </a:lnTo>
                  <a:lnTo>
                    <a:pt x="757" y="258"/>
                  </a:lnTo>
                  <a:lnTo>
                    <a:pt x="755" y="261"/>
                  </a:lnTo>
                  <a:lnTo>
                    <a:pt x="755" y="261"/>
                  </a:lnTo>
                  <a:lnTo>
                    <a:pt x="755" y="263"/>
                  </a:lnTo>
                  <a:lnTo>
                    <a:pt x="755" y="263"/>
                  </a:lnTo>
                  <a:lnTo>
                    <a:pt x="755" y="265"/>
                  </a:lnTo>
                  <a:lnTo>
                    <a:pt x="755" y="265"/>
                  </a:lnTo>
                  <a:lnTo>
                    <a:pt x="755" y="268"/>
                  </a:lnTo>
                  <a:lnTo>
                    <a:pt x="753" y="273"/>
                  </a:lnTo>
                  <a:lnTo>
                    <a:pt x="753" y="275"/>
                  </a:lnTo>
                  <a:lnTo>
                    <a:pt x="750" y="280"/>
                  </a:lnTo>
                  <a:lnTo>
                    <a:pt x="743" y="284"/>
                  </a:lnTo>
                  <a:lnTo>
                    <a:pt x="743" y="287"/>
                  </a:lnTo>
                  <a:lnTo>
                    <a:pt x="741" y="289"/>
                  </a:lnTo>
                  <a:lnTo>
                    <a:pt x="734" y="291"/>
                  </a:lnTo>
                  <a:lnTo>
                    <a:pt x="734" y="291"/>
                  </a:lnTo>
                  <a:lnTo>
                    <a:pt x="731" y="294"/>
                  </a:lnTo>
                  <a:lnTo>
                    <a:pt x="729" y="299"/>
                  </a:lnTo>
                  <a:lnTo>
                    <a:pt x="724" y="303"/>
                  </a:lnTo>
                  <a:lnTo>
                    <a:pt x="724" y="306"/>
                  </a:lnTo>
                  <a:lnTo>
                    <a:pt x="722" y="310"/>
                  </a:lnTo>
                  <a:lnTo>
                    <a:pt x="722" y="313"/>
                  </a:lnTo>
                  <a:lnTo>
                    <a:pt x="719" y="315"/>
                  </a:lnTo>
                  <a:lnTo>
                    <a:pt x="717" y="315"/>
                  </a:lnTo>
                  <a:lnTo>
                    <a:pt x="717" y="315"/>
                  </a:lnTo>
                  <a:lnTo>
                    <a:pt x="715" y="315"/>
                  </a:lnTo>
                  <a:lnTo>
                    <a:pt x="715" y="318"/>
                  </a:lnTo>
                  <a:lnTo>
                    <a:pt x="715" y="318"/>
                  </a:lnTo>
                  <a:lnTo>
                    <a:pt x="715" y="318"/>
                  </a:lnTo>
                  <a:lnTo>
                    <a:pt x="712" y="320"/>
                  </a:lnTo>
                  <a:lnTo>
                    <a:pt x="712" y="320"/>
                  </a:lnTo>
                  <a:lnTo>
                    <a:pt x="712" y="322"/>
                  </a:lnTo>
                  <a:lnTo>
                    <a:pt x="712" y="325"/>
                  </a:lnTo>
                  <a:lnTo>
                    <a:pt x="710" y="327"/>
                  </a:lnTo>
                  <a:lnTo>
                    <a:pt x="710" y="329"/>
                  </a:lnTo>
                  <a:lnTo>
                    <a:pt x="710" y="332"/>
                  </a:lnTo>
                  <a:lnTo>
                    <a:pt x="710" y="334"/>
                  </a:lnTo>
                  <a:lnTo>
                    <a:pt x="710" y="336"/>
                  </a:lnTo>
                  <a:lnTo>
                    <a:pt x="710" y="336"/>
                  </a:lnTo>
                  <a:lnTo>
                    <a:pt x="710" y="339"/>
                  </a:lnTo>
                  <a:lnTo>
                    <a:pt x="710" y="339"/>
                  </a:lnTo>
                  <a:lnTo>
                    <a:pt x="710" y="341"/>
                  </a:lnTo>
                  <a:lnTo>
                    <a:pt x="710" y="344"/>
                  </a:lnTo>
                  <a:lnTo>
                    <a:pt x="715" y="346"/>
                  </a:lnTo>
                  <a:lnTo>
                    <a:pt x="715" y="346"/>
                  </a:lnTo>
                  <a:lnTo>
                    <a:pt x="715" y="346"/>
                  </a:lnTo>
                  <a:lnTo>
                    <a:pt x="717" y="344"/>
                  </a:lnTo>
                  <a:lnTo>
                    <a:pt x="717" y="344"/>
                  </a:lnTo>
                  <a:lnTo>
                    <a:pt x="719" y="344"/>
                  </a:lnTo>
                  <a:lnTo>
                    <a:pt x="719" y="346"/>
                  </a:lnTo>
                  <a:lnTo>
                    <a:pt x="719" y="346"/>
                  </a:lnTo>
                  <a:lnTo>
                    <a:pt x="719" y="348"/>
                  </a:lnTo>
                  <a:lnTo>
                    <a:pt x="722" y="348"/>
                  </a:lnTo>
                  <a:lnTo>
                    <a:pt x="724" y="348"/>
                  </a:lnTo>
                  <a:lnTo>
                    <a:pt x="727" y="348"/>
                  </a:lnTo>
                  <a:lnTo>
                    <a:pt x="729" y="348"/>
                  </a:lnTo>
                  <a:lnTo>
                    <a:pt x="729" y="348"/>
                  </a:lnTo>
                  <a:lnTo>
                    <a:pt x="729" y="351"/>
                  </a:lnTo>
                  <a:lnTo>
                    <a:pt x="729" y="351"/>
                  </a:lnTo>
                  <a:lnTo>
                    <a:pt x="729" y="353"/>
                  </a:lnTo>
                  <a:lnTo>
                    <a:pt x="729" y="355"/>
                  </a:lnTo>
                  <a:lnTo>
                    <a:pt x="729" y="355"/>
                  </a:lnTo>
                  <a:lnTo>
                    <a:pt x="731" y="355"/>
                  </a:lnTo>
                  <a:lnTo>
                    <a:pt x="734" y="358"/>
                  </a:lnTo>
                  <a:lnTo>
                    <a:pt x="734" y="360"/>
                  </a:lnTo>
                  <a:lnTo>
                    <a:pt x="734" y="360"/>
                  </a:lnTo>
                  <a:lnTo>
                    <a:pt x="734" y="362"/>
                  </a:lnTo>
                  <a:lnTo>
                    <a:pt x="734" y="362"/>
                  </a:lnTo>
                  <a:lnTo>
                    <a:pt x="734" y="362"/>
                  </a:lnTo>
                  <a:lnTo>
                    <a:pt x="734" y="365"/>
                  </a:lnTo>
                  <a:lnTo>
                    <a:pt x="731" y="365"/>
                  </a:lnTo>
                  <a:lnTo>
                    <a:pt x="731" y="367"/>
                  </a:lnTo>
                  <a:lnTo>
                    <a:pt x="731" y="367"/>
                  </a:lnTo>
                  <a:lnTo>
                    <a:pt x="729" y="367"/>
                  </a:lnTo>
                  <a:lnTo>
                    <a:pt x="729" y="367"/>
                  </a:lnTo>
                  <a:lnTo>
                    <a:pt x="727" y="367"/>
                  </a:lnTo>
                  <a:lnTo>
                    <a:pt x="727" y="370"/>
                  </a:lnTo>
                  <a:lnTo>
                    <a:pt x="727" y="372"/>
                  </a:lnTo>
                  <a:lnTo>
                    <a:pt x="729" y="374"/>
                  </a:lnTo>
                  <a:lnTo>
                    <a:pt x="729" y="379"/>
                  </a:lnTo>
                  <a:lnTo>
                    <a:pt x="729" y="379"/>
                  </a:lnTo>
                  <a:lnTo>
                    <a:pt x="727" y="381"/>
                  </a:lnTo>
                  <a:lnTo>
                    <a:pt x="727" y="381"/>
                  </a:lnTo>
                  <a:lnTo>
                    <a:pt x="727" y="381"/>
                  </a:lnTo>
                  <a:lnTo>
                    <a:pt x="724" y="386"/>
                  </a:lnTo>
                  <a:lnTo>
                    <a:pt x="724" y="391"/>
                  </a:lnTo>
                  <a:lnTo>
                    <a:pt x="722" y="393"/>
                  </a:lnTo>
                  <a:lnTo>
                    <a:pt x="722" y="396"/>
                  </a:lnTo>
                  <a:lnTo>
                    <a:pt x="719" y="398"/>
                  </a:lnTo>
                  <a:lnTo>
                    <a:pt x="717" y="398"/>
                  </a:lnTo>
                  <a:lnTo>
                    <a:pt x="715" y="400"/>
                  </a:lnTo>
                  <a:lnTo>
                    <a:pt x="715" y="403"/>
                  </a:lnTo>
                  <a:lnTo>
                    <a:pt x="715" y="405"/>
                  </a:lnTo>
                  <a:lnTo>
                    <a:pt x="715" y="405"/>
                  </a:lnTo>
                  <a:lnTo>
                    <a:pt x="715" y="405"/>
                  </a:lnTo>
                  <a:lnTo>
                    <a:pt x="715" y="417"/>
                  </a:lnTo>
                  <a:lnTo>
                    <a:pt x="712" y="422"/>
                  </a:lnTo>
                  <a:lnTo>
                    <a:pt x="712" y="433"/>
                  </a:lnTo>
                  <a:lnTo>
                    <a:pt x="710" y="448"/>
                  </a:lnTo>
                  <a:lnTo>
                    <a:pt x="708" y="460"/>
                  </a:lnTo>
                  <a:lnTo>
                    <a:pt x="705" y="471"/>
                  </a:lnTo>
                  <a:lnTo>
                    <a:pt x="703" y="486"/>
                  </a:lnTo>
                  <a:lnTo>
                    <a:pt x="703" y="497"/>
                  </a:lnTo>
                  <a:lnTo>
                    <a:pt x="701" y="509"/>
                  </a:lnTo>
                  <a:lnTo>
                    <a:pt x="698" y="521"/>
                  </a:lnTo>
                  <a:lnTo>
                    <a:pt x="696" y="535"/>
                  </a:lnTo>
                  <a:lnTo>
                    <a:pt x="693" y="547"/>
                  </a:lnTo>
                  <a:lnTo>
                    <a:pt x="693" y="559"/>
                  </a:lnTo>
                  <a:lnTo>
                    <a:pt x="691" y="571"/>
                  </a:lnTo>
                  <a:lnTo>
                    <a:pt x="689" y="585"/>
                  </a:lnTo>
                  <a:lnTo>
                    <a:pt x="686" y="597"/>
                  </a:lnTo>
                  <a:lnTo>
                    <a:pt x="684" y="609"/>
                  </a:lnTo>
                  <a:lnTo>
                    <a:pt x="682" y="620"/>
                  </a:lnTo>
                  <a:lnTo>
                    <a:pt x="665" y="618"/>
                  </a:lnTo>
                  <a:lnTo>
                    <a:pt x="648" y="616"/>
                  </a:lnTo>
                  <a:lnTo>
                    <a:pt x="630" y="613"/>
                  </a:lnTo>
                  <a:lnTo>
                    <a:pt x="613" y="611"/>
                  </a:lnTo>
                  <a:lnTo>
                    <a:pt x="596" y="609"/>
                  </a:lnTo>
                  <a:lnTo>
                    <a:pt x="578" y="604"/>
                  </a:lnTo>
                  <a:lnTo>
                    <a:pt x="561" y="602"/>
                  </a:lnTo>
                  <a:lnTo>
                    <a:pt x="544" y="599"/>
                  </a:lnTo>
                  <a:lnTo>
                    <a:pt x="525" y="597"/>
                  </a:lnTo>
                  <a:lnTo>
                    <a:pt x="509" y="592"/>
                  </a:lnTo>
                  <a:lnTo>
                    <a:pt x="492" y="590"/>
                  </a:lnTo>
                  <a:lnTo>
                    <a:pt x="473" y="587"/>
                  </a:lnTo>
                  <a:lnTo>
                    <a:pt x="457" y="585"/>
                  </a:lnTo>
                  <a:lnTo>
                    <a:pt x="440" y="580"/>
                  </a:lnTo>
                  <a:lnTo>
                    <a:pt x="421" y="578"/>
                  </a:lnTo>
                  <a:lnTo>
                    <a:pt x="405" y="575"/>
                  </a:lnTo>
                  <a:lnTo>
                    <a:pt x="381" y="571"/>
                  </a:lnTo>
                  <a:lnTo>
                    <a:pt x="355" y="566"/>
                  </a:lnTo>
                  <a:lnTo>
                    <a:pt x="332" y="561"/>
                  </a:lnTo>
                  <a:lnTo>
                    <a:pt x="308" y="557"/>
                  </a:lnTo>
                  <a:lnTo>
                    <a:pt x="282" y="552"/>
                  </a:lnTo>
                  <a:lnTo>
                    <a:pt x="258" y="547"/>
                  </a:lnTo>
                  <a:lnTo>
                    <a:pt x="235" y="542"/>
                  </a:lnTo>
                  <a:lnTo>
                    <a:pt x="211" y="538"/>
                  </a:lnTo>
                  <a:lnTo>
                    <a:pt x="185" y="533"/>
                  </a:lnTo>
                  <a:lnTo>
                    <a:pt x="161" y="528"/>
                  </a:lnTo>
                  <a:lnTo>
                    <a:pt x="138" y="521"/>
                  </a:lnTo>
                  <a:lnTo>
                    <a:pt x="114" y="516"/>
                  </a:lnTo>
                  <a:lnTo>
                    <a:pt x="88" y="512"/>
                  </a:lnTo>
                  <a:lnTo>
                    <a:pt x="64" y="507"/>
                  </a:lnTo>
                  <a:lnTo>
                    <a:pt x="41" y="502"/>
                  </a:lnTo>
                  <a:lnTo>
                    <a:pt x="17" y="495"/>
                  </a:lnTo>
                  <a:lnTo>
                    <a:pt x="17" y="495"/>
                  </a:lnTo>
                  <a:lnTo>
                    <a:pt x="15" y="495"/>
                  </a:lnTo>
                  <a:lnTo>
                    <a:pt x="12" y="493"/>
                  </a:lnTo>
                  <a:lnTo>
                    <a:pt x="7" y="488"/>
                  </a:lnTo>
                  <a:lnTo>
                    <a:pt x="5" y="481"/>
                  </a:lnTo>
                  <a:lnTo>
                    <a:pt x="3" y="481"/>
                  </a:lnTo>
                  <a:lnTo>
                    <a:pt x="3" y="478"/>
                  </a:lnTo>
                  <a:lnTo>
                    <a:pt x="5" y="467"/>
                  </a:lnTo>
                  <a:lnTo>
                    <a:pt x="3" y="462"/>
                  </a:lnTo>
                  <a:lnTo>
                    <a:pt x="3" y="462"/>
                  </a:lnTo>
                  <a:lnTo>
                    <a:pt x="3" y="460"/>
                  </a:lnTo>
                  <a:lnTo>
                    <a:pt x="3" y="457"/>
                  </a:lnTo>
                  <a:lnTo>
                    <a:pt x="3" y="452"/>
                  </a:lnTo>
                  <a:lnTo>
                    <a:pt x="3" y="452"/>
                  </a:lnTo>
                  <a:lnTo>
                    <a:pt x="3" y="452"/>
                  </a:lnTo>
                  <a:lnTo>
                    <a:pt x="0" y="450"/>
                  </a:lnTo>
                  <a:lnTo>
                    <a:pt x="3" y="450"/>
                  </a:lnTo>
                  <a:lnTo>
                    <a:pt x="3" y="450"/>
                  </a:lnTo>
                  <a:lnTo>
                    <a:pt x="5" y="448"/>
                  </a:lnTo>
                  <a:lnTo>
                    <a:pt x="5" y="445"/>
                  </a:lnTo>
                  <a:lnTo>
                    <a:pt x="5" y="443"/>
                  </a:lnTo>
                  <a:lnTo>
                    <a:pt x="5" y="441"/>
                  </a:lnTo>
                  <a:lnTo>
                    <a:pt x="5" y="436"/>
                  </a:lnTo>
                  <a:lnTo>
                    <a:pt x="5" y="436"/>
                  </a:lnTo>
                  <a:lnTo>
                    <a:pt x="7" y="433"/>
                  </a:lnTo>
                  <a:lnTo>
                    <a:pt x="10" y="429"/>
                  </a:lnTo>
                  <a:lnTo>
                    <a:pt x="10" y="429"/>
                  </a:lnTo>
                  <a:lnTo>
                    <a:pt x="12" y="424"/>
                  </a:lnTo>
                  <a:lnTo>
                    <a:pt x="12" y="417"/>
                  </a:lnTo>
                  <a:lnTo>
                    <a:pt x="12" y="415"/>
                  </a:lnTo>
                  <a:lnTo>
                    <a:pt x="12" y="412"/>
                  </a:lnTo>
                  <a:lnTo>
                    <a:pt x="12" y="410"/>
                  </a:lnTo>
                  <a:lnTo>
                    <a:pt x="12" y="410"/>
                  </a:lnTo>
                  <a:lnTo>
                    <a:pt x="10" y="407"/>
                  </a:lnTo>
                  <a:lnTo>
                    <a:pt x="10" y="405"/>
                  </a:lnTo>
                  <a:lnTo>
                    <a:pt x="10" y="403"/>
                  </a:lnTo>
                  <a:lnTo>
                    <a:pt x="7" y="400"/>
                  </a:lnTo>
                  <a:lnTo>
                    <a:pt x="7" y="400"/>
                  </a:lnTo>
                  <a:lnTo>
                    <a:pt x="5" y="400"/>
                  </a:lnTo>
                  <a:lnTo>
                    <a:pt x="5" y="393"/>
                  </a:lnTo>
                  <a:lnTo>
                    <a:pt x="5" y="391"/>
                  </a:lnTo>
                  <a:lnTo>
                    <a:pt x="5" y="391"/>
                  </a:lnTo>
                  <a:lnTo>
                    <a:pt x="3" y="389"/>
                  </a:lnTo>
                  <a:lnTo>
                    <a:pt x="5" y="389"/>
                  </a:lnTo>
                  <a:lnTo>
                    <a:pt x="12" y="377"/>
                  </a:lnTo>
                  <a:lnTo>
                    <a:pt x="17" y="372"/>
                  </a:lnTo>
                  <a:lnTo>
                    <a:pt x="19" y="370"/>
                  </a:lnTo>
                  <a:lnTo>
                    <a:pt x="19" y="367"/>
                  </a:lnTo>
                  <a:lnTo>
                    <a:pt x="22" y="367"/>
                  </a:lnTo>
                  <a:lnTo>
                    <a:pt x="24" y="365"/>
                  </a:lnTo>
                  <a:lnTo>
                    <a:pt x="24" y="362"/>
                  </a:lnTo>
                  <a:lnTo>
                    <a:pt x="26" y="358"/>
                  </a:lnTo>
                  <a:lnTo>
                    <a:pt x="33" y="341"/>
                  </a:lnTo>
                  <a:lnTo>
                    <a:pt x="33" y="336"/>
                  </a:lnTo>
                  <a:lnTo>
                    <a:pt x="33" y="334"/>
                  </a:lnTo>
                  <a:lnTo>
                    <a:pt x="33" y="334"/>
                  </a:lnTo>
                  <a:lnTo>
                    <a:pt x="36" y="332"/>
                  </a:lnTo>
                  <a:lnTo>
                    <a:pt x="36" y="332"/>
                  </a:lnTo>
                  <a:lnTo>
                    <a:pt x="38" y="332"/>
                  </a:lnTo>
                  <a:lnTo>
                    <a:pt x="38" y="329"/>
                  </a:lnTo>
                  <a:lnTo>
                    <a:pt x="41" y="329"/>
                  </a:lnTo>
                  <a:lnTo>
                    <a:pt x="38" y="336"/>
                  </a:lnTo>
                  <a:lnTo>
                    <a:pt x="41" y="339"/>
                  </a:lnTo>
                  <a:lnTo>
                    <a:pt x="41" y="339"/>
                  </a:lnTo>
                  <a:lnTo>
                    <a:pt x="41" y="336"/>
                  </a:lnTo>
                  <a:lnTo>
                    <a:pt x="43" y="334"/>
                  </a:lnTo>
                  <a:lnTo>
                    <a:pt x="41" y="334"/>
                  </a:lnTo>
                  <a:lnTo>
                    <a:pt x="43" y="334"/>
                  </a:lnTo>
                  <a:lnTo>
                    <a:pt x="43" y="334"/>
                  </a:lnTo>
                  <a:lnTo>
                    <a:pt x="43" y="332"/>
                  </a:lnTo>
                  <a:lnTo>
                    <a:pt x="45" y="332"/>
                  </a:lnTo>
                  <a:lnTo>
                    <a:pt x="43" y="329"/>
                  </a:lnTo>
                  <a:lnTo>
                    <a:pt x="45" y="327"/>
                  </a:lnTo>
                  <a:lnTo>
                    <a:pt x="48" y="325"/>
                  </a:lnTo>
                  <a:lnTo>
                    <a:pt x="50" y="325"/>
                  </a:lnTo>
                  <a:lnTo>
                    <a:pt x="52" y="325"/>
                  </a:lnTo>
                  <a:lnTo>
                    <a:pt x="52" y="327"/>
                  </a:lnTo>
                  <a:lnTo>
                    <a:pt x="50" y="327"/>
                  </a:lnTo>
                  <a:lnTo>
                    <a:pt x="52" y="329"/>
                  </a:lnTo>
                  <a:lnTo>
                    <a:pt x="52" y="332"/>
                  </a:lnTo>
                  <a:lnTo>
                    <a:pt x="55" y="332"/>
                  </a:lnTo>
                  <a:lnTo>
                    <a:pt x="55" y="334"/>
                  </a:lnTo>
                  <a:lnTo>
                    <a:pt x="57" y="334"/>
                  </a:lnTo>
                  <a:lnTo>
                    <a:pt x="55" y="327"/>
                  </a:lnTo>
                  <a:lnTo>
                    <a:pt x="55" y="325"/>
                  </a:lnTo>
                  <a:lnTo>
                    <a:pt x="55" y="325"/>
                  </a:lnTo>
                  <a:lnTo>
                    <a:pt x="55" y="322"/>
                  </a:lnTo>
                  <a:lnTo>
                    <a:pt x="55" y="322"/>
                  </a:lnTo>
                  <a:lnTo>
                    <a:pt x="55" y="322"/>
                  </a:lnTo>
                  <a:lnTo>
                    <a:pt x="55" y="320"/>
                  </a:lnTo>
                  <a:lnTo>
                    <a:pt x="52" y="320"/>
                  </a:lnTo>
                  <a:lnTo>
                    <a:pt x="48" y="322"/>
                  </a:lnTo>
                  <a:lnTo>
                    <a:pt x="45" y="327"/>
                  </a:lnTo>
                  <a:lnTo>
                    <a:pt x="43" y="329"/>
                  </a:lnTo>
                  <a:lnTo>
                    <a:pt x="41" y="327"/>
                  </a:lnTo>
                  <a:lnTo>
                    <a:pt x="43" y="325"/>
                  </a:lnTo>
                  <a:lnTo>
                    <a:pt x="52" y="310"/>
                  </a:lnTo>
                  <a:lnTo>
                    <a:pt x="52" y="308"/>
                  </a:lnTo>
                  <a:lnTo>
                    <a:pt x="55" y="306"/>
                  </a:lnTo>
                  <a:lnTo>
                    <a:pt x="57" y="301"/>
                  </a:lnTo>
                  <a:lnTo>
                    <a:pt x="57" y="299"/>
                  </a:lnTo>
                  <a:lnTo>
                    <a:pt x="60" y="299"/>
                  </a:lnTo>
                  <a:lnTo>
                    <a:pt x="62" y="296"/>
                  </a:lnTo>
                  <a:lnTo>
                    <a:pt x="64" y="296"/>
                  </a:lnTo>
                  <a:lnTo>
                    <a:pt x="64" y="294"/>
                  </a:lnTo>
                  <a:lnTo>
                    <a:pt x="64" y="291"/>
                  </a:lnTo>
                  <a:lnTo>
                    <a:pt x="67" y="291"/>
                  </a:lnTo>
                  <a:lnTo>
                    <a:pt x="67" y="291"/>
                  </a:lnTo>
                  <a:lnTo>
                    <a:pt x="67" y="291"/>
                  </a:lnTo>
                  <a:lnTo>
                    <a:pt x="67" y="294"/>
                  </a:lnTo>
                  <a:lnTo>
                    <a:pt x="67" y="294"/>
                  </a:lnTo>
                  <a:lnTo>
                    <a:pt x="67" y="294"/>
                  </a:lnTo>
                  <a:lnTo>
                    <a:pt x="71" y="294"/>
                  </a:lnTo>
                  <a:lnTo>
                    <a:pt x="71" y="294"/>
                  </a:lnTo>
                  <a:lnTo>
                    <a:pt x="71" y="294"/>
                  </a:lnTo>
                  <a:lnTo>
                    <a:pt x="69" y="291"/>
                  </a:lnTo>
                  <a:lnTo>
                    <a:pt x="67" y="289"/>
                  </a:lnTo>
                  <a:lnTo>
                    <a:pt x="67" y="289"/>
                  </a:lnTo>
                  <a:lnTo>
                    <a:pt x="64" y="291"/>
                  </a:lnTo>
                  <a:lnTo>
                    <a:pt x="62" y="294"/>
                  </a:lnTo>
                  <a:lnTo>
                    <a:pt x="62" y="296"/>
                  </a:lnTo>
                  <a:lnTo>
                    <a:pt x="62" y="294"/>
                  </a:lnTo>
                  <a:lnTo>
                    <a:pt x="62" y="291"/>
                  </a:lnTo>
                  <a:lnTo>
                    <a:pt x="64" y="287"/>
                  </a:lnTo>
                  <a:lnTo>
                    <a:pt x="69" y="273"/>
                  </a:lnTo>
                  <a:lnTo>
                    <a:pt x="71" y="268"/>
                  </a:lnTo>
                  <a:lnTo>
                    <a:pt x="71" y="265"/>
                  </a:lnTo>
                  <a:lnTo>
                    <a:pt x="74" y="261"/>
                  </a:lnTo>
                  <a:lnTo>
                    <a:pt x="74" y="261"/>
                  </a:lnTo>
                  <a:lnTo>
                    <a:pt x="74" y="258"/>
                  </a:lnTo>
                  <a:lnTo>
                    <a:pt x="76" y="258"/>
                  </a:lnTo>
                  <a:lnTo>
                    <a:pt x="76" y="258"/>
                  </a:lnTo>
                  <a:lnTo>
                    <a:pt x="76" y="254"/>
                  </a:lnTo>
                  <a:lnTo>
                    <a:pt x="76" y="254"/>
                  </a:lnTo>
                  <a:lnTo>
                    <a:pt x="76" y="251"/>
                  </a:lnTo>
                  <a:lnTo>
                    <a:pt x="76" y="251"/>
                  </a:lnTo>
                  <a:lnTo>
                    <a:pt x="78" y="246"/>
                  </a:lnTo>
                  <a:lnTo>
                    <a:pt x="81" y="237"/>
                  </a:lnTo>
                  <a:lnTo>
                    <a:pt x="83" y="230"/>
                  </a:lnTo>
                  <a:lnTo>
                    <a:pt x="83" y="225"/>
                  </a:lnTo>
                  <a:lnTo>
                    <a:pt x="83" y="225"/>
                  </a:lnTo>
                  <a:lnTo>
                    <a:pt x="83" y="223"/>
                  </a:lnTo>
                  <a:lnTo>
                    <a:pt x="83" y="223"/>
                  </a:lnTo>
                  <a:lnTo>
                    <a:pt x="83" y="223"/>
                  </a:lnTo>
                  <a:lnTo>
                    <a:pt x="86" y="220"/>
                  </a:lnTo>
                  <a:lnTo>
                    <a:pt x="86" y="220"/>
                  </a:lnTo>
                  <a:lnTo>
                    <a:pt x="88" y="213"/>
                  </a:lnTo>
                  <a:lnTo>
                    <a:pt x="90" y="211"/>
                  </a:lnTo>
                  <a:lnTo>
                    <a:pt x="90" y="211"/>
                  </a:lnTo>
                  <a:lnTo>
                    <a:pt x="93" y="211"/>
                  </a:lnTo>
                  <a:lnTo>
                    <a:pt x="95" y="213"/>
                  </a:lnTo>
                  <a:lnTo>
                    <a:pt x="95" y="209"/>
                  </a:lnTo>
                  <a:lnTo>
                    <a:pt x="93" y="209"/>
                  </a:lnTo>
                  <a:lnTo>
                    <a:pt x="93" y="209"/>
                  </a:lnTo>
                  <a:lnTo>
                    <a:pt x="90" y="209"/>
                  </a:lnTo>
                  <a:lnTo>
                    <a:pt x="90" y="206"/>
                  </a:lnTo>
                  <a:lnTo>
                    <a:pt x="90" y="202"/>
                  </a:lnTo>
                  <a:lnTo>
                    <a:pt x="97" y="187"/>
                  </a:lnTo>
                  <a:lnTo>
                    <a:pt x="97" y="187"/>
                  </a:lnTo>
                  <a:lnTo>
                    <a:pt x="100" y="190"/>
                  </a:lnTo>
                  <a:lnTo>
                    <a:pt x="102" y="190"/>
                  </a:lnTo>
                  <a:lnTo>
                    <a:pt x="102" y="187"/>
                  </a:lnTo>
                  <a:lnTo>
                    <a:pt x="102" y="187"/>
                  </a:lnTo>
                  <a:lnTo>
                    <a:pt x="100" y="187"/>
                  </a:lnTo>
                  <a:lnTo>
                    <a:pt x="100" y="187"/>
                  </a:lnTo>
                  <a:lnTo>
                    <a:pt x="97" y="187"/>
                  </a:lnTo>
                  <a:lnTo>
                    <a:pt x="97" y="185"/>
                  </a:lnTo>
                  <a:lnTo>
                    <a:pt x="97" y="185"/>
                  </a:lnTo>
                  <a:lnTo>
                    <a:pt x="97" y="183"/>
                  </a:lnTo>
                  <a:lnTo>
                    <a:pt x="97" y="180"/>
                  </a:lnTo>
                  <a:lnTo>
                    <a:pt x="97" y="180"/>
                  </a:lnTo>
                  <a:lnTo>
                    <a:pt x="100" y="173"/>
                  </a:lnTo>
                  <a:lnTo>
                    <a:pt x="100" y="171"/>
                  </a:lnTo>
                  <a:lnTo>
                    <a:pt x="100" y="171"/>
                  </a:lnTo>
                  <a:lnTo>
                    <a:pt x="102" y="161"/>
                  </a:lnTo>
                  <a:lnTo>
                    <a:pt x="102" y="161"/>
                  </a:lnTo>
                  <a:lnTo>
                    <a:pt x="104" y="159"/>
                  </a:lnTo>
                  <a:lnTo>
                    <a:pt x="107" y="157"/>
                  </a:lnTo>
                  <a:lnTo>
                    <a:pt x="107" y="154"/>
                  </a:lnTo>
                  <a:lnTo>
                    <a:pt x="107" y="154"/>
                  </a:lnTo>
                  <a:lnTo>
                    <a:pt x="107" y="154"/>
                  </a:lnTo>
                  <a:lnTo>
                    <a:pt x="109" y="152"/>
                  </a:lnTo>
                  <a:lnTo>
                    <a:pt x="109" y="149"/>
                  </a:lnTo>
                  <a:lnTo>
                    <a:pt x="109" y="149"/>
                  </a:lnTo>
                  <a:lnTo>
                    <a:pt x="109" y="149"/>
                  </a:lnTo>
                  <a:lnTo>
                    <a:pt x="109" y="147"/>
                  </a:lnTo>
                  <a:lnTo>
                    <a:pt x="112" y="142"/>
                  </a:lnTo>
                  <a:lnTo>
                    <a:pt x="114" y="138"/>
                  </a:lnTo>
                  <a:lnTo>
                    <a:pt x="112" y="135"/>
                  </a:lnTo>
                  <a:lnTo>
                    <a:pt x="112" y="135"/>
                  </a:lnTo>
                  <a:lnTo>
                    <a:pt x="114" y="133"/>
                  </a:lnTo>
                  <a:lnTo>
                    <a:pt x="116" y="131"/>
                  </a:lnTo>
                  <a:lnTo>
                    <a:pt x="119" y="128"/>
                  </a:lnTo>
                  <a:lnTo>
                    <a:pt x="119" y="126"/>
                  </a:lnTo>
                  <a:lnTo>
                    <a:pt x="119" y="123"/>
                  </a:lnTo>
                  <a:lnTo>
                    <a:pt x="119" y="121"/>
                  </a:lnTo>
                  <a:lnTo>
                    <a:pt x="119" y="119"/>
                  </a:lnTo>
                  <a:lnTo>
                    <a:pt x="121" y="119"/>
                  </a:lnTo>
                  <a:lnTo>
                    <a:pt x="121" y="114"/>
                  </a:lnTo>
                  <a:lnTo>
                    <a:pt x="121" y="114"/>
                  </a:lnTo>
                  <a:lnTo>
                    <a:pt x="121" y="114"/>
                  </a:lnTo>
                  <a:lnTo>
                    <a:pt x="123" y="114"/>
                  </a:lnTo>
                  <a:lnTo>
                    <a:pt x="123" y="112"/>
                  </a:lnTo>
                  <a:lnTo>
                    <a:pt x="123" y="112"/>
                  </a:lnTo>
                  <a:lnTo>
                    <a:pt x="123" y="109"/>
                  </a:lnTo>
                  <a:lnTo>
                    <a:pt x="123" y="104"/>
                  </a:lnTo>
                  <a:lnTo>
                    <a:pt x="123" y="104"/>
                  </a:lnTo>
                  <a:lnTo>
                    <a:pt x="121" y="104"/>
                  </a:lnTo>
                  <a:lnTo>
                    <a:pt x="121" y="102"/>
                  </a:lnTo>
                  <a:lnTo>
                    <a:pt x="121" y="102"/>
                  </a:lnTo>
                  <a:lnTo>
                    <a:pt x="123" y="102"/>
                  </a:lnTo>
                  <a:lnTo>
                    <a:pt x="123" y="102"/>
                  </a:lnTo>
                  <a:lnTo>
                    <a:pt x="126" y="100"/>
                  </a:lnTo>
                  <a:lnTo>
                    <a:pt x="126" y="97"/>
                  </a:lnTo>
                  <a:lnTo>
                    <a:pt x="126" y="97"/>
                  </a:lnTo>
                  <a:lnTo>
                    <a:pt x="126" y="95"/>
                  </a:lnTo>
                  <a:lnTo>
                    <a:pt x="126" y="95"/>
                  </a:lnTo>
                  <a:lnTo>
                    <a:pt x="128" y="95"/>
                  </a:lnTo>
                  <a:lnTo>
                    <a:pt x="126" y="95"/>
                  </a:lnTo>
                  <a:lnTo>
                    <a:pt x="126" y="100"/>
                  </a:lnTo>
                  <a:lnTo>
                    <a:pt x="128" y="97"/>
                  </a:lnTo>
                  <a:lnTo>
                    <a:pt x="128" y="97"/>
                  </a:lnTo>
                  <a:lnTo>
                    <a:pt x="130" y="95"/>
                  </a:lnTo>
                  <a:lnTo>
                    <a:pt x="128" y="93"/>
                  </a:lnTo>
                  <a:lnTo>
                    <a:pt x="126" y="90"/>
                  </a:lnTo>
                  <a:lnTo>
                    <a:pt x="128" y="86"/>
                  </a:lnTo>
                  <a:lnTo>
                    <a:pt x="128" y="83"/>
                  </a:lnTo>
                  <a:lnTo>
                    <a:pt x="130" y="78"/>
                  </a:lnTo>
                  <a:lnTo>
                    <a:pt x="130" y="78"/>
                  </a:lnTo>
                  <a:lnTo>
                    <a:pt x="130" y="83"/>
                  </a:lnTo>
                  <a:lnTo>
                    <a:pt x="130" y="86"/>
                  </a:lnTo>
                  <a:lnTo>
                    <a:pt x="130" y="88"/>
                  </a:lnTo>
                  <a:lnTo>
                    <a:pt x="133" y="88"/>
                  </a:lnTo>
                  <a:lnTo>
                    <a:pt x="135" y="90"/>
                  </a:lnTo>
                  <a:lnTo>
                    <a:pt x="135" y="88"/>
                  </a:lnTo>
                  <a:lnTo>
                    <a:pt x="135" y="88"/>
                  </a:lnTo>
                  <a:lnTo>
                    <a:pt x="138" y="88"/>
                  </a:lnTo>
                  <a:lnTo>
                    <a:pt x="138" y="86"/>
                  </a:lnTo>
                  <a:lnTo>
                    <a:pt x="135" y="86"/>
                  </a:lnTo>
                  <a:lnTo>
                    <a:pt x="135" y="83"/>
                  </a:lnTo>
                  <a:lnTo>
                    <a:pt x="135" y="81"/>
                  </a:lnTo>
                  <a:lnTo>
                    <a:pt x="135" y="78"/>
                  </a:lnTo>
                  <a:lnTo>
                    <a:pt x="133" y="78"/>
                  </a:lnTo>
                  <a:lnTo>
                    <a:pt x="130" y="76"/>
                  </a:lnTo>
                  <a:lnTo>
                    <a:pt x="130" y="76"/>
                  </a:lnTo>
                  <a:lnTo>
                    <a:pt x="130" y="74"/>
                  </a:lnTo>
                  <a:lnTo>
                    <a:pt x="133" y="71"/>
                  </a:lnTo>
                  <a:lnTo>
                    <a:pt x="135" y="69"/>
                  </a:lnTo>
                  <a:lnTo>
                    <a:pt x="138" y="67"/>
                  </a:lnTo>
                  <a:lnTo>
                    <a:pt x="138" y="67"/>
                  </a:lnTo>
                  <a:lnTo>
                    <a:pt x="138" y="64"/>
                  </a:lnTo>
                  <a:lnTo>
                    <a:pt x="140" y="64"/>
                  </a:lnTo>
                  <a:lnTo>
                    <a:pt x="140" y="64"/>
                  </a:lnTo>
                  <a:lnTo>
                    <a:pt x="142" y="64"/>
                  </a:lnTo>
                  <a:lnTo>
                    <a:pt x="140" y="64"/>
                  </a:lnTo>
                  <a:lnTo>
                    <a:pt x="140" y="64"/>
                  </a:lnTo>
                  <a:lnTo>
                    <a:pt x="140" y="64"/>
                  </a:lnTo>
                  <a:lnTo>
                    <a:pt x="140" y="64"/>
                  </a:lnTo>
                  <a:lnTo>
                    <a:pt x="138" y="62"/>
                  </a:lnTo>
                  <a:lnTo>
                    <a:pt x="138" y="62"/>
                  </a:lnTo>
                  <a:lnTo>
                    <a:pt x="138" y="64"/>
                  </a:lnTo>
                  <a:lnTo>
                    <a:pt x="135" y="64"/>
                  </a:lnTo>
                  <a:lnTo>
                    <a:pt x="135" y="67"/>
                  </a:lnTo>
                  <a:lnTo>
                    <a:pt x="135" y="62"/>
                  </a:lnTo>
                  <a:lnTo>
                    <a:pt x="135" y="60"/>
                  </a:lnTo>
                  <a:lnTo>
                    <a:pt x="135" y="55"/>
                  </a:lnTo>
                  <a:lnTo>
                    <a:pt x="133" y="55"/>
                  </a:lnTo>
                  <a:lnTo>
                    <a:pt x="135" y="50"/>
                  </a:lnTo>
                  <a:lnTo>
                    <a:pt x="138" y="48"/>
                  </a:lnTo>
                  <a:lnTo>
                    <a:pt x="138" y="41"/>
                  </a:lnTo>
                  <a:lnTo>
                    <a:pt x="140" y="38"/>
                  </a:lnTo>
                  <a:lnTo>
                    <a:pt x="138" y="36"/>
                  </a:lnTo>
                  <a:lnTo>
                    <a:pt x="138" y="33"/>
                  </a:lnTo>
                  <a:lnTo>
                    <a:pt x="138" y="31"/>
                  </a:lnTo>
                  <a:lnTo>
                    <a:pt x="140" y="31"/>
                  </a:lnTo>
                  <a:lnTo>
                    <a:pt x="140" y="31"/>
                  </a:lnTo>
                  <a:lnTo>
                    <a:pt x="142" y="29"/>
                  </a:lnTo>
                  <a:lnTo>
                    <a:pt x="142" y="29"/>
                  </a:lnTo>
                  <a:lnTo>
                    <a:pt x="145" y="29"/>
                  </a:lnTo>
                  <a:lnTo>
                    <a:pt x="145" y="24"/>
                  </a:lnTo>
                  <a:lnTo>
                    <a:pt x="147" y="22"/>
                  </a:lnTo>
                  <a:lnTo>
                    <a:pt x="147" y="19"/>
                  </a:lnTo>
                  <a:lnTo>
                    <a:pt x="147" y="17"/>
                  </a:lnTo>
                  <a:lnTo>
                    <a:pt x="147" y="12"/>
                  </a:lnTo>
                  <a:lnTo>
                    <a:pt x="145" y="3"/>
                  </a:lnTo>
                  <a:lnTo>
                    <a:pt x="145" y="0"/>
                  </a:lnTo>
                  <a:lnTo>
                    <a:pt x="147" y="0"/>
                  </a:lnTo>
                  <a:lnTo>
                    <a:pt x="145" y="0"/>
                  </a:lnTo>
                  <a:lnTo>
                    <a:pt x="145" y="0"/>
                  </a:lnTo>
                  <a:lnTo>
                    <a:pt x="145" y="0"/>
                  </a:lnTo>
                  <a:lnTo>
                    <a:pt x="147" y="3"/>
                  </a:lnTo>
                  <a:lnTo>
                    <a:pt x="149" y="3"/>
                  </a:lnTo>
                  <a:lnTo>
                    <a:pt x="152" y="5"/>
                  </a:lnTo>
                  <a:lnTo>
                    <a:pt x="152" y="7"/>
                  </a:lnTo>
                  <a:lnTo>
                    <a:pt x="154" y="10"/>
                  </a:lnTo>
                  <a:lnTo>
                    <a:pt x="156" y="10"/>
                  </a:lnTo>
                  <a:lnTo>
                    <a:pt x="159" y="10"/>
                  </a:lnTo>
                  <a:lnTo>
                    <a:pt x="159" y="12"/>
                  </a:lnTo>
                  <a:lnTo>
                    <a:pt x="159" y="15"/>
                  </a:lnTo>
                  <a:lnTo>
                    <a:pt x="156" y="15"/>
                  </a:lnTo>
                  <a:lnTo>
                    <a:pt x="159" y="17"/>
                  </a:lnTo>
                  <a:lnTo>
                    <a:pt x="159" y="15"/>
                  </a:lnTo>
                  <a:lnTo>
                    <a:pt x="159" y="15"/>
                  </a:lnTo>
                  <a:lnTo>
                    <a:pt x="159" y="15"/>
                  </a:lnTo>
                  <a:lnTo>
                    <a:pt x="161" y="15"/>
                  </a:lnTo>
                  <a:lnTo>
                    <a:pt x="161" y="12"/>
                  </a:lnTo>
                  <a:lnTo>
                    <a:pt x="161" y="12"/>
                  </a:lnTo>
                  <a:lnTo>
                    <a:pt x="159" y="10"/>
                  </a:lnTo>
                  <a:lnTo>
                    <a:pt x="159" y="10"/>
                  </a:lnTo>
                  <a:lnTo>
                    <a:pt x="159" y="7"/>
                  </a:lnTo>
                  <a:lnTo>
                    <a:pt x="156" y="7"/>
                  </a:lnTo>
                  <a:lnTo>
                    <a:pt x="156" y="7"/>
                  </a:lnTo>
                  <a:lnTo>
                    <a:pt x="156" y="7"/>
                  </a:lnTo>
                  <a:lnTo>
                    <a:pt x="156" y="5"/>
                  </a:lnTo>
                  <a:lnTo>
                    <a:pt x="161" y="7"/>
                  </a:lnTo>
                  <a:lnTo>
                    <a:pt x="164" y="5"/>
                  </a:lnTo>
                  <a:lnTo>
                    <a:pt x="164" y="5"/>
                  </a:lnTo>
                  <a:lnTo>
                    <a:pt x="164" y="7"/>
                  </a:lnTo>
                  <a:lnTo>
                    <a:pt x="166" y="10"/>
                  </a:lnTo>
                  <a:lnTo>
                    <a:pt x="168" y="10"/>
                  </a:lnTo>
                  <a:lnTo>
                    <a:pt x="168" y="10"/>
                  </a:lnTo>
                  <a:lnTo>
                    <a:pt x="178" y="10"/>
                  </a:lnTo>
                  <a:lnTo>
                    <a:pt x="178" y="10"/>
                  </a:lnTo>
                  <a:lnTo>
                    <a:pt x="178" y="10"/>
                  </a:lnTo>
                  <a:lnTo>
                    <a:pt x="178" y="7"/>
                  </a:lnTo>
                  <a:lnTo>
                    <a:pt x="178" y="7"/>
                  </a:lnTo>
                  <a:lnTo>
                    <a:pt x="180" y="10"/>
                  </a:lnTo>
                  <a:lnTo>
                    <a:pt x="183" y="10"/>
                  </a:lnTo>
                  <a:lnTo>
                    <a:pt x="185" y="7"/>
                  </a:lnTo>
                  <a:lnTo>
                    <a:pt x="187" y="7"/>
                  </a:lnTo>
                  <a:lnTo>
                    <a:pt x="187" y="7"/>
                  </a:lnTo>
                  <a:lnTo>
                    <a:pt x="190" y="7"/>
                  </a:lnTo>
                  <a:lnTo>
                    <a:pt x="190" y="10"/>
                  </a:lnTo>
                  <a:lnTo>
                    <a:pt x="194" y="17"/>
                  </a:lnTo>
                  <a:lnTo>
                    <a:pt x="194" y="17"/>
                  </a:lnTo>
                  <a:lnTo>
                    <a:pt x="194" y="19"/>
                  </a:lnTo>
                  <a:lnTo>
                    <a:pt x="204" y="22"/>
                  </a:lnTo>
                  <a:lnTo>
                    <a:pt x="209" y="24"/>
                  </a:lnTo>
                  <a:lnTo>
                    <a:pt x="211" y="24"/>
                  </a:lnTo>
                  <a:lnTo>
                    <a:pt x="213" y="22"/>
                  </a:lnTo>
                  <a:lnTo>
                    <a:pt x="216" y="19"/>
                  </a:lnTo>
                  <a:lnTo>
                    <a:pt x="216" y="19"/>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 name="Freeform 19">
              <a:extLst>
                <a:ext uri="{FF2B5EF4-FFF2-40B4-BE49-F238E27FC236}">
                  <a16:creationId xmlns:a16="http://schemas.microsoft.com/office/drawing/2014/main" id="{94FB03A4-31DF-485C-9D9B-45728E3DD4B8}"/>
                </a:ext>
              </a:extLst>
            </p:cNvPr>
            <p:cNvSpPr>
              <a:spLocks/>
            </p:cNvSpPr>
            <p:nvPr/>
          </p:nvSpPr>
          <p:spPr bwMode="auto">
            <a:xfrm>
              <a:off x="7723188" y="2887643"/>
              <a:ext cx="1041797" cy="496491"/>
            </a:xfrm>
            <a:custGeom>
              <a:avLst/>
              <a:gdLst>
                <a:gd name="T0" fmla="*/ 865 w 875"/>
                <a:gd name="T1" fmla="*/ 183 h 417"/>
                <a:gd name="T2" fmla="*/ 875 w 875"/>
                <a:gd name="T3" fmla="*/ 389 h 417"/>
                <a:gd name="T4" fmla="*/ 865 w 875"/>
                <a:gd name="T5" fmla="*/ 412 h 417"/>
                <a:gd name="T6" fmla="*/ 853 w 875"/>
                <a:gd name="T7" fmla="*/ 410 h 417"/>
                <a:gd name="T8" fmla="*/ 844 w 875"/>
                <a:gd name="T9" fmla="*/ 405 h 417"/>
                <a:gd name="T10" fmla="*/ 825 w 875"/>
                <a:gd name="T11" fmla="*/ 396 h 417"/>
                <a:gd name="T12" fmla="*/ 816 w 875"/>
                <a:gd name="T13" fmla="*/ 391 h 417"/>
                <a:gd name="T14" fmla="*/ 797 w 875"/>
                <a:gd name="T15" fmla="*/ 381 h 417"/>
                <a:gd name="T16" fmla="*/ 790 w 875"/>
                <a:gd name="T17" fmla="*/ 389 h 417"/>
                <a:gd name="T18" fmla="*/ 785 w 875"/>
                <a:gd name="T19" fmla="*/ 393 h 417"/>
                <a:gd name="T20" fmla="*/ 771 w 875"/>
                <a:gd name="T21" fmla="*/ 391 h 417"/>
                <a:gd name="T22" fmla="*/ 766 w 875"/>
                <a:gd name="T23" fmla="*/ 391 h 417"/>
                <a:gd name="T24" fmla="*/ 756 w 875"/>
                <a:gd name="T25" fmla="*/ 384 h 417"/>
                <a:gd name="T26" fmla="*/ 747 w 875"/>
                <a:gd name="T27" fmla="*/ 391 h 417"/>
                <a:gd name="T28" fmla="*/ 740 w 875"/>
                <a:gd name="T29" fmla="*/ 396 h 417"/>
                <a:gd name="T30" fmla="*/ 726 w 875"/>
                <a:gd name="T31" fmla="*/ 393 h 417"/>
                <a:gd name="T32" fmla="*/ 716 w 875"/>
                <a:gd name="T33" fmla="*/ 398 h 417"/>
                <a:gd name="T34" fmla="*/ 700 w 875"/>
                <a:gd name="T35" fmla="*/ 405 h 417"/>
                <a:gd name="T36" fmla="*/ 688 w 875"/>
                <a:gd name="T37" fmla="*/ 415 h 417"/>
                <a:gd name="T38" fmla="*/ 664 w 875"/>
                <a:gd name="T39" fmla="*/ 405 h 417"/>
                <a:gd name="T40" fmla="*/ 655 w 875"/>
                <a:gd name="T41" fmla="*/ 400 h 417"/>
                <a:gd name="T42" fmla="*/ 652 w 875"/>
                <a:gd name="T43" fmla="*/ 391 h 417"/>
                <a:gd name="T44" fmla="*/ 648 w 875"/>
                <a:gd name="T45" fmla="*/ 398 h 417"/>
                <a:gd name="T46" fmla="*/ 641 w 875"/>
                <a:gd name="T47" fmla="*/ 400 h 417"/>
                <a:gd name="T48" fmla="*/ 626 w 875"/>
                <a:gd name="T49" fmla="*/ 396 h 417"/>
                <a:gd name="T50" fmla="*/ 622 w 875"/>
                <a:gd name="T51" fmla="*/ 389 h 417"/>
                <a:gd name="T52" fmla="*/ 615 w 875"/>
                <a:gd name="T53" fmla="*/ 398 h 417"/>
                <a:gd name="T54" fmla="*/ 607 w 875"/>
                <a:gd name="T55" fmla="*/ 405 h 417"/>
                <a:gd name="T56" fmla="*/ 596 w 875"/>
                <a:gd name="T57" fmla="*/ 412 h 417"/>
                <a:gd name="T58" fmla="*/ 593 w 875"/>
                <a:gd name="T59" fmla="*/ 396 h 417"/>
                <a:gd name="T60" fmla="*/ 586 w 875"/>
                <a:gd name="T61" fmla="*/ 400 h 417"/>
                <a:gd name="T62" fmla="*/ 577 w 875"/>
                <a:gd name="T63" fmla="*/ 403 h 417"/>
                <a:gd name="T64" fmla="*/ 565 w 875"/>
                <a:gd name="T65" fmla="*/ 398 h 417"/>
                <a:gd name="T66" fmla="*/ 546 w 875"/>
                <a:gd name="T67" fmla="*/ 384 h 417"/>
                <a:gd name="T68" fmla="*/ 515 w 875"/>
                <a:gd name="T69" fmla="*/ 398 h 417"/>
                <a:gd name="T70" fmla="*/ 515 w 875"/>
                <a:gd name="T71" fmla="*/ 386 h 417"/>
                <a:gd name="T72" fmla="*/ 501 w 875"/>
                <a:gd name="T73" fmla="*/ 372 h 417"/>
                <a:gd name="T74" fmla="*/ 470 w 875"/>
                <a:gd name="T75" fmla="*/ 370 h 417"/>
                <a:gd name="T76" fmla="*/ 451 w 875"/>
                <a:gd name="T77" fmla="*/ 370 h 417"/>
                <a:gd name="T78" fmla="*/ 435 w 875"/>
                <a:gd name="T79" fmla="*/ 367 h 417"/>
                <a:gd name="T80" fmla="*/ 402 w 875"/>
                <a:gd name="T81" fmla="*/ 360 h 417"/>
                <a:gd name="T82" fmla="*/ 385 w 875"/>
                <a:gd name="T83" fmla="*/ 346 h 417"/>
                <a:gd name="T84" fmla="*/ 376 w 875"/>
                <a:gd name="T85" fmla="*/ 334 h 417"/>
                <a:gd name="T86" fmla="*/ 366 w 875"/>
                <a:gd name="T87" fmla="*/ 329 h 417"/>
                <a:gd name="T88" fmla="*/ 350 w 875"/>
                <a:gd name="T89" fmla="*/ 334 h 417"/>
                <a:gd name="T90" fmla="*/ 335 w 875"/>
                <a:gd name="T91" fmla="*/ 337 h 417"/>
                <a:gd name="T92" fmla="*/ 302 w 875"/>
                <a:gd name="T93" fmla="*/ 315 h 417"/>
                <a:gd name="T94" fmla="*/ 302 w 875"/>
                <a:gd name="T95" fmla="*/ 223 h 417"/>
                <a:gd name="T96" fmla="*/ 302 w 875"/>
                <a:gd name="T97" fmla="*/ 109 h 417"/>
                <a:gd name="T98" fmla="*/ 269 w 875"/>
                <a:gd name="T99" fmla="*/ 76 h 417"/>
                <a:gd name="T100" fmla="*/ 68 w 875"/>
                <a:gd name="T101" fmla="*/ 74 h 417"/>
                <a:gd name="T102" fmla="*/ 2 w 875"/>
                <a:gd name="T103" fmla="*/ 24 h 417"/>
                <a:gd name="T104" fmla="*/ 89 w 875"/>
                <a:gd name="T105" fmla="*/ 12 h 417"/>
                <a:gd name="T106" fmla="*/ 262 w 875"/>
                <a:gd name="T107" fmla="*/ 12 h 417"/>
                <a:gd name="T108" fmla="*/ 449 w 875"/>
                <a:gd name="T109" fmla="*/ 12 h 417"/>
                <a:gd name="T110" fmla="*/ 633 w 875"/>
                <a:gd name="T111" fmla="*/ 8 h 417"/>
                <a:gd name="T112" fmla="*/ 818 w 875"/>
                <a:gd name="T113"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5" h="417">
                  <a:moveTo>
                    <a:pt x="844" y="62"/>
                  </a:moveTo>
                  <a:lnTo>
                    <a:pt x="849" y="79"/>
                  </a:lnTo>
                  <a:lnTo>
                    <a:pt x="851" y="97"/>
                  </a:lnTo>
                  <a:lnTo>
                    <a:pt x="853" y="114"/>
                  </a:lnTo>
                  <a:lnTo>
                    <a:pt x="858" y="131"/>
                  </a:lnTo>
                  <a:lnTo>
                    <a:pt x="861" y="147"/>
                  </a:lnTo>
                  <a:lnTo>
                    <a:pt x="863" y="166"/>
                  </a:lnTo>
                  <a:lnTo>
                    <a:pt x="865" y="183"/>
                  </a:lnTo>
                  <a:lnTo>
                    <a:pt x="870" y="199"/>
                  </a:lnTo>
                  <a:lnTo>
                    <a:pt x="870" y="228"/>
                  </a:lnTo>
                  <a:lnTo>
                    <a:pt x="870" y="254"/>
                  </a:lnTo>
                  <a:lnTo>
                    <a:pt x="872" y="280"/>
                  </a:lnTo>
                  <a:lnTo>
                    <a:pt x="872" y="308"/>
                  </a:lnTo>
                  <a:lnTo>
                    <a:pt x="872" y="334"/>
                  </a:lnTo>
                  <a:lnTo>
                    <a:pt x="875" y="363"/>
                  </a:lnTo>
                  <a:lnTo>
                    <a:pt x="875" y="389"/>
                  </a:lnTo>
                  <a:lnTo>
                    <a:pt x="875" y="417"/>
                  </a:lnTo>
                  <a:lnTo>
                    <a:pt x="875" y="417"/>
                  </a:lnTo>
                  <a:lnTo>
                    <a:pt x="872" y="417"/>
                  </a:lnTo>
                  <a:lnTo>
                    <a:pt x="870" y="415"/>
                  </a:lnTo>
                  <a:lnTo>
                    <a:pt x="870" y="417"/>
                  </a:lnTo>
                  <a:lnTo>
                    <a:pt x="865" y="415"/>
                  </a:lnTo>
                  <a:lnTo>
                    <a:pt x="865" y="415"/>
                  </a:lnTo>
                  <a:lnTo>
                    <a:pt x="865" y="412"/>
                  </a:lnTo>
                  <a:lnTo>
                    <a:pt x="865" y="412"/>
                  </a:lnTo>
                  <a:lnTo>
                    <a:pt x="863" y="412"/>
                  </a:lnTo>
                  <a:lnTo>
                    <a:pt x="861" y="412"/>
                  </a:lnTo>
                  <a:lnTo>
                    <a:pt x="858" y="412"/>
                  </a:lnTo>
                  <a:lnTo>
                    <a:pt x="858" y="412"/>
                  </a:lnTo>
                  <a:lnTo>
                    <a:pt x="856" y="412"/>
                  </a:lnTo>
                  <a:lnTo>
                    <a:pt x="856" y="410"/>
                  </a:lnTo>
                  <a:lnTo>
                    <a:pt x="853" y="410"/>
                  </a:lnTo>
                  <a:lnTo>
                    <a:pt x="853" y="412"/>
                  </a:lnTo>
                  <a:lnTo>
                    <a:pt x="853" y="412"/>
                  </a:lnTo>
                  <a:lnTo>
                    <a:pt x="851" y="412"/>
                  </a:lnTo>
                  <a:lnTo>
                    <a:pt x="851" y="410"/>
                  </a:lnTo>
                  <a:lnTo>
                    <a:pt x="849" y="410"/>
                  </a:lnTo>
                  <a:lnTo>
                    <a:pt x="846" y="408"/>
                  </a:lnTo>
                  <a:lnTo>
                    <a:pt x="846" y="405"/>
                  </a:lnTo>
                  <a:lnTo>
                    <a:pt x="844" y="405"/>
                  </a:lnTo>
                  <a:lnTo>
                    <a:pt x="842" y="405"/>
                  </a:lnTo>
                  <a:lnTo>
                    <a:pt x="835" y="405"/>
                  </a:lnTo>
                  <a:lnTo>
                    <a:pt x="830" y="400"/>
                  </a:lnTo>
                  <a:lnTo>
                    <a:pt x="830" y="398"/>
                  </a:lnTo>
                  <a:lnTo>
                    <a:pt x="827" y="398"/>
                  </a:lnTo>
                  <a:lnTo>
                    <a:pt x="827" y="396"/>
                  </a:lnTo>
                  <a:lnTo>
                    <a:pt x="827" y="396"/>
                  </a:lnTo>
                  <a:lnTo>
                    <a:pt x="825" y="396"/>
                  </a:lnTo>
                  <a:lnTo>
                    <a:pt x="825" y="393"/>
                  </a:lnTo>
                  <a:lnTo>
                    <a:pt x="825" y="393"/>
                  </a:lnTo>
                  <a:lnTo>
                    <a:pt x="825" y="393"/>
                  </a:lnTo>
                  <a:lnTo>
                    <a:pt x="823" y="393"/>
                  </a:lnTo>
                  <a:lnTo>
                    <a:pt x="823" y="391"/>
                  </a:lnTo>
                  <a:lnTo>
                    <a:pt x="820" y="391"/>
                  </a:lnTo>
                  <a:lnTo>
                    <a:pt x="818" y="391"/>
                  </a:lnTo>
                  <a:lnTo>
                    <a:pt x="816" y="391"/>
                  </a:lnTo>
                  <a:lnTo>
                    <a:pt x="813" y="386"/>
                  </a:lnTo>
                  <a:lnTo>
                    <a:pt x="811" y="386"/>
                  </a:lnTo>
                  <a:lnTo>
                    <a:pt x="808" y="386"/>
                  </a:lnTo>
                  <a:lnTo>
                    <a:pt x="806" y="384"/>
                  </a:lnTo>
                  <a:lnTo>
                    <a:pt x="806" y="384"/>
                  </a:lnTo>
                  <a:lnTo>
                    <a:pt x="806" y="384"/>
                  </a:lnTo>
                  <a:lnTo>
                    <a:pt x="804" y="381"/>
                  </a:lnTo>
                  <a:lnTo>
                    <a:pt x="797" y="381"/>
                  </a:lnTo>
                  <a:lnTo>
                    <a:pt x="797" y="381"/>
                  </a:lnTo>
                  <a:lnTo>
                    <a:pt x="794" y="381"/>
                  </a:lnTo>
                  <a:lnTo>
                    <a:pt x="794" y="384"/>
                  </a:lnTo>
                  <a:lnTo>
                    <a:pt x="794" y="386"/>
                  </a:lnTo>
                  <a:lnTo>
                    <a:pt x="792" y="389"/>
                  </a:lnTo>
                  <a:lnTo>
                    <a:pt x="792" y="386"/>
                  </a:lnTo>
                  <a:lnTo>
                    <a:pt x="792" y="389"/>
                  </a:lnTo>
                  <a:lnTo>
                    <a:pt x="790" y="389"/>
                  </a:lnTo>
                  <a:lnTo>
                    <a:pt x="790" y="389"/>
                  </a:lnTo>
                  <a:lnTo>
                    <a:pt x="790" y="391"/>
                  </a:lnTo>
                  <a:lnTo>
                    <a:pt x="787" y="389"/>
                  </a:lnTo>
                  <a:lnTo>
                    <a:pt x="787" y="389"/>
                  </a:lnTo>
                  <a:lnTo>
                    <a:pt x="787" y="391"/>
                  </a:lnTo>
                  <a:lnTo>
                    <a:pt x="787" y="391"/>
                  </a:lnTo>
                  <a:lnTo>
                    <a:pt x="785" y="391"/>
                  </a:lnTo>
                  <a:lnTo>
                    <a:pt x="785" y="393"/>
                  </a:lnTo>
                  <a:lnTo>
                    <a:pt x="785" y="393"/>
                  </a:lnTo>
                  <a:lnTo>
                    <a:pt x="785" y="393"/>
                  </a:lnTo>
                  <a:lnTo>
                    <a:pt x="775" y="393"/>
                  </a:lnTo>
                  <a:lnTo>
                    <a:pt x="775" y="393"/>
                  </a:lnTo>
                  <a:lnTo>
                    <a:pt x="773" y="393"/>
                  </a:lnTo>
                  <a:lnTo>
                    <a:pt x="773" y="391"/>
                  </a:lnTo>
                  <a:lnTo>
                    <a:pt x="773" y="391"/>
                  </a:lnTo>
                  <a:lnTo>
                    <a:pt x="771" y="391"/>
                  </a:lnTo>
                  <a:lnTo>
                    <a:pt x="771" y="391"/>
                  </a:lnTo>
                  <a:lnTo>
                    <a:pt x="771" y="393"/>
                  </a:lnTo>
                  <a:lnTo>
                    <a:pt x="771" y="393"/>
                  </a:lnTo>
                  <a:lnTo>
                    <a:pt x="768" y="391"/>
                  </a:lnTo>
                  <a:lnTo>
                    <a:pt x="768" y="391"/>
                  </a:lnTo>
                  <a:lnTo>
                    <a:pt x="768" y="391"/>
                  </a:lnTo>
                  <a:lnTo>
                    <a:pt x="768" y="391"/>
                  </a:lnTo>
                  <a:lnTo>
                    <a:pt x="766" y="391"/>
                  </a:lnTo>
                  <a:lnTo>
                    <a:pt x="764" y="391"/>
                  </a:lnTo>
                  <a:lnTo>
                    <a:pt x="766" y="389"/>
                  </a:lnTo>
                  <a:lnTo>
                    <a:pt x="764" y="386"/>
                  </a:lnTo>
                  <a:lnTo>
                    <a:pt x="764" y="386"/>
                  </a:lnTo>
                  <a:lnTo>
                    <a:pt x="761" y="384"/>
                  </a:lnTo>
                  <a:lnTo>
                    <a:pt x="759" y="384"/>
                  </a:lnTo>
                  <a:lnTo>
                    <a:pt x="759" y="384"/>
                  </a:lnTo>
                  <a:lnTo>
                    <a:pt x="756" y="384"/>
                  </a:lnTo>
                  <a:lnTo>
                    <a:pt x="756" y="386"/>
                  </a:lnTo>
                  <a:lnTo>
                    <a:pt x="756" y="386"/>
                  </a:lnTo>
                  <a:lnTo>
                    <a:pt x="754" y="386"/>
                  </a:lnTo>
                  <a:lnTo>
                    <a:pt x="754" y="386"/>
                  </a:lnTo>
                  <a:lnTo>
                    <a:pt x="752" y="389"/>
                  </a:lnTo>
                  <a:lnTo>
                    <a:pt x="749" y="389"/>
                  </a:lnTo>
                  <a:lnTo>
                    <a:pt x="749" y="389"/>
                  </a:lnTo>
                  <a:lnTo>
                    <a:pt x="747" y="391"/>
                  </a:lnTo>
                  <a:lnTo>
                    <a:pt x="747" y="391"/>
                  </a:lnTo>
                  <a:lnTo>
                    <a:pt x="747" y="391"/>
                  </a:lnTo>
                  <a:lnTo>
                    <a:pt x="745" y="391"/>
                  </a:lnTo>
                  <a:lnTo>
                    <a:pt x="742" y="391"/>
                  </a:lnTo>
                  <a:lnTo>
                    <a:pt x="740" y="391"/>
                  </a:lnTo>
                  <a:lnTo>
                    <a:pt x="740" y="396"/>
                  </a:lnTo>
                  <a:lnTo>
                    <a:pt x="740" y="396"/>
                  </a:lnTo>
                  <a:lnTo>
                    <a:pt x="740" y="396"/>
                  </a:lnTo>
                  <a:lnTo>
                    <a:pt x="738" y="396"/>
                  </a:lnTo>
                  <a:lnTo>
                    <a:pt x="738" y="396"/>
                  </a:lnTo>
                  <a:lnTo>
                    <a:pt x="738" y="396"/>
                  </a:lnTo>
                  <a:lnTo>
                    <a:pt x="738" y="396"/>
                  </a:lnTo>
                  <a:lnTo>
                    <a:pt x="735" y="396"/>
                  </a:lnTo>
                  <a:lnTo>
                    <a:pt x="733" y="398"/>
                  </a:lnTo>
                  <a:lnTo>
                    <a:pt x="733" y="396"/>
                  </a:lnTo>
                  <a:lnTo>
                    <a:pt x="726" y="393"/>
                  </a:lnTo>
                  <a:lnTo>
                    <a:pt x="726" y="391"/>
                  </a:lnTo>
                  <a:lnTo>
                    <a:pt x="723" y="391"/>
                  </a:lnTo>
                  <a:lnTo>
                    <a:pt x="723" y="393"/>
                  </a:lnTo>
                  <a:lnTo>
                    <a:pt x="721" y="393"/>
                  </a:lnTo>
                  <a:lnTo>
                    <a:pt x="721" y="396"/>
                  </a:lnTo>
                  <a:lnTo>
                    <a:pt x="721" y="396"/>
                  </a:lnTo>
                  <a:lnTo>
                    <a:pt x="719" y="396"/>
                  </a:lnTo>
                  <a:lnTo>
                    <a:pt x="716" y="398"/>
                  </a:lnTo>
                  <a:lnTo>
                    <a:pt x="714" y="398"/>
                  </a:lnTo>
                  <a:lnTo>
                    <a:pt x="712" y="398"/>
                  </a:lnTo>
                  <a:lnTo>
                    <a:pt x="707" y="398"/>
                  </a:lnTo>
                  <a:lnTo>
                    <a:pt x="704" y="400"/>
                  </a:lnTo>
                  <a:lnTo>
                    <a:pt x="704" y="400"/>
                  </a:lnTo>
                  <a:lnTo>
                    <a:pt x="702" y="400"/>
                  </a:lnTo>
                  <a:lnTo>
                    <a:pt x="702" y="403"/>
                  </a:lnTo>
                  <a:lnTo>
                    <a:pt x="700" y="405"/>
                  </a:lnTo>
                  <a:lnTo>
                    <a:pt x="700" y="408"/>
                  </a:lnTo>
                  <a:lnTo>
                    <a:pt x="697" y="410"/>
                  </a:lnTo>
                  <a:lnTo>
                    <a:pt x="695" y="410"/>
                  </a:lnTo>
                  <a:lnTo>
                    <a:pt x="690" y="410"/>
                  </a:lnTo>
                  <a:lnTo>
                    <a:pt x="688" y="410"/>
                  </a:lnTo>
                  <a:lnTo>
                    <a:pt x="688" y="410"/>
                  </a:lnTo>
                  <a:lnTo>
                    <a:pt x="688" y="412"/>
                  </a:lnTo>
                  <a:lnTo>
                    <a:pt x="688" y="415"/>
                  </a:lnTo>
                  <a:lnTo>
                    <a:pt x="683" y="417"/>
                  </a:lnTo>
                  <a:lnTo>
                    <a:pt x="681" y="415"/>
                  </a:lnTo>
                  <a:lnTo>
                    <a:pt x="678" y="410"/>
                  </a:lnTo>
                  <a:lnTo>
                    <a:pt x="676" y="408"/>
                  </a:lnTo>
                  <a:lnTo>
                    <a:pt x="674" y="408"/>
                  </a:lnTo>
                  <a:lnTo>
                    <a:pt x="667" y="408"/>
                  </a:lnTo>
                  <a:lnTo>
                    <a:pt x="667" y="408"/>
                  </a:lnTo>
                  <a:lnTo>
                    <a:pt x="664" y="405"/>
                  </a:lnTo>
                  <a:lnTo>
                    <a:pt x="664" y="405"/>
                  </a:lnTo>
                  <a:lnTo>
                    <a:pt x="664" y="403"/>
                  </a:lnTo>
                  <a:lnTo>
                    <a:pt x="664" y="403"/>
                  </a:lnTo>
                  <a:lnTo>
                    <a:pt x="662" y="403"/>
                  </a:lnTo>
                  <a:lnTo>
                    <a:pt x="662" y="403"/>
                  </a:lnTo>
                  <a:lnTo>
                    <a:pt x="657" y="400"/>
                  </a:lnTo>
                  <a:lnTo>
                    <a:pt x="657" y="400"/>
                  </a:lnTo>
                  <a:lnTo>
                    <a:pt x="655" y="400"/>
                  </a:lnTo>
                  <a:lnTo>
                    <a:pt x="655" y="398"/>
                  </a:lnTo>
                  <a:lnTo>
                    <a:pt x="655" y="398"/>
                  </a:lnTo>
                  <a:lnTo>
                    <a:pt x="655" y="398"/>
                  </a:lnTo>
                  <a:lnTo>
                    <a:pt x="655" y="396"/>
                  </a:lnTo>
                  <a:lnTo>
                    <a:pt x="657" y="396"/>
                  </a:lnTo>
                  <a:lnTo>
                    <a:pt x="657" y="393"/>
                  </a:lnTo>
                  <a:lnTo>
                    <a:pt x="655" y="393"/>
                  </a:lnTo>
                  <a:lnTo>
                    <a:pt x="652" y="391"/>
                  </a:lnTo>
                  <a:lnTo>
                    <a:pt x="650" y="391"/>
                  </a:lnTo>
                  <a:lnTo>
                    <a:pt x="650" y="391"/>
                  </a:lnTo>
                  <a:lnTo>
                    <a:pt x="650" y="391"/>
                  </a:lnTo>
                  <a:lnTo>
                    <a:pt x="650" y="393"/>
                  </a:lnTo>
                  <a:lnTo>
                    <a:pt x="648" y="393"/>
                  </a:lnTo>
                  <a:lnTo>
                    <a:pt x="648" y="398"/>
                  </a:lnTo>
                  <a:lnTo>
                    <a:pt x="648" y="398"/>
                  </a:lnTo>
                  <a:lnTo>
                    <a:pt x="648" y="398"/>
                  </a:lnTo>
                  <a:lnTo>
                    <a:pt x="645" y="398"/>
                  </a:lnTo>
                  <a:lnTo>
                    <a:pt x="645" y="400"/>
                  </a:lnTo>
                  <a:lnTo>
                    <a:pt x="645" y="400"/>
                  </a:lnTo>
                  <a:lnTo>
                    <a:pt x="643" y="400"/>
                  </a:lnTo>
                  <a:lnTo>
                    <a:pt x="643" y="400"/>
                  </a:lnTo>
                  <a:lnTo>
                    <a:pt x="641" y="400"/>
                  </a:lnTo>
                  <a:lnTo>
                    <a:pt x="641" y="400"/>
                  </a:lnTo>
                  <a:lnTo>
                    <a:pt x="641" y="400"/>
                  </a:lnTo>
                  <a:lnTo>
                    <a:pt x="636" y="398"/>
                  </a:lnTo>
                  <a:lnTo>
                    <a:pt x="636" y="398"/>
                  </a:lnTo>
                  <a:lnTo>
                    <a:pt x="636" y="398"/>
                  </a:lnTo>
                  <a:lnTo>
                    <a:pt x="631" y="398"/>
                  </a:lnTo>
                  <a:lnTo>
                    <a:pt x="631" y="398"/>
                  </a:lnTo>
                  <a:lnTo>
                    <a:pt x="629" y="398"/>
                  </a:lnTo>
                  <a:lnTo>
                    <a:pt x="629" y="398"/>
                  </a:lnTo>
                  <a:lnTo>
                    <a:pt x="626" y="396"/>
                  </a:lnTo>
                  <a:lnTo>
                    <a:pt x="626" y="396"/>
                  </a:lnTo>
                  <a:lnTo>
                    <a:pt x="626" y="393"/>
                  </a:lnTo>
                  <a:lnTo>
                    <a:pt x="626" y="391"/>
                  </a:lnTo>
                  <a:lnTo>
                    <a:pt x="624" y="389"/>
                  </a:lnTo>
                  <a:lnTo>
                    <a:pt x="624" y="389"/>
                  </a:lnTo>
                  <a:lnTo>
                    <a:pt x="624" y="389"/>
                  </a:lnTo>
                  <a:lnTo>
                    <a:pt x="622" y="389"/>
                  </a:lnTo>
                  <a:lnTo>
                    <a:pt x="622" y="389"/>
                  </a:lnTo>
                  <a:lnTo>
                    <a:pt x="622" y="389"/>
                  </a:lnTo>
                  <a:lnTo>
                    <a:pt x="617" y="389"/>
                  </a:lnTo>
                  <a:lnTo>
                    <a:pt x="617" y="389"/>
                  </a:lnTo>
                  <a:lnTo>
                    <a:pt x="617" y="389"/>
                  </a:lnTo>
                  <a:lnTo>
                    <a:pt x="615" y="389"/>
                  </a:lnTo>
                  <a:lnTo>
                    <a:pt x="615" y="391"/>
                  </a:lnTo>
                  <a:lnTo>
                    <a:pt x="615" y="393"/>
                  </a:lnTo>
                  <a:lnTo>
                    <a:pt x="615" y="398"/>
                  </a:lnTo>
                  <a:lnTo>
                    <a:pt x="612" y="400"/>
                  </a:lnTo>
                  <a:lnTo>
                    <a:pt x="610" y="400"/>
                  </a:lnTo>
                  <a:lnTo>
                    <a:pt x="605" y="400"/>
                  </a:lnTo>
                  <a:lnTo>
                    <a:pt x="605" y="403"/>
                  </a:lnTo>
                  <a:lnTo>
                    <a:pt x="607" y="403"/>
                  </a:lnTo>
                  <a:lnTo>
                    <a:pt x="607" y="403"/>
                  </a:lnTo>
                  <a:lnTo>
                    <a:pt x="607" y="405"/>
                  </a:lnTo>
                  <a:lnTo>
                    <a:pt x="607" y="405"/>
                  </a:lnTo>
                  <a:lnTo>
                    <a:pt x="605" y="408"/>
                  </a:lnTo>
                  <a:lnTo>
                    <a:pt x="605" y="408"/>
                  </a:lnTo>
                  <a:lnTo>
                    <a:pt x="605" y="412"/>
                  </a:lnTo>
                  <a:lnTo>
                    <a:pt x="605" y="415"/>
                  </a:lnTo>
                  <a:lnTo>
                    <a:pt x="603" y="417"/>
                  </a:lnTo>
                  <a:lnTo>
                    <a:pt x="600" y="417"/>
                  </a:lnTo>
                  <a:lnTo>
                    <a:pt x="596" y="415"/>
                  </a:lnTo>
                  <a:lnTo>
                    <a:pt x="596" y="412"/>
                  </a:lnTo>
                  <a:lnTo>
                    <a:pt x="593" y="410"/>
                  </a:lnTo>
                  <a:lnTo>
                    <a:pt x="593" y="408"/>
                  </a:lnTo>
                  <a:lnTo>
                    <a:pt x="593" y="405"/>
                  </a:lnTo>
                  <a:lnTo>
                    <a:pt x="596" y="400"/>
                  </a:lnTo>
                  <a:lnTo>
                    <a:pt x="596" y="398"/>
                  </a:lnTo>
                  <a:lnTo>
                    <a:pt x="596" y="398"/>
                  </a:lnTo>
                  <a:lnTo>
                    <a:pt x="593" y="396"/>
                  </a:lnTo>
                  <a:lnTo>
                    <a:pt x="593" y="396"/>
                  </a:lnTo>
                  <a:lnTo>
                    <a:pt x="591" y="393"/>
                  </a:lnTo>
                  <a:lnTo>
                    <a:pt x="591" y="393"/>
                  </a:lnTo>
                  <a:lnTo>
                    <a:pt x="591" y="396"/>
                  </a:lnTo>
                  <a:lnTo>
                    <a:pt x="589" y="396"/>
                  </a:lnTo>
                  <a:lnTo>
                    <a:pt x="589" y="396"/>
                  </a:lnTo>
                  <a:lnTo>
                    <a:pt x="589" y="398"/>
                  </a:lnTo>
                  <a:lnTo>
                    <a:pt x="586" y="400"/>
                  </a:lnTo>
                  <a:lnTo>
                    <a:pt x="586" y="400"/>
                  </a:lnTo>
                  <a:lnTo>
                    <a:pt x="584" y="398"/>
                  </a:lnTo>
                  <a:lnTo>
                    <a:pt x="581" y="398"/>
                  </a:lnTo>
                  <a:lnTo>
                    <a:pt x="581" y="400"/>
                  </a:lnTo>
                  <a:lnTo>
                    <a:pt x="579" y="400"/>
                  </a:lnTo>
                  <a:lnTo>
                    <a:pt x="579" y="400"/>
                  </a:lnTo>
                  <a:lnTo>
                    <a:pt x="579" y="400"/>
                  </a:lnTo>
                  <a:lnTo>
                    <a:pt x="579" y="403"/>
                  </a:lnTo>
                  <a:lnTo>
                    <a:pt x="577" y="403"/>
                  </a:lnTo>
                  <a:lnTo>
                    <a:pt x="577" y="403"/>
                  </a:lnTo>
                  <a:lnTo>
                    <a:pt x="577" y="405"/>
                  </a:lnTo>
                  <a:lnTo>
                    <a:pt x="574" y="405"/>
                  </a:lnTo>
                  <a:lnTo>
                    <a:pt x="570" y="405"/>
                  </a:lnTo>
                  <a:lnTo>
                    <a:pt x="567" y="405"/>
                  </a:lnTo>
                  <a:lnTo>
                    <a:pt x="567" y="400"/>
                  </a:lnTo>
                  <a:lnTo>
                    <a:pt x="565" y="398"/>
                  </a:lnTo>
                  <a:lnTo>
                    <a:pt x="565" y="398"/>
                  </a:lnTo>
                  <a:lnTo>
                    <a:pt x="562" y="396"/>
                  </a:lnTo>
                  <a:lnTo>
                    <a:pt x="560" y="396"/>
                  </a:lnTo>
                  <a:lnTo>
                    <a:pt x="555" y="396"/>
                  </a:lnTo>
                  <a:lnTo>
                    <a:pt x="553" y="396"/>
                  </a:lnTo>
                  <a:lnTo>
                    <a:pt x="553" y="393"/>
                  </a:lnTo>
                  <a:lnTo>
                    <a:pt x="553" y="389"/>
                  </a:lnTo>
                  <a:lnTo>
                    <a:pt x="551" y="386"/>
                  </a:lnTo>
                  <a:lnTo>
                    <a:pt x="546" y="384"/>
                  </a:lnTo>
                  <a:lnTo>
                    <a:pt x="544" y="386"/>
                  </a:lnTo>
                  <a:lnTo>
                    <a:pt x="539" y="389"/>
                  </a:lnTo>
                  <a:lnTo>
                    <a:pt x="532" y="398"/>
                  </a:lnTo>
                  <a:lnTo>
                    <a:pt x="527" y="400"/>
                  </a:lnTo>
                  <a:lnTo>
                    <a:pt x="522" y="400"/>
                  </a:lnTo>
                  <a:lnTo>
                    <a:pt x="518" y="400"/>
                  </a:lnTo>
                  <a:lnTo>
                    <a:pt x="515" y="398"/>
                  </a:lnTo>
                  <a:lnTo>
                    <a:pt x="515" y="398"/>
                  </a:lnTo>
                  <a:lnTo>
                    <a:pt x="515" y="396"/>
                  </a:lnTo>
                  <a:lnTo>
                    <a:pt x="515" y="396"/>
                  </a:lnTo>
                  <a:lnTo>
                    <a:pt x="515" y="393"/>
                  </a:lnTo>
                  <a:lnTo>
                    <a:pt x="515" y="391"/>
                  </a:lnTo>
                  <a:lnTo>
                    <a:pt x="515" y="391"/>
                  </a:lnTo>
                  <a:lnTo>
                    <a:pt x="515" y="389"/>
                  </a:lnTo>
                  <a:lnTo>
                    <a:pt x="515" y="389"/>
                  </a:lnTo>
                  <a:lnTo>
                    <a:pt x="515" y="386"/>
                  </a:lnTo>
                  <a:lnTo>
                    <a:pt x="515" y="386"/>
                  </a:lnTo>
                  <a:lnTo>
                    <a:pt x="513" y="386"/>
                  </a:lnTo>
                  <a:lnTo>
                    <a:pt x="510" y="384"/>
                  </a:lnTo>
                  <a:lnTo>
                    <a:pt x="506" y="384"/>
                  </a:lnTo>
                  <a:lnTo>
                    <a:pt x="501" y="381"/>
                  </a:lnTo>
                  <a:lnTo>
                    <a:pt x="501" y="377"/>
                  </a:lnTo>
                  <a:lnTo>
                    <a:pt x="499" y="374"/>
                  </a:lnTo>
                  <a:lnTo>
                    <a:pt x="501" y="372"/>
                  </a:lnTo>
                  <a:lnTo>
                    <a:pt x="501" y="367"/>
                  </a:lnTo>
                  <a:lnTo>
                    <a:pt x="499" y="367"/>
                  </a:lnTo>
                  <a:lnTo>
                    <a:pt x="496" y="367"/>
                  </a:lnTo>
                  <a:lnTo>
                    <a:pt x="492" y="367"/>
                  </a:lnTo>
                  <a:lnTo>
                    <a:pt x="487" y="370"/>
                  </a:lnTo>
                  <a:lnTo>
                    <a:pt x="475" y="367"/>
                  </a:lnTo>
                  <a:lnTo>
                    <a:pt x="473" y="367"/>
                  </a:lnTo>
                  <a:lnTo>
                    <a:pt x="470" y="370"/>
                  </a:lnTo>
                  <a:lnTo>
                    <a:pt x="468" y="372"/>
                  </a:lnTo>
                  <a:lnTo>
                    <a:pt x="468" y="374"/>
                  </a:lnTo>
                  <a:lnTo>
                    <a:pt x="466" y="374"/>
                  </a:lnTo>
                  <a:lnTo>
                    <a:pt x="463" y="377"/>
                  </a:lnTo>
                  <a:lnTo>
                    <a:pt x="458" y="377"/>
                  </a:lnTo>
                  <a:lnTo>
                    <a:pt x="458" y="374"/>
                  </a:lnTo>
                  <a:lnTo>
                    <a:pt x="454" y="372"/>
                  </a:lnTo>
                  <a:lnTo>
                    <a:pt x="451" y="370"/>
                  </a:lnTo>
                  <a:lnTo>
                    <a:pt x="451" y="370"/>
                  </a:lnTo>
                  <a:lnTo>
                    <a:pt x="449" y="367"/>
                  </a:lnTo>
                  <a:lnTo>
                    <a:pt x="449" y="365"/>
                  </a:lnTo>
                  <a:lnTo>
                    <a:pt x="447" y="365"/>
                  </a:lnTo>
                  <a:lnTo>
                    <a:pt x="444" y="365"/>
                  </a:lnTo>
                  <a:lnTo>
                    <a:pt x="442" y="365"/>
                  </a:lnTo>
                  <a:lnTo>
                    <a:pt x="435" y="370"/>
                  </a:lnTo>
                  <a:lnTo>
                    <a:pt x="435" y="367"/>
                  </a:lnTo>
                  <a:lnTo>
                    <a:pt x="421" y="365"/>
                  </a:lnTo>
                  <a:lnTo>
                    <a:pt x="418" y="365"/>
                  </a:lnTo>
                  <a:lnTo>
                    <a:pt x="411" y="360"/>
                  </a:lnTo>
                  <a:lnTo>
                    <a:pt x="409" y="360"/>
                  </a:lnTo>
                  <a:lnTo>
                    <a:pt x="406" y="360"/>
                  </a:lnTo>
                  <a:lnTo>
                    <a:pt x="406" y="360"/>
                  </a:lnTo>
                  <a:lnTo>
                    <a:pt x="404" y="360"/>
                  </a:lnTo>
                  <a:lnTo>
                    <a:pt x="402" y="360"/>
                  </a:lnTo>
                  <a:lnTo>
                    <a:pt x="397" y="360"/>
                  </a:lnTo>
                  <a:lnTo>
                    <a:pt x="395" y="358"/>
                  </a:lnTo>
                  <a:lnTo>
                    <a:pt x="390" y="360"/>
                  </a:lnTo>
                  <a:lnTo>
                    <a:pt x="387" y="358"/>
                  </a:lnTo>
                  <a:lnTo>
                    <a:pt x="385" y="358"/>
                  </a:lnTo>
                  <a:lnTo>
                    <a:pt x="385" y="355"/>
                  </a:lnTo>
                  <a:lnTo>
                    <a:pt x="385" y="348"/>
                  </a:lnTo>
                  <a:lnTo>
                    <a:pt x="385" y="346"/>
                  </a:lnTo>
                  <a:lnTo>
                    <a:pt x="385" y="346"/>
                  </a:lnTo>
                  <a:lnTo>
                    <a:pt x="385" y="344"/>
                  </a:lnTo>
                  <a:lnTo>
                    <a:pt x="380" y="341"/>
                  </a:lnTo>
                  <a:lnTo>
                    <a:pt x="380" y="339"/>
                  </a:lnTo>
                  <a:lnTo>
                    <a:pt x="380" y="337"/>
                  </a:lnTo>
                  <a:lnTo>
                    <a:pt x="378" y="334"/>
                  </a:lnTo>
                  <a:lnTo>
                    <a:pt x="376" y="334"/>
                  </a:lnTo>
                  <a:lnTo>
                    <a:pt x="376" y="334"/>
                  </a:lnTo>
                  <a:lnTo>
                    <a:pt x="373" y="334"/>
                  </a:lnTo>
                  <a:lnTo>
                    <a:pt x="373" y="334"/>
                  </a:lnTo>
                  <a:lnTo>
                    <a:pt x="371" y="332"/>
                  </a:lnTo>
                  <a:lnTo>
                    <a:pt x="371" y="332"/>
                  </a:lnTo>
                  <a:lnTo>
                    <a:pt x="371" y="332"/>
                  </a:lnTo>
                  <a:lnTo>
                    <a:pt x="371" y="329"/>
                  </a:lnTo>
                  <a:lnTo>
                    <a:pt x="369" y="329"/>
                  </a:lnTo>
                  <a:lnTo>
                    <a:pt x="366" y="329"/>
                  </a:lnTo>
                  <a:lnTo>
                    <a:pt x="366" y="329"/>
                  </a:lnTo>
                  <a:lnTo>
                    <a:pt x="366" y="337"/>
                  </a:lnTo>
                  <a:lnTo>
                    <a:pt x="364" y="339"/>
                  </a:lnTo>
                  <a:lnTo>
                    <a:pt x="364" y="339"/>
                  </a:lnTo>
                  <a:lnTo>
                    <a:pt x="361" y="339"/>
                  </a:lnTo>
                  <a:lnTo>
                    <a:pt x="359" y="339"/>
                  </a:lnTo>
                  <a:lnTo>
                    <a:pt x="354" y="337"/>
                  </a:lnTo>
                  <a:lnTo>
                    <a:pt x="350" y="334"/>
                  </a:lnTo>
                  <a:lnTo>
                    <a:pt x="350" y="334"/>
                  </a:lnTo>
                  <a:lnTo>
                    <a:pt x="347" y="337"/>
                  </a:lnTo>
                  <a:lnTo>
                    <a:pt x="347" y="337"/>
                  </a:lnTo>
                  <a:lnTo>
                    <a:pt x="345" y="339"/>
                  </a:lnTo>
                  <a:lnTo>
                    <a:pt x="345" y="339"/>
                  </a:lnTo>
                  <a:lnTo>
                    <a:pt x="338" y="339"/>
                  </a:lnTo>
                  <a:lnTo>
                    <a:pt x="335" y="337"/>
                  </a:lnTo>
                  <a:lnTo>
                    <a:pt x="335" y="337"/>
                  </a:lnTo>
                  <a:lnTo>
                    <a:pt x="333" y="332"/>
                  </a:lnTo>
                  <a:lnTo>
                    <a:pt x="314" y="315"/>
                  </a:lnTo>
                  <a:lnTo>
                    <a:pt x="314" y="315"/>
                  </a:lnTo>
                  <a:lnTo>
                    <a:pt x="312" y="315"/>
                  </a:lnTo>
                  <a:lnTo>
                    <a:pt x="312" y="315"/>
                  </a:lnTo>
                  <a:lnTo>
                    <a:pt x="309" y="313"/>
                  </a:lnTo>
                  <a:lnTo>
                    <a:pt x="305" y="315"/>
                  </a:lnTo>
                  <a:lnTo>
                    <a:pt x="302" y="315"/>
                  </a:lnTo>
                  <a:lnTo>
                    <a:pt x="302" y="313"/>
                  </a:lnTo>
                  <a:lnTo>
                    <a:pt x="302" y="308"/>
                  </a:lnTo>
                  <a:lnTo>
                    <a:pt x="302" y="294"/>
                  </a:lnTo>
                  <a:lnTo>
                    <a:pt x="302" y="280"/>
                  </a:lnTo>
                  <a:lnTo>
                    <a:pt x="302" y="266"/>
                  </a:lnTo>
                  <a:lnTo>
                    <a:pt x="302" y="251"/>
                  </a:lnTo>
                  <a:lnTo>
                    <a:pt x="302" y="237"/>
                  </a:lnTo>
                  <a:lnTo>
                    <a:pt x="302" y="223"/>
                  </a:lnTo>
                  <a:lnTo>
                    <a:pt x="302" y="209"/>
                  </a:lnTo>
                  <a:lnTo>
                    <a:pt x="302" y="195"/>
                  </a:lnTo>
                  <a:lnTo>
                    <a:pt x="302" y="180"/>
                  </a:lnTo>
                  <a:lnTo>
                    <a:pt x="302" y="166"/>
                  </a:lnTo>
                  <a:lnTo>
                    <a:pt x="302" y="152"/>
                  </a:lnTo>
                  <a:lnTo>
                    <a:pt x="302" y="138"/>
                  </a:lnTo>
                  <a:lnTo>
                    <a:pt x="302" y="124"/>
                  </a:lnTo>
                  <a:lnTo>
                    <a:pt x="302" y="109"/>
                  </a:lnTo>
                  <a:lnTo>
                    <a:pt x="302" y="95"/>
                  </a:lnTo>
                  <a:lnTo>
                    <a:pt x="302" y="81"/>
                  </a:lnTo>
                  <a:lnTo>
                    <a:pt x="302" y="76"/>
                  </a:lnTo>
                  <a:lnTo>
                    <a:pt x="302" y="76"/>
                  </a:lnTo>
                  <a:lnTo>
                    <a:pt x="295" y="76"/>
                  </a:lnTo>
                  <a:lnTo>
                    <a:pt x="293" y="76"/>
                  </a:lnTo>
                  <a:lnTo>
                    <a:pt x="283" y="76"/>
                  </a:lnTo>
                  <a:lnTo>
                    <a:pt x="269" y="76"/>
                  </a:lnTo>
                  <a:lnTo>
                    <a:pt x="250" y="76"/>
                  </a:lnTo>
                  <a:lnTo>
                    <a:pt x="227" y="76"/>
                  </a:lnTo>
                  <a:lnTo>
                    <a:pt x="203" y="74"/>
                  </a:lnTo>
                  <a:lnTo>
                    <a:pt x="177" y="74"/>
                  </a:lnTo>
                  <a:lnTo>
                    <a:pt x="149" y="74"/>
                  </a:lnTo>
                  <a:lnTo>
                    <a:pt x="120" y="74"/>
                  </a:lnTo>
                  <a:lnTo>
                    <a:pt x="94" y="74"/>
                  </a:lnTo>
                  <a:lnTo>
                    <a:pt x="68" y="74"/>
                  </a:lnTo>
                  <a:lnTo>
                    <a:pt x="47" y="71"/>
                  </a:lnTo>
                  <a:lnTo>
                    <a:pt x="28" y="71"/>
                  </a:lnTo>
                  <a:lnTo>
                    <a:pt x="14" y="71"/>
                  </a:lnTo>
                  <a:lnTo>
                    <a:pt x="4" y="71"/>
                  </a:lnTo>
                  <a:lnTo>
                    <a:pt x="0" y="71"/>
                  </a:lnTo>
                  <a:lnTo>
                    <a:pt x="2" y="55"/>
                  </a:lnTo>
                  <a:lnTo>
                    <a:pt x="2" y="41"/>
                  </a:lnTo>
                  <a:lnTo>
                    <a:pt x="2" y="24"/>
                  </a:lnTo>
                  <a:lnTo>
                    <a:pt x="2" y="10"/>
                  </a:lnTo>
                  <a:lnTo>
                    <a:pt x="14" y="10"/>
                  </a:lnTo>
                  <a:lnTo>
                    <a:pt x="28" y="10"/>
                  </a:lnTo>
                  <a:lnTo>
                    <a:pt x="40" y="10"/>
                  </a:lnTo>
                  <a:lnTo>
                    <a:pt x="52" y="10"/>
                  </a:lnTo>
                  <a:lnTo>
                    <a:pt x="63" y="10"/>
                  </a:lnTo>
                  <a:lnTo>
                    <a:pt x="78" y="10"/>
                  </a:lnTo>
                  <a:lnTo>
                    <a:pt x="89" y="12"/>
                  </a:lnTo>
                  <a:lnTo>
                    <a:pt x="101" y="12"/>
                  </a:lnTo>
                  <a:lnTo>
                    <a:pt x="125" y="12"/>
                  </a:lnTo>
                  <a:lnTo>
                    <a:pt x="149" y="12"/>
                  </a:lnTo>
                  <a:lnTo>
                    <a:pt x="170" y="12"/>
                  </a:lnTo>
                  <a:lnTo>
                    <a:pt x="193" y="12"/>
                  </a:lnTo>
                  <a:lnTo>
                    <a:pt x="217" y="12"/>
                  </a:lnTo>
                  <a:lnTo>
                    <a:pt x="241" y="12"/>
                  </a:lnTo>
                  <a:lnTo>
                    <a:pt x="262" y="12"/>
                  </a:lnTo>
                  <a:lnTo>
                    <a:pt x="286" y="12"/>
                  </a:lnTo>
                  <a:lnTo>
                    <a:pt x="309" y="12"/>
                  </a:lnTo>
                  <a:lnTo>
                    <a:pt x="333" y="12"/>
                  </a:lnTo>
                  <a:lnTo>
                    <a:pt x="357" y="12"/>
                  </a:lnTo>
                  <a:lnTo>
                    <a:pt x="378" y="12"/>
                  </a:lnTo>
                  <a:lnTo>
                    <a:pt x="402" y="12"/>
                  </a:lnTo>
                  <a:lnTo>
                    <a:pt x="425" y="12"/>
                  </a:lnTo>
                  <a:lnTo>
                    <a:pt x="449" y="12"/>
                  </a:lnTo>
                  <a:lnTo>
                    <a:pt x="473" y="12"/>
                  </a:lnTo>
                  <a:lnTo>
                    <a:pt x="494" y="12"/>
                  </a:lnTo>
                  <a:lnTo>
                    <a:pt x="518" y="12"/>
                  </a:lnTo>
                  <a:lnTo>
                    <a:pt x="541" y="10"/>
                  </a:lnTo>
                  <a:lnTo>
                    <a:pt x="565" y="10"/>
                  </a:lnTo>
                  <a:lnTo>
                    <a:pt x="586" y="10"/>
                  </a:lnTo>
                  <a:lnTo>
                    <a:pt x="610" y="10"/>
                  </a:lnTo>
                  <a:lnTo>
                    <a:pt x="633" y="8"/>
                  </a:lnTo>
                  <a:lnTo>
                    <a:pt x="657" y="8"/>
                  </a:lnTo>
                  <a:lnTo>
                    <a:pt x="681" y="8"/>
                  </a:lnTo>
                  <a:lnTo>
                    <a:pt x="702" y="5"/>
                  </a:lnTo>
                  <a:lnTo>
                    <a:pt x="726" y="5"/>
                  </a:lnTo>
                  <a:lnTo>
                    <a:pt x="749" y="5"/>
                  </a:lnTo>
                  <a:lnTo>
                    <a:pt x="773" y="3"/>
                  </a:lnTo>
                  <a:lnTo>
                    <a:pt x="794" y="3"/>
                  </a:lnTo>
                  <a:lnTo>
                    <a:pt x="818" y="0"/>
                  </a:lnTo>
                  <a:lnTo>
                    <a:pt x="842" y="0"/>
                  </a:lnTo>
                  <a:lnTo>
                    <a:pt x="842" y="15"/>
                  </a:lnTo>
                  <a:lnTo>
                    <a:pt x="844" y="31"/>
                  </a:lnTo>
                  <a:lnTo>
                    <a:pt x="844" y="48"/>
                  </a:lnTo>
                  <a:lnTo>
                    <a:pt x="844" y="62"/>
                  </a:lnTo>
                  <a:lnTo>
                    <a:pt x="844" y="62"/>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 name="Freeform 20">
              <a:extLst>
                <a:ext uri="{FF2B5EF4-FFF2-40B4-BE49-F238E27FC236}">
                  <a16:creationId xmlns:a16="http://schemas.microsoft.com/office/drawing/2014/main" id="{44DDDB3A-90B8-427E-847F-9419DA6C9DFC}"/>
                </a:ext>
              </a:extLst>
            </p:cNvPr>
            <p:cNvSpPr>
              <a:spLocks/>
            </p:cNvSpPr>
            <p:nvPr/>
          </p:nvSpPr>
          <p:spPr bwMode="auto">
            <a:xfrm>
              <a:off x="9794875" y="1978005"/>
              <a:ext cx="504825" cy="558404"/>
            </a:xfrm>
            <a:custGeom>
              <a:avLst/>
              <a:gdLst>
                <a:gd name="T0" fmla="*/ 419 w 424"/>
                <a:gd name="T1" fmla="*/ 137 h 469"/>
                <a:gd name="T2" fmla="*/ 398 w 424"/>
                <a:gd name="T3" fmla="*/ 9 h 469"/>
                <a:gd name="T4" fmla="*/ 362 w 424"/>
                <a:gd name="T5" fmla="*/ 19 h 469"/>
                <a:gd name="T6" fmla="*/ 289 w 424"/>
                <a:gd name="T7" fmla="*/ 78 h 469"/>
                <a:gd name="T8" fmla="*/ 263 w 424"/>
                <a:gd name="T9" fmla="*/ 80 h 469"/>
                <a:gd name="T10" fmla="*/ 228 w 424"/>
                <a:gd name="T11" fmla="*/ 102 h 469"/>
                <a:gd name="T12" fmla="*/ 206 w 424"/>
                <a:gd name="T13" fmla="*/ 95 h 469"/>
                <a:gd name="T14" fmla="*/ 201 w 424"/>
                <a:gd name="T15" fmla="*/ 97 h 469"/>
                <a:gd name="T16" fmla="*/ 187 w 424"/>
                <a:gd name="T17" fmla="*/ 102 h 469"/>
                <a:gd name="T18" fmla="*/ 168 w 424"/>
                <a:gd name="T19" fmla="*/ 102 h 469"/>
                <a:gd name="T20" fmla="*/ 178 w 424"/>
                <a:gd name="T21" fmla="*/ 97 h 469"/>
                <a:gd name="T22" fmla="*/ 201 w 424"/>
                <a:gd name="T23" fmla="*/ 90 h 469"/>
                <a:gd name="T24" fmla="*/ 192 w 424"/>
                <a:gd name="T25" fmla="*/ 88 h 469"/>
                <a:gd name="T26" fmla="*/ 187 w 424"/>
                <a:gd name="T27" fmla="*/ 90 h 469"/>
                <a:gd name="T28" fmla="*/ 166 w 424"/>
                <a:gd name="T29" fmla="*/ 85 h 469"/>
                <a:gd name="T30" fmla="*/ 140 w 424"/>
                <a:gd name="T31" fmla="*/ 76 h 469"/>
                <a:gd name="T32" fmla="*/ 109 w 424"/>
                <a:gd name="T33" fmla="*/ 78 h 469"/>
                <a:gd name="T34" fmla="*/ 48 w 424"/>
                <a:gd name="T35" fmla="*/ 90 h 469"/>
                <a:gd name="T36" fmla="*/ 3 w 424"/>
                <a:gd name="T37" fmla="*/ 118 h 469"/>
                <a:gd name="T38" fmla="*/ 15 w 424"/>
                <a:gd name="T39" fmla="*/ 206 h 469"/>
                <a:gd name="T40" fmla="*/ 26 w 424"/>
                <a:gd name="T41" fmla="*/ 286 h 469"/>
                <a:gd name="T42" fmla="*/ 36 w 424"/>
                <a:gd name="T43" fmla="*/ 367 h 469"/>
                <a:gd name="T44" fmla="*/ 50 w 424"/>
                <a:gd name="T45" fmla="*/ 409 h 469"/>
                <a:gd name="T46" fmla="*/ 74 w 424"/>
                <a:gd name="T47" fmla="*/ 409 h 469"/>
                <a:gd name="T48" fmla="*/ 93 w 424"/>
                <a:gd name="T49" fmla="*/ 417 h 469"/>
                <a:gd name="T50" fmla="*/ 102 w 424"/>
                <a:gd name="T51" fmla="*/ 431 h 469"/>
                <a:gd name="T52" fmla="*/ 121 w 424"/>
                <a:gd name="T53" fmla="*/ 445 h 469"/>
                <a:gd name="T54" fmla="*/ 154 w 424"/>
                <a:gd name="T55" fmla="*/ 454 h 469"/>
                <a:gd name="T56" fmla="*/ 175 w 424"/>
                <a:gd name="T57" fmla="*/ 445 h 469"/>
                <a:gd name="T58" fmla="*/ 192 w 424"/>
                <a:gd name="T59" fmla="*/ 450 h 469"/>
                <a:gd name="T60" fmla="*/ 204 w 424"/>
                <a:gd name="T61" fmla="*/ 452 h 469"/>
                <a:gd name="T62" fmla="*/ 218 w 424"/>
                <a:gd name="T63" fmla="*/ 443 h 469"/>
                <a:gd name="T64" fmla="*/ 235 w 424"/>
                <a:gd name="T65" fmla="*/ 431 h 469"/>
                <a:gd name="T66" fmla="*/ 256 w 424"/>
                <a:gd name="T67" fmla="*/ 452 h 469"/>
                <a:gd name="T68" fmla="*/ 280 w 424"/>
                <a:gd name="T69" fmla="*/ 466 h 469"/>
                <a:gd name="T70" fmla="*/ 301 w 424"/>
                <a:gd name="T71" fmla="*/ 440 h 469"/>
                <a:gd name="T72" fmla="*/ 306 w 424"/>
                <a:gd name="T73" fmla="*/ 428 h 469"/>
                <a:gd name="T74" fmla="*/ 306 w 424"/>
                <a:gd name="T75" fmla="*/ 412 h 469"/>
                <a:gd name="T76" fmla="*/ 315 w 424"/>
                <a:gd name="T77" fmla="*/ 383 h 469"/>
                <a:gd name="T78" fmla="*/ 327 w 424"/>
                <a:gd name="T79" fmla="*/ 393 h 469"/>
                <a:gd name="T80" fmla="*/ 327 w 424"/>
                <a:gd name="T81" fmla="*/ 398 h 469"/>
                <a:gd name="T82" fmla="*/ 334 w 424"/>
                <a:gd name="T83" fmla="*/ 390 h 469"/>
                <a:gd name="T84" fmla="*/ 339 w 424"/>
                <a:gd name="T85" fmla="*/ 386 h 469"/>
                <a:gd name="T86" fmla="*/ 334 w 424"/>
                <a:gd name="T87" fmla="*/ 374 h 469"/>
                <a:gd name="T88" fmla="*/ 339 w 424"/>
                <a:gd name="T89" fmla="*/ 360 h 469"/>
                <a:gd name="T90" fmla="*/ 351 w 424"/>
                <a:gd name="T91" fmla="*/ 346 h 469"/>
                <a:gd name="T92" fmla="*/ 365 w 424"/>
                <a:gd name="T93" fmla="*/ 327 h 469"/>
                <a:gd name="T94" fmla="*/ 381 w 424"/>
                <a:gd name="T95" fmla="*/ 327 h 469"/>
                <a:gd name="T96" fmla="*/ 395 w 424"/>
                <a:gd name="T97" fmla="*/ 310 h 469"/>
                <a:gd name="T98" fmla="*/ 412 w 424"/>
                <a:gd name="T99" fmla="*/ 284 h 469"/>
                <a:gd name="T100" fmla="*/ 410 w 424"/>
                <a:gd name="T101" fmla="*/ 272 h 469"/>
                <a:gd name="T102" fmla="*/ 414 w 424"/>
                <a:gd name="T103" fmla="*/ 260 h 469"/>
                <a:gd name="T104" fmla="*/ 417 w 424"/>
                <a:gd name="T105" fmla="*/ 253 h 469"/>
                <a:gd name="T106" fmla="*/ 417 w 424"/>
                <a:gd name="T107" fmla="*/ 237 h 469"/>
                <a:gd name="T108" fmla="*/ 421 w 424"/>
                <a:gd name="T109" fmla="*/ 211 h 469"/>
                <a:gd name="T110" fmla="*/ 421 w 424"/>
                <a:gd name="T111" fmla="*/ 196 h 469"/>
                <a:gd name="T112" fmla="*/ 421 w 424"/>
                <a:gd name="T113" fmla="*/ 185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4" h="469">
                  <a:moveTo>
                    <a:pt x="414" y="168"/>
                  </a:moveTo>
                  <a:lnTo>
                    <a:pt x="414" y="166"/>
                  </a:lnTo>
                  <a:lnTo>
                    <a:pt x="419" y="166"/>
                  </a:lnTo>
                  <a:lnTo>
                    <a:pt x="419" y="166"/>
                  </a:lnTo>
                  <a:lnTo>
                    <a:pt x="424" y="163"/>
                  </a:lnTo>
                  <a:lnTo>
                    <a:pt x="424" y="161"/>
                  </a:lnTo>
                  <a:lnTo>
                    <a:pt x="421" y="149"/>
                  </a:lnTo>
                  <a:lnTo>
                    <a:pt x="419" y="137"/>
                  </a:lnTo>
                  <a:lnTo>
                    <a:pt x="419" y="123"/>
                  </a:lnTo>
                  <a:lnTo>
                    <a:pt x="417" y="111"/>
                  </a:lnTo>
                  <a:lnTo>
                    <a:pt x="414" y="99"/>
                  </a:lnTo>
                  <a:lnTo>
                    <a:pt x="412" y="85"/>
                  </a:lnTo>
                  <a:lnTo>
                    <a:pt x="410" y="73"/>
                  </a:lnTo>
                  <a:lnTo>
                    <a:pt x="407" y="59"/>
                  </a:lnTo>
                  <a:lnTo>
                    <a:pt x="403" y="35"/>
                  </a:lnTo>
                  <a:lnTo>
                    <a:pt x="398" y="9"/>
                  </a:lnTo>
                  <a:lnTo>
                    <a:pt x="395" y="0"/>
                  </a:lnTo>
                  <a:lnTo>
                    <a:pt x="374" y="12"/>
                  </a:lnTo>
                  <a:lnTo>
                    <a:pt x="369" y="14"/>
                  </a:lnTo>
                  <a:lnTo>
                    <a:pt x="367" y="17"/>
                  </a:lnTo>
                  <a:lnTo>
                    <a:pt x="365" y="17"/>
                  </a:lnTo>
                  <a:lnTo>
                    <a:pt x="365" y="17"/>
                  </a:lnTo>
                  <a:lnTo>
                    <a:pt x="365" y="19"/>
                  </a:lnTo>
                  <a:lnTo>
                    <a:pt x="362" y="19"/>
                  </a:lnTo>
                  <a:lnTo>
                    <a:pt x="360" y="21"/>
                  </a:lnTo>
                  <a:lnTo>
                    <a:pt x="358" y="24"/>
                  </a:lnTo>
                  <a:lnTo>
                    <a:pt x="353" y="26"/>
                  </a:lnTo>
                  <a:lnTo>
                    <a:pt x="324" y="45"/>
                  </a:lnTo>
                  <a:lnTo>
                    <a:pt x="298" y="73"/>
                  </a:lnTo>
                  <a:lnTo>
                    <a:pt x="294" y="76"/>
                  </a:lnTo>
                  <a:lnTo>
                    <a:pt x="291" y="78"/>
                  </a:lnTo>
                  <a:lnTo>
                    <a:pt x="289" y="78"/>
                  </a:lnTo>
                  <a:lnTo>
                    <a:pt x="287" y="78"/>
                  </a:lnTo>
                  <a:lnTo>
                    <a:pt x="287" y="78"/>
                  </a:lnTo>
                  <a:lnTo>
                    <a:pt x="284" y="78"/>
                  </a:lnTo>
                  <a:lnTo>
                    <a:pt x="282" y="80"/>
                  </a:lnTo>
                  <a:lnTo>
                    <a:pt x="282" y="80"/>
                  </a:lnTo>
                  <a:lnTo>
                    <a:pt x="280" y="80"/>
                  </a:lnTo>
                  <a:lnTo>
                    <a:pt x="268" y="80"/>
                  </a:lnTo>
                  <a:lnTo>
                    <a:pt x="263" y="80"/>
                  </a:lnTo>
                  <a:lnTo>
                    <a:pt x="251" y="88"/>
                  </a:lnTo>
                  <a:lnTo>
                    <a:pt x="244" y="92"/>
                  </a:lnTo>
                  <a:lnTo>
                    <a:pt x="242" y="95"/>
                  </a:lnTo>
                  <a:lnTo>
                    <a:pt x="235" y="95"/>
                  </a:lnTo>
                  <a:lnTo>
                    <a:pt x="232" y="97"/>
                  </a:lnTo>
                  <a:lnTo>
                    <a:pt x="232" y="97"/>
                  </a:lnTo>
                  <a:lnTo>
                    <a:pt x="228" y="102"/>
                  </a:lnTo>
                  <a:lnTo>
                    <a:pt x="228" y="102"/>
                  </a:lnTo>
                  <a:lnTo>
                    <a:pt x="223" y="102"/>
                  </a:lnTo>
                  <a:lnTo>
                    <a:pt x="218" y="102"/>
                  </a:lnTo>
                  <a:lnTo>
                    <a:pt x="211" y="97"/>
                  </a:lnTo>
                  <a:lnTo>
                    <a:pt x="209" y="97"/>
                  </a:lnTo>
                  <a:lnTo>
                    <a:pt x="209" y="97"/>
                  </a:lnTo>
                  <a:lnTo>
                    <a:pt x="206" y="97"/>
                  </a:lnTo>
                  <a:lnTo>
                    <a:pt x="206" y="95"/>
                  </a:lnTo>
                  <a:lnTo>
                    <a:pt x="206" y="95"/>
                  </a:lnTo>
                  <a:lnTo>
                    <a:pt x="204" y="92"/>
                  </a:lnTo>
                  <a:lnTo>
                    <a:pt x="204" y="92"/>
                  </a:lnTo>
                  <a:lnTo>
                    <a:pt x="206" y="95"/>
                  </a:lnTo>
                  <a:lnTo>
                    <a:pt x="209" y="99"/>
                  </a:lnTo>
                  <a:lnTo>
                    <a:pt x="211" y="99"/>
                  </a:lnTo>
                  <a:lnTo>
                    <a:pt x="206" y="97"/>
                  </a:lnTo>
                  <a:lnTo>
                    <a:pt x="204" y="97"/>
                  </a:lnTo>
                  <a:lnTo>
                    <a:pt x="201" y="97"/>
                  </a:lnTo>
                  <a:lnTo>
                    <a:pt x="201" y="97"/>
                  </a:lnTo>
                  <a:lnTo>
                    <a:pt x="199" y="97"/>
                  </a:lnTo>
                  <a:lnTo>
                    <a:pt x="199" y="97"/>
                  </a:lnTo>
                  <a:lnTo>
                    <a:pt x="197" y="99"/>
                  </a:lnTo>
                  <a:lnTo>
                    <a:pt x="197" y="97"/>
                  </a:lnTo>
                  <a:lnTo>
                    <a:pt x="194" y="97"/>
                  </a:lnTo>
                  <a:lnTo>
                    <a:pt x="190" y="99"/>
                  </a:lnTo>
                  <a:lnTo>
                    <a:pt x="187" y="102"/>
                  </a:lnTo>
                  <a:lnTo>
                    <a:pt x="183" y="104"/>
                  </a:lnTo>
                  <a:lnTo>
                    <a:pt x="178" y="102"/>
                  </a:lnTo>
                  <a:lnTo>
                    <a:pt x="178" y="104"/>
                  </a:lnTo>
                  <a:lnTo>
                    <a:pt x="178" y="104"/>
                  </a:lnTo>
                  <a:lnTo>
                    <a:pt x="175" y="104"/>
                  </a:lnTo>
                  <a:lnTo>
                    <a:pt x="175" y="102"/>
                  </a:lnTo>
                  <a:lnTo>
                    <a:pt x="175" y="102"/>
                  </a:lnTo>
                  <a:lnTo>
                    <a:pt x="168" y="102"/>
                  </a:lnTo>
                  <a:lnTo>
                    <a:pt x="171" y="102"/>
                  </a:lnTo>
                  <a:lnTo>
                    <a:pt x="173" y="102"/>
                  </a:lnTo>
                  <a:lnTo>
                    <a:pt x="175" y="99"/>
                  </a:lnTo>
                  <a:lnTo>
                    <a:pt x="175" y="102"/>
                  </a:lnTo>
                  <a:lnTo>
                    <a:pt x="178" y="99"/>
                  </a:lnTo>
                  <a:lnTo>
                    <a:pt x="178" y="99"/>
                  </a:lnTo>
                  <a:lnTo>
                    <a:pt x="178" y="97"/>
                  </a:lnTo>
                  <a:lnTo>
                    <a:pt x="178" y="97"/>
                  </a:lnTo>
                  <a:lnTo>
                    <a:pt x="180" y="97"/>
                  </a:lnTo>
                  <a:lnTo>
                    <a:pt x="183" y="97"/>
                  </a:lnTo>
                  <a:lnTo>
                    <a:pt x="185" y="95"/>
                  </a:lnTo>
                  <a:lnTo>
                    <a:pt x="187" y="95"/>
                  </a:lnTo>
                  <a:lnTo>
                    <a:pt x="190" y="95"/>
                  </a:lnTo>
                  <a:lnTo>
                    <a:pt x="192" y="92"/>
                  </a:lnTo>
                  <a:lnTo>
                    <a:pt x="194" y="92"/>
                  </a:lnTo>
                  <a:lnTo>
                    <a:pt x="201" y="90"/>
                  </a:lnTo>
                  <a:lnTo>
                    <a:pt x="201" y="90"/>
                  </a:lnTo>
                  <a:lnTo>
                    <a:pt x="199" y="88"/>
                  </a:lnTo>
                  <a:lnTo>
                    <a:pt x="199" y="88"/>
                  </a:lnTo>
                  <a:lnTo>
                    <a:pt x="194" y="88"/>
                  </a:lnTo>
                  <a:lnTo>
                    <a:pt x="194" y="88"/>
                  </a:lnTo>
                  <a:lnTo>
                    <a:pt x="192" y="90"/>
                  </a:lnTo>
                  <a:lnTo>
                    <a:pt x="192" y="88"/>
                  </a:lnTo>
                  <a:lnTo>
                    <a:pt x="192" y="88"/>
                  </a:lnTo>
                  <a:lnTo>
                    <a:pt x="192" y="88"/>
                  </a:lnTo>
                  <a:lnTo>
                    <a:pt x="190" y="85"/>
                  </a:lnTo>
                  <a:lnTo>
                    <a:pt x="187" y="85"/>
                  </a:lnTo>
                  <a:lnTo>
                    <a:pt x="187" y="83"/>
                  </a:lnTo>
                  <a:lnTo>
                    <a:pt x="187" y="85"/>
                  </a:lnTo>
                  <a:lnTo>
                    <a:pt x="187" y="85"/>
                  </a:lnTo>
                  <a:lnTo>
                    <a:pt x="187" y="88"/>
                  </a:lnTo>
                  <a:lnTo>
                    <a:pt x="187" y="90"/>
                  </a:lnTo>
                  <a:lnTo>
                    <a:pt x="185" y="90"/>
                  </a:lnTo>
                  <a:lnTo>
                    <a:pt x="185" y="92"/>
                  </a:lnTo>
                  <a:lnTo>
                    <a:pt x="180" y="92"/>
                  </a:lnTo>
                  <a:lnTo>
                    <a:pt x="178" y="92"/>
                  </a:lnTo>
                  <a:lnTo>
                    <a:pt x="175" y="92"/>
                  </a:lnTo>
                  <a:lnTo>
                    <a:pt x="173" y="92"/>
                  </a:lnTo>
                  <a:lnTo>
                    <a:pt x="171" y="90"/>
                  </a:lnTo>
                  <a:lnTo>
                    <a:pt x="166" y="85"/>
                  </a:lnTo>
                  <a:lnTo>
                    <a:pt x="161" y="85"/>
                  </a:lnTo>
                  <a:lnTo>
                    <a:pt x="159" y="85"/>
                  </a:lnTo>
                  <a:lnTo>
                    <a:pt x="157" y="85"/>
                  </a:lnTo>
                  <a:lnTo>
                    <a:pt x="149" y="83"/>
                  </a:lnTo>
                  <a:lnTo>
                    <a:pt x="147" y="80"/>
                  </a:lnTo>
                  <a:lnTo>
                    <a:pt x="142" y="78"/>
                  </a:lnTo>
                  <a:lnTo>
                    <a:pt x="140" y="76"/>
                  </a:lnTo>
                  <a:lnTo>
                    <a:pt x="140" y="76"/>
                  </a:lnTo>
                  <a:lnTo>
                    <a:pt x="138" y="78"/>
                  </a:lnTo>
                  <a:lnTo>
                    <a:pt x="135" y="78"/>
                  </a:lnTo>
                  <a:lnTo>
                    <a:pt x="133" y="78"/>
                  </a:lnTo>
                  <a:lnTo>
                    <a:pt x="126" y="78"/>
                  </a:lnTo>
                  <a:lnTo>
                    <a:pt x="126" y="76"/>
                  </a:lnTo>
                  <a:lnTo>
                    <a:pt x="126" y="76"/>
                  </a:lnTo>
                  <a:lnTo>
                    <a:pt x="119" y="76"/>
                  </a:lnTo>
                  <a:lnTo>
                    <a:pt x="109" y="78"/>
                  </a:lnTo>
                  <a:lnTo>
                    <a:pt x="102" y="80"/>
                  </a:lnTo>
                  <a:lnTo>
                    <a:pt x="95" y="80"/>
                  </a:lnTo>
                  <a:lnTo>
                    <a:pt x="88" y="83"/>
                  </a:lnTo>
                  <a:lnTo>
                    <a:pt x="78" y="83"/>
                  </a:lnTo>
                  <a:lnTo>
                    <a:pt x="71" y="85"/>
                  </a:lnTo>
                  <a:lnTo>
                    <a:pt x="64" y="88"/>
                  </a:lnTo>
                  <a:lnTo>
                    <a:pt x="55" y="88"/>
                  </a:lnTo>
                  <a:lnTo>
                    <a:pt x="48" y="90"/>
                  </a:lnTo>
                  <a:lnTo>
                    <a:pt x="41" y="90"/>
                  </a:lnTo>
                  <a:lnTo>
                    <a:pt x="34" y="92"/>
                  </a:lnTo>
                  <a:lnTo>
                    <a:pt x="24" y="95"/>
                  </a:lnTo>
                  <a:lnTo>
                    <a:pt x="17" y="95"/>
                  </a:lnTo>
                  <a:lnTo>
                    <a:pt x="10" y="97"/>
                  </a:lnTo>
                  <a:lnTo>
                    <a:pt x="0" y="97"/>
                  </a:lnTo>
                  <a:lnTo>
                    <a:pt x="3" y="106"/>
                  </a:lnTo>
                  <a:lnTo>
                    <a:pt x="3" y="118"/>
                  </a:lnTo>
                  <a:lnTo>
                    <a:pt x="8" y="137"/>
                  </a:lnTo>
                  <a:lnTo>
                    <a:pt x="8" y="147"/>
                  </a:lnTo>
                  <a:lnTo>
                    <a:pt x="10" y="156"/>
                  </a:lnTo>
                  <a:lnTo>
                    <a:pt x="10" y="168"/>
                  </a:lnTo>
                  <a:lnTo>
                    <a:pt x="12" y="177"/>
                  </a:lnTo>
                  <a:lnTo>
                    <a:pt x="12" y="187"/>
                  </a:lnTo>
                  <a:lnTo>
                    <a:pt x="15" y="196"/>
                  </a:lnTo>
                  <a:lnTo>
                    <a:pt x="15" y="206"/>
                  </a:lnTo>
                  <a:lnTo>
                    <a:pt x="17" y="218"/>
                  </a:lnTo>
                  <a:lnTo>
                    <a:pt x="17" y="227"/>
                  </a:lnTo>
                  <a:lnTo>
                    <a:pt x="19" y="237"/>
                  </a:lnTo>
                  <a:lnTo>
                    <a:pt x="22" y="246"/>
                  </a:lnTo>
                  <a:lnTo>
                    <a:pt x="22" y="256"/>
                  </a:lnTo>
                  <a:lnTo>
                    <a:pt x="24" y="267"/>
                  </a:lnTo>
                  <a:lnTo>
                    <a:pt x="24" y="277"/>
                  </a:lnTo>
                  <a:lnTo>
                    <a:pt x="26" y="286"/>
                  </a:lnTo>
                  <a:lnTo>
                    <a:pt x="26" y="296"/>
                  </a:lnTo>
                  <a:lnTo>
                    <a:pt x="29" y="305"/>
                  </a:lnTo>
                  <a:lnTo>
                    <a:pt x="29" y="317"/>
                  </a:lnTo>
                  <a:lnTo>
                    <a:pt x="31" y="327"/>
                  </a:lnTo>
                  <a:lnTo>
                    <a:pt x="31" y="336"/>
                  </a:lnTo>
                  <a:lnTo>
                    <a:pt x="34" y="346"/>
                  </a:lnTo>
                  <a:lnTo>
                    <a:pt x="34" y="355"/>
                  </a:lnTo>
                  <a:lnTo>
                    <a:pt x="36" y="367"/>
                  </a:lnTo>
                  <a:lnTo>
                    <a:pt x="38" y="376"/>
                  </a:lnTo>
                  <a:lnTo>
                    <a:pt x="38" y="386"/>
                  </a:lnTo>
                  <a:lnTo>
                    <a:pt x="41" y="395"/>
                  </a:lnTo>
                  <a:lnTo>
                    <a:pt x="41" y="405"/>
                  </a:lnTo>
                  <a:lnTo>
                    <a:pt x="43" y="417"/>
                  </a:lnTo>
                  <a:lnTo>
                    <a:pt x="48" y="412"/>
                  </a:lnTo>
                  <a:lnTo>
                    <a:pt x="48" y="409"/>
                  </a:lnTo>
                  <a:lnTo>
                    <a:pt x="50" y="409"/>
                  </a:lnTo>
                  <a:lnTo>
                    <a:pt x="50" y="409"/>
                  </a:lnTo>
                  <a:lnTo>
                    <a:pt x="52" y="409"/>
                  </a:lnTo>
                  <a:lnTo>
                    <a:pt x="52" y="409"/>
                  </a:lnTo>
                  <a:lnTo>
                    <a:pt x="55" y="412"/>
                  </a:lnTo>
                  <a:lnTo>
                    <a:pt x="55" y="412"/>
                  </a:lnTo>
                  <a:lnTo>
                    <a:pt x="62" y="417"/>
                  </a:lnTo>
                  <a:lnTo>
                    <a:pt x="64" y="417"/>
                  </a:lnTo>
                  <a:lnTo>
                    <a:pt x="74" y="409"/>
                  </a:lnTo>
                  <a:lnTo>
                    <a:pt x="76" y="409"/>
                  </a:lnTo>
                  <a:lnTo>
                    <a:pt x="78" y="409"/>
                  </a:lnTo>
                  <a:lnTo>
                    <a:pt x="81" y="412"/>
                  </a:lnTo>
                  <a:lnTo>
                    <a:pt x="83" y="414"/>
                  </a:lnTo>
                  <a:lnTo>
                    <a:pt x="83" y="414"/>
                  </a:lnTo>
                  <a:lnTo>
                    <a:pt x="86" y="414"/>
                  </a:lnTo>
                  <a:lnTo>
                    <a:pt x="88" y="417"/>
                  </a:lnTo>
                  <a:lnTo>
                    <a:pt x="93" y="417"/>
                  </a:lnTo>
                  <a:lnTo>
                    <a:pt x="95" y="419"/>
                  </a:lnTo>
                  <a:lnTo>
                    <a:pt x="95" y="421"/>
                  </a:lnTo>
                  <a:lnTo>
                    <a:pt x="95" y="424"/>
                  </a:lnTo>
                  <a:lnTo>
                    <a:pt x="97" y="424"/>
                  </a:lnTo>
                  <a:lnTo>
                    <a:pt x="97" y="426"/>
                  </a:lnTo>
                  <a:lnTo>
                    <a:pt x="100" y="428"/>
                  </a:lnTo>
                  <a:lnTo>
                    <a:pt x="100" y="428"/>
                  </a:lnTo>
                  <a:lnTo>
                    <a:pt x="102" y="431"/>
                  </a:lnTo>
                  <a:lnTo>
                    <a:pt x="102" y="431"/>
                  </a:lnTo>
                  <a:lnTo>
                    <a:pt x="105" y="433"/>
                  </a:lnTo>
                  <a:lnTo>
                    <a:pt x="105" y="435"/>
                  </a:lnTo>
                  <a:lnTo>
                    <a:pt x="105" y="438"/>
                  </a:lnTo>
                  <a:lnTo>
                    <a:pt x="107" y="440"/>
                  </a:lnTo>
                  <a:lnTo>
                    <a:pt x="109" y="443"/>
                  </a:lnTo>
                  <a:lnTo>
                    <a:pt x="119" y="445"/>
                  </a:lnTo>
                  <a:lnTo>
                    <a:pt x="121" y="445"/>
                  </a:lnTo>
                  <a:lnTo>
                    <a:pt x="131" y="443"/>
                  </a:lnTo>
                  <a:lnTo>
                    <a:pt x="133" y="443"/>
                  </a:lnTo>
                  <a:lnTo>
                    <a:pt x="138" y="443"/>
                  </a:lnTo>
                  <a:lnTo>
                    <a:pt x="142" y="443"/>
                  </a:lnTo>
                  <a:lnTo>
                    <a:pt x="142" y="445"/>
                  </a:lnTo>
                  <a:lnTo>
                    <a:pt x="145" y="447"/>
                  </a:lnTo>
                  <a:lnTo>
                    <a:pt x="147" y="450"/>
                  </a:lnTo>
                  <a:lnTo>
                    <a:pt x="154" y="454"/>
                  </a:lnTo>
                  <a:lnTo>
                    <a:pt x="159" y="457"/>
                  </a:lnTo>
                  <a:lnTo>
                    <a:pt x="164" y="457"/>
                  </a:lnTo>
                  <a:lnTo>
                    <a:pt x="164" y="457"/>
                  </a:lnTo>
                  <a:lnTo>
                    <a:pt x="166" y="454"/>
                  </a:lnTo>
                  <a:lnTo>
                    <a:pt x="166" y="452"/>
                  </a:lnTo>
                  <a:lnTo>
                    <a:pt x="166" y="450"/>
                  </a:lnTo>
                  <a:lnTo>
                    <a:pt x="168" y="450"/>
                  </a:lnTo>
                  <a:lnTo>
                    <a:pt x="175" y="445"/>
                  </a:lnTo>
                  <a:lnTo>
                    <a:pt x="175" y="445"/>
                  </a:lnTo>
                  <a:lnTo>
                    <a:pt x="178" y="445"/>
                  </a:lnTo>
                  <a:lnTo>
                    <a:pt x="180" y="447"/>
                  </a:lnTo>
                  <a:lnTo>
                    <a:pt x="183" y="447"/>
                  </a:lnTo>
                  <a:lnTo>
                    <a:pt x="183" y="447"/>
                  </a:lnTo>
                  <a:lnTo>
                    <a:pt x="187" y="447"/>
                  </a:lnTo>
                  <a:lnTo>
                    <a:pt x="187" y="447"/>
                  </a:lnTo>
                  <a:lnTo>
                    <a:pt x="192" y="450"/>
                  </a:lnTo>
                  <a:lnTo>
                    <a:pt x="192" y="450"/>
                  </a:lnTo>
                  <a:lnTo>
                    <a:pt x="194" y="450"/>
                  </a:lnTo>
                  <a:lnTo>
                    <a:pt x="197" y="454"/>
                  </a:lnTo>
                  <a:lnTo>
                    <a:pt x="197" y="454"/>
                  </a:lnTo>
                  <a:lnTo>
                    <a:pt x="199" y="454"/>
                  </a:lnTo>
                  <a:lnTo>
                    <a:pt x="201" y="454"/>
                  </a:lnTo>
                  <a:lnTo>
                    <a:pt x="204" y="452"/>
                  </a:lnTo>
                  <a:lnTo>
                    <a:pt x="204" y="452"/>
                  </a:lnTo>
                  <a:lnTo>
                    <a:pt x="206" y="450"/>
                  </a:lnTo>
                  <a:lnTo>
                    <a:pt x="211" y="452"/>
                  </a:lnTo>
                  <a:lnTo>
                    <a:pt x="213" y="450"/>
                  </a:lnTo>
                  <a:lnTo>
                    <a:pt x="216" y="450"/>
                  </a:lnTo>
                  <a:lnTo>
                    <a:pt x="216" y="447"/>
                  </a:lnTo>
                  <a:lnTo>
                    <a:pt x="216" y="445"/>
                  </a:lnTo>
                  <a:lnTo>
                    <a:pt x="216" y="445"/>
                  </a:lnTo>
                  <a:lnTo>
                    <a:pt x="218" y="443"/>
                  </a:lnTo>
                  <a:lnTo>
                    <a:pt x="220" y="443"/>
                  </a:lnTo>
                  <a:lnTo>
                    <a:pt x="220" y="440"/>
                  </a:lnTo>
                  <a:lnTo>
                    <a:pt x="223" y="438"/>
                  </a:lnTo>
                  <a:lnTo>
                    <a:pt x="223" y="438"/>
                  </a:lnTo>
                  <a:lnTo>
                    <a:pt x="225" y="435"/>
                  </a:lnTo>
                  <a:lnTo>
                    <a:pt x="228" y="435"/>
                  </a:lnTo>
                  <a:lnTo>
                    <a:pt x="232" y="431"/>
                  </a:lnTo>
                  <a:lnTo>
                    <a:pt x="235" y="431"/>
                  </a:lnTo>
                  <a:lnTo>
                    <a:pt x="237" y="431"/>
                  </a:lnTo>
                  <a:lnTo>
                    <a:pt x="237" y="433"/>
                  </a:lnTo>
                  <a:lnTo>
                    <a:pt x="237" y="435"/>
                  </a:lnTo>
                  <a:lnTo>
                    <a:pt x="239" y="438"/>
                  </a:lnTo>
                  <a:lnTo>
                    <a:pt x="242" y="445"/>
                  </a:lnTo>
                  <a:lnTo>
                    <a:pt x="246" y="450"/>
                  </a:lnTo>
                  <a:lnTo>
                    <a:pt x="251" y="452"/>
                  </a:lnTo>
                  <a:lnTo>
                    <a:pt x="256" y="452"/>
                  </a:lnTo>
                  <a:lnTo>
                    <a:pt x="258" y="454"/>
                  </a:lnTo>
                  <a:lnTo>
                    <a:pt x="268" y="459"/>
                  </a:lnTo>
                  <a:lnTo>
                    <a:pt x="268" y="461"/>
                  </a:lnTo>
                  <a:lnTo>
                    <a:pt x="270" y="466"/>
                  </a:lnTo>
                  <a:lnTo>
                    <a:pt x="272" y="466"/>
                  </a:lnTo>
                  <a:lnTo>
                    <a:pt x="272" y="466"/>
                  </a:lnTo>
                  <a:lnTo>
                    <a:pt x="275" y="469"/>
                  </a:lnTo>
                  <a:lnTo>
                    <a:pt x="280" y="466"/>
                  </a:lnTo>
                  <a:lnTo>
                    <a:pt x="287" y="461"/>
                  </a:lnTo>
                  <a:lnTo>
                    <a:pt x="294" y="461"/>
                  </a:lnTo>
                  <a:lnTo>
                    <a:pt x="296" y="459"/>
                  </a:lnTo>
                  <a:lnTo>
                    <a:pt x="298" y="457"/>
                  </a:lnTo>
                  <a:lnTo>
                    <a:pt x="298" y="454"/>
                  </a:lnTo>
                  <a:lnTo>
                    <a:pt x="298" y="443"/>
                  </a:lnTo>
                  <a:lnTo>
                    <a:pt x="298" y="440"/>
                  </a:lnTo>
                  <a:lnTo>
                    <a:pt x="301" y="440"/>
                  </a:lnTo>
                  <a:lnTo>
                    <a:pt x="306" y="440"/>
                  </a:lnTo>
                  <a:lnTo>
                    <a:pt x="308" y="438"/>
                  </a:lnTo>
                  <a:lnTo>
                    <a:pt x="308" y="435"/>
                  </a:lnTo>
                  <a:lnTo>
                    <a:pt x="308" y="435"/>
                  </a:lnTo>
                  <a:lnTo>
                    <a:pt x="308" y="433"/>
                  </a:lnTo>
                  <a:lnTo>
                    <a:pt x="308" y="433"/>
                  </a:lnTo>
                  <a:lnTo>
                    <a:pt x="306" y="431"/>
                  </a:lnTo>
                  <a:lnTo>
                    <a:pt x="306" y="428"/>
                  </a:lnTo>
                  <a:lnTo>
                    <a:pt x="306" y="426"/>
                  </a:lnTo>
                  <a:lnTo>
                    <a:pt x="306" y="424"/>
                  </a:lnTo>
                  <a:lnTo>
                    <a:pt x="303" y="421"/>
                  </a:lnTo>
                  <a:lnTo>
                    <a:pt x="303" y="421"/>
                  </a:lnTo>
                  <a:lnTo>
                    <a:pt x="301" y="419"/>
                  </a:lnTo>
                  <a:lnTo>
                    <a:pt x="301" y="417"/>
                  </a:lnTo>
                  <a:lnTo>
                    <a:pt x="303" y="414"/>
                  </a:lnTo>
                  <a:lnTo>
                    <a:pt x="306" y="412"/>
                  </a:lnTo>
                  <a:lnTo>
                    <a:pt x="306" y="409"/>
                  </a:lnTo>
                  <a:lnTo>
                    <a:pt x="306" y="407"/>
                  </a:lnTo>
                  <a:lnTo>
                    <a:pt x="306" y="405"/>
                  </a:lnTo>
                  <a:lnTo>
                    <a:pt x="306" y="400"/>
                  </a:lnTo>
                  <a:lnTo>
                    <a:pt x="308" y="398"/>
                  </a:lnTo>
                  <a:lnTo>
                    <a:pt x="310" y="390"/>
                  </a:lnTo>
                  <a:lnTo>
                    <a:pt x="313" y="386"/>
                  </a:lnTo>
                  <a:lnTo>
                    <a:pt x="315" y="383"/>
                  </a:lnTo>
                  <a:lnTo>
                    <a:pt x="317" y="383"/>
                  </a:lnTo>
                  <a:lnTo>
                    <a:pt x="320" y="383"/>
                  </a:lnTo>
                  <a:lnTo>
                    <a:pt x="320" y="386"/>
                  </a:lnTo>
                  <a:lnTo>
                    <a:pt x="324" y="386"/>
                  </a:lnTo>
                  <a:lnTo>
                    <a:pt x="324" y="388"/>
                  </a:lnTo>
                  <a:lnTo>
                    <a:pt x="327" y="390"/>
                  </a:lnTo>
                  <a:lnTo>
                    <a:pt x="327" y="390"/>
                  </a:lnTo>
                  <a:lnTo>
                    <a:pt x="327" y="393"/>
                  </a:lnTo>
                  <a:lnTo>
                    <a:pt x="329" y="393"/>
                  </a:lnTo>
                  <a:lnTo>
                    <a:pt x="329" y="393"/>
                  </a:lnTo>
                  <a:lnTo>
                    <a:pt x="329" y="393"/>
                  </a:lnTo>
                  <a:lnTo>
                    <a:pt x="327" y="395"/>
                  </a:lnTo>
                  <a:lnTo>
                    <a:pt x="327" y="395"/>
                  </a:lnTo>
                  <a:lnTo>
                    <a:pt x="327" y="395"/>
                  </a:lnTo>
                  <a:lnTo>
                    <a:pt x="327" y="398"/>
                  </a:lnTo>
                  <a:lnTo>
                    <a:pt x="327" y="398"/>
                  </a:lnTo>
                  <a:lnTo>
                    <a:pt x="327" y="398"/>
                  </a:lnTo>
                  <a:lnTo>
                    <a:pt x="327" y="400"/>
                  </a:lnTo>
                  <a:lnTo>
                    <a:pt x="329" y="400"/>
                  </a:lnTo>
                  <a:lnTo>
                    <a:pt x="332" y="398"/>
                  </a:lnTo>
                  <a:lnTo>
                    <a:pt x="334" y="395"/>
                  </a:lnTo>
                  <a:lnTo>
                    <a:pt x="334" y="395"/>
                  </a:lnTo>
                  <a:lnTo>
                    <a:pt x="334" y="390"/>
                  </a:lnTo>
                  <a:lnTo>
                    <a:pt x="334" y="390"/>
                  </a:lnTo>
                  <a:lnTo>
                    <a:pt x="336" y="388"/>
                  </a:lnTo>
                  <a:lnTo>
                    <a:pt x="336" y="388"/>
                  </a:lnTo>
                  <a:lnTo>
                    <a:pt x="339" y="390"/>
                  </a:lnTo>
                  <a:lnTo>
                    <a:pt x="339" y="390"/>
                  </a:lnTo>
                  <a:lnTo>
                    <a:pt x="341" y="390"/>
                  </a:lnTo>
                  <a:lnTo>
                    <a:pt x="341" y="388"/>
                  </a:lnTo>
                  <a:lnTo>
                    <a:pt x="341" y="388"/>
                  </a:lnTo>
                  <a:lnTo>
                    <a:pt x="339" y="386"/>
                  </a:lnTo>
                  <a:lnTo>
                    <a:pt x="339" y="381"/>
                  </a:lnTo>
                  <a:lnTo>
                    <a:pt x="339" y="379"/>
                  </a:lnTo>
                  <a:lnTo>
                    <a:pt x="336" y="379"/>
                  </a:lnTo>
                  <a:lnTo>
                    <a:pt x="336" y="379"/>
                  </a:lnTo>
                  <a:lnTo>
                    <a:pt x="336" y="376"/>
                  </a:lnTo>
                  <a:lnTo>
                    <a:pt x="334" y="376"/>
                  </a:lnTo>
                  <a:lnTo>
                    <a:pt x="334" y="376"/>
                  </a:lnTo>
                  <a:lnTo>
                    <a:pt x="334" y="374"/>
                  </a:lnTo>
                  <a:lnTo>
                    <a:pt x="334" y="374"/>
                  </a:lnTo>
                  <a:lnTo>
                    <a:pt x="334" y="374"/>
                  </a:lnTo>
                  <a:lnTo>
                    <a:pt x="339" y="372"/>
                  </a:lnTo>
                  <a:lnTo>
                    <a:pt x="339" y="369"/>
                  </a:lnTo>
                  <a:lnTo>
                    <a:pt x="339" y="367"/>
                  </a:lnTo>
                  <a:lnTo>
                    <a:pt x="339" y="362"/>
                  </a:lnTo>
                  <a:lnTo>
                    <a:pt x="339" y="360"/>
                  </a:lnTo>
                  <a:lnTo>
                    <a:pt x="339" y="360"/>
                  </a:lnTo>
                  <a:lnTo>
                    <a:pt x="341" y="353"/>
                  </a:lnTo>
                  <a:lnTo>
                    <a:pt x="343" y="348"/>
                  </a:lnTo>
                  <a:lnTo>
                    <a:pt x="343" y="348"/>
                  </a:lnTo>
                  <a:lnTo>
                    <a:pt x="346" y="348"/>
                  </a:lnTo>
                  <a:lnTo>
                    <a:pt x="348" y="346"/>
                  </a:lnTo>
                  <a:lnTo>
                    <a:pt x="351" y="346"/>
                  </a:lnTo>
                  <a:lnTo>
                    <a:pt x="351" y="346"/>
                  </a:lnTo>
                  <a:lnTo>
                    <a:pt x="351" y="346"/>
                  </a:lnTo>
                  <a:lnTo>
                    <a:pt x="351" y="346"/>
                  </a:lnTo>
                  <a:lnTo>
                    <a:pt x="353" y="346"/>
                  </a:lnTo>
                  <a:lnTo>
                    <a:pt x="353" y="343"/>
                  </a:lnTo>
                  <a:lnTo>
                    <a:pt x="353" y="338"/>
                  </a:lnTo>
                  <a:lnTo>
                    <a:pt x="353" y="336"/>
                  </a:lnTo>
                  <a:lnTo>
                    <a:pt x="360" y="329"/>
                  </a:lnTo>
                  <a:lnTo>
                    <a:pt x="360" y="329"/>
                  </a:lnTo>
                  <a:lnTo>
                    <a:pt x="365" y="327"/>
                  </a:lnTo>
                  <a:lnTo>
                    <a:pt x="367" y="329"/>
                  </a:lnTo>
                  <a:lnTo>
                    <a:pt x="367" y="331"/>
                  </a:lnTo>
                  <a:lnTo>
                    <a:pt x="369" y="331"/>
                  </a:lnTo>
                  <a:lnTo>
                    <a:pt x="372" y="334"/>
                  </a:lnTo>
                  <a:lnTo>
                    <a:pt x="374" y="334"/>
                  </a:lnTo>
                  <a:lnTo>
                    <a:pt x="377" y="329"/>
                  </a:lnTo>
                  <a:lnTo>
                    <a:pt x="379" y="329"/>
                  </a:lnTo>
                  <a:lnTo>
                    <a:pt x="381" y="327"/>
                  </a:lnTo>
                  <a:lnTo>
                    <a:pt x="381" y="327"/>
                  </a:lnTo>
                  <a:lnTo>
                    <a:pt x="384" y="324"/>
                  </a:lnTo>
                  <a:lnTo>
                    <a:pt x="386" y="324"/>
                  </a:lnTo>
                  <a:lnTo>
                    <a:pt x="388" y="319"/>
                  </a:lnTo>
                  <a:lnTo>
                    <a:pt x="388" y="319"/>
                  </a:lnTo>
                  <a:lnTo>
                    <a:pt x="393" y="317"/>
                  </a:lnTo>
                  <a:lnTo>
                    <a:pt x="393" y="315"/>
                  </a:lnTo>
                  <a:lnTo>
                    <a:pt x="395" y="310"/>
                  </a:lnTo>
                  <a:lnTo>
                    <a:pt x="398" y="305"/>
                  </a:lnTo>
                  <a:lnTo>
                    <a:pt x="407" y="296"/>
                  </a:lnTo>
                  <a:lnTo>
                    <a:pt x="412" y="291"/>
                  </a:lnTo>
                  <a:lnTo>
                    <a:pt x="412" y="291"/>
                  </a:lnTo>
                  <a:lnTo>
                    <a:pt x="414" y="286"/>
                  </a:lnTo>
                  <a:lnTo>
                    <a:pt x="414" y="286"/>
                  </a:lnTo>
                  <a:lnTo>
                    <a:pt x="412" y="284"/>
                  </a:lnTo>
                  <a:lnTo>
                    <a:pt x="412" y="284"/>
                  </a:lnTo>
                  <a:lnTo>
                    <a:pt x="412" y="284"/>
                  </a:lnTo>
                  <a:lnTo>
                    <a:pt x="414" y="282"/>
                  </a:lnTo>
                  <a:lnTo>
                    <a:pt x="414" y="279"/>
                  </a:lnTo>
                  <a:lnTo>
                    <a:pt x="414" y="277"/>
                  </a:lnTo>
                  <a:lnTo>
                    <a:pt x="412" y="277"/>
                  </a:lnTo>
                  <a:lnTo>
                    <a:pt x="412" y="275"/>
                  </a:lnTo>
                  <a:lnTo>
                    <a:pt x="410" y="275"/>
                  </a:lnTo>
                  <a:lnTo>
                    <a:pt x="410" y="272"/>
                  </a:lnTo>
                  <a:lnTo>
                    <a:pt x="412" y="272"/>
                  </a:lnTo>
                  <a:lnTo>
                    <a:pt x="412" y="270"/>
                  </a:lnTo>
                  <a:lnTo>
                    <a:pt x="412" y="267"/>
                  </a:lnTo>
                  <a:lnTo>
                    <a:pt x="412" y="265"/>
                  </a:lnTo>
                  <a:lnTo>
                    <a:pt x="414" y="265"/>
                  </a:lnTo>
                  <a:lnTo>
                    <a:pt x="414" y="263"/>
                  </a:lnTo>
                  <a:lnTo>
                    <a:pt x="414" y="260"/>
                  </a:lnTo>
                  <a:lnTo>
                    <a:pt x="414" y="260"/>
                  </a:lnTo>
                  <a:lnTo>
                    <a:pt x="414" y="258"/>
                  </a:lnTo>
                  <a:lnTo>
                    <a:pt x="414" y="258"/>
                  </a:lnTo>
                  <a:lnTo>
                    <a:pt x="414" y="256"/>
                  </a:lnTo>
                  <a:lnTo>
                    <a:pt x="414" y="253"/>
                  </a:lnTo>
                  <a:lnTo>
                    <a:pt x="414" y="253"/>
                  </a:lnTo>
                  <a:lnTo>
                    <a:pt x="417" y="256"/>
                  </a:lnTo>
                  <a:lnTo>
                    <a:pt x="417" y="253"/>
                  </a:lnTo>
                  <a:lnTo>
                    <a:pt x="417" y="253"/>
                  </a:lnTo>
                  <a:lnTo>
                    <a:pt x="417" y="251"/>
                  </a:lnTo>
                  <a:lnTo>
                    <a:pt x="417" y="251"/>
                  </a:lnTo>
                  <a:lnTo>
                    <a:pt x="417" y="251"/>
                  </a:lnTo>
                  <a:lnTo>
                    <a:pt x="417" y="248"/>
                  </a:lnTo>
                  <a:lnTo>
                    <a:pt x="417" y="246"/>
                  </a:lnTo>
                  <a:lnTo>
                    <a:pt x="417" y="244"/>
                  </a:lnTo>
                  <a:lnTo>
                    <a:pt x="417" y="241"/>
                  </a:lnTo>
                  <a:lnTo>
                    <a:pt x="417" y="237"/>
                  </a:lnTo>
                  <a:lnTo>
                    <a:pt x="417" y="234"/>
                  </a:lnTo>
                  <a:lnTo>
                    <a:pt x="417" y="232"/>
                  </a:lnTo>
                  <a:lnTo>
                    <a:pt x="419" y="227"/>
                  </a:lnTo>
                  <a:lnTo>
                    <a:pt x="419" y="225"/>
                  </a:lnTo>
                  <a:lnTo>
                    <a:pt x="419" y="220"/>
                  </a:lnTo>
                  <a:lnTo>
                    <a:pt x="419" y="218"/>
                  </a:lnTo>
                  <a:lnTo>
                    <a:pt x="419" y="211"/>
                  </a:lnTo>
                  <a:lnTo>
                    <a:pt x="421" y="211"/>
                  </a:lnTo>
                  <a:lnTo>
                    <a:pt x="424" y="208"/>
                  </a:lnTo>
                  <a:lnTo>
                    <a:pt x="424" y="208"/>
                  </a:lnTo>
                  <a:lnTo>
                    <a:pt x="424" y="204"/>
                  </a:lnTo>
                  <a:lnTo>
                    <a:pt x="424" y="204"/>
                  </a:lnTo>
                  <a:lnTo>
                    <a:pt x="424" y="201"/>
                  </a:lnTo>
                  <a:lnTo>
                    <a:pt x="421" y="199"/>
                  </a:lnTo>
                  <a:lnTo>
                    <a:pt x="421" y="196"/>
                  </a:lnTo>
                  <a:lnTo>
                    <a:pt x="421" y="196"/>
                  </a:lnTo>
                  <a:lnTo>
                    <a:pt x="421" y="196"/>
                  </a:lnTo>
                  <a:lnTo>
                    <a:pt x="421" y="196"/>
                  </a:lnTo>
                  <a:lnTo>
                    <a:pt x="421" y="194"/>
                  </a:lnTo>
                  <a:lnTo>
                    <a:pt x="421" y="194"/>
                  </a:lnTo>
                  <a:lnTo>
                    <a:pt x="419" y="194"/>
                  </a:lnTo>
                  <a:lnTo>
                    <a:pt x="419" y="192"/>
                  </a:lnTo>
                  <a:lnTo>
                    <a:pt x="421" y="187"/>
                  </a:lnTo>
                  <a:lnTo>
                    <a:pt x="421" y="185"/>
                  </a:lnTo>
                  <a:lnTo>
                    <a:pt x="419" y="182"/>
                  </a:lnTo>
                  <a:lnTo>
                    <a:pt x="419" y="180"/>
                  </a:lnTo>
                  <a:lnTo>
                    <a:pt x="417" y="177"/>
                  </a:lnTo>
                  <a:lnTo>
                    <a:pt x="412" y="173"/>
                  </a:lnTo>
                  <a:lnTo>
                    <a:pt x="412" y="170"/>
                  </a:lnTo>
                  <a:lnTo>
                    <a:pt x="412" y="168"/>
                  </a:lnTo>
                  <a:lnTo>
                    <a:pt x="414" y="168"/>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 name="Freeform 21">
              <a:extLst>
                <a:ext uri="{FF2B5EF4-FFF2-40B4-BE49-F238E27FC236}">
                  <a16:creationId xmlns:a16="http://schemas.microsoft.com/office/drawing/2014/main" id="{99BF6892-C130-4B07-A315-9B29A7DEAFAE}"/>
                </a:ext>
              </a:extLst>
            </p:cNvPr>
            <p:cNvSpPr>
              <a:spLocks/>
            </p:cNvSpPr>
            <p:nvPr/>
          </p:nvSpPr>
          <p:spPr bwMode="auto">
            <a:xfrm>
              <a:off x="5765800" y="1966099"/>
              <a:ext cx="740569" cy="1113235"/>
            </a:xfrm>
            <a:custGeom>
              <a:avLst/>
              <a:gdLst>
                <a:gd name="T0" fmla="*/ 522 w 622"/>
                <a:gd name="T1" fmla="*/ 810 h 935"/>
                <a:gd name="T2" fmla="*/ 511 w 622"/>
                <a:gd name="T3" fmla="*/ 817 h 935"/>
                <a:gd name="T4" fmla="*/ 503 w 622"/>
                <a:gd name="T5" fmla="*/ 810 h 935"/>
                <a:gd name="T6" fmla="*/ 501 w 622"/>
                <a:gd name="T7" fmla="*/ 800 h 935"/>
                <a:gd name="T8" fmla="*/ 496 w 622"/>
                <a:gd name="T9" fmla="*/ 798 h 935"/>
                <a:gd name="T10" fmla="*/ 492 w 622"/>
                <a:gd name="T11" fmla="*/ 800 h 935"/>
                <a:gd name="T12" fmla="*/ 489 w 622"/>
                <a:gd name="T13" fmla="*/ 800 h 935"/>
                <a:gd name="T14" fmla="*/ 487 w 622"/>
                <a:gd name="T15" fmla="*/ 798 h 935"/>
                <a:gd name="T16" fmla="*/ 480 w 622"/>
                <a:gd name="T17" fmla="*/ 796 h 935"/>
                <a:gd name="T18" fmla="*/ 463 w 622"/>
                <a:gd name="T19" fmla="*/ 798 h 935"/>
                <a:gd name="T20" fmla="*/ 461 w 622"/>
                <a:gd name="T21" fmla="*/ 800 h 935"/>
                <a:gd name="T22" fmla="*/ 461 w 622"/>
                <a:gd name="T23" fmla="*/ 808 h 935"/>
                <a:gd name="T24" fmla="*/ 458 w 622"/>
                <a:gd name="T25" fmla="*/ 817 h 935"/>
                <a:gd name="T26" fmla="*/ 463 w 622"/>
                <a:gd name="T27" fmla="*/ 829 h 935"/>
                <a:gd name="T28" fmla="*/ 458 w 622"/>
                <a:gd name="T29" fmla="*/ 841 h 935"/>
                <a:gd name="T30" fmla="*/ 461 w 622"/>
                <a:gd name="T31" fmla="*/ 860 h 935"/>
                <a:gd name="T32" fmla="*/ 458 w 622"/>
                <a:gd name="T33" fmla="*/ 879 h 935"/>
                <a:gd name="T34" fmla="*/ 463 w 622"/>
                <a:gd name="T35" fmla="*/ 898 h 935"/>
                <a:gd name="T36" fmla="*/ 461 w 622"/>
                <a:gd name="T37" fmla="*/ 914 h 935"/>
                <a:gd name="T38" fmla="*/ 456 w 622"/>
                <a:gd name="T39" fmla="*/ 919 h 935"/>
                <a:gd name="T40" fmla="*/ 454 w 622"/>
                <a:gd name="T41" fmla="*/ 924 h 935"/>
                <a:gd name="T42" fmla="*/ 454 w 622"/>
                <a:gd name="T43" fmla="*/ 931 h 935"/>
                <a:gd name="T44" fmla="*/ 437 w 622"/>
                <a:gd name="T45" fmla="*/ 916 h 935"/>
                <a:gd name="T46" fmla="*/ 373 w 622"/>
                <a:gd name="T47" fmla="*/ 838 h 935"/>
                <a:gd name="T48" fmla="*/ 319 w 622"/>
                <a:gd name="T49" fmla="*/ 765 h 935"/>
                <a:gd name="T50" fmla="*/ 262 w 622"/>
                <a:gd name="T51" fmla="*/ 692 h 935"/>
                <a:gd name="T52" fmla="*/ 198 w 622"/>
                <a:gd name="T53" fmla="*/ 613 h 935"/>
                <a:gd name="T54" fmla="*/ 134 w 622"/>
                <a:gd name="T55" fmla="*/ 531 h 935"/>
                <a:gd name="T56" fmla="*/ 56 w 622"/>
                <a:gd name="T57" fmla="*/ 436 h 935"/>
                <a:gd name="T58" fmla="*/ 0 w 622"/>
                <a:gd name="T59" fmla="*/ 360 h 935"/>
                <a:gd name="T60" fmla="*/ 14 w 622"/>
                <a:gd name="T61" fmla="*/ 287 h 935"/>
                <a:gd name="T62" fmla="*/ 28 w 622"/>
                <a:gd name="T63" fmla="*/ 199 h 935"/>
                <a:gd name="T64" fmla="*/ 45 w 622"/>
                <a:gd name="T65" fmla="*/ 109 h 935"/>
                <a:gd name="T66" fmla="*/ 61 w 622"/>
                <a:gd name="T67" fmla="*/ 22 h 935"/>
                <a:gd name="T68" fmla="*/ 118 w 622"/>
                <a:gd name="T69" fmla="*/ 10 h 935"/>
                <a:gd name="T70" fmla="*/ 186 w 622"/>
                <a:gd name="T71" fmla="*/ 22 h 935"/>
                <a:gd name="T72" fmla="*/ 257 w 622"/>
                <a:gd name="T73" fmla="*/ 34 h 935"/>
                <a:gd name="T74" fmla="*/ 326 w 622"/>
                <a:gd name="T75" fmla="*/ 43 h 935"/>
                <a:gd name="T76" fmla="*/ 397 w 622"/>
                <a:gd name="T77" fmla="*/ 55 h 935"/>
                <a:gd name="T78" fmla="*/ 466 w 622"/>
                <a:gd name="T79" fmla="*/ 64 h 935"/>
                <a:gd name="T80" fmla="*/ 534 w 622"/>
                <a:gd name="T81" fmla="*/ 74 h 935"/>
                <a:gd name="T82" fmla="*/ 605 w 622"/>
                <a:gd name="T83" fmla="*/ 83 h 935"/>
                <a:gd name="T84" fmla="*/ 615 w 622"/>
                <a:gd name="T85" fmla="*/ 142 h 935"/>
                <a:gd name="T86" fmla="*/ 605 w 622"/>
                <a:gd name="T87" fmla="*/ 218 h 935"/>
                <a:gd name="T88" fmla="*/ 596 w 622"/>
                <a:gd name="T89" fmla="*/ 296 h 935"/>
                <a:gd name="T90" fmla="*/ 586 w 622"/>
                <a:gd name="T91" fmla="*/ 372 h 935"/>
                <a:gd name="T92" fmla="*/ 577 w 622"/>
                <a:gd name="T93" fmla="*/ 448 h 935"/>
                <a:gd name="T94" fmla="*/ 567 w 622"/>
                <a:gd name="T95" fmla="*/ 526 h 935"/>
                <a:gd name="T96" fmla="*/ 558 w 622"/>
                <a:gd name="T97" fmla="*/ 602 h 935"/>
                <a:gd name="T98" fmla="*/ 546 w 622"/>
                <a:gd name="T99" fmla="*/ 677 h 935"/>
                <a:gd name="T100" fmla="*/ 544 w 622"/>
                <a:gd name="T101" fmla="*/ 706 h 935"/>
                <a:gd name="T102" fmla="*/ 539 w 622"/>
                <a:gd name="T103" fmla="*/ 734 h 935"/>
                <a:gd name="T104" fmla="*/ 537 w 622"/>
                <a:gd name="T105" fmla="*/ 767 h 935"/>
                <a:gd name="T106" fmla="*/ 532 w 622"/>
                <a:gd name="T107" fmla="*/ 789 h 935"/>
                <a:gd name="T108" fmla="*/ 532 w 622"/>
                <a:gd name="T109" fmla="*/ 796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2" h="935">
                  <a:moveTo>
                    <a:pt x="529" y="798"/>
                  </a:moveTo>
                  <a:lnTo>
                    <a:pt x="527" y="800"/>
                  </a:lnTo>
                  <a:lnTo>
                    <a:pt x="525" y="805"/>
                  </a:lnTo>
                  <a:lnTo>
                    <a:pt x="522" y="810"/>
                  </a:lnTo>
                  <a:lnTo>
                    <a:pt x="520" y="815"/>
                  </a:lnTo>
                  <a:lnTo>
                    <a:pt x="518" y="817"/>
                  </a:lnTo>
                  <a:lnTo>
                    <a:pt x="513" y="817"/>
                  </a:lnTo>
                  <a:lnTo>
                    <a:pt x="511" y="817"/>
                  </a:lnTo>
                  <a:lnTo>
                    <a:pt x="508" y="815"/>
                  </a:lnTo>
                  <a:lnTo>
                    <a:pt x="506" y="812"/>
                  </a:lnTo>
                  <a:lnTo>
                    <a:pt x="506" y="810"/>
                  </a:lnTo>
                  <a:lnTo>
                    <a:pt x="503" y="810"/>
                  </a:lnTo>
                  <a:lnTo>
                    <a:pt x="503" y="803"/>
                  </a:lnTo>
                  <a:lnTo>
                    <a:pt x="501" y="803"/>
                  </a:lnTo>
                  <a:lnTo>
                    <a:pt x="501" y="800"/>
                  </a:lnTo>
                  <a:lnTo>
                    <a:pt x="501" y="800"/>
                  </a:lnTo>
                  <a:lnTo>
                    <a:pt x="499" y="800"/>
                  </a:lnTo>
                  <a:lnTo>
                    <a:pt x="499" y="798"/>
                  </a:lnTo>
                  <a:lnTo>
                    <a:pt x="499" y="798"/>
                  </a:lnTo>
                  <a:lnTo>
                    <a:pt x="496" y="798"/>
                  </a:lnTo>
                  <a:lnTo>
                    <a:pt x="496" y="798"/>
                  </a:lnTo>
                  <a:lnTo>
                    <a:pt x="496" y="798"/>
                  </a:lnTo>
                  <a:lnTo>
                    <a:pt x="496" y="798"/>
                  </a:lnTo>
                  <a:lnTo>
                    <a:pt x="492" y="800"/>
                  </a:lnTo>
                  <a:lnTo>
                    <a:pt x="492" y="800"/>
                  </a:lnTo>
                  <a:lnTo>
                    <a:pt x="492" y="800"/>
                  </a:lnTo>
                  <a:lnTo>
                    <a:pt x="489" y="800"/>
                  </a:lnTo>
                  <a:lnTo>
                    <a:pt x="489" y="800"/>
                  </a:lnTo>
                  <a:lnTo>
                    <a:pt x="489" y="800"/>
                  </a:lnTo>
                  <a:lnTo>
                    <a:pt x="487" y="798"/>
                  </a:lnTo>
                  <a:lnTo>
                    <a:pt x="487" y="798"/>
                  </a:lnTo>
                  <a:lnTo>
                    <a:pt x="487" y="798"/>
                  </a:lnTo>
                  <a:lnTo>
                    <a:pt x="487" y="798"/>
                  </a:lnTo>
                  <a:lnTo>
                    <a:pt x="480" y="796"/>
                  </a:lnTo>
                  <a:lnTo>
                    <a:pt x="480" y="796"/>
                  </a:lnTo>
                  <a:lnTo>
                    <a:pt x="480" y="796"/>
                  </a:lnTo>
                  <a:lnTo>
                    <a:pt x="477" y="796"/>
                  </a:lnTo>
                  <a:lnTo>
                    <a:pt x="470" y="796"/>
                  </a:lnTo>
                  <a:lnTo>
                    <a:pt x="468" y="798"/>
                  </a:lnTo>
                  <a:lnTo>
                    <a:pt x="463" y="798"/>
                  </a:lnTo>
                  <a:lnTo>
                    <a:pt x="463" y="798"/>
                  </a:lnTo>
                  <a:lnTo>
                    <a:pt x="463" y="800"/>
                  </a:lnTo>
                  <a:lnTo>
                    <a:pt x="463" y="800"/>
                  </a:lnTo>
                  <a:lnTo>
                    <a:pt x="461" y="800"/>
                  </a:lnTo>
                  <a:lnTo>
                    <a:pt x="461" y="803"/>
                  </a:lnTo>
                  <a:lnTo>
                    <a:pt x="461" y="803"/>
                  </a:lnTo>
                  <a:lnTo>
                    <a:pt x="461" y="805"/>
                  </a:lnTo>
                  <a:lnTo>
                    <a:pt x="461" y="808"/>
                  </a:lnTo>
                  <a:lnTo>
                    <a:pt x="461" y="810"/>
                  </a:lnTo>
                  <a:lnTo>
                    <a:pt x="458" y="810"/>
                  </a:lnTo>
                  <a:lnTo>
                    <a:pt x="458" y="815"/>
                  </a:lnTo>
                  <a:lnTo>
                    <a:pt x="458" y="817"/>
                  </a:lnTo>
                  <a:lnTo>
                    <a:pt x="461" y="819"/>
                  </a:lnTo>
                  <a:lnTo>
                    <a:pt x="463" y="827"/>
                  </a:lnTo>
                  <a:lnTo>
                    <a:pt x="463" y="827"/>
                  </a:lnTo>
                  <a:lnTo>
                    <a:pt x="463" y="829"/>
                  </a:lnTo>
                  <a:lnTo>
                    <a:pt x="463" y="829"/>
                  </a:lnTo>
                  <a:lnTo>
                    <a:pt x="461" y="834"/>
                  </a:lnTo>
                  <a:lnTo>
                    <a:pt x="461" y="834"/>
                  </a:lnTo>
                  <a:lnTo>
                    <a:pt x="458" y="841"/>
                  </a:lnTo>
                  <a:lnTo>
                    <a:pt x="458" y="845"/>
                  </a:lnTo>
                  <a:lnTo>
                    <a:pt x="458" y="848"/>
                  </a:lnTo>
                  <a:lnTo>
                    <a:pt x="461" y="857"/>
                  </a:lnTo>
                  <a:lnTo>
                    <a:pt x="461" y="860"/>
                  </a:lnTo>
                  <a:lnTo>
                    <a:pt x="461" y="862"/>
                  </a:lnTo>
                  <a:lnTo>
                    <a:pt x="461" y="867"/>
                  </a:lnTo>
                  <a:lnTo>
                    <a:pt x="458" y="874"/>
                  </a:lnTo>
                  <a:lnTo>
                    <a:pt x="458" y="879"/>
                  </a:lnTo>
                  <a:lnTo>
                    <a:pt x="461" y="883"/>
                  </a:lnTo>
                  <a:lnTo>
                    <a:pt x="463" y="890"/>
                  </a:lnTo>
                  <a:lnTo>
                    <a:pt x="463" y="893"/>
                  </a:lnTo>
                  <a:lnTo>
                    <a:pt x="463" y="898"/>
                  </a:lnTo>
                  <a:lnTo>
                    <a:pt x="461" y="900"/>
                  </a:lnTo>
                  <a:lnTo>
                    <a:pt x="463" y="907"/>
                  </a:lnTo>
                  <a:lnTo>
                    <a:pt x="463" y="912"/>
                  </a:lnTo>
                  <a:lnTo>
                    <a:pt x="461" y="914"/>
                  </a:lnTo>
                  <a:lnTo>
                    <a:pt x="461" y="919"/>
                  </a:lnTo>
                  <a:lnTo>
                    <a:pt x="461" y="919"/>
                  </a:lnTo>
                  <a:lnTo>
                    <a:pt x="458" y="919"/>
                  </a:lnTo>
                  <a:lnTo>
                    <a:pt x="456" y="919"/>
                  </a:lnTo>
                  <a:lnTo>
                    <a:pt x="456" y="919"/>
                  </a:lnTo>
                  <a:lnTo>
                    <a:pt x="454" y="919"/>
                  </a:lnTo>
                  <a:lnTo>
                    <a:pt x="454" y="921"/>
                  </a:lnTo>
                  <a:lnTo>
                    <a:pt x="454" y="924"/>
                  </a:lnTo>
                  <a:lnTo>
                    <a:pt x="456" y="926"/>
                  </a:lnTo>
                  <a:lnTo>
                    <a:pt x="456" y="926"/>
                  </a:lnTo>
                  <a:lnTo>
                    <a:pt x="456" y="928"/>
                  </a:lnTo>
                  <a:lnTo>
                    <a:pt x="454" y="931"/>
                  </a:lnTo>
                  <a:lnTo>
                    <a:pt x="454" y="935"/>
                  </a:lnTo>
                  <a:lnTo>
                    <a:pt x="454" y="935"/>
                  </a:lnTo>
                  <a:lnTo>
                    <a:pt x="454" y="935"/>
                  </a:lnTo>
                  <a:lnTo>
                    <a:pt x="437" y="916"/>
                  </a:lnTo>
                  <a:lnTo>
                    <a:pt x="421" y="895"/>
                  </a:lnTo>
                  <a:lnTo>
                    <a:pt x="404" y="876"/>
                  </a:lnTo>
                  <a:lnTo>
                    <a:pt x="388" y="855"/>
                  </a:lnTo>
                  <a:lnTo>
                    <a:pt x="373" y="838"/>
                  </a:lnTo>
                  <a:lnTo>
                    <a:pt x="359" y="819"/>
                  </a:lnTo>
                  <a:lnTo>
                    <a:pt x="345" y="803"/>
                  </a:lnTo>
                  <a:lnTo>
                    <a:pt x="331" y="784"/>
                  </a:lnTo>
                  <a:lnTo>
                    <a:pt x="319" y="765"/>
                  </a:lnTo>
                  <a:lnTo>
                    <a:pt x="305" y="748"/>
                  </a:lnTo>
                  <a:lnTo>
                    <a:pt x="291" y="729"/>
                  </a:lnTo>
                  <a:lnTo>
                    <a:pt x="276" y="713"/>
                  </a:lnTo>
                  <a:lnTo>
                    <a:pt x="262" y="692"/>
                  </a:lnTo>
                  <a:lnTo>
                    <a:pt x="246" y="673"/>
                  </a:lnTo>
                  <a:lnTo>
                    <a:pt x="229" y="654"/>
                  </a:lnTo>
                  <a:lnTo>
                    <a:pt x="215" y="632"/>
                  </a:lnTo>
                  <a:lnTo>
                    <a:pt x="198" y="613"/>
                  </a:lnTo>
                  <a:lnTo>
                    <a:pt x="184" y="595"/>
                  </a:lnTo>
                  <a:lnTo>
                    <a:pt x="168" y="573"/>
                  </a:lnTo>
                  <a:lnTo>
                    <a:pt x="153" y="554"/>
                  </a:lnTo>
                  <a:lnTo>
                    <a:pt x="134" y="531"/>
                  </a:lnTo>
                  <a:lnTo>
                    <a:pt x="116" y="507"/>
                  </a:lnTo>
                  <a:lnTo>
                    <a:pt x="94" y="483"/>
                  </a:lnTo>
                  <a:lnTo>
                    <a:pt x="75" y="460"/>
                  </a:lnTo>
                  <a:lnTo>
                    <a:pt x="56" y="436"/>
                  </a:lnTo>
                  <a:lnTo>
                    <a:pt x="37" y="410"/>
                  </a:lnTo>
                  <a:lnTo>
                    <a:pt x="19" y="386"/>
                  </a:lnTo>
                  <a:lnTo>
                    <a:pt x="0" y="363"/>
                  </a:lnTo>
                  <a:lnTo>
                    <a:pt x="0" y="360"/>
                  </a:lnTo>
                  <a:lnTo>
                    <a:pt x="0" y="356"/>
                  </a:lnTo>
                  <a:lnTo>
                    <a:pt x="4" y="332"/>
                  </a:lnTo>
                  <a:lnTo>
                    <a:pt x="9" y="311"/>
                  </a:lnTo>
                  <a:lnTo>
                    <a:pt x="14" y="287"/>
                  </a:lnTo>
                  <a:lnTo>
                    <a:pt x="16" y="266"/>
                  </a:lnTo>
                  <a:lnTo>
                    <a:pt x="21" y="244"/>
                  </a:lnTo>
                  <a:lnTo>
                    <a:pt x="26" y="221"/>
                  </a:lnTo>
                  <a:lnTo>
                    <a:pt x="28" y="199"/>
                  </a:lnTo>
                  <a:lnTo>
                    <a:pt x="33" y="176"/>
                  </a:lnTo>
                  <a:lnTo>
                    <a:pt x="37" y="154"/>
                  </a:lnTo>
                  <a:lnTo>
                    <a:pt x="42" y="133"/>
                  </a:lnTo>
                  <a:lnTo>
                    <a:pt x="45" y="109"/>
                  </a:lnTo>
                  <a:lnTo>
                    <a:pt x="49" y="88"/>
                  </a:lnTo>
                  <a:lnTo>
                    <a:pt x="54" y="67"/>
                  </a:lnTo>
                  <a:lnTo>
                    <a:pt x="56" y="43"/>
                  </a:lnTo>
                  <a:lnTo>
                    <a:pt x="61" y="22"/>
                  </a:lnTo>
                  <a:lnTo>
                    <a:pt x="66" y="0"/>
                  </a:lnTo>
                  <a:lnTo>
                    <a:pt x="82" y="3"/>
                  </a:lnTo>
                  <a:lnTo>
                    <a:pt x="101" y="5"/>
                  </a:lnTo>
                  <a:lnTo>
                    <a:pt x="118" y="10"/>
                  </a:lnTo>
                  <a:lnTo>
                    <a:pt x="134" y="12"/>
                  </a:lnTo>
                  <a:lnTo>
                    <a:pt x="153" y="15"/>
                  </a:lnTo>
                  <a:lnTo>
                    <a:pt x="170" y="17"/>
                  </a:lnTo>
                  <a:lnTo>
                    <a:pt x="186" y="22"/>
                  </a:lnTo>
                  <a:lnTo>
                    <a:pt x="205" y="24"/>
                  </a:lnTo>
                  <a:lnTo>
                    <a:pt x="222" y="27"/>
                  </a:lnTo>
                  <a:lnTo>
                    <a:pt x="239" y="29"/>
                  </a:lnTo>
                  <a:lnTo>
                    <a:pt x="257" y="34"/>
                  </a:lnTo>
                  <a:lnTo>
                    <a:pt x="274" y="36"/>
                  </a:lnTo>
                  <a:lnTo>
                    <a:pt x="291" y="38"/>
                  </a:lnTo>
                  <a:lnTo>
                    <a:pt x="309" y="41"/>
                  </a:lnTo>
                  <a:lnTo>
                    <a:pt x="326" y="43"/>
                  </a:lnTo>
                  <a:lnTo>
                    <a:pt x="343" y="45"/>
                  </a:lnTo>
                  <a:lnTo>
                    <a:pt x="362" y="50"/>
                  </a:lnTo>
                  <a:lnTo>
                    <a:pt x="378" y="53"/>
                  </a:lnTo>
                  <a:lnTo>
                    <a:pt x="397" y="55"/>
                  </a:lnTo>
                  <a:lnTo>
                    <a:pt x="414" y="57"/>
                  </a:lnTo>
                  <a:lnTo>
                    <a:pt x="430" y="60"/>
                  </a:lnTo>
                  <a:lnTo>
                    <a:pt x="449" y="62"/>
                  </a:lnTo>
                  <a:lnTo>
                    <a:pt x="466" y="64"/>
                  </a:lnTo>
                  <a:lnTo>
                    <a:pt x="482" y="67"/>
                  </a:lnTo>
                  <a:lnTo>
                    <a:pt x="501" y="69"/>
                  </a:lnTo>
                  <a:lnTo>
                    <a:pt x="518" y="71"/>
                  </a:lnTo>
                  <a:lnTo>
                    <a:pt x="534" y="74"/>
                  </a:lnTo>
                  <a:lnTo>
                    <a:pt x="553" y="76"/>
                  </a:lnTo>
                  <a:lnTo>
                    <a:pt x="570" y="79"/>
                  </a:lnTo>
                  <a:lnTo>
                    <a:pt x="586" y="81"/>
                  </a:lnTo>
                  <a:lnTo>
                    <a:pt x="605" y="83"/>
                  </a:lnTo>
                  <a:lnTo>
                    <a:pt x="622" y="86"/>
                  </a:lnTo>
                  <a:lnTo>
                    <a:pt x="619" y="105"/>
                  </a:lnTo>
                  <a:lnTo>
                    <a:pt x="617" y="124"/>
                  </a:lnTo>
                  <a:lnTo>
                    <a:pt x="615" y="142"/>
                  </a:lnTo>
                  <a:lnTo>
                    <a:pt x="612" y="161"/>
                  </a:lnTo>
                  <a:lnTo>
                    <a:pt x="610" y="180"/>
                  </a:lnTo>
                  <a:lnTo>
                    <a:pt x="608" y="199"/>
                  </a:lnTo>
                  <a:lnTo>
                    <a:pt x="605" y="218"/>
                  </a:lnTo>
                  <a:lnTo>
                    <a:pt x="603" y="237"/>
                  </a:lnTo>
                  <a:lnTo>
                    <a:pt x="600" y="256"/>
                  </a:lnTo>
                  <a:lnTo>
                    <a:pt x="598" y="275"/>
                  </a:lnTo>
                  <a:lnTo>
                    <a:pt x="596" y="296"/>
                  </a:lnTo>
                  <a:lnTo>
                    <a:pt x="593" y="315"/>
                  </a:lnTo>
                  <a:lnTo>
                    <a:pt x="591" y="334"/>
                  </a:lnTo>
                  <a:lnTo>
                    <a:pt x="589" y="353"/>
                  </a:lnTo>
                  <a:lnTo>
                    <a:pt x="586" y="372"/>
                  </a:lnTo>
                  <a:lnTo>
                    <a:pt x="584" y="391"/>
                  </a:lnTo>
                  <a:lnTo>
                    <a:pt x="581" y="410"/>
                  </a:lnTo>
                  <a:lnTo>
                    <a:pt x="579" y="429"/>
                  </a:lnTo>
                  <a:lnTo>
                    <a:pt x="577" y="448"/>
                  </a:lnTo>
                  <a:lnTo>
                    <a:pt x="574" y="467"/>
                  </a:lnTo>
                  <a:lnTo>
                    <a:pt x="572" y="486"/>
                  </a:lnTo>
                  <a:lnTo>
                    <a:pt x="570" y="505"/>
                  </a:lnTo>
                  <a:lnTo>
                    <a:pt x="567" y="526"/>
                  </a:lnTo>
                  <a:lnTo>
                    <a:pt x="565" y="545"/>
                  </a:lnTo>
                  <a:lnTo>
                    <a:pt x="563" y="564"/>
                  </a:lnTo>
                  <a:lnTo>
                    <a:pt x="560" y="583"/>
                  </a:lnTo>
                  <a:lnTo>
                    <a:pt x="558" y="602"/>
                  </a:lnTo>
                  <a:lnTo>
                    <a:pt x="553" y="621"/>
                  </a:lnTo>
                  <a:lnTo>
                    <a:pt x="551" y="640"/>
                  </a:lnTo>
                  <a:lnTo>
                    <a:pt x="548" y="658"/>
                  </a:lnTo>
                  <a:lnTo>
                    <a:pt x="546" y="677"/>
                  </a:lnTo>
                  <a:lnTo>
                    <a:pt x="544" y="699"/>
                  </a:lnTo>
                  <a:lnTo>
                    <a:pt x="544" y="699"/>
                  </a:lnTo>
                  <a:lnTo>
                    <a:pt x="544" y="701"/>
                  </a:lnTo>
                  <a:lnTo>
                    <a:pt x="544" y="706"/>
                  </a:lnTo>
                  <a:lnTo>
                    <a:pt x="544" y="713"/>
                  </a:lnTo>
                  <a:lnTo>
                    <a:pt x="541" y="720"/>
                  </a:lnTo>
                  <a:lnTo>
                    <a:pt x="541" y="727"/>
                  </a:lnTo>
                  <a:lnTo>
                    <a:pt x="539" y="734"/>
                  </a:lnTo>
                  <a:lnTo>
                    <a:pt x="539" y="744"/>
                  </a:lnTo>
                  <a:lnTo>
                    <a:pt x="537" y="751"/>
                  </a:lnTo>
                  <a:lnTo>
                    <a:pt x="537" y="760"/>
                  </a:lnTo>
                  <a:lnTo>
                    <a:pt x="537" y="767"/>
                  </a:lnTo>
                  <a:lnTo>
                    <a:pt x="534" y="774"/>
                  </a:lnTo>
                  <a:lnTo>
                    <a:pt x="534" y="782"/>
                  </a:lnTo>
                  <a:lnTo>
                    <a:pt x="534" y="786"/>
                  </a:lnTo>
                  <a:lnTo>
                    <a:pt x="532" y="789"/>
                  </a:lnTo>
                  <a:lnTo>
                    <a:pt x="532" y="789"/>
                  </a:lnTo>
                  <a:lnTo>
                    <a:pt x="532" y="793"/>
                  </a:lnTo>
                  <a:lnTo>
                    <a:pt x="532" y="796"/>
                  </a:lnTo>
                  <a:lnTo>
                    <a:pt x="532" y="796"/>
                  </a:lnTo>
                  <a:lnTo>
                    <a:pt x="529" y="798"/>
                  </a:lnTo>
                  <a:lnTo>
                    <a:pt x="529" y="798"/>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 name="Freeform 22">
              <a:extLst>
                <a:ext uri="{FF2B5EF4-FFF2-40B4-BE49-F238E27FC236}">
                  <a16:creationId xmlns:a16="http://schemas.microsoft.com/office/drawing/2014/main" id="{47FB0BE9-27D4-4A44-9A9B-5041402FB0A4}"/>
                </a:ext>
              </a:extLst>
            </p:cNvPr>
            <p:cNvSpPr>
              <a:spLocks/>
            </p:cNvSpPr>
            <p:nvPr/>
          </p:nvSpPr>
          <p:spPr bwMode="auto">
            <a:xfrm>
              <a:off x="6937375" y="2860259"/>
              <a:ext cx="788194" cy="845344"/>
            </a:xfrm>
            <a:custGeom>
              <a:avLst/>
              <a:gdLst>
                <a:gd name="T0" fmla="*/ 265 w 662"/>
                <a:gd name="T1" fmla="*/ 667 h 710"/>
                <a:gd name="T2" fmla="*/ 248 w 662"/>
                <a:gd name="T3" fmla="*/ 665 h 710"/>
                <a:gd name="T4" fmla="*/ 231 w 662"/>
                <a:gd name="T5" fmla="*/ 665 h 710"/>
                <a:gd name="T6" fmla="*/ 215 w 662"/>
                <a:gd name="T7" fmla="*/ 662 h 710"/>
                <a:gd name="T8" fmla="*/ 198 w 662"/>
                <a:gd name="T9" fmla="*/ 662 h 710"/>
                <a:gd name="T10" fmla="*/ 182 w 662"/>
                <a:gd name="T11" fmla="*/ 660 h 710"/>
                <a:gd name="T12" fmla="*/ 168 w 662"/>
                <a:gd name="T13" fmla="*/ 660 h 710"/>
                <a:gd name="T14" fmla="*/ 151 w 662"/>
                <a:gd name="T15" fmla="*/ 658 h 710"/>
                <a:gd name="T16" fmla="*/ 134 w 662"/>
                <a:gd name="T17" fmla="*/ 658 h 710"/>
                <a:gd name="T18" fmla="*/ 118 w 662"/>
                <a:gd name="T19" fmla="*/ 655 h 710"/>
                <a:gd name="T20" fmla="*/ 101 w 662"/>
                <a:gd name="T21" fmla="*/ 655 h 710"/>
                <a:gd name="T22" fmla="*/ 92 w 662"/>
                <a:gd name="T23" fmla="*/ 655 h 710"/>
                <a:gd name="T24" fmla="*/ 92 w 662"/>
                <a:gd name="T25" fmla="*/ 660 h 710"/>
                <a:gd name="T26" fmla="*/ 92 w 662"/>
                <a:gd name="T27" fmla="*/ 667 h 710"/>
                <a:gd name="T28" fmla="*/ 92 w 662"/>
                <a:gd name="T29" fmla="*/ 672 h 710"/>
                <a:gd name="T30" fmla="*/ 92 w 662"/>
                <a:gd name="T31" fmla="*/ 677 h 710"/>
                <a:gd name="T32" fmla="*/ 89 w 662"/>
                <a:gd name="T33" fmla="*/ 681 h 710"/>
                <a:gd name="T34" fmla="*/ 89 w 662"/>
                <a:gd name="T35" fmla="*/ 689 h 710"/>
                <a:gd name="T36" fmla="*/ 89 w 662"/>
                <a:gd name="T37" fmla="*/ 693 h 710"/>
                <a:gd name="T38" fmla="*/ 89 w 662"/>
                <a:gd name="T39" fmla="*/ 698 h 710"/>
                <a:gd name="T40" fmla="*/ 89 w 662"/>
                <a:gd name="T41" fmla="*/ 703 h 710"/>
                <a:gd name="T42" fmla="*/ 89 w 662"/>
                <a:gd name="T43" fmla="*/ 707 h 710"/>
                <a:gd name="T44" fmla="*/ 75 w 662"/>
                <a:gd name="T45" fmla="*/ 710 h 710"/>
                <a:gd name="T46" fmla="*/ 47 w 662"/>
                <a:gd name="T47" fmla="*/ 707 h 710"/>
                <a:gd name="T48" fmla="*/ 21 w 662"/>
                <a:gd name="T49" fmla="*/ 705 h 710"/>
                <a:gd name="T50" fmla="*/ 0 w 662"/>
                <a:gd name="T51" fmla="*/ 703 h 710"/>
                <a:gd name="T52" fmla="*/ 0 w 662"/>
                <a:gd name="T53" fmla="*/ 703 h 710"/>
                <a:gd name="T54" fmla="*/ 0 w 662"/>
                <a:gd name="T55" fmla="*/ 703 h 710"/>
                <a:gd name="T56" fmla="*/ 0 w 662"/>
                <a:gd name="T57" fmla="*/ 703 h 710"/>
                <a:gd name="T58" fmla="*/ 0 w 662"/>
                <a:gd name="T59" fmla="*/ 703 h 710"/>
                <a:gd name="T60" fmla="*/ 0 w 662"/>
                <a:gd name="T61" fmla="*/ 703 h 710"/>
                <a:gd name="T62" fmla="*/ 9 w 662"/>
                <a:gd name="T63" fmla="*/ 591 h 710"/>
                <a:gd name="T64" fmla="*/ 21 w 662"/>
                <a:gd name="T65" fmla="*/ 461 h 710"/>
                <a:gd name="T66" fmla="*/ 30 w 662"/>
                <a:gd name="T67" fmla="*/ 329 h 710"/>
                <a:gd name="T68" fmla="*/ 42 w 662"/>
                <a:gd name="T69" fmla="*/ 196 h 710"/>
                <a:gd name="T70" fmla="*/ 52 w 662"/>
                <a:gd name="T71" fmla="*/ 66 h 710"/>
                <a:gd name="T72" fmla="*/ 116 w 662"/>
                <a:gd name="T73" fmla="*/ 5 h 710"/>
                <a:gd name="T74" fmla="*/ 227 w 662"/>
                <a:gd name="T75" fmla="*/ 12 h 710"/>
                <a:gd name="T76" fmla="*/ 340 w 662"/>
                <a:gd name="T77" fmla="*/ 19 h 710"/>
                <a:gd name="T78" fmla="*/ 454 w 662"/>
                <a:gd name="T79" fmla="*/ 23 h 710"/>
                <a:gd name="T80" fmla="*/ 567 w 662"/>
                <a:gd name="T81" fmla="*/ 28 h 710"/>
                <a:gd name="T82" fmla="*/ 662 w 662"/>
                <a:gd name="T83" fmla="*/ 47 h 710"/>
                <a:gd name="T84" fmla="*/ 657 w 662"/>
                <a:gd name="T85" fmla="*/ 99 h 710"/>
                <a:gd name="T86" fmla="*/ 652 w 662"/>
                <a:gd name="T87" fmla="*/ 203 h 710"/>
                <a:gd name="T88" fmla="*/ 650 w 662"/>
                <a:gd name="T89" fmla="*/ 307 h 710"/>
                <a:gd name="T90" fmla="*/ 645 w 662"/>
                <a:gd name="T91" fmla="*/ 412 h 710"/>
                <a:gd name="T92" fmla="*/ 643 w 662"/>
                <a:gd name="T93" fmla="*/ 516 h 710"/>
                <a:gd name="T94" fmla="*/ 641 w 662"/>
                <a:gd name="T95" fmla="*/ 620 h 710"/>
                <a:gd name="T96" fmla="*/ 544 w 662"/>
                <a:gd name="T97" fmla="*/ 651 h 710"/>
                <a:gd name="T98" fmla="*/ 404 w 662"/>
                <a:gd name="T99" fmla="*/ 646 h 710"/>
                <a:gd name="T100" fmla="*/ 262 w 662"/>
                <a:gd name="T101" fmla="*/ 639 h 710"/>
                <a:gd name="T102" fmla="*/ 262 w 662"/>
                <a:gd name="T103" fmla="*/ 651 h 710"/>
                <a:gd name="T104" fmla="*/ 267 w 662"/>
                <a:gd name="T105" fmla="*/ 66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62" h="710">
                  <a:moveTo>
                    <a:pt x="269" y="662"/>
                  </a:moveTo>
                  <a:lnTo>
                    <a:pt x="274" y="670"/>
                  </a:lnTo>
                  <a:lnTo>
                    <a:pt x="274" y="667"/>
                  </a:lnTo>
                  <a:lnTo>
                    <a:pt x="272" y="667"/>
                  </a:lnTo>
                  <a:lnTo>
                    <a:pt x="267" y="667"/>
                  </a:lnTo>
                  <a:lnTo>
                    <a:pt x="265" y="667"/>
                  </a:lnTo>
                  <a:lnTo>
                    <a:pt x="262" y="667"/>
                  </a:lnTo>
                  <a:lnTo>
                    <a:pt x="260" y="665"/>
                  </a:lnTo>
                  <a:lnTo>
                    <a:pt x="257" y="665"/>
                  </a:lnTo>
                  <a:lnTo>
                    <a:pt x="255" y="665"/>
                  </a:lnTo>
                  <a:lnTo>
                    <a:pt x="250" y="665"/>
                  </a:lnTo>
                  <a:lnTo>
                    <a:pt x="248" y="665"/>
                  </a:lnTo>
                  <a:lnTo>
                    <a:pt x="246" y="665"/>
                  </a:lnTo>
                  <a:lnTo>
                    <a:pt x="243" y="665"/>
                  </a:lnTo>
                  <a:lnTo>
                    <a:pt x="241" y="665"/>
                  </a:lnTo>
                  <a:lnTo>
                    <a:pt x="239" y="665"/>
                  </a:lnTo>
                  <a:lnTo>
                    <a:pt x="234" y="665"/>
                  </a:lnTo>
                  <a:lnTo>
                    <a:pt x="231" y="665"/>
                  </a:lnTo>
                  <a:lnTo>
                    <a:pt x="229" y="665"/>
                  </a:lnTo>
                  <a:lnTo>
                    <a:pt x="227" y="665"/>
                  </a:lnTo>
                  <a:lnTo>
                    <a:pt x="224" y="662"/>
                  </a:lnTo>
                  <a:lnTo>
                    <a:pt x="222" y="662"/>
                  </a:lnTo>
                  <a:lnTo>
                    <a:pt x="220" y="662"/>
                  </a:lnTo>
                  <a:lnTo>
                    <a:pt x="215" y="662"/>
                  </a:lnTo>
                  <a:lnTo>
                    <a:pt x="212" y="662"/>
                  </a:lnTo>
                  <a:lnTo>
                    <a:pt x="210" y="662"/>
                  </a:lnTo>
                  <a:lnTo>
                    <a:pt x="208" y="662"/>
                  </a:lnTo>
                  <a:lnTo>
                    <a:pt x="205" y="662"/>
                  </a:lnTo>
                  <a:lnTo>
                    <a:pt x="203" y="662"/>
                  </a:lnTo>
                  <a:lnTo>
                    <a:pt x="198" y="662"/>
                  </a:lnTo>
                  <a:lnTo>
                    <a:pt x="196" y="662"/>
                  </a:lnTo>
                  <a:lnTo>
                    <a:pt x="194" y="662"/>
                  </a:lnTo>
                  <a:lnTo>
                    <a:pt x="191" y="662"/>
                  </a:lnTo>
                  <a:lnTo>
                    <a:pt x="189" y="660"/>
                  </a:lnTo>
                  <a:lnTo>
                    <a:pt x="186" y="660"/>
                  </a:lnTo>
                  <a:lnTo>
                    <a:pt x="182" y="660"/>
                  </a:lnTo>
                  <a:lnTo>
                    <a:pt x="179" y="660"/>
                  </a:lnTo>
                  <a:lnTo>
                    <a:pt x="177" y="660"/>
                  </a:lnTo>
                  <a:lnTo>
                    <a:pt x="175" y="660"/>
                  </a:lnTo>
                  <a:lnTo>
                    <a:pt x="172" y="660"/>
                  </a:lnTo>
                  <a:lnTo>
                    <a:pt x="170" y="660"/>
                  </a:lnTo>
                  <a:lnTo>
                    <a:pt x="168" y="660"/>
                  </a:lnTo>
                  <a:lnTo>
                    <a:pt x="163" y="660"/>
                  </a:lnTo>
                  <a:lnTo>
                    <a:pt x="160" y="660"/>
                  </a:lnTo>
                  <a:lnTo>
                    <a:pt x="158" y="660"/>
                  </a:lnTo>
                  <a:lnTo>
                    <a:pt x="156" y="660"/>
                  </a:lnTo>
                  <a:lnTo>
                    <a:pt x="153" y="658"/>
                  </a:lnTo>
                  <a:lnTo>
                    <a:pt x="151" y="658"/>
                  </a:lnTo>
                  <a:lnTo>
                    <a:pt x="146" y="658"/>
                  </a:lnTo>
                  <a:lnTo>
                    <a:pt x="144" y="658"/>
                  </a:lnTo>
                  <a:lnTo>
                    <a:pt x="142" y="658"/>
                  </a:lnTo>
                  <a:lnTo>
                    <a:pt x="139" y="658"/>
                  </a:lnTo>
                  <a:lnTo>
                    <a:pt x="137" y="658"/>
                  </a:lnTo>
                  <a:lnTo>
                    <a:pt x="134" y="658"/>
                  </a:lnTo>
                  <a:lnTo>
                    <a:pt x="130" y="658"/>
                  </a:lnTo>
                  <a:lnTo>
                    <a:pt x="127" y="658"/>
                  </a:lnTo>
                  <a:lnTo>
                    <a:pt x="125" y="658"/>
                  </a:lnTo>
                  <a:lnTo>
                    <a:pt x="123" y="655"/>
                  </a:lnTo>
                  <a:lnTo>
                    <a:pt x="120" y="655"/>
                  </a:lnTo>
                  <a:lnTo>
                    <a:pt x="118" y="655"/>
                  </a:lnTo>
                  <a:lnTo>
                    <a:pt x="116" y="655"/>
                  </a:lnTo>
                  <a:lnTo>
                    <a:pt x="111" y="655"/>
                  </a:lnTo>
                  <a:lnTo>
                    <a:pt x="108" y="655"/>
                  </a:lnTo>
                  <a:lnTo>
                    <a:pt x="106" y="655"/>
                  </a:lnTo>
                  <a:lnTo>
                    <a:pt x="104" y="655"/>
                  </a:lnTo>
                  <a:lnTo>
                    <a:pt x="101" y="655"/>
                  </a:lnTo>
                  <a:lnTo>
                    <a:pt x="99" y="655"/>
                  </a:lnTo>
                  <a:lnTo>
                    <a:pt x="94" y="655"/>
                  </a:lnTo>
                  <a:lnTo>
                    <a:pt x="92" y="655"/>
                  </a:lnTo>
                  <a:lnTo>
                    <a:pt x="92" y="655"/>
                  </a:lnTo>
                  <a:lnTo>
                    <a:pt x="92" y="655"/>
                  </a:lnTo>
                  <a:lnTo>
                    <a:pt x="92" y="655"/>
                  </a:lnTo>
                  <a:lnTo>
                    <a:pt x="92" y="658"/>
                  </a:lnTo>
                  <a:lnTo>
                    <a:pt x="92" y="658"/>
                  </a:lnTo>
                  <a:lnTo>
                    <a:pt x="92" y="658"/>
                  </a:lnTo>
                  <a:lnTo>
                    <a:pt x="92" y="660"/>
                  </a:lnTo>
                  <a:lnTo>
                    <a:pt x="92" y="660"/>
                  </a:lnTo>
                  <a:lnTo>
                    <a:pt x="92" y="660"/>
                  </a:lnTo>
                  <a:lnTo>
                    <a:pt x="92" y="662"/>
                  </a:lnTo>
                  <a:lnTo>
                    <a:pt x="92" y="662"/>
                  </a:lnTo>
                  <a:lnTo>
                    <a:pt x="92" y="665"/>
                  </a:lnTo>
                  <a:lnTo>
                    <a:pt x="92" y="665"/>
                  </a:lnTo>
                  <a:lnTo>
                    <a:pt x="92" y="665"/>
                  </a:lnTo>
                  <a:lnTo>
                    <a:pt x="92" y="667"/>
                  </a:lnTo>
                  <a:lnTo>
                    <a:pt x="92" y="667"/>
                  </a:lnTo>
                  <a:lnTo>
                    <a:pt x="92" y="667"/>
                  </a:lnTo>
                  <a:lnTo>
                    <a:pt x="92" y="670"/>
                  </a:lnTo>
                  <a:lnTo>
                    <a:pt x="92" y="670"/>
                  </a:lnTo>
                  <a:lnTo>
                    <a:pt x="92" y="672"/>
                  </a:lnTo>
                  <a:lnTo>
                    <a:pt x="92" y="672"/>
                  </a:lnTo>
                  <a:lnTo>
                    <a:pt x="92" y="672"/>
                  </a:lnTo>
                  <a:lnTo>
                    <a:pt x="92" y="674"/>
                  </a:lnTo>
                  <a:lnTo>
                    <a:pt x="92" y="674"/>
                  </a:lnTo>
                  <a:lnTo>
                    <a:pt x="92" y="674"/>
                  </a:lnTo>
                  <a:lnTo>
                    <a:pt x="92" y="677"/>
                  </a:lnTo>
                  <a:lnTo>
                    <a:pt x="92" y="677"/>
                  </a:lnTo>
                  <a:lnTo>
                    <a:pt x="92" y="677"/>
                  </a:lnTo>
                  <a:lnTo>
                    <a:pt x="92" y="679"/>
                  </a:lnTo>
                  <a:lnTo>
                    <a:pt x="89" y="679"/>
                  </a:lnTo>
                  <a:lnTo>
                    <a:pt x="89" y="681"/>
                  </a:lnTo>
                  <a:lnTo>
                    <a:pt x="89" y="681"/>
                  </a:lnTo>
                  <a:lnTo>
                    <a:pt x="89" y="681"/>
                  </a:lnTo>
                  <a:lnTo>
                    <a:pt x="89" y="684"/>
                  </a:lnTo>
                  <a:lnTo>
                    <a:pt x="89" y="684"/>
                  </a:lnTo>
                  <a:lnTo>
                    <a:pt x="89" y="684"/>
                  </a:lnTo>
                  <a:lnTo>
                    <a:pt x="89" y="686"/>
                  </a:lnTo>
                  <a:lnTo>
                    <a:pt x="89" y="686"/>
                  </a:lnTo>
                  <a:lnTo>
                    <a:pt x="89" y="689"/>
                  </a:lnTo>
                  <a:lnTo>
                    <a:pt x="89" y="689"/>
                  </a:lnTo>
                  <a:lnTo>
                    <a:pt x="89" y="689"/>
                  </a:lnTo>
                  <a:lnTo>
                    <a:pt x="89" y="691"/>
                  </a:lnTo>
                  <a:lnTo>
                    <a:pt x="89" y="691"/>
                  </a:lnTo>
                  <a:lnTo>
                    <a:pt x="89" y="691"/>
                  </a:lnTo>
                  <a:lnTo>
                    <a:pt x="89" y="693"/>
                  </a:lnTo>
                  <a:lnTo>
                    <a:pt x="89" y="693"/>
                  </a:lnTo>
                  <a:lnTo>
                    <a:pt x="89" y="696"/>
                  </a:lnTo>
                  <a:lnTo>
                    <a:pt x="89" y="696"/>
                  </a:lnTo>
                  <a:lnTo>
                    <a:pt x="89" y="696"/>
                  </a:lnTo>
                  <a:lnTo>
                    <a:pt x="89" y="698"/>
                  </a:lnTo>
                  <a:lnTo>
                    <a:pt x="89" y="698"/>
                  </a:lnTo>
                  <a:lnTo>
                    <a:pt x="89" y="698"/>
                  </a:lnTo>
                  <a:lnTo>
                    <a:pt x="89" y="700"/>
                  </a:lnTo>
                  <a:lnTo>
                    <a:pt x="89" y="700"/>
                  </a:lnTo>
                  <a:lnTo>
                    <a:pt x="89" y="700"/>
                  </a:lnTo>
                  <a:lnTo>
                    <a:pt x="89" y="703"/>
                  </a:lnTo>
                  <a:lnTo>
                    <a:pt x="89" y="703"/>
                  </a:lnTo>
                  <a:lnTo>
                    <a:pt x="89" y="705"/>
                  </a:lnTo>
                  <a:lnTo>
                    <a:pt x="89" y="705"/>
                  </a:lnTo>
                  <a:lnTo>
                    <a:pt x="89" y="705"/>
                  </a:lnTo>
                  <a:lnTo>
                    <a:pt x="89" y="707"/>
                  </a:lnTo>
                  <a:lnTo>
                    <a:pt x="89" y="707"/>
                  </a:lnTo>
                  <a:lnTo>
                    <a:pt x="89" y="707"/>
                  </a:lnTo>
                  <a:lnTo>
                    <a:pt x="89" y="710"/>
                  </a:lnTo>
                  <a:lnTo>
                    <a:pt x="89" y="710"/>
                  </a:lnTo>
                  <a:lnTo>
                    <a:pt x="89" y="710"/>
                  </a:lnTo>
                  <a:lnTo>
                    <a:pt x="85" y="710"/>
                  </a:lnTo>
                  <a:lnTo>
                    <a:pt x="80" y="710"/>
                  </a:lnTo>
                  <a:lnTo>
                    <a:pt x="75" y="710"/>
                  </a:lnTo>
                  <a:lnTo>
                    <a:pt x="71" y="710"/>
                  </a:lnTo>
                  <a:lnTo>
                    <a:pt x="66" y="707"/>
                  </a:lnTo>
                  <a:lnTo>
                    <a:pt x="61" y="707"/>
                  </a:lnTo>
                  <a:lnTo>
                    <a:pt x="56" y="707"/>
                  </a:lnTo>
                  <a:lnTo>
                    <a:pt x="52" y="707"/>
                  </a:lnTo>
                  <a:lnTo>
                    <a:pt x="47" y="707"/>
                  </a:lnTo>
                  <a:lnTo>
                    <a:pt x="42" y="707"/>
                  </a:lnTo>
                  <a:lnTo>
                    <a:pt x="37" y="707"/>
                  </a:lnTo>
                  <a:lnTo>
                    <a:pt x="35" y="705"/>
                  </a:lnTo>
                  <a:lnTo>
                    <a:pt x="30" y="705"/>
                  </a:lnTo>
                  <a:lnTo>
                    <a:pt x="26" y="705"/>
                  </a:lnTo>
                  <a:lnTo>
                    <a:pt x="21" y="705"/>
                  </a:lnTo>
                  <a:lnTo>
                    <a:pt x="16" y="705"/>
                  </a:lnTo>
                  <a:lnTo>
                    <a:pt x="11" y="705"/>
                  </a:lnTo>
                  <a:lnTo>
                    <a:pt x="7" y="703"/>
                  </a:lnTo>
                  <a:lnTo>
                    <a:pt x="2"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2" y="681"/>
                  </a:lnTo>
                  <a:lnTo>
                    <a:pt x="4" y="658"/>
                  </a:lnTo>
                  <a:lnTo>
                    <a:pt x="7" y="636"/>
                  </a:lnTo>
                  <a:lnTo>
                    <a:pt x="7" y="615"/>
                  </a:lnTo>
                  <a:lnTo>
                    <a:pt x="9" y="591"/>
                  </a:lnTo>
                  <a:lnTo>
                    <a:pt x="11" y="570"/>
                  </a:lnTo>
                  <a:lnTo>
                    <a:pt x="14" y="549"/>
                  </a:lnTo>
                  <a:lnTo>
                    <a:pt x="14" y="528"/>
                  </a:lnTo>
                  <a:lnTo>
                    <a:pt x="16" y="504"/>
                  </a:lnTo>
                  <a:lnTo>
                    <a:pt x="19" y="483"/>
                  </a:lnTo>
                  <a:lnTo>
                    <a:pt x="21" y="461"/>
                  </a:lnTo>
                  <a:lnTo>
                    <a:pt x="21" y="438"/>
                  </a:lnTo>
                  <a:lnTo>
                    <a:pt x="23" y="416"/>
                  </a:lnTo>
                  <a:lnTo>
                    <a:pt x="26" y="395"/>
                  </a:lnTo>
                  <a:lnTo>
                    <a:pt x="28" y="374"/>
                  </a:lnTo>
                  <a:lnTo>
                    <a:pt x="28" y="350"/>
                  </a:lnTo>
                  <a:lnTo>
                    <a:pt x="30" y="329"/>
                  </a:lnTo>
                  <a:lnTo>
                    <a:pt x="33" y="307"/>
                  </a:lnTo>
                  <a:lnTo>
                    <a:pt x="35" y="284"/>
                  </a:lnTo>
                  <a:lnTo>
                    <a:pt x="35" y="262"/>
                  </a:lnTo>
                  <a:lnTo>
                    <a:pt x="37" y="241"/>
                  </a:lnTo>
                  <a:lnTo>
                    <a:pt x="40" y="220"/>
                  </a:lnTo>
                  <a:lnTo>
                    <a:pt x="42" y="196"/>
                  </a:lnTo>
                  <a:lnTo>
                    <a:pt x="45" y="175"/>
                  </a:lnTo>
                  <a:lnTo>
                    <a:pt x="45" y="154"/>
                  </a:lnTo>
                  <a:lnTo>
                    <a:pt x="47" y="130"/>
                  </a:lnTo>
                  <a:lnTo>
                    <a:pt x="49" y="109"/>
                  </a:lnTo>
                  <a:lnTo>
                    <a:pt x="52" y="87"/>
                  </a:lnTo>
                  <a:lnTo>
                    <a:pt x="52" y="66"/>
                  </a:lnTo>
                  <a:lnTo>
                    <a:pt x="54" y="42"/>
                  </a:lnTo>
                  <a:lnTo>
                    <a:pt x="56" y="21"/>
                  </a:lnTo>
                  <a:lnTo>
                    <a:pt x="59" y="0"/>
                  </a:lnTo>
                  <a:lnTo>
                    <a:pt x="78" y="0"/>
                  </a:lnTo>
                  <a:lnTo>
                    <a:pt x="97" y="2"/>
                  </a:lnTo>
                  <a:lnTo>
                    <a:pt x="116" y="5"/>
                  </a:lnTo>
                  <a:lnTo>
                    <a:pt x="134" y="5"/>
                  </a:lnTo>
                  <a:lnTo>
                    <a:pt x="151" y="7"/>
                  </a:lnTo>
                  <a:lnTo>
                    <a:pt x="170" y="7"/>
                  </a:lnTo>
                  <a:lnTo>
                    <a:pt x="189" y="9"/>
                  </a:lnTo>
                  <a:lnTo>
                    <a:pt x="208" y="12"/>
                  </a:lnTo>
                  <a:lnTo>
                    <a:pt x="227" y="12"/>
                  </a:lnTo>
                  <a:lnTo>
                    <a:pt x="246" y="14"/>
                  </a:lnTo>
                  <a:lnTo>
                    <a:pt x="265" y="14"/>
                  </a:lnTo>
                  <a:lnTo>
                    <a:pt x="283" y="16"/>
                  </a:lnTo>
                  <a:lnTo>
                    <a:pt x="302" y="16"/>
                  </a:lnTo>
                  <a:lnTo>
                    <a:pt x="321" y="19"/>
                  </a:lnTo>
                  <a:lnTo>
                    <a:pt x="340" y="19"/>
                  </a:lnTo>
                  <a:lnTo>
                    <a:pt x="359" y="19"/>
                  </a:lnTo>
                  <a:lnTo>
                    <a:pt x="378" y="21"/>
                  </a:lnTo>
                  <a:lnTo>
                    <a:pt x="397" y="21"/>
                  </a:lnTo>
                  <a:lnTo>
                    <a:pt x="416" y="23"/>
                  </a:lnTo>
                  <a:lnTo>
                    <a:pt x="435" y="23"/>
                  </a:lnTo>
                  <a:lnTo>
                    <a:pt x="454" y="23"/>
                  </a:lnTo>
                  <a:lnTo>
                    <a:pt x="473" y="26"/>
                  </a:lnTo>
                  <a:lnTo>
                    <a:pt x="492" y="26"/>
                  </a:lnTo>
                  <a:lnTo>
                    <a:pt x="511" y="26"/>
                  </a:lnTo>
                  <a:lnTo>
                    <a:pt x="529" y="28"/>
                  </a:lnTo>
                  <a:lnTo>
                    <a:pt x="548" y="28"/>
                  </a:lnTo>
                  <a:lnTo>
                    <a:pt x="567" y="28"/>
                  </a:lnTo>
                  <a:lnTo>
                    <a:pt x="586" y="31"/>
                  </a:lnTo>
                  <a:lnTo>
                    <a:pt x="605" y="31"/>
                  </a:lnTo>
                  <a:lnTo>
                    <a:pt x="624" y="31"/>
                  </a:lnTo>
                  <a:lnTo>
                    <a:pt x="643" y="31"/>
                  </a:lnTo>
                  <a:lnTo>
                    <a:pt x="662" y="33"/>
                  </a:lnTo>
                  <a:lnTo>
                    <a:pt x="662" y="47"/>
                  </a:lnTo>
                  <a:lnTo>
                    <a:pt x="662" y="64"/>
                  </a:lnTo>
                  <a:lnTo>
                    <a:pt x="662" y="78"/>
                  </a:lnTo>
                  <a:lnTo>
                    <a:pt x="660" y="94"/>
                  </a:lnTo>
                  <a:lnTo>
                    <a:pt x="657" y="94"/>
                  </a:lnTo>
                  <a:lnTo>
                    <a:pt x="657" y="97"/>
                  </a:lnTo>
                  <a:lnTo>
                    <a:pt x="657" y="99"/>
                  </a:lnTo>
                  <a:lnTo>
                    <a:pt x="655" y="118"/>
                  </a:lnTo>
                  <a:lnTo>
                    <a:pt x="655" y="135"/>
                  </a:lnTo>
                  <a:lnTo>
                    <a:pt x="655" y="151"/>
                  </a:lnTo>
                  <a:lnTo>
                    <a:pt x="655" y="170"/>
                  </a:lnTo>
                  <a:lnTo>
                    <a:pt x="652" y="187"/>
                  </a:lnTo>
                  <a:lnTo>
                    <a:pt x="652" y="203"/>
                  </a:lnTo>
                  <a:lnTo>
                    <a:pt x="652" y="222"/>
                  </a:lnTo>
                  <a:lnTo>
                    <a:pt x="652" y="239"/>
                  </a:lnTo>
                  <a:lnTo>
                    <a:pt x="652" y="255"/>
                  </a:lnTo>
                  <a:lnTo>
                    <a:pt x="650" y="274"/>
                  </a:lnTo>
                  <a:lnTo>
                    <a:pt x="650" y="291"/>
                  </a:lnTo>
                  <a:lnTo>
                    <a:pt x="650" y="307"/>
                  </a:lnTo>
                  <a:lnTo>
                    <a:pt x="650" y="324"/>
                  </a:lnTo>
                  <a:lnTo>
                    <a:pt x="648" y="343"/>
                  </a:lnTo>
                  <a:lnTo>
                    <a:pt x="648" y="360"/>
                  </a:lnTo>
                  <a:lnTo>
                    <a:pt x="648" y="376"/>
                  </a:lnTo>
                  <a:lnTo>
                    <a:pt x="648" y="395"/>
                  </a:lnTo>
                  <a:lnTo>
                    <a:pt x="645" y="412"/>
                  </a:lnTo>
                  <a:lnTo>
                    <a:pt x="645" y="428"/>
                  </a:lnTo>
                  <a:lnTo>
                    <a:pt x="645" y="447"/>
                  </a:lnTo>
                  <a:lnTo>
                    <a:pt x="645" y="464"/>
                  </a:lnTo>
                  <a:lnTo>
                    <a:pt x="643" y="480"/>
                  </a:lnTo>
                  <a:lnTo>
                    <a:pt x="643" y="499"/>
                  </a:lnTo>
                  <a:lnTo>
                    <a:pt x="643" y="516"/>
                  </a:lnTo>
                  <a:lnTo>
                    <a:pt x="643" y="532"/>
                  </a:lnTo>
                  <a:lnTo>
                    <a:pt x="643" y="551"/>
                  </a:lnTo>
                  <a:lnTo>
                    <a:pt x="641" y="568"/>
                  </a:lnTo>
                  <a:lnTo>
                    <a:pt x="641" y="584"/>
                  </a:lnTo>
                  <a:lnTo>
                    <a:pt x="641" y="603"/>
                  </a:lnTo>
                  <a:lnTo>
                    <a:pt x="641" y="620"/>
                  </a:lnTo>
                  <a:lnTo>
                    <a:pt x="638" y="636"/>
                  </a:lnTo>
                  <a:lnTo>
                    <a:pt x="638" y="655"/>
                  </a:lnTo>
                  <a:lnTo>
                    <a:pt x="615" y="653"/>
                  </a:lnTo>
                  <a:lnTo>
                    <a:pt x="591" y="653"/>
                  </a:lnTo>
                  <a:lnTo>
                    <a:pt x="567" y="653"/>
                  </a:lnTo>
                  <a:lnTo>
                    <a:pt x="544" y="651"/>
                  </a:lnTo>
                  <a:lnTo>
                    <a:pt x="522" y="651"/>
                  </a:lnTo>
                  <a:lnTo>
                    <a:pt x="499" y="651"/>
                  </a:lnTo>
                  <a:lnTo>
                    <a:pt x="475" y="648"/>
                  </a:lnTo>
                  <a:lnTo>
                    <a:pt x="451" y="648"/>
                  </a:lnTo>
                  <a:lnTo>
                    <a:pt x="428" y="646"/>
                  </a:lnTo>
                  <a:lnTo>
                    <a:pt x="404" y="646"/>
                  </a:lnTo>
                  <a:lnTo>
                    <a:pt x="380" y="644"/>
                  </a:lnTo>
                  <a:lnTo>
                    <a:pt x="357" y="644"/>
                  </a:lnTo>
                  <a:lnTo>
                    <a:pt x="333" y="641"/>
                  </a:lnTo>
                  <a:lnTo>
                    <a:pt x="309" y="641"/>
                  </a:lnTo>
                  <a:lnTo>
                    <a:pt x="286" y="639"/>
                  </a:lnTo>
                  <a:lnTo>
                    <a:pt x="262" y="639"/>
                  </a:lnTo>
                  <a:lnTo>
                    <a:pt x="260" y="639"/>
                  </a:lnTo>
                  <a:lnTo>
                    <a:pt x="257" y="639"/>
                  </a:lnTo>
                  <a:lnTo>
                    <a:pt x="257" y="639"/>
                  </a:lnTo>
                  <a:lnTo>
                    <a:pt x="260" y="644"/>
                  </a:lnTo>
                  <a:lnTo>
                    <a:pt x="260" y="646"/>
                  </a:lnTo>
                  <a:lnTo>
                    <a:pt x="262" y="651"/>
                  </a:lnTo>
                  <a:lnTo>
                    <a:pt x="262" y="653"/>
                  </a:lnTo>
                  <a:lnTo>
                    <a:pt x="265" y="655"/>
                  </a:lnTo>
                  <a:lnTo>
                    <a:pt x="262" y="658"/>
                  </a:lnTo>
                  <a:lnTo>
                    <a:pt x="265" y="658"/>
                  </a:lnTo>
                  <a:lnTo>
                    <a:pt x="265" y="660"/>
                  </a:lnTo>
                  <a:lnTo>
                    <a:pt x="267" y="660"/>
                  </a:lnTo>
                  <a:lnTo>
                    <a:pt x="267" y="660"/>
                  </a:lnTo>
                  <a:lnTo>
                    <a:pt x="267" y="660"/>
                  </a:lnTo>
                  <a:lnTo>
                    <a:pt x="269" y="662"/>
                  </a:lnTo>
                  <a:lnTo>
                    <a:pt x="269" y="662"/>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 name="Freeform 23">
              <a:extLst>
                <a:ext uri="{FF2B5EF4-FFF2-40B4-BE49-F238E27FC236}">
                  <a16:creationId xmlns:a16="http://schemas.microsoft.com/office/drawing/2014/main" id="{3E475DC9-A857-4F46-8EB6-96B180FABF18}"/>
                </a:ext>
              </a:extLst>
            </p:cNvPr>
            <p:cNvSpPr>
              <a:spLocks noEditPoints="1"/>
            </p:cNvSpPr>
            <p:nvPr/>
          </p:nvSpPr>
          <p:spPr bwMode="auto">
            <a:xfrm>
              <a:off x="10341373" y="1386265"/>
              <a:ext cx="909638" cy="659606"/>
            </a:xfrm>
            <a:custGeom>
              <a:avLst/>
              <a:gdLst>
                <a:gd name="T0" fmla="*/ 561 w 764"/>
                <a:gd name="T1" fmla="*/ 554 h 554"/>
                <a:gd name="T2" fmla="*/ 634 w 764"/>
                <a:gd name="T3" fmla="*/ 518 h 554"/>
                <a:gd name="T4" fmla="*/ 663 w 764"/>
                <a:gd name="T5" fmla="*/ 509 h 554"/>
                <a:gd name="T6" fmla="*/ 689 w 764"/>
                <a:gd name="T7" fmla="*/ 487 h 554"/>
                <a:gd name="T8" fmla="*/ 738 w 764"/>
                <a:gd name="T9" fmla="*/ 438 h 554"/>
                <a:gd name="T10" fmla="*/ 724 w 764"/>
                <a:gd name="T11" fmla="*/ 447 h 554"/>
                <a:gd name="T12" fmla="*/ 698 w 764"/>
                <a:gd name="T13" fmla="*/ 469 h 554"/>
                <a:gd name="T14" fmla="*/ 715 w 764"/>
                <a:gd name="T15" fmla="*/ 454 h 554"/>
                <a:gd name="T16" fmla="*/ 726 w 764"/>
                <a:gd name="T17" fmla="*/ 433 h 554"/>
                <a:gd name="T18" fmla="*/ 686 w 764"/>
                <a:gd name="T19" fmla="*/ 464 h 554"/>
                <a:gd name="T20" fmla="*/ 639 w 764"/>
                <a:gd name="T21" fmla="*/ 480 h 554"/>
                <a:gd name="T22" fmla="*/ 622 w 764"/>
                <a:gd name="T23" fmla="*/ 483 h 554"/>
                <a:gd name="T24" fmla="*/ 603 w 764"/>
                <a:gd name="T25" fmla="*/ 499 h 554"/>
                <a:gd name="T26" fmla="*/ 594 w 764"/>
                <a:gd name="T27" fmla="*/ 506 h 554"/>
                <a:gd name="T28" fmla="*/ 580 w 764"/>
                <a:gd name="T29" fmla="*/ 540 h 554"/>
                <a:gd name="T30" fmla="*/ 596 w 764"/>
                <a:gd name="T31" fmla="*/ 525 h 554"/>
                <a:gd name="T32" fmla="*/ 608 w 764"/>
                <a:gd name="T33" fmla="*/ 525 h 554"/>
                <a:gd name="T34" fmla="*/ 656 w 764"/>
                <a:gd name="T35" fmla="*/ 499 h 554"/>
                <a:gd name="T36" fmla="*/ 686 w 764"/>
                <a:gd name="T37" fmla="*/ 487 h 554"/>
                <a:gd name="T38" fmla="*/ 710 w 764"/>
                <a:gd name="T39" fmla="*/ 476 h 554"/>
                <a:gd name="T40" fmla="*/ 741 w 764"/>
                <a:gd name="T41" fmla="*/ 452 h 554"/>
                <a:gd name="T42" fmla="*/ 743 w 764"/>
                <a:gd name="T43" fmla="*/ 409 h 554"/>
                <a:gd name="T44" fmla="*/ 289 w 764"/>
                <a:gd name="T45" fmla="*/ 137 h 554"/>
                <a:gd name="T46" fmla="*/ 301 w 764"/>
                <a:gd name="T47" fmla="*/ 130 h 554"/>
                <a:gd name="T48" fmla="*/ 294 w 764"/>
                <a:gd name="T49" fmla="*/ 132 h 554"/>
                <a:gd name="T50" fmla="*/ 279 w 764"/>
                <a:gd name="T51" fmla="*/ 182 h 554"/>
                <a:gd name="T52" fmla="*/ 563 w 764"/>
                <a:gd name="T53" fmla="*/ 452 h 554"/>
                <a:gd name="T54" fmla="*/ 580 w 764"/>
                <a:gd name="T55" fmla="*/ 504 h 554"/>
                <a:gd name="T56" fmla="*/ 592 w 764"/>
                <a:gd name="T57" fmla="*/ 499 h 554"/>
                <a:gd name="T58" fmla="*/ 599 w 764"/>
                <a:gd name="T59" fmla="*/ 478 h 554"/>
                <a:gd name="T60" fmla="*/ 601 w 764"/>
                <a:gd name="T61" fmla="*/ 440 h 554"/>
                <a:gd name="T62" fmla="*/ 582 w 764"/>
                <a:gd name="T63" fmla="*/ 348 h 554"/>
                <a:gd name="T64" fmla="*/ 582 w 764"/>
                <a:gd name="T65" fmla="*/ 248 h 554"/>
                <a:gd name="T66" fmla="*/ 563 w 764"/>
                <a:gd name="T67" fmla="*/ 168 h 554"/>
                <a:gd name="T68" fmla="*/ 551 w 764"/>
                <a:gd name="T69" fmla="*/ 168 h 554"/>
                <a:gd name="T70" fmla="*/ 547 w 764"/>
                <a:gd name="T71" fmla="*/ 142 h 554"/>
                <a:gd name="T72" fmla="*/ 533 w 764"/>
                <a:gd name="T73" fmla="*/ 116 h 554"/>
                <a:gd name="T74" fmla="*/ 525 w 764"/>
                <a:gd name="T75" fmla="*/ 66 h 554"/>
                <a:gd name="T76" fmla="*/ 518 w 764"/>
                <a:gd name="T77" fmla="*/ 52 h 554"/>
                <a:gd name="T78" fmla="*/ 518 w 764"/>
                <a:gd name="T79" fmla="*/ 35 h 554"/>
                <a:gd name="T80" fmla="*/ 514 w 764"/>
                <a:gd name="T81" fmla="*/ 19 h 554"/>
                <a:gd name="T82" fmla="*/ 473 w 764"/>
                <a:gd name="T83" fmla="*/ 9 h 554"/>
                <a:gd name="T84" fmla="*/ 367 w 764"/>
                <a:gd name="T85" fmla="*/ 40 h 554"/>
                <a:gd name="T86" fmla="*/ 308 w 764"/>
                <a:gd name="T87" fmla="*/ 123 h 554"/>
                <a:gd name="T88" fmla="*/ 275 w 764"/>
                <a:gd name="T89" fmla="*/ 173 h 554"/>
                <a:gd name="T90" fmla="*/ 289 w 764"/>
                <a:gd name="T91" fmla="*/ 170 h 554"/>
                <a:gd name="T92" fmla="*/ 298 w 764"/>
                <a:gd name="T93" fmla="*/ 177 h 554"/>
                <a:gd name="T94" fmla="*/ 282 w 764"/>
                <a:gd name="T95" fmla="*/ 196 h 554"/>
                <a:gd name="T96" fmla="*/ 296 w 764"/>
                <a:gd name="T97" fmla="*/ 215 h 554"/>
                <a:gd name="T98" fmla="*/ 256 w 764"/>
                <a:gd name="T99" fmla="*/ 265 h 554"/>
                <a:gd name="T100" fmla="*/ 234 w 764"/>
                <a:gd name="T101" fmla="*/ 282 h 554"/>
                <a:gd name="T102" fmla="*/ 102 w 764"/>
                <a:gd name="T103" fmla="*/ 291 h 554"/>
                <a:gd name="T104" fmla="*/ 64 w 764"/>
                <a:gd name="T105" fmla="*/ 341 h 554"/>
                <a:gd name="T106" fmla="*/ 62 w 764"/>
                <a:gd name="T107" fmla="*/ 381 h 554"/>
                <a:gd name="T108" fmla="*/ 31 w 764"/>
                <a:gd name="T109" fmla="*/ 419 h 554"/>
                <a:gd name="T110" fmla="*/ 5 w 764"/>
                <a:gd name="T111" fmla="*/ 469 h 554"/>
                <a:gd name="T112" fmla="*/ 161 w 764"/>
                <a:gd name="T113" fmla="*/ 452 h 554"/>
                <a:gd name="T114" fmla="*/ 376 w 764"/>
                <a:gd name="T115" fmla="*/ 407 h 554"/>
                <a:gd name="T116" fmla="*/ 443 w 764"/>
                <a:gd name="T117" fmla="*/ 412 h 554"/>
                <a:gd name="T118" fmla="*/ 454 w 764"/>
                <a:gd name="T119" fmla="*/ 440 h 554"/>
                <a:gd name="T120" fmla="*/ 490 w 764"/>
                <a:gd name="T121" fmla="*/ 457 h 554"/>
                <a:gd name="T122" fmla="*/ 62 w 764"/>
                <a:gd name="T123" fmla="*/ 343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4" h="554">
                  <a:moveTo>
                    <a:pt x="570" y="532"/>
                  </a:moveTo>
                  <a:lnTo>
                    <a:pt x="570" y="532"/>
                  </a:lnTo>
                  <a:lnTo>
                    <a:pt x="568" y="535"/>
                  </a:lnTo>
                  <a:lnTo>
                    <a:pt x="568" y="535"/>
                  </a:lnTo>
                  <a:lnTo>
                    <a:pt x="566" y="535"/>
                  </a:lnTo>
                  <a:lnTo>
                    <a:pt x="563" y="535"/>
                  </a:lnTo>
                  <a:lnTo>
                    <a:pt x="563" y="535"/>
                  </a:lnTo>
                  <a:lnTo>
                    <a:pt x="561" y="537"/>
                  </a:lnTo>
                  <a:lnTo>
                    <a:pt x="563" y="540"/>
                  </a:lnTo>
                  <a:lnTo>
                    <a:pt x="563" y="544"/>
                  </a:lnTo>
                  <a:lnTo>
                    <a:pt x="563" y="544"/>
                  </a:lnTo>
                  <a:lnTo>
                    <a:pt x="561" y="547"/>
                  </a:lnTo>
                  <a:lnTo>
                    <a:pt x="561" y="547"/>
                  </a:lnTo>
                  <a:lnTo>
                    <a:pt x="561" y="547"/>
                  </a:lnTo>
                  <a:lnTo>
                    <a:pt x="561" y="549"/>
                  </a:lnTo>
                  <a:lnTo>
                    <a:pt x="561" y="549"/>
                  </a:lnTo>
                  <a:lnTo>
                    <a:pt x="561" y="554"/>
                  </a:lnTo>
                  <a:lnTo>
                    <a:pt x="570" y="544"/>
                  </a:lnTo>
                  <a:lnTo>
                    <a:pt x="575" y="540"/>
                  </a:lnTo>
                  <a:lnTo>
                    <a:pt x="573" y="532"/>
                  </a:lnTo>
                  <a:lnTo>
                    <a:pt x="570" y="532"/>
                  </a:lnTo>
                  <a:close/>
                  <a:moveTo>
                    <a:pt x="648" y="514"/>
                  </a:moveTo>
                  <a:lnTo>
                    <a:pt x="648" y="514"/>
                  </a:lnTo>
                  <a:lnTo>
                    <a:pt x="648" y="511"/>
                  </a:lnTo>
                  <a:lnTo>
                    <a:pt x="648" y="511"/>
                  </a:lnTo>
                  <a:lnTo>
                    <a:pt x="648" y="511"/>
                  </a:lnTo>
                  <a:lnTo>
                    <a:pt x="646" y="514"/>
                  </a:lnTo>
                  <a:lnTo>
                    <a:pt x="641" y="514"/>
                  </a:lnTo>
                  <a:lnTo>
                    <a:pt x="639" y="514"/>
                  </a:lnTo>
                  <a:lnTo>
                    <a:pt x="639" y="516"/>
                  </a:lnTo>
                  <a:lnTo>
                    <a:pt x="639" y="516"/>
                  </a:lnTo>
                  <a:lnTo>
                    <a:pt x="637" y="518"/>
                  </a:lnTo>
                  <a:lnTo>
                    <a:pt x="637" y="518"/>
                  </a:lnTo>
                  <a:lnTo>
                    <a:pt x="634" y="518"/>
                  </a:lnTo>
                  <a:lnTo>
                    <a:pt x="622" y="525"/>
                  </a:lnTo>
                  <a:lnTo>
                    <a:pt x="625" y="525"/>
                  </a:lnTo>
                  <a:lnTo>
                    <a:pt x="637" y="521"/>
                  </a:lnTo>
                  <a:lnTo>
                    <a:pt x="641" y="516"/>
                  </a:lnTo>
                  <a:lnTo>
                    <a:pt x="648" y="514"/>
                  </a:lnTo>
                  <a:lnTo>
                    <a:pt x="648" y="514"/>
                  </a:lnTo>
                  <a:close/>
                  <a:moveTo>
                    <a:pt x="689" y="487"/>
                  </a:moveTo>
                  <a:lnTo>
                    <a:pt x="684" y="492"/>
                  </a:lnTo>
                  <a:lnTo>
                    <a:pt x="679" y="495"/>
                  </a:lnTo>
                  <a:lnTo>
                    <a:pt x="679" y="495"/>
                  </a:lnTo>
                  <a:lnTo>
                    <a:pt x="677" y="497"/>
                  </a:lnTo>
                  <a:lnTo>
                    <a:pt x="674" y="497"/>
                  </a:lnTo>
                  <a:lnTo>
                    <a:pt x="672" y="499"/>
                  </a:lnTo>
                  <a:lnTo>
                    <a:pt x="672" y="499"/>
                  </a:lnTo>
                  <a:lnTo>
                    <a:pt x="670" y="502"/>
                  </a:lnTo>
                  <a:lnTo>
                    <a:pt x="667" y="504"/>
                  </a:lnTo>
                  <a:lnTo>
                    <a:pt x="663" y="509"/>
                  </a:lnTo>
                  <a:lnTo>
                    <a:pt x="653" y="511"/>
                  </a:lnTo>
                  <a:lnTo>
                    <a:pt x="651" y="514"/>
                  </a:lnTo>
                  <a:lnTo>
                    <a:pt x="648" y="516"/>
                  </a:lnTo>
                  <a:lnTo>
                    <a:pt x="646" y="516"/>
                  </a:lnTo>
                  <a:lnTo>
                    <a:pt x="646" y="516"/>
                  </a:lnTo>
                  <a:lnTo>
                    <a:pt x="651" y="516"/>
                  </a:lnTo>
                  <a:lnTo>
                    <a:pt x="658" y="511"/>
                  </a:lnTo>
                  <a:lnTo>
                    <a:pt x="667" y="504"/>
                  </a:lnTo>
                  <a:lnTo>
                    <a:pt x="670" y="504"/>
                  </a:lnTo>
                  <a:lnTo>
                    <a:pt x="672" y="502"/>
                  </a:lnTo>
                  <a:lnTo>
                    <a:pt x="677" y="497"/>
                  </a:lnTo>
                  <a:lnTo>
                    <a:pt x="684" y="492"/>
                  </a:lnTo>
                  <a:lnTo>
                    <a:pt x="686" y="492"/>
                  </a:lnTo>
                  <a:lnTo>
                    <a:pt x="686" y="490"/>
                  </a:lnTo>
                  <a:lnTo>
                    <a:pt x="691" y="487"/>
                  </a:lnTo>
                  <a:lnTo>
                    <a:pt x="691" y="487"/>
                  </a:lnTo>
                  <a:lnTo>
                    <a:pt x="689" y="487"/>
                  </a:lnTo>
                  <a:close/>
                  <a:moveTo>
                    <a:pt x="764" y="431"/>
                  </a:moveTo>
                  <a:lnTo>
                    <a:pt x="762" y="431"/>
                  </a:lnTo>
                  <a:lnTo>
                    <a:pt x="760" y="431"/>
                  </a:lnTo>
                  <a:lnTo>
                    <a:pt x="760" y="433"/>
                  </a:lnTo>
                  <a:lnTo>
                    <a:pt x="760" y="433"/>
                  </a:lnTo>
                  <a:lnTo>
                    <a:pt x="757" y="433"/>
                  </a:lnTo>
                  <a:lnTo>
                    <a:pt x="757" y="433"/>
                  </a:lnTo>
                  <a:lnTo>
                    <a:pt x="755" y="433"/>
                  </a:lnTo>
                  <a:lnTo>
                    <a:pt x="755" y="435"/>
                  </a:lnTo>
                  <a:lnTo>
                    <a:pt x="753" y="435"/>
                  </a:lnTo>
                  <a:lnTo>
                    <a:pt x="753" y="438"/>
                  </a:lnTo>
                  <a:lnTo>
                    <a:pt x="750" y="440"/>
                  </a:lnTo>
                  <a:lnTo>
                    <a:pt x="745" y="443"/>
                  </a:lnTo>
                  <a:lnTo>
                    <a:pt x="745" y="445"/>
                  </a:lnTo>
                  <a:lnTo>
                    <a:pt x="743" y="443"/>
                  </a:lnTo>
                  <a:lnTo>
                    <a:pt x="743" y="443"/>
                  </a:lnTo>
                  <a:lnTo>
                    <a:pt x="738" y="438"/>
                  </a:lnTo>
                  <a:lnTo>
                    <a:pt x="736" y="438"/>
                  </a:lnTo>
                  <a:lnTo>
                    <a:pt x="736" y="440"/>
                  </a:lnTo>
                  <a:lnTo>
                    <a:pt x="736" y="443"/>
                  </a:lnTo>
                  <a:lnTo>
                    <a:pt x="736" y="445"/>
                  </a:lnTo>
                  <a:lnTo>
                    <a:pt x="731" y="443"/>
                  </a:lnTo>
                  <a:lnTo>
                    <a:pt x="731" y="443"/>
                  </a:lnTo>
                  <a:lnTo>
                    <a:pt x="731" y="443"/>
                  </a:lnTo>
                  <a:lnTo>
                    <a:pt x="731" y="445"/>
                  </a:lnTo>
                  <a:lnTo>
                    <a:pt x="731" y="445"/>
                  </a:lnTo>
                  <a:lnTo>
                    <a:pt x="729" y="445"/>
                  </a:lnTo>
                  <a:lnTo>
                    <a:pt x="726" y="447"/>
                  </a:lnTo>
                  <a:lnTo>
                    <a:pt x="726" y="447"/>
                  </a:lnTo>
                  <a:lnTo>
                    <a:pt x="724" y="447"/>
                  </a:lnTo>
                  <a:lnTo>
                    <a:pt x="724" y="445"/>
                  </a:lnTo>
                  <a:lnTo>
                    <a:pt x="724" y="445"/>
                  </a:lnTo>
                  <a:lnTo>
                    <a:pt x="722" y="445"/>
                  </a:lnTo>
                  <a:lnTo>
                    <a:pt x="724" y="447"/>
                  </a:lnTo>
                  <a:lnTo>
                    <a:pt x="722" y="450"/>
                  </a:lnTo>
                  <a:lnTo>
                    <a:pt x="719" y="452"/>
                  </a:lnTo>
                  <a:lnTo>
                    <a:pt x="717" y="457"/>
                  </a:lnTo>
                  <a:lnTo>
                    <a:pt x="715" y="459"/>
                  </a:lnTo>
                  <a:lnTo>
                    <a:pt x="715" y="461"/>
                  </a:lnTo>
                  <a:lnTo>
                    <a:pt x="717" y="461"/>
                  </a:lnTo>
                  <a:lnTo>
                    <a:pt x="715" y="464"/>
                  </a:lnTo>
                  <a:lnTo>
                    <a:pt x="712" y="464"/>
                  </a:lnTo>
                  <a:lnTo>
                    <a:pt x="710" y="466"/>
                  </a:lnTo>
                  <a:lnTo>
                    <a:pt x="710" y="466"/>
                  </a:lnTo>
                  <a:lnTo>
                    <a:pt x="708" y="466"/>
                  </a:lnTo>
                  <a:lnTo>
                    <a:pt x="705" y="466"/>
                  </a:lnTo>
                  <a:lnTo>
                    <a:pt x="703" y="469"/>
                  </a:lnTo>
                  <a:lnTo>
                    <a:pt x="703" y="466"/>
                  </a:lnTo>
                  <a:lnTo>
                    <a:pt x="700" y="466"/>
                  </a:lnTo>
                  <a:lnTo>
                    <a:pt x="700" y="466"/>
                  </a:lnTo>
                  <a:lnTo>
                    <a:pt x="698" y="469"/>
                  </a:lnTo>
                  <a:lnTo>
                    <a:pt x="700" y="466"/>
                  </a:lnTo>
                  <a:lnTo>
                    <a:pt x="700" y="464"/>
                  </a:lnTo>
                  <a:lnTo>
                    <a:pt x="703" y="461"/>
                  </a:lnTo>
                  <a:lnTo>
                    <a:pt x="705" y="461"/>
                  </a:lnTo>
                  <a:lnTo>
                    <a:pt x="705" y="459"/>
                  </a:lnTo>
                  <a:lnTo>
                    <a:pt x="705" y="457"/>
                  </a:lnTo>
                  <a:lnTo>
                    <a:pt x="705" y="457"/>
                  </a:lnTo>
                  <a:lnTo>
                    <a:pt x="708" y="457"/>
                  </a:lnTo>
                  <a:lnTo>
                    <a:pt x="708" y="454"/>
                  </a:lnTo>
                  <a:lnTo>
                    <a:pt x="708" y="454"/>
                  </a:lnTo>
                  <a:lnTo>
                    <a:pt x="708" y="454"/>
                  </a:lnTo>
                  <a:lnTo>
                    <a:pt x="710" y="454"/>
                  </a:lnTo>
                  <a:lnTo>
                    <a:pt x="710" y="452"/>
                  </a:lnTo>
                  <a:lnTo>
                    <a:pt x="712" y="452"/>
                  </a:lnTo>
                  <a:lnTo>
                    <a:pt x="712" y="452"/>
                  </a:lnTo>
                  <a:lnTo>
                    <a:pt x="712" y="454"/>
                  </a:lnTo>
                  <a:lnTo>
                    <a:pt x="715" y="454"/>
                  </a:lnTo>
                  <a:lnTo>
                    <a:pt x="715" y="452"/>
                  </a:lnTo>
                  <a:lnTo>
                    <a:pt x="715" y="452"/>
                  </a:lnTo>
                  <a:lnTo>
                    <a:pt x="712" y="450"/>
                  </a:lnTo>
                  <a:lnTo>
                    <a:pt x="712" y="450"/>
                  </a:lnTo>
                  <a:lnTo>
                    <a:pt x="715" y="447"/>
                  </a:lnTo>
                  <a:lnTo>
                    <a:pt x="715" y="447"/>
                  </a:lnTo>
                  <a:lnTo>
                    <a:pt x="717" y="447"/>
                  </a:lnTo>
                  <a:lnTo>
                    <a:pt x="717" y="445"/>
                  </a:lnTo>
                  <a:lnTo>
                    <a:pt x="717" y="445"/>
                  </a:lnTo>
                  <a:lnTo>
                    <a:pt x="715" y="445"/>
                  </a:lnTo>
                  <a:lnTo>
                    <a:pt x="715" y="445"/>
                  </a:lnTo>
                  <a:lnTo>
                    <a:pt x="715" y="445"/>
                  </a:lnTo>
                  <a:lnTo>
                    <a:pt x="719" y="435"/>
                  </a:lnTo>
                  <a:lnTo>
                    <a:pt x="722" y="433"/>
                  </a:lnTo>
                  <a:lnTo>
                    <a:pt x="724" y="435"/>
                  </a:lnTo>
                  <a:lnTo>
                    <a:pt x="724" y="435"/>
                  </a:lnTo>
                  <a:lnTo>
                    <a:pt x="726" y="433"/>
                  </a:lnTo>
                  <a:lnTo>
                    <a:pt x="726" y="431"/>
                  </a:lnTo>
                  <a:lnTo>
                    <a:pt x="726" y="431"/>
                  </a:lnTo>
                  <a:lnTo>
                    <a:pt x="726" y="428"/>
                  </a:lnTo>
                  <a:lnTo>
                    <a:pt x="726" y="428"/>
                  </a:lnTo>
                  <a:lnTo>
                    <a:pt x="724" y="428"/>
                  </a:lnTo>
                  <a:lnTo>
                    <a:pt x="722" y="428"/>
                  </a:lnTo>
                  <a:lnTo>
                    <a:pt x="719" y="433"/>
                  </a:lnTo>
                  <a:lnTo>
                    <a:pt x="717" y="435"/>
                  </a:lnTo>
                  <a:lnTo>
                    <a:pt x="715" y="438"/>
                  </a:lnTo>
                  <a:lnTo>
                    <a:pt x="715" y="440"/>
                  </a:lnTo>
                  <a:lnTo>
                    <a:pt x="710" y="443"/>
                  </a:lnTo>
                  <a:lnTo>
                    <a:pt x="710" y="443"/>
                  </a:lnTo>
                  <a:lnTo>
                    <a:pt x="708" y="447"/>
                  </a:lnTo>
                  <a:lnTo>
                    <a:pt x="703" y="450"/>
                  </a:lnTo>
                  <a:lnTo>
                    <a:pt x="698" y="457"/>
                  </a:lnTo>
                  <a:lnTo>
                    <a:pt x="696" y="459"/>
                  </a:lnTo>
                  <a:lnTo>
                    <a:pt x="686" y="464"/>
                  </a:lnTo>
                  <a:lnTo>
                    <a:pt x="670" y="466"/>
                  </a:lnTo>
                  <a:lnTo>
                    <a:pt x="656" y="471"/>
                  </a:lnTo>
                  <a:lnTo>
                    <a:pt x="656" y="471"/>
                  </a:lnTo>
                  <a:lnTo>
                    <a:pt x="656" y="473"/>
                  </a:lnTo>
                  <a:lnTo>
                    <a:pt x="656" y="473"/>
                  </a:lnTo>
                  <a:lnTo>
                    <a:pt x="653" y="473"/>
                  </a:lnTo>
                  <a:lnTo>
                    <a:pt x="653" y="471"/>
                  </a:lnTo>
                  <a:lnTo>
                    <a:pt x="651" y="471"/>
                  </a:lnTo>
                  <a:lnTo>
                    <a:pt x="651" y="471"/>
                  </a:lnTo>
                  <a:lnTo>
                    <a:pt x="648" y="473"/>
                  </a:lnTo>
                  <a:lnTo>
                    <a:pt x="648" y="476"/>
                  </a:lnTo>
                  <a:lnTo>
                    <a:pt x="648" y="478"/>
                  </a:lnTo>
                  <a:lnTo>
                    <a:pt x="648" y="478"/>
                  </a:lnTo>
                  <a:lnTo>
                    <a:pt x="644" y="480"/>
                  </a:lnTo>
                  <a:lnTo>
                    <a:pt x="641" y="483"/>
                  </a:lnTo>
                  <a:lnTo>
                    <a:pt x="641" y="480"/>
                  </a:lnTo>
                  <a:lnTo>
                    <a:pt x="639" y="480"/>
                  </a:lnTo>
                  <a:lnTo>
                    <a:pt x="639" y="480"/>
                  </a:lnTo>
                  <a:lnTo>
                    <a:pt x="637" y="480"/>
                  </a:lnTo>
                  <a:lnTo>
                    <a:pt x="627" y="480"/>
                  </a:lnTo>
                  <a:lnTo>
                    <a:pt x="625" y="480"/>
                  </a:lnTo>
                  <a:lnTo>
                    <a:pt x="625" y="483"/>
                  </a:lnTo>
                  <a:lnTo>
                    <a:pt x="627" y="483"/>
                  </a:lnTo>
                  <a:lnTo>
                    <a:pt x="630" y="483"/>
                  </a:lnTo>
                  <a:lnTo>
                    <a:pt x="630" y="483"/>
                  </a:lnTo>
                  <a:lnTo>
                    <a:pt x="632" y="483"/>
                  </a:lnTo>
                  <a:lnTo>
                    <a:pt x="632" y="485"/>
                  </a:lnTo>
                  <a:lnTo>
                    <a:pt x="630" y="485"/>
                  </a:lnTo>
                  <a:lnTo>
                    <a:pt x="630" y="485"/>
                  </a:lnTo>
                  <a:lnTo>
                    <a:pt x="627" y="485"/>
                  </a:lnTo>
                  <a:lnTo>
                    <a:pt x="625" y="487"/>
                  </a:lnTo>
                  <a:lnTo>
                    <a:pt x="625" y="485"/>
                  </a:lnTo>
                  <a:lnTo>
                    <a:pt x="622" y="485"/>
                  </a:lnTo>
                  <a:lnTo>
                    <a:pt x="622" y="483"/>
                  </a:lnTo>
                  <a:lnTo>
                    <a:pt x="622" y="483"/>
                  </a:lnTo>
                  <a:lnTo>
                    <a:pt x="620" y="483"/>
                  </a:lnTo>
                  <a:lnTo>
                    <a:pt x="618" y="485"/>
                  </a:lnTo>
                  <a:lnTo>
                    <a:pt x="620" y="485"/>
                  </a:lnTo>
                  <a:lnTo>
                    <a:pt x="620" y="487"/>
                  </a:lnTo>
                  <a:lnTo>
                    <a:pt x="622" y="487"/>
                  </a:lnTo>
                  <a:lnTo>
                    <a:pt x="620" y="490"/>
                  </a:lnTo>
                  <a:lnTo>
                    <a:pt x="618" y="490"/>
                  </a:lnTo>
                  <a:lnTo>
                    <a:pt x="618" y="490"/>
                  </a:lnTo>
                  <a:lnTo>
                    <a:pt x="618" y="487"/>
                  </a:lnTo>
                  <a:lnTo>
                    <a:pt x="618" y="487"/>
                  </a:lnTo>
                  <a:lnTo>
                    <a:pt x="613" y="487"/>
                  </a:lnTo>
                  <a:lnTo>
                    <a:pt x="606" y="490"/>
                  </a:lnTo>
                  <a:lnTo>
                    <a:pt x="603" y="495"/>
                  </a:lnTo>
                  <a:lnTo>
                    <a:pt x="608" y="502"/>
                  </a:lnTo>
                  <a:lnTo>
                    <a:pt x="606" y="502"/>
                  </a:lnTo>
                  <a:lnTo>
                    <a:pt x="603" y="499"/>
                  </a:lnTo>
                  <a:lnTo>
                    <a:pt x="601" y="497"/>
                  </a:lnTo>
                  <a:lnTo>
                    <a:pt x="599" y="497"/>
                  </a:lnTo>
                  <a:lnTo>
                    <a:pt x="599" y="497"/>
                  </a:lnTo>
                  <a:lnTo>
                    <a:pt x="599" y="499"/>
                  </a:lnTo>
                  <a:lnTo>
                    <a:pt x="599" y="502"/>
                  </a:lnTo>
                  <a:lnTo>
                    <a:pt x="601" y="502"/>
                  </a:lnTo>
                  <a:lnTo>
                    <a:pt x="601" y="502"/>
                  </a:lnTo>
                  <a:lnTo>
                    <a:pt x="601" y="504"/>
                  </a:lnTo>
                  <a:lnTo>
                    <a:pt x="601" y="504"/>
                  </a:lnTo>
                  <a:lnTo>
                    <a:pt x="601" y="504"/>
                  </a:lnTo>
                  <a:lnTo>
                    <a:pt x="599" y="504"/>
                  </a:lnTo>
                  <a:lnTo>
                    <a:pt x="599" y="502"/>
                  </a:lnTo>
                  <a:lnTo>
                    <a:pt x="596" y="502"/>
                  </a:lnTo>
                  <a:lnTo>
                    <a:pt x="596" y="504"/>
                  </a:lnTo>
                  <a:lnTo>
                    <a:pt x="596" y="506"/>
                  </a:lnTo>
                  <a:lnTo>
                    <a:pt x="596" y="509"/>
                  </a:lnTo>
                  <a:lnTo>
                    <a:pt x="594" y="506"/>
                  </a:lnTo>
                  <a:lnTo>
                    <a:pt x="592" y="506"/>
                  </a:lnTo>
                  <a:lnTo>
                    <a:pt x="589" y="509"/>
                  </a:lnTo>
                  <a:lnTo>
                    <a:pt x="589" y="511"/>
                  </a:lnTo>
                  <a:lnTo>
                    <a:pt x="585" y="511"/>
                  </a:lnTo>
                  <a:lnTo>
                    <a:pt x="582" y="514"/>
                  </a:lnTo>
                  <a:lnTo>
                    <a:pt x="580" y="523"/>
                  </a:lnTo>
                  <a:lnTo>
                    <a:pt x="580" y="523"/>
                  </a:lnTo>
                  <a:lnTo>
                    <a:pt x="577" y="523"/>
                  </a:lnTo>
                  <a:lnTo>
                    <a:pt x="577" y="525"/>
                  </a:lnTo>
                  <a:lnTo>
                    <a:pt x="577" y="525"/>
                  </a:lnTo>
                  <a:lnTo>
                    <a:pt x="577" y="525"/>
                  </a:lnTo>
                  <a:lnTo>
                    <a:pt x="577" y="525"/>
                  </a:lnTo>
                  <a:lnTo>
                    <a:pt x="575" y="530"/>
                  </a:lnTo>
                  <a:lnTo>
                    <a:pt x="575" y="530"/>
                  </a:lnTo>
                  <a:lnTo>
                    <a:pt x="577" y="535"/>
                  </a:lnTo>
                  <a:lnTo>
                    <a:pt x="580" y="537"/>
                  </a:lnTo>
                  <a:lnTo>
                    <a:pt x="580" y="540"/>
                  </a:lnTo>
                  <a:lnTo>
                    <a:pt x="582" y="537"/>
                  </a:lnTo>
                  <a:lnTo>
                    <a:pt x="587" y="537"/>
                  </a:lnTo>
                  <a:lnTo>
                    <a:pt x="587" y="535"/>
                  </a:lnTo>
                  <a:lnTo>
                    <a:pt x="587" y="535"/>
                  </a:lnTo>
                  <a:lnTo>
                    <a:pt x="589" y="535"/>
                  </a:lnTo>
                  <a:lnTo>
                    <a:pt x="589" y="535"/>
                  </a:lnTo>
                  <a:lnTo>
                    <a:pt x="589" y="535"/>
                  </a:lnTo>
                  <a:lnTo>
                    <a:pt x="592" y="535"/>
                  </a:lnTo>
                  <a:lnTo>
                    <a:pt x="592" y="532"/>
                  </a:lnTo>
                  <a:lnTo>
                    <a:pt x="589" y="530"/>
                  </a:lnTo>
                  <a:lnTo>
                    <a:pt x="589" y="530"/>
                  </a:lnTo>
                  <a:lnTo>
                    <a:pt x="589" y="530"/>
                  </a:lnTo>
                  <a:lnTo>
                    <a:pt x="589" y="530"/>
                  </a:lnTo>
                  <a:lnTo>
                    <a:pt x="592" y="528"/>
                  </a:lnTo>
                  <a:lnTo>
                    <a:pt x="592" y="525"/>
                  </a:lnTo>
                  <a:lnTo>
                    <a:pt x="594" y="525"/>
                  </a:lnTo>
                  <a:lnTo>
                    <a:pt x="596" y="525"/>
                  </a:lnTo>
                  <a:lnTo>
                    <a:pt x="599" y="525"/>
                  </a:lnTo>
                  <a:lnTo>
                    <a:pt x="601" y="525"/>
                  </a:lnTo>
                  <a:lnTo>
                    <a:pt x="601" y="528"/>
                  </a:lnTo>
                  <a:lnTo>
                    <a:pt x="601" y="528"/>
                  </a:lnTo>
                  <a:lnTo>
                    <a:pt x="601" y="528"/>
                  </a:lnTo>
                  <a:lnTo>
                    <a:pt x="601" y="528"/>
                  </a:lnTo>
                  <a:lnTo>
                    <a:pt x="601" y="530"/>
                  </a:lnTo>
                  <a:lnTo>
                    <a:pt x="589" y="537"/>
                  </a:lnTo>
                  <a:lnTo>
                    <a:pt x="587" y="540"/>
                  </a:lnTo>
                  <a:lnTo>
                    <a:pt x="592" y="540"/>
                  </a:lnTo>
                  <a:lnTo>
                    <a:pt x="603" y="530"/>
                  </a:lnTo>
                  <a:lnTo>
                    <a:pt x="620" y="528"/>
                  </a:lnTo>
                  <a:lnTo>
                    <a:pt x="620" y="525"/>
                  </a:lnTo>
                  <a:lnTo>
                    <a:pt x="618" y="525"/>
                  </a:lnTo>
                  <a:lnTo>
                    <a:pt x="611" y="530"/>
                  </a:lnTo>
                  <a:lnTo>
                    <a:pt x="608" y="528"/>
                  </a:lnTo>
                  <a:lnTo>
                    <a:pt x="608" y="525"/>
                  </a:lnTo>
                  <a:lnTo>
                    <a:pt x="611" y="525"/>
                  </a:lnTo>
                  <a:lnTo>
                    <a:pt x="615" y="523"/>
                  </a:lnTo>
                  <a:lnTo>
                    <a:pt x="625" y="518"/>
                  </a:lnTo>
                  <a:lnTo>
                    <a:pt x="634" y="516"/>
                  </a:lnTo>
                  <a:lnTo>
                    <a:pt x="637" y="514"/>
                  </a:lnTo>
                  <a:lnTo>
                    <a:pt x="639" y="511"/>
                  </a:lnTo>
                  <a:lnTo>
                    <a:pt x="646" y="509"/>
                  </a:lnTo>
                  <a:lnTo>
                    <a:pt x="646" y="506"/>
                  </a:lnTo>
                  <a:lnTo>
                    <a:pt x="646" y="506"/>
                  </a:lnTo>
                  <a:lnTo>
                    <a:pt x="648" y="504"/>
                  </a:lnTo>
                  <a:lnTo>
                    <a:pt x="648" y="504"/>
                  </a:lnTo>
                  <a:lnTo>
                    <a:pt x="653" y="504"/>
                  </a:lnTo>
                  <a:lnTo>
                    <a:pt x="656" y="504"/>
                  </a:lnTo>
                  <a:lnTo>
                    <a:pt x="658" y="504"/>
                  </a:lnTo>
                  <a:lnTo>
                    <a:pt x="658" y="502"/>
                  </a:lnTo>
                  <a:lnTo>
                    <a:pt x="656" y="502"/>
                  </a:lnTo>
                  <a:lnTo>
                    <a:pt x="656" y="499"/>
                  </a:lnTo>
                  <a:lnTo>
                    <a:pt x="658" y="499"/>
                  </a:lnTo>
                  <a:lnTo>
                    <a:pt x="658" y="499"/>
                  </a:lnTo>
                  <a:lnTo>
                    <a:pt x="660" y="499"/>
                  </a:lnTo>
                  <a:lnTo>
                    <a:pt x="660" y="499"/>
                  </a:lnTo>
                  <a:lnTo>
                    <a:pt x="663" y="499"/>
                  </a:lnTo>
                  <a:lnTo>
                    <a:pt x="665" y="497"/>
                  </a:lnTo>
                  <a:lnTo>
                    <a:pt x="667" y="497"/>
                  </a:lnTo>
                  <a:lnTo>
                    <a:pt x="667" y="495"/>
                  </a:lnTo>
                  <a:lnTo>
                    <a:pt x="674" y="495"/>
                  </a:lnTo>
                  <a:lnTo>
                    <a:pt x="677" y="492"/>
                  </a:lnTo>
                  <a:lnTo>
                    <a:pt x="677" y="490"/>
                  </a:lnTo>
                  <a:lnTo>
                    <a:pt x="679" y="490"/>
                  </a:lnTo>
                  <a:lnTo>
                    <a:pt x="682" y="490"/>
                  </a:lnTo>
                  <a:lnTo>
                    <a:pt x="682" y="490"/>
                  </a:lnTo>
                  <a:lnTo>
                    <a:pt x="684" y="490"/>
                  </a:lnTo>
                  <a:lnTo>
                    <a:pt x="686" y="487"/>
                  </a:lnTo>
                  <a:lnTo>
                    <a:pt x="686" y="487"/>
                  </a:lnTo>
                  <a:lnTo>
                    <a:pt x="684" y="485"/>
                  </a:lnTo>
                  <a:lnTo>
                    <a:pt x="686" y="485"/>
                  </a:lnTo>
                  <a:lnTo>
                    <a:pt x="698" y="480"/>
                  </a:lnTo>
                  <a:lnTo>
                    <a:pt x="700" y="480"/>
                  </a:lnTo>
                  <a:lnTo>
                    <a:pt x="698" y="480"/>
                  </a:lnTo>
                  <a:lnTo>
                    <a:pt x="698" y="483"/>
                  </a:lnTo>
                  <a:lnTo>
                    <a:pt x="693" y="485"/>
                  </a:lnTo>
                  <a:lnTo>
                    <a:pt x="693" y="485"/>
                  </a:lnTo>
                  <a:lnTo>
                    <a:pt x="693" y="485"/>
                  </a:lnTo>
                  <a:lnTo>
                    <a:pt x="693" y="485"/>
                  </a:lnTo>
                  <a:lnTo>
                    <a:pt x="693" y="487"/>
                  </a:lnTo>
                  <a:lnTo>
                    <a:pt x="693" y="485"/>
                  </a:lnTo>
                  <a:lnTo>
                    <a:pt x="693" y="485"/>
                  </a:lnTo>
                  <a:lnTo>
                    <a:pt x="693" y="485"/>
                  </a:lnTo>
                  <a:lnTo>
                    <a:pt x="696" y="485"/>
                  </a:lnTo>
                  <a:lnTo>
                    <a:pt x="705" y="478"/>
                  </a:lnTo>
                  <a:lnTo>
                    <a:pt x="710" y="476"/>
                  </a:lnTo>
                  <a:lnTo>
                    <a:pt x="712" y="473"/>
                  </a:lnTo>
                  <a:lnTo>
                    <a:pt x="715" y="471"/>
                  </a:lnTo>
                  <a:lnTo>
                    <a:pt x="712" y="471"/>
                  </a:lnTo>
                  <a:lnTo>
                    <a:pt x="712" y="469"/>
                  </a:lnTo>
                  <a:lnTo>
                    <a:pt x="712" y="469"/>
                  </a:lnTo>
                  <a:lnTo>
                    <a:pt x="712" y="466"/>
                  </a:lnTo>
                  <a:lnTo>
                    <a:pt x="712" y="466"/>
                  </a:lnTo>
                  <a:lnTo>
                    <a:pt x="715" y="466"/>
                  </a:lnTo>
                  <a:lnTo>
                    <a:pt x="717" y="466"/>
                  </a:lnTo>
                  <a:lnTo>
                    <a:pt x="717" y="469"/>
                  </a:lnTo>
                  <a:lnTo>
                    <a:pt x="717" y="471"/>
                  </a:lnTo>
                  <a:lnTo>
                    <a:pt x="717" y="469"/>
                  </a:lnTo>
                  <a:lnTo>
                    <a:pt x="722" y="466"/>
                  </a:lnTo>
                  <a:lnTo>
                    <a:pt x="724" y="466"/>
                  </a:lnTo>
                  <a:lnTo>
                    <a:pt x="729" y="461"/>
                  </a:lnTo>
                  <a:lnTo>
                    <a:pt x="736" y="454"/>
                  </a:lnTo>
                  <a:lnTo>
                    <a:pt x="741" y="452"/>
                  </a:lnTo>
                  <a:lnTo>
                    <a:pt x="748" y="445"/>
                  </a:lnTo>
                  <a:lnTo>
                    <a:pt x="753" y="443"/>
                  </a:lnTo>
                  <a:lnTo>
                    <a:pt x="762" y="433"/>
                  </a:lnTo>
                  <a:lnTo>
                    <a:pt x="764" y="433"/>
                  </a:lnTo>
                  <a:lnTo>
                    <a:pt x="764" y="431"/>
                  </a:lnTo>
                  <a:lnTo>
                    <a:pt x="764" y="431"/>
                  </a:lnTo>
                  <a:lnTo>
                    <a:pt x="764" y="431"/>
                  </a:lnTo>
                  <a:close/>
                  <a:moveTo>
                    <a:pt x="745" y="412"/>
                  </a:moveTo>
                  <a:lnTo>
                    <a:pt x="745" y="412"/>
                  </a:lnTo>
                  <a:lnTo>
                    <a:pt x="748" y="409"/>
                  </a:lnTo>
                  <a:lnTo>
                    <a:pt x="748" y="407"/>
                  </a:lnTo>
                  <a:lnTo>
                    <a:pt x="750" y="407"/>
                  </a:lnTo>
                  <a:lnTo>
                    <a:pt x="750" y="407"/>
                  </a:lnTo>
                  <a:lnTo>
                    <a:pt x="750" y="407"/>
                  </a:lnTo>
                  <a:lnTo>
                    <a:pt x="750" y="405"/>
                  </a:lnTo>
                  <a:lnTo>
                    <a:pt x="743" y="409"/>
                  </a:lnTo>
                  <a:lnTo>
                    <a:pt x="743" y="409"/>
                  </a:lnTo>
                  <a:lnTo>
                    <a:pt x="743" y="412"/>
                  </a:lnTo>
                  <a:lnTo>
                    <a:pt x="743" y="412"/>
                  </a:lnTo>
                  <a:lnTo>
                    <a:pt x="745" y="412"/>
                  </a:lnTo>
                  <a:close/>
                  <a:moveTo>
                    <a:pt x="537" y="90"/>
                  </a:moveTo>
                  <a:lnTo>
                    <a:pt x="537" y="90"/>
                  </a:lnTo>
                  <a:lnTo>
                    <a:pt x="537" y="90"/>
                  </a:lnTo>
                  <a:lnTo>
                    <a:pt x="537" y="90"/>
                  </a:lnTo>
                  <a:close/>
                  <a:moveTo>
                    <a:pt x="282" y="144"/>
                  </a:moveTo>
                  <a:lnTo>
                    <a:pt x="284" y="144"/>
                  </a:lnTo>
                  <a:lnTo>
                    <a:pt x="284" y="144"/>
                  </a:lnTo>
                  <a:lnTo>
                    <a:pt x="289" y="142"/>
                  </a:lnTo>
                  <a:lnTo>
                    <a:pt x="289" y="140"/>
                  </a:lnTo>
                  <a:lnTo>
                    <a:pt x="289" y="140"/>
                  </a:lnTo>
                  <a:lnTo>
                    <a:pt x="289" y="137"/>
                  </a:lnTo>
                  <a:lnTo>
                    <a:pt x="289" y="137"/>
                  </a:lnTo>
                  <a:lnTo>
                    <a:pt x="289" y="137"/>
                  </a:lnTo>
                  <a:lnTo>
                    <a:pt x="289" y="137"/>
                  </a:lnTo>
                  <a:lnTo>
                    <a:pt x="287" y="140"/>
                  </a:lnTo>
                  <a:lnTo>
                    <a:pt x="287" y="140"/>
                  </a:lnTo>
                  <a:lnTo>
                    <a:pt x="284" y="140"/>
                  </a:lnTo>
                  <a:lnTo>
                    <a:pt x="282" y="142"/>
                  </a:lnTo>
                  <a:lnTo>
                    <a:pt x="282" y="142"/>
                  </a:lnTo>
                  <a:lnTo>
                    <a:pt x="282" y="142"/>
                  </a:lnTo>
                  <a:lnTo>
                    <a:pt x="282" y="144"/>
                  </a:lnTo>
                  <a:lnTo>
                    <a:pt x="282" y="144"/>
                  </a:lnTo>
                  <a:close/>
                  <a:moveTo>
                    <a:pt x="291" y="135"/>
                  </a:moveTo>
                  <a:lnTo>
                    <a:pt x="291" y="137"/>
                  </a:lnTo>
                  <a:lnTo>
                    <a:pt x="291" y="137"/>
                  </a:lnTo>
                  <a:lnTo>
                    <a:pt x="294" y="140"/>
                  </a:lnTo>
                  <a:lnTo>
                    <a:pt x="294" y="137"/>
                  </a:lnTo>
                  <a:lnTo>
                    <a:pt x="296" y="135"/>
                  </a:lnTo>
                  <a:lnTo>
                    <a:pt x="298" y="135"/>
                  </a:lnTo>
                  <a:lnTo>
                    <a:pt x="298" y="132"/>
                  </a:lnTo>
                  <a:lnTo>
                    <a:pt x="301" y="130"/>
                  </a:lnTo>
                  <a:lnTo>
                    <a:pt x="301" y="128"/>
                  </a:lnTo>
                  <a:lnTo>
                    <a:pt x="301" y="128"/>
                  </a:lnTo>
                  <a:lnTo>
                    <a:pt x="301" y="128"/>
                  </a:lnTo>
                  <a:lnTo>
                    <a:pt x="301" y="125"/>
                  </a:lnTo>
                  <a:lnTo>
                    <a:pt x="301" y="128"/>
                  </a:lnTo>
                  <a:lnTo>
                    <a:pt x="298" y="128"/>
                  </a:lnTo>
                  <a:lnTo>
                    <a:pt x="298" y="130"/>
                  </a:lnTo>
                  <a:lnTo>
                    <a:pt x="298" y="128"/>
                  </a:lnTo>
                  <a:lnTo>
                    <a:pt x="296" y="130"/>
                  </a:lnTo>
                  <a:lnTo>
                    <a:pt x="296" y="132"/>
                  </a:lnTo>
                  <a:lnTo>
                    <a:pt x="294" y="132"/>
                  </a:lnTo>
                  <a:lnTo>
                    <a:pt x="294" y="132"/>
                  </a:lnTo>
                  <a:lnTo>
                    <a:pt x="294" y="132"/>
                  </a:lnTo>
                  <a:lnTo>
                    <a:pt x="294" y="132"/>
                  </a:lnTo>
                  <a:lnTo>
                    <a:pt x="294" y="132"/>
                  </a:lnTo>
                  <a:lnTo>
                    <a:pt x="294" y="132"/>
                  </a:lnTo>
                  <a:lnTo>
                    <a:pt x="294" y="132"/>
                  </a:lnTo>
                  <a:lnTo>
                    <a:pt x="291" y="132"/>
                  </a:lnTo>
                  <a:lnTo>
                    <a:pt x="291" y="135"/>
                  </a:lnTo>
                  <a:lnTo>
                    <a:pt x="291" y="132"/>
                  </a:lnTo>
                  <a:lnTo>
                    <a:pt x="291" y="135"/>
                  </a:lnTo>
                  <a:lnTo>
                    <a:pt x="291" y="135"/>
                  </a:lnTo>
                  <a:lnTo>
                    <a:pt x="289" y="135"/>
                  </a:lnTo>
                  <a:lnTo>
                    <a:pt x="291" y="135"/>
                  </a:lnTo>
                  <a:lnTo>
                    <a:pt x="291" y="135"/>
                  </a:lnTo>
                  <a:close/>
                  <a:moveTo>
                    <a:pt x="282" y="177"/>
                  </a:moveTo>
                  <a:lnTo>
                    <a:pt x="284" y="175"/>
                  </a:lnTo>
                  <a:lnTo>
                    <a:pt x="284" y="173"/>
                  </a:lnTo>
                  <a:lnTo>
                    <a:pt x="282" y="173"/>
                  </a:lnTo>
                  <a:lnTo>
                    <a:pt x="282" y="173"/>
                  </a:lnTo>
                  <a:lnTo>
                    <a:pt x="279" y="175"/>
                  </a:lnTo>
                  <a:lnTo>
                    <a:pt x="279" y="177"/>
                  </a:lnTo>
                  <a:lnTo>
                    <a:pt x="277" y="177"/>
                  </a:lnTo>
                  <a:lnTo>
                    <a:pt x="279" y="182"/>
                  </a:lnTo>
                  <a:lnTo>
                    <a:pt x="282" y="177"/>
                  </a:lnTo>
                  <a:lnTo>
                    <a:pt x="282" y="177"/>
                  </a:lnTo>
                  <a:close/>
                  <a:moveTo>
                    <a:pt x="577" y="487"/>
                  </a:moveTo>
                  <a:lnTo>
                    <a:pt x="577" y="485"/>
                  </a:lnTo>
                  <a:lnTo>
                    <a:pt x="573" y="476"/>
                  </a:lnTo>
                  <a:lnTo>
                    <a:pt x="573" y="469"/>
                  </a:lnTo>
                  <a:lnTo>
                    <a:pt x="573" y="466"/>
                  </a:lnTo>
                  <a:lnTo>
                    <a:pt x="570" y="466"/>
                  </a:lnTo>
                  <a:lnTo>
                    <a:pt x="568" y="464"/>
                  </a:lnTo>
                  <a:lnTo>
                    <a:pt x="568" y="464"/>
                  </a:lnTo>
                  <a:lnTo>
                    <a:pt x="566" y="461"/>
                  </a:lnTo>
                  <a:lnTo>
                    <a:pt x="563" y="457"/>
                  </a:lnTo>
                  <a:lnTo>
                    <a:pt x="563" y="457"/>
                  </a:lnTo>
                  <a:lnTo>
                    <a:pt x="563" y="457"/>
                  </a:lnTo>
                  <a:lnTo>
                    <a:pt x="563" y="454"/>
                  </a:lnTo>
                  <a:lnTo>
                    <a:pt x="563" y="454"/>
                  </a:lnTo>
                  <a:lnTo>
                    <a:pt x="563" y="452"/>
                  </a:lnTo>
                  <a:lnTo>
                    <a:pt x="566" y="450"/>
                  </a:lnTo>
                  <a:lnTo>
                    <a:pt x="566" y="452"/>
                  </a:lnTo>
                  <a:lnTo>
                    <a:pt x="566" y="454"/>
                  </a:lnTo>
                  <a:lnTo>
                    <a:pt x="566" y="457"/>
                  </a:lnTo>
                  <a:lnTo>
                    <a:pt x="568" y="459"/>
                  </a:lnTo>
                  <a:lnTo>
                    <a:pt x="570" y="461"/>
                  </a:lnTo>
                  <a:lnTo>
                    <a:pt x="573" y="461"/>
                  </a:lnTo>
                  <a:lnTo>
                    <a:pt x="575" y="464"/>
                  </a:lnTo>
                  <a:lnTo>
                    <a:pt x="575" y="469"/>
                  </a:lnTo>
                  <a:lnTo>
                    <a:pt x="577" y="471"/>
                  </a:lnTo>
                  <a:lnTo>
                    <a:pt x="580" y="483"/>
                  </a:lnTo>
                  <a:lnTo>
                    <a:pt x="580" y="485"/>
                  </a:lnTo>
                  <a:lnTo>
                    <a:pt x="580" y="490"/>
                  </a:lnTo>
                  <a:lnTo>
                    <a:pt x="580" y="495"/>
                  </a:lnTo>
                  <a:lnTo>
                    <a:pt x="580" y="499"/>
                  </a:lnTo>
                  <a:lnTo>
                    <a:pt x="580" y="502"/>
                  </a:lnTo>
                  <a:lnTo>
                    <a:pt x="580" y="504"/>
                  </a:lnTo>
                  <a:lnTo>
                    <a:pt x="575" y="516"/>
                  </a:lnTo>
                  <a:lnTo>
                    <a:pt x="575" y="518"/>
                  </a:lnTo>
                  <a:lnTo>
                    <a:pt x="575" y="521"/>
                  </a:lnTo>
                  <a:lnTo>
                    <a:pt x="577" y="523"/>
                  </a:lnTo>
                  <a:lnTo>
                    <a:pt x="577" y="521"/>
                  </a:lnTo>
                  <a:lnTo>
                    <a:pt x="580" y="514"/>
                  </a:lnTo>
                  <a:lnTo>
                    <a:pt x="582" y="509"/>
                  </a:lnTo>
                  <a:lnTo>
                    <a:pt x="582" y="509"/>
                  </a:lnTo>
                  <a:lnTo>
                    <a:pt x="587" y="506"/>
                  </a:lnTo>
                  <a:lnTo>
                    <a:pt x="589" y="504"/>
                  </a:lnTo>
                  <a:lnTo>
                    <a:pt x="594" y="504"/>
                  </a:lnTo>
                  <a:lnTo>
                    <a:pt x="592" y="504"/>
                  </a:lnTo>
                  <a:lnTo>
                    <a:pt x="589" y="502"/>
                  </a:lnTo>
                  <a:lnTo>
                    <a:pt x="589" y="502"/>
                  </a:lnTo>
                  <a:lnTo>
                    <a:pt x="589" y="499"/>
                  </a:lnTo>
                  <a:lnTo>
                    <a:pt x="592" y="499"/>
                  </a:lnTo>
                  <a:lnTo>
                    <a:pt x="592" y="499"/>
                  </a:lnTo>
                  <a:lnTo>
                    <a:pt x="592" y="499"/>
                  </a:lnTo>
                  <a:lnTo>
                    <a:pt x="592" y="497"/>
                  </a:lnTo>
                  <a:lnTo>
                    <a:pt x="594" y="495"/>
                  </a:lnTo>
                  <a:lnTo>
                    <a:pt x="596" y="490"/>
                  </a:lnTo>
                  <a:lnTo>
                    <a:pt x="596" y="487"/>
                  </a:lnTo>
                  <a:lnTo>
                    <a:pt x="599" y="487"/>
                  </a:lnTo>
                  <a:lnTo>
                    <a:pt x="601" y="487"/>
                  </a:lnTo>
                  <a:lnTo>
                    <a:pt x="601" y="485"/>
                  </a:lnTo>
                  <a:lnTo>
                    <a:pt x="601" y="483"/>
                  </a:lnTo>
                  <a:lnTo>
                    <a:pt x="601" y="483"/>
                  </a:lnTo>
                  <a:lnTo>
                    <a:pt x="601" y="480"/>
                  </a:lnTo>
                  <a:lnTo>
                    <a:pt x="601" y="480"/>
                  </a:lnTo>
                  <a:lnTo>
                    <a:pt x="601" y="480"/>
                  </a:lnTo>
                  <a:lnTo>
                    <a:pt x="601" y="480"/>
                  </a:lnTo>
                  <a:lnTo>
                    <a:pt x="601" y="478"/>
                  </a:lnTo>
                  <a:lnTo>
                    <a:pt x="601" y="478"/>
                  </a:lnTo>
                  <a:lnTo>
                    <a:pt x="599" y="478"/>
                  </a:lnTo>
                  <a:lnTo>
                    <a:pt x="599" y="478"/>
                  </a:lnTo>
                  <a:lnTo>
                    <a:pt x="599" y="478"/>
                  </a:lnTo>
                  <a:lnTo>
                    <a:pt x="599" y="476"/>
                  </a:lnTo>
                  <a:lnTo>
                    <a:pt x="596" y="473"/>
                  </a:lnTo>
                  <a:lnTo>
                    <a:pt x="592" y="471"/>
                  </a:lnTo>
                  <a:lnTo>
                    <a:pt x="592" y="471"/>
                  </a:lnTo>
                  <a:lnTo>
                    <a:pt x="592" y="469"/>
                  </a:lnTo>
                  <a:lnTo>
                    <a:pt x="596" y="466"/>
                  </a:lnTo>
                  <a:lnTo>
                    <a:pt x="601" y="461"/>
                  </a:lnTo>
                  <a:lnTo>
                    <a:pt x="606" y="457"/>
                  </a:lnTo>
                  <a:lnTo>
                    <a:pt x="608" y="452"/>
                  </a:lnTo>
                  <a:lnTo>
                    <a:pt x="611" y="452"/>
                  </a:lnTo>
                  <a:lnTo>
                    <a:pt x="608" y="450"/>
                  </a:lnTo>
                  <a:lnTo>
                    <a:pt x="606" y="447"/>
                  </a:lnTo>
                  <a:lnTo>
                    <a:pt x="606" y="445"/>
                  </a:lnTo>
                  <a:lnTo>
                    <a:pt x="603" y="443"/>
                  </a:lnTo>
                  <a:lnTo>
                    <a:pt x="601" y="440"/>
                  </a:lnTo>
                  <a:lnTo>
                    <a:pt x="601" y="435"/>
                  </a:lnTo>
                  <a:lnTo>
                    <a:pt x="601" y="431"/>
                  </a:lnTo>
                  <a:lnTo>
                    <a:pt x="599" y="424"/>
                  </a:lnTo>
                  <a:lnTo>
                    <a:pt x="599" y="419"/>
                  </a:lnTo>
                  <a:lnTo>
                    <a:pt x="596" y="412"/>
                  </a:lnTo>
                  <a:lnTo>
                    <a:pt x="596" y="407"/>
                  </a:lnTo>
                  <a:lnTo>
                    <a:pt x="596" y="402"/>
                  </a:lnTo>
                  <a:lnTo>
                    <a:pt x="594" y="395"/>
                  </a:lnTo>
                  <a:lnTo>
                    <a:pt x="594" y="390"/>
                  </a:lnTo>
                  <a:lnTo>
                    <a:pt x="592" y="386"/>
                  </a:lnTo>
                  <a:lnTo>
                    <a:pt x="592" y="379"/>
                  </a:lnTo>
                  <a:lnTo>
                    <a:pt x="589" y="374"/>
                  </a:lnTo>
                  <a:lnTo>
                    <a:pt x="589" y="369"/>
                  </a:lnTo>
                  <a:lnTo>
                    <a:pt x="589" y="362"/>
                  </a:lnTo>
                  <a:lnTo>
                    <a:pt x="587" y="357"/>
                  </a:lnTo>
                  <a:lnTo>
                    <a:pt x="587" y="350"/>
                  </a:lnTo>
                  <a:lnTo>
                    <a:pt x="582" y="348"/>
                  </a:lnTo>
                  <a:lnTo>
                    <a:pt x="582" y="345"/>
                  </a:lnTo>
                  <a:lnTo>
                    <a:pt x="585" y="343"/>
                  </a:lnTo>
                  <a:lnTo>
                    <a:pt x="585" y="334"/>
                  </a:lnTo>
                  <a:lnTo>
                    <a:pt x="585" y="315"/>
                  </a:lnTo>
                  <a:lnTo>
                    <a:pt x="585" y="305"/>
                  </a:lnTo>
                  <a:lnTo>
                    <a:pt x="585" y="296"/>
                  </a:lnTo>
                  <a:lnTo>
                    <a:pt x="585" y="286"/>
                  </a:lnTo>
                  <a:lnTo>
                    <a:pt x="585" y="277"/>
                  </a:lnTo>
                  <a:lnTo>
                    <a:pt x="587" y="270"/>
                  </a:lnTo>
                  <a:lnTo>
                    <a:pt x="587" y="265"/>
                  </a:lnTo>
                  <a:lnTo>
                    <a:pt x="587" y="263"/>
                  </a:lnTo>
                  <a:lnTo>
                    <a:pt x="585" y="260"/>
                  </a:lnTo>
                  <a:lnTo>
                    <a:pt x="582" y="258"/>
                  </a:lnTo>
                  <a:lnTo>
                    <a:pt x="582" y="253"/>
                  </a:lnTo>
                  <a:lnTo>
                    <a:pt x="582" y="251"/>
                  </a:lnTo>
                  <a:lnTo>
                    <a:pt x="582" y="248"/>
                  </a:lnTo>
                  <a:lnTo>
                    <a:pt x="582" y="248"/>
                  </a:lnTo>
                  <a:lnTo>
                    <a:pt x="582" y="246"/>
                  </a:lnTo>
                  <a:lnTo>
                    <a:pt x="580" y="241"/>
                  </a:lnTo>
                  <a:lnTo>
                    <a:pt x="580" y="237"/>
                  </a:lnTo>
                  <a:lnTo>
                    <a:pt x="577" y="232"/>
                  </a:lnTo>
                  <a:lnTo>
                    <a:pt x="577" y="225"/>
                  </a:lnTo>
                  <a:lnTo>
                    <a:pt x="575" y="218"/>
                  </a:lnTo>
                  <a:lnTo>
                    <a:pt x="573" y="203"/>
                  </a:lnTo>
                  <a:lnTo>
                    <a:pt x="570" y="196"/>
                  </a:lnTo>
                  <a:lnTo>
                    <a:pt x="568" y="189"/>
                  </a:lnTo>
                  <a:lnTo>
                    <a:pt x="568" y="182"/>
                  </a:lnTo>
                  <a:lnTo>
                    <a:pt x="566" y="177"/>
                  </a:lnTo>
                  <a:lnTo>
                    <a:pt x="566" y="175"/>
                  </a:lnTo>
                  <a:lnTo>
                    <a:pt x="566" y="173"/>
                  </a:lnTo>
                  <a:lnTo>
                    <a:pt x="566" y="170"/>
                  </a:lnTo>
                  <a:lnTo>
                    <a:pt x="563" y="168"/>
                  </a:lnTo>
                  <a:lnTo>
                    <a:pt x="563" y="168"/>
                  </a:lnTo>
                  <a:lnTo>
                    <a:pt x="563" y="168"/>
                  </a:lnTo>
                  <a:lnTo>
                    <a:pt x="561" y="168"/>
                  </a:lnTo>
                  <a:lnTo>
                    <a:pt x="561" y="166"/>
                  </a:lnTo>
                  <a:lnTo>
                    <a:pt x="559" y="163"/>
                  </a:lnTo>
                  <a:lnTo>
                    <a:pt x="559" y="161"/>
                  </a:lnTo>
                  <a:lnTo>
                    <a:pt x="556" y="161"/>
                  </a:lnTo>
                  <a:lnTo>
                    <a:pt x="556" y="161"/>
                  </a:lnTo>
                  <a:lnTo>
                    <a:pt x="554" y="161"/>
                  </a:lnTo>
                  <a:lnTo>
                    <a:pt x="554" y="161"/>
                  </a:lnTo>
                  <a:lnTo>
                    <a:pt x="554" y="161"/>
                  </a:lnTo>
                  <a:lnTo>
                    <a:pt x="554" y="161"/>
                  </a:lnTo>
                  <a:lnTo>
                    <a:pt x="551" y="163"/>
                  </a:lnTo>
                  <a:lnTo>
                    <a:pt x="551" y="163"/>
                  </a:lnTo>
                  <a:lnTo>
                    <a:pt x="551" y="163"/>
                  </a:lnTo>
                  <a:lnTo>
                    <a:pt x="551" y="163"/>
                  </a:lnTo>
                  <a:lnTo>
                    <a:pt x="551" y="166"/>
                  </a:lnTo>
                  <a:lnTo>
                    <a:pt x="551" y="168"/>
                  </a:lnTo>
                  <a:lnTo>
                    <a:pt x="551" y="168"/>
                  </a:lnTo>
                  <a:lnTo>
                    <a:pt x="551" y="168"/>
                  </a:lnTo>
                  <a:lnTo>
                    <a:pt x="551" y="168"/>
                  </a:lnTo>
                  <a:lnTo>
                    <a:pt x="549" y="170"/>
                  </a:lnTo>
                  <a:lnTo>
                    <a:pt x="549" y="170"/>
                  </a:lnTo>
                  <a:lnTo>
                    <a:pt x="549" y="170"/>
                  </a:lnTo>
                  <a:lnTo>
                    <a:pt x="549" y="170"/>
                  </a:lnTo>
                  <a:lnTo>
                    <a:pt x="547" y="168"/>
                  </a:lnTo>
                  <a:lnTo>
                    <a:pt x="547" y="168"/>
                  </a:lnTo>
                  <a:lnTo>
                    <a:pt x="547" y="166"/>
                  </a:lnTo>
                  <a:lnTo>
                    <a:pt x="547" y="163"/>
                  </a:lnTo>
                  <a:lnTo>
                    <a:pt x="547" y="161"/>
                  </a:lnTo>
                  <a:lnTo>
                    <a:pt x="547" y="161"/>
                  </a:lnTo>
                  <a:lnTo>
                    <a:pt x="547" y="149"/>
                  </a:lnTo>
                  <a:lnTo>
                    <a:pt x="547" y="147"/>
                  </a:lnTo>
                  <a:lnTo>
                    <a:pt x="547" y="147"/>
                  </a:lnTo>
                  <a:lnTo>
                    <a:pt x="547" y="144"/>
                  </a:lnTo>
                  <a:lnTo>
                    <a:pt x="547" y="142"/>
                  </a:lnTo>
                  <a:lnTo>
                    <a:pt x="544" y="142"/>
                  </a:lnTo>
                  <a:lnTo>
                    <a:pt x="542" y="140"/>
                  </a:lnTo>
                  <a:lnTo>
                    <a:pt x="542" y="140"/>
                  </a:lnTo>
                  <a:lnTo>
                    <a:pt x="542" y="137"/>
                  </a:lnTo>
                  <a:lnTo>
                    <a:pt x="542" y="135"/>
                  </a:lnTo>
                  <a:lnTo>
                    <a:pt x="542" y="135"/>
                  </a:lnTo>
                  <a:lnTo>
                    <a:pt x="542" y="132"/>
                  </a:lnTo>
                  <a:lnTo>
                    <a:pt x="540" y="132"/>
                  </a:lnTo>
                  <a:lnTo>
                    <a:pt x="540" y="130"/>
                  </a:lnTo>
                  <a:lnTo>
                    <a:pt x="537" y="128"/>
                  </a:lnTo>
                  <a:lnTo>
                    <a:pt x="537" y="125"/>
                  </a:lnTo>
                  <a:lnTo>
                    <a:pt x="535" y="121"/>
                  </a:lnTo>
                  <a:lnTo>
                    <a:pt x="535" y="118"/>
                  </a:lnTo>
                  <a:lnTo>
                    <a:pt x="535" y="116"/>
                  </a:lnTo>
                  <a:lnTo>
                    <a:pt x="535" y="116"/>
                  </a:lnTo>
                  <a:lnTo>
                    <a:pt x="535" y="116"/>
                  </a:lnTo>
                  <a:lnTo>
                    <a:pt x="533" y="116"/>
                  </a:lnTo>
                  <a:lnTo>
                    <a:pt x="533" y="116"/>
                  </a:lnTo>
                  <a:lnTo>
                    <a:pt x="533" y="118"/>
                  </a:lnTo>
                  <a:lnTo>
                    <a:pt x="530" y="114"/>
                  </a:lnTo>
                  <a:lnTo>
                    <a:pt x="530" y="99"/>
                  </a:lnTo>
                  <a:lnTo>
                    <a:pt x="528" y="97"/>
                  </a:lnTo>
                  <a:lnTo>
                    <a:pt x="530" y="95"/>
                  </a:lnTo>
                  <a:lnTo>
                    <a:pt x="535" y="87"/>
                  </a:lnTo>
                  <a:lnTo>
                    <a:pt x="535" y="85"/>
                  </a:lnTo>
                  <a:lnTo>
                    <a:pt x="533" y="83"/>
                  </a:lnTo>
                  <a:lnTo>
                    <a:pt x="533" y="83"/>
                  </a:lnTo>
                  <a:lnTo>
                    <a:pt x="533" y="78"/>
                  </a:lnTo>
                  <a:lnTo>
                    <a:pt x="530" y="76"/>
                  </a:lnTo>
                  <a:lnTo>
                    <a:pt x="530" y="73"/>
                  </a:lnTo>
                  <a:lnTo>
                    <a:pt x="528" y="73"/>
                  </a:lnTo>
                  <a:lnTo>
                    <a:pt x="528" y="73"/>
                  </a:lnTo>
                  <a:lnTo>
                    <a:pt x="528" y="66"/>
                  </a:lnTo>
                  <a:lnTo>
                    <a:pt x="525" y="66"/>
                  </a:lnTo>
                  <a:lnTo>
                    <a:pt x="525" y="66"/>
                  </a:lnTo>
                  <a:lnTo>
                    <a:pt x="525" y="69"/>
                  </a:lnTo>
                  <a:lnTo>
                    <a:pt x="525" y="71"/>
                  </a:lnTo>
                  <a:lnTo>
                    <a:pt x="525" y="73"/>
                  </a:lnTo>
                  <a:lnTo>
                    <a:pt x="525" y="71"/>
                  </a:lnTo>
                  <a:lnTo>
                    <a:pt x="523" y="69"/>
                  </a:lnTo>
                  <a:lnTo>
                    <a:pt x="523" y="69"/>
                  </a:lnTo>
                  <a:lnTo>
                    <a:pt x="525" y="66"/>
                  </a:lnTo>
                  <a:lnTo>
                    <a:pt x="525" y="64"/>
                  </a:lnTo>
                  <a:lnTo>
                    <a:pt x="523" y="64"/>
                  </a:lnTo>
                  <a:lnTo>
                    <a:pt x="521" y="61"/>
                  </a:lnTo>
                  <a:lnTo>
                    <a:pt x="523" y="59"/>
                  </a:lnTo>
                  <a:lnTo>
                    <a:pt x="523" y="57"/>
                  </a:lnTo>
                  <a:lnTo>
                    <a:pt x="521" y="54"/>
                  </a:lnTo>
                  <a:lnTo>
                    <a:pt x="521" y="54"/>
                  </a:lnTo>
                  <a:lnTo>
                    <a:pt x="518" y="54"/>
                  </a:lnTo>
                  <a:lnTo>
                    <a:pt x="518" y="52"/>
                  </a:lnTo>
                  <a:lnTo>
                    <a:pt x="516" y="50"/>
                  </a:lnTo>
                  <a:lnTo>
                    <a:pt x="516" y="47"/>
                  </a:lnTo>
                  <a:lnTo>
                    <a:pt x="516" y="47"/>
                  </a:lnTo>
                  <a:lnTo>
                    <a:pt x="516" y="47"/>
                  </a:lnTo>
                  <a:lnTo>
                    <a:pt x="516" y="47"/>
                  </a:lnTo>
                  <a:lnTo>
                    <a:pt x="516" y="45"/>
                  </a:lnTo>
                  <a:lnTo>
                    <a:pt x="514" y="45"/>
                  </a:lnTo>
                  <a:lnTo>
                    <a:pt x="516" y="43"/>
                  </a:lnTo>
                  <a:lnTo>
                    <a:pt x="516" y="40"/>
                  </a:lnTo>
                  <a:lnTo>
                    <a:pt x="514" y="38"/>
                  </a:lnTo>
                  <a:lnTo>
                    <a:pt x="514" y="35"/>
                  </a:lnTo>
                  <a:lnTo>
                    <a:pt x="514" y="35"/>
                  </a:lnTo>
                  <a:lnTo>
                    <a:pt x="516" y="35"/>
                  </a:lnTo>
                  <a:lnTo>
                    <a:pt x="516" y="35"/>
                  </a:lnTo>
                  <a:lnTo>
                    <a:pt x="518" y="38"/>
                  </a:lnTo>
                  <a:lnTo>
                    <a:pt x="518" y="38"/>
                  </a:lnTo>
                  <a:lnTo>
                    <a:pt x="518" y="35"/>
                  </a:lnTo>
                  <a:lnTo>
                    <a:pt x="518" y="35"/>
                  </a:lnTo>
                  <a:lnTo>
                    <a:pt x="518" y="33"/>
                  </a:lnTo>
                  <a:lnTo>
                    <a:pt x="516" y="33"/>
                  </a:lnTo>
                  <a:lnTo>
                    <a:pt x="516" y="33"/>
                  </a:lnTo>
                  <a:lnTo>
                    <a:pt x="514" y="31"/>
                  </a:lnTo>
                  <a:lnTo>
                    <a:pt x="514" y="31"/>
                  </a:lnTo>
                  <a:lnTo>
                    <a:pt x="514" y="31"/>
                  </a:lnTo>
                  <a:lnTo>
                    <a:pt x="514" y="28"/>
                  </a:lnTo>
                  <a:lnTo>
                    <a:pt x="516" y="28"/>
                  </a:lnTo>
                  <a:lnTo>
                    <a:pt x="516" y="28"/>
                  </a:lnTo>
                  <a:lnTo>
                    <a:pt x="516" y="28"/>
                  </a:lnTo>
                  <a:lnTo>
                    <a:pt x="516" y="26"/>
                  </a:lnTo>
                  <a:lnTo>
                    <a:pt x="516" y="24"/>
                  </a:lnTo>
                  <a:lnTo>
                    <a:pt x="516" y="24"/>
                  </a:lnTo>
                  <a:lnTo>
                    <a:pt x="514" y="21"/>
                  </a:lnTo>
                  <a:lnTo>
                    <a:pt x="514" y="21"/>
                  </a:lnTo>
                  <a:lnTo>
                    <a:pt x="514" y="19"/>
                  </a:lnTo>
                  <a:lnTo>
                    <a:pt x="514" y="16"/>
                  </a:lnTo>
                  <a:lnTo>
                    <a:pt x="514" y="12"/>
                  </a:lnTo>
                  <a:lnTo>
                    <a:pt x="511" y="9"/>
                  </a:lnTo>
                  <a:lnTo>
                    <a:pt x="511" y="7"/>
                  </a:lnTo>
                  <a:lnTo>
                    <a:pt x="511" y="7"/>
                  </a:lnTo>
                  <a:lnTo>
                    <a:pt x="514" y="7"/>
                  </a:lnTo>
                  <a:lnTo>
                    <a:pt x="514" y="7"/>
                  </a:lnTo>
                  <a:lnTo>
                    <a:pt x="514" y="5"/>
                  </a:lnTo>
                  <a:lnTo>
                    <a:pt x="514" y="5"/>
                  </a:lnTo>
                  <a:lnTo>
                    <a:pt x="514" y="2"/>
                  </a:lnTo>
                  <a:lnTo>
                    <a:pt x="511" y="0"/>
                  </a:lnTo>
                  <a:lnTo>
                    <a:pt x="511" y="0"/>
                  </a:lnTo>
                  <a:lnTo>
                    <a:pt x="509" y="0"/>
                  </a:lnTo>
                  <a:lnTo>
                    <a:pt x="499" y="2"/>
                  </a:lnTo>
                  <a:lnTo>
                    <a:pt x="490" y="5"/>
                  </a:lnTo>
                  <a:lnTo>
                    <a:pt x="483" y="7"/>
                  </a:lnTo>
                  <a:lnTo>
                    <a:pt x="473" y="9"/>
                  </a:lnTo>
                  <a:lnTo>
                    <a:pt x="464" y="12"/>
                  </a:lnTo>
                  <a:lnTo>
                    <a:pt x="454" y="14"/>
                  </a:lnTo>
                  <a:lnTo>
                    <a:pt x="447" y="16"/>
                  </a:lnTo>
                  <a:lnTo>
                    <a:pt x="438" y="19"/>
                  </a:lnTo>
                  <a:lnTo>
                    <a:pt x="428" y="21"/>
                  </a:lnTo>
                  <a:lnTo>
                    <a:pt x="419" y="24"/>
                  </a:lnTo>
                  <a:lnTo>
                    <a:pt x="412" y="24"/>
                  </a:lnTo>
                  <a:lnTo>
                    <a:pt x="402" y="26"/>
                  </a:lnTo>
                  <a:lnTo>
                    <a:pt x="393" y="28"/>
                  </a:lnTo>
                  <a:lnTo>
                    <a:pt x="393" y="28"/>
                  </a:lnTo>
                  <a:lnTo>
                    <a:pt x="391" y="31"/>
                  </a:lnTo>
                  <a:lnTo>
                    <a:pt x="379" y="31"/>
                  </a:lnTo>
                  <a:lnTo>
                    <a:pt x="376" y="31"/>
                  </a:lnTo>
                  <a:lnTo>
                    <a:pt x="374" y="33"/>
                  </a:lnTo>
                  <a:lnTo>
                    <a:pt x="372" y="35"/>
                  </a:lnTo>
                  <a:lnTo>
                    <a:pt x="367" y="38"/>
                  </a:lnTo>
                  <a:lnTo>
                    <a:pt x="367" y="40"/>
                  </a:lnTo>
                  <a:lnTo>
                    <a:pt x="362" y="43"/>
                  </a:lnTo>
                  <a:lnTo>
                    <a:pt x="362" y="45"/>
                  </a:lnTo>
                  <a:lnTo>
                    <a:pt x="357" y="47"/>
                  </a:lnTo>
                  <a:lnTo>
                    <a:pt x="346" y="57"/>
                  </a:lnTo>
                  <a:lnTo>
                    <a:pt x="341" y="64"/>
                  </a:lnTo>
                  <a:lnTo>
                    <a:pt x="334" y="76"/>
                  </a:lnTo>
                  <a:lnTo>
                    <a:pt x="324" y="87"/>
                  </a:lnTo>
                  <a:lnTo>
                    <a:pt x="315" y="99"/>
                  </a:lnTo>
                  <a:lnTo>
                    <a:pt x="313" y="106"/>
                  </a:lnTo>
                  <a:lnTo>
                    <a:pt x="310" y="111"/>
                  </a:lnTo>
                  <a:lnTo>
                    <a:pt x="310" y="111"/>
                  </a:lnTo>
                  <a:lnTo>
                    <a:pt x="310" y="111"/>
                  </a:lnTo>
                  <a:lnTo>
                    <a:pt x="310" y="111"/>
                  </a:lnTo>
                  <a:lnTo>
                    <a:pt x="313" y="114"/>
                  </a:lnTo>
                  <a:lnTo>
                    <a:pt x="313" y="116"/>
                  </a:lnTo>
                  <a:lnTo>
                    <a:pt x="313" y="118"/>
                  </a:lnTo>
                  <a:lnTo>
                    <a:pt x="308" y="123"/>
                  </a:lnTo>
                  <a:lnTo>
                    <a:pt x="308" y="123"/>
                  </a:lnTo>
                  <a:lnTo>
                    <a:pt x="308" y="123"/>
                  </a:lnTo>
                  <a:lnTo>
                    <a:pt x="308" y="125"/>
                  </a:lnTo>
                  <a:lnTo>
                    <a:pt x="308" y="125"/>
                  </a:lnTo>
                  <a:lnTo>
                    <a:pt x="305" y="125"/>
                  </a:lnTo>
                  <a:lnTo>
                    <a:pt x="303" y="128"/>
                  </a:lnTo>
                  <a:lnTo>
                    <a:pt x="301" y="130"/>
                  </a:lnTo>
                  <a:lnTo>
                    <a:pt x="301" y="130"/>
                  </a:lnTo>
                  <a:lnTo>
                    <a:pt x="291" y="142"/>
                  </a:lnTo>
                  <a:lnTo>
                    <a:pt x="282" y="151"/>
                  </a:lnTo>
                  <a:lnTo>
                    <a:pt x="268" y="166"/>
                  </a:lnTo>
                  <a:lnTo>
                    <a:pt x="268" y="166"/>
                  </a:lnTo>
                  <a:lnTo>
                    <a:pt x="268" y="170"/>
                  </a:lnTo>
                  <a:lnTo>
                    <a:pt x="270" y="170"/>
                  </a:lnTo>
                  <a:lnTo>
                    <a:pt x="272" y="170"/>
                  </a:lnTo>
                  <a:lnTo>
                    <a:pt x="272" y="170"/>
                  </a:lnTo>
                  <a:lnTo>
                    <a:pt x="275" y="173"/>
                  </a:lnTo>
                  <a:lnTo>
                    <a:pt x="275" y="173"/>
                  </a:lnTo>
                  <a:lnTo>
                    <a:pt x="275" y="175"/>
                  </a:lnTo>
                  <a:lnTo>
                    <a:pt x="275" y="175"/>
                  </a:lnTo>
                  <a:lnTo>
                    <a:pt x="275" y="175"/>
                  </a:lnTo>
                  <a:lnTo>
                    <a:pt x="277" y="175"/>
                  </a:lnTo>
                  <a:lnTo>
                    <a:pt x="277" y="175"/>
                  </a:lnTo>
                  <a:lnTo>
                    <a:pt x="277" y="173"/>
                  </a:lnTo>
                  <a:lnTo>
                    <a:pt x="277" y="170"/>
                  </a:lnTo>
                  <a:lnTo>
                    <a:pt x="282" y="168"/>
                  </a:lnTo>
                  <a:lnTo>
                    <a:pt x="284" y="168"/>
                  </a:lnTo>
                  <a:lnTo>
                    <a:pt x="287" y="168"/>
                  </a:lnTo>
                  <a:lnTo>
                    <a:pt x="289" y="168"/>
                  </a:lnTo>
                  <a:lnTo>
                    <a:pt x="289" y="170"/>
                  </a:lnTo>
                  <a:lnTo>
                    <a:pt x="289" y="170"/>
                  </a:lnTo>
                  <a:lnTo>
                    <a:pt x="289" y="170"/>
                  </a:lnTo>
                  <a:lnTo>
                    <a:pt x="289" y="170"/>
                  </a:lnTo>
                  <a:lnTo>
                    <a:pt x="289" y="170"/>
                  </a:lnTo>
                  <a:lnTo>
                    <a:pt x="289" y="170"/>
                  </a:lnTo>
                  <a:lnTo>
                    <a:pt x="291" y="168"/>
                  </a:lnTo>
                  <a:lnTo>
                    <a:pt x="291" y="170"/>
                  </a:lnTo>
                  <a:lnTo>
                    <a:pt x="289" y="173"/>
                  </a:lnTo>
                  <a:lnTo>
                    <a:pt x="289" y="175"/>
                  </a:lnTo>
                  <a:lnTo>
                    <a:pt x="287" y="175"/>
                  </a:lnTo>
                  <a:lnTo>
                    <a:pt x="284" y="177"/>
                  </a:lnTo>
                  <a:lnTo>
                    <a:pt x="284" y="180"/>
                  </a:lnTo>
                  <a:lnTo>
                    <a:pt x="284" y="180"/>
                  </a:lnTo>
                  <a:lnTo>
                    <a:pt x="291" y="177"/>
                  </a:lnTo>
                  <a:lnTo>
                    <a:pt x="294" y="177"/>
                  </a:lnTo>
                  <a:lnTo>
                    <a:pt x="294" y="175"/>
                  </a:lnTo>
                  <a:lnTo>
                    <a:pt x="296" y="173"/>
                  </a:lnTo>
                  <a:lnTo>
                    <a:pt x="298" y="173"/>
                  </a:lnTo>
                  <a:lnTo>
                    <a:pt x="298" y="175"/>
                  </a:lnTo>
                  <a:lnTo>
                    <a:pt x="298" y="175"/>
                  </a:lnTo>
                  <a:lnTo>
                    <a:pt x="298" y="177"/>
                  </a:lnTo>
                  <a:lnTo>
                    <a:pt x="296" y="180"/>
                  </a:lnTo>
                  <a:lnTo>
                    <a:pt x="294" y="180"/>
                  </a:lnTo>
                  <a:lnTo>
                    <a:pt x="294" y="182"/>
                  </a:lnTo>
                  <a:lnTo>
                    <a:pt x="291" y="182"/>
                  </a:lnTo>
                  <a:lnTo>
                    <a:pt x="294" y="185"/>
                  </a:lnTo>
                  <a:lnTo>
                    <a:pt x="294" y="187"/>
                  </a:lnTo>
                  <a:lnTo>
                    <a:pt x="291" y="189"/>
                  </a:lnTo>
                  <a:lnTo>
                    <a:pt x="289" y="192"/>
                  </a:lnTo>
                  <a:lnTo>
                    <a:pt x="287" y="194"/>
                  </a:lnTo>
                  <a:lnTo>
                    <a:pt x="284" y="194"/>
                  </a:lnTo>
                  <a:lnTo>
                    <a:pt x="284" y="192"/>
                  </a:lnTo>
                  <a:lnTo>
                    <a:pt x="287" y="189"/>
                  </a:lnTo>
                  <a:lnTo>
                    <a:pt x="282" y="192"/>
                  </a:lnTo>
                  <a:lnTo>
                    <a:pt x="279" y="194"/>
                  </a:lnTo>
                  <a:lnTo>
                    <a:pt x="279" y="196"/>
                  </a:lnTo>
                  <a:lnTo>
                    <a:pt x="279" y="196"/>
                  </a:lnTo>
                  <a:lnTo>
                    <a:pt x="282" y="196"/>
                  </a:lnTo>
                  <a:lnTo>
                    <a:pt x="284" y="199"/>
                  </a:lnTo>
                  <a:lnTo>
                    <a:pt x="284" y="199"/>
                  </a:lnTo>
                  <a:lnTo>
                    <a:pt x="287" y="199"/>
                  </a:lnTo>
                  <a:lnTo>
                    <a:pt x="287" y="199"/>
                  </a:lnTo>
                  <a:lnTo>
                    <a:pt x="287" y="201"/>
                  </a:lnTo>
                  <a:lnTo>
                    <a:pt x="287" y="201"/>
                  </a:lnTo>
                  <a:lnTo>
                    <a:pt x="287" y="201"/>
                  </a:lnTo>
                  <a:lnTo>
                    <a:pt x="289" y="203"/>
                  </a:lnTo>
                  <a:lnTo>
                    <a:pt x="291" y="208"/>
                  </a:lnTo>
                  <a:lnTo>
                    <a:pt x="291" y="208"/>
                  </a:lnTo>
                  <a:lnTo>
                    <a:pt x="291" y="211"/>
                  </a:lnTo>
                  <a:lnTo>
                    <a:pt x="291" y="213"/>
                  </a:lnTo>
                  <a:lnTo>
                    <a:pt x="294" y="218"/>
                  </a:lnTo>
                  <a:lnTo>
                    <a:pt x="294" y="220"/>
                  </a:lnTo>
                  <a:lnTo>
                    <a:pt x="294" y="218"/>
                  </a:lnTo>
                  <a:lnTo>
                    <a:pt x="294" y="215"/>
                  </a:lnTo>
                  <a:lnTo>
                    <a:pt x="296" y="215"/>
                  </a:lnTo>
                  <a:lnTo>
                    <a:pt x="296" y="215"/>
                  </a:lnTo>
                  <a:lnTo>
                    <a:pt x="294" y="222"/>
                  </a:lnTo>
                  <a:lnTo>
                    <a:pt x="294" y="225"/>
                  </a:lnTo>
                  <a:lnTo>
                    <a:pt x="298" y="227"/>
                  </a:lnTo>
                  <a:lnTo>
                    <a:pt x="296" y="227"/>
                  </a:lnTo>
                  <a:lnTo>
                    <a:pt x="294" y="234"/>
                  </a:lnTo>
                  <a:lnTo>
                    <a:pt x="291" y="234"/>
                  </a:lnTo>
                  <a:lnTo>
                    <a:pt x="287" y="237"/>
                  </a:lnTo>
                  <a:lnTo>
                    <a:pt x="284" y="237"/>
                  </a:lnTo>
                  <a:lnTo>
                    <a:pt x="279" y="237"/>
                  </a:lnTo>
                  <a:lnTo>
                    <a:pt x="277" y="237"/>
                  </a:lnTo>
                  <a:lnTo>
                    <a:pt x="275" y="244"/>
                  </a:lnTo>
                  <a:lnTo>
                    <a:pt x="272" y="244"/>
                  </a:lnTo>
                  <a:lnTo>
                    <a:pt x="263" y="251"/>
                  </a:lnTo>
                  <a:lnTo>
                    <a:pt x="261" y="253"/>
                  </a:lnTo>
                  <a:lnTo>
                    <a:pt x="258" y="258"/>
                  </a:lnTo>
                  <a:lnTo>
                    <a:pt x="256" y="265"/>
                  </a:lnTo>
                  <a:lnTo>
                    <a:pt x="253" y="265"/>
                  </a:lnTo>
                  <a:lnTo>
                    <a:pt x="251" y="265"/>
                  </a:lnTo>
                  <a:lnTo>
                    <a:pt x="251" y="267"/>
                  </a:lnTo>
                  <a:lnTo>
                    <a:pt x="251" y="267"/>
                  </a:lnTo>
                  <a:lnTo>
                    <a:pt x="246" y="270"/>
                  </a:lnTo>
                  <a:lnTo>
                    <a:pt x="237" y="274"/>
                  </a:lnTo>
                  <a:lnTo>
                    <a:pt x="237" y="274"/>
                  </a:lnTo>
                  <a:lnTo>
                    <a:pt x="237" y="277"/>
                  </a:lnTo>
                  <a:lnTo>
                    <a:pt x="237" y="277"/>
                  </a:lnTo>
                  <a:lnTo>
                    <a:pt x="237" y="277"/>
                  </a:lnTo>
                  <a:lnTo>
                    <a:pt x="237" y="279"/>
                  </a:lnTo>
                  <a:lnTo>
                    <a:pt x="237" y="279"/>
                  </a:lnTo>
                  <a:lnTo>
                    <a:pt x="237" y="279"/>
                  </a:lnTo>
                  <a:lnTo>
                    <a:pt x="237" y="279"/>
                  </a:lnTo>
                  <a:lnTo>
                    <a:pt x="237" y="282"/>
                  </a:lnTo>
                  <a:lnTo>
                    <a:pt x="234" y="282"/>
                  </a:lnTo>
                  <a:lnTo>
                    <a:pt x="234" y="282"/>
                  </a:lnTo>
                  <a:lnTo>
                    <a:pt x="232" y="279"/>
                  </a:lnTo>
                  <a:lnTo>
                    <a:pt x="232" y="279"/>
                  </a:lnTo>
                  <a:lnTo>
                    <a:pt x="232" y="279"/>
                  </a:lnTo>
                  <a:lnTo>
                    <a:pt x="232" y="277"/>
                  </a:lnTo>
                  <a:lnTo>
                    <a:pt x="197" y="284"/>
                  </a:lnTo>
                  <a:lnTo>
                    <a:pt x="194" y="286"/>
                  </a:lnTo>
                  <a:lnTo>
                    <a:pt x="182" y="291"/>
                  </a:lnTo>
                  <a:lnTo>
                    <a:pt x="178" y="293"/>
                  </a:lnTo>
                  <a:lnTo>
                    <a:pt x="175" y="291"/>
                  </a:lnTo>
                  <a:lnTo>
                    <a:pt x="166" y="286"/>
                  </a:lnTo>
                  <a:lnTo>
                    <a:pt x="166" y="286"/>
                  </a:lnTo>
                  <a:lnTo>
                    <a:pt x="164" y="286"/>
                  </a:lnTo>
                  <a:lnTo>
                    <a:pt x="164" y="286"/>
                  </a:lnTo>
                  <a:lnTo>
                    <a:pt x="161" y="284"/>
                  </a:lnTo>
                  <a:lnTo>
                    <a:pt x="128" y="286"/>
                  </a:lnTo>
                  <a:lnTo>
                    <a:pt x="116" y="289"/>
                  </a:lnTo>
                  <a:lnTo>
                    <a:pt x="102" y="291"/>
                  </a:lnTo>
                  <a:lnTo>
                    <a:pt x="76" y="301"/>
                  </a:lnTo>
                  <a:lnTo>
                    <a:pt x="69" y="305"/>
                  </a:lnTo>
                  <a:lnTo>
                    <a:pt x="59" y="308"/>
                  </a:lnTo>
                  <a:lnTo>
                    <a:pt x="50" y="315"/>
                  </a:lnTo>
                  <a:lnTo>
                    <a:pt x="43" y="317"/>
                  </a:lnTo>
                  <a:lnTo>
                    <a:pt x="45" y="319"/>
                  </a:lnTo>
                  <a:lnTo>
                    <a:pt x="48" y="329"/>
                  </a:lnTo>
                  <a:lnTo>
                    <a:pt x="48" y="331"/>
                  </a:lnTo>
                  <a:lnTo>
                    <a:pt x="48" y="331"/>
                  </a:lnTo>
                  <a:lnTo>
                    <a:pt x="48" y="334"/>
                  </a:lnTo>
                  <a:lnTo>
                    <a:pt x="45" y="334"/>
                  </a:lnTo>
                  <a:lnTo>
                    <a:pt x="45" y="336"/>
                  </a:lnTo>
                  <a:lnTo>
                    <a:pt x="48" y="338"/>
                  </a:lnTo>
                  <a:lnTo>
                    <a:pt x="48" y="338"/>
                  </a:lnTo>
                  <a:lnTo>
                    <a:pt x="50" y="338"/>
                  </a:lnTo>
                  <a:lnTo>
                    <a:pt x="62" y="338"/>
                  </a:lnTo>
                  <a:lnTo>
                    <a:pt x="64" y="341"/>
                  </a:lnTo>
                  <a:lnTo>
                    <a:pt x="64" y="343"/>
                  </a:lnTo>
                  <a:lnTo>
                    <a:pt x="62" y="348"/>
                  </a:lnTo>
                  <a:lnTo>
                    <a:pt x="62" y="350"/>
                  </a:lnTo>
                  <a:lnTo>
                    <a:pt x="62" y="350"/>
                  </a:lnTo>
                  <a:lnTo>
                    <a:pt x="64" y="353"/>
                  </a:lnTo>
                  <a:lnTo>
                    <a:pt x="64" y="353"/>
                  </a:lnTo>
                  <a:lnTo>
                    <a:pt x="67" y="357"/>
                  </a:lnTo>
                  <a:lnTo>
                    <a:pt x="67" y="360"/>
                  </a:lnTo>
                  <a:lnTo>
                    <a:pt x="69" y="362"/>
                  </a:lnTo>
                  <a:lnTo>
                    <a:pt x="71" y="364"/>
                  </a:lnTo>
                  <a:lnTo>
                    <a:pt x="71" y="364"/>
                  </a:lnTo>
                  <a:lnTo>
                    <a:pt x="71" y="367"/>
                  </a:lnTo>
                  <a:lnTo>
                    <a:pt x="71" y="372"/>
                  </a:lnTo>
                  <a:lnTo>
                    <a:pt x="71" y="374"/>
                  </a:lnTo>
                  <a:lnTo>
                    <a:pt x="69" y="374"/>
                  </a:lnTo>
                  <a:lnTo>
                    <a:pt x="69" y="376"/>
                  </a:lnTo>
                  <a:lnTo>
                    <a:pt x="62" y="381"/>
                  </a:lnTo>
                  <a:lnTo>
                    <a:pt x="59" y="383"/>
                  </a:lnTo>
                  <a:lnTo>
                    <a:pt x="57" y="388"/>
                  </a:lnTo>
                  <a:lnTo>
                    <a:pt x="55" y="393"/>
                  </a:lnTo>
                  <a:lnTo>
                    <a:pt x="55" y="395"/>
                  </a:lnTo>
                  <a:lnTo>
                    <a:pt x="52" y="395"/>
                  </a:lnTo>
                  <a:lnTo>
                    <a:pt x="52" y="395"/>
                  </a:lnTo>
                  <a:lnTo>
                    <a:pt x="52" y="400"/>
                  </a:lnTo>
                  <a:lnTo>
                    <a:pt x="50" y="402"/>
                  </a:lnTo>
                  <a:lnTo>
                    <a:pt x="50" y="402"/>
                  </a:lnTo>
                  <a:lnTo>
                    <a:pt x="50" y="402"/>
                  </a:lnTo>
                  <a:lnTo>
                    <a:pt x="43" y="407"/>
                  </a:lnTo>
                  <a:lnTo>
                    <a:pt x="43" y="409"/>
                  </a:lnTo>
                  <a:lnTo>
                    <a:pt x="38" y="414"/>
                  </a:lnTo>
                  <a:lnTo>
                    <a:pt x="33" y="416"/>
                  </a:lnTo>
                  <a:lnTo>
                    <a:pt x="33" y="416"/>
                  </a:lnTo>
                  <a:lnTo>
                    <a:pt x="31" y="416"/>
                  </a:lnTo>
                  <a:lnTo>
                    <a:pt x="31" y="419"/>
                  </a:lnTo>
                  <a:lnTo>
                    <a:pt x="31" y="419"/>
                  </a:lnTo>
                  <a:lnTo>
                    <a:pt x="29" y="421"/>
                  </a:lnTo>
                  <a:lnTo>
                    <a:pt x="24" y="428"/>
                  </a:lnTo>
                  <a:lnTo>
                    <a:pt x="22" y="433"/>
                  </a:lnTo>
                  <a:lnTo>
                    <a:pt x="19" y="433"/>
                  </a:lnTo>
                  <a:lnTo>
                    <a:pt x="17" y="435"/>
                  </a:lnTo>
                  <a:lnTo>
                    <a:pt x="12" y="440"/>
                  </a:lnTo>
                  <a:lnTo>
                    <a:pt x="5" y="445"/>
                  </a:lnTo>
                  <a:lnTo>
                    <a:pt x="3" y="447"/>
                  </a:lnTo>
                  <a:lnTo>
                    <a:pt x="3" y="450"/>
                  </a:lnTo>
                  <a:lnTo>
                    <a:pt x="0" y="450"/>
                  </a:lnTo>
                  <a:lnTo>
                    <a:pt x="0" y="450"/>
                  </a:lnTo>
                  <a:lnTo>
                    <a:pt x="3" y="454"/>
                  </a:lnTo>
                  <a:lnTo>
                    <a:pt x="3" y="457"/>
                  </a:lnTo>
                  <a:lnTo>
                    <a:pt x="3" y="461"/>
                  </a:lnTo>
                  <a:lnTo>
                    <a:pt x="3" y="464"/>
                  </a:lnTo>
                  <a:lnTo>
                    <a:pt x="5" y="469"/>
                  </a:lnTo>
                  <a:lnTo>
                    <a:pt x="5" y="471"/>
                  </a:lnTo>
                  <a:lnTo>
                    <a:pt x="5" y="476"/>
                  </a:lnTo>
                  <a:lnTo>
                    <a:pt x="7" y="478"/>
                  </a:lnTo>
                  <a:lnTo>
                    <a:pt x="7" y="483"/>
                  </a:lnTo>
                  <a:lnTo>
                    <a:pt x="10" y="483"/>
                  </a:lnTo>
                  <a:lnTo>
                    <a:pt x="24" y="480"/>
                  </a:lnTo>
                  <a:lnTo>
                    <a:pt x="36" y="478"/>
                  </a:lnTo>
                  <a:lnTo>
                    <a:pt x="48" y="476"/>
                  </a:lnTo>
                  <a:lnTo>
                    <a:pt x="62" y="473"/>
                  </a:lnTo>
                  <a:lnTo>
                    <a:pt x="74" y="471"/>
                  </a:lnTo>
                  <a:lnTo>
                    <a:pt x="85" y="469"/>
                  </a:lnTo>
                  <a:lnTo>
                    <a:pt x="100" y="466"/>
                  </a:lnTo>
                  <a:lnTo>
                    <a:pt x="111" y="461"/>
                  </a:lnTo>
                  <a:lnTo>
                    <a:pt x="123" y="459"/>
                  </a:lnTo>
                  <a:lnTo>
                    <a:pt x="138" y="457"/>
                  </a:lnTo>
                  <a:lnTo>
                    <a:pt x="149" y="454"/>
                  </a:lnTo>
                  <a:lnTo>
                    <a:pt x="161" y="452"/>
                  </a:lnTo>
                  <a:lnTo>
                    <a:pt x="175" y="450"/>
                  </a:lnTo>
                  <a:lnTo>
                    <a:pt x="187" y="447"/>
                  </a:lnTo>
                  <a:lnTo>
                    <a:pt x="199" y="445"/>
                  </a:lnTo>
                  <a:lnTo>
                    <a:pt x="213" y="443"/>
                  </a:lnTo>
                  <a:lnTo>
                    <a:pt x="225" y="440"/>
                  </a:lnTo>
                  <a:lnTo>
                    <a:pt x="237" y="438"/>
                  </a:lnTo>
                  <a:lnTo>
                    <a:pt x="251" y="435"/>
                  </a:lnTo>
                  <a:lnTo>
                    <a:pt x="263" y="433"/>
                  </a:lnTo>
                  <a:lnTo>
                    <a:pt x="275" y="428"/>
                  </a:lnTo>
                  <a:lnTo>
                    <a:pt x="289" y="426"/>
                  </a:lnTo>
                  <a:lnTo>
                    <a:pt x="301" y="424"/>
                  </a:lnTo>
                  <a:lnTo>
                    <a:pt x="313" y="421"/>
                  </a:lnTo>
                  <a:lnTo>
                    <a:pt x="327" y="419"/>
                  </a:lnTo>
                  <a:lnTo>
                    <a:pt x="339" y="416"/>
                  </a:lnTo>
                  <a:lnTo>
                    <a:pt x="350" y="414"/>
                  </a:lnTo>
                  <a:lnTo>
                    <a:pt x="365" y="409"/>
                  </a:lnTo>
                  <a:lnTo>
                    <a:pt x="376" y="407"/>
                  </a:lnTo>
                  <a:lnTo>
                    <a:pt x="388" y="405"/>
                  </a:lnTo>
                  <a:lnTo>
                    <a:pt x="402" y="402"/>
                  </a:lnTo>
                  <a:lnTo>
                    <a:pt x="414" y="400"/>
                  </a:lnTo>
                  <a:lnTo>
                    <a:pt x="417" y="398"/>
                  </a:lnTo>
                  <a:lnTo>
                    <a:pt x="417" y="398"/>
                  </a:lnTo>
                  <a:lnTo>
                    <a:pt x="417" y="400"/>
                  </a:lnTo>
                  <a:lnTo>
                    <a:pt x="419" y="402"/>
                  </a:lnTo>
                  <a:lnTo>
                    <a:pt x="424" y="402"/>
                  </a:lnTo>
                  <a:lnTo>
                    <a:pt x="426" y="402"/>
                  </a:lnTo>
                  <a:lnTo>
                    <a:pt x="426" y="405"/>
                  </a:lnTo>
                  <a:lnTo>
                    <a:pt x="428" y="407"/>
                  </a:lnTo>
                  <a:lnTo>
                    <a:pt x="428" y="409"/>
                  </a:lnTo>
                  <a:lnTo>
                    <a:pt x="431" y="412"/>
                  </a:lnTo>
                  <a:lnTo>
                    <a:pt x="436" y="409"/>
                  </a:lnTo>
                  <a:lnTo>
                    <a:pt x="436" y="409"/>
                  </a:lnTo>
                  <a:lnTo>
                    <a:pt x="438" y="409"/>
                  </a:lnTo>
                  <a:lnTo>
                    <a:pt x="443" y="412"/>
                  </a:lnTo>
                  <a:lnTo>
                    <a:pt x="443" y="412"/>
                  </a:lnTo>
                  <a:lnTo>
                    <a:pt x="445" y="412"/>
                  </a:lnTo>
                  <a:lnTo>
                    <a:pt x="445" y="414"/>
                  </a:lnTo>
                  <a:lnTo>
                    <a:pt x="445" y="414"/>
                  </a:lnTo>
                  <a:lnTo>
                    <a:pt x="445" y="416"/>
                  </a:lnTo>
                  <a:lnTo>
                    <a:pt x="445" y="419"/>
                  </a:lnTo>
                  <a:lnTo>
                    <a:pt x="447" y="419"/>
                  </a:lnTo>
                  <a:lnTo>
                    <a:pt x="450" y="419"/>
                  </a:lnTo>
                  <a:lnTo>
                    <a:pt x="450" y="421"/>
                  </a:lnTo>
                  <a:lnTo>
                    <a:pt x="450" y="424"/>
                  </a:lnTo>
                  <a:lnTo>
                    <a:pt x="450" y="424"/>
                  </a:lnTo>
                  <a:lnTo>
                    <a:pt x="450" y="426"/>
                  </a:lnTo>
                  <a:lnTo>
                    <a:pt x="452" y="428"/>
                  </a:lnTo>
                  <a:lnTo>
                    <a:pt x="452" y="433"/>
                  </a:lnTo>
                  <a:lnTo>
                    <a:pt x="452" y="438"/>
                  </a:lnTo>
                  <a:lnTo>
                    <a:pt x="454" y="440"/>
                  </a:lnTo>
                  <a:lnTo>
                    <a:pt x="454" y="440"/>
                  </a:lnTo>
                  <a:lnTo>
                    <a:pt x="462" y="450"/>
                  </a:lnTo>
                  <a:lnTo>
                    <a:pt x="464" y="450"/>
                  </a:lnTo>
                  <a:lnTo>
                    <a:pt x="466" y="452"/>
                  </a:lnTo>
                  <a:lnTo>
                    <a:pt x="469" y="452"/>
                  </a:lnTo>
                  <a:lnTo>
                    <a:pt x="471" y="452"/>
                  </a:lnTo>
                  <a:lnTo>
                    <a:pt x="473" y="454"/>
                  </a:lnTo>
                  <a:lnTo>
                    <a:pt x="473" y="454"/>
                  </a:lnTo>
                  <a:lnTo>
                    <a:pt x="476" y="454"/>
                  </a:lnTo>
                  <a:lnTo>
                    <a:pt x="480" y="452"/>
                  </a:lnTo>
                  <a:lnTo>
                    <a:pt x="483" y="454"/>
                  </a:lnTo>
                  <a:lnTo>
                    <a:pt x="485" y="454"/>
                  </a:lnTo>
                  <a:lnTo>
                    <a:pt x="485" y="454"/>
                  </a:lnTo>
                  <a:lnTo>
                    <a:pt x="485" y="454"/>
                  </a:lnTo>
                  <a:lnTo>
                    <a:pt x="488" y="452"/>
                  </a:lnTo>
                  <a:lnTo>
                    <a:pt x="488" y="454"/>
                  </a:lnTo>
                  <a:lnTo>
                    <a:pt x="488" y="454"/>
                  </a:lnTo>
                  <a:lnTo>
                    <a:pt x="490" y="457"/>
                  </a:lnTo>
                  <a:lnTo>
                    <a:pt x="490" y="457"/>
                  </a:lnTo>
                  <a:lnTo>
                    <a:pt x="492" y="459"/>
                  </a:lnTo>
                  <a:lnTo>
                    <a:pt x="495" y="461"/>
                  </a:lnTo>
                  <a:lnTo>
                    <a:pt x="504" y="464"/>
                  </a:lnTo>
                  <a:lnTo>
                    <a:pt x="514" y="469"/>
                  </a:lnTo>
                  <a:lnTo>
                    <a:pt x="525" y="471"/>
                  </a:lnTo>
                  <a:lnTo>
                    <a:pt x="535" y="476"/>
                  </a:lnTo>
                  <a:lnTo>
                    <a:pt x="547" y="478"/>
                  </a:lnTo>
                  <a:lnTo>
                    <a:pt x="556" y="480"/>
                  </a:lnTo>
                  <a:lnTo>
                    <a:pt x="568" y="485"/>
                  </a:lnTo>
                  <a:lnTo>
                    <a:pt x="577" y="487"/>
                  </a:lnTo>
                  <a:close/>
                  <a:moveTo>
                    <a:pt x="52" y="348"/>
                  </a:moveTo>
                  <a:lnTo>
                    <a:pt x="55" y="348"/>
                  </a:lnTo>
                  <a:lnTo>
                    <a:pt x="55" y="350"/>
                  </a:lnTo>
                  <a:lnTo>
                    <a:pt x="57" y="350"/>
                  </a:lnTo>
                  <a:lnTo>
                    <a:pt x="59" y="350"/>
                  </a:lnTo>
                  <a:lnTo>
                    <a:pt x="62" y="343"/>
                  </a:lnTo>
                  <a:lnTo>
                    <a:pt x="62" y="341"/>
                  </a:lnTo>
                  <a:lnTo>
                    <a:pt x="62" y="341"/>
                  </a:lnTo>
                  <a:lnTo>
                    <a:pt x="59" y="341"/>
                  </a:lnTo>
                  <a:lnTo>
                    <a:pt x="57" y="341"/>
                  </a:lnTo>
                  <a:lnTo>
                    <a:pt x="55" y="341"/>
                  </a:lnTo>
                  <a:lnTo>
                    <a:pt x="55" y="341"/>
                  </a:lnTo>
                  <a:lnTo>
                    <a:pt x="52" y="341"/>
                  </a:lnTo>
                  <a:lnTo>
                    <a:pt x="52" y="343"/>
                  </a:lnTo>
                  <a:lnTo>
                    <a:pt x="52" y="348"/>
                  </a:lnTo>
                  <a:lnTo>
                    <a:pt x="52" y="348"/>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 name="Freeform 24">
              <a:extLst>
                <a:ext uri="{FF2B5EF4-FFF2-40B4-BE49-F238E27FC236}">
                  <a16:creationId xmlns:a16="http://schemas.microsoft.com/office/drawing/2014/main" id="{5CF9F7A5-A102-4D99-B8CA-6A87135844DF}"/>
                </a:ext>
              </a:extLst>
            </p:cNvPr>
            <p:cNvSpPr>
              <a:spLocks noEditPoints="1"/>
            </p:cNvSpPr>
            <p:nvPr/>
          </p:nvSpPr>
          <p:spPr bwMode="auto">
            <a:xfrm>
              <a:off x="10891441" y="1935143"/>
              <a:ext cx="159544" cy="355997"/>
            </a:xfrm>
            <a:custGeom>
              <a:avLst/>
              <a:gdLst>
                <a:gd name="T0" fmla="*/ 113 w 134"/>
                <a:gd name="T1" fmla="*/ 228 h 299"/>
                <a:gd name="T2" fmla="*/ 120 w 134"/>
                <a:gd name="T3" fmla="*/ 221 h 299"/>
                <a:gd name="T4" fmla="*/ 132 w 134"/>
                <a:gd name="T5" fmla="*/ 180 h 299"/>
                <a:gd name="T6" fmla="*/ 125 w 134"/>
                <a:gd name="T7" fmla="*/ 211 h 299"/>
                <a:gd name="T8" fmla="*/ 132 w 134"/>
                <a:gd name="T9" fmla="*/ 180 h 299"/>
                <a:gd name="T10" fmla="*/ 132 w 134"/>
                <a:gd name="T11" fmla="*/ 140 h 299"/>
                <a:gd name="T12" fmla="*/ 132 w 134"/>
                <a:gd name="T13" fmla="*/ 114 h 299"/>
                <a:gd name="T14" fmla="*/ 125 w 134"/>
                <a:gd name="T15" fmla="*/ 97 h 299"/>
                <a:gd name="T16" fmla="*/ 104 w 134"/>
                <a:gd name="T17" fmla="*/ 100 h 299"/>
                <a:gd name="T18" fmla="*/ 97 w 134"/>
                <a:gd name="T19" fmla="*/ 88 h 299"/>
                <a:gd name="T20" fmla="*/ 99 w 134"/>
                <a:gd name="T21" fmla="*/ 74 h 299"/>
                <a:gd name="T22" fmla="*/ 104 w 134"/>
                <a:gd name="T23" fmla="*/ 64 h 299"/>
                <a:gd name="T24" fmla="*/ 111 w 134"/>
                <a:gd name="T25" fmla="*/ 64 h 299"/>
                <a:gd name="T26" fmla="*/ 113 w 134"/>
                <a:gd name="T27" fmla="*/ 50 h 299"/>
                <a:gd name="T28" fmla="*/ 85 w 134"/>
                <a:gd name="T29" fmla="*/ 17 h 299"/>
                <a:gd name="T30" fmla="*/ 30 w 134"/>
                <a:gd name="T31" fmla="*/ 3 h 299"/>
                <a:gd name="T32" fmla="*/ 26 w 134"/>
                <a:gd name="T33" fmla="*/ 8 h 299"/>
                <a:gd name="T34" fmla="*/ 16 w 134"/>
                <a:gd name="T35" fmla="*/ 34 h 299"/>
                <a:gd name="T36" fmla="*/ 14 w 134"/>
                <a:gd name="T37" fmla="*/ 38 h 299"/>
                <a:gd name="T38" fmla="*/ 2 w 134"/>
                <a:gd name="T39" fmla="*/ 53 h 299"/>
                <a:gd name="T40" fmla="*/ 4 w 134"/>
                <a:gd name="T41" fmla="*/ 60 h 299"/>
                <a:gd name="T42" fmla="*/ 9 w 134"/>
                <a:gd name="T43" fmla="*/ 62 h 299"/>
                <a:gd name="T44" fmla="*/ 9 w 134"/>
                <a:gd name="T45" fmla="*/ 76 h 299"/>
                <a:gd name="T46" fmla="*/ 2 w 134"/>
                <a:gd name="T47" fmla="*/ 83 h 299"/>
                <a:gd name="T48" fmla="*/ 4 w 134"/>
                <a:gd name="T49" fmla="*/ 93 h 299"/>
                <a:gd name="T50" fmla="*/ 9 w 134"/>
                <a:gd name="T51" fmla="*/ 105 h 299"/>
                <a:gd name="T52" fmla="*/ 26 w 134"/>
                <a:gd name="T53" fmla="*/ 121 h 299"/>
                <a:gd name="T54" fmla="*/ 45 w 134"/>
                <a:gd name="T55" fmla="*/ 131 h 299"/>
                <a:gd name="T56" fmla="*/ 59 w 134"/>
                <a:gd name="T57" fmla="*/ 150 h 299"/>
                <a:gd name="T58" fmla="*/ 45 w 134"/>
                <a:gd name="T59" fmla="*/ 159 h 299"/>
                <a:gd name="T60" fmla="*/ 33 w 134"/>
                <a:gd name="T61" fmla="*/ 178 h 299"/>
                <a:gd name="T62" fmla="*/ 30 w 134"/>
                <a:gd name="T63" fmla="*/ 187 h 299"/>
                <a:gd name="T64" fmla="*/ 23 w 134"/>
                <a:gd name="T65" fmla="*/ 192 h 299"/>
                <a:gd name="T66" fmla="*/ 4 w 134"/>
                <a:gd name="T67" fmla="*/ 213 h 299"/>
                <a:gd name="T68" fmla="*/ 2 w 134"/>
                <a:gd name="T69" fmla="*/ 221 h 299"/>
                <a:gd name="T70" fmla="*/ 4 w 134"/>
                <a:gd name="T71" fmla="*/ 232 h 299"/>
                <a:gd name="T72" fmla="*/ 4 w 134"/>
                <a:gd name="T73" fmla="*/ 244 h 299"/>
                <a:gd name="T74" fmla="*/ 26 w 134"/>
                <a:gd name="T75" fmla="*/ 256 h 299"/>
                <a:gd name="T76" fmla="*/ 33 w 134"/>
                <a:gd name="T77" fmla="*/ 261 h 299"/>
                <a:gd name="T78" fmla="*/ 47 w 134"/>
                <a:gd name="T79" fmla="*/ 266 h 299"/>
                <a:gd name="T80" fmla="*/ 52 w 134"/>
                <a:gd name="T81" fmla="*/ 270 h 299"/>
                <a:gd name="T82" fmla="*/ 61 w 134"/>
                <a:gd name="T83" fmla="*/ 266 h 299"/>
                <a:gd name="T84" fmla="*/ 71 w 134"/>
                <a:gd name="T85" fmla="*/ 266 h 299"/>
                <a:gd name="T86" fmla="*/ 73 w 134"/>
                <a:gd name="T87" fmla="*/ 292 h 299"/>
                <a:gd name="T88" fmla="*/ 78 w 134"/>
                <a:gd name="T89" fmla="*/ 296 h 299"/>
                <a:gd name="T90" fmla="*/ 87 w 134"/>
                <a:gd name="T91" fmla="*/ 280 h 299"/>
                <a:gd name="T92" fmla="*/ 94 w 134"/>
                <a:gd name="T93" fmla="*/ 270 h 299"/>
                <a:gd name="T94" fmla="*/ 89 w 134"/>
                <a:gd name="T95" fmla="*/ 270 h 299"/>
                <a:gd name="T96" fmla="*/ 99 w 134"/>
                <a:gd name="T97" fmla="*/ 254 h 299"/>
                <a:gd name="T98" fmla="*/ 94 w 134"/>
                <a:gd name="T99" fmla="*/ 247 h 299"/>
                <a:gd name="T100" fmla="*/ 104 w 134"/>
                <a:gd name="T101" fmla="*/ 237 h 299"/>
                <a:gd name="T102" fmla="*/ 108 w 134"/>
                <a:gd name="T103" fmla="*/ 240 h 299"/>
                <a:gd name="T104" fmla="*/ 108 w 134"/>
                <a:gd name="T105" fmla="*/ 228 h 299"/>
                <a:gd name="T106" fmla="*/ 113 w 134"/>
                <a:gd name="T107" fmla="*/ 223 h 299"/>
                <a:gd name="T108" fmla="*/ 111 w 134"/>
                <a:gd name="T109" fmla="*/ 211 h 299"/>
                <a:gd name="T110" fmla="*/ 120 w 134"/>
                <a:gd name="T111" fmla="*/ 213 h 299"/>
                <a:gd name="T112" fmla="*/ 120 w 134"/>
                <a:gd name="T113" fmla="*/ 202 h 299"/>
                <a:gd name="T114" fmla="*/ 127 w 134"/>
                <a:gd name="T115" fmla="*/ 192 h 299"/>
                <a:gd name="T116" fmla="*/ 125 w 134"/>
                <a:gd name="T117" fmla="*/ 178 h 299"/>
                <a:gd name="T118" fmla="*/ 127 w 134"/>
                <a:gd name="T119" fmla="*/ 161 h 299"/>
                <a:gd name="T120" fmla="*/ 125 w 134"/>
                <a:gd name="T121" fmla="*/ 152 h 299"/>
                <a:gd name="T122" fmla="*/ 130 w 134"/>
                <a:gd name="T123" fmla="*/ 142 h 299"/>
                <a:gd name="T124" fmla="*/ 132 w 134"/>
                <a:gd name="T125" fmla="*/ 15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4" h="299">
                  <a:moveTo>
                    <a:pt x="115" y="221"/>
                  </a:moveTo>
                  <a:lnTo>
                    <a:pt x="118" y="223"/>
                  </a:lnTo>
                  <a:lnTo>
                    <a:pt x="115" y="223"/>
                  </a:lnTo>
                  <a:lnTo>
                    <a:pt x="115" y="228"/>
                  </a:lnTo>
                  <a:lnTo>
                    <a:pt x="115" y="228"/>
                  </a:lnTo>
                  <a:lnTo>
                    <a:pt x="113" y="228"/>
                  </a:lnTo>
                  <a:lnTo>
                    <a:pt x="113" y="228"/>
                  </a:lnTo>
                  <a:lnTo>
                    <a:pt x="111" y="225"/>
                  </a:lnTo>
                  <a:lnTo>
                    <a:pt x="111" y="228"/>
                  </a:lnTo>
                  <a:lnTo>
                    <a:pt x="113" y="230"/>
                  </a:lnTo>
                  <a:lnTo>
                    <a:pt x="115" y="230"/>
                  </a:lnTo>
                  <a:lnTo>
                    <a:pt x="118" y="228"/>
                  </a:lnTo>
                  <a:lnTo>
                    <a:pt x="120" y="223"/>
                  </a:lnTo>
                  <a:lnTo>
                    <a:pt x="120" y="221"/>
                  </a:lnTo>
                  <a:lnTo>
                    <a:pt x="123" y="221"/>
                  </a:lnTo>
                  <a:lnTo>
                    <a:pt x="123" y="218"/>
                  </a:lnTo>
                  <a:lnTo>
                    <a:pt x="123" y="218"/>
                  </a:lnTo>
                  <a:lnTo>
                    <a:pt x="118" y="218"/>
                  </a:lnTo>
                  <a:lnTo>
                    <a:pt x="115" y="221"/>
                  </a:lnTo>
                  <a:close/>
                  <a:moveTo>
                    <a:pt x="132" y="180"/>
                  </a:moveTo>
                  <a:lnTo>
                    <a:pt x="132" y="180"/>
                  </a:lnTo>
                  <a:lnTo>
                    <a:pt x="132" y="185"/>
                  </a:lnTo>
                  <a:lnTo>
                    <a:pt x="132" y="187"/>
                  </a:lnTo>
                  <a:lnTo>
                    <a:pt x="125" y="204"/>
                  </a:lnTo>
                  <a:lnTo>
                    <a:pt x="125" y="209"/>
                  </a:lnTo>
                  <a:lnTo>
                    <a:pt x="125" y="209"/>
                  </a:lnTo>
                  <a:lnTo>
                    <a:pt x="125" y="209"/>
                  </a:lnTo>
                  <a:lnTo>
                    <a:pt x="125" y="211"/>
                  </a:lnTo>
                  <a:lnTo>
                    <a:pt x="127" y="206"/>
                  </a:lnTo>
                  <a:lnTo>
                    <a:pt x="130" y="197"/>
                  </a:lnTo>
                  <a:lnTo>
                    <a:pt x="132" y="192"/>
                  </a:lnTo>
                  <a:lnTo>
                    <a:pt x="132" y="187"/>
                  </a:lnTo>
                  <a:lnTo>
                    <a:pt x="134" y="183"/>
                  </a:lnTo>
                  <a:lnTo>
                    <a:pt x="134" y="178"/>
                  </a:lnTo>
                  <a:lnTo>
                    <a:pt x="132" y="180"/>
                  </a:lnTo>
                  <a:close/>
                  <a:moveTo>
                    <a:pt x="132" y="161"/>
                  </a:moveTo>
                  <a:lnTo>
                    <a:pt x="134" y="157"/>
                  </a:lnTo>
                  <a:lnTo>
                    <a:pt x="132" y="157"/>
                  </a:lnTo>
                  <a:lnTo>
                    <a:pt x="132" y="154"/>
                  </a:lnTo>
                  <a:lnTo>
                    <a:pt x="132" y="147"/>
                  </a:lnTo>
                  <a:lnTo>
                    <a:pt x="132" y="142"/>
                  </a:lnTo>
                  <a:lnTo>
                    <a:pt x="132" y="140"/>
                  </a:lnTo>
                  <a:lnTo>
                    <a:pt x="130" y="138"/>
                  </a:lnTo>
                  <a:lnTo>
                    <a:pt x="130" y="138"/>
                  </a:lnTo>
                  <a:lnTo>
                    <a:pt x="130" y="133"/>
                  </a:lnTo>
                  <a:lnTo>
                    <a:pt x="130" y="124"/>
                  </a:lnTo>
                  <a:lnTo>
                    <a:pt x="130" y="121"/>
                  </a:lnTo>
                  <a:lnTo>
                    <a:pt x="130" y="116"/>
                  </a:lnTo>
                  <a:lnTo>
                    <a:pt x="132" y="114"/>
                  </a:lnTo>
                  <a:lnTo>
                    <a:pt x="132" y="112"/>
                  </a:lnTo>
                  <a:lnTo>
                    <a:pt x="127" y="95"/>
                  </a:lnTo>
                  <a:lnTo>
                    <a:pt x="125" y="93"/>
                  </a:lnTo>
                  <a:lnTo>
                    <a:pt x="123" y="90"/>
                  </a:lnTo>
                  <a:lnTo>
                    <a:pt x="123" y="93"/>
                  </a:lnTo>
                  <a:lnTo>
                    <a:pt x="123" y="95"/>
                  </a:lnTo>
                  <a:lnTo>
                    <a:pt x="125" y="97"/>
                  </a:lnTo>
                  <a:lnTo>
                    <a:pt x="127" y="97"/>
                  </a:lnTo>
                  <a:lnTo>
                    <a:pt x="125" y="100"/>
                  </a:lnTo>
                  <a:lnTo>
                    <a:pt x="120" y="97"/>
                  </a:lnTo>
                  <a:lnTo>
                    <a:pt x="111" y="97"/>
                  </a:lnTo>
                  <a:lnTo>
                    <a:pt x="108" y="97"/>
                  </a:lnTo>
                  <a:lnTo>
                    <a:pt x="104" y="100"/>
                  </a:lnTo>
                  <a:lnTo>
                    <a:pt x="104" y="100"/>
                  </a:lnTo>
                  <a:lnTo>
                    <a:pt x="101" y="97"/>
                  </a:lnTo>
                  <a:lnTo>
                    <a:pt x="99" y="97"/>
                  </a:lnTo>
                  <a:lnTo>
                    <a:pt x="97" y="97"/>
                  </a:lnTo>
                  <a:lnTo>
                    <a:pt x="97" y="95"/>
                  </a:lnTo>
                  <a:lnTo>
                    <a:pt x="97" y="93"/>
                  </a:lnTo>
                  <a:lnTo>
                    <a:pt x="97" y="90"/>
                  </a:lnTo>
                  <a:lnTo>
                    <a:pt x="97" y="88"/>
                  </a:lnTo>
                  <a:lnTo>
                    <a:pt x="97" y="88"/>
                  </a:lnTo>
                  <a:lnTo>
                    <a:pt x="97" y="86"/>
                  </a:lnTo>
                  <a:lnTo>
                    <a:pt x="97" y="83"/>
                  </a:lnTo>
                  <a:lnTo>
                    <a:pt x="99" y="83"/>
                  </a:lnTo>
                  <a:lnTo>
                    <a:pt x="99" y="81"/>
                  </a:lnTo>
                  <a:lnTo>
                    <a:pt x="99" y="76"/>
                  </a:lnTo>
                  <a:lnTo>
                    <a:pt x="99" y="74"/>
                  </a:lnTo>
                  <a:lnTo>
                    <a:pt x="99" y="71"/>
                  </a:lnTo>
                  <a:lnTo>
                    <a:pt x="101" y="71"/>
                  </a:lnTo>
                  <a:lnTo>
                    <a:pt x="101" y="69"/>
                  </a:lnTo>
                  <a:lnTo>
                    <a:pt x="101" y="69"/>
                  </a:lnTo>
                  <a:lnTo>
                    <a:pt x="101" y="67"/>
                  </a:lnTo>
                  <a:lnTo>
                    <a:pt x="104" y="64"/>
                  </a:lnTo>
                  <a:lnTo>
                    <a:pt x="104" y="64"/>
                  </a:lnTo>
                  <a:lnTo>
                    <a:pt x="106" y="64"/>
                  </a:lnTo>
                  <a:lnTo>
                    <a:pt x="104" y="71"/>
                  </a:lnTo>
                  <a:lnTo>
                    <a:pt x="106" y="69"/>
                  </a:lnTo>
                  <a:lnTo>
                    <a:pt x="106" y="69"/>
                  </a:lnTo>
                  <a:lnTo>
                    <a:pt x="108" y="69"/>
                  </a:lnTo>
                  <a:lnTo>
                    <a:pt x="108" y="67"/>
                  </a:lnTo>
                  <a:lnTo>
                    <a:pt x="111" y="64"/>
                  </a:lnTo>
                  <a:lnTo>
                    <a:pt x="113" y="62"/>
                  </a:lnTo>
                  <a:lnTo>
                    <a:pt x="113" y="60"/>
                  </a:lnTo>
                  <a:lnTo>
                    <a:pt x="113" y="60"/>
                  </a:lnTo>
                  <a:lnTo>
                    <a:pt x="113" y="57"/>
                  </a:lnTo>
                  <a:lnTo>
                    <a:pt x="113" y="57"/>
                  </a:lnTo>
                  <a:lnTo>
                    <a:pt x="113" y="55"/>
                  </a:lnTo>
                  <a:lnTo>
                    <a:pt x="113" y="50"/>
                  </a:lnTo>
                  <a:lnTo>
                    <a:pt x="115" y="43"/>
                  </a:lnTo>
                  <a:lnTo>
                    <a:pt x="115" y="34"/>
                  </a:lnTo>
                  <a:lnTo>
                    <a:pt x="115" y="29"/>
                  </a:lnTo>
                  <a:lnTo>
                    <a:pt x="115" y="26"/>
                  </a:lnTo>
                  <a:lnTo>
                    <a:pt x="106" y="24"/>
                  </a:lnTo>
                  <a:lnTo>
                    <a:pt x="94" y="19"/>
                  </a:lnTo>
                  <a:lnTo>
                    <a:pt x="85" y="17"/>
                  </a:lnTo>
                  <a:lnTo>
                    <a:pt x="73" y="15"/>
                  </a:lnTo>
                  <a:lnTo>
                    <a:pt x="63" y="10"/>
                  </a:lnTo>
                  <a:lnTo>
                    <a:pt x="52" y="8"/>
                  </a:lnTo>
                  <a:lnTo>
                    <a:pt x="42" y="3"/>
                  </a:lnTo>
                  <a:lnTo>
                    <a:pt x="33" y="0"/>
                  </a:lnTo>
                  <a:lnTo>
                    <a:pt x="33" y="0"/>
                  </a:lnTo>
                  <a:lnTo>
                    <a:pt x="30" y="3"/>
                  </a:lnTo>
                  <a:lnTo>
                    <a:pt x="28" y="3"/>
                  </a:lnTo>
                  <a:lnTo>
                    <a:pt x="28" y="3"/>
                  </a:lnTo>
                  <a:lnTo>
                    <a:pt x="26" y="5"/>
                  </a:lnTo>
                  <a:lnTo>
                    <a:pt x="26" y="5"/>
                  </a:lnTo>
                  <a:lnTo>
                    <a:pt x="26" y="5"/>
                  </a:lnTo>
                  <a:lnTo>
                    <a:pt x="26" y="5"/>
                  </a:lnTo>
                  <a:lnTo>
                    <a:pt x="26" y="8"/>
                  </a:lnTo>
                  <a:lnTo>
                    <a:pt x="26" y="8"/>
                  </a:lnTo>
                  <a:lnTo>
                    <a:pt x="21" y="15"/>
                  </a:lnTo>
                  <a:lnTo>
                    <a:pt x="21" y="15"/>
                  </a:lnTo>
                  <a:lnTo>
                    <a:pt x="21" y="17"/>
                  </a:lnTo>
                  <a:lnTo>
                    <a:pt x="21" y="19"/>
                  </a:lnTo>
                  <a:lnTo>
                    <a:pt x="18" y="26"/>
                  </a:lnTo>
                  <a:lnTo>
                    <a:pt x="16" y="34"/>
                  </a:lnTo>
                  <a:lnTo>
                    <a:pt x="14" y="34"/>
                  </a:lnTo>
                  <a:lnTo>
                    <a:pt x="14" y="34"/>
                  </a:lnTo>
                  <a:lnTo>
                    <a:pt x="14" y="36"/>
                  </a:lnTo>
                  <a:lnTo>
                    <a:pt x="14" y="36"/>
                  </a:lnTo>
                  <a:lnTo>
                    <a:pt x="11" y="36"/>
                  </a:lnTo>
                  <a:lnTo>
                    <a:pt x="14" y="38"/>
                  </a:lnTo>
                  <a:lnTo>
                    <a:pt x="14" y="38"/>
                  </a:lnTo>
                  <a:lnTo>
                    <a:pt x="14" y="38"/>
                  </a:lnTo>
                  <a:lnTo>
                    <a:pt x="9" y="45"/>
                  </a:lnTo>
                  <a:lnTo>
                    <a:pt x="9" y="45"/>
                  </a:lnTo>
                  <a:lnTo>
                    <a:pt x="7" y="48"/>
                  </a:lnTo>
                  <a:lnTo>
                    <a:pt x="4" y="48"/>
                  </a:lnTo>
                  <a:lnTo>
                    <a:pt x="4" y="50"/>
                  </a:lnTo>
                  <a:lnTo>
                    <a:pt x="2" y="53"/>
                  </a:lnTo>
                  <a:lnTo>
                    <a:pt x="2" y="55"/>
                  </a:lnTo>
                  <a:lnTo>
                    <a:pt x="2" y="55"/>
                  </a:lnTo>
                  <a:lnTo>
                    <a:pt x="2" y="57"/>
                  </a:lnTo>
                  <a:lnTo>
                    <a:pt x="4" y="57"/>
                  </a:lnTo>
                  <a:lnTo>
                    <a:pt x="4" y="57"/>
                  </a:lnTo>
                  <a:lnTo>
                    <a:pt x="4" y="60"/>
                  </a:lnTo>
                  <a:lnTo>
                    <a:pt x="4" y="60"/>
                  </a:lnTo>
                  <a:lnTo>
                    <a:pt x="4" y="60"/>
                  </a:lnTo>
                  <a:lnTo>
                    <a:pt x="4" y="60"/>
                  </a:lnTo>
                  <a:lnTo>
                    <a:pt x="7" y="60"/>
                  </a:lnTo>
                  <a:lnTo>
                    <a:pt x="7" y="60"/>
                  </a:lnTo>
                  <a:lnTo>
                    <a:pt x="7" y="60"/>
                  </a:lnTo>
                  <a:lnTo>
                    <a:pt x="7" y="60"/>
                  </a:lnTo>
                  <a:lnTo>
                    <a:pt x="9" y="62"/>
                  </a:lnTo>
                  <a:lnTo>
                    <a:pt x="11" y="64"/>
                  </a:lnTo>
                  <a:lnTo>
                    <a:pt x="11" y="67"/>
                  </a:lnTo>
                  <a:lnTo>
                    <a:pt x="11" y="69"/>
                  </a:lnTo>
                  <a:lnTo>
                    <a:pt x="11" y="69"/>
                  </a:lnTo>
                  <a:lnTo>
                    <a:pt x="9" y="71"/>
                  </a:lnTo>
                  <a:lnTo>
                    <a:pt x="9" y="74"/>
                  </a:lnTo>
                  <a:lnTo>
                    <a:pt x="9" y="76"/>
                  </a:lnTo>
                  <a:lnTo>
                    <a:pt x="9" y="79"/>
                  </a:lnTo>
                  <a:lnTo>
                    <a:pt x="7" y="79"/>
                  </a:lnTo>
                  <a:lnTo>
                    <a:pt x="4" y="79"/>
                  </a:lnTo>
                  <a:lnTo>
                    <a:pt x="4" y="81"/>
                  </a:lnTo>
                  <a:lnTo>
                    <a:pt x="4" y="81"/>
                  </a:lnTo>
                  <a:lnTo>
                    <a:pt x="2" y="81"/>
                  </a:lnTo>
                  <a:lnTo>
                    <a:pt x="2" y="83"/>
                  </a:lnTo>
                  <a:lnTo>
                    <a:pt x="2" y="83"/>
                  </a:lnTo>
                  <a:lnTo>
                    <a:pt x="4" y="83"/>
                  </a:lnTo>
                  <a:lnTo>
                    <a:pt x="4" y="83"/>
                  </a:lnTo>
                  <a:lnTo>
                    <a:pt x="4" y="88"/>
                  </a:lnTo>
                  <a:lnTo>
                    <a:pt x="4" y="90"/>
                  </a:lnTo>
                  <a:lnTo>
                    <a:pt x="4" y="90"/>
                  </a:lnTo>
                  <a:lnTo>
                    <a:pt x="4" y="93"/>
                  </a:lnTo>
                  <a:lnTo>
                    <a:pt x="4" y="93"/>
                  </a:lnTo>
                  <a:lnTo>
                    <a:pt x="4" y="95"/>
                  </a:lnTo>
                  <a:lnTo>
                    <a:pt x="7" y="97"/>
                  </a:lnTo>
                  <a:lnTo>
                    <a:pt x="7" y="100"/>
                  </a:lnTo>
                  <a:lnTo>
                    <a:pt x="7" y="100"/>
                  </a:lnTo>
                  <a:lnTo>
                    <a:pt x="7" y="102"/>
                  </a:lnTo>
                  <a:lnTo>
                    <a:pt x="9" y="105"/>
                  </a:lnTo>
                  <a:lnTo>
                    <a:pt x="9" y="105"/>
                  </a:lnTo>
                  <a:lnTo>
                    <a:pt x="11" y="105"/>
                  </a:lnTo>
                  <a:lnTo>
                    <a:pt x="18" y="105"/>
                  </a:lnTo>
                  <a:lnTo>
                    <a:pt x="21" y="107"/>
                  </a:lnTo>
                  <a:lnTo>
                    <a:pt x="23" y="116"/>
                  </a:lnTo>
                  <a:lnTo>
                    <a:pt x="23" y="119"/>
                  </a:lnTo>
                  <a:lnTo>
                    <a:pt x="26" y="121"/>
                  </a:lnTo>
                  <a:lnTo>
                    <a:pt x="28" y="121"/>
                  </a:lnTo>
                  <a:lnTo>
                    <a:pt x="33" y="119"/>
                  </a:lnTo>
                  <a:lnTo>
                    <a:pt x="35" y="121"/>
                  </a:lnTo>
                  <a:lnTo>
                    <a:pt x="37" y="126"/>
                  </a:lnTo>
                  <a:lnTo>
                    <a:pt x="42" y="128"/>
                  </a:lnTo>
                  <a:lnTo>
                    <a:pt x="45" y="128"/>
                  </a:lnTo>
                  <a:lnTo>
                    <a:pt x="45" y="131"/>
                  </a:lnTo>
                  <a:lnTo>
                    <a:pt x="47" y="133"/>
                  </a:lnTo>
                  <a:lnTo>
                    <a:pt x="52" y="138"/>
                  </a:lnTo>
                  <a:lnTo>
                    <a:pt x="59" y="140"/>
                  </a:lnTo>
                  <a:lnTo>
                    <a:pt x="61" y="142"/>
                  </a:lnTo>
                  <a:lnTo>
                    <a:pt x="63" y="145"/>
                  </a:lnTo>
                  <a:lnTo>
                    <a:pt x="61" y="147"/>
                  </a:lnTo>
                  <a:lnTo>
                    <a:pt x="59" y="150"/>
                  </a:lnTo>
                  <a:lnTo>
                    <a:pt x="56" y="150"/>
                  </a:lnTo>
                  <a:lnTo>
                    <a:pt x="54" y="152"/>
                  </a:lnTo>
                  <a:lnTo>
                    <a:pt x="54" y="152"/>
                  </a:lnTo>
                  <a:lnTo>
                    <a:pt x="52" y="157"/>
                  </a:lnTo>
                  <a:lnTo>
                    <a:pt x="49" y="157"/>
                  </a:lnTo>
                  <a:lnTo>
                    <a:pt x="47" y="159"/>
                  </a:lnTo>
                  <a:lnTo>
                    <a:pt x="45" y="159"/>
                  </a:lnTo>
                  <a:lnTo>
                    <a:pt x="42" y="164"/>
                  </a:lnTo>
                  <a:lnTo>
                    <a:pt x="42" y="166"/>
                  </a:lnTo>
                  <a:lnTo>
                    <a:pt x="40" y="168"/>
                  </a:lnTo>
                  <a:lnTo>
                    <a:pt x="37" y="171"/>
                  </a:lnTo>
                  <a:lnTo>
                    <a:pt x="35" y="176"/>
                  </a:lnTo>
                  <a:lnTo>
                    <a:pt x="35" y="176"/>
                  </a:lnTo>
                  <a:lnTo>
                    <a:pt x="33" y="178"/>
                  </a:lnTo>
                  <a:lnTo>
                    <a:pt x="33" y="178"/>
                  </a:lnTo>
                  <a:lnTo>
                    <a:pt x="33" y="180"/>
                  </a:lnTo>
                  <a:lnTo>
                    <a:pt x="33" y="180"/>
                  </a:lnTo>
                  <a:lnTo>
                    <a:pt x="35" y="183"/>
                  </a:lnTo>
                  <a:lnTo>
                    <a:pt x="33" y="185"/>
                  </a:lnTo>
                  <a:lnTo>
                    <a:pt x="33" y="187"/>
                  </a:lnTo>
                  <a:lnTo>
                    <a:pt x="30" y="187"/>
                  </a:lnTo>
                  <a:lnTo>
                    <a:pt x="30" y="187"/>
                  </a:lnTo>
                  <a:lnTo>
                    <a:pt x="28" y="187"/>
                  </a:lnTo>
                  <a:lnTo>
                    <a:pt x="28" y="187"/>
                  </a:lnTo>
                  <a:lnTo>
                    <a:pt x="28" y="187"/>
                  </a:lnTo>
                  <a:lnTo>
                    <a:pt x="26" y="190"/>
                  </a:lnTo>
                  <a:lnTo>
                    <a:pt x="23" y="192"/>
                  </a:lnTo>
                  <a:lnTo>
                    <a:pt x="23" y="192"/>
                  </a:lnTo>
                  <a:lnTo>
                    <a:pt x="21" y="192"/>
                  </a:lnTo>
                  <a:lnTo>
                    <a:pt x="16" y="195"/>
                  </a:lnTo>
                  <a:lnTo>
                    <a:pt x="11" y="199"/>
                  </a:lnTo>
                  <a:lnTo>
                    <a:pt x="9" y="202"/>
                  </a:lnTo>
                  <a:lnTo>
                    <a:pt x="7" y="206"/>
                  </a:lnTo>
                  <a:lnTo>
                    <a:pt x="4" y="209"/>
                  </a:lnTo>
                  <a:lnTo>
                    <a:pt x="4" y="213"/>
                  </a:lnTo>
                  <a:lnTo>
                    <a:pt x="4" y="213"/>
                  </a:lnTo>
                  <a:lnTo>
                    <a:pt x="4" y="213"/>
                  </a:lnTo>
                  <a:lnTo>
                    <a:pt x="4" y="216"/>
                  </a:lnTo>
                  <a:lnTo>
                    <a:pt x="4" y="216"/>
                  </a:lnTo>
                  <a:lnTo>
                    <a:pt x="2" y="218"/>
                  </a:lnTo>
                  <a:lnTo>
                    <a:pt x="2" y="218"/>
                  </a:lnTo>
                  <a:lnTo>
                    <a:pt x="2" y="221"/>
                  </a:lnTo>
                  <a:lnTo>
                    <a:pt x="2" y="223"/>
                  </a:lnTo>
                  <a:lnTo>
                    <a:pt x="2" y="223"/>
                  </a:lnTo>
                  <a:lnTo>
                    <a:pt x="0" y="225"/>
                  </a:lnTo>
                  <a:lnTo>
                    <a:pt x="0" y="228"/>
                  </a:lnTo>
                  <a:lnTo>
                    <a:pt x="0" y="228"/>
                  </a:lnTo>
                  <a:lnTo>
                    <a:pt x="0" y="230"/>
                  </a:lnTo>
                  <a:lnTo>
                    <a:pt x="4" y="232"/>
                  </a:lnTo>
                  <a:lnTo>
                    <a:pt x="4" y="232"/>
                  </a:lnTo>
                  <a:lnTo>
                    <a:pt x="4" y="240"/>
                  </a:lnTo>
                  <a:lnTo>
                    <a:pt x="4" y="242"/>
                  </a:lnTo>
                  <a:lnTo>
                    <a:pt x="4" y="242"/>
                  </a:lnTo>
                  <a:lnTo>
                    <a:pt x="4" y="242"/>
                  </a:lnTo>
                  <a:lnTo>
                    <a:pt x="4" y="240"/>
                  </a:lnTo>
                  <a:lnTo>
                    <a:pt x="4" y="244"/>
                  </a:lnTo>
                  <a:lnTo>
                    <a:pt x="9" y="247"/>
                  </a:lnTo>
                  <a:lnTo>
                    <a:pt x="11" y="247"/>
                  </a:lnTo>
                  <a:lnTo>
                    <a:pt x="23" y="256"/>
                  </a:lnTo>
                  <a:lnTo>
                    <a:pt x="23" y="256"/>
                  </a:lnTo>
                  <a:lnTo>
                    <a:pt x="26" y="256"/>
                  </a:lnTo>
                  <a:lnTo>
                    <a:pt x="26" y="256"/>
                  </a:lnTo>
                  <a:lnTo>
                    <a:pt x="26" y="256"/>
                  </a:lnTo>
                  <a:lnTo>
                    <a:pt x="26" y="256"/>
                  </a:lnTo>
                  <a:lnTo>
                    <a:pt x="28" y="256"/>
                  </a:lnTo>
                  <a:lnTo>
                    <a:pt x="28" y="256"/>
                  </a:lnTo>
                  <a:lnTo>
                    <a:pt x="30" y="256"/>
                  </a:lnTo>
                  <a:lnTo>
                    <a:pt x="30" y="258"/>
                  </a:lnTo>
                  <a:lnTo>
                    <a:pt x="33" y="261"/>
                  </a:lnTo>
                  <a:lnTo>
                    <a:pt x="33" y="261"/>
                  </a:lnTo>
                  <a:lnTo>
                    <a:pt x="37" y="258"/>
                  </a:lnTo>
                  <a:lnTo>
                    <a:pt x="37" y="261"/>
                  </a:lnTo>
                  <a:lnTo>
                    <a:pt x="40" y="263"/>
                  </a:lnTo>
                  <a:lnTo>
                    <a:pt x="40" y="263"/>
                  </a:lnTo>
                  <a:lnTo>
                    <a:pt x="42" y="263"/>
                  </a:lnTo>
                  <a:lnTo>
                    <a:pt x="45" y="266"/>
                  </a:lnTo>
                  <a:lnTo>
                    <a:pt x="47" y="266"/>
                  </a:lnTo>
                  <a:lnTo>
                    <a:pt x="47" y="266"/>
                  </a:lnTo>
                  <a:lnTo>
                    <a:pt x="47" y="268"/>
                  </a:lnTo>
                  <a:lnTo>
                    <a:pt x="47" y="268"/>
                  </a:lnTo>
                  <a:lnTo>
                    <a:pt x="49" y="270"/>
                  </a:lnTo>
                  <a:lnTo>
                    <a:pt x="49" y="270"/>
                  </a:lnTo>
                  <a:lnTo>
                    <a:pt x="49" y="270"/>
                  </a:lnTo>
                  <a:lnTo>
                    <a:pt x="52" y="270"/>
                  </a:lnTo>
                  <a:lnTo>
                    <a:pt x="52" y="270"/>
                  </a:lnTo>
                  <a:lnTo>
                    <a:pt x="54" y="268"/>
                  </a:lnTo>
                  <a:lnTo>
                    <a:pt x="54" y="268"/>
                  </a:lnTo>
                  <a:lnTo>
                    <a:pt x="56" y="266"/>
                  </a:lnTo>
                  <a:lnTo>
                    <a:pt x="59" y="266"/>
                  </a:lnTo>
                  <a:lnTo>
                    <a:pt x="61" y="266"/>
                  </a:lnTo>
                  <a:lnTo>
                    <a:pt x="61" y="266"/>
                  </a:lnTo>
                  <a:lnTo>
                    <a:pt x="61" y="268"/>
                  </a:lnTo>
                  <a:lnTo>
                    <a:pt x="61" y="268"/>
                  </a:lnTo>
                  <a:lnTo>
                    <a:pt x="63" y="268"/>
                  </a:lnTo>
                  <a:lnTo>
                    <a:pt x="63" y="268"/>
                  </a:lnTo>
                  <a:lnTo>
                    <a:pt x="66" y="266"/>
                  </a:lnTo>
                  <a:lnTo>
                    <a:pt x="66" y="266"/>
                  </a:lnTo>
                  <a:lnTo>
                    <a:pt x="71" y="266"/>
                  </a:lnTo>
                  <a:lnTo>
                    <a:pt x="71" y="266"/>
                  </a:lnTo>
                  <a:lnTo>
                    <a:pt x="73" y="266"/>
                  </a:lnTo>
                  <a:lnTo>
                    <a:pt x="75" y="270"/>
                  </a:lnTo>
                  <a:lnTo>
                    <a:pt x="75" y="275"/>
                  </a:lnTo>
                  <a:lnTo>
                    <a:pt x="73" y="287"/>
                  </a:lnTo>
                  <a:lnTo>
                    <a:pt x="73" y="289"/>
                  </a:lnTo>
                  <a:lnTo>
                    <a:pt x="73" y="292"/>
                  </a:lnTo>
                  <a:lnTo>
                    <a:pt x="75" y="294"/>
                  </a:lnTo>
                  <a:lnTo>
                    <a:pt x="75" y="294"/>
                  </a:lnTo>
                  <a:lnTo>
                    <a:pt x="73" y="296"/>
                  </a:lnTo>
                  <a:lnTo>
                    <a:pt x="73" y="296"/>
                  </a:lnTo>
                  <a:lnTo>
                    <a:pt x="75" y="299"/>
                  </a:lnTo>
                  <a:lnTo>
                    <a:pt x="75" y="299"/>
                  </a:lnTo>
                  <a:lnTo>
                    <a:pt x="78" y="296"/>
                  </a:lnTo>
                  <a:lnTo>
                    <a:pt x="82" y="294"/>
                  </a:lnTo>
                  <a:lnTo>
                    <a:pt x="85" y="292"/>
                  </a:lnTo>
                  <a:lnTo>
                    <a:pt x="87" y="287"/>
                  </a:lnTo>
                  <a:lnTo>
                    <a:pt x="89" y="282"/>
                  </a:lnTo>
                  <a:lnTo>
                    <a:pt x="89" y="282"/>
                  </a:lnTo>
                  <a:lnTo>
                    <a:pt x="87" y="282"/>
                  </a:lnTo>
                  <a:lnTo>
                    <a:pt x="87" y="280"/>
                  </a:lnTo>
                  <a:lnTo>
                    <a:pt x="89" y="280"/>
                  </a:lnTo>
                  <a:lnTo>
                    <a:pt x="92" y="277"/>
                  </a:lnTo>
                  <a:lnTo>
                    <a:pt x="92" y="277"/>
                  </a:lnTo>
                  <a:lnTo>
                    <a:pt x="92" y="275"/>
                  </a:lnTo>
                  <a:lnTo>
                    <a:pt x="94" y="273"/>
                  </a:lnTo>
                  <a:lnTo>
                    <a:pt x="94" y="273"/>
                  </a:lnTo>
                  <a:lnTo>
                    <a:pt x="94" y="270"/>
                  </a:lnTo>
                  <a:lnTo>
                    <a:pt x="92" y="270"/>
                  </a:lnTo>
                  <a:lnTo>
                    <a:pt x="92" y="270"/>
                  </a:lnTo>
                  <a:lnTo>
                    <a:pt x="92" y="270"/>
                  </a:lnTo>
                  <a:lnTo>
                    <a:pt x="92" y="270"/>
                  </a:lnTo>
                  <a:lnTo>
                    <a:pt x="92" y="270"/>
                  </a:lnTo>
                  <a:lnTo>
                    <a:pt x="89" y="270"/>
                  </a:lnTo>
                  <a:lnTo>
                    <a:pt x="89" y="270"/>
                  </a:lnTo>
                  <a:lnTo>
                    <a:pt x="92" y="268"/>
                  </a:lnTo>
                  <a:lnTo>
                    <a:pt x="92" y="268"/>
                  </a:lnTo>
                  <a:lnTo>
                    <a:pt x="92" y="268"/>
                  </a:lnTo>
                  <a:lnTo>
                    <a:pt x="94" y="268"/>
                  </a:lnTo>
                  <a:lnTo>
                    <a:pt x="97" y="258"/>
                  </a:lnTo>
                  <a:lnTo>
                    <a:pt x="97" y="256"/>
                  </a:lnTo>
                  <a:lnTo>
                    <a:pt x="99" y="254"/>
                  </a:lnTo>
                  <a:lnTo>
                    <a:pt x="101" y="249"/>
                  </a:lnTo>
                  <a:lnTo>
                    <a:pt x="104" y="247"/>
                  </a:lnTo>
                  <a:lnTo>
                    <a:pt x="104" y="244"/>
                  </a:lnTo>
                  <a:lnTo>
                    <a:pt x="99" y="249"/>
                  </a:lnTo>
                  <a:lnTo>
                    <a:pt x="97" y="249"/>
                  </a:lnTo>
                  <a:lnTo>
                    <a:pt x="97" y="247"/>
                  </a:lnTo>
                  <a:lnTo>
                    <a:pt x="94" y="247"/>
                  </a:lnTo>
                  <a:lnTo>
                    <a:pt x="94" y="247"/>
                  </a:lnTo>
                  <a:lnTo>
                    <a:pt x="94" y="244"/>
                  </a:lnTo>
                  <a:lnTo>
                    <a:pt x="97" y="244"/>
                  </a:lnTo>
                  <a:lnTo>
                    <a:pt x="104" y="242"/>
                  </a:lnTo>
                  <a:lnTo>
                    <a:pt x="104" y="242"/>
                  </a:lnTo>
                  <a:lnTo>
                    <a:pt x="101" y="240"/>
                  </a:lnTo>
                  <a:lnTo>
                    <a:pt x="104" y="237"/>
                  </a:lnTo>
                  <a:lnTo>
                    <a:pt x="106" y="232"/>
                  </a:lnTo>
                  <a:lnTo>
                    <a:pt x="108" y="235"/>
                  </a:lnTo>
                  <a:lnTo>
                    <a:pt x="106" y="237"/>
                  </a:lnTo>
                  <a:lnTo>
                    <a:pt x="106" y="240"/>
                  </a:lnTo>
                  <a:lnTo>
                    <a:pt x="104" y="242"/>
                  </a:lnTo>
                  <a:lnTo>
                    <a:pt x="106" y="242"/>
                  </a:lnTo>
                  <a:lnTo>
                    <a:pt x="108" y="240"/>
                  </a:lnTo>
                  <a:lnTo>
                    <a:pt x="113" y="235"/>
                  </a:lnTo>
                  <a:lnTo>
                    <a:pt x="115" y="235"/>
                  </a:lnTo>
                  <a:lnTo>
                    <a:pt x="113" y="232"/>
                  </a:lnTo>
                  <a:lnTo>
                    <a:pt x="111" y="230"/>
                  </a:lnTo>
                  <a:lnTo>
                    <a:pt x="111" y="228"/>
                  </a:lnTo>
                  <a:lnTo>
                    <a:pt x="108" y="230"/>
                  </a:lnTo>
                  <a:lnTo>
                    <a:pt x="108" y="228"/>
                  </a:lnTo>
                  <a:lnTo>
                    <a:pt x="108" y="228"/>
                  </a:lnTo>
                  <a:lnTo>
                    <a:pt x="108" y="225"/>
                  </a:lnTo>
                  <a:lnTo>
                    <a:pt x="108" y="223"/>
                  </a:lnTo>
                  <a:lnTo>
                    <a:pt x="111" y="223"/>
                  </a:lnTo>
                  <a:lnTo>
                    <a:pt x="111" y="223"/>
                  </a:lnTo>
                  <a:lnTo>
                    <a:pt x="113" y="223"/>
                  </a:lnTo>
                  <a:lnTo>
                    <a:pt x="113" y="223"/>
                  </a:lnTo>
                  <a:lnTo>
                    <a:pt x="115" y="221"/>
                  </a:lnTo>
                  <a:lnTo>
                    <a:pt x="113" y="218"/>
                  </a:lnTo>
                  <a:lnTo>
                    <a:pt x="113" y="216"/>
                  </a:lnTo>
                  <a:lnTo>
                    <a:pt x="111" y="216"/>
                  </a:lnTo>
                  <a:lnTo>
                    <a:pt x="111" y="213"/>
                  </a:lnTo>
                  <a:lnTo>
                    <a:pt x="111" y="209"/>
                  </a:lnTo>
                  <a:lnTo>
                    <a:pt x="111" y="211"/>
                  </a:lnTo>
                  <a:lnTo>
                    <a:pt x="113" y="211"/>
                  </a:lnTo>
                  <a:lnTo>
                    <a:pt x="113" y="211"/>
                  </a:lnTo>
                  <a:lnTo>
                    <a:pt x="115" y="209"/>
                  </a:lnTo>
                  <a:lnTo>
                    <a:pt x="118" y="211"/>
                  </a:lnTo>
                  <a:lnTo>
                    <a:pt x="120" y="211"/>
                  </a:lnTo>
                  <a:lnTo>
                    <a:pt x="120" y="213"/>
                  </a:lnTo>
                  <a:lnTo>
                    <a:pt x="120" y="213"/>
                  </a:lnTo>
                  <a:lnTo>
                    <a:pt x="123" y="213"/>
                  </a:lnTo>
                  <a:lnTo>
                    <a:pt x="123" y="211"/>
                  </a:lnTo>
                  <a:lnTo>
                    <a:pt x="120" y="209"/>
                  </a:lnTo>
                  <a:lnTo>
                    <a:pt x="118" y="206"/>
                  </a:lnTo>
                  <a:lnTo>
                    <a:pt x="118" y="204"/>
                  </a:lnTo>
                  <a:lnTo>
                    <a:pt x="120" y="204"/>
                  </a:lnTo>
                  <a:lnTo>
                    <a:pt x="120" y="202"/>
                  </a:lnTo>
                  <a:lnTo>
                    <a:pt x="120" y="202"/>
                  </a:lnTo>
                  <a:lnTo>
                    <a:pt x="123" y="199"/>
                  </a:lnTo>
                  <a:lnTo>
                    <a:pt x="123" y="199"/>
                  </a:lnTo>
                  <a:lnTo>
                    <a:pt x="123" y="197"/>
                  </a:lnTo>
                  <a:lnTo>
                    <a:pt x="125" y="195"/>
                  </a:lnTo>
                  <a:lnTo>
                    <a:pt x="127" y="195"/>
                  </a:lnTo>
                  <a:lnTo>
                    <a:pt x="127" y="192"/>
                  </a:lnTo>
                  <a:lnTo>
                    <a:pt x="127" y="187"/>
                  </a:lnTo>
                  <a:lnTo>
                    <a:pt x="127" y="187"/>
                  </a:lnTo>
                  <a:lnTo>
                    <a:pt x="130" y="185"/>
                  </a:lnTo>
                  <a:lnTo>
                    <a:pt x="130" y="183"/>
                  </a:lnTo>
                  <a:lnTo>
                    <a:pt x="127" y="183"/>
                  </a:lnTo>
                  <a:lnTo>
                    <a:pt x="125" y="183"/>
                  </a:lnTo>
                  <a:lnTo>
                    <a:pt x="125" y="178"/>
                  </a:lnTo>
                  <a:lnTo>
                    <a:pt x="125" y="173"/>
                  </a:lnTo>
                  <a:lnTo>
                    <a:pt x="127" y="171"/>
                  </a:lnTo>
                  <a:lnTo>
                    <a:pt x="127" y="168"/>
                  </a:lnTo>
                  <a:lnTo>
                    <a:pt x="127" y="168"/>
                  </a:lnTo>
                  <a:lnTo>
                    <a:pt x="127" y="166"/>
                  </a:lnTo>
                  <a:lnTo>
                    <a:pt x="127" y="164"/>
                  </a:lnTo>
                  <a:lnTo>
                    <a:pt x="127" y="161"/>
                  </a:lnTo>
                  <a:lnTo>
                    <a:pt x="130" y="159"/>
                  </a:lnTo>
                  <a:lnTo>
                    <a:pt x="127" y="159"/>
                  </a:lnTo>
                  <a:lnTo>
                    <a:pt x="125" y="159"/>
                  </a:lnTo>
                  <a:lnTo>
                    <a:pt x="127" y="157"/>
                  </a:lnTo>
                  <a:lnTo>
                    <a:pt x="127" y="154"/>
                  </a:lnTo>
                  <a:lnTo>
                    <a:pt x="125" y="152"/>
                  </a:lnTo>
                  <a:lnTo>
                    <a:pt x="125" y="152"/>
                  </a:lnTo>
                  <a:lnTo>
                    <a:pt x="125" y="150"/>
                  </a:lnTo>
                  <a:lnTo>
                    <a:pt x="125" y="150"/>
                  </a:lnTo>
                  <a:lnTo>
                    <a:pt x="127" y="150"/>
                  </a:lnTo>
                  <a:lnTo>
                    <a:pt x="127" y="147"/>
                  </a:lnTo>
                  <a:lnTo>
                    <a:pt x="130" y="147"/>
                  </a:lnTo>
                  <a:lnTo>
                    <a:pt x="130" y="145"/>
                  </a:lnTo>
                  <a:lnTo>
                    <a:pt x="130" y="142"/>
                  </a:lnTo>
                  <a:lnTo>
                    <a:pt x="127" y="145"/>
                  </a:lnTo>
                  <a:lnTo>
                    <a:pt x="127" y="142"/>
                  </a:lnTo>
                  <a:lnTo>
                    <a:pt x="127" y="142"/>
                  </a:lnTo>
                  <a:lnTo>
                    <a:pt x="130" y="142"/>
                  </a:lnTo>
                  <a:lnTo>
                    <a:pt x="130" y="145"/>
                  </a:lnTo>
                  <a:lnTo>
                    <a:pt x="132" y="147"/>
                  </a:lnTo>
                  <a:lnTo>
                    <a:pt x="132" y="150"/>
                  </a:lnTo>
                  <a:lnTo>
                    <a:pt x="132" y="152"/>
                  </a:lnTo>
                  <a:lnTo>
                    <a:pt x="130" y="157"/>
                  </a:lnTo>
                  <a:lnTo>
                    <a:pt x="134" y="176"/>
                  </a:lnTo>
                  <a:lnTo>
                    <a:pt x="134" y="173"/>
                  </a:lnTo>
                  <a:lnTo>
                    <a:pt x="132" y="161"/>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 name="Freeform 25">
              <a:extLst>
                <a:ext uri="{FF2B5EF4-FFF2-40B4-BE49-F238E27FC236}">
                  <a16:creationId xmlns:a16="http://schemas.microsoft.com/office/drawing/2014/main" id="{948DAB88-DBE0-4AA5-BC3F-DF27B5060C3B}"/>
                </a:ext>
              </a:extLst>
            </p:cNvPr>
            <p:cNvSpPr>
              <a:spLocks/>
            </p:cNvSpPr>
            <p:nvPr/>
          </p:nvSpPr>
          <p:spPr bwMode="auto">
            <a:xfrm>
              <a:off x="11104563" y="1281490"/>
              <a:ext cx="200025" cy="400050"/>
            </a:xfrm>
            <a:custGeom>
              <a:avLst/>
              <a:gdLst>
                <a:gd name="T0" fmla="*/ 168 w 168"/>
                <a:gd name="T1" fmla="*/ 256 h 336"/>
                <a:gd name="T2" fmla="*/ 164 w 168"/>
                <a:gd name="T3" fmla="*/ 270 h 336"/>
                <a:gd name="T4" fmla="*/ 159 w 168"/>
                <a:gd name="T5" fmla="*/ 282 h 336"/>
                <a:gd name="T6" fmla="*/ 145 w 168"/>
                <a:gd name="T7" fmla="*/ 289 h 336"/>
                <a:gd name="T8" fmla="*/ 140 w 168"/>
                <a:gd name="T9" fmla="*/ 294 h 336"/>
                <a:gd name="T10" fmla="*/ 135 w 168"/>
                <a:gd name="T11" fmla="*/ 294 h 336"/>
                <a:gd name="T12" fmla="*/ 133 w 168"/>
                <a:gd name="T13" fmla="*/ 299 h 336"/>
                <a:gd name="T14" fmla="*/ 130 w 168"/>
                <a:gd name="T15" fmla="*/ 306 h 336"/>
                <a:gd name="T16" fmla="*/ 126 w 168"/>
                <a:gd name="T17" fmla="*/ 310 h 336"/>
                <a:gd name="T18" fmla="*/ 109 w 168"/>
                <a:gd name="T19" fmla="*/ 315 h 336"/>
                <a:gd name="T20" fmla="*/ 76 w 168"/>
                <a:gd name="T21" fmla="*/ 322 h 336"/>
                <a:gd name="T22" fmla="*/ 45 w 168"/>
                <a:gd name="T23" fmla="*/ 329 h 336"/>
                <a:gd name="T24" fmla="*/ 19 w 168"/>
                <a:gd name="T25" fmla="*/ 336 h 336"/>
                <a:gd name="T26" fmla="*/ 19 w 168"/>
                <a:gd name="T27" fmla="*/ 336 h 336"/>
                <a:gd name="T28" fmla="*/ 19 w 168"/>
                <a:gd name="T29" fmla="*/ 336 h 336"/>
                <a:gd name="T30" fmla="*/ 19 w 168"/>
                <a:gd name="T31" fmla="*/ 336 h 336"/>
                <a:gd name="T32" fmla="*/ 7 w 168"/>
                <a:gd name="T33" fmla="*/ 327 h 336"/>
                <a:gd name="T34" fmla="*/ 5 w 168"/>
                <a:gd name="T35" fmla="*/ 320 h 336"/>
                <a:gd name="T36" fmla="*/ 7 w 168"/>
                <a:gd name="T37" fmla="*/ 308 h 336"/>
                <a:gd name="T38" fmla="*/ 7 w 168"/>
                <a:gd name="T39" fmla="*/ 289 h 336"/>
                <a:gd name="T40" fmla="*/ 5 w 168"/>
                <a:gd name="T41" fmla="*/ 277 h 336"/>
                <a:gd name="T42" fmla="*/ 5 w 168"/>
                <a:gd name="T43" fmla="*/ 275 h 336"/>
                <a:gd name="T44" fmla="*/ 7 w 168"/>
                <a:gd name="T45" fmla="*/ 268 h 336"/>
                <a:gd name="T46" fmla="*/ 0 w 168"/>
                <a:gd name="T47" fmla="*/ 235 h 336"/>
                <a:gd name="T48" fmla="*/ 3 w 168"/>
                <a:gd name="T49" fmla="*/ 216 h 336"/>
                <a:gd name="T50" fmla="*/ 10 w 168"/>
                <a:gd name="T51" fmla="*/ 204 h 336"/>
                <a:gd name="T52" fmla="*/ 10 w 168"/>
                <a:gd name="T53" fmla="*/ 190 h 336"/>
                <a:gd name="T54" fmla="*/ 12 w 168"/>
                <a:gd name="T55" fmla="*/ 178 h 336"/>
                <a:gd name="T56" fmla="*/ 10 w 168"/>
                <a:gd name="T57" fmla="*/ 149 h 336"/>
                <a:gd name="T58" fmla="*/ 22 w 168"/>
                <a:gd name="T59" fmla="*/ 133 h 336"/>
                <a:gd name="T60" fmla="*/ 36 w 168"/>
                <a:gd name="T61" fmla="*/ 116 h 336"/>
                <a:gd name="T62" fmla="*/ 43 w 168"/>
                <a:gd name="T63" fmla="*/ 104 h 336"/>
                <a:gd name="T64" fmla="*/ 43 w 168"/>
                <a:gd name="T65" fmla="*/ 97 h 336"/>
                <a:gd name="T66" fmla="*/ 41 w 168"/>
                <a:gd name="T67" fmla="*/ 93 h 336"/>
                <a:gd name="T68" fmla="*/ 31 w 168"/>
                <a:gd name="T69" fmla="*/ 81 h 336"/>
                <a:gd name="T70" fmla="*/ 38 w 168"/>
                <a:gd name="T71" fmla="*/ 57 h 336"/>
                <a:gd name="T72" fmla="*/ 33 w 168"/>
                <a:gd name="T73" fmla="*/ 45 h 336"/>
                <a:gd name="T74" fmla="*/ 33 w 168"/>
                <a:gd name="T75" fmla="*/ 38 h 336"/>
                <a:gd name="T76" fmla="*/ 38 w 168"/>
                <a:gd name="T77" fmla="*/ 22 h 336"/>
                <a:gd name="T78" fmla="*/ 38 w 168"/>
                <a:gd name="T79" fmla="*/ 17 h 336"/>
                <a:gd name="T80" fmla="*/ 45 w 168"/>
                <a:gd name="T81" fmla="*/ 7 h 336"/>
                <a:gd name="T82" fmla="*/ 62 w 168"/>
                <a:gd name="T83" fmla="*/ 3 h 336"/>
                <a:gd name="T84" fmla="*/ 67 w 168"/>
                <a:gd name="T85" fmla="*/ 15 h 336"/>
                <a:gd name="T86" fmla="*/ 76 w 168"/>
                <a:gd name="T87" fmla="*/ 45 h 336"/>
                <a:gd name="T88" fmla="*/ 88 w 168"/>
                <a:gd name="T89" fmla="*/ 76 h 336"/>
                <a:gd name="T90" fmla="*/ 97 w 168"/>
                <a:gd name="T91" fmla="*/ 107 h 336"/>
                <a:gd name="T92" fmla="*/ 107 w 168"/>
                <a:gd name="T93" fmla="*/ 138 h 336"/>
                <a:gd name="T94" fmla="*/ 116 w 168"/>
                <a:gd name="T95" fmla="*/ 168 h 336"/>
                <a:gd name="T96" fmla="*/ 128 w 168"/>
                <a:gd name="T97" fmla="*/ 199 h 336"/>
                <a:gd name="T98" fmla="*/ 130 w 168"/>
                <a:gd name="T99" fmla="*/ 211 h 336"/>
                <a:gd name="T100" fmla="*/ 133 w 168"/>
                <a:gd name="T101" fmla="*/ 216 h 336"/>
                <a:gd name="T102" fmla="*/ 133 w 168"/>
                <a:gd name="T103" fmla="*/ 223 h 336"/>
                <a:gd name="T104" fmla="*/ 147 w 168"/>
                <a:gd name="T105" fmla="*/ 235 h 336"/>
                <a:gd name="T106" fmla="*/ 152 w 168"/>
                <a:gd name="T107" fmla="*/ 239 h 336"/>
                <a:gd name="T108" fmla="*/ 156 w 168"/>
                <a:gd name="T109" fmla="*/ 249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8" h="336">
                  <a:moveTo>
                    <a:pt x="164" y="254"/>
                  </a:moveTo>
                  <a:lnTo>
                    <a:pt x="164" y="256"/>
                  </a:lnTo>
                  <a:lnTo>
                    <a:pt x="166" y="256"/>
                  </a:lnTo>
                  <a:lnTo>
                    <a:pt x="166" y="254"/>
                  </a:lnTo>
                  <a:lnTo>
                    <a:pt x="168" y="256"/>
                  </a:lnTo>
                  <a:lnTo>
                    <a:pt x="168" y="256"/>
                  </a:lnTo>
                  <a:lnTo>
                    <a:pt x="168" y="258"/>
                  </a:lnTo>
                  <a:lnTo>
                    <a:pt x="168" y="258"/>
                  </a:lnTo>
                  <a:lnTo>
                    <a:pt x="166" y="261"/>
                  </a:lnTo>
                  <a:lnTo>
                    <a:pt x="164" y="270"/>
                  </a:lnTo>
                  <a:lnTo>
                    <a:pt x="164" y="275"/>
                  </a:lnTo>
                  <a:lnTo>
                    <a:pt x="164" y="277"/>
                  </a:lnTo>
                  <a:lnTo>
                    <a:pt x="164" y="280"/>
                  </a:lnTo>
                  <a:lnTo>
                    <a:pt x="161" y="282"/>
                  </a:lnTo>
                  <a:lnTo>
                    <a:pt x="159" y="282"/>
                  </a:lnTo>
                  <a:lnTo>
                    <a:pt x="154" y="280"/>
                  </a:lnTo>
                  <a:lnTo>
                    <a:pt x="154" y="280"/>
                  </a:lnTo>
                  <a:lnTo>
                    <a:pt x="154" y="282"/>
                  </a:lnTo>
                  <a:lnTo>
                    <a:pt x="145" y="287"/>
                  </a:lnTo>
                  <a:lnTo>
                    <a:pt x="145" y="289"/>
                  </a:lnTo>
                  <a:lnTo>
                    <a:pt x="145" y="289"/>
                  </a:lnTo>
                  <a:lnTo>
                    <a:pt x="142" y="291"/>
                  </a:lnTo>
                  <a:lnTo>
                    <a:pt x="142" y="291"/>
                  </a:lnTo>
                  <a:lnTo>
                    <a:pt x="142" y="291"/>
                  </a:lnTo>
                  <a:lnTo>
                    <a:pt x="140" y="294"/>
                  </a:lnTo>
                  <a:lnTo>
                    <a:pt x="140" y="294"/>
                  </a:lnTo>
                  <a:lnTo>
                    <a:pt x="140" y="294"/>
                  </a:lnTo>
                  <a:lnTo>
                    <a:pt x="138" y="294"/>
                  </a:lnTo>
                  <a:lnTo>
                    <a:pt x="138" y="294"/>
                  </a:lnTo>
                  <a:lnTo>
                    <a:pt x="135" y="294"/>
                  </a:lnTo>
                  <a:lnTo>
                    <a:pt x="135" y="294"/>
                  </a:lnTo>
                  <a:lnTo>
                    <a:pt x="135" y="296"/>
                  </a:lnTo>
                  <a:lnTo>
                    <a:pt x="135" y="296"/>
                  </a:lnTo>
                  <a:lnTo>
                    <a:pt x="135" y="296"/>
                  </a:lnTo>
                  <a:lnTo>
                    <a:pt x="133" y="299"/>
                  </a:lnTo>
                  <a:lnTo>
                    <a:pt x="133" y="301"/>
                  </a:lnTo>
                  <a:lnTo>
                    <a:pt x="133" y="301"/>
                  </a:lnTo>
                  <a:lnTo>
                    <a:pt x="133" y="303"/>
                  </a:lnTo>
                  <a:lnTo>
                    <a:pt x="133" y="303"/>
                  </a:lnTo>
                  <a:lnTo>
                    <a:pt x="130" y="306"/>
                  </a:lnTo>
                  <a:lnTo>
                    <a:pt x="130" y="306"/>
                  </a:lnTo>
                  <a:lnTo>
                    <a:pt x="128" y="306"/>
                  </a:lnTo>
                  <a:lnTo>
                    <a:pt x="128" y="308"/>
                  </a:lnTo>
                  <a:lnTo>
                    <a:pt x="128" y="310"/>
                  </a:lnTo>
                  <a:lnTo>
                    <a:pt x="126" y="310"/>
                  </a:lnTo>
                  <a:lnTo>
                    <a:pt x="126" y="313"/>
                  </a:lnTo>
                  <a:lnTo>
                    <a:pt x="123" y="313"/>
                  </a:lnTo>
                  <a:lnTo>
                    <a:pt x="123" y="313"/>
                  </a:lnTo>
                  <a:lnTo>
                    <a:pt x="116" y="315"/>
                  </a:lnTo>
                  <a:lnTo>
                    <a:pt x="109" y="315"/>
                  </a:lnTo>
                  <a:lnTo>
                    <a:pt x="102" y="318"/>
                  </a:lnTo>
                  <a:lnTo>
                    <a:pt x="97" y="318"/>
                  </a:lnTo>
                  <a:lnTo>
                    <a:pt x="90" y="320"/>
                  </a:lnTo>
                  <a:lnTo>
                    <a:pt x="83" y="322"/>
                  </a:lnTo>
                  <a:lnTo>
                    <a:pt x="76" y="322"/>
                  </a:lnTo>
                  <a:lnTo>
                    <a:pt x="71" y="325"/>
                  </a:lnTo>
                  <a:lnTo>
                    <a:pt x="64" y="327"/>
                  </a:lnTo>
                  <a:lnTo>
                    <a:pt x="57" y="327"/>
                  </a:lnTo>
                  <a:lnTo>
                    <a:pt x="50" y="329"/>
                  </a:lnTo>
                  <a:lnTo>
                    <a:pt x="45" y="329"/>
                  </a:lnTo>
                  <a:lnTo>
                    <a:pt x="38" y="332"/>
                  </a:lnTo>
                  <a:lnTo>
                    <a:pt x="31" y="334"/>
                  </a:lnTo>
                  <a:lnTo>
                    <a:pt x="24" y="334"/>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7" y="332"/>
                  </a:lnTo>
                  <a:lnTo>
                    <a:pt x="15" y="332"/>
                  </a:lnTo>
                  <a:lnTo>
                    <a:pt x="10" y="327"/>
                  </a:lnTo>
                  <a:lnTo>
                    <a:pt x="7" y="327"/>
                  </a:lnTo>
                  <a:lnTo>
                    <a:pt x="7" y="325"/>
                  </a:lnTo>
                  <a:lnTo>
                    <a:pt x="7" y="325"/>
                  </a:lnTo>
                  <a:lnTo>
                    <a:pt x="5" y="322"/>
                  </a:lnTo>
                  <a:lnTo>
                    <a:pt x="5" y="320"/>
                  </a:lnTo>
                  <a:lnTo>
                    <a:pt x="5" y="320"/>
                  </a:lnTo>
                  <a:lnTo>
                    <a:pt x="5" y="318"/>
                  </a:lnTo>
                  <a:lnTo>
                    <a:pt x="7" y="315"/>
                  </a:lnTo>
                  <a:lnTo>
                    <a:pt x="5" y="310"/>
                  </a:lnTo>
                  <a:lnTo>
                    <a:pt x="5" y="308"/>
                  </a:lnTo>
                  <a:lnTo>
                    <a:pt x="7" y="308"/>
                  </a:lnTo>
                  <a:lnTo>
                    <a:pt x="10" y="306"/>
                  </a:lnTo>
                  <a:lnTo>
                    <a:pt x="10" y="303"/>
                  </a:lnTo>
                  <a:lnTo>
                    <a:pt x="7" y="299"/>
                  </a:lnTo>
                  <a:lnTo>
                    <a:pt x="7" y="291"/>
                  </a:lnTo>
                  <a:lnTo>
                    <a:pt x="7" y="289"/>
                  </a:lnTo>
                  <a:lnTo>
                    <a:pt x="7" y="284"/>
                  </a:lnTo>
                  <a:lnTo>
                    <a:pt x="5" y="284"/>
                  </a:lnTo>
                  <a:lnTo>
                    <a:pt x="5" y="280"/>
                  </a:lnTo>
                  <a:lnTo>
                    <a:pt x="5" y="277"/>
                  </a:lnTo>
                  <a:lnTo>
                    <a:pt x="5" y="277"/>
                  </a:lnTo>
                  <a:lnTo>
                    <a:pt x="5" y="277"/>
                  </a:lnTo>
                  <a:lnTo>
                    <a:pt x="5" y="275"/>
                  </a:lnTo>
                  <a:lnTo>
                    <a:pt x="5" y="275"/>
                  </a:lnTo>
                  <a:lnTo>
                    <a:pt x="5" y="275"/>
                  </a:lnTo>
                  <a:lnTo>
                    <a:pt x="5" y="275"/>
                  </a:lnTo>
                  <a:lnTo>
                    <a:pt x="5" y="273"/>
                  </a:lnTo>
                  <a:lnTo>
                    <a:pt x="5" y="273"/>
                  </a:lnTo>
                  <a:lnTo>
                    <a:pt x="5" y="270"/>
                  </a:lnTo>
                  <a:lnTo>
                    <a:pt x="5" y="270"/>
                  </a:lnTo>
                  <a:lnTo>
                    <a:pt x="7" y="268"/>
                  </a:lnTo>
                  <a:lnTo>
                    <a:pt x="5" y="265"/>
                  </a:lnTo>
                  <a:lnTo>
                    <a:pt x="5" y="261"/>
                  </a:lnTo>
                  <a:lnTo>
                    <a:pt x="0" y="239"/>
                  </a:lnTo>
                  <a:lnTo>
                    <a:pt x="0" y="237"/>
                  </a:lnTo>
                  <a:lnTo>
                    <a:pt x="0" y="235"/>
                  </a:lnTo>
                  <a:lnTo>
                    <a:pt x="3" y="230"/>
                  </a:lnTo>
                  <a:lnTo>
                    <a:pt x="3" y="228"/>
                  </a:lnTo>
                  <a:lnTo>
                    <a:pt x="3" y="225"/>
                  </a:lnTo>
                  <a:lnTo>
                    <a:pt x="3" y="220"/>
                  </a:lnTo>
                  <a:lnTo>
                    <a:pt x="3" y="216"/>
                  </a:lnTo>
                  <a:lnTo>
                    <a:pt x="3" y="216"/>
                  </a:lnTo>
                  <a:lnTo>
                    <a:pt x="5" y="213"/>
                  </a:lnTo>
                  <a:lnTo>
                    <a:pt x="5" y="211"/>
                  </a:lnTo>
                  <a:lnTo>
                    <a:pt x="10" y="206"/>
                  </a:lnTo>
                  <a:lnTo>
                    <a:pt x="10" y="204"/>
                  </a:lnTo>
                  <a:lnTo>
                    <a:pt x="10" y="202"/>
                  </a:lnTo>
                  <a:lnTo>
                    <a:pt x="10" y="199"/>
                  </a:lnTo>
                  <a:lnTo>
                    <a:pt x="10" y="197"/>
                  </a:lnTo>
                  <a:lnTo>
                    <a:pt x="10" y="192"/>
                  </a:lnTo>
                  <a:lnTo>
                    <a:pt x="10" y="190"/>
                  </a:lnTo>
                  <a:lnTo>
                    <a:pt x="15" y="180"/>
                  </a:lnTo>
                  <a:lnTo>
                    <a:pt x="15" y="180"/>
                  </a:lnTo>
                  <a:lnTo>
                    <a:pt x="12" y="180"/>
                  </a:lnTo>
                  <a:lnTo>
                    <a:pt x="12" y="178"/>
                  </a:lnTo>
                  <a:lnTo>
                    <a:pt x="12" y="178"/>
                  </a:lnTo>
                  <a:lnTo>
                    <a:pt x="12" y="175"/>
                  </a:lnTo>
                  <a:lnTo>
                    <a:pt x="15" y="168"/>
                  </a:lnTo>
                  <a:lnTo>
                    <a:pt x="15" y="164"/>
                  </a:lnTo>
                  <a:lnTo>
                    <a:pt x="12" y="159"/>
                  </a:lnTo>
                  <a:lnTo>
                    <a:pt x="10" y="149"/>
                  </a:lnTo>
                  <a:lnTo>
                    <a:pt x="10" y="142"/>
                  </a:lnTo>
                  <a:lnTo>
                    <a:pt x="10" y="138"/>
                  </a:lnTo>
                  <a:lnTo>
                    <a:pt x="12" y="135"/>
                  </a:lnTo>
                  <a:lnTo>
                    <a:pt x="17" y="133"/>
                  </a:lnTo>
                  <a:lnTo>
                    <a:pt x="22" y="133"/>
                  </a:lnTo>
                  <a:lnTo>
                    <a:pt x="24" y="131"/>
                  </a:lnTo>
                  <a:lnTo>
                    <a:pt x="26" y="131"/>
                  </a:lnTo>
                  <a:lnTo>
                    <a:pt x="26" y="126"/>
                  </a:lnTo>
                  <a:lnTo>
                    <a:pt x="29" y="123"/>
                  </a:lnTo>
                  <a:lnTo>
                    <a:pt x="36" y="116"/>
                  </a:lnTo>
                  <a:lnTo>
                    <a:pt x="36" y="116"/>
                  </a:lnTo>
                  <a:lnTo>
                    <a:pt x="38" y="114"/>
                  </a:lnTo>
                  <a:lnTo>
                    <a:pt x="38" y="112"/>
                  </a:lnTo>
                  <a:lnTo>
                    <a:pt x="41" y="109"/>
                  </a:lnTo>
                  <a:lnTo>
                    <a:pt x="43" y="104"/>
                  </a:lnTo>
                  <a:lnTo>
                    <a:pt x="41" y="104"/>
                  </a:lnTo>
                  <a:lnTo>
                    <a:pt x="41" y="102"/>
                  </a:lnTo>
                  <a:lnTo>
                    <a:pt x="41" y="100"/>
                  </a:lnTo>
                  <a:lnTo>
                    <a:pt x="41" y="97"/>
                  </a:lnTo>
                  <a:lnTo>
                    <a:pt x="43" y="97"/>
                  </a:lnTo>
                  <a:lnTo>
                    <a:pt x="43" y="97"/>
                  </a:lnTo>
                  <a:lnTo>
                    <a:pt x="43" y="95"/>
                  </a:lnTo>
                  <a:lnTo>
                    <a:pt x="43" y="95"/>
                  </a:lnTo>
                  <a:lnTo>
                    <a:pt x="43" y="93"/>
                  </a:lnTo>
                  <a:lnTo>
                    <a:pt x="41" y="93"/>
                  </a:lnTo>
                  <a:lnTo>
                    <a:pt x="36" y="86"/>
                  </a:lnTo>
                  <a:lnTo>
                    <a:pt x="36" y="86"/>
                  </a:lnTo>
                  <a:lnTo>
                    <a:pt x="36" y="83"/>
                  </a:lnTo>
                  <a:lnTo>
                    <a:pt x="33" y="81"/>
                  </a:lnTo>
                  <a:lnTo>
                    <a:pt x="31" y="81"/>
                  </a:lnTo>
                  <a:lnTo>
                    <a:pt x="31" y="76"/>
                  </a:lnTo>
                  <a:lnTo>
                    <a:pt x="33" y="71"/>
                  </a:lnTo>
                  <a:lnTo>
                    <a:pt x="36" y="67"/>
                  </a:lnTo>
                  <a:lnTo>
                    <a:pt x="38" y="60"/>
                  </a:lnTo>
                  <a:lnTo>
                    <a:pt x="38" y="57"/>
                  </a:lnTo>
                  <a:lnTo>
                    <a:pt x="36" y="55"/>
                  </a:lnTo>
                  <a:lnTo>
                    <a:pt x="36" y="52"/>
                  </a:lnTo>
                  <a:lnTo>
                    <a:pt x="33" y="50"/>
                  </a:lnTo>
                  <a:lnTo>
                    <a:pt x="33" y="48"/>
                  </a:lnTo>
                  <a:lnTo>
                    <a:pt x="33" y="45"/>
                  </a:lnTo>
                  <a:lnTo>
                    <a:pt x="36" y="45"/>
                  </a:lnTo>
                  <a:lnTo>
                    <a:pt x="36" y="45"/>
                  </a:lnTo>
                  <a:lnTo>
                    <a:pt x="33" y="43"/>
                  </a:lnTo>
                  <a:lnTo>
                    <a:pt x="33" y="41"/>
                  </a:lnTo>
                  <a:lnTo>
                    <a:pt x="33" y="38"/>
                  </a:lnTo>
                  <a:lnTo>
                    <a:pt x="36" y="33"/>
                  </a:lnTo>
                  <a:lnTo>
                    <a:pt x="36" y="31"/>
                  </a:lnTo>
                  <a:lnTo>
                    <a:pt x="36" y="29"/>
                  </a:lnTo>
                  <a:lnTo>
                    <a:pt x="36" y="26"/>
                  </a:lnTo>
                  <a:lnTo>
                    <a:pt x="38" y="22"/>
                  </a:lnTo>
                  <a:lnTo>
                    <a:pt x="38" y="19"/>
                  </a:lnTo>
                  <a:lnTo>
                    <a:pt x="36" y="19"/>
                  </a:lnTo>
                  <a:lnTo>
                    <a:pt x="33" y="19"/>
                  </a:lnTo>
                  <a:lnTo>
                    <a:pt x="33" y="17"/>
                  </a:lnTo>
                  <a:lnTo>
                    <a:pt x="38" y="17"/>
                  </a:lnTo>
                  <a:lnTo>
                    <a:pt x="38" y="15"/>
                  </a:lnTo>
                  <a:lnTo>
                    <a:pt x="41" y="10"/>
                  </a:lnTo>
                  <a:lnTo>
                    <a:pt x="41" y="10"/>
                  </a:lnTo>
                  <a:lnTo>
                    <a:pt x="43" y="7"/>
                  </a:lnTo>
                  <a:lnTo>
                    <a:pt x="45" y="7"/>
                  </a:lnTo>
                  <a:lnTo>
                    <a:pt x="52" y="10"/>
                  </a:lnTo>
                  <a:lnTo>
                    <a:pt x="55" y="10"/>
                  </a:lnTo>
                  <a:lnTo>
                    <a:pt x="57" y="10"/>
                  </a:lnTo>
                  <a:lnTo>
                    <a:pt x="59" y="7"/>
                  </a:lnTo>
                  <a:lnTo>
                    <a:pt x="62" y="3"/>
                  </a:lnTo>
                  <a:lnTo>
                    <a:pt x="62" y="3"/>
                  </a:lnTo>
                  <a:lnTo>
                    <a:pt x="62" y="0"/>
                  </a:lnTo>
                  <a:lnTo>
                    <a:pt x="62" y="0"/>
                  </a:lnTo>
                  <a:lnTo>
                    <a:pt x="64" y="7"/>
                  </a:lnTo>
                  <a:lnTo>
                    <a:pt x="67" y="15"/>
                  </a:lnTo>
                  <a:lnTo>
                    <a:pt x="69" y="19"/>
                  </a:lnTo>
                  <a:lnTo>
                    <a:pt x="71" y="26"/>
                  </a:lnTo>
                  <a:lnTo>
                    <a:pt x="74" y="31"/>
                  </a:lnTo>
                  <a:lnTo>
                    <a:pt x="76" y="38"/>
                  </a:lnTo>
                  <a:lnTo>
                    <a:pt x="76" y="45"/>
                  </a:lnTo>
                  <a:lnTo>
                    <a:pt x="78" y="50"/>
                  </a:lnTo>
                  <a:lnTo>
                    <a:pt x="81" y="57"/>
                  </a:lnTo>
                  <a:lnTo>
                    <a:pt x="83" y="62"/>
                  </a:lnTo>
                  <a:lnTo>
                    <a:pt x="85" y="69"/>
                  </a:lnTo>
                  <a:lnTo>
                    <a:pt x="88" y="76"/>
                  </a:lnTo>
                  <a:lnTo>
                    <a:pt x="88" y="81"/>
                  </a:lnTo>
                  <a:lnTo>
                    <a:pt x="90" y="88"/>
                  </a:lnTo>
                  <a:lnTo>
                    <a:pt x="93" y="93"/>
                  </a:lnTo>
                  <a:lnTo>
                    <a:pt x="95" y="100"/>
                  </a:lnTo>
                  <a:lnTo>
                    <a:pt x="97" y="107"/>
                  </a:lnTo>
                  <a:lnTo>
                    <a:pt x="100" y="112"/>
                  </a:lnTo>
                  <a:lnTo>
                    <a:pt x="102" y="119"/>
                  </a:lnTo>
                  <a:lnTo>
                    <a:pt x="102" y="123"/>
                  </a:lnTo>
                  <a:lnTo>
                    <a:pt x="104" y="131"/>
                  </a:lnTo>
                  <a:lnTo>
                    <a:pt x="107" y="138"/>
                  </a:lnTo>
                  <a:lnTo>
                    <a:pt x="109" y="142"/>
                  </a:lnTo>
                  <a:lnTo>
                    <a:pt x="112" y="149"/>
                  </a:lnTo>
                  <a:lnTo>
                    <a:pt x="114" y="157"/>
                  </a:lnTo>
                  <a:lnTo>
                    <a:pt x="116" y="161"/>
                  </a:lnTo>
                  <a:lnTo>
                    <a:pt x="116" y="168"/>
                  </a:lnTo>
                  <a:lnTo>
                    <a:pt x="119" y="173"/>
                  </a:lnTo>
                  <a:lnTo>
                    <a:pt x="121" y="180"/>
                  </a:lnTo>
                  <a:lnTo>
                    <a:pt x="123" y="187"/>
                  </a:lnTo>
                  <a:lnTo>
                    <a:pt x="126" y="192"/>
                  </a:lnTo>
                  <a:lnTo>
                    <a:pt x="128" y="199"/>
                  </a:lnTo>
                  <a:lnTo>
                    <a:pt x="128" y="202"/>
                  </a:lnTo>
                  <a:lnTo>
                    <a:pt x="130" y="206"/>
                  </a:lnTo>
                  <a:lnTo>
                    <a:pt x="130" y="209"/>
                  </a:lnTo>
                  <a:lnTo>
                    <a:pt x="130" y="209"/>
                  </a:lnTo>
                  <a:lnTo>
                    <a:pt x="130" y="211"/>
                  </a:lnTo>
                  <a:lnTo>
                    <a:pt x="130" y="211"/>
                  </a:lnTo>
                  <a:lnTo>
                    <a:pt x="130" y="211"/>
                  </a:lnTo>
                  <a:lnTo>
                    <a:pt x="130" y="213"/>
                  </a:lnTo>
                  <a:lnTo>
                    <a:pt x="133" y="216"/>
                  </a:lnTo>
                  <a:lnTo>
                    <a:pt x="133" y="216"/>
                  </a:lnTo>
                  <a:lnTo>
                    <a:pt x="133" y="220"/>
                  </a:lnTo>
                  <a:lnTo>
                    <a:pt x="133" y="220"/>
                  </a:lnTo>
                  <a:lnTo>
                    <a:pt x="133" y="220"/>
                  </a:lnTo>
                  <a:lnTo>
                    <a:pt x="133" y="223"/>
                  </a:lnTo>
                  <a:lnTo>
                    <a:pt x="133" y="223"/>
                  </a:lnTo>
                  <a:lnTo>
                    <a:pt x="133" y="225"/>
                  </a:lnTo>
                  <a:lnTo>
                    <a:pt x="135" y="225"/>
                  </a:lnTo>
                  <a:lnTo>
                    <a:pt x="138" y="228"/>
                  </a:lnTo>
                  <a:lnTo>
                    <a:pt x="142" y="230"/>
                  </a:lnTo>
                  <a:lnTo>
                    <a:pt x="147" y="235"/>
                  </a:lnTo>
                  <a:lnTo>
                    <a:pt x="149" y="235"/>
                  </a:lnTo>
                  <a:lnTo>
                    <a:pt x="152" y="237"/>
                  </a:lnTo>
                  <a:lnTo>
                    <a:pt x="152" y="237"/>
                  </a:lnTo>
                  <a:lnTo>
                    <a:pt x="152" y="239"/>
                  </a:lnTo>
                  <a:lnTo>
                    <a:pt x="152" y="239"/>
                  </a:lnTo>
                  <a:lnTo>
                    <a:pt x="152" y="239"/>
                  </a:lnTo>
                  <a:lnTo>
                    <a:pt x="152" y="244"/>
                  </a:lnTo>
                  <a:lnTo>
                    <a:pt x="154" y="246"/>
                  </a:lnTo>
                  <a:lnTo>
                    <a:pt x="154" y="246"/>
                  </a:lnTo>
                  <a:lnTo>
                    <a:pt x="156" y="249"/>
                  </a:lnTo>
                  <a:lnTo>
                    <a:pt x="159" y="251"/>
                  </a:lnTo>
                  <a:lnTo>
                    <a:pt x="164" y="254"/>
                  </a:lnTo>
                  <a:lnTo>
                    <a:pt x="164" y="254"/>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 name="Freeform 26">
              <a:extLst>
                <a:ext uri="{FF2B5EF4-FFF2-40B4-BE49-F238E27FC236}">
                  <a16:creationId xmlns:a16="http://schemas.microsoft.com/office/drawing/2014/main" id="{A63889F4-BB91-4459-983B-A9CD1748B3C9}"/>
                </a:ext>
              </a:extLst>
            </p:cNvPr>
            <p:cNvSpPr>
              <a:spLocks/>
            </p:cNvSpPr>
            <p:nvPr/>
          </p:nvSpPr>
          <p:spPr bwMode="auto">
            <a:xfrm>
              <a:off x="7626748" y="2014915"/>
              <a:ext cx="996554" cy="445294"/>
            </a:xfrm>
            <a:custGeom>
              <a:avLst/>
              <a:gdLst>
                <a:gd name="T0" fmla="*/ 724 w 837"/>
                <a:gd name="T1" fmla="*/ 73 h 374"/>
                <a:gd name="T2" fmla="*/ 729 w 837"/>
                <a:gd name="T3" fmla="*/ 90 h 374"/>
                <a:gd name="T4" fmla="*/ 731 w 837"/>
                <a:gd name="T5" fmla="*/ 104 h 374"/>
                <a:gd name="T6" fmla="*/ 738 w 837"/>
                <a:gd name="T7" fmla="*/ 116 h 374"/>
                <a:gd name="T8" fmla="*/ 748 w 837"/>
                <a:gd name="T9" fmla="*/ 132 h 374"/>
                <a:gd name="T10" fmla="*/ 757 w 837"/>
                <a:gd name="T11" fmla="*/ 146 h 374"/>
                <a:gd name="T12" fmla="*/ 755 w 837"/>
                <a:gd name="T13" fmla="*/ 158 h 374"/>
                <a:gd name="T14" fmla="*/ 755 w 837"/>
                <a:gd name="T15" fmla="*/ 170 h 374"/>
                <a:gd name="T16" fmla="*/ 759 w 837"/>
                <a:gd name="T17" fmla="*/ 180 h 374"/>
                <a:gd name="T18" fmla="*/ 764 w 837"/>
                <a:gd name="T19" fmla="*/ 180 h 374"/>
                <a:gd name="T20" fmla="*/ 766 w 837"/>
                <a:gd name="T21" fmla="*/ 187 h 374"/>
                <a:gd name="T22" fmla="*/ 771 w 837"/>
                <a:gd name="T23" fmla="*/ 196 h 374"/>
                <a:gd name="T24" fmla="*/ 776 w 837"/>
                <a:gd name="T25" fmla="*/ 208 h 374"/>
                <a:gd name="T26" fmla="*/ 778 w 837"/>
                <a:gd name="T27" fmla="*/ 222 h 374"/>
                <a:gd name="T28" fmla="*/ 778 w 837"/>
                <a:gd name="T29" fmla="*/ 234 h 374"/>
                <a:gd name="T30" fmla="*/ 778 w 837"/>
                <a:gd name="T31" fmla="*/ 239 h 374"/>
                <a:gd name="T32" fmla="*/ 781 w 837"/>
                <a:gd name="T33" fmla="*/ 244 h 374"/>
                <a:gd name="T34" fmla="*/ 783 w 837"/>
                <a:gd name="T35" fmla="*/ 255 h 374"/>
                <a:gd name="T36" fmla="*/ 783 w 837"/>
                <a:gd name="T37" fmla="*/ 270 h 374"/>
                <a:gd name="T38" fmla="*/ 781 w 837"/>
                <a:gd name="T39" fmla="*/ 277 h 374"/>
                <a:gd name="T40" fmla="*/ 790 w 837"/>
                <a:gd name="T41" fmla="*/ 286 h 374"/>
                <a:gd name="T42" fmla="*/ 793 w 837"/>
                <a:gd name="T43" fmla="*/ 300 h 374"/>
                <a:gd name="T44" fmla="*/ 797 w 837"/>
                <a:gd name="T45" fmla="*/ 307 h 374"/>
                <a:gd name="T46" fmla="*/ 802 w 837"/>
                <a:gd name="T47" fmla="*/ 317 h 374"/>
                <a:gd name="T48" fmla="*/ 804 w 837"/>
                <a:gd name="T49" fmla="*/ 326 h 374"/>
                <a:gd name="T50" fmla="*/ 811 w 837"/>
                <a:gd name="T51" fmla="*/ 329 h 374"/>
                <a:gd name="T52" fmla="*/ 821 w 837"/>
                <a:gd name="T53" fmla="*/ 336 h 374"/>
                <a:gd name="T54" fmla="*/ 826 w 837"/>
                <a:gd name="T55" fmla="*/ 348 h 374"/>
                <a:gd name="T56" fmla="*/ 828 w 837"/>
                <a:gd name="T57" fmla="*/ 359 h 374"/>
                <a:gd name="T58" fmla="*/ 797 w 837"/>
                <a:gd name="T59" fmla="*/ 367 h 374"/>
                <a:gd name="T60" fmla="*/ 674 w 837"/>
                <a:gd name="T61" fmla="*/ 371 h 374"/>
                <a:gd name="T62" fmla="*/ 554 w 837"/>
                <a:gd name="T63" fmla="*/ 374 h 374"/>
                <a:gd name="T64" fmla="*/ 431 w 837"/>
                <a:gd name="T65" fmla="*/ 374 h 374"/>
                <a:gd name="T66" fmla="*/ 310 w 837"/>
                <a:gd name="T67" fmla="*/ 374 h 374"/>
                <a:gd name="T68" fmla="*/ 187 w 837"/>
                <a:gd name="T69" fmla="*/ 374 h 374"/>
                <a:gd name="T70" fmla="*/ 189 w 837"/>
                <a:gd name="T71" fmla="*/ 326 h 374"/>
                <a:gd name="T72" fmla="*/ 189 w 837"/>
                <a:gd name="T73" fmla="*/ 281 h 374"/>
                <a:gd name="T74" fmla="*/ 170 w 837"/>
                <a:gd name="T75" fmla="*/ 251 h 374"/>
                <a:gd name="T76" fmla="*/ 102 w 837"/>
                <a:gd name="T77" fmla="*/ 248 h 374"/>
                <a:gd name="T78" fmla="*/ 33 w 837"/>
                <a:gd name="T79" fmla="*/ 246 h 374"/>
                <a:gd name="T80" fmla="*/ 0 w 837"/>
                <a:gd name="T81" fmla="*/ 199 h 374"/>
                <a:gd name="T82" fmla="*/ 2 w 837"/>
                <a:gd name="T83" fmla="*/ 106 h 374"/>
                <a:gd name="T84" fmla="*/ 7 w 837"/>
                <a:gd name="T85" fmla="*/ 14 h 374"/>
                <a:gd name="T86" fmla="*/ 88 w 837"/>
                <a:gd name="T87" fmla="*/ 2 h 374"/>
                <a:gd name="T88" fmla="*/ 182 w 837"/>
                <a:gd name="T89" fmla="*/ 4 h 374"/>
                <a:gd name="T90" fmla="*/ 277 w 837"/>
                <a:gd name="T91" fmla="*/ 7 h 374"/>
                <a:gd name="T92" fmla="*/ 374 w 837"/>
                <a:gd name="T93" fmla="*/ 7 h 374"/>
                <a:gd name="T94" fmla="*/ 468 w 837"/>
                <a:gd name="T95" fmla="*/ 7 h 374"/>
                <a:gd name="T96" fmla="*/ 525 w 837"/>
                <a:gd name="T97" fmla="*/ 7 h 374"/>
                <a:gd name="T98" fmla="*/ 539 w 837"/>
                <a:gd name="T99" fmla="*/ 16 h 374"/>
                <a:gd name="T100" fmla="*/ 563 w 837"/>
                <a:gd name="T101" fmla="*/ 28 h 374"/>
                <a:gd name="T102" fmla="*/ 580 w 837"/>
                <a:gd name="T103" fmla="*/ 28 h 374"/>
                <a:gd name="T104" fmla="*/ 584 w 837"/>
                <a:gd name="T105" fmla="*/ 21 h 374"/>
                <a:gd name="T106" fmla="*/ 601 w 837"/>
                <a:gd name="T107" fmla="*/ 23 h 374"/>
                <a:gd name="T108" fmla="*/ 636 w 837"/>
                <a:gd name="T109" fmla="*/ 16 h 374"/>
                <a:gd name="T110" fmla="*/ 651 w 837"/>
                <a:gd name="T111" fmla="*/ 28 h 374"/>
                <a:gd name="T112" fmla="*/ 665 w 837"/>
                <a:gd name="T113" fmla="*/ 30 h 374"/>
                <a:gd name="T114" fmla="*/ 681 w 837"/>
                <a:gd name="T115" fmla="*/ 35 h 374"/>
                <a:gd name="T116" fmla="*/ 686 w 837"/>
                <a:gd name="T117" fmla="*/ 42 h 374"/>
                <a:gd name="T118" fmla="*/ 693 w 837"/>
                <a:gd name="T119" fmla="*/ 42 h 374"/>
                <a:gd name="T120" fmla="*/ 698 w 837"/>
                <a:gd name="T121" fmla="*/ 52 h 374"/>
                <a:gd name="T122" fmla="*/ 714 w 837"/>
                <a:gd name="T123" fmla="*/ 61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7" h="374">
                  <a:moveTo>
                    <a:pt x="714" y="61"/>
                  </a:moveTo>
                  <a:lnTo>
                    <a:pt x="719" y="61"/>
                  </a:lnTo>
                  <a:lnTo>
                    <a:pt x="722" y="61"/>
                  </a:lnTo>
                  <a:lnTo>
                    <a:pt x="722" y="64"/>
                  </a:lnTo>
                  <a:lnTo>
                    <a:pt x="724" y="68"/>
                  </a:lnTo>
                  <a:lnTo>
                    <a:pt x="724" y="73"/>
                  </a:lnTo>
                  <a:lnTo>
                    <a:pt x="722" y="78"/>
                  </a:lnTo>
                  <a:lnTo>
                    <a:pt x="726" y="83"/>
                  </a:lnTo>
                  <a:lnTo>
                    <a:pt x="726" y="85"/>
                  </a:lnTo>
                  <a:lnTo>
                    <a:pt x="726" y="85"/>
                  </a:lnTo>
                  <a:lnTo>
                    <a:pt x="729" y="87"/>
                  </a:lnTo>
                  <a:lnTo>
                    <a:pt x="729" y="90"/>
                  </a:lnTo>
                  <a:lnTo>
                    <a:pt x="729" y="92"/>
                  </a:lnTo>
                  <a:lnTo>
                    <a:pt x="729" y="94"/>
                  </a:lnTo>
                  <a:lnTo>
                    <a:pt x="729" y="97"/>
                  </a:lnTo>
                  <a:lnTo>
                    <a:pt x="729" y="99"/>
                  </a:lnTo>
                  <a:lnTo>
                    <a:pt x="729" y="101"/>
                  </a:lnTo>
                  <a:lnTo>
                    <a:pt x="731" y="104"/>
                  </a:lnTo>
                  <a:lnTo>
                    <a:pt x="733" y="104"/>
                  </a:lnTo>
                  <a:lnTo>
                    <a:pt x="736" y="106"/>
                  </a:lnTo>
                  <a:lnTo>
                    <a:pt x="736" y="109"/>
                  </a:lnTo>
                  <a:lnTo>
                    <a:pt x="736" y="111"/>
                  </a:lnTo>
                  <a:lnTo>
                    <a:pt x="736" y="113"/>
                  </a:lnTo>
                  <a:lnTo>
                    <a:pt x="738" y="116"/>
                  </a:lnTo>
                  <a:lnTo>
                    <a:pt x="740" y="120"/>
                  </a:lnTo>
                  <a:lnTo>
                    <a:pt x="743" y="120"/>
                  </a:lnTo>
                  <a:lnTo>
                    <a:pt x="748" y="125"/>
                  </a:lnTo>
                  <a:lnTo>
                    <a:pt x="750" y="130"/>
                  </a:lnTo>
                  <a:lnTo>
                    <a:pt x="748" y="130"/>
                  </a:lnTo>
                  <a:lnTo>
                    <a:pt x="748" y="132"/>
                  </a:lnTo>
                  <a:lnTo>
                    <a:pt x="748" y="135"/>
                  </a:lnTo>
                  <a:lnTo>
                    <a:pt x="748" y="135"/>
                  </a:lnTo>
                  <a:lnTo>
                    <a:pt x="750" y="139"/>
                  </a:lnTo>
                  <a:lnTo>
                    <a:pt x="750" y="139"/>
                  </a:lnTo>
                  <a:lnTo>
                    <a:pt x="755" y="144"/>
                  </a:lnTo>
                  <a:lnTo>
                    <a:pt x="757" y="146"/>
                  </a:lnTo>
                  <a:lnTo>
                    <a:pt x="757" y="149"/>
                  </a:lnTo>
                  <a:lnTo>
                    <a:pt x="755" y="151"/>
                  </a:lnTo>
                  <a:lnTo>
                    <a:pt x="755" y="154"/>
                  </a:lnTo>
                  <a:lnTo>
                    <a:pt x="755" y="156"/>
                  </a:lnTo>
                  <a:lnTo>
                    <a:pt x="755" y="156"/>
                  </a:lnTo>
                  <a:lnTo>
                    <a:pt x="755" y="158"/>
                  </a:lnTo>
                  <a:lnTo>
                    <a:pt x="755" y="158"/>
                  </a:lnTo>
                  <a:lnTo>
                    <a:pt x="755" y="161"/>
                  </a:lnTo>
                  <a:lnTo>
                    <a:pt x="755" y="161"/>
                  </a:lnTo>
                  <a:lnTo>
                    <a:pt x="755" y="165"/>
                  </a:lnTo>
                  <a:lnTo>
                    <a:pt x="755" y="168"/>
                  </a:lnTo>
                  <a:lnTo>
                    <a:pt x="755" y="170"/>
                  </a:lnTo>
                  <a:lnTo>
                    <a:pt x="757" y="173"/>
                  </a:lnTo>
                  <a:lnTo>
                    <a:pt x="757" y="173"/>
                  </a:lnTo>
                  <a:lnTo>
                    <a:pt x="757" y="175"/>
                  </a:lnTo>
                  <a:lnTo>
                    <a:pt x="757" y="177"/>
                  </a:lnTo>
                  <a:lnTo>
                    <a:pt x="759" y="180"/>
                  </a:lnTo>
                  <a:lnTo>
                    <a:pt x="759" y="180"/>
                  </a:lnTo>
                  <a:lnTo>
                    <a:pt x="762" y="177"/>
                  </a:lnTo>
                  <a:lnTo>
                    <a:pt x="762" y="177"/>
                  </a:lnTo>
                  <a:lnTo>
                    <a:pt x="764" y="177"/>
                  </a:lnTo>
                  <a:lnTo>
                    <a:pt x="764" y="177"/>
                  </a:lnTo>
                  <a:lnTo>
                    <a:pt x="764" y="180"/>
                  </a:lnTo>
                  <a:lnTo>
                    <a:pt x="764" y="180"/>
                  </a:lnTo>
                  <a:lnTo>
                    <a:pt x="764" y="180"/>
                  </a:lnTo>
                  <a:lnTo>
                    <a:pt x="764" y="182"/>
                  </a:lnTo>
                  <a:lnTo>
                    <a:pt x="764" y="184"/>
                  </a:lnTo>
                  <a:lnTo>
                    <a:pt x="764" y="184"/>
                  </a:lnTo>
                  <a:lnTo>
                    <a:pt x="764" y="187"/>
                  </a:lnTo>
                  <a:lnTo>
                    <a:pt x="766" y="187"/>
                  </a:lnTo>
                  <a:lnTo>
                    <a:pt x="769" y="187"/>
                  </a:lnTo>
                  <a:lnTo>
                    <a:pt x="771" y="187"/>
                  </a:lnTo>
                  <a:lnTo>
                    <a:pt x="771" y="187"/>
                  </a:lnTo>
                  <a:lnTo>
                    <a:pt x="771" y="189"/>
                  </a:lnTo>
                  <a:lnTo>
                    <a:pt x="771" y="194"/>
                  </a:lnTo>
                  <a:lnTo>
                    <a:pt x="771" y="196"/>
                  </a:lnTo>
                  <a:lnTo>
                    <a:pt x="769" y="203"/>
                  </a:lnTo>
                  <a:lnTo>
                    <a:pt x="771" y="203"/>
                  </a:lnTo>
                  <a:lnTo>
                    <a:pt x="776" y="206"/>
                  </a:lnTo>
                  <a:lnTo>
                    <a:pt x="776" y="206"/>
                  </a:lnTo>
                  <a:lnTo>
                    <a:pt x="778" y="206"/>
                  </a:lnTo>
                  <a:lnTo>
                    <a:pt x="776" y="208"/>
                  </a:lnTo>
                  <a:lnTo>
                    <a:pt x="774" y="210"/>
                  </a:lnTo>
                  <a:lnTo>
                    <a:pt x="774" y="213"/>
                  </a:lnTo>
                  <a:lnTo>
                    <a:pt x="774" y="217"/>
                  </a:lnTo>
                  <a:lnTo>
                    <a:pt x="774" y="220"/>
                  </a:lnTo>
                  <a:lnTo>
                    <a:pt x="774" y="220"/>
                  </a:lnTo>
                  <a:lnTo>
                    <a:pt x="778" y="222"/>
                  </a:lnTo>
                  <a:lnTo>
                    <a:pt x="781" y="222"/>
                  </a:lnTo>
                  <a:lnTo>
                    <a:pt x="778" y="225"/>
                  </a:lnTo>
                  <a:lnTo>
                    <a:pt x="778" y="225"/>
                  </a:lnTo>
                  <a:lnTo>
                    <a:pt x="778" y="229"/>
                  </a:lnTo>
                  <a:lnTo>
                    <a:pt x="778" y="232"/>
                  </a:lnTo>
                  <a:lnTo>
                    <a:pt x="778" y="234"/>
                  </a:lnTo>
                  <a:lnTo>
                    <a:pt x="778" y="236"/>
                  </a:lnTo>
                  <a:lnTo>
                    <a:pt x="778" y="236"/>
                  </a:lnTo>
                  <a:lnTo>
                    <a:pt x="778" y="236"/>
                  </a:lnTo>
                  <a:lnTo>
                    <a:pt x="778" y="236"/>
                  </a:lnTo>
                  <a:lnTo>
                    <a:pt x="778" y="236"/>
                  </a:lnTo>
                  <a:lnTo>
                    <a:pt x="778" y="239"/>
                  </a:lnTo>
                  <a:lnTo>
                    <a:pt x="778" y="239"/>
                  </a:lnTo>
                  <a:lnTo>
                    <a:pt x="778" y="239"/>
                  </a:lnTo>
                  <a:lnTo>
                    <a:pt x="778" y="241"/>
                  </a:lnTo>
                  <a:lnTo>
                    <a:pt x="778" y="241"/>
                  </a:lnTo>
                  <a:lnTo>
                    <a:pt x="778" y="244"/>
                  </a:lnTo>
                  <a:lnTo>
                    <a:pt x="781" y="244"/>
                  </a:lnTo>
                  <a:lnTo>
                    <a:pt x="781" y="246"/>
                  </a:lnTo>
                  <a:lnTo>
                    <a:pt x="783" y="246"/>
                  </a:lnTo>
                  <a:lnTo>
                    <a:pt x="783" y="248"/>
                  </a:lnTo>
                  <a:lnTo>
                    <a:pt x="781" y="251"/>
                  </a:lnTo>
                  <a:lnTo>
                    <a:pt x="783" y="251"/>
                  </a:lnTo>
                  <a:lnTo>
                    <a:pt x="783" y="255"/>
                  </a:lnTo>
                  <a:lnTo>
                    <a:pt x="783" y="258"/>
                  </a:lnTo>
                  <a:lnTo>
                    <a:pt x="783" y="260"/>
                  </a:lnTo>
                  <a:lnTo>
                    <a:pt x="783" y="262"/>
                  </a:lnTo>
                  <a:lnTo>
                    <a:pt x="783" y="265"/>
                  </a:lnTo>
                  <a:lnTo>
                    <a:pt x="783" y="267"/>
                  </a:lnTo>
                  <a:lnTo>
                    <a:pt x="783" y="270"/>
                  </a:lnTo>
                  <a:lnTo>
                    <a:pt x="783" y="270"/>
                  </a:lnTo>
                  <a:lnTo>
                    <a:pt x="783" y="272"/>
                  </a:lnTo>
                  <a:lnTo>
                    <a:pt x="781" y="274"/>
                  </a:lnTo>
                  <a:lnTo>
                    <a:pt x="781" y="274"/>
                  </a:lnTo>
                  <a:lnTo>
                    <a:pt x="781" y="277"/>
                  </a:lnTo>
                  <a:lnTo>
                    <a:pt x="781" y="277"/>
                  </a:lnTo>
                  <a:lnTo>
                    <a:pt x="781" y="279"/>
                  </a:lnTo>
                  <a:lnTo>
                    <a:pt x="781" y="279"/>
                  </a:lnTo>
                  <a:lnTo>
                    <a:pt x="781" y="281"/>
                  </a:lnTo>
                  <a:lnTo>
                    <a:pt x="783" y="284"/>
                  </a:lnTo>
                  <a:lnTo>
                    <a:pt x="788" y="284"/>
                  </a:lnTo>
                  <a:lnTo>
                    <a:pt x="790" y="286"/>
                  </a:lnTo>
                  <a:lnTo>
                    <a:pt x="790" y="288"/>
                  </a:lnTo>
                  <a:lnTo>
                    <a:pt x="790" y="291"/>
                  </a:lnTo>
                  <a:lnTo>
                    <a:pt x="790" y="293"/>
                  </a:lnTo>
                  <a:lnTo>
                    <a:pt x="790" y="296"/>
                  </a:lnTo>
                  <a:lnTo>
                    <a:pt x="790" y="300"/>
                  </a:lnTo>
                  <a:lnTo>
                    <a:pt x="793" y="300"/>
                  </a:lnTo>
                  <a:lnTo>
                    <a:pt x="795" y="300"/>
                  </a:lnTo>
                  <a:lnTo>
                    <a:pt x="797" y="303"/>
                  </a:lnTo>
                  <a:lnTo>
                    <a:pt x="797" y="303"/>
                  </a:lnTo>
                  <a:lnTo>
                    <a:pt x="797" y="305"/>
                  </a:lnTo>
                  <a:lnTo>
                    <a:pt x="797" y="305"/>
                  </a:lnTo>
                  <a:lnTo>
                    <a:pt x="797" y="307"/>
                  </a:lnTo>
                  <a:lnTo>
                    <a:pt x="800" y="310"/>
                  </a:lnTo>
                  <a:lnTo>
                    <a:pt x="800" y="312"/>
                  </a:lnTo>
                  <a:lnTo>
                    <a:pt x="802" y="312"/>
                  </a:lnTo>
                  <a:lnTo>
                    <a:pt x="802" y="315"/>
                  </a:lnTo>
                  <a:lnTo>
                    <a:pt x="802" y="317"/>
                  </a:lnTo>
                  <a:lnTo>
                    <a:pt x="802" y="317"/>
                  </a:lnTo>
                  <a:lnTo>
                    <a:pt x="802" y="317"/>
                  </a:lnTo>
                  <a:lnTo>
                    <a:pt x="804" y="319"/>
                  </a:lnTo>
                  <a:lnTo>
                    <a:pt x="804" y="324"/>
                  </a:lnTo>
                  <a:lnTo>
                    <a:pt x="804" y="324"/>
                  </a:lnTo>
                  <a:lnTo>
                    <a:pt x="804" y="324"/>
                  </a:lnTo>
                  <a:lnTo>
                    <a:pt x="804" y="326"/>
                  </a:lnTo>
                  <a:lnTo>
                    <a:pt x="802" y="326"/>
                  </a:lnTo>
                  <a:lnTo>
                    <a:pt x="804" y="329"/>
                  </a:lnTo>
                  <a:lnTo>
                    <a:pt x="804" y="329"/>
                  </a:lnTo>
                  <a:lnTo>
                    <a:pt x="807" y="329"/>
                  </a:lnTo>
                  <a:lnTo>
                    <a:pt x="809" y="329"/>
                  </a:lnTo>
                  <a:lnTo>
                    <a:pt x="811" y="329"/>
                  </a:lnTo>
                  <a:lnTo>
                    <a:pt x="811" y="331"/>
                  </a:lnTo>
                  <a:lnTo>
                    <a:pt x="811" y="333"/>
                  </a:lnTo>
                  <a:lnTo>
                    <a:pt x="814" y="333"/>
                  </a:lnTo>
                  <a:lnTo>
                    <a:pt x="814" y="333"/>
                  </a:lnTo>
                  <a:lnTo>
                    <a:pt x="819" y="336"/>
                  </a:lnTo>
                  <a:lnTo>
                    <a:pt x="821" y="336"/>
                  </a:lnTo>
                  <a:lnTo>
                    <a:pt x="821" y="336"/>
                  </a:lnTo>
                  <a:lnTo>
                    <a:pt x="821" y="338"/>
                  </a:lnTo>
                  <a:lnTo>
                    <a:pt x="821" y="341"/>
                  </a:lnTo>
                  <a:lnTo>
                    <a:pt x="823" y="345"/>
                  </a:lnTo>
                  <a:lnTo>
                    <a:pt x="823" y="345"/>
                  </a:lnTo>
                  <a:lnTo>
                    <a:pt x="826" y="348"/>
                  </a:lnTo>
                  <a:lnTo>
                    <a:pt x="828" y="350"/>
                  </a:lnTo>
                  <a:lnTo>
                    <a:pt x="828" y="352"/>
                  </a:lnTo>
                  <a:lnTo>
                    <a:pt x="828" y="352"/>
                  </a:lnTo>
                  <a:lnTo>
                    <a:pt x="828" y="355"/>
                  </a:lnTo>
                  <a:lnTo>
                    <a:pt x="826" y="357"/>
                  </a:lnTo>
                  <a:lnTo>
                    <a:pt x="828" y="359"/>
                  </a:lnTo>
                  <a:lnTo>
                    <a:pt x="828" y="362"/>
                  </a:lnTo>
                  <a:lnTo>
                    <a:pt x="833" y="362"/>
                  </a:lnTo>
                  <a:lnTo>
                    <a:pt x="835" y="362"/>
                  </a:lnTo>
                  <a:lnTo>
                    <a:pt x="837" y="364"/>
                  </a:lnTo>
                  <a:lnTo>
                    <a:pt x="816" y="367"/>
                  </a:lnTo>
                  <a:lnTo>
                    <a:pt x="797" y="367"/>
                  </a:lnTo>
                  <a:lnTo>
                    <a:pt x="776" y="367"/>
                  </a:lnTo>
                  <a:lnTo>
                    <a:pt x="757" y="369"/>
                  </a:lnTo>
                  <a:lnTo>
                    <a:pt x="736" y="369"/>
                  </a:lnTo>
                  <a:lnTo>
                    <a:pt x="714" y="369"/>
                  </a:lnTo>
                  <a:lnTo>
                    <a:pt x="696" y="371"/>
                  </a:lnTo>
                  <a:lnTo>
                    <a:pt x="674" y="371"/>
                  </a:lnTo>
                  <a:lnTo>
                    <a:pt x="655" y="371"/>
                  </a:lnTo>
                  <a:lnTo>
                    <a:pt x="634" y="371"/>
                  </a:lnTo>
                  <a:lnTo>
                    <a:pt x="613" y="371"/>
                  </a:lnTo>
                  <a:lnTo>
                    <a:pt x="594" y="374"/>
                  </a:lnTo>
                  <a:lnTo>
                    <a:pt x="573" y="374"/>
                  </a:lnTo>
                  <a:lnTo>
                    <a:pt x="554" y="374"/>
                  </a:lnTo>
                  <a:lnTo>
                    <a:pt x="532" y="374"/>
                  </a:lnTo>
                  <a:lnTo>
                    <a:pt x="513" y="374"/>
                  </a:lnTo>
                  <a:lnTo>
                    <a:pt x="492" y="374"/>
                  </a:lnTo>
                  <a:lnTo>
                    <a:pt x="471" y="374"/>
                  </a:lnTo>
                  <a:lnTo>
                    <a:pt x="452" y="374"/>
                  </a:lnTo>
                  <a:lnTo>
                    <a:pt x="431" y="374"/>
                  </a:lnTo>
                  <a:lnTo>
                    <a:pt x="412" y="374"/>
                  </a:lnTo>
                  <a:lnTo>
                    <a:pt x="390" y="374"/>
                  </a:lnTo>
                  <a:lnTo>
                    <a:pt x="371" y="374"/>
                  </a:lnTo>
                  <a:lnTo>
                    <a:pt x="350" y="374"/>
                  </a:lnTo>
                  <a:lnTo>
                    <a:pt x="329" y="374"/>
                  </a:lnTo>
                  <a:lnTo>
                    <a:pt x="310" y="374"/>
                  </a:lnTo>
                  <a:lnTo>
                    <a:pt x="289" y="374"/>
                  </a:lnTo>
                  <a:lnTo>
                    <a:pt x="270" y="374"/>
                  </a:lnTo>
                  <a:lnTo>
                    <a:pt x="248" y="374"/>
                  </a:lnTo>
                  <a:lnTo>
                    <a:pt x="230" y="374"/>
                  </a:lnTo>
                  <a:lnTo>
                    <a:pt x="208" y="374"/>
                  </a:lnTo>
                  <a:lnTo>
                    <a:pt x="187" y="374"/>
                  </a:lnTo>
                  <a:lnTo>
                    <a:pt x="187" y="364"/>
                  </a:lnTo>
                  <a:lnTo>
                    <a:pt x="187" y="357"/>
                  </a:lnTo>
                  <a:lnTo>
                    <a:pt x="189" y="350"/>
                  </a:lnTo>
                  <a:lnTo>
                    <a:pt x="189" y="343"/>
                  </a:lnTo>
                  <a:lnTo>
                    <a:pt x="189" y="333"/>
                  </a:lnTo>
                  <a:lnTo>
                    <a:pt x="189" y="326"/>
                  </a:lnTo>
                  <a:lnTo>
                    <a:pt x="189" y="319"/>
                  </a:lnTo>
                  <a:lnTo>
                    <a:pt x="189" y="312"/>
                  </a:lnTo>
                  <a:lnTo>
                    <a:pt x="189" y="303"/>
                  </a:lnTo>
                  <a:lnTo>
                    <a:pt x="189" y="296"/>
                  </a:lnTo>
                  <a:lnTo>
                    <a:pt x="189" y="288"/>
                  </a:lnTo>
                  <a:lnTo>
                    <a:pt x="189" y="281"/>
                  </a:lnTo>
                  <a:lnTo>
                    <a:pt x="189" y="272"/>
                  </a:lnTo>
                  <a:lnTo>
                    <a:pt x="189" y="265"/>
                  </a:lnTo>
                  <a:lnTo>
                    <a:pt x="189" y="258"/>
                  </a:lnTo>
                  <a:lnTo>
                    <a:pt x="189" y="251"/>
                  </a:lnTo>
                  <a:lnTo>
                    <a:pt x="182" y="251"/>
                  </a:lnTo>
                  <a:lnTo>
                    <a:pt x="170" y="251"/>
                  </a:lnTo>
                  <a:lnTo>
                    <a:pt x="159" y="248"/>
                  </a:lnTo>
                  <a:lnTo>
                    <a:pt x="147" y="248"/>
                  </a:lnTo>
                  <a:lnTo>
                    <a:pt x="135" y="248"/>
                  </a:lnTo>
                  <a:lnTo>
                    <a:pt x="123" y="248"/>
                  </a:lnTo>
                  <a:lnTo>
                    <a:pt x="114" y="248"/>
                  </a:lnTo>
                  <a:lnTo>
                    <a:pt x="102" y="248"/>
                  </a:lnTo>
                  <a:lnTo>
                    <a:pt x="90" y="248"/>
                  </a:lnTo>
                  <a:lnTo>
                    <a:pt x="78" y="248"/>
                  </a:lnTo>
                  <a:lnTo>
                    <a:pt x="66" y="246"/>
                  </a:lnTo>
                  <a:lnTo>
                    <a:pt x="57" y="246"/>
                  </a:lnTo>
                  <a:lnTo>
                    <a:pt x="45" y="246"/>
                  </a:lnTo>
                  <a:lnTo>
                    <a:pt x="33" y="246"/>
                  </a:lnTo>
                  <a:lnTo>
                    <a:pt x="21" y="246"/>
                  </a:lnTo>
                  <a:lnTo>
                    <a:pt x="10" y="246"/>
                  </a:lnTo>
                  <a:lnTo>
                    <a:pt x="0" y="246"/>
                  </a:lnTo>
                  <a:lnTo>
                    <a:pt x="0" y="229"/>
                  </a:lnTo>
                  <a:lnTo>
                    <a:pt x="0" y="215"/>
                  </a:lnTo>
                  <a:lnTo>
                    <a:pt x="0" y="199"/>
                  </a:lnTo>
                  <a:lnTo>
                    <a:pt x="0" y="184"/>
                  </a:lnTo>
                  <a:lnTo>
                    <a:pt x="2" y="168"/>
                  </a:lnTo>
                  <a:lnTo>
                    <a:pt x="2" y="154"/>
                  </a:lnTo>
                  <a:lnTo>
                    <a:pt x="2" y="137"/>
                  </a:lnTo>
                  <a:lnTo>
                    <a:pt x="2" y="123"/>
                  </a:lnTo>
                  <a:lnTo>
                    <a:pt x="2" y="106"/>
                  </a:lnTo>
                  <a:lnTo>
                    <a:pt x="5" y="92"/>
                  </a:lnTo>
                  <a:lnTo>
                    <a:pt x="5" y="75"/>
                  </a:lnTo>
                  <a:lnTo>
                    <a:pt x="5" y="61"/>
                  </a:lnTo>
                  <a:lnTo>
                    <a:pt x="5" y="45"/>
                  </a:lnTo>
                  <a:lnTo>
                    <a:pt x="7" y="30"/>
                  </a:lnTo>
                  <a:lnTo>
                    <a:pt x="7" y="14"/>
                  </a:lnTo>
                  <a:lnTo>
                    <a:pt x="7" y="0"/>
                  </a:lnTo>
                  <a:lnTo>
                    <a:pt x="24" y="0"/>
                  </a:lnTo>
                  <a:lnTo>
                    <a:pt x="38" y="2"/>
                  </a:lnTo>
                  <a:lnTo>
                    <a:pt x="55" y="2"/>
                  </a:lnTo>
                  <a:lnTo>
                    <a:pt x="71" y="2"/>
                  </a:lnTo>
                  <a:lnTo>
                    <a:pt x="88" y="2"/>
                  </a:lnTo>
                  <a:lnTo>
                    <a:pt x="102" y="2"/>
                  </a:lnTo>
                  <a:lnTo>
                    <a:pt x="118" y="2"/>
                  </a:lnTo>
                  <a:lnTo>
                    <a:pt x="135" y="4"/>
                  </a:lnTo>
                  <a:lnTo>
                    <a:pt x="152" y="4"/>
                  </a:lnTo>
                  <a:lnTo>
                    <a:pt x="166" y="4"/>
                  </a:lnTo>
                  <a:lnTo>
                    <a:pt x="182" y="4"/>
                  </a:lnTo>
                  <a:lnTo>
                    <a:pt x="199" y="4"/>
                  </a:lnTo>
                  <a:lnTo>
                    <a:pt x="215" y="4"/>
                  </a:lnTo>
                  <a:lnTo>
                    <a:pt x="230" y="4"/>
                  </a:lnTo>
                  <a:lnTo>
                    <a:pt x="246" y="7"/>
                  </a:lnTo>
                  <a:lnTo>
                    <a:pt x="263" y="7"/>
                  </a:lnTo>
                  <a:lnTo>
                    <a:pt x="277" y="7"/>
                  </a:lnTo>
                  <a:lnTo>
                    <a:pt x="293" y="7"/>
                  </a:lnTo>
                  <a:lnTo>
                    <a:pt x="310" y="7"/>
                  </a:lnTo>
                  <a:lnTo>
                    <a:pt x="327" y="7"/>
                  </a:lnTo>
                  <a:lnTo>
                    <a:pt x="341" y="7"/>
                  </a:lnTo>
                  <a:lnTo>
                    <a:pt x="357" y="7"/>
                  </a:lnTo>
                  <a:lnTo>
                    <a:pt x="374" y="7"/>
                  </a:lnTo>
                  <a:lnTo>
                    <a:pt x="390" y="7"/>
                  </a:lnTo>
                  <a:lnTo>
                    <a:pt x="405" y="7"/>
                  </a:lnTo>
                  <a:lnTo>
                    <a:pt x="421" y="7"/>
                  </a:lnTo>
                  <a:lnTo>
                    <a:pt x="438" y="7"/>
                  </a:lnTo>
                  <a:lnTo>
                    <a:pt x="454" y="7"/>
                  </a:lnTo>
                  <a:lnTo>
                    <a:pt x="468" y="7"/>
                  </a:lnTo>
                  <a:lnTo>
                    <a:pt x="485" y="7"/>
                  </a:lnTo>
                  <a:lnTo>
                    <a:pt x="502" y="7"/>
                  </a:lnTo>
                  <a:lnTo>
                    <a:pt x="516" y="7"/>
                  </a:lnTo>
                  <a:lnTo>
                    <a:pt x="525" y="7"/>
                  </a:lnTo>
                  <a:lnTo>
                    <a:pt x="525" y="7"/>
                  </a:lnTo>
                  <a:lnTo>
                    <a:pt x="525" y="7"/>
                  </a:lnTo>
                  <a:lnTo>
                    <a:pt x="528" y="9"/>
                  </a:lnTo>
                  <a:lnTo>
                    <a:pt x="528" y="9"/>
                  </a:lnTo>
                  <a:lnTo>
                    <a:pt x="537" y="14"/>
                  </a:lnTo>
                  <a:lnTo>
                    <a:pt x="539" y="14"/>
                  </a:lnTo>
                  <a:lnTo>
                    <a:pt x="539" y="14"/>
                  </a:lnTo>
                  <a:lnTo>
                    <a:pt x="539" y="16"/>
                  </a:lnTo>
                  <a:lnTo>
                    <a:pt x="544" y="19"/>
                  </a:lnTo>
                  <a:lnTo>
                    <a:pt x="549" y="21"/>
                  </a:lnTo>
                  <a:lnTo>
                    <a:pt x="561" y="26"/>
                  </a:lnTo>
                  <a:lnTo>
                    <a:pt x="563" y="28"/>
                  </a:lnTo>
                  <a:lnTo>
                    <a:pt x="563" y="28"/>
                  </a:lnTo>
                  <a:lnTo>
                    <a:pt x="563" y="28"/>
                  </a:lnTo>
                  <a:lnTo>
                    <a:pt x="570" y="30"/>
                  </a:lnTo>
                  <a:lnTo>
                    <a:pt x="573" y="30"/>
                  </a:lnTo>
                  <a:lnTo>
                    <a:pt x="575" y="30"/>
                  </a:lnTo>
                  <a:lnTo>
                    <a:pt x="577" y="30"/>
                  </a:lnTo>
                  <a:lnTo>
                    <a:pt x="580" y="28"/>
                  </a:lnTo>
                  <a:lnTo>
                    <a:pt x="580" y="28"/>
                  </a:lnTo>
                  <a:lnTo>
                    <a:pt x="580" y="28"/>
                  </a:lnTo>
                  <a:lnTo>
                    <a:pt x="580" y="26"/>
                  </a:lnTo>
                  <a:lnTo>
                    <a:pt x="582" y="23"/>
                  </a:lnTo>
                  <a:lnTo>
                    <a:pt x="582" y="23"/>
                  </a:lnTo>
                  <a:lnTo>
                    <a:pt x="582" y="21"/>
                  </a:lnTo>
                  <a:lnTo>
                    <a:pt x="584" y="21"/>
                  </a:lnTo>
                  <a:lnTo>
                    <a:pt x="587" y="21"/>
                  </a:lnTo>
                  <a:lnTo>
                    <a:pt x="591" y="21"/>
                  </a:lnTo>
                  <a:lnTo>
                    <a:pt x="596" y="21"/>
                  </a:lnTo>
                  <a:lnTo>
                    <a:pt x="599" y="21"/>
                  </a:lnTo>
                  <a:lnTo>
                    <a:pt x="599" y="21"/>
                  </a:lnTo>
                  <a:lnTo>
                    <a:pt x="601" y="23"/>
                  </a:lnTo>
                  <a:lnTo>
                    <a:pt x="603" y="23"/>
                  </a:lnTo>
                  <a:lnTo>
                    <a:pt x="606" y="21"/>
                  </a:lnTo>
                  <a:lnTo>
                    <a:pt x="608" y="19"/>
                  </a:lnTo>
                  <a:lnTo>
                    <a:pt x="615" y="21"/>
                  </a:lnTo>
                  <a:lnTo>
                    <a:pt x="617" y="21"/>
                  </a:lnTo>
                  <a:lnTo>
                    <a:pt x="636" y="16"/>
                  </a:lnTo>
                  <a:lnTo>
                    <a:pt x="639" y="19"/>
                  </a:lnTo>
                  <a:lnTo>
                    <a:pt x="641" y="19"/>
                  </a:lnTo>
                  <a:lnTo>
                    <a:pt x="643" y="21"/>
                  </a:lnTo>
                  <a:lnTo>
                    <a:pt x="646" y="23"/>
                  </a:lnTo>
                  <a:lnTo>
                    <a:pt x="648" y="26"/>
                  </a:lnTo>
                  <a:lnTo>
                    <a:pt x="651" y="28"/>
                  </a:lnTo>
                  <a:lnTo>
                    <a:pt x="653" y="28"/>
                  </a:lnTo>
                  <a:lnTo>
                    <a:pt x="655" y="30"/>
                  </a:lnTo>
                  <a:lnTo>
                    <a:pt x="660" y="30"/>
                  </a:lnTo>
                  <a:lnTo>
                    <a:pt x="660" y="30"/>
                  </a:lnTo>
                  <a:lnTo>
                    <a:pt x="662" y="30"/>
                  </a:lnTo>
                  <a:lnTo>
                    <a:pt x="665" y="30"/>
                  </a:lnTo>
                  <a:lnTo>
                    <a:pt x="667" y="33"/>
                  </a:lnTo>
                  <a:lnTo>
                    <a:pt x="667" y="33"/>
                  </a:lnTo>
                  <a:lnTo>
                    <a:pt x="667" y="33"/>
                  </a:lnTo>
                  <a:lnTo>
                    <a:pt x="670" y="33"/>
                  </a:lnTo>
                  <a:lnTo>
                    <a:pt x="679" y="35"/>
                  </a:lnTo>
                  <a:lnTo>
                    <a:pt x="681" y="35"/>
                  </a:lnTo>
                  <a:lnTo>
                    <a:pt x="681" y="38"/>
                  </a:lnTo>
                  <a:lnTo>
                    <a:pt x="681" y="38"/>
                  </a:lnTo>
                  <a:lnTo>
                    <a:pt x="684" y="40"/>
                  </a:lnTo>
                  <a:lnTo>
                    <a:pt x="684" y="40"/>
                  </a:lnTo>
                  <a:lnTo>
                    <a:pt x="684" y="40"/>
                  </a:lnTo>
                  <a:lnTo>
                    <a:pt x="686" y="42"/>
                  </a:lnTo>
                  <a:lnTo>
                    <a:pt x="686" y="42"/>
                  </a:lnTo>
                  <a:lnTo>
                    <a:pt x="691" y="40"/>
                  </a:lnTo>
                  <a:lnTo>
                    <a:pt x="691" y="40"/>
                  </a:lnTo>
                  <a:lnTo>
                    <a:pt x="693" y="42"/>
                  </a:lnTo>
                  <a:lnTo>
                    <a:pt x="693" y="42"/>
                  </a:lnTo>
                  <a:lnTo>
                    <a:pt x="693" y="42"/>
                  </a:lnTo>
                  <a:lnTo>
                    <a:pt x="693" y="45"/>
                  </a:lnTo>
                  <a:lnTo>
                    <a:pt x="693" y="45"/>
                  </a:lnTo>
                  <a:lnTo>
                    <a:pt x="693" y="47"/>
                  </a:lnTo>
                  <a:lnTo>
                    <a:pt x="693" y="47"/>
                  </a:lnTo>
                  <a:lnTo>
                    <a:pt x="693" y="49"/>
                  </a:lnTo>
                  <a:lnTo>
                    <a:pt x="698" y="52"/>
                  </a:lnTo>
                  <a:lnTo>
                    <a:pt x="700" y="54"/>
                  </a:lnTo>
                  <a:lnTo>
                    <a:pt x="700" y="57"/>
                  </a:lnTo>
                  <a:lnTo>
                    <a:pt x="700" y="59"/>
                  </a:lnTo>
                  <a:lnTo>
                    <a:pt x="703" y="59"/>
                  </a:lnTo>
                  <a:lnTo>
                    <a:pt x="714" y="61"/>
                  </a:lnTo>
                  <a:lnTo>
                    <a:pt x="714" y="61"/>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 name="Freeform 27">
              <a:extLst>
                <a:ext uri="{FF2B5EF4-FFF2-40B4-BE49-F238E27FC236}">
                  <a16:creationId xmlns:a16="http://schemas.microsoft.com/office/drawing/2014/main" id="{78D53816-2A24-400E-A3CE-699E9D684088}"/>
                </a:ext>
              </a:extLst>
            </p:cNvPr>
            <p:cNvSpPr>
              <a:spLocks/>
            </p:cNvSpPr>
            <p:nvPr/>
          </p:nvSpPr>
          <p:spPr bwMode="auto">
            <a:xfrm>
              <a:off x="7651750" y="1157665"/>
              <a:ext cx="803672" cy="439341"/>
            </a:xfrm>
            <a:custGeom>
              <a:avLst/>
              <a:gdLst>
                <a:gd name="T0" fmla="*/ 611 w 675"/>
                <a:gd name="T1" fmla="*/ 367 h 369"/>
                <a:gd name="T2" fmla="*/ 526 w 675"/>
                <a:gd name="T3" fmla="*/ 369 h 369"/>
                <a:gd name="T4" fmla="*/ 443 w 675"/>
                <a:gd name="T5" fmla="*/ 369 h 369"/>
                <a:gd name="T6" fmla="*/ 358 w 675"/>
                <a:gd name="T7" fmla="*/ 369 h 369"/>
                <a:gd name="T8" fmla="*/ 275 w 675"/>
                <a:gd name="T9" fmla="*/ 369 h 369"/>
                <a:gd name="T10" fmla="*/ 190 w 675"/>
                <a:gd name="T11" fmla="*/ 369 h 369"/>
                <a:gd name="T12" fmla="*/ 107 w 675"/>
                <a:gd name="T13" fmla="*/ 367 h 369"/>
                <a:gd name="T14" fmla="*/ 22 w 675"/>
                <a:gd name="T15" fmla="*/ 365 h 369"/>
                <a:gd name="T16" fmla="*/ 3 w 675"/>
                <a:gd name="T17" fmla="*/ 296 h 369"/>
                <a:gd name="T18" fmla="*/ 5 w 675"/>
                <a:gd name="T19" fmla="*/ 204 h 369"/>
                <a:gd name="T20" fmla="*/ 8 w 675"/>
                <a:gd name="T21" fmla="*/ 114 h 369"/>
                <a:gd name="T22" fmla="*/ 12 w 675"/>
                <a:gd name="T23" fmla="*/ 24 h 369"/>
                <a:gd name="T24" fmla="*/ 55 w 675"/>
                <a:gd name="T25" fmla="*/ 3 h 369"/>
                <a:gd name="T26" fmla="*/ 133 w 675"/>
                <a:gd name="T27" fmla="*/ 5 h 369"/>
                <a:gd name="T28" fmla="*/ 209 w 675"/>
                <a:gd name="T29" fmla="*/ 5 h 369"/>
                <a:gd name="T30" fmla="*/ 265 w 675"/>
                <a:gd name="T31" fmla="*/ 7 h 369"/>
                <a:gd name="T32" fmla="*/ 343 w 675"/>
                <a:gd name="T33" fmla="*/ 7 h 369"/>
                <a:gd name="T34" fmla="*/ 419 w 675"/>
                <a:gd name="T35" fmla="*/ 7 h 369"/>
                <a:gd name="T36" fmla="*/ 495 w 675"/>
                <a:gd name="T37" fmla="*/ 5 h 369"/>
                <a:gd name="T38" fmla="*/ 573 w 675"/>
                <a:gd name="T39" fmla="*/ 5 h 369"/>
                <a:gd name="T40" fmla="*/ 604 w 675"/>
                <a:gd name="T41" fmla="*/ 7 h 369"/>
                <a:gd name="T42" fmla="*/ 606 w 675"/>
                <a:gd name="T43" fmla="*/ 14 h 369"/>
                <a:gd name="T44" fmla="*/ 608 w 675"/>
                <a:gd name="T45" fmla="*/ 22 h 369"/>
                <a:gd name="T46" fmla="*/ 615 w 675"/>
                <a:gd name="T47" fmla="*/ 38 h 369"/>
                <a:gd name="T48" fmla="*/ 611 w 675"/>
                <a:gd name="T49" fmla="*/ 57 h 369"/>
                <a:gd name="T50" fmla="*/ 615 w 675"/>
                <a:gd name="T51" fmla="*/ 71 h 369"/>
                <a:gd name="T52" fmla="*/ 615 w 675"/>
                <a:gd name="T53" fmla="*/ 85 h 369"/>
                <a:gd name="T54" fmla="*/ 615 w 675"/>
                <a:gd name="T55" fmla="*/ 102 h 369"/>
                <a:gd name="T56" fmla="*/ 622 w 675"/>
                <a:gd name="T57" fmla="*/ 123 h 369"/>
                <a:gd name="T58" fmla="*/ 627 w 675"/>
                <a:gd name="T59" fmla="*/ 135 h 369"/>
                <a:gd name="T60" fmla="*/ 627 w 675"/>
                <a:gd name="T61" fmla="*/ 142 h 369"/>
                <a:gd name="T62" fmla="*/ 630 w 675"/>
                <a:gd name="T63" fmla="*/ 145 h 369"/>
                <a:gd name="T64" fmla="*/ 634 w 675"/>
                <a:gd name="T65" fmla="*/ 152 h 369"/>
                <a:gd name="T66" fmla="*/ 639 w 675"/>
                <a:gd name="T67" fmla="*/ 164 h 369"/>
                <a:gd name="T68" fmla="*/ 641 w 675"/>
                <a:gd name="T69" fmla="*/ 168 h 369"/>
                <a:gd name="T70" fmla="*/ 641 w 675"/>
                <a:gd name="T71" fmla="*/ 173 h 369"/>
                <a:gd name="T72" fmla="*/ 641 w 675"/>
                <a:gd name="T73" fmla="*/ 180 h 369"/>
                <a:gd name="T74" fmla="*/ 641 w 675"/>
                <a:gd name="T75" fmla="*/ 192 h 369"/>
                <a:gd name="T76" fmla="*/ 644 w 675"/>
                <a:gd name="T77" fmla="*/ 211 h 369"/>
                <a:gd name="T78" fmla="*/ 644 w 675"/>
                <a:gd name="T79" fmla="*/ 220 h 369"/>
                <a:gd name="T80" fmla="*/ 646 w 675"/>
                <a:gd name="T81" fmla="*/ 232 h 369"/>
                <a:gd name="T82" fmla="*/ 649 w 675"/>
                <a:gd name="T83" fmla="*/ 244 h 369"/>
                <a:gd name="T84" fmla="*/ 649 w 675"/>
                <a:gd name="T85" fmla="*/ 246 h 369"/>
                <a:gd name="T86" fmla="*/ 651 w 675"/>
                <a:gd name="T87" fmla="*/ 249 h 369"/>
                <a:gd name="T88" fmla="*/ 651 w 675"/>
                <a:gd name="T89" fmla="*/ 251 h 369"/>
                <a:gd name="T90" fmla="*/ 649 w 675"/>
                <a:gd name="T91" fmla="*/ 261 h 369"/>
                <a:gd name="T92" fmla="*/ 649 w 675"/>
                <a:gd name="T93" fmla="*/ 265 h 369"/>
                <a:gd name="T94" fmla="*/ 649 w 675"/>
                <a:gd name="T95" fmla="*/ 279 h 369"/>
                <a:gd name="T96" fmla="*/ 653 w 675"/>
                <a:gd name="T97" fmla="*/ 289 h 369"/>
                <a:gd name="T98" fmla="*/ 656 w 675"/>
                <a:gd name="T99" fmla="*/ 301 h 369"/>
                <a:gd name="T100" fmla="*/ 658 w 675"/>
                <a:gd name="T101" fmla="*/ 303 h 369"/>
                <a:gd name="T102" fmla="*/ 667 w 675"/>
                <a:gd name="T103" fmla="*/ 317 h 369"/>
                <a:gd name="T104" fmla="*/ 670 w 675"/>
                <a:gd name="T105" fmla="*/ 332 h 369"/>
                <a:gd name="T106" fmla="*/ 672 w 675"/>
                <a:gd name="T107" fmla="*/ 339 h 369"/>
                <a:gd name="T108" fmla="*/ 672 w 675"/>
                <a:gd name="T109" fmla="*/ 346 h 369"/>
                <a:gd name="T110" fmla="*/ 672 w 675"/>
                <a:gd name="T111" fmla="*/ 358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75" h="369">
                  <a:moveTo>
                    <a:pt x="675" y="365"/>
                  </a:moveTo>
                  <a:lnTo>
                    <a:pt x="653" y="367"/>
                  </a:lnTo>
                  <a:lnTo>
                    <a:pt x="632" y="367"/>
                  </a:lnTo>
                  <a:lnTo>
                    <a:pt x="611" y="367"/>
                  </a:lnTo>
                  <a:lnTo>
                    <a:pt x="589" y="367"/>
                  </a:lnTo>
                  <a:lnTo>
                    <a:pt x="568" y="367"/>
                  </a:lnTo>
                  <a:lnTo>
                    <a:pt x="547" y="369"/>
                  </a:lnTo>
                  <a:lnTo>
                    <a:pt x="526" y="369"/>
                  </a:lnTo>
                  <a:lnTo>
                    <a:pt x="504" y="369"/>
                  </a:lnTo>
                  <a:lnTo>
                    <a:pt x="485" y="369"/>
                  </a:lnTo>
                  <a:lnTo>
                    <a:pt x="464" y="369"/>
                  </a:lnTo>
                  <a:lnTo>
                    <a:pt x="443" y="369"/>
                  </a:lnTo>
                  <a:lnTo>
                    <a:pt x="421" y="369"/>
                  </a:lnTo>
                  <a:lnTo>
                    <a:pt x="400" y="369"/>
                  </a:lnTo>
                  <a:lnTo>
                    <a:pt x="379" y="369"/>
                  </a:lnTo>
                  <a:lnTo>
                    <a:pt x="358" y="369"/>
                  </a:lnTo>
                  <a:lnTo>
                    <a:pt x="336" y="369"/>
                  </a:lnTo>
                  <a:lnTo>
                    <a:pt x="315" y="369"/>
                  </a:lnTo>
                  <a:lnTo>
                    <a:pt x="296" y="369"/>
                  </a:lnTo>
                  <a:lnTo>
                    <a:pt x="275" y="369"/>
                  </a:lnTo>
                  <a:lnTo>
                    <a:pt x="253" y="369"/>
                  </a:lnTo>
                  <a:lnTo>
                    <a:pt x="232" y="369"/>
                  </a:lnTo>
                  <a:lnTo>
                    <a:pt x="211" y="369"/>
                  </a:lnTo>
                  <a:lnTo>
                    <a:pt x="190" y="369"/>
                  </a:lnTo>
                  <a:lnTo>
                    <a:pt x="168" y="369"/>
                  </a:lnTo>
                  <a:lnTo>
                    <a:pt x="147" y="367"/>
                  </a:lnTo>
                  <a:lnTo>
                    <a:pt x="128" y="367"/>
                  </a:lnTo>
                  <a:lnTo>
                    <a:pt x="107" y="367"/>
                  </a:lnTo>
                  <a:lnTo>
                    <a:pt x="86" y="367"/>
                  </a:lnTo>
                  <a:lnTo>
                    <a:pt x="64" y="365"/>
                  </a:lnTo>
                  <a:lnTo>
                    <a:pt x="43" y="365"/>
                  </a:lnTo>
                  <a:lnTo>
                    <a:pt x="22" y="365"/>
                  </a:lnTo>
                  <a:lnTo>
                    <a:pt x="0" y="365"/>
                  </a:lnTo>
                  <a:lnTo>
                    <a:pt x="0" y="341"/>
                  </a:lnTo>
                  <a:lnTo>
                    <a:pt x="3" y="317"/>
                  </a:lnTo>
                  <a:lnTo>
                    <a:pt x="3" y="296"/>
                  </a:lnTo>
                  <a:lnTo>
                    <a:pt x="3" y="272"/>
                  </a:lnTo>
                  <a:lnTo>
                    <a:pt x="5" y="249"/>
                  </a:lnTo>
                  <a:lnTo>
                    <a:pt x="5" y="227"/>
                  </a:lnTo>
                  <a:lnTo>
                    <a:pt x="5" y="204"/>
                  </a:lnTo>
                  <a:lnTo>
                    <a:pt x="8" y="180"/>
                  </a:lnTo>
                  <a:lnTo>
                    <a:pt x="8" y="159"/>
                  </a:lnTo>
                  <a:lnTo>
                    <a:pt x="8" y="135"/>
                  </a:lnTo>
                  <a:lnTo>
                    <a:pt x="8" y="114"/>
                  </a:lnTo>
                  <a:lnTo>
                    <a:pt x="10" y="90"/>
                  </a:lnTo>
                  <a:lnTo>
                    <a:pt x="10" y="69"/>
                  </a:lnTo>
                  <a:lnTo>
                    <a:pt x="10" y="45"/>
                  </a:lnTo>
                  <a:lnTo>
                    <a:pt x="12" y="24"/>
                  </a:lnTo>
                  <a:lnTo>
                    <a:pt x="12" y="0"/>
                  </a:lnTo>
                  <a:lnTo>
                    <a:pt x="17" y="0"/>
                  </a:lnTo>
                  <a:lnTo>
                    <a:pt x="36" y="3"/>
                  </a:lnTo>
                  <a:lnTo>
                    <a:pt x="55" y="3"/>
                  </a:lnTo>
                  <a:lnTo>
                    <a:pt x="74" y="3"/>
                  </a:lnTo>
                  <a:lnTo>
                    <a:pt x="95" y="3"/>
                  </a:lnTo>
                  <a:lnTo>
                    <a:pt x="114" y="5"/>
                  </a:lnTo>
                  <a:lnTo>
                    <a:pt x="133" y="5"/>
                  </a:lnTo>
                  <a:lnTo>
                    <a:pt x="152" y="5"/>
                  </a:lnTo>
                  <a:lnTo>
                    <a:pt x="171" y="5"/>
                  </a:lnTo>
                  <a:lnTo>
                    <a:pt x="190" y="5"/>
                  </a:lnTo>
                  <a:lnTo>
                    <a:pt x="209" y="5"/>
                  </a:lnTo>
                  <a:lnTo>
                    <a:pt x="227" y="5"/>
                  </a:lnTo>
                  <a:lnTo>
                    <a:pt x="244" y="7"/>
                  </a:lnTo>
                  <a:lnTo>
                    <a:pt x="246" y="7"/>
                  </a:lnTo>
                  <a:lnTo>
                    <a:pt x="265" y="7"/>
                  </a:lnTo>
                  <a:lnTo>
                    <a:pt x="284" y="7"/>
                  </a:lnTo>
                  <a:lnTo>
                    <a:pt x="303" y="7"/>
                  </a:lnTo>
                  <a:lnTo>
                    <a:pt x="324" y="7"/>
                  </a:lnTo>
                  <a:lnTo>
                    <a:pt x="343" y="7"/>
                  </a:lnTo>
                  <a:lnTo>
                    <a:pt x="362" y="7"/>
                  </a:lnTo>
                  <a:lnTo>
                    <a:pt x="381" y="7"/>
                  </a:lnTo>
                  <a:lnTo>
                    <a:pt x="400" y="7"/>
                  </a:lnTo>
                  <a:lnTo>
                    <a:pt x="419" y="7"/>
                  </a:lnTo>
                  <a:lnTo>
                    <a:pt x="438" y="7"/>
                  </a:lnTo>
                  <a:lnTo>
                    <a:pt x="457" y="7"/>
                  </a:lnTo>
                  <a:lnTo>
                    <a:pt x="476" y="7"/>
                  </a:lnTo>
                  <a:lnTo>
                    <a:pt x="495" y="5"/>
                  </a:lnTo>
                  <a:lnTo>
                    <a:pt x="514" y="5"/>
                  </a:lnTo>
                  <a:lnTo>
                    <a:pt x="533" y="5"/>
                  </a:lnTo>
                  <a:lnTo>
                    <a:pt x="554" y="5"/>
                  </a:lnTo>
                  <a:lnTo>
                    <a:pt x="573" y="5"/>
                  </a:lnTo>
                  <a:lnTo>
                    <a:pt x="592" y="5"/>
                  </a:lnTo>
                  <a:lnTo>
                    <a:pt x="604" y="5"/>
                  </a:lnTo>
                  <a:lnTo>
                    <a:pt x="604" y="5"/>
                  </a:lnTo>
                  <a:lnTo>
                    <a:pt x="604" y="7"/>
                  </a:lnTo>
                  <a:lnTo>
                    <a:pt x="604" y="10"/>
                  </a:lnTo>
                  <a:lnTo>
                    <a:pt x="606" y="10"/>
                  </a:lnTo>
                  <a:lnTo>
                    <a:pt x="606" y="12"/>
                  </a:lnTo>
                  <a:lnTo>
                    <a:pt x="606" y="14"/>
                  </a:lnTo>
                  <a:lnTo>
                    <a:pt x="606" y="14"/>
                  </a:lnTo>
                  <a:lnTo>
                    <a:pt x="608" y="17"/>
                  </a:lnTo>
                  <a:lnTo>
                    <a:pt x="608" y="17"/>
                  </a:lnTo>
                  <a:lnTo>
                    <a:pt x="608" y="22"/>
                  </a:lnTo>
                  <a:lnTo>
                    <a:pt x="611" y="29"/>
                  </a:lnTo>
                  <a:lnTo>
                    <a:pt x="613" y="33"/>
                  </a:lnTo>
                  <a:lnTo>
                    <a:pt x="613" y="33"/>
                  </a:lnTo>
                  <a:lnTo>
                    <a:pt x="615" y="38"/>
                  </a:lnTo>
                  <a:lnTo>
                    <a:pt x="615" y="45"/>
                  </a:lnTo>
                  <a:lnTo>
                    <a:pt x="615" y="48"/>
                  </a:lnTo>
                  <a:lnTo>
                    <a:pt x="613" y="52"/>
                  </a:lnTo>
                  <a:lnTo>
                    <a:pt x="611" y="57"/>
                  </a:lnTo>
                  <a:lnTo>
                    <a:pt x="613" y="64"/>
                  </a:lnTo>
                  <a:lnTo>
                    <a:pt x="613" y="69"/>
                  </a:lnTo>
                  <a:lnTo>
                    <a:pt x="615" y="71"/>
                  </a:lnTo>
                  <a:lnTo>
                    <a:pt x="615" y="71"/>
                  </a:lnTo>
                  <a:lnTo>
                    <a:pt x="615" y="74"/>
                  </a:lnTo>
                  <a:lnTo>
                    <a:pt x="613" y="76"/>
                  </a:lnTo>
                  <a:lnTo>
                    <a:pt x="613" y="76"/>
                  </a:lnTo>
                  <a:lnTo>
                    <a:pt x="615" y="85"/>
                  </a:lnTo>
                  <a:lnTo>
                    <a:pt x="615" y="85"/>
                  </a:lnTo>
                  <a:lnTo>
                    <a:pt x="615" y="88"/>
                  </a:lnTo>
                  <a:lnTo>
                    <a:pt x="615" y="95"/>
                  </a:lnTo>
                  <a:lnTo>
                    <a:pt x="615" y="102"/>
                  </a:lnTo>
                  <a:lnTo>
                    <a:pt x="615" y="104"/>
                  </a:lnTo>
                  <a:lnTo>
                    <a:pt x="618" y="109"/>
                  </a:lnTo>
                  <a:lnTo>
                    <a:pt x="622" y="119"/>
                  </a:lnTo>
                  <a:lnTo>
                    <a:pt x="622" y="123"/>
                  </a:lnTo>
                  <a:lnTo>
                    <a:pt x="625" y="126"/>
                  </a:lnTo>
                  <a:lnTo>
                    <a:pt x="627" y="130"/>
                  </a:lnTo>
                  <a:lnTo>
                    <a:pt x="625" y="133"/>
                  </a:lnTo>
                  <a:lnTo>
                    <a:pt x="627" y="135"/>
                  </a:lnTo>
                  <a:lnTo>
                    <a:pt x="630" y="142"/>
                  </a:lnTo>
                  <a:lnTo>
                    <a:pt x="630" y="142"/>
                  </a:lnTo>
                  <a:lnTo>
                    <a:pt x="627" y="142"/>
                  </a:lnTo>
                  <a:lnTo>
                    <a:pt x="627" y="142"/>
                  </a:lnTo>
                  <a:lnTo>
                    <a:pt x="630" y="145"/>
                  </a:lnTo>
                  <a:lnTo>
                    <a:pt x="630" y="145"/>
                  </a:lnTo>
                  <a:lnTo>
                    <a:pt x="630" y="145"/>
                  </a:lnTo>
                  <a:lnTo>
                    <a:pt x="630" y="145"/>
                  </a:lnTo>
                  <a:lnTo>
                    <a:pt x="630" y="145"/>
                  </a:lnTo>
                  <a:lnTo>
                    <a:pt x="632" y="147"/>
                  </a:lnTo>
                  <a:lnTo>
                    <a:pt x="632" y="149"/>
                  </a:lnTo>
                  <a:lnTo>
                    <a:pt x="634" y="152"/>
                  </a:lnTo>
                  <a:lnTo>
                    <a:pt x="634" y="154"/>
                  </a:lnTo>
                  <a:lnTo>
                    <a:pt x="637" y="156"/>
                  </a:lnTo>
                  <a:lnTo>
                    <a:pt x="637" y="159"/>
                  </a:lnTo>
                  <a:lnTo>
                    <a:pt x="639" y="164"/>
                  </a:lnTo>
                  <a:lnTo>
                    <a:pt x="639" y="166"/>
                  </a:lnTo>
                  <a:lnTo>
                    <a:pt x="641" y="168"/>
                  </a:lnTo>
                  <a:lnTo>
                    <a:pt x="641" y="168"/>
                  </a:lnTo>
                  <a:lnTo>
                    <a:pt x="641" y="168"/>
                  </a:lnTo>
                  <a:lnTo>
                    <a:pt x="641" y="168"/>
                  </a:lnTo>
                  <a:lnTo>
                    <a:pt x="641" y="171"/>
                  </a:lnTo>
                  <a:lnTo>
                    <a:pt x="641" y="171"/>
                  </a:lnTo>
                  <a:lnTo>
                    <a:pt x="641" y="173"/>
                  </a:lnTo>
                  <a:lnTo>
                    <a:pt x="641" y="175"/>
                  </a:lnTo>
                  <a:lnTo>
                    <a:pt x="641" y="178"/>
                  </a:lnTo>
                  <a:lnTo>
                    <a:pt x="641" y="180"/>
                  </a:lnTo>
                  <a:lnTo>
                    <a:pt x="641" y="180"/>
                  </a:lnTo>
                  <a:lnTo>
                    <a:pt x="641" y="187"/>
                  </a:lnTo>
                  <a:lnTo>
                    <a:pt x="641" y="190"/>
                  </a:lnTo>
                  <a:lnTo>
                    <a:pt x="641" y="190"/>
                  </a:lnTo>
                  <a:lnTo>
                    <a:pt x="641" y="192"/>
                  </a:lnTo>
                  <a:lnTo>
                    <a:pt x="641" y="192"/>
                  </a:lnTo>
                  <a:lnTo>
                    <a:pt x="644" y="194"/>
                  </a:lnTo>
                  <a:lnTo>
                    <a:pt x="644" y="208"/>
                  </a:lnTo>
                  <a:lnTo>
                    <a:pt x="644" y="211"/>
                  </a:lnTo>
                  <a:lnTo>
                    <a:pt x="644" y="218"/>
                  </a:lnTo>
                  <a:lnTo>
                    <a:pt x="644" y="220"/>
                  </a:lnTo>
                  <a:lnTo>
                    <a:pt x="644" y="220"/>
                  </a:lnTo>
                  <a:lnTo>
                    <a:pt x="644" y="220"/>
                  </a:lnTo>
                  <a:lnTo>
                    <a:pt x="644" y="223"/>
                  </a:lnTo>
                  <a:lnTo>
                    <a:pt x="644" y="225"/>
                  </a:lnTo>
                  <a:lnTo>
                    <a:pt x="646" y="230"/>
                  </a:lnTo>
                  <a:lnTo>
                    <a:pt x="646" y="232"/>
                  </a:lnTo>
                  <a:lnTo>
                    <a:pt x="646" y="239"/>
                  </a:lnTo>
                  <a:lnTo>
                    <a:pt x="646" y="242"/>
                  </a:lnTo>
                  <a:lnTo>
                    <a:pt x="646" y="242"/>
                  </a:lnTo>
                  <a:lnTo>
                    <a:pt x="649" y="244"/>
                  </a:lnTo>
                  <a:lnTo>
                    <a:pt x="649" y="244"/>
                  </a:lnTo>
                  <a:lnTo>
                    <a:pt x="649" y="246"/>
                  </a:lnTo>
                  <a:lnTo>
                    <a:pt x="649" y="246"/>
                  </a:lnTo>
                  <a:lnTo>
                    <a:pt x="649" y="246"/>
                  </a:lnTo>
                  <a:lnTo>
                    <a:pt x="649" y="246"/>
                  </a:lnTo>
                  <a:lnTo>
                    <a:pt x="651" y="246"/>
                  </a:lnTo>
                  <a:lnTo>
                    <a:pt x="651" y="246"/>
                  </a:lnTo>
                  <a:lnTo>
                    <a:pt x="651" y="249"/>
                  </a:lnTo>
                  <a:lnTo>
                    <a:pt x="651" y="249"/>
                  </a:lnTo>
                  <a:lnTo>
                    <a:pt x="651" y="249"/>
                  </a:lnTo>
                  <a:lnTo>
                    <a:pt x="651" y="249"/>
                  </a:lnTo>
                  <a:lnTo>
                    <a:pt x="651" y="251"/>
                  </a:lnTo>
                  <a:lnTo>
                    <a:pt x="651" y="253"/>
                  </a:lnTo>
                  <a:lnTo>
                    <a:pt x="649" y="253"/>
                  </a:lnTo>
                  <a:lnTo>
                    <a:pt x="651" y="258"/>
                  </a:lnTo>
                  <a:lnTo>
                    <a:pt x="649" y="261"/>
                  </a:lnTo>
                  <a:lnTo>
                    <a:pt x="649" y="261"/>
                  </a:lnTo>
                  <a:lnTo>
                    <a:pt x="649" y="263"/>
                  </a:lnTo>
                  <a:lnTo>
                    <a:pt x="649" y="263"/>
                  </a:lnTo>
                  <a:lnTo>
                    <a:pt x="649" y="265"/>
                  </a:lnTo>
                  <a:lnTo>
                    <a:pt x="651" y="270"/>
                  </a:lnTo>
                  <a:lnTo>
                    <a:pt x="651" y="272"/>
                  </a:lnTo>
                  <a:lnTo>
                    <a:pt x="651" y="275"/>
                  </a:lnTo>
                  <a:lnTo>
                    <a:pt x="649" y="279"/>
                  </a:lnTo>
                  <a:lnTo>
                    <a:pt x="649" y="282"/>
                  </a:lnTo>
                  <a:lnTo>
                    <a:pt x="651" y="284"/>
                  </a:lnTo>
                  <a:lnTo>
                    <a:pt x="653" y="287"/>
                  </a:lnTo>
                  <a:lnTo>
                    <a:pt x="653" y="289"/>
                  </a:lnTo>
                  <a:lnTo>
                    <a:pt x="656" y="294"/>
                  </a:lnTo>
                  <a:lnTo>
                    <a:pt x="656" y="296"/>
                  </a:lnTo>
                  <a:lnTo>
                    <a:pt x="656" y="298"/>
                  </a:lnTo>
                  <a:lnTo>
                    <a:pt x="656" y="301"/>
                  </a:lnTo>
                  <a:lnTo>
                    <a:pt x="656" y="301"/>
                  </a:lnTo>
                  <a:lnTo>
                    <a:pt x="658" y="303"/>
                  </a:lnTo>
                  <a:lnTo>
                    <a:pt x="658" y="303"/>
                  </a:lnTo>
                  <a:lnTo>
                    <a:pt x="658" y="303"/>
                  </a:lnTo>
                  <a:lnTo>
                    <a:pt x="658" y="306"/>
                  </a:lnTo>
                  <a:lnTo>
                    <a:pt x="658" y="308"/>
                  </a:lnTo>
                  <a:lnTo>
                    <a:pt x="663" y="315"/>
                  </a:lnTo>
                  <a:lnTo>
                    <a:pt x="667" y="317"/>
                  </a:lnTo>
                  <a:lnTo>
                    <a:pt x="667" y="320"/>
                  </a:lnTo>
                  <a:lnTo>
                    <a:pt x="670" y="322"/>
                  </a:lnTo>
                  <a:lnTo>
                    <a:pt x="670" y="329"/>
                  </a:lnTo>
                  <a:lnTo>
                    <a:pt x="670" y="332"/>
                  </a:lnTo>
                  <a:lnTo>
                    <a:pt x="670" y="334"/>
                  </a:lnTo>
                  <a:lnTo>
                    <a:pt x="670" y="334"/>
                  </a:lnTo>
                  <a:lnTo>
                    <a:pt x="672" y="339"/>
                  </a:lnTo>
                  <a:lnTo>
                    <a:pt x="672" y="339"/>
                  </a:lnTo>
                  <a:lnTo>
                    <a:pt x="672" y="339"/>
                  </a:lnTo>
                  <a:lnTo>
                    <a:pt x="672" y="341"/>
                  </a:lnTo>
                  <a:lnTo>
                    <a:pt x="672" y="341"/>
                  </a:lnTo>
                  <a:lnTo>
                    <a:pt x="672" y="346"/>
                  </a:lnTo>
                  <a:lnTo>
                    <a:pt x="672" y="348"/>
                  </a:lnTo>
                  <a:lnTo>
                    <a:pt x="672" y="350"/>
                  </a:lnTo>
                  <a:lnTo>
                    <a:pt x="672" y="353"/>
                  </a:lnTo>
                  <a:lnTo>
                    <a:pt x="672" y="358"/>
                  </a:lnTo>
                  <a:lnTo>
                    <a:pt x="675" y="365"/>
                  </a:lnTo>
                  <a:lnTo>
                    <a:pt x="675" y="365"/>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3" name="Freeform 28">
              <a:extLst>
                <a:ext uri="{FF2B5EF4-FFF2-40B4-BE49-F238E27FC236}">
                  <a16:creationId xmlns:a16="http://schemas.microsoft.com/office/drawing/2014/main" id="{2FBA8FF8-F8DE-4641-B095-96A3ECFB8FA7}"/>
                </a:ext>
              </a:extLst>
            </p:cNvPr>
            <p:cNvSpPr>
              <a:spLocks noEditPoints="1"/>
            </p:cNvSpPr>
            <p:nvPr/>
          </p:nvSpPr>
          <p:spPr bwMode="auto">
            <a:xfrm>
              <a:off x="9986566" y="2654280"/>
              <a:ext cx="1051322" cy="456010"/>
            </a:xfrm>
            <a:custGeom>
              <a:avLst/>
              <a:gdLst>
                <a:gd name="T0" fmla="*/ 679 w 883"/>
                <a:gd name="T1" fmla="*/ 331 h 383"/>
                <a:gd name="T2" fmla="*/ 783 w 883"/>
                <a:gd name="T3" fmla="*/ 246 h 383"/>
                <a:gd name="T4" fmla="*/ 797 w 883"/>
                <a:gd name="T5" fmla="*/ 249 h 383"/>
                <a:gd name="T6" fmla="*/ 833 w 883"/>
                <a:gd name="T7" fmla="*/ 187 h 383"/>
                <a:gd name="T8" fmla="*/ 878 w 883"/>
                <a:gd name="T9" fmla="*/ 104 h 383"/>
                <a:gd name="T10" fmla="*/ 880 w 883"/>
                <a:gd name="T11" fmla="*/ 142 h 383"/>
                <a:gd name="T12" fmla="*/ 866 w 883"/>
                <a:gd name="T13" fmla="*/ 161 h 383"/>
                <a:gd name="T14" fmla="*/ 845 w 883"/>
                <a:gd name="T15" fmla="*/ 76 h 383"/>
                <a:gd name="T16" fmla="*/ 821 w 883"/>
                <a:gd name="T17" fmla="*/ 21 h 383"/>
                <a:gd name="T18" fmla="*/ 835 w 883"/>
                <a:gd name="T19" fmla="*/ 52 h 383"/>
                <a:gd name="T20" fmla="*/ 861 w 883"/>
                <a:gd name="T21" fmla="*/ 83 h 383"/>
                <a:gd name="T22" fmla="*/ 842 w 883"/>
                <a:gd name="T23" fmla="*/ 116 h 383"/>
                <a:gd name="T24" fmla="*/ 849 w 883"/>
                <a:gd name="T25" fmla="*/ 99 h 383"/>
                <a:gd name="T26" fmla="*/ 828 w 883"/>
                <a:gd name="T27" fmla="*/ 76 h 383"/>
                <a:gd name="T28" fmla="*/ 819 w 883"/>
                <a:gd name="T29" fmla="*/ 111 h 383"/>
                <a:gd name="T30" fmla="*/ 807 w 883"/>
                <a:gd name="T31" fmla="*/ 97 h 383"/>
                <a:gd name="T32" fmla="*/ 788 w 883"/>
                <a:gd name="T33" fmla="*/ 85 h 383"/>
                <a:gd name="T34" fmla="*/ 743 w 883"/>
                <a:gd name="T35" fmla="*/ 83 h 383"/>
                <a:gd name="T36" fmla="*/ 736 w 883"/>
                <a:gd name="T37" fmla="*/ 57 h 383"/>
                <a:gd name="T38" fmla="*/ 778 w 883"/>
                <a:gd name="T39" fmla="*/ 64 h 383"/>
                <a:gd name="T40" fmla="*/ 781 w 883"/>
                <a:gd name="T41" fmla="*/ 54 h 383"/>
                <a:gd name="T42" fmla="*/ 795 w 883"/>
                <a:gd name="T43" fmla="*/ 47 h 383"/>
                <a:gd name="T44" fmla="*/ 812 w 883"/>
                <a:gd name="T45" fmla="*/ 47 h 383"/>
                <a:gd name="T46" fmla="*/ 821 w 883"/>
                <a:gd name="T47" fmla="*/ 45 h 383"/>
                <a:gd name="T48" fmla="*/ 809 w 883"/>
                <a:gd name="T49" fmla="*/ 19 h 383"/>
                <a:gd name="T50" fmla="*/ 710 w 883"/>
                <a:gd name="T51" fmla="*/ 21 h 383"/>
                <a:gd name="T52" fmla="*/ 294 w 883"/>
                <a:gd name="T53" fmla="*/ 97 h 383"/>
                <a:gd name="T54" fmla="*/ 234 w 883"/>
                <a:gd name="T55" fmla="*/ 140 h 383"/>
                <a:gd name="T56" fmla="*/ 199 w 883"/>
                <a:gd name="T57" fmla="*/ 170 h 383"/>
                <a:gd name="T58" fmla="*/ 171 w 883"/>
                <a:gd name="T59" fmla="*/ 187 h 383"/>
                <a:gd name="T60" fmla="*/ 156 w 883"/>
                <a:gd name="T61" fmla="*/ 192 h 383"/>
                <a:gd name="T62" fmla="*/ 133 w 883"/>
                <a:gd name="T63" fmla="*/ 206 h 383"/>
                <a:gd name="T64" fmla="*/ 121 w 883"/>
                <a:gd name="T65" fmla="*/ 227 h 383"/>
                <a:gd name="T66" fmla="*/ 88 w 883"/>
                <a:gd name="T67" fmla="*/ 251 h 383"/>
                <a:gd name="T68" fmla="*/ 57 w 883"/>
                <a:gd name="T69" fmla="*/ 265 h 383"/>
                <a:gd name="T70" fmla="*/ 26 w 883"/>
                <a:gd name="T71" fmla="*/ 289 h 383"/>
                <a:gd name="T72" fmla="*/ 10 w 883"/>
                <a:gd name="T73" fmla="*/ 310 h 383"/>
                <a:gd name="T74" fmla="*/ 64 w 883"/>
                <a:gd name="T75" fmla="*/ 336 h 383"/>
                <a:gd name="T76" fmla="*/ 166 w 883"/>
                <a:gd name="T77" fmla="*/ 303 h 383"/>
                <a:gd name="T78" fmla="*/ 194 w 883"/>
                <a:gd name="T79" fmla="*/ 289 h 383"/>
                <a:gd name="T80" fmla="*/ 329 w 883"/>
                <a:gd name="T81" fmla="*/ 275 h 383"/>
                <a:gd name="T82" fmla="*/ 343 w 883"/>
                <a:gd name="T83" fmla="*/ 277 h 383"/>
                <a:gd name="T84" fmla="*/ 459 w 883"/>
                <a:gd name="T85" fmla="*/ 293 h 383"/>
                <a:gd name="T86" fmla="*/ 611 w 883"/>
                <a:gd name="T87" fmla="*/ 383 h 383"/>
                <a:gd name="T88" fmla="*/ 667 w 883"/>
                <a:gd name="T89" fmla="*/ 350 h 383"/>
                <a:gd name="T90" fmla="*/ 689 w 883"/>
                <a:gd name="T91" fmla="*/ 303 h 383"/>
                <a:gd name="T92" fmla="*/ 710 w 883"/>
                <a:gd name="T93" fmla="*/ 263 h 383"/>
                <a:gd name="T94" fmla="*/ 715 w 883"/>
                <a:gd name="T95" fmla="*/ 272 h 383"/>
                <a:gd name="T96" fmla="*/ 736 w 883"/>
                <a:gd name="T97" fmla="*/ 249 h 383"/>
                <a:gd name="T98" fmla="*/ 786 w 883"/>
                <a:gd name="T99" fmla="*/ 241 h 383"/>
                <a:gd name="T100" fmla="*/ 802 w 883"/>
                <a:gd name="T101" fmla="*/ 220 h 383"/>
                <a:gd name="T102" fmla="*/ 807 w 883"/>
                <a:gd name="T103" fmla="*/ 196 h 383"/>
                <a:gd name="T104" fmla="*/ 795 w 883"/>
                <a:gd name="T105" fmla="*/ 196 h 383"/>
                <a:gd name="T106" fmla="*/ 781 w 883"/>
                <a:gd name="T107" fmla="*/ 211 h 383"/>
                <a:gd name="T108" fmla="*/ 734 w 883"/>
                <a:gd name="T109" fmla="*/ 204 h 383"/>
                <a:gd name="T110" fmla="*/ 778 w 883"/>
                <a:gd name="T111" fmla="*/ 185 h 383"/>
                <a:gd name="T112" fmla="*/ 786 w 883"/>
                <a:gd name="T113" fmla="*/ 175 h 383"/>
                <a:gd name="T114" fmla="*/ 726 w 883"/>
                <a:gd name="T115" fmla="*/ 151 h 383"/>
                <a:gd name="T116" fmla="*/ 769 w 883"/>
                <a:gd name="T117" fmla="*/ 154 h 383"/>
                <a:gd name="T118" fmla="*/ 771 w 883"/>
                <a:gd name="T119" fmla="*/ 147 h 383"/>
                <a:gd name="T120" fmla="*/ 788 w 883"/>
                <a:gd name="T121" fmla="*/ 144 h 383"/>
                <a:gd name="T122" fmla="*/ 805 w 883"/>
                <a:gd name="T123" fmla="*/ 156 h 383"/>
                <a:gd name="T124" fmla="*/ 828 w 883"/>
                <a:gd name="T12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3" h="383">
                  <a:moveTo>
                    <a:pt x="670" y="369"/>
                  </a:moveTo>
                  <a:lnTo>
                    <a:pt x="670" y="369"/>
                  </a:lnTo>
                  <a:lnTo>
                    <a:pt x="667" y="369"/>
                  </a:lnTo>
                  <a:lnTo>
                    <a:pt x="665" y="369"/>
                  </a:lnTo>
                  <a:lnTo>
                    <a:pt x="665" y="372"/>
                  </a:lnTo>
                  <a:lnTo>
                    <a:pt x="667" y="374"/>
                  </a:lnTo>
                  <a:lnTo>
                    <a:pt x="667" y="374"/>
                  </a:lnTo>
                  <a:lnTo>
                    <a:pt x="670" y="374"/>
                  </a:lnTo>
                  <a:lnTo>
                    <a:pt x="672" y="374"/>
                  </a:lnTo>
                  <a:lnTo>
                    <a:pt x="672" y="374"/>
                  </a:lnTo>
                  <a:lnTo>
                    <a:pt x="672" y="367"/>
                  </a:lnTo>
                  <a:lnTo>
                    <a:pt x="670" y="369"/>
                  </a:lnTo>
                  <a:lnTo>
                    <a:pt x="670" y="369"/>
                  </a:lnTo>
                  <a:close/>
                  <a:moveTo>
                    <a:pt x="677" y="334"/>
                  </a:moveTo>
                  <a:lnTo>
                    <a:pt x="674" y="336"/>
                  </a:lnTo>
                  <a:lnTo>
                    <a:pt x="674" y="341"/>
                  </a:lnTo>
                  <a:lnTo>
                    <a:pt x="674" y="343"/>
                  </a:lnTo>
                  <a:lnTo>
                    <a:pt x="677" y="341"/>
                  </a:lnTo>
                  <a:lnTo>
                    <a:pt x="677" y="338"/>
                  </a:lnTo>
                  <a:lnTo>
                    <a:pt x="677" y="331"/>
                  </a:lnTo>
                  <a:lnTo>
                    <a:pt x="679" y="331"/>
                  </a:lnTo>
                  <a:lnTo>
                    <a:pt x="679" y="331"/>
                  </a:lnTo>
                  <a:lnTo>
                    <a:pt x="679" y="331"/>
                  </a:lnTo>
                  <a:lnTo>
                    <a:pt x="679" y="331"/>
                  </a:lnTo>
                  <a:lnTo>
                    <a:pt x="677" y="334"/>
                  </a:lnTo>
                  <a:close/>
                  <a:moveTo>
                    <a:pt x="715" y="279"/>
                  </a:moveTo>
                  <a:lnTo>
                    <a:pt x="712" y="284"/>
                  </a:lnTo>
                  <a:lnTo>
                    <a:pt x="710" y="284"/>
                  </a:lnTo>
                  <a:lnTo>
                    <a:pt x="708" y="284"/>
                  </a:lnTo>
                  <a:lnTo>
                    <a:pt x="696" y="296"/>
                  </a:lnTo>
                  <a:lnTo>
                    <a:pt x="693" y="301"/>
                  </a:lnTo>
                  <a:lnTo>
                    <a:pt x="693" y="305"/>
                  </a:lnTo>
                  <a:lnTo>
                    <a:pt x="693" y="303"/>
                  </a:lnTo>
                  <a:lnTo>
                    <a:pt x="703" y="291"/>
                  </a:lnTo>
                  <a:lnTo>
                    <a:pt x="703" y="291"/>
                  </a:lnTo>
                  <a:lnTo>
                    <a:pt x="708" y="289"/>
                  </a:lnTo>
                  <a:lnTo>
                    <a:pt x="715" y="282"/>
                  </a:lnTo>
                  <a:lnTo>
                    <a:pt x="717" y="279"/>
                  </a:lnTo>
                  <a:lnTo>
                    <a:pt x="717" y="279"/>
                  </a:lnTo>
                  <a:lnTo>
                    <a:pt x="717" y="279"/>
                  </a:lnTo>
                  <a:lnTo>
                    <a:pt x="717" y="279"/>
                  </a:lnTo>
                  <a:lnTo>
                    <a:pt x="717" y="279"/>
                  </a:lnTo>
                  <a:lnTo>
                    <a:pt x="715" y="279"/>
                  </a:lnTo>
                  <a:close/>
                  <a:moveTo>
                    <a:pt x="793" y="246"/>
                  </a:moveTo>
                  <a:lnTo>
                    <a:pt x="793" y="244"/>
                  </a:lnTo>
                  <a:lnTo>
                    <a:pt x="786" y="244"/>
                  </a:lnTo>
                  <a:lnTo>
                    <a:pt x="783" y="244"/>
                  </a:lnTo>
                  <a:lnTo>
                    <a:pt x="783" y="246"/>
                  </a:lnTo>
                  <a:lnTo>
                    <a:pt x="783" y="246"/>
                  </a:lnTo>
                  <a:lnTo>
                    <a:pt x="790" y="246"/>
                  </a:lnTo>
                  <a:lnTo>
                    <a:pt x="795" y="249"/>
                  </a:lnTo>
                  <a:lnTo>
                    <a:pt x="795" y="249"/>
                  </a:lnTo>
                  <a:lnTo>
                    <a:pt x="795" y="249"/>
                  </a:lnTo>
                  <a:lnTo>
                    <a:pt x="795" y="246"/>
                  </a:lnTo>
                  <a:lnTo>
                    <a:pt x="793" y="246"/>
                  </a:lnTo>
                  <a:close/>
                  <a:moveTo>
                    <a:pt x="774" y="244"/>
                  </a:moveTo>
                  <a:lnTo>
                    <a:pt x="757" y="249"/>
                  </a:lnTo>
                  <a:lnTo>
                    <a:pt x="743" y="256"/>
                  </a:lnTo>
                  <a:lnTo>
                    <a:pt x="741" y="256"/>
                  </a:lnTo>
                  <a:lnTo>
                    <a:pt x="738" y="258"/>
                  </a:lnTo>
                  <a:lnTo>
                    <a:pt x="764" y="246"/>
                  </a:lnTo>
                  <a:lnTo>
                    <a:pt x="767" y="246"/>
                  </a:lnTo>
                  <a:lnTo>
                    <a:pt x="781" y="244"/>
                  </a:lnTo>
                  <a:lnTo>
                    <a:pt x="778" y="244"/>
                  </a:lnTo>
                  <a:lnTo>
                    <a:pt x="774" y="244"/>
                  </a:lnTo>
                  <a:close/>
                  <a:moveTo>
                    <a:pt x="819" y="206"/>
                  </a:moveTo>
                  <a:lnTo>
                    <a:pt x="816" y="208"/>
                  </a:lnTo>
                  <a:lnTo>
                    <a:pt x="816" y="208"/>
                  </a:lnTo>
                  <a:lnTo>
                    <a:pt x="816" y="208"/>
                  </a:lnTo>
                  <a:lnTo>
                    <a:pt x="812" y="213"/>
                  </a:lnTo>
                  <a:lnTo>
                    <a:pt x="805" y="227"/>
                  </a:lnTo>
                  <a:lnTo>
                    <a:pt x="797" y="249"/>
                  </a:lnTo>
                  <a:lnTo>
                    <a:pt x="797" y="251"/>
                  </a:lnTo>
                  <a:lnTo>
                    <a:pt x="797" y="253"/>
                  </a:lnTo>
                  <a:lnTo>
                    <a:pt x="797" y="251"/>
                  </a:lnTo>
                  <a:lnTo>
                    <a:pt x="807" y="227"/>
                  </a:lnTo>
                  <a:lnTo>
                    <a:pt x="809" y="220"/>
                  </a:lnTo>
                  <a:lnTo>
                    <a:pt x="812" y="218"/>
                  </a:lnTo>
                  <a:lnTo>
                    <a:pt x="814" y="215"/>
                  </a:lnTo>
                  <a:lnTo>
                    <a:pt x="819" y="211"/>
                  </a:lnTo>
                  <a:lnTo>
                    <a:pt x="821" y="208"/>
                  </a:lnTo>
                  <a:lnTo>
                    <a:pt x="821" y="204"/>
                  </a:lnTo>
                  <a:lnTo>
                    <a:pt x="821" y="204"/>
                  </a:lnTo>
                  <a:lnTo>
                    <a:pt x="819" y="206"/>
                  </a:lnTo>
                  <a:close/>
                  <a:moveTo>
                    <a:pt x="831" y="185"/>
                  </a:moveTo>
                  <a:lnTo>
                    <a:pt x="831" y="185"/>
                  </a:lnTo>
                  <a:lnTo>
                    <a:pt x="831" y="187"/>
                  </a:lnTo>
                  <a:lnTo>
                    <a:pt x="831" y="187"/>
                  </a:lnTo>
                  <a:lnTo>
                    <a:pt x="828" y="189"/>
                  </a:lnTo>
                  <a:lnTo>
                    <a:pt x="828" y="189"/>
                  </a:lnTo>
                  <a:lnTo>
                    <a:pt x="828" y="192"/>
                  </a:lnTo>
                  <a:lnTo>
                    <a:pt x="826" y="194"/>
                  </a:lnTo>
                  <a:lnTo>
                    <a:pt x="826" y="196"/>
                  </a:lnTo>
                  <a:lnTo>
                    <a:pt x="826" y="196"/>
                  </a:lnTo>
                  <a:lnTo>
                    <a:pt x="828" y="194"/>
                  </a:lnTo>
                  <a:lnTo>
                    <a:pt x="833" y="187"/>
                  </a:lnTo>
                  <a:lnTo>
                    <a:pt x="833" y="187"/>
                  </a:lnTo>
                  <a:lnTo>
                    <a:pt x="835" y="187"/>
                  </a:lnTo>
                  <a:lnTo>
                    <a:pt x="835" y="187"/>
                  </a:lnTo>
                  <a:lnTo>
                    <a:pt x="835" y="185"/>
                  </a:lnTo>
                  <a:lnTo>
                    <a:pt x="833" y="185"/>
                  </a:lnTo>
                  <a:lnTo>
                    <a:pt x="831" y="185"/>
                  </a:lnTo>
                  <a:close/>
                  <a:moveTo>
                    <a:pt x="847" y="170"/>
                  </a:moveTo>
                  <a:lnTo>
                    <a:pt x="842" y="175"/>
                  </a:lnTo>
                  <a:lnTo>
                    <a:pt x="840" y="178"/>
                  </a:lnTo>
                  <a:lnTo>
                    <a:pt x="838" y="178"/>
                  </a:lnTo>
                  <a:lnTo>
                    <a:pt x="838" y="180"/>
                  </a:lnTo>
                  <a:lnTo>
                    <a:pt x="838" y="182"/>
                  </a:lnTo>
                  <a:lnTo>
                    <a:pt x="835" y="185"/>
                  </a:lnTo>
                  <a:lnTo>
                    <a:pt x="845" y="173"/>
                  </a:lnTo>
                  <a:lnTo>
                    <a:pt x="854" y="168"/>
                  </a:lnTo>
                  <a:lnTo>
                    <a:pt x="857" y="166"/>
                  </a:lnTo>
                  <a:lnTo>
                    <a:pt x="857" y="166"/>
                  </a:lnTo>
                  <a:lnTo>
                    <a:pt x="857" y="163"/>
                  </a:lnTo>
                  <a:lnTo>
                    <a:pt x="859" y="163"/>
                  </a:lnTo>
                  <a:lnTo>
                    <a:pt x="854" y="166"/>
                  </a:lnTo>
                  <a:lnTo>
                    <a:pt x="847" y="170"/>
                  </a:lnTo>
                  <a:close/>
                  <a:moveTo>
                    <a:pt x="880" y="118"/>
                  </a:moveTo>
                  <a:lnTo>
                    <a:pt x="880" y="109"/>
                  </a:lnTo>
                  <a:lnTo>
                    <a:pt x="878" y="104"/>
                  </a:lnTo>
                  <a:lnTo>
                    <a:pt x="875" y="99"/>
                  </a:lnTo>
                  <a:lnTo>
                    <a:pt x="873" y="97"/>
                  </a:lnTo>
                  <a:lnTo>
                    <a:pt x="873" y="95"/>
                  </a:lnTo>
                  <a:lnTo>
                    <a:pt x="871" y="90"/>
                  </a:lnTo>
                  <a:lnTo>
                    <a:pt x="868" y="88"/>
                  </a:lnTo>
                  <a:lnTo>
                    <a:pt x="866" y="88"/>
                  </a:lnTo>
                  <a:lnTo>
                    <a:pt x="866" y="88"/>
                  </a:lnTo>
                  <a:lnTo>
                    <a:pt x="868" y="90"/>
                  </a:lnTo>
                  <a:lnTo>
                    <a:pt x="871" y="92"/>
                  </a:lnTo>
                  <a:lnTo>
                    <a:pt x="871" y="95"/>
                  </a:lnTo>
                  <a:lnTo>
                    <a:pt x="875" y="104"/>
                  </a:lnTo>
                  <a:lnTo>
                    <a:pt x="878" y="109"/>
                  </a:lnTo>
                  <a:lnTo>
                    <a:pt x="878" y="111"/>
                  </a:lnTo>
                  <a:lnTo>
                    <a:pt x="878" y="114"/>
                  </a:lnTo>
                  <a:lnTo>
                    <a:pt x="878" y="116"/>
                  </a:lnTo>
                  <a:lnTo>
                    <a:pt x="878" y="118"/>
                  </a:lnTo>
                  <a:lnTo>
                    <a:pt x="878" y="118"/>
                  </a:lnTo>
                  <a:lnTo>
                    <a:pt x="878" y="121"/>
                  </a:lnTo>
                  <a:lnTo>
                    <a:pt x="878" y="123"/>
                  </a:lnTo>
                  <a:lnTo>
                    <a:pt x="880" y="125"/>
                  </a:lnTo>
                  <a:lnTo>
                    <a:pt x="880" y="130"/>
                  </a:lnTo>
                  <a:lnTo>
                    <a:pt x="880" y="135"/>
                  </a:lnTo>
                  <a:lnTo>
                    <a:pt x="880" y="142"/>
                  </a:lnTo>
                  <a:lnTo>
                    <a:pt x="880" y="142"/>
                  </a:lnTo>
                  <a:lnTo>
                    <a:pt x="880" y="147"/>
                  </a:lnTo>
                  <a:lnTo>
                    <a:pt x="878" y="149"/>
                  </a:lnTo>
                  <a:lnTo>
                    <a:pt x="873" y="154"/>
                  </a:lnTo>
                  <a:lnTo>
                    <a:pt x="866" y="159"/>
                  </a:lnTo>
                  <a:lnTo>
                    <a:pt x="866" y="159"/>
                  </a:lnTo>
                  <a:lnTo>
                    <a:pt x="866" y="159"/>
                  </a:lnTo>
                  <a:lnTo>
                    <a:pt x="866" y="156"/>
                  </a:lnTo>
                  <a:lnTo>
                    <a:pt x="866" y="156"/>
                  </a:lnTo>
                  <a:lnTo>
                    <a:pt x="866" y="156"/>
                  </a:lnTo>
                  <a:lnTo>
                    <a:pt x="864" y="159"/>
                  </a:lnTo>
                  <a:lnTo>
                    <a:pt x="866" y="159"/>
                  </a:lnTo>
                  <a:lnTo>
                    <a:pt x="864" y="159"/>
                  </a:lnTo>
                  <a:lnTo>
                    <a:pt x="864" y="159"/>
                  </a:lnTo>
                  <a:lnTo>
                    <a:pt x="864" y="161"/>
                  </a:lnTo>
                  <a:lnTo>
                    <a:pt x="864" y="161"/>
                  </a:lnTo>
                  <a:lnTo>
                    <a:pt x="864" y="161"/>
                  </a:lnTo>
                  <a:lnTo>
                    <a:pt x="861" y="161"/>
                  </a:lnTo>
                  <a:lnTo>
                    <a:pt x="861" y="163"/>
                  </a:lnTo>
                  <a:lnTo>
                    <a:pt x="861" y="163"/>
                  </a:lnTo>
                  <a:lnTo>
                    <a:pt x="864" y="163"/>
                  </a:lnTo>
                  <a:lnTo>
                    <a:pt x="864" y="163"/>
                  </a:lnTo>
                  <a:lnTo>
                    <a:pt x="864" y="161"/>
                  </a:lnTo>
                  <a:lnTo>
                    <a:pt x="866" y="161"/>
                  </a:lnTo>
                  <a:lnTo>
                    <a:pt x="866" y="161"/>
                  </a:lnTo>
                  <a:lnTo>
                    <a:pt x="871" y="159"/>
                  </a:lnTo>
                  <a:lnTo>
                    <a:pt x="873" y="156"/>
                  </a:lnTo>
                  <a:lnTo>
                    <a:pt x="875" y="154"/>
                  </a:lnTo>
                  <a:lnTo>
                    <a:pt x="878" y="154"/>
                  </a:lnTo>
                  <a:lnTo>
                    <a:pt x="880" y="154"/>
                  </a:lnTo>
                  <a:lnTo>
                    <a:pt x="880" y="151"/>
                  </a:lnTo>
                  <a:lnTo>
                    <a:pt x="883" y="149"/>
                  </a:lnTo>
                  <a:lnTo>
                    <a:pt x="883" y="140"/>
                  </a:lnTo>
                  <a:lnTo>
                    <a:pt x="880" y="118"/>
                  </a:lnTo>
                  <a:close/>
                  <a:moveTo>
                    <a:pt x="852" y="76"/>
                  </a:moveTo>
                  <a:lnTo>
                    <a:pt x="849" y="73"/>
                  </a:lnTo>
                  <a:lnTo>
                    <a:pt x="849" y="73"/>
                  </a:lnTo>
                  <a:lnTo>
                    <a:pt x="847" y="71"/>
                  </a:lnTo>
                  <a:lnTo>
                    <a:pt x="847" y="71"/>
                  </a:lnTo>
                  <a:lnTo>
                    <a:pt x="847" y="71"/>
                  </a:lnTo>
                  <a:lnTo>
                    <a:pt x="845" y="71"/>
                  </a:lnTo>
                  <a:lnTo>
                    <a:pt x="845" y="71"/>
                  </a:lnTo>
                  <a:lnTo>
                    <a:pt x="842" y="71"/>
                  </a:lnTo>
                  <a:lnTo>
                    <a:pt x="842" y="71"/>
                  </a:lnTo>
                  <a:lnTo>
                    <a:pt x="842" y="73"/>
                  </a:lnTo>
                  <a:lnTo>
                    <a:pt x="842" y="73"/>
                  </a:lnTo>
                  <a:lnTo>
                    <a:pt x="842" y="73"/>
                  </a:lnTo>
                  <a:lnTo>
                    <a:pt x="845" y="73"/>
                  </a:lnTo>
                  <a:lnTo>
                    <a:pt x="845" y="76"/>
                  </a:lnTo>
                  <a:lnTo>
                    <a:pt x="847" y="78"/>
                  </a:lnTo>
                  <a:lnTo>
                    <a:pt x="849" y="78"/>
                  </a:lnTo>
                  <a:lnTo>
                    <a:pt x="849" y="80"/>
                  </a:lnTo>
                  <a:lnTo>
                    <a:pt x="852" y="83"/>
                  </a:lnTo>
                  <a:lnTo>
                    <a:pt x="854" y="83"/>
                  </a:lnTo>
                  <a:lnTo>
                    <a:pt x="854" y="83"/>
                  </a:lnTo>
                  <a:lnTo>
                    <a:pt x="854" y="83"/>
                  </a:lnTo>
                  <a:lnTo>
                    <a:pt x="854" y="80"/>
                  </a:lnTo>
                  <a:lnTo>
                    <a:pt x="857" y="78"/>
                  </a:lnTo>
                  <a:lnTo>
                    <a:pt x="852" y="76"/>
                  </a:lnTo>
                  <a:close/>
                  <a:moveTo>
                    <a:pt x="861" y="83"/>
                  </a:moveTo>
                  <a:lnTo>
                    <a:pt x="861" y="85"/>
                  </a:lnTo>
                  <a:lnTo>
                    <a:pt x="864" y="85"/>
                  </a:lnTo>
                  <a:lnTo>
                    <a:pt x="866" y="85"/>
                  </a:lnTo>
                  <a:lnTo>
                    <a:pt x="866" y="85"/>
                  </a:lnTo>
                  <a:lnTo>
                    <a:pt x="861" y="78"/>
                  </a:lnTo>
                  <a:lnTo>
                    <a:pt x="859" y="73"/>
                  </a:lnTo>
                  <a:lnTo>
                    <a:pt x="838" y="50"/>
                  </a:lnTo>
                  <a:lnTo>
                    <a:pt x="831" y="38"/>
                  </a:lnTo>
                  <a:lnTo>
                    <a:pt x="826" y="31"/>
                  </a:lnTo>
                  <a:lnTo>
                    <a:pt x="826" y="31"/>
                  </a:lnTo>
                  <a:lnTo>
                    <a:pt x="826" y="26"/>
                  </a:lnTo>
                  <a:lnTo>
                    <a:pt x="823" y="24"/>
                  </a:lnTo>
                  <a:lnTo>
                    <a:pt x="821" y="21"/>
                  </a:lnTo>
                  <a:lnTo>
                    <a:pt x="814" y="0"/>
                  </a:lnTo>
                  <a:lnTo>
                    <a:pt x="814" y="0"/>
                  </a:lnTo>
                  <a:lnTo>
                    <a:pt x="812" y="2"/>
                  </a:lnTo>
                  <a:lnTo>
                    <a:pt x="812" y="2"/>
                  </a:lnTo>
                  <a:lnTo>
                    <a:pt x="812" y="2"/>
                  </a:lnTo>
                  <a:lnTo>
                    <a:pt x="812" y="2"/>
                  </a:lnTo>
                  <a:lnTo>
                    <a:pt x="814" y="7"/>
                  </a:lnTo>
                  <a:lnTo>
                    <a:pt x="814" y="9"/>
                  </a:lnTo>
                  <a:lnTo>
                    <a:pt x="816" y="12"/>
                  </a:lnTo>
                  <a:lnTo>
                    <a:pt x="816" y="14"/>
                  </a:lnTo>
                  <a:lnTo>
                    <a:pt x="819" y="17"/>
                  </a:lnTo>
                  <a:lnTo>
                    <a:pt x="821" y="19"/>
                  </a:lnTo>
                  <a:lnTo>
                    <a:pt x="823" y="26"/>
                  </a:lnTo>
                  <a:lnTo>
                    <a:pt x="823" y="31"/>
                  </a:lnTo>
                  <a:lnTo>
                    <a:pt x="823" y="31"/>
                  </a:lnTo>
                  <a:lnTo>
                    <a:pt x="823" y="31"/>
                  </a:lnTo>
                  <a:lnTo>
                    <a:pt x="823" y="31"/>
                  </a:lnTo>
                  <a:lnTo>
                    <a:pt x="823" y="31"/>
                  </a:lnTo>
                  <a:lnTo>
                    <a:pt x="826" y="33"/>
                  </a:lnTo>
                  <a:lnTo>
                    <a:pt x="831" y="38"/>
                  </a:lnTo>
                  <a:lnTo>
                    <a:pt x="831" y="40"/>
                  </a:lnTo>
                  <a:lnTo>
                    <a:pt x="833" y="45"/>
                  </a:lnTo>
                  <a:lnTo>
                    <a:pt x="835" y="47"/>
                  </a:lnTo>
                  <a:lnTo>
                    <a:pt x="835" y="52"/>
                  </a:lnTo>
                  <a:lnTo>
                    <a:pt x="835" y="52"/>
                  </a:lnTo>
                  <a:lnTo>
                    <a:pt x="838" y="54"/>
                  </a:lnTo>
                  <a:lnTo>
                    <a:pt x="838" y="57"/>
                  </a:lnTo>
                  <a:lnTo>
                    <a:pt x="840" y="57"/>
                  </a:lnTo>
                  <a:lnTo>
                    <a:pt x="840" y="59"/>
                  </a:lnTo>
                  <a:lnTo>
                    <a:pt x="842" y="57"/>
                  </a:lnTo>
                  <a:lnTo>
                    <a:pt x="842" y="57"/>
                  </a:lnTo>
                  <a:lnTo>
                    <a:pt x="845" y="59"/>
                  </a:lnTo>
                  <a:lnTo>
                    <a:pt x="845" y="62"/>
                  </a:lnTo>
                  <a:lnTo>
                    <a:pt x="842" y="62"/>
                  </a:lnTo>
                  <a:lnTo>
                    <a:pt x="842" y="62"/>
                  </a:lnTo>
                  <a:lnTo>
                    <a:pt x="840" y="62"/>
                  </a:lnTo>
                  <a:lnTo>
                    <a:pt x="840" y="64"/>
                  </a:lnTo>
                  <a:lnTo>
                    <a:pt x="842" y="64"/>
                  </a:lnTo>
                  <a:lnTo>
                    <a:pt x="845" y="64"/>
                  </a:lnTo>
                  <a:lnTo>
                    <a:pt x="845" y="64"/>
                  </a:lnTo>
                  <a:lnTo>
                    <a:pt x="845" y="64"/>
                  </a:lnTo>
                  <a:lnTo>
                    <a:pt x="854" y="71"/>
                  </a:lnTo>
                  <a:lnTo>
                    <a:pt x="857" y="73"/>
                  </a:lnTo>
                  <a:lnTo>
                    <a:pt x="859" y="78"/>
                  </a:lnTo>
                  <a:lnTo>
                    <a:pt x="859" y="80"/>
                  </a:lnTo>
                  <a:lnTo>
                    <a:pt x="861" y="80"/>
                  </a:lnTo>
                  <a:lnTo>
                    <a:pt x="861" y="83"/>
                  </a:lnTo>
                  <a:lnTo>
                    <a:pt x="861" y="83"/>
                  </a:lnTo>
                  <a:close/>
                  <a:moveTo>
                    <a:pt x="802" y="7"/>
                  </a:moveTo>
                  <a:lnTo>
                    <a:pt x="802" y="7"/>
                  </a:lnTo>
                  <a:lnTo>
                    <a:pt x="802" y="9"/>
                  </a:lnTo>
                  <a:lnTo>
                    <a:pt x="805" y="9"/>
                  </a:lnTo>
                  <a:lnTo>
                    <a:pt x="809" y="9"/>
                  </a:lnTo>
                  <a:lnTo>
                    <a:pt x="809" y="9"/>
                  </a:lnTo>
                  <a:lnTo>
                    <a:pt x="809" y="7"/>
                  </a:lnTo>
                  <a:lnTo>
                    <a:pt x="809" y="7"/>
                  </a:lnTo>
                  <a:lnTo>
                    <a:pt x="809" y="5"/>
                  </a:lnTo>
                  <a:lnTo>
                    <a:pt x="807" y="2"/>
                  </a:lnTo>
                  <a:lnTo>
                    <a:pt x="807" y="2"/>
                  </a:lnTo>
                  <a:lnTo>
                    <a:pt x="807" y="2"/>
                  </a:lnTo>
                  <a:lnTo>
                    <a:pt x="805" y="2"/>
                  </a:lnTo>
                  <a:lnTo>
                    <a:pt x="805" y="5"/>
                  </a:lnTo>
                  <a:lnTo>
                    <a:pt x="802" y="5"/>
                  </a:lnTo>
                  <a:lnTo>
                    <a:pt x="802" y="2"/>
                  </a:lnTo>
                  <a:lnTo>
                    <a:pt x="797" y="5"/>
                  </a:lnTo>
                  <a:lnTo>
                    <a:pt x="797" y="5"/>
                  </a:lnTo>
                  <a:lnTo>
                    <a:pt x="802" y="7"/>
                  </a:lnTo>
                  <a:close/>
                  <a:moveTo>
                    <a:pt x="835" y="116"/>
                  </a:moveTo>
                  <a:lnTo>
                    <a:pt x="838" y="116"/>
                  </a:lnTo>
                  <a:lnTo>
                    <a:pt x="840" y="118"/>
                  </a:lnTo>
                  <a:lnTo>
                    <a:pt x="842" y="116"/>
                  </a:lnTo>
                  <a:lnTo>
                    <a:pt x="842" y="116"/>
                  </a:lnTo>
                  <a:lnTo>
                    <a:pt x="842" y="116"/>
                  </a:lnTo>
                  <a:lnTo>
                    <a:pt x="842" y="116"/>
                  </a:lnTo>
                  <a:lnTo>
                    <a:pt x="842" y="118"/>
                  </a:lnTo>
                  <a:lnTo>
                    <a:pt x="842" y="118"/>
                  </a:lnTo>
                  <a:lnTo>
                    <a:pt x="840" y="118"/>
                  </a:lnTo>
                  <a:lnTo>
                    <a:pt x="840" y="121"/>
                  </a:lnTo>
                  <a:lnTo>
                    <a:pt x="845" y="118"/>
                  </a:lnTo>
                  <a:lnTo>
                    <a:pt x="845" y="118"/>
                  </a:lnTo>
                  <a:lnTo>
                    <a:pt x="847" y="118"/>
                  </a:lnTo>
                  <a:lnTo>
                    <a:pt x="847" y="116"/>
                  </a:lnTo>
                  <a:lnTo>
                    <a:pt x="845" y="116"/>
                  </a:lnTo>
                  <a:lnTo>
                    <a:pt x="845" y="114"/>
                  </a:lnTo>
                  <a:lnTo>
                    <a:pt x="847" y="114"/>
                  </a:lnTo>
                  <a:lnTo>
                    <a:pt x="847" y="114"/>
                  </a:lnTo>
                  <a:lnTo>
                    <a:pt x="847" y="114"/>
                  </a:lnTo>
                  <a:lnTo>
                    <a:pt x="847" y="114"/>
                  </a:lnTo>
                  <a:lnTo>
                    <a:pt x="849" y="109"/>
                  </a:lnTo>
                  <a:lnTo>
                    <a:pt x="849" y="109"/>
                  </a:lnTo>
                  <a:lnTo>
                    <a:pt x="845" y="106"/>
                  </a:lnTo>
                  <a:lnTo>
                    <a:pt x="845" y="104"/>
                  </a:lnTo>
                  <a:lnTo>
                    <a:pt x="845" y="102"/>
                  </a:lnTo>
                  <a:lnTo>
                    <a:pt x="847" y="102"/>
                  </a:lnTo>
                  <a:lnTo>
                    <a:pt x="849" y="102"/>
                  </a:lnTo>
                  <a:lnTo>
                    <a:pt x="849" y="99"/>
                  </a:lnTo>
                  <a:lnTo>
                    <a:pt x="849" y="97"/>
                  </a:lnTo>
                  <a:lnTo>
                    <a:pt x="847" y="97"/>
                  </a:lnTo>
                  <a:lnTo>
                    <a:pt x="845" y="95"/>
                  </a:lnTo>
                  <a:lnTo>
                    <a:pt x="845" y="92"/>
                  </a:lnTo>
                  <a:lnTo>
                    <a:pt x="845" y="92"/>
                  </a:lnTo>
                  <a:lnTo>
                    <a:pt x="845" y="90"/>
                  </a:lnTo>
                  <a:lnTo>
                    <a:pt x="847" y="88"/>
                  </a:lnTo>
                  <a:lnTo>
                    <a:pt x="845" y="85"/>
                  </a:lnTo>
                  <a:lnTo>
                    <a:pt x="845" y="85"/>
                  </a:lnTo>
                  <a:lnTo>
                    <a:pt x="842" y="83"/>
                  </a:lnTo>
                  <a:lnTo>
                    <a:pt x="842" y="80"/>
                  </a:lnTo>
                  <a:lnTo>
                    <a:pt x="835" y="73"/>
                  </a:lnTo>
                  <a:lnTo>
                    <a:pt x="833" y="71"/>
                  </a:lnTo>
                  <a:lnTo>
                    <a:pt x="828" y="71"/>
                  </a:lnTo>
                  <a:lnTo>
                    <a:pt x="828" y="71"/>
                  </a:lnTo>
                  <a:lnTo>
                    <a:pt x="828" y="73"/>
                  </a:lnTo>
                  <a:lnTo>
                    <a:pt x="828" y="73"/>
                  </a:lnTo>
                  <a:lnTo>
                    <a:pt x="828" y="76"/>
                  </a:lnTo>
                  <a:lnTo>
                    <a:pt x="828" y="73"/>
                  </a:lnTo>
                  <a:lnTo>
                    <a:pt x="831" y="73"/>
                  </a:lnTo>
                  <a:lnTo>
                    <a:pt x="831" y="76"/>
                  </a:lnTo>
                  <a:lnTo>
                    <a:pt x="833" y="76"/>
                  </a:lnTo>
                  <a:lnTo>
                    <a:pt x="831" y="76"/>
                  </a:lnTo>
                  <a:lnTo>
                    <a:pt x="828" y="76"/>
                  </a:lnTo>
                  <a:lnTo>
                    <a:pt x="826" y="76"/>
                  </a:lnTo>
                  <a:lnTo>
                    <a:pt x="823" y="76"/>
                  </a:lnTo>
                  <a:lnTo>
                    <a:pt x="826" y="78"/>
                  </a:lnTo>
                  <a:lnTo>
                    <a:pt x="826" y="78"/>
                  </a:lnTo>
                  <a:lnTo>
                    <a:pt x="828" y="80"/>
                  </a:lnTo>
                  <a:lnTo>
                    <a:pt x="831" y="80"/>
                  </a:lnTo>
                  <a:lnTo>
                    <a:pt x="831" y="80"/>
                  </a:lnTo>
                  <a:lnTo>
                    <a:pt x="831" y="83"/>
                  </a:lnTo>
                  <a:lnTo>
                    <a:pt x="831" y="83"/>
                  </a:lnTo>
                  <a:lnTo>
                    <a:pt x="828" y="83"/>
                  </a:lnTo>
                  <a:lnTo>
                    <a:pt x="826" y="83"/>
                  </a:lnTo>
                  <a:lnTo>
                    <a:pt x="823" y="80"/>
                  </a:lnTo>
                  <a:lnTo>
                    <a:pt x="821" y="78"/>
                  </a:lnTo>
                  <a:lnTo>
                    <a:pt x="821" y="78"/>
                  </a:lnTo>
                  <a:lnTo>
                    <a:pt x="821" y="80"/>
                  </a:lnTo>
                  <a:lnTo>
                    <a:pt x="819" y="83"/>
                  </a:lnTo>
                  <a:lnTo>
                    <a:pt x="816" y="85"/>
                  </a:lnTo>
                  <a:lnTo>
                    <a:pt x="821" y="99"/>
                  </a:lnTo>
                  <a:lnTo>
                    <a:pt x="821" y="104"/>
                  </a:lnTo>
                  <a:lnTo>
                    <a:pt x="819" y="114"/>
                  </a:lnTo>
                  <a:lnTo>
                    <a:pt x="819" y="114"/>
                  </a:lnTo>
                  <a:lnTo>
                    <a:pt x="819" y="114"/>
                  </a:lnTo>
                  <a:lnTo>
                    <a:pt x="819" y="114"/>
                  </a:lnTo>
                  <a:lnTo>
                    <a:pt x="819" y="111"/>
                  </a:lnTo>
                  <a:lnTo>
                    <a:pt x="819" y="111"/>
                  </a:lnTo>
                  <a:lnTo>
                    <a:pt x="814" y="114"/>
                  </a:lnTo>
                  <a:lnTo>
                    <a:pt x="812" y="114"/>
                  </a:lnTo>
                  <a:lnTo>
                    <a:pt x="809" y="114"/>
                  </a:lnTo>
                  <a:lnTo>
                    <a:pt x="807" y="111"/>
                  </a:lnTo>
                  <a:lnTo>
                    <a:pt x="809" y="109"/>
                  </a:lnTo>
                  <a:lnTo>
                    <a:pt x="814" y="111"/>
                  </a:lnTo>
                  <a:lnTo>
                    <a:pt x="816" y="111"/>
                  </a:lnTo>
                  <a:lnTo>
                    <a:pt x="819" y="109"/>
                  </a:lnTo>
                  <a:lnTo>
                    <a:pt x="816" y="109"/>
                  </a:lnTo>
                  <a:lnTo>
                    <a:pt x="816" y="106"/>
                  </a:lnTo>
                  <a:lnTo>
                    <a:pt x="814" y="106"/>
                  </a:lnTo>
                  <a:lnTo>
                    <a:pt x="816" y="104"/>
                  </a:lnTo>
                  <a:lnTo>
                    <a:pt x="816" y="104"/>
                  </a:lnTo>
                  <a:lnTo>
                    <a:pt x="816" y="102"/>
                  </a:lnTo>
                  <a:lnTo>
                    <a:pt x="814" y="102"/>
                  </a:lnTo>
                  <a:lnTo>
                    <a:pt x="814" y="99"/>
                  </a:lnTo>
                  <a:lnTo>
                    <a:pt x="814" y="99"/>
                  </a:lnTo>
                  <a:lnTo>
                    <a:pt x="812" y="99"/>
                  </a:lnTo>
                  <a:lnTo>
                    <a:pt x="812" y="99"/>
                  </a:lnTo>
                  <a:lnTo>
                    <a:pt x="809" y="99"/>
                  </a:lnTo>
                  <a:lnTo>
                    <a:pt x="807" y="99"/>
                  </a:lnTo>
                  <a:lnTo>
                    <a:pt x="807" y="99"/>
                  </a:lnTo>
                  <a:lnTo>
                    <a:pt x="807" y="97"/>
                  </a:lnTo>
                  <a:lnTo>
                    <a:pt x="812" y="99"/>
                  </a:lnTo>
                  <a:lnTo>
                    <a:pt x="814" y="97"/>
                  </a:lnTo>
                  <a:lnTo>
                    <a:pt x="814" y="95"/>
                  </a:lnTo>
                  <a:lnTo>
                    <a:pt x="812" y="90"/>
                  </a:lnTo>
                  <a:lnTo>
                    <a:pt x="809" y="90"/>
                  </a:lnTo>
                  <a:lnTo>
                    <a:pt x="809" y="88"/>
                  </a:lnTo>
                  <a:lnTo>
                    <a:pt x="812" y="88"/>
                  </a:lnTo>
                  <a:lnTo>
                    <a:pt x="812" y="85"/>
                  </a:lnTo>
                  <a:lnTo>
                    <a:pt x="812" y="83"/>
                  </a:lnTo>
                  <a:lnTo>
                    <a:pt x="814" y="80"/>
                  </a:lnTo>
                  <a:lnTo>
                    <a:pt x="812" y="80"/>
                  </a:lnTo>
                  <a:lnTo>
                    <a:pt x="809" y="83"/>
                  </a:lnTo>
                  <a:lnTo>
                    <a:pt x="809" y="78"/>
                  </a:lnTo>
                  <a:lnTo>
                    <a:pt x="809" y="76"/>
                  </a:lnTo>
                  <a:lnTo>
                    <a:pt x="812" y="78"/>
                  </a:lnTo>
                  <a:lnTo>
                    <a:pt x="812" y="76"/>
                  </a:lnTo>
                  <a:lnTo>
                    <a:pt x="809" y="73"/>
                  </a:lnTo>
                  <a:lnTo>
                    <a:pt x="807" y="73"/>
                  </a:lnTo>
                  <a:lnTo>
                    <a:pt x="805" y="73"/>
                  </a:lnTo>
                  <a:lnTo>
                    <a:pt x="795" y="76"/>
                  </a:lnTo>
                  <a:lnTo>
                    <a:pt x="786" y="80"/>
                  </a:lnTo>
                  <a:lnTo>
                    <a:pt x="783" y="83"/>
                  </a:lnTo>
                  <a:lnTo>
                    <a:pt x="786" y="83"/>
                  </a:lnTo>
                  <a:lnTo>
                    <a:pt x="788" y="85"/>
                  </a:lnTo>
                  <a:lnTo>
                    <a:pt x="790" y="85"/>
                  </a:lnTo>
                  <a:lnTo>
                    <a:pt x="786" y="85"/>
                  </a:lnTo>
                  <a:lnTo>
                    <a:pt x="783" y="85"/>
                  </a:lnTo>
                  <a:lnTo>
                    <a:pt x="781" y="85"/>
                  </a:lnTo>
                  <a:lnTo>
                    <a:pt x="778" y="85"/>
                  </a:lnTo>
                  <a:lnTo>
                    <a:pt x="778" y="88"/>
                  </a:lnTo>
                  <a:lnTo>
                    <a:pt x="778" y="88"/>
                  </a:lnTo>
                  <a:lnTo>
                    <a:pt x="776" y="88"/>
                  </a:lnTo>
                  <a:lnTo>
                    <a:pt x="776" y="85"/>
                  </a:lnTo>
                  <a:lnTo>
                    <a:pt x="776" y="85"/>
                  </a:lnTo>
                  <a:lnTo>
                    <a:pt x="776" y="83"/>
                  </a:lnTo>
                  <a:lnTo>
                    <a:pt x="776" y="83"/>
                  </a:lnTo>
                  <a:lnTo>
                    <a:pt x="771" y="83"/>
                  </a:lnTo>
                  <a:lnTo>
                    <a:pt x="767" y="85"/>
                  </a:lnTo>
                  <a:lnTo>
                    <a:pt x="762" y="88"/>
                  </a:lnTo>
                  <a:lnTo>
                    <a:pt x="760" y="90"/>
                  </a:lnTo>
                  <a:lnTo>
                    <a:pt x="760" y="90"/>
                  </a:lnTo>
                  <a:lnTo>
                    <a:pt x="757" y="90"/>
                  </a:lnTo>
                  <a:lnTo>
                    <a:pt x="743" y="92"/>
                  </a:lnTo>
                  <a:lnTo>
                    <a:pt x="743" y="92"/>
                  </a:lnTo>
                  <a:lnTo>
                    <a:pt x="745" y="88"/>
                  </a:lnTo>
                  <a:lnTo>
                    <a:pt x="745" y="85"/>
                  </a:lnTo>
                  <a:lnTo>
                    <a:pt x="743" y="85"/>
                  </a:lnTo>
                  <a:lnTo>
                    <a:pt x="743" y="83"/>
                  </a:lnTo>
                  <a:lnTo>
                    <a:pt x="743" y="83"/>
                  </a:lnTo>
                  <a:lnTo>
                    <a:pt x="743" y="80"/>
                  </a:lnTo>
                  <a:lnTo>
                    <a:pt x="741" y="80"/>
                  </a:lnTo>
                  <a:lnTo>
                    <a:pt x="741" y="80"/>
                  </a:lnTo>
                  <a:lnTo>
                    <a:pt x="738" y="78"/>
                  </a:lnTo>
                  <a:lnTo>
                    <a:pt x="738" y="76"/>
                  </a:lnTo>
                  <a:lnTo>
                    <a:pt x="736" y="73"/>
                  </a:lnTo>
                  <a:lnTo>
                    <a:pt x="736" y="71"/>
                  </a:lnTo>
                  <a:lnTo>
                    <a:pt x="734" y="64"/>
                  </a:lnTo>
                  <a:lnTo>
                    <a:pt x="734" y="62"/>
                  </a:lnTo>
                  <a:lnTo>
                    <a:pt x="734" y="59"/>
                  </a:lnTo>
                  <a:lnTo>
                    <a:pt x="736" y="57"/>
                  </a:lnTo>
                  <a:lnTo>
                    <a:pt x="736" y="54"/>
                  </a:lnTo>
                  <a:lnTo>
                    <a:pt x="736" y="52"/>
                  </a:lnTo>
                  <a:lnTo>
                    <a:pt x="736" y="52"/>
                  </a:lnTo>
                  <a:lnTo>
                    <a:pt x="736" y="50"/>
                  </a:lnTo>
                  <a:lnTo>
                    <a:pt x="734" y="50"/>
                  </a:lnTo>
                  <a:lnTo>
                    <a:pt x="734" y="47"/>
                  </a:lnTo>
                  <a:lnTo>
                    <a:pt x="736" y="47"/>
                  </a:lnTo>
                  <a:lnTo>
                    <a:pt x="738" y="47"/>
                  </a:lnTo>
                  <a:lnTo>
                    <a:pt x="738" y="50"/>
                  </a:lnTo>
                  <a:lnTo>
                    <a:pt x="738" y="54"/>
                  </a:lnTo>
                  <a:lnTo>
                    <a:pt x="738" y="54"/>
                  </a:lnTo>
                  <a:lnTo>
                    <a:pt x="736" y="57"/>
                  </a:lnTo>
                  <a:lnTo>
                    <a:pt x="736" y="59"/>
                  </a:lnTo>
                  <a:lnTo>
                    <a:pt x="736" y="64"/>
                  </a:lnTo>
                  <a:lnTo>
                    <a:pt x="738" y="69"/>
                  </a:lnTo>
                  <a:lnTo>
                    <a:pt x="741" y="73"/>
                  </a:lnTo>
                  <a:lnTo>
                    <a:pt x="743" y="78"/>
                  </a:lnTo>
                  <a:lnTo>
                    <a:pt x="745" y="80"/>
                  </a:lnTo>
                  <a:lnTo>
                    <a:pt x="748" y="80"/>
                  </a:lnTo>
                  <a:lnTo>
                    <a:pt x="750" y="76"/>
                  </a:lnTo>
                  <a:lnTo>
                    <a:pt x="750" y="78"/>
                  </a:lnTo>
                  <a:lnTo>
                    <a:pt x="755" y="80"/>
                  </a:lnTo>
                  <a:lnTo>
                    <a:pt x="755" y="83"/>
                  </a:lnTo>
                  <a:lnTo>
                    <a:pt x="757" y="80"/>
                  </a:lnTo>
                  <a:lnTo>
                    <a:pt x="762" y="80"/>
                  </a:lnTo>
                  <a:lnTo>
                    <a:pt x="764" y="80"/>
                  </a:lnTo>
                  <a:lnTo>
                    <a:pt x="767" y="78"/>
                  </a:lnTo>
                  <a:lnTo>
                    <a:pt x="769" y="73"/>
                  </a:lnTo>
                  <a:lnTo>
                    <a:pt x="771" y="71"/>
                  </a:lnTo>
                  <a:lnTo>
                    <a:pt x="769" y="71"/>
                  </a:lnTo>
                  <a:lnTo>
                    <a:pt x="769" y="71"/>
                  </a:lnTo>
                  <a:lnTo>
                    <a:pt x="769" y="71"/>
                  </a:lnTo>
                  <a:lnTo>
                    <a:pt x="771" y="69"/>
                  </a:lnTo>
                  <a:lnTo>
                    <a:pt x="781" y="66"/>
                  </a:lnTo>
                  <a:lnTo>
                    <a:pt x="781" y="64"/>
                  </a:lnTo>
                  <a:lnTo>
                    <a:pt x="778" y="64"/>
                  </a:lnTo>
                  <a:lnTo>
                    <a:pt x="774" y="64"/>
                  </a:lnTo>
                  <a:lnTo>
                    <a:pt x="771" y="64"/>
                  </a:lnTo>
                  <a:lnTo>
                    <a:pt x="771" y="62"/>
                  </a:lnTo>
                  <a:lnTo>
                    <a:pt x="769" y="62"/>
                  </a:lnTo>
                  <a:lnTo>
                    <a:pt x="767" y="59"/>
                  </a:lnTo>
                  <a:lnTo>
                    <a:pt x="764" y="59"/>
                  </a:lnTo>
                  <a:lnTo>
                    <a:pt x="764" y="59"/>
                  </a:lnTo>
                  <a:lnTo>
                    <a:pt x="762" y="57"/>
                  </a:lnTo>
                  <a:lnTo>
                    <a:pt x="764" y="57"/>
                  </a:lnTo>
                  <a:lnTo>
                    <a:pt x="767" y="57"/>
                  </a:lnTo>
                  <a:lnTo>
                    <a:pt x="769" y="59"/>
                  </a:lnTo>
                  <a:lnTo>
                    <a:pt x="769" y="57"/>
                  </a:lnTo>
                  <a:lnTo>
                    <a:pt x="771" y="59"/>
                  </a:lnTo>
                  <a:lnTo>
                    <a:pt x="776" y="62"/>
                  </a:lnTo>
                  <a:lnTo>
                    <a:pt x="786" y="64"/>
                  </a:lnTo>
                  <a:lnTo>
                    <a:pt x="788" y="64"/>
                  </a:lnTo>
                  <a:lnTo>
                    <a:pt x="790" y="62"/>
                  </a:lnTo>
                  <a:lnTo>
                    <a:pt x="790" y="62"/>
                  </a:lnTo>
                  <a:lnTo>
                    <a:pt x="788" y="62"/>
                  </a:lnTo>
                  <a:lnTo>
                    <a:pt x="786" y="57"/>
                  </a:lnTo>
                  <a:lnTo>
                    <a:pt x="783" y="54"/>
                  </a:lnTo>
                  <a:lnTo>
                    <a:pt x="783" y="54"/>
                  </a:lnTo>
                  <a:lnTo>
                    <a:pt x="781" y="54"/>
                  </a:lnTo>
                  <a:lnTo>
                    <a:pt x="781" y="54"/>
                  </a:lnTo>
                  <a:lnTo>
                    <a:pt x="778" y="52"/>
                  </a:lnTo>
                  <a:lnTo>
                    <a:pt x="778" y="52"/>
                  </a:lnTo>
                  <a:lnTo>
                    <a:pt x="778" y="52"/>
                  </a:lnTo>
                  <a:lnTo>
                    <a:pt x="781" y="52"/>
                  </a:lnTo>
                  <a:lnTo>
                    <a:pt x="786" y="54"/>
                  </a:lnTo>
                  <a:lnTo>
                    <a:pt x="786" y="54"/>
                  </a:lnTo>
                  <a:lnTo>
                    <a:pt x="786" y="54"/>
                  </a:lnTo>
                  <a:lnTo>
                    <a:pt x="788" y="57"/>
                  </a:lnTo>
                  <a:lnTo>
                    <a:pt x="793" y="59"/>
                  </a:lnTo>
                  <a:lnTo>
                    <a:pt x="793" y="59"/>
                  </a:lnTo>
                  <a:lnTo>
                    <a:pt x="795" y="59"/>
                  </a:lnTo>
                  <a:lnTo>
                    <a:pt x="797" y="57"/>
                  </a:lnTo>
                  <a:lnTo>
                    <a:pt x="797" y="57"/>
                  </a:lnTo>
                  <a:lnTo>
                    <a:pt x="797" y="57"/>
                  </a:lnTo>
                  <a:lnTo>
                    <a:pt x="797" y="57"/>
                  </a:lnTo>
                  <a:lnTo>
                    <a:pt x="800" y="54"/>
                  </a:lnTo>
                  <a:lnTo>
                    <a:pt x="800" y="54"/>
                  </a:lnTo>
                  <a:lnTo>
                    <a:pt x="802" y="52"/>
                  </a:lnTo>
                  <a:lnTo>
                    <a:pt x="802" y="52"/>
                  </a:lnTo>
                  <a:lnTo>
                    <a:pt x="802" y="52"/>
                  </a:lnTo>
                  <a:lnTo>
                    <a:pt x="800" y="52"/>
                  </a:lnTo>
                  <a:lnTo>
                    <a:pt x="800" y="47"/>
                  </a:lnTo>
                  <a:lnTo>
                    <a:pt x="797" y="47"/>
                  </a:lnTo>
                  <a:lnTo>
                    <a:pt x="795" y="47"/>
                  </a:lnTo>
                  <a:lnTo>
                    <a:pt x="793" y="45"/>
                  </a:lnTo>
                  <a:lnTo>
                    <a:pt x="790" y="43"/>
                  </a:lnTo>
                  <a:lnTo>
                    <a:pt x="788" y="43"/>
                  </a:lnTo>
                  <a:lnTo>
                    <a:pt x="786" y="40"/>
                  </a:lnTo>
                  <a:lnTo>
                    <a:pt x="783" y="40"/>
                  </a:lnTo>
                  <a:lnTo>
                    <a:pt x="783" y="40"/>
                  </a:lnTo>
                  <a:lnTo>
                    <a:pt x="783" y="38"/>
                  </a:lnTo>
                  <a:lnTo>
                    <a:pt x="783" y="38"/>
                  </a:lnTo>
                  <a:lnTo>
                    <a:pt x="786" y="35"/>
                  </a:lnTo>
                  <a:lnTo>
                    <a:pt x="786" y="35"/>
                  </a:lnTo>
                  <a:lnTo>
                    <a:pt x="786" y="38"/>
                  </a:lnTo>
                  <a:lnTo>
                    <a:pt x="786" y="38"/>
                  </a:lnTo>
                  <a:lnTo>
                    <a:pt x="786" y="38"/>
                  </a:lnTo>
                  <a:lnTo>
                    <a:pt x="790" y="38"/>
                  </a:lnTo>
                  <a:lnTo>
                    <a:pt x="793" y="40"/>
                  </a:lnTo>
                  <a:lnTo>
                    <a:pt x="795" y="40"/>
                  </a:lnTo>
                  <a:lnTo>
                    <a:pt x="797" y="43"/>
                  </a:lnTo>
                  <a:lnTo>
                    <a:pt x="797" y="43"/>
                  </a:lnTo>
                  <a:lnTo>
                    <a:pt x="800" y="43"/>
                  </a:lnTo>
                  <a:lnTo>
                    <a:pt x="802" y="43"/>
                  </a:lnTo>
                  <a:lnTo>
                    <a:pt x="805" y="47"/>
                  </a:lnTo>
                  <a:lnTo>
                    <a:pt x="807" y="47"/>
                  </a:lnTo>
                  <a:lnTo>
                    <a:pt x="809" y="47"/>
                  </a:lnTo>
                  <a:lnTo>
                    <a:pt x="812" y="47"/>
                  </a:lnTo>
                  <a:lnTo>
                    <a:pt x="819" y="50"/>
                  </a:lnTo>
                  <a:lnTo>
                    <a:pt x="819" y="47"/>
                  </a:lnTo>
                  <a:lnTo>
                    <a:pt x="816" y="47"/>
                  </a:lnTo>
                  <a:lnTo>
                    <a:pt x="814" y="47"/>
                  </a:lnTo>
                  <a:lnTo>
                    <a:pt x="812" y="45"/>
                  </a:lnTo>
                  <a:lnTo>
                    <a:pt x="812" y="45"/>
                  </a:lnTo>
                  <a:lnTo>
                    <a:pt x="812" y="43"/>
                  </a:lnTo>
                  <a:lnTo>
                    <a:pt x="812" y="40"/>
                  </a:lnTo>
                  <a:lnTo>
                    <a:pt x="809" y="35"/>
                  </a:lnTo>
                  <a:lnTo>
                    <a:pt x="807" y="35"/>
                  </a:lnTo>
                  <a:lnTo>
                    <a:pt x="807" y="33"/>
                  </a:lnTo>
                  <a:lnTo>
                    <a:pt x="805" y="33"/>
                  </a:lnTo>
                  <a:lnTo>
                    <a:pt x="807" y="33"/>
                  </a:lnTo>
                  <a:lnTo>
                    <a:pt x="809" y="33"/>
                  </a:lnTo>
                  <a:lnTo>
                    <a:pt x="812" y="35"/>
                  </a:lnTo>
                  <a:lnTo>
                    <a:pt x="812" y="38"/>
                  </a:lnTo>
                  <a:lnTo>
                    <a:pt x="812" y="38"/>
                  </a:lnTo>
                  <a:lnTo>
                    <a:pt x="814" y="38"/>
                  </a:lnTo>
                  <a:lnTo>
                    <a:pt x="816" y="38"/>
                  </a:lnTo>
                  <a:lnTo>
                    <a:pt x="816" y="40"/>
                  </a:lnTo>
                  <a:lnTo>
                    <a:pt x="816" y="43"/>
                  </a:lnTo>
                  <a:lnTo>
                    <a:pt x="816" y="43"/>
                  </a:lnTo>
                  <a:lnTo>
                    <a:pt x="816" y="43"/>
                  </a:lnTo>
                  <a:lnTo>
                    <a:pt x="821" y="45"/>
                  </a:lnTo>
                  <a:lnTo>
                    <a:pt x="821" y="45"/>
                  </a:lnTo>
                  <a:lnTo>
                    <a:pt x="823" y="47"/>
                  </a:lnTo>
                  <a:lnTo>
                    <a:pt x="823" y="47"/>
                  </a:lnTo>
                  <a:lnTo>
                    <a:pt x="823" y="50"/>
                  </a:lnTo>
                  <a:lnTo>
                    <a:pt x="823" y="50"/>
                  </a:lnTo>
                  <a:lnTo>
                    <a:pt x="823" y="52"/>
                  </a:lnTo>
                  <a:lnTo>
                    <a:pt x="823" y="52"/>
                  </a:lnTo>
                  <a:lnTo>
                    <a:pt x="826" y="54"/>
                  </a:lnTo>
                  <a:lnTo>
                    <a:pt x="828" y="57"/>
                  </a:lnTo>
                  <a:lnTo>
                    <a:pt x="831" y="57"/>
                  </a:lnTo>
                  <a:lnTo>
                    <a:pt x="833" y="57"/>
                  </a:lnTo>
                  <a:lnTo>
                    <a:pt x="831" y="54"/>
                  </a:lnTo>
                  <a:lnTo>
                    <a:pt x="831" y="52"/>
                  </a:lnTo>
                  <a:lnTo>
                    <a:pt x="828" y="50"/>
                  </a:lnTo>
                  <a:lnTo>
                    <a:pt x="828" y="47"/>
                  </a:lnTo>
                  <a:lnTo>
                    <a:pt x="819" y="35"/>
                  </a:lnTo>
                  <a:lnTo>
                    <a:pt x="819" y="33"/>
                  </a:lnTo>
                  <a:lnTo>
                    <a:pt x="816" y="31"/>
                  </a:lnTo>
                  <a:lnTo>
                    <a:pt x="814" y="28"/>
                  </a:lnTo>
                  <a:lnTo>
                    <a:pt x="812" y="26"/>
                  </a:lnTo>
                  <a:lnTo>
                    <a:pt x="812" y="21"/>
                  </a:lnTo>
                  <a:lnTo>
                    <a:pt x="809" y="17"/>
                  </a:lnTo>
                  <a:lnTo>
                    <a:pt x="809" y="17"/>
                  </a:lnTo>
                  <a:lnTo>
                    <a:pt x="809" y="19"/>
                  </a:lnTo>
                  <a:lnTo>
                    <a:pt x="809" y="21"/>
                  </a:lnTo>
                  <a:lnTo>
                    <a:pt x="807" y="21"/>
                  </a:lnTo>
                  <a:lnTo>
                    <a:pt x="809" y="24"/>
                  </a:lnTo>
                  <a:lnTo>
                    <a:pt x="809" y="24"/>
                  </a:lnTo>
                  <a:lnTo>
                    <a:pt x="809" y="24"/>
                  </a:lnTo>
                  <a:lnTo>
                    <a:pt x="812" y="26"/>
                  </a:lnTo>
                  <a:lnTo>
                    <a:pt x="809" y="24"/>
                  </a:lnTo>
                  <a:lnTo>
                    <a:pt x="805" y="21"/>
                  </a:lnTo>
                  <a:lnTo>
                    <a:pt x="805" y="19"/>
                  </a:lnTo>
                  <a:lnTo>
                    <a:pt x="805" y="17"/>
                  </a:lnTo>
                  <a:lnTo>
                    <a:pt x="802" y="17"/>
                  </a:lnTo>
                  <a:lnTo>
                    <a:pt x="800" y="14"/>
                  </a:lnTo>
                  <a:lnTo>
                    <a:pt x="797" y="14"/>
                  </a:lnTo>
                  <a:lnTo>
                    <a:pt x="797" y="12"/>
                  </a:lnTo>
                  <a:lnTo>
                    <a:pt x="795" y="9"/>
                  </a:lnTo>
                  <a:lnTo>
                    <a:pt x="795" y="7"/>
                  </a:lnTo>
                  <a:lnTo>
                    <a:pt x="795" y="5"/>
                  </a:lnTo>
                  <a:lnTo>
                    <a:pt x="795" y="5"/>
                  </a:lnTo>
                  <a:lnTo>
                    <a:pt x="793" y="5"/>
                  </a:lnTo>
                  <a:lnTo>
                    <a:pt x="778" y="9"/>
                  </a:lnTo>
                  <a:lnTo>
                    <a:pt x="762" y="12"/>
                  </a:lnTo>
                  <a:lnTo>
                    <a:pt x="743" y="17"/>
                  </a:lnTo>
                  <a:lnTo>
                    <a:pt x="726" y="19"/>
                  </a:lnTo>
                  <a:lnTo>
                    <a:pt x="710" y="21"/>
                  </a:lnTo>
                  <a:lnTo>
                    <a:pt x="693" y="26"/>
                  </a:lnTo>
                  <a:lnTo>
                    <a:pt x="674" y="28"/>
                  </a:lnTo>
                  <a:lnTo>
                    <a:pt x="658" y="33"/>
                  </a:lnTo>
                  <a:lnTo>
                    <a:pt x="641" y="35"/>
                  </a:lnTo>
                  <a:lnTo>
                    <a:pt x="622" y="40"/>
                  </a:lnTo>
                  <a:lnTo>
                    <a:pt x="606" y="43"/>
                  </a:lnTo>
                  <a:lnTo>
                    <a:pt x="589" y="47"/>
                  </a:lnTo>
                  <a:lnTo>
                    <a:pt x="570" y="50"/>
                  </a:lnTo>
                  <a:lnTo>
                    <a:pt x="554" y="52"/>
                  </a:lnTo>
                  <a:lnTo>
                    <a:pt x="537" y="57"/>
                  </a:lnTo>
                  <a:lnTo>
                    <a:pt x="521" y="59"/>
                  </a:lnTo>
                  <a:lnTo>
                    <a:pt x="502" y="62"/>
                  </a:lnTo>
                  <a:lnTo>
                    <a:pt x="485" y="66"/>
                  </a:lnTo>
                  <a:lnTo>
                    <a:pt x="469" y="69"/>
                  </a:lnTo>
                  <a:lnTo>
                    <a:pt x="450" y="71"/>
                  </a:lnTo>
                  <a:lnTo>
                    <a:pt x="433" y="76"/>
                  </a:lnTo>
                  <a:lnTo>
                    <a:pt x="417" y="78"/>
                  </a:lnTo>
                  <a:lnTo>
                    <a:pt x="398" y="80"/>
                  </a:lnTo>
                  <a:lnTo>
                    <a:pt x="381" y="83"/>
                  </a:lnTo>
                  <a:lnTo>
                    <a:pt x="365" y="88"/>
                  </a:lnTo>
                  <a:lnTo>
                    <a:pt x="346" y="90"/>
                  </a:lnTo>
                  <a:lnTo>
                    <a:pt x="329" y="92"/>
                  </a:lnTo>
                  <a:lnTo>
                    <a:pt x="313" y="95"/>
                  </a:lnTo>
                  <a:lnTo>
                    <a:pt x="294" y="97"/>
                  </a:lnTo>
                  <a:lnTo>
                    <a:pt x="277" y="102"/>
                  </a:lnTo>
                  <a:lnTo>
                    <a:pt x="260" y="104"/>
                  </a:lnTo>
                  <a:lnTo>
                    <a:pt x="242" y="106"/>
                  </a:lnTo>
                  <a:lnTo>
                    <a:pt x="242" y="106"/>
                  </a:lnTo>
                  <a:lnTo>
                    <a:pt x="239" y="106"/>
                  </a:lnTo>
                  <a:lnTo>
                    <a:pt x="239" y="106"/>
                  </a:lnTo>
                  <a:lnTo>
                    <a:pt x="239" y="104"/>
                  </a:lnTo>
                  <a:lnTo>
                    <a:pt x="234" y="114"/>
                  </a:lnTo>
                  <a:lnTo>
                    <a:pt x="234" y="116"/>
                  </a:lnTo>
                  <a:lnTo>
                    <a:pt x="234" y="116"/>
                  </a:lnTo>
                  <a:lnTo>
                    <a:pt x="237" y="118"/>
                  </a:lnTo>
                  <a:lnTo>
                    <a:pt x="237" y="121"/>
                  </a:lnTo>
                  <a:lnTo>
                    <a:pt x="237" y="125"/>
                  </a:lnTo>
                  <a:lnTo>
                    <a:pt x="234" y="130"/>
                  </a:lnTo>
                  <a:lnTo>
                    <a:pt x="234" y="133"/>
                  </a:lnTo>
                  <a:lnTo>
                    <a:pt x="234" y="133"/>
                  </a:lnTo>
                  <a:lnTo>
                    <a:pt x="234" y="133"/>
                  </a:lnTo>
                  <a:lnTo>
                    <a:pt x="237" y="135"/>
                  </a:lnTo>
                  <a:lnTo>
                    <a:pt x="237" y="137"/>
                  </a:lnTo>
                  <a:lnTo>
                    <a:pt x="237" y="137"/>
                  </a:lnTo>
                  <a:lnTo>
                    <a:pt x="239" y="137"/>
                  </a:lnTo>
                  <a:lnTo>
                    <a:pt x="239" y="140"/>
                  </a:lnTo>
                  <a:lnTo>
                    <a:pt x="237" y="140"/>
                  </a:lnTo>
                  <a:lnTo>
                    <a:pt x="234" y="140"/>
                  </a:lnTo>
                  <a:lnTo>
                    <a:pt x="230" y="137"/>
                  </a:lnTo>
                  <a:lnTo>
                    <a:pt x="227" y="137"/>
                  </a:lnTo>
                  <a:lnTo>
                    <a:pt x="227" y="137"/>
                  </a:lnTo>
                  <a:lnTo>
                    <a:pt x="220" y="144"/>
                  </a:lnTo>
                  <a:lnTo>
                    <a:pt x="218" y="147"/>
                  </a:lnTo>
                  <a:lnTo>
                    <a:pt x="218" y="149"/>
                  </a:lnTo>
                  <a:lnTo>
                    <a:pt x="211" y="168"/>
                  </a:lnTo>
                  <a:lnTo>
                    <a:pt x="211" y="170"/>
                  </a:lnTo>
                  <a:lnTo>
                    <a:pt x="211" y="170"/>
                  </a:lnTo>
                  <a:lnTo>
                    <a:pt x="208" y="170"/>
                  </a:lnTo>
                  <a:lnTo>
                    <a:pt x="208" y="173"/>
                  </a:lnTo>
                  <a:lnTo>
                    <a:pt x="206" y="175"/>
                  </a:lnTo>
                  <a:lnTo>
                    <a:pt x="206" y="175"/>
                  </a:lnTo>
                  <a:lnTo>
                    <a:pt x="206" y="175"/>
                  </a:lnTo>
                  <a:lnTo>
                    <a:pt x="204" y="175"/>
                  </a:lnTo>
                  <a:lnTo>
                    <a:pt x="204" y="175"/>
                  </a:lnTo>
                  <a:lnTo>
                    <a:pt x="201" y="175"/>
                  </a:lnTo>
                  <a:lnTo>
                    <a:pt x="201" y="175"/>
                  </a:lnTo>
                  <a:lnTo>
                    <a:pt x="201" y="173"/>
                  </a:lnTo>
                  <a:lnTo>
                    <a:pt x="201" y="173"/>
                  </a:lnTo>
                  <a:lnTo>
                    <a:pt x="201" y="173"/>
                  </a:lnTo>
                  <a:lnTo>
                    <a:pt x="201" y="173"/>
                  </a:lnTo>
                  <a:lnTo>
                    <a:pt x="199" y="173"/>
                  </a:lnTo>
                  <a:lnTo>
                    <a:pt x="199" y="170"/>
                  </a:lnTo>
                  <a:lnTo>
                    <a:pt x="199" y="170"/>
                  </a:lnTo>
                  <a:lnTo>
                    <a:pt x="199" y="170"/>
                  </a:lnTo>
                  <a:lnTo>
                    <a:pt x="199" y="170"/>
                  </a:lnTo>
                  <a:lnTo>
                    <a:pt x="199" y="170"/>
                  </a:lnTo>
                  <a:lnTo>
                    <a:pt x="197" y="170"/>
                  </a:lnTo>
                  <a:lnTo>
                    <a:pt x="197" y="170"/>
                  </a:lnTo>
                  <a:lnTo>
                    <a:pt x="194" y="170"/>
                  </a:lnTo>
                  <a:lnTo>
                    <a:pt x="194" y="170"/>
                  </a:lnTo>
                  <a:lnTo>
                    <a:pt x="194" y="170"/>
                  </a:lnTo>
                  <a:lnTo>
                    <a:pt x="194" y="168"/>
                  </a:lnTo>
                  <a:lnTo>
                    <a:pt x="192" y="170"/>
                  </a:lnTo>
                  <a:lnTo>
                    <a:pt x="192" y="170"/>
                  </a:lnTo>
                  <a:lnTo>
                    <a:pt x="192" y="170"/>
                  </a:lnTo>
                  <a:lnTo>
                    <a:pt x="190" y="173"/>
                  </a:lnTo>
                  <a:lnTo>
                    <a:pt x="187" y="173"/>
                  </a:lnTo>
                  <a:lnTo>
                    <a:pt x="185" y="173"/>
                  </a:lnTo>
                  <a:lnTo>
                    <a:pt x="185" y="173"/>
                  </a:lnTo>
                  <a:lnTo>
                    <a:pt x="182" y="175"/>
                  </a:lnTo>
                  <a:lnTo>
                    <a:pt x="180" y="178"/>
                  </a:lnTo>
                  <a:lnTo>
                    <a:pt x="178" y="178"/>
                  </a:lnTo>
                  <a:lnTo>
                    <a:pt x="178" y="178"/>
                  </a:lnTo>
                  <a:lnTo>
                    <a:pt x="175" y="180"/>
                  </a:lnTo>
                  <a:lnTo>
                    <a:pt x="173" y="185"/>
                  </a:lnTo>
                  <a:lnTo>
                    <a:pt x="171" y="187"/>
                  </a:lnTo>
                  <a:lnTo>
                    <a:pt x="171" y="189"/>
                  </a:lnTo>
                  <a:lnTo>
                    <a:pt x="171" y="189"/>
                  </a:lnTo>
                  <a:lnTo>
                    <a:pt x="168" y="192"/>
                  </a:lnTo>
                  <a:lnTo>
                    <a:pt x="168" y="194"/>
                  </a:lnTo>
                  <a:lnTo>
                    <a:pt x="168" y="194"/>
                  </a:lnTo>
                  <a:lnTo>
                    <a:pt x="168" y="194"/>
                  </a:lnTo>
                  <a:lnTo>
                    <a:pt x="168" y="194"/>
                  </a:lnTo>
                  <a:lnTo>
                    <a:pt x="163" y="199"/>
                  </a:lnTo>
                  <a:lnTo>
                    <a:pt x="161" y="199"/>
                  </a:lnTo>
                  <a:lnTo>
                    <a:pt x="161" y="199"/>
                  </a:lnTo>
                  <a:lnTo>
                    <a:pt x="161" y="199"/>
                  </a:lnTo>
                  <a:lnTo>
                    <a:pt x="161" y="199"/>
                  </a:lnTo>
                  <a:lnTo>
                    <a:pt x="159" y="199"/>
                  </a:lnTo>
                  <a:lnTo>
                    <a:pt x="159" y="199"/>
                  </a:lnTo>
                  <a:lnTo>
                    <a:pt x="159" y="199"/>
                  </a:lnTo>
                  <a:lnTo>
                    <a:pt x="159" y="199"/>
                  </a:lnTo>
                  <a:lnTo>
                    <a:pt x="159" y="196"/>
                  </a:lnTo>
                  <a:lnTo>
                    <a:pt x="156" y="196"/>
                  </a:lnTo>
                  <a:lnTo>
                    <a:pt x="156" y="196"/>
                  </a:lnTo>
                  <a:lnTo>
                    <a:pt x="156" y="194"/>
                  </a:lnTo>
                  <a:lnTo>
                    <a:pt x="156" y="194"/>
                  </a:lnTo>
                  <a:lnTo>
                    <a:pt x="156" y="192"/>
                  </a:lnTo>
                  <a:lnTo>
                    <a:pt x="156" y="192"/>
                  </a:lnTo>
                  <a:lnTo>
                    <a:pt x="156" y="192"/>
                  </a:lnTo>
                  <a:lnTo>
                    <a:pt x="156" y="192"/>
                  </a:lnTo>
                  <a:lnTo>
                    <a:pt x="154" y="189"/>
                  </a:lnTo>
                  <a:lnTo>
                    <a:pt x="154" y="189"/>
                  </a:lnTo>
                  <a:lnTo>
                    <a:pt x="154" y="189"/>
                  </a:lnTo>
                  <a:lnTo>
                    <a:pt x="152" y="189"/>
                  </a:lnTo>
                  <a:lnTo>
                    <a:pt x="149" y="192"/>
                  </a:lnTo>
                  <a:lnTo>
                    <a:pt x="147" y="194"/>
                  </a:lnTo>
                  <a:lnTo>
                    <a:pt x="140" y="199"/>
                  </a:lnTo>
                  <a:lnTo>
                    <a:pt x="140" y="199"/>
                  </a:lnTo>
                  <a:lnTo>
                    <a:pt x="140" y="199"/>
                  </a:lnTo>
                  <a:lnTo>
                    <a:pt x="140" y="199"/>
                  </a:lnTo>
                  <a:lnTo>
                    <a:pt x="140" y="201"/>
                  </a:lnTo>
                  <a:lnTo>
                    <a:pt x="140" y="201"/>
                  </a:lnTo>
                  <a:lnTo>
                    <a:pt x="140" y="201"/>
                  </a:lnTo>
                  <a:lnTo>
                    <a:pt x="137" y="204"/>
                  </a:lnTo>
                  <a:lnTo>
                    <a:pt x="137" y="204"/>
                  </a:lnTo>
                  <a:lnTo>
                    <a:pt x="137" y="206"/>
                  </a:lnTo>
                  <a:lnTo>
                    <a:pt x="137" y="206"/>
                  </a:lnTo>
                  <a:lnTo>
                    <a:pt x="137" y="206"/>
                  </a:lnTo>
                  <a:lnTo>
                    <a:pt x="137" y="206"/>
                  </a:lnTo>
                  <a:lnTo>
                    <a:pt x="135" y="206"/>
                  </a:lnTo>
                  <a:lnTo>
                    <a:pt x="135" y="206"/>
                  </a:lnTo>
                  <a:lnTo>
                    <a:pt x="133" y="206"/>
                  </a:lnTo>
                  <a:lnTo>
                    <a:pt x="133" y="206"/>
                  </a:lnTo>
                  <a:lnTo>
                    <a:pt x="130" y="206"/>
                  </a:lnTo>
                  <a:lnTo>
                    <a:pt x="130" y="206"/>
                  </a:lnTo>
                  <a:lnTo>
                    <a:pt x="128" y="206"/>
                  </a:lnTo>
                  <a:lnTo>
                    <a:pt x="128" y="206"/>
                  </a:lnTo>
                  <a:lnTo>
                    <a:pt x="128" y="206"/>
                  </a:lnTo>
                  <a:lnTo>
                    <a:pt x="126" y="208"/>
                  </a:lnTo>
                  <a:lnTo>
                    <a:pt x="126" y="208"/>
                  </a:lnTo>
                  <a:lnTo>
                    <a:pt x="126" y="208"/>
                  </a:lnTo>
                  <a:lnTo>
                    <a:pt x="126" y="208"/>
                  </a:lnTo>
                  <a:lnTo>
                    <a:pt x="126" y="211"/>
                  </a:lnTo>
                  <a:lnTo>
                    <a:pt x="126" y="211"/>
                  </a:lnTo>
                  <a:lnTo>
                    <a:pt x="128" y="211"/>
                  </a:lnTo>
                  <a:lnTo>
                    <a:pt x="128" y="213"/>
                  </a:lnTo>
                  <a:lnTo>
                    <a:pt x="128" y="213"/>
                  </a:lnTo>
                  <a:lnTo>
                    <a:pt x="128" y="215"/>
                  </a:lnTo>
                  <a:lnTo>
                    <a:pt x="128" y="215"/>
                  </a:lnTo>
                  <a:lnTo>
                    <a:pt x="128" y="218"/>
                  </a:lnTo>
                  <a:lnTo>
                    <a:pt x="128" y="218"/>
                  </a:lnTo>
                  <a:lnTo>
                    <a:pt x="128" y="218"/>
                  </a:lnTo>
                  <a:lnTo>
                    <a:pt x="126" y="220"/>
                  </a:lnTo>
                  <a:lnTo>
                    <a:pt x="126" y="225"/>
                  </a:lnTo>
                  <a:lnTo>
                    <a:pt x="123" y="227"/>
                  </a:lnTo>
                  <a:lnTo>
                    <a:pt x="121" y="227"/>
                  </a:lnTo>
                  <a:lnTo>
                    <a:pt x="121" y="227"/>
                  </a:lnTo>
                  <a:lnTo>
                    <a:pt x="119" y="227"/>
                  </a:lnTo>
                  <a:lnTo>
                    <a:pt x="116" y="227"/>
                  </a:lnTo>
                  <a:lnTo>
                    <a:pt x="114" y="227"/>
                  </a:lnTo>
                  <a:lnTo>
                    <a:pt x="114" y="227"/>
                  </a:lnTo>
                  <a:lnTo>
                    <a:pt x="114" y="230"/>
                  </a:lnTo>
                  <a:lnTo>
                    <a:pt x="109" y="232"/>
                  </a:lnTo>
                  <a:lnTo>
                    <a:pt x="104" y="234"/>
                  </a:lnTo>
                  <a:lnTo>
                    <a:pt x="104" y="234"/>
                  </a:lnTo>
                  <a:lnTo>
                    <a:pt x="104" y="234"/>
                  </a:lnTo>
                  <a:lnTo>
                    <a:pt x="102" y="237"/>
                  </a:lnTo>
                  <a:lnTo>
                    <a:pt x="100" y="239"/>
                  </a:lnTo>
                  <a:lnTo>
                    <a:pt x="97" y="239"/>
                  </a:lnTo>
                  <a:lnTo>
                    <a:pt x="97" y="239"/>
                  </a:lnTo>
                  <a:lnTo>
                    <a:pt x="97" y="241"/>
                  </a:lnTo>
                  <a:lnTo>
                    <a:pt x="97" y="241"/>
                  </a:lnTo>
                  <a:lnTo>
                    <a:pt x="95" y="244"/>
                  </a:lnTo>
                  <a:lnTo>
                    <a:pt x="93" y="246"/>
                  </a:lnTo>
                  <a:lnTo>
                    <a:pt x="93" y="246"/>
                  </a:lnTo>
                  <a:lnTo>
                    <a:pt x="93" y="246"/>
                  </a:lnTo>
                  <a:lnTo>
                    <a:pt x="90" y="246"/>
                  </a:lnTo>
                  <a:lnTo>
                    <a:pt x="90" y="246"/>
                  </a:lnTo>
                  <a:lnTo>
                    <a:pt x="90" y="249"/>
                  </a:lnTo>
                  <a:lnTo>
                    <a:pt x="88" y="249"/>
                  </a:lnTo>
                  <a:lnTo>
                    <a:pt x="88" y="251"/>
                  </a:lnTo>
                  <a:lnTo>
                    <a:pt x="85" y="251"/>
                  </a:lnTo>
                  <a:lnTo>
                    <a:pt x="85" y="253"/>
                  </a:lnTo>
                  <a:lnTo>
                    <a:pt x="81" y="256"/>
                  </a:lnTo>
                  <a:lnTo>
                    <a:pt x="78" y="256"/>
                  </a:lnTo>
                  <a:lnTo>
                    <a:pt x="78" y="258"/>
                  </a:lnTo>
                  <a:lnTo>
                    <a:pt x="78" y="258"/>
                  </a:lnTo>
                  <a:lnTo>
                    <a:pt x="76" y="260"/>
                  </a:lnTo>
                  <a:lnTo>
                    <a:pt x="76" y="263"/>
                  </a:lnTo>
                  <a:lnTo>
                    <a:pt x="74" y="263"/>
                  </a:lnTo>
                  <a:lnTo>
                    <a:pt x="69" y="265"/>
                  </a:lnTo>
                  <a:lnTo>
                    <a:pt x="67" y="265"/>
                  </a:lnTo>
                  <a:lnTo>
                    <a:pt x="67" y="265"/>
                  </a:lnTo>
                  <a:lnTo>
                    <a:pt x="67" y="265"/>
                  </a:lnTo>
                  <a:lnTo>
                    <a:pt x="67" y="263"/>
                  </a:lnTo>
                  <a:lnTo>
                    <a:pt x="64" y="263"/>
                  </a:lnTo>
                  <a:lnTo>
                    <a:pt x="64" y="263"/>
                  </a:lnTo>
                  <a:lnTo>
                    <a:pt x="64" y="263"/>
                  </a:lnTo>
                  <a:lnTo>
                    <a:pt x="62" y="265"/>
                  </a:lnTo>
                  <a:lnTo>
                    <a:pt x="59" y="265"/>
                  </a:lnTo>
                  <a:lnTo>
                    <a:pt x="59" y="265"/>
                  </a:lnTo>
                  <a:lnTo>
                    <a:pt x="59" y="265"/>
                  </a:lnTo>
                  <a:lnTo>
                    <a:pt x="59" y="265"/>
                  </a:lnTo>
                  <a:lnTo>
                    <a:pt x="57" y="265"/>
                  </a:lnTo>
                  <a:lnTo>
                    <a:pt x="57" y="265"/>
                  </a:lnTo>
                  <a:lnTo>
                    <a:pt x="57" y="265"/>
                  </a:lnTo>
                  <a:lnTo>
                    <a:pt x="55" y="265"/>
                  </a:lnTo>
                  <a:lnTo>
                    <a:pt x="55" y="265"/>
                  </a:lnTo>
                  <a:lnTo>
                    <a:pt x="52" y="265"/>
                  </a:lnTo>
                  <a:lnTo>
                    <a:pt x="50" y="265"/>
                  </a:lnTo>
                  <a:lnTo>
                    <a:pt x="50" y="267"/>
                  </a:lnTo>
                  <a:lnTo>
                    <a:pt x="48" y="267"/>
                  </a:lnTo>
                  <a:lnTo>
                    <a:pt x="45" y="270"/>
                  </a:lnTo>
                  <a:lnTo>
                    <a:pt x="43" y="272"/>
                  </a:lnTo>
                  <a:lnTo>
                    <a:pt x="43" y="272"/>
                  </a:lnTo>
                  <a:lnTo>
                    <a:pt x="43" y="272"/>
                  </a:lnTo>
                  <a:lnTo>
                    <a:pt x="38" y="275"/>
                  </a:lnTo>
                  <a:lnTo>
                    <a:pt x="38" y="275"/>
                  </a:lnTo>
                  <a:lnTo>
                    <a:pt x="36" y="275"/>
                  </a:lnTo>
                  <a:lnTo>
                    <a:pt x="36" y="275"/>
                  </a:lnTo>
                  <a:lnTo>
                    <a:pt x="36" y="279"/>
                  </a:lnTo>
                  <a:lnTo>
                    <a:pt x="33" y="279"/>
                  </a:lnTo>
                  <a:lnTo>
                    <a:pt x="33" y="282"/>
                  </a:lnTo>
                  <a:lnTo>
                    <a:pt x="33" y="282"/>
                  </a:lnTo>
                  <a:lnTo>
                    <a:pt x="29" y="284"/>
                  </a:lnTo>
                  <a:lnTo>
                    <a:pt x="29" y="284"/>
                  </a:lnTo>
                  <a:lnTo>
                    <a:pt x="29" y="284"/>
                  </a:lnTo>
                  <a:lnTo>
                    <a:pt x="26" y="286"/>
                  </a:lnTo>
                  <a:lnTo>
                    <a:pt x="26" y="289"/>
                  </a:lnTo>
                  <a:lnTo>
                    <a:pt x="26" y="289"/>
                  </a:lnTo>
                  <a:lnTo>
                    <a:pt x="26" y="289"/>
                  </a:lnTo>
                  <a:lnTo>
                    <a:pt x="26" y="289"/>
                  </a:lnTo>
                  <a:lnTo>
                    <a:pt x="26" y="291"/>
                  </a:lnTo>
                  <a:lnTo>
                    <a:pt x="26" y="291"/>
                  </a:lnTo>
                  <a:lnTo>
                    <a:pt x="26" y="293"/>
                  </a:lnTo>
                  <a:lnTo>
                    <a:pt x="26" y="293"/>
                  </a:lnTo>
                  <a:lnTo>
                    <a:pt x="26" y="293"/>
                  </a:lnTo>
                  <a:lnTo>
                    <a:pt x="24" y="296"/>
                  </a:lnTo>
                  <a:lnTo>
                    <a:pt x="24" y="298"/>
                  </a:lnTo>
                  <a:lnTo>
                    <a:pt x="24" y="298"/>
                  </a:lnTo>
                  <a:lnTo>
                    <a:pt x="24" y="298"/>
                  </a:lnTo>
                  <a:lnTo>
                    <a:pt x="24" y="303"/>
                  </a:lnTo>
                  <a:lnTo>
                    <a:pt x="24" y="305"/>
                  </a:lnTo>
                  <a:lnTo>
                    <a:pt x="24" y="305"/>
                  </a:lnTo>
                  <a:lnTo>
                    <a:pt x="22" y="308"/>
                  </a:lnTo>
                  <a:lnTo>
                    <a:pt x="22" y="308"/>
                  </a:lnTo>
                  <a:lnTo>
                    <a:pt x="19" y="310"/>
                  </a:lnTo>
                  <a:lnTo>
                    <a:pt x="19" y="310"/>
                  </a:lnTo>
                  <a:lnTo>
                    <a:pt x="17" y="310"/>
                  </a:lnTo>
                  <a:lnTo>
                    <a:pt x="12" y="310"/>
                  </a:lnTo>
                  <a:lnTo>
                    <a:pt x="10" y="312"/>
                  </a:lnTo>
                  <a:lnTo>
                    <a:pt x="10" y="312"/>
                  </a:lnTo>
                  <a:lnTo>
                    <a:pt x="10" y="310"/>
                  </a:lnTo>
                  <a:lnTo>
                    <a:pt x="10" y="310"/>
                  </a:lnTo>
                  <a:lnTo>
                    <a:pt x="7" y="310"/>
                  </a:lnTo>
                  <a:lnTo>
                    <a:pt x="7" y="310"/>
                  </a:lnTo>
                  <a:lnTo>
                    <a:pt x="7" y="310"/>
                  </a:lnTo>
                  <a:lnTo>
                    <a:pt x="5" y="310"/>
                  </a:lnTo>
                  <a:lnTo>
                    <a:pt x="5" y="312"/>
                  </a:lnTo>
                  <a:lnTo>
                    <a:pt x="3" y="312"/>
                  </a:lnTo>
                  <a:lnTo>
                    <a:pt x="3" y="315"/>
                  </a:lnTo>
                  <a:lnTo>
                    <a:pt x="0" y="315"/>
                  </a:lnTo>
                  <a:lnTo>
                    <a:pt x="0" y="317"/>
                  </a:lnTo>
                  <a:lnTo>
                    <a:pt x="0" y="317"/>
                  </a:lnTo>
                  <a:lnTo>
                    <a:pt x="0" y="320"/>
                  </a:lnTo>
                  <a:lnTo>
                    <a:pt x="0" y="322"/>
                  </a:lnTo>
                  <a:lnTo>
                    <a:pt x="0" y="327"/>
                  </a:lnTo>
                  <a:lnTo>
                    <a:pt x="0" y="334"/>
                  </a:lnTo>
                  <a:lnTo>
                    <a:pt x="0" y="341"/>
                  </a:lnTo>
                  <a:lnTo>
                    <a:pt x="3" y="346"/>
                  </a:lnTo>
                  <a:lnTo>
                    <a:pt x="10" y="346"/>
                  </a:lnTo>
                  <a:lnTo>
                    <a:pt x="17" y="343"/>
                  </a:lnTo>
                  <a:lnTo>
                    <a:pt x="24" y="343"/>
                  </a:lnTo>
                  <a:lnTo>
                    <a:pt x="33" y="341"/>
                  </a:lnTo>
                  <a:lnTo>
                    <a:pt x="40" y="341"/>
                  </a:lnTo>
                  <a:lnTo>
                    <a:pt x="55" y="338"/>
                  </a:lnTo>
                  <a:lnTo>
                    <a:pt x="64" y="336"/>
                  </a:lnTo>
                  <a:lnTo>
                    <a:pt x="71" y="336"/>
                  </a:lnTo>
                  <a:lnTo>
                    <a:pt x="78" y="334"/>
                  </a:lnTo>
                  <a:lnTo>
                    <a:pt x="85" y="331"/>
                  </a:lnTo>
                  <a:lnTo>
                    <a:pt x="93" y="331"/>
                  </a:lnTo>
                  <a:lnTo>
                    <a:pt x="102" y="329"/>
                  </a:lnTo>
                  <a:lnTo>
                    <a:pt x="109" y="329"/>
                  </a:lnTo>
                  <a:lnTo>
                    <a:pt x="116" y="327"/>
                  </a:lnTo>
                  <a:lnTo>
                    <a:pt x="123" y="327"/>
                  </a:lnTo>
                  <a:lnTo>
                    <a:pt x="126" y="327"/>
                  </a:lnTo>
                  <a:lnTo>
                    <a:pt x="154" y="312"/>
                  </a:lnTo>
                  <a:lnTo>
                    <a:pt x="156" y="310"/>
                  </a:lnTo>
                  <a:lnTo>
                    <a:pt x="159" y="310"/>
                  </a:lnTo>
                  <a:lnTo>
                    <a:pt x="159" y="312"/>
                  </a:lnTo>
                  <a:lnTo>
                    <a:pt x="159" y="312"/>
                  </a:lnTo>
                  <a:lnTo>
                    <a:pt x="159" y="312"/>
                  </a:lnTo>
                  <a:lnTo>
                    <a:pt x="161" y="310"/>
                  </a:lnTo>
                  <a:lnTo>
                    <a:pt x="161" y="310"/>
                  </a:lnTo>
                  <a:lnTo>
                    <a:pt x="163" y="308"/>
                  </a:lnTo>
                  <a:lnTo>
                    <a:pt x="163" y="308"/>
                  </a:lnTo>
                  <a:lnTo>
                    <a:pt x="166" y="305"/>
                  </a:lnTo>
                  <a:lnTo>
                    <a:pt x="166" y="305"/>
                  </a:lnTo>
                  <a:lnTo>
                    <a:pt x="166" y="305"/>
                  </a:lnTo>
                  <a:lnTo>
                    <a:pt x="166" y="303"/>
                  </a:lnTo>
                  <a:lnTo>
                    <a:pt x="166" y="303"/>
                  </a:lnTo>
                  <a:lnTo>
                    <a:pt x="168" y="303"/>
                  </a:lnTo>
                  <a:lnTo>
                    <a:pt x="168" y="303"/>
                  </a:lnTo>
                  <a:lnTo>
                    <a:pt x="171" y="303"/>
                  </a:lnTo>
                  <a:lnTo>
                    <a:pt x="173" y="301"/>
                  </a:lnTo>
                  <a:lnTo>
                    <a:pt x="178" y="298"/>
                  </a:lnTo>
                  <a:lnTo>
                    <a:pt x="178" y="298"/>
                  </a:lnTo>
                  <a:lnTo>
                    <a:pt x="182" y="296"/>
                  </a:lnTo>
                  <a:lnTo>
                    <a:pt x="182" y="296"/>
                  </a:lnTo>
                  <a:lnTo>
                    <a:pt x="182" y="296"/>
                  </a:lnTo>
                  <a:lnTo>
                    <a:pt x="185" y="296"/>
                  </a:lnTo>
                  <a:lnTo>
                    <a:pt x="185" y="296"/>
                  </a:lnTo>
                  <a:lnTo>
                    <a:pt x="185" y="293"/>
                  </a:lnTo>
                  <a:lnTo>
                    <a:pt x="190" y="293"/>
                  </a:lnTo>
                  <a:lnTo>
                    <a:pt x="190" y="293"/>
                  </a:lnTo>
                  <a:lnTo>
                    <a:pt x="190" y="293"/>
                  </a:lnTo>
                  <a:lnTo>
                    <a:pt x="190" y="291"/>
                  </a:lnTo>
                  <a:lnTo>
                    <a:pt x="190" y="291"/>
                  </a:lnTo>
                  <a:lnTo>
                    <a:pt x="192" y="289"/>
                  </a:lnTo>
                  <a:lnTo>
                    <a:pt x="192" y="289"/>
                  </a:lnTo>
                  <a:lnTo>
                    <a:pt x="194" y="289"/>
                  </a:lnTo>
                  <a:lnTo>
                    <a:pt x="194" y="289"/>
                  </a:lnTo>
                  <a:lnTo>
                    <a:pt x="194" y="289"/>
                  </a:lnTo>
                  <a:lnTo>
                    <a:pt x="194" y="289"/>
                  </a:lnTo>
                  <a:lnTo>
                    <a:pt x="194" y="289"/>
                  </a:lnTo>
                  <a:lnTo>
                    <a:pt x="194" y="289"/>
                  </a:lnTo>
                  <a:lnTo>
                    <a:pt x="197" y="289"/>
                  </a:lnTo>
                  <a:lnTo>
                    <a:pt x="197" y="289"/>
                  </a:lnTo>
                  <a:lnTo>
                    <a:pt x="204" y="289"/>
                  </a:lnTo>
                  <a:lnTo>
                    <a:pt x="211" y="286"/>
                  </a:lnTo>
                  <a:lnTo>
                    <a:pt x="211" y="286"/>
                  </a:lnTo>
                  <a:lnTo>
                    <a:pt x="216" y="286"/>
                  </a:lnTo>
                  <a:lnTo>
                    <a:pt x="220" y="286"/>
                  </a:lnTo>
                  <a:lnTo>
                    <a:pt x="225" y="286"/>
                  </a:lnTo>
                  <a:lnTo>
                    <a:pt x="232" y="284"/>
                  </a:lnTo>
                  <a:lnTo>
                    <a:pt x="239" y="284"/>
                  </a:lnTo>
                  <a:lnTo>
                    <a:pt x="249" y="282"/>
                  </a:lnTo>
                  <a:lnTo>
                    <a:pt x="258" y="282"/>
                  </a:lnTo>
                  <a:lnTo>
                    <a:pt x="265" y="282"/>
                  </a:lnTo>
                  <a:lnTo>
                    <a:pt x="275" y="279"/>
                  </a:lnTo>
                  <a:lnTo>
                    <a:pt x="284" y="279"/>
                  </a:lnTo>
                  <a:lnTo>
                    <a:pt x="294" y="277"/>
                  </a:lnTo>
                  <a:lnTo>
                    <a:pt x="301" y="277"/>
                  </a:lnTo>
                  <a:lnTo>
                    <a:pt x="310" y="277"/>
                  </a:lnTo>
                  <a:lnTo>
                    <a:pt x="315" y="275"/>
                  </a:lnTo>
                  <a:lnTo>
                    <a:pt x="322" y="275"/>
                  </a:lnTo>
                  <a:lnTo>
                    <a:pt x="327" y="275"/>
                  </a:lnTo>
                  <a:lnTo>
                    <a:pt x="329" y="275"/>
                  </a:lnTo>
                  <a:lnTo>
                    <a:pt x="329" y="275"/>
                  </a:lnTo>
                  <a:lnTo>
                    <a:pt x="329" y="275"/>
                  </a:lnTo>
                  <a:lnTo>
                    <a:pt x="331" y="275"/>
                  </a:lnTo>
                  <a:lnTo>
                    <a:pt x="331" y="275"/>
                  </a:lnTo>
                  <a:lnTo>
                    <a:pt x="331" y="275"/>
                  </a:lnTo>
                  <a:lnTo>
                    <a:pt x="331" y="277"/>
                  </a:lnTo>
                  <a:lnTo>
                    <a:pt x="331" y="277"/>
                  </a:lnTo>
                  <a:lnTo>
                    <a:pt x="331" y="277"/>
                  </a:lnTo>
                  <a:lnTo>
                    <a:pt x="331" y="277"/>
                  </a:lnTo>
                  <a:lnTo>
                    <a:pt x="331" y="282"/>
                  </a:lnTo>
                  <a:lnTo>
                    <a:pt x="331" y="282"/>
                  </a:lnTo>
                  <a:lnTo>
                    <a:pt x="331" y="282"/>
                  </a:lnTo>
                  <a:lnTo>
                    <a:pt x="331" y="282"/>
                  </a:lnTo>
                  <a:lnTo>
                    <a:pt x="331" y="282"/>
                  </a:lnTo>
                  <a:lnTo>
                    <a:pt x="331" y="284"/>
                  </a:lnTo>
                  <a:lnTo>
                    <a:pt x="331" y="284"/>
                  </a:lnTo>
                  <a:lnTo>
                    <a:pt x="331" y="284"/>
                  </a:lnTo>
                  <a:lnTo>
                    <a:pt x="334" y="284"/>
                  </a:lnTo>
                  <a:lnTo>
                    <a:pt x="334" y="284"/>
                  </a:lnTo>
                  <a:lnTo>
                    <a:pt x="334" y="284"/>
                  </a:lnTo>
                  <a:lnTo>
                    <a:pt x="341" y="277"/>
                  </a:lnTo>
                  <a:lnTo>
                    <a:pt x="341" y="277"/>
                  </a:lnTo>
                  <a:lnTo>
                    <a:pt x="343" y="277"/>
                  </a:lnTo>
                  <a:lnTo>
                    <a:pt x="343" y="277"/>
                  </a:lnTo>
                  <a:lnTo>
                    <a:pt x="343" y="277"/>
                  </a:lnTo>
                  <a:lnTo>
                    <a:pt x="348" y="282"/>
                  </a:lnTo>
                  <a:lnTo>
                    <a:pt x="355" y="286"/>
                  </a:lnTo>
                  <a:lnTo>
                    <a:pt x="360" y="293"/>
                  </a:lnTo>
                  <a:lnTo>
                    <a:pt x="360" y="293"/>
                  </a:lnTo>
                  <a:lnTo>
                    <a:pt x="360" y="293"/>
                  </a:lnTo>
                  <a:lnTo>
                    <a:pt x="362" y="308"/>
                  </a:lnTo>
                  <a:lnTo>
                    <a:pt x="362" y="308"/>
                  </a:lnTo>
                  <a:lnTo>
                    <a:pt x="362" y="308"/>
                  </a:lnTo>
                  <a:lnTo>
                    <a:pt x="362" y="308"/>
                  </a:lnTo>
                  <a:lnTo>
                    <a:pt x="365" y="308"/>
                  </a:lnTo>
                  <a:lnTo>
                    <a:pt x="369" y="308"/>
                  </a:lnTo>
                  <a:lnTo>
                    <a:pt x="369" y="308"/>
                  </a:lnTo>
                  <a:lnTo>
                    <a:pt x="372" y="308"/>
                  </a:lnTo>
                  <a:lnTo>
                    <a:pt x="376" y="308"/>
                  </a:lnTo>
                  <a:lnTo>
                    <a:pt x="383" y="305"/>
                  </a:lnTo>
                  <a:lnTo>
                    <a:pt x="391" y="305"/>
                  </a:lnTo>
                  <a:lnTo>
                    <a:pt x="400" y="303"/>
                  </a:lnTo>
                  <a:lnTo>
                    <a:pt x="409" y="301"/>
                  </a:lnTo>
                  <a:lnTo>
                    <a:pt x="419" y="301"/>
                  </a:lnTo>
                  <a:lnTo>
                    <a:pt x="428" y="298"/>
                  </a:lnTo>
                  <a:lnTo>
                    <a:pt x="438" y="298"/>
                  </a:lnTo>
                  <a:lnTo>
                    <a:pt x="445" y="296"/>
                  </a:lnTo>
                  <a:lnTo>
                    <a:pt x="454" y="296"/>
                  </a:lnTo>
                  <a:lnTo>
                    <a:pt x="459" y="293"/>
                  </a:lnTo>
                  <a:lnTo>
                    <a:pt x="464" y="293"/>
                  </a:lnTo>
                  <a:lnTo>
                    <a:pt x="469" y="293"/>
                  </a:lnTo>
                  <a:lnTo>
                    <a:pt x="469" y="291"/>
                  </a:lnTo>
                  <a:lnTo>
                    <a:pt x="473" y="291"/>
                  </a:lnTo>
                  <a:lnTo>
                    <a:pt x="476" y="291"/>
                  </a:lnTo>
                  <a:lnTo>
                    <a:pt x="478" y="291"/>
                  </a:lnTo>
                  <a:lnTo>
                    <a:pt x="483" y="293"/>
                  </a:lnTo>
                  <a:lnTo>
                    <a:pt x="490" y="301"/>
                  </a:lnTo>
                  <a:lnTo>
                    <a:pt x="497" y="305"/>
                  </a:lnTo>
                  <a:lnTo>
                    <a:pt x="506" y="310"/>
                  </a:lnTo>
                  <a:lnTo>
                    <a:pt x="521" y="322"/>
                  </a:lnTo>
                  <a:lnTo>
                    <a:pt x="537" y="334"/>
                  </a:lnTo>
                  <a:lnTo>
                    <a:pt x="544" y="338"/>
                  </a:lnTo>
                  <a:lnTo>
                    <a:pt x="554" y="343"/>
                  </a:lnTo>
                  <a:lnTo>
                    <a:pt x="561" y="350"/>
                  </a:lnTo>
                  <a:lnTo>
                    <a:pt x="568" y="355"/>
                  </a:lnTo>
                  <a:lnTo>
                    <a:pt x="577" y="360"/>
                  </a:lnTo>
                  <a:lnTo>
                    <a:pt x="585" y="367"/>
                  </a:lnTo>
                  <a:lnTo>
                    <a:pt x="594" y="372"/>
                  </a:lnTo>
                  <a:lnTo>
                    <a:pt x="601" y="376"/>
                  </a:lnTo>
                  <a:lnTo>
                    <a:pt x="608" y="383"/>
                  </a:lnTo>
                  <a:lnTo>
                    <a:pt x="611" y="381"/>
                  </a:lnTo>
                  <a:lnTo>
                    <a:pt x="613" y="381"/>
                  </a:lnTo>
                  <a:lnTo>
                    <a:pt x="611" y="383"/>
                  </a:lnTo>
                  <a:lnTo>
                    <a:pt x="611" y="383"/>
                  </a:lnTo>
                  <a:lnTo>
                    <a:pt x="620" y="379"/>
                  </a:lnTo>
                  <a:lnTo>
                    <a:pt x="625" y="376"/>
                  </a:lnTo>
                  <a:lnTo>
                    <a:pt x="627" y="374"/>
                  </a:lnTo>
                  <a:lnTo>
                    <a:pt x="627" y="369"/>
                  </a:lnTo>
                  <a:lnTo>
                    <a:pt x="629" y="369"/>
                  </a:lnTo>
                  <a:lnTo>
                    <a:pt x="629" y="372"/>
                  </a:lnTo>
                  <a:lnTo>
                    <a:pt x="629" y="374"/>
                  </a:lnTo>
                  <a:lnTo>
                    <a:pt x="629" y="374"/>
                  </a:lnTo>
                  <a:lnTo>
                    <a:pt x="632" y="374"/>
                  </a:lnTo>
                  <a:lnTo>
                    <a:pt x="641" y="372"/>
                  </a:lnTo>
                  <a:lnTo>
                    <a:pt x="644" y="372"/>
                  </a:lnTo>
                  <a:lnTo>
                    <a:pt x="644" y="372"/>
                  </a:lnTo>
                  <a:lnTo>
                    <a:pt x="651" y="369"/>
                  </a:lnTo>
                  <a:lnTo>
                    <a:pt x="653" y="369"/>
                  </a:lnTo>
                  <a:lnTo>
                    <a:pt x="663" y="372"/>
                  </a:lnTo>
                  <a:lnTo>
                    <a:pt x="663" y="372"/>
                  </a:lnTo>
                  <a:lnTo>
                    <a:pt x="665" y="369"/>
                  </a:lnTo>
                  <a:lnTo>
                    <a:pt x="665" y="369"/>
                  </a:lnTo>
                  <a:lnTo>
                    <a:pt x="667" y="362"/>
                  </a:lnTo>
                  <a:lnTo>
                    <a:pt x="670" y="357"/>
                  </a:lnTo>
                  <a:lnTo>
                    <a:pt x="670" y="355"/>
                  </a:lnTo>
                  <a:lnTo>
                    <a:pt x="667" y="350"/>
                  </a:lnTo>
                  <a:lnTo>
                    <a:pt x="667" y="350"/>
                  </a:lnTo>
                  <a:lnTo>
                    <a:pt x="670" y="348"/>
                  </a:lnTo>
                  <a:lnTo>
                    <a:pt x="667" y="346"/>
                  </a:lnTo>
                  <a:lnTo>
                    <a:pt x="665" y="336"/>
                  </a:lnTo>
                  <a:lnTo>
                    <a:pt x="663" y="334"/>
                  </a:lnTo>
                  <a:lnTo>
                    <a:pt x="665" y="331"/>
                  </a:lnTo>
                  <a:lnTo>
                    <a:pt x="667" y="338"/>
                  </a:lnTo>
                  <a:lnTo>
                    <a:pt x="670" y="341"/>
                  </a:lnTo>
                  <a:lnTo>
                    <a:pt x="670" y="346"/>
                  </a:lnTo>
                  <a:lnTo>
                    <a:pt x="672" y="355"/>
                  </a:lnTo>
                  <a:lnTo>
                    <a:pt x="672" y="360"/>
                  </a:lnTo>
                  <a:lnTo>
                    <a:pt x="672" y="360"/>
                  </a:lnTo>
                  <a:lnTo>
                    <a:pt x="672" y="360"/>
                  </a:lnTo>
                  <a:lnTo>
                    <a:pt x="672" y="362"/>
                  </a:lnTo>
                  <a:lnTo>
                    <a:pt x="672" y="364"/>
                  </a:lnTo>
                  <a:lnTo>
                    <a:pt x="674" y="360"/>
                  </a:lnTo>
                  <a:lnTo>
                    <a:pt x="674" y="353"/>
                  </a:lnTo>
                  <a:lnTo>
                    <a:pt x="674" y="338"/>
                  </a:lnTo>
                  <a:lnTo>
                    <a:pt x="674" y="336"/>
                  </a:lnTo>
                  <a:lnTo>
                    <a:pt x="677" y="331"/>
                  </a:lnTo>
                  <a:lnTo>
                    <a:pt x="677" y="329"/>
                  </a:lnTo>
                  <a:lnTo>
                    <a:pt x="677" y="327"/>
                  </a:lnTo>
                  <a:lnTo>
                    <a:pt x="679" y="322"/>
                  </a:lnTo>
                  <a:lnTo>
                    <a:pt x="684" y="312"/>
                  </a:lnTo>
                  <a:lnTo>
                    <a:pt x="689" y="303"/>
                  </a:lnTo>
                  <a:lnTo>
                    <a:pt x="700" y="291"/>
                  </a:lnTo>
                  <a:lnTo>
                    <a:pt x="708" y="284"/>
                  </a:lnTo>
                  <a:lnTo>
                    <a:pt x="712" y="282"/>
                  </a:lnTo>
                  <a:lnTo>
                    <a:pt x="712" y="279"/>
                  </a:lnTo>
                  <a:lnTo>
                    <a:pt x="715" y="279"/>
                  </a:lnTo>
                  <a:lnTo>
                    <a:pt x="715" y="279"/>
                  </a:lnTo>
                  <a:lnTo>
                    <a:pt x="712" y="279"/>
                  </a:lnTo>
                  <a:lnTo>
                    <a:pt x="712" y="277"/>
                  </a:lnTo>
                  <a:lnTo>
                    <a:pt x="715" y="277"/>
                  </a:lnTo>
                  <a:lnTo>
                    <a:pt x="712" y="275"/>
                  </a:lnTo>
                  <a:lnTo>
                    <a:pt x="710" y="275"/>
                  </a:lnTo>
                  <a:lnTo>
                    <a:pt x="710" y="275"/>
                  </a:lnTo>
                  <a:lnTo>
                    <a:pt x="708" y="275"/>
                  </a:lnTo>
                  <a:lnTo>
                    <a:pt x="708" y="272"/>
                  </a:lnTo>
                  <a:lnTo>
                    <a:pt x="705" y="272"/>
                  </a:lnTo>
                  <a:lnTo>
                    <a:pt x="705" y="272"/>
                  </a:lnTo>
                  <a:lnTo>
                    <a:pt x="705" y="270"/>
                  </a:lnTo>
                  <a:lnTo>
                    <a:pt x="705" y="270"/>
                  </a:lnTo>
                  <a:lnTo>
                    <a:pt x="708" y="270"/>
                  </a:lnTo>
                  <a:lnTo>
                    <a:pt x="708" y="270"/>
                  </a:lnTo>
                  <a:lnTo>
                    <a:pt x="708" y="270"/>
                  </a:lnTo>
                  <a:lnTo>
                    <a:pt x="710" y="267"/>
                  </a:lnTo>
                  <a:lnTo>
                    <a:pt x="710" y="267"/>
                  </a:lnTo>
                  <a:lnTo>
                    <a:pt x="710" y="263"/>
                  </a:lnTo>
                  <a:lnTo>
                    <a:pt x="710" y="263"/>
                  </a:lnTo>
                  <a:lnTo>
                    <a:pt x="708" y="260"/>
                  </a:lnTo>
                  <a:lnTo>
                    <a:pt x="708" y="260"/>
                  </a:lnTo>
                  <a:lnTo>
                    <a:pt x="705" y="260"/>
                  </a:lnTo>
                  <a:lnTo>
                    <a:pt x="705" y="260"/>
                  </a:lnTo>
                  <a:lnTo>
                    <a:pt x="703" y="253"/>
                  </a:lnTo>
                  <a:lnTo>
                    <a:pt x="705" y="256"/>
                  </a:lnTo>
                  <a:lnTo>
                    <a:pt x="705" y="256"/>
                  </a:lnTo>
                  <a:lnTo>
                    <a:pt x="705" y="253"/>
                  </a:lnTo>
                  <a:lnTo>
                    <a:pt x="708" y="253"/>
                  </a:lnTo>
                  <a:lnTo>
                    <a:pt x="708" y="256"/>
                  </a:lnTo>
                  <a:lnTo>
                    <a:pt x="710" y="256"/>
                  </a:lnTo>
                  <a:lnTo>
                    <a:pt x="710" y="256"/>
                  </a:lnTo>
                  <a:lnTo>
                    <a:pt x="708" y="256"/>
                  </a:lnTo>
                  <a:lnTo>
                    <a:pt x="708" y="258"/>
                  </a:lnTo>
                  <a:lnTo>
                    <a:pt x="710" y="258"/>
                  </a:lnTo>
                  <a:lnTo>
                    <a:pt x="715" y="263"/>
                  </a:lnTo>
                  <a:lnTo>
                    <a:pt x="715" y="263"/>
                  </a:lnTo>
                  <a:lnTo>
                    <a:pt x="715" y="265"/>
                  </a:lnTo>
                  <a:lnTo>
                    <a:pt x="712" y="270"/>
                  </a:lnTo>
                  <a:lnTo>
                    <a:pt x="710" y="272"/>
                  </a:lnTo>
                  <a:lnTo>
                    <a:pt x="715" y="272"/>
                  </a:lnTo>
                  <a:lnTo>
                    <a:pt x="715" y="272"/>
                  </a:lnTo>
                  <a:lnTo>
                    <a:pt x="715" y="272"/>
                  </a:lnTo>
                  <a:lnTo>
                    <a:pt x="717" y="275"/>
                  </a:lnTo>
                  <a:lnTo>
                    <a:pt x="719" y="275"/>
                  </a:lnTo>
                  <a:lnTo>
                    <a:pt x="722" y="272"/>
                  </a:lnTo>
                  <a:lnTo>
                    <a:pt x="722" y="270"/>
                  </a:lnTo>
                  <a:lnTo>
                    <a:pt x="724" y="270"/>
                  </a:lnTo>
                  <a:lnTo>
                    <a:pt x="729" y="260"/>
                  </a:lnTo>
                  <a:lnTo>
                    <a:pt x="731" y="258"/>
                  </a:lnTo>
                  <a:lnTo>
                    <a:pt x="731" y="258"/>
                  </a:lnTo>
                  <a:lnTo>
                    <a:pt x="731" y="256"/>
                  </a:lnTo>
                  <a:lnTo>
                    <a:pt x="731" y="256"/>
                  </a:lnTo>
                  <a:lnTo>
                    <a:pt x="731" y="256"/>
                  </a:lnTo>
                  <a:lnTo>
                    <a:pt x="731" y="256"/>
                  </a:lnTo>
                  <a:lnTo>
                    <a:pt x="734" y="256"/>
                  </a:lnTo>
                  <a:lnTo>
                    <a:pt x="734" y="256"/>
                  </a:lnTo>
                  <a:lnTo>
                    <a:pt x="734" y="256"/>
                  </a:lnTo>
                  <a:lnTo>
                    <a:pt x="736" y="253"/>
                  </a:lnTo>
                  <a:lnTo>
                    <a:pt x="736" y="251"/>
                  </a:lnTo>
                  <a:lnTo>
                    <a:pt x="736" y="251"/>
                  </a:lnTo>
                  <a:lnTo>
                    <a:pt x="734" y="249"/>
                  </a:lnTo>
                  <a:lnTo>
                    <a:pt x="734" y="249"/>
                  </a:lnTo>
                  <a:lnTo>
                    <a:pt x="734" y="246"/>
                  </a:lnTo>
                  <a:lnTo>
                    <a:pt x="736" y="246"/>
                  </a:lnTo>
                  <a:lnTo>
                    <a:pt x="736" y="246"/>
                  </a:lnTo>
                  <a:lnTo>
                    <a:pt x="736" y="249"/>
                  </a:lnTo>
                  <a:lnTo>
                    <a:pt x="738" y="251"/>
                  </a:lnTo>
                  <a:lnTo>
                    <a:pt x="738" y="253"/>
                  </a:lnTo>
                  <a:lnTo>
                    <a:pt x="738" y="256"/>
                  </a:lnTo>
                  <a:lnTo>
                    <a:pt x="738" y="256"/>
                  </a:lnTo>
                  <a:lnTo>
                    <a:pt x="741" y="256"/>
                  </a:lnTo>
                  <a:lnTo>
                    <a:pt x="741" y="253"/>
                  </a:lnTo>
                  <a:lnTo>
                    <a:pt x="755" y="246"/>
                  </a:lnTo>
                  <a:lnTo>
                    <a:pt x="757" y="244"/>
                  </a:lnTo>
                  <a:lnTo>
                    <a:pt x="776" y="241"/>
                  </a:lnTo>
                  <a:lnTo>
                    <a:pt x="776" y="239"/>
                  </a:lnTo>
                  <a:lnTo>
                    <a:pt x="774" y="237"/>
                  </a:lnTo>
                  <a:lnTo>
                    <a:pt x="774" y="237"/>
                  </a:lnTo>
                  <a:lnTo>
                    <a:pt x="771" y="239"/>
                  </a:lnTo>
                  <a:lnTo>
                    <a:pt x="771" y="239"/>
                  </a:lnTo>
                  <a:lnTo>
                    <a:pt x="769" y="239"/>
                  </a:lnTo>
                  <a:lnTo>
                    <a:pt x="771" y="237"/>
                  </a:lnTo>
                  <a:lnTo>
                    <a:pt x="771" y="234"/>
                  </a:lnTo>
                  <a:lnTo>
                    <a:pt x="774" y="232"/>
                  </a:lnTo>
                  <a:lnTo>
                    <a:pt x="776" y="232"/>
                  </a:lnTo>
                  <a:lnTo>
                    <a:pt x="778" y="232"/>
                  </a:lnTo>
                  <a:lnTo>
                    <a:pt x="778" y="234"/>
                  </a:lnTo>
                  <a:lnTo>
                    <a:pt x="781" y="239"/>
                  </a:lnTo>
                  <a:lnTo>
                    <a:pt x="781" y="241"/>
                  </a:lnTo>
                  <a:lnTo>
                    <a:pt x="786" y="241"/>
                  </a:lnTo>
                  <a:lnTo>
                    <a:pt x="786" y="239"/>
                  </a:lnTo>
                  <a:lnTo>
                    <a:pt x="783" y="227"/>
                  </a:lnTo>
                  <a:lnTo>
                    <a:pt x="783" y="227"/>
                  </a:lnTo>
                  <a:lnTo>
                    <a:pt x="786" y="230"/>
                  </a:lnTo>
                  <a:lnTo>
                    <a:pt x="788" y="232"/>
                  </a:lnTo>
                  <a:lnTo>
                    <a:pt x="788" y="234"/>
                  </a:lnTo>
                  <a:lnTo>
                    <a:pt x="788" y="234"/>
                  </a:lnTo>
                  <a:lnTo>
                    <a:pt x="790" y="237"/>
                  </a:lnTo>
                  <a:lnTo>
                    <a:pt x="793" y="237"/>
                  </a:lnTo>
                  <a:lnTo>
                    <a:pt x="795" y="237"/>
                  </a:lnTo>
                  <a:lnTo>
                    <a:pt x="795" y="237"/>
                  </a:lnTo>
                  <a:lnTo>
                    <a:pt x="797" y="234"/>
                  </a:lnTo>
                  <a:lnTo>
                    <a:pt x="797" y="234"/>
                  </a:lnTo>
                  <a:lnTo>
                    <a:pt x="797" y="232"/>
                  </a:lnTo>
                  <a:lnTo>
                    <a:pt x="795" y="232"/>
                  </a:lnTo>
                  <a:lnTo>
                    <a:pt x="795" y="232"/>
                  </a:lnTo>
                  <a:lnTo>
                    <a:pt x="797" y="230"/>
                  </a:lnTo>
                  <a:lnTo>
                    <a:pt x="797" y="230"/>
                  </a:lnTo>
                  <a:lnTo>
                    <a:pt x="797" y="230"/>
                  </a:lnTo>
                  <a:lnTo>
                    <a:pt x="797" y="230"/>
                  </a:lnTo>
                  <a:lnTo>
                    <a:pt x="800" y="225"/>
                  </a:lnTo>
                  <a:lnTo>
                    <a:pt x="802" y="222"/>
                  </a:lnTo>
                  <a:lnTo>
                    <a:pt x="802" y="220"/>
                  </a:lnTo>
                  <a:lnTo>
                    <a:pt x="802" y="220"/>
                  </a:lnTo>
                  <a:lnTo>
                    <a:pt x="802" y="218"/>
                  </a:lnTo>
                  <a:lnTo>
                    <a:pt x="802" y="215"/>
                  </a:lnTo>
                  <a:lnTo>
                    <a:pt x="802" y="215"/>
                  </a:lnTo>
                  <a:lnTo>
                    <a:pt x="802" y="215"/>
                  </a:lnTo>
                  <a:lnTo>
                    <a:pt x="805" y="215"/>
                  </a:lnTo>
                  <a:lnTo>
                    <a:pt x="805" y="218"/>
                  </a:lnTo>
                  <a:lnTo>
                    <a:pt x="805" y="218"/>
                  </a:lnTo>
                  <a:lnTo>
                    <a:pt x="807" y="215"/>
                  </a:lnTo>
                  <a:lnTo>
                    <a:pt x="809" y="213"/>
                  </a:lnTo>
                  <a:lnTo>
                    <a:pt x="809" y="213"/>
                  </a:lnTo>
                  <a:lnTo>
                    <a:pt x="809" y="211"/>
                  </a:lnTo>
                  <a:lnTo>
                    <a:pt x="807" y="211"/>
                  </a:lnTo>
                  <a:lnTo>
                    <a:pt x="807" y="208"/>
                  </a:lnTo>
                  <a:lnTo>
                    <a:pt x="807" y="208"/>
                  </a:lnTo>
                  <a:lnTo>
                    <a:pt x="809" y="206"/>
                  </a:lnTo>
                  <a:lnTo>
                    <a:pt x="809" y="206"/>
                  </a:lnTo>
                  <a:lnTo>
                    <a:pt x="812" y="206"/>
                  </a:lnTo>
                  <a:lnTo>
                    <a:pt x="812" y="206"/>
                  </a:lnTo>
                  <a:lnTo>
                    <a:pt x="814" y="204"/>
                  </a:lnTo>
                  <a:lnTo>
                    <a:pt x="814" y="204"/>
                  </a:lnTo>
                  <a:lnTo>
                    <a:pt x="814" y="201"/>
                  </a:lnTo>
                  <a:lnTo>
                    <a:pt x="812" y="201"/>
                  </a:lnTo>
                  <a:lnTo>
                    <a:pt x="809" y="199"/>
                  </a:lnTo>
                  <a:lnTo>
                    <a:pt x="807" y="196"/>
                  </a:lnTo>
                  <a:lnTo>
                    <a:pt x="805" y="196"/>
                  </a:lnTo>
                  <a:lnTo>
                    <a:pt x="805" y="199"/>
                  </a:lnTo>
                  <a:lnTo>
                    <a:pt x="807" y="201"/>
                  </a:lnTo>
                  <a:lnTo>
                    <a:pt x="809" y="204"/>
                  </a:lnTo>
                  <a:lnTo>
                    <a:pt x="807" y="204"/>
                  </a:lnTo>
                  <a:lnTo>
                    <a:pt x="805" y="204"/>
                  </a:lnTo>
                  <a:lnTo>
                    <a:pt x="805" y="206"/>
                  </a:lnTo>
                  <a:lnTo>
                    <a:pt x="802" y="208"/>
                  </a:lnTo>
                  <a:lnTo>
                    <a:pt x="802" y="208"/>
                  </a:lnTo>
                  <a:lnTo>
                    <a:pt x="797" y="208"/>
                  </a:lnTo>
                  <a:lnTo>
                    <a:pt x="795" y="211"/>
                  </a:lnTo>
                  <a:lnTo>
                    <a:pt x="795" y="211"/>
                  </a:lnTo>
                  <a:lnTo>
                    <a:pt x="795" y="208"/>
                  </a:lnTo>
                  <a:lnTo>
                    <a:pt x="795" y="208"/>
                  </a:lnTo>
                  <a:lnTo>
                    <a:pt x="795" y="208"/>
                  </a:lnTo>
                  <a:lnTo>
                    <a:pt x="795" y="206"/>
                  </a:lnTo>
                  <a:lnTo>
                    <a:pt x="795" y="206"/>
                  </a:lnTo>
                  <a:lnTo>
                    <a:pt x="795" y="206"/>
                  </a:lnTo>
                  <a:lnTo>
                    <a:pt x="797" y="204"/>
                  </a:lnTo>
                  <a:lnTo>
                    <a:pt x="800" y="204"/>
                  </a:lnTo>
                  <a:lnTo>
                    <a:pt x="797" y="201"/>
                  </a:lnTo>
                  <a:lnTo>
                    <a:pt x="795" y="199"/>
                  </a:lnTo>
                  <a:lnTo>
                    <a:pt x="795" y="199"/>
                  </a:lnTo>
                  <a:lnTo>
                    <a:pt x="795" y="196"/>
                  </a:lnTo>
                  <a:lnTo>
                    <a:pt x="795" y="196"/>
                  </a:lnTo>
                  <a:lnTo>
                    <a:pt x="795" y="196"/>
                  </a:lnTo>
                  <a:lnTo>
                    <a:pt x="793" y="194"/>
                  </a:lnTo>
                  <a:lnTo>
                    <a:pt x="793" y="194"/>
                  </a:lnTo>
                  <a:lnTo>
                    <a:pt x="793" y="194"/>
                  </a:lnTo>
                  <a:lnTo>
                    <a:pt x="793" y="196"/>
                  </a:lnTo>
                  <a:lnTo>
                    <a:pt x="790" y="199"/>
                  </a:lnTo>
                  <a:lnTo>
                    <a:pt x="790" y="199"/>
                  </a:lnTo>
                  <a:lnTo>
                    <a:pt x="790" y="201"/>
                  </a:lnTo>
                  <a:lnTo>
                    <a:pt x="793" y="204"/>
                  </a:lnTo>
                  <a:lnTo>
                    <a:pt x="793" y="204"/>
                  </a:lnTo>
                  <a:lnTo>
                    <a:pt x="793" y="206"/>
                  </a:lnTo>
                  <a:lnTo>
                    <a:pt x="790" y="204"/>
                  </a:lnTo>
                  <a:lnTo>
                    <a:pt x="788" y="204"/>
                  </a:lnTo>
                  <a:lnTo>
                    <a:pt x="786" y="204"/>
                  </a:lnTo>
                  <a:lnTo>
                    <a:pt x="786" y="204"/>
                  </a:lnTo>
                  <a:lnTo>
                    <a:pt x="783" y="206"/>
                  </a:lnTo>
                  <a:lnTo>
                    <a:pt x="783" y="208"/>
                  </a:lnTo>
                  <a:lnTo>
                    <a:pt x="788" y="211"/>
                  </a:lnTo>
                  <a:lnTo>
                    <a:pt x="788" y="213"/>
                  </a:lnTo>
                  <a:lnTo>
                    <a:pt x="786" y="213"/>
                  </a:lnTo>
                  <a:lnTo>
                    <a:pt x="783" y="211"/>
                  </a:lnTo>
                  <a:lnTo>
                    <a:pt x="781" y="211"/>
                  </a:lnTo>
                  <a:lnTo>
                    <a:pt x="781" y="211"/>
                  </a:lnTo>
                  <a:lnTo>
                    <a:pt x="781" y="208"/>
                  </a:lnTo>
                  <a:lnTo>
                    <a:pt x="778" y="208"/>
                  </a:lnTo>
                  <a:lnTo>
                    <a:pt x="778" y="208"/>
                  </a:lnTo>
                  <a:lnTo>
                    <a:pt x="778" y="208"/>
                  </a:lnTo>
                  <a:lnTo>
                    <a:pt x="776" y="208"/>
                  </a:lnTo>
                  <a:lnTo>
                    <a:pt x="774" y="211"/>
                  </a:lnTo>
                  <a:lnTo>
                    <a:pt x="774" y="213"/>
                  </a:lnTo>
                  <a:lnTo>
                    <a:pt x="771" y="215"/>
                  </a:lnTo>
                  <a:lnTo>
                    <a:pt x="771" y="215"/>
                  </a:lnTo>
                  <a:lnTo>
                    <a:pt x="769" y="218"/>
                  </a:lnTo>
                  <a:lnTo>
                    <a:pt x="767" y="220"/>
                  </a:lnTo>
                  <a:lnTo>
                    <a:pt x="767" y="220"/>
                  </a:lnTo>
                  <a:lnTo>
                    <a:pt x="767" y="220"/>
                  </a:lnTo>
                  <a:lnTo>
                    <a:pt x="767" y="220"/>
                  </a:lnTo>
                  <a:lnTo>
                    <a:pt x="764" y="218"/>
                  </a:lnTo>
                  <a:lnTo>
                    <a:pt x="762" y="218"/>
                  </a:lnTo>
                  <a:lnTo>
                    <a:pt x="755" y="215"/>
                  </a:lnTo>
                  <a:lnTo>
                    <a:pt x="750" y="215"/>
                  </a:lnTo>
                  <a:lnTo>
                    <a:pt x="748" y="215"/>
                  </a:lnTo>
                  <a:lnTo>
                    <a:pt x="743" y="211"/>
                  </a:lnTo>
                  <a:lnTo>
                    <a:pt x="738" y="206"/>
                  </a:lnTo>
                  <a:lnTo>
                    <a:pt x="736" y="204"/>
                  </a:lnTo>
                  <a:lnTo>
                    <a:pt x="734" y="204"/>
                  </a:lnTo>
                  <a:lnTo>
                    <a:pt x="734" y="204"/>
                  </a:lnTo>
                  <a:lnTo>
                    <a:pt x="729" y="196"/>
                  </a:lnTo>
                  <a:lnTo>
                    <a:pt x="731" y="196"/>
                  </a:lnTo>
                  <a:lnTo>
                    <a:pt x="738" y="204"/>
                  </a:lnTo>
                  <a:lnTo>
                    <a:pt x="743" y="204"/>
                  </a:lnTo>
                  <a:lnTo>
                    <a:pt x="743" y="204"/>
                  </a:lnTo>
                  <a:lnTo>
                    <a:pt x="750" y="208"/>
                  </a:lnTo>
                  <a:lnTo>
                    <a:pt x="752" y="211"/>
                  </a:lnTo>
                  <a:lnTo>
                    <a:pt x="757" y="211"/>
                  </a:lnTo>
                  <a:lnTo>
                    <a:pt x="760" y="211"/>
                  </a:lnTo>
                  <a:lnTo>
                    <a:pt x="764" y="211"/>
                  </a:lnTo>
                  <a:lnTo>
                    <a:pt x="767" y="208"/>
                  </a:lnTo>
                  <a:lnTo>
                    <a:pt x="769" y="206"/>
                  </a:lnTo>
                  <a:lnTo>
                    <a:pt x="771" y="204"/>
                  </a:lnTo>
                  <a:lnTo>
                    <a:pt x="774" y="199"/>
                  </a:lnTo>
                  <a:lnTo>
                    <a:pt x="776" y="196"/>
                  </a:lnTo>
                  <a:lnTo>
                    <a:pt x="776" y="194"/>
                  </a:lnTo>
                  <a:lnTo>
                    <a:pt x="778" y="192"/>
                  </a:lnTo>
                  <a:lnTo>
                    <a:pt x="781" y="189"/>
                  </a:lnTo>
                  <a:lnTo>
                    <a:pt x="781" y="187"/>
                  </a:lnTo>
                  <a:lnTo>
                    <a:pt x="778" y="182"/>
                  </a:lnTo>
                  <a:lnTo>
                    <a:pt x="776" y="185"/>
                  </a:lnTo>
                  <a:lnTo>
                    <a:pt x="776" y="185"/>
                  </a:lnTo>
                  <a:lnTo>
                    <a:pt x="778" y="185"/>
                  </a:lnTo>
                  <a:lnTo>
                    <a:pt x="778" y="185"/>
                  </a:lnTo>
                  <a:lnTo>
                    <a:pt x="778" y="185"/>
                  </a:lnTo>
                  <a:lnTo>
                    <a:pt x="778" y="187"/>
                  </a:lnTo>
                  <a:lnTo>
                    <a:pt x="776" y="187"/>
                  </a:lnTo>
                  <a:lnTo>
                    <a:pt x="776" y="187"/>
                  </a:lnTo>
                  <a:lnTo>
                    <a:pt x="774" y="187"/>
                  </a:lnTo>
                  <a:lnTo>
                    <a:pt x="769" y="187"/>
                  </a:lnTo>
                  <a:lnTo>
                    <a:pt x="769" y="187"/>
                  </a:lnTo>
                  <a:lnTo>
                    <a:pt x="769" y="185"/>
                  </a:lnTo>
                  <a:lnTo>
                    <a:pt x="771" y="185"/>
                  </a:lnTo>
                  <a:lnTo>
                    <a:pt x="771" y="182"/>
                  </a:lnTo>
                  <a:lnTo>
                    <a:pt x="774" y="182"/>
                  </a:lnTo>
                  <a:lnTo>
                    <a:pt x="774" y="182"/>
                  </a:lnTo>
                  <a:lnTo>
                    <a:pt x="774" y="180"/>
                  </a:lnTo>
                  <a:lnTo>
                    <a:pt x="776" y="180"/>
                  </a:lnTo>
                  <a:lnTo>
                    <a:pt x="778" y="180"/>
                  </a:lnTo>
                  <a:lnTo>
                    <a:pt x="781" y="180"/>
                  </a:lnTo>
                  <a:lnTo>
                    <a:pt x="781" y="180"/>
                  </a:lnTo>
                  <a:lnTo>
                    <a:pt x="783" y="178"/>
                  </a:lnTo>
                  <a:lnTo>
                    <a:pt x="781" y="178"/>
                  </a:lnTo>
                  <a:lnTo>
                    <a:pt x="781" y="178"/>
                  </a:lnTo>
                  <a:lnTo>
                    <a:pt x="778" y="175"/>
                  </a:lnTo>
                  <a:lnTo>
                    <a:pt x="778" y="175"/>
                  </a:lnTo>
                  <a:lnTo>
                    <a:pt x="783" y="175"/>
                  </a:lnTo>
                  <a:lnTo>
                    <a:pt x="786" y="175"/>
                  </a:lnTo>
                  <a:lnTo>
                    <a:pt x="786" y="173"/>
                  </a:lnTo>
                  <a:lnTo>
                    <a:pt x="786" y="173"/>
                  </a:lnTo>
                  <a:lnTo>
                    <a:pt x="786" y="170"/>
                  </a:lnTo>
                  <a:lnTo>
                    <a:pt x="786" y="168"/>
                  </a:lnTo>
                  <a:lnTo>
                    <a:pt x="783" y="168"/>
                  </a:lnTo>
                  <a:lnTo>
                    <a:pt x="783" y="166"/>
                  </a:lnTo>
                  <a:lnTo>
                    <a:pt x="783" y="166"/>
                  </a:lnTo>
                  <a:lnTo>
                    <a:pt x="781" y="166"/>
                  </a:lnTo>
                  <a:lnTo>
                    <a:pt x="769" y="166"/>
                  </a:lnTo>
                  <a:lnTo>
                    <a:pt x="762" y="163"/>
                  </a:lnTo>
                  <a:lnTo>
                    <a:pt x="755" y="161"/>
                  </a:lnTo>
                  <a:lnTo>
                    <a:pt x="748" y="161"/>
                  </a:lnTo>
                  <a:lnTo>
                    <a:pt x="745" y="161"/>
                  </a:lnTo>
                  <a:lnTo>
                    <a:pt x="743" y="159"/>
                  </a:lnTo>
                  <a:lnTo>
                    <a:pt x="738" y="159"/>
                  </a:lnTo>
                  <a:lnTo>
                    <a:pt x="734" y="159"/>
                  </a:lnTo>
                  <a:lnTo>
                    <a:pt x="731" y="161"/>
                  </a:lnTo>
                  <a:lnTo>
                    <a:pt x="729" y="156"/>
                  </a:lnTo>
                  <a:lnTo>
                    <a:pt x="729" y="156"/>
                  </a:lnTo>
                  <a:lnTo>
                    <a:pt x="726" y="154"/>
                  </a:lnTo>
                  <a:lnTo>
                    <a:pt x="724" y="154"/>
                  </a:lnTo>
                  <a:lnTo>
                    <a:pt x="724" y="154"/>
                  </a:lnTo>
                  <a:lnTo>
                    <a:pt x="722" y="149"/>
                  </a:lnTo>
                  <a:lnTo>
                    <a:pt x="726" y="151"/>
                  </a:lnTo>
                  <a:lnTo>
                    <a:pt x="729" y="154"/>
                  </a:lnTo>
                  <a:lnTo>
                    <a:pt x="734" y="154"/>
                  </a:lnTo>
                  <a:lnTo>
                    <a:pt x="738" y="156"/>
                  </a:lnTo>
                  <a:lnTo>
                    <a:pt x="741" y="156"/>
                  </a:lnTo>
                  <a:lnTo>
                    <a:pt x="745" y="154"/>
                  </a:lnTo>
                  <a:lnTo>
                    <a:pt x="748" y="156"/>
                  </a:lnTo>
                  <a:lnTo>
                    <a:pt x="750" y="156"/>
                  </a:lnTo>
                  <a:lnTo>
                    <a:pt x="752" y="159"/>
                  </a:lnTo>
                  <a:lnTo>
                    <a:pt x="760" y="156"/>
                  </a:lnTo>
                  <a:lnTo>
                    <a:pt x="762" y="156"/>
                  </a:lnTo>
                  <a:lnTo>
                    <a:pt x="762" y="154"/>
                  </a:lnTo>
                  <a:lnTo>
                    <a:pt x="762" y="154"/>
                  </a:lnTo>
                  <a:lnTo>
                    <a:pt x="762" y="154"/>
                  </a:lnTo>
                  <a:lnTo>
                    <a:pt x="764" y="154"/>
                  </a:lnTo>
                  <a:lnTo>
                    <a:pt x="764" y="156"/>
                  </a:lnTo>
                  <a:lnTo>
                    <a:pt x="767" y="156"/>
                  </a:lnTo>
                  <a:lnTo>
                    <a:pt x="769" y="156"/>
                  </a:lnTo>
                  <a:lnTo>
                    <a:pt x="771" y="156"/>
                  </a:lnTo>
                  <a:lnTo>
                    <a:pt x="771" y="154"/>
                  </a:lnTo>
                  <a:lnTo>
                    <a:pt x="771" y="154"/>
                  </a:lnTo>
                  <a:lnTo>
                    <a:pt x="769" y="154"/>
                  </a:lnTo>
                  <a:lnTo>
                    <a:pt x="769" y="154"/>
                  </a:lnTo>
                  <a:lnTo>
                    <a:pt x="769" y="154"/>
                  </a:lnTo>
                  <a:lnTo>
                    <a:pt x="769" y="154"/>
                  </a:lnTo>
                  <a:lnTo>
                    <a:pt x="769" y="151"/>
                  </a:lnTo>
                  <a:lnTo>
                    <a:pt x="769" y="151"/>
                  </a:lnTo>
                  <a:lnTo>
                    <a:pt x="769" y="151"/>
                  </a:lnTo>
                  <a:lnTo>
                    <a:pt x="769" y="151"/>
                  </a:lnTo>
                  <a:lnTo>
                    <a:pt x="767" y="151"/>
                  </a:lnTo>
                  <a:lnTo>
                    <a:pt x="767" y="149"/>
                  </a:lnTo>
                  <a:lnTo>
                    <a:pt x="767" y="149"/>
                  </a:lnTo>
                  <a:lnTo>
                    <a:pt x="767" y="147"/>
                  </a:lnTo>
                  <a:lnTo>
                    <a:pt x="767" y="144"/>
                  </a:lnTo>
                  <a:lnTo>
                    <a:pt x="764" y="144"/>
                  </a:lnTo>
                  <a:lnTo>
                    <a:pt x="764" y="142"/>
                  </a:lnTo>
                  <a:lnTo>
                    <a:pt x="762" y="142"/>
                  </a:lnTo>
                  <a:lnTo>
                    <a:pt x="764" y="140"/>
                  </a:lnTo>
                  <a:lnTo>
                    <a:pt x="767" y="137"/>
                  </a:lnTo>
                  <a:lnTo>
                    <a:pt x="769" y="137"/>
                  </a:lnTo>
                  <a:lnTo>
                    <a:pt x="774" y="137"/>
                  </a:lnTo>
                  <a:lnTo>
                    <a:pt x="776" y="137"/>
                  </a:lnTo>
                  <a:lnTo>
                    <a:pt x="778" y="137"/>
                  </a:lnTo>
                  <a:lnTo>
                    <a:pt x="778" y="140"/>
                  </a:lnTo>
                  <a:lnTo>
                    <a:pt x="778" y="142"/>
                  </a:lnTo>
                  <a:lnTo>
                    <a:pt x="771" y="142"/>
                  </a:lnTo>
                  <a:lnTo>
                    <a:pt x="769" y="142"/>
                  </a:lnTo>
                  <a:lnTo>
                    <a:pt x="769" y="144"/>
                  </a:lnTo>
                  <a:lnTo>
                    <a:pt x="771" y="147"/>
                  </a:lnTo>
                  <a:lnTo>
                    <a:pt x="774" y="147"/>
                  </a:lnTo>
                  <a:lnTo>
                    <a:pt x="774" y="147"/>
                  </a:lnTo>
                  <a:lnTo>
                    <a:pt x="771" y="149"/>
                  </a:lnTo>
                  <a:lnTo>
                    <a:pt x="774" y="149"/>
                  </a:lnTo>
                  <a:lnTo>
                    <a:pt x="778" y="151"/>
                  </a:lnTo>
                  <a:lnTo>
                    <a:pt x="778" y="151"/>
                  </a:lnTo>
                  <a:lnTo>
                    <a:pt x="778" y="151"/>
                  </a:lnTo>
                  <a:lnTo>
                    <a:pt x="778" y="151"/>
                  </a:lnTo>
                  <a:lnTo>
                    <a:pt x="776" y="154"/>
                  </a:lnTo>
                  <a:lnTo>
                    <a:pt x="778" y="154"/>
                  </a:lnTo>
                  <a:lnTo>
                    <a:pt x="781" y="156"/>
                  </a:lnTo>
                  <a:lnTo>
                    <a:pt x="783" y="156"/>
                  </a:lnTo>
                  <a:lnTo>
                    <a:pt x="783" y="156"/>
                  </a:lnTo>
                  <a:lnTo>
                    <a:pt x="783" y="156"/>
                  </a:lnTo>
                  <a:lnTo>
                    <a:pt x="783" y="154"/>
                  </a:lnTo>
                  <a:lnTo>
                    <a:pt x="781" y="154"/>
                  </a:lnTo>
                  <a:lnTo>
                    <a:pt x="781" y="154"/>
                  </a:lnTo>
                  <a:lnTo>
                    <a:pt x="783" y="151"/>
                  </a:lnTo>
                  <a:lnTo>
                    <a:pt x="783" y="151"/>
                  </a:lnTo>
                  <a:lnTo>
                    <a:pt x="786" y="154"/>
                  </a:lnTo>
                  <a:lnTo>
                    <a:pt x="786" y="149"/>
                  </a:lnTo>
                  <a:lnTo>
                    <a:pt x="786" y="147"/>
                  </a:lnTo>
                  <a:lnTo>
                    <a:pt x="786" y="144"/>
                  </a:lnTo>
                  <a:lnTo>
                    <a:pt x="788" y="144"/>
                  </a:lnTo>
                  <a:lnTo>
                    <a:pt x="790" y="147"/>
                  </a:lnTo>
                  <a:lnTo>
                    <a:pt x="790" y="151"/>
                  </a:lnTo>
                  <a:lnTo>
                    <a:pt x="790" y="154"/>
                  </a:lnTo>
                  <a:lnTo>
                    <a:pt x="793" y="154"/>
                  </a:lnTo>
                  <a:lnTo>
                    <a:pt x="793" y="154"/>
                  </a:lnTo>
                  <a:lnTo>
                    <a:pt x="788" y="156"/>
                  </a:lnTo>
                  <a:lnTo>
                    <a:pt x="788" y="156"/>
                  </a:lnTo>
                  <a:lnTo>
                    <a:pt x="790" y="156"/>
                  </a:lnTo>
                  <a:lnTo>
                    <a:pt x="790" y="156"/>
                  </a:lnTo>
                  <a:lnTo>
                    <a:pt x="790" y="156"/>
                  </a:lnTo>
                  <a:lnTo>
                    <a:pt x="793" y="159"/>
                  </a:lnTo>
                  <a:lnTo>
                    <a:pt x="793" y="159"/>
                  </a:lnTo>
                  <a:lnTo>
                    <a:pt x="795" y="159"/>
                  </a:lnTo>
                  <a:lnTo>
                    <a:pt x="795" y="156"/>
                  </a:lnTo>
                  <a:lnTo>
                    <a:pt x="795" y="154"/>
                  </a:lnTo>
                  <a:lnTo>
                    <a:pt x="793" y="154"/>
                  </a:lnTo>
                  <a:lnTo>
                    <a:pt x="793" y="154"/>
                  </a:lnTo>
                  <a:lnTo>
                    <a:pt x="793" y="151"/>
                  </a:lnTo>
                  <a:lnTo>
                    <a:pt x="793" y="149"/>
                  </a:lnTo>
                  <a:lnTo>
                    <a:pt x="795" y="151"/>
                  </a:lnTo>
                  <a:lnTo>
                    <a:pt x="797" y="151"/>
                  </a:lnTo>
                  <a:lnTo>
                    <a:pt x="800" y="154"/>
                  </a:lnTo>
                  <a:lnTo>
                    <a:pt x="802" y="156"/>
                  </a:lnTo>
                  <a:lnTo>
                    <a:pt x="805" y="156"/>
                  </a:lnTo>
                  <a:lnTo>
                    <a:pt x="805" y="154"/>
                  </a:lnTo>
                  <a:lnTo>
                    <a:pt x="805" y="154"/>
                  </a:lnTo>
                  <a:lnTo>
                    <a:pt x="805" y="151"/>
                  </a:lnTo>
                  <a:lnTo>
                    <a:pt x="805" y="151"/>
                  </a:lnTo>
                  <a:lnTo>
                    <a:pt x="807" y="154"/>
                  </a:lnTo>
                  <a:lnTo>
                    <a:pt x="809" y="154"/>
                  </a:lnTo>
                  <a:lnTo>
                    <a:pt x="816" y="154"/>
                  </a:lnTo>
                  <a:lnTo>
                    <a:pt x="816" y="154"/>
                  </a:lnTo>
                  <a:lnTo>
                    <a:pt x="816" y="151"/>
                  </a:lnTo>
                  <a:lnTo>
                    <a:pt x="819" y="149"/>
                  </a:lnTo>
                  <a:lnTo>
                    <a:pt x="821" y="147"/>
                  </a:lnTo>
                  <a:lnTo>
                    <a:pt x="823" y="147"/>
                  </a:lnTo>
                  <a:lnTo>
                    <a:pt x="823" y="147"/>
                  </a:lnTo>
                  <a:lnTo>
                    <a:pt x="821" y="144"/>
                  </a:lnTo>
                  <a:lnTo>
                    <a:pt x="821" y="142"/>
                  </a:lnTo>
                  <a:lnTo>
                    <a:pt x="823" y="140"/>
                  </a:lnTo>
                  <a:lnTo>
                    <a:pt x="826" y="140"/>
                  </a:lnTo>
                  <a:lnTo>
                    <a:pt x="823" y="142"/>
                  </a:lnTo>
                  <a:lnTo>
                    <a:pt x="826" y="142"/>
                  </a:lnTo>
                  <a:lnTo>
                    <a:pt x="826" y="142"/>
                  </a:lnTo>
                  <a:lnTo>
                    <a:pt x="826" y="142"/>
                  </a:lnTo>
                  <a:lnTo>
                    <a:pt x="826" y="140"/>
                  </a:lnTo>
                  <a:lnTo>
                    <a:pt x="826" y="137"/>
                  </a:lnTo>
                  <a:lnTo>
                    <a:pt x="828" y="137"/>
                  </a:lnTo>
                  <a:lnTo>
                    <a:pt x="828" y="135"/>
                  </a:lnTo>
                  <a:lnTo>
                    <a:pt x="826" y="135"/>
                  </a:lnTo>
                  <a:lnTo>
                    <a:pt x="828" y="133"/>
                  </a:lnTo>
                  <a:lnTo>
                    <a:pt x="828" y="133"/>
                  </a:lnTo>
                  <a:lnTo>
                    <a:pt x="831" y="133"/>
                  </a:lnTo>
                  <a:lnTo>
                    <a:pt x="831" y="130"/>
                  </a:lnTo>
                  <a:lnTo>
                    <a:pt x="828" y="130"/>
                  </a:lnTo>
                  <a:lnTo>
                    <a:pt x="828" y="130"/>
                  </a:lnTo>
                  <a:lnTo>
                    <a:pt x="828" y="128"/>
                  </a:lnTo>
                  <a:lnTo>
                    <a:pt x="828" y="128"/>
                  </a:lnTo>
                  <a:lnTo>
                    <a:pt x="831" y="128"/>
                  </a:lnTo>
                  <a:lnTo>
                    <a:pt x="831" y="128"/>
                  </a:lnTo>
                  <a:lnTo>
                    <a:pt x="835" y="121"/>
                  </a:lnTo>
                  <a:lnTo>
                    <a:pt x="835" y="118"/>
                  </a:lnTo>
                  <a:lnTo>
                    <a:pt x="835" y="116"/>
                  </a:lnTo>
                  <a:lnTo>
                    <a:pt x="833" y="114"/>
                  </a:lnTo>
                  <a:lnTo>
                    <a:pt x="835" y="111"/>
                  </a:lnTo>
                  <a:lnTo>
                    <a:pt x="835" y="116"/>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 name="Freeform 29">
              <a:extLst>
                <a:ext uri="{FF2B5EF4-FFF2-40B4-BE49-F238E27FC236}">
                  <a16:creationId xmlns:a16="http://schemas.microsoft.com/office/drawing/2014/main" id="{A0CA0034-FD29-48E1-B8AC-B84C40DD33E4}"/>
                </a:ext>
              </a:extLst>
            </p:cNvPr>
            <p:cNvSpPr>
              <a:spLocks/>
            </p:cNvSpPr>
            <p:nvPr/>
          </p:nvSpPr>
          <p:spPr bwMode="auto">
            <a:xfrm>
              <a:off x="6407548" y="1045746"/>
              <a:ext cx="1258491" cy="701279"/>
            </a:xfrm>
            <a:custGeom>
              <a:avLst/>
              <a:gdLst>
                <a:gd name="T0" fmla="*/ 1010 w 1057"/>
                <a:gd name="T1" fmla="*/ 570 h 589"/>
                <a:gd name="T2" fmla="*/ 861 w 1057"/>
                <a:gd name="T3" fmla="*/ 563 h 589"/>
                <a:gd name="T4" fmla="*/ 712 w 1057"/>
                <a:gd name="T5" fmla="*/ 553 h 589"/>
                <a:gd name="T6" fmla="*/ 563 w 1057"/>
                <a:gd name="T7" fmla="*/ 542 h 589"/>
                <a:gd name="T8" fmla="*/ 416 w 1057"/>
                <a:gd name="T9" fmla="*/ 530 h 589"/>
                <a:gd name="T10" fmla="*/ 395 w 1057"/>
                <a:gd name="T11" fmla="*/ 572 h 589"/>
                <a:gd name="T12" fmla="*/ 381 w 1057"/>
                <a:gd name="T13" fmla="*/ 575 h 589"/>
                <a:gd name="T14" fmla="*/ 369 w 1057"/>
                <a:gd name="T15" fmla="*/ 553 h 589"/>
                <a:gd name="T16" fmla="*/ 359 w 1057"/>
                <a:gd name="T17" fmla="*/ 560 h 589"/>
                <a:gd name="T18" fmla="*/ 355 w 1057"/>
                <a:gd name="T19" fmla="*/ 572 h 589"/>
                <a:gd name="T20" fmla="*/ 355 w 1057"/>
                <a:gd name="T21" fmla="*/ 577 h 589"/>
                <a:gd name="T22" fmla="*/ 324 w 1057"/>
                <a:gd name="T23" fmla="*/ 577 h 589"/>
                <a:gd name="T24" fmla="*/ 300 w 1057"/>
                <a:gd name="T25" fmla="*/ 572 h 589"/>
                <a:gd name="T26" fmla="*/ 281 w 1057"/>
                <a:gd name="T27" fmla="*/ 570 h 589"/>
                <a:gd name="T28" fmla="*/ 270 w 1057"/>
                <a:gd name="T29" fmla="*/ 577 h 589"/>
                <a:gd name="T30" fmla="*/ 239 w 1057"/>
                <a:gd name="T31" fmla="*/ 572 h 589"/>
                <a:gd name="T32" fmla="*/ 227 w 1057"/>
                <a:gd name="T33" fmla="*/ 582 h 589"/>
                <a:gd name="T34" fmla="*/ 215 w 1057"/>
                <a:gd name="T35" fmla="*/ 568 h 589"/>
                <a:gd name="T36" fmla="*/ 213 w 1057"/>
                <a:gd name="T37" fmla="*/ 553 h 589"/>
                <a:gd name="T38" fmla="*/ 213 w 1057"/>
                <a:gd name="T39" fmla="*/ 544 h 589"/>
                <a:gd name="T40" fmla="*/ 203 w 1057"/>
                <a:gd name="T41" fmla="*/ 527 h 589"/>
                <a:gd name="T42" fmla="*/ 189 w 1057"/>
                <a:gd name="T43" fmla="*/ 525 h 589"/>
                <a:gd name="T44" fmla="*/ 182 w 1057"/>
                <a:gd name="T45" fmla="*/ 508 h 589"/>
                <a:gd name="T46" fmla="*/ 180 w 1057"/>
                <a:gd name="T47" fmla="*/ 487 h 589"/>
                <a:gd name="T48" fmla="*/ 173 w 1057"/>
                <a:gd name="T49" fmla="*/ 475 h 589"/>
                <a:gd name="T50" fmla="*/ 163 w 1057"/>
                <a:gd name="T51" fmla="*/ 461 h 589"/>
                <a:gd name="T52" fmla="*/ 163 w 1057"/>
                <a:gd name="T53" fmla="*/ 444 h 589"/>
                <a:gd name="T54" fmla="*/ 161 w 1057"/>
                <a:gd name="T55" fmla="*/ 430 h 589"/>
                <a:gd name="T56" fmla="*/ 147 w 1057"/>
                <a:gd name="T57" fmla="*/ 414 h 589"/>
                <a:gd name="T58" fmla="*/ 139 w 1057"/>
                <a:gd name="T59" fmla="*/ 418 h 589"/>
                <a:gd name="T60" fmla="*/ 132 w 1057"/>
                <a:gd name="T61" fmla="*/ 428 h 589"/>
                <a:gd name="T62" fmla="*/ 118 w 1057"/>
                <a:gd name="T63" fmla="*/ 435 h 589"/>
                <a:gd name="T64" fmla="*/ 104 w 1057"/>
                <a:gd name="T65" fmla="*/ 428 h 589"/>
                <a:gd name="T66" fmla="*/ 95 w 1057"/>
                <a:gd name="T67" fmla="*/ 416 h 589"/>
                <a:gd name="T68" fmla="*/ 97 w 1057"/>
                <a:gd name="T69" fmla="*/ 402 h 589"/>
                <a:gd name="T70" fmla="*/ 102 w 1057"/>
                <a:gd name="T71" fmla="*/ 390 h 589"/>
                <a:gd name="T72" fmla="*/ 111 w 1057"/>
                <a:gd name="T73" fmla="*/ 381 h 589"/>
                <a:gd name="T74" fmla="*/ 106 w 1057"/>
                <a:gd name="T75" fmla="*/ 369 h 589"/>
                <a:gd name="T76" fmla="*/ 106 w 1057"/>
                <a:gd name="T77" fmla="*/ 352 h 589"/>
                <a:gd name="T78" fmla="*/ 113 w 1057"/>
                <a:gd name="T79" fmla="*/ 345 h 589"/>
                <a:gd name="T80" fmla="*/ 118 w 1057"/>
                <a:gd name="T81" fmla="*/ 331 h 589"/>
                <a:gd name="T82" fmla="*/ 123 w 1057"/>
                <a:gd name="T83" fmla="*/ 317 h 589"/>
                <a:gd name="T84" fmla="*/ 125 w 1057"/>
                <a:gd name="T85" fmla="*/ 310 h 589"/>
                <a:gd name="T86" fmla="*/ 130 w 1057"/>
                <a:gd name="T87" fmla="*/ 295 h 589"/>
                <a:gd name="T88" fmla="*/ 113 w 1057"/>
                <a:gd name="T89" fmla="*/ 293 h 589"/>
                <a:gd name="T90" fmla="*/ 104 w 1057"/>
                <a:gd name="T91" fmla="*/ 286 h 589"/>
                <a:gd name="T92" fmla="*/ 92 w 1057"/>
                <a:gd name="T93" fmla="*/ 284 h 589"/>
                <a:gd name="T94" fmla="*/ 83 w 1057"/>
                <a:gd name="T95" fmla="*/ 269 h 589"/>
                <a:gd name="T96" fmla="*/ 78 w 1057"/>
                <a:gd name="T97" fmla="*/ 253 h 589"/>
                <a:gd name="T98" fmla="*/ 59 w 1057"/>
                <a:gd name="T99" fmla="*/ 227 h 589"/>
                <a:gd name="T100" fmla="*/ 50 w 1057"/>
                <a:gd name="T101" fmla="*/ 213 h 589"/>
                <a:gd name="T102" fmla="*/ 19 w 1057"/>
                <a:gd name="T103" fmla="*/ 187 h 589"/>
                <a:gd name="T104" fmla="*/ 26 w 1057"/>
                <a:gd name="T105" fmla="*/ 182 h 589"/>
                <a:gd name="T106" fmla="*/ 24 w 1057"/>
                <a:gd name="T107" fmla="*/ 170 h 589"/>
                <a:gd name="T108" fmla="*/ 19 w 1057"/>
                <a:gd name="T109" fmla="*/ 149 h 589"/>
                <a:gd name="T110" fmla="*/ 7 w 1057"/>
                <a:gd name="T111" fmla="*/ 130 h 589"/>
                <a:gd name="T112" fmla="*/ 12 w 1057"/>
                <a:gd name="T113" fmla="*/ 28 h 589"/>
                <a:gd name="T114" fmla="*/ 244 w 1057"/>
                <a:gd name="T115" fmla="*/ 30 h 589"/>
                <a:gd name="T116" fmla="*/ 527 w 1057"/>
                <a:gd name="T117" fmla="*/ 61 h 589"/>
                <a:gd name="T118" fmla="*/ 795 w 1057"/>
                <a:gd name="T119" fmla="*/ 82 h 589"/>
                <a:gd name="T120" fmla="*/ 1057 w 1057"/>
                <a:gd name="T121" fmla="*/ 118 h 589"/>
                <a:gd name="T122" fmla="*/ 1045 w 1057"/>
                <a:gd name="T123" fmla="*/ 459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57" h="589">
                  <a:moveTo>
                    <a:pt x="1045" y="459"/>
                  </a:moveTo>
                  <a:lnTo>
                    <a:pt x="1045" y="471"/>
                  </a:lnTo>
                  <a:lnTo>
                    <a:pt x="1045" y="485"/>
                  </a:lnTo>
                  <a:lnTo>
                    <a:pt x="1045" y="497"/>
                  </a:lnTo>
                  <a:lnTo>
                    <a:pt x="1045" y="511"/>
                  </a:lnTo>
                  <a:lnTo>
                    <a:pt x="1043" y="523"/>
                  </a:lnTo>
                  <a:lnTo>
                    <a:pt x="1043" y="537"/>
                  </a:lnTo>
                  <a:lnTo>
                    <a:pt x="1043" y="549"/>
                  </a:lnTo>
                  <a:lnTo>
                    <a:pt x="1043" y="563"/>
                  </a:lnTo>
                  <a:lnTo>
                    <a:pt x="1043" y="570"/>
                  </a:lnTo>
                  <a:lnTo>
                    <a:pt x="1043" y="572"/>
                  </a:lnTo>
                  <a:lnTo>
                    <a:pt x="1038" y="570"/>
                  </a:lnTo>
                  <a:lnTo>
                    <a:pt x="1029" y="570"/>
                  </a:lnTo>
                  <a:lnTo>
                    <a:pt x="1019" y="570"/>
                  </a:lnTo>
                  <a:lnTo>
                    <a:pt x="1010" y="570"/>
                  </a:lnTo>
                  <a:lnTo>
                    <a:pt x="1000" y="570"/>
                  </a:lnTo>
                  <a:lnTo>
                    <a:pt x="989" y="570"/>
                  </a:lnTo>
                  <a:lnTo>
                    <a:pt x="979" y="568"/>
                  </a:lnTo>
                  <a:lnTo>
                    <a:pt x="970" y="568"/>
                  </a:lnTo>
                  <a:lnTo>
                    <a:pt x="960" y="568"/>
                  </a:lnTo>
                  <a:lnTo>
                    <a:pt x="951" y="568"/>
                  </a:lnTo>
                  <a:lnTo>
                    <a:pt x="941" y="568"/>
                  </a:lnTo>
                  <a:lnTo>
                    <a:pt x="930" y="568"/>
                  </a:lnTo>
                  <a:lnTo>
                    <a:pt x="920" y="565"/>
                  </a:lnTo>
                  <a:lnTo>
                    <a:pt x="911" y="565"/>
                  </a:lnTo>
                  <a:lnTo>
                    <a:pt x="901" y="565"/>
                  </a:lnTo>
                  <a:lnTo>
                    <a:pt x="892" y="565"/>
                  </a:lnTo>
                  <a:lnTo>
                    <a:pt x="880" y="565"/>
                  </a:lnTo>
                  <a:lnTo>
                    <a:pt x="870" y="563"/>
                  </a:lnTo>
                  <a:lnTo>
                    <a:pt x="861" y="563"/>
                  </a:lnTo>
                  <a:lnTo>
                    <a:pt x="851" y="563"/>
                  </a:lnTo>
                  <a:lnTo>
                    <a:pt x="842" y="563"/>
                  </a:lnTo>
                  <a:lnTo>
                    <a:pt x="830" y="560"/>
                  </a:lnTo>
                  <a:lnTo>
                    <a:pt x="821" y="560"/>
                  </a:lnTo>
                  <a:lnTo>
                    <a:pt x="811" y="560"/>
                  </a:lnTo>
                  <a:lnTo>
                    <a:pt x="802" y="560"/>
                  </a:lnTo>
                  <a:lnTo>
                    <a:pt x="792" y="558"/>
                  </a:lnTo>
                  <a:lnTo>
                    <a:pt x="780" y="558"/>
                  </a:lnTo>
                  <a:lnTo>
                    <a:pt x="771" y="558"/>
                  </a:lnTo>
                  <a:lnTo>
                    <a:pt x="762" y="558"/>
                  </a:lnTo>
                  <a:lnTo>
                    <a:pt x="752" y="556"/>
                  </a:lnTo>
                  <a:lnTo>
                    <a:pt x="743" y="556"/>
                  </a:lnTo>
                  <a:lnTo>
                    <a:pt x="731" y="556"/>
                  </a:lnTo>
                  <a:lnTo>
                    <a:pt x="721" y="553"/>
                  </a:lnTo>
                  <a:lnTo>
                    <a:pt x="712" y="553"/>
                  </a:lnTo>
                  <a:lnTo>
                    <a:pt x="702" y="553"/>
                  </a:lnTo>
                  <a:lnTo>
                    <a:pt x="693" y="553"/>
                  </a:lnTo>
                  <a:lnTo>
                    <a:pt x="684" y="551"/>
                  </a:lnTo>
                  <a:lnTo>
                    <a:pt x="672" y="551"/>
                  </a:lnTo>
                  <a:lnTo>
                    <a:pt x="662" y="551"/>
                  </a:lnTo>
                  <a:lnTo>
                    <a:pt x="653" y="549"/>
                  </a:lnTo>
                  <a:lnTo>
                    <a:pt x="643" y="549"/>
                  </a:lnTo>
                  <a:lnTo>
                    <a:pt x="634" y="549"/>
                  </a:lnTo>
                  <a:lnTo>
                    <a:pt x="622" y="546"/>
                  </a:lnTo>
                  <a:lnTo>
                    <a:pt x="613" y="546"/>
                  </a:lnTo>
                  <a:lnTo>
                    <a:pt x="603" y="546"/>
                  </a:lnTo>
                  <a:lnTo>
                    <a:pt x="594" y="544"/>
                  </a:lnTo>
                  <a:lnTo>
                    <a:pt x="584" y="544"/>
                  </a:lnTo>
                  <a:lnTo>
                    <a:pt x="572" y="544"/>
                  </a:lnTo>
                  <a:lnTo>
                    <a:pt x="563" y="542"/>
                  </a:lnTo>
                  <a:lnTo>
                    <a:pt x="553" y="542"/>
                  </a:lnTo>
                  <a:lnTo>
                    <a:pt x="544" y="542"/>
                  </a:lnTo>
                  <a:lnTo>
                    <a:pt x="534" y="539"/>
                  </a:lnTo>
                  <a:lnTo>
                    <a:pt x="525" y="539"/>
                  </a:lnTo>
                  <a:lnTo>
                    <a:pt x="513" y="539"/>
                  </a:lnTo>
                  <a:lnTo>
                    <a:pt x="504" y="537"/>
                  </a:lnTo>
                  <a:lnTo>
                    <a:pt x="494" y="537"/>
                  </a:lnTo>
                  <a:lnTo>
                    <a:pt x="485" y="534"/>
                  </a:lnTo>
                  <a:lnTo>
                    <a:pt x="475" y="534"/>
                  </a:lnTo>
                  <a:lnTo>
                    <a:pt x="464" y="534"/>
                  </a:lnTo>
                  <a:lnTo>
                    <a:pt x="454" y="532"/>
                  </a:lnTo>
                  <a:lnTo>
                    <a:pt x="445" y="532"/>
                  </a:lnTo>
                  <a:lnTo>
                    <a:pt x="435" y="530"/>
                  </a:lnTo>
                  <a:lnTo>
                    <a:pt x="426" y="530"/>
                  </a:lnTo>
                  <a:lnTo>
                    <a:pt x="416" y="530"/>
                  </a:lnTo>
                  <a:lnTo>
                    <a:pt x="404" y="527"/>
                  </a:lnTo>
                  <a:lnTo>
                    <a:pt x="400" y="527"/>
                  </a:lnTo>
                  <a:lnTo>
                    <a:pt x="400" y="530"/>
                  </a:lnTo>
                  <a:lnTo>
                    <a:pt x="400" y="532"/>
                  </a:lnTo>
                  <a:lnTo>
                    <a:pt x="400" y="537"/>
                  </a:lnTo>
                  <a:lnTo>
                    <a:pt x="400" y="542"/>
                  </a:lnTo>
                  <a:lnTo>
                    <a:pt x="400" y="544"/>
                  </a:lnTo>
                  <a:lnTo>
                    <a:pt x="400" y="549"/>
                  </a:lnTo>
                  <a:lnTo>
                    <a:pt x="397" y="551"/>
                  </a:lnTo>
                  <a:lnTo>
                    <a:pt x="397" y="556"/>
                  </a:lnTo>
                  <a:lnTo>
                    <a:pt x="397" y="558"/>
                  </a:lnTo>
                  <a:lnTo>
                    <a:pt x="397" y="563"/>
                  </a:lnTo>
                  <a:lnTo>
                    <a:pt x="397" y="565"/>
                  </a:lnTo>
                  <a:lnTo>
                    <a:pt x="397" y="570"/>
                  </a:lnTo>
                  <a:lnTo>
                    <a:pt x="395" y="572"/>
                  </a:lnTo>
                  <a:lnTo>
                    <a:pt x="395" y="577"/>
                  </a:lnTo>
                  <a:lnTo>
                    <a:pt x="395" y="582"/>
                  </a:lnTo>
                  <a:lnTo>
                    <a:pt x="395" y="584"/>
                  </a:lnTo>
                  <a:lnTo>
                    <a:pt x="395" y="589"/>
                  </a:lnTo>
                  <a:lnTo>
                    <a:pt x="390" y="587"/>
                  </a:lnTo>
                  <a:lnTo>
                    <a:pt x="390" y="584"/>
                  </a:lnTo>
                  <a:lnTo>
                    <a:pt x="388" y="582"/>
                  </a:lnTo>
                  <a:lnTo>
                    <a:pt x="385" y="579"/>
                  </a:lnTo>
                  <a:lnTo>
                    <a:pt x="385" y="577"/>
                  </a:lnTo>
                  <a:lnTo>
                    <a:pt x="383" y="577"/>
                  </a:lnTo>
                  <a:lnTo>
                    <a:pt x="383" y="577"/>
                  </a:lnTo>
                  <a:lnTo>
                    <a:pt x="381" y="575"/>
                  </a:lnTo>
                  <a:lnTo>
                    <a:pt x="381" y="575"/>
                  </a:lnTo>
                  <a:lnTo>
                    <a:pt x="381" y="575"/>
                  </a:lnTo>
                  <a:lnTo>
                    <a:pt x="381" y="575"/>
                  </a:lnTo>
                  <a:lnTo>
                    <a:pt x="381" y="572"/>
                  </a:lnTo>
                  <a:lnTo>
                    <a:pt x="381" y="572"/>
                  </a:lnTo>
                  <a:lnTo>
                    <a:pt x="381" y="570"/>
                  </a:lnTo>
                  <a:lnTo>
                    <a:pt x="381" y="570"/>
                  </a:lnTo>
                  <a:lnTo>
                    <a:pt x="381" y="570"/>
                  </a:lnTo>
                  <a:lnTo>
                    <a:pt x="381" y="568"/>
                  </a:lnTo>
                  <a:lnTo>
                    <a:pt x="381" y="568"/>
                  </a:lnTo>
                  <a:lnTo>
                    <a:pt x="378" y="568"/>
                  </a:lnTo>
                  <a:lnTo>
                    <a:pt x="378" y="568"/>
                  </a:lnTo>
                  <a:lnTo>
                    <a:pt x="378" y="565"/>
                  </a:lnTo>
                  <a:lnTo>
                    <a:pt x="374" y="560"/>
                  </a:lnTo>
                  <a:lnTo>
                    <a:pt x="374" y="558"/>
                  </a:lnTo>
                  <a:lnTo>
                    <a:pt x="374" y="556"/>
                  </a:lnTo>
                  <a:lnTo>
                    <a:pt x="371" y="553"/>
                  </a:lnTo>
                  <a:lnTo>
                    <a:pt x="369" y="553"/>
                  </a:lnTo>
                  <a:lnTo>
                    <a:pt x="369" y="553"/>
                  </a:lnTo>
                  <a:lnTo>
                    <a:pt x="369" y="553"/>
                  </a:lnTo>
                  <a:lnTo>
                    <a:pt x="367" y="556"/>
                  </a:lnTo>
                  <a:lnTo>
                    <a:pt x="367" y="556"/>
                  </a:lnTo>
                  <a:lnTo>
                    <a:pt x="364" y="556"/>
                  </a:lnTo>
                  <a:lnTo>
                    <a:pt x="362" y="556"/>
                  </a:lnTo>
                  <a:lnTo>
                    <a:pt x="362" y="556"/>
                  </a:lnTo>
                  <a:lnTo>
                    <a:pt x="362" y="558"/>
                  </a:lnTo>
                  <a:lnTo>
                    <a:pt x="359" y="558"/>
                  </a:lnTo>
                  <a:lnTo>
                    <a:pt x="359" y="558"/>
                  </a:lnTo>
                  <a:lnTo>
                    <a:pt x="359" y="558"/>
                  </a:lnTo>
                  <a:lnTo>
                    <a:pt x="359" y="560"/>
                  </a:lnTo>
                  <a:lnTo>
                    <a:pt x="359" y="560"/>
                  </a:lnTo>
                  <a:lnTo>
                    <a:pt x="359" y="560"/>
                  </a:lnTo>
                  <a:lnTo>
                    <a:pt x="359" y="560"/>
                  </a:lnTo>
                  <a:lnTo>
                    <a:pt x="359" y="563"/>
                  </a:lnTo>
                  <a:lnTo>
                    <a:pt x="359" y="563"/>
                  </a:lnTo>
                  <a:lnTo>
                    <a:pt x="359" y="563"/>
                  </a:lnTo>
                  <a:lnTo>
                    <a:pt x="359" y="563"/>
                  </a:lnTo>
                  <a:lnTo>
                    <a:pt x="359" y="565"/>
                  </a:lnTo>
                  <a:lnTo>
                    <a:pt x="359" y="565"/>
                  </a:lnTo>
                  <a:lnTo>
                    <a:pt x="357" y="565"/>
                  </a:lnTo>
                  <a:lnTo>
                    <a:pt x="357" y="565"/>
                  </a:lnTo>
                  <a:lnTo>
                    <a:pt x="357" y="565"/>
                  </a:lnTo>
                  <a:lnTo>
                    <a:pt x="355" y="568"/>
                  </a:lnTo>
                  <a:lnTo>
                    <a:pt x="355" y="568"/>
                  </a:lnTo>
                  <a:lnTo>
                    <a:pt x="355" y="570"/>
                  </a:lnTo>
                  <a:lnTo>
                    <a:pt x="355" y="570"/>
                  </a:lnTo>
                  <a:lnTo>
                    <a:pt x="355" y="570"/>
                  </a:lnTo>
                  <a:lnTo>
                    <a:pt x="355" y="572"/>
                  </a:lnTo>
                  <a:lnTo>
                    <a:pt x="355" y="572"/>
                  </a:lnTo>
                  <a:lnTo>
                    <a:pt x="355" y="572"/>
                  </a:lnTo>
                  <a:lnTo>
                    <a:pt x="355" y="575"/>
                  </a:lnTo>
                  <a:lnTo>
                    <a:pt x="355" y="575"/>
                  </a:lnTo>
                  <a:lnTo>
                    <a:pt x="355" y="575"/>
                  </a:lnTo>
                  <a:lnTo>
                    <a:pt x="355" y="575"/>
                  </a:lnTo>
                  <a:lnTo>
                    <a:pt x="355" y="575"/>
                  </a:lnTo>
                  <a:lnTo>
                    <a:pt x="357" y="577"/>
                  </a:lnTo>
                  <a:lnTo>
                    <a:pt x="359" y="577"/>
                  </a:lnTo>
                  <a:lnTo>
                    <a:pt x="359" y="577"/>
                  </a:lnTo>
                  <a:lnTo>
                    <a:pt x="359" y="577"/>
                  </a:lnTo>
                  <a:lnTo>
                    <a:pt x="357" y="577"/>
                  </a:lnTo>
                  <a:lnTo>
                    <a:pt x="357" y="577"/>
                  </a:lnTo>
                  <a:lnTo>
                    <a:pt x="355" y="577"/>
                  </a:lnTo>
                  <a:lnTo>
                    <a:pt x="355" y="577"/>
                  </a:lnTo>
                  <a:lnTo>
                    <a:pt x="355" y="577"/>
                  </a:lnTo>
                  <a:lnTo>
                    <a:pt x="352" y="577"/>
                  </a:lnTo>
                  <a:lnTo>
                    <a:pt x="350" y="575"/>
                  </a:lnTo>
                  <a:lnTo>
                    <a:pt x="350" y="575"/>
                  </a:lnTo>
                  <a:lnTo>
                    <a:pt x="338" y="575"/>
                  </a:lnTo>
                  <a:lnTo>
                    <a:pt x="338" y="575"/>
                  </a:lnTo>
                  <a:lnTo>
                    <a:pt x="333" y="577"/>
                  </a:lnTo>
                  <a:lnTo>
                    <a:pt x="333" y="577"/>
                  </a:lnTo>
                  <a:lnTo>
                    <a:pt x="331" y="577"/>
                  </a:lnTo>
                  <a:lnTo>
                    <a:pt x="329" y="577"/>
                  </a:lnTo>
                  <a:lnTo>
                    <a:pt x="329" y="577"/>
                  </a:lnTo>
                  <a:lnTo>
                    <a:pt x="326" y="577"/>
                  </a:lnTo>
                  <a:lnTo>
                    <a:pt x="326" y="577"/>
                  </a:lnTo>
                  <a:lnTo>
                    <a:pt x="326" y="577"/>
                  </a:lnTo>
                  <a:lnTo>
                    <a:pt x="324" y="577"/>
                  </a:lnTo>
                  <a:lnTo>
                    <a:pt x="324" y="577"/>
                  </a:lnTo>
                  <a:lnTo>
                    <a:pt x="324" y="575"/>
                  </a:lnTo>
                  <a:lnTo>
                    <a:pt x="324" y="575"/>
                  </a:lnTo>
                  <a:lnTo>
                    <a:pt x="324" y="575"/>
                  </a:lnTo>
                  <a:lnTo>
                    <a:pt x="322" y="572"/>
                  </a:lnTo>
                  <a:lnTo>
                    <a:pt x="322" y="572"/>
                  </a:lnTo>
                  <a:lnTo>
                    <a:pt x="317" y="572"/>
                  </a:lnTo>
                  <a:lnTo>
                    <a:pt x="317" y="572"/>
                  </a:lnTo>
                  <a:lnTo>
                    <a:pt x="315" y="572"/>
                  </a:lnTo>
                  <a:lnTo>
                    <a:pt x="315" y="572"/>
                  </a:lnTo>
                  <a:lnTo>
                    <a:pt x="315" y="572"/>
                  </a:lnTo>
                  <a:lnTo>
                    <a:pt x="312" y="572"/>
                  </a:lnTo>
                  <a:lnTo>
                    <a:pt x="312" y="572"/>
                  </a:lnTo>
                  <a:lnTo>
                    <a:pt x="310" y="572"/>
                  </a:lnTo>
                  <a:lnTo>
                    <a:pt x="300" y="572"/>
                  </a:lnTo>
                  <a:lnTo>
                    <a:pt x="300" y="572"/>
                  </a:lnTo>
                  <a:lnTo>
                    <a:pt x="298" y="572"/>
                  </a:lnTo>
                  <a:lnTo>
                    <a:pt x="296" y="570"/>
                  </a:lnTo>
                  <a:lnTo>
                    <a:pt x="293" y="570"/>
                  </a:lnTo>
                  <a:lnTo>
                    <a:pt x="291" y="570"/>
                  </a:lnTo>
                  <a:lnTo>
                    <a:pt x="291" y="570"/>
                  </a:lnTo>
                  <a:lnTo>
                    <a:pt x="291" y="570"/>
                  </a:lnTo>
                  <a:lnTo>
                    <a:pt x="288" y="568"/>
                  </a:lnTo>
                  <a:lnTo>
                    <a:pt x="288" y="568"/>
                  </a:lnTo>
                  <a:lnTo>
                    <a:pt x="286" y="568"/>
                  </a:lnTo>
                  <a:lnTo>
                    <a:pt x="286" y="568"/>
                  </a:lnTo>
                  <a:lnTo>
                    <a:pt x="286" y="570"/>
                  </a:lnTo>
                  <a:lnTo>
                    <a:pt x="284" y="570"/>
                  </a:lnTo>
                  <a:lnTo>
                    <a:pt x="284" y="570"/>
                  </a:lnTo>
                  <a:lnTo>
                    <a:pt x="281" y="570"/>
                  </a:lnTo>
                  <a:lnTo>
                    <a:pt x="281" y="570"/>
                  </a:lnTo>
                  <a:lnTo>
                    <a:pt x="279" y="570"/>
                  </a:lnTo>
                  <a:lnTo>
                    <a:pt x="279" y="570"/>
                  </a:lnTo>
                  <a:lnTo>
                    <a:pt x="279" y="572"/>
                  </a:lnTo>
                  <a:lnTo>
                    <a:pt x="277" y="572"/>
                  </a:lnTo>
                  <a:lnTo>
                    <a:pt x="277" y="575"/>
                  </a:lnTo>
                  <a:lnTo>
                    <a:pt x="274" y="579"/>
                  </a:lnTo>
                  <a:lnTo>
                    <a:pt x="274" y="579"/>
                  </a:lnTo>
                  <a:lnTo>
                    <a:pt x="274" y="579"/>
                  </a:lnTo>
                  <a:lnTo>
                    <a:pt x="272" y="579"/>
                  </a:lnTo>
                  <a:lnTo>
                    <a:pt x="272" y="579"/>
                  </a:lnTo>
                  <a:lnTo>
                    <a:pt x="270" y="579"/>
                  </a:lnTo>
                  <a:lnTo>
                    <a:pt x="270" y="579"/>
                  </a:lnTo>
                  <a:lnTo>
                    <a:pt x="270" y="579"/>
                  </a:lnTo>
                  <a:lnTo>
                    <a:pt x="270" y="577"/>
                  </a:lnTo>
                  <a:lnTo>
                    <a:pt x="267" y="577"/>
                  </a:lnTo>
                  <a:lnTo>
                    <a:pt x="267" y="577"/>
                  </a:lnTo>
                  <a:lnTo>
                    <a:pt x="265" y="577"/>
                  </a:lnTo>
                  <a:lnTo>
                    <a:pt x="262" y="577"/>
                  </a:lnTo>
                  <a:lnTo>
                    <a:pt x="262" y="577"/>
                  </a:lnTo>
                  <a:lnTo>
                    <a:pt x="260" y="575"/>
                  </a:lnTo>
                  <a:lnTo>
                    <a:pt x="260" y="575"/>
                  </a:lnTo>
                  <a:lnTo>
                    <a:pt x="260" y="575"/>
                  </a:lnTo>
                  <a:lnTo>
                    <a:pt x="248" y="572"/>
                  </a:lnTo>
                  <a:lnTo>
                    <a:pt x="246" y="570"/>
                  </a:lnTo>
                  <a:lnTo>
                    <a:pt x="246" y="570"/>
                  </a:lnTo>
                  <a:lnTo>
                    <a:pt x="244" y="570"/>
                  </a:lnTo>
                  <a:lnTo>
                    <a:pt x="244" y="572"/>
                  </a:lnTo>
                  <a:lnTo>
                    <a:pt x="241" y="572"/>
                  </a:lnTo>
                  <a:lnTo>
                    <a:pt x="239" y="572"/>
                  </a:lnTo>
                  <a:lnTo>
                    <a:pt x="239" y="572"/>
                  </a:lnTo>
                  <a:lnTo>
                    <a:pt x="234" y="577"/>
                  </a:lnTo>
                  <a:lnTo>
                    <a:pt x="232" y="577"/>
                  </a:lnTo>
                  <a:lnTo>
                    <a:pt x="232" y="577"/>
                  </a:lnTo>
                  <a:lnTo>
                    <a:pt x="232" y="579"/>
                  </a:lnTo>
                  <a:lnTo>
                    <a:pt x="232" y="579"/>
                  </a:lnTo>
                  <a:lnTo>
                    <a:pt x="232" y="579"/>
                  </a:lnTo>
                  <a:lnTo>
                    <a:pt x="232" y="579"/>
                  </a:lnTo>
                  <a:lnTo>
                    <a:pt x="232" y="584"/>
                  </a:lnTo>
                  <a:lnTo>
                    <a:pt x="232" y="584"/>
                  </a:lnTo>
                  <a:lnTo>
                    <a:pt x="232" y="584"/>
                  </a:lnTo>
                  <a:lnTo>
                    <a:pt x="232" y="584"/>
                  </a:lnTo>
                  <a:lnTo>
                    <a:pt x="229" y="584"/>
                  </a:lnTo>
                  <a:lnTo>
                    <a:pt x="229" y="584"/>
                  </a:lnTo>
                  <a:lnTo>
                    <a:pt x="227" y="582"/>
                  </a:lnTo>
                  <a:lnTo>
                    <a:pt x="227" y="582"/>
                  </a:lnTo>
                  <a:lnTo>
                    <a:pt x="227" y="579"/>
                  </a:lnTo>
                  <a:lnTo>
                    <a:pt x="222" y="579"/>
                  </a:lnTo>
                  <a:lnTo>
                    <a:pt x="222" y="577"/>
                  </a:lnTo>
                  <a:lnTo>
                    <a:pt x="222" y="577"/>
                  </a:lnTo>
                  <a:lnTo>
                    <a:pt x="220" y="575"/>
                  </a:lnTo>
                  <a:lnTo>
                    <a:pt x="220" y="575"/>
                  </a:lnTo>
                  <a:lnTo>
                    <a:pt x="220" y="575"/>
                  </a:lnTo>
                  <a:lnTo>
                    <a:pt x="218" y="575"/>
                  </a:lnTo>
                  <a:lnTo>
                    <a:pt x="218" y="572"/>
                  </a:lnTo>
                  <a:lnTo>
                    <a:pt x="218" y="572"/>
                  </a:lnTo>
                  <a:lnTo>
                    <a:pt x="218" y="570"/>
                  </a:lnTo>
                  <a:lnTo>
                    <a:pt x="218" y="570"/>
                  </a:lnTo>
                  <a:lnTo>
                    <a:pt x="215" y="570"/>
                  </a:lnTo>
                  <a:lnTo>
                    <a:pt x="215" y="568"/>
                  </a:lnTo>
                  <a:lnTo>
                    <a:pt x="215" y="568"/>
                  </a:lnTo>
                  <a:lnTo>
                    <a:pt x="218" y="568"/>
                  </a:lnTo>
                  <a:lnTo>
                    <a:pt x="218" y="565"/>
                  </a:lnTo>
                  <a:lnTo>
                    <a:pt x="218" y="565"/>
                  </a:lnTo>
                  <a:lnTo>
                    <a:pt x="218" y="563"/>
                  </a:lnTo>
                  <a:lnTo>
                    <a:pt x="218" y="563"/>
                  </a:lnTo>
                  <a:lnTo>
                    <a:pt x="215" y="563"/>
                  </a:lnTo>
                  <a:lnTo>
                    <a:pt x="215" y="560"/>
                  </a:lnTo>
                  <a:lnTo>
                    <a:pt x="215" y="560"/>
                  </a:lnTo>
                  <a:lnTo>
                    <a:pt x="215" y="560"/>
                  </a:lnTo>
                  <a:lnTo>
                    <a:pt x="215" y="558"/>
                  </a:lnTo>
                  <a:lnTo>
                    <a:pt x="215" y="558"/>
                  </a:lnTo>
                  <a:lnTo>
                    <a:pt x="213" y="556"/>
                  </a:lnTo>
                  <a:lnTo>
                    <a:pt x="213" y="556"/>
                  </a:lnTo>
                  <a:lnTo>
                    <a:pt x="213" y="553"/>
                  </a:lnTo>
                  <a:lnTo>
                    <a:pt x="213" y="553"/>
                  </a:lnTo>
                  <a:lnTo>
                    <a:pt x="213" y="553"/>
                  </a:lnTo>
                  <a:lnTo>
                    <a:pt x="213" y="553"/>
                  </a:lnTo>
                  <a:lnTo>
                    <a:pt x="215" y="553"/>
                  </a:lnTo>
                  <a:lnTo>
                    <a:pt x="215" y="551"/>
                  </a:lnTo>
                  <a:lnTo>
                    <a:pt x="215" y="551"/>
                  </a:lnTo>
                  <a:lnTo>
                    <a:pt x="215" y="551"/>
                  </a:lnTo>
                  <a:lnTo>
                    <a:pt x="215" y="551"/>
                  </a:lnTo>
                  <a:lnTo>
                    <a:pt x="215" y="549"/>
                  </a:lnTo>
                  <a:lnTo>
                    <a:pt x="215" y="549"/>
                  </a:lnTo>
                  <a:lnTo>
                    <a:pt x="213" y="546"/>
                  </a:lnTo>
                  <a:lnTo>
                    <a:pt x="213" y="546"/>
                  </a:lnTo>
                  <a:lnTo>
                    <a:pt x="213" y="544"/>
                  </a:lnTo>
                  <a:lnTo>
                    <a:pt x="213" y="544"/>
                  </a:lnTo>
                  <a:lnTo>
                    <a:pt x="213" y="544"/>
                  </a:lnTo>
                  <a:lnTo>
                    <a:pt x="213" y="542"/>
                  </a:lnTo>
                  <a:lnTo>
                    <a:pt x="210" y="542"/>
                  </a:lnTo>
                  <a:lnTo>
                    <a:pt x="210" y="542"/>
                  </a:lnTo>
                  <a:lnTo>
                    <a:pt x="210" y="542"/>
                  </a:lnTo>
                  <a:lnTo>
                    <a:pt x="210" y="539"/>
                  </a:lnTo>
                  <a:lnTo>
                    <a:pt x="210" y="539"/>
                  </a:lnTo>
                  <a:lnTo>
                    <a:pt x="210" y="539"/>
                  </a:lnTo>
                  <a:lnTo>
                    <a:pt x="210" y="539"/>
                  </a:lnTo>
                  <a:lnTo>
                    <a:pt x="210" y="537"/>
                  </a:lnTo>
                  <a:lnTo>
                    <a:pt x="208" y="537"/>
                  </a:lnTo>
                  <a:lnTo>
                    <a:pt x="208" y="534"/>
                  </a:lnTo>
                  <a:lnTo>
                    <a:pt x="208" y="534"/>
                  </a:lnTo>
                  <a:lnTo>
                    <a:pt x="206" y="532"/>
                  </a:lnTo>
                  <a:lnTo>
                    <a:pt x="203" y="530"/>
                  </a:lnTo>
                  <a:lnTo>
                    <a:pt x="203" y="527"/>
                  </a:lnTo>
                  <a:lnTo>
                    <a:pt x="201" y="527"/>
                  </a:lnTo>
                  <a:lnTo>
                    <a:pt x="199" y="527"/>
                  </a:lnTo>
                  <a:lnTo>
                    <a:pt x="199" y="527"/>
                  </a:lnTo>
                  <a:lnTo>
                    <a:pt x="196" y="527"/>
                  </a:lnTo>
                  <a:lnTo>
                    <a:pt x="196" y="527"/>
                  </a:lnTo>
                  <a:lnTo>
                    <a:pt x="194" y="530"/>
                  </a:lnTo>
                  <a:lnTo>
                    <a:pt x="194" y="530"/>
                  </a:lnTo>
                  <a:lnTo>
                    <a:pt x="194" y="530"/>
                  </a:lnTo>
                  <a:lnTo>
                    <a:pt x="192" y="530"/>
                  </a:lnTo>
                  <a:lnTo>
                    <a:pt x="192" y="530"/>
                  </a:lnTo>
                  <a:lnTo>
                    <a:pt x="189" y="530"/>
                  </a:lnTo>
                  <a:lnTo>
                    <a:pt x="189" y="527"/>
                  </a:lnTo>
                  <a:lnTo>
                    <a:pt x="189" y="525"/>
                  </a:lnTo>
                  <a:lnTo>
                    <a:pt x="189" y="525"/>
                  </a:lnTo>
                  <a:lnTo>
                    <a:pt x="189" y="525"/>
                  </a:lnTo>
                  <a:lnTo>
                    <a:pt x="184" y="523"/>
                  </a:lnTo>
                  <a:lnTo>
                    <a:pt x="182" y="520"/>
                  </a:lnTo>
                  <a:lnTo>
                    <a:pt x="182" y="520"/>
                  </a:lnTo>
                  <a:lnTo>
                    <a:pt x="182" y="518"/>
                  </a:lnTo>
                  <a:lnTo>
                    <a:pt x="182" y="516"/>
                  </a:lnTo>
                  <a:lnTo>
                    <a:pt x="182" y="513"/>
                  </a:lnTo>
                  <a:lnTo>
                    <a:pt x="180" y="513"/>
                  </a:lnTo>
                  <a:lnTo>
                    <a:pt x="180" y="513"/>
                  </a:lnTo>
                  <a:lnTo>
                    <a:pt x="180" y="511"/>
                  </a:lnTo>
                  <a:lnTo>
                    <a:pt x="180" y="511"/>
                  </a:lnTo>
                  <a:lnTo>
                    <a:pt x="180" y="511"/>
                  </a:lnTo>
                  <a:lnTo>
                    <a:pt x="180" y="511"/>
                  </a:lnTo>
                  <a:lnTo>
                    <a:pt x="180" y="511"/>
                  </a:lnTo>
                  <a:lnTo>
                    <a:pt x="182" y="508"/>
                  </a:lnTo>
                  <a:lnTo>
                    <a:pt x="182" y="508"/>
                  </a:lnTo>
                  <a:lnTo>
                    <a:pt x="182" y="508"/>
                  </a:lnTo>
                  <a:lnTo>
                    <a:pt x="184" y="508"/>
                  </a:lnTo>
                  <a:lnTo>
                    <a:pt x="184" y="506"/>
                  </a:lnTo>
                  <a:lnTo>
                    <a:pt x="184" y="504"/>
                  </a:lnTo>
                  <a:lnTo>
                    <a:pt x="184" y="504"/>
                  </a:lnTo>
                  <a:lnTo>
                    <a:pt x="184" y="504"/>
                  </a:lnTo>
                  <a:lnTo>
                    <a:pt x="184" y="501"/>
                  </a:lnTo>
                  <a:lnTo>
                    <a:pt x="184" y="501"/>
                  </a:lnTo>
                  <a:lnTo>
                    <a:pt x="184" y="497"/>
                  </a:lnTo>
                  <a:lnTo>
                    <a:pt x="182" y="497"/>
                  </a:lnTo>
                  <a:lnTo>
                    <a:pt x="180" y="492"/>
                  </a:lnTo>
                  <a:lnTo>
                    <a:pt x="180" y="492"/>
                  </a:lnTo>
                  <a:lnTo>
                    <a:pt x="180" y="489"/>
                  </a:lnTo>
                  <a:lnTo>
                    <a:pt x="180" y="487"/>
                  </a:lnTo>
                  <a:lnTo>
                    <a:pt x="180" y="487"/>
                  </a:lnTo>
                  <a:lnTo>
                    <a:pt x="177" y="487"/>
                  </a:lnTo>
                  <a:lnTo>
                    <a:pt x="175" y="487"/>
                  </a:lnTo>
                  <a:lnTo>
                    <a:pt x="175" y="487"/>
                  </a:lnTo>
                  <a:lnTo>
                    <a:pt x="175" y="485"/>
                  </a:lnTo>
                  <a:lnTo>
                    <a:pt x="175" y="485"/>
                  </a:lnTo>
                  <a:lnTo>
                    <a:pt x="175" y="485"/>
                  </a:lnTo>
                  <a:lnTo>
                    <a:pt x="175" y="482"/>
                  </a:lnTo>
                  <a:lnTo>
                    <a:pt x="175" y="482"/>
                  </a:lnTo>
                  <a:lnTo>
                    <a:pt x="175" y="482"/>
                  </a:lnTo>
                  <a:lnTo>
                    <a:pt x="175" y="480"/>
                  </a:lnTo>
                  <a:lnTo>
                    <a:pt x="175" y="480"/>
                  </a:lnTo>
                  <a:lnTo>
                    <a:pt x="173" y="480"/>
                  </a:lnTo>
                  <a:lnTo>
                    <a:pt x="173" y="478"/>
                  </a:lnTo>
                  <a:lnTo>
                    <a:pt x="173" y="478"/>
                  </a:lnTo>
                  <a:lnTo>
                    <a:pt x="173" y="475"/>
                  </a:lnTo>
                  <a:lnTo>
                    <a:pt x="170" y="475"/>
                  </a:lnTo>
                  <a:lnTo>
                    <a:pt x="170" y="473"/>
                  </a:lnTo>
                  <a:lnTo>
                    <a:pt x="168" y="471"/>
                  </a:lnTo>
                  <a:lnTo>
                    <a:pt x="168" y="471"/>
                  </a:lnTo>
                  <a:lnTo>
                    <a:pt x="168" y="471"/>
                  </a:lnTo>
                  <a:lnTo>
                    <a:pt x="168" y="468"/>
                  </a:lnTo>
                  <a:lnTo>
                    <a:pt x="168" y="468"/>
                  </a:lnTo>
                  <a:lnTo>
                    <a:pt x="168" y="466"/>
                  </a:lnTo>
                  <a:lnTo>
                    <a:pt x="165" y="466"/>
                  </a:lnTo>
                  <a:lnTo>
                    <a:pt x="165" y="463"/>
                  </a:lnTo>
                  <a:lnTo>
                    <a:pt x="163" y="463"/>
                  </a:lnTo>
                  <a:lnTo>
                    <a:pt x="163" y="463"/>
                  </a:lnTo>
                  <a:lnTo>
                    <a:pt x="163" y="463"/>
                  </a:lnTo>
                  <a:lnTo>
                    <a:pt x="163" y="461"/>
                  </a:lnTo>
                  <a:lnTo>
                    <a:pt x="163" y="461"/>
                  </a:lnTo>
                  <a:lnTo>
                    <a:pt x="163" y="459"/>
                  </a:lnTo>
                  <a:lnTo>
                    <a:pt x="165" y="456"/>
                  </a:lnTo>
                  <a:lnTo>
                    <a:pt x="165" y="454"/>
                  </a:lnTo>
                  <a:lnTo>
                    <a:pt x="165" y="454"/>
                  </a:lnTo>
                  <a:lnTo>
                    <a:pt x="163" y="454"/>
                  </a:lnTo>
                  <a:lnTo>
                    <a:pt x="161" y="452"/>
                  </a:lnTo>
                  <a:lnTo>
                    <a:pt x="161" y="449"/>
                  </a:lnTo>
                  <a:lnTo>
                    <a:pt x="161" y="449"/>
                  </a:lnTo>
                  <a:lnTo>
                    <a:pt x="161" y="447"/>
                  </a:lnTo>
                  <a:lnTo>
                    <a:pt x="161" y="447"/>
                  </a:lnTo>
                  <a:lnTo>
                    <a:pt x="161" y="447"/>
                  </a:lnTo>
                  <a:lnTo>
                    <a:pt x="161" y="447"/>
                  </a:lnTo>
                  <a:lnTo>
                    <a:pt x="161" y="444"/>
                  </a:lnTo>
                  <a:lnTo>
                    <a:pt x="163" y="444"/>
                  </a:lnTo>
                  <a:lnTo>
                    <a:pt x="163" y="444"/>
                  </a:lnTo>
                  <a:lnTo>
                    <a:pt x="163" y="442"/>
                  </a:lnTo>
                  <a:lnTo>
                    <a:pt x="163" y="440"/>
                  </a:lnTo>
                  <a:lnTo>
                    <a:pt x="163" y="440"/>
                  </a:lnTo>
                  <a:lnTo>
                    <a:pt x="163" y="440"/>
                  </a:lnTo>
                  <a:lnTo>
                    <a:pt x="163" y="440"/>
                  </a:lnTo>
                  <a:lnTo>
                    <a:pt x="163" y="437"/>
                  </a:lnTo>
                  <a:lnTo>
                    <a:pt x="158" y="437"/>
                  </a:lnTo>
                  <a:lnTo>
                    <a:pt x="158" y="435"/>
                  </a:lnTo>
                  <a:lnTo>
                    <a:pt x="158" y="435"/>
                  </a:lnTo>
                  <a:lnTo>
                    <a:pt x="158" y="435"/>
                  </a:lnTo>
                  <a:lnTo>
                    <a:pt x="158" y="433"/>
                  </a:lnTo>
                  <a:lnTo>
                    <a:pt x="161" y="433"/>
                  </a:lnTo>
                  <a:lnTo>
                    <a:pt x="161" y="430"/>
                  </a:lnTo>
                  <a:lnTo>
                    <a:pt x="161" y="430"/>
                  </a:lnTo>
                  <a:lnTo>
                    <a:pt x="161" y="430"/>
                  </a:lnTo>
                  <a:lnTo>
                    <a:pt x="161" y="428"/>
                  </a:lnTo>
                  <a:lnTo>
                    <a:pt x="161" y="428"/>
                  </a:lnTo>
                  <a:lnTo>
                    <a:pt x="161" y="428"/>
                  </a:lnTo>
                  <a:lnTo>
                    <a:pt x="161" y="426"/>
                  </a:lnTo>
                  <a:lnTo>
                    <a:pt x="161" y="426"/>
                  </a:lnTo>
                  <a:lnTo>
                    <a:pt x="158" y="426"/>
                  </a:lnTo>
                  <a:lnTo>
                    <a:pt x="154" y="423"/>
                  </a:lnTo>
                  <a:lnTo>
                    <a:pt x="154" y="423"/>
                  </a:lnTo>
                  <a:lnTo>
                    <a:pt x="154" y="421"/>
                  </a:lnTo>
                  <a:lnTo>
                    <a:pt x="154" y="421"/>
                  </a:lnTo>
                  <a:lnTo>
                    <a:pt x="154" y="421"/>
                  </a:lnTo>
                  <a:lnTo>
                    <a:pt x="154" y="418"/>
                  </a:lnTo>
                  <a:lnTo>
                    <a:pt x="151" y="416"/>
                  </a:lnTo>
                  <a:lnTo>
                    <a:pt x="147" y="414"/>
                  </a:lnTo>
                  <a:lnTo>
                    <a:pt x="147" y="414"/>
                  </a:lnTo>
                  <a:lnTo>
                    <a:pt x="144" y="414"/>
                  </a:lnTo>
                  <a:lnTo>
                    <a:pt x="144" y="414"/>
                  </a:lnTo>
                  <a:lnTo>
                    <a:pt x="144" y="414"/>
                  </a:lnTo>
                  <a:lnTo>
                    <a:pt x="144" y="414"/>
                  </a:lnTo>
                  <a:lnTo>
                    <a:pt x="144" y="414"/>
                  </a:lnTo>
                  <a:lnTo>
                    <a:pt x="144" y="416"/>
                  </a:lnTo>
                  <a:lnTo>
                    <a:pt x="144" y="416"/>
                  </a:lnTo>
                  <a:lnTo>
                    <a:pt x="144" y="416"/>
                  </a:lnTo>
                  <a:lnTo>
                    <a:pt x="144" y="416"/>
                  </a:lnTo>
                  <a:lnTo>
                    <a:pt x="144" y="418"/>
                  </a:lnTo>
                  <a:lnTo>
                    <a:pt x="144" y="418"/>
                  </a:lnTo>
                  <a:lnTo>
                    <a:pt x="144" y="418"/>
                  </a:lnTo>
                  <a:lnTo>
                    <a:pt x="144" y="418"/>
                  </a:lnTo>
                  <a:lnTo>
                    <a:pt x="142" y="418"/>
                  </a:lnTo>
                  <a:lnTo>
                    <a:pt x="139" y="418"/>
                  </a:lnTo>
                  <a:lnTo>
                    <a:pt x="139" y="421"/>
                  </a:lnTo>
                  <a:lnTo>
                    <a:pt x="139" y="421"/>
                  </a:lnTo>
                  <a:lnTo>
                    <a:pt x="139" y="421"/>
                  </a:lnTo>
                  <a:lnTo>
                    <a:pt x="137" y="421"/>
                  </a:lnTo>
                  <a:lnTo>
                    <a:pt x="137" y="421"/>
                  </a:lnTo>
                  <a:lnTo>
                    <a:pt x="137" y="423"/>
                  </a:lnTo>
                  <a:lnTo>
                    <a:pt x="137" y="423"/>
                  </a:lnTo>
                  <a:lnTo>
                    <a:pt x="137" y="423"/>
                  </a:lnTo>
                  <a:lnTo>
                    <a:pt x="135" y="423"/>
                  </a:lnTo>
                  <a:lnTo>
                    <a:pt x="135" y="426"/>
                  </a:lnTo>
                  <a:lnTo>
                    <a:pt x="135" y="426"/>
                  </a:lnTo>
                  <a:lnTo>
                    <a:pt x="132" y="426"/>
                  </a:lnTo>
                  <a:lnTo>
                    <a:pt x="132" y="426"/>
                  </a:lnTo>
                  <a:lnTo>
                    <a:pt x="132" y="428"/>
                  </a:lnTo>
                  <a:lnTo>
                    <a:pt x="132" y="428"/>
                  </a:lnTo>
                  <a:lnTo>
                    <a:pt x="132" y="428"/>
                  </a:lnTo>
                  <a:lnTo>
                    <a:pt x="128" y="428"/>
                  </a:lnTo>
                  <a:lnTo>
                    <a:pt x="125" y="430"/>
                  </a:lnTo>
                  <a:lnTo>
                    <a:pt x="125" y="430"/>
                  </a:lnTo>
                  <a:lnTo>
                    <a:pt x="125" y="430"/>
                  </a:lnTo>
                  <a:lnTo>
                    <a:pt x="123" y="430"/>
                  </a:lnTo>
                  <a:lnTo>
                    <a:pt x="123" y="430"/>
                  </a:lnTo>
                  <a:lnTo>
                    <a:pt x="121" y="430"/>
                  </a:lnTo>
                  <a:lnTo>
                    <a:pt x="121" y="430"/>
                  </a:lnTo>
                  <a:lnTo>
                    <a:pt x="121" y="430"/>
                  </a:lnTo>
                  <a:lnTo>
                    <a:pt x="121" y="430"/>
                  </a:lnTo>
                  <a:lnTo>
                    <a:pt x="121" y="430"/>
                  </a:lnTo>
                  <a:lnTo>
                    <a:pt x="118" y="433"/>
                  </a:lnTo>
                  <a:lnTo>
                    <a:pt x="118" y="435"/>
                  </a:lnTo>
                  <a:lnTo>
                    <a:pt x="118" y="435"/>
                  </a:lnTo>
                  <a:lnTo>
                    <a:pt x="118" y="435"/>
                  </a:lnTo>
                  <a:lnTo>
                    <a:pt x="116" y="435"/>
                  </a:lnTo>
                  <a:lnTo>
                    <a:pt x="113" y="435"/>
                  </a:lnTo>
                  <a:lnTo>
                    <a:pt x="113" y="435"/>
                  </a:lnTo>
                  <a:lnTo>
                    <a:pt x="113" y="435"/>
                  </a:lnTo>
                  <a:lnTo>
                    <a:pt x="111" y="435"/>
                  </a:lnTo>
                  <a:lnTo>
                    <a:pt x="111" y="435"/>
                  </a:lnTo>
                  <a:lnTo>
                    <a:pt x="109" y="435"/>
                  </a:lnTo>
                  <a:lnTo>
                    <a:pt x="109" y="435"/>
                  </a:lnTo>
                  <a:lnTo>
                    <a:pt x="109" y="433"/>
                  </a:lnTo>
                  <a:lnTo>
                    <a:pt x="106" y="430"/>
                  </a:lnTo>
                  <a:lnTo>
                    <a:pt x="104" y="430"/>
                  </a:lnTo>
                  <a:lnTo>
                    <a:pt x="104" y="430"/>
                  </a:lnTo>
                  <a:lnTo>
                    <a:pt x="104" y="428"/>
                  </a:lnTo>
                  <a:lnTo>
                    <a:pt x="104" y="428"/>
                  </a:lnTo>
                  <a:lnTo>
                    <a:pt x="104" y="428"/>
                  </a:lnTo>
                  <a:lnTo>
                    <a:pt x="102" y="426"/>
                  </a:lnTo>
                  <a:lnTo>
                    <a:pt x="99" y="426"/>
                  </a:lnTo>
                  <a:lnTo>
                    <a:pt x="97" y="423"/>
                  </a:lnTo>
                  <a:lnTo>
                    <a:pt x="95" y="423"/>
                  </a:lnTo>
                  <a:lnTo>
                    <a:pt x="92" y="423"/>
                  </a:lnTo>
                  <a:lnTo>
                    <a:pt x="92" y="423"/>
                  </a:lnTo>
                  <a:lnTo>
                    <a:pt x="92" y="421"/>
                  </a:lnTo>
                  <a:lnTo>
                    <a:pt x="95" y="421"/>
                  </a:lnTo>
                  <a:lnTo>
                    <a:pt x="95" y="421"/>
                  </a:lnTo>
                  <a:lnTo>
                    <a:pt x="95" y="418"/>
                  </a:lnTo>
                  <a:lnTo>
                    <a:pt x="95" y="418"/>
                  </a:lnTo>
                  <a:lnTo>
                    <a:pt x="95" y="418"/>
                  </a:lnTo>
                  <a:lnTo>
                    <a:pt x="95" y="416"/>
                  </a:lnTo>
                  <a:lnTo>
                    <a:pt x="95" y="416"/>
                  </a:lnTo>
                  <a:lnTo>
                    <a:pt x="95" y="416"/>
                  </a:lnTo>
                  <a:lnTo>
                    <a:pt x="95" y="414"/>
                  </a:lnTo>
                  <a:lnTo>
                    <a:pt x="97" y="414"/>
                  </a:lnTo>
                  <a:lnTo>
                    <a:pt x="99" y="411"/>
                  </a:lnTo>
                  <a:lnTo>
                    <a:pt x="99" y="411"/>
                  </a:lnTo>
                  <a:lnTo>
                    <a:pt x="99" y="411"/>
                  </a:lnTo>
                  <a:lnTo>
                    <a:pt x="99" y="411"/>
                  </a:lnTo>
                  <a:lnTo>
                    <a:pt x="99" y="411"/>
                  </a:lnTo>
                  <a:lnTo>
                    <a:pt x="99" y="409"/>
                  </a:lnTo>
                  <a:lnTo>
                    <a:pt x="99" y="409"/>
                  </a:lnTo>
                  <a:lnTo>
                    <a:pt x="99" y="409"/>
                  </a:lnTo>
                  <a:lnTo>
                    <a:pt x="99" y="407"/>
                  </a:lnTo>
                  <a:lnTo>
                    <a:pt x="99" y="407"/>
                  </a:lnTo>
                  <a:lnTo>
                    <a:pt x="99" y="404"/>
                  </a:lnTo>
                  <a:lnTo>
                    <a:pt x="97" y="402"/>
                  </a:lnTo>
                  <a:lnTo>
                    <a:pt x="97" y="402"/>
                  </a:lnTo>
                  <a:lnTo>
                    <a:pt x="97" y="402"/>
                  </a:lnTo>
                  <a:lnTo>
                    <a:pt x="97" y="400"/>
                  </a:lnTo>
                  <a:lnTo>
                    <a:pt x="97" y="400"/>
                  </a:lnTo>
                  <a:lnTo>
                    <a:pt x="95" y="397"/>
                  </a:lnTo>
                  <a:lnTo>
                    <a:pt x="97" y="397"/>
                  </a:lnTo>
                  <a:lnTo>
                    <a:pt x="97" y="397"/>
                  </a:lnTo>
                  <a:lnTo>
                    <a:pt x="97" y="395"/>
                  </a:lnTo>
                  <a:lnTo>
                    <a:pt x="97" y="395"/>
                  </a:lnTo>
                  <a:lnTo>
                    <a:pt x="99" y="395"/>
                  </a:lnTo>
                  <a:lnTo>
                    <a:pt x="99" y="395"/>
                  </a:lnTo>
                  <a:lnTo>
                    <a:pt x="99" y="392"/>
                  </a:lnTo>
                  <a:lnTo>
                    <a:pt x="102" y="392"/>
                  </a:lnTo>
                  <a:lnTo>
                    <a:pt x="102" y="390"/>
                  </a:lnTo>
                  <a:lnTo>
                    <a:pt x="102" y="390"/>
                  </a:lnTo>
                  <a:lnTo>
                    <a:pt x="102" y="390"/>
                  </a:lnTo>
                  <a:lnTo>
                    <a:pt x="102" y="390"/>
                  </a:lnTo>
                  <a:lnTo>
                    <a:pt x="104" y="390"/>
                  </a:lnTo>
                  <a:lnTo>
                    <a:pt x="104" y="390"/>
                  </a:lnTo>
                  <a:lnTo>
                    <a:pt x="106" y="390"/>
                  </a:lnTo>
                  <a:lnTo>
                    <a:pt x="109" y="390"/>
                  </a:lnTo>
                  <a:lnTo>
                    <a:pt x="109" y="390"/>
                  </a:lnTo>
                  <a:lnTo>
                    <a:pt x="109" y="390"/>
                  </a:lnTo>
                  <a:lnTo>
                    <a:pt x="111" y="388"/>
                  </a:lnTo>
                  <a:lnTo>
                    <a:pt x="111" y="388"/>
                  </a:lnTo>
                  <a:lnTo>
                    <a:pt x="111" y="385"/>
                  </a:lnTo>
                  <a:lnTo>
                    <a:pt x="111" y="385"/>
                  </a:lnTo>
                  <a:lnTo>
                    <a:pt x="111" y="383"/>
                  </a:lnTo>
                  <a:lnTo>
                    <a:pt x="111" y="381"/>
                  </a:lnTo>
                  <a:lnTo>
                    <a:pt x="111" y="381"/>
                  </a:lnTo>
                  <a:lnTo>
                    <a:pt x="111" y="381"/>
                  </a:lnTo>
                  <a:lnTo>
                    <a:pt x="111" y="381"/>
                  </a:lnTo>
                  <a:lnTo>
                    <a:pt x="111" y="378"/>
                  </a:lnTo>
                  <a:lnTo>
                    <a:pt x="111" y="378"/>
                  </a:lnTo>
                  <a:lnTo>
                    <a:pt x="111" y="376"/>
                  </a:lnTo>
                  <a:lnTo>
                    <a:pt x="113" y="376"/>
                  </a:lnTo>
                  <a:lnTo>
                    <a:pt x="113" y="376"/>
                  </a:lnTo>
                  <a:lnTo>
                    <a:pt x="111" y="373"/>
                  </a:lnTo>
                  <a:lnTo>
                    <a:pt x="111" y="373"/>
                  </a:lnTo>
                  <a:lnTo>
                    <a:pt x="109" y="373"/>
                  </a:lnTo>
                  <a:lnTo>
                    <a:pt x="106" y="371"/>
                  </a:lnTo>
                  <a:lnTo>
                    <a:pt x="106" y="371"/>
                  </a:lnTo>
                  <a:lnTo>
                    <a:pt x="106" y="371"/>
                  </a:lnTo>
                  <a:lnTo>
                    <a:pt x="106" y="369"/>
                  </a:lnTo>
                  <a:lnTo>
                    <a:pt x="106" y="369"/>
                  </a:lnTo>
                  <a:lnTo>
                    <a:pt x="106" y="369"/>
                  </a:lnTo>
                  <a:lnTo>
                    <a:pt x="106" y="366"/>
                  </a:lnTo>
                  <a:lnTo>
                    <a:pt x="106" y="366"/>
                  </a:lnTo>
                  <a:lnTo>
                    <a:pt x="106" y="366"/>
                  </a:lnTo>
                  <a:lnTo>
                    <a:pt x="106" y="364"/>
                  </a:lnTo>
                  <a:lnTo>
                    <a:pt x="106" y="364"/>
                  </a:lnTo>
                  <a:lnTo>
                    <a:pt x="109" y="362"/>
                  </a:lnTo>
                  <a:lnTo>
                    <a:pt x="109" y="362"/>
                  </a:lnTo>
                  <a:lnTo>
                    <a:pt x="109" y="362"/>
                  </a:lnTo>
                  <a:lnTo>
                    <a:pt x="109" y="359"/>
                  </a:lnTo>
                  <a:lnTo>
                    <a:pt x="109" y="359"/>
                  </a:lnTo>
                  <a:lnTo>
                    <a:pt x="109" y="359"/>
                  </a:lnTo>
                  <a:lnTo>
                    <a:pt x="109" y="357"/>
                  </a:lnTo>
                  <a:lnTo>
                    <a:pt x="106" y="355"/>
                  </a:lnTo>
                  <a:lnTo>
                    <a:pt x="106" y="352"/>
                  </a:lnTo>
                  <a:lnTo>
                    <a:pt x="106" y="352"/>
                  </a:lnTo>
                  <a:lnTo>
                    <a:pt x="106" y="352"/>
                  </a:lnTo>
                  <a:lnTo>
                    <a:pt x="106" y="352"/>
                  </a:lnTo>
                  <a:lnTo>
                    <a:pt x="106" y="352"/>
                  </a:lnTo>
                  <a:lnTo>
                    <a:pt x="106" y="350"/>
                  </a:lnTo>
                  <a:lnTo>
                    <a:pt x="109" y="350"/>
                  </a:lnTo>
                  <a:lnTo>
                    <a:pt x="111" y="350"/>
                  </a:lnTo>
                  <a:lnTo>
                    <a:pt x="111" y="350"/>
                  </a:lnTo>
                  <a:lnTo>
                    <a:pt x="111" y="350"/>
                  </a:lnTo>
                  <a:lnTo>
                    <a:pt x="113" y="350"/>
                  </a:lnTo>
                  <a:lnTo>
                    <a:pt x="113" y="350"/>
                  </a:lnTo>
                  <a:lnTo>
                    <a:pt x="113" y="350"/>
                  </a:lnTo>
                  <a:lnTo>
                    <a:pt x="113" y="347"/>
                  </a:lnTo>
                  <a:lnTo>
                    <a:pt x="113" y="347"/>
                  </a:lnTo>
                  <a:lnTo>
                    <a:pt x="113" y="345"/>
                  </a:lnTo>
                  <a:lnTo>
                    <a:pt x="113" y="345"/>
                  </a:lnTo>
                  <a:lnTo>
                    <a:pt x="113" y="343"/>
                  </a:lnTo>
                  <a:lnTo>
                    <a:pt x="113" y="343"/>
                  </a:lnTo>
                  <a:lnTo>
                    <a:pt x="111" y="340"/>
                  </a:lnTo>
                  <a:lnTo>
                    <a:pt x="111" y="340"/>
                  </a:lnTo>
                  <a:lnTo>
                    <a:pt x="111" y="340"/>
                  </a:lnTo>
                  <a:lnTo>
                    <a:pt x="113" y="340"/>
                  </a:lnTo>
                  <a:lnTo>
                    <a:pt x="113" y="338"/>
                  </a:lnTo>
                  <a:lnTo>
                    <a:pt x="113" y="338"/>
                  </a:lnTo>
                  <a:lnTo>
                    <a:pt x="113" y="338"/>
                  </a:lnTo>
                  <a:lnTo>
                    <a:pt x="113" y="338"/>
                  </a:lnTo>
                  <a:lnTo>
                    <a:pt x="113" y="336"/>
                  </a:lnTo>
                  <a:lnTo>
                    <a:pt x="113" y="336"/>
                  </a:lnTo>
                  <a:lnTo>
                    <a:pt x="116" y="333"/>
                  </a:lnTo>
                  <a:lnTo>
                    <a:pt x="118" y="331"/>
                  </a:lnTo>
                  <a:lnTo>
                    <a:pt x="118" y="331"/>
                  </a:lnTo>
                  <a:lnTo>
                    <a:pt x="118" y="331"/>
                  </a:lnTo>
                  <a:lnTo>
                    <a:pt x="118" y="331"/>
                  </a:lnTo>
                  <a:lnTo>
                    <a:pt x="118" y="329"/>
                  </a:lnTo>
                  <a:lnTo>
                    <a:pt x="118" y="326"/>
                  </a:lnTo>
                  <a:lnTo>
                    <a:pt x="118" y="326"/>
                  </a:lnTo>
                  <a:lnTo>
                    <a:pt x="118" y="324"/>
                  </a:lnTo>
                  <a:lnTo>
                    <a:pt x="123" y="321"/>
                  </a:lnTo>
                  <a:lnTo>
                    <a:pt x="123" y="319"/>
                  </a:lnTo>
                  <a:lnTo>
                    <a:pt x="123" y="319"/>
                  </a:lnTo>
                  <a:lnTo>
                    <a:pt x="123" y="319"/>
                  </a:lnTo>
                  <a:lnTo>
                    <a:pt x="123" y="317"/>
                  </a:lnTo>
                  <a:lnTo>
                    <a:pt x="123" y="317"/>
                  </a:lnTo>
                  <a:lnTo>
                    <a:pt x="123" y="317"/>
                  </a:lnTo>
                  <a:lnTo>
                    <a:pt x="123" y="317"/>
                  </a:lnTo>
                  <a:lnTo>
                    <a:pt x="121" y="314"/>
                  </a:lnTo>
                  <a:lnTo>
                    <a:pt x="121" y="314"/>
                  </a:lnTo>
                  <a:lnTo>
                    <a:pt x="121" y="314"/>
                  </a:lnTo>
                  <a:lnTo>
                    <a:pt x="121" y="314"/>
                  </a:lnTo>
                  <a:lnTo>
                    <a:pt x="121" y="312"/>
                  </a:lnTo>
                  <a:lnTo>
                    <a:pt x="121" y="312"/>
                  </a:lnTo>
                  <a:lnTo>
                    <a:pt x="121" y="312"/>
                  </a:lnTo>
                  <a:lnTo>
                    <a:pt x="125" y="312"/>
                  </a:lnTo>
                  <a:lnTo>
                    <a:pt x="125" y="312"/>
                  </a:lnTo>
                  <a:lnTo>
                    <a:pt x="125" y="312"/>
                  </a:lnTo>
                  <a:lnTo>
                    <a:pt x="125" y="312"/>
                  </a:lnTo>
                  <a:lnTo>
                    <a:pt x="125" y="310"/>
                  </a:lnTo>
                  <a:lnTo>
                    <a:pt x="128" y="310"/>
                  </a:lnTo>
                  <a:lnTo>
                    <a:pt x="125" y="310"/>
                  </a:lnTo>
                  <a:lnTo>
                    <a:pt x="125" y="310"/>
                  </a:lnTo>
                  <a:lnTo>
                    <a:pt x="125" y="307"/>
                  </a:lnTo>
                  <a:lnTo>
                    <a:pt x="125" y="307"/>
                  </a:lnTo>
                  <a:lnTo>
                    <a:pt x="125" y="307"/>
                  </a:lnTo>
                  <a:lnTo>
                    <a:pt x="125" y="307"/>
                  </a:lnTo>
                  <a:lnTo>
                    <a:pt x="128" y="305"/>
                  </a:lnTo>
                  <a:lnTo>
                    <a:pt x="128" y="305"/>
                  </a:lnTo>
                  <a:lnTo>
                    <a:pt x="128" y="305"/>
                  </a:lnTo>
                  <a:lnTo>
                    <a:pt x="128" y="302"/>
                  </a:lnTo>
                  <a:lnTo>
                    <a:pt x="128" y="302"/>
                  </a:lnTo>
                  <a:lnTo>
                    <a:pt x="128" y="302"/>
                  </a:lnTo>
                  <a:lnTo>
                    <a:pt x="128" y="302"/>
                  </a:lnTo>
                  <a:lnTo>
                    <a:pt x="128" y="300"/>
                  </a:lnTo>
                  <a:lnTo>
                    <a:pt x="130" y="300"/>
                  </a:lnTo>
                  <a:lnTo>
                    <a:pt x="130" y="298"/>
                  </a:lnTo>
                  <a:lnTo>
                    <a:pt x="130" y="295"/>
                  </a:lnTo>
                  <a:lnTo>
                    <a:pt x="130" y="295"/>
                  </a:lnTo>
                  <a:lnTo>
                    <a:pt x="130" y="295"/>
                  </a:lnTo>
                  <a:lnTo>
                    <a:pt x="130" y="293"/>
                  </a:lnTo>
                  <a:lnTo>
                    <a:pt x="130" y="293"/>
                  </a:lnTo>
                  <a:lnTo>
                    <a:pt x="128" y="293"/>
                  </a:lnTo>
                  <a:lnTo>
                    <a:pt x="128" y="293"/>
                  </a:lnTo>
                  <a:lnTo>
                    <a:pt x="128" y="293"/>
                  </a:lnTo>
                  <a:lnTo>
                    <a:pt x="121" y="293"/>
                  </a:lnTo>
                  <a:lnTo>
                    <a:pt x="121" y="293"/>
                  </a:lnTo>
                  <a:lnTo>
                    <a:pt x="118" y="295"/>
                  </a:lnTo>
                  <a:lnTo>
                    <a:pt x="118" y="295"/>
                  </a:lnTo>
                  <a:lnTo>
                    <a:pt x="116" y="295"/>
                  </a:lnTo>
                  <a:lnTo>
                    <a:pt x="116" y="295"/>
                  </a:lnTo>
                  <a:lnTo>
                    <a:pt x="116" y="295"/>
                  </a:lnTo>
                  <a:lnTo>
                    <a:pt x="113" y="293"/>
                  </a:lnTo>
                  <a:lnTo>
                    <a:pt x="113" y="293"/>
                  </a:lnTo>
                  <a:lnTo>
                    <a:pt x="113" y="293"/>
                  </a:lnTo>
                  <a:lnTo>
                    <a:pt x="111" y="295"/>
                  </a:lnTo>
                  <a:lnTo>
                    <a:pt x="109" y="295"/>
                  </a:lnTo>
                  <a:lnTo>
                    <a:pt x="109" y="295"/>
                  </a:lnTo>
                  <a:lnTo>
                    <a:pt x="106" y="293"/>
                  </a:lnTo>
                  <a:lnTo>
                    <a:pt x="106" y="293"/>
                  </a:lnTo>
                  <a:lnTo>
                    <a:pt x="104" y="291"/>
                  </a:lnTo>
                  <a:lnTo>
                    <a:pt x="102" y="291"/>
                  </a:lnTo>
                  <a:lnTo>
                    <a:pt x="102" y="291"/>
                  </a:lnTo>
                  <a:lnTo>
                    <a:pt x="102" y="288"/>
                  </a:lnTo>
                  <a:lnTo>
                    <a:pt x="102" y="288"/>
                  </a:lnTo>
                  <a:lnTo>
                    <a:pt x="102" y="288"/>
                  </a:lnTo>
                  <a:lnTo>
                    <a:pt x="102" y="288"/>
                  </a:lnTo>
                  <a:lnTo>
                    <a:pt x="104" y="286"/>
                  </a:lnTo>
                  <a:lnTo>
                    <a:pt x="104" y="286"/>
                  </a:lnTo>
                  <a:lnTo>
                    <a:pt x="104" y="284"/>
                  </a:lnTo>
                  <a:lnTo>
                    <a:pt x="104" y="284"/>
                  </a:lnTo>
                  <a:lnTo>
                    <a:pt x="104" y="284"/>
                  </a:lnTo>
                  <a:lnTo>
                    <a:pt x="102" y="281"/>
                  </a:lnTo>
                  <a:lnTo>
                    <a:pt x="99" y="281"/>
                  </a:lnTo>
                  <a:lnTo>
                    <a:pt x="99" y="281"/>
                  </a:lnTo>
                  <a:lnTo>
                    <a:pt x="99" y="281"/>
                  </a:lnTo>
                  <a:lnTo>
                    <a:pt x="99" y="281"/>
                  </a:lnTo>
                  <a:lnTo>
                    <a:pt x="97" y="281"/>
                  </a:lnTo>
                  <a:lnTo>
                    <a:pt x="97" y="281"/>
                  </a:lnTo>
                  <a:lnTo>
                    <a:pt x="95" y="284"/>
                  </a:lnTo>
                  <a:lnTo>
                    <a:pt x="92" y="284"/>
                  </a:lnTo>
                  <a:lnTo>
                    <a:pt x="92" y="284"/>
                  </a:lnTo>
                  <a:lnTo>
                    <a:pt x="92" y="284"/>
                  </a:lnTo>
                  <a:lnTo>
                    <a:pt x="92" y="284"/>
                  </a:lnTo>
                  <a:lnTo>
                    <a:pt x="92" y="281"/>
                  </a:lnTo>
                  <a:lnTo>
                    <a:pt x="92" y="281"/>
                  </a:lnTo>
                  <a:lnTo>
                    <a:pt x="92" y="279"/>
                  </a:lnTo>
                  <a:lnTo>
                    <a:pt x="92" y="279"/>
                  </a:lnTo>
                  <a:lnTo>
                    <a:pt x="92" y="276"/>
                  </a:lnTo>
                  <a:lnTo>
                    <a:pt x="92" y="276"/>
                  </a:lnTo>
                  <a:lnTo>
                    <a:pt x="92" y="276"/>
                  </a:lnTo>
                  <a:lnTo>
                    <a:pt x="92" y="276"/>
                  </a:lnTo>
                  <a:lnTo>
                    <a:pt x="90" y="274"/>
                  </a:lnTo>
                  <a:lnTo>
                    <a:pt x="87" y="274"/>
                  </a:lnTo>
                  <a:lnTo>
                    <a:pt x="87" y="272"/>
                  </a:lnTo>
                  <a:lnTo>
                    <a:pt x="85" y="272"/>
                  </a:lnTo>
                  <a:lnTo>
                    <a:pt x="85" y="269"/>
                  </a:lnTo>
                  <a:lnTo>
                    <a:pt x="83" y="269"/>
                  </a:lnTo>
                  <a:lnTo>
                    <a:pt x="80" y="267"/>
                  </a:lnTo>
                  <a:lnTo>
                    <a:pt x="80" y="267"/>
                  </a:lnTo>
                  <a:lnTo>
                    <a:pt x="80" y="265"/>
                  </a:lnTo>
                  <a:lnTo>
                    <a:pt x="80" y="265"/>
                  </a:lnTo>
                  <a:lnTo>
                    <a:pt x="80" y="262"/>
                  </a:lnTo>
                  <a:lnTo>
                    <a:pt x="80" y="260"/>
                  </a:lnTo>
                  <a:lnTo>
                    <a:pt x="80" y="260"/>
                  </a:lnTo>
                  <a:lnTo>
                    <a:pt x="80" y="260"/>
                  </a:lnTo>
                  <a:lnTo>
                    <a:pt x="80" y="258"/>
                  </a:lnTo>
                  <a:lnTo>
                    <a:pt x="80" y="258"/>
                  </a:lnTo>
                  <a:lnTo>
                    <a:pt x="80" y="258"/>
                  </a:lnTo>
                  <a:lnTo>
                    <a:pt x="80" y="258"/>
                  </a:lnTo>
                  <a:lnTo>
                    <a:pt x="78" y="255"/>
                  </a:lnTo>
                  <a:lnTo>
                    <a:pt x="78" y="255"/>
                  </a:lnTo>
                  <a:lnTo>
                    <a:pt x="78" y="253"/>
                  </a:lnTo>
                  <a:lnTo>
                    <a:pt x="76" y="250"/>
                  </a:lnTo>
                  <a:lnTo>
                    <a:pt x="76" y="250"/>
                  </a:lnTo>
                  <a:lnTo>
                    <a:pt x="76" y="248"/>
                  </a:lnTo>
                  <a:lnTo>
                    <a:pt x="73" y="248"/>
                  </a:lnTo>
                  <a:lnTo>
                    <a:pt x="71" y="248"/>
                  </a:lnTo>
                  <a:lnTo>
                    <a:pt x="71" y="248"/>
                  </a:lnTo>
                  <a:lnTo>
                    <a:pt x="71" y="246"/>
                  </a:lnTo>
                  <a:lnTo>
                    <a:pt x="71" y="246"/>
                  </a:lnTo>
                  <a:lnTo>
                    <a:pt x="71" y="246"/>
                  </a:lnTo>
                  <a:lnTo>
                    <a:pt x="71" y="243"/>
                  </a:lnTo>
                  <a:lnTo>
                    <a:pt x="71" y="243"/>
                  </a:lnTo>
                  <a:lnTo>
                    <a:pt x="64" y="234"/>
                  </a:lnTo>
                  <a:lnTo>
                    <a:pt x="61" y="231"/>
                  </a:lnTo>
                  <a:lnTo>
                    <a:pt x="61" y="227"/>
                  </a:lnTo>
                  <a:lnTo>
                    <a:pt x="59" y="227"/>
                  </a:lnTo>
                  <a:lnTo>
                    <a:pt x="57" y="224"/>
                  </a:lnTo>
                  <a:lnTo>
                    <a:pt x="57" y="224"/>
                  </a:lnTo>
                  <a:lnTo>
                    <a:pt x="57" y="222"/>
                  </a:lnTo>
                  <a:lnTo>
                    <a:pt x="57" y="222"/>
                  </a:lnTo>
                  <a:lnTo>
                    <a:pt x="54" y="222"/>
                  </a:lnTo>
                  <a:lnTo>
                    <a:pt x="54" y="222"/>
                  </a:lnTo>
                  <a:lnTo>
                    <a:pt x="54" y="220"/>
                  </a:lnTo>
                  <a:lnTo>
                    <a:pt x="54" y="220"/>
                  </a:lnTo>
                  <a:lnTo>
                    <a:pt x="54" y="217"/>
                  </a:lnTo>
                  <a:lnTo>
                    <a:pt x="54" y="217"/>
                  </a:lnTo>
                  <a:lnTo>
                    <a:pt x="52" y="217"/>
                  </a:lnTo>
                  <a:lnTo>
                    <a:pt x="52" y="217"/>
                  </a:lnTo>
                  <a:lnTo>
                    <a:pt x="52" y="215"/>
                  </a:lnTo>
                  <a:lnTo>
                    <a:pt x="52" y="215"/>
                  </a:lnTo>
                  <a:lnTo>
                    <a:pt x="50" y="213"/>
                  </a:lnTo>
                  <a:lnTo>
                    <a:pt x="50" y="213"/>
                  </a:lnTo>
                  <a:lnTo>
                    <a:pt x="50" y="210"/>
                  </a:lnTo>
                  <a:lnTo>
                    <a:pt x="42" y="208"/>
                  </a:lnTo>
                  <a:lnTo>
                    <a:pt x="38" y="205"/>
                  </a:lnTo>
                  <a:lnTo>
                    <a:pt x="35" y="205"/>
                  </a:lnTo>
                  <a:lnTo>
                    <a:pt x="35" y="205"/>
                  </a:lnTo>
                  <a:lnTo>
                    <a:pt x="35" y="203"/>
                  </a:lnTo>
                  <a:lnTo>
                    <a:pt x="35" y="203"/>
                  </a:lnTo>
                  <a:lnTo>
                    <a:pt x="33" y="201"/>
                  </a:lnTo>
                  <a:lnTo>
                    <a:pt x="33" y="198"/>
                  </a:lnTo>
                  <a:lnTo>
                    <a:pt x="31" y="194"/>
                  </a:lnTo>
                  <a:lnTo>
                    <a:pt x="31" y="194"/>
                  </a:lnTo>
                  <a:lnTo>
                    <a:pt x="24" y="189"/>
                  </a:lnTo>
                  <a:lnTo>
                    <a:pt x="21" y="187"/>
                  </a:lnTo>
                  <a:lnTo>
                    <a:pt x="19" y="187"/>
                  </a:lnTo>
                  <a:lnTo>
                    <a:pt x="19" y="187"/>
                  </a:lnTo>
                  <a:lnTo>
                    <a:pt x="19" y="184"/>
                  </a:lnTo>
                  <a:lnTo>
                    <a:pt x="19" y="184"/>
                  </a:lnTo>
                  <a:lnTo>
                    <a:pt x="19" y="184"/>
                  </a:lnTo>
                  <a:lnTo>
                    <a:pt x="19" y="184"/>
                  </a:lnTo>
                  <a:lnTo>
                    <a:pt x="19" y="184"/>
                  </a:lnTo>
                  <a:lnTo>
                    <a:pt x="21" y="184"/>
                  </a:lnTo>
                  <a:lnTo>
                    <a:pt x="24" y="184"/>
                  </a:lnTo>
                  <a:lnTo>
                    <a:pt x="26" y="184"/>
                  </a:lnTo>
                  <a:lnTo>
                    <a:pt x="26" y="184"/>
                  </a:lnTo>
                  <a:lnTo>
                    <a:pt x="26" y="184"/>
                  </a:lnTo>
                  <a:lnTo>
                    <a:pt x="26" y="184"/>
                  </a:lnTo>
                  <a:lnTo>
                    <a:pt x="26" y="182"/>
                  </a:lnTo>
                  <a:lnTo>
                    <a:pt x="26" y="182"/>
                  </a:lnTo>
                  <a:lnTo>
                    <a:pt x="26" y="182"/>
                  </a:lnTo>
                  <a:lnTo>
                    <a:pt x="24" y="179"/>
                  </a:lnTo>
                  <a:lnTo>
                    <a:pt x="24" y="179"/>
                  </a:lnTo>
                  <a:lnTo>
                    <a:pt x="24" y="179"/>
                  </a:lnTo>
                  <a:lnTo>
                    <a:pt x="24" y="177"/>
                  </a:lnTo>
                  <a:lnTo>
                    <a:pt x="24" y="175"/>
                  </a:lnTo>
                  <a:lnTo>
                    <a:pt x="24" y="175"/>
                  </a:lnTo>
                  <a:lnTo>
                    <a:pt x="21" y="172"/>
                  </a:lnTo>
                  <a:lnTo>
                    <a:pt x="19" y="172"/>
                  </a:lnTo>
                  <a:lnTo>
                    <a:pt x="19" y="172"/>
                  </a:lnTo>
                  <a:lnTo>
                    <a:pt x="21" y="172"/>
                  </a:lnTo>
                  <a:lnTo>
                    <a:pt x="21" y="170"/>
                  </a:lnTo>
                  <a:lnTo>
                    <a:pt x="24" y="170"/>
                  </a:lnTo>
                  <a:lnTo>
                    <a:pt x="24" y="170"/>
                  </a:lnTo>
                  <a:lnTo>
                    <a:pt x="24" y="170"/>
                  </a:lnTo>
                  <a:lnTo>
                    <a:pt x="24" y="170"/>
                  </a:lnTo>
                  <a:lnTo>
                    <a:pt x="26" y="168"/>
                  </a:lnTo>
                  <a:lnTo>
                    <a:pt x="26" y="168"/>
                  </a:lnTo>
                  <a:lnTo>
                    <a:pt x="26" y="165"/>
                  </a:lnTo>
                  <a:lnTo>
                    <a:pt x="26" y="165"/>
                  </a:lnTo>
                  <a:lnTo>
                    <a:pt x="24" y="160"/>
                  </a:lnTo>
                  <a:lnTo>
                    <a:pt x="24" y="160"/>
                  </a:lnTo>
                  <a:lnTo>
                    <a:pt x="24" y="158"/>
                  </a:lnTo>
                  <a:lnTo>
                    <a:pt x="24" y="156"/>
                  </a:lnTo>
                  <a:lnTo>
                    <a:pt x="24" y="156"/>
                  </a:lnTo>
                  <a:lnTo>
                    <a:pt x="24" y="153"/>
                  </a:lnTo>
                  <a:lnTo>
                    <a:pt x="24" y="153"/>
                  </a:lnTo>
                  <a:lnTo>
                    <a:pt x="21" y="151"/>
                  </a:lnTo>
                  <a:lnTo>
                    <a:pt x="19" y="151"/>
                  </a:lnTo>
                  <a:lnTo>
                    <a:pt x="19" y="151"/>
                  </a:lnTo>
                  <a:lnTo>
                    <a:pt x="19" y="149"/>
                  </a:lnTo>
                  <a:lnTo>
                    <a:pt x="19" y="149"/>
                  </a:lnTo>
                  <a:lnTo>
                    <a:pt x="19" y="149"/>
                  </a:lnTo>
                  <a:lnTo>
                    <a:pt x="16" y="146"/>
                  </a:lnTo>
                  <a:lnTo>
                    <a:pt x="16" y="146"/>
                  </a:lnTo>
                  <a:lnTo>
                    <a:pt x="16" y="144"/>
                  </a:lnTo>
                  <a:lnTo>
                    <a:pt x="14" y="139"/>
                  </a:lnTo>
                  <a:lnTo>
                    <a:pt x="14" y="137"/>
                  </a:lnTo>
                  <a:lnTo>
                    <a:pt x="14" y="137"/>
                  </a:lnTo>
                  <a:lnTo>
                    <a:pt x="14" y="137"/>
                  </a:lnTo>
                  <a:lnTo>
                    <a:pt x="12" y="134"/>
                  </a:lnTo>
                  <a:lnTo>
                    <a:pt x="12" y="134"/>
                  </a:lnTo>
                  <a:lnTo>
                    <a:pt x="9" y="132"/>
                  </a:lnTo>
                  <a:lnTo>
                    <a:pt x="9" y="132"/>
                  </a:lnTo>
                  <a:lnTo>
                    <a:pt x="9" y="130"/>
                  </a:lnTo>
                  <a:lnTo>
                    <a:pt x="7" y="130"/>
                  </a:lnTo>
                  <a:lnTo>
                    <a:pt x="7" y="130"/>
                  </a:lnTo>
                  <a:lnTo>
                    <a:pt x="7" y="127"/>
                  </a:lnTo>
                  <a:lnTo>
                    <a:pt x="5" y="125"/>
                  </a:lnTo>
                  <a:lnTo>
                    <a:pt x="5" y="123"/>
                  </a:lnTo>
                  <a:lnTo>
                    <a:pt x="2" y="120"/>
                  </a:lnTo>
                  <a:lnTo>
                    <a:pt x="0" y="118"/>
                  </a:lnTo>
                  <a:lnTo>
                    <a:pt x="0" y="116"/>
                  </a:lnTo>
                  <a:lnTo>
                    <a:pt x="0" y="116"/>
                  </a:lnTo>
                  <a:lnTo>
                    <a:pt x="0" y="111"/>
                  </a:lnTo>
                  <a:lnTo>
                    <a:pt x="2" y="97"/>
                  </a:lnTo>
                  <a:lnTo>
                    <a:pt x="5" y="82"/>
                  </a:lnTo>
                  <a:lnTo>
                    <a:pt x="7" y="68"/>
                  </a:lnTo>
                  <a:lnTo>
                    <a:pt x="9" y="54"/>
                  </a:lnTo>
                  <a:lnTo>
                    <a:pt x="12" y="42"/>
                  </a:lnTo>
                  <a:lnTo>
                    <a:pt x="12" y="28"/>
                  </a:lnTo>
                  <a:lnTo>
                    <a:pt x="14" y="14"/>
                  </a:lnTo>
                  <a:lnTo>
                    <a:pt x="16" y="0"/>
                  </a:lnTo>
                  <a:lnTo>
                    <a:pt x="35" y="2"/>
                  </a:lnTo>
                  <a:lnTo>
                    <a:pt x="54" y="4"/>
                  </a:lnTo>
                  <a:lnTo>
                    <a:pt x="73" y="9"/>
                  </a:lnTo>
                  <a:lnTo>
                    <a:pt x="92" y="11"/>
                  </a:lnTo>
                  <a:lnTo>
                    <a:pt x="111" y="14"/>
                  </a:lnTo>
                  <a:lnTo>
                    <a:pt x="130" y="16"/>
                  </a:lnTo>
                  <a:lnTo>
                    <a:pt x="149" y="18"/>
                  </a:lnTo>
                  <a:lnTo>
                    <a:pt x="168" y="21"/>
                  </a:lnTo>
                  <a:lnTo>
                    <a:pt x="187" y="23"/>
                  </a:lnTo>
                  <a:lnTo>
                    <a:pt x="187" y="23"/>
                  </a:lnTo>
                  <a:lnTo>
                    <a:pt x="206" y="26"/>
                  </a:lnTo>
                  <a:lnTo>
                    <a:pt x="225" y="28"/>
                  </a:lnTo>
                  <a:lnTo>
                    <a:pt x="244" y="30"/>
                  </a:lnTo>
                  <a:lnTo>
                    <a:pt x="262" y="33"/>
                  </a:lnTo>
                  <a:lnTo>
                    <a:pt x="281" y="35"/>
                  </a:lnTo>
                  <a:lnTo>
                    <a:pt x="300" y="37"/>
                  </a:lnTo>
                  <a:lnTo>
                    <a:pt x="319" y="40"/>
                  </a:lnTo>
                  <a:lnTo>
                    <a:pt x="338" y="42"/>
                  </a:lnTo>
                  <a:lnTo>
                    <a:pt x="357" y="45"/>
                  </a:lnTo>
                  <a:lnTo>
                    <a:pt x="376" y="45"/>
                  </a:lnTo>
                  <a:lnTo>
                    <a:pt x="395" y="47"/>
                  </a:lnTo>
                  <a:lnTo>
                    <a:pt x="414" y="49"/>
                  </a:lnTo>
                  <a:lnTo>
                    <a:pt x="433" y="52"/>
                  </a:lnTo>
                  <a:lnTo>
                    <a:pt x="452" y="54"/>
                  </a:lnTo>
                  <a:lnTo>
                    <a:pt x="471" y="56"/>
                  </a:lnTo>
                  <a:lnTo>
                    <a:pt x="490" y="56"/>
                  </a:lnTo>
                  <a:lnTo>
                    <a:pt x="508" y="59"/>
                  </a:lnTo>
                  <a:lnTo>
                    <a:pt x="527" y="61"/>
                  </a:lnTo>
                  <a:lnTo>
                    <a:pt x="539" y="61"/>
                  </a:lnTo>
                  <a:lnTo>
                    <a:pt x="546" y="63"/>
                  </a:lnTo>
                  <a:lnTo>
                    <a:pt x="568" y="63"/>
                  </a:lnTo>
                  <a:lnTo>
                    <a:pt x="587" y="66"/>
                  </a:lnTo>
                  <a:lnTo>
                    <a:pt x="605" y="68"/>
                  </a:lnTo>
                  <a:lnTo>
                    <a:pt x="624" y="68"/>
                  </a:lnTo>
                  <a:lnTo>
                    <a:pt x="643" y="71"/>
                  </a:lnTo>
                  <a:lnTo>
                    <a:pt x="662" y="73"/>
                  </a:lnTo>
                  <a:lnTo>
                    <a:pt x="681" y="73"/>
                  </a:lnTo>
                  <a:lnTo>
                    <a:pt x="700" y="75"/>
                  </a:lnTo>
                  <a:lnTo>
                    <a:pt x="719" y="75"/>
                  </a:lnTo>
                  <a:lnTo>
                    <a:pt x="738" y="78"/>
                  </a:lnTo>
                  <a:lnTo>
                    <a:pt x="757" y="80"/>
                  </a:lnTo>
                  <a:lnTo>
                    <a:pt x="776" y="80"/>
                  </a:lnTo>
                  <a:lnTo>
                    <a:pt x="795" y="82"/>
                  </a:lnTo>
                  <a:lnTo>
                    <a:pt x="814" y="82"/>
                  </a:lnTo>
                  <a:lnTo>
                    <a:pt x="833" y="85"/>
                  </a:lnTo>
                  <a:lnTo>
                    <a:pt x="851" y="85"/>
                  </a:lnTo>
                  <a:lnTo>
                    <a:pt x="873" y="87"/>
                  </a:lnTo>
                  <a:lnTo>
                    <a:pt x="892" y="87"/>
                  </a:lnTo>
                  <a:lnTo>
                    <a:pt x="911" y="87"/>
                  </a:lnTo>
                  <a:lnTo>
                    <a:pt x="930" y="89"/>
                  </a:lnTo>
                  <a:lnTo>
                    <a:pt x="948" y="89"/>
                  </a:lnTo>
                  <a:lnTo>
                    <a:pt x="967" y="92"/>
                  </a:lnTo>
                  <a:lnTo>
                    <a:pt x="986" y="92"/>
                  </a:lnTo>
                  <a:lnTo>
                    <a:pt x="1005" y="92"/>
                  </a:lnTo>
                  <a:lnTo>
                    <a:pt x="1024" y="94"/>
                  </a:lnTo>
                  <a:lnTo>
                    <a:pt x="1043" y="94"/>
                  </a:lnTo>
                  <a:lnTo>
                    <a:pt x="1057" y="94"/>
                  </a:lnTo>
                  <a:lnTo>
                    <a:pt x="1057" y="118"/>
                  </a:lnTo>
                  <a:lnTo>
                    <a:pt x="1055" y="139"/>
                  </a:lnTo>
                  <a:lnTo>
                    <a:pt x="1055" y="163"/>
                  </a:lnTo>
                  <a:lnTo>
                    <a:pt x="1055" y="184"/>
                  </a:lnTo>
                  <a:lnTo>
                    <a:pt x="1053" y="208"/>
                  </a:lnTo>
                  <a:lnTo>
                    <a:pt x="1053" y="229"/>
                  </a:lnTo>
                  <a:lnTo>
                    <a:pt x="1053" y="253"/>
                  </a:lnTo>
                  <a:lnTo>
                    <a:pt x="1053" y="274"/>
                  </a:lnTo>
                  <a:lnTo>
                    <a:pt x="1050" y="298"/>
                  </a:lnTo>
                  <a:lnTo>
                    <a:pt x="1050" y="321"/>
                  </a:lnTo>
                  <a:lnTo>
                    <a:pt x="1050" y="343"/>
                  </a:lnTo>
                  <a:lnTo>
                    <a:pt x="1048" y="366"/>
                  </a:lnTo>
                  <a:lnTo>
                    <a:pt x="1048" y="390"/>
                  </a:lnTo>
                  <a:lnTo>
                    <a:pt x="1048" y="411"/>
                  </a:lnTo>
                  <a:lnTo>
                    <a:pt x="1045" y="435"/>
                  </a:lnTo>
                  <a:lnTo>
                    <a:pt x="1045" y="459"/>
                  </a:lnTo>
                  <a:lnTo>
                    <a:pt x="1045" y="459"/>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 name="Freeform 30">
              <a:extLst>
                <a:ext uri="{FF2B5EF4-FFF2-40B4-BE49-F238E27FC236}">
                  <a16:creationId xmlns:a16="http://schemas.microsoft.com/office/drawing/2014/main" id="{D489F8BF-E7F6-4859-8AF7-886CE4F8ACF4}"/>
                </a:ext>
              </a:extLst>
            </p:cNvPr>
            <p:cNvSpPr>
              <a:spLocks noEditPoints="1"/>
            </p:cNvSpPr>
            <p:nvPr/>
          </p:nvSpPr>
          <p:spPr bwMode="auto">
            <a:xfrm>
              <a:off x="9142413" y="3122196"/>
              <a:ext cx="425054" cy="735806"/>
            </a:xfrm>
            <a:custGeom>
              <a:avLst/>
              <a:gdLst>
                <a:gd name="T0" fmla="*/ 284 w 357"/>
                <a:gd name="T1" fmla="*/ 603 h 618"/>
                <a:gd name="T2" fmla="*/ 286 w 357"/>
                <a:gd name="T3" fmla="*/ 606 h 618"/>
                <a:gd name="T4" fmla="*/ 286 w 357"/>
                <a:gd name="T5" fmla="*/ 599 h 618"/>
                <a:gd name="T6" fmla="*/ 298 w 357"/>
                <a:gd name="T7" fmla="*/ 603 h 618"/>
                <a:gd name="T8" fmla="*/ 357 w 357"/>
                <a:gd name="T9" fmla="*/ 596 h 618"/>
                <a:gd name="T10" fmla="*/ 345 w 357"/>
                <a:gd name="T11" fmla="*/ 504 h 618"/>
                <a:gd name="T12" fmla="*/ 331 w 357"/>
                <a:gd name="T13" fmla="*/ 400 h 618"/>
                <a:gd name="T14" fmla="*/ 328 w 357"/>
                <a:gd name="T15" fmla="*/ 343 h 618"/>
                <a:gd name="T16" fmla="*/ 328 w 357"/>
                <a:gd name="T17" fmla="*/ 220 h 618"/>
                <a:gd name="T18" fmla="*/ 328 w 357"/>
                <a:gd name="T19" fmla="*/ 76 h 618"/>
                <a:gd name="T20" fmla="*/ 328 w 357"/>
                <a:gd name="T21" fmla="*/ 12 h 618"/>
                <a:gd name="T22" fmla="*/ 288 w 357"/>
                <a:gd name="T23" fmla="*/ 5 h 618"/>
                <a:gd name="T24" fmla="*/ 182 w 357"/>
                <a:gd name="T25" fmla="*/ 14 h 618"/>
                <a:gd name="T26" fmla="*/ 106 w 357"/>
                <a:gd name="T27" fmla="*/ 26 h 618"/>
                <a:gd name="T28" fmla="*/ 90 w 357"/>
                <a:gd name="T29" fmla="*/ 52 h 618"/>
                <a:gd name="T30" fmla="*/ 78 w 357"/>
                <a:gd name="T31" fmla="*/ 64 h 618"/>
                <a:gd name="T32" fmla="*/ 71 w 357"/>
                <a:gd name="T33" fmla="*/ 102 h 618"/>
                <a:gd name="T34" fmla="*/ 64 w 357"/>
                <a:gd name="T35" fmla="*/ 109 h 618"/>
                <a:gd name="T36" fmla="*/ 56 w 357"/>
                <a:gd name="T37" fmla="*/ 113 h 618"/>
                <a:gd name="T38" fmla="*/ 45 w 357"/>
                <a:gd name="T39" fmla="*/ 135 h 618"/>
                <a:gd name="T40" fmla="*/ 38 w 357"/>
                <a:gd name="T41" fmla="*/ 151 h 618"/>
                <a:gd name="T42" fmla="*/ 38 w 357"/>
                <a:gd name="T43" fmla="*/ 163 h 618"/>
                <a:gd name="T44" fmla="*/ 33 w 357"/>
                <a:gd name="T45" fmla="*/ 180 h 618"/>
                <a:gd name="T46" fmla="*/ 21 w 357"/>
                <a:gd name="T47" fmla="*/ 194 h 618"/>
                <a:gd name="T48" fmla="*/ 23 w 357"/>
                <a:gd name="T49" fmla="*/ 206 h 618"/>
                <a:gd name="T50" fmla="*/ 33 w 357"/>
                <a:gd name="T51" fmla="*/ 220 h 618"/>
                <a:gd name="T52" fmla="*/ 35 w 357"/>
                <a:gd name="T53" fmla="*/ 241 h 618"/>
                <a:gd name="T54" fmla="*/ 35 w 357"/>
                <a:gd name="T55" fmla="*/ 260 h 618"/>
                <a:gd name="T56" fmla="*/ 40 w 357"/>
                <a:gd name="T57" fmla="*/ 282 h 618"/>
                <a:gd name="T58" fmla="*/ 40 w 357"/>
                <a:gd name="T59" fmla="*/ 296 h 618"/>
                <a:gd name="T60" fmla="*/ 45 w 357"/>
                <a:gd name="T61" fmla="*/ 315 h 618"/>
                <a:gd name="T62" fmla="*/ 40 w 357"/>
                <a:gd name="T63" fmla="*/ 327 h 618"/>
                <a:gd name="T64" fmla="*/ 45 w 357"/>
                <a:gd name="T65" fmla="*/ 341 h 618"/>
                <a:gd name="T66" fmla="*/ 61 w 357"/>
                <a:gd name="T67" fmla="*/ 357 h 618"/>
                <a:gd name="T68" fmla="*/ 59 w 357"/>
                <a:gd name="T69" fmla="*/ 376 h 618"/>
                <a:gd name="T70" fmla="*/ 54 w 357"/>
                <a:gd name="T71" fmla="*/ 395 h 618"/>
                <a:gd name="T72" fmla="*/ 38 w 357"/>
                <a:gd name="T73" fmla="*/ 416 h 618"/>
                <a:gd name="T74" fmla="*/ 21 w 357"/>
                <a:gd name="T75" fmla="*/ 435 h 618"/>
                <a:gd name="T76" fmla="*/ 12 w 357"/>
                <a:gd name="T77" fmla="*/ 466 h 618"/>
                <a:gd name="T78" fmla="*/ 14 w 357"/>
                <a:gd name="T79" fmla="*/ 483 h 618"/>
                <a:gd name="T80" fmla="*/ 0 w 357"/>
                <a:gd name="T81" fmla="*/ 499 h 618"/>
                <a:gd name="T82" fmla="*/ 4 w 357"/>
                <a:gd name="T83" fmla="*/ 509 h 618"/>
                <a:gd name="T84" fmla="*/ 7 w 357"/>
                <a:gd name="T85" fmla="*/ 530 h 618"/>
                <a:gd name="T86" fmla="*/ 104 w 357"/>
                <a:gd name="T87" fmla="*/ 523 h 618"/>
                <a:gd name="T88" fmla="*/ 198 w 357"/>
                <a:gd name="T89" fmla="*/ 513 h 618"/>
                <a:gd name="T90" fmla="*/ 201 w 357"/>
                <a:gd name="T91" fmla="*/ 540 h 618"/>
                <a:gd name="T92" fmla="*/ 203 w 357"/>
                <a:gd name="T93" fmla="*/ 558 h 618"/>
                <a:gd name="T94" fmla="*/ 220 w 357"/>
                <a:gd name="T95" fmla="*/ 580 h 618"/>
                <a:gd name="T96" fmla="*/ 224 w 357"/>
                <a:gd name="T97" fmla="*/ 599 h 618"/>
                <a:gd name="T98" fmla="*/ 239 w 357"/>
                <a:gd name="T99" fmla="*/ 611 h 618"/>
                <a:gd name="T100" fmla="*/ 246 w 357"/>
                <a:gd name="T101" fmla="*/ 611 h 618"/>
                <a:gd name="T102" fmla="*/ 248 w 357"/>
                <a:gd name="T103" fmla="*/ 601 h 618"/>
                <a:gd name="T104" fmla="*/ 255 w 357"/>
                <a:gd name="T105" fmla="*/ 589 h 618"/>
                <a:gd name="T106" fmla="*/ 265 w 357"/>
                <a:gd name="T107" fmla="*/ 592 h 618"/>
                <a:gd name="T108" fmla="*/ 291 w 357"/>
                <a:gd name="T109" fmla="*/ 582 h 618"/>
                <a:gd name="T110" fmla="*/ 295 w 357"/>
                <a:gd name="T111" fmla="*/ 575 h 618"/>
                <a:gd name="T112" fmla="*/ 336 w 357"/>
                <a:gd name="T113" fmla="*/ 575 h 618"/>
                <a:gd name="T114" fmla="*/ 345 w 357"/>
                <a:gd name="T115" fmla="*/ 582 h 618"/>
                <a:gd name="T116" fmla="*/ 357 w 357"/>
                <a:gd name="T117" fmla="*/ 577 h 618"/>
                <a:gd name="T118" fmla="*/ 326 w 357"/>
                <a:gd name="T119" fmla="*/ 594 h 618"/>
                <a:gd name="T120" fmla="*/ 336 w 357"/>
                <a:gd name="T121" fmla="*/ 59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7" h="618">
                  <a:moveTo>
                    <a:pt x="286" y="599"/>
                  </a:moveTo>
                  <a:lnTo>
                    <a:pt x="286" y="601"/>
                  </a:lnTo>
                  <a:lnTo>
                    <a:pt x="284" y="601"/>
                  </a:lnTo>
                  <a:lnTo>
                    <a:pt x="279" y="601"/>
                  </a:lnTo>
                  <a:lnTo>
                    <a:pt x="279" y="603"/>
                  </a:lnTo>
                  <a:lnTo>
                    <a:pt x="281" y="601"/>
                  </a:lnTo>
                  <a:lnTo>
                    <a:pt x="284" y="601"/>
                  </a:lnTo>
                  <a:lnTo>
                    <a:pt x="284" y="603"/>
                  </a:lnTo>
                  <a:lnTo>
                    <a:pt x="284" y="603"/>
                  </a:lnTo>
                  <a:lnTo>
                    <a:pt x="286" y="603"/>
                  </a:lnTo>
                  <a:lnTo>
                    <a:pt x="286" y="603"/>
                  </a:lnTo>
                  <a:lnTo>
                    <a:pt x="284" y="606"/>
                  </a:lnTo>
                  <a:lnTo>
                    <a:pt x="284" y="606"/>
                  </a:lnTo>
                  <a:lnTo>
                    <a:pt x="284" y="606"/>
                  </a:lnTo>
                  <a:lnTo>
                    <a:pt x="286" y="606"/>
                  </a:lnTo>
                  <a:lnTo>
                    <a:pt x="286" y="606"/>
                  </a:lnTo>
                  <a:lnTo>
                    <a:pt x="286" y="606"/>
                  </a:lnTo>
                  <a:lnTo>
                    <a:pt x="288" y="601"/>
                  </a:lnTo>
                  <a:lnTo>
                    <a:pt x="288" y="601"/>
                  </a:lnTo>
                  <a:lnTo>
                    <a:pt x="288" y="599"/>
                  </a:lnTo>
                  <a:lnTo>
                    <a:pt x="288" y="599"/>
                  </a:lnTo>
                  <a:lnTo>
                    <a:pt x="288" y="599"/>
                  </a:lnTo>
                  <a:lnTo>
                    <a:pt x="288" y="599"/>
                  </a:lnTo>
                  <a:lnTo>
                    <a:pt x="286" y="599"/>
                  </a:lnTo>
                  <a:close/>
                  <a:moveTo>
                    <a:pt x="248" y="615"/>
                  </a:moveTo>
                  <a:lnTo>
                    <a:pt x="248" y="618"/>
                  </a:lnTo>
                  <a:lnTo>
                    <a:pt x="250" y="618"/>
                  </a:lnTo>
                  <a:lnTo>
                    <a:pt x="250" y="615"/>
                  </a:lnTo>
                  <a:lnTo>
                    <a:pt x="250" y="615"/>
                  </a:lnTo>
                  <a:lnTo>
                    <a:pt x="248" y="615"/>
                  </a:lnTo>
                  <a:close/>
                  <a:moveTo>
                    <a:pt x="298" y="603"/>
                  </a:moveTo>
                  <a:lnTo>
                    <a:pt x="298" y="603"/>
                  </a:lnTo>
                  <a:lnTo>
                    <a:pt x="300" y="601"/>
                  </a:lnTo>
                  <a:lnTo>
                    <a:pt x="302" y="601"/>
                  </a:lnTo>
                  <a:lnTo>
                    <a:pt x="300" y="601"/>
                  </a:lnTo>
                  <a:lnTo>
                    <a:pt x="298" y="603"/>
                  </a:lnTo>
                  <a:close/>
                  <a:moveTo>
                    <a:pt x="347" y="596"/>
                  </a:moveTo>
                  <a:lnTo>
                    <a:pt x="352" y="596"/>
                  </a:lnTo>
                  <a:lnTo>
                    <a:pt x="354" y="596"/>
                  </a:lnTo>
                  <a:lnTo>
                    <a:pt x="357" y="596"/>
                  </a:lnTo>
                  <a:lnTo>
                    <a:pt x="347" y="596"/>
                  </a:lnTo>
                  <a:lnTo>
                    <a:pt x="347" y="596"/>
                  </a:lnTo>
                  <a:close/>
                  <a:moveTo>
                    <a:pt x="357" y="575"/>
                  </a:moveTo>
                  <a:lnTo>
                    <a:pt x="352" y="551"/>
                  </a:lnTo>
                  <a:lnTo>
                    <a:pt x="352" y="540"/>
                  </a:lnTo>
                  <a:lnTo>
                    <a:pt x="350" y="528"/>
                  </a:lnTo>
                  <a:lnTo>
                    <a:pt x="347" y="516"/>
                  </a:lnTo>
                  <a:lnTo>
                    <a:pt x="345" y="504"/>
                  </a:lnTo>
                  <a:lnTo>
                    <a:pt x="343" y="495"/>
                  </a:lnTo>
                  <a:lnTo>
                    <a:pt x="343" y="483"/>
                  </a:lnTo>
                  <a:lnTo>
                    <a:pt x="338" y="459"/>
                  </a:lnTo>
                  <a:lnTo>
                    <a:pt x="338" y="447"/>
                  </a:lnTo>
                  <a:lnTo>
                    <a:pt x="336" y="435"/>
                  </a:lnTo>
                  <a:lnTo>
                    <a:pt x="333" y="424"/>
                  </a:lnTo>
                  <a:lnTo>
                    <a:pt x="331" y="412"/>
                  </a:lnTo>
                  <a:lnTo>
                    <a:pt x="331" y="400"/>
                  </a:lnTo>
                  <a:lnTo>
                    <a:pt x="328" y="390"/>
                  </a:lnTo>
                  <a:lnTo>
                    <a:pt x="328" y="388"/>
                  </a:lnTo>
                  <a:lnTo>
                    <a:pt x="328" y="386"/>
                  </a:lnTo>
                  <a:lnTo>
                    <a:pt x="328" y="381"/>
                  </a:lnTo>
                  <a:lnTo>
                    <a:pt x="328" y="374"/>
                  </a:lnTo>
                  <a:lnTo>
                    <a:pt x="328" y="364"/>
                  </a:lnTo>
                  <a:lnTo>
                    <a:pt x="328" y="355"/>
                  </a:lnTo>
                  <a:lnTo>
                    <a:pt x="328" y="343"/>
                  </a:lnTo>
                  <a:lnTo>
                    <a:pt x="328" y="331"/>
                  </a:lnTo>
                  <a:lnTo>
                    <a:pt x="328" y="317"/>
                  </a:lnTo>
                  <a:lnTo>
                    <a:pt x="328" y="303"/>
                  </a:lnTo>
                  <a:lnTo>
                    <a:pt x="328" y="289"/>
                  </a:lnTo>
                  <a:lnTo>
                    <a:pt x="328" y="272"/>
                  </a:lnTo>
                  <a:lnTo>
                    <a:pt x="328" y="256"/>
                  </a:lnTo>
                  <a:lnTo>
                    <a:pt x="328" y="239"/>
                  </a:lnTo>
                  <a:lnTo>
                    <a:pt x="328" y="220"/>
                  </a:lnTo>
                  <a:lnTo>
                    <a:pt x="328" y="187"/>
                  </a:lnTo>
                  <a:lnTo>
                    <a:pt x="328" y="168"/>
                  </a:lnTo>
                  <a:lnTo>
                    <a:pt x="328" y="151"/>
                  </a:lnTo>
                  <a:lnTo>
                    <a:pt x="328" y="135"/>
                  </a:lnTo>
                  <a:lnTo>
                    <a:pt x="328" y="118"/>
                  </a:lnTo>
                  <a:lnTo>
                    <a:pt x="328" y="104"/>
                  </a:lnTo>
                  <a:lnTo>
                    <a:pt x="328" y="90"/>
                  </a:lnTo>
                  <a:lnTo>
                    <a:pt x="328" y="76"/>
                  </a:lnTo>
                  <a:lnTo>
                    <a:pt x="328" y="64"/>
                  </a:lnTo>
                  <a:lnTo>
                    <a:pt x="328" y="52"/>
                  </a:lnTo>
                  <a:lnTo>
                    <a:pt x="328" y="42"/>
                  </a:lnTo>
                  <a:lnTo>
                    <a:pt x="328" y="33"/>
                  </a:lnTo>
                  <a:lnTo>
                    <a:pt x="328" y="21"/>
                  </a:lnTo>
                  <a:lnTo>
                    <a:pt x="328" y="19"/>
                  </a:lnTo>
                  <a:lnTo>
                    <a:pt x="328" y="12"/>
                  </a:lnTo>
                  <a:lnTo>
                    <a:pt x="328" y="12"/>
                  </a:lnTo>
                  <a:lnTo>
                    <a:pt x="328" y="12"/>
                  </a:lnTo>
                  <a:lnTo>
                    <a:pt x="324" y="9"/>
                  </a:lnTo>
                  <a:lnTo>
                    <a:pt x="321" y="5"/>
                  </a:lnTo>
                  <a:lnTo>
                    <a:pt x="319" y="0"/>
                  </a:lnTo>
                  <a:lnTo>
                    <a:pt x="319" y="0"/>
                  </a:lnTo>
                  <a:lnTo>
                    <a:pt x="314" y="0"/>
                  </a:lnTo>
                  <a:lnTo>
                    <a:pt x="300" y="2"/>
                  </a:lnTo>
                  <a:lnTo>
                    <a:pt x="288" y="5"/>
                  </a:lnTo>
                  <a:lnTo>
                    <a:pt x="274" y="5"/>
                  </a:lnTo>
                  <a:lnTo>
                    <a:pt x="262" y="7"/>
                  </a:lnTo>
                  <a:lnTo>
                    <a:pt x="248" y="7"/>
                  </a:lnTo>
                  <a:lnTo>
                    <a:pt x="234" y="9"/>
                  </a:lnTo>
                  <a:lnTo>
                    <a:pt x="222" y="9"/>
                  </a:lnTo>
                  <a:lnTo>
                    <a:pt x="208" y="12"/>
                  </a:lnTo>
                  <a:lnTo>
                    <a:pt x="196" y="14"/>
                  </a:lnTo>
                  <a:lnTo>
                    <a:pt x="182" y="14"/>
                  </a:lnTo>
                  <a:lnTo>
                    <a:pt x="168" y="16"/>
                  </a:lnTo>
                  <a:lnTo>
                    <a:pt x="156" y="16"/>
                  </a:lnTo>
                  <a:lnTo>
                    <a:pt x="142" y="19"/>
                  </a:lnTo>
                  <a:lnTo>
                    <a:pt x="130" y="19"/>
                  </a:lnTo>
                  <a:lnTo>
                    <a:pt x="116" y="21"/>
                  </a:lnTo>
                  <a:lnTo>
                    <a:pt x="101" y="21"/>
                  </a:lnTo>
                  <a:lnTo>
                    <a:pt x="104" y="21"/>
                  </a:lnTo>
                  <a:lnTo>
                    <a:pt x="106" y="26"/>
                  </a:lnTo>
                  <a:lnTo>
                    <a:pt x="106" y="31"/>
                  </a:lnTo>
                  <a:lnTo>
                    <a:pt x="104" y="35"/>
                  </a:lnTo>
                  <a:lnTo>
                    <a:pt x="99" y="38"/>
                  </a:lnTo>
                  <a:lnTo>
                    <a:pt x="87" y="45"/>
                  </a:lnTo>
                  <a:lnTo>
                    <a:pt x="87" y="45"/>
                  </a:lnTo>
                  <a:lnTo>
                    <a:pt x="87" y="47"/>
                  </a:lnTo>
                  <a:lnTo>
                    <a:pt x="90" y="50"/>
                  </a:lnTo>
                  <a:lnTo>
                    <a:pt x="90" y="52"/>
                  </a:lnTo>
                  <a:lnTo>
                    <a:pt x="87" y="54"/>
                  </a:lnTo>
                  <a:lnTo>
                    <a:pt x="87" y="57"/>
                  </a:lnTo>
                  <a:lnTo>
                    <a:pt x="85" y="57"/>
                  </a:lnTo>
                  <a:lnTo>
                    <a:pt x="82" y="57"/>
                  </a:lnTo>
                  <a:lnTo>
                    <a:pt x="80" y="54"/>
                  </a:lnTo>
                  <a:lnTo>
                    <a:pt x="80" y="57"/>
                  </a:lnTo>
                  <a:lnTo>
                    <a:pt x="78" y="59"/>
                  </a:lnTo>
                  <a:lnTo>
                    <a:pt x="78" y="64"/>
                  </a:lnTo>
                  <a:lnTo>
                    <a:pt x="78" y="69"/>
                  </a:lnTo>
                  <a:lnTo>
                    <a:pt x="80" y="76"/>
                  </a:lnTo>
                  <a:lnTo>
                    <a:pt x="80" y="87"/>
                  </a:lnTo>
                  <a:lnTo>
                    <a:pt x="80" y="92"/>
                  </a:lnTo>
                  <a:lnTo>
                    <a:pt x="80" y="95"/>
                  </a:lnTo>
                  <a:lnTo>
                    <a:pt x="75" y="99"/>
                  </a:lnTo>
                  <a:lnTo>
                    <a:pt x="73" y="102"/>
                  </a:lnTo>
                  <a:lnTo>
                    <a:pt x="71" y="102"/>
                  </a:lnTo>
                  <a:lnTo>
                    <a:pt x="66" y="104"/>
                  </a:lnTo>
                  <a:lnTo>
                    <a:pt x="64" y="104"/>
                  </a:lnTo>
                  <a:lnTo>
                    <a:pt x="64" y="104"/>
                  </a:lnTo>
                  <a:lnTo>
                    <a:pt x="61" y="102"/>
                  </a:lnTo>
                  <a:lnTo>
                    <a:pt x="61" y="104"/>
                  </a:lnTo>
                  <a:lnTo>
                    <a:pt x="61" y="104"/>
                  </a:lnTo>
                  <a:lnTo>
                    <a:pt x="64" y="106"/>
                  </a:lnTo>
                  <a:lnTo>
                    <a:pt x="64" y="109"/>
                  </a:lnTo>
                  <a:lnTo>
                    <a:pt x="64" y="109"/>
                  </a:lnTo>
                  <a:lnTo>
                    <a:pt x="64" y="111"/>
                  </a:lnTo>
                  <a:lnTo>
                    <a:pt x="64" y="113"/>
                  </a:lnTo>
                  <a:lnTo>
                    <a:pt x="61" y="113"/>
                  </a:lnTo>
                  <a:lnTo>
                    <a:pt x="61" y="116"/>
                  </a:lnTo>
                  <a:lnTo>
                    <a:pt x="61" y="116"/>
                  </a:lnTo>
                  <a:lnTo>
                    <a:pt x="59" y="113"/>
                  </a:lnTo>
                  <a:lnTo>
                    <a:pt x="56" y="113"/>
                  </a:lnTo>
                  <a:lnTo>
                    <a:pt x="56" y="113"/>
                  </a:lnTo>
                  <a:lnTo>
                    <a:pt x="56" y="116"/>
                  </a:lnTo>
                  <a:lnTo>
                    <a:pt x="54" y="125"/>
                  </a:lnTo>
                  <a:lnTo>
                    <a:pt x="52" y="125"/>
                  </a:lnTo>
                  <a:lnTo>
                    <a:pt x="52" y="128"/>
                  </a:lnTo>
                  <a:lnTo>
                    <a:pt x="45" y="130"/>
                  </a:lnTo>
                  <a:lnTo>
                    <a:pt x="45" y="132"/>
                  </a:lnTo>
                  <a:lnTo>
                    <a:pt x="45" y="135"/>
                  </a:lnTo>
                  <a:lnTo>
                    <a:pt x="52" y="137"/>
                  </a:lnTo>
                  <a:lnTo>
                    <a:pt x="54" y="142"/>
                  </a:lnTo>
                  <a:lnTo>
                    <a:pt x="52" y="144"/>
                  </a:lnTo>
                  <a:lnTo>
                    <a:pt x="49" y="147"/>
                  </a:lnTo>
                  <a:lnTo>
                    <a:pt x="49" y="147"/>
                  </a:lnTo>
                  <a:lnTo>
                    <a:pt x="47" y="147"/>
                  </a:lnTo>
                  <a:lnTo>
                    <a:pt x="45" y="147"/>
                  </a:lnTo>
                  <a:lnTo>
                    <a:pt x="38" y="151"/>
                  </a:lnTo>
                  <a:lnTo>
                    <a:pt x="33" y="154"/>
                  </a:lnTo>
                  <a:lnTo>
                    <a:pt x="33" y="154"/>
                  </a:lnTo>
                  <a:lnTo>
                    <a:pt x="33" y="156"/>
                  </a:lnTo>
                  <a:lnTo>
                    <a:pt x="33" y="156"/>
                  </a:lnTo>
                  <a:lnTo>
                    <a:pt x="35" y="156"/>
                  </a:lnTo>
                  <a:lnTo>
                    <a:pt x="38" y="158"/>
                  </a:lnTo>
                  <a:lnTo>
                    <a:pt x="38" y="161"/>
                  </a:lnTo>
                  <a:lnTo>
                    <a:pt x="38" y="163"/>
                  </a:lnTo>
                  <a:lnTo>
                    <a:pt x="35" y="166"/>
                  </a:lnTo>
                  <a:lnTo>
                    <a:pt x="38" y="170"/>
                  </a:lnTo>
                  <a:lnTo>
                    <a:pt x="38" y="173"/>
                  </a:lnTo>
                  <a:lnTo>
                    <a:pt x="38" y="175"/>
                  </a:lnTo>
                  <a:lnTo>
                    <a:pt x="38" y="177"/>
                  </a:lnTo>
                  <a:lnTo>
                    <a:pt x="38" y="177"/>
                  </a:lnTo>
                  <a:lnTo>
                    <a:pt x="33" y="180"/>
                  </a:lnTo>
                  <a:lnTo>
                    <a:pt x="33" y="180"/>
                  </a:lnTo>
                  <a:lnTo>
                    <a:pt x="33" y="180"/>
                  </a:lnTo>
                  <a:lnTo>
                    <a:pt x="30" y="182"/>
                  </a:lnTo>
                  <a:lnTo>
                    <a:pt x="28" y="182"/>
                  </a:lnTo>
                  <a:lnTo>
                    <a:pt x="28" y="184"/>
                  </a:lnTo>
                  <a:lnTo>
                    <a:pt x="26" y="189"/>
                  </a:lnTo>
                  <a:lnTo>
                    <a:pt x="23" y="192"/>
                  </a:lnTo>
                  <a:lnTo>
                    <a:pt x="21" y="192"/>
                  </a:lnTo>
                  <a:lnTo>
                    <a:pt x="21" y="194"/>
                  </a:lnTo>
                  <a:lnTo>
                    <a:pt x="23" y="196"/>
                  </a:lnTo>
                  <a:lnTo>
                    <a:pt x="28" y="196"/>
                  </a:lnTo>
                  <a:lnTo>
                    <a:pt x="30" y="199"/>
                  </a:lnTo>
                  <a:lnTo>
                    <a:pt x="30" y="201"/>
                  </a:lnTo>
                  <a:lnTo>
                    <a:pt x="30" y="203"/>
                  </a:lnTo>
                  <a:lnTo>
                    <a:pt x="28" y="206"/>
                  </a:lnTo>
                  <a:lnTo>
                    <a:pt x="26" y="206"/>
                  </a:lnTo>
                  <a:lnTo>
                    <a:pt x="23" y="206"/>
                  </a:lnTo>
                  <a:lnTo>
                    <a:pt x="21" y="208"/>
                  </a:lnTo>
                  <a:lnTo>
                    <a:pt x="21" y="211"/>
                  </a:lnTo>
                  <a:lnTo>
                    <a:pt x="23" y="211"/>
                  </a:lnTo>
                  <a:lnTo>
                    <a:pt x="26" y="213"/>
                  </a:lnTo>
                  <a:lnTo>
                    <a:pt x="28" y="213"/>
                  </a:lnTo>
                  <a:lnTo>
                    <a:pt x="30" y="215"/>
                  </a:lnTo>
                  <a:lnTo>
                    <a:pt x="33" y="218"/>
                  </a:lnTo>
                  <a:lnTo>
                    <a:pt x="33" y="220"/>
                  </a:lnTo>
                  <a:lnTo>
                    <a:pt x="35" y="222"/>
                  </a:lnTo>
                  <a:lnTo>
                    <a:pt x="35" y="227"/>
                  </a:lnTo>
                  <a:lnTo>
                    <a:pt x="33" y="229"/>
                  </a:lnTo>
                  <a:lnTo>
                    <a:pt x="30" y="234"/>
                  </a:lnTo>
                  <a:lnTo>
                    <a:pt x="30" y="237"/>
                  </a:lnTo>
                  <a:lnTo>
                    <a:pt x="30" y="239"/>
                  </a:lnTo>
                  <a:lnTo>
                    <a:pt x="33" y="239"/>
                  </a:lnTo>
                  <a:lnTo>
                    <a:pt x="35" y="241"/>
                  </a:lnTo>
                  <a:lnTo>
                    <a:pt x="38" y="241"/>
                  </a:lnTo>
                  <a:lnTo>
                    <a:pt x="38" y="244"/>
                  </a:lnTo>
                  <a:lnTo>
                    <a:pt x="38" y="251"/>
                  </a:lnTo>
                  <a:lnTo>
                    <a:pt x="40" y="253"/>
                  </a:lnTo>
                  <a:lnTo>
                    <a:pt x="40" y="256"/>
                  </a:lnTo>
                  <a:lnTo>
                    <a:pt x="40" y="258"/>
                  </a:lnTo>
                  <a:lnTo>
                    <a:pt x="38" y="260"/>
                  </a:lnTo>
                  <a:lnTo>
                    <a:pt x="35" y="260"/>
                  </a:lnTo>
                  <a:lnTo>
                    <a:pt x="35" y="260"/>
                  </a:lnTo>
                  <a:lnTo>
                    <a:pt x="33" y="263"/>
                  </a:lnTo>
                  <a:lnTo>
                    <a:pt x="35" y="274"/>
                  </a:lnTo>
                  <a:lnTo>
                    <a:pt x="35" y="279"/>
                  </a:lnTo>
                  <a:lnTo>
                    <a:pt x="35" y="282"/>
                  </a:lnTo>
                  <a:lnTo>
                    <a:pt x="38" y="282"/>
                  </a:lnTo>
                  <a:lnTo>
                    <a:pt x="38" y="282"/>
                  </a:lnTo>
                  <a:lnTo>
                    <a:pt x="40" y="282"/>
                  </a:lnTo>
                  <a:lnTo>
                    <a:pt x="42" y="282"/>
                  </a:lnTo>
                  <a:lnTo>
                    <a:pt x="42" y="284"/>
                  </a:lnTo>
                  <a:lnTo>
                    <a:pt x="45" y="286"/>
                  </a:lnTo>
                  <a:lnTo>
                    <a:pt x="45" y="289"/>
                  </a:lnTo>
                  <a:lnTo>
                    <a:pt x="42" y="291"/>
                  </a:lnTo>
                  <a:lnTo>
                    <a:pt x="42" y="293"/>
                  </a:lnTo>
                  <a:lnTo>
                    <a:pt x="40" y="293"/>
                  </a:lnTo>
                  <a:lnTo>
                    <a:pt x="40" y="296"/>
                  </a:lnTo>
                  <a:lnTo>
                    <a:pt x="38" y="300"/>
                  </a:lnTo>
                  <a:lnTo>
                    <a:pt x="38" y="305"/>
                  </a:lnTo>
                  <a:lnTo>
                    <a:pt x="38" y="308"/>
                  </a:lnTo>
                  <a:lnTo>
                    <a:pt x="40" y="308"/>
                  </a:lnTo>
                  <a:lnTo>
                    <a:pt x="45" y="310"/>
                  </a:lnTo>
                  <a:lnTo>
                    <a:pt x="47" y="310"/>
                  </a:lnTo>
                  <a:lnTo>
                    <a:pt x="47" y="312"/>
                  </a:lnTo>
                  <a:lnTo>
                    <a:pt x="45" y="315"/>
                  </a:lnTo>
                  <a:lnTo>
                    <a:pt x="45" y="315"/>
                  </a:lnTo>
                  <a:lnTo>
                    <a:pt x="40" y="317"/>
                  </a:lnTo>
                  <a:lnTo>
                    <a:pt x="38" y="317"/>
                  </a:lnTo>
                  <a:lnTo>
                    <a:pt x="38" y="319"/>
                  </a:lnTo>
                  <a:lnTo>
                    <a:pt x="38" y="322"/>
                  </a:lnTo>
                  <a:lnTo>
                    <a:pt x="38" y="324"/>
                  </a:lnTo>
                  <a:lnTo>
                    <a:pt x="40" y="327"/>
                  </a:lnTo>
                  <a:lnTo>
                    <a:pt x="40" y="327"/>
                  </a:lnTo>
                  <a:lnTo>
                    <a:pt x="42" y="329"/>
                  </a:lnTo>
                  <a:lnTo>
                    <a:pt x="45" y="329"/>
                  </a:lnTo>
                  <a:lnTo>
                    <a:pt x="45" y="331"/>
                  </a:lnTo>
                  <a:lnTo>
                    <a:pt x="47" y="331"/>
                  </a:lnTo>
                  <a:lnTo>
                    <a:pt x="45" y="334"/>
                  </a:lnTo>
                  <a:lnTo>
                    <a:pt x="45" y="336"/>
                  </a:lnTo>
                  <a:lnTo>
                    <a:pt x="45" y="336"/>
                  </a:lnTo>
                  <a:lnTo>
                    <a:pt x="45" y="341"/>
                  </a:lnTo>
                  <a:lnTo>
                    <a:pt x="47" y="343"/>
                  </a:lnTo>
                  <a:lnTo>
                    <a:pt x="47" y="345"/>
                  </a:lnTo>
                  <a:lnTo>
                    <a:pt x="52" y="348"/>
                  </a:lnTo>
                  <a:lnTo>
                    <a:pt x="54" y="348"/>
                  </a:lnTo>
                  <a:lnTo>
                    <a:pt x="56" y="350"/>
                  </a:lnTo>
                  <a:lnTo>
                    <a:pt x="59" y="355"/>
                  </a:lnTo>
                  <a:lnTo>
                    <a:pt x="59" y="355"/>
                  </a:lnTo>
                  <a:lnTo>
                    <a:pt x="61" y="357"/>
                  </a:lnTo>
                  <a:lnTo>
                    <a:pt x="64" y="357"/>
                  </a:lnTo>
                  <a:lnTo>
                    <a:pt x="66" y="357"/>
                  </a:lnTo>
                  <a:lnTo>
                    <a:pt x="68" y="360"/>
                  </a:lnTo>
                  <a:lnTo>
                    <a:pt x="68" y="362"/>
                  </a:lnTo>
                  <a:lnTo>
                    <a:pt x="66" y="362"/>
                  </a:lnTo>
                  <a:lnTo>
                    <a:pt x="66" y="362"/>
                  </a:lnTo>
                  <a:lnTo>
                    <a:pt x="64" y="367"/>
                  </a:lnTo>
                  <a:lnTo>
                    <a:pt x="59" y="376"/>
                  </a:lnTo>
                  <a:lnTo>
                    <a:pt x="56" y="383"/>
                  </a:lnTo>
                  <a:lnTo>
                    <a:pt x="52" y="383"/>
                  </a:lnTo>
                  <a:lnTo>
                    <a:pt x="49" y="383"/>
                  </a:lnTo>
                  <a:lnTo>
                    <a:pt x="49" y="386"/>
                  </a:lnTo>
                  <a:lnTo>
                    <a:pt x="49" y="386"/>
                  </a:lnTo>
                  <a:lnTo>
                    <a:pt x="49" y="386"/>
                  </a:lnTo>
                  <a:lnTo>
                    <a:pt x="54" y="390"/>
                  </a:lnTo>
                  <a:lnTo>
                    <a:pt x="54" y="395"/>
                  </a:lnTo>
                  <a:lnTo>
                    <a:pt x="52" y="400"/>
                  </a:lnTo>
                  <a:lnTo>
                    <a:pt x="49" y="402"/>
                  </a:lnTo>
                  <a:lnTo>
                    <a:pt x="45" y="405"/>
                  </a:lnTo>
                  <a:lnTo>
                    <a:pt x="45" y="405"/>
                  </a:lnTo>
                  <a:lnTo>
                    <a:pt x="45" y="405"/>
                  </a:lnTo>
                  <a:lnTo>
                    <a:pt x="42" y="409"/>
                  </a:lnTo>
                  <a:lnTo>
                    <a:pt x="42" y="409"/>
                  </a:lnTo>
                  <a:lnTo>
                    <a:pt x="38" y="416"/>
                  </a:lnTo>
                  <a:lnTo>
                    <a:pt x="35" y="416"/>
                  </a:lnTo>
                  <a:lnTo>
                    <a:pt x="33" y="419"/>
                  </a:lnTo>
                  <a:lnTo>
                    <a:pt x="30" y="419"/>
                  </a:lnTo>
                  <a:lnTo>
                    <a:pt x="28" y="421"/>
                  </a:lnTo>
                  <a:lnTo>
                    <a:pt x="26" y="424"/>
                  </a:lnTo>
                  <a:lnTo>
                    <a:pt x="26" y="426"/>
                  </a:lnTo>
                  <a:lnTo>
                    <a:pt x="23" y="431"/>
                  </a:lnTo>
                  <a:lnTo>
                    <a:pt x="21" y="435"/>
                  </a:lnTo>
                  <a:lnTo>
                    <a:pt x="21" y="438"/>
                  </a:lnTo>
                  <a:lnTo>
                    <a:pt x="21" y="440"/>
                  </a:lnTo>
                  <a:lnTo>
                    <a:pt x="21" y="452"/>
                  </a:lnTo>
                  <a:lnTo>
                    <a:pt x="21" y="454"/>
                  </a:lnTo>
                  <a:lnTo>
                    <a:pt x="21" y="457"/>
                  </a:lnTo>
                  <a:lnTo>
                    <a:pt x="21" y="457"/>
                  </a:lnTo>
                  <a:lnTo>
                    <a:pt x="14" y="464"/>
                  </a:lnTo>
                  <a:lnTo>
                    <a:pt x="12" y="466"/>
                  </a:lnTo>
                  <a:lnTo>
                    <a:pt x="12" y="473"/>
                  </a:lnTo>
                  <a:lnTo>
                    <a:pt x="12" y="473"/>
                  </a:lnTo>
                  <a:lnTo>
                    <a:pt x="14" y="473"/>
                  </a:lnTo>
                  <a:lnTo>
                    <a:pt x="14" y="478"/>
                  </a:lnTo>
                  <a:lnTo>
                    <a:pt x="16" y="478"/>
                  </a:lnTo>
                  <a:lnTo>
                    <a:pt x="16" y="480"/>
                  </a:lnTo>
                  <a:lnTo>
                    <a:pt x="14" y="480"/>
                  </a:lnTo>
                  <a:lnTo>
                    <a:pt x="14" y="483"/>
                  </a:lnTo>
                  <a:lnTo>
                    <a:pt x="14" y="490"/>
                  </a:lnTo>
                  <a:lnTo>
                    <a:pt x="14" y="492"/>
                  </a:lnTo>
                  <a:lnTo>
                    <a:pt x="12" y="495"/>
                  </a:lnTo>
                  <a:lnTo>
                    <a:pt x="9" y="495"/>
                  </a:lnTo>
                  <a:lnTo>
                    <a:pt x="4" y="495"/>
                  </a:lnTo>
                  <a:lnTo>
                    <a:pt x="2" y="495"/>
                  </a:lnTo>
                  <a:lnTo>
                    <a:pt x="0" y="497"/>
                  </a:lnTo>
                  <a:lnTo>
                    <a:pt x="0" y="499"/>
                  </a:lnTo>
                  <a:lnTo>
                    <a:pt x="2" y="502"/>
                  </a:lnTo>
                  <a:lnTo>
                    <a:pt x="4" y="502"/>
                  </a:lnTo>
                  <a:lnTo>
                    <a:pt x="4" y="504"/>
                  </a:lnTo>
                  <a:lnTo>
                    <a:pt x="4" y="504"/>
                  </a:lnTo>
                  <a:lnTo>
                    <a:pt x="4" y="506"/>
                  </a:lnTo>
                  <a:lnTo>
                    <a:pt x="4" y="506"/>
                  </a:lnTo>
                  <a:lnTo>
                    <a:pt x="4" y="506"/>
                  </a:lnTo>
                  <a:lnTo>
                    <a:pt x="4" y="509"/>
                  </a:lnTo>
                  <a:lnTo>
                    <a:pt x="4" y="511"/>
                  </a:lnTo>
                  <a:lnTo>
                    <a:pt x="4" y="511"/>
                  </a:lnTo>
                  <a:lnTo>
                    <a:pt x="4" y="516"/>
                  </a:lnTo>
                  <a:lnTo>
                    <a:pt x="9" y="518"/>
                  </a:lnTo>
                  <a:lnTo>
                    <a:pt x="9" y="523"/>
                  </a:lnTo>
                  <a:lnTo>
                    <a:pt x="2" y="530"/>
                  </a:lnTo>
                  <a:lnTo>
                    <a:pt x="2" y="530"/>
                  </a:lnTo>
                  <a:lnTo>
                    <a:pt x="7" y="530"/>
                  </a:lnTo>
                  <a:lnTo>
                    <a:pt x="9" y="530"/>
                  </a:lnTo>
                  <a:lnTo>
                    <a:pt x="16" y="530"/>
                  </a:lnTo>
                  <a:lnTo>
                    <a:pt x="26" y="528"/>
                  </a:lnTo>
                  <a:lnTo>
                    <a:pt x="38" y="528"/>
                  </a:lnTo>
                  <a:lnTo>
                    <a:pt x="52" y="525"/>
                  </a:lnTo>
                  <a:lnTo>
                    <a:pt x="68" y="525"/>
                  </a:lnTo>
                  <a:lnTo>
                    <a:pt x="85" y="523"/>
                  </a:lnTo>
                  <a:lnTo>
                    <a:pt x="104" y="523"/>
                  </a:lnTo>
                  <a:lnTo>
                    <a:pt x="120" y="521"/>
                  </a:lnTo>
                  <a:lnTo>
                    <a:pt x="137" y="518"/>
                  </a:lnTo>
                  <a:lnTo>
                    <a:pt x="153" y="518"/>
                  </a:lnTo>
                  <a:lnTo>
                    <a:pt x="168" y="516"/>
                  </a:lnTo>
                  <a:lnTo>
                    <a:pt x="179" y="516"/>
                  </a:lnTo>
                  <a:lnTo>
                    <a:pt x="189" y="513"/>
                  </a:lnTo>
                  <a:lnTo>
                    <a:pt x="196" y="513"/>
                  </a:lnTo>
                  <a:lnTo>
                    <a:pt x="198" y="513"/>
                  </a:lnTo>
                  <a:lnTo>
                    <a:pt x="203" y="513"/>
                  </a:lnTo>
                  <a:lnTo>
                    <a:pt x="205" y="513"/>
                  </a:lnTo>
                  <a:lnTo>
                    <a:pt x="208" y="513"/>
                  </a:lnTo>
                  <a:lnTo>
                    <a:pt x="208" y="518"/>
                  </a:lnTo>
                  <a:lnTo>
                    <a:pt x="205" y="523"/>
                  </a:lnTo>
                  <a:lnTo>
                    <a:pt x="203" y="528"/>
                  </a:lnTo>
                  <a:lnTo>
                    <a:pt x="203" y="535"/>
                  </a:lnTo>
                  <a:lnTo>
                    <a:pt x="201" y="540"/>
                  </a:lnTo>
                  <a:lnTo>
                    <a:pt x="201" y="542"/>
                  </a:lnTo>
                  <a:lnTo>
                    <a:pt x="201" y="544"/>
                  </a:lnTo>
                  <a:lnTo>
                    <a:pt x="198" y="549"/>
                  </a:lnTo>
                  <a:lnTo>
                    <a:pt x="198" y="551"/>
                  </a:lnTo>
                  <a:lnTo>
                    <a:pt x="198" y="554"/>
                  </a:lnTo>
                  <a:lnTo>
                    <a:pt x="201" y="556"/>
                  </a:lnTo>
                  <a:lnTo>
                    <a:pt x="201" y="556"/>
                  </a:lnTo>
                  <a:lnTo>
                    <a:pt x="203" y="558"/>
                  </a:lnTo>
                  <a:lnTo>
                    <a:pt x="201" y="561"/>
                  </a:lnTo>
                  <a:lnTo>
                    <a:pt x="205" y="568"/>
                  </a:lnTo>
                  <a:lnTo>
                    <a:pt x="205" y="568"/>
                  </a:lnTo>
                  <a:lnTo>
                    <a:pt x="210" y="570"/>
                  </a:lnTo>
                  <a:lnTo>
                    <a:pt x="213" y="570"/>
                  </a:lnTo>
                  <a:lnTo>
                    <a:pt x="213" y="575"/>
                  </a:lnTo>
                  <a:lnTo>
                    <a:pt x="217" y="577"/>
                  </a:lnTo>
                  <a:lnTo>
                    <a:pt x="220" y="580"/>
                  </a:lnTo>
                  <a:lnTo>
                    <a:pt x="220" y="580"/>
                  </a:lnTo>
                  <a:lnTo>
                    <a:pt x="220" y="582"/>
                  </a:lnTo>
                  <a:lnTo>
                    <a:pt x="220" y="584"/>
                  </a:lnTo>
                  <a:lnTo>
                    <a:pt x="220" y="584"/>
                  </a:lnTo>
                  <a:lnTo>
                    <a:pt x="220" y="587"/>
                  </a:lnTo>
                  <a:lnTo>
                    <a:pt x="224" y="592"/>
                  </a:lnTo>
                  <a:lnTo>
                    <a:pt x="224" y="594"/>
                  </a:lnTo>
                  <a:lnTo>
                    <a:pt x="224" y="599"/>
                  </a:lnTo>
                  <a:lnTo>
                    <a:pt x="227" y="601"/>
                  </a:lnTo>
                  <a:lnTo>
                    <a:pt x="231" y="608"/>
                  </a:lnTo>
                  <a:lnTo>
                    <a:pt x="234" y="611"/>
                  </a:lnTo>
                  <a:lnTo>
                    <a:pt x="234" y="611"/>
                  </a:lnTo>
                  <a:lnTo>
                    <a:pt x="236" y="611"/>
                  </a:lnTo>
                  <a:lnTo>
                    <a:pt x="239" y="611"/>
                  </a:lnTo>
                  <a:lnTo>
                    <a:pt x="239" y="611"/>
                  </a:lnTo>
                  <a:lnTo>
                    <a:pt x="239" y="611"/>
                  </a:lnTo>
                  <a:lnTo>
                    <a:pt x="239" y="611"/>
                  </a:lnTo>
                  <a:lnTo>
                    <a:pt x="241" y="611"/>
                  </a:lnTo>
                  <a:lnTo>
                    <a:pt x="241" y="611"/>
                  </a:lnTo>
                  <a:lnTo>
                    <a:pt x="243" y="611"/>
                  </a:lnTo>
                  <a:lnTo>
                    <a:pt x="243" y="608"/>
                  </a:lnTo>
                  <a:lnTo>
                    <a:pt x="246" y="611"/>
                  </a:lnTo>
                  <a:lnTo>
                    <a:pt x="246" y="611"/>
                  </a:lnTo>
                  <a:lnTo>
                    <a:pt x="246" y="611"/>
                  </a:lnTo>
                  <a:lnTo>
                    <a:pt x="246" y="611"/>
                  </a:lnTo>
                  <a:lnTo>
                    <a:pt x="248" y="611"/>
                  </a:lnTo>
                  <a:lnTo>
                    <a:pt x="248" y="611"/>
                  </a:lnTo>
                  <a:lnTo>
                    <a:pt x="248" y="608"/>
                  </a:lnTo>
                  <a:lnTo>
                    <a:pt x="248" y="606"/>
                  </a:lnTo>
                  <a:lnTo>
                    <a:pt x="250" y="603"/>
                  </a:lnTo>
                  <a:lnTo>
                    <a:pt x="250" y="603"/>
                  </a:lnTo>
                  <a:lnTo>
                    <a:pt x="248" y="601"/>
                  </a:lnTo>
                  <a:lnTo>
                    <a:pt x="258" y="594"/>
                  </a:lnTo>
                  <a:lnTo>
                    <a:pt x="260" y="594"/>
                  </a:lnTo>
                  <a:lnTo>
                    <a:pt x="260" y="592"/>
                  </a:lnTo>
                  <a:lnTo>
                    <a:pt x="260" y="589"/>
                  </a:lnTo>
                  <a:lnTo>
                    <a:pt x="258" y="589"/>
                  </a:lnTo>
                  <a:lnTo>
                    <a:pt x="255" y="589"/>
                  </a:lnTo>
                  <a:lnTo>
                    <a:pt x="255" y="589"/>
                  </a:lnTo>
                  <a:lnTo>
                    <a:pt x="255" y="589"/>
                  </a:lnTo>
                  <a:lnTo>
                    <a:pt x="255" y="587"/>
                  </a:lnTo>
                  <a:lnTo>
                    <a:pt x="258" y="587"/>
                  </a:lnTo>
                  <a:lnTo>
                    <a:pt x="258" y="584"/>
                  </a:lnTo>
                  <a:lnTo>
                    <a:pt x="260" y="584"/>
                  </a:lnTo>
                  <a:lnTo>
                    <a:pt x="265" y="587"/>
                  </a:lnTo>
                  <a:lnTo>
                    <a:pt x="267" y="589"/>
                  </a:lnTo>
                  <a:lnTo>
                    <a:pt x="265" y="589"/>
                  </a:lnTo>
                  <a:lnTo>
                    <a:pt x="265" y="592"/>
                  </a:lnTo>
                  <a:lnTo>
                    <a:pt x="265" y="592"/>
                  </a:lnTo>
                  <a:lnTo>
                    <a:pt x="267" y="592"/>
                  </a:lnTo>
                  <a:lnTo>
                    <a:pt x="267" y="592"/>
                  </a:lnTo>
                  <a:lnTo>
                    <a:pt x="274" y="589"/>
                  </a:lnTo>
                  <a:lnTo>
                    <a:pt x="281" y="587"/>
                  </a:lnTo>
                  <a:lnTo>
                    <a:pt x="288" y="584"/>
                  </a:lnTo>
                  <a:lnTo>
                    <a:pt x="291" y="582"/>
                  </a:lnTo>
                  <a:lnTo>
                    <a:pt x="291" y="582"/>
                  </a:lnTo>
                  <a:lnTo>
                    <a:pt x="295" y="580"/>
                  </a:lnTo>
                  <a:lnTo>
                    <a:pt x="295" y="580"/>
                  </a:lnTo>
                  <a:lnTo>
                    <a:pt x="302" y="580"/>
                  </a:lnTo>
                  <a:lnTo>
                    <a:pt x="305" y="580"/>
                  </a:lnTo>
                  <a:lnTo>
                    <a:pt x="307" y="577"/>
                  </a:lnTo>
                  <a:lnTo>
                    <a:pt x="293" y="577"/>
                  </a:lnTo>
                  <a:lnTo>
                    <a:pt x="293" y="575"/>
                  </a:lnTo>
                  <a:lnTo>
                    <a:pt x="295" y="575"/>
                  </a:lnTo>
                  <a:lnTo>
                    <a:pt x="298" y="575"/>
                  </a:lnTo>
                  <a:lnTo>
                    <a:pt x="300" y="573"/>
                  </a:lnTo>
                  <a:lnTo>
                    <a:pt x="310" y="575"/>
                  </a:lnTo>
                  <a:lnTo>
                    <a:pt x="321" y="582"/>
                  </a:lnTo>
                  <a:lnTo>
                    <a:pt x="324" y="582"/>
                  </a:lnTo>
                  <a:lnTo>
                    <a:pt x="328" y="582"/>
                  </a:lnTo>
                  <a:lnTo>
                    <a:pt x="333" y="580"/>
                  </a:lnTo>
                  <a:lnTo>
                    <a:pt x="336" y="575"/>
                  </a:lnTo>
                  <a:lnTo>
                    <a:pt x="336" y="575"/>
                  </a:lnTo>
                  <a:lnTo>
                    <a:pt x="336" y="577"/>
                  </a:lnTo>
                  <a:lnTo>
                    <a:pt x="338" y="577"/>
                  </a:lnTo>
                  <a:lnTo>
                    <a:pt x="340" y="580"/>
                  </a:lnTo>
                  <a:lnTo>
                    <a:pt x="340" y="582"/>
                  </a:lnTo>
                  <a:lnTo>
                    <a:pt x="343" y="582"/>
                  </a:lnTo>
                  <a:lnTo>
                    <a:pt x="343" y="582"/>
                  </a:lnTo>
                  <a:lnTo>
                    <a:pt x="345" y="582"/>
                  </a:lnTo>
                  <a:lnTo>
                    <a:pt x="347" y="582"/>
                  </a:lnTo>
                  <a:lnTo>
                    <a:pt x="350" y="582"/>
                  </a:lnTo>
                  <a:lnTo>
                    <a:pt x="352" y="582"/>
                  </a:lnTo>
                  <a:lnTo>
                    <a:pt x="352" y="582"/>
                  </a:lnTo>
                  <a:lnTo>
                    <a:pt x="352" y="580"/>
                  </a:lnTo>
                  <a:lnTo>
                    <a:pt x="354" y="580"/>
                  </a:lnTo>
                  <a:lnTo>
                    <a:pt x="354" y="580"/>
                  </a:lnTo>
                  <a:lnTo>
                    <a:pt x="357" y="577"/>
                  </a:lnTo>
                  <a:lnTo>
                    <a:pt x="357" y="577"/>
                  </a:lnTo>
                  <a:lnTo>
                    <a:pt x="357" y="575"/>
                  </a:lnTo>
                  <a:lnTo>
                    <a:pt x="357" y="575"/>
                  </a:lnTo>
                  <a:lnTo>
                    <a:pt x="357" y="575"/>
                  </a:lnTo>
                  <a:close/>
                  <a:moveTo>
                    <a:pt x="336" y="596"/>
                  </a:moveTo>
                  <a:lnTo>
                    <a:pt x="333" y="596"/>
                  </a:lnTo>
                  <a:lnTo>
                    <a:pt x="331" y="594"/>
                  </a:lnTo>
                  <a:lnTo>
                    <a:pt x="326" y="594"/>
                  </a:lnTo>
                  <a:lnTo>
                    <a:pt x="324" y="594"/>
                  </a:lnTo>
                  <a:lnTo>
                    <a:pt x="321" y="596"/>
                  </a:lnTo>
                  <a:lnTo>
                    <a:pt x="321" y="596"/>
                  </a:lnTo>
                  <a:lnTo>
                    <a:pt x="343" y="596"/>
                  </a:lnTo>
                  <a:lnTo>
                    <a:pt x="343" y="596"/>
                  </a:lnTo>
                  <a:lnTo>
                    <a:pt x="345" y="596"/>
                  </a:lnTo>
                  <a:lnTo>
                    <a:pt x="343" y="596"/>
                  </a:lnTo>
                  <a:lnTo>
                    <a:pt x="336" y="596"/>
                  </a:lnTo>
                  <a:close/>
                  <a:moveTo>
                    <a:pt x="307" y="599"/>
                  </a:moveTo>
                  <a:lnTo>
                    <a:pt x="305" y="599"/>
                  </a:lnTo>
                  <a:lnTo>
                    <a:pt x="305" y="601"/>
                  </a:lnTo>
                  <a:lnTo>
                    <a:pt x="305" y="599"/>
                  </a:lnTo>
                  <a:lnTo>
                    <a:pt x="307" y="599"/>
                  </a:lnTo>
                  <a:lnTo>
                    <a:pt x="307" y="599"/>
                  </a:lnTo>
                  <a:lnTo>
                    <a:pt x="307" y="599"/>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 name="Freeform 31">
              <a:extLst>
                <a:ext uri="{FF2B5EF4-FFF2-40B4-BE49-F238E27FC236}">
                  <a16:creationId xmlns:a16="http://schemas.microsoft.com/office/drawing/2014/main" id="{9C4DEDAB-A46F-4CC8-919B-3E888FD2C6F9}"/>
                </a:ext>
              </a:extLst>
            </p:cNvPr>
            <p:cNvSpPr>
              <a:spLocks/>
            </p:cNvSpPr>
            <p:nvPr/>
          </p:nvSpPr>
          <p:spPr bwMode="auto">
            <a:xfrm>
              <a:off x="8567341" y="2332812"/>
              <a:ext cx="814388" cy="670322"/>
            </a:xfrm>
            <a:custGeom>
              <a:avLst/>
              <a:gdLst>
                <a:gd name="T0" fmla="*/ 416 w 684"/>
                <a:gd name="T1" fmla="*/ 76 h 563"/>
                <a:gd name="T2" fmla="*/ 421 w 684"/>
                <a:gd name="T3" fmla="*/ 92 h 563"/>
                <a:gd name="T4" fmla="*/ 433 w 684"/>
                <a:gd name="T5" fmla="*/ 111 h 563"/>
                <a:gd name="T6" fmla="*/ 492 w 684"/>
                <a:gd name="T7" fmla="*/ 159 h 563"/>
                <a:gd name="T8" fmla="*/ 502 w 684"/>
                <a:gd name="T9" fmla="*/ 180 h 563"/>
                <a:gd name="T10" fmla="*/ 509 w 684"/>
                <a:gd name="T11" fmla="*/ 201 h 563"/>
                <a:gd name="T12" fmla="*/ 539 w 684"/>
                <a:gd name="T13" fmla="*/ 197 h 563"/>
                <a:gd name="T14" fmla="*/ 556 w 684"/>
                <a:gd name="T15" fmla="*/ 220 h 563"/>
                <a:gd name="T16" fmla="*/ 542 w 684"/>
                <a:gd name="T17" fmla="*/ 277 h 563"/>
                <a:gd name="T18" fmla="*/ 556 w 684"/>
                <a:gd name="T19" fmla="*/ 296 h 563"/>
                <a:gd name="T20" fmla="*/ 582 w 684"/>
                <a:gd name="T21" fmla="*/ 315 h 563"/>
                <a:gd name="T22" fmla="*/ 615 w 684"/>
                <a:gd name="T23" fmla="*/ 332 h 563"/>
                <a:gd name="T24" fmla="*/ 634 w 684"/>
                <a:gd name="T25" fmla="*/ 355 h 563"/>
                <a:gd name="T26" fmla="*/ 641 w 684"/>
                <a:gd name="T27" fmla="*/ 388 h 563"/>
                <a:gd name="T28" fmla="*/ 646 w 684"/>
                <a:gd name="T29" fmla="*/ 405 h 563"/>
                <a:gd name="T30" fmla="*/ 667 w 684"/>
                <a:gd name="T31" fmla="*/ 426 h 563"/>
                <a:gd name="T32" fmla="*/ 667 w 684"/>
                <a:gd name="T33" fmla="*/ 417 h 563"/>
                <a:gd name="T34" fmla="*/ 674 w 684"/>
                <a:gd name="T35" fmla="*/ 429 h 563"/>
                <a:gd name="T36" fmla="*/ 684 w 684"/>
                <a:gd name="T37" fmla="*/ 440 h 563"/>
                <a:gd name="T38" fmla="*/ 679 w 684"/>
                <a:gd name="T39" fmla="*/ 469 h 563"/>
                <a:gd name="T40" fmla="*/ 660 w 684"/>
                <a:gd name="T41" fmla="*/ 474 h 563"/>
                <a:gd name="T42" fmla="*/ 653 w 684"/>
                <a:gd name="T43" fmla="*/ 497 h 563"/>
                <a:gd name="T44" fmla="*/ 641 w 684"/>
                <a:gd name="T45" fmla="*/ 490 h 563"/>
                <a:gd name="T46" fmla="*/ 648 w 684"/>
                <a:gd name="T47" fmla="*/ 509 h 563"/>
                <a:gd name="T48" fmla="*/ 646 w 684"/>
                <a:gd name="T49" fmla="*/ 519 h 563"/>
                <a:gd name="T50" fmla="*/ 641 w 684"/>
                <a:gd name="T51" fmla="*/ 540 h 563"/>
                <a:gd name="T52" fmla="*/ 632 w 684"/>
                <a:gd name="T53" fmla="*/ 556 h 563"/>
                <a:gd name="T54" fmla="*/ 568 w 684"/>
                <a:gd name="T55" fmla="*/ 561 h 563"/>
                <a:gd name="T56" fmla="*/ 575 w 684"/>
                <a:gd name="T57" fmla="*/ 545 h 563"/>
                <a:gd name="T58" fmla="*/ 580 w 684"/>
                <a:gd name="T59" fmla="*/ 540 h 563"/>
                <a:gd name="T60" fmla="*/ 589 w 684"/>
                <a:gd name="T61" fmla="*/ 533 h 563"/>
                <a:gd name="T62" fmla="*/ 594 w 684"/>
                <a:gd name="T63" fmla="*/ 526 h 563"/>
                <a:gd name="T64" fmla="*/ 594 w 684"/>
                <a:gd name="T65" fmla="*/ 519 h 563"/>
                <a:gd name="T66" fmla="*/ 594 w 684"/>
                <a:gd name="T67" fmla="*/ 509 h 563"/>
                <a:gd name="T68" fmla="*/ 587 w 684"/>
                <a:gd name="T69" fmla="*/ 502 h 563"/>
                <a:gd name="T70" fmla="*/ 577 w 684"/>
                <a:gd name="T71" fmla="*/ 497 h 563"/>
                <a:gd name="T72" fmla="*/ 329 w 684"/>
                <a:gd name="T73" fmla="*/ 516 h 563"/>
                <a:gd name="T74" fmla="*/ 135 w 684"/>
                <a:gd name="T75" fmla="*/ 497 h 563"/>
                <a:gd name="T76" fmla="*/ 128 w 684"/>
                <a:gd name="T77" fmla="*/ 355 h 563"/>
                <a:gd name="T78" fmla="*/ 121 w 684"/>
                <a:gd name="T79" fmla="*/ 213 h 563"/>
                <a:gd name="T80" fmla="*/ 118 w 684"/>
                <a:gd name="T81" fmla="*/ 199 h 563"/>
                <a:gd name="T82" fmla="*/ 107 w 684"/>
                <a:gd name="T83" fmla="*/ 197 h 563"/>
                <a:gd name="T84" fmla="*/ 90 w 684"/>
                <a:gd name="T85" fmla="*/ 175 h 563"/>
                <a:gd name="T86" fmla="*/ 78 w 684"/>
                <a:gd name="T87" fmla="*/ 163 h 563"/>
                <a:gd name="T88" fmla="*/ 73 w 684"/>
                <a:gd name="T89" fmla="*/ 149 h 563"/>
                <a:gd name="T90" fmla="*/ 81 w 684"/>
                <a:gd name="T91" fmla="*/ 135 h 563"/>
                <a:gd name="T92" fmla="*/ 90 w 684"/>
                <a:gd name="T93" fmla="*/ 126 h 563"/>
                <a:gd name="T94" fmla="*/ 83 w 684"/>
                <a:gd name="T95" fmla="*/ 111 h 563"/>
                <a:gd name="T96" fmla="*/ 69 w 684"/>
                <a:gd name="T97" fmla="*/ 114 h 563"/>
                <a:gd name="T98" fmla="*/ 57 w 684"/>
                <a:gd name="T99" fmla="*/ 107 h 563"/>
                <a:gd name="T100" fmla="*/ 38 w 684"/>
                <a:gd name="T101" fmla="*/ 95 h 563"/>
                <a:gd name="T102" fmla="*/ 33 w 684"/>
                <a:gd name="T103" fmla="*/ 78 h 563"/>
                <a:gd name="T104" fmla="*/ 21 w 684"/>
                <a:gd name="T105" fmla="*/ 64 h 563"/>
                <a:gd name="T106" fmla="*/ 14 w 684"/>
                <a:gd name="T107" fmla="*/ 57 h 563"/>
                <a:gd name="T108" fmla="*/ 10 w 684"/>
                <a:gd name="T109" fmla="*/ 43 h 563"/>
                <a:gd name="T110" fmla="*/ 0 w 684"/>
                <a:gd name="T111" fmla="*/ 29 h 563"/>
                <a:gd name="T112" fmla="*/ 0 w 684"/>
                <a:gd name="T113" fmla="*/ 26 h 563"/>
                <a:gd name="T114" fmla="*/ 24 w 684"/>
                <a:gd name="T115" fmla="*/ 24 h 563"/>
                <a:gd name="T116" fmla="*/ 234 w 684"/>
                <a:gd name="T117" fmla="*/ 12 h 563"/>
                <a:gd name="T118" fmla="*/ 388 w 684"/>
                <a:gd name="T119" fmla="*/ 3 h 563"/>
                <a:gd name="T120" fmla="*/ 395 w 684"/>
                <a:gd name="T121" fmla="*/ 10 h 563"/>
                <a:gd name="T122" fmla="*/ 402 w 684"/>
                <a:gd name="T123" fmla="*/ 17 h 563"/>
                <a:gd name="T124" fmla="*/ 407 w 684"/>
                <a:gd name="T125" fmla="*/ 21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84" h="563">
                  <a:moveTo>
                    <a:pt x="419" y="29"/>
                  </a:moveTo>
                  <a:lnTo>
                    <a:pt x="419" y="29"/>
                  </a:lnTo>
                  <a:lnTo>
                    <a:pt x="414" y="31"/>
                  </a:lnTo>
                  <a:lnTo>
                    <a:pt x="414" y="38"/>
                  </a:lnTo>
                  <a:lnTo>
                    <a:pt x="412" y="45"/>
                  </a:lnTo>
                  <a:lnTo>
                    <a:pt x="412" y="50"/>
                  </a:lnTo>
                  <a:lnTo>
                    <a:pt x="412" y="55"/>
                  </a:lnTo>
                  <a:lnTo>
                    <a:pt x="416" y="76"/>
                  </a:lnTo>
                  <a:lnTo>
                    <a:pt x="416" y="76"/>
                  </a:lnTo>
                  <a:lnTo>
                    <a:pt x="419" y="78"/>
                  </a:lnTo>
                  <a:lnTo>
                    <a:pt x="421" y="81"/>
                  </a:lnTo>
                  <a:lnTo>
                    <a:pt x="421" y="81"/>
                  </a:lnTo>
                  <a:lnTo>
                    <a:pt x="421" y="83"/>
                  </a:lnTo>
                  <a:lnTo>
                    <a:pt x="421" y="83"/>
                  </a:lnTo>
                  <a:lnTo>
                    <a:pt x="421" y="85"/>
                  </a:lnTo>
                  <a:lnTo>
                    <a:pt x="421" y="88"/>
                  </a:lnTo>
                  <a:lnTo>
                    <a:pt x="421" y="90"/>
                  </a:lnTo>
                  <a:lnTo>
                    <a:pt x="421" y="92"/>
                  </a:lnTo>
                  <a:lnTo>
                    <a:pt x="424" y="92"/>
                  </a:lnTo>
                  <a:lnTo>
                    <a:pt x="424" y="95"/>
                  </a:lnTo>
                  <a:lnTo>
                    <a:pt x="424" y="97"/>
                  </a:lnTo>
                  <a:lnTo>
                    <a:pt x="428" y="97"/>
                  </a:lnTo>
                  <a:lnTo>
                    <a:pt x="428" y="100"/>
                  </a:lnTo>
                  <a:lnTo>
                    <a:pt x="428" y="102"/>
                  </a:lnTo>
                  <a:lnTo>
                    <a:pt x="428" y="104"/>
                  </a:lnTo>
                  <a:lnTo>
                    <a:pt x="431" y="107"/>
                  </a:lnTo>
                  <a:lnTo>
                    <a:pt x="433" y="111"/>
                  </a:lnTo>
                  <a:lnTo>
                    <a:pt x="459" y="130"/>
                  </a:lnTo>
                  <a:lnTo>
                    <a:pt x="461" y="133"/>
                  </a:lnTo>
                  <a:lnTo>
                    <a:pt x="461" y="135"/>
                  </a:lnTo>
                  <a:lnTo>
                    <a:pt x="461" y="137"/>
                  </a:lnTo>
                  <a:lnTo>
                    <a:pt x="464" y="140"/>
                  </a:lnTo>
                  <a:lnTo>
                    <a:pt x="464" y="140"/>
                  </a:lnTo>
                  <a:lnTo>
                    <a:pt x="487" y="154"/>
                  </a:lnTo>
                  <a:lnTo>
                    <a:pt x="490" y="156"/>
                  </a:lnTo>
                  <a:lnTo>
                    <a:pt x="492" y="159"/>
                  </a:lnTo>
                  <a:lnTo>
                    <a:pt x="497" y="163"/>
                  </a:lnTo>
                  <a:lnTo>
                    <a:pt x="497" y="166"/>
                  </a:lnTo>
                  <a:lnTo>
                    <a:pt x="499" y="168"/>
                  </a:lnTo>
                  <a:lnTo>
                    <a:pt x="499" y="171"/>
                  </a:lnTo>
                  <a:lnTo>
                    <a:pt x="499" y="173"/>
                  </a:lnTo>
                  <a:lnTo>
                    <a:pt x="499" y="175"/>
                  </a:lnTo>
                  <a:lnTo>
                    <a:pt x="499" y="178"/>
                  </a:lnTo>
                  <a:lnTo>
                    <a:pt x="502" y="180"/>
                  </a:lnTo>
                  <a:lnTo>
                    <a:pt x="502" y="180"/>
                  </a:lnTo>
                  <a:lnTo>
                    <a:pt x="502" y="182"/>
                  </a:lnTo>
                  <a:lnTo>
                    <a:pt x="502" y="182"/>
                  </a:lnTo>
                  <a:lnTo>
                    <a:pt x="502" y="185"/>
                  </a:lnTo>
                  <a:lnTo>
                    <a:pt x="502" y="187"/>
                  </a:lnTo>
                  <a:lnTo>
                    <a:pt x="502" y="187"/>
                  </a:lnTo>
                  <a:lnTo>
                    <a:pt x="504" y="190"/>
                  </a:lnTo>
                  <a:lnTo>
                    <a:pt x="504" y="192"/>
                  </a:lnTo>
                  <a:lnTo>
                    <a:pt x="504" y="194"/>
                  </a:lnTo>
                  <a:lnTo>
                    <a:pt x="509" y="201"/>
                  </a:lnTo>
                  <a:lnTo>
                    <a:pt x="511" y="206"/>
                  </a:lnTo>
                  <a:lnTo>
                    <a:pt x="516" y="206"/>
                  </a:lnTo>
                  <a:lnTo>
                    <a:pt x="521" y="204"/>
                  </a:lnTo>
                  <a:lnTo>
                    <a:pt x="525" y="197"/>
                  </a:lnTo>
                  <a:lnTo>
                    <a:pt x="530" y="194"/>
                  </a:lnTo>
                  <a:lnTo>
                    <a:pt x="532" y="194"/>
                  </a:lnTo>
                  <a:lnTo>
                    <a:pt x="535" y="197"/>
                  </a:lnTo>
                  <a:lnTo>
                    <a:pt x="537" y="197"/>
                  </a:lnTo>
                  <a:lnTo>
                    <a:pt x="539" y="197"/>
                  </a:lnTo>
                  <a:lnTo>
                    <a:pt x="544" y="199"/>
                  </a:lnTo>
                  <a:lnTo>
                    <a:pt x="556" y="204"/>
                  </a:lnTo>
                  <a:lnTo>
                    <a:pt x="558" y="206"/>
                  </a:lnTo>
                  <a:lnTo>
                    <a:pt x="561" y="208"/>
                  </a:lnTo>
                  <a:lnTo>
                    <a:pt x="561" y="211"/>
                  </a:lnTo>
                  <a:lnTo>
                    <a:pt x="558" y="216"/>
                  </a:lnTo>
                  <a:lnTo>
                    <a:pt x="558" y="218"/>
                  </a:lnTo>
                  <a:lnTo>
                    <a:pt x="556" y="218"/>
                  </a:lnTo>
                  <a:lnTo>
                    <a:pt x="556" y="220"/>
                  </a:lnTo>
                  <a:lnTo>
                    <a:pt x="556" y="223"/>
                  </a:lnTo>
                  <a:lnTo>
                    <a:pt x="556" y="227"/>
                  </a:lnTo>
                  <a:lnTo>
                    <a:pt x="556" y="234"/>
                  </a:lnTo>
                  <a:lnTo>
                    <a:pt x="556" y="237"/>
                  </a:lnTo>
                  <a:lnTo>
                    <a:pt x="551" y="246"/>
                  </a:lnTo>
                  <a:lnTo>
                    <a:pt x="547" y="261"/>
                  </a:lnTo>
                  <a:lnTo>
                    <a:pt x="544" y="268"/>
                  </a:lnTo>
                  <a:lnTo>
                    <a:pt x="542" y="272"/>
                  </a:lnTo>
                  <a:lnTo>
                    <a:pt x="542" y="277"/>
                  </a:lnTo>
                  <a:lnTo>
                    <a:pt x="544" y="282"/>
                  </a:lnTo>
                  <a:lnTo>
                    <a:pt x="544" y="284"/>
                  </a:lnTo>
                  <a:lnTo>
                    <a:pt x="544" y="287"/>
                  </a:lnTo>
                  <a:lnTo>
                    <a:pt x="547" y="287"/>
                  </a:lnTo>
                  <a:lnTo>
                    <a:pt x="547" y="289"/>
                  </a:lnTo>
                  <a:lnTo>
                    <a:pt x="551" y="291"/>
                  </a:lnTo>
                  <a:lnTo>
                    <a:pt x="554" y="294"/>
                  </a:lnTo>
                  <a:lnTo>
                    <a:pt x="556" y="296"/>
                  </a:lnTo>
                  <a:lnTo>
                    <a:pt x="556" y="296"/>
                  </a:lnTo>
                  <a:lnTo>
                    <a:pt x="558" y="298"/>
                  </a:lnTo>
                  <a:lnTo>
                    <a:pt x="558" y="301"/>
                  </a:lnTo>
                  <a:lnTo>
                    <a:pt x="563" y="301"/>
                  </a:lnTo>
                  <a:lnTo>
                    <a:pt x="565" y="303"/>
                  </a:lnTo>
                  <a:lnTo>
                    <a:pt x="568" y="308"/>
                  </a:lnTo>
                  <a:lnTo>
                    <a:pt x="573" y="310"/>
                  </a:lnTo>
                  <a:lnTo>
                    <a:pt x="575" y="310"/>
                  </a:lnTo>
                  <a:lnTo>
                    <a:pt x="582" y="315"/>
                  </a:lnTo>
                  <a:lnTo>
                    <a:pt x="582" y="315"/>
                  </a:lnTo>
                  <a:lnTo>
                    <a:pt x="587" y="315"/>
                  </a:lnTo>
                  <a:lnTo>
                    <a:pt x="587" y="315"/>
                  </a:lnTo>
                  <a:lnTo>
                    <a:pt x="591" y="315"/>
                  </a:lnTo>
                  <a:lnTo>
                    <a:pt x="594" y="317"/>
                  </a:lnTo>
                  <a:lnTo>
                    <a:pt x="601" y="322"/>
                  </a:lnTo>
                  <a:lnTo>
                    <a:pt x="603" y="324"/>
                  </a:lnTo>
                  <a:lnTo>
                    <a:pt x="610" y="327"/>
                  </a:lnTo>
                  <a:lnTo>
                    <a:pt x="613" y="329"/>
                  </a:lnTo>
                  <a:lnTo>
                    <a:pt x="615" y="332"/>
                  </a:lnTo>
                  <a:lnTo>
                    <a:pt x="618" y="339"/>
                  </a:lnTo>
                  <a:lnTo>
                    <a:pt x="620" y="341"/>
                  </a:lnTo>
                  <a:lnTo>
                    <a:pt x="632" y="343"/>
                  </a:lnTo>
                  <a:lnTo>
                    <a:pt x="634" y="346"/>
                  </a:lnTo>
                  <a:lnTo>
                    <a:pt x="634" y="348"/>
                  </a:lnTo>
                  <a:lnTo>
                    <a:pt x="634" y="348"/>
                  </a:lnTo>
                  <a:lnTo>
                    <a:pt x="634" y="350"/>
                  </a:lnTo>
                  <a:lnTo>
                    <a:pt x="634" y="353"/>
                  </a:lnTo>
                  <a:lnTo>
                    <a:pt x="634" y="355"/>
                  </a:lnTo>
                  <a:lnTo>
                    <a:pt x="634" y="358"/>
                  </a:lnTo>
                  <a:lnTo>
                    <a:pt x="634" y="360"/>
                  </a:lnTo>
                  <a:lnTo>
                    <a:pt x="634" y="362"/>
                  </a:lnTo>
                  <a:lnTo>
                    <a:pt x="639" y="367"/>
                  </a:lnTo>
                  <a:lnTo>
                    <a:pt x="641" y="369"/>
                  </a:lnTo>
                  <a:lnTo>
                    <a:pt x="644" y="374"/>
                  </a:lnTo>
                  <a:lnTo>
                    <a:pt x="646" y="379"/>
                  </a:lnTo>
                  <a:lnTo>
                    <a:pt x="644" y="384"/>
                  </a:lnTo>
                  <a:lnTo>
                    <a:pt x="641" y="388"/>
                  </a:lnTo>
                  <a:lnTo>
                    <a:pt x="639" y="391"/>
                  </a:lnTo>
                  <a:lnTo>
                    <a:pt x="639" y="395"/>
                  </a:lnTo>
                  <a:lnTo>
                    <a:pt x="639" y="398"/>
                  </a:lnTo>
                  <a:lnTo>
                    <a:pt x="641" y="398"/>
                  </a:lnTo>
                  <a:lnTo>
                    <a:pt x="641" y="398"/>
                  </a:lnTo>
                  <a:lnTo>
                    <a:pt x="644" y="398"/>
                  </a:lnTo>
                  <a:lnTo>
                    <a:pt x="644" y="400"/>
                  </a:lnTo>
                  <a:lnTo>
                    <a:pt x="644" y="403"/>
                  </a:lnTo>
                  <a:lnTo>
                    <a:pt x="646" y="405"/>
                  </a:lnTo>
                  <a:lnTo>
                    <a:pt x="648" y="407"/>
                  </a:lnTo>
                  <a:lnTo>
                    <a:pt x="653" y="414"/>
                  </a:lnTo>
                  <a:lnTo>
                    <a:pt x="653" y="417"/>
                  </a:lnTo>
                  <a:lnTo>
                    <a:pt x="653" y="421"/>
                  </a:lnTo>
                  <a:lnTo>
                    <a:pt x="655" y="421"/>
                  </a:lnTo>
                  <a:lnTo>
                    <a:pt x="660" y="426"/>
                  </a:lnTo>
                  <a:lnTo>
                    <a:pt x="665" y="426"/>
                  </a:lnTo>
                  <a:lnTo>
                    <a:pt x="667" y="426"/>
                  </a:lnTo>
                  <a:lnTo>
                    <a:pt x="667" y="426"/>
                  </a:lnTo>
                  <a:lnTo>
                    <a:pt x="667" y="424"/>
                  </a:lnTo>
                  <a:lnTo>
                    <a:pt x="665" y="424"/>
                  </a:lnTo>
                  <a:lnTo>
                    <a:pt x="665" y="421"/>
                  </a:lnTo>
                  <a:lnTo>
                    <a:pt x="662" y="421"/>
                  </a:lnTo>
                  <a:lnTo>
                    <a:pt x="662" y="419"/>
                  </a:lnTo>
                  <a:lnTo>
                    <a:pt x="662" y="417"/>
                  </a:lnTo>
                  <a:lnTo>
                    <a:pt x="665" y="417"/>
                  </a:lnTo>
                  <a:lnTo>
                    <a:pt x="667" y="417"/>
                  </a:lnTo>
                  <a:lnTo>
                    <a:pt x="667" y="417"/>
                  </a:lnTo>
                  <a:lnTo>
                    <a:pt x="667" y="419"/>
                  </a:lnTo>
                  <a:lnTo>
                    <a:pt x="670" y="421"/>
                  </a:lnTo>
                  <a:lnTo>
                    <a:pt x="670" y="421"/>
                  </a:lnTo>
                  <a:lnTo>
                    <a:pt x="672" y="424"/>
                  </a:lnTo>
                  <a:lnTo>
                    <a:pt x="672" y="424"/>
                  </a:lnTo>
                  <a:lnTo>
                    <a:pt x="674" y="426"/>
                  </a:lnTo>
                  <a:lnTo>
                    <a:pt x="674" y="426"/>
                  </a:lnTo>
                  <a:lnTo>
                    <a:pt x="674" y="429"/>
                  </a:lnTo>
                  <a:lnTo>
                    <a:pt x="674" y="429"/>
                  </a:lnTo>
                  <a:lnTo>
                    <a:pt x="677" y="429"/>
                  </a:lnTo>
                  <a:lnTo>
                    <a:pt x="677" y="429"/>
                  </a:lnTo>
                  <a:lnTo>
                    <a:pt x="679" y="429"/>
                  </a:lnTo>
                  <a:lnTo>
                    <a:pt x="679" y="429"/>
                  </a:lnTo>
                  <a:lnTo>
                    <a:pt x="681" y="429"/>
                  </a:lnTo>
                  <a:lnTo>
                    <a:pt x="681" y="431"/>
                  </a:lnTo>
                  <a:lnTo>
                    <a:pt x="681" y="436"/>
                  </a:lnTo>
                  <a:lnTo>
                    <a:pt x="684" y="440"/>
                  </a:lnTo>
                  <a:lnTo>
                    <a:pt x="684" y="440"/>
                  </a:lnTo>
                  <a:lnTo>
                    <a:pt x="681" y="443"/>
                  </a:lnTo>
                  <a:lnTo>
                    <a:pt x="681" y="443"/>
                  </a:lnTo>
                  <a:lnTo>
                    <a:pt x="681" y="445"/>
                  </a:lnTo>
                  <a:lnTo>
                    <a:pt x="681" y="445"/>
                  </a:lnTo>
                  <a:lnTo>
                    <a:pt x="681" y="448"/>
                  </a:lnTo>
                  <a:lnTo>
                    <a:pt x="684" y="452"/>
                  </a:lnTo>
                  <a:lnTo>
                    <a:pt x="684" y="455"/>
                  </a:lnTo>
                  <a:lnTo>
                    <a:pt x="684" y="459"/>
                  </a:lnTo>
                  <a:lnTo>
                    <a:pt x="679" y="469"/>
                  </a:lnTo>
                  <a:lnTo>
                    <a:pt x="679" y="476"/>
                  </a:lnTo>
                  <a:lnTo>
                    <a:pt x="677" y="478"/>
                  </a:lnTo>
                  <a:lnTo>
                    <a:pt x="674" y="481"/>
                  </a:lnTo>
                  <a:lnTo>
                    <a:pt x="670" y="478"/>
                  </a:lnTo>
                  <a:lnTo>
                    <a:pt x="667" y="478"/>
                  </a:lnTo>
                  <a:lnTo>
                    <a:pt x="665" y="474"/>
                  </a:lnTo>
                  <a:lnTo>
                    <a:pt x="662" y="474"/>
                  </a:lnTo>
                  <a:lnTo>
                    <a:pt x="660" y="474"/>
                  </a:lnTo>
                  <a:lnTo>
                    <a:pt x="660" y="474"/>
                  </a:lnTo>
                  <a:lnTo>
                    <a:pt x="660" y="476"/>
                  </a:lnTo>
                  <a:lnTo>
                    <a:pt x="658" y="481"/>
                  </a:lnTo>
                  <a:lnTo>
                    <a:pt x="658" y="483"/>
                  </a:lnTo>
                  <a:lnTo>
                    <a:pt x="658" y="490"/>
                  </a:lnTo>
                  <a:lnTo>
                    <a:pt x="658" y="490"/>
                  </a:lnTo>
                  <a:lnTo>
                    <a:pt x="658" y="492"/>
                  </a:lnTo>
                  <a:lnTo>
                    <a:pt x="655" y="495"/>
                  </a:lnTo>
                  <a:lnTo>
                    <a:pt x="653" y="495"/>
                  </a:lnTo>
                  <a:lnTo>
                    <a:pt x="653" y="497"/>
                  </a:lnTo>
                  <a:lnTo>
                    <a:pt x="651" y="497"/>
                  </a:lnTo>
                  <a:lnTo>
                    <a:pt x="648" y="495"/>
                  </a:lnTo>
                  <a:lnTo>
                    <a:pt x="651" y="492"/>
                  </a:lnTo>
                  <a:lnTo>
                    <a:pt x="651" y="490"/>
                  </a:lnTo>
                  <a:lnTo>
                    <a:pt x="651" y="490"/>
                  </a:lnTo>
                  <a:lnTo>
                    <a:pt x="648" y="485"/>
                  </a:lnTo>
                  <a:lnTo>
                    <a:pt x="646" y="483"/>
                  </a:lnTo>
                  <a:lnTo>
                    <a:pt x="641" y="485"/>
                  </a:lnTo>
                  <a:lnTo>
                    <a:pt x="641" y="490"/>
                  </a:lnTo>
                  <a:lnTo>
                    <a:pt x="644" y="490"/>
                  </a:lnTo>
                  <a:lnTo>
                    <a:pt x="644" y="492"/>
                  </a:lnTo>
                  <a:lnTo>
                    <a:pt x="644" y="492"/>
                  </a:lnTo>
                  <a:lnTo>
                    <a:pt x="646" y="495"/>
                  </a:lnTo>
                  <a:lnTo>
                    <a:pt x="644" y="497"/>
                  </a:lnTo>
                  <a:lnTo>
                    <a:pt x="646" y="497"/>
                  </a:lnTo>
                  <a:lnTo>
                    <a:pt x="648" y="504"/>
                  </a:lnTo>
                  <a:lnTo>
                    <a:pt x="648" y="507"/>
                  </a:lnTo>
                  <a:lnTo>
                    <a:pt x="648" y="509"/>
                  </a:lnTo>
                  <a:lnTo>
                    <a:pt x="646" y="509"/>
                  </a:lnTo>
                  <a:lnTo>
                    <a:pt x="644" y="511"/>
                  </a:lnTo>
                  <a:lnTo>
                    <a:pt x="641" y="511"/>
                  </a:lnTo>
                  <a:lnTo>
                    <a:pt x="639" y="511"/>
                  </a:lnTo>
                  <a:lnTo>
                    <a:pt x="639" y="514"/>
                  </a:lnTo>
                  <a:lnTo>
                    <a:pt x="641" y="516"/>
                  </a:lnTo>
                  <a:lnTo>
                    <a:pt x="644" y="519"/>
                  </a:lnTo>
                  <a:lnTo>
                    <a:pt x="646" y="519"/>
                  </a:lnTo>
                  <a:lnTo>
                    <a:pt x="646" y="519"/>
                  </a:lnTo>
                  <a:lnTo>
                    <a:pt x="646" y="521"/>
                  </a:lnTo>
                  <a:lnTo>
                    <a:pt x="646" y="521"/>
                  </a:lnTo>
                  <a:lnTo>
                    <a:pt x="644" y="523"/>
                  </a:lnTo>
                  <a:lnTo>
                    <a:pt x="634" y="523"/>
                  </a:lnTo>
                  <a:lnTo>
                    <a:pt x="634" y="523"/>
                  </a:lnTo>
                  <a:lnTo>
                    <a:pt x="639" y="533"/>
                  </a:lnTo>
                  <a:lnTo>
                    <a:pt x="644" y="537"/>
                  </a:lnTo>
                  <a:lnTo>
                    <a:pt x="641" y="540"/>
                  </a:lnTo>
                  <a:lnTo>
                    <a:pt x="641" y="540"/>
                  </a:lnTo>
                  <a:lnTo>
                    <a:pt x="639" y="540"/>
                  </a:lnTo>
                  <a:lnTo>
                    <a:pt x="636" y="542"/>
                  </a:lnTo>
                  <a:lnTo>
                    <a:pt x="636" y="542"/>
                  </a:lnTo>
                  <a:lnTo>
                    <a:pt x="636" y="545"/>
                  </a:lnTo>
                  <a:lnTo>
                    <a:pt x="634" y="552"/>
                  </a:lnTo>
                  <a:lnTo>
                    <a:pt x="634" y="554"/>
                  </a:lnTo>
                  <a:lnTo>
                    <a:pt x="632" y="554"/>
                  </a:lnTo>
                  <a:lnTo>
                    <a:pt x="632" y="554"/>
                  </a:lnTo>
                  <a:lnTo>
                    <a:pt x="632" y="556"/>
                  </a:lnTo>
                  <a:lnTo>
                    <a:pt x="632" y="556"/>
                  </a:lnTo>
                  <a:lnTo>
                    <a:pt x="618" y="556"/>
                  </a:lnTo>
                  <a:lnTo>
                    <a:pt x="603" y="559"/>
                  </a:lnTo>
                  <a:lnTo>
                    <a:pt x="589" y="561"/>
                  </a:lnTo>
                  <a:lnTo>
                    <a:pt x="575" y="561"/>
                  </a:lnTo>
                  <a:lnTo>
                    <a:pt x="568" y="563"/>
                  </a:lnTo>
                  <a:lnTo>
                    <a:pt x="568" y="563"/>
                  </a:lnTo>
                  <a:lnTo>
                    <a:pt x="568" y="561"/>
                  </a:lnTo>
                  <a:lnTo>
                    <a:pt x="568" y="561"/>
                  </a:lnTo>
                  <a:lnTo>
                    <a:pt x="568" y="561"/>
                  </a:lnTo>
                  <a:lnTo>
                    <a:pt x="570" y="554"/>
                  </a:lnTo>
                  <a:lnTo>
                    <a:pt x="570" y="552"/>
                  </a:lnTo>
                  <a:lnTo>
                    <a:pt x="573" y="549"/>
                  </a:lnTo>
                  <a:lnTo>
                    <a:pt x="573" y="547"/>
                  </a:lnTo>
                  <a:lnTo>
                    <a:pt x="575" y="547"/>
                  </a:lnTo>
                  <a:lnTo>
                    <a:pt x="575" y="547"/>
                  </a:lnTo>
                  <a:lnTo>
                    <a:pt x="575" y="545"/>
                  </a:lnTo>
                  <a:lnTo>
                    <a:pt x="575" y="545"/>
                  </a:lnTo>
                  <a:lnTo>
                    <a:pt x="577" y="545"/>
                  </a:lnTo>
                  <a:lnTo>
                    <a:pt x="577" y="545"/>
                  </a:lnTo>
                  <a:lnTo>
                    <a:pt x="577" y="545"/>
                  </a:lnTo>
                  <a:lnTo>
                    <a:pt x="580" y="545"/>
                  </a:lnTo>
                  <a:lnTo>
                    <a:pt x="580" y="542"/>
                  </a:lnTo>
                  <a:lnTo>
                    <a:pt x="580" y="542"/>
                  </a:lnTo>
                  <a:lnTo>
                    <a:pt x="580" y="542"/>
                  </a:lnTo>
                  <a:lnTo>
                    <a:pt x="580" y="542"/>
                  </a:lnTo>
                  <a:lnTo>
                    <a:pt x="580" y="540"/>
                  </a:lnTo>
                  <a:lnTo>
                    <a:pt x="580" y="540"/>
                  </a:lnTo>
                  <a:lnTo>
                    <a:pt x="580" y="537"/>
                  </a:lnTo>
                  <a:lnTo>
                    <a:pt x="580" y="537"/>
                  </a:lnTo>
                  <a:lnTo>
                    <a:pt x="580" y="537"/>
                  </a:lnTo>
                  <a:lnTo>
                    <a:pt x="582" y="537"/>
                  </a:lnTo>
                  <a:lnTo>
                    <a:pt x="582" y="537"/>
                  </a:lnTo>
                  <a:lnTo>
                    <a:pt x="584" y="535"/>
                  </a:lnTo>
                  <a:lnTo>
                    <a:pt x="584" y="535"/>
                  </a:lnTo>
                  <a:lnTo>
                    <a:pt x="589" y="533"/>
                  </a:lnTo>
                  <a:lnTo>
                    <a:pt x="589" y="533"/>
                  </a:lnTo>
                  <a:lnTo>
                    <a:pt x="589" y="533"/>
                  </a:lnTo>
                  <a:lnTo>
                    <a:pt x="589" y="530"/>
                  </a:lnTo>
                  <a:lnTo>
                    <a:pt x="589" y="530"/>
                  </a:lnTo>
                  <a:lnTo>
                    <a:pt x="589" y="528"/>
                  </a:lnTo>
                  <a:lnTo>
                    <a:pt x="589" y="528"/>
                  </a:lnTo>
                  <a:lnTo>
                    <a:pt x="589" y="528"/>
                  </a:lnTo>
                  <a:lnTo>
                    <a:pt x="591" y="526"/>
                  </a:lnTo>
                  <a:lnTo>
                    <a:pt x="594" y="526"/>
                  </a:lnTo>
                  <a:lnTo>
                    <a:pt x="594" y="526"/>
                  </a:lnTo>
                  <a:lnTo>
                    <a:pt x="594" y="526"/>
                  </a:lnTo>
                  <a:lnTo>
                    <a:pt x="594" y="526"/>
                  </a:lnTo>
                  <a:lnTo>
                    <a:pt x="594" y="523"/>
                  </a:lnTo>
                  <a:lnTo>
                    <a:pt x="594" y="523"/>
                  </a:lnTo>
                  <a:lnTo>
                    <a:pt x="596" y="523"/>
                  </a:lnTo>
                  <a:lnTo>
                    <a:pt x="596" y="523"/>
                  </a:lnTo>
                  <a:lnTo>
                    <a:pt x="596" y="521"/>
                  </a:lnTo>
                  <a:lnTo>
                    <a:pt x="594" y="519"/>
                  </a:lnTo>
                  <a:lnTo>
                    <a:pt x="594" y="516"/>
                  </a:lnTo>
                  <a:lnTo>
                    <a:pt x="594" y="514"/>
                  </a:lnTo>
                  <a:lnTo>
                    <a:pt x="594" y="514"/>
                  </a:lnTo>
                  <a:lnTo>
                    <a:pt x="594" y="514"/>
                  </a:lnTo>
                  <a:lnTo>
                    <a:pt x="594" y="511"/>
                  </a:lnTo>
                  <a:lnTo>
                    <a:pt x="594" y="511"/>
                  </a:lnTo>
                  <a:lnTo>
                    <a:pt x="594" y="511"/>
                  </a:lnTo>
                  <a:lnTo>
                    <a:pt x="594" y="511"/>
                  </a:lnTo>
                  <a:lnTo>
                    <a:pt x="594" y="509"/>
                  </a:lnTo>
                  <a:lnTo>
                    <a:pt x="591" y="509"/>
                  </a:lnTo>
                  <a:lnTo>
                    <a:pt x="589" y="509"/>
                  </a:lnTo>
                  <a:lnTo>
                    <a:pt x="589" y="507"/>
                  </a:lnTo>
                  <a:lnTo>
                    <a:pt x="589" y="507"/>
                  </a:lnTo>
                  <a:lnTo>
                    <a:pt x="589" y="507"/>
                  </a:lnTo>
                  <a:lnTo>
                    <a:pt x="587" y="507"/>
                  </a:lnTo>
                  <a:lnTo>
                    <a:pt x="587" y="504"/>
                  </a:lnTo>
                  <a:lnTo>
                    <a:pt x="587" y="504"/>
                  </a:lnTo>
                  <a:lnTo>
                    <a:pt x="587" y="502"/>
                  </a:lnTo>
                  <a:lnTo>
                    <a:pt x="587" y="502"/>
                  </a:lnTo>
                  <a:lnTo>
                    <a:pt x="587" y="502"/>
                  </a:lnTo>
                  <a:lnTo>
                    <a:pt x="587" y="502"/>
                  </a:lnTo>
                  <a:lnTo>
                    <a:pt x="584" y="502"/>
                  </a:lnTo>
                  <a:lnTo>
                    <a:pt x="584" y="500"/>
                  </a:lnTo>
                  <a:lnTo>
                    <a:pt x="584" y="497"/>
                  </a:lnTo>
                  <a:lnTo>
                    <a:pt x="584" y="497"/>
                  </a:lnTo>
                  <a:lnTo>
                    <a:pt x="584" y="497"/>
                  </a:lnTo>
                  <a:lnTo>
                    <a:pt x="577" y="497"/>
                  </a:lnTo>
                  <a:lnTo>
                    <a:pt x="549" y="500"/>
                  </a:lnTo>
                  <a:lnTo>
                    <a:pt x="521" y="502"/>
                  </a:lnTo>
                  <a:lnTo>
                    <a:pt x="495" y="504"/>
                  </a:lnTo>
                  <a:lnTo>
                    <a:pt x="466" y="507"/>
                  </a:lnTo>
                  <a:lnTo>
                    <a:pt x="438" y="509"/>
                  </a:lnTo>
                  <a:lnTo>
                    <a:pt x="412" y="511"/>
                  </a:lnTo>
                  <a:lnTo>
                    <a:pt x="383" y="514"/>
                  </a:lnTo>
                  <a:lnTo>
                    <a:pt x="357" y="516"/>
                  </a:lnTo>
                  <a:lnTo>
                    <a:pt x="329" y="516"/>
                  </a:lnTo>
                  <a:lnTo>
                    <a:pt x="301" y="519"/>
                  </a:lnTo>
                  <a:lnTo>
                    <a:pt x="275" y="521"/>
                  </a:lnTo>
                  <a:lnTo>
                    <a:pt x="246" y="523"/>
                  </a:lnTo>
                  <a:lnTo>
                    <a:pt x="218" y="523"/>
                  </a:lnTo>
                  <a:lnTo>
                    <a:pt x="192" y="526"/>
                  </a:lnTo>
                  <a:lnTo>
                    <a:pt x="163" y="526"/>
                  </a:lnTo>
                  <a:lnTo>
                    <a:pt x="135" y="528"/>
                  </a:lnTo>
                  <a:lnTo>
                    <a:pt x="135" y="514"/>
                  </a:lnTo>
                  <a:lnTo>
                    <a:pt x="135" y="497"/>
                  </a:lnTo>
                  <a:lnTo>
                    <a:pt x="133" y="481"/>
                  </a:lnTo>
                  <a:lnTo>
                    <a:pt x="133" y="466"/>
                  </a:lnTo>
                  <a:lnTo>
                    <a:pt x="133" y="450"/>
                  </a:lnTo>
                  <a:lnTo>
                    <a:pt x="130" y="433"/>
                  </a:lnTo>
                  <a:lnTo>
                    <a:pt x="130" y="419"/>
                  </a:lnTo>
                  <a:lnTo>
                    <a:pt x="130" y="403"/>
                  </a:lnTo>
                  <a:lnTo>
                    <a:pt x="128" y="386"/>
                  </a:lnTo>
                  <a:lnTo>
                    <a:pt x="128" y="372"/>
                  </a:lnTo>
                  <a:lnTo>
                    <a:pt x="128" y="355"/>
                  </a:lnTo>
                  <a:lnTo>
                    <a:pt x="126" y="339"/>
                  </a:lnTo>
                  <a:lnTo>
                    <a:pt x="126" y="324"/>
                  </a:lnTo>
                  <a:lnTo>
                    <a:pt x="126" y="308"/>
                  </a:lnTo>
                  <a:lnTo>
                    <a:pt x="123" y="291"/>
                  </a:lnTo>
                  <a:lnTo>
                    <a:pt x="123" y="277"/>
                  </a:lnTo>
                  <a:lnTo>
                    <a:pt x="123" y="261"/>
                  </a:lnTo>
                  <a:lnTo>
                    <a:pt x="121" y="244"/>
                  </a:lnTo>
                  <a:lnTo>
                    <a:pt x="121" y="230"/>
                  </a:lnTo>
                  <a:lnTo>
                    <a:pt x="121" y="213"/>
                  </a:lnTo>
                  <a:lnTo>
                    <a:pt x="121" y="204"/>
                  </a:lnTo>
                  <a:lnTo>
                    <a:pt x="121" y="204"/>
                  </a:lnTo>
                  <a:lnTo>
                    <a:pt x="118" y="204"/>
                  </a:lnTo>
                  <a:lnTo>
                    <a:pt x="118" y="204"/>
                  </a:lnTo>
                  <a:lnTo>
                    <a:pt x="118" y="201"/>
                  </a:lnTo>
                  <a:lnTo>
                    <a:pt x="118" y="201"/>
                  </a:lnTo>
                  <a:lnTo>
                    <a:pt x="121" y="201"/>
                  </a:lnTo>
                  <a:lnTo>
                    <a:pt x="121" y="199"/>
                  </a:lnTo>
                  <a:lnTo>
                    <a:pt x="118" y="199"/>
                  </a:lnTo>
                  <a:lnTo>
                    <a:pt x="116" y="199"/>
                  </a:lnTo>
                  <a:lnTo>
                    <a:pt x="116" y="199"/>
                  </a:lnTo>
                  <a:lnTo>
                    <a:pt x="116" y="197"/>
                  </a:lnTo>
                  <a:lnTo>
                    <a:pt x="116" y="197"/>
                  </a:lnTo>
                  <a:lnTo>
                    <a:pt x="114" y="197"/>
                  </a:lnTo>
                  <a:lnTo>
                    <a:pt x="114" y="197"/>
                  </a:lnTo>
                  <a:lnTo>
                    <a:pt x="111" y="197"/>
                  </a:lnTo>
                  <a:lnTo>
                    <a:pt x="109" y="197"/>
                  </a:lnTo>
                  <a:lnTo>
                    <a:pt x="107" y="197"/>
                  </a:lnTo>
                  <a:lnTo>
                    <a:pt x="102" y="194"/>
                  </a:lnTo>
                  <a:lnTo>
                    <a:pt x="99" y="194"/>
                  </a:lnTo>
                  <a:lnTo>
                    <a:pt x="99" y="192"/>
                  </a:lnTo>
                  <a:lnTo>
                    <a:pt x="97" y="190"/>
                  </a:lnTo>
                  <a:lnTo>
                    <a:pt x="97" y="187"/>
                  </a:lnTo>
                  <a:lnTo>
                    <a:pt x="97" y="187"/>
                  </a:lnTo>
                  <a:lnTo>
                    <a:pt x="92" y="185"/>
                  </a:lnTo>
                  <a:lnTo>
                    <a:pt x="90" y="180"/>
                  </a:lnTo>
                  <a:lnTo>
                    <a:pt x="90" y="175"/>
                  </a:lnTo>
                  <a:lnTo>
                    <a:pt x="90" y="173"/>
                  </a:lnTo>
                  <a:lnTo>
                    <a:pt x="88" y="171"/>
                  </a:lnTo>
                  <a:lnTo>
                    <a:pt x="85" y="171"/>
                  </a:lnTo>
                  <a:lnTo>
                    <a:pt x="85" y="168"/>
                  </a:lnTo>
                  <a:lnTo>
                    <a:pt x="85" y="168"/>
                  </a:lnTo>
                  <a:lnTo>
                    <a:pt x="81" y="166"/>
                  </a:lnTo>
                  <a:lnTo>
                    <a:pt x="78" y="166"/>
                  </a:lnTo>
                  <a:lnTo>
                    <a:pt x="78" y="163"/>
                  </a:lnTo>
                  <a:lnTo>
                    <a:pt x="78" y="163"/>
                  </a:lnTo>
                  <a:lnTo>
                    <a:pt x="76" y="159"/>
                  </a:lnTo>
                  <a:lnTo>
                    <a:pt x="73" y="159"/>
                  </a:lnTo>
                  <a:lnTo>
                    <a:pt x="73" y="156"/>
                  </a:lnTo>
                  <a:lnTo>
                    <a:pt x="71" y="156"/>
                  </a:lnTo>
                  <a:lnTo>
                    <a:pt x="69" y="154"/>
                  </a:lnTo>
                  <a:lnTo>
                    <a:pt x="69" y="149"/>
                  </a:lnTo>
                  <a:lnTo>
                    <a:pt x="71" y="149"/>
                  </a:lnTo>
                  <a:lnTo>
                    <a:pt x="73" y="149"/>
                  </a:lnTo>
                  <a:lnTo>
                    <a:pt x="73" y="149"/>
                  </a:lnTo>
                  <a:lnTo>
                    <a:pt x="73" y="147"/>
                  </a:lnTo>
                  <a:lnTo>
                    <a:pt x="73" y="147"/>
                  </a:lnTo>
                  <a:lnTo>
                    <a:pt x="73" y="145"/>
                  </a:lnTo>
                  <a:lnTo>
                    <a:pt x="73" y="142"/>
                  </a:lnTo>
                  <a:lnTo>
                    <a:pt x="76" y="140"/>
                  </a:lnTo>
                  <a:lnTo>
                    <a:pt x="78" y="137"/>
                  </a:lnTo>
                  <a:lnTo>
                    <a:pt x="81" y="135"/>
                  </a:lnTo>
                  <a:lnTo>
                    <a:pt x="81" y="135"/>
                  </a:lnTo>
                  <a:lnTo>
                    <a:pt x="81" y="135"/>
                  </a:lnTo>
                  <a:lnTo>
                    <a:pt x="81" y="130"/>
                  </a:lnTo>
                  <a:lnTo>
                    <a:pt x="81" y="130"/>
                  </a:lnTo>
                  <a:lnTo>
                    <a:pt x="83" y="128"/>
                  </a:lnTo>
                  <a:lnTo>
                    <a:pt x="83" y="128"/>
                  </a:lnTo>
                  <a:lnTo>
                    <a:pt x="88" y="130"/>
                  </a:lnTo>
                  <a:lnTo>
                    <a:pt x="90" y="130"/>
                  </a:lnTo>
                  <a:lnTo>
                    <a:pt x="92" y="128"/>
                  </a:lnTo>
                  <a:lnTo>
                    <a:pt x="92" y="126"/>
                  </a:lnTo>
                  <a:lnTo>
                    <a:pt x="90" y="126"/>
                  </a:lnTo>
                  <a:lnTo>
                    <a:pt x="90" y="126"/>
                  </a:lnTo>
                  <a:lnTo>
                    <a:pt x="90" y="123"/>
                  </a:lnTo>
                  <a:lnTo>
                    <a:pt x="90" y="123"/>
                  </a:lnTo>
                  <a:lnTo>
                    <a:pt x="90" y="119"/>
                  </a:lnTo>
                  <a:lnTo>
                    <a:pt x="90" y="119"/>
                  </a:lnTo>
                  <a:lnTo>
                    <a:pt x="90" y="116"/>
                  </a:lnTo>
                  <a:lnTo>
                    <a:pt x="85" y="114"/>
                  </a:lnTo>
                  <a:lnTo>
                    <a:pt x="83" y="114"/>
                  </a:lnTo>
                  <a:lnTo>
                    <a:pt x="83" y="111"/>
                  </a:lnTo>
                  <a:lnTo>
                    <a:pt x="83" y="111"/>
                  </a:lnTo>
                  <a:lnTo>
                    <a:pt x="83" y="109"/>
                  </a:lnTo>
                  <a:lnTo>
                    <a:pt x="83" y="109"/>
                  </a:lnTo>
                  <a:lnTo>
                    <a:pt x="81" y="109"/>
                  </a:lnTo>
                  <a:lnTo>
                    <a:pt x="78" y="109"/>
                  </a:lnTo>
                  <a:lnTo>
                    <a:pt x="76" y="109"/>
                  </a:lnTo>
                  <a:lnTo>
                    <a:pt x="73" y="111"/>
                  </a:lnTo>
                  <a:lnTo>
                    <a:pt x="71" y="114"/>
                  </a:lnTo>
                  <a:lnTo>
                    <a:pt x="69" y="114"/>
                  </a:lnTo>
                  <a:lnTo>
                    <a:pt x="66" y="114"/>
                  </a:lnTo>
                  <a:lnTo>
                    <a:pt x="64" y="111"/>
                  </a:lnTo>
                  <a:lnTo>
                    <a:pt x="64" y="109"/>
                  </a:lnTo>
                  <a:lnTo>
                    <a:pt x="62" y="109"/>
                  </a:lnTo>
                  <a:lnTo>
                    <a:pt x="62" y="109"/>
                  </a:lnTo>
                  <a:lnTo>
                    <a:pt x="59" y="109"/>
                  </a:lnTo>
                  <a:lnTo>
                    <a:pt x="59" y="109"/>
                  </a:lnTo>
                  <a:lnTo>
                    <a:pt x="59" y="107"/>
                  </a:lnTo>
                  <a:lnTo>
                    <a:pt x="57" y="107"/>
                  </a:lnTo>
                  <a:lnTo>
                    <a:pt x="57" y="107"/>
                  </a:lnTo>
                  <a:lnTo>
                    <a:pt x="57" y="104"/>
                  </a:lnTo>
                  <a:lnTo>
                    <a:pt x="55" y="104"/>
                  </a:lnTo>
                  <a:lnTo>
                    <a:pt x="55" y="104"/>
                  </a:lnTo>
                  <a:lnTo>
                    <a:pt x="52" y="102"/>
                  </a:lnTo>
                  <a:lnTo>
                    <a:pt x="47" y="97"/>
                  </a:lnTo>
                  <a:lnTo>
                    <a:pt x="45" y="95"/>
                  </a:lnTo>
                  <a:lnTo>
                    <a:pt x="43" y="95"/>
                  </a:lnTo>
                  <a:lnTo>
                    <a:pt x="38" y="95"/>
                  </a:lnTo>
                  <a:lnTo>
                    <a:pt x="38" y="92"/>
                  </a:lnTo>
                  <a:lnTo>
                    <a:pt x="36" y="90"/>
                  </a:lnTo>
                  <a:lnTo>
                    <a:pt x="38" y="88"/>
                  </a:lnTo>
                  <a:lnTo>
                    <a:pt x="38" y="85"/>
                  </a:lnTo>
                  <a:lnTo>
                    <a:pt x="38" y="85"/>
                  </a:lnTo>
                  <a:lnTo>
                    <a:pt x="38" y="83"/>
                  </a:lnTo>
                  <a:lnTo>
                    <a:pt x="36" y="81"/>
                  </a:lnTo>
                  <a:lnTo>
                    <a:pt x="33" y="78"/>
                  </a:lnTo>
                  <a:lnTo>
                    <a:pt x="33" y="78"/>
                  </a:lnTo>
                  <a:lnTo>
                    <a:pt x="31" y="74"/>
                  </a:lnTo>
                  <a:lnTo>
                    <a:pt x="31" y="71"/>
                  </a:lnTo>
                  <a:lnTo>
                    <a:pt x="31" y="69"/>
                  </a:lnTo>
                  <a:lnTo>
                    <a:pt x="31" y="69"/>
                  </a:lnTo>
                  <a:lnTo>
                    <a:pt x="29" y="69"/>
                  </a:lnTo>
                  <a:lnTo>
                    <a:pt x="24" y="66"/>
                  </a:lnTo>
                  <a:lnTo>
                    <a:pt x="24" y="66"/>
                  </a:lnTo>
                  <a:lnTo>
                    <a:pt x="21" y="66"/>
                  </a:lnTo>
                  <a:lnTo>
                    <a:pt x="21" y="64"/>
                  </a:lnTo>
                  <a:lnTo>
                    <a:pt x="21" y="62"/>
                  </a:lnTo>
                  <a:lnTo>
                    <a:pt x="19" y="62"/>
                  </a:lnTo>
                  <a:lnTo>
                    <a:pt x="17" y="62"/>
                  </a:lnTo>
                  <a:lnTo>
                    <a:pt x="14" y="62"/>
                  </a:lnTo>
                  <a:lnTo>
                    <a:pt x="14" y="62"/>
                  </a:lnTo>
                  <a:lnTo>
                    <a:pt x="12" y="59"/>
                  </a:lnTo>
                  <a:lnTo>
                    <a:pt x="14" y="59"/>
                  </a:lnTo>
                  <a:lnTo>
                    <a:pt x="14" y="57"/>
                  </a:lnTo>
                  <a:lnTo>
                    <a:pt x="14" y="57"/>
                  </a:lnTo>
                  <a:lnTo>
                    <a:pt x="14" y="57"/>
                  </a:lnTo>
                  <a:lnTo>
                    <a:pt x="14" y="52"/>
                  </a:lnTo>
                  <a:lnTo>
                    <a:pt x="12" y="50"/>
                  </a:lnTo>
                  <a:lnTo>
                    <a:pt x="12" y="50"/>
                  </a:lnTo>
                  <a:lnTo>
                    <a:pt x="12" y="50"/>
                  </a:lnTo>
                  <a:lnTo>
                    <a:pt x="12" y="48"/>
                  </a:lnTo>
                  <a:lnTo>
                    <a:pt x="12" y="45"/>
                  </a:lnTo>
                  <a:lnTo>
                    <a:pt x="10" y="45"/>
                  </a:lnTo>
                  <a:lnTo>
                    <a:pt x="10" y="43"/>
                  </a:lnTo>
                  <a:lnTo>
                    <a:pt x="7" y="40"/>
                  </a:lnTo>
                  <a:lnTo>
                    <a:pt x="7" y="38"/>
                  </a:lnTo>
                  <a:lnTo>
                    <a:pt x="7" y="38"/>
                  </a:lnTo>
                  <a:lnTo>
                    <a:pt x="7" y="36"/>
                  </a:lnTo>
                  <a:lnTo>
                    <a:pt x="7" y="36"/>
                  </a:lnTo>
                  <a:lnTo>
                    <a:pt x="5" y="33"/>
                  </a:lnTo>
                  <a:lnTo>
                    <a:pt x="3" y="33"/>
                  </a:lnTo>
                  <a:lnTo>
                    <a:pt x="0" y="33"/>
                  </a:lnTo>
                  <a:lnTo>
                    <a:pt x="0" y="29"/>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24" y="24"/>
                  </a:lnTo>
                  <a:lnTo>
                    <a:pt x="47" y="24"/>
                  </a:lnTo>
                  <a:lnTo>
                    <a:pt x="71" y="21"/>
                  </a:lnTo>
                  <a:lnTo>
                    <a:pt x="95" y="21"/>
                  </a:lnTo>
                  <a:lnTo>
                    <a:pt x="118" y="19"/>
                  </a:lnTo>
                  <a:lnTo>
                    <a:pt x="142" y="19"/>
                  </a:lnTo>
                  <a:lnTo>
                    <a:pt x="166" y="17"/>
                  </a:lnTo>
                  <a:lnTo>
                    <a:pt x="187" y="17"/>
                  </a:lnTo>
                  <a:lnTo>
                    <a:pt x="211" y="14"/>
                  </a:lnTo>
                  <a:lnTo>
                    <a:pt x="234" y="12"/>
                  </a:lnTo>
                  <a:lnTo>
                    <a:pt x="258" y="12"/>
                  </a:lnTo>
                  <a:lnTo>
                    <a:pt x="282" y="10"/>
                  </a:lnTo>
                  <a:lnTo>
                    <a:pt x="305" y="7"/>
                  </a:lnTo>
                  <a:lnTo>
                    <a:pt x="329" y="5"/>
                  </a:lnTo>
                  <a:lnTo>
                    <a:pt x="350" y="5"/>
                  </a:lnTo>
                  <a:lnTo>
                    <a:pt x="374" y="3"/>
                  </a:lnTo>
                  <a:lnTo>
                    <a:pt x="383" y="3"/>
                  </a:lnTo>
                  <a:lnTo>
                    <a:pt x="388" y="0"/>
                  </a:lnTo>
                  <a:lnTo>
                    <a:pt x="388" y="3"/>
                  </a:lnTo>
                  <a:lnTo>
                    <a:pt x="388" y="3"/>
                  </a:lnTo>
                  <a:lnTo>
                    <a:pt x="390" y="5"/>
                  </a:lnTo>
                  <a:lnTo>
                    <a:pt x="390" y="5"/>
                  </a:lnTo>
                  <a:lnTo>
                    <a:pt x="390" y="7"/>
                  </a:lnTo>
                  <a:lnTo>
                    <a:pt x="393" y="7"/>
                  </a:lnTo>
                  <a:lnTo>
                    <a:pt x="393" y="10"/>
                  </a:lnTo>
                  <a:lnTo>
                    <a:pt x="393" y="10"/>
                  </a:lnTo>
                  <a:lnTo>
                    <a:pt x="395" y="10"/>
                  </a:lnTo>
                  <a:lnTo>
                    <a:pt x="395" y="10"/>
                  </a:lnTo>
                  <a:lnTo>
                    <a:pt x="398" y="12"/>
                  </a:lnTo>
                  <a:lnTo>
                    <a:pt x="400" y="12"/>
                  </a:lnTo>
                  <a:lnTo>
                    <a:pt x="400" y="14"/>
                  </a:lnTo>
                  <a:lnTo>
                    <a:pt x="400" y="14"/>
                  </a:lnTo>
                  <a:lnTo>
                    <a:pt x="400" y="14"/>
                  </a:lnTo>
                  <a:lnTo>
                    <a:pt x="400" y="14"/>
                  </a:lnTo>
                  <a:lnTo>
                    <a:pt x="402" y="14"/>
                  </a:lnTo>
                  <a:lnTo>
                    <a:pt x="402" y="14"/>
                  </a:lnTo>
                  <a:lnTo>
                    <a:pt x="402" y="17"/>
                  </a:lnTo>
                  <a:lnTo>
                    <a:pt x="402" y="17"/>
                  </a:lnTo>
                  <a:lnTo>
                    <a:pt x="402" y="17"/>
                  </a:lnTo>
                  <a:lnTo>
                    <a:pt x="405" y="17"/>
                  </a:lnTo>
                  <a:lnTo>
                    <a:pt x="407" y="19"/>
                  </a:lnTo>
                  <a:lnTo>
                    <a:pt x="407" y="19"/>
                  </a:lnTo>
                  <a:lnTo>
                    <a:pt x="407" y="19"/>
                  </a:lnTo>
                  <a:lnTo>
                    <a:pt x="407" y="21"/>
                  </a:lnTo>
                  <a:lnTo>
                    <a:pt x="407" y="21"/>
                  </a:lnTo>
                  <a:lnTo>
                    <a:pt x="407" y="21"/>
                  </a:lnTo>
                  <a:lnTo>
                    <a:pt x="409" y="24"/>
                  </a:lnTo>
                  <a:lnTo>
                    <a:pt x="412" y="26"/>
                  </a:lnTo>
                  <a:lnTo>
                    <a:pt x="414" y="29"/>
                  </a:lnTo>
                  <a:lnTo>
                    <a:pt x="416" y="29"/>
                  </a:lnTo>
                  <a:lnTo>
                    <a:pt x="419" y="29"/>
                  </a:lnTo>
                  <a:lnTo>
                    <a:pt x="419" y="29"/>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 name="Freeform 32">
              <a:extLst>
                <a:ext uri="{FF2B5EF4-FFF2-40B4-BE49-F238E27FC236}">
                  <a16:creationId xmlns:a16="http://schemas.microsoft.com/office/drawing/2014/main" id="{50CABA35-8A73-4186-A80D-B52F5651D60D}"/>
                </a:ext>
              </a:extLst>
            </p:cNvPr>
            <p:cNvSpPr>
              <a:spLocks/>
            </p:cNvSpPr>
            <p:nvPr/>
          </p:nvSpPr>
          <p:spPr bwMode="auto">
            <a:xfrm>
              <a:off x="8370888" y="1101705"/>
              <a:ext cx="802481" cy="842963"/>
            </a:xfrm>
            <a:custGeom>
              <a:avLst/>
              <a:gdLst>
                <a:gd name="T0" fmla="*/ 648 w 674"/>
                <a:gd name="T1" fmla="*/ 132 h 708"/>
                <a:gd name="T2" fmla="*/ 596 w 674"/>
                <a:gd name="T3" fmla="*/ 125 h 708"/>
                <a:gd name="T4" fmla="*/ 577 w 674"/>
                <a:gd name="T5" fmla="*/ 128 h 708"/>
                <a:gd name="T6" fmla="*/ 563 w 674"/>
                <a:gd name="T7" fmla="*/ 113 h 708"/>
                <a:gd name="T8" fmla="*/ 525 w 674"/>
                <a:gd name="T9" fmla="*/ 132 h 708"/>
                <a:gd name="T10" fmla="*/ 499 w 674"/>
                <a:gd name="T11" fmla="*/ 132 h 708"/>
                <a:gd name="T12" fmla="*/ 473 w 674"/>
                <a:gd name="T13" fmla="*/ 123 h 708"/>
                <a:gd name="T14" fmla="*/ 437 w 674"/>
                <a:gd name="T15" fmla="*/ 106 h 708"/>
                <a:gd name="T16" fmla="*/ 428 w 674"/>
                <a:gd name="T17" fmla="*/ 121 h 708"/>
                <a:gd name="T18" fmla="*/ 402 w 674"/>
                <a:gd name="T19" fmla="*/ 99 h 708"/>
                <a:gd name="T20" fmla="*/ 395 w 674"/>
                <a:gd name="T21" fmla="*/ 85 h 708"/>
                <a:gd name="T22" fmla="*/ 331 w 674"/>
                <a:gd name="T23" fmla="*/ 87 h 708"/>
                <a:gd name="T24" fmla="*/ 293 w 674"/>
                <a:gd name="T25" fmla="*/ 80 h 708"/>
                <a:gd name="T26" fmla="*/ 257 w 674"/>
                <a:gd name="T27" fmla="*/ 73 h 708"/>
                <a:gd name="T28" fmla="*/ 220 w 674"/>
                <a:gd name="T29" fmla="*/ 59 h 708"/>
                <a:gd name="T30" fmla="*/ 208 w 674"/>
                <a:gd name="T31" fmla="*/ 9 h 708"/>
                <a:gd name="T32" fmla="*/ 179 w 674"/>
                <a:gd name="T33" fmla="*/ 42 h 708"/>
                <a:gd name="T34" fmla="*/ 45 w 674"/>
                <a:gd name="T35" fmla="*/ 50 h 708"/>
                <a:gd name="T36" fmla="*/ 2 w 674"/>
                <a:gd name="T37" fmla="*/ 61 h 708"/>
                <a:gd name="T38" fmla="*/ 9 w 674"/>
                <a:gd name="T39" fmla="*/ 99 h 708"/>
                <a:gd name="T40" fmla="*/ 11 w 674"/>
                <a:gd name="T41" fmla="*/ 132 h 708"/>
                <a:gd name="T42" fmla="*/ 21 w 674"/>
                <a:gd name="T43" fmla="*/ 180 h 708"/>
                <a:gd name="T44" fmla="*/ 26 w 674"/>
                <a:gd name="T45" fmla="*/ 192 h 708"/>
                <a:gd name="T46" fmla="*/ 37 w 674"/>
                <a:gd name="T47" fmla="*/ 215 h 708"/>
                <a:gd name="T48" fmla="*/ 37 w 674"/>
                <a:gd name="T49" fmla="*/ 234 h 708"/>
                <a:gd name="T50" fmla="*/ 40 w 674"/>
                <a:gd name="T51" fmla="*/ 267 h 708"/>
                <a:gd name="T52" fmla="*/ 45 w 674"/>
                <a:gd name="T53" fmla="*/ 291 h 708"/>
                <a:gd name="T54" fmla="*/ 47 w 674"/>
                <a:gd name="T55" fmla="*/ 296 h 708"/>
                <a:gd name="T56" fmla="*/ 47 w 674"/>
                <a:gd name="T57" fmla="*/ 317 h 708"/>
                <a:gd name="T58" fmla="*/ 52 w 674"/>
                <a:gd name="T59" fmla="*/ 345 h 708"/>
                <a:gd name="T60" fmla="*/ 63 w 674"/>
                <a:gd name="T61" fmla="*/ 367 h 708"/>
                <a:gd name="T62" fmla="*/ 68 w 674"/>
                <a:gd name="T63" fmla="*/ 388 h 708"/>
                <a:gd name="T64" fmla="*/ 68 w 674"/>
                <a:gd name="T65" fmla="*/ 416 h 708"/>
                <a:gd name="T66" fmla="*/ 52 w 674"/>
                <a:gd name="T67" fmla="*/ 442 h 708"/>
                <a:gd name="T68" fmla="*/ 56 w 674"/>
                <a:gd name="T69" fmla="*/ 471 h 708"/>
                <a:gd name="T70" fmla="*/ 80 w 674"/>
                <a:gd name="T71" fmla="*/ 490 h 708"/>
                <a:gd name="T72" fmla="*/ 87 w 674"/>
                <a:gd name="T73" fmla="*/ 682 h 708"/>
                <a:gd name="T74" fmla="*/ 359 w 674"/>
                <a:gd name="T75" fmla="*/ 696 h 708"/>
                <a:gd name="T76" fmla="*/ 572 w 674"/>
                <a:gd name="T77" fmla="*/ 674 h 708"/>
                <a:gd name="T78" fmla="*/ 570 w 674"/>
                <a:gd name="T79" fmla="*/ 648 h 708"/>
                <a:gd name="T80" fmla="*/ 563 w 674"/>
                <a:gd name="T81" fmla="*/ 632 h 708"/>
                <a:gd name="T82" fmla="*/ 551 w 674"/>
                <a:gd name="T83" fmla="*/ 620 h 708"/>
                <a:gd name="T84" fmla="*/ 527 w 674"/>
                <a:gd name="T85" fmla="*/ 615 h 708"/>
                <a:gd name="T86" fmla="*/ 466 w 674"/>
                <a:gd name="T87" fmla="*/ 570 h 708"/>
                <a:gd name="T88" fmla="*/ 432 w 674"/>
                <a:gd name="T89" fmla="*/ 551 h 708"/>
                <a:gd name="T90" fmla="*/ 421 w 674"/>
                <a:gd name="T91" fmla="*/ 518 h 708"/>
                <a:gd name="T92" fmla="*/ 418 w 674"/>
                <a:gd name="T93" fmla="*/ 492 h 708"/>
                <a:gd name="T94" fmla="*/ 421 w 674"/>
                <a:gd name="T95" fmla="*/ 469 h 708"/>
                <a:gd name="T96" fmla="*/ 416 w 674"/>
                <a:gd name="T97" fmla="*/ 442 h 708"/>
                <a:gd name="T98" fmla="*/ 411 w 674"/>
                <a:gd name="T99" fmla="*/ 412 h 708"/>
                <a:gd name="T100" fmla="*/ 430 w 674"/>
                <a:gd name="T101" fmla="*/ 390 h 708"/>
                <a:gd name="T102" fmla="*/ 442 w 674"/>
                <a:gd name="T103" fmla="*/ 383 h 708"/>
                <a:gd name="T104" fmla="*/ 451 w 674"/>
                <a:gd name="T105" fmla="*/ 371 h 708"/>
                <a:gd name="T106" fmla="*/ 449 w 674"/>
                <a:gd name="T107" fmla="*/ 308 h 708"/>
                <a:gd name="T108" fmla="*/ 456 w 674"/>
                <a:gd name="T109" fmla="*/ 303 h 708"/>
                <a:gd name="T110" fmla="*/ 461 w 674"/>
                <a:gd name="T111" fmla="*/ 296 h 708"/>
                <a:gd name="T112" fmla="*/ 494 w 674"/>
                <a:gd name="T113" fmla="*/ 265 h 708"/>
                <a:gd name="T114" fmla="*/ 508 w 674"/>
                <a:gd name="T115" fmla="*/ 251 h 708"/>
                <a:gd name="T116" fmla="*/ 633 w 674"/>
                <a:gd name="T117" fmla="*/ 154 h 708"/>
                <a:gd name="T118" fmla="*/ 674 w 674"/>
                <a:gd name="T119" fmla="*/ 128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74" h="708">
                  <a:moveTo>
                    <a:pt x="674" y="128"/>
                  </a:moveTo>
                  <a:lnTo>
                    <a:pt x="669" y="128"/>
                  </a:lnTo>
                  <a:lnTo>
                    <a:pt x="667" y="128"/>
                  </a:lnTo>
                  <a:lnTo>
                    <a:pt x="662" y="128"/>
                  </a:lnTo>
                  <a:lnTo>
                    <a:pt x="662" y="128"/>
                  </a:lnTo>
                  <a:lnTo>
                    <a:pt x="660" y="128"/>
                  </a:lnTo>
                  <a:lnTo>
                    <a:pt x="660" y="128"/>
                  </a:lnTo>
                  <a:lnTo>
                    <a:pt x="657" y="128"/>
                  </a:lnTo>
                  <a:lnTo>
                    <a:pt x="655" y="128"/>
                  </a:lnTo>
                  <a:lnTo>
                    <a:pt x="648" y="132"/>
                  </a:lnTo>
                  <a:lnTo>
                    <a:pt x="645" y="132"/>
                  </a:lnTo>
                  <a:lnTo>
                    <a:pt x="641" y="130"/>
                  </a:lnTo>
                  <a:lnTo>
                    <a:pt x="638" y="130"/>
                  </a:lnTo>
                  <a:lnTo>
                    <a:pt x="636" y="128"/>
                  </a:lnTo>
                  <a:lnTo>
                    <a:pt x="631" y="121"/>
                  </a:lnTo>
                  <a:lnTo>
                    <a:pt x="631" y="121"/>
                  </a:lnTo>
                  <a:lnTo>
                    <a:pt x="626" y="118"/>
                  </a:lnTo>
                  <a:lnTo>
                    <a:pt x="622" y="118"/>
                  </a:lnTo>
                  <a:lnTo>
                    <a:pt x="596" y="125"/>
                  </a:lnTo>
                  <a:lnTo>
                    <a:pt x="596" y="125"/>
                  </a:lnTo>
                  <a:lnTo>
                    <a:pt x="596" y="125"/>
                  </a:lnTo>
                  <a:lnTo>
                    <a:pt x="593" y="123"/>
                  </a:lnTo>
                  <a:lnTo>
                    <a:pt x="593" y="125"/>
                  </a:lnTo>
                  <a:lnTo>
                    <a:pt x="591" y="125"/>
                  </a:lnTo>
                  <a:lnTo>
                    <a:pt x="589" y="125"/>
                  </a:lnTo>
                  <a:lnTo>
                    <a:pt x="589" y="125"/>
                  </a:lnTo>
                  <a:lnTo>
                    <a:pt x="586" y="125"/>
                  </a:lnTo>
                  <a:lnTo>
                    <a:pt x="586" y="123"/>
                  </a:lnTo>
                  <a:lnTo>
                    <a:pt x="584" y="123"/>
                  </a:lnTo>
                  <a:lnTo>
                    <a:pt x="577" y="128"/>
                  </a:lnTo>
                  <a:lnTo>
                    <a:pt x="572" y="128"/>
                  </a:lnTo>
                  <a:lnTo>
                    <a:pt x="567" y="125"/>
                  </a:lnTo>
                  <a:lnTo>
                    <a:pt x="567" y="123"/>
                  </a:lnTo>
                  <a:lnTo>
                    <a:pt x="565" y="121"/>
                  </a:lnTo>
                  <a:lnTo>
                    <a:pt x="565" y="118"/>
                  </a:lnTo>
                  <a:lnTo>
                    <a:pt x="565" y="118"/>
                  </a:lnTo>
                  <a:lnTo>
                    <a:pt x="563" y="118"/>
                  </a:lnTo>
                  <a:lnTo>
                    <a:pt x="563" y="118"/>
                  </a:lnTo>
                  <a:lnTo>
                    <a:pt x="563" y="116"/>
                  </a:lnTo>
                  <a:lnTo>
                    <a:pt x="563" y="113"/>
                  </a:lnTo>
                  <a:lnTo>
                    <a:pt x="563" y="113"/>
                  </a:lnTo>
                  <a:lnTo>
                    <a:pt x="563" y="111"/>
                  </a:lnTo>
                  <a:lnTo>
                    <a:pt x="560" y="111"/>
                  </a:lnTo>
                  <a:lnTo>
                    <a:pt x="555" y="111"/>
                  </a:lnTo>
                  <a:lnTo>
                    <a:pt x="548" y="116"/>
                  </a:lnTo>
                  <a:lnTo>
                    <a:pt x="546" y="118"/>
                  </a:lnTo>
                  <a:lnTo>
                    <a:pt x="541" y="121"/>
                  </a:lnTo>
                  <a:lnTo>
                    <a:pt x="532" y="128"/>
                  </a:lnTo>
                  <a:lnTo>
                    <a:pt x="529" y="130"/>
                  </a:lnTo>
                  <a:lnTo>
                    <a:pt x="525" y="132"/>
                  </a:lnTo>
                  <a:lnTo>
                    <a:pt x="518" y="135"/>
                  </a:lnTo>
                  <a:lnTo>
                    <a:pt x="513" y="137"/>
                  </a:lnTo>
                  <a:lnTo>
                    <a:pt x="510" y="137"/>
                  </a:lnTo>
                  <a:lnTo>
                    <a:pt x="508" y="137"/>
                  </a:lnTo>
                  <a:lnTo>
                    <a:pt x="508" y="137"/>
                  </a:lnTo>
                  <a:lnTo>
                    <a:pt x="499" y="137"/>
                  </a:lnTo>
                  <a:lnTo>
                    <a:pt x="499" y="137"/>
                  </a:lnTo>
                  <a:lnTo>
                    <a:pt x="499" y="137"/>
                  </a:lnTo>
                  <a:lnTo>
                    <a:pt x="499" y="135"/>
                  </a:lnTo>
                  <a:lnTo>
                    <a:pt x="499" y="132"/>
                  </a:lnTo>
                  <a:lnTo>
                    <a:pt x="499" y="132"/>
                  </a:lnTo>
                  <a:lnTo>
                    <a:pt x="496" y="132"/>
                  </a:lnTo>
                  <a:lnTo>
                    <a:pt x="496" y="132"/>
                  </a:lnTo>
                  <a:lnTo>
                    <a:pt x="489" y="132"/>
                  </a:lnTo>
                  <a:lnTo>
                    <a:pt x="487" y="130"/>
                  </a:lnTo>
                  <a:lnTo>
                    <a:pt x="487" y="128"/>
                  </a:lnTo>
                  <a:lnTo>
                    <a:pt x="484" y="125"/>
                  </a:lnTo>
                  <a:lnTo>
                    <a:pt x="484" y="123"/>
                  </a:lnTo>
                  <a:lnTo>
                    <a:pt x="482" y="123"/>
                  </a:lnTo>
                  <a:lnTo>
                    <a:pt x="473" y="123"/>
                  </a:lnTo>
                  <a:lnTo>
                    <a:pt x="463" y="118"/>
                  </a:lnTo>
                  <a:lnTo>
                    <a:pt x="463" y="118"/>
                  </a:lnTo>
                  <a:lnTo>
                    <a:pt x="461" y="116"/>
                  </a:lnTo>
                  <a:lnTo>
                    <a:pt x="458" y="116"/>
                  </a:lnTo>
                  <a:lnTo>
                    <a:pt x="458" y="111"/>
                  </a:lnTo>
                  <a:lnTo>
                    <a:pt x="456" y="109"/>
                  </a:lnTo>
                  <a:lnTo>
                    <a:pt x="456" y="106"/>
                  </a:lnTo>
                  <a:lnTo>
                    <a:pt x="454" y="106"/>
                  </a:lnTo>
                  <a:lnTo>
                    <a:pt x="447" y="106"/>
                  </a:lnTo>
                  <a:lnTo>
                    <a:pt x="437" y="106"/>
                  </a:lnTo>
                  <a:lnTo>
                    <a:pt x="435" y="109"/>
                  </a:lnTo>
                  <a:lnTo>
                    <a:pt x="432" y="111"/>
                  </a:lnTo>
                  <a:lnTo>
                    <a:pt x="432" y="113"/>
                  </a:lnTo>
                  <a:lnTo>
                    <a:pt x="435" y="116"/>
                  </a:lnTo>
                  <a:lnTo>
                    <a:pt x="435" y="118"/>
                  </a:lnTo>
                  <a:lnTo>
                    <a:pt x="435" y="121"/>
                  </a:lnTo>
                  <a:lnTo>
                    <a:pt x="432" y="121"/>
                  </a:lnTo>
                  <a:lnTo>
                    <a:pt x="430" y="121"/>
                  </a:lnTo>
                  <a:lnTo>
                    <a:pt x="428" y="123"/>
                  </a:lnTo>
                  <a:lnTo>
                    <a:pt x="428" y="121"/>
                  </a:lnTo>
                  <a:lnTo>
                    <a:pt x="423" y="116"/>
                  </a:lnTo>
                  <a:lnTo>
                    <a:pt x="421" y="111"/>
                  </a:lnTo>
                  <a:lnTo>
                    <a:pt x="418" y="109"/>
                  </a:lnTo>
                  <a:lnTo>
                    <a:pt x="418" y="106"/>
                  </a:lnTo>
                  <a:lnTo>
                    <a:pt x="418" y="102"/>
                  </a:lnTo>
                  <a:lnTo>
                    <a:pt x="418" y="99"/>
                  </a:lnTo>
                  <a:lnTo>
                    <a:pt x="416" y="97"/>
                  </a:lnTo>
                  <a:lnTo>
                    <a:pt x="414" y="97"/>
                  </a:lnTo>
                  <a:lnTo>
                    <a:pt x="409" y="97"/>
                  </a:lnTo>
                  <a:lnTo>
                    <a:pt x="402" y="99"/>
                  </a:lnTo>
                  <a:lnTo>
                    <a:pt x="399" y="97"/>
                  </a:lnTo>
                  <a:lnTo>
                    <a:pt x="397" y="97"/>
                  </a:lnTo>
                  <a:lnTo>
                    <a:pt x="395" y="97"/>
                  </a:lnTo>
                  <a:lnTo>
                    <a:pt x="397" y="92"/>
                  </a:lnTo>
                  <a:lnTo>
                    <a:pt x="397" y="92"/>
                  </a:lnTo>
                  <a:lnTo>
                    <a:pt x="402" y="92"/>
                  </a:lnTo>
                  <a:lnTo>
                    <a:pt x="404" y="90"/>
                  </a:lnTo>
                  <a:lnTo>
                    <a:pt x="404" y="87"/>
                  </a:lnTo>
                  <a:lnTo>
                    <a:pt x="402" y="87"/>
                  </a:lnTo>
                  <a:lnTo>
                    <a:pt x="395" y="85"/>
                  </a:lnTo>
                  <a:lnTo>
                    <a:pt x="380" y="83"/>
                  </a:lnTo>
                  <a:lnTo>
                    <a:pt x="373" y="80"/>
                  </a:lnTo>
                  <a:lnTo>
                    <a:pt x="371" y="78"/>
                  </a:lnTo>
                  <a:lnTo>
                    <a:pt x="359" y="78"/>
                  </a:lnTo>
                  <a:lnTo>
                    <a:pt x="347" y="78"/>
                  </a:lnTo>
                  <a:lnTo>
                    <a:pt x="335" y="80"/>
                  </a:lnTo>
                  <a:lnTo>
                    <a:pt x="333" y="83"/>
                  </a:lnTo>
                  <a:lnTo>
                    <a:pt x="331" y="83"/>
                  </a:lnTo>
                  <a:lnTo>
                    <a:pt x="331" y="85"/>
                  </a:lnTo>
                  <a:lnTo>
                    <a:pt x="331" y="87"/>
                  </a:lnTo>
                  <a:lnTo>
                    <a:pt x="331" y="87"/>
                  </a:lnTo>
                  <a:lnTo>
                    <a:pt x="328" y="90"/>
                  </a:lnTo>
                  <a:lnTo>
                    <a:pt x="321" y="92"/>
                  </a:lnTo>
                  <a:lnTo>
                    <a:pt x="319" y="92"/>
                  </a:lnTo>
                  <a:lnTo>
                    <a:pt x="317" y="92"/>
                  </a:lnTo>
                  <a:lnTo>
                    <a:pt x="305" y="95"/>
                  </a:lnTo>
                  <a:lnTo>
                    <a:pt x="302" y="95"/>
                  </a:lnTo>
                  <a:lnTo>
                    <a:pt x="300" y="92"/>
                  </a:lnTo>
                  <a:lnTo>
                    <a:pt x="298" y="83"/>
                  </a:lnTo>
                  <a:lnTo>
                    <a:pt x="293" y="80"/>
                  </a:lnTo>
                  <a:lnTo>
                    <a:pt x="279" y="80"/>
                  </a:lnTo>
                  <a:lnTo>
                    <a:pt x="262" y="80"/>
                  </a:lnTo>
                  <a:lnTo>
                    <a:pt x="260" y="80"/>
                  </a:lnTo>
                  <a:lnTo>
                    <a:pt x="260" y="80"/>
                  </a:lnTo>
                  <a:lnTo>
                    <a:pt x="260" y="78"/>
                  </a:lnTo>
                  <a:lnTo>
                    <a:pt x="260" y="76"/>
                  </a:lnTo>
                  <a:lnTo>
                    <a:pt x="260" y="76"/>
                  </a:lnTo>
                  <a:lnTo>
                    <a:pt x="257" y="76"/>
                  </a:lnTo>
                  <a:lnTo>
                    <a:pt x="257" y="76"/>
                  </a:lnTo>
                  <a:lnTo>
                    <a:pt x="257" y="73"/>
                  </a:lnTo>
                  <a:lnTo>
                    <a:pt x="255" y="73"/>
                  </a:lnTo>
                  <a:lnTo>
                    <a:pt x="241" y="76"/>
                  </a:lnTo>
                  <a:lnTo>
                    <a:pt x="236" y="76"/>
                  </a:lnTo>
                  <a:lnTo>
                    <a:pt x="231" y="73"/>
                  </a:lnTo>
                  <a:lnTo>
                    <a:pt x="222" y="69"/>
                  </a:lnTo>
                  <a:lnTo>
                    <a:pt x="220" y="66"/>
                  </a:lnTo>
                  <a:lnTo>
                    <a:pt x="220" y="64"/>
                  </a:lnTo>
                  <a:lnTo>
                    <a:pt x="220" y="64"/>
                  </a:lnTo>
                  <a:lnTo>
                    <a:pt x="220" y="61"/>
                  </a:lnTo>
                  <a:lnTo>
                    <a:pt x="220" y="59"/>
                  </a:lnTo>
                  <a:lnTo>
                    <a:pt x="220" y="59"/>
                  </a:lnTo>
                  <a:lnTo>
                    <a:pt x="220" y="52"/>
                  </a:lnTo>
                  <a:lnTo>
                    <a:pt x="215" y="40"/>
                  </a:lnTo>
                  <a:lnTo>
                    <a:pt x="210" y="28"/>
                  </a:lnTo>
                  <a:lnTo>
                    <a:pt x="210" y="26"/>
                  </a:lnTo>
                  <a:lnTo>
                    <a:pt x="210" y="24"/>
                  </a:lnTo>
                  <a:lnTo>
                    <a:pt x="210" y="19"/>
                  </a:lnTo>
                  <a:lnTo>
                    <a:pt x="208" y="16"/>
                  </a:lnTo>
                  <a:lnTo>
                    <a:pt x="208" y="14"/>
                  </a:lnTo>
                  <a:lnTo>
                    <a:pt x="208" y="9"/>
                  </a:lnTo>
                  <a:lnTo>
                    <a:pt x="205" y="7"/>
                  </a:lnTo>
                  <a:lnTo>
                    <a:pt x="205" y="5"/>
                  </a:lnTo>
                  <a:lnTo>
                    <a:pt x="198" y="2"/>
                  </a:lnTo>
                  <a:lnTo>
                    <a:pt x="194" y="2"/>
                  </a:lnTo>
                  <a:lnTo>
                    <a:pt x="182" y="2"/>
                  </a:lnTo>
                  <a:lnTo>
                    <a:pt x="177" y="0"/>
                  </a:lnTo>
                  <a:lnTo>
                    <a:pt x="177" y="7"/>
                  </a:lnTo>
                  <a:lnTo>
                    <a:pt x="179" y="16"/>
                  </a:lnTo>
                  <a:lnTo>
                    <a:pt x="179" y="31"/>
                  </a:lnTo>
                  <a:lnTo>
                    <a:pt x="179" y="42"/>
                  </a:lnTo>
                  <a:lnTo>
                    <a:pt x="179" y="45"/>
                  </a:lnTo>
                  <a:lnTo>
                    <a:pt x="179" y="45"/>
                  </a:lnTo>
                  <a:lnTo>
                    <a:pt x="177" y="45"/>
                  </a:lnTo>
                  <a:lnTo>
                    <a:pt x="158" y="45"/>
                  </a:lnTo>
                  <a:lnTo>
                    <a:pt x="139" y="47"/>
                  </a:lnTo>
                  <a:lnTo>
                    <a:pt x="120" y="47"/>
                  </a:lnTo>
                  <a:lnTo>
                    <a:pt x="101" y="47"/>
                  </a:lnTo>
                  <a:lnTo>
                    <a:pt x="82" y="50"/>
                  </a:lnTo>
                  <a:lnTo>
                    <a:pt x="63" y="50"/>
                  </a:lnTo>
                  <a:lnTo>
                    <a:pt x="45" y="50"/>
                  </a:lnTo>
                  <a:lnTo>
                    <a:pt x="26" y="50"/>
                  </a:lnTo>
                  <a:lnTo>
                    <a:pt x="7" y="52"/>
                  </a:lnTo>
                  <a:lnTo>
                    <a:pt x="0" y="52"/>
                  </a:lnTo>
                  <a:lnTo>
                    <a:pt x="0" y="52"/>
                  </a:lnTo>
                  <a:lnTo>
                    <a:pt x="0" y="54"/>
                  </a:lnTo>
                  <a:lnTo>
                    <a:pt x="0" y="57"/>
                  </a:lnTo>
                  <a:lnTo>
                    <a:pt x="2" y="57"/>
                  </a:lnTo>
                  <a:lnTo>
                    <a:pt x="2" y="59"/>
                  </a:lnTo>
                  <a:lnTo>
                    <a:pt x="2" y="61"/>
                  </a:lnTo>
                  <a:lnTo>
                    <a:pt x="2" y="61"/>
                  </a:lnTo>
                  <a:lnTo>
                    <a:pt x="4" y="64"/>
                  </a:lnTo>
                  <a:lnTo>
                    <a:pt x="4" y="64"/>
                  </a:lnTo>
                  <a:lnTo>
                    <a:pt x="4" y="69"/>
                  </a:lnTo>
                  <a:lnTo>
                    <a:pt x="7" y="76"/>
                  </a:lnTo>
                  <a:lnTo>
                    <a:pt x="9" y="80"/>
                  </a:lnTo>
                  <a:lnTo>
                    <a:pt x="9" y="80"/>
                  </a:lnTo>
                  <a:lnTo>
                    <a:pt x="11" y="85"/>
                  </a:lnTo>
                  <a:lnTo>
                    <a:pt x="11" y="92"/>
                  </a:lnTo>
                  <a:lnTo>
                    <a:pt x="11" y="95"/>
                  </a:lnTo>
                  <a:lnTo>
                    <a:pt x="9" y="99"/>
                  </a:lnTo>
                  <a:lnTo>
                    <a:pt x="7" y="104"/>
                  </a:lnTo>
                  <a:lnTo>
                    <a:pt x="9" y="111"/>
                  </a:lnTo>
                  <a:lnTo>
                    <a:pt x="9" y="116"/>
                  </a:lnTo>
                  <a:lnTo>
                    <a:pt x="11" y="118"/>
                  </a:lnTo>
                  <a:lnTo>
                    <a:pt x="11" y="118"/>
                  </a:lnTo>
                  <a:lnTo>
                    <a:pt x="11" y="121"/>
                  </a:lnTo>
                  <a:lnTo>
                    <a:pt x="9" y="123"/>
                  </a:lnTo>
                  <a:lnTo>
                    <a:pt x="9" y="123"/>
                  </a:lnTo>
                  <a:lnTo>
                    <a:pt x="11" y="132"/>
                  </a:lnTo>
                  <a:lnTo>
                    <a:pt x="11" y="132"/>
                  </a:lnTo>
                  <a:lnTo>
                    <a:pt x="11" y="135"/>
                  </a:lnTo>
                  <a:lnTo>
                    <a:pt x="11" y="142"/>
                  </a:lnTo>
                  <a:lnTo>
                    <a:pt x="11" y="149"/>
                  </a:lnTo>
                  <a:lnTo>
                    <a:pt x="11" y="151"/>
                  </a:lnTo>
                  <a:lnTo>
                    <a:pt x="14" y="156"/>
                  </a:lnTo>
                  <a:lnTo>
                    <a:pt x="18" y="166"/>
                  </a:lnTo>
                  <a:lnTo>
                    <a:pt x="18" y="170"/>
                  </a:lnTo>
                  <a:lnTo>
                    <a:pt x="21" y="173"/>
                  </a:lnTo>
                  <a:lnTo>
                    <a:pt x="23" y="177"/>
                  </a:lnTo>
                  <a:lnTo>
                    <a:pt x="21" y="180"/>
                  </a:lnTo>
                  <a:lnTo>
                    <a:pt x="23" y="182"/>
                  </a:lnTo>
                  <a:lnTo>
                    <a:pt x="26" y="189"/>
                  </a:lnTo>
                  <a:lnTo>
                    <a:pt x="26" y="189"/>
                  </a:lnTo>
                  <a:lnTo>
                    <a:pt x="23" y="189"/>
                  </a:lnTo>
                  <a:lnTo>
                    <a:pt x="23" y="189"/>
                  </a:lnTo>
                  <a:lnTo>
                    <a:pt x="26" y="192"/>
                  </a:lnTo>
                  <a:lnTo>
                    <a:pt x="26" y="192"/>
                  </a:lnTo>
                  <a:lnTo>
                    <a:pt x="26" y="192"/>
                  </a:lnTo>
                  <a:lnTo>
                    <a:pt x="26" y="192"/>
                  </a:lnTo>
                  <a:lnTo>
                    <a:pt x="26" y="192"/>
                  </a:lnTo>
                  <a:lnTo>
                    <a:pt x="28" y="194"/>
                  </a:lnTo>
                  <a:lnTo>
                    <a:pt x="28" y="196"/>
                  </a:lnTo>
                  <a:lnTo>
                    <a:pt x="30" y="199"/>
                  </a:lnTo>
                  <a:lnTo>
                    <a:pt x="30" y="201"/>
                  </a:lnTo>
                  <a:lnTo>
                    <a:pt x="33" y="203"/>
                  </a:lnTo>
                  <a:lnTo>
                    <a:pt x="33" y="206"/>
                  </a:lnTo>
                  <a:lnTo>
                    <a:pt x="35" y="211"/>
                  </a:lnTo>
                  <a:lnTo>
                    <a:pt x="35" y="213"/>
                  </a:lnTo>
                  <a:lnTo>
                    <a:pt x="37" y="215"/>
                  </a:lnTo>
                  <a:lnTo>
                    <a:pt x="37" y="215"/>
                  </a:lnTo>
                  <a:lnTo>
                    <a:pt x="37" y="215"/>
                  </a:lnTo>
                  <a:lnTo>
                    <a:pt x="37" y="215"/>
                  </a:lnTo>
                  <a:lnTo>
                    <a:pt x="37" y="218"/>
                  </a:lnTo>
                  <a:lnTo>
                    <a:pt x="37" y="218"/>
                  </a:lnTo>
                  <a:lnTo>
                    <a:pt x="37" y="220"/>
                  </a:lnTo>
                  <a:lnTo>
                    <a:pt x="37" y="222"/>
                  </a:lnTo>
                  <a:lnTo>
                    <a:pt x="37" y="225"/>
                  </a:lnTo>
                  <a:lnTo>
                    <a:pt x="37" y="227"/>
                  </a:lnTo>
                  <a:lnTo>
                    <a:pt x="37" y="227"/>
                  </a:lnTo>
                  <a:lnTo>
                    <a:pt x="37" y="234"/>
                  </a:lnTo>
                  <a:lnTo>
                    <a:pt x="37" y="237"/>
                  </a:lnTo>
                  <a:lnTo>
                    <a:pt x="37" y="237"/>
                  </a:lnTo>
                  <a:lnTo>
                    <a:pt x="37" y="239"/>
                  </a:lnTo>
                  <a:lnTo>
                    <a:pt x="37" y="239"/>
                  </a:lnTo>
                  <a:lnTo>
                    <a:pt x="40" y="241"/>
                  </a:lnTo>
                  <a:lnTo>
                    <a:pt x="40" y="255"/>
                  </a:lnTo>
                  <a:lnTo>
                    <a:pt x="40" y="258"/>
                  </a:lnTo>
                  <a:lnTo>
                    <a:pt x="40" y="265"/>
                  </a:lnTo>
                  <a:lnTo>
                    <a:pt x="40" y="267"/>
                  </a:lnTo>
                  <a:lnTo>
                    <a:pt x="40" y="267"/>
                  </a:lnTo>
                  <a:lnTo>
                    <a:pt x="40" y="267"/>
                  </a:lnTo>
                  <a:lnTo>
                    <a:pt x="40" y="270"/>
                  </a:lnTo>
                  <a:lnTo>
                    <a:pt x="40" y="272"/>
                  </a:lnTo>
                  <a:lnTo>
                    <a:pt x="42" y="277"/>
                  </a:lnTo>
                  <a:lnTo>
                    <a:pt x="42" y="279"/>
                  </a:lnTo>
                  <a:lnTo>
                    <a:pt x="42" y="286"/>
                  </a:lnTo>
                  <a:lnTo>
                    <a:pt x="42" y="289"/>
                  </a:lnTo>
                  <a:lnTo>
                    <a:pt x="42" y="289"/>
                  </a:lnTo>
                  <a:lnTo>
                    <a:pt x="45" y="291"/>
                  </a:lnTo>
                  <a:lnTo>
                    <a:pt x="45" y="291"/>
                  </a:lnTo>
                  <a:lnTo>
                    <a:pt x="45" y="293"/>
                  </a:lnTo>
                  <a:lnTo>
                    <a:pt x="45" y="293"/>
                  </a:lnTo>
                  <a:lnTo>
                    <a:pt x="45" y="293"/>
                  </a:lnTo>
                  <a:lnTo>
                    <a:pt x="45" y="293"/>
                  </a:lnTo>
                  <a:lnTo>
                    <a:pt x="47" y="293"/>
                  </a:lnTo>
                  <a:lnTo>
                    <a:pt x="47" y="293"/>
                  </a:lnTo>
                  <a:lnTo>
                    <a:pt x="47" y="296"/>
                  </a:lnTo>
                  <a:lnTo>
                    <a:pt x="47" y="296"/>
                  </a:lnTo>
                  <a:lnTo>
                    <a:pt x="47" y="296"/>
                  </a:lnTo>
                  <a:lnTo>
                    <a:pt x="47" y="296"/>
                  </a:lnTo>
                  <a:lnTo>
                    <a:pt x="47" y="298"/>
                  </a:lnTo>
                  <a:lnTo>
                    <a:pt x="47" y="300"/>
                  </a:lnTo>
                  <a:lnTo>
                    <a:pt x="45" y="300"/>
                  </a:lnTo>
                  <a:lnTo>
                    <a:pt x="47" y="305"/>
                  </a:lnTo>
                  <a:lnTo>
                    <a:pt x="45" y="308"/>
                  </a:lnTo>
                  <a:lnTo>
                    <a:pt x="45" y="308"/>
                  </a:lnTo>
                  <a:lnTo>
                    <a:pt x="45" y="310"/>
                  </a:lnTo>
                  <a:lnTo>
                    <a:pt x="45" y="310"/>
                  </a:lnTo>
                  <a:lnTo>
                    <a:pt x="45" y="312"/>
                  </a:lnTo>
                  <a:lnTo>
                    <a:pt x="47" y="317"/>
                  </a:lnTo>
                  <a:lnTo>
                    <a:pt x="47" y="319"/>
                  </a:lnTo>
                  <a:lnTo>
                    <a:pt x="47" y="322"/>
                  </a:lnTo>
                  <a:lnTo>
                    <a:pt x="45" y="326"/>
                  </a:lnTo>
                  <a:lnTo>
                    <a:pt x="45" y="329"/>
                  </a:lnTo>
                  <a:lnTo>
                    <a:pt x="47" y="331"/>
                  </a:lnTo>
                  <a:lnTo>
                    <a:pt x="49" y="334"/>
                  </a:lnTo>
                  <a:lnTo>
                    <a:pt x="49" y="336"/>
                  </a:lnTo>
                  <a:lnTo>
                    <a:pt x="52" y="341"/>
                  </a:lnTo>
                  <a:lnTo>
                    <a:pt x="52" y="343"/>
                  </a:lnTo>
                  <a:lnTo>
                    <a:pt x="52" y="345"/>
                  </a:lnTo>
                  <a:lnTo>
                    <a:pt x="52" y="348"/>
                  </a:lnTo>
                  <a:lnTo>
                    <a:pt x="52" y="348"/>
                  </a:lnTo>
                  <a:lnTo>
                    <a:pt x="54" y="350"/>
                  </a:lnTo>
                  <a:lnTo>
                    <a:pt x="54" y="350"/>
                  </a:lnTo>
                  <a:lnTo>
                    <a:pt x="54" y="350"/>
                  </a:lnTo>
                  <a:lnTo>
                    <a:pt x="54" y="353"/>
                  </a:lnTo>
                  <a:lnTo>
                    <a:pt x="54" y="355"/>
                  </a:lnTo>
                  <a:lnTo>
                    <a:pt x="59" y="362"/>
                  </a:lnTo>
                  <a:lnTo>
                    <a:pt x="63" y="364"/>
                  </a:lnTo>
                  <a:lnTo>
                    <a:pt x="63" y="367"/>
                  </a:lnTo>
                  <a:lnTo>
                    <a:pt x="66" y="369"/>
                  </a:lnTo>
                  <a:lnTo>
                    <a:pt x="66" y="376"/>
                  </a:lnTo>
                  <a:lnTo>
                    <a:pt x="66" y="379"/>
                  </a:lnTo>
                  <a:lnTo>
                    <a:pt x="66" y="381"/>
                  </a:lnTo>
                  <a:lnTo>
                    <a:pt x="66" y="381"/>
                  </a:lnTo>
                  <a:lnTo>
                    <a:pt x="68" y="386"/>
                  </a:lnTo>
                  <a:lnTo>
                    <a:pt x="68" y="386"/>
                  </a:lnTo>
                  <a:lnTo>
                    <a:pt x="68" y="386"/>
                  </a:lnTo>
                  <a:lnTo>
                    <a:pt x="68" y="388"/>
                  </a:lnTo>
                  <a:lnTo>
                    <a:pt x="68" y="388"/>
                  </a:lnTo>
                  <a:lnTo>
                    <a:pt x="68" y="393"/>
                  </a:lnTo>
                  <a:lnTo>
                    <a:pt x="68" y="395"/>
                  </a:lnTo>
                  <a:lnTo>
                    <a:pt x="68" y="397"/>
                  </a:lnTo>
                  <a:lnTo>
                    <a:pt x="68" y="400"/>
                  </a:lnTo>
                  <a:lnTo>
                    <a:pt x="68" y="405"/>
                  </a:lnTo>
                  <a:lnTo>
                    <a:pt x="71" y="412"/>
                  </a:lnTo>
                  <a:lnTo>
                    <a:pt x="68" y="414"/>
                  </a:lnTo>
                  <a:lnTo>
                    <a:pt x="68" y="414"/>
                  </a:lnTo>
                  <a:lnTo>
                    <a:pt x="68" y="414"/>
                  </a:lnTo>
                  <a:lnTo>
                    <a:pt x="68" y="416"/>
                  </a:lnTo>
                  <a:lnTo>
                    <a:pt x="68" y="424"/>
                  </a:lnTo>
                  <a:lnTo>
                    <a:pt x="68" y="426"/>
                  </a:lnTo>
                  <a:lnTo>
                    <a:pt x="66" y="428"/>
                  </a:lnTo>
                  <a:lnTo>
                    <a:pt x="63" y="433"/>
                  </a:lnTo>
                  <a:lnTo>
                    <a:pt x="63" y="435"/>
                  </a:lnTo>
                  <a:lnTo>
                    <a:pt x="61" y="435"/>
                  </a:lnTo>
                  <a:lnTo>
                    <a:pt x="61" y="435"/>
                  </a:lnTo>
                  <a:lnTo>
                    <a:pt x="59" y="438"/>
                  </a:lnTo>
                  <a:lnTo>
                    <a:pt x="52" y="442"/>
                  </a:lnTo>
                  <a:lnTo>
                    <a:pt x="52" y="442"/>
                  </a:lnTo>
                  <a:lnTo>
                    <a:pt x="49" y="445"/>
                  </a:lnTo>
                  <a:lnTo>
                    <a:pt x="47" y="447"/>
                  </a:lnTo>
                  <a:lnTo>
                    <a:pt x="45" y="450"/>
                  </a:lnTo>
                  <a:lnTo>
                    <a:pt x="45" y="450"/>
                  </a:lnTo>
                  <a:lnTo>
                    <a:pt x="45" y="452"/>
                  </a:lnTo>
                  <a:lnTo>
                    <a:pt x="42" y="454"/>
                  </a:lnTo>
                  <a:lnTo>
                    <a:pt x="45" y="457"/>
                  </a:lnTo>
                  <a:lnTo>
                    <a:pt x="49" y="461"/>
                  </a:lnTo>
                  <a:lnTo>
                    <a:pt x="52" y="464"/>
                  </a:lnTo>
                  <a:lnTo>
                    <a:pt x="56" y="471"/>
                  </a:lnTo>
                  <a:lnTo>
                    <a:pt x="59" y="476"/>
                  </a:lnTo>
                  <a:lnTo>
                    <a:pt x="59" y="478"/>
                  </a:lnTo>
                  <a:lnTo>
                    <a:pt x="66" y="478"/>
                  </a:lnTo>
                  <a:lnTo>
                    <a:pt x="71" y="478"/>
                  </a:lnTo>
                  <a:lnTo>
                    <a:pt x="73" y="480"/>
                  </a:lnTo>
                  <a:lnTo>
                    <a:pt x="75" y="480"/>
                  </a:lnTo>
                  <a:lnTo>
                    <a:pt x="78" y="483"/>
                  </a:lnTo>
                  <a:lnTo>
                    <a:pt x="78" y="483"/>
                  </a:lnTo>
                  <a:lnTo>
                    <a:pt x="80" y="487"/>
                  </a:lnTo>
                  <a:lnTo>
                    <a:pt x="80" y="490"/>
                  </a:lnTo>
                  <a:lnTo>
                    <a:pt x="82" y="490"/>
                  </a:lnTo>
                  <a:lnTo>
                    <a:pt x="82" y="490"/>
                  </a:lnTo>
                  <a:lnTo>
                    <a:pt x="82" y="495"/>
                  </a:lnTo>
                  <a:lnTo>
                    <a:pt x="82" y="521"/>
                  </a:lnTo>
                  <a:lnTo>
                    <a:pt x="82" y="547"/>
                  </a:lnTo>
                  <a:lnTo>
                    <a:pt x="85" y="575"/>
                  </a:lnTo>
                  <a:lnTo>
                    <a:pt x="85" y="601"/>
                  </a:lnTo>
                  <a:lnTo>
                    <a:pt x="85" y="627"/>
                  </a:lnTo>
                  <a:lnTo>
                    <a:pt x="87" y="653"/>
                  </a:lnTo>
                  <a:lnTo>
                    <a:pt x="87" y="682"/>
                  </a:lnTo>
                  <a:lnTo>
                    <a:pt x="89" y="708"/>
                  </a:lnTo>
                  <a:lnTo>
                    <a:pt x="118" y="708"/>
                  </a:lnTo>
                  <a:lnTo>
                    <a:pt x="149" y="705"/>
                  </a:lnTo>
                  <a:lnTo>
                    <a:pt x="179" y="705"/>
                  </a:lnTo>
                  <a:lnTo>
                    <a:pt x="210" y="703"/>
                  </a:lnTo>
                  <a:lnTo>
                    <a:pt x="238" y="700"/>
                  </a:lnTo>
                  <a:lnTo>
                    <a:pt x="269" y="700"/>
                  </a:lnTo>
                  <a:lnTo>
                    <a:pt x="300" y="698"/>
                  </a:lnTo>
                  <a:lnTo>
                    <a:pt x="331" y="696"/>
                  </a:lnTo>
                  <a:lnTo>
                    <a:pt x="359" y="696"/>
                  </a:lnTo>
                  <a:lnTo>
                    <a:pt x="390" y="693"/>
                  </a:lnTo>
                  <a:lnTo>
                    <a:pt x="421" y="691"/>
                  </a:lnTo>
                  <a:lnTo>
                    <a:pt x="451" y="689"/>
                  </a:lnTo>
                  <a:lnTo>
                    <a:pt x="480" y="686"/>
                  </a:lnTo>
                  <a:lnTo>
                    <a:pt x="510" y="686"/>
                  </a:lnTo>
                  <a:lnTo>
                    <a:pt x="541" y="684"/>
                  </a:lnTo>
                  <a:lnTo>
                    <a:pt x="572" y="682"/>
                  </a:lnTo>
                  <a:lnTo>
                    <a:pt x="572" y="677"/>
                  </a:lnTo>
                  <a:lnTo>
                    <a:pt x="572" y="677"/>
                  </a:lnTo>
                  <a:lnTo>
                    <a:pt x="572" y="674"/>
                  </a:lnTo>
                  <a:lnTo>
                    <a:pt x="570" y="672"/>
                  </a:lnTo>
                  <a:lnTo>
                    <a:pt x="570" y="670"/>
                  </a:lnTo>
                  <a:lnTo>
                    <a:pt x="570" y="665"/>
                  </a:lnTo>
                  <a:lnTo>
                    <a:pt x="570" y="665"/>
                  </a:lnTo>
                  <a:lnTo>
                    <a:pt x="570" y="663"/>
                  </a:lnTo>
                  <a:lnTo>
                    <a:pt x="570" y="660"/>
                  </a:lnTo>
                  <a:lnTo>
                    <a:pt x="570" y="653"/>
                  </a:lnTo>
                  <a:lnTo>
                    <a:pt x="570" y="651"/>
                  </a:lnTo>
                  <a:lnTo>
                    <a:pt x="570" y="648"/>
                  </a:lnTo>
                  <a:lnTo>
                    <a:pt x="570" y="648"/>
                  </a:lnTo>
                  <a:lnTo>
                    <a:pt x="567" y="646"/>
                  </a:lnTo>
                  <a:lnTo>
                    <a:pt x="567" y="646"/>
                  </a:lnTo>
                  <a:lnTo>
                    <a:pt x="565" y="646"/>
                  </a:lnTo>
                  <a:lnTo>
                    <a:pt x="565" y="644"/>
                  </a:lnTo>
                  <a:lnTo>
                    <a:pt x="565" y="644"/>
                  </a:lnTo>
                  <a:lnTo>
                    <a:pt x="565" y="641"/>
                  </a:lnTo>
                  <a:lnTo>
                    <a:pt x="565" y="639"/>
                  </a:lnTo>
                  <a:lnTo>
                    <a:pt x="565" y="637"/>
                  </a:lnTo>
                  <a:lnTo>
                    <a:pt x="565" y="632"/>
                  </a:lnTo>
                  <a:lnTo>
                    <a:pt x="563" y="632"/>
                  </a:lnTo>
                  <a:lnTo>
                    <a:pt x="563" y="629"/>
                  </a:lnTo>
                  <a:lnTo>
                    <a:pt x="563" y="629"/>
                  </a:lnTo>
                  <a:lnTo>
                    <a:pt x="560" y="629"/>
                  </a:lnTo>
                  <a:lnTo>
                    <a:pt x="555" y="627"/>
                  </a:lnTo>
                  <a:lnTo>
                    <a:pt x="555" y="627"/>
                  </a:lnTo>
                  <a:lnTo>
                    <a:pt x="553" y="625"/>
                  </a:lnTo>
                  <a:lnTo>
                    <a:pt x="553" y="622"/>
                  </a:lnTo>
                  <a:lnTo>
                    <a:pt x="553" y="620"/>
                  </a:lnTo>
                  <a:lnTo>
                    <a:pt x="553" y="620"/>
                  </a:lnTo>
                  <a:lnTo>
                    <a:pt x="551" y="620"/>
                  </a:lnTo>
                  <a:lnTo>
                    <a:pt x="551" y="620"/>
                  </a:lnTo>
                  <a:lnTo>
                    <a:pt x="551" y="618"/>
                  </a:lnTo>
                  <a:lnTo>
                    <a:pt x="546" y="618"/>
                  </a:lnTo>
                  <a:lnTo>
                    <a:pt x="546" y="618"/>
                  </a:lnTo>
                  <a:lnTo>
                    <a:pt x="546" y="618"/>
                  </a:lnTo>
                  <a:lnTo>
                    <a:pt x="539" y="615"/>
                  </a:lnTo>
                  <a:lnTo>
                    <a:pt x="539" y="615"/>
                  </a:lnTo>
                  <a:lnTo>
                    <a:pt x="529" y="615"/>
                  </a:lnTo>
                  <a:lnTo>
                    <a:pt x="529" y="615"/>
                  </a:lnTo>
                  <a:lnTo>
                    <a:pt x="527" y="615"/>
                  </a:lnTo>
                  <a:lnTo>
                    <a:pt x="515" y="606"/>
                  </a:lnTo>
                  <a:lnTo>
                    <a:pt x="513" y="603"/>
                  </a:lnTo>
                  <a:lnTo>
                    <a:pt x="510" y="601"/>
                  </a:lnTo>
                  <a:lnTo>
                    <a:pt x="503" y="589"/>
                  </a:lnTo>
                  <a:lnTo>
                    <a:pt x="499" y="584"/>
                  </a:lnTo>
                  <a:lnTo>
                    <a:pt x="484" y="573"/>
                  </a:lnTo>
                  <a:lnTo>
                    <a:pt x="480" y="573"/>
                  </a:lnTo>
                  <a:lnTo>
                    <a:pt x="468" y="570"/>
                  </a:lnTo>
                  <a:lnTo>
                    <a:pt x="468" y="570"/>
                  </a:lnTo>
                  <a:lnTo>
                    <a:pt x="466" y="570"/>
                  </a:lnTo>
                  <a:lnTo>
                    <a:pt x="466" y="568"/>
                  </a:lnTo>
                  <a:lnTo>
                    <a:pt x="463" y="563"/>
                  </a:lnTo>
                  <a:lnTo>
                    <a:pt x="458" y="561"/>
                  </a:lnTo>
                  <a:lnTo>
                    <a:pt x="456" y="558"/>
                  </a:lnTo>
                  <a:lnTo>
                    <a:pt x="454" y="556"/>
                  </a:lnTo>
                  <a:lnTo>
                    <a:pt x="440" y="556"/>
                  </a:lnTo>
                  <a:lnTo>
                    <a:pt x="435" y="554"/>
                  </a:lnTo>
                  <a:lnTo>
                    <a:pt x="435" y="554"/>
                  </a:lnTo>
                  <a:lnTo>
                    <a:pt x="432" y="551"/>
                  </a:lnTo>
                  <a:lnTo>
                    <a:pt x="432" y="551"/>
                  </a:lnTo>
                  <a:lnTo>
                    <a:pt x="430" y="549"/>
                  </a:lnTo>
                  <a:lnTo>
                    <a:pt x="423" y="544"/>
                  </a:lnTo>
                  <a:lnTo>
                    <a:pt x="418" y="542"/>
                  </a:lnTo>
                  <a:lnTo>
                    <a:pt x="416" y="540"/>
                  </a:lnTo>
                  <a:lnTo>
                    <a:pt x="418" y="530"/>
                  </a:lnTo>
                  <a:lnTo>
                    <a:pt x="418" y="528"/>
                  </a:lnTo>
                  <a:lnTo>
                    <a:pt x="418" y="525"/>
                  </a:lnTo>
                  <a:lnTo>
                    <a:pt x="418" y="523"/>
                  </a:lnTo>
                  <a:lnTo>
                    <a:pt x="418" y="521"/>
                  </a:lnTo>
                  <a:lnTo>
                    <a:pt x="421" y="518"/>
                  </a:lnTo>
                  <a:lnTo>
                    <a:pt x="421" y="518"/>
                  </a:lnTo>
                  <a:lnTo>
                    <a:pt x="418" y="513"/>
                  </a:lnTo>
                  <a:lnTo>
                    <a:pt x="418" y="509"/>
                  </a:lnTo>
                  <a:lnTo>
                    <a:pt x="416" y="502"/>
                  </a:lnTo>
                  <a:lnTo>
                    <a:pt x="416" y="499"/>
                  </a:lnTo>
                  <a:lnTo>
                    <a:pt x="416" y="499"/>
                  </a:lnTo>
                  <a:lnTo>
                    <a:pt x="418" y="497"/>
                  </a:lnTo>
                  <a:lnTo>
                    <a:pt x="418" y="497"/>
                  </a:lnTo>
                  <a:lnTo>
                    <a:pt x="418" y="495"/>
                  </a:lnTo>
                  <a:lnTo>
                    <a:pt x="418" y="492"/>
                  </a:lnTo>
                  <a:lnTo>
                    <a:pt x="416" y="487"/>
                  </a:lnTo>
                  <a:lnTo>
                    <a:pt x="416" y="487"/>
                  </a:lnTo>
                  <a:lnTo>
                    <a:pt x="416" y="485"/>
                  </a:lnTo>
                  <a:lnTo>
                    <a:pt x="418" y="483"/>
                  </a:lnTo>
                  <a:lnTo>
                    <a:pt x="416" y="478"/>
                  </a:lnTo>
                  <a:lnTo>
                    <a:pt x="416" y="476"/>
                  </a:lnTo>
                  <a:lnTo>
                    <a:pt x="418" y="473"/>
                  </a:lnTo>
                  <a:lnTo>
                    <a:pt x="418" y="471"/>
                  </a:lnTo>
                  <a:lnTo>
                    <a:pt x="421" y="471"/>
                  </a:lnTo>
                  <a:lnTo>
                    <a:pt x="421" y="469"/>
                  </a:lnTo>
                  <a:lnTo>
                    <a:pt x="421" y="466"/>
                  </a:lnTo>
                  <a:lnTo>
                    <a:pt x="423" y="464"/>
                  </a:lnTo>
                  <a:lnTo>
                    <a:pt x="425" y="459"/>
                  </a:lnTo>
                  <a:lnTo>
                    <a:pt x="425" y="457"/>
                  </a:lnTo>
                  <a:lnTo>
                    <a:pt x="423" y="454"/>
                  </a:lnTo>
                  <a:lnTo>
                    <a:pt x="423" y="454"/>
                  </a:lnTo>
                  <a:lnTo>
                    <a:pt x="421" y="452"/>
                  </a:lnTo>
                  <a:lnTo>
                    <a:pt x="418" y="450"/>
                  </a:lnTo>
                  <a:lnTo>
                    <a:pt x="418" y="447"/>
                  </a:lnTo>
                  <a:lnTo>
                    <a:pt x="416" y="442"/>
                  </a:lnTo>
                  <a:lnTo>
                    <a:pt x="416" y="442"/>
                  </a:lnTo>
                  <a:lnTo>
                    <a:pt x="411" y="440"/>
                  </a:lnTo>
                  <a:lnTo>
                    <a:pt x="406" y="440"/>
                  </a:lnTo>
                  <a:lnTo>
                    <a:pt x="404" y="440"/>
                  </a:lnTo>
                  <a:lnTo>
                    <a:pt x="402" y="435"/>
                  </a:lnTo>
                  <a:lnTo>
                    <a:pt x="402" y="428"/>
                  </a:lnTo>
                  <a:lnTo>
                    <a:pt x="402" y="426"/>
                  </a:lnTo>
                  <a:lnTo>
                    <a:pt x="402" y="424"/>
                  </a:lnTo>
                  <a:lnTo>
                    <a:pt x="409" y="416"/>
                  </a:lnTo>
                  <a:lnTo>
                    <a:pt x="411" y="412"/>
                  </a:lnTo>
                  <a:lnTo>
                    <a:pt x="411" y="409"/>
                  </a:lnTo>
                  <a:lnTo>
                    <a:pt x="416" y="402"/>
                  </a:lnTo>
                  <a:lnTo>
                    <a:pt x="418" y="400"/>
                  </a:lnTo>
                  <a:lnTo>
                    <a:pt x="421" y="397"/>
                  </a:lnTo>
                  <a:lnTo>
                    <a:pt x="421" y="397"/>
                  </a:lnTo>
                  <a:lnTo>
                    <a:pt x="425" y="393"/>
                  </a:lnTo>
                  <a:lnTo>
                    <a:pt x="428" y="393"/>
                  </a:lnTo>
                  <a:lnTo>
                    <a:pt x="430" y="393"/>
                  </a:lnTo>
                  <a:lnTo>
                    <a:pt x="430" y="393"/>
                  </a:lnTo>
                  <a:lnTo>
                    <a:pt x="430" y="390"/>
                  </a:lnTo>
                  <a:lnTo>
                    <a:pt x="430" y="390"/>
                  </a:lnTo>
                  <a:lnTo>
                    <a:pt x="430" y="390"/>
                  </a:lnTo>
                  <a:lnTo>
                    <a:pt x="432" y="390"/>
                  </a:lnTo>
                  <a:lnTo>
                    <a:pt x="432" y="388"/>
                  </a:lnTo>
                  <a:lnTo>
                    <a:pt x="432" y="388"/>
                  </a:lnTo>
                  <a:lnTo>
                    <a:pt x="437" y="388"/>
                  </a:lnTo>
                  <a:lnTo>
                    <a:pt x="437" y="388"/>
                  </a:lnTo>
                  <a:lnTo>
                    <a:pt x="440" y="383"/>
                  </a:lnTo>
                  <a:lnTo>
                    <a:pt x="442" y="383"/>
                  </a:lnTo>
                  <a:lnTo>
                    <a:pt x="442" y="383"/>
                  </a:lnTo>
                  <a:lnTo>
                    <a:pt x="444" y="383"/>
                  </a:lnTo>
                  <a:lnTo>
                    <a:pt x="447" y="383"/>
                  </a:lnTo>
                  <a:lnTo>
                    <a:pt x="447" y="383"/>
                  </a:lnTo>
                  <a:lnTo>
                    <a:pt x="449" y="381"/>
                  </a:lnTo>
                  <a:lnTo>
                    <a:pt x="449" y="379"/>
                  </a:lnTo>
                  <a:lnTo>
                    <a:pt x="449" y="379"/>
                  </a:lnTo>
                  <a:lnTo>
                    <a:pt x="451" y="376"/>
                  </a:lnTo>
                  <a:lnTo>
                    <a:pt x="454" y="376"/>
                  </a:lnTo>
                  <a:lnTo>
                    <a:pt x="451" y="371"/>
                  </a:lnTo>
                  <a:lnTo>
                    <a:pt x="451" y="371"/>
                  </a:lnTo>
                  <a:lnTo>
                    <a:pt x="451" y="362"/>
                  </a:lnTo>
                  <a:lnTo>
                    <a:pt x="451" y="355"/>
                  </a:lnTo>
                  <a:lnTo>
                    <a:pt x="451" y="348"/>
                  </a:lnTo>
                  <a:lnTo>
                    <a:pt x="451" y="341"/>
                  </a:lnTo>
                  <a:lnTo>
                    <a:pt x="449" y="334"/>
                  </a:lnTo>
                  <a:lnTo>
                    <a:pt x="449" y="324"/>
                  </a:lnTo>
                  <a:lnTo>
                    <a:pt x="449" y="317"/>
                  </a:lnTo>
                  <a:lnTo>
                    <a:pt x="449" y="310"/>
                  </a:lnTo>
                  <a:lnTo>
                    <a:pt x="449" y="308"/>
                  </a:lnTo>
                  <a:lnTo>
                    <a:pt x="449" y="308"/>
                  </a:lnTo>
                  <a:lnTo>
                    <a:pt x="449" y="308"/>
                  </a:lnTo>
                  <a:lnTo>
                    <a:pt x="449" y="308"/>
                  </a:lnTo>
                  <a:lnTo>
                    <a:pt x="451" y="308"/>
                  </a:lnTo>
                  <a:lnTo>
                    <a:pt x="454" y="308"/>
                  </a:lnTo>
                  <a:lnTo>
                    <a:pt x="454" y="308"/>
                  </a:lnTo>
                  <a:lnTo>
                    <a:pt x="454" y="305"/>
                  </a:lnTo>
                  <a:lnTo>
                    <a:pt x="456" y="305"/>
                  </a:lnTo>
                  <a:lnTo>
                    <a:pt x="456" y="305"/>
                  </a:lnTo>
                  <a:lnTo>
                    <a:pt x="456" y="305"/>
                  </a:lnTo>
                  <a:lnTo>
                    <a:pt x="456" y="303"/>
                  </a:lnTo>
                  <a:lnTo>
                    <a:pt x="456" y="300"/>
                  </a:lnTo>
                  <a:lnTo>
                    <a:pt x="456" y="300"/>
                  </a:lnTo>
                  <a:lnTo>
                    <a:pt x="456" y="300"/>
                  </a:lnTo>
                  <a:lnTo>
                    <a:pt x="456" y="300"/>
                  </a:lnTo>
                  <a:lnTo>
                    <a:pt x="458" y="298"/>
                  </a:lnTo>
                  <a:lnTo>
                    <a:pt x="458" y="298"/>
                  </a:lnTo>
                  <a:lnTo>
                    <a:pt x="458" y="298"/>
                  </a:lnTo>
                  <a:lnTo>
                    <a:pt x="458" y="298"/>
                  </a:lnTo>
                  <a:lnTo>
                    <a:pt x="461" y="296"/>
                  </a:lnTo>
                  <a:lnTo>
                    <a:pt x="461" y="296"/>
                  </a:lnTo>
                  <a:lnTo>
                    <a:pt x="463" y="293"/>
                  </a:lnTo>
                  <a:lnTo>
                    <a:pt x="463" y="293"/>
                  </a:lnTo>
                  <a:lnTo>
                    <a:pt x="463" y="293"/>
                  </a:lnTo>
                  <a:lnTo>
                    <a:pt x="463" y="289"/>
                  </a:lnTo>
                  <a:lnTo>
                    <a:pt x="468" y="284"/>
                  </a:lnTo>
                  <a:lnTo>
                    <a:pt x="475" y="279"/>
                  </a:lnTo>
                  <a:lnTo>
                    <a:pt x="482" y="274"/>
                  </a:lnTo>
                  <a:lnTo>
                    <a:pt x="484" y="274"/>
                  </a:lnTo>
                  <a:lnTo>
                    <a:pt x="489" y="270"/>
                  </a:lnTo>
                  <a:lnTo>
                    <a:pt x="494" y="265"/>
                  </a:lnTo>
                  <a:lnTo>
                    <a:pt x="496" y="263"/>
                  </a:lnTo>
                  <a:lnTo>
                    <a:pt x="501" y="258"/>
                  </a:lnTo>
                  <a:lnTo>
                    <a:pt x="501" y="258"/>
                  </a:lnTo>
                  <a:lnTo>
                    <a:pt x="503" y="255"/>
                  </a:lnTo>
                  <a:lnTo>
                    <a:pt x="503" y="255"/>
                  </a:lnTo>
                  <a:lnTo>
                    <a:pt x="503" y="255"/>
                  </a:lnTo>
                  <a:lnTo>
                    <a:pt x="506" y="253"/>
                  </a:lnTo>
                  <a:lnTo>
                    <a:pt x="506" y="253"/>
                  </a:lnTo>
                  <a:lnTo>
                    <a:pt x="506" y="253"/>
                  </a:lnTo>
                  <a:lnTo>
                    <a:pt x="508" y="251"/>
                  </a:lnTo>
                  <a:lnTo>
                    <a:pt x="513" y="246"/>
                  </a:lnTo>
                  <a:lnTo>
                    <a:pt x="553" y="199"/>
                  </a:lnTo>
                  <a:lnTo>
                    <a:pt x="560" y="196"/>
                  </a:lnTo>
                  <a:lnTo>
                    <a:pt x="572" y="182"/>
                  </a:lnTo>
                  <a:lnTo>
                    <a:pt x="593" y="170"/>
                  </a:lnTo>
                  <a:lnTo>
                    <a:pt x="605" y="166"/>
                  </a:lnTo>
                  <a:lnTo>
                    <a:pt x="610" y="163"/>
                  </a:lnTo>
                  <a:lnTo>
                    <a:pt x="612" y="163"/>
                  </a:lnTo>
                  <a:lnTo>
                    <a:pt x="615" y="161"/>
                  </a:lnTo>
                  <a:lnTo>
                    <a:pt x="633" y="154"/>
                  </a:lnTo>
                  <a:lnTo>
                    <a:pt x="662" y="137"/>
                  </a:lnTo>
                  <a:lnTo>
                    <a:pt x="662" y="137"/>
                  </a:lnTo>
                  <a:lnTo>
                    <a:pt x="664" y="132"/>
                  </a:lnTo>
                  <a:lnTo>
                    <a:pt x="667" y="132"/>
                  </a:lnTo>
                  <a:lnTo>
                    <a:pt x="669" y="130"/>
                  </a:lnTo>
                  <a:lnTo>
                    <a:pt x="669" y="128"/>
                  </a:lnTo>
                  <a:lnTo>
                    <a:pt x="674" y="130"/>
                  </a:lnTo>
                  <a:lnTo>
                    <a:pt x="674" y="130"/>
                  </a:lnTo>
                  <a:lnTo>
                    <a:pt x="674" y="128"/>
                  </a:lnTo>
                  <a:lnTo>
                    <a:pt x="674" y="128"/>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 name="Freeform 33">
              <a:extLst>
                <a:ext uri="{FF2B5EF4-FFF2-40B4-BE49-F238E27FC236}">
                  <a16:creationId xmlns:a16="http://schemas.microsoft.com/office/drawing/2014/main" id="{35487A30-A146-4C33-A64E-9F3A5003296C}"/>
                </a:ext>
              </a:extLst>
            </p:cNvPr>
            <p:cNvSpPr>
              <a:spLocks noEditPoints="1"/>
            </p:cNvSpPr>
            <p:nvPr/>
          </p:nvSpPr>
          <p:spPr bwMode="auto">
            <a:xfrm>
              <a:off x="9105504" y="1217196"/>
              <a:ext cx="926306" cy="898922"/>
            </a:xfrm>
            <a:custGeom>
              <a:avLst/>
              <a:gdLst>
                <a:gd name="T0" fmla="*/ 624 w 778"/>
                <a:gd name="T1" fmla="*/ 206 h 755"/>
                <a:gd name="T2" fmla="*/ 596 w 778"/>
                <a:gd name="T3" fmla="*/ 206 h 755"/>
                <a:gd name="T4" fmla="*/ 551 w 778"/>
                <a:gd name="T5" fmla="*/ 158 h 755"/>
                <a:gd name="T6" fmla="*/ 561 w 778"/>
                <a:gd name="T7" fmla="*/ 149 h 755"/>
                <a:gd name="T8" fmla="*/ 456 w 778"/>
                <a:gd name="T9" fmla="*/ 215 h 755"/>
                <a:gd name="T10" fmla="*/ 516 w 778"/>
                <a:gd name="T11" fmla="*/ 225 h 755"/>
                <a:gd name="T12" fmla="*/ 549 w 778"/>
                <a:gd name="T13" fmla="*/ 213 h 755"/>
                <a:gd name="T14" fmla="*/ 572 w 778"/>
                <a:gd name="T15" fmla="*/ 196 h 755"/>
                <a:gd name="T16" fmla="*/ 553 w 778"/>
                <a:gd name="T17" fmla="*/ 166 h 755"/>
                <a:gd name="T18" fmla="*/ 485 w 778"/>
                <a:gd name="T19" fmla="*/ 161 h 755"/>
                <a:gd name="T20" fmla="*/ 383 w 778"/>
                <a:gd name="T21" fmla="*/ 154 h 755"/>
                <a:gd name="T22" fmla="*/ 312 w 778"/>
                <a:gd name="T23" fmla="*/ 185 h 755"/>
                <a:gd name="T24" fmla="*/ 260 w 778"/>
                <a:gd name="T25" fmla="*/ 173 h 755"/>
                <a:gd name="T26" fmla="*/ 199 w 778"/>
                <a:gd name="T27" fmla="*/ 144 h 755"/>
                <a:gd name="T28" fmla="*/ 170 w 778"/>
                <a:gd name="T29" fmla="*/ 166 h 755"/>
                <a:gd name="T30" fmla="*/ 163 w 778"/>
                <a:gd name="T31" fmla="*/ 128 h 755"/>
                <a:gd name="T32" fmla="*/ 87 w 778"/>
                <a:gd name="T33" fmla="*/ 163 h 755"/>
                <a:gd name="T34" fmla="*/ 12 w 778"/>
                <a:gd name="T35" fmla="*/ 213 h 755"/>
                <a:gd name="T36" fmla="*/ 113 w 778"/>
                <a:gd name="T37" fmla="*/ 246 h 755"/>
                <a:gd name="T38" fmla="*/ 168 w 778"/>
                <a:gd name="T39" fmla="*/ 258 h 755"/>
                <a:gd name="T40" fmla="*/ 199 w 778"/>
                <a:gd name="T41" fmla="*/ 260 h 755"/>
                <a:gd name="T42" fmla="*/ 220 w 778"/>
                <a:gd name="T43" fmla="*/ 282 h 755"/>
                <a:gd name="T44" fmla="*/ 244 w 778"/>
                <a:gd name="T45" fmla="*/ 293 h 755"/>
                <a:gd name="T46" fmla="*/ 241 w 778"/>
                <a:gd name="T47" fmla="*/ 324 h 755"/>
                <a:gd name="T48" fmla="*/ 258 w 778"/>
                <a:gd name="T49" fmla="*/ 338 h 755"/>
                <a:gd name="T50" fmla="*/ 303 w 778"/>
                <a:gd name="T51" fmla="*/ 284 h 755"/>
                <a:gd name="T52" fmla="*/ 319 w 778"/>
                <a:gd name="T53" fmla="*/ 279 h 755"/>
                <a:gd name="T54" fmla="*/ 355 w 778"/>
                <a:gd name="T55" fmla="*/ 256 h 755"/>
                <a:gd name="T56" fmla="*/ 350 w 778"/>
                <a:gd name="T57" fmla="*/ 286 h 755"/>
                <a:gd name="T58" fmla="*/ 371 w 778"/>
                <a:gd name="T59" fmla="*/ 260 h 755"/>
                <a:gd name="T60" fmla="*/ 338 w 778"/>
                <a:gd name="T61" fmla="*/ 180 h 755"/>
                <a:gd name="T62" fmla="*/ 168 w 778"/>
                <a:gd name="T63" fmla="*/ 121 h 755"/>
                <a:gd name="T64" fmla="*/ 187 w 778"/>
                <a:gd name="T65" fmla="*/ 114 h 755"/>
                <a:gd name="T66" fmla="*/ 229 w 778"/>
                <a:gd name="T67" fmla="*/ 83 h 755"/>
                <a:gd name="T68" fmla="*/ 92 w 778"/>
                <a:gd name="T69" fmla="*/ 40 h 755"/>
                <a:gd name="T70" fmla="*/ 154 w 778"/>
                <a:gd name="T71" fmla="*/ 0 h 755"/>
                <a:gd name="T72" fmla="*/ 407 w 778"/>
                <a:gd name="T73" fmla="*/ 348 h 755"/>
                <a:gd name="T74" fmla="*/ 544 w 778"/>
                <a:gd name="T75" fmla="*/ 213 h 755"/>
                <a:gd name="T76" fmla="*/ 778 w 778"/>
                <a:gd name="T77" fmla="*/ 551 h 755"/>
                <a:gd name="T78" fmla="*/ 693 w 778"/>
                <a:gd name="T79" fmla="*/ 438 h 755"/>
                <a:gd name="T80" fmla="*/ 650 w 778"/>
                <a:gd name="T81" fmla="*/ 492 h 755"/>
                <a:gd name="T82" fmla="*/ 641 w 778"/>
                <a:gd name="T83" fmla="*/ 445 h 755"/>
                <a:gd name="T84" fmla="*/ 667 w 778"/>
                <a:gd name="T85" fmla="*/ 400 h 755"/>
                <a:gd name="T86" fmla="*/ 648 w 778"/>
                <a:gd name="T87" fmla="*/ 322 h 755"/>
                <a:gd name="T88" fmla="*/ 657 w 778"/>
                <a:gd name="T89" fmla="*/ 303 h 755"/>
                <a:gd name="T90" fmla="*/ 603 w 778"/>
                <a:gd name="T91" fmla="*/ 274 h 755"/>
                <a:gd name="T92" fmla="*/ 494 w 778"/>
                <a:gd name="T93" fmla="*/ 248 h 755"/>
                <a:gd name="T94" fmla="*/ 471 w 778"/>
                <a:gd name="T95" fmla="*/ 345 h 755"/>
                <a:gd name="T96" fmla="*/ 459 w 778"/>
                <a:gd name="T97" fmla="*/ 355 h 755"/>
                <a:gd name="T98" fmla="*/ 454 w 778"/>
                <a:gd name="T99" fmla="*/ 341 h 755"/>
                <a:gd name="T100" fmla="*/ 423 w 778"/>
                <a:gd name="T101" fmla="*/ 355 h 755"/>
                <a:gd name="T102" fmla="*/ 397 w 778"/>
                <a:gd name="T103" fmla="*/ 390 h 755"/>
                <a:gd name="T104" fmla="*/ 395 w 778"/>
                <a:gd name="T105" fmla="*/ 499 h 755"/>
                <a:gd name="T106" fmla="*/ 426 w 778"/>
                <a:gd name="T107" fmla="*/ 596 h 755"/>
                <a:gd name="T108" fmla="*/ 485 w 778"/>
                <a:gd name="T109" fmla="*/ 743 h 755"/>
                <a:gd name="T110" fmla="*/ 688 w 778"/>
                <a:gd name="T111" fmla="*/ 717 h 755"/>
                <a:gd name="T112" fmla="*/ 726 w 778"/>
                <a:gd name="T113" fmla="*/ 677 h 755"/>
                <a:gd name="T114" fmla="*/ 747 w 778"/>
                <a:gd name="T115" fmla="*/ 618 h 755"/>
                <a:gd name="T116" fmla="*/ 766 w 778"/>
                <a:gd name="T117" fmla="*/ 596 h 755"/>
                <a:gd name="T118" fmla="*/ 452 w 778"/>
                <a:gd name="T119" fmla="*/ 248 h 755"/>
                <a:gd name="T120" fmla="*/ 549 w 778"/>
                <a:gd name="T121" fmla="*/ 239 h 755"/>
                <a:gd name="T122" fmla="*/ 452 w 778"/>
                <a:gd name="T123" fmla="*/ 26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8" h="755">
                  <a:moveTo>
                    <a:pt x="591" y="211"/>
                  </a:moveTo>
                  <a:lnTo>
                    <a:pt x="591" y="211"/>
                  </a:lnTo>
                  <a:lnTo>
                    <a:pt x="591" y="211"/>
                  </a:lnTo>
                  <a:lnTo>
                    <a:pt x="591" y="208"/>
                  </a:lnTo>
                  <a:lnTo>
                    <a:pt x="594" y="208"/>
                  </a:lnTo>
                  <a:lnTo>
                    <a:pt x="594" y="208"/>
                  </a:lnTo>
                  <a:lnTo>
                    <a:pt x="594" y="211"/>
                  </a:lnTo>
                  <a:lnTo>
                    <a:pt x="596" y="211"/>
                  </a:lnTo>
                  <a:lnTo>
                    <a:pt x="598" y="211"/>
                  </a:lnTo>
                  <a:lnTo>
                    <a:pt x="598" y="213"/>
                  </a:lnTo>
                  <a:lnTo>
                    <a:pt x="598" y="213"/>
                  </a:lnTo>
                  <a:lnTo>
                    <a:pt x="598" y="213"/>
                  </a:lnTo>
                  <a:lnTo>
                    <a:pt x="601" y="213"/>
                  </a:lnTo>
                  <a:lnTo>
                    <a:pt x="601" y="213"/>
                  </a:lnTo>
                  <a:lnTo>
                    <a:pt x="603" y="211"/>
                  </a:lnTo>
                  <a:lnTo>
                    <a:pt x="605" y="213"/>
                  </a:lnTo>
                  <a:lnTo>
                    <a:pt x="605" y="213"/>
                  </a:lnTo>
                  <a:lnTo>
                    <a:pt x="608" y="213"/>
                  </a:lnTo>
                  <a:lnTo>
                    <a:pt x="608" y="213"/>
                  </a:lnTo>
                  <a:lnTo>
                    <a:pt x="610" y="211"/>
                  </a:lnTo>
                  <a:lnTo>
                    <a:pt x="610" y="211"/>
                  </a:lnTo>
                  <a:lnTo>
                    <a:pt x="615" y="211"/>
                  </a:lnTo>
                  <a:lnTo>
                    <a:pt x="617" y="213"/>
                  </a:lnTo>
                  <a:lnTo>
                    <a:pt x="620" y="213"/>
                  </a:lnTo>
                  <a:lnTo>
                    <a:pt x="622" y="211"/>
                  </a:lnTo>
                  <a:lnTo>
                    <a:pt x="624" y="211"/>
                  </a:lnTo>
                  <a:lnTo>
                    <a:pt x="624" y="206"/>
                  </a:lnTo>
                  <a:lnTo>
                    <a:pt x="624" y="206"/>
                  </a:lnTo>
                  <a:lnTo>
                    <a:pt x="627" y="203"/>
                  </a:lnTo>
                  <a:lnTo>
                    <a:pt x="627" y="201"/>
                  </a:lnTo>
                  <a:lnTo>
                    <a:pt x="624" y="201"/>
                  </a:lnTo>
                  <a:lnTo>
                    <a:pt x="622" y="201"/>
                  </a:lnTo>
                  <a:lnTo>
                    <a:pt x="620" y="199"/>
                  </a:lnTo>
                  <a:lnTo>
                    <a:pt x="620" y="196"/>
                  </a:lnTo>
                  <a:lnTo>
                    <a:pt x="617" y="194"/>
                  </a:lnTo>
                  <a:lnTo>
                    <a:pt x="615" y="194"/>
                  </a:lnTo>
                  <a:lnTo>
                    <a:pt x="613" y="192"/>
                  </a:lnTo>
                  <a:lnTo>
                    <a:pt x="605" y="192"/>
                  </a:lnTo>
                  <a:lnTo>
                    <a:pt x="603" y="192"/>
                  </a:lnTo>
                  <a:lnTo>
                    <a:pt x="603" y="194"/>
                  </a:lnTo>
                  <a:lnTo>
                    <a:pt x="605" y="194"/>
                  </a:lnTo>
                  <a:lnTo>
                    <a:pt x="605" y="196"/>
                  </a:lnTo>
                  <a:lnTo>
                    <a:pt x="608" y="196"/>
                  </a:lnTo>
                  <a:lnTo>
                    <a:pt x="608" y="196"/>
                  </a:lnTo>
                  <a:lnTo>
                    <a:pt x="608" y="196"/>
                  </a:lnTo>
                  <a:lnTo>
                    <a:pt x="608" y="199"/>
                  </a:lnTo>
                  <a:lnTo>
                    <a:pt x="608" y="199"/>
                  </a:lnTo>
                  <a:lnTo>
                    <a:pt x="605" y="199"/>
                  </a:lnTo>
                  <a:lnTo>
                    <a:pt x="605" y="201"/>
                  </a:lnTo>
                  <a:lnTo>
                    <a:pt x="603" y="201"/>
                  </a:lnTo>
                  <a:lnTo>
                    <a:pt x="601" y="203"/>
                  </a:lnTo>
                  <a:lnTo>
                    <a:pt x="601" y="203"/>
                  </a:lnTo>
                  <a:lnTo>
                    <a:pt x="598" y="203"/>
                  </a:lnTo>
                  <a:lnTo>
                    <a:pt x="598" y="206"/>
                  </a:lnTo>
                  <a:lnTo>
                    <a:pt x="598" y="206"/>
                  </a:lnTo>
                  <a:lnTo>
                    <a:pt x="596" y="206"/>
                  </a:lnTo>
                  <a:lnTo>
                    <a:pt x="594" y="203"/>
                  </a:lnTo>
                  <a:lnTo>
                    <a:pt x="591" y="203"/>
                  </a:lnTo>
                  <a:lnTo>
                    <a:pt x="591" y="206"/>
                  </a:lnTo>
                  <a:lnTo>
                    <a:pt x="591" y="208"/>
                  </a:lnTo>
                  <a:lnTo>
                    <a:pt x="591" y="211"/>
                  </a:lnTo>
                  <a:close/>
                  <a:moveTo>
                    <a:pt x="561" y="173"/>
                  </a:moveTo>
                  <a:lnTo>
                    <a:pt x="558" y="173"/>
                  </a:lnTo>
                  <a:lnTo>
                    <a:pt x="558" y="173"/>
                  </a:lnTo>
                  <a:lnTo>
                    <a:pt x="558" y="175"/>
                  </a:lnTo>
                  <a:lnTo>
                    <a:pt x="558" y="177"/>
                  </a:lnTo>
                  <a:lnTo>
                    <a:pt x="558" y="180"/>
                  </a:lnTo>
                  <a:lnTo>
                    <a:pt x="561" y="182"/>
                  </a:lnTo>
                  <a:lnTo>
                    <a:pt x="563" y="182"/>
                  </a:lnTo>
                  <a:lnTo>
                    <a:pt x="565" y="180"/>
                  </a:lnTo>
                  <a:lnTo>
                    <a:pt x="565" y="177"/>
                  </a:lnTo>
                  <a:lnTo>
                    <a:pt x="563" y="175"/>
                  </a:lnTo>
                  <a:lnTo>
                    <a:pt x="563" y="173"/>
                  </a:lnTo>
                  <a:lnTo>
                    <a:pt x="561" y="173"/>
                  </a:lnTo>
                  <a:close/>
                  <a:moveTo>
                    <a:pt x="726" y="653"/>
                  </a:moveTo>
                  <a:lnTo>
                    <a:pt x="726" y="656"/>
                  </a:lnTo>
                  <a:lnTo>
                    <a:pt x="726" y="663"/>
                  </a:lnTo>
                  <a:lnTo>
                    <a:pt x="726" y="665"/>
                  </a:lnTo>
                  <a:lnTo>
                    <a:pt x="726" y="667"/>
                  </a:lnTo>
                  <a:lnTo>
                    <a:pt x="728" y="665"/>
                  </a:lnTo>
                  <a:lnTo>
                    <a:pt x="728" y="660"/>
                  </a:lnTo>
                  <a:lnTo>
                    <a:pt x="726" y="653"/>
                  </a:lnTo>
                  <a:close/>
                  <a:moveTo>
                    <a:pt x="549" y="156"/>
                  </a:moveTo>
                  <a:lnTo>
                    <a:pt x="551" y="158"/>
                  </a:lnTo>
                  <a:lnTo>
                    <a:pt x="551" y="158"/>
                  </a:lnTo>
                  <a:lnTo>
                    <a:pt x="553" y="163"/>
                  </a:lnTo>
                  <a:lnTo>
                    <a:pt x="553" y="166"/>
                  </a:lnTo>
                  <a:lnTo>
                    <a:pt x="556" y="166"/>
                  </a:lnTo>
                  <a:lnTo>
                    <a:pt x="558" y="166"/>
                  </a:lnTo>
                  <a:lnTo>
                    <a:pt x="558" y="168"/>
                  </a:lnTo>
                  <a:lnTo>
                    <a:pt x="558" y="170"/>
                  </a:lnTo>
                  <a:lnTo>
                    <a:pt x="558" y="170"/>
                  </a:lnTo>
                  <a:lnTo>
                    <a:pt x="558" y="170"/>
                  </a:lnTo>
                  <a:lnTo>
                    <a:pt x="561" y="170"/>
                  </a:lnTo>
                  <a:lnTo>
                    <a:pt x="561" y="170"/>
                  </a:lnTo>
                  <a:lnTo>
                    <a:pt x="563" y="170"/>
                  </a:lnTo>
                  <a:lnTo>
                    <a:pt x="563" y="170"/>
                  </a:lnTo>
                  <a:lnTo>
                    <a:pt x="563" y="170"/>
                  </a:lnTo>
                  <a:lnTo>
                    <a:pt x="563" y="170"/>
                  </a:lnTo>
                  <a:lnTo>
                    <a:pt x="563" y="170"/>
                  </a:lnTo>
                  <a:lnTo>
                    <a:pt x="563" y="168"/>
                  </a:lnTo>
                  <a:lnTo>
                    <a:pt x="563" y="168"/>
                  </a:lnTo>
                  <a:lnTo>
                    <a:pt x="558" y="163"/>
                  </a:lnTo>
                  <a:lnTo>
                    <a:pt x="556" y="161"/>
                  </a:lnTo>
                  <a:lnTo>
                    <a:pt x="556" y="161"/>
                  </a:lnTo>
                  <a:lnTo>
                    <a:pt x="556" y="158"/>
                  </a:lnTo>
                  <a:lnTo>
                    <a:pt x="556" y="156"/>
                  </a:lnTo>
                  <a:lnTo>
                    <a:pt x="558" y="151"/>
                  </a:lnTo>
                  <a:lnTo>
                    <a:pt x="558" y="149"/>
                  </a:lnTo>
                  <a:lnTo>
                    <a:pt x="558" y="149"/>
                  </a:lnTo>
                  <a:lnTo>
                    <a:pt x="561" y="149"/>
                  </a:lnTo>
                  <a:lnTo>
                    <a:pt x="561" y="149"/>
                  </a:lnTo>
                  <a:lnTo>
                    <a:pt x="558" y="147"/>
                  </a:lnTo>
                  <a:lnTo>
                    <a:pt x="553" y="147"/>
                  </a:lnTo>
                  <a:lnTo>
                    <a:pt x="553" y="147"/>
                  </a:lnTo>
                  <a:lnTo>
                    <a:pt x="553" y="147"/>
                  </a:lnTo>
                  <a:lnTo>
                    <a:pt x="549" y="151"/>
                  </a:lnTo>
                  <a:lnTo>
                    <a:pt x="549" y="154"/>
                  </a:lnTo>
                  <a:lnTo>
                    <a:pt x="546" y="156"/>
                  </a:lnTo>
                  <a:lnTo>
                    <a:pt x="549" y="156"/>
                  </a:lnTo>
                  <a:lnTo>
                    <a:pt x="549" y="156"/>
                  </a:lnTo>
                  <a:close/>
                  <a:moveTo>
                    <a:pt x="397" y="237"/>
                  </a:moveTo>
                  <a:lnTo>
                    <a:pt x="404" y="239"/>
                  </a:lnTo>
                  <a:lnTo>
                    <a:pt x="409" y="241"/>
                  </a:lnTo>
                  <a:lnTo>
                    <a:pt x="409" y="239"/>
                  </a:lnTo>
                  <a:lnTo>
                    <a:pt x="409" y="237"/>
                  </a:lnTo>
                  <a:lnTo>
                    <a:pt x="411" y="234"/>
                  </a:lnTo>
                  <a:lnTo>
                    <a:pt x="421" y="232"/>
                  </a:lnTo>
                  <a:lnTo>
                    <a:pt x="433" y="232"/>
                  </a:lnTo>
                  <a:lnTo>
                    <a:pt x="433" y="229"/>
                  </a:lnTo>
                  <a:lnTo>
                    <a:pt x="435" y="229"/>
                  </a:lnTo>
                  <a:lnTo>
                    <a:pt x="435" y="225"/>
                  </a:lnTo>
                  <a:lnTo>
                    <a:pt x="440" y="218"/>
                  </a:lnTo>
                  <a:lnTo>
                    <a:pt x="442" y="215"/>
                  </a:lnTo>
                  <a:lnTo>
                    <a:pt x="449" y="215"/>
                  </a:lnTo>
                  <a:lnTo>
                    <a:pt x="452" y="213"/>
                  </a:lnTo>
                  <a:lnTo>
                    <a:pt x="452" y="213"/>
                  </a:lnTo>
                  <a:lnTo>
                    <a:pt x="454" y="213"/>
                  </a:lnTo>
                  <a:lnTo>
                    <a:pt x="454" y="215"/>
                  </a:lnTo>
                  <a:lnTo>
                    <a:pt x="456" y="215"/>
                  </a:lnTo>
                  <a:lnTo>
                    <a:pt x="456" y="215"/>
                  </a:lnTo>
                  <a:lnTo>
                    <a:pt x="459" y="213"/>
                  </a:lnTo>
                  <a:lnTo>
                    <a:pt x="461" y="213"/>
                  </a:lnTo>
                  <a:lnTo>
                    <a:pt x="464" y="215"/>
                  </a:lnTo>
                  <a:lnTo>
                    <a:pt x="466" y="215"/>
                  </a:lnTo>
                  <a:lnTo>
                    <a:pt x="473" y="215"/>
                  </a:lnTo>
                  <a:lnTo>
                    <a:pt x="475" y="215"/>
                  </a:lnTo>
                  <a:lnTo>
                    <a:pt x="480" y="218"/>
                  </a:lnTo>
                  <a:lnTo>
                    <a:pt x="487" y="220"/>
                  </a:lnTo>
                  <a:lnTo>
                    <a:pt x="490" y="220"/>
                  </a:lnTo>
                  <a:lnTo>
                    <a:pt x="494" y="222"/>
                  </a:lnTo>
                  <a:lnTo>
                    <a:pt x="494" y="225"/>
                  </a:lnTo>
                  <a:lnTo>
                    <a:pt x="497" y="225"/>
                  </a:lnTo>
                  <a:lnTo>
                    <a:pt x="499" y="227"/>
                  </a:lnTo>
                  <a:lnTo>
                    <a:pt x="499" y="227"/>
                  </a:lnTo>
                  <a:lnTo>
                    <a:pt x="501" y="227"/>
                  </a:lnTo>
                  <a:lnTo>
                    <a:pt x="504" y="229"/>
                  </a:lnTo>
                  <a:lnTo>
                    <a:pt x="506" y="229"/>
                  </a:lnTo>
                  <a:lnTo>
                    <a:pt x="506" y="232"/>
                  </a:lnTo>
                  <a:lnTo>
                    <a:pt x="508" y="234"/>
                  </a:lnTo>
                  <a:lnTo>
                    <a:pt x="513" y="234"/>
                  </a:lnTo>
                  <a:lnTo>
                    <a:pt x="516" y="237"/>
                  </a:lnTo>
                  <a:lnTo>
                    <a:pt x="518" y="232"/>
                  </a:lnTo>
                  <a:lnTo>
                    <a:pt x="518" y="232"/>
                  </a:lnTo>
                  <a:lnTo>
                    <a:pt x="516" y="229"/>
                  </a:lnTo>
                  <a:lnTo>
                    <a:pt x="516" y="227"/>
                  </a:lnTo>
                  <a:lnTo>
                    <a:pt x="518" y="225"/>
                  </a:lnTo>
                  <a:lnTo>
                    <a:pt x="516" y="225"/>
                  </a:lnTo>
                  <a:lnTo>
                    <a:pt x="516" y="225"/>
                  </a:lnTo>
                  <a:lnTo>
                    <a:pt x="516" y="222"/>
                  </a:lnTo>
                  <a:lnTo>
                    <a:pt x="516" y="220"/>
                  </a:lnTo>
                  <a:lnTo>
                    <a:pt x="518" y="220"/>
                  </a:lnTo>
                  <a:lnTo>
                    <a:pt x="518" y="220"/>
                  </a:lnTo>
                  <a:lnTo>
                    <a:pt x="518" y="220"/>
                  </a:lnTo>
                  <a:lnTo>
                    <a:pt x="518" y="213"/>
                  </a:lnTo>
                  <a:lnTo>
                    <a:pt x="520" y="211"/>
                  </a:lnTo>
                  <a:lnTo>
                    <a:pt x="523" y="211"/>
                  </a:lnTo>
                  <a:lnTo>
                    <a:pt x="525" y="213"/>
                  </a:lnTo>
                  <a:lnTo>
                    <a:pt x="527" y="211"/>
                  </a:lnTo>
                  <a:lnTo>
                    <a:pt x="530" y="211"/>
                  </a:lnTo>
                  <a:lnTo>
                    <a:pt x="532" y="213"/>
                  </a:lnTo>
                  <a:lnTo>
                    <a:pt x="532" y="215"/>
                  </a:lnTo>
                  <a:lnTo>
                    <a:pt x="532" y="215"/>
                  </a:lnTo>
                  <a:lnTo>
                    <a:pt x="532" y="218"/>
                  </a:lnTo>
                  <a:lnTo>
                    <a:pt x="534" y="218"/>
                  </a:lnTo>
                  <a:lnTo>
                    <a:pt x="534" y="215"/>
                  </a:lnTo>
                  <a:lnTo>
                    <a:pt x="534" y="215"/>
                  </a:lnTo>
                  <a:lnTo>
                    <a:pt x="537" y="215"/>
                  </a:lnTo>
                  <a:lnTo>
                    <a:pt x="539" y="218"/>
                  </a:lnTo>
                  <a:lnTo>
                    <a:pt x="539" y="215"/>
                  </a:lnTo>
                  <a:lnTo>
                    <a:pt x="539" y="213"/>
                  </a:lnTo>
                  <a:lnTo>
                    <a:pt x="544" y="213"/>
                  </a:lnTo>
                  <a:lnTo>
                    <a:pt x="546" y="215"/>
                  </a:lnTo>
                  <a:lnTo>
                    <a:pt x="549" y="215"/>
                  </a:lnTo>
                  <a:lnTo>
                    <a:pt x="549" y="215"/>
                  </a:lnTo>
                  <a:lnTo>
                    <a:pt x="549" y="213"/>
                  </a:lnTo>
                  <a:lnTo>
                    <a:pt x="549" y="213"/>
                  </a:lnTo>
                  <a:lnTo>
                    <a:pt x="551" y="213"/>
                  </a:lnTo>
                  <a:lnTo>
                    <a:pt x="551" y="213"/>
                  </a:lnTo>
                  <a:lnTo>
                    <a:pt x="553" y="213"/>
                  </a:lnTo>
                  <a:lnTo>
                    <a:pt x="553" y="213"/>
                  </a:lnTo>
                  <a:lnTo>
                    <a:pt x="561" y="213"/>
                  </a:lnTo>
                  <a:lnTo>
                    <a:pt x="579" y="213"/>
                  </a:lnTo>
                  <a:lnTo>
                    <a:pt x="579" y="213"/>
                  </a:lnTo>
                  <a:lnTo>
                    <a:pt x="579" y="213"/>
                  </a:lnTo>
                  <a:lnTo>
                    <a:pt x="582" y="213"/>
                  </a:lnTo>
                  <a:lnTo>
                    <a:pt x="582" y="213"/>
                  </a:lnTo>
                  <a:lnTo>
                    <a:pt x="582" y="213"/>
                  </a:lnTo>
                  <a:lnTo>
                    <a:pt x="587" y="211"/>
                  </a:lnTo>
                  <a:lnTo>
                    <a:pt x="589" y="211"/>
                  </a:lnTo>
                  <a:lnTo>
                    <a:pt x="589" y="211"/>
                  </a:lnTo>
                  <a:lnTo>
                    <a:pt x="589" y="208"/>
                  </a:lnTo>
                  <a:lnTo>
                    <a:pt x="589" y="206"/>
                  </a:lnTo>
                  <a:lnTo>
                    <a:pt x="589" y="206"/>
                  </a:lnTo>
                  <a:lnTo>
                    <a:pt x="587" y="206"/>
                  </a:lnTo>
                  <a:lnTo>
                    <a:pt x="584" y="203"/>
                  </a:lnTo>
                  <a:lnTo>
                    <a:pt x="584" y="203"/>
                  </a:lnTo>
                  <a:lnTo>
                    <a:pt x="582" y="203"/>
                  </a:lnTo>
                  <a:lnTo>
                    <a:pt x="582" y="203"/>
                  </a:lnTo>
                  <a:lnTo>
                    <a:pt x="579" y="203"/>
                  </a:lnTo>
                  <a:lnTo>
                    <a:pt x="577" y="201"/>
                  </a:lnTo>
                  <a:lnTo>
                    <a:pt x="575" y="199"/>
                  </a:lnTo>
                  <a:lnTo>
                    <a:pt x="572" y="199"/>
                  </a:lnTo>
                  <a:lnTo>
                    <a:pt x="572" y="196"/>
                  </a:lnTo>
                  <a:lnTo>
                    <a:pt x="572" y="194"/>
                  </a:lnTo>
                  <a:lnTo>
                    <a:pt x="575" y="194"/>
                  </a:lnTo>
                  <a:lnTo>
                    <a:pt x="575" y="192"/>
                  </a:lnTo>
                  <a:lnTo>
                    <a:pt x="575" y="192"/>
                  </a:lnTo>
                  <a:lnTo>
                    <a:pt x="572" y="192"/>
                  </a:lnTo>
                  <a:lnTo>
                    <a:pt x="570" y="192"/>
                  </a:lnTo>
                  <a:lnTo>
                    <a:pt x="570" y="192"/>
                  </a:lnTo>
                  <a:lnTo>
                    <a:pt x="568" y="192"/>
                  </a:lnTo>
                  <a:lnTo>
                    <a:pt x="568" y="192"/>
                  </a:lnTo>
                  <a:lnTo>
                    <a:pt x="568" y="192"/>
                  </a:lnTo>
                  <a:lnTo>
                    <a:pt x="565" y="189"/>
                  </a:lnTo>
                  <a:lnTo>
                    <a:pt x="565" y="189"/>
                  </a:lnTo>
                  <a:lnTo>
                    <a:pt x="563" y="189"/>
                  </a:lnTo>
                  <a:lnTo>
                    <a:pt x="561" y="189"/>
                  </a:lnTo>
                  <a:lnTo>
                    <a:pt x="558" y="189"/>
                  </a:lnTo>
                  <a:lnTo>
                    <a:pt x="558" y="192"/>
                  </a:lnTo>
                  <a:lnTo>
                    <a:pt x="556" y="189"/>
                  </a:lnTo>
                  <a:lnTo>
                    <a:pt x="553" y="187"/>
                  </a:lnTo>
                  <a:lnTo>
                    <a:pt x="553" y="187"/>
                  </a:lnTo>
                  <a:lnTo>
                    <a:pt x="556" y="185"/>
                  </a:lnTo>
                  <a:lnTo>
                    <a:pt x="558" y="182"/>
                  </a:lnTo>
                  <a:lnTo>
                    <a:pt x="561" y="182"/>
                  </a:lnTo>
                  <a:lnTo>
                    <a:pt x="558" y="180"/>
                  </a:lnTo>
                  <a:lnTo>
                    <a:pt x="556" y="177"/>
                  </a:lnTo>
                  <a:lnTo>
                    <a:pt x="556" y="175"/>
                  </a:lnTo>
                  <a:lnTo>
                    <a:pt x="553" y="170"/>
                  </a:lnTo>
                  <a:lnTo>
                    <a:pt x="553" y="168"/>
                  </a:lnTo>
                  <a:lnTo>
                    <a:pt x="553" y="166"/>
                  </a:lnTo>
                  <a:lnTo>
                    <a:pt x="549" y="161"/>
                  </a:lnTo>
                  <a:lnTo>
                    <a:pt x="546" y="158"/>
                  </a:lnTo>
                  <a:lnTo>
                    <a:pt x="544" y="154"/>
                  </a:lnTo>
                  <a:lnTo>
                    <a:pt x="542" y="154"/>
                  </a:lnTo>
                  <a:lnTo>
                    <a:pt x="539" y="154"/>
                  </a:lnTo>
                  <a:lnTo>
                    <a:pt x="537" y="154"/>
                  </a:lnTo>
                  <a:lnTo>
                    <a:pt x="534" y="154"/>
                  </a:lnTo>
                  <a:lnTo>
                    <a:pt x="534" y="154"/>
                  </a:lnTo>
                  <a:lnTo>
                    <a:pt x="532" y="161"/>
                  </a:lnTo>
                  <a:lnTo>
                    <a:pt x="530" y="163"/>
                  </a:lnTo>
                  <a:lnTo>
                    <a:pt x="525" y="166"/>
                  </a:lnTo>
                  <a:lnTo>
                    <a:pt x="523" y="166"/>
                  </a:lnTo>
                  <a:lnTo>
                    <a:pt x="518" y="166"/>
                  </a:lnTo>
                  <a:lnTo>
                    <a:pt x="520" y="163"/>
                  </a:lnTo>
                  <a:lnTo>
                    <a:pt x="516" y="158"/>
                  </a:lnTo>
                  <a:lnTo>
                    <a:pt x="513" y="158"/>
                  </a:lnTo>
                  <a:lnTo>
                    <a:pt x="511" y="158"/>
                  </a:lnTo>
                  <a:lnTo>
                    <a:pt x="508" y="161"/>
                  </a:lnTo>
                  <a:lnTo>
                    <a:pt x="506" y="163"/>
                  </a:lnTo>
                  <a:lnTo>
                    <a:pt x="501" y="163"/>
                  </a:lnTo>
                  <a:lnTo>
                    <a:pt x="499" y="166"/>
                  </a:lnTo>
                  <a:lnTo>
                    <a:pt x="497" y="166"/>
                  </a:lnTo>
                  <a:lnTo>
                    <a:pt x="494" y="163"/>
                  </a:lnTo>
                  <a:lnTo>
                    <a:pt x="490" y="163"/>
                  </a:lnTo>
                  <a:lnTo>
                    <a:pt x="490" y="163"/>
                  </a:lnTo>
                  <a:lnTo>
                    <a:pt x="487" y="161"/>
                  </a:lnTo>
                  <a:lnTo>
                    <a:pt x="487" y="161"/>
                  </a:lnTo>
                  <a:lnTo>
                    <a:pt x="485" y="161"/>
                  </a:lnTo>
                  <a:lnTo>
                    <a:pt x="482" y="163"/>
                  </a:lnTo>
                  <a:lnTo>
                    <a:pt x="482" y="163"/>
                  </a:lnTo>
                  <a:lnTo>
                    <a:pt x="480" y="163"/>
                  </a:lnTo>
                  <a:lnTo>
                    <a:pt x="478" y="163"/>
                  </a:lnTo>
                  <a:lnTo>
                    <a:pt x="478" y="161"/>
                  </a:lnTo>
                  <a:lnTo>
                    <a:pt x="478" y="158"/>
                  </a:lnTo>
                  <a:lnTo>
                    <a:pt x="480" y="156"/>
                  </a:lnTo>
                  <a:lnTo>
                    <a:pt x="480" y="154"/>
                  </a:lnTo>
                  <a:lnTo>
                    <a:pt x="478" y="149"/>
                  </a:lnTo>
                  <a:lnTo>
                    <a:pt x="478" y="135"/>
                  </a:lnTo>
                  <a:lnTo>
                    <a:pt x="478" y="135"/>
                  </a:lnTo>
                  <a:lnTo>
                    <a:pt x="480" y="132"/>
                  </a:lnTo>
                  <a:lnTo>
                    <a:pt x="480" y="130"/>
                  </a:lnTo>
                  <a:lnTo>
                    <a:pt x="482" y="130"/>
                  </a:lnTo>
                  <a:lnTo>
                    <a:pt x="482" y="128"/>
                  </a:lnTo>
                  <a:lnTo>
                    <a:pt x="480" y="128"/>
                  </a:lnTo>
                  <a:lnTo>
                    <a:pt x="475" y="130"/>
                  </a:lnTo>
                  <a:lnTo>
                    <a:pt x="475" y="130"/>
                  </a:lnTo>
                  <a:lnTo>
                    <a:pt x="466" y="130"/>
                  </a:lnTo>
                  <a:lnTo>
                    <a:pt x="461" y="132"/>
                  </a:lnTo>
                  <a:lnTo>
                    <a:pt x="452" y="135"/>
                  </a:lnTo>
                  <a:lnTo>
                    <a:pt x="438" y="144"/>
                  </a:lnTo>
                  <a:lnTo>
                    <a:pt x="433" y="147"/>
                  </a:lnTo>
                  <a:lnTo>
                    <a:pt x="402" y="147"/>
                  </a:lnTo>
                  <a:lnTo>
                    <a:pt x="400" y="149"/>
                  </a:lnTo>
                  <a:lnTo>
                    <a:pt x="400" y="147"/>
                  </a:lnTo>
                  <a:lnTo>
                    <a:pt x="397" y="149"/>
                  </a:lnTo>
                  <a:lnTo>
                    <a:pt x="383" y="154"/>
                  </a:lnTo>
                  <a:lnTo>
                    <a:pt x="381" y="154"/>
                  </a:lnTo>
                  <a:lnTo>
                    <a:pt x="378" y="154"/>
                  </a:lnTo>
                  <a:lnTo>
                    <a:pt x="367" y="163"/>
                  </a:lnTo>
                  <a:lnTo>
                    <a:pt x="357" y="168"/>
                  </a:lnTo>
                  <a:lnTo>
                    <a:pt x="355" y="170"/>
                  </a:lnTo>
                  <a:lnTo>
                    <a:pt x="350" y="173"/>
                  </a:lnTo>
                  <a:lnTo>
                    <a:pt x="350" y="173"/>
                  </a:lnTo>
                  <a:lnTo>
                    <a:pt x="345" y="177"/>
                  </a:lnTo>
                  <a:lnTo>
                    <a:pt x="345" y="177"/>
                  </a:lnTo>
                  <a:lnTo>
                    <a:pt x="341" y="185"/>
                  </a:lnTo>
                  <a:lnTo>
                    <a:pt x="338" y="187"/>
                  </a:lnTo>
                  <a:lnTo>
                    <a:pt x="336" y="189"/>
                  </a:lnTo>
                  <a:lnTo>
                    <a:pt x="336" y="189"/>
                  </a:lnTo>
                  <a:lnTo>
                    <a:pt x="336" y="187"/>
                  </a:lnTo>
                  <a:lnTo>
                    <a:pt x="336" y="187"/>
                  </a:lnTo>
                  <a:lnTo>
                    <a:pt x="333" y="187"/>
                  </a:lnTo>
                  <a:lnTo>
                    <a:pt x="331" y="187"/>
                  </a:lnTo>
                  <a:lnTo>
                    <a:pt x="331" y="185"/>
                  </a:lnTo>
                  <a:lnTo>
                    <a:pt x="329" y="185"/>
                  </a:lnTo>
                  <a:lnTo>
                    <a:pt x="326" y="182"/>
                  </a:lnTo>
                  <a:lnTo>
                    <a:pt x="324" y="182"/>
                  </a:lnTo>
                  <a:lnTo>
                    <a:pt x="322" y="187"/>
                  </a:lnTo>
                  <a:lnTo>
                    <a:pt x="319" y="187"/>
                  </a:lnTo>
                  <a:lnTo>
                    <a:pt x="317" y="189"/>
                  </a:lnTo>
                  <a:lnTo>
                    <a:pt x="315" y="189"/>
                  </a:lnTo>
                  <a:lnTo>
                    <a:pt x="315" y="187"/>
                  </a:lnTo>
                  <a:lnTo>
                    <a:pt x="315" y="187"/>
                  </a:lnTo>
                  <a:lnTo>
                    <a:pt x="312" y="185"/>
                  </a:lnTo>
                  <a:lnTo>
                    <a:pt x="312" y="187"/>
                  </a:lnTo>
                  <a:lnTo>
                    <a:pt x="310" y="185"/>
                  </a:lnTo>
                  <a:lnTo>
                    <a:pt x="307" y="182"/>
                  </a:lnTo>
                  <a:lnTo>
                    <a:pt x="307" y="182"/>
                  </a:lnTo>
                  <a:lnTo>
                    <a:pt x="307" y="180"/>
                  </a:lnTo>
                  <a:lnTo>
                    <a:pt x="307" y="180"/>
                  </a:lnTo>
                  <a:lnTo>
                    <a:pt x="305" y="180"/>
                  </a:lnTo>
                  <a:lnTo>
                    <a:pt x="305" y="180"/>
                  </a:lnTo>
                  <a:lnTo>
                    <a:pt x="303" y="177"/>
                  </a:lnTo>
                  <a:lnTo>
                    <a:pt x="303" y="180"/>
                  </a:lnTo>
                  <a:lnTo>
                    <a:pt x="300" y="180"/>
                  </a:lnTo>
                  <a:lnTo>
                    <a:pt x="300" y="180"/>
                  </a:lnTo>
                  <a:lnTo>
                    <a:pt x="300" y="180"/>
                  </a:lnTo>
                  <a:lnTo>
                    <a:pt x="298" y="180"/>
                  </a:lnTo>
                  <a:lnTo>
                    <a:pt x="296" y="182"/>
                  </a:lnTo>
                  <a:lnTo>
                    <a:pt x="296" y="185"/>
                  </a:lnTo>
                  <a:lnTo>
                    <a:pt x="296" y="185"/>
                  </a:lnTo>
                  <a:lnTo>
                    <a:pt x="293" y="185"/>
                  </a:lnTo>
                  <a:lnTo>
                    <a:pt x="289" y="185"/>
                  </a:lnTo>
                  <a:lnTo>
                    <a:pt x="284" y="187"/>
                  </a:lnTo>
                  <a:lnTo>
                    <a:pt x="274" y="187"/>
                  </a:lnTo>
                  <a:lnTo>
                    <a:pt x="272" y="185"/>
                  </a:lnTo>
                  <a:lnTo>
                    <a:pt x="270" y="182"/>
                  </a:lnTo>
                  <a:lnTo>
                    <a:pt x="267" y="177"/>
                  </a:lnTo>
                  <a:lnTo>
                    <a:pt x="267" y="177"/>
                  </a:lnTo>
                  <a:lnTo>
                    <a:pt x="267" y="175"/>
                  </a:lnTo>
                  <a:lnTo>
                    <a:pt x="262" y="175"/>
                  </a:lnTo>
                  <a:lnTo>
                    <a:pt x="260" y="173"/>
                  </a:lnTo>
                  <a:lnTo>
                    <a:pt x="260" y="173"/>
                  </a:lnTo>
                  <a:lnTo>
                    <a:pt x="260" y="170"/>
                  </a:lnTo>
                  <a:lnTo>
                    <a:pt x="258" y="170"/>
                  </a:lnTo>
                  <a:lnTo>
                    <a:pt x="255" y="168"/>
                  </a:lnTo>
                  <a:lnTo>
                    <a:pt x="255" y="166"/>
                  </a:lnTo>
                  <a:lnTo>
                    <a:pt x="253" y="166"/>
                  </a:lnTo>
                  <a:lnTo>
                    <a:pt x="248" y="161"/>
                  </a:lnTo>
                  <a:lnTo>
                    <a:pt x="248" y="158"/>
                  </a:lnTo>
                  <a:lnTo>
                    <a:pt x="246" y="154"/>
                  </a:lnTo>
                  <a:lnTo>
                    <a:pt x="244" y="151"/>
                  </a:lnTo>
                  <a:lnTo>
                    <a:pt x="241" y="154"/>
                  </a:lnTo>
                  <a:lnTo>
                    <a:pt x="241" y="154"/>
                  </a:lnTo>
                  <a:lnTo>
                    <a:pt x="241" y="151"/>
                  </a:lnTo>
                  <a:lnTo>
                    <a:pt x="239" y="149"/>
                  </a:lnTo>
                  <a:lnTo>
                    <a:pt x="239" y="149"/>
                  </a:lnTo>
                  <a:lnTo>
                    <a:pt x="236" y="151"/>
                  </a:lnTo>
                  <a:lnTo>
                    <a:pt x="236" y="151"/>
                  </a:lnTo>
                  <a:lnTo>
                    <a:pt x="234" y="149"/>
                  </a:lnTo>
                  <a:lnTo>
                    <a:pt x="234" y="149"/>
                  </a:lnTo>
                  <a:lnTo>
                    <a:pt x="232" y="147"/>
                  </a:lnTo>
                  <a:lnTo>
                    <a:pt x="232" y="147"/>
                  </a:lnTo>
                  <a:lnTo>
                    <a:pt x="232" y="147"/>
                  </a:lnTo>
                  <a:lnTo>
                    <a:pt x="229" y="147"/>
                  </a:lnTo>
                  <a:lnTo>
                    <a:pt x="229" y="147"/>
                  </a:lnTo>
                  <a:lnTo>
                    <a:pt x="229" y="144"/>
                  </a:lnTo>
                  <a:lnTo>
                    <a:pt x="218" y="144"/>
                  </a:lnTo>
                  <a:lnTo>
                    <a:pt x="203" y="144"/>
                  </a:lnTo>
                  <a:lnTo>
                    <a:pt x="199" y="144"/>
                  </a:lnTo>
                  <a:lnTo>
                    <a:pt x="192" y="149"/>
                  </a:lnTo>
                  <a:lnTo>
                    <a:pt x="192" y="149"/>
                  </a:lnTo>
                  <a:lnTo>
                    <a:pt x="192" y="151"/>
                  </a:lnTo>
                  <a:lnTo>
                    <a:pt x="189" y="154"/>
                  </a:lnTo>
                  <a:lnTo>
                    <a:pt x="187" y="156"/>
                  </a:lnTo>
                  <a:lnTo>
                    <a:pt x="184" y="158"/>
                  </a:lnTo>
                  <a:lnTo>
                    <a:pt x="184" y="156"/>
                  </a:lnTo>
                  <a:lnTo>
                    <a:pt x="187" y="154"/>
                  </a:lnTo>
                  <a:lnTo>
                    <a:pt x="187" y="151"/>
                  </a:lnTo>
                  <a:lnTo>
                    <a:pt x="189" y="149"/>
                  </a:lnTo>
                  <a:lnTo>
                    <a:pt x="194" y="144"/>
                  </a:lnTo>
                  <a:lnTo>
                    <a:pt x="196" y="142"/>
                  </a:lnTo>
                  <a:lnTo>
                    <a:pt x="196" y="140"/>
                  </a:lnTo>
                  <a:lnTo>
                    <a:pt x="194" y="140"/>
                  </a:lnTo>
                  <a:lnTo>
                    <a:pt x="194" y="142"/>
                  </a:lnTo>
                  <a:lnTo>
                    <a:pt x="189" y="144"/>
                  </a:lnTo>
                  <a:lnTo>
                    <a:pt x="184" y="149"/>
                  </a:lnTo>
                  <a:lnTo>
                    <a:pt x="182" y="149"/>
                  </a:lnTo>
                  <a:lnTo>
                    <a:pt x="180" y="154"/>
                  </a:lnTo>
                  <a:lnTo>
                    <a:pt x="180" y="154"/>
                  </a:lnTo>
                  <a:lnTo>
                    <a:pt x="177" y="154"/>
                  </a:lnTo>
                  <a:lnTo>
                    <a:pt x="175" y="156"/>
                  </a:lnTo>
                  <a:lnTo>
                    <a:pt x="177" y="156"/>
                  </a:lnTo>
                  <a:lnTo>
                    <a:pt x="173" y="163"/>
                  </a:lnTo>
                  <a:lnTo>
                    <a:pt x="170" y="168"/>
                  </a:lnTo>
                  <a:lnTo>
                    <a:pt x="168" y="166"/>
                  </a:lnTo>
                  <a:lnTo>
                    <a:pt x="168" y="166"/>
                  </a:lnTo>
                  <a:lnTo>
                    <a:pt x="170" y="166"/>
                  </a:lnTo>
                  <a:lnTo>
                    <a:pt x="170" y="166"/>
                  </a:lnTo>
                  <a:lnTo>
                    <a:pt x="170" y="163"/>
                  </a:lnTo>
                  <a:lnTo>
                    <a:pt x="170" y="163"/>
                  </a:lnTo>
                  <a:lnTo>
                    <a:pt x="170" y="163"/>
                  </a:lnTo>
                  <a:lnTo>
                    <a:pt x="168" y="158"/>
                  </a:lnTo>
                  <a:lnTo>
                    <a:pt x="168" y="158"/>
                  </a:lnTo>
                  <a:lnTo>
                    <a:pt x="168" y="156"/>
                  </a:lnTo>
                  <a:lnTo>
                    <a:pt x="168" y="156"/>
                  </a:lnTo>
                  <a:lnTo>
                    <a:pt x="168" y="154"/>
                  </a:lnTo>
                  <a:lnTo>
                    <a:pt x="168" y="154"/>
                  </a:lnTo>
                  <a:lnTo>
                    <a:pt x="168" y="151"/>
                  </a:lnTo>
                  <a:lnTo>
                    <a:pt x="170" y="151"/>
                  </a:lnTo>
                  <a:lnTo>
                    <a:pt x="170" y="147"/>
                  </a:lnTo>
                  <a:lnTo>
                    <a:pt x="170" y="144"/>
                  </a:lnTo>
                  <a:lnTo>
                    <a:pt x="170" y="142"/>
                  </a:lnTo>
                  <a:lnTo>
                    <a:pt x="170" y="140"/>
                  </a:lnTo>
                  <a:lnTo>
                    <a:pt x="168" y="137"/>
                  </a:lnTo>
                  <a:lnTo>
                    <a:pt x="166" y="135"/>
                  </a:lnTo>
                  <a:lnTo>
                    <a:pt x="166" y="135"/>
                  </a:lnTo>
                  <a:lnTo>
                    <a:pt x="163" y="135"/>
                  </a:lnTo>
                  <a:lnTo>
                    <a:pt x="163" y="135"/>
                  </a:lnTo>
                  <a:lnTo>
                    <a:pt x="163" y="135"/>
                  </a:lnTo>
                  <a:lnTo>
                    <a:pt x="163" y="135"/>
                  </a:lnTo>
                  <a:lnTo>
                    <a:pt x="163" y="135"/>
                  </a:lnTo>
                  <a:lnTo>
                    <a:pt x="163" y="132"/>
                  </a:lnTo>
                  <a:lnTo>
                    <a:pt x="163" y="130"/>
                  </a:lnTo>
                  <a:lnTo>
                    <a:pt x="163" y="128"/>
                  </a:lnTo>
                  <a:lnTo>
                    <a:pt x="163" y="128"/>
                  </a:lnTo>
                  <a:lnTo>
                    <a:pt x="161" y="125"/>
                  </a:lnTo>
                  <a:lnTo>
                    <a:pt x="156" y="125"/>
                  </a:lnTo>
                  <a:lnTo>
                    <a:pt x="154" y="125"/>
                  </a:lnTo>
                  <a:lnTo>
                    <a:pt x="151" y="123"/>
                  </a:lnTo>
                  <a:lnTo>
                    <a:pt x="151" y="121"/>
                  </a:lnTo>
                  <a:lnTo>
                    <a:pt x="151" y="118"/>
                  </a:lnTo>
                  <a:lnTo>
                    <a:pt x="151" y="116"/>
                  </a:lnTo>
                  <a:lnTo>
                    <a:pt x="149" y="114"/>
                  </a:lnTo>
                  <a:lnTo>
                    <a:pt x="149" y="114"/>
                  </a:lnTo>
                  <a:lnTo>
                    <a:pt x="147" y="116"/>
                  </a:lnTo>
                  <a:lnTo>
                    <a:pt x="132" y="128"/>
                  </a:lnTo>
                  <a:lnTo>
                    <a:pt x="130" y="130"/>
                  </a:lnTo>
                  <a:lnTo>
                    <a:pt x="130" y="130"/>
                  </a:lnTo>
                  <a:lnTo>
                    <a:pt x="128" y="135"/>
                  </a:lnTo>
                  <a:lnTo>
                    <a:pt x="128" y="135"/>
                  </a:lnTo>
                  <a:lnTo>
                    <a:pt x="128" y="135"/>
                  </a:lnTo>
                  <a:lnTo>
                    <a:pt x="125" y="140"/>
                  </a:lnTo>
                  <a:lnTo>
                    <a:pt x="123" y="142"/>
                  </a:lnTo>
                  <a:lnTo>
                    <a:pt x="123" y="142"/>
                  </a:lnTo>
                  <a:lnTo>
                    <a:pt x="118" y="144"/>
                  </a:lnTo>
                  <a:lnTo>
                    <a:pt x="116" y="144"/>
                  </a:lnTo>
                  <a:lnTo>
                    <a:pt x="116" y="144"/>
                  </a:lnTo>
                  <a:lnTo>
                    <a:pt x="111" y="144"/>
                  </a:lnTo>
                  <a:lnTo>
                    <a:pt x="109" y="144"/>
                  </a:lnTo>
                  <a:lnTo>
                    <a:pt x="106" y="147"/>
                  </a:lnTo>
                  <a:lnTo>
                    <a:pt x="102" y="154"/>
                  </a:lnTo>
                  <a:lnTo>
                    <a:pt x="95" y="161"/>
                  </a:lnTo>
                  <a:lnTo>
                    <a:pt x="87" y="163"/>
                  </a:lnTo>
                  <a:lnTo>
                    <a:pt x="52" y="173"/>
                  </a:lnTo>
                  <a:lnTo>
                    <a:pt x="47" y="173"/>
                  </a:lnTo>
                  <a:lnTo>
                    <a:pt x="33" y="189"/>
                  </a:lnTo>
                  <a:lnTo>
                    <a:pt x="31" y="192"/>
                  </a:lnTo>
                  <a:lnTo>
                    <a:pt x="14" y="199"/>
                  </a:lnTo>
                  <a:lnTo>
                    <a:pt x="9" y="201"/>
                  </a:lnTo>
                  <a:lnTo>
                    <a:pt x="9" y="201"/>
                  </a:lnTo>
                  <a:lnTo>
                    <a:pt x="7" y="201"/>
                  </a:lnTo>
                  <a:lnTo>
                    <a:pt x="5" y="203"/>
                  </a:lnTo>
                  <a:lnTo>
                    <a:pt x="2" y="203"/>
                  </a:lnTo>
                  <a:lnTo>
                    <a:pt x="0" y="206"/>
                  </a:lnTo>
                  <a:lnTo>
                    <a:pt x="0" y="206"/>
                  </a:lnTo>
                  <a:lnTo>
                    <a:pt x="0" y="208"/>
                  </a:lnTo>
                  <a:lnTo>
                    <a:pt x="0" y="211"/>
                  </a:lnTo>
                  <a:lnTo>
                    <a:pt x="0" y="211"/>
                  </a:lnTo>
                  <a:lnTo>
                    <a:pt x="2" y="211"/>
                  </a:lnTo>
                  <a:lnTo>
                    <a:pt x="2" y="211"/>
                  </a:lnTo>
                  <a:lnTo>
                    <a:pt x="2" y="211"/>
                  </a:lnTo>
                  <a:lnTo>
                    <a:pt x="5" y="211"/>
                  </a:lnTo>
                  <a:lnTo>
                    <a:pt x="5" y="208"/>
                  </a:lnTo>
                  <a:lnTo>
                    <a:pt x="7" y="208"/>
                  </a:lnTo>
                  <a:lnTo>
                    <a:pt x="7" y="208"/>
                  </a:lnTo>
                  <a:lnTo>
                    <a:pt x="7" y="211"/>
                  </a:lnTo>
                  <a:lnTo>
                    <a:pt x="9" y="211"/>
                  </a:lnTo>
                  <a:lnTo>
                    <a:pt x="9" y="211"/>
                  </a:lnTo>
                  <a:lnTo>
                    <a:pt x="12" y="211"/>
                  </a:lnTo>
                  <a:lnTo>
                    <a:pt x="12" y="213"/>
                  </a:lnTo>
                  <a:lnTo>
                    <a:pt x="12" y="213"/>
                  </a:lnTo>
                  <a:lnTo>
                    <a:pt x="14" y="213"/>
                  </a:lnTo>
                  <a:lnTo>
                    <a:pt x="14" y="213"/>
                  </a:lnTo>
                  <a:lnTo>
                    <a:pt x="16" y="213"/>
                  </a:lnTo>
                  <a:lnTo>
                    <a:pt x="16" y="213"/>
                  </a:lnTo>
                  <a:lnTo>
                    <a:pt x="19" y="215"/>
                  </a:lnTo>
                  <a:lnTo>
                    <a:pt x="19" y="215"/>
                  </a:lnTo>
                  <a:lnTo>
                    <a:pt x="21" y="218"/>
                  </a:lnTo>
                  <a:lnTo>
                    <a:pt x="21" y="222"/>
                  </a:lnTo>
                  <a:lnTo>
                    <a:pt x="24" y="227"/>
                  </a:lnTo>
                  <a:lnTo>
                    <a:pt x="26" y="229"/>
                  </a:lnTo>
                  <a:lnTo>
                    <a:pt x="28" y="232"/>
                  </a:lnTo>
                  <a:lnTo>
                    <a:pt x="28" y="232"/>
                  </a:lnTo>
                  <a:lnTo>
                    <a:pt x="28" y="232"/>
                  </a:lnTo>
                  <a:lnTo>
                    <a:pt x="31" y="234"/>
                  </a:lnTo>
                  <a:lnTo>
                    <a:pt x="31" y="234"/>
                  </a:lnTo>
                  <a:lnTo>
                    <a:pt x="35" y="234"/>
                  </a:lnTo>
                  <a:lnTo>
                    <a:pt x="38" y="234"/>
                  </a:lnTo>
                  <a:lnTo>
                    <a:pt x="45" y="234"/>
                  </a:lnTo>
                  <a:lnTo>
                    <a:pt x="50" y="237"/>
                  </a:lnTo>
                  <a:lnTo>
                    <a:pt x="59" y="237"/>
                  </a:lnTo>
                  <a:lnTo>
                    <a:pt x="66" y="239"/>
                  </a:lnTo>
                  <a:lnTo>
                    <a:pt x="73" y="241"/>
                  </a:lnTo>
                  <a:lnTo>
                    <a:pt x="83" y="241"/>
                  </a:lnTo>
                  <a:lnTo>
                    <a:pt x="90" y="244"/>
                  </a:lnTo>
                  <a:lnTo>
                    <a:pt x="97" y="244"/>
                  </a:lnTo>
                  <a:lnTo>
                    <a:pt x="104" y="244"/>
                  </a:lnTo>
                  <a:lnTo>
                    <a:pt x="109" y="246"/>
                  </a:lnTo>
                  <a:lnTo>
                    <a:pt x="113" y="246"/>
                  </a:lnTo>
                  <a:lnTo>
                    <a:pt x="116" y="246"/>
                  </a:lnTo>
                  <a:lnTo>
                    <a:pt x="116" y="246"/>
                  </a:lnTo>
                  <a:lnTo>
                    <a:pt x="121" y="248"/>
                  </a:lnTo>
                  <a:lnTo>
                    <a:pt x="123" y="248"/>
                  </a:lnTo>
                  <a:lnTo>
                    <a:pt x="128" y="251"/>
                  </a:lnTo>
                  <a:lnTo>
                    <a:pt x="132" y="253"/>
                  </a:lnTo>
                  <a:lnTo>
                    <a:pt x="139" y="256"/>
                  </a:lnTo>
                  <a:lnTo>
                    <a:pt x="144" y="258"/>
                  </a:lnTo>
                  <a:lnTo>
                    <a:pt x="147" y="258"/>
                  </a:lnTo>
                  <a:lnTo>
                    <a:pt x="147" y="258"/>
                  </a:lnTo>
                  <a:lnTo>
                    <a:pt x="149" y="258"/>
                  </a:lnTo>
                  <a:lnTo>
                    <a:pt x="149" y="258"/>
                  </a:lnTo>
                  <a:lnTo>
                    <a:pt x="151" y="258"/>
                  </a:lnTo>
                  <a:lnTo>
                    <a:pt x="151" y="258"/>
                  </a:lnTo>
                  <a:lnTo>
                    <a:pt x="151" y="258"/>
                  </a:lnTo>
                  <a:lnTo>
                    <a:pt x="154" y="258"/>
                  </a:lnTo>
                  <a:lnTo>
                    <a:pt x="154" y="258"/>
                  </a:lnTo>
                  <a:lnTo>
                    <a:pt x="156" y="258"/>
                  </a:lnTo>
                  <a:lnTo>
                    <a:pt x="156" y="258"/>
                  </a:lnTo>
                  <a:lnTo>
                    <a:pt x="156" y="258"/>
                  </a:lnTo>
                  <a:lnTo>
                    <a:pt x="158" y="258"/>
                  </a:lnTo>
                  <a:lnTo>
                    <a:pt x="158" y="258"/>
                  </a:lnTo>
                  <a:lnTo>
                    <a:pt x="161" y="258"/>
                  </a:lnTo>
                  <a:lnTo>
                    <a:pt x="166" y="260"/>
                  </a:lnTo>
                  <a:lnTo>
                    <a:pt x="166" y="260"/>
                  </a:lnTo>
                  <a:lnTo>
                    <a:pt x="166" y="260"/>
                  </a:lnTo>
                  <a:lnTo>
                    <a:pt x="168" y="258"/>
                  </a:lnTo>
                  <a:lnTo>
                    <a:pt x="168" y="258"/>
                  </a:lnTo>
                  <a:lnTo>
                    <a:pt x="170" y="258"/>
                  </a:lnTo>
                  <a:lnTo>
                    <a:pt x="170" y="258"/>
                  </a:lnTo>
                  <a:lnTo>
                    <a:pt x="170" y="258"/>
                  </a:lnTo>
                  <a:lnTo>
                    <a:pt x="170" y="258"/>
                  </a:lnTo>
                  <a:lnTo>
                    <a:pt x="173" y="258"/>
                  </a:lnTo>
                  <a:lnTo>
                    <a:pt x="173" y="258"/>
                  </a:lnTo>
                  <a:lnTo>
                    <a:pt x="173" y="256"/>
                  </a:lnTo>
                  <a:lnTo>
                    <a:pt x="175" y="256"/>
                  </a:lnTo>
                  <a:lnTo>
                    <a:pt x="175" y="258"/>
                  </a:lnTo>
                  <a:lnTo>
                    <a:pt x="177" y="258"/>
                  </a:lnTo>
                  <a:lnTo>
                    <a:pt x="177" y="258"/>
                  </a:lnTo>
                  <a:lnTo>
                    <a:pt x="180" y="258"/>
                  </a:lnTo>
                  <a:lnTo>
                    <a:pt x="180" y="258"/>
                  </a:lnTo>
                  <a:lnTo>
                    <a:pt x="180" y="258"/>
                  </a:lnTo>
                  <a:lnTo>
                    <a:pt x="180" y="258"/>
                  </a:lnTo>
                  <a:lnTo>
                    <a:pt x="182" y="258"/>
                  </a:lnTo>
                  <a:lnTo>
                    <a:pt x="184" y="260"/>
                  </a:lnTo>
                  <a:lnTo>
                    <a:pt x="184" y="260"/>
                  </a:lnTo>
                  <a:lnTo>
                    <a:pt x="187" y="260"/>
                  </a:lnTo>
                  <a:lnTo>
                    <a:pt x="189" y="258"/>
                  </a:lnTo>
                  <a:lnTo>
                    <a:pt x="189" y="258"/>
                  </a:lnTo>
                  <a:lnTo>
                    <a:pt x="189" y="258"/>
                  </a:lnTo>
                  <a:lnTo>
                    <a:pt x="192" y="260"/>
                  </a:lnTo>
                  <a:lnTo>
                    <a:pt x="194" y="260"/>
                  </a:lnTo>
                  <a:lnTo>
                    <a:pt x="194" y="260"/>
                  </a:lnTo>
                  <a:lnTo>
                    <a:pt x="196" y="260"/>
                  </a:lnTo>
                  <a:lnTo>
                    <a:pt x="199" y="260"/>
                  </a:lnTo>
                  <a:lnTo>
                    <a:pt x="199" y="260"/>
                  </a:lnTo>
                  <a:lnTo>
                    <a:pt x="201" y="263"/>
                  </a:lnTo>
                  <a:lnTo>
                    <a:pt x="203" y="263"/>
                  </a:lnTo>
                  <a:lnTo>
                    <a:pt x="203" y="263"/>
                  </a:lnTo>
                  <a:lnTo>
                    <a:pt x="203" y="263"/>
                  </a:lnTo>
                  <a:lnTo>
                    <a:pt x="206" y="260"/>
                  </a:lnTo>
                  <a:lnTo>
                    <a:pt x="206" y="260"/>
                  </a:lnTo>
                  <a:lnTo>
                    <a:pt x="206" y="263"/>
                  </a:lnTo>
                  <a:lnTo>
                    <a:pt x="208" y="263"/>
                  </a:lnTo>
                  <a:lnTo>
                    <a:pt x="210" y="263"/>
                  </a:lnTo>
                  <a:lnTo>
                    <a:pt x="210" y="263"/>
                  </a:lnTo>
                  <a:lnTo>
                    <a:pt x="213" y="265"/>
                  </a:lnTo>
                  <a:lnTo>
                    <a:pt x="213" y="265"/>
                  </a:lnTo>
                  <a:lnTo>
                    <a:pt x="215" y="270"/>
                  </a:lnTo>
                  <a:lnTo>
                    <a:pt x="215" y="270"/>
                  </a:lnTo>
                  <a:lnTo>
                    <a:pt x="215" y="272"/>
                  </a:lnTo>
                  <a:lnTo>
                    <a:pt x="215" y="272"/>
                  </a:lnTo>
                  <a:lnTo>
                    <a:pt x="215" y="272"/>
                  </a:lnTo>
                  <a:lnTo>
                    <a:pt x="213" y="274"/>
                  </a:lnTo>
                  <a:lnTo>
                    <a:pt x="213" y="277"/>
                  </a:lnTo>
                  <a:lnTo>
                    <a:pt x="213" y="277"/>
                  </a:lnTo>
                  <a:lnTo>
                    <a:pt x="213" y="277"/>
                  </a:lnTo>
                  <a:lnTo>
                    <a:pt x="213" y="279"/>
                  </a:lnTo>
                  <a:lnTo>
                    <a:pt x="215" y="279"/>
                  </a:lnTo>
                  <a:lnTo>
                    <a:pt x="215" y="279"/>
                  </a:lnTo>
                  <a:lnTo>
                    <a:pt x="218" y="279"/>
                  </a:lnTo>
                  <a:lnTo>
                    <a:pt x="218" y="282"/>
                  </a:lnTo>
                  <a:lnTo>
                    <a:pt x="220" y="282"/>
                  </a:lnTo>
                  <a:lnTo>
                    <a:pt x="220" y="282"/>
                  </a:lnTo>
                  <a:lnTo>
                    <a:pt x="222" y="282"/>
                  </a:lnTo>
                  <a:lnTo>
                    <a:pt x="225" y="279"/>
                  </a:lnTo>
                  <a:lnTo>
                    <a:pt x="225" y="279"/>
                  </a:lnTo>
                  <a:lnTo>
                    <a:pt x="225" y="279"/>
                  </a:lnTo>
                  <a:lnTo>
                    <a:pt x="225" y="279"/>
                  </a:lnTo>
                  <a:lnTo>
                    <a:pt x="227" y="282"/>
                  </a:lnTo>
                  <a:lnTo>
                    <a:pt x="227" y="282"/>
                  </a:lnTo>
                  <a:lnTo>
                    <a:pt x="227" y="282"/>
                  </a:lnTo>
                  <a:lnTo>
                    <a:pt x="227" y="282"/>
                  </a:lnTo>
                  <a:lnTo>
                    <a:pt x="229" y="282"/>
                  </a:lnTo>
                  <a:lnTo>
                    <a:pt x="234" y="282"/>
                  </a:lnTo>
                  <a:lnTo>
                    <a:pt x="234" y="282"/>
                  </a:lnTo>
                  <a:lnTo>
                    <a:pt x="234" y="284"/>
                  </a:lnTo>
                  <a:lnTo>
                    <a:pt x="234" y="284"/>
                  </a:lnTo>
                  <a:lnTo>
                    <a:pt x="236" y="284"/>
                  </a:lnTo>
                  <a:lnTo>
                    <a:pt x="236" y="284"/>
                  </a:lnTo>
                  <a:lnTo>
                    <a:pt x="236" y="286"/>
                  </a:lnTo>
                  <a:lnTo>
                    <a:pt x="239" y="286"/>
                  </a:lnTo>
                  <a:lnTo>
                    <a:pt x="241" y="286"/>
                  </a:lnTo>
                  <a:lnTo>
                    <a:pt x="241" y="289"/>
                  </a:lnTo>
                  <a:lnTo>
                    <a:pt x="244" y="289"/>
                  </a:lnTo>
                  <a:lnTo>
                    <a:pt x="244" y="291"/>
                  </a:lnTo>
                  <a:lnTo>
                    <a:pt x="244" y="291"/>
                  </a:lnTo>
                  <a:lnTo>
                    <a:pt x="244" y="291"/>
                  </a:lnTo>
                  <a:lnTo>
                    <a:pt x="244" y="291"/>
                  </a:lnTo>
                  <a:lnTo>
                    <a:pt x="244" y="291"/>
                  </a:lnTo>
                  <a:lnTo>
                    <a:pt x="244" y="293"/>
                  </a:lnTo>
                  <a:lnTo>
                    <a:pt x="244" y="293"/>
                  </a:lnTo>
                  <a:lnTo>
                    <a:pt x="244" y="293"/>
                  </a:lnTo>
                  <a:lnTo>
                    <a:pt x="244" y="296"/>
                  </a:lnTo>
                  <a:lnTo>
                    <a:pt x="246" y="298"/>
                  </a:lnTo>
                  <a:lnTo>
                    <a:pt x="246" y="298"/>
                  </a:lnTo>
                  <a:lnTo>
                    <a:pt x="246" y="300"/>
                  </a:lnTo>
                  <a:lnTo>
                    <a:pt x="246" y="300"/>
                  </a:lnTo>
                  <a:lnTo>
                    <a:pt x="246" y="303"/>
                  </a:lnTo>
                  <a:lnTo>
                    <a:pt x="246" y="303"/>
                  </a:lnTo>
                  <a:lnTo>
                    <a:pt x="246" y="303"/>
                  </a:lnTo>
                  <a:lnTo>
                    <a:pt x="246" y="303"/>
                  </a:lnTo>
                  <a:lnTo>
                    <a:pt x="244" y="303"/>
                  </a:lnTo>
                  <a:lnTo>
                    <a:pt x="244" y="305"/>
                  </a:lnTo>
                  <a:lnTo>
                    <a:pt x="244" y="305"/>
                  </a:lnTo>
                  <a:lnTo>
                    <a:pt x="246" y="308"/>
                  </a:lnTo>
                  <a:lnTo>
                    <a:pt x="246" y="312"/>
                  </a:lnTo>
                  <a:lnTo>
                    <a:pt x="246" y="312"/>
                  </a:lnTo>
                  <a:lnTo>
                    <a:pt x="246" y="312"/>
                  </a:lnTo>
                  <a:lnTo>
                    <a:pt x="246" y="312"/>
                  </a:lnTo>
                  <a:lnTo>
                    <a:pt x="246" y="315"/>
                  </a:lnTo>
                  <a:lnTo>
                    <a:pt x="246" y="315"/>
                  </a:lnTo>
                  <a:lnTo>
                    <a:pt x="246" y="317"/>
                  </a:lnTo>
                  <a:lnTo>
                    <a:pt x="244" y="317"/>
                  </a:lnTo>
                  <a:lnTo>
                    <a:pt x="241" y="319"/>
                  </a:lnTo>
                  <a:lnTo>
                    <a:pt x="241" y="319"/>
                  </a:lnTo>
                  <a:lnTo>
                    <a:pt x="241" y="319"/>
                  </a:lnTo>
                  <a:lnTo>
                    <a:pt x="241" y="322"/>
                  </a:lnTo>
                  <a:lnTo>
                    <a:pt x="241" y="322"/>
                  </a:lnTo>
                  <a:lnTo>
                    <a:pt x="241" y="324"/>
                  </a:lnTo>
                  <a:lnTo>
                    <a:pt x="241" y="324"/>
                  </a:lnTo>
                  <a:lnTo>
                    <a:pt x="241" y="327"/>
                  </a:lnTo>
                  <a:lnTo>
                    <a:pt x="241" y="329"/>
                  </a:lnTo>
                  <a:lnTo>
                    <a:pt x="241" y="329"/>
                  </a:lnTo>
                  <a:lnTo>
                    <a:pt x="241" y="329"/>
                  </a:lnTo>
                  <a:lnTo>
                    <a:pt x="244" y="331"/>
                  </a:lnTo>
                  <a:lnTo>
                    <a:pt x="244" y="331"/>
                  </a:lnTo>
                  <a:lnTo>
                    <a:pt x="246" y="329"/>
                  </a:lnTo>
                  <a:lnTo>
                    <a:pt x="246" y="329"/>
                  </a:lnTo>
                  <a:lnTo>
                    <a:pt x="246" y="329"/>
                  </a:lnTo>
                  <a:lnTo>
                    <a:pt x="246" y="329"/>
                  </a:lnTo>
                  <a:lnTo>
                    <a:pt x="248" y="329"/>
                  </a:lnTo>
                  <a:lnTo>
                    <a:pt x="251" y="329"/>
                  </a:lnTo>
                  <a:lnTo>
                    <a:pt x="251" y="329"/>
                  </a:lnTo>
                  <a:lnTo>
                    <a:pt x="251" y="329"/>
                  </a:lnTo>
                  <a:lnTo>
                    <a:pt x="258" y="324"/>
                  </a:lnTo>
                  <a:lnTo>
                    <a:pt x="258" y="324"/>
                  </a:lnTo>
                  <a:lnTo>
                    <a:pt x="258" y="324"/>
                  </a:lnTo>
                  <a:lnTo>
                    <a:pt x="260" y="324"/>
                  </a:lnTo>
                  <a:lnTo>
                    <a:pt x="260" y="327"/>
                  </a:lnTo>
                  <a:lnTo>
                    <a:pt x="260" y="327"/>
                  </a:lnTo>
                  <a:lnTo>
                    <a:pt x="262" y="327"/>
                  </a:lnTo>
                  <a:lnTo>
                    <a:pt x="262" y="329"/>
                  </a:lnTo>
                  <a:lnTo>
                    <a:pt x="262" y="329"/>
                  </a:lnTo>
                  <a:lnTo>
                    <a:pt x="262" y="329"/>
                  </a:lnTo>
                  <a:lnTo>
                    <a:pt x="260" y="331"/>
                  </a:lnTo>
                  <a:lnTo>
                    <a:pt x="260" y="331"/>
                  </a:lnTo>
                  <a:lnTo>
                    <a:pt x="258" y="338"/>
                  </a:lnTo>
                  <a:lnTo>
                    <a:pt x="258" y="343"/>
                  </a:lnTo>
                  <a:lnTo>
                    <a:pt x="255" y="343"/>
                  </a:lnTo>
                  <a:lnTo>
                    <a:pt x="255" y="348"/>
                  </a:lnTo>
                  <a:lnTo>
                    <a:pt x="258" y="348"/>
                  </a:lnTo>
                  <a:lnTo>
                    <a:pt x="258" y="350"/>
                  </a:lnTo>
                  <a:lnTo>
                    <a:pt x="260" y="350"/>
                  </a:lnTo>
                  <a:lnTo>
                    <a:pt x="260" y="353"/>
                  </a:lnTo>
                  <a:lnTo>
                    <a:pt x="262" y="355"/>
                  </a:lnTo>
                  <a:lnTo>
                    <a:pt x="262" y="355"/>
                  </a:lnTo>
                  <a:lnTo>
                    <a:pt x="262" y="355"/>
                  </a:lnTo>
                  <a:lnTo>
                    <a:pt x="265" y="357"/>
                  </a:lnTo>
                  <a:lnTo>
                    <a:pt x="270" y="357"/>
                  </a:lnTo>
                  <a:lnTo>
                    <a:pt x="270" y="357"/>
                  </a:lnTo>
                  <a:lnTo>
                    <a:pt x="270" y="353"/>
                  </a:lnTo>
                  <a:lnTo>
                    <a:pt x="270" y="350"/>
                  </a:lnTo>
                  <a:lnTo>
                    <a:pt x="272" y="348"/>
                  </a:lnTo>
                  <a:lnTo>
                    <a:pt x="289" y="317"/>
                  </a:lnTo>
                  <a:lnTo>
                    <a:pt x="289" y="315"/>
                  </a:lnTo>
                  <a:lnTo>
                    <a:pt x="289" y="312"/>
                  </a:lnTo>
                  <a:lnTo>
                    <a:pt x="289" y="312"/>
                  </a:lnTo>
                  <a:lnTo>
                    <a:pt x="291" y="310"/>
                  </a:lnTo>
                  <a:lnTo>
                    <a:pt x="291" y="308"/>
                  </a:lnTo>
                  <a:lnTo>
                    <a:pt x="293" y="303"/>
                  </a:lnTo>
                  <a:lnTo>
                    <a:pt x="293" y="300"/>
                  </a:lnTo>
                  <a:lnTo>
                    <a:pt x="296" y="296"/>
                  </a:lnTo>
                  <a:lnTo>
                    <a:pt x="298" y="293"/>
                  </a:lnTo>
                  <a:lnTo>
                    <a:pt x="300" y="286"/>
                  </a:lnTo>
                  <a:lnTo>
                    <a:pt x="303" y="284"/>
                  </a:lnTo>
                  <a:lnTo>
                    <a:pt x="305" y="282"/>
                  </a:lnTo>
                  <a:lnTo>
                    <a:pt x="307" y="282"/>
                  </a:lnTo>
                  <a:lnTo>
                    <a:pt x="307" y="277"/>
                  </a:lnTo>
                  <a:lnTo>
                    <a:pt x="307" y="277"/>
                  </a:lnTo>
                  <a:lnTo>
                    <a:pt x="307" y="272"/>
                  </a:lnTo>
                  <a:lnTo>
                    <a:pt x="310" y="267"/>
                  </a:lnTo>
                  <a:lnTo>
                    <a:pt x="310" y="265"/>
                  </a:lnTo>
                  <a:lnTo>
                    <a:pt x="312" y="263"/>
                  </a:lnTo>
                  <a:lnTo>
                    <a:pt x="312" y="263"/>
                  </a:lnTo>
                  <a:lnTo>
                    <a:pt x="312" y="256"/>
                  </a:lnTo>
                  <a:lnTo>
                    <a:pt x="315" y="253"/>
                  </a:lnTo>
                  <a:lnTo>
                    <a:pt x="315" y="253"/>
                  </a:lnTo>
                  <a:lnTo>
                    <a:pt x="317" y="256"/>
                  </a:lnTo>
                  <a:lnTo>
                    <a:pt x="317" y="256"/>
                  </a:lnTo>
                  <a:lnTo>
                    <a:pt x="317" y="258"/>
                  </a:lnTo>
                  <a:lnTo>
                    <a:pt x="315" y="260"/>
                  </a:lnTo>
                  <a:lnTo>
                    <a:pt x="315" y="263"/>
                  </a:lnTo>
                  <a:lnTo>
                    <a:pt x="315" y="263"/>
                  </a:lnTo>
                  <a:lnTo>
                    <a:pt x="315" y="265"/>
                  </a:lnTo>
                  <a:lnTo>
                    <a:pt x="315" y="267"/>
                  </a:lnTo>
                  <a:lnTo>
                    <a:pt x="315" y="270"/>
                  </a:lnTo>
                  <a:lnTo>
                    <a:pt x="317" y="270"/>
                  </a:lnTo>
                  <a:lnTo>
                    <a:pt x="317" y="272"/>
                  </a:lnTo>
                  <a:lnTo>
                    <a:pt x="317" y="277"/>
                  </a:lnTo>
                  <a:lnTo>
                    <a:pt x="317" y="279"/>
                  </a:lnTo>
                  <a:lnTo>
                    <a:pt x="319" y="282"/>
                  </a:lnTo>
                  <a:lnTo>
                    <a:pt x="319" y="282"/>
                  </a:lnTo>
                  <a:lnTo>
                    <a:pt x="319" y="279"/>
                  </a:lnTo>
                  <a:lnTo>
                    <a:pt x="319" y="279"/>
                  </a:lnTo>
                  <a:lnTo>
                    <a:pt x="324" y="277"/>
                  </a:lnTo>
                  <a:lnTo>
                    <a:pt x="326" y="277"/>
                  </a:lnTo>
                  <a:lnTo>
                    <a:pt x="326" y="277"/>
                  </a:lnTo>
                  <a:lnTo>
                    <a:pt x="329" y="274"/>
                  </a:lnTo>
                  <a:lnTo>
                    <a:pt x="329" y="274"/>
                  </a:lnTo>
                  <a:lnTo>
                    <a:pt x="329" y="272"/>
                  </a:lnTo>
                  <a:lnTo>
                    <a:pt x="331" y="267"/>
                  </a:lnTo>
                  <a:lnTo>
                    <a:pt x="331" y="267"/>
                  </a:lnTo>
                  <a:lnTo>
                    <a:pt x="331" y="265"/>
                  </a:lnTo>
                  <a:lnTo>
                    <a:pt x="333" y="265"/>
                  </a:lnTo>
                  <a:lnTo>
                    <a:pt x="333" y="263"/>
                  </a:lnTo>
                  <a:lnTo>
                    <a:pt x="333" y="263"/>
                  </a:lnTo>
                  <a:lnTo>
                    <a:pt x="333" y="260"/>
                  </a:lnTo>
                  <a:lnTo>
                    <a:pt x="333" y="258"/>
                  </a:lnTo>
                  <a:lnTo>
                    <a:pt x="336" y="258"/>
                  </a:lnTo>
                  <a:lnTo>
                    <a:pt x="336" y="258"/>
                  </a:lnTo>
                  <a:lnTo>
                    <a:pt x="341" y="260"/>
                  </a:lnTo>
                  <a:lnTo>
                    <a:pt x="343" y="260"/>
                  </a:lnTo>
                  <a:lnTo>
                    <a:pt x="345" y="258"/>
                  </a:lnTo>
                  <a:lnTo>
                    <a:pt x="345" y="258"/>
                  </a:lnTo>
                  <a:lnTo>
                    <a:pt x="348" y="256"/>
                  </a:lnTo>
                  <a:lnTo>
                    <a:pt x="348" y="253"/>
                  </a:lnTo>
                  <a:lnTo>
                    <a:pt x="350" y="253"/>
                  </a:lnTo>
                  <a:lnTo>
                    <a:pt x="352" y="253"/>
                  </a:lnTo>
                  <a:lnTo>
                    <a:pt x="352" y="253"/>
                  </a:lnTo>
                  <a:lnTo>
                    <a:pt x="355" y="253"/>
                  </a:lnTo>
                  <a:lnTo>
                    <a:pt x="355" y="256"/>
                  </a:lnTo>
                  <a:lnTo>
                    <a:pt x="352" y="263"/>
                  </a:lnTo>
                  <a:lnTo>
                    <a:pt x="352" y="265"/>
                  </a:lnTo>
                  <a:lnTo>
                    <a:pt x="355" y="265"/>
                  </a:lnTo>
                  <a:lnTo>
                    <a:pt x="355" y="265"/>
                  </a:lnTo>
                  <a:lnTo>
                    <a:pt x="355" y="265"/>
                  </a:lnTo>
                  <a:lnTo>
                    <a:pt x="355" y="267"/>
                  </a:lnTo>
                  <a:lnTo>
                    <a:pt x="352" y="267"/>
                  </a:lnTo>
                  <a:lnTo>
                    <a:pt x="352" y="265"/>
                  </a:lnTo>
                  <a:lnTo>
                    <a:pt x="350" y="265"/>
                  </a:lnTo>
                  <a:lnTo>
                    <a:pt x="350" y="265"/>
                  </a:lnTo>
                  <a:lnTo>
                    <a:pt x="348" y="267"/>
                  </a:lnTo>
                  <a:lnTo>
                    <a:pt x="348" y="267"/>
                  </a:lnTo>
                  <a:lnTo>
                    <a:pt x="348" y="267"/>
                  </a:lnTo>
                  <a:lnTo>
                    <a:pt x="348" y="267"/>
                  </a:lnTo>
                  <a:lnTo>
                    <a:pt x="348" y="270"/>
                  </a:lnTo>
                  <a:lnTo>
                    <a:pt x="348" y="270"/>
                  </a:lnTo>
                  <a:lnTo>
                    <a:pt x="348" y="270"/>
                  </a:lnTo>
                  <a:lnTo>
                    <a:pt x="348" y="270"/>
                  </a:lnTo>
                  <a:lnTo>
                    <a:pt x="345" y="270"/>
                  </a:lnTo>
                  <a:lnTo>
                    <a:pt x="345" y="272"/>
                  </a:lnTo>
                  <a:lnTo>
                    <a:pt x="345" y="274"/>
                  </a:lnTo>
                  <a:lnTo>
                    <a:pt x="345" y="277"/>
                  </a:lnTo>
                  <a:lnTo>
                    <a:pt x="343" y="279"/>
                  </a:lnTo>
                  <a:lnTo>
                    <a:pt x="343" y="279"/>
                  </a:lnTo>
                  <a:lnTo>
                    <a:pt x="343" y="282"/>
                  </a:lnTo>
                  <a:lnTo>
                    <a:pt x="345" y="284"/>
                  </a:lnTo>
                  <a:lnTo>
                    <a:pt x="348" y="286"/>
                  </a:lnTo>
                  <a:lnTo>
                    <a:pt x="350" y="286"/>
                  </a:lnTo>
                  <a:lnTo>
                    <a:pt x="350" y="286"/>
                  </a:lnTo>
                  <a:lnTo>
                    <a:pt x="352" y="286"/>
                  </a:lnTo>
                  <a:lnTo>
                    <a:pt x="352" y="286"/>
                  </a:lnTo>
                  <a:lnTo>
                    <a:pt x="352" y="286"/>
                  </a:lnTo>
                  <a:lnTo>
                    <a:pt x="352" y="284"/>
                  </a:lnTo>
                  <a:lnTo>
                    <a:pt x="350" y="284"/>
                  </a:lnTo>
                  <a:lnTo>
                    <a:pt x="350" y="284"/>
                  </a:lnTo>
                  <a:lnTo>
                    <a:pt x="350" y="282"/>
                  </a:lnTo>
                  <a:lnTo>
                    <a:pt x="350" y="282"/>
                  </a:lnTo>
                  <a:lnTo>
                    <a:pt x="350" y="279"/>
                  </a:lnTo>
                  <a:lnTo>
                    <a:pt x="350" y="279"/>
                  </a:lnTo>
                  <a:lnTo>
                    <a:pt x="352" y="279"/>
                  </a:lnTo>
                  <a:lnTo>
                    <a:pt x="352" y="279"/>
                  </a:lnTo>
                  <a:lnTo>
                    <a:pt x="352" y="274"/>
                  </a:lnTo>
                  <a:lnTo>
                    <a:pt x="355" y="274"/>
                  </a:lnTo>
                  <a:lnTo>
                    <a:pt x="357" y="272"/>
                  </a:lnTo>
                  <a:lnTo>
                    <a:pt x="357" y="272"/>
                  </a:lnTo>
                  <a:lnTo>
                    <a:pt x="357" y="270"/>
                  </a:lnTo>
                  <a:lnTo>
                    <a:pt x="357" y="270"/>
                  </a:lnTo>
                  <a:lnTo>
                    <a:pt x="357" y="267"/>
                  </a:lnTo>
                  <a:lnTo>
                    <a:pt x="359" y="267"/>
                  </a:lnTo>
                  <a:lnTo>
                    <a:pt x="362" y="267"/>
                  </a:lnTo>
                  <a:lnTo>
                    <a:pt x="364" y="265"/>
                  </a:lnTo>
                  <a:lnTo>
                    <a:pt x="364" y="265"/>
                  </a:lnTo>
                  <a:lnTo>
                    <a:pt x="367" y="263"/>
                  </a:lnTo>
                  <a:lnTo>
                    <a:pt x="367" y="263"/>
                  </a:lnTo>
                  <a:lnTo>
                    <a:pt x="367" y="263"/>
                  </a:lnTo>
                  <a:lnTo>
                    <a:pt x="371" y="260"/>
                  </a:lnTo>
                  <a:lnTo>
                    <a:pt x="371" y="260"/>
                  </a:lnTo>
                  <a:lnTo>
                    <a:pt x="371" y="258"/>
                  </a:lnTo>
                  <a:lnTo>
                    <a:pt x="371" y="258"/>
                  </a:lnTo>
                  <a:lnTo>
                    <a:pt x="374" y="251"/>
                  </a:lnTo>
                  <a:lnTo>
                    <a:pt x="376" y="246"/>
                  </a:lnTo>
                  <a:lnTo>
                    <a:pt x="378" y="241"/>
                  </a:lnTo>
                  <a:lnTo>
                    <a:pt x="395" y="237"/>
                  </a:lnTo>
                  <a:lnTo>
                    <a:pt x="397" y="237"/>
                  </a:lnTo>
                  <a:close/>
                  <a:moveTo>
                    <a:pt x="331" y="180"/>
                  </a:moveTo>
                  <a:lnTo>
                    <a:pt x="331" y="180"/>
                  </a:lnTo>
                  <a:lnTo>
                    <a:pt x="333" y="180"/>
                  </a:lnTo>
                  <a:lnTo>
                    <a:pt x="333" y="182"/>
                  </a:lnTo>
                  <a:lnTo>
                    <a:pt x="333" y="182"/>
                  </a:lnTo>
                  <a:lnTo>
                    <a:pt x="333" y="185"/>
                  </a:lnTo>
                  <a:lnTo>
                    <a:pt x="333" y="185"/>
                  </a:lnTo>
                  <a:lnTo>
                    <a:pt x="336" y="185"/>
                  </a:lnTo>
                  <a:lnTo>
                    <a:pt x="336" y="185"/>
                  </a:lnTo>
                  <a:lnTo>
                    <a:pt x="336" y="185"/>
                  </a:lnTo>
                  <a:lnTo>
                    <a:pt x="336" y="182"/>
                  </a:lnTo>
                  <a:lnTo>
                    <a:pt x="336" y="182"/>
                  </a:lnTo>
                  <a:lnTo>
                    <a:pt x="336" y="185"/>
                  </a:lnTo>
                  <a:lnTo>
                    <a:pt x="338" y="185"/>
                  </a:lnTo>
                  <a:lnTo>
                    <a:pt x="338" y="185"/>
                  </a:lnTo>
                  <a:lnTo>
                    <a:pt x="338" y="185"/>
                  </a:lnTo>
                  <a:lnTo>
                    <a:pt x="341" y="185"/>
                  </a:lnTo>
                  <a:lnTo>
                    <a:pt x="341" y="182"/>
                  </a:lnTo>
                  <a:lnTo>
                    <a:pt x="341" y="182"/>
                  </a:lnTo>
                  <a:lnTo>
                    <a:pt x="338" y="180"/>
                  </a:lnTo>
                  <a:lnTo>
                    <a:pt x="338" y="182"/>
                  </a:lnTo>
                  <a:lnTo>
                    <a:pt x="336" y="182"/>
                  </a:lnTo>
                  <a:lnTo>
                    <a:pt x="336" y="180"/>
                  </a:lnTo>
                  <a:lnTo>
                    <a:pt x="336" y="180"/>
                  </a:lnTo>
                  <a:lnTo>
                    <a:pt x="338" y="177"/>
                  </a:lnTo>
                  <a:lnTo>
                    <a:pt x="336" y="175"/>
                  </a:lnTo>
                  <a:lnTo>
                    <a:pt x="336" y="173"/>
                  </a:lnTo>
                  <a:lnTo>
                    <a:pt x="336" y="173"/>
                  </a:lnTo>
                  <a:lnTo>
                    <a:pt x="333" y="173"/>
                  </a:lnTo>
                  <a:lnTo>
                    <a:pt x="331" y="173"/>
                  </a:lnTo>
                  <a:lnTo>
                    <a:pt x="331" y="175"/>
                  </a:lnTo>
                  <a:lnTo>
                    <a:pt x="331" y="177"/>
                  </a:lnTo>
                  <a:lnTo>
                    <a:pt x="331" y="180"/>
                  </a:lnTo>
                  <a:close/>
                  <a:moveTo>
                    <a:pt x="154" y="114"/>
                  </a:moveTo>
                  <a:lnTo>
                    <a:pt x="151" y="116"/>
                  </a:lnTo>
                  <a:lnTo>
                    <a:pt x="151" y="118"/>
                  </a:lnTo>
                  <a:lnTo>
                    <a:pt x="151" y="123"/>
                  </a:lnTo>
                  <a:lnTo>
                    <a:pt x="154" y="125"/>
                  </a:lnTo>
                  <a:lnTo>
                    <a:pt x="161" y="125"/>
                  </a:lnTo>
                  <a:lnTo>
                    <a:pt x="163" y="125"/>
                  </a:lnTo>
                  <a:lnTo>
                    <a:pt x="166" y="128"/>
                  </a:lnTo>
                  <a:lnTo>
                    <a:pt x="166" y="128"/>
                  </a:lnTo>
                  <a:lnTo>
                    <a:pt x="168" y="125"/>
                  </a:lnTo>
                  <a:lnTo>
                    <a:pt x="170" y="125"/>
                  </a:lnTo>
                  <a:lnTo>
                    <a:pt x="170" y="123"/>
                  </a:lnTo>
                  <a:lnTo>
                    <a:pt x="168" y="121"/>
                  </a:lnTo>
                  <a:lnTo>
                    <a:pt x="166" y="123"/>
                  </a:lnTo>
                  <a:lnTo>
                    <a:pt x="168" y="121"/>
                  </a:lnTo>
                  <a:lnTo>
                    <a:pt x="168" y="118"/>
                  </a:lnTo>
                  <a:lnTo>
                    <a:pt x="170" y="116"/>
                  </a:lnTo>
                  <a:lnTo>
                    <a:pt x="170" y="116"/>
                  </a:lnTo>
                  <a:lnTo>
                    <a:pt x="170" y="118"/>
                  </a:lnTo>
                  <a:lnTo>
                    <a:pt x="170" y="123"/>
                  </a:lnTo>
                  <a:lnTo>
                    <a:pt x="170" y="123"/>
                  </a:lnTo>
                  <a:lnTo>
                    <a:pt x="170" y="125"/>
                  </a:lnTo>
                  <a:lnTo>
                    <a:pt x="170" y="128"/>
                  </a:lnTo>
                  <a:lnTo>
                    <a:pt x="168" y="130"/>
                  </a:lnTo>
                  <a:lnTo>
                    <a:pt x="166" y="130"/>
                  </a:lnTo>
                  <a:lnTo>
                    <a:pt x="166" y="132"/>
                  </a:lnTo>
                  <a:lnTo>
                    <a:pt x="166" y="132"/>
                  </a:lnTo>
                  <a:lnTo>
                    <a:pt x="173" y="140"/>
                  </a:lnTo>
                  <a:lnTo>
                    <a:pt x="173" y="140"/>
                  </a:lnTo>
                  <a:lnTo>
                    <a:pt x="175" y="137"/>
                  </a:lnTo>
                  <a:lnTo>
                    <a:pt x="175" y="135"/>
                  </a:lnTo>
                  <a:lnTo>
                    <a:pt x="177" y="128"/>
                  </a:lnTo>
                  <a:lnTo>
                    <a:pt x="177" y="128"/>
                  </a:lnTo>
                  <a:lnTo>
                    <a:pt x="182" y="125"/>
                  </a:lnTo>
                  <a:lnTo>
                    <a:pt x="182" y="123"/>
                  </a:lnTo>
                  <a:lnTo>
                    <a:pt x="182" y="121"/>
                  </a:lnTo>
                  <a:lnTo>
                    <a:pt x="182" y="121"/>
                  </a:lnTo>
                  <a:lnTo>
                    <a:pt x="184" y="121"/>
                  </a:lnTo>
                  <a:lnTo>
                    <a:pt x="187" y="121"/>
                  </a:lnTo>
                  <a:lnTo>
                    <a:pt x="187" y="118"/>
                  </a:lnTo>
                  <a:lnTo>
                    <a:pt x="184" y="118"/>
                  </a:lnTo>
                  <a:lnTo>
                    <a:pt x="184" y="116"/>
                  </a:lnTo>
                  <a:lnTo>
                    <a:pt x="187" y="114"/>
                  </a:lnTo>
                  <a:lnTo>
                    <a:pt x="187" y="111"/>
                  </a:lnTo>
                  <a:lnTo>
                    <a:pt x="189" y="111"/>
                  </a:lnTo>
                  <a:lnTo>
                    <a:pt x="189" y="111"/>
                  </a:lnTo>
                  <a:lnTo>
                    <a:pt x="192" y="111"/>
                  </a:lnTo>
                  <a:lnTo>
                    <a:pt x="192" y="109"/>
                  </a:lnTo>
                  <a:lnTo>
                    <a:pt x="194" y="106"/>
                  </a:lnTo>
                  <a:lnTo>
                    <a:pt x="196" y="104"/>
                  </a:lnTo>
                  <a:lnTo>
                    <a:pt x="199" y="104"/>
                  </a:lnTo>
                  <a:lnTo>
                    <a:pt x="199" y="104"/>
                  </a:lnTo>
                  <a:lnTo>
                    <a:pt x="199" y="99"/>
                  </a:lnTo>
                  <a:lnTo>
                    <a:pt x="201" y="99"/>
                  </a:lnTo>
                  <a:lnTo>
                    <a:pt x="203" y="99"/>
                  </a:lnTo>
                  <a:lnTo>
                    <a:pt x="203" y="97"/>
                  </a:lnTo>
                  <a:lnTo>
                    <a:pt x="208" y="92"/>
                  </a:lnTo>
                  <a:lnTo>
                    <a:pt x="208" y="92"/>
                  </a:lnTo>
                  <a:lnTo>
                    <a:pt x="203" y="90"/>
                  </a:lnTo>
                  <a:lnTo>
                    <a:pt x="201" y="90"/>
                  </a:lnTo>
                  <a:lnTo>
                    <a:pt x="203" y="90"/>
                  </a:lnTo>
                  <a:lnTo>
                    <a:pt x="203" y="87"/>
                  </a:lnTo>
                  <a:lnTo>
                    <a:pt x="208" y="87"/>
                  </a:lnTo>
                  <a:lnTo>
                    <a:pt x="213" y="85"/>
                  </a:lnTo>
                  <a:lnTo>
                    <a:pt x="215" y="85"/>
                  </a:lnTo>
                  <a:lnTo>
                    <a:pt x="218" y="85"/>
                  </a:lnTo>
                  <a:lnTo>
                    <a:pt x="220" y="87"/>
                  </a:lnTo>
                  <a:lnTo>
                    <a:pt x="222" y="87"/>
                  </a:lnTo>
                  <a:lnTo>
                    <a:pt x="225" y="85"/>
                  </a:lnTo>
                  <a:lnTo>
                    <a:pt x="227" y="83"/>
                  </a:lnTo>
                  <a:lnTo>
                    <a:pt x="229" y="83"/>
                  </a:lnTo>
                  <a:lnTo>
                    <a:pt x="229" y="83"/>
                  </a:lnTo>
                  <a:lnTo>
                    <a:pt x="227" y="83"/>
                  </a:lnTo>
                  <a:lnTo>
                    <a:pt x="225" y="78"/>
                  </a:lnTo>
                  <a:lnTo>
                    <a:pt x="225" y="78"/>
                  </a:lnTo>
                  <a:lnTo>
                    <a:pt x="220" y="76"/>
                  </a:lnTo>
                  <a:lnTo>
                    <a:pt x="218" y="76"/>
                  </a:lnTo>
                  <a:lnTo>
                    <a:pt x="199" y="78"/>
                  </a:lnTo>
                  <a:lnTo>
                    <a:pt x="192" y="80"/>
                  </a:lnTo>
                  <a:lnTo>
                    <a:pt x="184" y="83"/>
                  </a:lnTo>
                  <a:lnTo>
                    <a:pt x="184" y="85"/>
                  </a:lnTo>
                  <a:lnTo>
                    <a:pt x="182" y="87"/>
                  </a:lnTo>
                  <a:lnTo>
                    <a:pt x="182" y="87"/>
                  </a:lnTo>
                  <a:lnTo>
                    <a:pt x="180" y="87"/>
                  </a:lnTo>
                  <a:lnTo>
                    <a:pt x="180" y="87"/>
                  </a:lnTo>
                  <a:lnTo>
                    <a:pt x="177" y="87"/>
                  </a:lnTo>
                  <a:lnTo>
                    <a:pt x="177" y="87"/>
                  </a:lnTo>
                  <a:lnTo>
                    <a:pt x="175" y="90"/>
                  </a:lnTo>
                  <a:lnTo>
                    <a:pt x="168" y="92"/>
                  </a:lnTo>
                  <a:lnTo>
                    <a:pt x="166" y="95"/>
                  </a:lnTo>
                  <a:lnTo>
                    <a:pt x="158" y="106"/>
                  </a:lnTo>
                  <a:lnTo>
                    <a:pt x="158" y="109"/>
                  </a:lnTo>
                  <a:lnTo>
                    <a:pt x="154" y="111"/>
                  </a:lnTo>
                  <a:lnTo>
                    <a:pt x="154" y="114"/>
                  </a:lnTo>
                  <a:close/>
                  <a:moveTo>
                    <a:pt x="92" y="40"/>
                  </a:moveTo>
                  <a:lnTo>
                    <a:pt x="97" y="38"/>
                  </a:lnTo>
                  <a:lnTo>
                    <a:pt x="97" y="38"/>
                  </a:lnTo>
                  <a:lnTo>
                    <a:pt x="92" y="40"/>
                  </a:lnTo>
                  <a:lnTo>
                    <a:pt x="92" y="40"/>
                  </a:lnTo>
                  <a:lnTo>
                    <a:pt x="92" y="45"/>
                  </a:lnTo>
                  <a:lnTo>
                    <a:pt x="92" y="45"/>
                  </a:lnTo>
                  <a:lnTo>
                    <a:pt x="92" y="45"/>
                  </a:lnTo>
                  <a:lnTo>
                    <a:pt x="92" y="45"/>
                  </a:lnTo>
                  <a:lnTo>
                    <a:pt x="92" y="45"/>
                  </a:lnTo>
                  <a:lnTo>
                    <a:pt x="95" y="47"/>
                  </a:lnTo>
                  <a:lnTo>
                    <a:pt x="97" y="47"/>
                  </a:lnTo>
                  <a:lnTo>
                    <a:pt x="99" y="47"/>
                  </a:lnTo>
                  <a:lnTo>
                    <a:pt x="113" y="38"/>
                  </a:lnTo>
                  <a:lnTo>
                    <a:pt x="118" y="38"/>
                  </a:lnTo>
                  <a:lnTo>
                    <a:pt x="118" y="38"/>
                  </a:lnTo>
                  <a:lnTo>
                    <a:pt x="109" y="38"/>
                  </a:lnTo>
                  <a:lnTo>
                    <a:pt x="111" y="35"/>
                  </a:lnTo>
                  <a:lnTo>
                    <a:pt x="113" y="33"/>
                  </a:lnTo>
                  <a:lnTo>
                    <a:pt x="113" y="33"/>
                  </a:lnTo>
                  <a:lnTo>
                    <a:pt x="135" y="21"/>
                  </a:lnTo>
                  <a:lnTo>
                    <a:pt x="139" y="19"/>
                  </a:lnTo>
                  <a:lnTo>
                    <a:pt x="144" y="16"/>
                  </a:lnTo>
                  <a:lnTo>
                    <a:pt x="144" y="14"/>
                  </a:lnTo>
                  <a:lnTo>
                    <a:pt x="144" y="14"/>
                  </a:lnTo>
                  <a:lnTo>
                    <a:pt x="142" y="12"/>
                  </a:lnTo>
                  <a:lnTo>
                    <a:pt x="142" y="12"/>
                  </a:lnTo>
                  <a:lnTo>
                    <a:pt x="144" y="9"/>
                  </a:lnTo>
                  <a:lnTo>
                    <a:pt x="151" y="5"/>
                  </a:lnTo>
                  <a:lnTo>
                    <a:pt x="154" y="2"/>
                  </a:lnTo>
                  <a:lnTo>
                    <a:pt x="154" y="0"/>
                  </a:lnTo>
                  <a:lnTo>
                    <a:pt x="154" y="0"/>
                  </a:lnTo>
                  <a:lnTo>
                    <a:pt x="154" y="0"/>
                  </a:lnTo>
                  <a:lnTo>
                    <a:pt x="154" y="0"/>
                  </a:lnTo>
                  <a:lnTo>
                    <a:pt x="151" y="2"/>
                  </a:lnTo>
                  <a:lnTo>
                    <a:pt x="149" y="2"/>
                  </a:lnTo>
                  <a:lnTo>
                    <a:pt x="149" y="2"/>
                  </a:lnTo>
                  <a:lnTo>
                    <a:pt x="151" y="0"/>
                  </a:lnTo>
                  <a:lnTo>
                    <a:pt x="151" y="0"/>
                  </a:lnTo>
                  <a:lnTo>
                    <a:pt x="147" y="2"/>
                  </a:lnTo>
                  <a:lnTo>
                    <a:pt x="144" y="5"/>
                  </a:lnTo>
                  <a:lnTo>
                    <a:pt x="142" y="5"/>
                  </a:lnTo>
                  <a:lnTo>
                    <a:pt x="139" y="7"/>
                  </a:lnTo>
                  <a:lnTo>
                    <a:pt x="139" y="5"/>
                  </a:lnTo>
                  <a:lnTo>
                    <a:pt x="132" y="12"/>
                  </a:lnTo>
                  <a:lnTo>
                    <a:pt x="132" y="9"/>
                  </a:lnTo>
                  <a:lnTo>
                    <a:pt x="130" y="12"/>
                  </a:lnTo>
                  <a:lnTo>
                    <a:pt x="125" y="14"/>
                  </a:lnTo>
                  <a:lnTo>
                    <a:pt x="123" y="16"/>
                  </a:lnTo>
                  <a:lnTo>
                    <a:pt x="121" y="19"/>
                  </a:lnTo>
                  <a:lnTo>
                    <a:pt x="118" y="19"/>
                  </a:lnTo>
                  <a:lnTo>
                    <a:pt x="116" y="21"/>
                  </a:lnTo>
                  <a:lnTo>
                    <a:pt x="113" y="21"/>
                  </a:lnTo>
                  <a:lnTo>
                    <a:pt x="113" y="21"/>
                  </a:lnTo>
                  <a:lnTo>
                    <a:pt x="111" y="24"/>
                  </a:lnTo>
                  <a:lnTo>
                    <a:pt x="99" y="31"/>
                  </a:lnTo>
                  <a:lnTo>
                    <a:pt x="90" y="38"/>
                  </a:lnTo>
                  <a:lnTo>
                    <a:pt x="92" y="40"/>
                  </a:lnTo>
                  <a:lnTo>
                    <a:pt x="92" y="40"/>
                  </a:lnTo>
                  <a:close/>
                  <a:moveTo>
                    <a:pt x="407" y="348"/>
                  </a:moveTo>
                  <a:lnTo>
                    <a:pt x="407" y="348"/>
                  </a:lnTo>
                  <a:lnTo>
                    <a:pt x="404" y="348"/>
                  </a:lnTo>
                  <a:lnTo>
                    <a:pt x="404" y="348"/>
                  </a:lnTo>
                  <a:lnTo>
                    <a:pt x="402" y="350"/>
                  </a:lnTo>
                  <a:lnTo>
                    <a:pt x="402" y="353"/>
                  </a:lnTo>
                  <a:lnTo>
                    <a:pt x="402" y="353"/>
                  </a:lnTo>
                  <a:lnTo>
                    <a:pt x="404" y="355"/>
                  </a:lnTo>
                  <a:lnTo>
                    <a:pt x="407" y="353"/>
                  </a:lnTo>
                  <a:lnTo>
                    <a:pt x="407" y="350"/>
                  </a:lnTo>
                  <a:lnTo>
                    <a:pt x="409" y="348"/>
                  </a:lnTo>
                  <a:lnTo>
                    <a:pt x="407" y="348"/>
                  </a:lnTo>
                  <a:lnTo>
                    <a:pt x="407" y="348"/>
                  </a:lnTo>
                  <a:close/>
                  <a:moveTo>
                    <a:pt x="414" y="343"/>
                  </a:moveTo>
                  <a:lnTo>
                    <a:pt x="416" y="343"/>
                  </a:lnTo>
                  <a:lnTo>
                    <a:pt x="416" y="341"/>
                  </a:lnTo>
                  <a:lnTo>
                    <a:pt x="416" y="341"/>
                  </a:lnTo>
                  <a:lnTo>
                    <a:pt x="416" y="338"/>
                  </a:lnTo>
                  <a:lnTo>
                    <a:pt x="416" y="336"/>
                  </a:lnTo>
                  <a:lnTo>
                    <a:pt x="416" y="336"/>
                  </a:lnTo>
                  <a:lnTo>
                    <a:pt x="414" y="334"/>
                  </a:lnTo>
                  <a:lnTo>
                    <a:pt x="414" y="334"/>
                  </a:lnTo>
                  <a:lnTo>
                    <a:pt x="411" y="334"/>
                  </a:lnTo>
                  <a:lnTo>
                    <a:pt x="411" y="334"/>
                  </a:lnTo>
                  <a:lnTo>
                    <a:pt x="409" y="334"/>
                  </a:lnTo>
                  <a:lnTo>
                    <a:pt x="409" y="336"/>
                  </a:lnTo>
                  <a:lnTo>
                    <a:pt x="411" y="343"/>
                  </a:lnTo>
                  <a:lnTo>
                    <a:pt x="414" y="343"/>
                  </a:lnTo>
                  <a:close/>
                  <a:moveTo>
                    <a:pt x="546" y="215"/>
                  </a:moveTo>
                  <a:lnTo>
                    <a:pt x="544" y="213"/>
                  </a:lnTo>
                  <a:lnTo>
                    <a:pt x="542" y="215"/>
                  </a:lnTo>
                  <a:lnTo>
                    <a:pt x="542" y="215"/>
                  </a:lnTo>
                  <a:lnTo>
                    <a:pt x="542" y="215"/>
                  </a:lnTo>
                  <a:lnTo>
                    <a:pt x="542" y="215"/>
                  </a:lnTo>
                  <a:lnTo>
                    <a:pt x="542" y="218"/>
                  </a:lnTo>
                  <a:lnTo>
                    <a:pt x="544" y="218"/>
                  </a:lnTo>
                  <a:lnTo>
                    <a:pt x="544" y="218"/>
                  </a:lnTo>
                  <a:lnTo>
                    <a:pt x="542" y="218"/>
                  </a:lnTo>
                  <a:lnTo>
                    <a:pt x="544" y="218"/>
                  </a:lnTo>
                  <a:lnTo>
                    <a:pt x="546" y="220"/>
                  </a:lnTo>
                  <a:lnTo>
                    <a:pt x="551" y="218"/>
                  </a:lnTo>
                  <a:lnTo>
                    <a:pt x="549" y="218"/>
                  </a:lnTo>
                  <a:lnTo>
                    <a:pt x="549" y="218"/>
                  </a:lnTo>
                  <a:lnTo>
                    <a:pt x="546" y="215"/>
                  </a:lnTo>
                  <a:lnTo>
                    <a:pt x="546" y="218"/>
                  </a:lnTo>
                  <a:lnTo>
                    <a:pt x="546" y="215"/>
                  </a:lnTo>
                  <a:lnTo>
                    <a:pt x="546" y="215"/>
                  </a:lnTo>
                  <a:close/>
                  <a:moveTo>
                    <a:pt x="421" y="296"/>
                  </a:moveTo>
                  <a:lnTo>
                    <a:pt x="421" y="296"/>
                  </a:lnTo>
                  <a:lnTo>
                    <a:pt x="421" y="296"/>
                  </a:lnTo>
                  <a:lnTo>
                    <a:pt x="419" y="296"/>
                  </a:lnTo>
                  <a:lnTo>
                    <a:pt x="423" y="303"/>
                  </a:lnTo>
                  <a:lnTo>
                    <a:pt x="426" y="303"/>
                  </a:lnTo>
                  <a:lnTo>
                    <a:pt x="426" y="300"/>
                  </a:lnTo>
                  <a:lnTo>
                    <a:pt x="426" y="300"/>
                  </a:lnTo>
                  <a:lnTo>
                    <a:pt x="423" y="298"/>
                  </a:lnTo>
                  <a:lnTo>
                    <a:pt x="421" y="296"/>
                  </a:lnTo>
                  <a:close/>
                  <a:moveTo>
                    <a:pt x="778" y="551"/>
                  </a:moveTo>
                  <a:lnTo>
                    <a:pt x="778" y="549"/>
                  </a:lnTo>
                  <a:lnTo>
                    <a:pt x="778" y="544"/>
                  </a:lnTo>
                  <a:lnTo>
                    <a:pt x="778" y="544"/>
                  </a:lnTo>
                  <a:lnTo>
                    <a:pt x="776" y="542"/>
                  </a:lnTo>
                  <a:lnTo>
                    <a:pt x="773" y="537"/>
                  </a:lnTo>
                  <a:lnTo>
                    <a:pt x="771" y="535"/>
                  </a:lnTo>
                  <a:lnTo>
                    <a:pt x="771" y="535"/>
                  </a:lnTo>
                  <a:lnTo>
                    <a:pt x="764" y="514"/>
                  </a:lnTo>
                  <a:lnTo>
                    <a:pt x="757" y="495"/>
                  </a:lnTo>
                  <a:lnTo>
                    <a:pt x="754" y="485"/>
                  </a:lnTo>
                  <a:lnTo>
                    <a:pt x="743" y="452"/>
                  </a:lnTo>
                  <a:lnTo>
                    <a:pt x="738" y="445"/>
                  </a:lnTo>
                  <a:lnTo>
                    <a:pt x="738" y="445"/>
                  </a:lnTo>
                  <a:lnTo>
                    <a:pt x="738" y="443"/>
                  </a:lnTo>
                  <a:lnTo>
                    <a:pt x="736" y="440"/>
                  </a:lnTo>
                  <a:lnTo>
                    <a:pt x="731" y="433"/>
                  </a:lnTo>
                  <a:lnTo>
                    <a:pt x="726" y="431"/>
                  </a:lnTo>
                  <a:lnTo>
                    <a:pt x="724" y="428"/>
                  </a:lnTo>
                  <a:lnTo>
                    <a:pt x="712" y="426"/>
                  </a:lnTo>
                  <a:lnTo>
                    <a:pt x="710" y="426"/>
                  </a:lnTo>
                  <a:lnTo>
                    <a:pt x="707" y="426"/>
                  </a:lnTo>
                  <a:lnTo>
                    <a:pt x="702" y="428"/>
                  </a:lnTo>
                  <a:lnTo>
                    <a:pt x="702" y="428"/>
                  </a:lnTo>
                  <a:lnTo>
                    <a:pt x="700" y="433"/>
                  </a:lnTo>
                  <a:lnTo>
                    <a:pt x="698" y="433"/>
                  </a:lnTo>
                  <a:lnTo>
                    <a:pt x="695" y="435"/>
                  </a:lnTo>
                  <a:lnTo>
                    <a:pt x="693" y="435"/>
                  </a:lnTo>
                  <a:lnTo>
                    <a:pt x="693" y="438"/>
                  </a:lnTo>
                  <a:lnTo>
                    <a:pt x="691" y="438"/>
                  </a:lnTo>
                  <a:lnTo>
                    <a:pt x="684" y="440"/>
                  </a:lnTo>
                  <a:lnTo>
                    <a:pt x="684" y="440"/>
                  </a:lnTo>
                  <a:lnTo>
                    <a:pt x="684" y="440"/>
                  </a:lnTo>
                  <a:lnTo>
                    <a:pt x="681" y="440"/>
                  </a:lnTo>
                  <a:lnTo>
                    <a:pt x="679" y="445"/>
                  </a:lnTo>
                  <a:lnTo>
                    <a:pt x="679" y="447"/>
                  </a:lnTo>
                  <a:lnTo>
                    <a:pt x="679" y="447"/>
                  </a:lnTo>
                  <a:lnTo>
                    <a:pt x="669" y="450"/>
                  </a:lnTo>
                  <a:lnTo>
                    <a:pt x="672" y="450"/>
                  </a:lnTo>
                  <a:lnTo>
                    <a:pt x="674" y="450"/>
                  </a:lnTo>
                  <a:lnTo>
                    <a:pt x="676" y="450"/>
                  </a:lnTo>
                  <a:lnTo>
                    <a:pt x="676" y="452"/>
                  </a:lnTo>
                  <a:lnTo>
                    <a:pt x="674" y="454"/>
                  </a:lnTo>
                  <a:lnTo>
                    <a:pt x="674" y="457"/>
                  </a:lnTo>
                  <a:lnTo>
                    <a:pt x="672" y="459"/>
                  </a:lnTo>
                  <a:lnTo>
                    <a:pt x="672" y="461"/>
                  </a:lnTo>
                  <a:lnTo>
                    <a:pt x="669" y="469"/>
                  </a:lnTo>
                  <a:lnTo>
                    <a:pt x="667" y="476"/>
                  </a:lnTo>
                  <a:lnTo>
                    <a:pt x="667" y="478"/>
                  </a:lnTo>
                  <a:lnTo>
                    <a:pt x="665" y="478"/>
                  </a:lnTo>
                  <a:lnTo>
                    <a:pt x="665" y="476"/>
                  </a:lnTo>
                  <a:lnTo>
                    <a:pt x="665" y="476"/>
                  </a:lnTo>
                  <a:lnTo>
                    <a:pt x="662" y="473"/>
                  </a:lnTo>
                  <a:lnTo>
                    <a:pt x="662" y="476"/>
                  </a:lnTo>
                  <a:lnTo>
                    <a:pt x="657" y="485"/>
                  </a:lnTo>
                  <a:lnTo>
                    <a:pt x="655" y="487"/>
                  </a:lnTo>
                  <a:lnTo>
                    <a:pt x="650" y="492"/>
                  </a:lnTo>
                  <a:lnTo>
                    <a:pt x="648" y="490"/>
                  </a:lnTo>
                  <a:lnTo>
                    <a:pt x="643" y="490"/>
                  </a:lnTo>
                  <a:lnTo>
                    <a:pt x="639" y="487"/>
                  </a:lnTo>
                  <a:lnTo>
                    <a:pt x="636" y="487"/>
                  </a:lnTo>
                  <a:lnTo>
                    <a:pt x="631" y="485"/>
                  </a:lnTo>
                  <a:lnTo>
                    <a:pt x="629" y="485"/>
                  </a:lnTo>
                  <a:lnTo>
                    <a:pt x="627" y="483"/>
                  </a:lnTo>
                  <a:lnTo>
                    <a:pt x="624" y="480"/>
                  </a:lnTo>
                  <a:lnTo>
                    <a:pt x="624" y="478"/>
                  </a:lnTo>
                  <a:lnTo>
                    <a:pt x="624" y="473"/>
                  </a:lnTo>
                  <a:lnTo>
                    <a:pt x="624" y="473"/>
                  </a:lnTo>
                  <a:lnTo>
                    <a:pt x="624" y="469"/>
                  </a:lnTo>
                  <a:lnTo>
                    <a:pt x="624" y="466"/>
                  </a:lnTo>
                  <a:lnTo>
                    <a:pt x="624" y="466"/>
                  </a:lnTo>
                  <a:lnTo>
                    <a:pt x="624" y="464"/>
                  </a:lnTo>
                  <a:lnTo>
                    <a:pt x="624" y="464"/>
                  </a:lnTo>
                  <a:lnTo>
                    <a:pt x="624" y="461"/>
                  </a:lnTo>
                  <a:lnTo>
                    <a:pt x="624" y="452"/>
                  </a:lnTo>
                  <a:lnTo>
                    <a:pt x="627" y="447"/>
                  </a:lnTo>
                  <a:lnTo>
                    <a:pt x="631" y="445"/>
                  </a:lnTo>
                  <a:lnTo>
                    <a:pt x="631" y="445"/>
                  </a:lnTo>
                  <a:lnTo>
                    <a:pt x="634" y="445"/>
                  </a:lnTo>
                  <a:lnTo>
                    <a:pt x="636" y="445"/>
                  </a:lnTo>
                  <a:lnTo>
                    <a:pt x="636" y="445"/>
                  </a:lnTo>
                  <a:lnTo>
                    <a:pt x="639" y="445"/>
                  </a:lnTo>
                  <a:lnTo>
                    <a:pt x="639" y="443"/>
                  </a:lnTo>
                  <a:lnTo>
                    <a:pt x="639" y="443"/>
                  </a:lnTo>
                  <a:lnTo>
                    <a:pt x="641" y="445"/>
                  </a:lnTo>
                  <a:lnTo>
                    <a:pt x="643" y="443"/>
                  </a:lnTo>
                  <a:lnTo>
                    <a:pt x="643" y="443"/>
                  </a:lnTo>
                  <a:lnTo>
                    <a:pt x="643" y="440"/>
                  </a:lnTo>
                  <a:lnTo>
                    <a:pt x="643" y="438"/>
                  </a:lnTo>
                  <a:lnTo>
                    <a:pt x="646" y="438"/>
                  </a:lnTo>
                  <a:lnTo>
                    <a:pt x="650" y="435"/>
                  </a:lnTo>
                  <a:lnTo>
                    <a:pt x="650" y="435"/>
                  </a:lnTo>
                  <a:lnTo>
                    <a:pt x="650" y="433"/>
                  </a:lnTo>
                  <a:lnTo>
                    <a:pt x="650" y="433"/>
                  </a:lnTo>
                  <a:lnTo>
                    <a:pt x="650" y="431"/>
                  </a:lnTo>
                  <a:lnTo>
                    <a:pt x="650" y="431"/>
                  </a:lnTo>
                  <a:lnTo>
                    <a:pt x="653" y="431"/>
                  </a:lnTo>
                  <a:lnTo>
                    <a:pt x="653" y="428"/>
                  </a:lnTo>
                  <a:lnTo>
                    <a:pt x="650" y="419"/>
                  </a:lnTo>
                  <a:lnTo>
                    <a:pt x="650" y="414"/>
                  </a:lnTo>
                  <a:lnTo>
                    <a:pt x="653" y="409"/>
                  </a:lnTo>
                  <a:lnTo>
                    <a:pt x="655" y="407"/>
                  </a:lnTo>
                  <a:lnTo>
                    <a:pt x="657" y="407"/>
                  </a:lnTo>
                  <a:lnTo>
                    <a:pt x="660" y="407"/>
                  </a:lnTo>
                  <a:lnTo>
                    <a:pt x="660" y="407"/>
                  </a:lnTo>
                  <a:lnTo>
                    <a:pt x="660" y="409"/>
                  </a:lnTo>
                  <a:lnTo>
                    <a:pt x="660" y="409"/>
                  </a:lnTo>
                  <a:lnTo>
                    <a:pt x="660" y="409"/>
                  </a:lnTo>
                  <a:lnTo>
                    <a:pt x="662" y="402"/>
                  </a:lnTo>
                  <a:lnTo>
                    <a:pt x="665" y="402"/>
                  </a:lnTo>
                  <a:lnTo>
                    <a:pt x="665" y="400"/>
                  </a:lnTo>
                  <a:lnTo>
                    <a:pt x="667" y="400"/>
                  </a:lnTo>
                  <a:lnTo>
                    <a:pt x="667" y="400"/>
                  </a:lnTo>
                  <a:lnTo>
                    <a:pt x="669" y="398"/>
                  </a:lnTo>
                  <a:lnTo>
                    <a:pt x="669" y="398"/>
                  </a:lnTo>
                  <a:lnTo>
                    <a:pt x="669" y="395"/>
                  </a:lnTo>
                  <a:lnTo>
                    <a:pt x="669" y="390"/>
                  </a:lnTo>
                  <a:lnTo>
                    <a:pt x="667" y="364"/>
                  </a:lnTo>
                  <a:lnTo>
                    <a:pt x="667" y="362"/>
                  </a:lnTo>
                  <a:lnTo>
                    <a:pt x="667" y="357"/>
                  </a:lnTo>
                  <a:lnTo>
                    <a:pt x="667" y="355"/>
                  </a:lnTo>
                  <a:lnTo>
                    <a:pt x="667" y="353"/>
                  </a:lnTo>
                  <a:lnTo>
                    <a:pt x="665" y="348"/>
                  </a:lnTo>
                  <a:lnTo>
                    <a:pt x="665" y="341"/>
                  </a:lnTo>
                  <a:lnTo>
                    <a:pt x="662" y="338"/>
                  </a:lnTo>
                  <a:lnTo>
                    <a:pt x="662" y="336"/>
                  </a:lnTo>
                  <a:lnTo>
                    <a:pt x="660" y="336"/>
                  </a:lnTo>
                  <a:lnTo>
                    <a:pt x="660" y="334"/>
                  </a:lnTo>
                  <a:lnTo>
                    <a:pt x="660" y="334"/>
                  </a:lnTo>
                  <a:lnTo>
                    <a:pt x="660" y="334"/>
                  </a:lnTo>
                  <a:lnTo>
                    <a:pt x="657" y="331"/>
                  </a:lnTo>
                  <a:lnTo>
                    <a:pt x="657" y="331"/>
                  </a:lnTo>
                  <a:lnTo>
                    <a:pt x="655" y="331"/>
                  </a:lnTo>
                  <a:lnTo>
                    <a:pt x="653" y="329"/>
                  </a:lnTo>
                  <a:lnTo>
                    <a:pt x="650" y="329"/>
                  </a:lnTo>
                  <a:lnTo>
                    <a:pt x="650" y="327"/>
                  </a:lnTo>
                  <a:lnTo>
                    <a:pt x="648" y="327"/>
                  </a:lnTo>
                  <a:lnTo>
                    <a:pt x="648" y="324"/>
                  </a:lnTo>
                  <a:lnTo>
                    <a:pt x="648" y="324"/>
                  </a:lnTo>
                  <a:lnTo>
                    <a:pt x="648" y="322"/>
                  </a:lnTo>
                  <a:lnTo>
                    <a:pt x="648" y="322"/>
                  </a:lnTo>
                  <a:lnTo>
                    <a:pt x="646" y="322"/>
                  </a:lnTo>
                  <a:lnTo>
                    <a:pt x="646" y="322"/>
                  </a:lnTo>
                  <a:lnTo>
                    <a:pt x="646" y="319"/>
                  </a:lnTo>
                  <a:lnTo>
                    <a:pt x="646" y="319"/>
                  </a:lnTo>
                  <a:lnTo>
                    <a:pt x="646" y="319"/>
                  </a:lnTo>
                  <a:lnTo>
                    <a:pt x="648" y="319"/>
                  </a:lnTo>
                  <a:lnTo>
                    <a:pt x="646" y="315"/>
                  </a:lnTo>
                  <a:lnTo>
                    <a:pt x="648" y="312"/>
                  </a:lnTo>
                  <a:lnTo>
                    <a:pt x="648" y="312"/>
                  </a:lnTo>
                  <a:lnTo>
                    <a:pt x="653" y="310"/>
                  </a:lnTo>
                  <a:lnTo>
                    <a:pt x="653" y="310"/>
                  </a:lnTo>
                  <a:lnTo>
                    <a:pt x="655" y="312"/>
                  </a:lnTo>
                  <a:lnTo>
                    <a:pt x="657" y="315"/>
                  </a:lnTo>
                  <a:lnTo>
                    <a:pt x="657" y="315"/>
                  </a:lnTo>
                  <a:lnTo>
                    <a:pt x="660" y="315"/>
                  </a:lnTo>
                  <a:lnTo>
                    <a:pt x="662" y="315"/>
                  </a:lnTo>
                  <a:lnTo>
                    <a:pt x="662" y="312"/>
                  </a:lnTo>
                  <a:lnTo>
                    <a:pt x="657" y="310"/>
                  </a:lnTo>
                  <a:lnTo>
                    <a:pt x="657" y="308"/>
                  </a:lnTo>
                  <a:lnTo>
                    <a:pt x="657" y="308"/>
                  </a:lnTo>
                  <a:lnTo>
                    <a:pt x="657" y="308"/>
                  </a:lnTo>
                  <a:lnTo>
                    <a:pt x="657" y="308"/>
                  </a:lnTo>
                  <a:lnTo>
                    <a:pt x="657" y="308"/>
                  </a:lnTo>
                  <a:lnTo>
                    <a:pt x="657" y="305"/>
                  </a:lnTo>
                  <a:lnTo>
                    <a:pt x="657" y="305"/>
                  </a:lnTo>
                  <a:lnTo>
                    <a:pt x="657" y="305"/>
                  </a:lnTo>
                  <a:lnTo>
                    <a:pt x="657" y="305"/>
                  </a:lnTo>
                  <a:lnTo>
                    <a:pt x="657" y="303"/>
                  </a:lnTo>
                  <a:lnTo>
                    <a:pt x="655" y="300"/>
                  </a:lnTo>
                  <a:lnTo>
                    <a:pt x="655" y="300"/>
                  </a:lnTo>
                  <a:lnTo>
                    <a:pt x="655" y="300"/>
                  </a:lnTo>
                  <a:lnTo>
                    <a:pt x="653" y="300"/>
                  </a:lnTo>
                  <a:lnTo>
                    <a:pt x="653" y="298"/>
                  </a:lnTo>
                  <a:lnTo>
                    <a:pt x="650" y="298"/>
                  </a:lnTo>
                  <a:lnTo>
                    <a:pt x="648" y="296"/>
                  </a:lnTo>
                  <a:lnTo>
                    <a:pt x="646" y="291"/>
                  </a:lnTo>
                  <a:lnTo>
                    <a:pt x="646" y="291"/>
                  </a:lnTo>
                  <a:lnTo>
                    <a:pt x="646" y="289"/>
                  </a:lnTo>
                  <a:lnTo>
                    <a:pt x="646" y="289"/>
                  </a:lnTo>
                  <a:lnTo>
                    <a:pt x="648" y="286"/>
                  </a:lnTo>
                  <a:lnTo>
                    <a:pt x="643" y="284"/>
                  </a:lnTo>
                  <a:lnTo>
                    <a:pt x="639" y="282"/>
                  </a:lnTo>
                  <a:lnTo>
                    <a:pt x="634" y="279"/>
                  </a:lnTo>
                  <a:lnTo>
                    <a:pt x="631" y="279"/>
                  </a:lnTo>
                  <a:lnTo>
                    <a:pt x="627" y="279"/>
                  </a:lnTo>
                  <a:lnTo>
                    <a:pt x="627" y="279"/>
                  </a:lnTo>
                  <a:lnTo>
                    <a:pt x="622" y="279"/>
                  </a:lnTo>
                  <a:lnTo>
                    <a:pt x="622" y="279"/>
                  </a:lnTo>
                  <a:lnTo>
                    <a:pt x="620" y="277"/>
                  </a:lnTo>
                  <a:lnTo>
                    <a:pt x="617" y="274"/>
                  </a:lnTo>
                  <a:lnTo>
                    <a:pt x="615" y="274"/>
                  </a:lnTo>
                  <a:lnTo>
                    <a:pt x="615" y="274"/>
                  </a:lnTo>
                  <a:lnTo>
                    <a:pt x="610" y="274"/>
                  </a:lnTo>
                  <a:lnTo>
                    <a:pt x="610" y="274"/>
                  </a:lnTo>
                  <a:lnTo>
                    <a:pt x="608" y="274"/>
                  </a:lnTo>
                  <a:lnTo>
                    <a:pt x="603" y="274"/>
                  </a:lnTo>
                  <a:lnTo>
                    <a:pt x="601" y="272"/>
                  </a:lnTo>
                  <a:lnTo>
                    <a:pt x="598" y="270"/>
                  </a:lnTo>
                  <a:lnTo>
                    <a:pt x="594" y="267"/>
                  </a:lnTo>
                  <a:lnTo>
                    <a:pt x="579" y="270"/>
                  </a:lnTo>
                  <a:lnTo>
                    <a:pt x="577" y="270"/>
                  </a:lnTo>
                  <a:lnTo>
                    <a:pt x="577" y="267"/>
                  </a:lnTo>
                  <a:lnTo>
                    <a:pt x="575" y="265"/>
                  </a:lnTo>
                  <a:lnTo>
                    <a:pt x="575" y="263"/>
                  </a:lnTo>
                  <a:lnTo>
                    <a:pt x="575" y="260"/>
                  </a:lnTo>
                  <a:lnTo>
                    <a:pt x="572" y="260"/>
                  </a:lnTo>
                  <a:lnTo>
                    <a:pt x="570" y="256"/>
                  </a:lnTo>
                  <a:lnTo>
                    <a:pt x="565" y="256"/>
                  </a:lnTo>
                  <a:lnTo>
                    <a:pt x="561" y="253"/>
                  </a:lnTo>
                  <a:lnTo>
                    <a:pt x="558" y="253"/>
                  </a:lnTo>
                  <a:lnTo>
                    <a:pt x="553" y="253"/>
                  </a:lnTo>
                  <a:lnTo>
                    <a:pt x="544" y="253"/>
                  </a:lnTo>
                  <a:lnTo>
                    <a:pt x="542" y="253"/>
                  </a:lnTo>
                  <a:lnTo>
                    <a:pt x="532" y="248"/>
                  </a:lnTo>
                  <a:lnTo>
                    <a:pt x="520" y="244"/>
                  </a:lnTo>
                  <a:lnTo>
                    <a:pt x="518" y="241"/>
                  </a:lnTo>
                  <a:lnTo>
                    <a:pt x="516" y="241"/>
                  </a:lnTo>
                  <a:lnTo>
                    <a:pt x="513" y="244"/>
                  </a:lnTo>
                  <a:lnTo>
                    <a:pt x="513" y="244"/>
                  </a:lnTo>
                  <a:lnTo>
                    <a:pt x="513" y="246"/>
                  </a:lnTo>
                  <a:lnTo>
                    <a:pt x="511" y="246"/>
                  </a:lnTo>
                  <a:lnTo>
                    <a:pt x="511" y="248"/>
                  </a:lnTo>
                  <a:lnTo>
                    <a:pt x="499" y="248"/>
                  </a:lnTo>
                  <a:lnTo>
                    <a:pt x="494" y="248"/>
                  </a:lnTo>
                  <a:lnTo>
                    <a:pt x="494" y="248"/>
                  </a:lnTo>
                  <a:lnTo>
                    <a:pt x="497" y="248"/>
                  </a:lnTo>
                  <a:lnTo>
                    <a:pt x="499" y="253"/>
                  </a:lnTo>
                  <a:lnTo>
                    <a:pt x="499" y="253"/>
                  </a:lnTo>
                  <a:lnTo>
                    <a:pt x="499" y="253"/>
                  </a:lnTo>
                  <a:lnTo>
                    <a:pt x="497" y="260"/>
                  </a:lnTo>
                  <a:lnTo>
                    <a:pt x="492" y="265"/>
                  </a:lnTo>
                  <a:lnTo>
                    <a:pt x="490" y="267"/>
                  </a:lnTo>
                  <a:lnTo>
                    <a:pt x="487" y="270"/>
                  </a:lnTo>
                  <a:lnTo>
                    <a:pt x="487" y="274"/>
                  </a:lnTo>
                  <a:lnTo>
                    <a:pt x="490" y="279"/>
                  </a:lnTo>
                  <a:lnTo>
                    <a:pt x="492" y="284"/>
                  </a:lnTo>
                  <a:lnTo>
                    <a:pt x="492" y="286"/>
                  </a:lnTo>
                  <a:lnTo>
                    <a:pt x="497" y="289"/>
                  </a:lnTo>
                  <a:lnTo>
                    <a:pt x="497" y="289"/>
                  </a:lnTo>
                  <a:lnTo>
                    <a:pt x="506" y="289"/>
                  </a:lnTo>
                  <a:lnTo>
                    <a:pt x="508" y="289"/>
                  </a:lnTo>
                  <a:lnTo>
                    <a:pt x="506" y="293"/>
                  </a:lnTo>
                  <a:lnTo>
                    <a:pt x="501" y="296"/>
                  </a:lnTo>
                  <a:lnTo>
                    <a:pt x="497" y="296"/>
                  </a:lnTo>
                  <a:lnTo>
                    <a:pt x="490" y="296"/>
                  </a:lnTo>
                  <a:lnTo>
                    <a:pt x="485" y="298"/>
                  </a:lnTo>
                  <a:lnTo>
                    <a:pt x="471" y="308"/>
                  </a:lnTo>
                  <a:lnTo>
                    <a:pt x="468" y="310"/>
                  </a:lnTo>
                  <a:lnTo>
                    <a:pt x="468" y="315"/>
                  </a:lnTo>
                  <a:lnTo>
                    <a:pt x="468" y="319"/>
                  </a:lnTo>
                  <a:lnTo>
                    <a:pt x="471" y="334"/>
                  </a:lnTo>
                  <a:lnTo>
                    <a:pt x="471" y="345"/>
                  </a:lnTo>
                  <a:lnTo>
                    <a:pt x="471" y="355"/>
                  </a:lnTo>
                  <a:lnTo>
                    <a:pt x="466" y="364"/>
                  </a:lnTo>
                  <a:lnTo>
                    <a:pt x="461" y="374"/>
                  </a:lnTo>
                  <a:lnTo>
                    <a:pt x="461" y="376"/>
                  </a:lnTo>
                  <a:lnTo>
                    <a:pt x="461" y="376"/>
                  </a:lnTo>
                  <a:lnTo>
                    <a:pt x="459" y="376"/>
                  </a:lnTo>
                  <a:lnTo>
                    <a:pt x="459" y="374"/>
                  </a:lnTo>
                  <a:lnTo>
                    <a:pt x="459" y="374"/>
                  </a:lnTo>
                  <a:lnTo>
                    <a:pt x="459" y="372"/>
                  </a:lnTo>
                  <a:lnTo>
                    <a:pt x="459" y="369"/>
                  </a:lnTo>
                  <a:lnTo>
                    <a:pt x="459" y="367"/>
                  </a:lnTo>
                  <a:lnTo>
                    <a:pt x="459" y="367"/>
                  </a:lnTo>
                  <a:lnTo>
                    <a:pt x="461" y="364"/>
                  </a:lnTo>
                  <a:lnTo>
                    <a:pt x="464" y="362"/>
                  </a:lnTo>
                  <a:lnTo>
                    <a:pt x="464" y="360"/>
                  </a:lnTo>
                  <a:lnTo>
                    <a:pt x="464" y="357"/>
                  </a:lnTo>
                  <a:lnTo>
                    <a:pt x="464" y="353"/>
                  </a:lnTo>
                  <a:lnTo>
                    <a:pt x="464" y="353"/>
                  </a:lnTo>
                  <a:lnTo>
                    <a:pt x="464" y="350"/>
                  </a:lnTo>
                  <a:lnTo>
                    <a:pt x="464" y="350"/>
                  </a:lnTo>
                  <a:lnTo>
                    <a:pt x="464" y="348"/>
                  </a:lnTo>
                  <a:lnTo>
                    <a:pt x="461" y="348"/>
                  </a:lnTo>
                  <a:lnTo>
                    <a:pt x="461" y="348"/>
                  </a:lnTo>
                  <a:lnTo>
                    <a:pt x="459" y="348"/>
                  </a:lnTo>
                  <a:lnTo>
                    <a:pt x="459" y="348"/>
                  </a:lnTo>
                  <a:lnTo>
                    <a:pt x="459" y="350"/>
                  </a:lnTo>
                  <a:lnTo>
                    <a:pt x="459" y="355"/>
                  </a:lnTo>
                  <a:lnTo>
                    <a:pt x="459" y="355"/>
                  </a:lnTo>
                  <a:lnTo>
                    <a:pt x="459" y="357"/>
                  </a:lnTo>
                  <a:lnTo>
                    <a:pt x="456" y="360"/>
                  </a:lnTo>
                  <a:lnTo>
                    <a:pt x="456" y="360"/>
                  </a:lnTo>
                  <a:lnTo>
                    <a:pt x="459" y="360"/>
                  </a:lnTo>
                  <a:lnTo>
                    <a:pt x="459" y="360"/>
                  </a:lnTo>
                  <a:lnTo>
                    <a:pt x="456" y="362"/>
                  </a:lnTo>
                  <a:lnTo>
                    <a:pt x="456" y="364"/>
                  </a:lnTo>
                  <a:lnTo>
                    <a:pt x="456" y="367"/>
                  </a:lnTo>
                  <a:lnTo>
                    <a:pt x="456" y="369"/>
                  </a:lnTo>
                  <a:lnTo>
                    <a:pt x="456" y="372"/>
                  </a:lnTo>
                  <a:lnTo>
                    <a:pt x="456" y="374"/>
                  </a:lnTo>
                  <a:lnTo>
                    <a:pt x="454" y="374"/>
                  </a:lnTo>
                  <a:lnTo>
                    <a:pt x="454" y="374"/>
                  </a:lnTo>
                  <a:lnTo>
                    <a:pt x="452" y="372"/>
                  </a:lnTo>
                  <a:lnTo>
                    <a:pt x="449" y="369"/>
                  </a:lnTo>
                  <a:lnTo>
                    <a:pt x="449" y="367"/>
                  </a:lnTo>
                  <a:lnTo>
                    <a:pt x="449" y="362"/>
                  </a:lnTo>
                  <a:lnTo>
                    <a:pt x="452" y="355"/>
                  </a:lnTo>
                  <a:lnTo>
                    <a:pt x="452" y="353"/>
                  </a:lnTo>
                  <a:lnTo>
                    <a:pt x="452" y="350"/>
                  </a:lnTo>
                  <a:lnTo>
                    <a:pt x="452" y="350"/>
                  </a:lnTo>
                  <a:lnTo>
                    <a:pt x="452" y="350"/>
                  </a:lnTo>
                  <a:lnTo>
                    <a:pt x="449" y="350"/>
                  </a:lnTo>
                  <a:lnTo>
                    <a:pt x="449" y="348"/>
                  </a:lnTo>
                  <a:lnTo>
                    <a:pt x="449" y="345"/>
                  </a:lnTo>
                  <a:lnTo>
                    <a:pt x="452" y="343"/>
                  </a:lnTo>
                  <a:lnTo>
                    <a:pt x="454" y="341"/>
                  </a:lnTo>
                  <a:lnTo>
                    <a:pt x="454" y="341"/>
                  </a:lnTo>
                  <a:lnTo>
                    <a:pt x="452" y="338"/>
                  </a:lnTo>
                  <a:lnTo>
                    <a:pt x="449" y="334"/>
                  </a:lnTo>
                  <a:lnTo>
                    <a:pt x="449" y="331"/>
                  </a:lnTo>
                  <a:lnTo>
                    <a:pt x="452" y="329"/>
                  </a:lnTo>
                  <a:lnTo>
                    <a:pt x="452" y="329"/>
                  </a:lnTo>
                  <a:lnTo>
                    <a:pt x="454" y="329"/>
                  </a:lnTo>
                  <a:lnTo>
                    <a:pt x="454" y="327"/>
                  </a:lnTo>
                  <a:lnTo>
                    <a:pt x="454" y="324"/>
                  </a:lnTo>
                  <a:lnTo>
                    <a:pt x="454" y="322"/>
                  </a:lnTo>
                  <a:lnTo>
                    <a:pt x="452" y="322"/>
                  </a:lnTo>
                  <a:lnTo>
                    <a:pt x="449" y="324"/>
                  </a:lnTo>
                  <a:lnTo>
                    <a:pt x="449" y="324"/>
                  </a:lnTo>
                  <a:lnTo>
                    <a:pt x="447" y="324"/>
                  </a:lnTo>
                  <a:lnTo>
                    <a:pt x="447" y="327"/>
                  </a:lnTo>
                  <a:lnTo>
                    <a:pt x="447" y="327"/>
                  </a:lnTo>
                  <a:lnTo>
                    <a:pt x="442" y="336"/>
                  </a:lnTo>
                  <a:lnTo>
                    <a:pt x="442" y="338"/>
                  </a:lnTo>
                  <a:lnTo>
                    <a:pt x="438" y="341"/>
                  </a:lnTo>
                  <a:lnTo>
                    <a:pt x="438" y="343"/>
                  </a:lnTo>
                  <a:lnTo>
                    <a:pt x="438" y="345"/>
                  </a:lnTo>
                  <a:lnTo>
                    <a:pt x="433" y="355"/>
                  </a:lnTo>
                  <a:lnTo>
                    <a:pt x="433" y="357"/>
                  </a:lnTo>
                  <a:lnTo>
                    <a:pt x="430" y="357"/>
                  </a:lnTo>
                  <a:lnTo>
                    <a:pt x="430" y="357"/>
                  </a:lnTo>
                  <a:lnTo>
                    <a:pt x="426" y="355"/>
                  </a:lnTo>
                  <a:lnTo>
                    <a:pt x="426" y="355"/>
                  </a:lnTo>
                  <a:lnTo>
                    <a:pt x="423" y="355"/>
                  </a:lnTo>
                  <a:lnTo>
                    <a:pt x="423" y="355"/>
                  </a:lnTo>
                  <a:lnTo>
                    <a:pt x="423" y="355"/>
                  </a:lnTo>
                  <a:lnTo>
                    <a:pt x="421" y="355"/>
                  </a:lnTo>
                  <a:lnTo>
                    <a:pt x="421" y="355"/>
                  </a:lnTo>
                  <a:lnTo>
                    <a:pt x="421" y="355"/>
                  </a:lnTo>
                  <a:lnTo>
                    <a:pt x="421" y="357"/>
                  </a:lnTo>
                  <a:lnTo>
                    <a:pt x="419" y="362"/>
                  </a:lnTo>
                  <a:lnTo>
                    <a:pt x="419" y="364"/>
                  </a:lnTo>
                  <a:lnTo>
                    <a:pt x="416" y="364"/>
                  </a:lnTo>
                  <a:lnTo>
                    <a:pt x="416" y="362"/>
                  </a:lnTo>
                  <a:lnTo>
                    <a:pt x="416" y="362"/>
                  </a:lnTo>
                  <a:lnTo>
                    <a:pt x="414" y="362"/>
                  </a:lnTo>
                  <a:lnTo>
                    <a:pt x="411" y="362"/>
                  </a:lnTo>
                  <a:lnTo>
                    <a:pt x="411" y="364"/>
                  </a:lnTo>
                  <a:lnTo>
                    <a:pt x="411" y="364"/>
                  </a:lnTo>
                  <a:lnTo>
                    <a:pt x="411" y="369"/>
                  </a:lnTo>
                  <a:lnTo>
                    <a:pt x="411" y="381"/>
                  </a:lnTo>
                  <a:lnTo>
                    <a:pt x="411" y="381"/>
                  </a:lnTo>
                  <a:lnTo>
                    <a:pt x="411" y="383"/>
                  </a:lnTo>
                  <a:lnTo>
                    <a:pt x="411" y="386"/>
                  </a:lnTo>
                  <a:lnTo>
                    <a:pt x="409" y="386"/>
                  </a:lnTo>
                  <a:lnTo>
                    <a:pt x="409" y="386"/>
                  </a:lnTo>
                  <a:lnTo>
                    <a:pt x="407" y="386"/>
                  </a:lnTo>
                  <a:lnTo>
                    <a:pt x="407" y="386"/>
                  </a:lnTo>
                  <a:lnTo>
                    <a:pt x="404" y="386"/>
                  </a:lnTo>
                  <a:lnTo>
                    <a:pt x="404" y="386"/>
                  </a:lnTo>
                  <a:lnTo>
                    <a:pt x="402" y="386"/>
                  </a:lnTo>
                  <a:lnTo>
                    <a:pt x="400" y="388"/>
                  </a:lnTo>
                  <a:lnTo>
                    <a:pt x="397" y="390"/>
                  </a:lnTo>
                  <a:lnTo>
                    <a:pt x="397" y="393"/>
                  </a:lnTo>
                  <a:lnTo>
                    <a:pt x="397" y="398"/>
                  </a:lnTo>
                  <a:lnTo>
                    <a:pt x="400" y="400"/>
                  </a:lnTo>
                  <a:lnTo>
                    <a:pt x="402" y="402"/>
                  </a:lnTo>
                  <a:lnTo>
                    <a:pt x="402" y="405"/>
                  </a:lnTo>
                  <a:lnTo>
                    <a:pt x="400" y="414"/>
                  </a:lnTo>
                  <a:lnTo>
                    <a:pt x="400" y="414"/>
                  </a:lnTo>
                  <a:lnTo>
                    <a:pt x="400" y="416"/>
                  </a:lnTo>
                  <a:lnTo>
                    <a:pt x="400" y="421"/>
                  </a:lnTo>
                  <a:lnTo>
                    <a:pt x="400" y="421"/>
                  </a:lnTo>
                  <a:lnTo>
                    <a:pt x="402" y="426"/>
                  </a:lnTo>
                  <a:lnTo>
                    <a:pt x="402" y="431"/>
                  </a:lnTo>
                  <a:lnTo>
                    <a:pt x="400" y="435"/>
                  </a:lnTo>
                  <a:lnTo>
                    <a:pt x="397" y="445"/>
                  </a:lnTo>
                  <a:lnTo>
                    <a:pt x="393" y="454"/>
                  </a:lnTo>
                  <a:lnTo>
                    <a:pt x="393" y="459"/>
                  </a:lnTo>
                  <a:lnTo>
                    <a:pt x="385" y="466"/>
                  </a:lnTo>
                  <a:lnTo>
                    <a:pt x="383" y="469"/>
                  </a:lnTo>
                  <a:lnTo>
                    <a:pt x="383" y="473"/>
                  </a:lnTo>
                  <a:lnTo>
                    <a:pt x="385" y="476"/>
                  </a:lnTo>
                  <a:lnTo>
                    <a:pt x="388" y="478"/>
                  </a:lnTo>
                  <a:lnTo>
                    <a:pt x="388" y="480"/>
                  </a:lnTo>
                  <a:lnTo>
                    <a:pt x="390" y="483"/>
                  </a:lnTo>
                  <a:lnTo>
                    <a:pt x="390" y="483"/>
                  </a:lnTo>
                  <a:lnTo>
                    <a:pt x="390" y="487"/>
                  </a:lnTo>
                  <a:lnTo>
                    <a:pt x="390" y="487"/>
                  </a:lnTo>
                  <a:lnTo>
                    <a:pt x="393" y="490"/>
                  </a:lnTo>
                  <a:lnTo>
                    <a:pt x="395" y="499"/>
                  </a:lnTo>
                  <a:lnTo>
                    <a:pt x="395" y="504"/>
                  </a:lnTo>
                  <a:lnTo>
                    <a:pt x="393" y="509"/>
                  </a:lnTo>
                  <a:lnTo>
                    <a:pt x="388" y="516"/>
                  </a:lnTo>
                  <a:lnTo>
                    <a:pt x="388" y="521"/>
                  </a:lnTo>
                  <a:lnTo>
                    <a:pt x="388" y="525"/>
                  </a:lnTo>
                  <a:lnTo>
                    <a:pt x="388" y="528"/>
                  </a:lnTo>
                  <a:lnTo>
                    <a:pt x="390" y="530"/>
                  </a:lnTo>
                  <a:lnTo>
                    <a:pt x="393" y="535"/>
                  </a:lnTo>
                  <a:lnTo>
                    <a:pt x="409" y="568"/>
                  </a:lnTo>
                  <a:lnTo>
                    <a:pt x="411" y="568"/>
                  </a:lnTo>
                  <a:lnTo>
                    <a:pt x="414" y="568"/>
                  </a:lnTo>
                  <a:lnTo>
                    <a:pt x="419" y="563"/>
                  </a:lnTo>
                  <a:lnTo>
                    <a:pt x="419" y="566"/>
                  </a:lnTo>
                  <a:lnTo>
                    <a:pt x="419" y="568"/>
                  </a:lnTo>
                  <a:lnTo>
                    <a:pt x="416" y="570"/>
                  </a:lnTo>
                  <a:lnTo>
                    <a:pt x="414" y="570"/>
                  </a:lnTo>
                  <a:lnTo>
                    <a:pt x="414" y="570"/>
                  </a:lnTo>
                  <a:lnTo>
                    <a:pt x="414" y="573"/>
                  </a:lnTo>
                  <a:lnTo>
                    <a:pt x="421" y="585"/>
                  </a:lnTo>
                  <a:lnTo>
                    <a:pt x="421" y="589"/>
                  </a:lnTo>
                  <a:lnTo>
                    <a:pt x="423" y="592"/>
                  </a:lnTo>
                  <a:lnTo>
                    <a:pt x="426" y="594"/>
                  </a:lnTo>
                  <a:lnTo>
                    <a:pt x="426" y="596"/>
                  </a:lnTo>
                  <a:lnTo>
                    <a:pt x="426" y="596"/>
                  </a:lnTo>
                  <a:lnTo>
                    <a:pt x="426" y="596"/>
                  </a:lnTo>
                  <a:lnTo>
                    <a:pt x="426" y="596"/>
                  </a:lnTo>
                  <a:lnTo>
                    <a:pt x="426" y="596"/>
                  </a:lnTo>
                  <a:lnTo>
                    <a:pt x="426" y="596"/>
                  </a:lnTo>
                  <a:lnTo>
                    <a:pt x="426" y="596"/>
                  </a:lnTo>
                  <a:lnTo>
                    <a:pt x="426" y="596"/>
                  </a:lnTo>
                  <a:lnTo>
                    <a:pt x="426" y="599"/>
                  </a:lnTo>
                  <a:lnTo>
                    <a:pt x="428" y="601"/>
                  </a:lnTo>
                  <a:lnTo>
                    <a:pt x="430" y="632"/>
                  </a:lnTo>
                  <a:lnTo>
                    <a:pt x="430" y="660"/>
                  </a:lnTo>
                  <a:lnTo>
                    <a:pt x="428" y="670"/>
                  </a:lnTo>
                  <a:lnTo>
                    <a:pt x="423" y="689"/>
                  </a:lnTo>
                  <a:lnTo>
                    <a:pt x="414" y="705"/>
                  </a:lnTo>
                  <a:lnTo>
                    <a:pt x="407" y="729"/>
                  </a:lnTo>
                  <a:lnTo>
                    <a:pt x="402" y="738"/>
                  </a:lnTo>
                  <a:lnTo>
                    <a:pt x="397" y="745"/>
                  </a:lnTo>
                  <a:lnTo>
                    <a:pt x="393" y="748"/>
                  </a:lnTo>
                  <a:lnTo>
                    <a:pt x="390" y="750"/>
                  </a:lnTo>
                  <a:lnTo>
                    <a:pt x="390" y="753"/>
                  </a:lnTo>
                  <a:lnTo>
                    <a:pt x="388" y="755"/>
                  </a:lnTo>
                  <a:lnTo>
                    <a:pt x="390" y="755"/>
                  </a:lnTo>
                  <a:lnTo>
                    <a:pt x="397" y="753"/>
                  </a:lnTo>
                  <a:lnTo>
                    <a:pt x="404" y="753"/>
                  </a:lnTo>
                  <a:lnTo>
                    <a:pt x="411" y="750"/>
                  </a:lnTo>
                  <a:lnTo>
                    <a:pt x="419" y="750"/>
                  </a:lnTo>
                  <a:lnTo>
                    <a:pt x="426" y="750"/>
                  </a:lnTo>
                  <a:lnTo>
                    <a:pt x="440" y="748"/>
                  </a:lnTo>
                  <a:lnTo>
                    <a:pt x="447" y="748"/>
                  </a:lnTo>
                  <a:lnTo>
                    <a:pt x="456" y="745"/>
                  </a:lnTo>
                  <a:lnTo>
                    <a:pt x="464" y="745"/>
                  </a:lnTo>
                  <a:lnTo>
                    <a:pt x="471" y="743"/>
                  </a:lnTo>
                  <a:lnTo>
                    <a:pt x="485" y="743"/>
                  </a:lnTo>
                  <a:lnTo>
                    <a:pt x="492" y="741"/>
                  </a:lnTo>
                  <a:lnTo>
                    <a:pt x="499" y="741"/>
                  </a:lnTo>
                  <a:lnTo>
                    <a:pt x="506" y="738"/>
                  </a:lnTo>
                  <a:lnTo>
                    <a:pt x="513" y="738"/>
                  </a:lnTo>
                  <a:lnTo>
                    <a:pt x="520" y="738"/>
                  </a:lnTo>
                  <a:lnTo>
                    <a:pt x="527" y="736"/>
                  </a:lnTo>
                  <a:lnTo>
                    <a:pt x="534" y="736"/>
                  </a:lnTo>
                  <a:lnTo>
                    <a:pt x="544" y="734"/>
                  </a:lnTo>
                  <a:lnTo>
                    <a:pt x="551" y="734"/>
                  </a:lnTo>
                  <a:lnTo>
                    <a:pt x="558" y="734"/>
                  </a:lnTo>
                  <a:lnTo>
                    <a:pt x="565" y="731"/>
                  </a:lnTo>
                  <a:lnTo>
                    <a:pt x="572" y="731"/>
                  </a:lnTo>
                  <a:lnTo>
                    <a:pt x="579" y="729"/>
                  </a:lnTo>
                  <a:lnTo>
                    <a:pt x="579" y="736"/>
                  </a:lnTo>
                  <a:lnTo>
                    <a:pt x="589" y="736"/>
                  </a:lnTo>
                  <a:lnTo>
                    <a:pt x="596" y="734"/>
                  </a:lnTo>
                  <a:lnTo>
                    <a:pt x="603" y="734"/>
                  </a:lnTo>
                  <a:lnTo>
                    <a:pt x="613" y="731"/>
                  </a:lnTo>
                  <a:lnTo>
                    <a:pt x="620" y="729"/>
                  </a:lnTo>
                  <a:lnTo>
                    <a:pt x="627" y="729"/>
                  </a:lnTo>
                  <a:lnTo>
                    <a:pt x="634" y="727"/>
                  </a:lnTo>
                  <a:lnTo>
                    <a:pt x="643" y="727"/>
                  </a:lnTo>
                  <a:lnTo>
                    <a:pt x="650" y="724"/>
                  </a:lnTo>
                  <a:lnTo>
                    <a:pt x="657" y="722"/>
                  </a:lnTo>
                  <a:lnTo>
                    <a:pt x="667" y="722"/>
                  </a:lnTo>
                  <a:lnTo>
                    <a:pt x="674" y="719"/>
                  </a:lnTo>
                  <a:lnTo>
                    <a:pt x="681" y="719"/>
                  </a:lnTo>
                  <a:lnTo>
                    <a:pt x="688" y="717"/>
                  </a:lnTo>
                  <a:lnTo>
                    <a:pt x="698" y="715"/>
                  </a:lnTo>
                  <a:lnTo>
                    <a:pt x="705" y="715"/>
                  </a:lnTo>
                  <a:lnTo>
                    <a:pt x="705" y="712"/>
                  </a:lnTo>
                  <a:lnTo>
                    <a:pt x="705" y="712"/>
                  </a:lnTo>
                  <a:lnTo>
                    <a:pt x="705" y="710"/>
                  </a:lnTo>
                  <a:lnTo>
                    <a:pt x="707" y="710"/>
                  </a:lnTo>
                  <a:lnTo>
                    <a:pt x="707" y="710"/>
                  </a:lnTo>
                  <a:lnTo>
                    <a:pt x="707" y="710"/>
                  </a:lnTo>
                  <a:lnTo>
                    <a:pt x="707" y="708"/>
                  </a:lnTo>
                  <a:lnTo>
                    <a:pt x="707" y="705"/>
                  </a:lnTo>
                  <a:lnTo>
                    <a:pt x="707" y="703"/>
                  </a:lnTo>
                  <a:lnTo>
                    <a:pt x="712" y="696"/>
                  </a:lnTo>
                  <a:lnTo>
                    <a:pt x="712" y="693"/>
                  </a:lnTo>
                  <a:lnTo>
                    <a:pt x="714" y="693"/>
                  </a:lnTo>
                  <a:lnTo>
                    <a:pt x="714" y="691"/>
                  </a:lnTo>
                  <a:lnTo>
                    <a:pt x="717" y="689"/>
                  </a:lnTo>
                  <a:lnTo>
                    <a:pt x="717" y="686"/>
                  </a:lnTo>
                  <a:lnTo>
                    <a:pt x="721" y="686"/>
                  </a:lnTo>
                  <a:lnTo>
                    <a:pt x="721" y="686"/>
                  </a:lnTo>
                  <a:lnTo>
                    <a:pt x="721" y="684"/>
                  </a:lnTo>
                  <a:lnTo>
                    <a:pt x="719" y="682"/>
                  </a:lnTo>
                  <a:lnTo>
                    <a:pt x="719" y="682"/>
                  </a:lnTo>
                  <a:lnTo>
                    <a:pt x="721" y="682"/>
                  </a:lnTo>
                  <a:lnTo>
                    <a:pt x="724" y="679"/>
                  </a:lnTo>
                  <a:lnTo>
                    <a:pt x="724" y="674"/>
                  </a:lnTo>
                  <a:lnTo>
                    <a:pt x="724" y="674"/>
                  </a:lnTo>
                  <a:lnTo>
                    <a:pt x="726" y="674"/>
                  </a:lnTo>
                  <a:lnTo>
                    <a:pt x="726" y="677"/>
                  </a:lnTo>
                  <a:lnTo>
                    <a:pt x="726" y="674"/>
                  </a:lnTo>
                  <a:lnTo>
                    <a:pt x="726" y="674"/>
                  </a:lnTo>
                  <a:lnTo>
                    <a:pt x="726" y="672"/>
                  </a:lnTo>
                  <a:lnTo>
                    <a:pt x="724" y="672"/>
                  </a:lnTo>
                  <a:lnTo>
                    <a:pt x="724" y="672"/>
                  </a:lnTo>
                  <a:lnTo>
                    <a:pt x="724" y="670"/>
                  </a:lnTo>
                  <a:lnTo>
                    <a:pt x="724" y="670"/>
                  </a:lnTo>
                  <a:lnTo>
                    <a:pt x="724" y="667"/>
                  </a:lnTo>
                  <a:lnTo>
                    <a:pt x="724" y="667"/>
                  </a:lnTo>
                  <a:lnTo>
                    <a:pt x="724" y="665"/>
                  </a:lnTo>
                  <a:lnTo>
                    <a:pt x="724" y="665"/>
                  </a:lnTo>
                  <a:lnTo>
                    <a:pt x="724" y="663"/>
                  </a:lnTo>
                  <a:lnTo>
                    <a:pt x="726" y="648"/>
                  </a:lnTo>
                  <a:lnTo>
                    <a:pt x="726" y="646"/>
                  </a:lnTo>
                  <a:lnTo>
                    <a:pt x="731" y="639"/>
                  </a:lnTo>
                  <a:lnTo>
                    <a:pt x="731" y="637"/>
                  </a:lnTo>
                  <a:lnTo>
                    <a:pt x="733" y="634"/>
                  </a:lnTo>
                  <a:lnTo>
                    <a:pt x="738" y="632"/>
                  </a:lnTo>
                  <a:lnTo>
                    <a:pt x="740" y="632"/>
                  </a:lnTo>
                  <a:lnTo>
                    <a:pt x="743" y="629"/>
                  </a:lnTo>
                  <a:lnTo>
                    <a:pt x="743" y="629"/>
                  </a:lnTo>
                  <a:lnTo>
                    <a:pt x="745" y="627"/>
                  </a:lnTo>
                  <a:lnTo>
                    <a:pt x="745" y="625"/>
                  </a:lnTo>
                  <a:lnTo>
                    <a:pt x="747" y="622"/>
                  </a:lnTo>
                  <a:lnTo>
                    <a:pt x="747" y="622"/>
                  </a:lnTo>
                  <a:lnTo>
                    <a:pt x="747" y="620"/>
                  </a:lnTo>
                  <a:lnTo>
                    <a:pt x="747" y="618"/>
                  </a:lnTo>
                  <a:lnTo>
                    <a:pt x="747" y="618"/>
                  </a:lnTo>
                  <a:lnTo>
                    <a:pt x="745" y="615"/>
                  </a:lnTo>
                  <a:lnTo>
                    <a:pt x="745" y="613"/>
                  </a:lnTo>
                  <a:lnTo>
                    <a:pt x="745" y="611"/>
                  </a:lnTo>
                  <a:lnTo>
                    <a:pt x="745" y="608"/>
                  </a:lnTo>
                  <a:lnTo>
                    <a:pt x="745" y="606"/>
                  </a:lnTo>
                  <a:lnTo>
                    <a:pt x="747" y="606"/>
                  </a:lnTo>
                  <a:lnTo>
                    <a:pt x="750" y="603"/>
                  </a:lnTo>
                  <a:lnTo>
                    <a:pt x="752" y="603"/>
                  </a:lnTo>
                  <a:lnTo>
                    <a:pt x="752" y="601"/>
                  </a:lnTo>
                  <a:lnTo>
                    <a:pt x="752" y="601"/>
                  </a:lnTo>
                  <a:lnTo>
                    <a:pt x="752" y="599"/>
                  </a:lnTo>
                  <a:lnTo>
                    <a:pt x="750" y="599"/>
                  </a:lnTo>
                  <a:lnTo>
                    <a:pt x="750" y="596"/>
                  </a:lnTo>
                  <a:lnTo>
                    <a:pt x="747" y="594"/>
                  </a:lnTo>
                  <a:lnTo>
                    <a:pt x="750" y="592"/>
                  </a:lnTo>
                  <a:lnTo>
                    <a:pt x="752" y="592"/>
                  </a:lnTo>
                  <a:lnTo>
                    <a:pt x="754" y="589"/>
                  </a:lnTo>
                  <a:lnTo>
                    <a:pt x="754" y="589"/>
                  </a:lnTo>
                  <a:lnTo>
                    <a:pt x="757" y="587"/>
                  </a:lnTo>
                  <a:lnTo>
                    <a:pt x="759" y="587"/>
                  </a:lnTo>
                  <a:lnTo>
                    <a:pt x="764" y="589"/>
                  </a:lnTo>
                  <a:lnTo>
                    <a:pt x="764" y="587"/>
                  </a:lnTo>
                  <a:lnTo>
                    <a:pt x="764" y="589"/>
                  </a:lnTo>
                  <a:lnTo>
                    <a:pt x="764" y="592"/>
                  </a:lnTo>
                  <a:lnTo>
                    <a:pt x="764" y="594"/>
                  </a:lnTo>
                  <a:lnTo>
                    <a:pt x="764" y="594"/>
                  </a:lnTo>
                  <a:lnTo>
                    <a:pt x="766" y="594"/>
                  </a:lnTo>
                  <a:lnTo>
                    <a:pt x="766" y="596"/>
                  </a:lnTo>
                  <a:lnTo>
                    <a:pt x="766" y="599"/>
                  </a:lnTo>
                  <a:lnTo>
                    <a:pt x="769" y="599"/>
                  </a:lnTo>
                  <a:lnTo>
                    <a:pt x="769" y="599"/>
                  </a:lnTo>
                  <a:lnTo>
                    <a:pt x="766" y="601"/>
                  </a:lnTo>
                  <a:lnTo>
                    <a:pt x="766" y="603"/>
                  </a:lnTo>
                  <a:lnTo>
                    <a:pt x="766" y="603"/>
                  </a:lnTo>
                  <a:lnTo>
                    <a:pt x="769" y="601"/>
                  </a:lnTo>
                  <a:lnTo>
                    <a:pt x="771" y="601"/>
                  </a:lnTo>
                  <a:lnTo>
                    <a:pt x="773" y="599"/>
                  </a:lnTo>
                  <a:lnTo>
                    <a:pt x="776" y="594"/>
                  </a:lnTo>
                  <a:lnTo>
                    <a:pt x="776" y="589"/>
                  </a:lnTo>
                  <a:lnTo>
                    <a:pt x="778" y="582"/>
                  </a:lnTo>
                  <a:lnTo>
                    <a:pt x="778" y="575"/>
                  </a:lnTo>
                  <a:lnTo>
                    <a:pt x="778" y="573"/>
                  </a:lnTo>
                  <a:lnTo>
                    <a:pt x="778" y="573"/>
                  </a:lnTo>
                  <a:lnTo>
                    <a:pt x="778" y="570"/>
                  </a:lnTo>
                  <a:lnTo>
                    <a:pt x="776" y="570"/>
                  </a:lnTo>
                  <a:lnTo>
                    <a:pt x="776" y="568"/>
                  </a:lnTo>
                  <a:lnTo>
                    <a:pt x="776" y="563"/>
                  </a:lnTo>
                  <a:lnTo>
                    <a:pt x="776" y="561"/>
                  </a:lnTo>
                  <a:lnTo>
                    <a:pt x="776" y="556"/>
                  </a:lnTo>
                  <a:lnTo>
                    <a:pt x="778" y="551"/>
                  </a:lnTo>
                  <a:close/>
                  <a:moveTo>
                    <a:pt x="454" y="251"/>
                  </a:moveTo>
                  <a:lnTo>
                    <a:pt x="454" y="251"/>
                  </a:lnTo>
                  <a:lnTo>
                    <a:pt x="454" y="251"/>
                  </a:lnTo>
                  <a:lnTo>
                    <a:pt x="454" y="248"/>
                  </a:lnTo>
                  <a:lnTo>
                    <a:pt x="454" y="248"/>
                  </a:lnTo>
                  <a:lnTo>
                    <a:pt x="452" y="248"/>
                  </a:lnTo>
                  <a:lnTo>
                    <a:pt x="452" y="248"/>
                  </a:lnTo>
                  <a:lnTo>
                    <a:pt x="449" y="248"/>
                  </a:lnTo>
                  <a:lnTo>
                    <a:pt x="449" y="248"/>
                  </a:lnTo>
                  <a:lnTo>
                    <a:pt x="447" y="248"/>
                  </a:lnTo>
                  <a:lnTo>
                    <a:pt x="447" y="248"/>
                  </a:lnTo>
                  <a:lnTo>
                    <a:pt x="447" y="248"/>
                  </a:lnTo>
                  <a:lnTo>
                    <a:pt x="447" y="246"/>
                  </a:lnTo>
                  <a:lnTo>
                    <a:pt x="447" y="248"/>
                  </a:lnTo>
                  <a:lnTo>
                    <a:pt x="449" y="251"/>
                  </a:lnTo>
                  <a:lnTo>
                    <a:pt x="449" y="251"/>
                  </a:lnTo>
                  <a:lnTo>
                    <a:pt x="452" y="253"/>
                  </a:lnTo>
                  <a:lnTo>
                    <a:pt x="452" y="251"/>
                  </a:lnTo>
                  <a:lnTo>
                    <a:pt x="454" y="251"/>
                  </a:lnTo>
                  <a:close/>
                  <a:moveTo>
                    <a:pt x="534" y="237"/>
                  </a:moveTo>
                  <a:lnTo>
                    <a:pt x="532" y="237"/>
                  </a:lnTo>
                  <a:lnTo>
                    <a:pt x="532" y="239"/>
                  </a:lnTo>
                  <a:lnTo>
                    <a:pt x="532" y="239"/>
                  </a:lnTo>
                  <a:lnTo>
                    <a:pt x="537" y="244"/>
                  </a:lnTo>
                  <a:lnTo>
                    <a:pt x="542" y="246"/>
                  </a:lnTo>
                  <a:lnTo>
                    <a:pt x="542" y="246"/>
                  </a:lnTo>
                  <a:lnTo>
                    <a:pt x="544" y="246"/>
                  </a:lnTo>
                  <a:lnTo>
                    <a:pt x="546" y="246"/>
                  </a:lnTo>
                  <a:lnTo>
                    <a:pt x="546" y="246"/>
                  </a:lnTo>
                  <a:lnTo>
                    <a:pt x="549" y="246"/>
                  </a:lnTo>
                  <a:lnTo>
                    <a:pt x="549" y="244"/>
                  </a:lnTo>
                  <a:lnTo>
                    <a:pt x="551" y="241"/>
                  </a:lnTo>
                  <a:lnTo>
                    <a:pt x="551" y="239"/>
                  </a:lnTo>
                  <a:lnTo>
                    <a:pt x="549" y="239"/>
                  </a:lnTo>
                  <a:lnTo>
                    <a:pt x="546" y="239"/>
                  </a:lnTo>
                  <a:lnTo>
                    <a:pt x="546" y="237"/>
                  </a:lnTo>
                  <a:lnTo>
                    <a:pt x="546" y="234"/>
                  </a:lnTo>
                  <a:lnTo>
                    <a:pt x="544" y="237"/>
                  </a:lnTo>
                  <a:lnTo>
                    <a:pt x="544" y="237"/>
                  </a:lnTo>
                  <a:lnTo>
                    <a:pt x="544" y="239"/>
                  </a:lnTo>
                  <a:lnTo>
                    <a:pt x="544" y="239"/>
                  </a:lnTo>
                  <a:lnTo>
                    <a:pt x="542" y="237"/>
                  </a:lnTo>
                  <a:lnTo>
                    <a:pt x="534" y="237"/>
                  </a:lnTo>
                  <a:close/>
                  <a:moveTo>
                    <a:pt x="445" y="260"/>
                  </a:moveTo>
                  <a:lnTo>
                    <a:pt x="445" y="260"/>
                  </a:lnTo>
                  <a:lnTo>
                    <a:pt x="442" y="263"/>
                  </a:lnTo>
                  <a:lnTo>
                    <a:pt x="442" y="265"/>
                  </a:lnTo>
                  <a:lnTo>
                    <a:pt x="442" y="265"/>
                  </a:lnTo>
                  <a:lnTo>
                    <a:pt x="442" y="270"/>
                  </a:lnTo>
                  <a:lnTo>
                    <a:pt x="440" y="272"/>
                  </a:lnTo>
                  <a:lnTo>
                    <a:pt x="440" y="274"/>
                  </a:lnTo>
                  <a:lnTo>
                    <a:pt x="442" y="277"/>
                  </a:lnTo>
                  <a:lnTo>
                    <a:pt x="445" y="277"/>
                  </a:lnTo>
                  <a:lnTo>
                    <a:pt x="449" y="277"/>
                  </a:lnTo>
                  <a:lnTo>
                    <a:pt x="452" y="274"/>
                  </a:lnTo>
                  <a:lnTo>
                    <a:pt x="452" y="272"/>
                  </a:lnTo>
                  <a:lnTo>
                    <a:pt x="452" y="270"/>
                  </a:lnTo>
                  <a:lnTo>
                    <a:pt x="452" y="265"/>
                  </a:lnTo>
                  <a:lnTo>
                    <a:pt x="452" y="265"/>
                  </a:lnTo>
                  <a:lnTo>
                    <a:pt x="452" y="263"/>
                  </a:lnTo>
                  <a:lnTo>
                    <a:pt x="452" y="263"/>
                  </a:lnTo>
                  <a:lnTo>
                    <a:pt x="452" y="260"/>
                  </a:lnTo>
                  <a:lnTo>
                    <a:pt x="449" y="258"/>
                  </a:lnTo>
                  <a:lnTo>
                    <a:pt x="449" y="258"/>
                  </a:lnTo>
                  <a:lnTo>
                    <a:pt x="449" y="258"/>
                  </a:lnTo>
                  <a:lnTo>
                    <a:pt x="449" y="256"/>
                  </a:lnTo>
                  <a:lnTo>
                    <a:pt x="452" y="256"/>
                  </a:lnTo>
                  <a:lnTo>
                    <a:pt x="449" y="256"/>
                  </a:lnTo>
                  <a:lnTo>
                    <a:pt x="447" y="256"/>
                  </a:lnTo>
                  <a:lnTo>
                    <a:pt x="445" y="256"/>
                  </a:lnTo>
                  <a:lnTo>
                    <a:pt x="445" y="258"/>
                  </a:lnTo>
                  <a:lnTo>
                    <a:pt x="445" y="258"/>
                  </a:lnTo>
                  <a:lnTo>
                    <a:pt x="445" y="260"/>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 name="Freeform 34">
              <a:extLst>
                <a:ext uri="{FF2B5EF4-FFF2-40B4-BE49-F238E27FC236}">
                  <a16:creationId xmlns:a16="http://schemas.microsoft.com/office/drawing/2014/main" id="{CC66D876-422D-4A5C-9099-0F4DBC8BA4A4}"/>
                </a:ext>
              </a:extLst>
            </p:cNvPr>
            <p:cNvSpPr>
              <a:spLocks noEditPoints="1"/>
            </p:cNvSpPr>
            <p:nvPr/>
          </p:nvSpPr>
          <p:spPr bwMode="auto">
            <a:xfrm>
              <a:off x="11178382" y="918349"/>
              <a:ext cx="450056" cy="665560"/>
            </a:xfrm>
            <a:custGeom>
              <a:avLst/>
              <a:gdLst>
                <a:gd name="T0" fmla="*/ 243 w 378"/>
                <a:gd name="T1" fmla="*/ 391 h 559"/>
                <a:gd name="T2" fmla="*/ 246 w 378"/>
                <a:gd name="T3" fmla="*/ 372 h 559"/>
                <a:gd name="T4" fmla="*/ 269 w 378"/>
                <a:gd name="T5" fmla="*/ 341 h 559"/>
                <a:gd name="T6" fmla="*/ 277 w 378"/>
                <a:gd name="T7" fmla="*/ 362 h 559"/>
                <a:gd name="T8" fmla="*/ 376 w 378"/>
                <a:gd name="T9" fmla="*/ 258 h 559"/>
                <a:gd name="T10" fmla="*/ 364 w 378"/>
                <a:gd name="T11" fmla="*/ 253 h 559"/>
                <a:gd name="T12" fmla="*/ 359 w 378"/>
                <a:gd name="T13" fmla="*/ 253 h 559"/>
                <a:gd name="T14" fmla="*/ 357 w 378"/>
                <a:gd name="T15" fmla="*/ 234 h 559"/>
                <a:gd name="T16" fmla="*/ 338 w 378"/>
                <a:gd name="T17" fmla="*/ 223 h 559"/>
                <a:gd name="T18" fmla="*/ 310 w 378"/>
                <a:gd name="T19" fmla="*/ 192 h 559"/>
                <a:gd name="T20" fmla="*/ 279 w 378"/>
                <a:gd name="T21" fmla="*/ 180 h 559"/>
                <a:gd name="T22" fmla="*/ 267 w 378"/>
                <a:gd name="T23" fmla="*/ 152 h 559"/>
                <a:gd name="T24" fmla="*/ 210 w 378"/>
                <a:gd name="T25" fmla="*/ 12 h 559"/>
                <a:gd name="T26" fmla="*/ 168 w 378"/>
                <a:gd name="T27" fmla="*/ 12 h 559"/>
                <a:gd name="T28" fmla="*/ 111 w 378"/>
                <a:gd name="T29" fmla="*/ 28 h 559"/>
                <a:gd name="T30" fmla="*/ 50 w 378"/>
                <a:gd name="T31" fmla="*/ 123 h 559"/>
                <a:gd name="T32" fmla="*/ 47 w 378"/>
                <a:gd name="T33" fmla="*/ 189 h 559"/>
                <a:gd name="T34" fmla="*/ 52 w 378"/>
                <a:gd name="T35" fmla="*/ 211 h 559"/>
                <a:gd name="T36" fmla="*/ 40 w 378"/>
                <a:gd name="T37" fmla="*/ 246 h 559"/>
                <a:gd name="T38" fmla="*/ 21 w 378"/>
                <a:gd name="T39" fmla="*/ 284 h 559"/>
                <a:gd name="T40" fmla="*/ 5 w 378"/>
                <a:gd name="T41" fmla="*/ 301 h 559"/>
                <a:gd name="T42" fmla="*/ 28 w 378"/>
                <a:gd name="T43" fmla="*/ 393 h 559"/>
                <a:gd name="T44" fmla="*/ 66 w 378"/>
                <a:gd name="T45" fmla="*/ 504 h 559"/>
                <a:gd name="T46" fmla="*/ 76 w 378"/>
                <a:gd name="T47" fmla="*/ 533 h 559"/>
                <a:gd name="T48" fmla="*/ 102 w 378"/>
                <a:gd name="T49" fmla="*/ 554 h 559"/>
                <a:gd name="T50" fmla="*/ 113 w 378"/>
                <a:gd name="T51" fmla="*/ 521 h 559"/>
                <a:gd name="T52" fmla="*/ 123 w 378"/>
                <a:gd name="T53" fmla="*/ 504 h 559"/>
                <a:gd name="T54" fmla="*/ 135 w 378"/>
                <a:gd name="T55" fmla="*/ 483 h 559"/>
                <a:gd name="T56" fmla="*/ 137 w 378"/>
                <a:gd name="T57" fmla="*/ 454 h 559"/>
                <a:gd name="T58" fmla="*/ 146 w 378"/>
                <a:gd name="T59" fmla="*/ 462 h 559"/>
                <a:gd name="T60" fmla="*/ 154 w 378"/>
                <a:gd name="T61" fmla="*/ 452 h 559"/>
                <a:gd name="T62" fmla="*/ 158 w 378"/>
                <a:gd name="T63" fmla="*/ 447 h 559"/>
                <a:gd name="T64" fmla="*/ 163 w 378"/>
                <a:gd name="T65" fmla="*/ 450 h 559"/>
                <a:gd name="T66" fmla="*/ 156 w 378"/>
                <a:gd name="T67" fmla="*/ 419 h 559"/>
                <a:gd name="T68" fmla="*/ 165 w 378"/>
                <a:gd name="T69" fmla="*/ 447 h 559"/>
                <a:gd name="T70" fmla="*/ 163 w 378"/>
                <a:gd name="T71" fmla="*/ 438 h 559"/>
                <a:gd name="T72" fmla="*/ 172 w 378"/>
                <a:gd name="T73" fmla="*/ 431 h 559"/>
                <a:gd name="T74" fmla="*/ 177 w 378"/>
                <a:gd name="T75" fmla="*/ 433 h 559"/>
                <a:gd name="T76" fmla="*/ 180 w 378"/>
                <a:gd name="T77" fmla="*/ 428 h 559"/>
                <a:gd name="T78" fmla="*/ 187 w 378"/>
                <a:gd name="T79" fmla="*/ 438 h 559"/>
                <a:gd name="T80" fmla="*/ 194 w 378"/>
                <a:gd name="T81" fmla="*/ 412 h 559"/>
                <a:gd name="T82" fmla="*/ 208 w 378"/>
                <a:gd name="T83" fmla="*/ 419 h 559"/>
                <a:gd name="T84" fmla="*/ 220 w 378"/>
                <a:gd name="T85" fmla="*/ 395 h 559"/>
                <a:gd name="T86" fmla="*/ 215 w 378"/>
                <a:gd name="T87" fmla="*/ 357 h 559"/>
                <a:gd name="T88" fmla="*/ 227 w 378"/>
                <a:gd name="T89" fmla="*/ 334 h 559"/>
                <a:gd name="T90" fmla="*/ 234 w 378"/>
                <a:gd name="T91" fmla="*/ 348 h 559"/>
                <a:gd name="T92" fmla="*/ 232 w 378"/>
                <a:gd name="T93" fmla="*/ 360 h 559"/>
                <a:gd name="T94" fmla="*/ 260 w 378"/>
                <a:gd name="T95" fmla="*/ 357 h 559"/>
                <a:gd name="T96" fmla="*/ 260 w 378"/>
                <a:gd name="T97" fmla="*/ 348 h 559"/>
                <a:gd name="T98" fmla="*/ 265 w 378"/>
                <a:gd name="T99" fmla="*/ 343 h 559"/>
                <a:gd name="T100" fmla="*/ 274 w 378"/>
                <a:gd name="T101" fmla="*/ 327 h 559"/>
                <a:gd name="T102" fmla="*/ 284 w 378"/>
                <a:gd name="T103" fmla="*/ 327 h 559"/>
                <a:gd name="T104" fmla="*/ 298 w 378"/>
                <a:gd name="T105" fmla="*/ 341 h 559"/>
                <a:gd name="T106" fmla="*/ 303 w 378"/>
                <a:gd name="T107" fmla="*/ 327 h 559"/>
                <a:gd name="T108" fmla="*/ 307 w 378"/>
                <a:gd name="T109" fmla="*/ 329 h 559"/>
                <a:gd name="T110" fmla="*/ 310 w 378"/>
                <a:gd name="T111" fmla="*/ 315 h 559"/>
                <a:gd name="T112" fmla="*/ 317 w 378"/>
                <a:gd name="T113" fmla="*/ 310 h 559"/>
                <a:gd name="T114" fmla="*/ 329 w 378"/>
                <a:gd name="T115" fmla="*/ 308 h 559"/>
                <a:gd name="T116" fmla="*/ 333 w 378"/>
                <a:gd name="T117" fmla="*/ 294 h 559"/>
                <a:gd name="T118" fmla="*/ 345 w 378"/>
                <a:gd name="T119" fmla="*/ 294 h 559"/>
                <a:gd name="T120" fmla="*/ 350 w 378"/>
                <a:gd name="T121" fmla="*/ 279 h 559"/>
                <a:gd name="T122" fmla="*/ 362 w 378"/>
                <a:gd name="T123" fmla="*/ 282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8" h="559">
                  <a:moveTo>
                    <a:pt x="243" y="391"/>
                  </a:moveTo>
                  <a:lnTo>
                    <a:pt x="239" y="391"/>
                  </a:lnTo>
                  <a:lnTo>
                    <a:pt x="236" y="391"/>
                  </a:lnTo>
                  <a:lnTo>
                    <a:pt x="234" y="388"/>
                  </a:lnTo>
                  <a:lnTo>
                    <a:pt x="232" y="388"/>
                  </a:lnTo>
                  <a:lnTo>
                    <a:pt x="232" y="391"/>
                  </a:lnTo>
                  <a:lnTo>
                    <a:pt x="234" y="391"/>
                  </a:lnTo>
                  <a:lnTo>
                    <a:pt x="236" y="393"/>
                  </a:lnTo>
                  <a:lnTo>
                    <a:pt x="236" y="393"/>
                  </a:lnTo>
                  <a:lnTo>
                    <a:pt x="236" y="395"/>
                  </a:lnTo>
                  <a:lnTo>
                    <a:pt x="241" y="398"/>
                  </a:lnTo>
                  <a:lnTo>
                    <a:pt x="243" y="398"/>
                  </a:lnTo>
                  <a:lnTo>
                    <a:pt x="243" y="395"/>
                  </a:lnTo>
                  <a:lnTo>
                    <a:pt x="243" y="395"/>
                  </a:lnTo>
                  <a:lnTo>
                    <a:pt x="243" y="393"/>
                  </a:lnTo>
                  <a:lnTo>
                    <a:pt x="246" y="393"/>
                  </a:lnTo>
                  <a:lnTo>
                    <a:pt x="243" y="391"/>
                  </a:lnTo>
                  <a:lnTo>
                    <a:pt x="243" y="391"/>
                  </a:lnTo>
                  <a:close/>
                  <a:moveTo>
                    <a:pt x="253" y="374"/>
                  </a:moveTo>
                  <a:lnTo>
                    <a:pt x="251" y="374"/>
                  </a:lnTo>
                  <a:lnTo>
                    <a:pt x="251" y="374"/>
                  </a:lnTo>
                  <a:lnTo>
                    <a:pt x="251" y="372"/>
                  </a:lnTo>
                  <a:lnTo>
                    <a:pt x="253" y="372"/>
                  </a:lnTo>
                  <a:lnTo>
                    <a:pt x="255" y="369"/>
                  </a:lnTo>
                  <a:lnTo>
                    <a:pt x="253" y="369"/>
                  </a:lnTo>
                  <a:lnTo>
                    <a:pt x="253" y="367"/>
                  </a:lnTo>
                  <a:lnTo>
                    <a:pt x="253" y="367"/>
                  </a:lnTo>
                  <a:lnTo>
                    <a:pt x="251" y="365"/>
                  </a:lnTo>
                  <a:lnTo>
                    <a:pt x="248" y="365"/>
                  </a:lnTo>
                  <a:lnTo>
                    <a:pt x="246" y="365"/>
                  </a:lnTo>
                  <a:lnTo>
                    <a:pt x="246" y="367"/>
                  </a:lnTo>
                  <a:lnTo>
                    <a:pt x="246" y="367"/>
                  </a:lnTo>
                  <a:lnTo>
                    <a:pt x="246" y="369"/>
                  </a:lnTo>
                  <a:lnTo>
                    <a:pt x="246" y="372"/>
                  </a:lnTo>
                  <a:lnTo>
                    <a:pt x="248" y="372"/>
                  </a:lnTo>
                  <a:lnTo>
                    <a:pt x="246" y="372"/>
                  </a:lnTo>
                  <a:lnTo>
                    <a:pt x="246" y="372"/>
                  </a:lnTo>
                  <a:lnTo>
                    <a:pt x="243" y="372"/>
                  </a:lnTo>
                  <a:lnTo>
                    <a:pt x="246" y="374"/>
                  </a:lnTo>
                  <a:lnTo>
                    <a:pt x="246" y="376"/>
                  </a:lnTo>
                  <a:lnTo>
                    <a:pt x="246" y="376"/>
                  </a:lnTo>
                  <a:lnTo>
                    <a:pt x="246" y="379"/>
                  </a:lnTo>
                  <a:lnTo>
                    <a:pt x="246" y="379"/>
                  </a:lnTo>
                  <a:lnTo>
                    <a:pt x="251" y="379"/>
                  </a:lnTo>
                  <a:lnTo>
                    <a:pt x="253" y="379"/>
                  </a:lnTo>
                  <a:lnTo>
                    <a:pt x="255" y="376"/>
                  </a:lnTo>
                  <a:lnTo>
                    <a:pt x="255" y="374"/>
                  </a:lnTo>
                  <a:lnTo>
                    <a:pt x="253" y="374"/>
                  </a:lnTo>
                  <a:close/>
                  <a:moveTo>
                    <a:pt x="281" y="338"/>
                  </a:moveTo>
                  <a:lnTo>
                    <a:pt x="279" y="336"/>
                  </a:lnTo>
                  <a:lnTo>
                    <a:pt x="277" y="336"/>
                  </a:lnTo>
                  <a:lnTo>
                    <a:pt x="272" y="336"/>
                  </a:lnTo>
                  <a:lnTo>
                    <a:pt x="269" y="338"/>
                  </a:lnTo>
                  <a:lnTo>
                    <a:pt x="269" y="341"/>
                  </a:lnTo>
                  <a:lnTo>
                    <a:pt x="269" y="343"/>
                  </a:lnTo>
                  <a:lnTo>
                    <a:pt x="269" y="343"/>
                  </a:lnTo>
                  <a:lnTo>
                    <a:pt x="269" y="346"/>
                  </a:lnTo>
                  <a:lnTo>
                    <a:pt x="267" y="346"/>
                  </a:lnTo>
                  <a:lnTo>
                    <a:pt x="267" y="346"/>
                  </a:lnTo>
                  <a:lnTo>
                    <a:pt x="267" y="348"/>
                  </a:lnTo>
                  <a:lnTo>
                    <a:pt x="267" y="353"/>
                  </a:lnTo>
                  <a:lnTo>
                    <a:pt x="267" y="355"/>
                  </a:lnTo>
                  <a:lnTo>
                    <a:pt x="267" y="355"/>
                  </a:lnTo>
                  <a:lnTo>
                    <a:pt x="267" y="355"/>
                  </a:lnTo>
                  <a:lnTo>
                    <a:pt x="269" y="355"/>
                  </a:lnTo>
                  <a:lnTo>
                    <a:pt x="269" y="357"/>
                  </a:lnTo>
                  <a:lnTo>
                    <a:pt x="269" y="357"/>
                  </a:lnTo>
                  <a:lnTo>
                    <a:pt x="269" y="357"/>
                  </a:lnTo>
                  <a:lnTo>
                    <a:pt x="269" y="360"/>
                  </a:lnTo>
                  <a:lnTo>
                    <a:pt x="274" y="360"/>
                  </a:lnTo>
                  <a:lnTo>
                    <a:pt x="274" y="362"/>
                  </a:lnTo>
                  <a:lnTo>
                    <a:pt x="277" y="362"/>
                  </a:lnTo>
                  <a:lnTo>
                    <a:pt x="277" y="360"/>
                  </a:lnTo>
                  <a:lnTo>
                    <a:pt x="277" y="360"/>
                  </a:lnTo>
                  <a:lnTo>
                    <a:pt x="279" y="362"/>
                  </a:lnTo>
                  <a:lnTo>
                    <a:pt x="279" y="362"/>
                  </a:lnTo>
                  <a:lnTo>
                    <a:pt x="281" y="360"/>
                  </a:lnTo>
                  <a:lnTo>
                    <a:pt x="281" y="357"/>
                  </a:lnTo>
                  <a:lnTo>
                    <a:pt x="281" y="357"/>
                  </a:lnTo>
                  <a:lnTo>
                    <a:pt x="279" y="355"/>
                  </a:lnTo>
                  <a:lnTo>
                    <a:pt x="277" y="355"/>
                  </a:lnTo>
                  <a:lnTo>
                    <a:pt x="277" y="350"/>
                  </a:lnTo>
                  <a:lnTo>
                    <a:pt x="279" y="350"/>
                  </a:lnTo>
                  <a:lnTo>
                    <a:pt x="281" y="353"/>
                  </a:lnTo>
                  <a:lnTo>
                    <a:pt x="284" y="350"/>
                  </a:lnTo>
                  <a:lnTo>
                    <a:pt x="288" y="348"/>
                  </a:lnTo>
                  <a:lnTo>
                    <a:pt x="288" y="346"/>
                  </a:lnTo>
                  <a:lnTo>
                    <a:pt x="286" y="343"/>
                  </a:lnTo>
                  <a:lnTo>
                    <a:pt x="281" y="338"/>
                  </a:lnTo>
                  <a:close/>
                  <a:moveTo>
                    <a:pt x="376" y="258"/>
                  </a:moveTo>
                  <a:lnTo>
                    <a:pt x="376" y="253"/>
                  </a:lnTo>
                  <a:lnTo>
                    <a:pt x="374" y="253"/>
                  </a:lnTo>
                  <a:lnTo>
                    <a:pt x="374" y="253"/>
                  </a:lnTo>
                  <a:lnTo>
                    <a:pt x="374" y="253"/>
                  </a:lnTo>
                  <a:lnTo>
                    <a:pt x="374" y="253"/>
                  </a:lnTo>
                  <a:lnTo>
                    <a:pt x="374" y="253"/>
                  </a:lnTo>
                  <a:lnTo>
                    <a:pt x="374" y="253"/>
                  </a:lnTo>
                  <a:lnTo>
                    <a:pt x="369" y="251"/>
                  </a:lnTo>
                  <a:lnTo>
                    <a:pt x="369" y="251"/>
                  </a:lnTo>
                  <a:lnTo>
                    <a:pt x="366" y="251"/>
                  </a:lnTo>
                  <a:lnTo>
                    <a:pt x="371" y="256"/>
                  </a:lnTo>
                  <a:lnTo>
                    <a:pt x="371" y="258"/>
                  </a:lnTo>
                  <a:lnTo>
                    <a:pt x="369" y="258"/>
                  </a:lnTo>
                  <a:lnTo>
                    <a:pt x="369" y="256"/>
                  </a:lnTo>
                  <a:lnTo>
                    <a:pt x="366" y="253"/>
                  </a:lnTo>
                  <a:lnTo>
                    <a:pt x="364" y="251"/>
                  </a:lnTo>
                  <a:lnTo>
                    <a:pt x="364" y="253"/>
                  </a:lnTo>
                  <a:lnTo>
                    <a:pt x="364" y="253"/>
                  </a:lnTo>
                  <a:lnTo>
                    <a:pt x="364" y="253"/>
                  </a:lnTo>
                  <a:lnTo>
                    <a:pt x="364" y="256"/>
                  </a:lnTo>
                  <a:lnTo>
                    <a:pt x="364" y="256"/>
                  </a:lnTo>
                  <a:lnTo>
                    <a:pt x="364" y="256"/>
                  </a:lnTo>
                  <a:lnTo>
                    <a:pt x="364" y="258"/>
                  </a:lnTo>
                  <a:lnTo>
                    <a:pt x="362" y="256"/>
                  </a:lnTo>
                  <a:lnTo>
                    <a:pt x="362" y="256"/>
                  </a:lnTo>
                  <a:lnTo>
                    <a:pt x="362" y="258"/>
                  </a:lnTo>
                  <a:lnTo>
                    <a:pt x="362" y="260"/>
                  </a:lnTo>
                  <a:lnTo>
                    <a:pt x="362" y="263"/>
                  </a:lnTo>
                  <a:lnTo>
                    <a:pt x="359" y="256"/>
                  </a:lnTo>
                  <a:lnTo>
                    <a:pt x="357" y="256"/>
                  </a:lnTo>
                  <a:lnTo>
                    <a:pt x="355" y="253"/>
                  </a:lnTo>
                  <a:lnTo>
                    <a:pt x="355" y="253"/>
                  </a:lnTo>
                  <a:lnTo>
                    <a:pt x="355" y="251"/>
                  </a:lnTo>
                  <a:lnTo>
                    <a:pt x="355" y="251"/>
                  </a:lnTo>
                  <a:lnTo>
                    <a:pt x="359" y="253"/>
                  </a:lnTo>
                  <a:lnTo>
                    <a:pt x="359" y="253"/>
                  </a:lnTo>
                  <a:lnTo>
                    <a:pt x="362" y="251"/>
                  </a:lnTo>
                  <a:lnTo>
                    <a:pt x="362" y="251"/>
                  </a:lnTo>
                  <a:lnTo>
                    <a:pt x="362" y="249"/>
                  </a:lnTo>
                  <a:lnTo>
                    <a:pt x="359" y="249"/>
                  </a:lnTo>
                  <a:lnTo>
                    <a:pt x="359" y="246"/>
                  </a:lnTo>
                  <a:lnTo>
                    <a:pt x="362" y="246"/>
                  </a:lnTo>
                  <a:lnTo>
                    <a:pt x="362" y="246"/>
                  </a:lnTo>
                  <a:lnTo>
                    <a:pt x="364" y="249"/>
                  </a:lnTo>
                  <a:lnTo>
                    <a:pt x="366" y="246"/>
                  </a:lnTo>
                  <a:lnTo>
                    <a:pt x="366" y="244"/>
                  </a:lnTo>
                  <a:lnTo>
                    <a:pt x="366" y="241"/>
                  </a:lnTo>
                  <a:lnTo>
                    <a:pt x="366" y="241"/>
                  </a:lnTo>
                  <a:lnTo>
                    <a:pt x="364" y="239"/>
                  </a:lnTo>
                  <a:lnTo>
                    <a:pt x="362" y="237"/>
                  </a:lnTo>
                  <a:lnTo>
                    <a:pt x="362" y="237"/>
                  </a:lnTo>
                  <a:lnTo>
                    <a:pt x="359" y="237"/>
                  </a:lnTo>
                  <a:lnTo>
                    <a:pt x="357" y="234"/>
                  </a:lnTo>
                  <a:lnTo>
                    <a:pt x="357" y="234"/>
                  </a:lnTo>
                  <a:lnTo>
                    <a:pt x="357" y="232"/>
                  </a:lnTo>
                  <a:lnTo>
                    <a:pt x="355" y="230"/>
                  </a:lnTo>
                  <a:lnTo>
                    <a:pt x="355" y="227"/>
                  </a:lnTo>
                  <a:lnTo>
                    <a:pt x="352" y="227"/>
                  </a:lnTo>
                  <a:lnTo>
                    <a:pt x="352" y="227"/>
                  </a:lnTo>
                  <a:lnTo>
                    <a:pt x="352" y="227"/>
                  </a:lnTo>
                  <a:lnTo>
                    <a:pt x="350" y="227"/>
                  </a:lnTo>
                  <a:lnTo>
                    <a:pt x="350" y="225"/>
                  </a:lnTo>
                  <a:lnTo>
                    <a:pt x="350" y="225"/>
                  </a:lnTo>
                  <a:lnTo>
                    <a:pt x="348" y="225"/>
                  </a:lnTo>
                  <a:lnTo>
                    <a:pt x="348" y="223"/>
                  </a:lnTo>
                  <a:lnTo>
                    <a:pt x="348" y="223"/>
                  </a:lnTo>
                  <a:lnTo>
                    <a:pt x="345" y="225"/>
                  </a:lnTo>
                  <a:lnTo>
                    <a:pt x="345" y="225"/>
                  </a:lnTo>
                  <a:lnTo>
                    <a:pt x="345" y="223"/>
                  </a:lnTo>
                  <a:lnTo>
                    <a:pt x="343" y="223"/>
                  </a:lnTo>
                  <a:lnTo>
                    <a:pt x="340" y="223"/>
                  </a:lnTo>
                  <a:lnTo>
                    <a:pt x="338" y="223"/>
                  </a:lnTo>
                  <a:lnTo>
                    <a:pt x="338" y="223"/>
                  </a:lnTo>
                  <a:lnTo>
                    <a:pt x="338" y="223"/>
                  </a:lnTo>
                  <a:lnTo>
                    <a:pt x="338" y="225"/>
                  </a:lnTo>
                  <a:lnTo>
                    <a:pt x="338" y="225"/>
                  </a:lnTo>
                  <a:lnTo>
                    <a:pt x="338" y="227"/>
                  </a:lnTo>
                  <a:lnTo>
                    <a:pt x="336" y="230"/>
                  </a:lnTo>
                  <a:lnTo>
                    <a:pt x="331" y="230"/>
                  </a:lnTo>
                  <a:lnTo>
                    <a:pt x="329" y="227"/>
                  </a:lnTo>
                  <a:lnTo>
                    <a:pt x="324" y="223"/>
                  </a:lnTo>
                  <a:lnTo>
                    <a:pt x="319" y="220"/>
                  </a:lnTo>
                  <a:lnTo>
                    <a:pt x="317" y="218"/>
                  </a:lnTo>
                  <a:lnTo>
                    <a:pt x="317" y="215"/>
                  </a:lnTo>
                  <a:lnTo>
                    <a:pt x="317" y="213"/>
                  </a:lnTo>
                  <a:lnTo>
                    <a:pt x="319" y="211"/>
                  </a:lnTo>
                  <a:lnTo>
                    <a:pt x="317" y="206"/>
                  </a:lnTo>
                  <a:lnTo>
                    <a:pt x="310" y="199"/>
                  </a:lnTo>
                  <a:lnTo>
                    <a:pt x="307" y="194"/>
                  </a:lnTo>
                  <a:lnTo>
                    <a:pt x="310" y="192"/>
                  </a:lnTo>
                  <a:lnTo>
                    <a:pt x="312" y="189"/>
                  </a:lnTo>
                  <a:lnTo>
                    <a:pt x="312" y="189"/>
                  </a:lnTo>
                  <a:lnTo>
                    <a:pt x="312" y="185"/>
                  </a:lnTo>
                  <a:lnTo>
                    <a:pt x="310" y="182"/>
                  </a:lnTo>
                  <a:lnTo>
                    <a:pt x="307" y="180"/>
                  </a:lnTo>
                  <a:lnTo>
                    <a:pt x="305" y="180"/>
                  </a:lnTo>
                  <a:lnTo>
                    <a:pt x="303" y="182"/>
                  </a:lnTo>
                  <a:lnTo>
                    <a:pt x="300" y="182"/>
                  </a:lnTo>
                  <a:lnTo>
                    <a:pt x="293" y="182"/>
                  </a:lnTo>
                  <a:lnTo>
                    <a:pt x="288" y="182"/>
                  </a:lnTo>
                  <a:lnTo>
                    <a:pt x="286" y="182"/>
                  </a:lnTo>
                  <a:lnTo>
                    <a:pt x="284" y="180"/>
                  </a:lnTo>
                  <a:lnTo>
                    <a:pt x="284" y="180"/>
                  </a:lnTo>
                  <a:lnTo>
                    <a:pt x="281" y="178"/>
                  </a:lnTo>
                  <a:lnTo>
                    <a:pt x="281" y="178"/>
                  </a:lnTo>
                  <a:lnTo>
                    <a:pt x="281" y="178"/>
                  </a:lnTo>
                  <a:lnTo>
                    <a:pt x="281" y="180"/>
                  </a:lnTo>
                  <a:lnTo>
                    <a:pt x="279" y="180"/>
                  </a:lnTo>
                  <a:lnTo>
                    <a:pt x="279" y="180"/>
                  </a:lnTo>
                  <a:lnTo>
                    <a:pt x="277" y="180"/>
                  </a:lnTo>
                  <a:lnTo>
                    <a:pt x="274" y="180"/>
                  </a:lnTo>
                  <a:lnTo>
                    <a:pt x="274" y="178"/>
                  </a:lnTo>
                  <a:lnTo>
                    <a:pt x="272" y="173"/>
                  </a:lnTo>
                  <a:lnTo>
                    <a:pt x="272" y="170"/>
                  </a:lnTo>
                  <a:lnTo>
                    <a:pt x="272" y="168"/>
                  </a:lnTo>
                  <a:lnTo>
                    <a:pt x="272" y="166"/>
                  </a:lnTo>
                  <a:lnTo>
                    <a:pt x="272" y="163"/>
                  </a:lnTo>
                  <a:lnTo>
                    <a:pt x="272" y="163"/>
                  </a:lnTo>
                  <a:lnTo>
                    <a:pt x="269" y="161"/>
                  </a:lnTo>
                  <a:lnTo>
                    <a:pt x="269" y="159"/>
                  </a:lnTo>
                  <a:lnTo>
                    <a:pt x="269" y="156"/>
                  </a:lnTo>
                  <a:lnTo>
                    <a:pt x="269" y="154"/>
                  </a:lnTo>
                  <a:lnTo>
                    <a:pt x="269" y="154"/>
                  </a:lnTo>
                  <a:lnTo>
                    <a:pt x="269" y="152"/>
                  </a:lnTo>
                  <a:lnTo>
                    <a:pt x="269" y="152"/>
                  </a:lnTo>
                  <a:lnTo>
                    <a:pt x="267" y="152"/>
                  </a:lnTo>
                  <a:lnTo>
                    <a:pt x="267" y="149"/>
                  </a:lnTo>
                  <a:lnTo>
                    <a:pt x="267" y="149"/>
                  </a:lnTo>
                  <a:lnTo>
                    <a:pt x="262" y="133"/>
                  </a:lnTo>
                  <a:lnTo>
                    <a:pt x="258" y="118"/>
                  </a:lnTo>
                  <a:lnTo>
                    <a:pt x="253" y="102"/>
                  </a:lnTo>
                  <a:lnTo>
                    <a:pt x="248" y="88"/>
                  </a:lnTo>
                  <a:lnTo>
                    <a:pt x="243" y="71"/>
                  </a:lnTo>
                  <a:lnTo>
                    <a:pt x="239" y="57"/>
                  </a:lnTo>
                  <a:lnTo>
                    <a:pt x="234" y="40"/>
                  </a:lnTo>
                  <a:lnTo>
                    <a:pt x="229" y="26"/>
                  </a:lnTo>
                  <a:lnTo>
                    <a:pt x="227" y="21"/>
                  </a:lnTo>
                  <a:lnTo>
                    <a:pt x="227" y="21"/>
                  </a:lnTo>
                  <a:lnTo>
                    <a:pt x="222" y="19"/>
                  </a:lnTo>
                  <a:lnTo>
                    <a:pt x="220" y="19"/>
                  </a:lnTo>
                  <a:lnTo>
                    <a:pt x="217" y="17"/>
                  </a:lnTo>
                  <a:lnTo>
                    <a:pt x="213" y="14"/>
                  </a:lnTo>
                  <a:lnTo>
                    <a:pt x="210" y="14"/>
                  </a:lnTo>
                  <a:lnTo>
                    <a:pt x="210" y="12"/>
                  </a:lnTo>
                  <a:lnTo>
                    <a:pt x="210" y="12"/>
                  </a:lnTo>
                  <a:lnTo>
                    <a:pt x="206" y="9"/>
                  </a:lnTo>
                  <a:lnTo>
                    <a:pt x="201" y="7"/>
                  </a:lnTo>
                  <a:lnTo>
                    <a:pt x="194" y="5"/>
                  </a:lnTo>
                  <a:lnTo>
                    <a:pt x="194" y="5"/>
                  </a:lnTo>
                  <a:lnTo>
                    <a:pt x="189" y="5"/>
                  </a:lnTo>
                  <a:lnTo>
                    <a:pt x="189" y="5"/>
                  </a:lnTo>
                  <a:lnTo>
                    <a:pt x="187" y="2"/>
                  </a:lnTo>
                  <a:lnTo>
                    <a:pt x="184" y="0"/>
                  </a:lnTo>
                  <a:lnTo>
                    <a:pt x="180" y="0"/>
                  </a:lnTo>
                  <a:lnTo>
                    <a:pt x="175" y="0"/>
                  </a:lnTo>
                  <a:lnTo>
                    <a:pt x="170" y="2"/>
                  </a:lnTo>
                  <a:lnTo>
                    <a:pt x="170" y="7"/>
                  </a:lnTo>
                  <a:lnTo>
                    <a:pt x="170" y="9"/>
                  </a:lnTo>
                  <a:lnTo>
                    <a:pt x="170" y="9"/>
                  </a:lnTo>
                  <a:lnTo>
                    <a:pt x="170" y="9"/>
                  </a:lnTo>
                  <a:lnTo>
                    <a:pt x="168" y="12"/>
                  </a:lnTo>
                  <a:lnTo>
                    <a:pt x="168" y="12"/>
                  </a:lnTo>
                  <a:lnTo>
                    <a:pt x="165" y="12"/>
                  </a:lnTo>
                  <a:lnTo>
                    <a:pt x="163" y="12"/>
                  </a:lnTo>
                  <a:lnTo>
                    <a:pt x="161" y="12"/>
                  </a:lnTo>
                  <a:lnTo>
                    <a:pt x="158" y="12"/>
                  </a:lnTo>
                  <a:lnTo>
                    <a:pt x="156" y="14"/>
                  </a:lnTo>
                  <a:lnTo>
                    <a:pt x="154" y="17"/>
                  </a:lnTo>
                  <a:lnTo>
                    <a:pt x="151" y="19"/>
                  </a:lnTo>
                  <a:lnTo>
                    <a:pt x="151" y="21"/>
                  </a:lnTo>
                  <a:lnTo>
                    <a:pt x="149" y="24"/>
                  </a:lnTo>
                  <a:lnTo>
                    <a:pt x="146" y="24"/>
                  </a:lnTo>
                  <a:lnTo>
                    <a:pt x="144" y="24"/>
                  </a:lnTo>
                  <a:lnTo>
                    <a:pt x="139" y="26"/>
                  </a:lnTo>
                  <a:lnTo>
                    <a:pt x="130" y="36"/>
                  </a:lnTo>
                  <a:lnTo>
                    <a:pt x="130" y="36"/>
                  </a:lnTo>
                  <a:lnTo>
                    <a:pt x="116" y="33"/>
                  </a:lnTo>
                  <a:lnTo>
                    <a:pt x="113" y="31"/>
                  </a:lnTo>
                  <a:lnTo>
                    <a:pt x="113" y="28"/>
                  </a:lnTo>
                  <a:lnTo>
                    <a:pt x="111" y="28"/>
                  </a:lnTo>
                  <a:lnTo>
                    <a:pt x="111" y="24"/>
                  </a:lnTo>
                  <a:lnTo>
                    <a:pt x="109" y="17"/>
                  </a:lnTo>
                  <a:lnTo>
                    <a:pt x="109" y="14"/>
                  </a:lnTo>
                  <a:lnTo>
                    <a:pt x="106" y="12"/>
                  </a:lnTo>
                  <a:lnTo>
                    <a:pt x="92" y="12"/>
                  </a:lnTo>
                  <a:lnTo>
                    <a:pt x="92" y="14"/>
                  </a:lnTo>
                  <a:lnTo>
                    <a:pt x="92" y="14"/>
                  </a:lnTo>
                  <a:lnTo>
                    <a:pt x="90" y="17"/>
                  </a:lnTo>
                  <a:lnTo>
                    <a:pt x="85" y="28"/>
                  </a:lnTo>
                  <a:lnTo>
                    <a:pt x="80" y="40"/>
                  </a:lnTo>
                  <a:lnTo>
                    <a:pt x="76" y="54"/>
                  </a:lnTo>
                  <a:lnTo>
                    <a:pt x="71" y="66"/>
                  </a:lnTo>
                  <a:lnTo>
                    <a:pt x="66" y="78"/>
                  </a:lnTo>
                  <a:lnTo>
                    <a:pt x="61" y="90"/>
                  </a:lnTo>
                  <a:lnTo>
                    <a:pt x="57" y="104"/>
                  </a:lnTo>
                  <a:lnTo>
                    <a:pt x="52" y="116"/>
                  </a:lnTo>
                  <a:lnTo>
                    <a:pt x="50" y="118"/>
                  </a:lnTo>
                  <a:lnTo>
                    <a:pt x="50" y="123"/>
                  </a:lnTo>
                  <a:lnTo>
                    <a:pt x="52" y="130"/>
                  </a:lnTo>
                  <a:lnTo>
                    <a:pt x="52" y="142"/>
                  </a:lnTo>
                  <a:lnTo>
                    <a:pt x="54" y="149"/>
                  </a:lnTo>
                  <a:lnTo>
                    <a:pt x="54" y="154"/>
                  </a:lnTo>
                  <a:lnTo>
                    <a:pt x="50" y="161"/>
                  </a:lnTo>
                  <a:lnTo>
                    <a:pt x="47" y="161"/>
                  </a:lnTo>
                  <a:lnTo>
                    <a:pt x="45" y="163"/>
                  </a:lnTo>
                  <a:lnTo>
                    <a:pt x="45" y="166"/>
                  </a:lnTo>
                  <a:lnTo>
                    <a:pt x="47" y="168"/>
                  </a:lnTo>
                  <a:lnTo>
                    <a:pt x="47" y="168"/>
                  </a:lnTo>
                  <a:lnTo>
                    <a:pt x="45" y="170"/>
                  </a:lnTo>
                  <a:lnTo>
                    <a:pt x="45" y="173"/>
                  </a:lnTo>
                  <a:lnTo>
                    <a:pt x="42" y="178"/>
                  </a:lnTo>
                  <a:lnTo>
                    <a:pt x="42" y="182"/>
                  </a:lnTo>
                  <a:lnTo>
                    <a:pt x="42" y="185"/>
                  </a:lnTo>
                  <a:lnTo>
                    <a:pt x="45" y="185"/>
                  </a:lnTo>
                  <a:lnTo>
                    <a:pt x="47" y="187"/>
                  </a:lnTo>
                  <a:lnTo>
                    <a:pt x="47" y="189"/>
                  </a:lnTo>
                  <a:lnTo>
                    <a:pt x="47" y="192"/>
                  </a:lnTo>
                  <a:lnTo>
                    <a:pt x="47" y="194"/>
                  </a:lnTo>
                  <a:lnTo>
                    <a:pt x="45" y="196"/>
                  </a:lnTo>
                  <a:lnTo>
                    <a:pt x="45" y="199"/>
                  </a:lnTo>
                  <a:lnTo>
                    <a:pt x="45" y="199"/>
                  </a:lnTo>
                  <a:lnTo>
                    <a:pt x="45" y="199"/>
                  </a:lnTo>
                  <a:lnTo>
                    <a:pt x="45" y="199"/>
                  </a:lnTo>
                  <a:lnTo>
                    <a:pt x="45" y="199"/>
                  </a:lnTo>
                  <a:lnTo>
                    <a:pt x="47" y="201"/>
                  </a:lnTo>
                  <a:lnTo>
                    <a:pt x="47" y="201"/>
                  </a:lnTo>
                  <a:lnTo>
                    <a:pt x="47" y="201"/>
                  </a:lnTo>
                  <a:lnTo>
                    <a:pt x="45" y="201"/>
                  </a:lnTo>
                  <a:lnTo>
                    <a:pt x="45" y="204"/>
                  </a:lnTo>
                  <a:lnTo>
                    <a:pt x="47" y="208"/>
                  </a:lnTo>
                  <a:lnTo>
                    <a:pt x="47" y="208"/>
                  </a:lnTo>
                  <a:lnTo>
                    <a:pt x="47" y="211"/>
                  </a:lnTo>
                  <a:lnTo>
                    <a:pt x="50" y="211"/>
                  </a:lnTo>
                  <a:lnTo>
                    <a:pt x="52" y="211"/>
                  </a:lnTo>
                  <a:lnTo>
                    <a:pt x="52" y="211"/>
                  </a:lnTo>
                  <a:lnTo>
                    <a:pt x="54" y="215"/>
                  </a:lnTo>
                  <a:lnTo>
                    <a:pt x="52" y="220"/>
                  </a:lnTo>
                  <a:lnTo>
                    <a:pt x="50" y="223"/>
                  </a:lnTo>
                  <a:lnTo>
                    <a:pt x="45" y="230"/>
                  </a:lnTo>
                  <a:lnTo>
                    <a:pt x="45" y="232"/>
                  </a:lnTo>
                  <a:lnTo>
                    <a:pt x="45" y="232"/>
                  </a:lnTo>
                  <a:lnTo>
                    <a:pt x="45" y="234"/>
                  </a:lnTo>
                  <a:lnTo>
                    <a:pt x="45" y="234"/>
                  </a:lnTo>
                  <a:lnTo>
                    <a:pt x="45" y="234"/>
                  </a:lnTo>
                  <a:lnTo>
                    <a:pt x="45" y="237"/>
                  </a:lnTo>
                  <a:lnTo>
                    <a:pt x="47" y="239"/>
                  </a:lnTo>
                  <a:lnTo>
                    <a:pt x="47" y="241"/>
                  </a:lnTo>
                  <a:lnTo>
                    <a:pt x="47" y="241"/>
                  </a:lnTo>
                  <a:lnTo>
                    <a:pt x="45" y="244"/>
                  </a:lnTo>
                  <a:lnTo>
                    <a:pt x="45" y="244"/>
                  </a:lnTo>
                  <a:lnTo>
                    <a:pt x="42" y="246"/>
                  </a:lnTo>
                  <a:lnTo>
                    <a:pt x="40" y="246"/>
                  </a:lnTo>
                  <a:lnTo>
                    <a:pt x="38" y="249"/>
                  </a:lnTo>
                  <a:lnTo>
                    <a:pt x="35" y="253"/>
                  </a:lnTo>
                  <a:lnTo>
                    <a:pt x="33" y="253"/>
                  </a:lnTo>
                  <a:lnTo>
                    <a:pt x="28" y="265"/>
                  </a:lnTo>
                  <a:lnTo>
                    <a:pt x="26" y="275"/>
                  </a:lnTo>
                  <a:lnTo>
                    <a:pt x="26" y="277"/>
                  </a:lnTo>
                  <a:lnTo>
                    <a:pt x="28" y="279"/>
                  </a:lnTo>
                  <a:lnTo>
                    <a:pt x="28" y="279"/>
                  </a:lnTo>
                  <a:lnTo>
                    <a:pt x="33" y="282"/>
                  </a:lnTo>
                  <a:lnTo>
                    <a:pt x="35" y="282"/>
                  </a:lnTo>
                  <a:lnTo>
                    <a:pt x="35" y="284"/>
                  </a:lnTo>
                  <a:lnTo>
                    <a:pt x="35" y="286"/>
                  </a:lnTo>
                  <a:lnTo>
                    <a:pt x="33" y="286"/>
                  </a:lnTo>
                  <a:lnTo>
                    <a:pt x="33" y="286"/>
                  </a:lnTo>
                  <a:lnTo>
                    <a:pt x="31" y="286"/>
                  </a:lnTo>
                  <a:lnTo>
                    <a:pt x="26" y="284"/>
                  </a:lnTo>
                  <a:lnTo>
                    <a:pt x="23" y="284"/>
                  </a:lnTo>
                  <a:lnTo>
                    <a:pt x="21" y="284"/>
                  </a:lnTo>
                  <a:lnTo>
                    <a:pt x="21" y="286"/>
                  </a:lnTo>
                  <a:lnTo>
                    <a:pt x="21" y="289"/>
                  </a:lnTo>
                  <a:lnTo>
                    <a:pt x="21" y="291"/>
                  </a:lnTo>
                  <a:lnTo>
                    <a:pt x="21" y="294"/>
                  </a:lnTo>
                  <a:lnTo>
                    <a:pt x="21" y="298"/>
                  </a:lnTo>
                  <a:lnTo>
                    <a:pt x="23" y="301"/>
                  </a:lnTo>
                  <a:lnTo>
                    <a:pt x="21" y="301"/>
                  </a:lnTo>
                  <a:lnTo>
                    <a:pt x="21" y="303"/>
                  </a:lnTo>
                  <a:lnTo>
                    <a:pt x="21" y="303"/>
                  </a:lnTo>
                  <a:lnTo>
                    <a:pt x="21" y="305"/>
                  </a:lnTo>
                  <a:lnTo>
                    <a:pt x="21" y="308"/>
                  </a:lnTo>
                  <a:lnTo>
                    <a:pt x="21" y="308"/>
                  </a:lnTo>
                  <a:lnTo>
                    <a:pt x="19" y="310"/>
                  </a:lnTo>
                  <a:lnTo>
                    <a:pt x="19" y="308"/>
                  </a:lnTo>
                  <a:lnTo>
                    <a:pt x="12" y="301"/>
                  </a:lnTo>
                  <a:lnTo>
                    <a:pt x="9" y="298"/>
                  </a:lnTo>
                  <a:lnTo>
                    <a:pt x="7" y="298"/>
                  </a:lnTo>
                  <a:lnTo>
                    <a:pt x="5" y="301"/>
                  </a:lnTo>
                  <a:lnTo>
                    <a:pt x="5" y="301"/>
                  </a:lnTo>
                  <a:lnTo>
                    <a:pt x="5" y="303"/>
                  </a:lnTo>
                  <a:lnTo>
                    <a:pt x="2" y="305"/>
                  </a:lnTo>
                  <a:lnTo>
                    <a:pt x="2" y="305"/>
                  </a:lnTo>
                  <a:lnTo>
                    <a:pt x="0" y="305"/>
                  </a:lnTo>
                  <a:lnTo>
                    <a:pt x="2" y="312"/>
                  </a:lnTo>
                  <a:lnTo>
                    <a:pt x="5" y="320"/>
                  </a:lnTo>
                  <a:lnTo>
                    <a:pt x="7" y="324"/>
                  </a:lnTo>
                  <a:lnTo>
                    <a:pt x="9" y="331"/>
                  </a:lnTo>
                  <a:lnTo>
                    <a:pt x="12" y="336"/>
                  </a:lnTo>
                  <a:lnTo>
                    <a:pt x="14" y="350"/>
                  </a:lnTo>
                  <a:lnTo>
                    <a:pt x="16" y="355"/>
                  </a:lnTo>
                  <a:lnTo>
                    <a:pt x="19" y="362"/>
                  </a:lnTo>
                  <a:lnTo>
                    <a:pt x="21" y="367"/>
                  </a:lnTo>
                  <a:lnTo>
                    <a:pt x="23" y="374"/>
                  </a:lnTo>
                  <a:lnTo>
                    <a:pt x="26" y="381"/>
                  </a:lnTo>
                  <a:lnTo>
                    <a:pt x="26" y="386"/>
                  </a:lnTo>
                  <a:lnTo>
                    <a:pt x="28" y="393"/>
                  </a:lnTo>
                  <a:lnTo>
                    <a:pt x="31" y="398"/>
                  </a:lnTo>
                  <a:lnTo>
                    <a:pt x="33" y="405"/>
                  </a:lnTo>
                  <a:lnTo>
                    <a:pt x="35" y="412"/>
                  </a:lnTo>
                  <a:lnTo>
                    <a:pt x="38" y="417"/>
                  </a:lnTo>
                  <a:lnTo>
                    <a:pt x="40" y="424"/>
                  </a:lnTo>
                  <a:lnTo>
                    <a:pt x="40" y="428"/>
                  </a:lnTo>
                  <a:lnTo>
                    <a:pt x="42" y="436"/>
                  </a:lnTo>
                  <a:lnTo>
                    <a:pt x="45" y="443"/>
                  </a:lnTo>
                  <a:lnTo>
                    <a:pt x="47" y="447"/>
                  </a:lnTo>
                  <a:lnTo>
                    <a:pt x="50" y="454"/>
                  </a:lnTo>
                  <a:lnTo>
                    <a:pt x="52" y="462"/>
                  </a:lnTo>
                  <a:lnTo>
                    <a:pt x="54" y="466"/>
                  </a:lnTo>
                  <a:lnTo>
                    <a:pt x="54" y="473"/>
                  </a:lnTo>
                  <a:lnTo>
                    <a:pt x="57" y="478"/>
                  </a:lnTo>
                  <a:lnTo>
                    <a:pt x="59" y="485"/>
                  </a:lnTo>
                  <a:lnTo>
                    <a:pt x="61" y="492"/>
                  </a:lnTo>
                  <a:lnTo>
                    <a:pt x="64" y="497"/>
                  </a:lnTo>
                  <a:lnTo>
                    <a:pt x="66" y="504"/>
                  </a:lnTo>
                  <a:lnTo>
                    <a:pt x="66" y="507"/>
                  </a:lnTo>
                  <a:lnTo>
                    <a:pt x="68" y="511"/>
                  </a:lnTo>
                  <a:lnTo>
                    <a:pt x="68" y="514"/>
                  </a:lnTo>
                  <a:lnTo>
                    <a:pt x="68" y="514"/>
                  </a:lnTo>
                  <a:lnTo>
                    <a:pt x="68" y="516"/>
                  </a:lnTo>
                  <a:lnTo>
                    <a:pt x="68" y="516"/>
                  </a:lnTo>
                  <a:lnTo>
                    <a:pt x="68" y="516"/>
                  </a:lnTo>
                  <a:lnTo>
                    <a:pt x="68" y="518"/>
                  </a:lnTo>
                  <a:lnTo>
                    <a:pt x="71" y="521"/>
                  </a:lnTo>
                  <a:lnTo>
                    <a:pt x="71" y="521"/>
                  </a:lnTo>
                  <a:lnTo>
                    <a:pt x="71" y="525"/>
                  </a:lnTo>
                  <a:lnTo>
                    <a:pt x="71" y="525"/>
                  </a:lnTo>
                  <a:lnTo>
                    <a:pt x="71" y="525"/>
                  </a:lnTo>
                  <a:lnTo>
                    <a:pt x="71" y="528"/>
                  </a:lnTo>
                  <a:lnTo>
                    <a:pt x="71" y="528"/>
                  </a:lnTo>
                  <a:lnTo>
                    <a:pt x="71" y="530"/>
                  </a:lnTo>
                  <a:lnTo>
                    <a:pt x="73" y="530"/>
                  </a:lnTo>
                  <a:lnTo>
                    <a:pt x="76" y="533"/>
                  </a:lnTo>
                  <a:lnTo>
                    <a:pt x="80" y="535"/>
                  </a:lnTo>
                  <a:lnTo>
                    <a:pt x="85" y="540"/>
                  </a:lnTo>
                  <a:lnTo>
                    <a:pt x="87" y="540"/>
                  </a:lnTo>
                  <a:lnTo>
                    <a:pt x="90" y="542"/>
                  </a:lnTo>
                  <a:lnTo>
                    <a:pt x="90" y="542"/>
                  </a:lnTo>
                  <a:lnTo>
                    <a:pt x="90" y="544"/>
                  </a:lnTo>
                  <a:lnTo>
                    <a:pt x="90" y="544"/>
                  </a:lnTo>
                  <a:lnTo>
                    <a:pt x="90" y="544"/>
                  </a:lnTo>
                  <a:lnTo>
                    <a:pt x="90" y="549"/>
                  </a:lnTo>
                  <a:lnTo>
                    <a:pt x="92" y="551"/>
                  </a:lnTo>
                  <a:lnTo>
                    <a:pt x="92" y="551"/>
                  </a:lnTo>
                  <a:lnTo>
                    <a:pt x="94" y="554"/>
                  </a:lnTo>
                  <a:lnTo>
                    <a:pt x="97" y="556"/>
                  </a:lnTo>
                  <a:lnTo>
                    <a:pt x="102" y="559"/>
                  </a:lnTo>
                  <a:lnTo>
                    <a:pt x="102" y="559"/>
                  </a:lnTo>
                  <a:lnTo>
                    <a:pt x="102" y="554"/>
                  </a:lnTo>
                  <a:lnTo>
                    <a:pt x="102" y="554"/>
                  </a:lnTo>
                  <a:lnTo>
                    <a:pt x="102" y="554"/>
                  </a:lnTo>
                  <a:lnTo>
                    <a:pt x="104" y="554"/>
                  </a:lnTo>
                  <a:lnTo>
                    <a:pt x="106" y="556"/>
                  </a:lnTo>
                  <a:lnTo>
                    <a:pt x="109" y="556"/>
                  </a:lnTo>
                  <a:lnTo>
                    <a:pt x="109" y="554"/>
                  </a:lnTo>
                  <a:lnTo>
                    <a:pt x="109" y="549"/>
                  </a:lnTo>
                  <a:lnTo>
                    <a:pt x="111" y="544"/>
                  </a:lnTo>
                  <a:lnTo>
                    <a:pt x="111" y="542"/>
                  </a:lnTo>
                  <a:lnTo>
                    <a:pt x="113" y="542"/>
                  </a:lnTo>
                  <a:lnTo>
                    <a:pt x="111" y="542"/>
                  </a:lnTo>
                  <a:lnTo>
                    <a:pt x="111" y="540"/>
                  </a:lnTo>
                  <a:lnTo>
                    <a:pt x="113" y="537"/>
                  </a:lnTo>
                  <a:lnTo>
                    <a:pt x="111" y="535"/>
                  </a:lnTo>
                  <a:lnTo>
                    <a:pt x="109" y="533"/>
                  </a:lnTo>
                  <a:lnTo>
                    <a:pt x="111" y="528"/>
                  </a:lnTo>
                  <a:lnTo>
                    <a:pt x="111" y="525"/>
                  </a:lnTo>
                  <a:lnTo>
                    <a:pt x="113" y="521"/>
                  </a:lnTo>
                  <a:lnTo>
                    <a:pt x="113" y="521"/>
                  </a:lnTo>
                  <a:lnTo>
                    <a:pt x="113" y="521"/>
                  </a:lnTo>
                  <a:lnTo>
                    <a:pt x="116" y="518"/>
                  </a:lnTo>
                  <a:lnTo>
                    <a:pt x="118" y="518"/>
                  </a:lnTo>
                  <a:lnTo>
                    <a:pt x="120" y="516"/>
                  </a:lnTo>
                  <a:lnTo>
                    <a:pt x="120" y="514"/>
                  </a:lnTo>
                  <a:lnTo>
                    <a:pt x="123" y="511"/>
                  </a:lnTo>
                  <a:lnTo>
                    <a:pt x="123" y="511"/>
                  </a:lnTo>
                  <a:lnTo>
                    <a:pt x="123" y="511"/>
                  </a:lnTo>
                  <a:lnTo>
                    <a:pt x="125" y="511"/>
                  </a:lnTo>
                  <a:lnTo>
                    <a:pt x="125" y="509"/>
                  </a:lnTo>
                  <a:lnTo>
                    <a:pt x="125" y="509"/>
                  </a:lnTo>
                  <a:lnTo>
                    <a:pt x="125" y="507"/>
                  </a:lnTo>
                  <a:lnTo>
                    <a:pt x="125" y="504"/>
                  </a:lnTo>
                  <a:lnTo>
                    <a:pt x="125" y="504"/>
                  </a:lnTo>
                  <a:lnTo>
                    <a:pt x="128" y="502"/>
                  </a:lnTo>
                  <a:lnTo>
                    <a:pt x="128" y="502"/>
                  </a:lnTo>
                  <a:lnTo>
                    <a:pt x="125" y="502"/>
                  </a:lnTo>
                  <a:lnTo>
                    <a:pt x="125" y="502"/>
                  </a:lnTo>
                  <a:lnTo>
                    <a:pt x="123" y="504"/>
                  </a:lnTo>
                  <a:lnTo>
                    <a:pt x="123" y="502"/>
                  </a:lnTo>
                  <a:lnTo>
                    <a:pt x="123" y="499"/>
                  </a:lnTo>
                  <a:lnTo>
                    <a:pt x="120" y="497"/>
                  </a:lnTo>
                  <a:lnTo>
                    <a:pt x="123" y="495"/>
                  </a:lnTo>
                  <a:lnTo>
                    <a:pt x="123" y="492"/>
                  </a:lnTo>
                  <a:lnTo>
                    <a:pt x="123" y="490"/>
                  </a:lnTo>
                  <a:lnTo>
                    <a:pt x="125" y="490"/>
                  </a:lnTo>
                  <a:lnTo>
                    <a:pt x="125" y="492"/>
                  </a:lnTo>
                  <a:lnTo>
                    <a:pt x="128" y="492"/>
                  </a:lnTo>
                  <a:lnTo>
                    <a:pt x="128" y="490"/>
                  </a:lnTo>
                  <a:lnTo>
                    <a:pt x="130" y="488"/>
                  </a:lnTo>
                  <a:lnTo>
                    <a:pt x="130" y="488"/>
                  </a:lnTo>
                  <a:lnTo>
                    <a:pt x="130" y="490"/>
                  </a:lnTo>
                  <a:lnTo>
                    <a:pt x="130" y="490"/>
                  </a:lnTo>
                  <a:lnTo>
                    <a:pt x="132" y="488"/>
                  </a:lnTo>
                  <a:lnTo>
                    <a:pt x="135" y="488"/>
                  </a:lnTo>
                  <a:lnTo>
                    <a:pt x="135" y="485"/>
                  </a:lnTo>
                  <a:lnTo>
                    <a:pt x="135" y="483"/>
                  </a:lnTo>
                  <a:lnTo>
                    <a:pt x="132" y="480"/>
                  </a:lnTo>
                  <a:lnTo>
                    <a:pt x="132" y="478"/>
                  </a:lnTo>
                  <a:lnTo>
                    <a:pt x="130" y="478"/>
                  </a:lnTo>
                  <a:lnTo>
                    <a:pt x="128" y="478"/>
                  </a:lnTo>
                  <a:lnTo>
                    <a:pt x="125" y="478"/>
                  </a:lnTo>
                  <a:lnTo>
                    <a:pt x="123" y="478"/>
                  </a:lnTo>
                  <a:lnTo>
                    <a:pt x="128" y="478"/>
                  </a:lnTo>
                  <a:lnTo>
                    <a:pt x="128" y="476"/>
                  </a:lnTo>
                  <a:lnTo>
                    <a:pt x="128" y="476"/>
                  </a:lnTo>
                  <a:lnTo>
                    <a:pt x="128" y="473"/>
                  </a:lnTo>
                  <a:lnTo>
                    <a:pt x="128" y="473"/>
                  </a:lnTo>
                  <a:lnTo>
                    <a:pt x="128" y="471"/>
                  </a:lnTo>
                  <a:lnTo>
                    <a:pt x="130" y="469"/>
                  </a:lnTo>
                  <a:lnTo>
                    <a:pt x="130" y="464"/>
                  </a:lnTo>
                  <a:lnTo>
                    <a:pt x="132" y="462"/>
                  </a:lnTo>
                  <a:lnTo>
                    <a:pt x="135" y="454"/>
                  </a:lnTo>
                  <a:lnTo>
                    <a:pt x="135" y="454"/>
                  </a:lnTo>
                  <a:lnTo>
                    <a:pt x="137" y="454"/>
                  </a:lnTo>
                  <a:lnTo>
                    <a:pt x="137" y="454"/>
                  </a:lnTo>
                  <a:lnTo>
                    <a:pt x="139" y="452"/>
                  </a:lnTo>
                  <a:lnTo>
                    <a:pt x="139" y="452"/>
                  </a:lnTo>
                  <a:lnTo>
                    <a:pt x="142" y="450"/>
                  </a:lnTo>
                  <a:lnTo>
                    <a:pt x="142" y="447"/>
                  </a:lnTo>
                  <a:lnTo>
                    <a:pt x="142" y="447"/>
                  </a:lnTo>
                  <a:lnTo>
                    <a:pt x="144" y="445"/>
                  </a:lnTo>
                  <a:lnTo>
                    <a:pt x="144" y="447"/>
                  </a:lnTo>
                  <a:lnTo>
                    <a:pt x="144" y="450"/>
                  </a:lnTo>
                  <a:lnTo>
                    <a:pt x="142" y="450"/>
                  </a:lnTo>
                  <a:lnTo>
                    <a:pt x="142" y="450"/>
                  </a:lnTo>
                  <a:lnTo>
                    <a:pt x="144" y="450"/>
                  </a:lnTo>
                  <a:lnTo>
                    <a:pt x="146" y="447"/>
                  </a:lnTo>
                  <a:lnTo>
                    <a:pt x="146" y="447"/>
                  </a:lnTo>
                  <a:lnTo>
                    <a:pt x="146" y="450"/>
                  </a:lnTo>
                  <a:lnTo>
                    <a:pt x="144" y="457"/>
                  </a:lnTo>
                  <a:lnTo>
                    <a:pt x="144" y="462"/>
                  </a:lnTo>
                  <a:lnTo>
                    <a:pt x="146" y="462"/>
                  </a:lnTo>
                  <a:lnTo>
                    <a:pt x="146" y="459"/>
                  </a:lnTo>
                  <a:lnTo>
                    <a:pt x="146" y="457"/>
                  </a:lnTo>
                  <a:lnTo>
                    <a:pt x="146" y="454"/>
                  </a:lnTo>
                  <a:lnTo>
                    <a:pt x="146" y="452"/>
                  </a:lnTo>
                  <a:lnTo>
                    <a:pt x="149" y="450"/>
                  </a:lnTo>
                  <a:lnTo>
                    <a:pt x="149" y="447"/>
                  </a:lnTo>
                  <a:lnTo>
                    <a:pt x="149" y="445"/>
                  </a:lnTo>
                  <a:lnTo>
                    <a:pt x="151" y="447"/>
                  </a:lnTo>
                  <a:lnTo>
                    <a:pt x="149" y="462"/>
                  </a:lnTo>
                  <a:lnTo>
                    <a:pt x="149" y="462"/>
                  </a:lnTo>
                  <a:lnTo>
                    <a:pt x="149" y="462"/>
                  </a:lnTo>
                  <a:lnTo>
                    <a:pt x="149" y="462"/>
                  </a:lnTo>
                  <a:lnTo>
                    <a:pt x="149" y="459"/>
                  </a:lnTo>
                  <a:lnTo>
                    <a:pt x="149" y="459"/>
                  </a:lnTo>
                  <a:lnTo>
                    <a:pt x="149" y="457"/>
                  </a:lnTo>
                  <a:lnTo>
                    <a:pt x="151" y="457"/>
                  </a:lnTo>
                  <a:lnTo>
                    <a:pt x="154" y="452"/>
                  </a:lnTo>
                  <a:lnTo>
                    <a:pt x="154" y="452"/>
                  </a:lnTo>
                  <a:lnTo>
                    <a:pt x="154" y="452"/>
                  </a:lnTo>
                  <a:lnTo>
                    <a:pt x="156" y="450"/>
                  </a:lnTo>
                  <a:lnTo>
                    <a:pt x="156" y="450"/>
                  </a:lnTo>
                  <a:lnTo>
                    <a:pt x="156" y="447"/>
                  </a:lnTo>
                  <a:lnTo>
                    <a:pt x="154" y="445"/>
                  </a:lnTo>
                  <a:lnTo>
                    <a:pt x="154" y="445"/>
                  </a:lnTo>
                  <a:lnTo>
                    <a:pt x="151" y="445"/>
                  </a:lnTo>
                  <a:lnTo>
                    <a:pt x="151" y="443"/>
                  </a:lnTo>
                  <a:lnTo>
                    <a:pt x="154" y="443"/>
                  </a:lnTo>
                  <a:lnTo>
                    <a:pt x="154" y="443"/>
                  </a:lnTo>
                  <a:lnTo>
                    <a:pt x="154" y="443"/>
                  </a:lnTo>
                  <a:lnTo>
                    <a:pt x="156" y="443"/>
                  </a:lnTo>
                  <a:lnTo>
                    <a:pt x="156" y="443"/>
                  </a:lnTo>
                  <a:lnTo>
                    <a:pt x="156" y="443"/>
                  </a:lnTo>
                  <a:lnTo>
                    <a:pt x="156" y="445"/>
                  </a:lnTo>
                  <a:lnTo>
                    <a:pt x="156" y="445"/>
                  </a:lnTo>
                  <a:lnTo>
                    <a:pt x="158" y="447"/>
                  </a:lnTo>
                  <a:lnTo>
                    <a:pt x="158" y="447"/>
                  </a:lnTo>
                  <a:lnTo>
                    <a:pt x="158" y="450"/>
                  </a:lnTo>
                  <a:lnTo>
                    <a:pt x="158" y="450"/>
                  </a:lnTo>
                  <a:lnTo>
                    <a:pt x="158" y="450"/>
                  </a:lnTo>
                  <a:lnTo>
                    <a:pt x="158" y="450"/>
                  </a:lnTo>
                  <a:lnTo>
                    <a:pt x="158" y="454"/>
                  </a:lnTo>
                  <a:lnTo>
                    <a:pt x="158" y="454"/>
                  </a:lnTo>
                  <a:lnTo>
                    <a:pt x="161" y="457"/>
                  </a:lnTo>
                  <a:lnTo>
                    <a:pt x="161" y="457"/>
                  </a:lnTo>
                  <a:lnTo>
                    <a:pt x="163" y="459"/>
                  </a:lnTo>
                  <a:lnTo>
                    <a:pt x="163" y="462"/>
                  </a:lnTo>
                  <a:lnTo>
                    <a:pt x="163" y="459"/>
                  </a:lnTo>
                  <a:lnTo>
                    <a:pt x="163" y="459"/>
                  </a:lnTo>
                  <a:lnTo>
                    <a:pt x="165" y="457"/>
                  </a:lnTo>
                  <a:lnTo>
                    <a:pt x="165" y="457"/>
                  </a:lnTo>
                  <a:lnTo>
                    <a:pt x="165" y="454"/>
                  </a:lnTo>
                  <a:lnTo>
                    <a:pt x="165" y="452"/>
                  </a:lnTo>
                  <a:lnTo>
                    <a:pt x="165" y="452"/>
                  </a:lnTo>
                  <a:lnTo>
                    <a:pt x="163" y="450"/>
                  </a:lnTo>
                  <a:lnTo>
                    <a:pt x="161" y="445"/>
                  </a:lnTo>
                  <a:lnTo>
                    <a:pt x="161" y="443"/>
                  </a:lnTo>
                  <a:lnTo>
                    <a:pt x="156" y="433"/>
                  </a:lnTo>
                  <a:lnTo>
                    <a:pt x="154" y="428"/>
                  </a:lnTo>
                  <a:lnTo>
                    <a:pt x="154" y="431"/>
                  </a:lnTo>
                  <a:lnTo>
                    <a:pt x="154" y="431"/>
                  </a:lnTo>
                  <a:lnTo>
                    <a:pt x="151" y="433"/>
                  </a:lnTo>
                  <a:lnTo>
                    <a:pt x="151" y="433"/>
                  </a:lnTo>
                  <a:lnTo>
                    <a:pt x="149" y="431"/>
                  </a:lnTo>
                  <a:lnTo>
                    <a:pt x="149" y="431"/>
                  </a:lnTo>
                  <a:lnTo>
                    <a:pt x="149" y="428"/>
                  </a:lnTo>
                  <a:lnTo>
                    <a:pt x="154" y="421"/>
                  </a:lnTo>
                  <a:lnTo>
                    <a:pt x="154" y="421"/>
                  </a:lnTo>
                  <a:lnTo>
                    <a:pt x="156" y="419"/>
                  </a:lnTo>
                  <a:lnTo>
                    <a:pt x="156" y="419"/>
                  </a:lnTo>
                  <a:lnTo>
                    <a:pt x="156" y="417"/>
                  </a:lnTo>
                  <a:lnTo>
                    <a:pt x="158" y="419"/>
                  </a:lnTo>
                  <a:lnTo>
                    <a:pt x="156" y="419"/>
                  </a:lnTo>
                  <a:lnTo>
                    <a:pt x="156" y="421"/>
                  </a:lnTo>
                  <a:lnTo>
                    <a:pt x="156" y="424"/>
                  </a:lnTo>
                  <a:lnTo>
                    <a:pt x="156" y="428"/>
                  </a:lnTo>
                  <a:lnTo>
                    <a:pt x="156" y="428"/>
                  </a:lnTo>
                  <a:lnTo>
                    <a:pt x="158" y="431"/>
                  </a:lnTo>
                  <a:lnTo>
                    <a:pt x="158" y="433"/>
                  </a:lnTo>
                  <a:lnTo>
                    <a:pt x="158" y="433"/>
                  </a:lnTo>
                  <a:lnTo>
                    <a:pt x="158" y="436"/>
                  </a:lnTo>
                  <a:lnTo>
                    <a:pt x="161" y="438"/>
                  </a:lnTo>
                  <a:lnTo>
                    <a:pt x="161" y="438"/>
                  </a:lnTo>
                  <a:lnTo>
                    <a:pt x="161" y="440"/>
                  </a:lnTo>
                  <a:lnTo>
                    <a:pt x="163" y="440"/>
                  </a:lnTo>
                  <a:lnTo>
                    <a:pt x="165" y="447"/>
                  </a:lnTo>
                  <a:lnTo>
                    <a:pt x="165" y="447"/>
                  </a:lnTo>
                  <a:lnTo>
                    <a:pt x="165" y="447"/>
                  </a:lnTo>
                  <a:lnTo>
                    <a:pt x="165" y="447"/>
                  </a:lnTo>
                  <a:lnTo>
                    <a:pt x="165" y="447"/>
                  </a:lnTo>
                  <a:lnTo>
                    <a:pt x="165" y="447"/>
                  </a:lnTo>
                  <a:lnTo>
                    <a:pt x="165" y="447"/>
                  </a:lnTo>
                  <a:lnTo>
                    <a:pt x="165" y="447"/>
                  </a:lnTo>
                  <a:lnTo>
                    <a:pt x="165" y="450"/>
                  </a:lnTo>
                  <a:lnTo>
                    <a:pt x="168" y="452"/>
                  </a:lnTo>
                  <a:lnTo>
                    <a:pt x="168" y="452"/>
                  </a:lnTo>
                  <a:lnTo>
                    <a:pt x="170" y="450"/>
                  </a:lnTo>
                  <a:lnTo>
                    <a:pt x="170" y="443"/>
                  </a:lnTo>
                  <a:lnTo>
                    <a:pt x="170" y="440"/>
                  </a:lnTo>
                  <a:lnTo>
                    <a:pt x="168" y="440"/>
                  </a:lnTo>
                  <a:lnTo>
                    <a:pt x="168" y="443"/>
                  </a:lnTo>
                  <a:lnTo>
                    <a:pt x="168" y="445"/>
                  </a:lnTo>
                  <a:lnTo>
                    <a:pt x="168" y="445"/>
                  </a:lnTo>
                  <a:lnTo>
                    <a:pt x="168" y="443"/>
                  </a:lnTo>
                  <a:lnTo>
                    <a:pt x="168" y="440"/>
                  </a:lnTo>
                  <a:lnTo>
                    <a:pt x="165" y="438"/>
                  </a:lnTo>
                  <a:lnTo>
                    <a:pt x="165" y="438"/>
                  </a:lnTo>
                  <a:lnTo>
                    <a:pt x="163" y="438"/>
                  </a:lnTo>
                  <a:lnTo>
                    <a:pt x="163" y="438"/>
                  </a:lnTo>
                  <a:lnTo>
                    <a:pt x="163" y="436"/>
                  </a:lnTo>
                  <a:lnTo>
                    <a:pt x="168" y="421"/>
                  </a:lnTo>
                  <a:lnTo>
                    <a:pt x="170" y="419"/>
                  </a:lnTo>
                  <a:lnTo>
                    <a:pt x="170" y="419"/>
                  </a:lnTo>
                  <a:lnTo>
                    <a:pt x="172" y="417"/>
                  </a:lnTo>
                  <a:lnTo>
                    <a:pt x="172" y="419"/>
                  </a:lnTo>
                  <a:lnTo>
                    <a:pt x="170" y="419"/>
                  </a:lnTo>
                  <a:lnTo>
                    <a:pt x="170" y="421"/>
                  </a:lnTo>
                  <a:lnTo>
                    <a:pt x="170" y="426"/>
                  </a:lnTo>
                  <a:lnTo>
                    <a:pt x="170" y="426"/>
                  </a:lnTo>
                  <a:lnTo>
                    <a:pt x="170" y="428"/>
                  </a:lnTo>
                  <a:lnTo>
                    <a:pt x="172" y="428"/>
                  </a:lnTo>
                  <a:lnTo>
                    <a:pt x="172" y="428"/>
                  </a:lnTo>
                  <a:lnTo>
                    <a:pt x="175" y="431"/>
                  </a:lnTo>
                  <a:lnTo>
                    <a:pt x="175" y="431"/>
                  </a:lnTo>
                  <a:lnTo>
                    <a:pt x="172" y="431"/>
                  </a:lnTo>
                  <a:lnTo>
                    <a:pt x="172" y="431"/>
                  </a:lnTo>
                  <a:lnTo>
                    <a:pt x="172" y="431"/>
                  </a:lnTo>
                  <a:lnTo>
                    <a:pt x="172" y="433"/>
                  </a:lnTo>
                  <a:lnTo>
                    <a:pt x="172" y="433"/>
                  </a:lnTo>
                  <a:lnTo>
                    <a:pt x="172" y="433"/>
                  </a:lnTo>
                  <a:lnTo>
                    <a:pt x="172" y="438"/>
                  </a:lnTo>
                  <a:lnTo>
                    <a:pt x="172" y="438"/>
                  </a:lnTo>
                  <a:lnTo>
                    <a:pt x="172" y="438"/>
                  </a:lnTo>
                  <a:lnTo>
                    <a:pt x="175" y="440"/>
                  </a:lnTo>
                  <a:lnTo>
                    <a:pt x="177" y="440"/>
                  </a:lnTo>
                  <a:lnTo>
                    <a:pt x="177" y="440"/>
                  </a:lnTo>
                  <a:lnTo>
                    <a:pt x="180" y="438"/>
                  </a:lnTo>
                  <a:lnTo>
                    <a:pt x="180" y="443"/>
                  </a:lnTo>
                  <a:lnTo>
                    <a:pt x="182" y="443"/>
                  </a:lnTo>
                  <a:lnTo>
                    <a:pt x="182" y="440"/>
                  </a:lnTo>
                  <a:lnTo>
                    <a:pt x="182" y="438"/>
                  </a:lnTo>
                  <a:lnTo>
                    <a:pt x="180" y="436"/>
                  </a:lnTo>
                  <a:lnTo>
                    <a:pt x="180" y="436"/>
                  </a:lnTo>
                  <a:lnTo>
                    <a:pt x="177" y="433"/>
                  </a:lnTo>
                  <a:lnTo>
                    <a:pt x="177" y="433"/>
                  </a:lnTo>
                  <a:lnTo>
                    <a:pt x="177" y="431"/>
                  </a:lnTo>
                  <a:lnTo>
                    <a:pt x="177" y="431"/>
                  </a:lnTo>
                  <a:lnTo>
                    <a:pt x="177" y="431"/>
                  </a:lnTo>
                  <a:lnTo>
                    <a:pt x="177" y="431"/>
                  </a:lnTo>
                  <a:lnTo>
                    <a:pt x="177" y="428"/>
                  </a:lnTo>
                  <a:lnTo>
                    <a:pt x="177" y="428"/>
                  </a:lnTo>
                  <a:lnTo>
                    <a:pt x="177" y="426"/>
                  </a:lnTo>
                  <a:lnTo>
                    <a:pt x="177" y="426"/>
                  </a:lnTo>
                  <a:lnTo>
                    <a:pt x="177" y="424"/>
                  </a:lnTo>
                  <a:lnTo>
                    <a:pt x="177" y="424"/>
                  </a:lnTo>
                  <a:lnTo>
                    <a:pt x="177" y="419"/>
                  </a:lnTo>
                  <a:lnTo>
                    <a:pt x="177" y="417"/>
                  </a:lnTo>
                  <a:lnTo>
                    <a:pt x="180" y="417"/>
                  </a:lnTo>
                  <a:lnTo>
                    <a:pt x="180" y="419"/>
                  </a:lnTo>
                  <a:lnTo>
                    <a:pt x="180" y="424"/>
                  </a:lnTo>
                  <a:lnTo>
                    <a:pt x="180" y="426"/>
                  </a:lnTo>
                  <a:lnTo>
                    <a:pt x="180" y="426"/>
                  </a:lnTo>
                  <a:lnTo>
                    <a:pt x="180" y="428"/>
                  </a:lnTo>
                  <a:lnTo>
                    <a:pt x="180" y="428"/>
                  </a:lnTo>
                  <a:lnTo>
                    <a:pt x="180" y="428"/>
                  </a:lnTo>
                  <a:lnTo>
                    <a:pt x="180" y="431"/>
                  </a:lnTo>
                  <a:lnTo>
                    <a:pt x="180" y="431"/>
                  </a:lnTo>
                  <a:lnTo>
                    <a:pt x="180" y="433"/>
                  </a:lnTo>
                  <a:lnTo>
                    <a:pt x="180" y="433"/>
                  </a:lnTo>
                  <a:lnTo>
                    <a:pt x="182" y="436"/>
                  </a:lnTo>
                  <a:lnTo>
                    <a:pt x="182" y="436"/>
                  </a:lnTo>
                  <a:lnTo>
                    <a:pt x="182" y="438"/>
                  </a:lnTo>
                  <a:lnTo>
                    <a:pt x="184" y="438"/>
                  </a:lnTo>
                  <a:lnTo>
                    <a:pt x="182" y="436"/>
                  </a:lnTo>
                  <a:lnTo>
                    <a:pt x="182" y="433"/>
                  </a:lnTo>
                  <a:lnTo>
                    <a:pt x="182" y="431"/>
                  </a:lnTo>
                  <a:lnTo>
                    <a:pt x="182" y="431"/>
                  </a:lnTo>
                  <a:lnTo>
                    <a:pt x="184" y="433"/>
                  </a:lnTo>
                  <a:lnTo>
                    <a:pt x="184" y="433"/>
                  </a:lnTo>
                  <a:lnTo>
                    <a:pt x="187" y="436"/>
                  </a:lnTo>
                  <a:lnTo>
                    <a:pt x="187" y="438"/>
                  </a:lnTo>
                  <a:lnTo>
                    <a:pt x="189" y="436"/>
                  </a:lnTo>
                  <a:lnTo>
                    <a:pt x="189" y="431"/>
                  </a:lnTo>
                  <a:lnTo>
                    <a:pt x="189" y="421"/>
                  </a:lnTo>
                  <a:lnTo>
                    <a:pt x="189" y="419"/>
                  </a:lnTo>
                  <a:lnTo>
                    <a:pt x="189" y="417"/>
                  </a:lnTo>
                  <a:lnTo>
                    <a:pt x="189" y="417"/>
                  </a:lnTo>
                  <a:lnTo>
                    <a:pt x="191" y="417"/>
                  </a:lnTo>
                  <a:lnTo>
                    <a:pt x="191" y="414"/>
                  </a:lnTo>
                  <a:lnTo>
                    <a:pt x="191" y="412"/>
                  </a:lnTo>
                  <a:lnTo>
                    <a:pt x="191" y="412"/>
                  </a:lnTo>
                  <a:lnTo>
                    <a:pt x="191" y="409"/>
                  </a:lnTo>
                  <a:lnTo>
                    <a:pt x="194" y="409"/>
                  </a:lnTo>
                  <a:lnTo>
                    <a:pt x="194" y="407"/>
                  </a:lnTo>
                  <a:lnTo>
                    <a:pt x="194" y="407"/>
                  </a:lnTo>
                  <a:lnTo>
                    <a:pt x="194" y="407"/>
                  </a:lnTo>
                  <a:lnTo>
                    <a:pt x="194" y="409"/>
                  </a:lnTo>
                  <a:lnTo>
                    <a:pt x="194" y="412"/>
                  </a:lnTo>
                  <a:lnTo>
                    <a:pt x="194" y="412"/>
                  </a:lnTo>
                  <a:lnTo>
                    <a:pt x="196" y="412"/>
                  </a:lnTo>
                  <a:lnTo>
                    <a:pt x="196" y="412"/>
                  </a:lnTo>
                  <a:lnTo>
                    <a:pt x="196" y="414"/>
                  </a:lnTo>
                  <a:lnTo>
                    <a:pt x="196" y="417"/>
                  </a:lnTo>
                  <a:lnTo>
                    <a:pt x="196" y="417"/>
                  </a:lnTo>
                  <a:lnTo>
                    <a:pt x="199" y="414"/>
                  </a:lnTo>
                  <a:lnTo>
                    <a:pt x="199" y="414"/>
                  </a:lnTo>
                  <a:lnTo>
                    <a:pt x="201" y="414"/>
                  </a:lnTo>
                  <a:lnTo>
                    <a:pt x="201" y="419"/>
                  </a:lnTo>
                  <a:lnTo>
                    <a:pt x="201" y="419"/>
                  </a:lnTo>
                  <a:lnTo>
                    <a:pt x="203" y="419"/>
                  </a:lnTo>
                  <a:lnTo>
                    <a:pt x="206" y="409"/>
                  </a:lnTo>
                  <a:lnTo>
                    <a:pt x="208" y="409"/>
                  </a:lnTo>
                  <a:lnTo>
                    <a:pt x="208" y="412"/>
                  </a:lnTo>
                  <a:lnTo>
                    <a:pt x="206" y="417"/>
                  </a:lnTo>
                  <a:lnTo>
                    <a:pt x="206" y="419"/>
                  </a:lnTo>
                  <a:lnTo>
                    <a:pt x="206" y="419"/>
                  </a:lnTo>
                  <a:lnTo>
                    <a:pt x="208" y="419"/>
                  </a:lnTo>
                  <a:lnTo>
                    <a:pt x="208" y="419"/>
                  </a:lnTo>
                  <a:lnTo>
                    <a:pt x="213" y="417"/>
                  </a:lnTo>
                  <a:lnTo>
                    <a:pt x="210" y="414"/>
                  </a:lnTo>
                  <a:lnTo>
                    <a:pt x="210" y="414"/>
                  </a:lnTo>
                  <a:lnTo>
                    <a:pt x="210" y="412"/>
                  </a:lnTo>
                  <a:lnTo>
                    <a:pt x="210" y="412"/>
                  </a:lnTo>
                  <a:lnTo>
                    <a:pt x="210" y="412"/>
                  </a:lnTo>
                  <a:lnTo>
                    <a:pt x="213" y="409"/>
                  </a:lnTo>
                  <a:lnTo>
                    <a:pt x="213" y="409"/>
                  </a:lnTo>
                  <a:lnTo>
                    <a:pt x="213" y="409"/>
                  </a:lnTo>
                  <a:lnTo>
                    <a:pt x="215" y="409"/>
                  </a:lnTo>
                  <a:lnTo>
                    <a:pt x="215" y="407"/>
                  </a:lnTo>
                  <a:lnTo>
                    <a:pt x="215" y="405"/>
                  </a:lnTo>
                  <a:lnTo>
                    <a:pt x="215" y="402"/>
                  </a:lnTo>
                  <a:lnTo>
                    <a:pt x="217" y="402"/>
                  </a:lnTo>
                  <a:lnTo>
                    <a:pt x="220" y="400"/>
                  </a:lnTo>
                  <a:lnTo>
                    <a:pt x="220" y="398"/>
                  </a:lnTo>
                  <a:lnTo>
                    <a:pt x="220" y="395"/>
                  </a:lnTo>
                  <a:lnTo>
                    <a:pt x="217" y="398"/>
                  </a:lnTo>
                  <a:lnTo>
                    <a:pt x="215" y="395"/>
                  </a:lnTo>
                  <a:lnTo>
                    <a:pt x="215" y="393"/>
                  </a:lnTo>
                  <a:lnTo>
                    <a:pt x="215" y="393"/>
                  </a:lnTo>
                  <a:lnTo>
                    <a:pt x="215" y="391"/>
                  </a:lnTo>
                  <a:lnTo>
                    <a:pt x="215" y="391"/>
                  </a:lnTo>
                  <a:lnTo>
                    <a:pt x="215" y="388"/>
                  </a:lnTo>
                  <a:lnTo>
                    <a:pt x="215" y="386"/>
                  </a:lnTo>
                  <a:lnTo>
                    <a:pt x="215" y="379"/>
                  </a:lnTo>
                  <a:lnTo>
                    <a:pt x="217" y="376"/>
                  </a:lnTo>
                  <a:lnTo>
                    <a:pt x="217" y="372"/>
                  </a:lnTo>
                  <a:lnTo>
                    <a:pt x="217" y="369"/>
                  </a:lnTo>
                  <a:lnTo>
                    <a:pt x="220" y="369"/>
                  </a:lnTo>
                  <a:lnTo>
                    <a:pt x="222" y="367"/>
                  </a:lnTo>
                  <a:lnTo>
                    <a:pt x="222" y="365"/>
                  </a:lnTo>
                  <a:lnTo>
                    <a:pt x="220" y="362"/>
                  </a:lnTo>
                  <a:lnTo>
                    <a:pt x="217" y="360"/>
                  </a:lnTo>
                  <a:lnTo>
                    <a:pt x="215" y="357"/>
                  </a:lnTo>
                  <a:lnTo>
                    <a:pt x="215" y="357"/>
                  </a:lnTo>
                  <a:lnTo>
                    <a:pt x="215" y="357"/>
                  </a:lnTo>
                  <a:lnTo>
                    <a:pt x="215" y="355"/>
                  </a:lnTo>
                  <a:lnTo>
                    <a:pt x="215" y="353"/>
                  </a:lnTo>
                  <a:lnTo>
                    <a:pt x="220" y="350"/>
                  </a:lnTo>
                  <a:lnTo>
                    <a:pt x="220" y="350"/>
                  </a:lnTo>
                  <a:lnTo>
                    <a:pt x="222" y="348"/>
                  </a:lnTo>
                  <a:lnTo>
                    <a:pt x="222" y="346"/>
                  </a:lnTo>
                  <a:lnTo>
                    <a:pt x="225" y="346"/>
                  </a:lnTo>
                  <a:lnTo>
                    <a:pt x="225" y="348"/>
                  </a:lnTo>
                  <a:lnTo>
                    <a:pt x="225" y="348"/>
                  </a:lnTo>
                  <a:lnTo>
                    <a:pt x="227" y="348"/>
                  </a:lnTo>
                  <a:lnTo>
                    <a:pt x="229" y="346"/>
                  </a:lnTo>
                  <a:lnTo>
                    <a:pt x="227" y="346"/>
                  </a:lnTo>
                  <a:lnTo>
                    <a:pt x="227" y="346"/>
                  </a:lnTo>
                  <a:lnTo>
                    <a:pt x="227" y="338"/>
                  </a:lnTo>
                  <a:lnTo>
                    <a:pt x="227" y="334"/>
                  </a:lnTo>
                  <a:lnTo>
                    <a:pt x="227" y="334"/>
                  </a:lnTo>
                  <a:lnTo>
                    <a:pt x="227" y="334"/>
                  </a:lnTo>
                  <a:lnTo>
                    <a:pt x="232" y="334"/>
                  </a:lnTo>
                  <a:lnTo>
                    <a:pt x="232" y="336"/>
                  </a:lnTo>
                  <a:lnTo>
                    <a:pt x="232" y="343"/>
                  </a:lnTo>
                  <a:lnTo>
                    <a:pt x="232" y="343"/>
                  </a:lnTo>
                  <a:lnTo>
                    <a:pt x="232" y="346"/>
                  </a:lnTo>
                  <a:lnTo>
                    <a:pt x="232" y="346"/>
                  </a:lnTo>
                  <a:lnTo>
                    <a:pt x="232" y="346"/>
                  </a:lnTo>
                  <a:lnTo>
                    <a:pt x="229" y="348"/>
                  </a:lnTo>
                  <a:lnTo>
                    <a:pt x="229" y="348"/>
                  </a:lnTo>
                  <a:lnTo>
                    <a:pt x="229" y="350"/>
                  </a:lnTo>
                  <a:lnTo>
                    <a:pt x="229" y="353"/>
                  </a:lnTo>
                  <a:lnTo>
                    <a:pt x="229" y="353"/>
                  </a:lnTo>
                  <a:lnTo>
                    <a:pt x="232" y="355"/>
                  </a:lnTo>
                  <a:lnTo>
                    <a:pt x="232" y="355"/>
                  </a:lnTo>
                  <a:lnTo>
                    <a:pt x="232" y="353"/>
                  </a:lnTo>
                  <a:lnTo>
                    <a:pt x="234" y="350"/>
                  </a:lnTo>
                  <a:lnTo>
                    <a:pt x="234" y="348"/>
                  </a:lnTo>
                  <a:lnTo>
                    <a:pt x="236" y="346"/>
                  </a:lnTo>
                  <a:lnTo>
                    <a:pt x="239" y="348"/>
                  </a:lnTo>
                  <a:lnTo>
                    <a:pt x="241" y="350"/>
                  </a:lnTo>
                  <a:lnTo>
                    <a:pt x="239" y="350"/>
                  </a:lnTo>
                  <a:lnTo>
                    <a:pt x="239" y="350"/>
                  </a:lnTo>
                  <a:lnTo>
                    <a:pt x="236" y="350"/>
                  </a:lnTo>
                  <a:lnTo>
                    <a:pt x="236" y="350"/>
                  </a:lnTo>
                  <a:lnTo>
                    <a:pt x="236" y="350"/>
                  </a:lnTo>
                  <a:lnTo>
                    <a:pt x="234" y="353"/>
                  </a:lnTo>
                  <a:lnTo>
                    <a:pt x="236" y="353"/>
                  </a:lnTo>
                  <a:lnTo>
                    <a:pt x="236" y="355"/>
                  </a:lnTo>
                  <a:lnTo>
                    <a:pt x="236" y="355"/>
                  </a:lnTo>
                  <a:lnTo>
                    <a:pt x="236" y="357"/>
                  </a:lnTo>
                  <a:lnTo>
                    <a:pt x="234" y="357"/>
                  </a:lnTo>
                  <a:lnTo>
                    <a:pt x="234" y="355"/>
                  </a:lnTo>
                  <a:lnTo>
                    <a:pt x="234" y="355"/>
                  </a:lnTo>
                  <a:lnTo>
                    <a:pt x="232" y="357"/>
                  </a:lnTo>
                  <a:lnTo>
                    <a:pt x="232" y="360"/>
                  </a:lnTo>
                  <a:lnTo>
                    <a:pt x="232" y="365"/>
                  </a:lnTo>
                  <a:lnTo>
                    <a:pt x="234" y="362"/>
                  </a:lnTo>
                  <a:lnTo>
                    <a:pt x="236" y="360"/>
                  </a:lnTo>
                  <a:lnTo>
                    <a:pt x="239" y="360"/>
                  </a:lnTo>
                  <a:lnTo>
                    <a:pt x="243" y="362"/>
                  </a:lnTo>
                  <a:lnTo>
                    <a:pt x="246" y="362"/>
                  </a:lnTo>
                  <a:lnTo>
                    <a:pt x="246" y="362"/>
                  </a:lnTo>
                  <a:lnTo>
                    <a:pt x="251" y="362"/>
                  </a:lnTo>
                  <a:lnTo>
                    <a:pt x="260" y="365"/>
                  </a:lnTo>
                  <a:lnTo>
                    <a:pt x="262" y="365"/>
                  </a:lnTo>
                  <a:lnTo>
                    <a:pt x="260" y="365"/>
                  </a:lnTo>
                  <a:lnTo>
                    <a:pt x="260" y="362"/>
                  </a:lnTo>
                  <a:lnTo>
                    <a:pt x="260" y="362"/>
                  </a:lnTo>
                  <a:lnTo>
                    <a:pt x="258" y="362"/>
                  </a:lnTo>
                  <a:lnTo>
                    <a:pt x="260" y="362"/>
                  </a:lnTo>
                  <a:lnTo>
                    <a:pt x="260" y="362"/>
                  </a:lnTo>
                  <a:lnTo>
                    <a:pt x="260" y="360"/>
                  </a:lnTo>
                  <a:lnTo>
                    <a:pt x="260" y="357"/>
                  </a:lnTo>
                  <a:lnTo>
                    <a:pt x="258" y="357"/>
                  </a:lnTo>
                  <a:lnTo>
                    <a:pt x="258" y="357"/>
                  </a:lnTo>
                  <a:lnTo>
                    <a:pt x="255" y="357"/>
                  </a:lnTo>
                  <a:lnTo>
                    <a:pt x="255" y="357"/>
                  </a:lnTo>
                  <a:lnTo>
                    <a:pt x="255" y="355"/>
                  </a:lnTo>
                  <a:lnTo>
                    <a:pt x="255" y="353"/>
                  </a:lnTo>
                  <a:lnTo>
                    <a:pt x="255" y="350"/>
                  </a:lnTo>
                  <a:lnTo>
                    <a:pt x="253" y="350"/>
                  </a:lnTo>
                  <a:lnTo>
                    <a:pt x="253" y="348"/>
                  </a:lnTo>
                  <a:lnTo>
                    <a:pt x="251" y="346"/>
                  </a:lnTo>
                  <a:lnTo>
                    <a:pt x="253" y="346"/>
                  </a:lnTo>
                  <a:lnTo>
                    <a:pt x="255" y="346"/>
                  </a:lnTo>
                  <a:lnTo>
                    <a:pt x="258" y="343"/>
                  </a:lnTo>
                  <a:lnTo>
                    <a:pt x="258" y="341"/>
                  </a:lnTo>
                  <a:lnTo>
                    <a:pt x="260" y="343"/>
                  </a:lnTo>
                  <a:lnTo>
                    <a:pt x="260" y="343"/>
                  </a:lnTo>
                  <a:lnTo>
                    <a:pt x="260" y="346"/>
                  </a:lnTo>
                  <a:lnTo>
                    <a:pt x="260" y="348"/>
                  </a:lnTo>
                  <a:lnTo>
                    <a:pt x="262" y="346"/>
                  </a:lnTo>
                  <a:lnTo>
                    <a:pt x="262" y="343"/>
                  </a:lnTo>
                  <a:lnTo>
                    <a:pt x="262" y="343"/>
                  </a:lnTo>
                  <a:lnTo>
                    <a:pt x="262" y="343"/>
                  </a:lnTo>
                  <a:lnTo>
                    <a:pt x="262" y="341"/>
                  </a:lnTo>
                  <a:lnTo>
                    <a:pt x="260" y="341"/>
                  </a:lnTo>
                  <a:lnTo>
                    <a:pt x="260" y="341"/>
                  </a:lnTo>
                  <a:lnTo>
                    <a:pt x="260" y="341"/>
                  </a:lnTo>
                  <a:lnTo>
                    <a:pt x="260" y="341"/>
                  </a:lnTo>
                  <a:lnTo>
                    <a:pt x="260" y="338"/>
                  </a:lnTo>
                  <a:lnTo>
                    <a:pt x="260" y="338"/>
                  </a:lnTo>
                  <a:lnTo>
                    <a:pt x="260" y="338"/>
                  </a:lnTo>
                  <a:lnTo>
                    <a:pt x="258" y="334"/>
                  </a:lnTo>
                  <a:lnTo>
                    <a:pt x="260" y="334"/>
                  </a:lnTo>
                  <a:lnTo>
                    <a:pt x="260" y="334"/>
                  </a:lnTo>
                  <a:lnTo>
                    <a:pt x="262" y="336"/>
                  </a:lnTo>
                  <a:lnTo>
                    <a:pt x="265" y="341"/>
                  </a:lnTo>
                  <a:lnTo>
                    <a:pt x="265" y="343"/>
                  </a:lnTo>
                  <a:lnTo>
                    <a:pt x="265" y="343"/>
                  </a:lnTo>
                  <a:lnTo>
                    <a:pt x="267" y="341"/>
                  </a:lnTo>
                  <a:lnTo>
                    <a:pt x="267" y="341"/>
                  </a:lnTo>
                  <a:lnTo>
                    <a:pt x="269" y="336"/>
                  </a:lnTo>
                  <a:lnTo>
                    <a:pt x="269" y="334"/>
                  </a:lnTo>
                  <a:lnTo>
                    <a:pt x="269" y="336"/>
                  </a:lnTo>
                  <a:lnTo>
                    <a:pt x="272" y="334"/>
                  </a:lnTo>
                  <a:lnTo>
                    <a:pt x="277" y="334"/>
                  </a:lnTo>
                  <a:lnTo>
                    <a:pt x="277" y="334"/>
                  </a:lnTo>
                  <a:lnTo>
                    <a:pt x="277" y="334"/>
                  </a:lnTo>
                  <a:lnTo>
                    <a:pt x="274" y="334"/>
                  </a:lnTo>
                  <a:lnTo>
                    <a:pt x="274" y="331"/>
                  </a:lnTo>
                  <a:lnTo>
                    <a:pt x="274" y="329"/>
                  </a:lnTo>
                  <a:lnTo>
                    <a:pt x="274" y="329"/>
                  </a:lnTo>
                  <a:lnTo>
                    <a:pt x="269" y="329"/>
                  </a:lnTo>
                  <a:lnTo>
                    <a:pt x="269" y="327"/>
                  </a:lnTo>
                  <a:lnTo>
                    <a:pt x="272" y="324"/>
                  </a:lnTo>
                  <a:lnTo>
                    <a:pt x="274" y="327"/>
                  </a:lnTo>
                  <a:lnTo>
                    <a:pt x="274" y="324"/>
                  </a:lnTo>
                  <a:lnTo>
                    <a:pt x="277" y="327"/>
                  </a:lnTo>
                  <a:lnTo>
                    <a:pt x="277" y="329"/>
                  </a:lnTo>
                  <a:lnTo>
                    <a:pt x="279" y="331"/>
                  </a:lnTo>
                  <a:lnTo>
                    <a:pt x="281" y="329"/>
                  </a:lnTo>
                  <a:lnTo>
                    <a:pt x="279" y="329"/>
                  </a:lnTo>
                  <a:lnTo>
                    <a:pt x="279" y="327"/>
                  </a:lnTo>
                  <a:lnTo>
                    <a:pt x="279" y="324"/>
                  </a:lnTo>
                  <a:lnTo>
                    <a:pt x="281" y="324"/>
                  </a:lnTo>
                  <a:lnTo>
                    <a:pt x="281" y="327"/>
                  </a:lnTo>
                  <a:lnTo>
                    <a:pt x="284" y="329"/>
                  </a:lnTo>
                  <a:lnTo>
                    <a:pt x="284" y="329"/>
                  </a:lnTo>
                  <a:lnTo>
                    <a:pt x="284" y="331"/>
                  </a:lnTo>
                  <a:lnTo>
                    <a:pt x="286" y="329"/>
                  </a:lnTo>
                  <a:lnTo>
                    <a:pt x="286" y="329"/>
                  </a:lnTo>
                  <a:lnTo>
                    <a:pt x="286" y="329"/>
                  </a:lnTo>
                  <a:lnTo>
                    <a:pt x="286" y="329"/>
                  </a:lnTo>
                  <a:lnTo>
                    <a:pt x="284" y="327"/>
                  </a:lnTo>
                  <a:lnTo>
                    <a:pt x="284" y="327"/>
                  </a:lnTo>
                  <a:lnTo>
                    <a:pt x="284" y="327"/>
                  </a:lnTo>
                  <a:lnTo>
                    <a:pt x="284" y="324"/>
                  </a:lnTo>
                  <a:lnTo>
                    <a:pt x="286" y="324"/>
                  </a:lnTo>
                  <a:lnTo>
                    <a:pt x="286" y="324"/>
                  </a:lnTo>
                  <a:lnTo>
                    <a:pt x="286" y="324"/>
                  </a:lnTo>
                  <a:lnTo>
                    <a:pt x="286" y="327"/>
                  </a:lnTo>
                  <a:lnTo>
                    <a:pt x="286" y="327"/>
                  </a:lnTo>
                  <a:lnTo>
                    <a:pt x="288" y="327"/>
                  </a:lnTo>
                  <a:lnTo>
                    <a:pt x="291" y="329"/>
                  </a:lnTo>
                  <a:lnTo>
                    <a:pt x="291" y="331"/>
                  </a:lnTo>
                  <a:lnTo>
                    <a:pt x="291" y="334"/>
                  </a:lnTo>
                  <a:lnTo>
                    <a:pt x="293" y="336"/>
                  </a:lnTo>
                  <a:lnTo>
                    <a:pt x="295" y="338"/>
                  </a:lnTo>
                  <a:lnTo>
                    <a:pt x="295" y="338"/>
                  </a:lnTo>
                  <a:lnTo>
                    <a:pt x="298" y="336"/>
                  </a:lnTo>
                  <a:lnTo>
                    <a:pt x="298" y="338"/>
                  </a:lnTo>
                  <a:lnTo>
                    <a:pt x="298" y="341"/>
                  </a:lnTo>
                  <a:lnTo>
                    <a:pt x="298" y="341"/>
                  </a:lnTo>
                  <a:lnTo>
                    <a:pt x="300" y="343"/>
                  </a:lnTo>
                  <a:lnTo>
                    <a:pt x="300" y="341"/>
                  </a:lnTo>
                  <a:lnTo>
                    <a:pt x="300" y="336"/>
                  </a:lnTo>
                  <a:lnTo>
                    <a:pt x="300" y="334"/>
                  </a:lnTo>
                  <a:lnTo>
                    <a:pt x="300" y="334"/>
                  </a:lnTo>
                  <a:lnTo>
                    <a:pt x="300" y="334"/>
                  </a:lnTo>
                  <a:lnTo>
                    <a:pt x="303" y="334"/>
                  </a:lnTo>
                  <a:lnTo>
                    <a:pt x="303" y="334"/>
                  </a:lnTo>
                  <a:lnTo>
                    <a:pt x="303" y="334"/>
                  </a:lnTo>
                  <a:lnTo>
                    <a:pt x="303" y="334"/>
                  </a:lnTo>
                  <a:lnTo>
                    <a:pt x="305" y="334"/>
                  </a:lnTo>
                  <a:lnTo>
                    <a:pt x="305" y="334"/>
                  </a:lnTo>
                  <a:lnTo>
                    <a:pt x="305" y="331"/>
                  </a:lnTo>
                  <a:lnTo>
                    <a:pt x="305" y="331"/>
                  </a:lnTo>
                  <a:lnTo>
                    <a:pt x="305" y="331"/>
                  </a:lnTo>
                  <a:lnTo>
                    <a:pt x="303" y="331"/>
                  </a:lnTo>
                  <a:lnTo>
                    <a:pt x="303" y="327"/>
                  </a:lnTo>
                  <a:lnTo>
                    <a:pt x="303" y="327"/>
                  </a:lnTo>
                  <a:lnTo>
                    <a:pt x="298" y="327"/>
                  </a:lnTo>
                  <a:lnTo>
                    <a:pt x="298" y="324"/>
                  </a:lnTo>
                  <a:lnTo>
                    <a:pt x="298" y="324"/>
                  </a:lnTo>
                  <a:lnTo>
                    <a:pt x="300" y="324"/>
                  </a:lnTo>
                  <a:lnTo>
                    <a:pt x="300" y="324"/>
                  </a:lnTo>
                  <a:lnTo>
                    <a:pt x="300" y="324"/>
                  </a:lnTo>
                  <a:lnTo>
                    <a:pt x="300" y="322"/>
                  </a:lnTo>
                  <a:lnTo>
                    <a:pt x="300" y="322"/>
                  </a:lnTo>
                  <a:lnTo>
                    <a:pt x="300" y="320"/>
                  </a:lnTo>
                  <a:lnTo>
                    <a:pt x="300" y="320"/>
                  </a:lnTo>
                  <a:lnTo>
                    <a:pt x="305" y="327"/>
                  </a:lnTo>
                  <a:lnTo>
                    <a:pt x="305" y="329"/>
                  </a:lnTo>
                  <a:lnTo>
                    <a:pt x="305" y="329"/>
                  </a:lnTo>
                  <a:lnTo>
                    <a:pt x="305" y="329"/>
                  </a:lnTo>
                  <a:lnTo>
                    <a:pt x="305" y="329"/>
                  </a:lnTo>
                  <a:lnTo>
                    <a:pt x="307" y="329"/>
                  </a:lnTo>
                  <a:lnTo>
                    <a:pt x="307" y="329"/>
                  </a:lnTo>
                  <a:lnTo>
                    <a:pt x="307" y="327"/>
                  </a:lnTo>
                  <a:lnTo>
                    <a:pt x="305" y="324"/>
                  </a:lnTo>
                  <a:lnTo>
                    <a:pt x="305" y="322"/>
                  </a:lnTo>
                  <a:lnTo>
                    <a:pt x="307" y="322"/>
                  </a:lnTo>
                  <a:lnTo>
                    <a:pt x="307" y="320"/>
                  </a:lnTo>
                  <a:lnTo>
                    <a:pt x="307" y="322"/>
                  </a:lnTo>
                  <a:lnTo>
                    <a:pt x="307" y="327"/>
                  </a:lnTo>
                  <a:lnTo>
                    <a:pt x="307" y="329"/>
                  </a:lnTo>
                  <a:lnTo>
                    <a:pt x="310" y="331"/>
                  </a:lnTo>
                  <a:lnTo>
                    <a:pt x="310" y="327"/>
                  </a:lnTo>
                  <a:lnTo>
                    <a:pt x="310" y="322"/>
                  </a:lnTo>
                  <a:lnTo>
                    <a:pt x="310" y="320"/>
                  </a:lnTo>
                  <a:lnTo>
                    <a:pt x="310" y="320"/>
                  </a:lnTo>
                  <a:lnTo>
                    <a:pt x="312" y="320"/>
                  </a:lnTo>
                  <a:lnTo>
                    <a:pt x="312" y="320"/>
                  </a:lnTo>
                  <a:lnTo>
                    <a:pt x="312" y="317"/>
                  </a:lnTo>
                  <a:lnTo>
                    <a:pt x="312" y="317"/>
                  </a:lnTo>
                  <a:lnTo>
                    <a:pt x="310" y="315"/>
                  </a:lnTo>
                  <a:lnTo>
                    <a:pt x="307" y="312"/>
                  </a:lnTo>
                  <a:lnTo>
                    <a:pt x="307" y="312"/>
                  </a:lnTo>
                  <a:lnTo>
                    <a:pt x="310" y="312"/>
                  </a:lnTo>
                  <a:lnTo>
                    <a:pt x="310" y="310"/>
                  </a:lnTo>
                  <a:lnTo>
                    <a:pt x="310" y="308"/>
                  </a:lnTo>
                  <a:lnTo>
                    <a:pt x="310" y="308"/>
                  </a:lnTo>
                  <a:lnTo>
                    <a:pt x="312" y="305"/>
                  </a:lnTo>
                  <a:lnTo>
                    <a:pt x="312" y="308"/>
                  </a:lnTo>
                  <a:lnTo>
                    <a:pt x="312" y="305"/>
                  </a:lnTo>
                  <a:lnTo>
                    <a:pt x="314" y="303"/>
                  </a:lnTo>
                  <a:lnTo>
                    <a:pt x="314" y="303"/>
                  </a:lnTo>
                  <a:lnTo>
                    <a:pt x="314" y="305"/>
                  </a:lnTo>
                  <a:lnTo>
                    <a:pt x="314" y="308"/>
                  </a:lnTo>
                  <a:lnTo>
                    <a:pt x="314" y="310"/>
                  </a:lnTo>
                  <a:lnTo>
                    <a:pt x="314" y="310"/>
                  </a:lnTo>
                  <a:lnTo>
                    <a:pt x="317" y="312"/>
                  </a:lnTo>
                  <a:lnTo>
                    <a:pt x="317" y="312"/>
                  </a:lnTo>
                  <a:lnTo>
                    <a:pt x="317" y="310"/>
                  </a:lnTo>
                  <a:lnTo>
                    <a:pt x="317" y="310"/>
                  </a:lnTo>
                  <a:lnTo>
                    <a:pt x="317" y="303"/>
                  </a:lnTo>
                  <a:lnTo>
                    <a:pt x="317" y="303"/>
                  </a:lnTo>
                  <a:lnTo>
                    <a:pt x="319" y="303"/>
                  </a:lnTo>
                  <a:lnTo>
                    <a:pt x="319" y="310"/>
                  </a:lnTo>
                  <a:lnTo>
                    <a:pt x="319" y="312"/>
                  </a:lnTo>
                  <a:lnTo>
                    <a:pt x="322" y="312"/>
                  </a:lnTo>
                  <a:lnTo>
                    <a:pt x="322" y="312"/>
                  </a:lnTo>
                  <a:lnTo>
                    <a:pt x="324" y="312"/>
                  </a:lnTo>
                  <a:lnTo>
                    <a:pt x="324" y="308"/>
                  </a:lnTo>
                  <a:lnTo>
                    <a:pt x="326" y="305"/>
                  </a:lnTo>
                  <a:lnTo>
                    <a:pt x="326" y="305"/>
                  </a:lnTo>
                  <a:lnTo>
                    <a:pt x="326" y="303"/>
                  </a:lnTo>
                  <a:lnTo>
                    <a:pt x="329" y="303"/>
                  </a:lnTo>
                  <a:lnTo>
                    <a:pt x="329" y="305"/>
                  </a:lnTo>
                  <a:lnTo>
                    <a:pt x="329" y="305"/>
                  </a:lnTo>
                  <a:lnTo>
                    <a:pt x="329" y="308"/>
                  </a:lnTo>
                  <a:lnTo>
                    <a:pt x="329" y="308"/>
                  </a:lnTo>
                  <a:lnTo>
                    <a:pt x="329" y="308"/>
                  </a:lnTo>
                  <a:lnTo>
                    <a:pt x="331" y="308"/>
                  </a:lnTo>
                  <a:lnTo>
                    <a:pt x="331" y="308"/>
                  </a:lnTo>
                  <a:lnTo>
                    <a:pt x="331" y="308"/>
                  </a:lnTo>
                  <a:lnTo>
                    <a:pt x="333" y="308"/>
                  </a:lnTo>
                  <a:lnTo>
                    <a:pt x="333" y="308"/>
                  </a:lnTo>
                  <a:lnTo>
                    <a:pt x="333" y="305"/>
                  </a:lnTo>
                  <a:lnTo>
                    <a:pt x="333" y="305"/>
                  </a:lnTo>
                  <a:lnTo>
                    <a:pt x="336" y="305"/>
                  </a:lnTo>
                  <a:lnTo>
                    <a:pt x="336" y="305"/>
                  </a:lnTo>
                  <a:lnTo>
                    <a:pt x="333" y="303"/>
                  </a:lnTo>
                  <a:lnTo>
                    <a:pt x="333" y="303"/>
                  </a:lnTo>
                  <a:lnTo>
                    <a:pt x="333" y="301"/>
                  </a:lnTo>
                  <a:lnTo>
                    <a:pt x="333" y="301"/>
                  </a:lnTo>
                  <a:lnTo>
                    <a:pt x="333" y="296"/>
                  </a:lnTo>
                  <a:lnTo>
                    <a:pt x="331" y="296"/>
                  </a:lnTo>
                  <a:lnTo>
                    <a:pt x="331" y="296"/>
                  </a:lnTo>
                  <a:lnTo>
                    <a:pt x="333" y="294"/>
                  </a:lnTo>
                  <a:lnTo>
                    <a:pt x="333" y="291"/>
                  </a:lnTo>
                  <a:lnTo>
                    <a:pt x="336" y="294"/>
                  </a:lnTo>
                  <a:lnTo>
                    <a:pt x="336" y="294"/>
                  </a:lnTo>
                  <a:lnTo>
                    <a:pt x="336" y="294"/>
                  </a:lnTo>
                  <a:lnTo>
                    <a:pt x="338" y="294"/>
                  </a:lnTo>
                  <a:lnTo>
                    <a:pt x="338" y="294"/>
                  </a:lnTo>
                  <a:lnTo>
                    <a:pt x="338" y="296"/>
                  </a:lnTo>
                  <a:lnTo>
                    <a:pt x="340" y="296"/>
                  </a:lnTo>
                  <a:lnTo>
                    <a:pt x="340" y="296"/>
                  </a:lnTo>
                  <a:lnTo>
                    <a:pt x="343" y="294"/>
                  </a:lnTo>
                  <a:lnTo>
                    <a:pt x="345" y="294"/>
                  </a:lnTo>
                  <a:lnTo>
                    <a:pt x="343" y="294"/>
                  </a:lnTo>
                  <a:lnTo>
                    <a:pt x="343" y="291"/>
                  </a:lnTo>
                  <a:lnTo>
                    <a:pt x="340" y="289"/>
                  </a:lnTo>
                  <a:lnTo>
                    <a:pt x="340" y="286"/>
                  </a:lnTo>
                  <a:lnTo>
                    <a:pt x="343" y="286"/>
                  </a:lnTo>
                  <a:lnTo>
                    <a:pt x="345" y="289"/>
                  </a:lnTo>
                  <a:lnTo>
                    <a:pt x="345" y="294"/>
                  </a:lnTo>
                  <a:lnTo>
                    <a:pt x="348" y="294"/>
                  </a:lnTo>
                  <a:lnTo>
                    <a:pt x="348" y="294"/>
                  </a:lnTo>
                  <a:lnTo>
                    <a:pt x="348" y="291"/>
                  </a:lnTo>
                  <a:lnTo>
                    <a:pt x="348" y="291"/>
                  </a:lnTo>
                  <a:lnTo>
                    <a:pt x="350" y="291"/>
                  </a:lnTo>
                  <a:lnTo>
                    <a:pt x="350" y="291"/>
                  </a:lnTo>
                  <a:lnTo>
                    <a:pt x="350" y="289"/>
                  </a:lnTo>
                  <a:lnTo>
                    <a:pt x="348" y="289"/>
                  </a:lnTo>
                  <a:lnTo>
                    <a:pt x="348" y="286"/>
                  </a:lnTo>
                  <a:lnTo>
                    <a:pt x="348" y="284"/>
                  </a:lnTo>
                  <a:lnTo>
                    <a:pt x="345" y="284"/>
                  </a:lnTo>
                  <a:lnTo>
                    <a:pt x="345" y="282"/>
                  </a:lnTo>
                  <a:lnTo>
                    <a:pt x="345" y="282"/>
                  </a:lnTo>
                  <a:lnTo>
                    <a:pt x="348" y="282"/>
                  </a:lnTo>
                  <a:lnTo>
                    <a:pt x="348" y="282"/>
                  </a:lnTo>
                  <a:lnTo>
                    <a:pt x="350" y="282"/>
                  </a:lnTo>
                  <a:lnTo>
                    <a:pt x="348" y="282"/>
                  </a:lnTo>
                  <a:lnTo>
                    <a:pt x="350" y="279"/>
                  </a:lnTo>
                  <a:lnTo>
                    <a:pt x="352" y="279"/>
                  </a:lnTo>
                  <a:lnTo>
                    <a:pt x="352" y="282"/>
                  </a:lnTo>
                  <a:lnTo>
                    <a:pt x="352" y="284"/>
                  </a:lnTo>
                  <a:lnTo>
                    <a:pt x="352" y="284"/>
                  </a:lnTo>
                  <a:lnTo>
                    <a:pt x="355" y="286"/>
                  </a:lnTo>
                  <a:lnTo>
                    <a:pt x="355" y="286"/>
                  </a:lnTo>
                  <a:lnTo>
                    <a:pt x="357" y="286"/>
                  </a:lnTo>
                  <a:lnTo>
                    <a:pt x="359" y="286"/>
                  </a:lnTo>
                  <a:lnTo>
                    <a:pt x="357" y="284"/>
                  </a:lnTo>
                  <a:lnTo>
                    <a:pt x="357" y="284"/>
                  </a:lnTo>
                  <a:lnTo>
                    <a:pt x="357" y="284"/>
                  </a:lnTo>
                  <a:lnTo>
                    <a:pt x="359" y="282"/>
                  </a:lnTo>
                  <a:lnTo>
                    <a:pt x="359" y="284"/>
                  </a:lnTo>
                  <a:lnTo>
                    <a:pt x="362" y="284"/>
                  </a:lnTo>
                  <a:lnTo>
                    <a:pt x="362" y="284"/>
                  </a:lnTo>
                  <a:lnTo>
                    <a:pt x="364" y="284"/>
                  </a:lnTo>
                  <a:lnTo>
                    <a:pt x="364" y="282"/>
                  </a:lnTo>
                  <a:lnTo>
                    <a:pt x="362" y="282"/>
                  </a:lnTo>
                  <a:lnTo>
                    <a:pt x="364" y="282"/>
                  </a:lnTo>
                  <a:lnTo>
                    <a:pt x="364" y="279"/>
                  </a:lnTo>
                  <a:lnTo>
                    <a:pt x="366" y="279"/>
                  </a:lnTo>
                  <a:lnTo>
                    <a:pt x="369" y="272"/>
                  </a:lnTo>
                  <a:lnTo>
                    <a:pt x="369" y="270"/>
                  </a:lnTo>
                  <a:lnTo>
                    <a:pt x="369" y="267"/>
                  </a:lnTo>
                  <a:lnTo>
                    <a:pt x="371" y="270"/>
                  </a:lnTo>
                  <a:lnTo>
                    <a:pt x="371" y="267"/>
                  </a:lnTo>
                  <a:lnTo>
                    <a:pt x="371" y="265"/>
                  </a:lnTo>
                  <a:lnTo>
                    <a:pt x="371" y="265"/>
                  </a:lnTo>
                  <a:lnTo>
                    <a:pt x="371" y="265"/>
                  </a:lnTo>
                  <a:lnTo>
                    <a:pt x="374" y="265"/>
                  </a:lnTo>
                  <a:lnTo>
                    <a:pt x="374" y="265"/>
                  </a:lnTo>
                  <a:lnTo>
                    <a:pt x="376" y="263"/>
                  </a:lnTo>
                  <a:lnTo>
                    <a:pt x="376" y="258"/>
                  </a:lnTo>
                  <a:lnTo>
                    <a:pt x="378" y="258"/>
                  </a:lnTo>
                  <a:lnTo>
                    <a:pt x="376" y="258"/>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 name="Freeform 35">
              <a:extLst>
                <a:ext uri="{FF2B5EF4-FFF2-40B4-BE49-F238E27FC236}">
                  <a16:creationId xmlns:a16="http://schemas.microsoft.com/office/drawing/2014/main" id="{B7694EB7-B8EF-4ACC-B3E7-D89D6F3871EE}"/>
                </a:ext>
              </a:extLst>
            </p:cNvPr>
            <p:cNvSpPr>
              <a:spLocks noEditPoints="1"/>
            </p:cNvSpPr>
            <p:nvPr/>
          </p:nvSpPr>
          <p:spPr bwMode="auto">
            <a:xfrm>
              <a:off x="10442575" y="2198271"/>
              <a:ext cx="544116" cy="258366"/>
            </a:xfrm>
            <a:custGeom>
              <a:avLst/>
              <a:gdLst>
                <a:gd name="T0" fmla="*/ 374 w 457"/>
                <a:gd name="T1" fmla="*/ 208 h 217"/>
                <a:gd name="T2" fmla="*/ 450 w 457"/>
                <a:gd name="T3" fmla="*/ 187 h 217"/>
                <a:gd name="T4" fmla="*/ 457 w 457"/>
                <a:gd name="T5" fmla="*/ 146 h 217"/>
                <a:gd name="T6" fmla="*/ 450 w 457"/>
                <a:gd name="T7" fmla="*/ 146 h 217"/>
                <a:gd name="T8" fmla="*/ 445 w 457"/>
                <a:gd name="T9" fmla="*/ 139 h 217"/>
                <a:gd name="T10" fmla="*/ 367 w 457"/>
                <a:gd name="T11" fmla="*/ 52 h 217"/>
                <a:gd name="T12" fmla="*/ 220 w 457"/>
                <a:gd name="T13" fmla="*/ 28 h 217"/>
                <a:gd name="T14" fmla="*/ 22 w 457"/>
                <a:gd name="T15" fmla="*/ 66 h 217"/>
                <a:gd name="T16" fmla="*/ 36 w 457"/>
                <a:gd name="T17" fmla="*/ 106 h 217"/>
                <a:gd name="T18" fmla="*/ 53 w 457"/>
                <a:gd name="T19" fmla="*/ 94 h 217"/>
                <a:gd name="T20" fmla="*/ 67 w 457"/>
                <a:gd name="T21" fmla="*/ 78 h 217"/>
                <a:gd name="T22" fmla="*/ 74 w 457"/>
                <a:gd name="T23" fmla="*/ 71 h 217"/>
                <a:gd name="T24" fmla="*/ 90 w 457"/>
                <a:gd name="T25" fmla="*/ 78 h 217"/>
                <a:gd name="T26" fmla="*/ 112 w 457"/>
                <a:gd name="T27" fmla="*/ 59 h 217"/>
                <a:gd name="T28" fmla="*/ 154 w 457"/>
                <a:gd name="T29" fmla="*/ 56 h 217"/>
                <a:gd name="T30" fmla="*/ 164 w 457"/>
                <a:gd name="T31" fmla="*/ 63 h 217"/>
                <a:gd name="T32" fmla="*/ 173 w 457"/>
                <a:gd name="T33" fmla="*/ 82 h 217"/>
                <a:gd name="T34" fmla="*/ 202 w 457"/>
                <a:gd name="T35" fmla="*/ 104 h 217"/>
                <a:gd name="T36" fmla="*/ 251 w 457"/>
                <a:gd name="T37" fmla="*/ 111 h 217"/>
                <a:gd name="T38" fmla="*/ 254 w 457"/>
                <a:gd name="T39" fmla="*/ 158 h 217"/>
                <a:gd name="T40" fmla="*/ 244 w 457"/>
                <a:gd name="T41" fmla="*/ 175 h 217"/>
                <a:gd name="T42" fmla="*/ 258 w 457"/>
                <a:gd name="T43" fmla="*/ 177 h 217"/>
                <a:gd name="T44" fmla="*/ 268 w 457"/>
                <a:gd name="T45" fmla="*/ 179 h 217"/>
                <a:gd name="T46" fmla="*/ 299 w 457"/>
                <a:gd name="T47" fmla="*/ 198 h 217"/>
                <a:gd name="T48" fmla="*/ 329 w 457"/>
                <a:gd name="T49" fmla="*/ 201 h 217"/>
                <a:gd name="T50" fmla="*/ 341 w 457"/>
                <a:gd name="T51" fmla="*/ 198 h 217"/>
                <a:gd name="T52" fmla="*/ 306 w 457"/>
                <a:gd name="T53" fmla="*/ 172 h 217"/>
                <a:gd name="T54" fmla="*/ 313 w 457"/>
                <a:gd name="T55" fmla="*/ 172 h 217"/>
                <a:gd name="T56" fmla="*/ 313 w 457"/>
                <a:gd name="T57" fmla="*/ 153 h 217"/>
                <a:gd name="T58" fmla="*/ 303 w 457"/>
                <a:gd name="T59" fmla="*/ 116 h 217"/>
                <a:gd name="T60" fmla="*/ 303 w 457"/>
                <a:gd name="T61" fmla="*/ 101 h 217"/>
                <a:gd name="T62" fmla="*/ 313 w 457"/>
                <a:gd name="T63" fmla="*/ 97 h 217"/>
                <a:gd name="T64" fmla="*/ 306 w 457"/>
                <a:gd name="T65" fmla="*/ 82 h 217"/>
                <a:gd name="T66" fmla="*/ 287 w 457"/>
                <a:gd name="T67" fmla="*/ 71 h 217"/>
                <a:gd name="T68" fmla="*/ 299 w 457"/>
                <a:gd name="T69" fmla="*/ 66 h 217"/>
                <a:gd name="T70" fmla="*/ 310 w 457"/>
                <a:gd name="T71" fmla="*/ 54 h 217"/>
                <a:gd name="T72" fmla="*/ 315 w 457"/>
                <a:gd name="T73" fmla="*/ 37 h 217"/>
                <a:gd name="T74" fmla="*/ 329 w 457"/>
                <a:gd name="T75" fmla="*/ 23 h 217"/>
                <a:gd name="T76" fmla="*/ 351 w 457"/>
                <a:gd name="T77" fmla="*/ 16 h 217"/>
                <a:gd name="T78" fmla="*/ 355 w 457"/>
                <a:gd name="T79" fmla="*/ 40 h 217"/>
                <a:gd name="T80" fmla="*/ 322 w 457"/>
                <a:gd name="T81" fmla="*/ 75 h 217"/>
                <a:gd name="T82" fmla="*/ 339 w 457"/>
                <a:gd name="T83" fmla="*/ 75 h 217"/>
                <a:gd name="T84" fmla="*/ 322 w 457"/>
                <a:gd name="T85" fmla="*/ 94 h 217"/>
                <a:gd name="T86" fmla="*/ 322 w 457"/>
                <a:gd name="T87" fmla="*/ 106 h 217"/>
                <a:gd name="T88" fmla="*/ 339 w 457"/>
                <a:gd name="T89" fmla="*/ 104 h 217"/>
                <a:gd name="T90" fmla="*/ 339 w 457"/>
                <a:gd name="T91" fmla="*/ 120 h 217"/>
                <a:gd name="T92" fmla="*/ 327 w 457"/>
                <a:gd name="T93" fmla="*/ 134 h 217"/>
                <a:gd name="T94" fmla="*/ 339 w 457"/>
                <a:gd name="T95" fmla="*/ 132 h 217"/>
                <a:gd name="T96" fmla="*/ 346 w 457"/>
                <a:gd name="T97" fmla="*/ 137 h 217"/>
                <a:gd name="T98" fmla="*/ 360 w 457"/>
                <a:gd name="T99" fmla="*/ 142 h 217"/>
                <a:gd name="T100" fmla="*/ 334 w 457"/>
                <a:gd name="T101" fmla="*/ 149 h 217"/>
                <a:gd name="T102" fmla="*/ 339 w 457"/>
                <a:gd name="T103" fmla="*/ 153 h 217"/>
                <a:gd name="T104" fmla="*/ 346 w 457"/>
                <a:gd name="T105" fmla="*/ 175 h 217"/>
                <a:gd name="T106" fmla="*/ 367 w 457"/>
                <a:gd name="T107" fmla="*/ 175 h 217"/>
                <a:gd name="T108" fmla="*/ 374 w 457"/>
                <a:gd name="T109" fmla="*/ 172 h 217"/>
                <a:gd name="T110" fmla="*/ 388 w 457"/>
                <a:gd name="T111" fmla="*/ 179 h 217"/>
                <a:gd name="T112" fmla="*/ 395 w 457"/>
                <a:gd name="T113" fmla="*/ 189 h 217"/>
                <a:gd name="T114" fmla="*/ 395 w 457"/>
                <a:gd name="T115" fmla="*/ 194 h 217"/>
                <a:gd name="T116" fmla="*/ 391 w 457"/>
                <a:gd name="T117" fmla="*/ 210 h 217"/>
                <a:gd name="T118" fmla="*/ 412 w 457"/>
                <a:gd name="T119" fmla="*/ 208 h 217"/>
                <a:gd name="T120" fmla="*/ 443 w 457"/>
                <a:gd name="T121" fmla="*/ 18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7" h="217">
                  <a:moveTo>
                    <a:pt x="374" y="208"/>
                  </a:moveTo>
                  <a:lnTo>
                    <a:pt x="374" y="205"/>
                  </a:lnTo>
                  <a:lnTo>
                    <a:pt x="372" y="205"/>
                  </a:lnTo>
                  <a:lnTo>
                    <a:pt x="372" y="205"/>
                  </a:lnTo>
                  <a:lnTo>
                    <a:pt x="372" y="208"/>
                  </a:lnTo>
                  <a:lnTo>
                    <a:pt x="372" y="210"/>
                  </a:lnTo>
                  <a:lnTo>
                    <a:pt x="377" y="210"/>
                  </a:lnTo>
                  <a:lnTo>
                    <a:pt x="377" y="210"/>
                  </a:lnTo>
                  <a:lnTo>
                    <a:pt x="377" y="213"/>
                  </a:lnTo>
                  <a:lnTo>
                    <a:pt x="372" y="213"/>
                  </a:lnTo>
                  <a:lnTo>
                    <a:pt x="372" y="213"/>
                  </a:lnTo>
                  <a:lnTo>
                    <a:pt x="374" y="215"/>
                  </a:lnTo>
                  <a:lnTo>
                    <a:pt x="377" y="215"/>
                  </a:lnTo>
                  <a:lnTo>
                    <a:pt x="377" y="215"/>
                  </a:lnTo>
                  <a:lnTo>
                    <a:pt x="377" y="213"/>
                  </a:lnTo>
                  <a:lnTo>
                    <a:pt x="379" y="210"/>
                  </a:lnTo>
                  <a:lnTo>
                    <a:pt x="377" y="208"/>
                  </a:lnTo>
                  <a:lnTo>
                    <a:pt x="374" y="208"/>
                  </a:lnTo>
                  <a:close/>
                  <a:moveTo>
                    <a:pt x="369" y="189"/>
                  </a:moveTo>
                  <a:lnTo>
                    <a:pt x="369" y="187"/>
                  </a:lnTo>
                  <a:lnTo>
                    <a:pt x="367" y="187"/>
                  </a:lnTo>
                  <a:lnTo>
                    <a:pt x="365" y="187"/>
                  </a:lnTo>
                  <a:lnTo>
                    <a:pt x="365" y="189"/>
                  </a:lnTo>
                  <a:lnTo>
                    <a:pt x="365" y="191"/>
                  </a:lnTo>
                  <a:lnTo>
                    <a:pt x="367" y="191"/>
                  </a:lnTo>
                  <a:lnTo>
                    <a:pt x="369" y="191"/>
                  </a:lnTo>
                  <a:lnTo>
                    <a:pt x="372" y="191"/>
                  </a:lnTo>
                  <a:lnTo>
                    <a:pt x="372" y="189"/>
                  </a:lnTo>
                  <a:lnTo>
                    <a:pt x="369" y="189"/>
                  </a:lnTo>
                  <a:close/>
                  <a:moveTo>
                    <a:pt x="455" y="158"/>
                  </a:moveTo>
                  <a:lnTo>
                    <a:pt x="452" y="168"/>
                  </a:lnTo>
                  <a:lnTo>
                    <a:pt x="452" y="172"/>
                  </a:lnTo>
                  <a:lnTo>
                    <a:pt x="452" y="177"/>
                  </a:lnTo>
                  <a:lnTo>
                    <a:pt x="452" y="179"/>
                  </a:lnTo>
                  <a:lnTo>
                    <a:pt x="452" y="182"/>
                  </a:lnTo>
                  <a:lnTo>
                    <a:pt x="450" y="187"/>
                  </a:lnTo>
                  <a:lnTo>
                    <a:pt x="448" y="191"/>
                  </a:lnTo>
                  <a:lnTo>
                    <a:pt x="450" y="191"/>
                  </a:lnTo>
                  <a:lnTo>
                    <a:pt x="450" y="189"/>
                  </a:lnTo>
                  <a:lnTo>
                    <a:pt x="450" y="189"/>
                  </a:lnTo>
                  <a:lnTo>
                    <a:pt x="452" y="184"/>
                  </a:lnTo>
                  <a:lnTo>
                    <a:pt x="455" y="172"/>
                  </a:lnTo>
                  <a:lnTo>
                    <a:pt x="455" y="165"/>
                  </a:lnTo>
                  <a:lnTo>
                    <a:pt x="457" y="158"/>
                  </a:lnTo>
                  <a:lnTo>
                    <a:pt x="457" y="156"/>
                  </a:lnTo>
                  <a:lnTo>
                    <a:pt x="455" y="156"/>
                  </a:lnTo>
                  <a:lnTo>
                    <a:pt x="455" y="158"/>
                  </a:lnTo>
                  <a:close/>
                  <a:moveTo>
                    <a:pt x="457" y="139"/>
                  </a:moveTo>
                  <a:lnTo>
                    <a:pt x="457" y="137"/>
                  </a:lnTo>
                  <a:lnTo>
                    <a:pt x="457" y="137"/>
                  </a:lnTo>
                  <a:lnTo>
                    <a:pt x="455" y="137"/>
                  </a:lnTo>
                  <a:lnTo>
                    <a:pt x="455" y="137"/>
                  </a:lnTo>
                  <a:lnTo>
                    <a:pt x="457" y="139"/>
                  </a:lnTo>
                  <a:lnTo>
                    <a:pt x="457" y="146"/>
                  </a:lnTo>
                  <a:lnTo>
                    <a:pt x="457" y="151"/>
                  </a:lnTo>
                  <a:lnTo>
                    <a:pt x="457" y="149"/>
                  </a:lnTo>
                  <a:lnTo>
                    <a:pt x="457" y="144"/>
                  </a:lnTo>
                  <a:lnTo>
                    <a:pt x="457" y="139"/>
                  </a:lnTo>
                  <a:close/>
                  <a:moveTo>
                    <a:pt x="452" y="163"/>
                  </a:moveTo>
                  <a:lnTo>
                    <a:pt x="452" y="158"/>
                  </a:lnTo>
                  <a:lnTo>
                    <a:pt x="455" y="156"/>
                  </a:lnTo>
                  <a:lnTo>
                    <a:pt x="455" y="153"/>
                  </a:lnTo>
                  <a:lnTo>
                    <a:pt x="455" y="151"/>
                  </a:lnTo>
                  <a:lnTo>
                    <a:pt x="455" y="149"/>
                  </a:lnTo>
                  <a:lnTo>
                    <a:pt x="455" y="149"/>
                  </a:lnTo>
                  <a:lnTo>
                    <a:pt x="452" y="149"/>
                  </a:lnTo>
                  <a:lnTo>
                    <a:pt x="452" y="149"/>
                  </a:lnTo>
                  <a:lnTo>
                    <a:pt x="450" y="149"/>
                  </a:lnTo>
                  <a:lnTo>
                    <a:pt x="450" y="149"/>
                  </a:lnTo>
                  <a:lnTo>
                    <a:pt x="450" y="149"/>
                  </a:lnTo>
                  <a:lnTo>
                    <a:pt x="452" y="146"/>
                  </a:lnTo>
                  <a:lnTo>
                    <a:pt x="450" y="146"/>
                  </a:lnTo>
                  <a:lnTo>
                    <a:pt x="450" y="146"/>
                  </a:lnTo>
                  <a:lnTo>
                    <a:pt x="450" y="146"/>
                  </a:lnTo>
                  <a:lnTo>
                    <a:pt x="450" y="144"/>
                  </a:lnTo>
                  <a:lnTo>
                    <a:pt x="450" y="144"/>
                  </a:lnTo>
                  <a:lnTo>
                    <a:pt x="445" y="144"/>
                  </a:lnTo>
                  <a:lnTo>
                    <a:pt x="445" y="142"/>
                  </a:lnTo>
                  <a:lnTo>
                    <a:pt x="448" y="142"/>
                  </a:lnTo>
                  <a:lnTo>
                    <a:pt x="450" y="142"/>
                  </a:lnTo>
                  <a:lnTo>
                    <a:pt x="452" y="142"/>
                  </a:lnTo>
                  <a:lnTo>
                    <a:pt x="452" y="142"/>
                  </a:lnTo>
                  <a:lnTo>
                    <a:pt x="452" y="142"/>
                  </a:lnTo>
                  <a:lnTo>
                    <a:pt x="450" y="139"/>
                  </a:lnTo>
                  <a:lnTo>
                    <a:pt x="452" y="139"/>
                  </a:lnTo>
                  <a:lnTo>
                    <a:pt x="452" y="139"/>
                  </a:lnTo>
                  <a:lnTo>
                    <a:pt x="452" y="137"/>
                  </a:lnTo>
                  <a:lnTo>
                    <a:pt x="452" y="137"/>
                  </a:lnTo>
                  <a:lnTo>
                    <a:pt x="450" y="137"/>
                  </a:lnTo>
                  <a:lnTo>
                    <a:pt x="445" y="139"/>
                  </a:lnTo>
                  <a:lnTo>
                    <a:pt x="438" y="139"/>
                  </a:lnTo>
                  <a:lnTo>
                    <a:pt x="431" y="142"/>
                  </a:lnTo>
                  <a:lnTo>
                    <a:pt x="424" y="144"/>
                  </a:lnTo>
                  <a:lnTo>
                    <a:pt x="417" y="144"/>
                  </a:lnTo>
                  <a:lnTo>
                    <a:pt x="407" y="146"/>
                  </a:lnTo>
                  <a:lnTo>
                    <a:pt x="400" y="149"/>
                  </a:lnTo>
                  <a:lnTo>
                    <a:pt x="393" y="151"/>
                  </a:lnTo>
                  <a:lnTo>
                    <a:pt x="391" y="144"/>
                  </a:lnTo>
                  <a:lnTo>
                    <a:pt x="391" y="139"/>
                  </a:lnTo>
                  <a:lnTo>
                    <a:pt x="388" y="130"/>
                  </a:lnTo>
                  <a:lnTo>
                    <a:pt x="386" y="120"/>
                  </a:lnTo>
                  <a:lnTo>
                    <a:pt x="384" y="113"/>
                  </a:lnTo>
                  <a:lnTo>
                    <a:pt x="381" y="104"/>
                  </a:lnTo>
                  <a:lnTo>
                    <a:pt x="379" y="94"/>
                  </a:lnTo>
                  <a:lnTo>
                    <a:pt x="377" y="87"/>
                  </a:lnTo>
                  <a:lnTo>
                    <a:pt x="372" y="68"/>
                  </a:lnTo>
                  <a:lnTo>
                    <a:pt x="369" y="61"/>
                  </a:lnTo>
                  <a:lnTo>
                    <a:pt x="367" y="52"/>
                  </a:lnTo>
                  <a:lnTo>
                    <a:pt x="365" y="42"/>
                  </a:lnTo>
                  <a:lnTo>
                    <a:pt x="360" y="33"/>
                  </a:lnTo>
                  <a:lnTo>
                    <a:pt x="358" y="26"/>
                  </a:lnTo>
                  <a:lnTo>
                    <a:pt x="355" y="16"/>
                  </a:lnTo>
                  <a:lnTo>
                    <a:pt x="353" y="7"/>
                  </a:lnTo>
                  <a:lnTo>
                    <a:pt x="351" y="0"/>
                  </a:lnTo>
                  <a:lnTo>
                    <a:pt x="341" y="2"/>
                  </a:lnTo>
                  <a:lnTo>
                    <a:pt x="329" y="4"/>
                  </a:lnTo>
                  <a:lnTo>
                    <a:pt x="320" y="7"/>
                  </a:lnTo>
                  <a:lnTo>
                    <a:pt x="308" y="9"/>
                  </a:lnTo>
                  <a:lnTo>
                    <a:pt x="296" y="11"/>
                  </a:lnTo>
                  <a:lnTo>
                    <a:pt x="287" y="14"/>
                  </a:lnTo>
                  <a:lnTo>
                    <a:pt x="275" y="16"/>
                  </a:lnTo>
                  <a:lnTo>
                    <a:pt x="263" y="19"/>
                  </a:lnTo>
                  <a:lnTo>
                    <a:pt x="254" y="21"/>
                  </a:lnTo>
                  <a:lnTo>
                    <a:pt x="242" y="23"/>
                  </a:lnTo>
                  <a:lnTo>
                    <a:pt x="232" y="26"/>
                  </a:lnTo>
                  <a:lnTo>
                    <a:pt x="220" y="28"/>
                  </a:lnTo>
                  <a:lnTo>
                    <a:pt x="209" y="30"/>
                  </a:lnTo>
                  <a:lnTo>
                    <a:pt x="199" y="33"/>
                  </a:lnTo>
                  <a:lnTo>
                    <a:pt x="187" y="35"/>
                  </a:lnTo>
                  <a:lnTo>
                    <a:pt x="176" y="37"/>
                  </a:lnTo>
                  <a:lnTo>
                    <a:pt x="166" y="37"/>
                  </a:lnTo>
                  <a:lnTo>
                    <a:pt x="154" y="40"/>
                  </a:lnTo>
                  <a:lnTo>
                    <a:pt x="142" y="42"/>
                  </a:lnTo>
                  <a:lnTo>
                    <a:pt x="133" y="45"/>
                  </a:lnTo>
                  <a:lnTo>
                    <a:pt x="121" y="47"/>
                  </a:lnTo>
                  <a:lnTo>
                    <a:pt x="109" y="49"/>
                  </a:lnTo>
                  <a:lnTo>
                    <a:pt x="100" y="52"/>
                  </a:lnTo>
                  <a:lnTo>
                    <a:pt x="88" y="54"/>
                  </a:lnTo>
                  <a:lnTo>
                    <a:pt x="79" y="56"/>
                  </a:lnTo>
                  <a:lnTo>
                    <a:pt x="67" y="59"/>
                  </a:lnTo>
                  <a:lnTo>
                    <a:pt x="55" y="61"/>
                  </a:lnTo>
                  <a:lnTo>
                    <a:pt x="45" y="63"/>
                  </a:lnTo>
                  <a:lnTo>
                    <a:pt x="34" y="63"/>
                  </a:lnTo>
                  <a:lnTo>
                    <a:pt x="22" y="66"/>
                  </a:lnTo>
                  <a:lnTo>
                    <a:pt x="12" y="68"/>
                  </a:lnTo>
                  <a:lnTo>
                    <a:pt x="0" y="71"/>
                  </a:lnTo>
                  <a:lnTo>
                    <a:pt x="10" y="132"/>
                  </a:lnTo>
                  <a:lnTo>
                    <a:pt x="12" y="134"/>
                  </a:lnTo>
                  <a:lnTo>
                    <a:pt x="12" y="134"/>
                  </a:lnTo>
                  <a:lnTo>
                    <a:pt x="12" y="132"/>
                  </a:lnTo>
                  <a:lnTo>
                    <a:pt x="15" y="132"/>
                  </a:lnTo>
                  <a:lnTo>
                    <a:pt x="22" y="120"/>
                  </a:lnTo>
                  <a:lnTo>
                    <a:pt x="24" y="120"/>
                  </a:lnTo>
                  <a:lnTo>
                    <a:pt x="26" y="118"/>
                  </a:lnTo>
                  <a:lnTo>
                    <a:pt x="29" y="118"/>
                  </a:lnTo>
                  <a:lnTo>
                    <a:pt x="29" y="118"/>
                  </a:lnTo>
                  <a:lnTo>
                    <a:pt x="29" y="116"/>
                  </a:lnTo>
                  <a:lnTo>
                    <a:pt x="29" y="113"/>
                  </a:lnTo>
                  <a:lnTo>
                    <a:pt x="31" y="111"/>
                  </a:lnTo>
                  <a:lnTo>
                    <a:pt x="34" y="108"/>
                  </a:lnTo>
                  <a:lnTo>
                    <a:pt x="36" y="106"/>
                  </a:lnTo>
                  <a:lnTo>
                    <a:pt x="36" y="106"/>
                  </a:lnTo>
                  <a:lnTo>
                    <a:pt x="38" y="106"/>
                  </a:lnTo>
                  <a:lnTo>
                    <a:pt x="38" y="104"/>
                  </a:lnTo>
                  <a:lnTo>
                    <a:pt x="41" y="101"/>
                  </a:lnTo>
                  <a:lnTo>
                    <a:pt x="41" y="101"/>
                  </a:lnTo>
                  <a:lnTo>
                    <a:pt x="41" y="101"/>
                  </a:lnTo>
                  <a:lnTo>
                    <a:pt x="41" y="101"/>
                  </a:lnTo>
                  <a:lnTo>
                    <a:pt x="41" y="99"/>
                  </a:lnTo>
                  <a:lnTo>
                    <a:pt x="41" y="97"/>
                  </a:lnTo>
                  <a:lnTo>
                    <a:pt x="41" y="97"/>
                  </a:lnTo>
                  <a:lnTo>
                    <a:pt x="41" y="94"/>
                  </a:lnTo>
                  <a:lnTo>
                    <a:pt x="43" y="94"/>
                  </a:lnTo>
                  <a:lnTo>
                    <a:pt x="45" y="92"/>
                  </a:lnTo>
                  <a:lnTo>
                    <a:pt x="45" y="92"/>
                  </a:lnTo>
                  <a:lnTo>
                    <a:pt x="48" y="92"/>
                  </a:lnTo>
                  <a:lnTo>
                    <a:pt x="48" y="92"/>
                  </a:lnTo>
                  <a:lnTo>
                    <a:pt x="50" y="92"/>
                  </a:lnTo>
                  <a:lnTo>
                    <a:pt x="53" y="94"/>
                  </a:lnTo>
                  <a:lnTo>
                    <a:pt x="53" y="94"/>
                  </a:lnTo>
                  <a:lnTo>
                    <a:pt x="55" y="94"/>
                  </a:lnTo>
                  <a:lnTo>
                    <a:pt x="55" y="94"/>
                  </a:lnTo>
                  <a:lnTo>
                    <a:pt x="57" y="94"/>
                  </a:lnTo>
                  <a:lnTo>
                    <a:pt x="57" y="94"/>
                  </a:lnTo>
                  <a:lnTo>
                    <a:pt x="57" y="92"/>
                  </a:lnTo>
                  <a:lnTo>
                    <a:pt x="57" y="92"/>
                  </a:lnTo>
                  <a:lnTo>
                    <a:pt x="62" y="85"/>
                  </a:lnTo>
                  <a:lnTo>
                    <a:pt x="62" y="82"/>
                  </a:lnTo>
                  <a:lnTo>
                    <a:pt x="64" y="80"/>
                  </a:lnTo>
                  <a:lnTo>
                    <a:pt x="64" y="80"/>
                  </a:lnTo>
                  <a:lnTo>
                    <a:pt x="64" y="80"/>
                  </a:lnTo>
                  <a:lnTo>
                    <a:pt x="64" y="80"/>
                  </a:lnTo>
                  <a:lnTo>
                    <a:pt x="64" y="78"/>
                  </a:lnTo>
                  <a:lnTo>
                    <a:pt x="64" y="78"/>
                  </a:lnTo>
                  <a:lnTo>
                    <a:pt x="67" y="78"/>
                  </a:lnTo>
                  <a:lnTo>
                    <a:pt x="67" y="78"/>
                  </a:lnTo>
                  <a:lnTo>
                    <a:pt x="67" y="78"/>
                  </a:lnTo>
                  <a:lnTo>
                    <a:pt x="67" y="78"/>
                  </a:lnTo>
                  <a:lnTo>
                    <a:pt x="67" y="75"/>
                  </a:lnTo>
                  <a:lnTo>
                    <a:pt x="67" y="75"/>
                  </a:lnTo>
                  <a:lnTo>
                    <a:pt x="67" y="75"/>
                  </a:lnTo>
                  <a:lnTo>
                    <a:pt x="67" y="75"/>
                  </a:lnTo>
                  <a:lnTo>
                    <a:pt x="67" y="73"/>
                  </a:lnTo>
                  <a:lnTo>
                    <a:pt x="69" y="71"/>
                  </a:lnTo>
                  <a:lnTo>
                    <a:pt x="69" y="71"/>
                  </a:lnTo>
                  <a:lnTo>
                    <a:pt x="69" y="68"/>
                  </a:lnTo>
                  <a:lnTo>
                    <a:pt x="69" y="68"/>
                  </a:lnTo>
                  <a:lnTo>
                    <a:pt x="69" y="68"/>
                  </a:lnTo>
                  <a:lnTo>
                    <a:pt x="69" y="68"/>
                  </a:lnTo>
                  <a:lnTo>
                    <a:pt x="69" y="68"/>
                  </a:lnTo>
                  <a:lnTo>
                    <a:pt x="71" y="68"/>
                  </a:lnTo>
                  <a:lnTo>
                    <a:pt x="71" y="68"/>
                  </a:lnTo>
                  <a:lnTo>
                    <a:pt x="71" y="71"/>
                  </a:lnTo>
                  <a:lnTo>
                    <a:pt x="74" y="71"/>
                  </a:lnTo>
                  <a:lnTo>
                    <a:pt x="74" y="71"/>
                  </a:lnTo>
                  <a:lnTo>
                    <a:pt x="74" y="71"/>
                  </a:lnTo>
                  <a:lnTo>
                    <a:pt x="74" y="71"/>
                  </a:lnTo>
                  <a:lnTo>
                    <a:pt x="71" y="73"/>
                  </a:lnTo>
                  <a:lnTo>
                    <a:pt x="71" y="73"/>
                  </a:lnTo>
                  <a:lnTo>
                    <a:pt x="71" y="73"/>
                  </a:lnTo>
                  <a:lnTo>
                    <a:pt x="71" y="73"/>
                  </a:lnTo>
                  <a:lnTo>
                    <a:pt x="71" y="73"/>
                  </a:lnTo>
                  <a:lnTo>
                    <a:pt x="71" y="73"/>
                  </a:lnTo>
                  <a:lnTo>
                    <a:pt x="71" y="75"/>
                  </a:lnTo>
                  <a:lnTo>
                    <a:pt x="71" y="75"/>
                  </a:lnTo>
                  <a:lnTo>
                    <a:pt x="74" y="75"/>
                  </a:lnTo>
                  <a:lnTo>
                    <a:pt x="74" y="75"/>
                  </a:lnTo>
                  <a:lnTo>
                    <a:pt x="74" y="75"/>
                  </a:lnTo>
                  <a:lnTo>
                    <a:pt x="79" y="75"/>
                  </a:lnTo>
                  <a:lnTo>
                    <a:pt x="79" y="78"/>
                  </a:lnTo>
                  <a:lnTo>
                    <a:pt x="79" y="78"/>
                  </a:lnTo>
                  <a:lnTo>
                    <a:pt x="81" y="78"/>
                  </a:lnTo>
                  <a:lnTo>
                    <a:pt x="83" y="78"/>
                  </a:lnTo>
                  <a:lnTo>
                    <a:pt x="90" y="78"/>
                  </a:lnTo>
                  <a:lnTo>
                    <a:pt x="90" y="78"/>
                  </a:lnTo>
                  <a:lnTo>
                    <a:pt x="95" y="75"/>
                  </a:lnTo>
                  <a:lnTo>
                    <a:pt x="100" y="75"/>
                  </a:lnTo>
                  <a:lnTo>
                    <a:pt x="105" y="73"/>
                  </a:lnTo>
                  <a:lnTo>
                    <a:pt x="105" y="71"/>
                  </a:lnTo>
                  <a:lnTo>
                    <a:pt x="102" y="71"/>
                  </a:lnTo>
                  <a:lnTo>
                    <a:pt x="102" y="71"/>
                  </a:lnTo>
                  <a:lnTo>
                    <a:pt x="102" y="68"/>
                  </a:lnTo>
                  <a:lnTo>
                    <a:pt x="102" y="68"/>
                  </a:lnTo>
                  <a:lnTo>
                    <a:pt x="105" y="68"/>
                  </a:lnTo>
                  <a:lnTo>
                    <a:pt x="105" y="66"/>
                  </a:lnTo>
                  <a:lnTo>
                    <a:pt x="102" y="63"/>
                  </a:lnTo>
                  <a:lnTo>
                    <a:pt x="102" y="63"/>
                  </a:lnTo>
                  <a:lnTo>
                    <a:pt x="105" y="63"/>
                  </a:lnTo>
                  <a:lnTo>
                    <a:pt x="107" y="63"/>
                  </a:lnTo>
                  <a:lnTo>
                    <a:pt x="107" y="61"/>
                  </a:lnTo>
                  <a:lnTo>
                    <a:pt x="109" y="61"/>
                  </a:lnTo>
                  <a:lnTo>
                    <a:pt x="112" y="59"/>
                  </a:lnTo>
                  <a:lnTo>
                    <a:pt x="114" y="59"/>
                  </a:lnTo>
                  <a:lnTo>
                    <a:pt x="116" y="59"/>
                  </a:lnTo>
                  <a:lnTo>
                    <a:pt x="116" y="59"/>
                  </a:lnTo>
                  <a:lnTo>
                    <a:pt x="119" y="56"/>
                  </a:lnTo>
                  <a:lnTo>
                    <a:pt x="119" y="54"/>
                  </a:lnTo>
                  <a:lnTo>
                    <a:pt x="121" y="52"/>
                  </a:lnTo>
                  <a:lnTo>
                    <a:pt x="121" y="49"/>
                  </a:lnTo>
                  <a:lnTo>
                    <a:pt x="123" y="49"/>
                  </a:lnTo>
                  <a:lnTo>
                    <a:pt x="123" y="49"/>
                  </a:lnTo>
                  <a:lnTo>
                    <a:pt x="128" y="49"/>
                  </a:lnTo>
                  <a:lnTo>
                    <a:pt x="133" y="49"/>
                  </a:lnTo>
                  <a:lnTo>
                    <a:pt x="142" y="56"/>
                  </a:lnTo>
                  <a:lnTo>
                    <a:pt x="145" y="56"/>
                  </a:lnTo>
                  <a:lnTo>
                    <a:pt x="147" y="56"/>
                  </a:lnTo>
                  <a:lnTo>
                    <a:pt x="149" y="56"/>
                  </a:lnTo>
                  <a:lnTo>
                    <a:pt x="149" y="56"/>
                  </a:lnTo>
                  <a:lnTo>
                    <a:pt x="152" y="56"/>
                  </a:lnTo>
                  <a:lnTo>
                    <a:pt x="154" y="56"/>
                  </a:lnTo>
                  <a:lnTo>
                    <a:pt x="154" y="54"/>
                  </a:lnTo>
                  <a:lnTo>
                    <a:pt x="154" y="54"/>
                  </a:lnTo>
                  <a:lnTo>
                    <a:pt x="157" y="54"/>
                  </a:lnTo>
                  <a:lnTo>
                    <a:pt x="157" y="54"/>
                  </a:lnTo>
                  <a:lnTo>
                    <a:pt x="159" y="54"/>
                  </a:lnTo>
                  <a:lnTo>
                    <a:pt x="161" y="56"/>
                  </a:lnTo>
                  <a:lnTo>
                    <a:pt x="161" y="56"/>
                  </a:lnTo>
                  <a:lnTo>
                    <a:pt x="159" y="59"/>
                  </a:lnTo>
                  <a:lnTo>
                    <a:pt x="157" y="61"/>
                  </a:lnTo>
                  <a:lnTo>
                    <a:pt x="157" y="61"/>
                  </a:lnTo>
                  <a:lnTo>
                    <a:pt x="159" y="66"/>
                  </a:lnTo>
                  <a:lnTo>
                    <a:pt x="161" y="66"/>
                  </a:lnTo>
                  <a:lnTo>
                    <a:pt x="161" y="63"/>
                  </a:lnTo>
                  <a:lnTo>
                    <a:pt x="161" y="63"/>
                  </a:lnTo>
                  <a:lnTo>
                    <a:pt x="161" y="61"/>
                  </a:lnTo>
                  <a:lnTo>
                    <a:pt x="161" y="61"/>
                  </a:lnTo>
                  <a:lnTo>
                    <a:pt x="164" y="63"/>
                  </a:lnTo>
                  <a:lnTo>
                    <a:pt x="164" y="63"/>
                  </a:lnTo>
                  <a:lnTo>
                    <a:pt x="161" y="66"/>
                  </a:lnTo>
                  <a:lnTo>
                    <a:pt x="161" y="66"/>
                  </a:lnTo>
                  <a:lnTo>
                    <a:pt x="164" y="68"/>
                  </a:lnTo>
                  <a:lnTo>
                    <a:pt x="166" y="66"/>
                  </a:lnTo>
                  <a:lnTo>
                    <a:pt x="166" y="66"/>
                  </a:lnTo>
                  <a:lnTo>
                    <a:pt x="168" y="66"/>
                  </a:lnTo>
                  <a:lnTo>
                    <a:pt x="168" y="66"/>
                  </a:lnTo>
                  <a:lnTo>
                    <a:pt x="168" y="66"/>
                  </a:lnTo>
                  <a:lnTo>
                    <a:pt x="166" y="68"/>
                  </a:lnTo>
                  <a:lnTo>
                    <a:pt x="166" y="71"/>
                  </a:lnTo>
                  <a:lnTo>
                    <a:pt x="168" y="71"/>
                  </a:lnTo>
                  <a:lnTo>
                    <a:pt x="166" y="73"/>
                  </a:lnTo>
                  <a:lnTo>
                    <a:pt x="168" y="73"/>
                  </a:lnTo>
                  <a:lnTo>
                    <a:pt x="173" y="75"/>
                  </a:lnTo>
                  <a:lnTo>
                    <a:pt x="173" y="78"/>
                  </a:lnTo>
                  <a:lnTo>
                    <a:pt x="173" y="78"/>
                  </a:lnTo>
                  <a:lnTo>
                    <a:pt x="173" y="82"/>
                  </a:lnTo>
                  <a:lnTo>
                    <a:pt x="173" y="82"/>
                  </a:lnTo>
                  <a:lnTo>
                    <a:pt x="176" y="85"/>
                  </a:lnTo>
                  <a:lnTo>
                    <a:pt x="176" y="85"/>
                  </a:lnTo>
                  <a:lnTo>
                    <a:pt x="178" y="87"/>
                  </a:lnTo>
                  <a:lnTo>
                    <a:pt x="183" y="85"/>
                  </a:lnTo>
                  <a:lnTo>
                    <a:pt x="185" y="85"/>
                  </a:lnTo>
                  <a:lnTo>
                    <a:pt x="190" y="85"/>
                  </a:lnTo>
                  <a:lnTo>
                    <a:pt x="194" y="87"/>
                  </a:lnTo>
                  <a:lnTo>
                    <a:pt x="194" y="87"/>
                  </a:lnTo>
                  <a:lnTo>
                    <a:pt x="197" y="90"/>
                  </a:lnTo>
                  <a:lnTo>
                    <a:pt x="199" y="90"/>
                  </a:lnTo>
                  <a:lnTo>
                    <a:pt x="202" y="90"/>
                  </a:lnTo>
                  <a:lnTo>
                    <a:pt x="204" y="92"/>
                  </a:lnTo>
                  <a:lnTo>
                    <a:pt x="206" y="92"/>
                  </a:lnTo>
                  <a:lnTo>
                    <a:pt x="206" y="94"/>
                  </a:lnTo>
                  <a:lnTo>
                    <a:pt x="204" y="97"/>
                  </a:lnTo>
                  <a:lnTo>
                    <a:pt x="202" y="101"/>
                  </a:lnTo>
                  <a:lnTo>
                    <a:pt x="202" y="104"/>
                  </a:lnTo>
                  <a:lnTo>
                    <a:pt x="202" y="104"/>
                  </a:lnTo>
                  <a:lnTo>
                    <a:pt x="204" y="106"/>
                  </a:lnTo>
                  <a:lnTo>
                    <a:pt x="206" y="106"/>
                  </a:lnTo>
                  <a:lnTo>
                    <a:pt x="211" y="111"/>
                  </a:lnTo>
                  <a:lnTo>
                    <a:pt x="213" y="111"/>
                  </a:lnTo>
                  <a:lnTo>
                    <a:pt x="220" y="108"/>
                  </a:lnTo>
                  <a:lnTo>
                    <a:pt x="225" y="111"/>
                  </a:lnTo>
                  <a:lnTo>
                    <a:pt x="228" y="111"/>
                  </a:lnTo>
                  <a:lnTo>
                    <a:pt x="230" y="113"/>
                  </a:lnTo>
                  <a:lnTo>
                    <a:pt x="230" y="113"/>
                  </a:lnTo>
                  <a:lnTo>
                    <a:pt x="232" y="116"/>
                  </a:lnTo>
                  <a:lnTo>
                    <a:pt x="232" y="118"/>
                  </a:lnTo>
                  <a:lnTo>
                    <a:pt x="235" y="118"/>
                  </a:lnTo>
                  <a:lnTo>
                    <a:pt x="235" y="118"/>
                  </a:lnTo>
                  <a:lnTo>
                    <a:pt x="239" y="118"/>
                  </a:lnTo>
                  <a:lnTo>
                    <a:pt x="242" y="118"/>
                  </a:lnTo>
                  <a:lnTo>
                    <a:pt x="244" y="118"/>
                  </a:lnTo>
                  <a:lnTo>
                    <a:pt x="244" y="120"/>
                  </a:lnTo>
                  <a:lnTo>
                    <a:pt x="251" y="111"/>
                  </a:lnTo>
                  <a:lnTo>
                    <a:pt x="263" y="123"/>
                  </a:lnTo>
                  <a:lnTo>
                    <a:pt x="258" y="134"/>
                  </a:lnTo>
                  <a:lnTo>
                    <a:pt x="258" y="137"/>
                  </a:lnTo>
                  <a:lnTo>
                    <a:pt x="261" y="139"/>
                  </a:lnTo>
                  <a:lnTo>
                    <a:pt x="261" y="142"/>
                  </a:lnTo>
                  <a:lnTo>
                    <a:pt x="261" y="142"/>
                  </a:lnTo>
                  <a:lnTo>
                    <a:pt x="258" y="142"/>
                  </a:lnTo>
                  <a:lnTo>
                    <a:pt x="258" y="144"/>
                  </a:lnTo>
                  <a:lnTo>
                    <a:pt x="261" y="144"/>
                  </a:lnTo>
                  <a:lnTo>
                    <a:pt x="261" y="146"/>
                  </a:lnTo>
                  <a:lnTo>
                    <a:pt x="256" y="149"/>
                  </a:lnTo>
                  <a:lnTo>
                    <a:pt x="254" y="149"/>
                  </a:lnTo>
                  <a:lnTo>
                    <a:pt x="254" y="151"/>
                  </a:lnTo>
                  <a:lnTo>
                    <a:pt x="254" y="151"/>
                  </a:lnTo>
                  <a:lnTo>
                    <a:pt x="254" y="153"/>
                  </a:lnTo>
                  <a:lnTo>
                    <a:pt x="254" y="156"/>
                  </a:lnTo>
                  <a:lnTo>
                    <a:pt x="254" y="156"/>
                  </a:lnTo>
                  <a:lnTo>
                    <a:pt x="254" y="158"/>
                  </a:lnTo>
                  <a:lnTo>
                    <a:pt x="251" y="161"/>
                  </a:lnTo>
                  <a:lnTo>
                    <a:pt x="251" y="161"/>
                  </a:lnTo>
                  <a:lnTo>
                    <a:pt x="249" y="161"/>
                  </a:lnTo>
                  <a:lnTo>
                    <a:pt x="249" y="161"/>
                  </a:lnTo>
                  <a:lnTo>
                    <a:pt x="249" y="163"/>
                  </a:lnTo>
                  <a:lnTo>
                    <a:pt x="246" y="163"/>
                  </a:lnTo>
                  <a:lnTo>
                    <a:pt x="246" y="163"/>
                  </a:lnTo>
                  <a:lnTo>
                    <a:pt x="246" y="163"/>
                  </a:lnTo>
                  <a:lnTo>
                    <a:pt x="246" y="165"/>
                  </a:lnTo>
                  <a:lnTo>
                    <a:pt x="246" y="165"/>
                  </a:lnTo>
                  <a:lnTo>
                    <a:pt x="246" y="165"/>
                  </a:lnTo>
                  <a:lnTo>
                    <a:pt x="249" y="165"/>
                  </a:lnTo>
                  <a:lnTo>
                    <a:pt x="249" y="165"/>
                  </a:lnTo>
                  <a:lnTo>
                    <a:pt x="246" y="168"/>
                  </a:lnTo>
                  <a:lnTo>
                    <a:pt x="246" y="168"/>
                  </a:lnTo>
                  <a:lnTo>
                    <a:pt x="244" y="170"/>
                  </a:lnTo>
                  <a:lnTo>
                    <a:pt x="244" y="172"/>
                  </a:lnTo>
                  <a:lnTo>
                    <a:pt x="244" y="175"/>
                  </a:lnTo>
                  <a:lnTo>
                    <a:pt x="242" y="175"/>
                  </a:lnTo>
                  <a:lnTo>
                    <a:pt x="242" y="177"/>
                  </a:lnTo>
                  <a:lnTo>
                    <a:pt x="244" y="182"/>
                  </a:lnTo>
                  <a:lnTo>
                    <a:pt x="244" y="184"/>
                  </a:lnTo>
                  <a:lnTo>
                    <a:pt x="246" y="187"/>
                  </a:lnTo>
                  <a:lnTo>
                    <a:pt x="246" y="189"/>
                  </a:lnTo>
                  <a:lnTo>
                    <a:pt x="249" y="191"/>
                  </a:lnTo>
                  <a:lnTo>
                    <a:pt x="251" y="191"/>
                  </a:lnTo>
                  <a:lnTo>
                    <a:pt x="254" y="191"/>
                  </a:lnTo>
                  <a:lnTo>
                    <a:pt x="254" y="189"/>
                  </a:lnTo>
                  <a:lnTo>
                    <a:pt x="256" y="189"/>
                  </a:lnTo>
                  <a:lnTo>
                    <a:pt x="258" y="187"/>
                  </a:lnTo>
                  <a:lnTo>
                    <a:pt x="258" y="182"/>
                  </a:lnTo>
                  <a:lnTo>
                    <a:pt x="256" y="182"/>
                  </a:lnTo>
                  <a:lnTo>
                    <a:pt x="256" y="179"/>
                  </a:lnTo>
                  <a:lnTo>
                    <a:pt x="256" y="179"/>
                  </a:lnTo>
                  <a:lnTo>
                    <a:pt x="256" y="179"/>
                  </a:lnTo>
                  <a:lnTo>
                    <a:pt x="258" y="177"/>
                  </a:lnTo>
                  <a:lnTo>
                    <a:pt x="258" y="177"/>
                  </a:lnTo>
                  <a:lnTo>
                    <a:pt x="258" y="177"/>
                  </a:lnTo>
                  <a:lnTo>
                    <a:pt x="258" y="177"/>
                  </a:lnTo>
                  <a:lnTo>
                    <a:pt x="258" y="179"/>
                  </a:lnTo>
                  <a:lnTo>
                    <a:pt x="258" y="179"/>
                  </a:lnTo>
                  <a:lnTo>
                    <a:pt x="258" y="179"/>
                  </a:lnTo>
                  <a:lnTo>
                    <a:pt x="258" y="182"/>
                  </a:lnTo>
                  <a:lnTo>
                    <a:pt x="261" y="182"/>
                  </a:lnTo>
                  <a:lnTo>
                    <a:pt x="261" y="184"/>
                  </a:lnTo>
                  <a:lnTo>
                    <a:pt x="263" y="182"/>
                  </a:lnTo>
                  <a:lnTo>
                    <a:pt x="263" y="182"/>
                  </a:lnTo>
                  <a:lnTo>
                    <a:pt x="265" y="179"/>
                  </a:lnTo>
                  <a:lnTo>
                    <a:pt x="265" y="177"/>
                  </a:lnTo>
                  <a:lnTo>
                    <a:pt x="265" y="177"/>
                  </a:lnTo>
                  <a:lnTo>
                    <a:pt x="265" y="175"/>
                  </a:lnTo>
                  <a:lnTo>
                    <a:pt x="265" y="175"/>
                  </a:lnTo>
                  <a:lnTo>
                    <a:pt x="268" y="177"/>
                  </a:lnTo>
                  <a:lnTo>
                    <a:pt x="268" y="179"/>
                  </a:lnTo>
                  <a:lnTo>
                    <a:pt x="272" y="187"/>
                  </a:lnTo>
                  <a:lnTo>
                    <a:pt x="275" y="189"/>
                  </a:lnTo>
                  <a:lnTo>
                    <a:pt x="284" y="194"/>
                  </a:lnTo>
                  <a:lnTo>
                    <a:pt x="287" y="196"/>
                  </a:lnTo>
                  <a:lnTo>
                    <a:pt x="289" y="196"/>
                  </a:lnTo>
                  <a:lnTo>
                    <a:pt x="289" y="191"/>
                  </a:lnTo>
                  <a:lnTo>
                    <a:pt x="287" y="189"/>
                  </a:lnTo>
                  <a:lnTo>
                    <a:pt x="284" y="187"/>
                  </a:lnTo>
                  <a:lnTo>
                    <a:pt x="282" y="182"/>
                  </a:lnTo>
                  <a:lnTo>
                    <a:pt x="284" y="182"/>
                  </a:lnTo>
                  <a:lnTo>
                    <a:pt x="287" y="184"/>
                  </a:lnTo>
                  <a:lnTo>
                    <a:pt x="289" y="187"/>
                  </a:lnTo>
                  <a:lnTo>
                    <a:pt x="291" y="191"/>
                  </a:lnTo>
                  <a:lnTo>
                    <a:pt x="291" y="194"/>
                  </a:lnTo>
                  <a:lnTo>
                    <a:pt x="291" y="194"/>
                  </a:lnTo>
                  <a:lnTo>
                    <a:pt x="294" y="196"/>
                  </a:lnTo>
                  <a:lnTo>
                    <a:pt x="296" y="198"/>
                  </a:lnTo>
                  <a:lnTo>
                    <a:pt x="299" y="198"/>
                  </a:lnTo>
                  <a:lnTo>
                    <a:pt x="306" y="196"/>
                  </a:lnTo>
                  <a:lnTo>
                    <a:pt x="310" y="194"/>
                  </a:lnTo>
                  <a:lnTo>
                    <a:pt x="313" y="196"/>
                  </a:lnTo>
                  <a:lnTo>
                    <a:pt x="315" y="196"/>
                  </a:lnTo>
                  <a:lnTo>
                    <a:pt x="317" y="198"/>
                  </a:lnTo>
                  <a:lnTo>
                    <a:pt x="317" y="198"/>
                  </a:lnTo>
                  <a:lnTo>
                    <a:pt x="320" y="201"/>
                  </a:lnTo>
                  <a:lnTo>
                    <a:pt x="320" y="201"/>
                  </a:lnTo>
                  <a:lnTo>
                    <a:pt x="322" y="205"/>
                  </a:lnTo>
                  <a:lnTo>
                    <a:pt x="322" y="205"/>
                  </a:lnTo>
                  <a:lnTo>
                    <a:pt x="325" y="205"/>
                  </a:lnTo>
                  <a:lnTo>
                    <a:pt x="325" y="205"/>
                  </a:lnTo>
                  <a:lnTo>
                    <a:pt x="325" y="201"/>
                  </a:lnTo>
                  <a:lnTo>
                    <a:pt x="327" y="203"/>
                  </a:lnTo>
                  <a:lnTo>
                    <a:pt x="327" y="205"/>
                  </a:lnTo>
                  <a:lnTo>
                    <a:pt x="329" y="203"/>
                  </a:lnTo>
                  <a:lnTo>
                    <a:pt x="329" y="201"/>
                  </a:lnTo>
                  <a:lnTo>
                    <a:pt x="329" y="201"/>
                  </a:lnTo>
                  <a:lnTo>
                    <a:pt x="329" y="198"/>
                  </a:lnTo>
                  <a:lnTo>
                    <a:pt x="329" y="198"/>
                  </a:lnTo>
                  <a:lnTo>
                    <a:pt x="327" y="196"/>
                  </a:lnTo>
                  <a:lnTo>
                    <a:pt x="327" y="196"/>
                  </a:lnTo>
                  <a:lnTo>
                    <a:pt x="329" y="198"/>
                  </a:lnTo>
                  <a:lnTo>
                    <a:pt x="332" y="201"/>
                  </a:lnTo>
                  <a:lnTo>
                    <a:pt x="334" y="205"/>
                  </a:lnTo>
                  <a:lnTo>
                    <a:pt x="334" y="205"/>
                  </a:lnTo>
                  <a:lnTo>
                    <a:pt x="336" y="208"/>
                  </a:lnTo>
                  <a:lnTo>
                    <a:pt x="346" y="213"/>
                  </a:lnTo>
                  <a:lnTo>
                    <a:pt x="346" y="210"/>
                  </a:lnTo>
                  <a:lnTo>
                    <a:pt x="343" y="210"/>
                  </a:lnTo>
                  <a:lnTo>
                    <a:pt x="343" y="208"/>
                  </a:lnTo>
                  <a:lnTo>
                    <a:pt x="343" y="208"/>
                  </a:lnTo>
                  <a:lnTo>
                    <a:pt x="343" y="205"/>
                  </a:lnTo>
                  <a:lnTo>
                    <a:pt x="343" y="203"/>
                  </a:lnTo>
                  <a:lnTo>
                    <a:pt x="343" y="201"/>
                  </a:lnTo>
                  <a:lnTo>
                    <a:pt x="341" y="198"/>
                  </a:lnTo>
                  <a:lnTo>
                    <a:pt x="339" y="194"/>
                  </a:lnTo>
                  <a:lnTo>
                    <a:pt x="334" y="194"/>
                  </a:lnTo>
                  <a:lnTo>
                    <a:pt x="334" y="191"/>
                  </a:lnTo>
                  <a:lnTo>
                    <a:pt x="332" y="189"/>
                  </a:lnTo>
                  <a:lnTo>
                    <a:pt x="332" y="189"/>
                  </a:lnTo>
                  <a:lnTo>
                    <a:pt x="334" y="187"/>
                  </a:lnTo>
                  <a:lnTo>
                    <a:pt x="334" y="184"/>
                  </a:lnTo>
                  <a:lnTo>
                    <a:pt x="332" y="182"/>
                  </a:lnTo>
                  <a:lnTo>
                    <a:pt x="329" y="182"/>
                  </a:lnTo>
                  <a:lnTo>
                    <a:pt x="327" y="184"/>
                  </a:lnTo>
                  <a:lnTo>
                    <a:pt x="325" y="184"/>
                  </a:lnTo>
                  <a:lnTo>
                    <a:pt x="322" y="184"/>
                  </a:lnTo>
                  <a:lnTo>
                    <a:pt x="320" y="182"/>
                  </a:lnTo>
                  <a:lnTo>
                    <a:pt x="320" y="179"/>
                  </a:lnTo>
                  <a:lnTo>
                    <a:pt x="317" y="177"/>
                  </a:lnTo>
                  <a:lnTo>
                    <a:pt x="317" y="177"/>
                  </a:lnTo>
                  <a:lnTo>
                    <a:pt x="310" y="175"/>
                  </a:lnTo>
                  <a:lnTo>
                    <a:pt x="306" y="172"/>
                  </a:lnTo>
                  <a:lnTo>
                    <a:pt x="303" y="170"/>
                  </a:lnTo>
                  <a:lnTo>
                    <a:pt x="301" y="168"/>
                  </a:lnTo>
                  <a:lnTo>
                    <a:pt x="299" y="163"/>
                  </a:lnTo>
                  <a:lnTo>
                    <a:pt x="299" y="161"/>
                  </a:lnTo>
                  <a:lnTo>
                    <a:pt x="299" y="161"/>
                  </a:lnTo>
                  <a:lnTo>
                    <a:pt x="299" y="161"/>
                  </a:lnTo>
                  <a:lnTo>
                    <a:pt x="296" y="158"/>
                  </a:lnTo>
                  <a:lnTo>
                    <a:pt x="296" y="156"/>
                  </a:lnTo>
                  <a:lnTo>
                    <a:pt x="294" y="146"/>
                  </a:lnTo>
                  <a:lnTo>
                    <a:pt x="294" y="146"/>
                  </a:lnTo>
                  <a:lnTo>
                    <a:pt x="294" y="144"/>
                  </a:lnTo>
                  <a:lnTo>
                    <a:pt x="294" y="144"/>
                  </a:lnTo>
                  <a:lnTo>
                    <a:pt x="296" y="146"/>
                  </a:lnTo>
                  <a:lnTo>
                    <a:pt x="301" y="163"/>
                  </a:lnTo>
                  <a:lnTo>
                    <a:pt x="303" y="165"/>
                  </a:lnTo>
                  <a:lnTo>
                    <a:pt x="303" y="165"/>
                  </a:lnTo>
                  <a:lnTo>
                    <a:pt x="313" y="172"/>
                  </a:lnTo>
                  <a:lnTo>
                    <a:pt x="313" y="172"/>
                  </a:lnTo>
                  <a:lnTo>
                    <a:pt x="317" y="172"/>
                  </a:lnTo>
                  <a:lnTo>
                    <a:pt x="317" y="172"/>
                  </a:lnTo>
                  <a:lnTo>
                    <a:pt x="320" y="175"/>
                  </a:lnTo>
                  <a:lnTo>
                    <a:pt x="320" y="175"/>
                  </a:lnTo>
                  <a:lnTo>
                    <a:pt x="322" y="175"/>
                  </a:lnTo>
                  <a:lnTo>
                    <a:pt x="322" y="177"/>
                  </a:lnTo>
                  <a:lnTo>
                    <a:pt x="322" y="177"/>
                  </a:lnTo>
                  <a:lnTo>
                    <a:pt x="325" y="179"/>
                  </a:lnTo>
                  <a:lnTo>
                    <a:pt x="325" y="179"/>
                  </a:lnTo>
                  <a:lnTo>
                    <a:pt x="329" y="177"/>
                  </a:lnTo>
                  <a:lnTo>
                    <a:pt x="332" y="177"/>
                  </a:lnTo>
                  <a:lnTo>
                    <a:pt x="332" y="175"/>
                  </a:lnTo>
                  <a:lnTo>
                    <a:pt x="329" y="172"/>
                  </a:lnTo>
                  <a:lnTo>
                    <a:pt x="327" y="170"/>
                  </a:lnTo>
                  <a:lnTo>
                    <a:pt x="325" y="165"/>
                  </a:lnTo>
                  <a:lnTo>
                    <a:pt x="315" y="161"/>
                  </a:lnTo>
                  <a:lnTo>
                    <a:pt x="313" y="156"/>
                  </a:lnTo>
                  <a:lnTo>
                    <a:pt x="313" y="153"/>
                  </a:lnTo>
                  <a:lnTo>
                    <a:pt x="313" y="144"/>
                  </a:lnTo>
                  <a:lnTo>
                    <a:pt x="310" y="144"/>
                  </a:lnTo>
                  <a:lnTo>
                    <a:pt x="310" y="142"/>
                  </a:lnTo>
                  <a:lnTo>
                    <a:pt x="308" y="139"/>
                  </a:lnTo>
                  <a:lnTo>
                    <a:pt x="308" y="134"/>
                  </a:lnTo>
                  <a:lnTo>
                    <a:pt x="306" y="134"/>
                  </a:lnTo>
                  <a:lnTo>
                    <a:pt x="303" y="132"/>
                  </a:lnTo>
                  <a:lnTo>
                    <a:pt x="303" y="130"/>
                  </a:lnTo>
                  <a:lnTo>
                    <a:pt x="303" y="127"/>
                  </a:lnTo>
                  <a:lnTo>
                    <a:pt x="308" y="125"/>
                  </a:lnTo>
                  <a:lnTo>
                    <a:pt x="308" y="123"/>
                  </a:lnTo>
                  <a:lnTo>
                    <a:pt x="308" y="120"/>
                  </a:lnTo>
                  <a:lnTo>
                    <a:pt x="308" y="120"/>
                  </a:lnTo>
                  <a:lnTo>
                    <a:pt x="306" y="123"/>
                  </a:lnTo>
                  <a:lnTo>
                    <a:pt x="303" y="120"/>
                  </a:lnTo>
                  <a:lnTo>
                    <a:pt x="303" y="118"/>
                  </a:lnTo>
                  <a:lnTo>
                    <a:pt x="303" y="116"/>
                  </a:lnTo>
                  <a:lnTo>
                    <a:pt x="303" y="116"/>
                  </a:lnTo>
                  <a:lnTo>
                    <a:pt x="301" y="116"/>
                  </a:lnTo>
                  <a:lnTo>
                    <a:pt x="301" y="116"/>
                  </a:lnTo>
                  <a:lnTo>
                    <a:pt x="303" y="113"/>
                  </a:lnTo>
                  <a:lnTo>
                    <a:pt x="306" y="113"/>
                  </a:lnTo>
                  <a:lnTo>
                    <a:pt x="306" y="116"/>
                  </a:lnTo>
                  <a:lnTo>
                    <a:pt x="308" y="113"/>
                  </a:lnTo>
                  <a:lnTo>
                    <a:pt x="306" y="111"/>
                  </a:lnTo>
                  <a:lnTo>
                    <a:pt x="303" y="111"/>
                  </a:lnTo>
                  <a:lnTo>
                    <a:pt x="301" y="108"/>
                  </a:lnTo>
                  <a:lnTo>
                    <a:pt x="301" y="108"/>
                  </a:lnTo>
                  <a:lnTo>
                    <a:pt x="299" y="106"/>
                  </a:lnTo>
                  <a:lnTo>
                    <a:pt x="301" y="106"/>
                  </a:lnTo>
                  <a:lnTo>
                    <a:pt x="303" y="106"/>
                  </a:lnTo>
                  <a:lnTo>
                    <a:pt x="308" y="108"/>
                  </a:lnTo>
                  <a:lnTo>
                    <a:pt x="310" y="108"/>
                  </a:lnTo>
                  <a:lnTo>
                    <a:pt x="310" y="108"/>
                  </a:lnTo>
                  <a:lnTo>
                    <a:pt x="308" y="106"/>
                  </a:lnTo>
                  <a:lnTo>
                    <a:pt x="303" y="101"/>
                  </a:lnTo>
                  <a:lnTo>
                    <a:pt x="301" y="99"/>
                  </a:lnTo>
                  <a:lnTo>
                    <a:pt x="299" y="97"/>
                  </a:lnTo>
                  <a:lnTo>
                    <a:pt x="296" y="97"/>
                  </a:lnTo>
                  <a:lnTo>
                    <a:pt x="296" y="97"/>
                  </a:lnTo>
                  <a:lnTo>
                    <a:pt x="294" y="97"/>
                  </a:lnTo>
                  <a:lnTo>
                    <a:pt x="294" y="94"/>
                  </a:lnTo>
                  <a:lnTo>
                    <a:pt x="294" y="94"/>
                  </a:lnTo>
                  <a:lnTo>
                    <a:pt x="296" y="92"/>
                  </a:lnTo>
                  <a:lnTo>
                    <a:pt x="296" y="92"/>
                  </a:lnTo>
                  <a:lnTo>
                    <a:pt x="299" y="94"/>
                  </a:lnTo>
                  <a:lnTo>
                    <a:pt x="301" y="97"/>
                  </a:lnTo>
                  <a:lnTo>
                    <a:pt x="306" y="101"/>
                  </a:lnTo>
                  <a:lnTo>
                    <a:pt x="308" y="99"/>
                  </a:lnTo>
                  <a:lnTo>
                    <a:pt x="308" y="99"/>
                  </a:lnTo>
                  <a:lnTo>
                    <a:pt x="308" y="99"/>
                  </a:lnTo>
                  <a:lnTo>
                    <a:pt x="310" y="99"/>
                  </a:lnTo>
                  <a:lnTo>
                    <a:pt x="313" y="97"/>
                  </a:lnTo>
                  <a:lnTo>
                    <a:pt x="313" y="97"/>
                  </a:lnTo>
                  <a:lnTo>
                    <a:pt x="310" y="94"/>
                  </a:lnTo>
                  <a:lnTo>
                    <a:pt x="308" y="92"/>
                  </a:lnTo>
                  <a:lnTo>
                    <a:pt x="303" y="92"/>
                  </a:lnTo>
                  <a:lnTo>
                    <a:pt x="301" y="92"/>
                  </a:lnTo>
                  <a:lnTo>
                    <a:pt x="301" y="92"/>
                  </a:lnTo>
                  <a:lnTo>
                    <a:pt x="299" y="90"/>
                  </a:lnTo>
                  <a:lnTo>
                    <a:pt x="299" y="90"/>
                  </a:lnTo>
                  <a:lnTo>
                    <a:pt x="299" y="90"/>
                  </a:lnTo>
                  <a:lnTo>
                    <a:pt x="299" y="90"/>
                  </a:lnTo>
                  <a:lnTo>
                    <a:pt x="303" y="90"/>
                  </a:lnTo>
                  <a:lnTo>
                    <a:pt x="303" y="90"/>
                  </a:lnTo>
                  <a:lnTo>
                    <a:pt x="306" y="90"/>
                  </a:lnTo>
                  <a:lnTo>
                    <a:pt x="308" y="90"/>
                  </a:lnTo>
                  <a:lnTo>
                    <a:pt x="308" y="92"/>
                  </a:lnTo>
                  <a:lnTo>
                    <a:pt x="308" y="92"/>
                  </a:lnTo>
                  <a:lnTo>
                    <a:pt x="308" y="87"/>
                  </a:lnTo>
                  <a:lnTo>
                    <a:pt x="306" y="85"/>
                  </a:lnTo>
                  <a:lnTo>
                    <a:pt x="306" y="82"/>
                  </a:lnTo>
                  <a:lnTo>
                    <a:pt x="303" y="80"/>
                  </a:lnTo>
                  <a:lnTo>
                    <a:pt x="301" y="80"/>
                  </a:lnTo>
                  <a:lnTo>
                    <a:pt x="299" y="82"/>
                  </a:lnTo>
                  <a:lnTo>
                    <a:pt x="299" y="80"/>
                  </a:lnTo>
                  <a:lnTo>
                    <a:pt x="296" y="80"/>
                  </a:lnTo>
                  <a:lnTo>
                    <a:pt x="296" y="78"/>
                  </a:lnTo>
                  <a:lnTo>
                    <a:pt x="296" y="78"/>
                  </a:lnTo>
                  <a:lnTo>
                    <a:pt x="294" y="78"/>
                  </a:lnTo>
                  <a:lnTo>
                    <a:pt x="294" y="75"/>
                  </a:lnTo>
                  <a:lnTo>
                    <a:pt x="291" y="75"/>
                  </a:lnTo>
                  <a:lnTo>
                    <a:pt x="289" y="75"/>
                  </a:lnTo>
                  <a:lnTo>
                    <a:pt x="289" y="73"/>
                  </a:lnTo>
                  <a:lnTo>
                    <a:pt x="289" y="73"/>
                  </a:lnTo>
                  <a:lnTo>
                    <a:pt x="287" y="73"/>
                  </a:lnTo>
                  <a:lnTo>
                    <a:pt x="284" y="73"/>
                  </a:lnTo>
                  <a:lnTo>
                    <a:pt x="284" y="73"/>
                  </a:lnTo>
                  <a:lnTo>
                    <a:pt x="284" y="71"/>
                  </a:lnTo>
                  <a:lnTo>
                    <a:pt x="287" y="71"/>
                  </a:lnTo>
                  <a:lnTo>
                    <a:pt x="289" y="71"/>
                  </a:lnTo>
                  <a:lnTo>
                    <a:pt x="289" y="68"/>
                  </a:lnTo>
                  <a:lnTo>
                    <a:pt x="289" y="71"/>
                  </a:lnTo>
                  <a:lnTo>
                    <a:pt x="296" y="71"/>
                  </a:lnTo>
                  <a:lnTo>
                    <a:pt x="296" y="73"/>
                  </a:lnTo>
                  <a:lnTo>
                    <a:pt x="299" y="73"/>
                  </a:lnTo>
                  <a:lnTo>
                    <a:pt x="299" y="73"/>
                  </a:lnTo>
                  <a:lnTo>
                    <a:pt x="301" y="73"/>
                  </a:lnTo>
                  <a:lnTo>
                    <a:pt x="301" y="75"/>
                  </a:lnTo>
                  <a:lnTo>
                    <a:pt x="301" y="73"/>
                  </a:lnTo>
                  <a:lnTo>
                    <a:pt x="301" y="73"/>
                  </a:lnTo>
                  <a:lnTo>
                    <a:pt x="303" y="73"/>
                  </a:lnTo>
                  <a:lnTo>
                    <a:pt x="303" y="75"/>
                  </a:lnTo>
                  <a:lnTo>
                    <a:pt x="308" y="71"/>
                  </a:lnTo>
                  <a:lnTo>
                    <a:pt x="308" y="71"/>
                  </a:lnTo>
                  <a:lnTo>
                    <a:pt x="303" y="71"/>
                  </a:lnTo>
                  <a:lnTo>
                    <a:pt x="301" y="68"/>
                  </a:lnTo>
                  <a:lnTo>
                    <a:pt x="299" y="66"/>
                  </a:lnTo>
                  <a:lnTo>
                    <a:pt x="296" y="63"/>
                  </a:lnTo>
                  <a:lnTo>
                    <a:pt x="299" y="63"/>
                  </a:lnTo>
                  <a:lnTo>
                    <a:pt x="301" y="63"/>
                  </a:lnTo>
                  <a:lnTo>
                    <a:pt x="303" y="66"/>
                  </a:lnTo>
                  <a:lnTo>
                    <a:pt x="303" y="68"/>
                  </a:lnTo>
                  <a:lnTo>
                    <a:pt x="306" y="68"/>
                  </a:lnTo>
                  <a:lnTo>
                    <a:pt x="306" y="66"/>
                  </a:lnTo>
                  <a:lnTo>
                    <a:pt x="306" y="66"/>
                  </a:lnTo>
                  <a:lnTo>
                    <a:pt x="301" y="61"/>
                  </a:lnTo>
                  <a:lnTo>
                    <a:pt x="301" y="61"/>
                  </a:lnTo>
                  <a:lnTo>
                    <a:pt x="301" y="61"/>
                  </a:lnTo>
                  <a:lnTo>
                    <a:pt x="308" y="61"/>
                  </a:lnTo>
                  <a:lnTo>
                    <a:pt x="308" y="59"/>
                  </a:lnTo>
                  <a:lnTo>
                    <a:pt x="306" y="59"/>
                  </a:lnTo>
                  <a:lnTo>
                    <a:pt x="308" y="56"/>
                  </a:lnTo>
                  <a:lnTo>
                    <a:pt x="308" y="56"/>
                  </a:lnTo>
                  <a:lnTo>
                    <a:pt x="308" y="56"/>
                  </a:lnTo>
                  <a:lnTo>
                    <a:pt x="310" y="54"/>
                  </a:lnTo>
                  <a:lnTo>
                    <a:pt x="308" y="54"/>
                  </a:lnTo>
                  <a:lnTo>
                    <a:pt x="308" y="54"/>
                  </a:lnTo>
                  <a:lnTo>
                    <a:pt x="306" y="52"/>
                  </a:lnTo>
                  <a:lnTo>
                    <a:pt x="303" y="52"/>
                  </a:lnTo>
                  <a:lnTo>
                    <a:pt x="301" y="52"/>
                  </a:lnTo>
                  <a:lnTo>
                    <a:pt x="308" y="47"/>
                  </a:lnTo>
                  <a:lnTo>
                    <a:pt x="310" y="49"/>
                  </a:lnTo>
                  <a:lnTo>
                    <a:pt x="313" y="54"/>
                  </a:lnTo>
                  <a:lnTo>
                    <a:pt x="315" y="59"/>
                  </a:lnTo>
                  <a:lnTo>
                    <a:pt x="317" y="54"/>
                  </a:lnTo>
                  <a:lnTo>
                    <a:pt x="317" y="54"/>
                  </a:lnTo>
                  <a:lnTo>
                    <a:pt x="317" y="54"/>
                  </a:lnTo>
                  <a:lnTo>
                    <a:pt x="317" y="52"/>
                  </a:lnTo>
                  <a:lnTo>
                    <a:pt x="315" y="49"/>
                  </a:lnTo>
                  <a:lnTo>
                    <a:pt x="315" y="40"/>
                  </a:lnTo>
                  <a:lnTo>
                    <a:pt x="315" y="40"/>
                  </a:lnTo>
                  <a:lnTo>
                    <a:pt x="315" y="40"/>
                  </a:lnTo>
                  <a:lnTo>
                    <a:pt x="315" y="37"/>
                  </a:lnTo>
                  <a:lnTo>
                    <a:pt x="317" y="37"/>
                  </a:lnTo>
                  <a:lnTo>
                    <a:pt x="317" y="37"/>
                  </a:lnTo>
                  <a:lnTo>
                    <a:pt x="317" y="40"/>
                  </a:lnTo>
                  <a:lnTo>
                    <a:pt x="317" y="42"/>
                  </a:lnTo>
                  <a:lnTo>
                    <a:pt x="317" y="47"/>
                  </a:lnTo>
                  <a:lnTo>
                    <a:pt x="320" y="49"/>
                  </a:lnTo>
                  <a:lnTo>
                    <a:pt x="320" y="52"/>
                  </a:lnTo>
                  <a:lnTo>
                    <a:pt x="322" y="47"/>
                  </a:lnTo>
                  <a:lnTo>
                    <a:pt x="327" y="42"/>
                  </a:lnTo>
                  <a:lnTo>
                    <a:pt x="332" y="37"/>
                  </a:lnTo>
                  <a:lnTo>
                    <a:pt x="332" y="37"/>
                  </a:lnTo>
                  <a:lnTo>
                    <a:pt x="332" y="35"/>
                  </a:lnTo>
                  <a:lnTo>
                    <a:pt x="332" y="35"/>
                  </a:lnTo>
                  <a:lnTo>
                    <a:pt x="327" y="35"/>
                  </a:lnTo>
                  <a:lnTo>
                    <a:pt x="327" y="33"/>
                  </a:lnTo>
                  <a:lnTo>
                    <a:pt x="327" y="26"/>
                  </a:lnTo>
                  <a:lnTo>
                    <a:pt x="327" y="26"/>
                  </a:lnTo>
                  <a:lnTo>
                    <a:pt x="329" y="23"/>
                  </a:lnTo>
                  <a:lnTo>
                    <a:pt x="329" y="23"/>
                  </a:lnTo>
                  <a:lnTo>
                    <a:pt x="336" y="23"/>
                  </a:lnTo>
                  <a:lnTo>
                    <a:pt x="336" y="21"/>
                  </a:lnTo>
                  <a:lnTo>
                    <a:pt x="339" y="19"/>
                  </a:lnTo>
                  <a:lnTo>
                    <a:pt x="339" y="16"/>
                  </a:lnTo>
                  <a:lnTo>
                    <a:pt x="341" y="16"/>
                  </a:lnTo>
                  <a:lnTo>
                    <a:pt x="341" y="21"/>
                  </a:lnTo>
                  <a:lnTo>
                    <a:pt x="341" y="23"/>
                  </a:lnTo>
                  <a:lnTo>
                    <a:pt x="339" y="26"/>
                  </a:lnTo>
                  <a:lnTo>
                    <a:pt x="339" y="30"/>
                  </a:lnTo>
                  <a:lnTo>
                    <a:pt x="336" y="33"/>
                  </a:lnTo>
                  <a:lnTo>
                    <a:pt x="339" y="35"/>
                  </a:lnTo>
                  <a:lnTo>
                    <a:pt x="339" y="33"/>
                  </a:lnTo>
                  <a:lnTo>
                    <a:pt x="346" y="26"/>
                  </a:lnTo>
                  <a:lnTo>
                    <a:pt x="346" y="23"/>
                  </a:lnTo>
                  <a:lnTo>
                    <a:pt x="348" y="21"/>
                  </a:lnTo>
                  <a:lnTo>
                    <a:pt x="348" y="19"/>
                  </a:lnTo>
                  <a:lnTo>
                    <a:pt x="351" y="16"/>
                  </a:lnTo>
                  <a:lnTo>
                    <a:pt x="351" y="19"/>
                  </a:lnTo>
                  <a:lnTo>
                    <a:pt x="351" y="23"/>
                  </a:lnTo>
                  <a:lnTo>
                    <a:pt x="348" y="26"/>
                  </a:lnTo>
                  <a:lnTo>
                    <a:pt x="346" y="28"/>
                  </a:lnTo>
                  <a:lnTo>
                    <a:pt x="348" y="28"/>
                  </a:lnTo>
                  <a:lnTo>
                    <a:pt x="351" y="30"/>
                  </a:lnTo>
                  <a:lnTo>
                    <a:pt x="353" y="30"/>
                  </a:lnTo>
                  <a:lnTo>
                    <a:pt x="353" y="30"/>
                  </a:lnTo>
                  <a:lnTo>
                    <a:pt x="351" y="33"/>
                  </a:lnTo>
                  <a:lnTo>
                    <a:pt x="346" y="30"/>
                  </a:lnTo>
                  <a:lnTo>
                    <a:pt x="343" y="33"/>
                  </a:lnTo>
                  <a:lnTo>
                    <a:pt x="343" y="33"/>
                  </a:lnTo>
                  <a:lnTo>
                    <a:pt x="341" y="35"/>
                  </a:lnTo>
                  <a:lnTo>
                    <a:pt x="339" y="40"/>
                  </a:lnTo>
                  <a:lnTo>
                    <a:pt x="339" y="42"/>
                  </a:lnTo>
                  <a:lnTo>
                    <a:pt x="341" y="42"/>
                  </a:lnTo>
                  <a:lnTo>
                    <a:pt x="351" y="40"/>
                  </a:lnTo>
                  <a:lnTo>
                    <a:pt x="355" y="40"/>
                  </a:lnTo>
                  <a:lnTo>
                    <a:pt x="355" y="42"/>
                  </a:lnTo>
                  <a:lnTo>
                    <a:pt x="353" y="42"/>
                  </a:lnTo>
                  <a:lnTo>
                    <a:pt x="353" y="42"/>
                  </a:lnTo>
                  <a:lnTo>
                    <a:pt x="348" y="45"/>
                  </a:lnTo>
                  <a:lnTo>
                    <a:pt x="339" y="47"/>
                  </a:lnTo>
                  <a:lnTo>
                    <a:pt x="329" y="49"/>
                  </a:lnTo>
                  <a:lnTo>
                    <a:pt x="329" y="49"/>
                  </a:lnTo>
                  <a:lnTo>
                    <a:pt x="329" y="52"/>
                  </a:lnTo>
                  <a:lnTo>
                    <a:pt x="329" y="54"/>
                  </a:lnTo>
                  <a:lnTo>
                    <a:pt x="327" y="54"/>
                  </a:lnTo>
                  <a:lnTo>
                    <a:pt x="327" y="54"/>
                  </a:lnTo>
                  <a:lnTo>
                    <a:pt x="325" y="56"/>
                  </a:lnTo>
                  <a:lnTo>
                    <a:pt x="325" y="56"/>
                  </a:lnTo>
                  <a:lnTo>
                    <a:pt x="325" y="59"/>
                  </a:lnTo>
                  <a:lnTo>
                    <a:pt x="325" y="61"/>
                  </a:lnTo>
                  <a:lnTo>
                    <a:pt x="322" y="71"/>
                  </a:lnTo>
                  <a:lnTo>
                    <a:pt x="322" y="75"/>
                  </a:lnTo>
                  <a:lnTo>
                    <a:pt x="322" y="75"/>
                  </a:lnTo>
                  <a:lnTo>
                    <a:pt x="322" y="78"/>
                  </a:lnTo>
                  <a:lnTo>
                    <a:pt x="322" y="78"/>
                  </a:lnTo>
                  <a:lnTo>
                    <a:pt x="325" y="80"/>
                  </a:lnTo>
                  <a:lnTo>
                    <a:pt x="325" y="80"/>
                  </a:lnTo>
                  <a:lnTo>
                    <a:pt x="327" y="80"/>
                  </a:lnTo>
                  <a:lnTo>
                    <a:pt x="327" y="82"/>
                  </a:lnTo>
                  <a:lnTo>
                    <a:pt x="327" y="87"/>
                  </a:lnTo>
                  <a:lnTo>
                    <a:pt x="327" y="90"/>
                  </a:lnTo>
                  <a:lnTo>
                    <a:pt x="329" y="90"/>
                  </a:lnTo>
                  <a:lnTo>
                    <a:pt x="329" y="90"/>
                  </a:lnTo>
                  <a:lnTo>
                    <a:pt x="329" y="85"/>
                  </a:lnTo>
                  <a:lnTo>
                    <a:pt x="329" y="80"/>
                  </a:lnTo>
                  <a:lnTo>
                    <a:pt x="334" y="78"/>
                  </a:lnTo>
                  <a:lnTo>
                    <a:pt x="334" y="78"/>
                  </a:lnTo>
                  <a:lnTo>
                    <a:pt x="332" y="78"/>
                  </a:lnTo>
                  <a:lnTo>
                    <a:pt x="334" y="78"/>
                  </a:lnTo>
                  <a:lnTo>
                    <a:pt x="336" y="78"/>
                  </a:lnTo>
                  <a:lnTo>
                    <a:pt x="339" y="75"/>
                  </a:lnTo>
                  <a:lnTo>
                    <a:pt x="341" y="75"/>
                  </a:lnTo>
                  <a:lnTo>
                    <a:pt x="339" y="78"/>
                  </a:lnTo>
                  <a:lnTo>
                    <a:pt x="336" y="82"/>
                  </a:lnTo>
                  <a:lnTo>
                    <a:pt x="334" y="85"/>
                  </a:lnTo>
                  <a:lnTo>
                    <a:pt x="336" y="85"/>
                  </a:lnTo>
                  <a:lnTo>
                    <a:pt x="334" y="87"/>
                  </a:lnTo>
                  <a:lnTo>
                    <a:pt x="332" y="87"/>
                  </a:lnTo>
                  <a:lnTo>
                    <a:pt x="334" y="87"/>
                  </a:lnTo>
                  <a:lnTo>
                    <a:pt x="334" y="90"/>
                  </a:lnTo>
                  <a:lnTo>
                    <a:pt x="334" y="90"/>
                  </a:lnTo>
                  <a:lnTo>
                    <a:pt x="336" y="90"/>
                  </a:lnTo>
                  <a:lnTo>
                    <a:pt x="336" y="92"/>
                  </a:lnTo>
                  <a:lnTo>
                    <a:pt x="334" y="94"/>
                  </a:lnTo>
                  <a:lnTo>
                    <a:pt x="332" y="97"/>
                  </a:lnTo>
                  <a:lnTo>
                    <a:pt x="329" y="97"/>
                  </a:lnTo>
                  <a:lnTo>
                    <a:pt x="327" y="97"/>
                  </a:lnTo>
                  <a:lnTo>
                    <a:pt x="327" y="97"/>
                  </a:lnTo>
                  <a:lnTo>
                    <a:pt x="322" y="94"/>
                  </a:lnTo>
                  <a:lnTo>
                    <a:pt x="322" y="94"/>
                  </a:lnTo>
                  <a:lnTo>
                    <a:pt x="320" y="92"/>
                  </a:lnTo>
                  <a:lnTo>
                    <a:pt x="320" y="94"/>
                  </a:lnTo>
                  <a:lnTo>
                    <a:pt x="320" y="97"/>
                  </a:lnTo>
                  <a:lnTo>
                    <a:pt x="320" y="99"/>
                  </a:lnTo>
                  <a:lnTo>
                    <a:pt x="317" y="101"/>
                  </a:lnTo>
                  <a:lnTo>
                    <a:pt x="320" y="104"/>
                  </a:lnTo>
                  <a:lnTo>
                    <a:pt x="320" y="113"/>
                  </a:lnTo>
                  <a:lnTo>
                    <a:pt x="320" y="116"/>
                  </a:lnTo>
                  <a:lnTo>
                    <a:pt x="322" y="113"/>
                  </a:lnTo>
                  <a:lnTo>
                    <a:pt x="322" y="113"/>
                  </a:lnTo>
                  <a:lnTo>
                    <a:pt x="325" y="111"/>
                  </a:lnTo>
                  <a:lnTo>
                    <a:pt x="322" y="111"/>
                  </a:lnTo>
                  <a:lnTo>
                    <a:pt x="322" y="111"/>
                  </a:lnTo>
                  <a:lnTo>
                    <a:pt x="322" y="108"/>
                  </a:lnTo>
                  <a:lnTo>
                    <a:pt x="322" y="108"/>
                  </a:lnTo>
                  <a:lnTo>
                    <a:pt x="322" y="106"/>
                  </a:lnTo>
                  <a:lnTo>
                    <a:pt x="322" y="106"/>
                  </a:lnTo>
                  <a:lnTo>
                    <a:pt x="325" y="106"/>
                  </a:lnTo>
                  <a:lnTo>
                    <a:pt x="327" y="104"/>
                  </a:lnTo>
                  <a:lnTo>
                    <a:pt x="327" y="104"/>
                  </a:lnTo>
                  <a:lnTo>
                    <a:pt x="327" y="104"/>
                  </a:lnTo>
                  <a:lnTo>
                    <a:pt x="327" y="101"/>
                  </a:lnTo>
                  <a:lnTo>
                    <a:pt x="327" y="101"/>
                  </a:lnTo>
                  <a:lnTo>
                    <a:pt x="329" y="101"/>
                  </a:lnTo>
                  <a:lnTo>
                    <a:pt x="329" y="99"/>
                  </a:lnTo>
                  <a:lnTo>
                    <a:pt x="329" y="99"/>
                  </a:lnTo>
                  <a:lnTo>
                    <a:pt x="334" y="101"/>
                  </a:lnTo>
                  <a:lnTo>
                    <a:pt x="334" y="104"/>
                  </a:lnTo>
                  <a:lnTo>
                    <a:pt x="334" y="106"/>
                  </a:lnTo>
                  <a:lnTo>
                    <a:pt x="334" y="106"/>
                  </a:lnTo>
                  <a:lnTo>
                    <a:pt x="336" y="106"/>
                  </a:lnTo>
                  <a:lnTo>
                    <a:pt x="336" y="106"/>
                  </a:lnTo>
                  <a:lnTo>
                    <a:pt x="336" y="104"/>
                  </a:lnTo>
                  <a:lnTo>
                    <a:pt x="336" y="104"/>
                  </a:lnTo>
                  <a:lnTo>
                    <a:pt x="339" y="104"/>
                  </a:lnTo>
                  <a:lnTo>
                    <a:pt x="339" y="104"/>
                  </a:lnTo>
                  <a:lnTo>
                    <a:pt x="339" y="106"/>
                  </a:lnTo>
                  <a:lnTo>
                    <a:pt x="339" y="106"/>
                  </a:lnTo>
                  <a:lnTo>
                    <a:pt x="343" y="108"/>
                  </a:lnTo>
                  <a:lnTo>
                    <a:pt x="341" y="108"/>
                  </a:lnTo>
                  <a:lnTo>
                    <a:pt x="339" y="111"/>
                  </a:lnTo>
                  <a:lnTo>
                    <a:pt x="336" y="113"/>
                  </a:lnTo>
                  <a:lnTo>
                    <a:pt x="339" y="116"/>
                  </a:lnTo>
                  <a:lnTo>
                    <a:pt x="339" y="118"/>
                  </a:lnTo>
                  <a:lnTo>
                    <a:pt x="341" y="118"/>
                  </a:lnTo>
                  <a:lnTo>
                    <a:pt x="343" y="118"/>
                  </a:lnTo>
                  <a:lnTo>
                    <a:pt x="343" y="116"/>
                  </a:lnTo>
                  <a:lnTo>
                    <a:pt x="346" y="118"/>
                  </a:lnTo>
                  <a:lnTo>
                    <a:pt x="346" y="118"/>
                  </a:lnTo>
                  <a:lnTo>
                    <a:pt x="343" y="120"/>
                  </a:lnTo>
                  <a:lnTo>
                    <a:pt x="343" y="120"/>
                  </a:lnTo>
                  <a:lnTo>
                    <a:pt x="341" y="123"/>
                  </a:lnTo>
                  <a:lnTo>
                    <a:pt x="339" y="120"/>
                  </a:lnTo>
                  <a:lnTo>
                    <a:pt x="336" y="120"/>
                  </a:lnTo>
                  <a:lnTo>
                    <a:pt x="336" y="120"/>
                  </a:lnTo>
                  <a:lnTo>
                    <a:pt x="334" y="118"/>
                  </a:lnTo>
                  <a:lnTo>
                    <a:pt x="334" y="116"/>
                  </a:lnTo>
                  <a:lnTo>
                    <a:pt x="334" y="116"/>
                  </a:lnTo>
                  <a:lnTo>
                    <a:pt x="332" y="116"/>
                  </a:lnTo>
                  <a:lnTo>
                    <a:pt x="332" y="116"/>
                  </a:lnTo>
                  <a:lnTo>
                    <a:pt x="329" y="113"/>
                  </a:lnTo>
                  <a:lnTo>
                    <a:pt x="327" y="116"/>
                  </a:lnTo>
                  <a:lnTo>
                    <a:pt x="327" y="118"/>
                  </a:lnTo>
                  <a:lnTo>
                    <a:pt x="327" y="120"/>
                  </a:lnTo>
                  <a:lnTo>
                    <a:pt x="327" y="120"/>
                  </a:lnTo>
                  <a:lnTo>
                    <a:pt x="325" y="127"/>
                  </a:lnTo>
                  <a:lnTo>
                    <a:pt x="325" y="130"/>
                  </a:lnTo>
                  <a:lnTo>
                    <a:pt x="325" y="132"/>
                  </a:lnTo>
                  <a:lnTo>
                    <a:pt x="325" y="134"/>
                  </a:lnTo>
                  <a:lnTo>
                    <a:pt x="327" y="134"/>
                  </a:lnTo>
                  <a:lnTo>
                    <a:pt x="327" y="134"/>
                  </a:lnTo>
                  <a:lnTo>
                    <a:pt x="329" y="134"/>
                  </a:lnTo>
                  <a:lnTo>
                    <a:pt x="329" y="132"/>
                  </a:lnTo>
                  <a:lnTo>
                    <a:pt x="329" y="132"/>
                  </a:lnTo>
                  <a:lnTo>
                    <a:pt x="327" y="130"/>
                  </a:lnTo>
                  <a:lnTo>
                    <a:pt x="327" y="125"/>
                  </a:lnTo>
                  <a:lnTo>
                    <a:pt x="329" y="123"/>
                  </a:lnTo>
                  <a:lnTo>
                    <a:pt x="329" y="123"/>
                  </a:lnTo>
                  <a:lnTo>
                    <a:pt x="329" y="123"/>
                  </a:lnTo>
                  <a:lnTo>
                    <a:pt x="329" y="127"/>
                  </a:lnTo>
                  <a:lnTo>
                    <a:pt x="332" y="130"/>
                  </a:lnTo>
                  <a:lnTo>
                    <a:pt x="332" y="127"/>
                  </a:lnTo>
                  <a:lnTo>
                    <a:pt x="334" y="123"/>
                  </a:lnTo>
                  <a:lnTo>
                    <a:pt x="336" y="123"/>
                  </a:lnTo>
                  <a:lnTo>
                    <a:pt x="336" y="125"/>
                  </a:lnTo>
                  <a:lnTo>
                    <a:pt x="336" y="130"/>
                  </a:lnTo>
                  <a:lnTo>
                    <a:pt x="336" y="130"/>
                  </a:lnTo>
                  <a:lnTo>
                    <a:pt x="339" y="132"/>
                  </a:lnTo>
                  <a:lnTo>
                    <a:pt x="339" y="132"/>
                  </a:lnTo>
                  <a:lnTo>
                    <a:pt x="341" y="132"/>
                  </a:lnTo>
                  <a:lnTo>
                    <a:pt x="341" y="130"/>
                  </a:lnTo>
                  <a:lnTo>
                    <a:pt x="341" y="127"/>
                  </a:lnTo>
                  <a:lnTo>
                    <a:pt x="341" y="127"/>
                  </a:lnTo>
                  <a:lnTo>
                    <a:pt x="341" y="127"/>
                  </a:lnTo>
                  <a:lnTo>
                    <a:pt x="343" y="130"/>
                  </a:lnTo>
                  <a:lnTo>
                    <a:pt x="341" y="130"/>
                  </a:lnTo>
                  <a:lnTo>
                    <a:pt x="341" y="132"/>
                  </a:lnTo>
                  <a:lnTo>
                    <a:pt x="343" y="132"/>
                  </a:lnTo>
                  <a:lnTo>
                    <a:pt x="343" y="132"/>
                  </a:lnTo>
                  <a:lnTo>
                    <a:pt x="346" y="132"/>
                  </a:lnTo>
                  <a:lnTo>
                    <a:pt x="348" y="130"/>
                  </a:lnTo>
                  <a:lnTo>
                    <a:pt x="348" y="132"/>
                  </a:lnTo>
                  <a:lnTo>
                    <a:pt x="348" y="132"/>
                  </a:lnTo>
                  <a:lnTo>
                    <a:pt x="346" y="134"/>
                  </a:lnTo>
                  <a:lnTo>
                    <a:pt x="343" y="134"/>
                  </a:lnTo>
                  <a:lnTo>
                    <a:pt x="346" y="134"/>
                  </a:lnTo>
                  <a:lnTo>
                    <a:pt x="346" y="137"/>
                  </a:lnTo>
                  <a:lnTo>
                    <a:pt x="348" y="134"/>
                  </a:lnTo>
                  <a:lnTo>
                    <a:pt x="348" y="134"/>
                  </a:lnTo>
                  <a:lnTo>
                    <a:pt x="351" y="134"/>
                  </a:lnTo>
                  <a:lnTo>
                    <a:pt x="351" y="137"/>
                  </a:lnTo>
                  <a:lnTo>
                    <a:pt x="353" y="137"/>
                  </a:lnTo>
                  <a:lnTo>
                    <a:pt x="355" y="139"/>
                  </a:lnTo>
                  <a:lnTo>
                    <a:pt x="358" y="139"/>
                  </a:lnTo>
                  <a:lnTo>
                    <a:pt x="360" y="137"/>
                  </a:lnTo>
                  <a:lnTo>
                    <a:pt x="362" y="134"/>
                  </a:lnTo>
                  <a:lnTo>
                    <a:pt x="362" y="130"/>
                  </a:lnTo>
                  <a:lnTo>
                    <a:pt x="362" y="130"/>
                  </a:lnTo>
                  <a:lnTo>
                    <a:pt x="362" y="132"/>
                  </a:lnTo>
                  <a:lnTo>
                    <a:pt x="365" y="132"/>
                  </a:lnTo>
                  <a:lnTo>
                    <a:pt x="362" y="134"/>
                  </a:lnTo>
                  <a:lnTo>
                    <a:pt x="365" y="137"/>
                  </a:lnTo>
                  <a:lnTo>
                    <a:pt x="362" y="139"/>
                  </a:lnTo>
                  <a:lnTo>
                    <a:pt x="362" y="142"/>
                  </a:lnTo>
                  <a:lnTo>
                    <a:pt x="360" y="142"/>
                  </a:lnTo>
                  <a:lnTo>
                    <a:pt x="358" y="142"/>
                  </a:lnTo>
                  <a:lnTo>
                    <a:pt x="348" y="142"/>
                  </a:lnTo>
                  <a:lnTo>
                    <a:pt x="346" y="142"/>
                  </a:lnTo>
                  <a:lnTo>
                    <a:pt x="343" y="142"/>
                  </a:lnTo>
                  <a:lnTo>
                    <a:pt x="343" y="139"/>
                  </a:lnTo>
                  <a:lnTo>
                    <a:pt x="343" y="139"/>
                  </a:lnTo>
                  <a:lnTo>
                    <a:pt x="346" y="139"/>
                  </a:lnTo>
                  <a:lnTo>
                    <a:pt x="343" y="139"/>
                  </a:lnTo>
                  <a:lnTo>
                    <a:pt x="341" y="142"/>
                  </a:lnTo>
                  <a:lnTo>
                    <a:pt x="339" y="142"/>
                  </a:lnTo>
                  <a:lnTo>
                    <a:pt x="339" y="142"/>
                  </a:lnTo>
                  <a:lnTo>
                    <a:pt x="334" y="142"/>
                  </a:lnTo>
                  <a:lnTo>
                    <a:pt x="334" y="144"/>
                  </a:lnTo>
                  <a:lnTo>
                    <a:pt x="336" y="144"/>
                  </a:lnTo>
                  <a:lnTo>
                    <a:pt x="336" y="144"/>
                  </a:lnTo>
                  <a:lnTo>
                    <a:pt x="336" y="144"/>
                  </a:lnTo>
                  <a:lnTo>
                    <a:pt x="334" y="146"/>
                  </a:lnTo>
                  <a:lnTo>
                    <a:pt x="334" y="149"/>
                  </a:lnTo>
                  <a:lnTo>
                    <a:pt x="336" y="149"/>
                  </a:lnTo>
                  <a:lnTo>
                    <a:pt x="339" y="149"/>
                  </a:lnTo>
                  <a:lnTo>
                    <a:pt x="341" y="149"/>
                  </a:lnTo>
                  <a:lnTo>
                    <a:pt x="341" y="146"/>
                  </a:lnTo>
                  <a:lnTo>
                    <a:pt x="341" y="146"/>
                  </a:lnTo>
                  <a:lnTo>
                    <a:pt x="341" y="146"/>
                  </a:lnTo>
                  <a:lnTo>
                    <a:pt x="341" y="146"/>
                  </a:lnTo>
                  <a:lnTo>
                    <a:pt x="343" y="144"/>
                  </a:lnTo>
                  <a:lnTo>
                    <a:pt x="343" y="144"/>
                  </a:lnTo>
                  <a:lnTo>
                    <a:pt x="343" y="144"/>
                  </a:lnTo>
                  <a:lnTo>
                    <a:pt x="343" y="144"/>
                  </a:lnTo>
                  <a:lnTo>
                    <a:pt x="346" y="146"/>
                  </a:lnTo>
                  <a:lnTo>
                    <a:pt x="346" y="146"/>
                  </a:lnTo>
                  <a:lnTo>
                    <a:pt x="343" y="149"/>
                  </a:lnTo>
                  <a:lnTo>
                    <a:pt x="346" y="149"/>
                  </a:lnTo>
                  <a:lnTo>
                    <a:pt x="343" y="151"/>
                  </a:lnTo>
                  <a:lnTo>
                    <a:pt x="341" y="151"/>
                  </a:lnTo>
                  <a:lnTo>
                    <a:pt x="339" y="153"/>
                  </a:lnTo>
                  <a:lnTo>
                    <a:pt x="339" y="156"/>
                  </a:lnTo>
                  <a:lnTo>
                    <a:pt x="339" y="158"/>
                  </a:lnTo>
                  <a:lnTo>
                    <a:pt x="339" y="161"/>
                  </a:lnTo>
                  <a:lnTo>
                    <a:pt x="339" y="161"/>
                  </a:lnTo>
                  <a:lnTo>
                    <a:pt x="336" y="158"/>
                  </a:lnTo>
                  <a:lnTo>
                    <a:pt x="336" y="156"/>
                  </a:lnTo>
                  <a:lnTo>
                    <a:pt x="334" y="156"/>
                  </a:lnTo>
                  <a:lnTo>
                    <a:pt x="334" y="158"/>
                  </a:lnTo>
                  <a:lnTo>
                    <a:pt x="334" y="161"/>
                  </a:lnTo>
                  <a:lnTo>
                    <a:pt x="334" y="161"/>
                  </a:lnTo>
                  <a:lnTo>
                    <a:pt x="336" y="161"/>
                  </a:lnTo>
                  <a:lnTo>
                    <a:pt x="336" y="163"/>
                  </a:lnTo>
                  <a:lnTo>
                    <a:pt x="339" y="165"/>
                  </a:lnTo>
                  <a:lnTo>
                    <a:pt x="339" y="165"/>
                  </a:lnTo>
                  <a:lnTo>
                    <a:pt x="339" y="168"/>
                  </a:lnTo>
                  <a:lnTo>
                    <a:pt x="341" y="168"/>
                  </a:lnTo>
                  <a:lnTo>
                    <a:pt x="343" y="172"/>
                  </a:lnTo>
                  <a:lnTo>
                    <a:pt x="346" y="175"/>
                  </a:lnTo>
                  <a:lnTo>
                    <a:pt x="348" y="177"/>
                  </a:lnTo>
                  <a:lnTo>
                    <a:pt x="348" y="177"/>
                  </a:lnTo>
                  <a:lnTo>
                    <a:pt x="348" y="175"/>
                  </a:lnTo>
                  <a:lnTo>
                    <a:pt x="346" y="170"/>
                  </a:lnTo>
                  <a:lnTo>
                    <a:pt x="346" y="168"/>
                  </a:lnTo>
                  <a:lnTo>
                    <a:pt x="348" y="170"/>
                  </a:lnTo>
                  <a:lnTo>
                    <a:pt x="355" y="175"/>
                  </a:lnTo>
                  <a:lnTo>
                    <a:pt x="358" y="177"/>
                  </a:lnTo>
                  <a:lnTo>
                    <a:pt x="358" y="177"/>
                  </a:lnTo>
                  <a:lnTo>
                    <a:pt x="360" y="177"/>
                  </a:lnTo>
                  <a:lnTo>
                    <a:pt x="362" y="179"/>
                  </a:lnTo>
                  <a:lnTo>
                    <a:pt x="365" y="184"/>
                  </a:lnTo>
                  <a:lnTo>
                    <a:pt x="367" y="184"/>
                  </a:lnTo>
                  <a:lnTo>
                    <a:pt x="367" y="182"/>
                  </a:lnTo>
                  <a:lnTo>
                    <a:pt x="367" y="179"/>
                  </a:lnTo>
                  <a:lnTo>
                    <a:pt x="367" y="177"/>
                  </a:lnTo>
                  <a:lnTo>
                    <a:pt x="367" y="177"/>
                  </a:lnTo>
                  <a:lnTo>
                    <a:pt x="367" y="175"/>
                  </a:lnTo>
                  <a:lnTo>
                    <a:pt x="365" y="175"/>
                  </a:lnTo>
                  <a:lnTo>
                    <a:pt x="367" y="172"/>
                  </a:lnTo>
                  <a:lnTo>
                    <a:pt x="369" y="168"/>
                  </a:lnTo>
                  <a:lnTo>
                    <a:pt x="369" y="165"/>
                  </a:lnTo>
                  <a:lnTo>
                    <a:pt x="372" y="168"/>
                  </a:lnTo>
                  <a:lnTo>
                    <a:pt x="372" y="170"/>
                  </a:lnTo>
                  <a:lnTo>
                    <a:pt x="369" y="172"/>
                  </a:lnTo>
                  <a:lnTo>
                    <a:pt x="369" y="172"/>
                  </a:lnTo>
                  <a:lnTo>
                    <a:pt x="369" y="175"/>
                  </a:lnTo>
                  <a:lnTo>
                    <a:pt x="372" y="175"/>
                  </a:lnTo>
                  <a:lnTo>
                    <a:pt x="372" y="175"/>
                  </a:lnTo>
                  <a:lnTo>
                    <a:pt x="372" y="177"/>
                  </a:lnTo>
                  <a:lnTo>
                    <a:pt x="372" y="177"/>
                  </a:lnTo>
                  <a:lnTo>
                    <a:pt x="374" y="179"/>
                  </a:lnTo>
                  <a:lnTo>
                    <a:pt x="374" y="179"/>
                  </a:lnTo>
                  <a:lnTo>
                    <a:pt x="374" y="179"/>
                  </a:lnTo>
                  <a:lnTo>
                    <a:pt x="374" y="179"/>
                  </a:lnTo>
                  <a:lnTo>
                    <a:pt x="374" y="172"/>
                  </a:lnTo>
                  <a:lnTo>
                    <a:pt x="377" y="170"/>
                  </a:lnTo>
                  <a:lnTo>
                    <a:pt x="379" y="163"/>
                  </a:lnTo>
                  <a:lnTo>
                    <a:pt x="379" y="163"/>
                  </a:lnTo>
                  <a:lnTo>
                    <a:pt x="379" y="161"/>
                  </a:lnTo>
                  <a:lnTo>
                    <a:pt x="379" y="161"/>
                  </a:lnTo>
                  <a:lnTo>
                    <a:pt x="379" y="158"/>
                  </a:lnTo>
                  <a:lnTo>
                    <a:pt x="381" y="158"/>
                  </a:lnTo>
                  <a:lnTo>
                    <a:pt x="381" y="161"/>
                  </a:lnTo>
                  <a:lnTo>
                    <a:pt x="381" y="161"/>
                  </a:lnTo>
                  <a:lnTo>
                    <a:pt x="381" y="163"/>
                  </a:lnTo>
                  <a:lnTo>
                    <a:pt x="381" y="165"/>
                  </a:lnTo>
                  <a:lnTo>
                    <a:pt x="379" y="170"/>
                  </a:lnTo>
                  <a:lnTo>
                    <a:pt x="379" y="175"/>
                  </a:lnTo>
                  <a:lnTo>
                    <a:pt x="379" y="177"/>
                  </a:lnTo>
                  <a:lnTo>
                    <a:pt x="381" y="179"/>
                  </a:lnTo>
                  <a:lnTo>
                    <a:pt x="381" y="179"/>
                  </a:lnTo>
                  <a:lnTo>
                    <a:pt x="386" y="179"/>
                  </a:lnTo>
                  <a:lnTo>
                    <a:pt x="388" y="179"/>
                  </a:lnTo>
                  <a:lnTo>
                    <a:pt x="386" y="182"/>
                  </a:lnTo>
                  <a:lnTo>
                    <a:pt x="381" y="184"/>
                  </a:lnTo>
                  <a:lnTo>
                    <a:pt x="379" y="187"/>
                  </a:lnTo>
                  <a:lnTo>
                    <a:pt x="379" y="191"/>
                  </a:lnTo>
                  <a:lnTo>
                    <a:pt x="379" y="194"/>
                  </a:lnTo>
                  <a:lnTo>
                    <a:pt x="379" y="194"/>
                  </a:lnTo>
                  <a:lnTo>
                    <a:pt x="381" y="194"/>
                  </a:lnTo>
                  <a:lnTo>
                    <a:pt x="381" y="194"/>
                  </a:lnTo>
                  <a:lnTo>
                    <a:pt x="381" y="194"/>
                  </a:lnTo>
                  <a:lnTo>
                    <a:pt x="381" y="191"/>
                  </a:lnTo>
                  <a:lnTo>
                    <a:pt x="381" y="191"/>
                  </a:lnTo>
                  <a:lnTo>
                    <a:pt x="384" y="189"/>
                  </a:lnTo>
                  <a:lnTo>
                    <a:pt x="388" y="189"/>
                  </a:lnTo>
                  <a:lnTo>
                    <a:pt x="391" y="189"/>
                  </a:lnTo>
                  <a:lnTo>
                    <a:pt x="391" y="189"/>
                  </a:lnTo>
                  <a:lnTo>
                    <a:pt x="393" y="187"/>
                  </a:lnTo>
                  <a:lnTo>
                    <a:pt x="393" y="189"/>
                  </a:lnTo>
                  <a:lnTo>
                    <a:pt x="395" y="189"/>
                  </a:lnTo>
                  <a:lnTo>
                    <a:pt x="393" y="189"/>
                  </a:lnTo>
                  <a:lnTo>
                    <a:pt x="391" y="191"/>
                  </a:lnTo>
                  <a:lnTo>
                    <a:pt x="391" y="191"/>
                  </a:lnTo>
                  <a:lnTo>
                    <a:pt x="391" y="191"/>
                  </a:lnTo>
                  <a:lnTo>
                    <a:pt x="391" y="194"/>
                  </a:lnTo>
                  <a:lnTo>
                    <a:pt x="391" y="194"/>
                  </a:lnTo>
                  <a:lnTo>
                    <a:pt x="388" y="196"/>
                  </a:lnTo>
                  <a:lnTo>
                    <a:pt x="388" y="196"/>
                  </a:lnTo>
                  <a:lnTo>
                    <a:pt x="388" y="198"/>
                  </a:lnTo>
                  <a:lnTo>
                    <a:pt x="388" y="198"/>
                  </a:lnTo>
                  <a:lnTo>
                    <a:pt x="388" y="198"/>
                  </a:lnTo>
                  <a:lnTo>
                    <a:pt x="388" y="198"/>
                  </a:lnTo>
                  <a:lnTo>
                    <a:pt x="391" y="198"/>
                  </a:lnTo>
                  <a:lnTo>
                    <a:pt x="391" y="196"/>
                  </a:lnTo>
                  <a:lnTo>
                    <a:pt x="393" y="196"/>
                  </a:lnTo>
                  <a:lnTo>
                    <a:pt x="395" y="196"/>
                  </a:lnTo>
                  <a:lnTo>
                    <a:pt x="395" y="196"/>
                  </a:lnTo>
                  <a:lnTo>
                    <a:pt x="395" y="194"/>
                  </a:lnTo>
                  <a:lnTo>
                    <a:pt x="398" y="191"/>
                  </a:lnTo>
                  <a:lnTo>
                    <a:pt x="398" y="191"/>
                  </a:lnTo>
                  <a:lnTo>
                    <a:pt x="398" y="196"/>
                  </a:lnTo>
                  <a:lnTo>
                    <a:pt x="395" y="201"/>
                  </a:lnTo>
                  <a:lnTo>
                    <a:pt x="393" y="201"/>
                  </a:lnTo>
                  <a:lnTo>
                    <a:pt x="393" y="203"/>
                  </a:lnTo>
                  <a:lnTo>
                    <a:pt x="391" y="203"/>
                  </a:lnTo>
                  <a:lnTo>
                    <a:pt x="391" y="203"/>
                  </a:lnTo>
                  <a:lnTo>
                    <a:pt x="391" y="205"/>
                  </a:lnTo>
                  <a:lnTo>
                    <a:pt x="388" y="210"/>
                  </a:lnTo>
                  <a:lnTo>
                    <a:pt x="388" y="210"/>
                  </a:lnTo>
                  <a:lnTo>
                    <a:pt x="388" y="210"/>
                  </a:lnTo>
                  <a:lnTo>
                    <a:pt x="388" y="210"/>
                  </a:lnTo>
                  <a:lnTo>
                    <a:pt x="388" y="210"/>
                  </a:lnTo>
                  <a:lnTo>
                    <a:pt x="388" y="210"/>
                  </a:lnTo>
                  <a:lnTo>
                    <a:pt x="391" y="210"/>
                  </a:lnTo>
                  <a:lnTo>
                    <a:pt x="391" y="210"/>
                  </a:lnTo>
                  <a:lnTo>
                    <a:pt x="391" y="210"/>
                  </a:lnTo>
                  <a:lnTo>
                    <a:pt x="391" y="208"/>
                  </a:lnTo>
                  <a:lnTo>
                    <a:pt x="393" y="208"/>
                  </a:lnTo>
                  <a:lnTo>
                    <a:pt x="393" y="210"/>
                  </a:lnTo>
                  <a:lnTo>
                    <a:pt x="391" y="213"/>
                  </a:lnTo>
                  <a:lnTo>
                    <a:pt x="391" y="213"/>
                  </a:lnTo>
                  <a:lnTo>
                    <a:pt x="391" y="213"/>
                  </a:lnTo>
                  <a:lnTo>
                    <a:pt x="391" y="215"/>
                  </a:lnTo>
                  <a:lnTo>
                    <a:pt x="391" y="215"/>
                  </a:lnTo>
                  <a:lnTo>
                    <a:pt x="391" y="215"/>
                  </a:lnTo>
                  <a:lnTo>
                    <a:pt x="391" y="217"/>
                  </a:lnTo>
                  <a:lnTo>
                    <a:pt x="393" y="217"/>
                  </a:lnTo>
                  <a:lnTo>
                    <a:pt x="393" y="215"/>
                  </a:lnTo>
                  <a:lnTo>
                    <a:pt x="395" y="213"/>
                  </a:lnTo>
                  <a:lnTo>
                    <a:pt x="398" y="210"/>
                  </a:lnTo>
                  <a:lnTo>
                    <a:pt x="400" y="208"/>
                  </a:lnTo>
                  <a:lnTo>
                    <a:pt x="410" y="208"/>
                  </a:lnTo>
                  <a:lnTo>
                    <a:pt x="412" y="208"/>
                  </a:lnTo>
                  <a:lnTo>
                    <a:pt x="412" y="208"/>
                  </a:lnTo>
                  <a:lnTo>
                    <a:pt x="412" y="205"/>
                  </a:lnTo>
                  <a:lnTo>
                    <a:pt x="414" y="203"/>
                  </a:lnTo>
                  <a:lnTo>
                    <a:pt x="414" y="203"/>
                  </a:lnTo>
                  <a:lnTo>
                    <a:pt x="417" y="203"/>
                  </a:lnTo>
                  <a:lnTo>
                    <a:pt x="419" y="201"/>
                  </a:lnTo>
                  <a:lnTo>
                    <a:pt x="424" y="201"/>
                  </a:lnTo>
                  <a:lnTo>
                    <a:pt x="429" y="198"/>
                  </a:lnTo>
                  <a:lnTo>
                    <a:pt x="433" y="196"/>
                  </a:lnTo>
                  <a:lnTo>
                    <a:pt x="436" y="196"/>
                  </a:lnTo>
                  <a:lnTo>
                    <a:pt x="436" y="196"/>
                  </a:lnTo>
                  <a:lnTo>
                    <a:pt x="436" y="194"/>
                  </a:lnTo>
                  <a:lnTo>
                    <a:pt x="438" y="187"/>
                  </a:lnTo>
                  <a:lnTo>
                    <a:pt x="436" y="187"/>
                  </a:lnTo>
                  <a:lnTo>
                    <a:pt x="438" y="187"/>
                  </a:lnTo>
                  <a:lnTo>
                    <a:pt x="438" y="184"/>
                  </a:lnTo>
                  <a:lnTo>
                    <a:pt x="438" y="182"/>
                  </a:lnTo>
                  <a:lnTo>
                    <a:pt x="440" y="182"/>
                  </a:lnTo>
                  <a:lnTo>
                    <a:pt x="443" y="182"/>
                  </a:lnTo>
                  <a:lnTo>
                    <a:pt x="443" y="182"/>
                  </a:lnTo>
                  <a:lnTo>
                    <a:pt x="443" y="182"/>
                  </a:lnTo>
                  <a:lnTo>
                    <a:pt x="443" y="177"/>
                  </a:lnTo>
                  <a:lnTo>
                    <a:pt x="443" y="177"/>
                  </a:lnTo>
                  <a:lnTo>
                    <a:pt x="445" y="175"/>
                  </a:lnTo>
                  <a:lnTo>
                    <a:pt x="443" y="168"/>
                  </a:lnTo>
                  <a:lnTo>
                    <a:pt x="445" y="165"/>
                  </a:lnTo>
                  <a:lnTo>
                    <a:pt x="445" y="165"/>
                  </a:lnTo>
                  <a:lnTo>
                    <a:pt x="448" y="163"/>
                  </a:lnTo>
                  <a:lnTo>
                    <a:pt x="448" y="165"/>
                  </a:lnTo>
                  <a:lnTo>
                    <a:pt x="448" y="165"/>
                  </a:lnTo>
                  <a:lnTo>
                    <a:pt x="452" y="165"/>
                  </a:lnTo>
                  <a:lnTo>
                    <a:pt x="452" y="163"/>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 name="Freeform 36">
              <a:extLst>
                <a:ext uri="{FF2B5EF4-FFF2-40B4-BE49-F238E27FC236}">
                  <a16:creationId xmlns:a16="http://schemas.microsoft.com/office/drawing/2014/main" id="{49BCCC25-12DF-4DE0-BD8A-9409F62D6D1C}"/>
                </a:ext>
              </a:extLst>
            </p:cNvPr>
            <p:cNvSpPr>
              <a:spLocks noEditPoints="1"/>
            </p:cNvSpPr>
            <p:nvPr/>
          </p:nvSpPr>
          <p:spPr bwMode="auto">
            <a:xfrm>
              <a:off x="11034316" y="1614865"/>
              <a:ext cx="420291" cy="216694"/>
            </a:xfrm>
            <a:custGeom>
              <a:avLst/>
              <a:gdLst>
                <a:gd name="T0" fmla="*/ 341 w 353"/>
                <a:gd name="T1" fmla="*/ 165 h 182"/>
                <a:gd name="T2" fmla="*/ 338 w 353"/>
                <a:gd name="T3" fmla="*/ 170 h 182"/>
                <a:gd name="T4" fmla="*/ 350 w 353"/>
                <a:gd name="T5" fmla="*/ 165 h 182"/>
                <a:gd name="T6" fmla="*/ 305 w 353"/>
                <a:gd name="T7" fmla="*/ 168 h 182"/>
                <a:gd name="T8" fmla="*/ 289 w 353"/>
                <a:gd name="T9" fmla="*/ 158 h 182"/>
                <a:gd name="T10" fmla="*/ 277 w 353"/>
                <a:gd name="T11" fmla="*/ 175 h 182"/>
                <a:gd name="T12" fmla="*/ 277 w 353"/>
                <a:gd name="T13" fmla="*/ 180 h 182"/>
                <a:gd name="T14" fmla="*/ 341 w 353"/>
                <a:gd name="T15" fmla="*/ 125 h 182"/>
                <a:gd name="T16" fmla="*/ 338 w 353"/>
                <a:gd name="T17" fmla="*/ 106 h 182"/>
                <a:gd name="T18" fmla="*/ 336 w 353"/>
                <a:gd name="T19" fmla="*/ 101 h 182"/>
                <a:gd name="T20" fmla="*/ 308 w 353"/>
                <a:gd name="T21" fmla="*/ 75 h 182"/>
                <a:gd name="T22" fmla="*/ 303 w 353"/>
                <a:gd name="T23" fmla="*/ 82 h 182"/>
                <a:gd name="T24" fmla="*/ 317 w 353"/>
                <a:gd name="T25" fmla="*/ 82 h 182"/>
                <a:gd name="T26" fmla="*/ 327 w 353"/>
                <a:gd name="T27" fmla="*/ 92 h 182"/>
                <a:gd name="T28" fmla="*/ 329 w 353"/>
                <a:gd name="T29" fmla="*/ 109 h 182"/>
                <a:gd name="T30" fmla="*/ 308 w 353"/>
                <a:gd name="T31" fmla="*/ 123 h 182"/>
                <a:gd name="T32" fmla="*/ 275 w 353"/>
                <a:gd name="T33" fmla="*/ 101 h 182"/>
                <a:gd name="T34" fmla="*/ 263 w 353"/>
                <a:gd name="T35" fmla="*/ 92 h 182"/>
                <a:gd name="T36" fmla="*/ 270 w 353"/>
                <a:gd name="T37" fmla="*/ 97 h 182"/>
                <a:gd name="T38" fmla="*/ 253 w 353"/>
                <a:gd name="T39" fmla="*/ 80 h 182"/>
                <a:gd name="T40" fmla="*/ 232 w 353"/>
                <a:gd name="T41" fmla="*/ 68 h 182"/>
                <a:gd name="T42" fmla="*/ 232 w 353"/>
                <a:gd name="T43" fmla="*/ 75 h 182"/>
                <a:gd name="T44" fmla="*/ 227 w 353"/>
                <a:gd name="T45" fmla="*/ 73 h 182"/>
                <a:gd name="T46" fmla="*/ 220 w 353"/>
                <a:gd name="T47" fmla="*/ 68 h 182"/>
                <a:gd name="T48" fmla="*/ 220 w 353"/>
                <a:gd name="T49" fmla="*/ 64 h 182"/>
                <a:gd name="T50" fmla="*/ 223 w 353"/>
                <a:gd name="T51" fmla="*/ 56 h 182"/>
                <a:gd name="T52" fmla="*/ 227 w 353"/>
                <a:gd name="T53" fmla="*/ 49 h 182"/>
                <a:gd name="T54" fmla="*/ 230 w 353"/>
                <a:gd name="T55" fmla="*/ 42 h 182"/>
                <a:gd name="T56" fmla="*/ 232 w 353"/>
                <a:gd name="T57" fmla="*/ 35 h 182"/>
                <a:gd name="T58" fmla="*/ 249 w 353"/>
                <a:gd name="T59" fmla="*/ 26 h 182"/>
                <a:gd name="T60" fmla="*/ 249 w 353"/>
                <a:gd name="T61" fmla="*/ 19 h 182"/>
                <a:gd name="T62" fmla="*/ 241 w 353"/>
                <a:gd name="T63" fmla="*/ 23 h 182"/>
                <a:gd name="T64" fmla="*/ 227 w 353"/>
                <a:gd name="T65" fmla="*/ 14 h 182"/>
                <a:gd name="T66" fmla="*/ 223 w 353"/>
                <a:gd name="T67" fmla="*/ 7 h 182"/>
                <a:gd name="T68" fmla="*/ 213 w 353"/>
                <a:gd name="T69" fmla="*/ 0 h 182"/>
                <a:gd name="T70" fmla="*/ 199 w 353"/>
                <a:gd name="T71" fmla="*/ 14 h 182"/>
                <a:gd name="T72" fmla="*/ 192 w 353"/>
                <a:gd name="T73" fmla="*/ 21 h 182"/>
                <a:gd name="T74" fmla="*/ 185 w 353"/>
                <a:gd name="T75" fmla="*/ 33 h 182"/>
                <a:gd name="T76" fmla="*/ 130 w 353"/>
                <a:gd name="T77" fmla="*/ 45 h 182"/>
                <a:gd name="T78" fmla="*/ 78 w 353"/>
                <a:gd name="T79" fmla="*/ 56 h 182"/>
                <a:gd name="T80" fmla="*/ 78 w 353"/>
                <a:gd name="T81" fmla="*/ 56 h 182"/>
                <a:gd name="T82" fmla="*/ 31 w 353"/>
                <a:gd name="T83" fmla="*/ 66 h 182"/>
                <a:gd name="T84" fmla="*/ 3 w 353"/>
                <a:gd name="T85" fmla="*/ 113 h 182"/>
                <a:gd name="T86" fmla="*/ 50 w 353"/>
                <a:gd name="T87" fmla="*/ 149 h 182"/>
                <a:gd name="T88" fmla="*/ 88 w 353"/>
                <a:gd name="T89" fmla="*/ 142 h 182"/>
                <a:gd name="T90" fmla="*/ 175 w 353"/>
                <a:gd name="T91" fmla="*/ 120 h 182"/>
                <a:gd name="T92" fmla="*/ 204 w 353"/>
                <a:gd name="T93" fmla="*/ 127 h 182"/>
                <a:gd name="T94" fmla="*/ 208 w 353"/>
                <a:gd name="T95" fmla="*/ 139 h 182"/>
                <a:gd name="T96" fmla="*/ 220 w 353"/>
                <a:gd name="T97" fmla="*/ 146 h 182"/>
                <a:gd name="T98" fmla="*/ 225 w 353"/>
                <a:gd name="T99" fmla="*/ 149 h 182"/>
                <a:gd name="T100" fmla="*/ 237 w 353"/>
                <a:gd name="T101" fmla="*/ 168 h 182"/>
                <a:gd name="T102" fmla="*/ 241 w 353"/>
                <a:gd name="T103" fmla="*/ 165 h 182"/>
                <a:gd name="T104" fmla="*/ 253 w 353"/>
                <a:gd name="T105" fmla="*/ 153 h 182"/>
                <a:gd name="T106" fmla="*/ 258 w 353"/>
                <a:gd name="T107" fmla="*/ 149 h 182"/>
                <a:gd name="T108" fmla="*/ 267 w 353"/>
                <a:gd name="T109" fmla="*/ 139 h 182"/>
                <a:gd name="T110" fmla="*/ 275 w 353"/>
                <a:gd name="T111" fmla="*/ 130 h 182"/>
                <a:gd name="T112" fmla="*/ 275 w 353"/>
                <a:gd name="T113" fmla="*/ 137 h 182"/>
                <a:gd name="T114" fmla="*/ 293 w 353"/>
                <a:gd name="T115" fmla="*/ 144 h 182"/>
                <a:gd name="T116" fmla="*/ 308 w 353"/>
                <a:gd name="T117" fmla="*/ 132 h 182"/>
                <a:gd name="T118" fmla="*/ 320 w 353"/>
                <a:gd name="T119" fmla="*/ 12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82">
                  <a:moveTo>
                    <a:pt x="350" y="165"/>
                  </a:moveTo>
                  <a:lnTo>
                    <a:pt x="346" y="161"/>
                  </a:lnTo>
                  <a:lnTo>
                    <a:pt x="343" y="156"/>
                  </a:lnTo>
                  <a:lnTo>
                    <a:pt x="343" y="156"/>
                  </a:lnTo>
                  <a:lnTo>
                    <a:pt x="341" y="153"/>
                  </a:lnTo>
                  <a:lnTo>
                    <a:pt x="341" y="153"/>
                  </a:lnTo>
                  <a:lnTo>
                    <a:pt x="341" y="153"/>
                  </a:lnTo>
                  <a:lnTo>
                    <a:pt x="341" y="158"/>
                  </a:lnTo>
                  <a:lnTo>
                    <a:pt x="341" y="161"/>
                  </a:lnTo>
                  <a:lnTo>
                    <a:pt x="341" y="165"/>
                  </a:lnTo>
                  <a:lnTo>
                    <a:pt x="341" y="165"/>
                  </a:lnTo>
                  <a:lnTo>
                    <a:pt x="343" y="161"/>
                  </a:lnTo>
                  <a:lnTo>
                    <a:pt x="346" y="161"/>
                  </a:lnTo>
                  <a:lnTo>
                    <a:pt x="346" y="163"/>
                  </a:lnTo>
                  <a:lnTo>
                    <a:pt x="343" y="163"/>
                  </a:lnTo>
                  <a:lnTo>
                    <a:pt x="343" y="165"/>
                  </a:lnTo>
                  <a:lnTo>
                    <a:pt x="341" y="168"/>
                  </a:lnTo>
                  <a:lnTo>
                    <a:pt x="341" y="168"/>
                  </a:lnTo>
                  <a:lnTo>
                    <a:pt x="341" y="168"/>
                  </a:lnTo>
                  <a:lnTo>
                    <a:pt x="338" y="170"/>
                  </a:lnTo>
                  <a:lnTo>
                    <a:pt x="338" y="168"/>
                  </a:lnTo>
                  <a:lnTo>
                    <a:pt x="336" y="168"/>
                  </a:lnTo>
                  <a:lnTo>
                    <a:pt x="334" y="170"/>
                  </a:lnTo>
                  <a:lnTo>
                    <a:pt x="327" y="172"/>
                  </a:lnTo>
                  <a:lnTo>
                    <a:pt x="327" y="172"/>
                  </a:lnTo>
                  <a:lnTo>
                    <a:pt x="338" y="175"/>
                  </a:lnTo>
                  <a:lnTo>
                    <a:pt x="343" y="172"/>
                  </a:lnTo>
                  <a:lnTo>
                    <a:pt x="348" y="172"/>
                  </a:lnTo>
                  <a:lnTo>
                    <a:pt x="353" y="168"/>
                  </a:lnTo>
                  <a:lnTo>
                    <a:pt x="350" y="165"/>
                  </a:lnTo>
                  <a:close/>
                  <a:moveTo>
                    <a:pt x="303" y="163"/>
                  </a:moveTo>
                  <a:lnTo>
                    <a:pt x="301" y="161"/>
                  </a:lnTo>
                  <a:lnTo>
                    <a:pt x="301" y="163"/>
                  </a:lnTo>
                  <a:lnTo>
                    <a:pt x="301" y="165"/>
                  </a:lnTo>
                  <a:lnTo>
                    <a:pt x="298" y="168"/>
                  </a:lnTo>
                  <a:lnTo>
                    <a:pt x="298" y="168"/>
                  </a:lnTo>
                  <a:lnTo>
                    <a:pt x="301" y="170"/>
                  </a:lnTo>
                  <a:lnTo>
                    <a:pt x="303" y="170"/>
                  </a:lnTo>
                  <a:lnTo>
                    <a:pt x="303" y="170"/>
                  </a:lnTo>
                  <a:lnTo>
                    <a:pt x="305" y="168"/>
                  </a:lnTo>
                  <a:lnTo>
                    <a:pt x="303" y="168"/>
                  </a:lnTo>
                  <a:lnTo>
                    <a:pt x="303" y="163"/>
                  </a:lnTo>
                  <a:close/>
                  <a:moveTo>
                    <a:pt x="293" y="165"/>
                  </a:moveTo>
                  <a:lnTo>
                    <a:pt x="291" y="165"/>
                  </a:lnTo>
                  <a:lnTo>
                    <a:pt x="291" y="165"/>
                  </a:lnTo>
                  <a:lnTo>
                    <a:pt x="291" y="163"/>
                  </a:lnTo>
                  <a:lnTo>
                    <a:pt x="293" y="163"/>
                  </a:lnTo>
                  <a:lnTo>
                    <a:pt x="293" y="161"/>
                  </a:lnTo>
                  <a:lnTo>
                    <a:pt x="291" y="158"/>
                  </a:lnTo>
                  <a:lnTo>
                    <a:pt x="289" y="158"/>
                  </a:lnTo>
                  <a:lnTo>
                    <a:pt x="289" y="161"/>
                  </a:lnTo>
                  <a:lnTo>
                    <a:pt x="289" y="163"/>
                  </a:lnTo>
                  <a:lnTo>
                    <a:pt x="286" y="163"/>
                  </a:lnTo>
                  <a:lnTo>
                    <a:pt x="286" y="161"/>
                  </a:lnTo>
                  <a:lnTo>
                    <a:pt x="286" y="161"/>
                  </a:lnTo>
                  <a:lnTo>
                    <a:pt x="282" y="163"/>
                  </a:lnTo>
                  <a:lnTo>
                    <a:pt x="279" y="168"/>
                  </a:lnTo>
                  <a:lnTo>
                    <a:pt x="279" y="168"/>
                  </a:lnTo>
                  <a:lnTo>
                    <a:pt x="277" y="170"/>
                  </a:lnTo>
                  <a:lnTo>
                    <a:pt x="277" y="175"/>
                  </a:lnTo>
                  <a:lnTo>
                    <a:pt x="277" y="175"/>
                  </a:lnTo>
                  <a:lnTo>
                    <a:pt x="275" y="177"/>
                  </a:lnTo>
                  <a:lnTo>
                    <a:pt x="267" y="180"/>
                  </a:lnTo>
                  <a:lnTo>
                    <a:pt x="270" y="180"/>
                  </a:lnTo>
                  <a:lnTo>
                    <a:pt x="270" y="180"/>
                  </a:lnTo>
                  <a:lnTo>
                    <a:pt x="272" y="182"/>
                  </a:lnTo>
                  <a:lnTo>
                    <a:pt x="275" y="182"/>
                  </a:lnTo>
                  <a:lnTo>
                    <a:pt x="275" y="182"/>
                  </a:lnTo>
                  <a:lnTo>
                    <a:pt x="277" y="182"/>
                  </a:lnTo>
                  <a:lnTo>
                    <a:pt x="277" y="180"/>
                  </a:lnTo>
                  <a:lnTo>
                    <a:pt x="279" y="180"/>
                  </a:lnTo>
                  <a:lnTo>
                    <a:pt x="282" y="177"/>
                  </a:lnTo>
                  <a:lnTo>
                    <a:pt x="284" y="175"/>
                  </a:lnTo>
                  <a:lnTo>
                    <a:pt x="298" y="172"/>
                  </a:lnTo>
                  <a:lnTo>
                    <a:pt x="298" y="170"/>
                  </a:lnTo>
                  <a:lnTo>
                    <a:pt x="296" y="165"/>
                  </a:lnTo>
                  <a:lnTo>
                    <a:pt x="293" y="165"/>
                  </a:lnTo>
                  <a:close/>
                  <a:moveTo>
                    <a:pt x="338" y="135"/>
                  </a:moveTo>
                  <a:lnTo>
                    <a:pt x="338" y="127"/>
                  </a:lnTo>
                  <a:lnTo>
                    <a:pt x="341" y="125"/>
                  </a:lnTo>
                  <a:lnTo>
                    <a:pt x="341" y="125"/>
                  </a:lnTo>
                  <a:lnTo>
                    <a:pt x="341" y="123"/>
                  </a:lnTo>
                  <a:lnTo>
                    <a:pt x="338" y="123"/>
                  </a:lnTo>
                  <a:lnTo>
                    <a:pt x="338" y="123"/>
                  </a:lnTo>
                  <a:lnTo>
                    <a:pt x="338" y="125"/>
                  </a:lnTo>
                  <a:lnTo>
                    <a:pt x="338" y="137"/>
                  </a:lnTo>
                  <a:lnTo>
                    <a:pt x="338" y="135"/>
                  </a:lnTo>
                  <a:close/>
                  <a:moveTo>
                    <a:pt x="341" y="120"/>
                  </a:moveTo>
                  <a:lnTo>
                    <a:pt x="338" y="111"/>
                  </a:lnTo>
                  <a:lnTo>
                    <a:pt x="338" y="106"/>
                  </a:lnTo>
                  <a:lnTo>
                    <a:pt x="336" y="104"/>
                  </a:lnTo>
                  <a:lnTo>
                    <a:pt x="334" y="104"/>
                  </a:lnTo>
                  <a:lnTo>
                    <a:pt x="334" y="106"/>
                  </a:lnTo>
                  <a:lnTo>
                    <a:pt x="334" y="104"/>
                  </a:lnTo>
                  <a:lnTo>
                    <a:pt x="331" y="101"/>
                  </a:lnTo>
                  <a:lnTo>
                    <a:pt x="331" y="99"/>
                  </a:lnTo>
                  <a:lnTo>
                    <a:pt x="334" y="99"/>
                  </a:lnTo>
                  <a:lnTo>
                    <a:pt x="336" y="101"/>
                  </a:lnTo>
                  <a:lnTo>
                    <a:pt x="336" y="101"/>
                  </a:lnTo>
                  <a:lnTo>
                    <a:pt x="336" y="101"/>
                  </a:lnTo>
                  <a:lnTo>
                    <a:pt x="336" y="99"/>
                  </a:lnTo>
                  <a:lnTo>
                    <a:pt x="336" y="99"/>
                  </a:lnTo>
                  <a:lnTo>
                    <a:pt x="334" y="97"/>
                  </a:lnTo>
                  <a:lnTo>
                    <a:pt x="327" y="85"/>
                  </a:lnTo>
                  <a:lnTo>
                    <a:pt x="324" y="82"/>
                  </a:lnTo>
                  <a:lnTo>
                    <a:pt x="317" y="78"/>
                  </a:lnTo>
                  <a:lnTo>
                    <a:pt x="315" y="78"/>
                  </a:lnTo>
                  <a:lnTo>
                    <a:pt x="310" y="75"/>
                  </a:lnTo>
                  <a:lnTo>
                    <a:pt x="308" y="75"/>
                  </a:lnTo>
                  <a:lnTo>
                    <a:pt x="308" y="75"/>
                  </a:lnTo>
                  <a:lnTo>
                    <a:pt x="303" y="78"/>
                  </a:lnTo>
                  <a:lnTo>
                    <a:pt x="301" y="78"/>
                  </a:lnTo>
                  <a:lnTo>
                    <a:pt x="301" y="78"/>
                  </a:lnTo>
                  <a:lnTo>
                    <a:pt x="301" y="78"/>
                  </a:lnTo>
                  <a:lnTo>
                    <a:pt x="301" y="80"/>
                  </a:lnTo>
                  <a:lnTo>
                    <a:pt x="301" y="80"/>
                  </a:lnTo>
                  <a:lnTo>
                    <a:pt x="301" y="80"/>
                  </a:lnTo>
                  <a:lnTo>
                    <a:pt x="301" y="80"/>
                  </a:lnTo>
                  <a:lnTo>
                    <a:pt x="301" y="80"/>
                  </a:lnTo>
                  <a:lnTo>
                    <a:pt x="303" y="82"/>
                  </a:lnTo>
                  <a:lnTo>
                    <a:pt x="305" y="85"/>
                  </a:lnTo>
                  <a:lnTo>
                    <a:pt x="305" y="85"/>
                  </a:lnTo>
                  <a:lnTo>
                    <a:pt x="308" y="82"/>
                  </a:lnTo>
                  <a:lnTo>
                    <a:pt x="308" y="82"/>
                  </a:lnTo>
                  <a:lnTo>
                    <a:pt x="308" y="82"/>
                  </a:lnTo>
                  <a:lnTo>
                    <a:pt x="305" y="82"/>
                  </a:lnTo>
                  <a:lnTo>
                    <a:pt x="308" y="80"/>
                  </a:lnTo>
                  <a:lnTo>
                    <a:pt x="310" y="78"/>
                  </a:lnTo>
                  <a:lnTo>
                    <a:pt x="315" y="80"/>
                  </a:lnTo>
                  <a:lnTo>
                    <a:pt x="317" y="82"/>
                  </a:lnTo>
                  <a:lnTo>
                    <a:pt x="317" y="85"/>
                  </a:lnTo>
                  <a:lnTo>
                    <a:pt x="320" y="90"/>
                  </a:lnTo>
                  <a:lnTo>
                    <a:pt x="320" y="92"/>
                  </a:lnTo>
                  <a:lnTo>
                    <a:pt x="322" y="97"/>
                  </a:lnTo>
                  <a:lnTo>
                    <a:pt x="322" y="94"/>
                  </a:lnTo>
                  <a:lnTo>
                    <a:pt x="322" y="92"/>
                  </a:lnTo>
                  <a:lnTo>
                    <a:pt x="322" y="90"/>
                  </a:lnTo>
                  <a:lnTo>
                    <a:pt x="324" y="90"/>
                  </a:lnTo>
                  <a:lnTo>
                    <a:pt x="324" y="92"/>
                  </a:lnTo>
                  <a:lnTo>
                    <a:pt x="327" y="92"/>
                  </a:lnTo>
                  <a:lnTo>
                    <a:pt x="329" y="92"/>
                  </a:lnTo>
                  <a:lnTo>
                    <a:pt x="329" y="92"/>
                  </a:lnTo>
                  <a:lnTo>
                    <a:pt x="327" y="94"/>
                  </a:lnTo>
                  <a:lnTo>
                    <a:pt x="327" y="94"/>
                  </a:lnTo>
                  <a:lnTo>
                    <a:pt x="327" y="94"/>
                  </a:lnTo>
                  <a:lnTo>
                    <a:pt x="329" y="97"/>
                  </a:lnTo>
                  <a:lnTo>
                    <a:pt x="329" y="99"/>
                  </a:lnTo>
                  <a:lnTo>
                    <a:pt x="331" y="104"/>
                  </a:lnTo>
                  <a:lnTo>
                    <a:pt x="329" y="109"/>
                  </a:lnTo>
                  <a:lnTo>
                    <a:pt x="329" y="109"/>
                  </a:lnTo>
                  <a:lnTo>
                    <a:pt x="324" y="111"/>
                  </a:lnTo>
                  <a:lnTo>
                    <a:pt x="322" y="113"/>
                  </a:lnTo>
                  <a:lnTo>
                    <a:pt x="315" y="118"/>
                  </a:lnTo>
                  <a:lnTo>
                    <a:pt x="312" y="120"/>
                  </a:lnTo>
                  <a:lnTo>
                    <a:pt x="308" y="123"/>
                  </a:lnTo>
                  <a:lnTo>
                    <a:pt x="305" y="125"/>
                  </a:lnTo>
                  <a:lnTo>
                    <a:pt x="303" y="125"/>
                  </a:lnTo>
                  <a:lnTo>
                    <a:pt x="303" y="123"/>
                  </a:lnTo>
                  <a:lnTo>
                    <a:pt x="303" y="123"/>
                  </a:lnTo>
                  <a:lnTo>
                    <a:pt x="308" y="123"/>
                  </a:lnTo>
                  <a:lnTo>
                    <a:pt x="308" y="120"/>
                  </a:lnTo>
                  <a:lnTo>
                    <a:pt x="296" y="123"/>
                  </a:lnTo>
                  <a:lnTo>
                    <a:pt x="293" y="123"/>
                  </a:lnTo>
                  <a:lnTo>
                    <a:pt x="286" y="120"/>
                  </a:lnTo>
                  <a:lnTo>
                    <a:pt x="282" y="118"/>
                  </a:lnTo>
                  <a:lnTo>
                    <a:pt x="282" y="116"/>
                  </a:lnTo>
                  <a:lnTo>
                    <a:pt x="282" y="111"/>
                  </a:lnTo>
                  <a:lnTo>
                    <a:pt x="279" y="106"/>
                  </a:lnTo>
                  <a:lnTo>
                    <a:pt x="277" y="104"/>
                  </a:lnTo>
                  <a:lnTo>
                    <a:pt x="275" y="101"/>
                  </a:lnTo>
                  <a:lnTo>
                    <a:pt x="270" y="104"/>
                  </a:lnTo>
                  <a:lnTo>
                    <a:pt x="270" y="104"/>
                  </a:lnTo>
                  <a:lnTo>
                    <a:pt x="267" y="104"/>
                  </a:lnTo>
                  <a:lnTo>
                    <a:pt x="260" y="99"/>
                  </a:lnTo>
                  <a:lnTo>
                    <a:pt x="260" y="99"/>
                  </a:lnTo>
                  <a:lnTo>
                    <a:pt x="263" y="97"/>
                  </a:lnTo>
                  <a:lnTo>
                    <a:pt x="263" y="97"/>
                  </a:lnTo>
                  <a:lnTo>
                    <a:pt x="263" y="99"/>
                  </a:lnTo>
                  <a:lnTo>
                    <a:pt x="263" y="92"/>
                  </a:lnTo>
                  <a:lnTo>
                    <a:pt x="263" y="92"/>
                  </a:lnTo>
                  <a:lnTo>
                    <a:pt x="265" y="92"/>
                  </a:lnTo>
                  <a:lnTo>
                    <a:pt x="265" y="92"/>
                  </a:lnTo>
                  <a:lnTo>
                    <a:pt x="267" y="97"/>
                  </a:lnTo>
                  <a:lnTo>
                    <a:pt x="267" y="97"/>
                  </a:lnTo>
                  <a:lnTo>
                    <a:pt x="267" y="97"/>
                  </a:lnTo>
                  <a:lnTo>
                    <a:pt x="265" y="97"/>
                  </a:lnTo>
                  <a:lnTo>
                    <a:pt x="267" y="97"/>
                  </a:lnTo>
                  <a:lnTo>
                    <a:pt x="267" y="97"/>
                  </a:lnTo>
                  <a:lnTo>
                    <a:pt x="270" y="97"/>
                  </a:lnTo>
                  <a:lnTo>
                    <a:pt x="270" y="97"/>
                  </a:lnTo>
                  <a:lnTo>
                    <a:pt x="270" y="94"/>
                  </a:lnTo>
                  <a:lnTo>
                    <a:pt x="270" y="94"/>
                  </a:lnTo>
                  <a:lnTo>
                    <a:pt x="270" y="94"/>
                  </a:lnTo>
                  <a:lnTo>
                    <a:pt x="265" y="92"/>
                  </a:lnTo>
                  <a:lnTo>
                    <a:pt x="265" y="90"/>
                  </a:lnTo>
                  <a:lnTo>
                    <a:pt x="265" y="87"/>
                  </a:lnTo>
                  <a:lnTo>
                    <a:pt x="260" y="87"/>
                  </a:lnTo>
                  <a:lnTo>
                    <a:pt x="258" y="82"/>
                  </a:lnTo>
                  <a:lnTo>
                    <a:pt x="256" y="80"/>
                  </a:lnTo>
                  <a:lnTo>
                    <a:pt x="253" y="80"/>
                  </a:lnTo>
                  <a:lnTo>
                    <a:pt x="253" y="80"/>
                  </a:lnTo>
                  <a:lnTo>
                    <a:pt x="253" y="80"/>
                  </a:lnTo>
                  <a:lnTo>
                    <a:pt x="253" y="75"/>
                  </a:lnTo>
                  <a:lnTo>
                    <a:pt x="253" y="75"/>
                  </a:lnTo>
                  <a:lnTo>
                    <a:pt x="249" y="73"/>
                  </a:lnTo>
                  <a:lnTo>
                    <a:pt x="246" y="73"/>
                  </a:lnTo>
                  <a:lnTo>
                    <a:pt x="244" y="71"/>
                  </a:lnTo>
                  <a:lnTo>
                    <a:pt x="239" y="71"/>
                  </a:lnTo>
                  <a:lnTo>
                    <a:pt x="237" y="71"/>
                  </a:lnTo>
                  <a:lnTo>
                    <a:pt x="232" y="68"/>
                  </a:lnTo>
                  <a:lnTo>
                    <a:pt x="232" y="68"/>
                  </a:lnTo>
                  <a:lnTo>
                    <a:pt x="234" y="71"/>
                  </a:lnTo>
                  <a:lnTo>
                    <a:pt x="234" y="71"/>
                  </a:lnTo>
                  <a:lnTo>
                    <a:pt x="237" y="73"/>
                  </a:lnTo>
                  <a:lnTo>
                    <a:pt x="237" y="73"/>
                  </a:lnTo>
                  <a:lnTo>
                    <a:pt x="237" y="75"/>
                  </a:lnTo>
                  <a:lnTo>
                    <a:pt x="237" y="75"/>
                  </a:lnTo>
                  <a:lnTo>
                    <a:pt x="234" y="73"/>
                  </a:lnTo>
                  <a:lnTo>
                    <a:pt x="234" y="75"/>
                  </a:lnTo>
                  <a:lnTo>
                    <a:pt x="232" y="75"/>
                  </a:lnTo>
                  <a:lnTo>
                    <a:pt x="232" y="78"/>
                  </a:lnTo>
                  <a:lnTo>
                    <a:pt x="230" y="78"/>
                  </a:lnTo>
                  <a:lnTo>
                    <a:pt x="230" y="78"/>
                  </a:lnTo>
                  <a:lnTo>
                    <a:pt x="230" y="78"/>
                  </a:lnTo>
                  <a:lnTo>
                    <a:pt x="230" y="78"/>
                  </a:lnTo>
                  <a:lnTo>
                    <a:pt x="230" y="78"/>
                  </a:lnTo>
                  <a:lnTo>
                    <a:pt x="227" y="78"/>
                  </a:lnTo>
                  <a:lnTo>
                    <a:pt x="230" y="75"/>
                  </a:lnTo>
                  <a:lnTo>
                    <a:pt x="230" y="75"/>
                  </a:lnTo>
                  <a:lnTo>
                    <a:pt x="227" y="73"/>
                  </a:lnTo>
                  <a:lnTo>
                    <a:pt x="225" y="73"/>
                  </a:lnTo>
                  <a:lnTo>
                    <a:pt x="225" y="73"/>
                  </a:lnTo>
                  <a:lnTo>
                    <a:pt x="225" y="71"/>
                  </a:lnTo>
                  <a:lnTo>
                    <a:pt x="223" y="73"/>
                  </a:lnTo>
                  <a:lnTo>
                    <a:pt x="223" y="73"/>
                  </a:lnTo>
                  <a:lnTo>
                    <a:pt x="220" y="73"/>
                  </a:lnTo>
                  <a:lnTo>
                    <a:pt x="218" y="71"/>
                  </a:lnTo>
                  <a:lnTo>
                    <a:pt x="218" y="68"/>
                  </a:lnTo>
                  <a:lnTo>
                    <a:pt x="220" y="68"/>
                  </a:lnTo>
                  <a:lnTo>
                    <a:pt x="220" y="68"/>
                  </a:lnTo>
                  <a:lnTo>
                    <a:pt x="220" y="66"/>
                  </a:lnTo>
                  <a:lnTo>
                    <a:pt x="220" y="66"/>
                  </a:lnTo>
                  <a:lnTo>
                    <a:pt x="218" y="66"/>
                  </a:lnTo>
                  <a:lnTo>
                    <a:pt x="218" y="66"/>
                  </a:lnTo>
                  <a:lnTo>
                    <a:pt x="218" y="64"/>
                  </a:lnTo>
                  <a:lnTo>
                    <a:pt x="220" y="64"/>
                  </a:lnTo>
                  <a:lnTo>
                    <a:pt x="223" y="66"/>
                  </a:lnTo>
                  <a:lnTo>
                    <a:pt x="223" y="64"/>
                  </a:lnTo>
                  <a:lnTo>
                    <a:pt x="223" y="64"/>
                  </a:lnTo>
                  <a:lnTo>
                    <a:pt x="220" y="64"/>
                  </a:lnTo>
                  <a:lnTo>
                    <a:pt x="220" y="64"/>
                  </a:lnTo>
                  <a:lnTo>
                    <a:pt x="223" y="64"/>
                  </a:lnTo>
                  <a:lnTo>
                    <a:pt x="223" y="64"/>
                  </a:lnTo>
                  <a:lnTo>
                    <a:pt x="225" y="64"/>
                  </a:lnTo>
                  <a:lnTo>
                    <a:pt x="227" y="64"/>
                  </a:lnTo>
                  <a:lnTo>
                    <a:pt x="225" y="64"/>
                  </a:lnTo>
                  <a:lnTo>
                    <a:pt x="225" y="61"/>
                  </a:lnTo>
                  <a:lnTo>
                    <a:pt x="223" y="59"/>
                  </a:lnTo>
                  <a:lnTo>
                    <a:pt x="223" y="56"/>
                  </a:lnTo>
                  <a:lnTo>
                    <a:pt x="223" y="56"/>
                  </a:lnTo>
                  <a:lnTo>
                    <a:pt x="223" y="54"/>
                  </a:lnTo>
                  <a:lnTo>
                    <a:pt x="225" y="54"/>
                  </a:lnTo>
                  <a:lnTo>
                    <a:pt x="227" y="56"/>
                  </a:lnTo>
                  <a:lnTo>
                    <a:pt x="230" y="54"/>
                  </a:lnTo>
                  <a:lnTo>
                    <a:pt x="227" y="54"/>
                  </a:lnTo>
                  <a:lnTo>
                    <a:pt x="227" y="54"/>
                  </a:lnTo>
                  <a:lnTo>
                    <a:pt x="225" y="52"/>
                  </a:lnTo>
                  <a:lnTo>
                    <a:pt x="225" y="52"/>
                  </a:lnTo>
                  <a:lnTo>
                    <a:pt x="227" y="49"/>
                  </a:lnTo>
                  <a:lnTo>
                    <a:pt x="227" y="49"/>
                  </a:lnTo>
                  <a:lnTo>
                    <a:pt x="227" y="49"/>
                  </a:lnTo>
                  <a:lnTo>
                    <a:pt x="230" y="49"/>
                  </a:lnTo>
                  <a:lnTo>
                    <a:pt x="230" y="47"/>
                  </a:lnTo>
                  <a:lnTo>
                    <a:pt x="230" y="47"/>
                  </a:lnTo>
                  <a:lnTo>
                    <a:pt x="232" y="45"/>
                  </a:lnTo>
                  <a:lnTo>
                    <a:pt x="232" y="45"/>
                  </a:lnTo>
                  <a:lnTo>
                    <a:pt x="232" y="45"/>
                  </a:lnTo>
                  <a:lnTo>
                    <a:pt x="232" y="45"/>
                  </a:lnTo>
                  <a:lnTo>
                    <a:pt x="230" y="42"/>
                  </a:lnTo>
                  <a:lnTo>
                    <a:pt x="230" y="42"/>
                  </a:lnTo>
                  <a:lnTo>
                    <a:pt x="230" y="42"/>
                  </a:lnTo>
                  <a:lnTo>
                    <a:pt x="227" y="45"/>
                  </a:lnTo>
                  <a:lnTo>
                    <a:pt x="227" y="45"/>
                  </a:lnTo>
                  <a:lnTo>
                    <a:pt x="227" y="45"/>
                  </a:lnTo>
                  <a:lnTo>
                    <a:pt x="227" y="42"/>
                  </a:lnTo>
                  <a:lnTo>
                    <a:pt x="227" y="42"/>
                  </a:lnTo>
                  <a:lnTo>
                    <a:pt x="227" y="42"/>
                  </a:lnTo>
                  <a:lnTo>
                    <a:pt x="227" y="40"/>
                  </a:lnTo>
                  <a:lnTo>
                    <a:pt x="230" y="40"/>
                  </a:lnTo>
                  <a:lnTo>
                    <a:pt x="232" y="35"/>
                  </a:lnTo>
                  <a:lnTo>
                    <a:pt x="241" y="30"/>
                  </a:lnTo>
                  <a:lnTo>
                    <a:pt x="244" y="30"/>
                  </a:lnTo>
                  <a:lnTo>
                    <a:pt x="244" y="28"/>
                  </a:lnTo>
                  <a:lnTo>
                    <a:pt x="244" y="28"/>
                  </a:lnTo>
                  <a:lnTo>
                    <a:pt x="244" y="26"/>
                  </a:lnTo>
                  <a:lnTo>
                    <a:pt x="246" y="26"/>
                  </a:lnTo>
                  <a:lnTo>
                    <a:pt x="246" y="28"/>
                  </a:lnTo>
                  <a:lnTo>
                    <a:pt x="246" y="28"/>
                  </a:lnTo>
                  <a:lnTo>
                    <a:pt x="249" y="28"/>
                  </a:lnTo>
                  <a:lnTo>
                    <a:pt x="249" y="26"/>
                  </a:lnTo>
                  <a:lnTo>
                    <a:pt x="249" y="26"/>
                  </a:lnTo>
                  <a:lnTo>
                    <a:pt x="249" y="26"/>
                  </a:lnTo>
                  <a:lnTo>
                    <a:pt x="249" y="23"/>
                  </a:lnTo>
                  <a:lnTo>
                    <a:pt x="251" y="23"/>
                  </a:lnTo>
                  <a:lnTo>
                    <a:pt x="251" y="23"/>
                  </a:lnTo>
                  <a:lnTo>
                    <a:pt x="251" y="21"/>
                  </a:lnTo>
                  <a:lnTo>
                    <a:pt x="251" y="21"/>
                  </a:lnTo>
                  <a:lnTo>
                    <a:pt x="251" y="19"/>
                  </a:lnTo>
                  <a:lnTo>
                    <a:pt x="251" y="19"/>
                  </a:lnTo>
                  <a:lnTo>
                    <a:pt x="249" y="19"/>
                  </a:lnTo>
                  <a:lnTo>
                    <a:pt x="249" y="19"/>
                  </a:lnTo>
                  <a:lnTo>
                    <a:pt x="246" y="19"/>
                  </a:lnTo>
                  <a:lnTo>
                    <a:pt x="246" y="19"/>
                  </a:lnTo>
                  <a:lnTo>
                    <a:pt x="246" y="16"/>
                  </a:lnTo>
                  <a:lnTo>
                    <a:pt x="244" y="19"/>
                  </a:lnTo>
                  <a:lnTo>
                    <a:pt x="244" y="19"/>
                  </a:lnTo>
                  <a:lnTo>
                    <a:pt x="241" y="21"/>
                  </a:lnTo>
                  <a:lnTo>
                    <a:pt x="244" y="23"/>
                  </a:lnTo>
                  <a:lnTo>
                    <a:pt x="244" y="26"/>
                  </a:lnTo>
                  <a:lnTo>
                    <a:pt x="241" y="23"/>
                  </a:lnTo>
                  <a:lnTo>
                    <a:pt x="241" y="23"/>
                  </a:lnTo>
                  <a:lnTo>
                    <a:pt x="237" y="23"/>
                  </a:lnTo>
                  <a:lnTo>
                    <a:pt x="234" y="21"/>
                  </a:lnTo>
                  <a:lnTo>
                    <a:pt x="234" y="21"/>
                  </a:lnTo>
                  <a:lnTo>
                    <a:pt x="234" y="21"/>
                  </a:lnTo>
                  <a:lnTo>
                    <a:pt x="237" y="21"/>
                  </a:lnTo>
                  <a:lnTo>
                    <a:pt x="230" y="19"/>
                  </a:lnTo>
                  <a:lnTo>
                    <a:pt x="227" y="19"/>
                  </a:lnTo>
                  <a:lnTo>
                    <a:pt x="227" y="14"/>
                  </a:lnTo>
                  <a:lnTo>
                    <a:pt x="227" y="14"/>
                  </a:lnTo>
                  <a:lnTo>
                    <a:pt x="232" y="19"/>
                  </a:lnTo>
                  <a:lnTo>
                    <a:pt x="232" y="16"/>
                  </a:lnTo>
                  <a:lnTo>
                    <a:pt x="227" y="9"/>
                  </a:lnTo>
                  <a:lnTo>
                    <a:pt x="227" y="9"/>
                  </a:lnTo>
                  <a:lnTo>
                    <a:pt x="225" y="9"/>
                  </a:lnTo>
                  <a:lnTo>
                    <a:pt x="225" y="7"/>
                  </a:lnTo>
                  <a:lnTo>
                    <a:pt x="225" y="7"/>
                  </a:lnTo>
                  <a:lnTo>
                    <a:pt x="225" y="9"/>
                  </a:lnTo>
                  <a:lnTo>
                    <a:pt x="225" y="9"/>
                  </a:lnTo>
                  <a:lnTo>
                    <a:pt x="223" y="7"/>
                  </a:lnTo>
                  <a:lnTo>
                    <a:pt x="220" y="7"/>
                  </a:lnTo>
                  <a:lnTo>
                    <a:pt x="220" y="7"/>
                  </a:lnTo>
                  <a:lnTo>
                    <a:pt x="223" y="7"/>
                  </a:lnTo>
                  <a:lnTo>
                    <a:pt x="225" y="4"/>
                  </a:lnTo>
                  <a:lnTo>
                    <a:pt x="225" y="4"/>
                  </a:lnTo>
                  <a:lnTo>
                    <a:pt x="223" y="0"/>
                  </a:lnTo>
                  <a:lnTo>
                    <a:pt x="223" y="0"/>
                  </a:lnTo>
                  <a:lnTo>
                    <a:pt x="220" y="2"/>
                  </a:lnTo>
                  <a:lnTo>
                    <a:pt x="218" y="2"/>
                  </a:lnTo>
                  <a:lnTo>
                    <a:pt x="213" y="0"/>
                  </a:lnTo>
                  <a:lnTo>
                    <a:pt x="213" y="0"/>
                  </a:lnTo>
                  <a:lnTo>
                    <a:pt x="213" y="2"/>
                  </a:lnTo>
                  <a:lnTo>
                    <a:pt x="204" y="7"/>
                  </a:lnTo>
                  <a:lnTo>
                    <a:pt x="204" y="9"/>
                  </a:lnTo>
                  <a:lnTo>
                    <a:pt x="204" y="9"/>
                  </a:lnTo>
                  <a:lnTo>
                    <a:pt x="201" y="11"/>
                  </a:lnTo>
                  <a:lnTo>
                    <a:pt x="201" y="11"/>
                  </a:lnTo>
                  <a:lnTo>
                    <a:pt x="201" y="11"/>
                  </a:lnTo>
                  <a:lnTo>
                    <a:pt x="199" y="14"/>
                  </a:lnTo>
                  <a:lnTo>
                    <a:pt x="199" y="14"/>
                  </a:lnTo>
                  <a:lnTo>
                    <a:pt x="199" y="14"/>
                  </a:lnTo>
                  <a:lnTo>
                    <a:pt x="197" y="14"/>
                  </a:lnTo>
                  <a:lnTo>
                    <a:pt x="197" y="14"/>
                  </a:lnTo>
                  <a:lnTo>
                    <a:pt x="194" y="14"/>
                  </a:lnTo>
                  <a:lnTo>
                    <a:pt x="194" y="14"/>
                  </a:lnTo>
                  <a:lnTo>
                    <a:pt x="194" y="16"/>
                  </a:lnTo>
                  <a:lnTo>
                    <a:pt x="194" y="16"/>
                  </a:lnTo>
                  <a:lnTo>
                    <a:pt x="194" y="16"/>
                  </a:lnTo>
                  <a:lnTo>
                    <a:pt x="192" y="19"/>
                  </a:lnTo>
                  <a:lnTo>
                    <a:pt x="192" y="21"/>
                  </a:lnTo>
                  <a:lnTo>
                    <a:pt x="192" y="21"/>
                  </a:lnTo>
                  <a:lnTo>
                    <a:pt x="192" y="23"/>
                  </a:lnTo>
                  <a:lnTo>
                    <a:pt x="192" y="23"/>
                  </a:lnTo>
                  <a:lnTo>
                    <a:pt x="189" y="26"/>
                  </a:lnTo>
                  <a:lnTo>
                    <a:pt x="189" y="26"/>
                  </a:lnTo>
                  <a:lnTo>
                    <a:pt x="187" y="26"/>
                  </a:lnTo>
                  <a:lnTo>
                    <a:pt x="187" y="28"/>
                  </a:lnTo>
                  <a:lnTo>
                    <a:pt x="187" y="30"/>
                  </a:lnTo>
                  <a:lnTo>
                    <a:pt x="185" y="30"/>
                  </a:lnTo>
                  <a:lnTo>
                    <a:pt x="185" y="33"/>
                  </a:lnTo>
                  <a:lnTo>
                    <a:pt x="182" y="33"/>
                  </a:lnTo>
                  <a:lnTo>
                    <a:pt x="182" y="33"/>
                  </a:lnTo>
                  <a:lnTo>
                    <a:pt x="175" y="35"/>
                  </a:lnTo>
                  <a:lnTo>
                    <a:pt x="168" y="35"/>
                  </a:lnTo>
                  <a:lnTo>
                    <a:pt x="161" y="38"/>
                  </a:lnTo>
                  <a:lnTo>
                    <a:pt x="156" y="38"/>
                  </a:lnTo>
                  <a:lnTo>
                    <a:pt x="149" y="40"/>
                  </a:lnTo>
                  <a:lnTo>
                    <a:pt x="142" y="42"/>
                  </a:lnTo>
                  <a:lnTo>
                    <a:pt x="135" y="42"/>
                  </a:lnTo>
                  <a:lnTo>
                    <a:pt x="130" y="45"/>
                  </a:lnTo>
                  <a:lnTo>
                    <a:pt x="123" y="47"/>
                  </a:lnTo>
                  <a:lnTo>
                    <a:pt x="109" y="49"/>
                  </a:lnTo>
                  <a:lnTo>
                    <a:pt x="104" y="49"/>
                  </a:lnTo>
                  <a:lnTo>
                    <a:pt x="97" y="52"/>
                  </a:lnTo>
                  <a:lnTo>
                    <a:pt x="90" y="54"/>
                  </a:lnTo>
                  <a:lnTo>
                    <a:pt x="83" y="54"/>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4" y="56"/>
                  </a:lnTo>
                  <a:lnTo>
                    <a:pt x="69" y="59"/>
                  </a:lnTo>
                  <a:lnTo>
                    <a:pt x="64" y="59"/>
                  </a:lnTo>
                  <a:lnTo>
                    <a:pt x="59" y="61"/>
                  </a:lnTo>
                  <a:lnTo>
                    <a:pt x="55" y="61"/>
                  </a:lnTo>
                  <a:lnTo>
                    <a:pt x="50" y="61"/>
                  </a:lnTo>
                  <a:lnTo>
                    <a:pt x="45" y="64"/>
                  </a:lnTo>
                  <a:lnTo>
                    <a:pt x="40" y="64"/>
                  </a:lnTo>
                  <a:lnTo>
                    <a:pt x="36" y="64"/>
                  </a:lnTo>
                  <a:lnTo>
                    <a:pt x="31" y="66"/>
                  </a:lnTo>
                  <a:lnTo>
                    <a:pt x="29" y="66"/>
                  </a:lnTo>
                  <a:lnTo>
                    <a:pt x="24" y="68"/>
                  </a:lnTo>
                  <a:lnTo>
                    <a:pt x="19" y="68"/>
                  </a:lnTo>
                  <a:lnTo>
                    <a:pt x="5" y="71"/>
                  </a:lnTo>
                  <a:lnTo>
                    <a:pt x="5" y="73"/>
                  </a:lnTo>
                  <a:lnTo>
                    <a:pt x="5" y="78"/>
                  </a:lnTo>
                  <a:lnTo>
                    <a:pt x="3" y="85"/>
                  </a:lnTo>
                  <a:lnTo>
                    <a:pt x="3" y="94"/>
                  </a:lnTo>
                  <a:lnTo>
                    <a:pt x="3" y="104"/>
                  </a:lnTo>
                  <a:lnTo>
                    <a:pt x="3" y="113"/>
                  </a:lnTo>
                  <a:lnTo>
                    <a:pt x="3" y="123"/>
                  </a:lnTo>
                  <a:lnTo>
                    <a:pt x="3" y="142"/>
                  </a:lnTo>
                  <a:lnTo>
                    <a:pt x="3" y="151"/>
                  </a:lnTo>
                  <a:lnTo>
                    <a:pt x="0" y="153"/>
                  </a:lnTo>
                  <a:lnTo>
                    <a:pt x="0" y="156"/>
                  </a:lnTo>
                  <a:lnTo>
                    <a:pt x="5" y="158"/>
                  </a:lnTo>
                  <a:lnTo>
                    <a:pt x="17" y="156"/>
                  </a:lnTo>
                  <a:lnTo>
                    <a:pt x="26" y="153"/>
                  </a:lnTo>
                  <a:lnTo>
                    <a:pt x="38" y="151"/>
                  </a:lnTo>
                  <a:lnTo>
                    <a:pt x="50" y="149"/>
                  </a:lnTo>
                  <a:lnTo>
                    <a:pt x="57" y="149"/>
                  </a:lnTo>
                  <a:lnTo>
                    <a:pt x="62" y="146"/>
                  </a:lnTo>
                  <a:lnTo>
                    <a:pt x="66" y="146"/>
                  </a:lnTo>
                  <a:lnTo>
                    <a:pt x="69" y="149"/>
                  </a:lnTo>
                  <a:lnTo>
                    <a:pt x="71" y="149"/>
                  </a:lnTo>
                  <a:lnTo>
                    <a:pt x="71" y="146"/>
                  </a:lnTo>
                  <a:lnTo>
                    <a:pt x="83" y="142"/>
                  </a:lnTo>
                  <a:lnTo>
                    <a:pt x="85" y="142"/>
                  </a:lnTo>
                  <a:lnTo>
                    <a:pt x="88" y="142"/>
                  </a:lnTo>
                  <a:lnTo>
                    <a:pt x="88" y="142"/>
                  </a:lnTo>
                  <a:lnTo>
                    <a:pt x="90" y="142"/>
                  </a:lnTo>
                  <a:lnTo>
                    <a:pt x="95" y="139"/>
                  </a:lnTo>
                  <a:lnTo>
                    <a:pt x="109" y="137"/>
                  </a:lnTo>
                  <a:lnTo>
                    <a:pt x="121" y="132"/>
                  </a:lnTo>
                  <a:lnTo>
                    <a:pt x="135" y="130"/>
                  </a:lnTo>
                  <a:lnTo>
                    <a:pt x="149" y="127"/>
                  </a:lnTo>
                  <a:lnTo>
                    <a:pt x="159" y="125"/>
                  </a:lnTo>
                  <a:lnTo>
                    <a:pt x="159" y="125"/>
                  </a:lnTo>
                  <a:lnTo>
                    <a:pt x="168" y="123"/>
                  </a:lnTo>
                  <a:lnTo>
                    <a:pt x="175" y="120"/>
                  </a:lnTo>
                  <a:lnTo>
                    <a:pt x="185" y="118"/>
                  </a:lnTo>
                  <a:lnTo>
                    <a:pt x="192" y="116"/>
                  </a:lnTo>
                  <a:lnTo>
                    <a:pt x="197" y="116"/>
                  </a:lnTo>
                  <a:lnTo>
                    <a:pt x="199" y="116"/>
                  </a:lnTo>
                  <a:lnTo>
                    <a:pt x="199" y="120"/>
                  </a:lnTo>
                  <a:lnTo>
                    <a:pt x="201" y="127"/>
                  </a:lnTo>
                  <a:lnTo>
                    <a:pt x="201" y="127"/>
                  </a:lnTo>
                  <a:lnTo>
                    <a:pt x="201" y="130"/>
                  </a:lnTo>
                  <a:lnTo>
                    <a:pt x="204" y="130"/>
                  </a:lnTo>
                  <a:lnTo>
                    <a:pt x="204" y="127"/>
                  </a:lnTo>
                  <a:lnTo>
                    <a:pt x="206" y="127"/>
                  </a:lnTo>
                  <a:lnTo>
                    <a:pt x="206" y="130"/>
                  </a:lnTo>
                  <a:lnTo>
                    <a:pt x="206" y="130"/>
                  </a:lnTo>
                  <a:lnTo>
                    <a:pt x="206" y="130"/>
                  </a:lnTo>
                  <a:lnTo>
                    <a:pt x="206" y="132"/>
                  </a:lnTo>
                  <a:lnTo>
                    <a:pt x="206" y="132"/>
                  </a:lnTo>
                  <a:lnTo>
                    <a:pt x="206" y="132"/>
                  </a:lnTo>
                  <a:lnTo>
                    <a:pt x="208" y="135"/>
                  </a:lnTo>
                  <a:lnTo>
                    <a:pt x="208" y="139"/>
                  </a:lnTo>
                  <a:lnTo>
                    <a:pt x="208" y="139"/>
                  </a:lnTo>
                  <a:lnTo>
                    <a:pt x="208" y="139"/>
                  </a:lnTo>
                  <a:lnTo>
                    <a:pt x="208" y="142"/>
                  </a:lnTo>
                  <a:lnTo>
                    <a:pt x="211" y="142"/>
                  </a:lnTo>
                  <a:lnTo>
                    <a:pt x="213" y="142"/>
                  </a:lnTo>
                  <a:lnTo>
                    <a:pt x="213" y="142"/>
                  </a:lnTo>
                  <a:lnTo>
                    <a:pt x="215" y="142"/>
                  </a:lnTo>
                  <a:lnTo>
                    <a:pt x="218" y="144"/>
                  </a:lnTo>
                  <a:lnTo>
                    <a:pt x="220" y="149"/>
                  </a:lnTo>
                  <a:lnTo>
                    <a:pt x="220" y="146"/>
                  </a:lnTo>
                  <a:lnTo>
                    <a:pt x="220" y="146"/>
                  </a:lnTo>
                  <a:lnTo>
                    <a:pt x="223" y="144"/>
                  </a:lnTo>
                  <a:lnTo>
                    <a:pt x="223" y="144"/>
                  </a:lnTo>
                  <a:lnTo>
                    <a:pt x="225" y="144"/>
                  </a:lnTo>
                  <a:lnTo>
                    <a:pt x="225" y="144"/>
                  </a:lnTo>
                  <a:lnTo>
                    <a:pt x="227" y="144"/>
                  </a:lnTo>
                  <a:lnTo>
                    <a:pt x="227" y="137"/>
                  </a:lnTo>
                  <a:lnTo>
                    <a:pt x="227" y="135"/>
                  </a:lnTo>
                  <a:lnTo>
                    <a:pt x="230" y="135"/>
                  </a:lnTo>
                  <a:lnTo>
                    <a:pt x="230" y="139"/>
                  </a:lnTo>
                  <a:lnTo>
                    <a:pt x="225" y="149"/>
                  </a:lnTo>
                  <a:lnTo>
                    <a:pt x="225" y="153"/>
                  </a:lnTo>
                  <a:lnTo>
                    <a:pt x="225" y="156"/>
                  </a:lnTo>
                  <a:lnTo>
                    <a:pt x="227" y="161"/>
                  </a:lnTo>
                  <a:lnTo>
                    <a:pt x="227" y="165"/>
                  </a:lnTo>
                  <a:lnTo>
                    <a:pt x="230" y="170"/>
                  </a:lnTo>
                  <a:lnTo>
                    <a:pt x="230" y="170"/>
                  </a:lnTo>
                  <a:lnTo>
                    <a:pt x="230" y="172"/>
                  </a:lnTo>
                  <a:lnTo>
                    <a:pt x="232" y="172"/>
                  </a:lnTo>
                  <a:lnTo>
                    <a:pt x="232" y="175"/>
                  </a:lnTo>
                  <a:lnTo>
                    <a:pt x="237" y="168"/>
                  </a:lnTo>
                  <a:lnTo>
                    <a:pt x="239" y="165"/>
                  </a:lnTo>
                  <a:lnTo>
                    <a:pt x="239" y="165"/>
                  </a:lnTo>
                  <a:lnTo>
                    <a:pt x="237" y="165"/>
                  </a:lnTo>
                  <a:lnTo>
                    <a:pt x="241" y="163"/>
                  </a:lnTo>
                  <a:lnTo>
                    <a:pt x="241" y="163"/>
                  </a:lnTo>
                  <a:lnTo>
                    <a:pt x="241" y="161"/>
                  </a:lnTo>
                  <a:lnTo>
                    <a:pt x="244" y="161"/>
                  </a:lnTo>
                  <a:lnTo>
                    <a:pt x="244" y="163"/>
                  </a:lnTo>
                  <a:lnTo>
                    <a:pt x="244" y="165"/>
                  </a:lnTo>
                  <a:lnTo>
                    <a:pt x="241" y="165"/>
                  </a:lnTo>
                  <a:lnTo>
                    <a:pt x="246" y="168"/>
                  </a:lnTo>
                  <a:lnTo>
                    <a:pt x="249" y="165"/>
                  </a:lnTo>
                  <a:lnTo>
                    <a:pt x="251" y="161"/>
                  </a:lnTo>
                  <a:lnTo>
                    <a:pt x="251" y="163"/>
                  </a:lnTo>
                  <a:lnTo>
                    <a:pt x="251" y="163"/>
                  </a:lnTo>
                  <a:lnTo>
                    <a:pt x="251" y="163"/>
                  </a:lnTo>
                  <a:lnTo>
                    <a:pt x="253" y="161"/>
                  </a:lnTo>
                  <a:lnTo>
                    <a:pt x="253" y="158"/>
                  </a:lnTo>
                  <a:lnTo>
                    <a:pt x="253" y="156"/>
                  </a:lnTo>
                  <a:lnTo>
                    <a:pt x="253" y="153"/>
                  </a:lnTo>
                  <a:lnTo>
                    <a:pt x="253" y="151"/>
                  </a:lnTo>
                  <a:lnTo>
                    <a:pt x="253" y="149"/>
                  </a:lnTo>
                  <a:lnTo>
                    <a:pt x="256" y="149"/>
                  </a:lnTo>
                  <a:lnTo>
                    <a:pt x="256" y="149"/>
                  </a:lnTo>
                  <a:lnTo>
                    <a:pt x="258" y="149"/>
                  </a:lnTo>
                  <a:lnTo>
                    <a:pt x="258" y="151"/>
                  </a:lnTo>
                  <a:lnTo>
                    <a:pt x="260" y="151"/>
                  </a:lnTo>
                  <a:lnTo>
                    <a:pt x="260" y="151"/>
                  </a:lnTo>
                  <a:lnTo>
                    <a:pt x="260" y="151"/>
                  </a:lnTo>
                  <a:lnTo>
                    <a:pt x="258" y="149"/>
                  </a:lnTo>
                  <a:lnTo>
                    <a:pt x="260" y="146"/>
                  </a:lnTo>
                  <a:lnTo>
                    <a:pt x="260" y="146"/>
                  </a:lnTo>
                  <a:lnTo>
                    <a:pt x="263" y="144"/>
                  </a:lnTo>
                  <a:lnTo>
                    <a:pt x="263" y="144"/>
                  </a:lnTo>
                  <a:lnTo>
                    <a:pt x="263" y="144"/>
                  </a:lnTo>
                  <a:lnTo>
                    <a:pt x="263" y="144"/>
                  </a:lnTo>
                  <a:lnTo>
                    <a:pt x="263" y="142"/>
                  </a:lnTo>
                  <a:lnTo>
                    <a:pt x="265" y="144"/>
                  </a:lnTo>
                  <a:lnTo>
                    <a:pt x="267" y="142"/>
                  </a:lnTo>
                  <a:lnTo>
                    <a:pt x="267" y="139"/>
                  </a:lnTo>
                  <a:lnTo>
                    <a:pt x="267" y="137"/>
                  </a:lnTo>
                  <a:lnTo>
                    <a:pt x="270" y="137"/>
                  </a:lnTo>
                  <a:lnTo>
                    <a:pt x="267" y="137"/>
                  </a:lnTo>
                  <a:lnTo>
                    <a:pt x="267" y="135"/>
                  </a:lnTo>
                  <a:lnTo>
                    <a:pt x="267" y="130"/>
                  </a:lnTo>
                  <a:lnTo>
                    <a:pt x="267" y="130"/>
                  </a:lnTo>
                  <a:lnTo>
                    <a:pt x="270" y="130"/>
                  </a:lnTo>
                  <a:lnTo>
                    <a:pt x="275" y="132"/>
                  </a:lnTo>
                  <a:lnTo>
                    <a:pt x="275" y="132"/>
                  </a:lnTo>
                  <a:lnTo>
                    <a:pt x="275" y="130"/>
                  </a:lnTo>
                  <a:lnTo>
                    <a:pt x="275" y="130"/>
                  </a:lnTo>
                  <a:lnTo>
                    <a:pt x="275" y="130"/>
                  </a:lnTo>
                  <a:lnTo>
                    <a:pt x="277" y="130"/>
                  </a:lnTo>
                  <a:lnTo>
                    <a:pt x="277" y="130"/>
                  </a:lnTo>
                  <a:lnTo>
                    <a:pt x="275" y="132"/>
                  </a:lnTo>
                  <a:lnTo>
                    <a:pt x="277" y="132"/>
                  </a:lnTo>
                  <a:lnTo>
                    <a:pt x="277" y="135"/>
                  </a:lnTo>
                  <a:lnTo>
                    <a:pt x="275" y="135"/>
                  </a:lnTo>
                  <a:lnTo>
                    <a:pt x="275" y="137"/>
                  </a:lnTo>
                  <a:lnTo>
                    <a:pt x="275" y="137"/>
                  </a:lnTo>
                  <a:lnTo>
                    <a:pt x="277" y="139"/>
                  </a:lnTo>
                  <a:lnTo>
                    <a:pt x="279" y="149"/>
                  </a:lnTo>
                  <a:lnTo>
                    <a:pt x="279" y="153"/>
                  </a:lnTo>
                  <a:lnTo>
                    <a:pt x="277" y="156"/>
                  </a:lnTo>
                  <a:lnTo>
                    <a:pt x="279" y="153"/>
                  </a:lnTo>
                  <a:lnTo>
                    <a:pt x="284" y="151"/>
                  </a:lnTo>
                  <a:lnTo>
                    <a:pt x="286" y="149"/>
                  </a:lnTo>
                  <a:lnTo>
                    <a:pt x="291" y="149"/>
                  </a:lnTo>
                  <a:lnTo>
                    <a:pt x="293" y="146"/>
                  </a:lnTo>
                  <a:lnTo>
                    <a:pt x="293" y="144"/>
                  </a:lnTo>
                  <a:lnTo>
                    <a:pt x="296" y="142"/>
                  </a:lnTo>
                  <a:lnTo>
                    <a:pt x="298" y="137"/>
                  </a:lnTo>
                  <a:lnTo>
                    <a:pt x="298" y="135"/>
                  </a:lnTo>
                  <a:lnTo>
                    <a:pt x="298" y="135"/>
                  </a:lnTo>
                  <a:lnTo>
                    <a:pt x="301" y="137"/>
                  </a:lnTo>
                  <a:lnTo>
                    <a:pt x="303" y="137"/>
                  </a:lnTo>
                  <a:lnTo>
                    <a:pt x="303" y="135"/>
                  </a:lnTo>
                  <a:lnTo>
                    <a:pt x="305" y="135"/>
                  </a:lnTo>
                  <a:lnTo>
                    <a:pt x="308" y="135"/>
                  </a:lnTo>
                  <a:lnTo>
                    <a:pt x="308" y="132"/>
                  </a:lnTo>
                  <a:lnTo>
                    <a:pt x="310" y="132"/>
                  </a:lnTo>
                  <a:lnTo>
                    <a:pt x="312" y="130"/>
                  </a:lnTo>
                  <a:lnTo>
                    <a:pt x="312" y="135"/>
                  </a:lnTo>
                  <a:lnTo>
                    <a:pt x="312" y="135"/>
                  </a:lnTo>
                  <a:lnTo>
                    <a:pt x="312" y="135"/>
                  </a:lnTo>
                  <a:lnTo>
                    <a:pt x="315" y="132"/>
                  </a:lnTo>
                  <a:lnTo>
                    <a:pt x="315" y="130"/>
                  </a:lnTo>
                  <a:lnTo>
                    <a:pt x="315" y="130"/>
                  </a:lnTo>
                  <a:lnTo>
                    <a:pt x="317" y="130"/>
                  </a:lnTo>
                  <a:lnTo>
                    <a:pt x="320" y="127"/>
                  </a:lnTo>
                  <a:lnTo>
                    <a:pt x="324" y="125"/>
                  </a:lnTo>
                  <a:lnTo>
                    <a:pt x="336" y="120"/>
                  </a:lnTo>
                  <a:lnTo>
                    <a:pt x="341" y="120"/>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 name="Freeform 37">
              <a:extLst>
                <a:ext uri="{FF2B5EF4-FFF2-40B4-BE49-F238E27FC236}">
                  <a16:creationId xmlns:a16="http://schemas.microsoft.com/office/drawing/2014/main" id="{1F52B9D6-6DF4-4756-A90F-6A2C88343541}"/>
                </a:ext>
              </a:extLst>
            </p:cNvPr>
            <p:cNvSpPr>
              <a:spLocks noEditPoints="1"/>
            </p:cNvSpPr>
            <p:nvPr/>
          </p:nvSpPr>
          <p:spPr bwMode="auto">
            <a:xfrm>
              <a:off x="8826898" y="3448428"/>
              <a:ext cx="695325" cy="586979"/>
            </a:xfrm>
            <a:custGeom>
              <a:avLst/>
              <a:gdLst>
                <a:gd name="T0" fmla="*/ 267 w 584"/>
                <a:gd name="T1" fmla="*/ 441 h 493"/>
                <a:gd name="T2" fmla="*/ 390 w 584"/>
                <a:gd name="T3" fmla="*/ 488 h 493"/>
                <a:gd name="T4" fmla="*/ 570 w 584"/>
                <a:gd name="T5" fmla="*/ 400 h 493"/>
                <a:gd name="T6" fmla="*/ 549 w 584"/>
                <a:gd name="T7" fmla="*/ 422 h 493"/>
                <a:gd name="T8" fmla="*/ 532 w 584"/>
                <a:gd name="T9" fmla="*/ 351 h 493"/>
                <a:gd name="T10" fmla="*/ 541 w 584"/>
                <a:gd name="T11" fmla="*/ 337 h 493"/>
                <a:gd name="T12" fmla="*/ 530 w 584"/>
                <a:gd name="T13" fmla="*/ 370 h 493"/>
                <a:gd name="T14" fmla="*/ 570 w 584"/>
                <a:gd name="T15" fmla="*/ 455 h 493"/>
                <a:gd name="T16" fmla="*/ 551 w 584"/>
                <a:gd name="T17" fmla="*/ 441 h 493"/>
                <a:gd name="T18" fmla="*/ 530 w 584"/>
                <a:gd name="T19" fmla="*/ 436 h 493"/>
                <a:gd name="T20" fmla="*/ 513 w 584"/>
                <a:gd name="T21" fmla="*/ 426 h 493"/>
                <a:gd name="T22" fmla="*/ 496 w 584"/>
                <a:gd name="T23" fmla="*/ 405 h 493"/>
                <a:gd name="T24" fmla="*/ 501 w 584"/>
                <a:gd name="T25" fmla="*/ 398 h 493"/>
                <a:gd name="T26" fmla="*/ 527 w 584"/>
                <a:gd name="T27" fmla="*/ 384 h 493"/>
                <a:gd name="T28" fmla="*/ 520 w 584"/>
                <a:gd name="T29" fmla="*/ 372 h 493"/>
                <a:gd name="T30" fmla="*/ 523 w 584"/>
                <a:gd name="T31" fmla="*/ 353 h 493"/>
                <a:gd name="T32" fmla="*/ 504 w 584"/>
                <a:gd name="T33" fmla="*/ 360 h 493"/>
                <a:gd name="T34" fmla="*/ 475 w 584"/>
                <a:gd name="T35" fmla="*/ 358 h 493"/>
                <a:gd name="T36" fmla="*/ 485 w 584"/>
                <a:gd name="T37" fmla="*/ 346 h 493"/>
                <a:gd name="T38" fmla="*/ 466 w 584"/>
                <a:gd name="T39" fmla="*/ 346 h 493"/>
                <a:gd name="T40" fmla="*/ 452 w 584"/>
                <a:gd name="T41" fmla="*/ 327 h 493"/>
                <a:gd name="T42" fmla="*/ 496 w 584"/>
                <a:gd name="T43" fmla="*/ 341 h 493"/>
                <a:gd name="T44" fmla="*/ 468 w 584"/>
                <a:gd name="T45" fmla="*/ 284 h 493"/>
                <a:gd name="T46" fmla="*/ 303 w 584"/>
                <a:gd name="T47" fmla="*/ 254 h 493"/>
                <a:gd name="T48" fmla="*/ 279 w 584"/>
                <a:gd name="T49" fmla="*/ 209 h 493"/>
                <a:gd name="T50" fmla="*/ 310 w 584"/>
                <a:gd name="T51" fmla="*/ 131 h 493"/>
                <a:gd name="T52" fmla="*/ 310 w 584"/>
                <a:gd name="T53" fmla="*/ 67 h 493"/>
                <a:gd name="T54" fmla="*/ 310 w 584"/>
                <a:gd name="T55" fmla="*/ 15 h 493"/>
                <a:gd name="T56" fmla="*/ 2 w 584"/>
                <a:gd name="T57" fmla="*/ 67 h 493"/>
                <a:gd name="T58" fmla="*/ 31 w 584"/>
                <a:gd name="T59" fmla="*/ 178 h 493"/>
                <a:gd name="T60" fmla="*/ 42 w 584"/>
                <a:gd name="T61" fmla="*/ 206 h 493"/>
                <a:gd name="T62" fmla="*/ 49 w 584"/>
                <a:gd name="T63" fmla="*/ 225 h 493"/>
                <a:gd name="T64" fmla="*/ 64 w 584"/>
                <a:gd name="T65" fmla="*/ 254 h 493"/>
                <a:gd name="T66" fmla="*/ 59 w 584"/>
                <a:gd name="T67" fmla="*/ 306 h 493"/>
                <a:gd name="T68" fmla="*/ 52 w 584"/>
                <a:gd name="T69" fmla="*/ 365 h 493"/>
                <a:gd name="T70" fmla="*/ 47 w 584"/>
                <a:gd name="T71" fmla="*/ 429 h 493"/>
                <a:gd name="T72" fmla="*/ 191 w 584"/>
                <a:gd name="T73" fmla="*/ 441 h 493"/>
                <a:gd name="T74" fmla="*/ 222 w 584"/>
                <a:gd name="T75" fmla="*/ 422 h 493"/>
                <a:gd name="T76" fmla="*/ 258 w 584"/>
                <a:gd name="T77" fmla="*/ 403 h 493"/>
                <a:gd name="T78" fmla="*/ 288 w 584"/>
                <a:gd name="T79" fmla="*/ 424 h 493"/>
                <a:gd name="T80" fmla="*/ 321 w 584"/>
                <a:gd name="T81" fmla="*/ 436 h 493"/>
                <a:gd name="T82" fmla="*/ 340 w 584"/>
                <a:gd name="T83" fmla="*/ 464 h 493"/>
                <a:gd name="T84" fmla="*/ 324 w 584"/>
                <a:gd name="T85" fmla="*/ 469 h 493"/>
                <a:gd name="T86" fmla="*/ 371 w 584"/>
                <a:gd name="T87" fmla="*/ 474 h 493"/>
                <a:gd name="T88" fmla="*/ 395 w 584"/>
                <a:gd name="T89" fmla="*/ 471 h 493"/>
                <a:gd name="T90" fmla="*/ 407 w 584"/>
                <a:gd name="T91" fmla="*/ 457 h 493"/>
                <a:gd name="T92" fmla="*/ 433 w 584"/>
                <a:gd name="T93" fmla="*/ 460 h 493"/>
                <a:gd name="T94" fmla="*/ 454 w 584"/>
                <a:gd name="T95" fmla="*/ 462 h 493"/>
                <a:gd name="T96" fmla="*/ 454 w 584"/>
                <a:gd name="T97" fmla="*/ 434 h 493"/>
                <a:gd name="T98" fmla="*/ 452 w 584"/>
                <a:gd name="T99" fmla="*/ 424 h 493"/>
                <a:gd name="T100" fmla="*/ 485 w 584"/>
                <a:gd name="T101" fmla="*/ 438 h 493"/>
                <a:gd name="T102" fmla="*/ 515 w 584"/>
                <a:gd name="T103" fmla="*/ 452 h 493"/>
                <a:gd name="T104" fmla="*/ 541 w 584"/>
                <a:gd name="T105" fmla="*/ 464 h 493"/>
                <a:gd name="T106" fmla="*/ 546 w 584"/>
                <a:gd name="T107" fmla="*/ 474 h 493"/>
                <a:gd name="T108" fmla="*/ 565 w 584"/>
                <a:gd name="T109" fmla="*/ 467 h 493"/>
                <a:gd name="T110" fmla="*/ 520 w 584"/>
                <a:gd name="T111" fmla="*/ 391 h 493"/>
                <a:gd name="T112" fmla="*/ 577 w 584"/>
                <a:gd name="T113" fmla="*/ 348 h 493"/>
                <a:gd name="T114" fmla="*/ 423 w 584"/>
                <a:gd name="T115" fmla="*/ 479 h 493"/>
                <a:gd name="T116" fmla="*/ 433 w 584"/>
                <a:gd name="T117" fmla="*/ 481 h 493"/>
                <a:gd name="T118" fmla="*/ 459 w 584"/>
                <a:gd name="T119" fmla="*/ 434 h 493"/>
                <a:gd name="T120" fmla="*/ 577 w 584"/>
                <a:gd name="T121" fmla="*/ 372 h 493"/>
                <a:gd name="T122" fmla="*/ 511 w 584"/>
                <a:gd name="T123" fmla="*/ 398 h 493"/>
                <a:gd name="T124" fmla="*/ 537 w 584"/>
                <a:gd name="T125" fmla="*/ 363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4" h="493">
                  <a:moveTo>
                    <a:pt x="272" y="434"/>
                  </a:moveTo>
                  <a:lnTo>
                    <a:pt x="269" y="434"/>
                  </a:lnTo>
                  <a:lnTo>
                    <a:pt x="265" y="431"/>
                  </a:lnTo>
                  <a:lnTo>
                    <a:pt x="265" y="431"/>
                  </a:lnTo>
                  <a:lnTo>
                    <a:pt x="262" y="431"/>
                  </a:lnTo>
                  <a:lnTo>
                    <a:pt x="260" y="429"/>
                  </a:lnTo>
                  <a:lnTo>
                    <a:pt x="258" y="426"/>
                  </a:lnTo>
                  <a:lnTo>
                    <a:pt x="250" y="426"/>
                  </a:lnTo>
                  <a:lnTo>
                    <a:pt x="250" y="426"/>
                  </a:lnTo>
                  <a:lnTo>
                    <a:pt x="250" y="426"/>
                  </a:lnTo>
                  <a:lnTo>
                    <a:pt x="248" y="429"/>
                  </a:lnTo>
                  <a:lnTo>
                    <a:pt x="248" y="429"/>
                  </a:lnTo>
                  <a:lnTo>
                    <a:pt x="246" y="431"/>
                  </a:lnTo>
                  <a:lnTo>
                    <a:pt x="243" y="431"/>
                  </a:lnTo>
                  <a:lnTo>
                    <a:pt x="241" y="431"/>
                  </a:lnTo>
                  <a:lnTo>
                    <a:pt x="239" y="434"/>
                  </a:lnTo>
                  <a:lnTo>
                    <a:pt x="239" y="436"/>
                  </a:lnTo>
                  <a:lnTo>
                    <a:pt x="241" y="436"/>
                  </a:lnTo>
                  <a:lnTo>
                    <a:pt x="253" y="441"/>
                  </a:lnTo>
                  <a:lnTo>
                    <a:pt x="253" y="443"/>
                  </a:lnTo>
                  <a:lnTo>
                    <a:pt x="255" y="443"/>
                  </a:lnTo>
                  <a:lnTo>
                    <a:pt x="262" y="445"/>
                  </a:lnTo>
                  <a:lnTo>
                    <a:pt x="265" y="445"/>
                  </a:lnTo>
                  <a:lnTo>
                    <a:pt x="267" y="445"/>
                  </a:lnTo>
                  <a:lnTo>
                    <a:pt x="267" y="445"/>
                  </a:lnTo>
                  <a:lnTo>
                    <a:pt x="267" y="443"/>
                  </a:lnTo>
                  <a:lnTo>
                    <a:pt x="267" y="441"/>
                  </a:lnTo>
                  <a:lnTo>
                    <a:pt x="267" y="441"/>
                  </a:lnTo>
                  <a:lnTo>
                    <a:pt x="269" y="438"/>
                  </a:lnTo>
                  <a:lnTo>
                    <a:pt x="274" y="436"/>
                  </a:lnTo>
                  <a:lnTo>
                    <a:pt x="274" y="434"/>
                  </a:lnTo>
                  <a:lnTo>
                    <a:pt x="274" y="434"/>
                  </a:lnTo>
                  <a:lnTo>
                    <a:pt x="272" y="434"/>
                  </a:lnTo>
                  <a:close/>
                  <a:moveTo>
                    <a:pt x="362" y="490"/>
                  </a:moveTo>
                  <a:lnTo>
                    <a:pt x="362" y="490"/>
                  </a:lnTo>
                  <a:lnTo>
                    <a:pt x="362" y="490"/>
                  </a:lnTo>
                  <a:lnTo>
                    <a:pt x="362" y="490"/>
                  </a:lnTo>
                  <a:close/>
                  <a:moveTo>
                    <a:pt x="362" y="490"/>
                  </a:moveTo>
                  <a:lnTo>
                    <a:pt x="366" y="493"/>
                  </a:lnTo>
                  <a:lnTo>
                    <a:pt x="369" y="490"/>
                  </a:lnTo>
                  <a:lnTo>
                    <a:pt x="366" y="490"/>
                  </a:lnTo>
                  <a:lnTo>
                    <a:pt x="362" y="490"/>
                  </a:lnTo>
                  <a:close/>
                  <a:moveTo>
                    <a:pt x="376" y="490"/>
                  </a:moveTo>
                  <a:lnTo>
                    <a:pt x="373" y="490"/>
                  </a:lnTo>
                  <a:lnTo>
                    <a:pt x="373" y="490"/>
                  </a:lnTo>
                  <a:lnTo>
                    <a:pt x="373" y="493"/>
                  </a:lnTo>
                  <a:lnTo>
                    <a:pt x="373" y="493"/>
                  </a:lnTo>
                  <a:lnTo>
                    <a:pt x="376" y="493"/>
                  </a:lnTo>
                  <a:lnTo>
                    <a:pt x="376" y="493"/>
                  </a:lnTo>
                  <a:lnTo>
                    <a:pt x="376" y="493"/>
                  </a:lnTo>
                  <a:lnTo>
                    <a:pt x="376" y="490"/>
                  </a:lnTo>
                  <a:close/>
                  <a:moveTo>
                    <a:pt x="395" y="488"/>
                  </a:moveTo>
                  <a:lnTo>
                    <a:pt x="395" y="488"/>
                  </a:lnTo>
                  <a:lnTo>
                    <a:pt x="392" y="488"/>
                  </a:lnTo>
                  <a:lnTo>
                    <a:pt x="392" y="488"/>
                  </a:lnTo>
                  <a:lnTo>
                    <a:pt x="390" y="488"/>
                  </a:lnTo>
                  <a:lnTo>
                    <a:pt x="390" y="488"/>
                  </a:lnTo>
                  <a:lnTo>
                    <a:pt x="388" y="488"/>
                  </a:lnTo>
                  <a:lnTo>
                    <a:pt x="388" y="488"/>
                  </a:lnTo>
                  <a:lnTo>
                    <a:pt x="388" y="488"/>
                  </a:lnTo>
                  <a:lnTo>
                    <a:pt x="385" y="490"/>
                  </a:lnTo>
                  <a:lnTo>
                    <a:pt x="385" y="490"/>
                  </a:lnTo>
                  <a:lnTo>
                    <a:pt x="383" y="490"/>
                  </a:lnTo>
                  <a:lnTo>
                    <a:pt x="383" y="493"/>
                  </a:lnTo>
                  <a:lnTo>
                    <a:pt x="383" y="493"/>
                  </a:lnTo>
                  <a:lnTo>
                    <a:pt x="392" y="488"/>
                  </a:lnTo>
                  <a:lnTo>
                    <a:pt x="395" y="488"/>
                  </a:lnTo>
                  <a:lnTo>
                    <a:pt x="395" y="488"/>
                  </a:lnTo>
                  <a:lnTo>
                    <a:pt x="395" y="486"/>
                  </a:lnTo>
                  <a:lnTo>
                    <a:pt x="395" y="488"/>
                  </a:lnTo>
                  <a:lnTo>
                    <a:pt x="395" y="488"/>
                  </a:lnTo>
                  <a:close/>
                  <a:moveTo>
                    <a:pt x="421" y="486"/>
                  </a:moveTo>
                  <a:lnTo>
                    <a:pt x="418" y="486"/>
                  </a:lnTo>
                  <a:lnTo>
                    <a:pt x="416" y="486"/>
                  </a:lnTo>
                  <a:lnTo>
                    <a:pt x="409" y="486"/>
                  </a:lnTo>
                  <a:lnTo>
                    <a:pt x="409" y="486"/>
                  </a:lnTo>
                  <a:lnTo>
                    <a:pt x="414" y="488"/>
                  </a:lnTo>
                  <a:lnTo>
                    <a:pt x="421" y="488"/>
                  </a:lnTo>
                  <a:lnTo>
                    <a:pt x="421" y="488"/>
                  </a:lnTo>
                  <a:lnTo>
                    <a:pt x="421" y="488"/>
                  </a:lnTo>
                  <a:lnTo>
                    <a:pt x="421" y="486"/>
                  </a:lnTo>
                  <a:close/>
                  <a:moveTo>
                    <a:pt x="570" y="400"/>
                  </a:moveTo>
                  <a:lnTo>
                    <a:pt x="570" y="398"/>
                  </a:lnTo>
                  <a:lnTo>
                    <a:pt x="570" y="400"/>
                  </a:lnTo>
                  <a:lnTo>
                    <a:pt x="570" y="400"/>
                  </a:lnTo>
                  <a:lnTo>
                    <a:pt x="570" y="400"/>
                  </a:lnTo>
                  <a:lnTo>
                    <a:pt x="570" y="400"/>
                  </a:lnTo>
                  <a:close/>
                  <a:moveTo>
                    <a:pt x="537" y="367"/>
                  </a:moveTo>
                  <a:lnTo>
                    <a:pt x="537" y="367"/>
                  </a:lnTo>
                  <a:lnTo>
                    <a:pt x="537" y="365"/>
                  </a:lnTo>
                  <a:lnTo>
                    <a:pt x="537" y="365"/>
                  </a:lnTo>
                  <a:lnTo>
                    <a:pt x="537" y="365"/>
                  </a:lnTo>
                  <a:lnTo>
                    <a:pt x="534" y="365"/>
                  </a:lnTo>
                  <a:lnTo>
                    <a:pt x="532" y="365"/>
                  </a:lnTo>
                  <a:lnTo>
                    <a:pt x="532" y="367"/>
                  </a:lnTo>
                  <a:lnTo>
                    <a:pt x="532" y="367"/>
                  </a:lnTo>
                  <a:lnTo>
                    <a:pt x="532" y="367"/>
                  </a:lnTo>
                  <a:lnTo>
                    <a:pt x="534" y="367"/>
                  </a:lnTo>
                  <a:lnTo>
                    <a:pt x="537" y="367"/>
                  </a:lnTo>
                  <a:lnTo>
                    <a:pt x="537" y="367"/>
                  </a:lnTo>
                  <a:close/>
                  <a:moveTo>
                    <a:pt x="549" y="422"/>
                  </a:moveTo>
                  <a:lnTo>
                    <a:pt x="551" y="422"/>
                  </a:lnTo>
                  <a:lnTo>
                    <a:pt x="551" y="419"/>
                  </a:lnTo>
                  <a:lnTo>
                    <a:pt x="551" y="419"/>
                  </a:lnTo>
                  <a:lnTo>
                    <a:pt x="551" y="419"/>
                  </a:lnTo>
                  <a:lnTo>
                    <a:pt x="551" y="419"/>
                  </a:lnTo>
                  <a:lnTo>
                    <a:pt x="551" y="419"/>
                  </a:lnTo>
                  <a:lnTo>
                    <a:pt x="551" y="419"/>
                  </a:lnTo>
                  <a:lnTo>
                    <a:pt x="549" y="422"/>
                  </a:lnTo>
                  <a:lnTo>
                    <a:pt x="544" y="424"/>
                  </a:lnTo>
                  <a:lnTo>
                    <a:pt x="546" y="424"/>
                  </a:lnTo>
                  <a:lnTo>
                    <a:pt x="549" y="422"/>
                  </a:lnTo>
                  <a:close/>
                  <a:moveTo>
                    <a:pt x="414" y="464"/>
                  </a:moveTo>
                  <a:lnTo>
                    <a:pt x="416" y="462"/>
                  </a:lnTo>
                  <a:lnTo>
                    <a:pt x="416" y="462"/>
                  </a:lnTo>
                  <a:lnTo>
                    <a:pt x="416" y="462"/>
                  </a:lnTo>
                  <a:lnTo>
                    <a:pt x="414" y="462"/>
                  </a:lnTo>
                  <a:lnTo>
                    <a:pt x="414" y="464"/>
                  </a:lnTo>
                  <a:lnTo>
                    <a:pt x="414" y="467"/>
                  </a:lnTo>
                  <a:lnTo>
                    <a:pt x="414" y="464"/>
                  </a:lnTo>
                  <a:lnTo>
                    <a:pt x="414" y="464"/>
                  </a:lnTo>
                  <a:close/>
                  <a:moveTo>
                    <a:pt x="558" y="415"/>
                  </a:moveTo>
                  <a:lnTo>
                    <a:pt x="563" y="410"/>
                  </a:lnTo>
                  <a:lnTo>
                    <a:pt x="563" y="410"/>
                  </a:lnTo>
                  <a:lnTo>
                    <a:pt x="563" y="410"/>
                  </a:lnTo>
                  <a:lnTo>
                    <a:pt x="560" y="410"/>
                  </a:lnTo>
                  <a:lnTo>
                    <a:pt x="558" y="415"/>
                  </a:lnTo>
                  <a:lnTo>
                    <a:pt x="558" y="415"/>
                  </a:lnTo>
                  <a:lnTo>
                    <a:pt x="558" y="415"/>
                  </a:lnTo>
                  <a:close/>
                  <a:moveTo>
                    <a:pt x="525" y="353"/>
                  </a:moveTo>
                  <a:lnTo>
                    <a:pt x="527" y="353"/>
                  </a:lnTo>
                  <a:lnTo>
                    <a:pt x="527" y="351"/>
                  </a:lnTo>
                  <a:lnTo>
                    <a:pt x="527" y="351"/>
                  </a:lnTo>
                  <a:lnTo>
                    <a:pt x="530" y="351"/>
                  </a:lnTo>
                  <a:lnTo>
                    <a:pt x="530" y="351"/>
                  </a:lnTo>
                  <a:lnTo>
                    <a:pt x="530" y="351"/>
                  </a:lnTo>
                  <a:lnTo>
                    <a:pt x="530" y="351"/>
                  </a:lnTo>
                  <a:lnTo>
                    <a:pt x="532" y="351"/>
                  </a:lnTo>
                  <a:lnTo>
                    <a:pt x="532" y="351"/>
                  </a:lnTo>
                  <a:lnTo>
                    <a:pt x="532" y="351"/>
                  </a:lnTo>
                  <a:lnTo>
                    <a:pt x="532" y="351"/>
                  </a:lnTo>
                  <a:lnTo>
                    <a:pt x="532" y="348"/>
                  </a:lnTo>
                  <a:lnTo>
                    <a:pt x="534" y="348"/>
                  </a:lnTo>
                  <a:lnTo>
                    <a:pt x="534" y="348"/>
                  </a:lnTo>
                  <a:lnTo>
                    <a:pt x="534" y="351"/>
                  </a:lnTo>
                  <a:lnTo>
                    <a:pt x="534" y="351"/>
                  </a:lnTo>
                  <a:lnTo>
                    <a:pt x="534" y="351"/>
                  </a:lnTo>
                  <a:lnTo>
                    <a:pt x="537" y="353"/>
                  </a:lnTo>
                  <a:lnTo>
                    <a:pt x="537" y="353"/>
                  </a:lnTo>
                  <a:lnTo>
                    <a:pt x="539" y="353"/>
                  </a:lnTo>
                  <a:lnTo>
                    <a:pt x="539" y="353"/>
                  </a:lnTo>
                  <a:lnTo>
                    <a:pt x="541" y="351"/>
                  </a:lnTo>
                  <a:lnTo>
                    <a:pt x="541" y="348"/>
                  </a:lnTo>
                  <a:lnTo>
                    <a:pt x="541" y="348"/>
                  </a:lnTo>
                  <a:lnTo>
                    <a:pt x="539" y="348"/>
                  </a:lnTo>
                  <a:lnTo>
                    <a:pt x="539" y="348"/>
                  </a:lnTo>
                  <a:lnTo>
                    <a:pt x="539" y="348"/>
                  </a:lnTo>
                  <a:lnTo>
                    <a:pt x="539" y="351"/>
                  </a:lnTo>
                  <a:lnTo>
                    <a:pt x="539" y="351"/>
                  </a:lnTo>
                  <a:lnTo>
                    <a:pt x="539" y="351"/>
                  </a:lnTo>
                  <a:lnTo>
                    <a:pt x="537" y="348"/>
                  </a:lnTo>
                  <a:lnTo>
                    <a:pt x="537" y="346"/>
                  </a:lnTo>
                  <a:lnTo>
                    <a:pt x="537" y="346"/>
                  </a:lnTo>
                  <a:lnTo>
                    <a:pt x="534" y="346"/>
                  </a:lnTo>
                  <a:lnTo>
                    <a:pt x="534" y="344"/>
                  </a:lnTo>
                  <a:lnTo>
                    <a:pt x="539" y="339"/>
                  </a:lnTo>
                  <a:lnTo>
                    <a:pt x="539" y="339"/>
                  </a:lnTo>
                  <a:lnTo>
                    <a:pt x="541" y="337"/>
                  </a:lnTo>
                  <a:lnTo>
                    <a:pt x="541" y="337"/>
                  </a:lnTo>
                  <a:lnTo>
                    <a:pt x="539" y="337"/>
                  </a:lnTo>
                  <a:lnTo>
                    <a:pt x="537" y="339"/>
                  </a:lnTo>
                  <a:lnTo>
                    <a:pt x="537" y="341"/>
                  </a:lnTo>
                  <a:lnTo>
                    <a:pt x="534" y="344"/>
                  </a:lnTo>
                  <a:lnTo>
                    <a:pt x="532" y="344"/>
                  </a:lnTo>
                  <a:lnTo>
                    <a:pt x="530" y="346"/>
                  </a:lnTo>
                  <a:lnTo>
                    <a:pt x="532" y="346"/>
                  </a:lnTo>
                  <a:lnTo>
                    <a:pt x="530" y="348"/>
                  </a:lnTo>
                  <a:lnTo>
                    <a:pt x="530" y="348"/>
                  </a:lnTo>
                  <a:lnTo>
                    <a:pt x="527" y="348"/>
                  </a:lnTo>
                  <a:lnTo>
                    <a:pt x="527" y="348"/>
                  </a:lnTo>
                  <a:lnTo>
                    <a:pt x="527" y="351"/>
                  </a:lnTo>
                  <a:lnTo>
                    <a:pt x="525" y="351"/>
                  </a:lnTo>
                  <a:lnTo>
                    <a:pt x="525" y="351"/>
                  </a:lnTo>
                  <a:lnTo>
                    <a:pt x="525" y="353"/>
                  </a:lnTo>
                  <a:lnTo>
                    <a:pt x="525" y="353"/>
                  </a:lnTo>
                  <a:close/>
                  <a:moveTo>
                    <a:pt x="530" y="367"/>
                  </a:moveTo>
                  <a:lnTo>
                    <a:pt x="532" y="365"/>
                  </a:lnTo>
                  <a:lnTo>
                    <a:pt x="532" y="363"/>
                  </a:lnTo>
                  <a:lnTo>
                    <a:pt x="532" y="360"/>
                  </a:lnTo>
                  <a:lnTo>
                    <a:pt x="532" y="360"/>
                  </a:lnTo>
                  <a:lnTo>
                    <a:pt x="532" y="363"/>
                  </a:lnTo>
                  <a:lnTo>
                    <a:pt x="530" y="365"/>
                  </a:lnTo>
                  <a:lnTo>
                    <a:pt x="530" y="367"/>
                  </a:lnTo>
                  <a:lnTo>
                    <a:pt x="530" y="367"/>
                  </a:lnTo>
                  <a:lnTo>
                    <a:pt x="527" y="370"/>
                  </a:lnTo>
                  <a:lnTo>
                    <a:pt x="530" y="370"/>
                  </a:lnTo>
                  <a:lnTo>
                    <a:pt x="530" y="367"/>
                  </a:lnTo>
                  <a:close/>
                  <a:moveTo>
                    <a:pt x="534" y="381"/>
                  </a:moveTo>
                  <a:lnTo>
                    <a:pt x="534" y="381"/>
                  </a:lnTo>
                  <a:lnTo>
                    <a:pt x="532" y="381"/>
                  </a:lnTo>
                  <a:lnTo>
                    <a:pt x="532" y="381"/>
                  </a:lnTo>
                  <a:lnTo>
                    <a:pt x="527" y="381"/>
                  </a:lnTo>
                  <a:lnTo>
                    <a:pt x="527" y="384"/>
                  </a:lnTo>
                  <a:lnTo>
                    <a:pt x="534" y="386"/>
                  </a:lnTo>
                  <a:lnTo>
                    <a:pt x="534" y="381"/>
                  </a:lnTo>
                  <a:close/>
                  <a:moveTo>
                    <a:pt x="378" y="490"/>
                  </a:moveTo>
                  <a:lnTo>
                    <a:pt x="378" y="490"/>
                  </a:lnTo>
                  <a:lnTo>
                    <a:pt x="378" y="493"/>
                  </a:lnTo>
                  <a:lnTo>
                    <a:pt x="378" y="493"/>
                  </a:lnTo>
                  <a:lnTo>
                    <a:pt x="378" y="493"/>
                  </a:lnTo>
                  <a:lnTo>
                    <a:pt x="381" y="490"/>
                  </a:lnTo>
                  <a:lnTo>
                    <a:pt x="381" y="490"/>
                  </a:lnTo>
                  <a:lnTo>
                    <a:pt x="381" y="490"/>
                  </a:lnTo>
                  <a:lnTo>
                    <a:pt x="378" y="490"/>
                  </a:lnTo>
                  <a:close/>
                  <a:moveTo>
                    <a:pt x="567" y="457"/>
                  </a:moveTo>
                  <a:lnTo>
                    <a:pt x="567" y="460"/>
                  </a:lnTo>
                  <a:lnTo>
                    <a:pt x="567" y="460"/>
                  </a:lnTo>
                  <a:lnTo>
                    <a:pt x="567" y="457"/>
                  </a:lnTo>
                  <a:lnTo>
                    <a:pt x="570" y="457"/>
                  </a:lnTo>
                  <a:lnTo>
                    <a:pt x="572" y="457"/>
                  </a:lnTo>
                  <a:lnTo>
                    <a:pt x="570" y="457"/>
                  </a:lnTo>
                  <a:lnTo>
                    <a:pt x="570" y="457"/>
                  </a:lnTo>
                  <a:lnTo>
                    <a:pt x="570" y="457"/>
                  </a:lnTo>
                  <a:lnTo>
                    <a:pt x="570" y="455"/>
                  </a:lnTo>
                  <a:lnTo>
                    <a:pt x="570" y="455"/>
                  </a:lnTo>
                  <a:lnTo>
                    <a:pt x="570" y="452"/>
                  </a:lnTo>
                  <a:lnTo>
                    <a:pt x="567" y="452"/>
                  </a:lnTo>
                  <a:lnTo>
                    <a:pt x="567" y="452"/>
                  </a:lnTo>
                  <a:lnTo>
                    <a:pt x="565" y="452"/>
                  </a:lnTo>
                  <a:lnTo>
                    <a:pt x="565" y="455"/>
                  </a:lnTo>
                  <a:lnTo>
                    <a:pt x="565" y="455"/>
                  </a:lnTo>
                  <a:lnTo>
                    <a:pt x="565" y="455"/>
                  </a:lnTo>
                  <a:lnTo>
                    <a:pt x="563" y="455"/>
                  </a:lnTo>
                  <a:lnTo>
                    <a:pt x="560" y="455"/>
                  </a:lnTo>
                  <a:lnTo>
                    <a:pt x="560" y="452"/>
                  </a:lnTo>
                  <a:lnTo>
                    <a:pt x="556" y="452"/>
                  </a:lnTo>
                  <a:lnTo>
                    <a:pt x="556" y="450"/>
                  </a:lnTo>
                  <a:lnTo>
                    <a:pt x="556" y="450"/>
                  </a:lnTo>
                  <a:lnTo>
                    <a:pt x="558" y="450"/>
                  </a:lnTo>
                  <a:lnTo>
                    <a:pt x="558" y="448"/>
                  </a:lnTo>
                  <a:lnTo>
                    <a:pt x="558" y="448"/>
                  </a:lnTo>
                  <a:lnTo>
                    <a:pt x="558" y="448"/>
                  </a:lnTo>
                  <a:lnTo>
                    <a:pt x="558" y="445"/>
                  </a:lnTo>
                  <a:lnTo>
                    <a:pt x="558" y="445"/>
                  </a:lnTo>
                  <a:lnTo>
                    <a:pt x="556" y="443"/>
                  </a:lnTo>
                  <a:lnTo>
                    <a:pt x="556" y="443"/>
                  </a:lnTo>
                  <a:lnTo>
                    <a:pt x="553" y="445"/>
                  </a:lnTo>
                  <a:lnTo>
                    <a:pt x="553" y="443"/>
                  </a:lnTo>
                  <a:lnTo>
                    <a:pt x="553" y="443"/>
                  </a:lnTo>
                  <a:lnTo>
                    <a:pt x="553" y="443"/>
                  </a:lnTo>
                  <a:lnTo>
                    <a:pt x="551" y="441"/>
                  </a:lnTo>
                  <a:lnTo>
                    <a:pt x="551" y="441"/>
                  </a:lnTo>
                  <a:lnTo>
                    <a:pt x="551" y="441"/>
                  </a:lnTo>
                  <a:lnTo>
                    <a:pt x="551" y="441"/>
                  </a:lnTo>
                  <a:lnTo>
                    <a:pt x="551" y="438"/>
                  </a:lnTo>
                  <a:lnTo>
                    <a:pt x="549" y="438"/>
                  </a:lnTo>
                  <a:lnTo>
                    <a:pt x="549" y="438"/>
                  </a:lnTo>
                  <a:lnTo>
                    <a:pt x="549" y="438"/>
                  </a:lnTo>
                  <a:lnTo>
                    <a:pt x="549" y="438"/>
                  </a:lnTo>
                  <a:lnTo>
                    <a:pt x="549" y="438"/>
                  </a:lnTo>
                  <a:lnTo>
                    <a:pt x="549" y="438"/>
                  </a:lnTo>
                  <a:lnTo>
                    <a:pt x="549" y="441"/>
                  </a:lnTo>
                  <a:lnTo>
                    <a:pt x="546" y="441"/>
                  </a:lnTo>
                  <a:lnTo>
                    <a:pt x="544" y="443"/>
                  </a:lnTo>
                  <a:lnTo>
                    <a:pt x="544" y="443"/>
                  </a:lnTo>
                  <a:lnTo>
                    <a:pt x="541" y="441"/>
                  </a:lnTo>
                  <a:lnTo>
                    <a:pt x="541" y="438"/>
                  </a:lnTo>
                  <a:lnTo>
                    <a:pt x="541" y="438"/>
                  </a:lnTo>
                  <a:lnTo>
                    <a:pt x="539" y="438"/>
                  </a:lnTo>
                  <a:lnTo>
                    <a:pt x="539" y="438"/>
                  </a:lnTo>
                  <a:lnTo>
                    <a:pt x="537" y="438"/>
                  </a:lnTo>
                  <a:lnTo>
                    <a:pt x="537" y="438"/>
                  </a:lnTo>
                  <a:lnTo>
                    <a:pt x="534" y="441"/>
                  </a:lnTo>
                  <a:lnTo>
                    <a:pt x="534" y="441"/>
                  </a:lnTo>
                  <a:lnTo>
                    <a:pt x="532" y="441"/>
                  </a:lnTo>
                  <a:lnTo>
                    <a:pt x="530" y="438"/>
                  </a:lnTo>
                  <a:lnTo>
                    <a:pt x="530" y="438"/>
                  </a:lnTo>
                  <a:lnTo>
                    <a:pt x="530" y="438"/>
                  </a:lnTo>
                  <a:lnTo>
                    <a:pt x="530" y="438"/>
                  </a:lnTo>
                  <a:lnTo>
                    <a:pt x="530" y="436"/>
                  </a:lnTo>
                  <a:lnTo>
                    <a:pt x="530" y="436"/>
                  </a:lnTo>
                  <a:lnTo>
                    <a:pt x="532" y="436"/>
                  </a:lnTo>
                  <a:lnTo>
                    <a:pt x="532" y="436"/>
                  </a:lnTo>
                  <a:lnTo>
                    <a:pt x="534" y="436"/>
                  </a:lnTo>
                  <a:lnTo>
                    <a:pt x="534" y="434"/>
                  </a:lnTo>
                  <a:lnTo>
                    <a:pt x="532" y="434"/>
                  </a:lnTo>
                  <a:lnTo>
                    <a:pt x="530" y="434"/>
                  </a:lnTo>
                  <a:lnTo>
                    <a:pt x="530" y="434"/>
                  </a:lnTo>
                  <a:lnTo>
                    <a:pt x="530" y="436"/>
                  </a:lnTo>
                  <a:lnTo>
                    <a:pt x="527" y="436"/>
                  </a:lnTo>
                  <a:lnTo>
                    <a:pt x="527" y="436"/>
                  </a:lnTo>
                  <a:lnTo>
                    <a:pt x="527" y="436"/>
                  </a:lnTo>
                  <a:lnTo>
                    <a:pt x="525" y="436"/>
                  </a:lnTo>
                  <a:lnTo>
                    <a:pt x="525" y="436"/>
                  </a:lnTo>
                  <a:lnTo>
                    <a:pt x="523" y="434"/>
                  </a:lnTo>
                  <a:lnTo>
                    <a:pt x="520" y="434"/>
                  </a:lnTo>
                  <a:lnTo>
                    <a:pt x="513" y="436"/>
                  </a:lnTo>
                  <a:lnTo>
                    <a:pt x="513" y="436"/>
                  </a:lnTo>
                  <a:lnTo>
                    <a:pt x="511" y="436"/>
                  </a:lnTo>
                  <a:lnTo>
                    <a:pt x="511" y="434"/>
                  </a:lnTo>
                  <a:lnTo>
                    <a:pt x="511" y="434"/>
                  </a:lnTo>
                  <a:lnTo>
                    <a:pt x="513" y="434"/>
                  </a:lnTo>
                  <a:lnTo>
                    <a:pt x="513" y="434"/>
                  </a:lnTo>
                  <a:lnTo>
                    <a:pt x="513" y="431"/>
                  </a:lnTo>
                  <a:lnTo>
                    <a:pt x="511" y="431"/>
                  </a:lnTo>
                  <a:lnTo>
                    <a:pt x="511" y="431"/>
                  </a:lnTo>
                  <a:lnTo>
                    <a:pt x="511" y="429"/>
                  </a:lnTo>
                  <a:lnTo>
                    <a:pt x="513" y="426"/>
                  </a:lnTo>
                  <a:lnTo>
                    <a:pt x="513" y="426"/>
                  </a:lnTo>
                  <a:lnTo>
                    <a:pt x="511" y="426"/>
                  </a:lnTo>
                  <a:lnTo>
                    <a:pt x="506" y="424"/>
                  </a:lnTo>
                  <a:lnTo>
                    <a:pt x="506" y="424"/>
                  </a:lnTo>
                  <a:lnTo>
                    <a:pt x="506" y="424"/>
                  </a:lnTo>
                  <a:lnTo>
                    <a:pt x="506" y="424"/>
                  </a:lnTo>
                  <a:lnTo>
                    <a:pt x="506" y="424"/>
                  </a:lnTo>
                  <a:lnTo>
                    <a:pt x="504" y="424"/>
                  </a:lnTo>
                  <a:lnTo>
                    <a:pt x="501" y="424"/>
                  </a:lnTo>
                  <a:lnTo>
                    <a:pt x="499" y="422"/>
                  </a:lnTo>
                  <a:lnTo>
                    <a:pt x="496" y="422"/>
                  </a:lnTo>
                  <a:lnTo>
                    <a:pt x="494" y="422"/>
                  </a:lnTo>
                  <a:lnTo>
                    <a:pt x="494" y="419"/>
                  </a:lnTo>
                  <a:lnTo>
                    <a:pt x="494" y="417"/>
                  </a:lnTo>
                  <a:lnTo>
                    <a:pt x="492" y="415"/>
                  </a:lnTo>
                  <a:lnTo>
                    <a:pt x="489" y="412"/>
                  </a:lnTo>
                  <a:lnTo>
                    <a:pt x="489" y="410"/>
                  </a:lnTo>
                  <a:lnTo>
                    <a:pt x="489" y="410"/>
                  </a:lnTo>
                  <a:lnTo>
                    <a:pt x="489" y="410"/>
                  </a:lnTo>
                  <a:lnTo>
                    <a:pt x="489" y="410"/>
                  </a:lnTo>
                  <a:lnTo>
                    <a:pt x="487" y="410"/>
                  </a:lnTo>
                  <a:lnTo>
                    <a:pt x="485" y="408"/>
                  </a:lnTo>
                  <a:lnTo>
                    <a:pt x="489" y="408"/>
                  </a:lnTo>
                  <a:lnTo>
                    <a:pt x="499" y="410"/>
                  </a:lnTo>
                  <a:lnTo>
                    <a:pt x="499" y="408"/>
                  </a:lnTo>
                  <a:lnTo>
                    <a:pt x="496" y="405"/>
                  </a:lnTo>
                  <a:lnTo>
                    <a:pt x="496" y="405"/>
                  </a:lnTo>
                  <a:lnTo>
                    <a:pt x="496" y="405"/>
                  </a:lnTo>
                  <a:lnTo>
                    <a:pt x="496" y="405"/>
                  </a:lnTo>
                  <a:lnTo>
                    <a:pt x="494" y="403"/>
                  </a:lnTo>
                  <a:lnTo>
                    <a:pt x="494" y="403"/>
                  </a:lnTo>
                  <a:lnTo>
                    <a:pt x="496" y="403"/>
                  </a:lnTo>
                  <a:lnTo>
                    <a:pt x="494" y="400"/>
                  </a:lnTo>
                  <a:lnTo>
                    <a:pt x="492" y="400"/>
                  </a:lnTo>
                  <a:lnTo>
                    <a:pt x="489" y="398"/>
                  </a:lnTo>
                  <a:lnTo>
                    <a:pt x="494" y="400"/>
                  </a:lnTo>
                  <a:lnTo>
                    <a:pt x="499" y="403"/>
                  </a:lnTo>
                  <a:lnTo>
                    <a:pt x="501" y="403"/>
                  </a:lnTo>
                  <a:lnTo>
                    <a:pt x="506" y="403"/>
                  </a:lnTo>
                  <a:lnTo>
                    <a:pt x="508" y="403"/>
                  </a:lnTo>
                  <a:lnTo>
                    <a:pt x="511" y="403"/>
                  </a:lnTo>
                  <a:lnTo>
                    <a:pt x="511" y="405"/>
                  </a:lnTo>
                  <a:lnTo>
                    <a:pt x="513" y="405"/>
                  </a:lnTo>
                  <a:lnTo>
                    <a:pt x="515" y="405"/>
                  </a:lnTo>
                  <a:lnTo>
                    <a:pt x="515" y="405"/>
                  </a:lnTo>
                  <a:lnTo>
                    <a:pt x="511" y="403"/>
                  </a:lnTo>
                  <a:lnTo>
                    <a:pt x="508" y="400"/>
                  </a:lnTo>
                  <a:lnTo>
                    <a:pt x="508" y="400"/>
                  </a:lnTo>
                  <a:lnTo>
                    <a:pt x="511" y="400"/>
                  </a:lnTo>
                  <a:lnTo>
                    <a:pt x="511" y="400"/>
                  </a:lnTo>
                  <a:lnTo>
                    <a:pt x="511" y="400"/>
                  </a:lnTo>
                  <a:lnTo>
                    <a:pt x="511" y="400"/>
                  </a:lnTo>
                  <a:lnTo>
                    <a:pt x="508" y="400"/>
                  </a:lnTo>
                  <a:lnTo>
                    <a:pt x="506" y="400"/>
                  </a:lnTo>
                  <a:lnTo>
                    <a:pt x="504" y="400"/>
                  </a:lnTo>
                  <a:lnTo>
                    <a:pt x="501" y="398"/>
                  </a:lnTo>
                  <a:lnTo>
                    <a:pt x="501" y="396"/>
                  </a:lnTo>
                  <a:lnTo>
                    <a:pt x="501" y="393"/>
                  </a:lnTo>
                  <a:lnTo>
                    <a:pt x="501" y="393"/>
                  </a:lnTo>
                  <a:lnTo>
                    <a:pt x="504" y="391"/>
                  </a:lnTo>
                  <a:lnTo>
                    <a:pt x="506" y="391"/>
                  </a:lnTo>
                  <a:lnTo>
                    <a:pt x="506" y="391"/>
                  </a:lnTo>
                  <a:lnTo>
                    <a:pt x="508" y="391"/>
                  </a:lnTo>
                  <a:lnTo>
                    <a:pt x="508" y="391"/>
                  </a:lnTo>
                  <a:lnTo>
                    <a:pt x="508" y="389"/>
                  </a:lnTo>
                  <a:lnTo>
                    <a:pt x="511" y="386"/>
                  </a:lnTo>
                  <a:lnTo>
                    <a:pt x="513" y="384"/>
                  </a:lnTo>
                  <a:lnTo>
                    <a:pt x="513" y="384"/>
                  </a:lnTo>
                  <a:lnTo>
                    <a:pt x="513" y="381"/>
                  </a:lnTo>
                  <a:lnTo>
                    <a:pt x="513" y="381"/>
                  </a:lnTo>
                  <a:lnTo>
                    <a:pt x="515" y="381"/>
                  </a:lnTo>
                  <a:lnTo>
                    <a:pt x="515" y="381"/>
                  </a:lnTo>
                  <a:lnTo>
                    <a:pt x="518" y="384"/>
                  </a:lnTo>
                  <a:lnTo>
                    <a:pt x="518" y="384"/>
                  </a:lnTo>
                  <a:lnTo>
                    <a:pt x="520" y="386"/>
                  </a:lnTo>
                  <a:lnTo>
                    <a:pt x="520" y="386"/>
                  </a:lnTo>
                  <a:lnTo>
                    <a:pt x="520" y="386"/>
                  </a:lnTo>
                  <a:lnTo>
                    <a:pt x="520" y="389"/>
                  </a:lnTo>
                  <a:lnTo>
                    <a:pt x="520" y="389"/>
                  </a:lnTo>
                  <a:lnTo>
                    <a:pt x="523" y="389"/>
                  </a:lnTo>
                  <a:lnTo>
                    <a:pt x="523" y="386"/>
                  </a:lnTo>
                  <a:lnTo>
                    <a:pt x="523" y="384"/>
                  </a:lnTo>
                  <a:lnTo>
                    <a:pt x="525" y="384"/>
                  </a:lnTo>
                  <a:lnTo>
                    <a:pt x="527" y="384"/>
                  </a:lnTo>
                  <a:lnTo>
                    <a:pt x="527" y="384"/>
                  </a:lnTo>
                  <a:lnTo>
                    <a:pt x="525" y="384"/>
                  </a:lnTo>
                  <a:lnTo>
                    <a:pt x="525" y="384"/>
                  </a:lnTo>
                  <a:lnTo>
                    <a:pt x="525" y="381"/>
                  </a:lnTo>
                  <a:lnTo>
                    <a:pt x="523" y="379"/>
                  </a:lnTo>
                  <a:lnTo>
                    <a:pt x="525" y="379"/>
                  </a:lnTo>
                  <a:lnTo>
                    <a:pt x="525" y="379"/>
                  </a:lnTo>
                  <a:lnTo>
                    <a:pt x="525" y="377"/>
                  </a:lnTo>
                  <a:lnTo>
                    <a:pt x="527" y="377"/>
                  </a:lnTo>
                  <a:lnTo>
                    <a:pt x="527" y="377"/>
                  </a:lnTo>
                  <a:lnTo>
                    <a:pt x="527" y="377"/>
                  </a:lnTo>
                  <a:lnTo>
                    <a:pt x="525" y="377"/>
                  </a:lnTo>
                  <a:lnTo>
                    <a:pt x="525" y="374"/>
                  </a:lnTo>
                  <a:lnTo>
                    <a:pt x="525" y="374"/>
                  </a:lnTo>
                  <a:lnTo>
                    <a:pt x="527" y="374"/>
                  </a:lnTo>
                  <a:lnTo>
                    <a:pt x="525" y="372"/>
                  </a:lnTo>
                  <a:lnTo>
                    <a:pt x="525" y="372"/>
                  </a:lnTo>
                  <a:lnTo>
                    <a:pt x="523" y="372"/>
                  </a:lnTo>
                  <a:lnTo>
                    <a:pt x="523" y="374"/>
                  </a:lnTo>
                  <a:lnTo>
                    <a:pt x="520" y="374"/>
                  </a:lnTo>
                  <a:lnTo>
                    <a:pt x="520" y="374"/>
                  </a:lnTo>
                  <a:lnTo>
                    <a:pt x="523" y="372"/>
                  </a:lnTo>
                  <a:lnTo>
                    <a:pt x="525" y="370"/>
                  </a:lnTo>
                  <a:lnTo>
                    <a:pt x="523" y="370"/>
                  </a:lnTo>
                  <a:lnTo>
                    <a:pt x="523" y="370"/>
                  </a:lnTo>
                  <a:lnTo>
                    <a:pt x="520" y="370"/>
                  </a:lnTo>
                  <a:lnTo>
                    <a:pt x="520" y="370"/>
                  </a:lnTo>
                  <a:lnTo>
                    <a:pt x="520" y="372"/>
                  </a:lnTo>
                  <a:lnTo>
                    <a:pt x="518" y="372"/>
                  </a:lnTo>
                  <a:lnTo>
                    <a:pt x="518" y="372"/>
                  </a:lnTo>
                  <a:lnTo>
                    <a:pt x="518" y="372"/>
                  </a:lnTo>
                  <a:lnTo>
                    <a:pt x="518" y="372"/>
                  </a:lnTo>
                  <a:lnTo>
                    <a:pt x="518" y="370"/>
                  </a:lnTo>
                  <a:lnTo>
                    <a:pt x="515" y="370"/>
                  </a:lnTo>
                  <a:lnTo>
                    <a:pt x="515" y="367"/>
                  </a:lnTo>
                  <a:lnTo>
                    <a:pt x="518" y="365"/>
                  </a:lnTo>
                  <a:lnTo>
                    <a:pt x="520" y="367"/>
                  </a:lnTo>
                  <a:lnTo>
                    <a:pt x="523" y="367"/>
                  </a:lnTo>
                  <a:lnTo>
                    <a:pt x="523" y="365"/>
                  </a:lnTo>
                  <a:lnTo>
                    <a:pt x="520" y="363"/>
                  </a:lnTo>
                  <a:lnTo>
                    <a:pt x="520" y="363"/>
                  </a:lnTo>
                  <a:lnTo>
                    <a:pt x="515" y="363"/>
                  </a:lnTo>
                  <a:lnTo>
                    <a:pt x="515" y="363"/>
                  </a:lnTo>
                  <a:lnTo>
                    <a:pt x="513" y="363"/>
                  </a:lnTo>
                  <a:lnTo>
                    <a:pt x="513" y="363"/>
                  </a:lnTo>
                  <a:lnTo>
                    <a:pt x="515" y="363"/>
                  </a:lnTo>
                  <a:lnTo>
                    <a:pt x="515" y="360"/>
                  </a:lnTo>
                  <a:lnTo>
                    <a:pt x="515" y="360"/>
                  </a:lnTo>
                  <a:lnTo>
                    <a:pt x="515" y="360"/>
                  </a:lnTo>
                  <a:lnTo>
                    <a:pt x="515" y="358"/>
                  </a:lnTo>
                  <a:lnTo>
                    <a:pt x="515" y="358"/>
                  </a:lnTo>
                  <a:lnTo>
                    <a:pt x="515" y="355"/>
                  </a:lnTo>
                  <a:lnTo>
                    <a:pt x="520" y="355"/>
                  </a:lnTo>
                  <a:lnTo>
                    <a:pt x="520" y="355"/>
                  </a:lnTo>
                  <a:lnTo>
                    <a:pt x="523" y="353"/>
                  </a:lnTo>
                  <a:lnTo>
                    <a:pt x="523" y="353"/>
                  </a:lnTo>
                  <a:lnTo>
                    <a:pt x="523" y="353"/>
                  </a:lnTo>
                  <a:lnTo>
                    <a:pt x="520" y="353"/>
                  </a:lnTo>
                  <a:lnTo>
                    <a:pt x="520" y="353"/>
                  </a:lnTo>
                  <a:lnTo>
                    <a:pt x="518" y="353"/>
                  </a:lnTo>
                  <a:lnTo>
                    <a:pt x="515" y="355"/>
                  </a:lnTo>
                  <a:lnTo>
                    <a:pt x="515" y="355"/>
                  </a:lnTo>
                  <a:lnTo>
                    <a:pt x="515" y="355"/>
                  </a:lnTo>
                  <a:lnTo>
                    <a:pt x="515" y="355"/>
                  </a:lnTo>
                  <a:lnTo>
                    <a:pt x="515" y="355"/>
                  </a:lnTo>
                  <a:lnTo>
                    <a:pt x="515" y="353"/>
                  </a:lnTo>
                  <a:lnTo>
                    <a:pt x="515" y="353"/>
                  </a:lnTo>
                  <a:lnTo>
                    <a:pt x="515" y="353"/>
                  </a:lnTo>
                  <a:lnTo>
                    <a:pt x="515" y="353"/>
                  </a:lnTo>
                  <a:lnTo>
                    <a:pt x="515" y="353"/>
                  </a:lnTo>
                  <a:lnTo>
                    <a:pt x="513" y="351"/>
                  </a:lnTo>
                  <a:lnTo>
                    <a:pt x="511" y="351"/>
                  </a:lnTo>
                  <a:lnTo>
                    <a:pt x="511" y="351"/>
                  </a:lnTo>
                  <a:lnTo>
                    <a:pt x="511" y="351"/>
                  </a:lnTo>
                  <a:lnTo>
                    <a:pt x="508" y="351"/>
                  </a:lnTo>
                  <a:lnTo>
                    <a:pt x="508" y="351"/>
                  </a:lnTo>
                  <a:lnTo>
                    <a:pt x="508" y="353"/>
                  </a:lnTo>
                  <a:lnTo>
                    <a:pt x="508" y="353"/>
                  </a:lnTo>
                  <a:lnTo>
                    <a:pt x="508" y="355"/>
                  </a:lnTo>
                  <a:lnTo>
                    <a:pt x="508" y="355"/>
                  </a:lnTo>
                  <a:lnTo>
                    <a:pt x="508" y="358"/>
                  </a:lnTo>
                  <a:lnTo>
                    <a:pt x="506" y="358"/>
                  </a:lnTo>
                  <a:lnTo>
                    <a:pt x="506" y="358"/>
                  </a:lnTo>
                  <a:lnTo>
                    <a:pt x="504" y="360"/>
                  </a:lnTo>
                  <a:lnTo>
                    <a:pt x="504" y="360"/>
                  </a:lnTo>
                  <a:lnTo>
                    <a:pt x="501" y="360"/>
                  </a:lnTo>
                  <a:lnTo>
                    <a:pt x="501" y="363"/>
                  </a:lnTo>
                  <a:lnTo>
                    <a:pt x="501" y="367"/>
                  </a:lnTo>
                  <a:lnTo>
                    <a:pt x="501" y="370"/>
                  </a:lnTo>
                  <a:lnTo>
                    <a:pt x="501" y="372"/>
                  </a:lnTo>
                  <a:lnTo>
                    <a:pt x="499" y="374"/>
                  </a:lnTo>
                  <a:lnTo>
                    <a:pt x="496" y="377"/>
                  </a:lnTo>
                  <a:lnTo>
                    <a:pt x="494" y="377"/>
                  </a:lnTo>
                  <a:lnTo>
                    <a:pt x="492" y="377"/>
                  </a:lnTo>
                  <a:lnTo>
                    <a:pt x="489" y="377"/>
                  </a:lnTo>
                  <a:lnTo>
                    <a:pt x="487" y="374"/>
                  </a:lnTo>
                  <a:lnTo>
                    <a:pt x="485" y="372"/>
                  </a:lnTo>
                  <a:lnTo>
                    <a:pt x="485" y="372"/>
                  </a:lnTo>
                  <a:lnTo>
                    <a:pt x="487" y="370"/>
                  </a:lnTo>
                  <a:lnTo>
                    <a:pt x="487" y="367"/>
                  </a:lnTo>
                  <a:lnTo>
                    <a:pt x="485" y="367"/>
                  </a:lnTo>
                  <a:lnTo>
                    <a:pt x="482" y="370"/>
                  </a:lnTo>
                  <a:lnTo>
                    <a:pt x="480" y="370"/>
                  </a:lnTo>
                  <a:lnTo>
                    <a:pt x="478" y="370"/>
                  </a:lnTo>
                  <a:lnTo>
                    <a:pt x="475" y="370"/>
                  </a:lnTo>
                  <a:lnTo>
                    <a:pt x="475" y="370"/>
                  </a:lnTo>
                  <a:lnTo>
                    <a:pt x="473" y="367"/>
                  </a:lnTo>
                  <a:lnTo>
                    <a:pt x="473" y="365"/>
                  </a:lnTo>
                  <a:lnTo>
                    <a:pt x="473" y="363"/>
                  </a:lnTo>
                  <a:lnTo>
                    <a:pt x="473" y="360"/>
                  </a:lnTo>
                  <a:lnTo>
                    <a:pt x="473" y="358"/>
                  </a:lnTo>
                  <a:lnTo>
                    <a:pt x="475" y="358"/>
                  </a:lnTo>
                  <a:lnTo>
                    <a:pt x="478" y="358"/>
                  </a:lnTo>
                  <a:lnTo>
                    <a:pt x="482" y="358"/>
                  </a:lnTo>
                  <a:lnTo>
                    <a:pt x="485" y="360"/>
                  </a:lnTo>
                  <a:lnTo>
                    <a:pt x="485" y="358"/>
                  </a:lnTo>
                  <a:lnTo>
                    <a:pt x="485" y="358"/>
                  </a:lnTo>
                  <a:lnTo>
                    <a:pt x="485" y="355"/>
                  </a:lnTo>
                  <a:lnTo>
                    <a:pt x="485" y="355"/>
                  </a:lnTo>
                  <a:lnTo>
                    <a:pt x="485" y="353"/>
                  </a:lnTo>
                  <a:lnTo>
                    <a:pt x="487" y="353"/>
                  </a:lnTo>
                  <a:lnTo>
                    <a:pt x="489" y="351"/>
                  </a:lnTo>
                  <a:lnTo>
                    <a:pt x="489" y="348"/>
                  </a:lnTo>
                  <a:lnTo>
                    <a:pt x="489" y="346"/>
                  </a:lnTo>
                  <a:lnTo>
                    <a:pt x="492" y="344"/>
                  </a:lnTo>
                  <a:lnTo>
                    <a:pt x="489" y="344"/>
                  </a:lnTo>
                  <a:lnTo>
                    <a:pt x="489" y="341"/>
                  </a:lnTo>
                  <a:lnTo>
                    <a:pt x="487" y="341"/>
                  </a:lnTo>
                  <a:lnTo>
                    <a:pt x="485" y="344"/>
                  </a:lnTo>
                  <a:lnTo>
                    <a:pt x="485" y="344"/>
                  </a:lnTo>
                  <a:lnTo>
                    <a:pt x="485" y="344"/>
                  </a:lnTo>
                  <a:lnTo>
                    <a:pt x="485" y="344"/>
                  </a:lnTo>
                  <a:lnTo>
                    <a:pt x="485" y="344"/>
                  </a:lnTo>
                  <a:lnTo>
                    <a:pt x="485" y="344"/>
                  </a:lnTo>
                  <a:lnTo>
                    <a:pt x="487" y="344"/>
                  </a:lnTo>
                  <a:lnTo>
                    <a:pt x="487" y="344"/>
                  </a:lnTo>
                  <a:lnTo>
                    <a:pt x="487" y="344"/>
                  </a:lnTo>
                  <a:lnTo>
                    <a:pt x="487" y="346"/>
                  </a:lnTo>
                  <a:lnTo>
                    <a:pt x="487" y="346"/>
                  </a:lnTo>
                  <a:lnTo>
                    <a:pt x="485" y="346"/>
                  </a:lnTo>
                  <a:lnTo>
                    <a:pt x="485" y="346"/>
                  </a:lnTo>
                  <a:lnTo>
                    <a:pt x="482" y="346"/>
                  </a:lnTo>
                  <a:lnTo>
                    <a:pt x="482" y="346"/>
                  </a:lnTo>
                  <a:lnTo>
                    <a:pt x="482" y="348"/>
                  </a:lnTo>
                  <a:lnTo>
                    <a:pt x="480" y="351"/>
                  </a:lnTo>
                  <a:lnTo>
                    <a:pt x="480" y="351"/>
                  </a:lnTo>
                  <a:lnTo>
                    <a:pt x="480" y="348"/>
                  </a:lnTo>
                  <a:lnTo>
                    <a:pt x="480" y="348"/>
                  </a:lnTo>
                  <a:lnTo>
                    <a:pt x="480" y="348"/>
                  </a:lnTo>
                  <a:lnTo>
                    <a:pt x="480" y="348"/>
                  </a:lnTo>
                  <a:lnTo>
                    <a:pt x="480" y="344"/>
                  </a:lnTo>
                  <a:lnTo>
                    <a:pt x="482" y="344"/>
                  </a:lnTo>
                  <a:lnTo>
                    <a:pt x="480" y="341"/>
                  </a:lnTo>
                  <a:lnTo>
                    <a:pt x="480" y="341"/>
                  </a:lnTo>
                  <a:lnTo>
                    <a:pt x="480" y="344"/>
                  </a:lnTo>
                  <a:lnTo>
                    <a:pt x="480" y="344"/>
                  </a:lnTo>
                  <a:lnTo>
                    <a:pt x="478" y="346"/>
                  </a:lnTo>
                  <a:lnTo>
                    <a:pt x="478" y="348"/>
                  </a:lnTo>
                  <a:lnTo>
                    <a:pt x="475" y="351"/>
                  </a:lnTo>
                  <a:lnTo>
                    <a:pt x="475" y="351"/>
                  </a:lnTo>
                  <a:lnTo>
                    <a:pt x="475" y="351"/>
                  </a:lnTo>
                  <a:lnTo>
                    <a:pt x="473" y="351"/>
                  </a:lnTo>
                  <a:lnTo>
                    <a:pt x="473" y="351"/>
                  </a:lnTo>
                  <a:lnTo>
                    <a:pt x="470" y="348"/>
                  </a:lnTo>
                  <a:lnTo>
                    <a:pt x="470" y="348"/>
                  </a:lnTo>
                  <a:lnTo>
                    <a:pt x="468" y="346"/>
                  </a:lnTo>
                  <a:lnTo>
                    <a:pt x="468" y="346"/>
                  </a:lnTo>
                  <a:lnTo>
                    <a:pt x="466" y="346"/>
                  </a:lnTo>
                  <a:lnTo>
                    <a:pt x="463" y="348"/>
                  </a:lnTo>
                  <a:lnTo>
                    <a:pt x="461" y="353"/>
                  </a:lnTo>
                  <a:lnTo>
                    <a:pt x="454" y="358"/>
                  </a:lnTo>
                  <a:lnTo>
                    <a:pt x="452" y="360"/>
                  </a:lnTo>
                  <a:lnTo>
                    <a:pt x="449" y="360"/>
                  </a:lnTo>
                  <a:lnTo>
                    <a:pt x="442" y="363"/>
                  </a:lnTo>
                  <a:lnTo>
                    <a:pt x="440" y="365"/>
                  </a:lnTo>
                  <a:lnTo>
                    <a:pt x="437" y="365"/>
                  </a:lnTo>
                  <a:lnTo>
                    <a:pt x="430" y="363"/>
                  </a:lnTo>
                  <a:lnTo>
                    <a:pt x="426" y="360"/>
                  </a:lnTo>
                  <a:lnTo>
                    <a:pt x="418" y="360"/>
                  </a:lnTo>
                  <a:lnTo>
                    <a:pt x="414" y="360"/>
                  </a:lnTo>
                  <a:lnTo>
                    <a:pt x="409" y="355"/>
                  </a:lnTo>
                  <a:lnTo>
                    <a:pt x="407" y="351"/>
                  </a:lnTo>
                  <a:lnTo>
                    <a:pt x="407" y="346"/>
                  </a:lnTo>
                  <a:lnTo>
                    <a:pt x="409" y="341"/>
                  </a:lnTo>
                  <a:lnTo>
                    <a:pt x="416" y="334"/>
                  </a:lnTo>
                  <a:lnTo>
                    <a:pt x="418" y="329"/>
                  </a:lnTo>
                  <a:lnTo>
                    <a:pt x="421" y="325"/>
                  </a:lnTo>
                  <a:lnTo>
                    <a:pt x="423" y="322"/>
                  </a:lnTo>
                  <a:lnTo>
                    <a:pt x="426" y="320"/>
                  </a:lnTo>
                  <a:lnTo>
                    <a:pt x="430" y="318"/>
                  </a:lnTo>
                  <a:lnTo>
                    <a:pt x="435" y="320"/>
                  </a:lnTo>
                  <a:lnTo>
                    <a:pt x="440" y="320"/>
                  </a:lnTo>
                  <a:lnTo>
                    <a:pt x="444" y="322"/>
                  </a:lnTo>
                  <a:lnTo>
                    <a:pt x="449" y="325"/>
                  </a:lnTo>
                  <a:lnTo>
                    <a:pt x="452" y="325"/>
                  </a:lnTo>
                  <a:lnTo>
                    <a:pt x="452" y="327"/>
                  </a:lnTo>
                  <a:lnTo>
                    <a:pt x="454" y="332"/>
                  </a:lnTo>
                  <a:lnTo>
                    <a:pt x="454" y="332"/>
                  </a:lnTo>
                  <a:lnTo>
                    <a:pt x="459" y="332"/>
                  </a:lnTo>
                  <a:lnTo>
                    <a:pt x="461" y="332"/>
                  </a:lnTo>
                  <a:lnTo>
                    <a:pt x="463" y="332"/>
                  </a:lnTo>
                  <a:lnTo>
                    <a:pt x="463" y="332"/>
                  </a:lnTo>
                  <a:lnTo>
                    <a:pt x="466" y="332"/>
                  </a:lnTo>
                  <a:lnTo>
                    <a:pt x="470" y="334"/>
                  </a:lnTo>
                  <a:lnTo>
                    <a:pt x="473" y="334"/>
                  </a:lnTo>
                  <a:lnTo>
                    <a:pt x="478" y="334"/>
                  </a:lnTo>
                  <a:lnTo>
                    <a:pt x="478" y="334"/>
                  </a:lnTo>
                  <a:lnTo>
                    <a:pt x="480" y="337"/>
                  </a:lnTo>
                  <a:lnTo>
                    <a:pt x="480" y="337"/>
                  </a:lnTo>
                  <a:lnTo>
                    <a:pt x="480" y="337"/>
                  </a:lnTo>
                  <a:lnTo>
                    <a:pt x="480" y="339"/>
                  </a:lnTo>
                  <a:lnTo>
                    <a:pt x="480" y="339"/>
                  </a:lnTo>
                  <a:lnTo>
                    <a:pt x="480" y="339"/>
                  </a:lnTo>
                  <a:lnTo>
                    <a:pt x="482" y="341"/>
                  </a:lnTo>
                  <a:lnTo>
                    <a:pt x="485" y="341"/>
                  </a:lnTo>
                  <a:lnTo>
                    <a:pt x="485" y="339"/>
                  </a:lnTo>
                  <a:lnTo>
                    <a:pt x="487" y="339"/>
                  </a:lnTo>
                  <a:lnTo>
                    <a:pt x="492" y="341"/>
                  </a:lnTo>
                  <a:lnTo>
                    <a:pt x="492" y="339"/>
                  </a:lnTo>
                  <a:lnTo>
                    <a:pt x="494" y="339"/>
                  </a:lnTo>
                  <a:lnTo>
                    <a:pt x="496" y="339"/>
                  </a:lnTo>
                  <a:lnTo>
                    <a:pt x="496" y="339"/>
                  </a:lnTo>
                  <a:lnTo>
                    <a:pt x="496" y="341"/>
                  </a:lnTo>
                  <a:lnTo>
                    <a:pt x="496" y="341"/>
                  </a:lnTo>
                  <a:lnTo>
                    <a:pt x="494" y="341"/>
                  </a:lnTo>
                  <a:lnTo>
                    <a:pt x="496" y="341"/>
                  </a:lnTo>
                  <a:lnTo>
                    <a:pt x="499" y="341"/>
                  </a:lnTo>
                  <a:lnTo>
                    <a:pt x="501" y="339"/>
                  </a:lnTo>
                  <a:lnTo>
                    <a:pt x="504" y="337"/>
                  </a:lnTo>
                  <a:lnTo>
                    <a:pt x="504" y="337"/>
                  </a:lnTo>
                  <a:lnTo>
                    <a:pt x="501" y="337"/>
                  </a:lnTo>
                  <a:lnTo>
                    <a:pt x="499" y="337"/>
                  </a:lnTo>
                  <a:lnTo>
                    <a:pt x="499" y="337"/>
                  </a:lnTo>
                  <a:lnTo>
                    <a:pt x="496" y="334"/>
                  </a:lnTo>
                  <a:lnTo>
                    <a:pt x="492" y="327"/>
                  </a:lnTo>
                  <a:lnTo>
                    <a:pt x="489" y="325"/>
                  </a:lnTo>
                  <a:lnTo>
                    <a:pt x="489" y="320"/>
                  </a:lnTo>
                  <a:lnTo>
                    <a:pt x="489" y="318"/>
                  </a:lnTo>
                  <a:lnTo>
                    <a:pt x="485" y="313"/>
                  </a:lnTo>
                  <a:lnTo>
                    <a:pt x="485" y="310"/>
                  </a:lnTo>
                  <a:lnTo>
                    <a:pt x="485" y="310"/>
                  </a:lnTo>
                  <a:lnTo>
                    <a:pt x="485" y="308"/>
                  </a:lnTo>
                  <a:lnTo>
                    <a:pt x="485" y="306"/>
                  </a:lnTo>
                  <a:lnTo>
                    <a:pt x="485" y="306"/>
                  </a:lnTo>
                  <a:lnTo>
                    <a:pt x="482" y="303"/>
                  </a:lnTo>
                  <a:lnTo>
                    <a:pt x="478" y="301"/>
                  </a:lnTo>
                  <a:lnTo>
                    <a:pt x="478" y="296"/>
                  </a:lnTo>
                  <a:lnTo>
                    <a:pt x="475" y="296"/>
                  </a:lnTo>
                  <a:lnTo>
                    <a:pt x="470" y="294"/>
                  </a:lnTo>
                  <a:lnTo>
                    <a:pt x="470" y="294"/>
                  </a:lnTo>
                  <a:lnTo>
                    <a:pt x="466" y="287"/>
                  </a:lnTo>
                  <a:lnTo>
                    <a:pt x="468" y="284"/>
                  </a:lnTo>
                  <a:lnTo>
                    <a:pt x="466" y="282"/>
                  </a:lnTo>
                  <a:lnTo>
                    <a:pt x="466" y="282"/>
                  </a:lnTo>
                  <a:lnTo>
                    <a:pt x="463" y="280"/>
                  </a:lnTo>
                  <a:lnTo>
                    <a:pt x="463" y="277"/>
                  </a:lnTo>
                  <a:lnTo>
                    <a:pt x="463" y="275"/>
                  </a:lnTo>
                  <a:lnTo>
                    <a:pt x="466" y="270"/>
                  </a:lnTo>
                  <a:lnTo>
                    <a:pt x="466" y="268"/>
                  </a:lnTo>
                  <a:lnTo>
                    <a:pt x="466" y="266"/>
                  </a:lnTo>
                  <a:lnTo>
                    <a:pt x="468" y="261"/>
                  </a:lnTo>
                  <a:lnTo>
                    <a:pt x="468" y="254"/>
                  </a:lnTo>
                  <a:lnTo>
                    <a:pt x="470" y="249"/>
                  </a:lnTo>
                  <a:lnTo>
                    <a:pt x="473" y="244"/>
                  </a:lnTo>
                  <a:lnTo>
                    <a:pt x="473" y="239"/>
                  </a:lnTo>
                  <a:lnTo>
                    <a:pt x="470" y="239"/>
                  </a:lnTo>
                  <a:lnTo>
                    <a:pt x="468" y="239"/>
                  </a:lnTo>
                  <a:lnTo>
                    <a:pt x="463" y="239"/>
                  </a:lnTo>
                  <a:lnTo>
                    <a:pt x="461" y="239"/>
                  </a:lnTo>
                  <a:lnTo>
                    <a:pt x="454" y="239"/>
                  </a:lnTo>
                  <a:lnTo>
                    <a:pt x="444" y="242"/>
                  </a:lnTo>
                  <a:lnTo>
                    <a:pt x="433" y="242"/>
                  </a:lnTo>
                  <a:lnTo>
                    <a:pt x="418" y="244"/>
                  </a:lnTo>
                  <a:lnTo>
                    <a:pt x="402" y="244"/>
                  </a:lnTo>
                  <a:lnTo>
                    <a:pt x="385" y="247"/>
                  </a:lnTo>
                  <a:lnTo>
                    <a:pt x="369" y="249"/>
                  </a:lnTo>
                  <a:lnTo>
                    <a:pt x="350" y="249"/>
                  </a:lnTo>
                  <a:lnTo>
                    <a:pt x="333" y="251"/>
                  </a:lnTo>
                  <a:lnTo>
                    <a:pt x="317" y="251"/>
                  </a:lnTo>
                  <a:lnTo>
                    <a:pt x="303" y="254"/>
                  </a:lnTo>
                  <a:lnTo>
                    <a:pt x="291" y="254"/>
                  </a:lnTo>
                  <a:lnTo>
                    <a:pt x="281" y="256"/>
                  </a:lnTo>
                  <a:lnTo>
                    <a:pt x="274" y="256"/>
                  </a:lnTo>
                  <a:lnTo>
                    <a:pt x="272" y="256"/>
                  </a:lnTo>
                  <a:lnTo>
                    <a:pt x="267" y="256"/>
                  </a:lnTo>
                  <a:lnTo>
                    <a:pt x="267" y="256"/>
                  </a:lnTo>
                  <a:lnTo>
                    <a:pt x="274" y="249"/>
                  </a:lnTo>
                  <a:lnTo>
                    <a:pt x="274" y="244"/>
                  </a:lnTo>
                  <a:lnTo>
                    <a:pt x="269" y="242"/>
                  </a:lnTo>
                  <a:lnTo>
                    <a:pt x="269" y="237"/>
                  </a:lnTo>
                  <a:lnTo>
                    <a:pt x="269" y="237"/>
                  </a:lnTo>
                  <a:lnTo>
                    <a:pt x="269" y="235"/>
                  </a:lnTo>
                  <a:lnTo>
                    <a:pt x="269" y="232"/>
                  </a:lnTo>
                  <a:lnTo>
                    <a:pt x="269" y="232"/>
                  </a:lnTo>
                  <a:lnTo>
                    <a:pt x="269" y="232"/>
                  </a:lnTo>
                  <a:lnTo>
                    <a:pt x="269" y="230"/>
                  </a:lnTo>
                  <a:lnTo>
                    <a:pt x="269" y="230"/>
                  </a:lnTo>
                  <a:lnTo>
                    <a:pt x="269" y="228"/>
                  </a:lnTo>
                  <a:lnTo>
                    <a:pt x="267" y="228"/>
                  </a:lnTo>
                  <a:lnTo>
                    <a:pt x="265" y="225"/>
                  </a:lnTo>
                  <a:lnTo>
                    <a:pt x="265" y="223"/>
                  </a:lnTo>
                  <a:lnTo>
                    <a:pt x="267" y="221"/>
                  </a:lnTo>
                  <a:lnTo>
                    <a:pt x="269" y="221"/>
                  </a:lnTo>
                  <a:lnTo>
                    <a:pt x="274" y="221"/>
                  </a:lnTo>
                  <a:lnTo>
                    <a:pt x="277" y="221"/>
                  </a:lnTo>
                  <a:lnTo>
                    <a:pt x="279" y="218"/>
                  </a:lnTo>
                  <a:lnTo>
                    <a:pt x="279" y="216"/>
                  </a:lnTo>
                  <a:lnTo>
                    <a:pt x="279" y="209"/>
                  </a:lnTo>
                  <a:lnTo>
                    <a:pt x="279" y="206"/>
                  </a:lnTo>
                  <a:lnTo>
                    <a:pt x="281" y="206"/>
                  </a:lnTo>
                  <a:lnTo>
                    <a:pt x="281" y="204"/>
                  </a:lnTo>
                  <a:lnTo>
                    <a:pt x="279" y="204"/>
                  </a:lnTo>
                  <a:lnTo>
                    <a:pt x="279" y="199"/>
                  </a:lnTo>
                  <a:lnTo>
                    <a:pt x="277" y="199"/>
                  </a:lnTo>
                  <a:lnTo>
                    <a:pt x="277" y="199"/>
                  </a:lnTo>
                  <a:lnTo>
                    <a:pt x="277" y="192"/>
                  </a:lnTo>
                  <a:lnTo>
                    <a:pt x="279" y="190"/>
                  </a:lnTo>
                  <a:lnTo>
                    <a:pt x="286" y="183"/>
                  </a:lnTo>
                  <a:lnTo>
                    <a:pt x="286" y="183"/>
                  </a:lnTo>
                  <a:lnTo>
                    <a:pt x="286" y="180"/>
                  </a:lnTo>
                  <a:lnTo>
                    <a:pt x="286" y="178"/>
                  </a:lnTo>
                  <a:lnTo>
                    <a:pt x="286" y="166"/>
                  </a:lnTo>
                  <a:lnTo>
                    <a:pt x="286" y="164"/>
                  </a:lnTo>
                  <a:lnTo>
                    <a:pt x="286" y="161"/>
                  </a:lnTo>
                  <a:lnTo>
                    <a:pt x="288" y="157"/>
                  </a:lnTo>
                  <a:lnTo>
                    <a:pt x="291" y="152"/>
                  </a:lnTo>
                  <a:lnTo>
                    <a:pt x="291" y="150"/>
                  </a:lnTo>
                  <a:lnTo>
                    <a:pt x="293" y="147"/>
                  </a:lnTo>
                  <a:lnTo>
                    <a:pt x="295" y="145"/>
                  </a:lnTo>
                  <a:lnTo>
                    <a:pt x="298" y="145"/>
                  </a:lnTo>
                  <a:lnTo>
                    <a:pt x="300" y="142"/>
                  </a:lnTo>
                  <a:lnTo>
                    <a:pt x="303" y="142"/>
                  </a:lnTo>
                  <a:lnTo>
                    <a:pt x="307" y="135"/>
                  </a:lnTo>
                  <a:lnTo>
                    <a:pt x="307" y="135"/>
                  </a:lnTo>
                  <a:lnTo>
                    <a:pt x="310" y="131"/>
                  </a:lnTo>
                  <a:lnTo>
                    <a:pt x="310" y="131"/>
                  </a:lnTo>
                  <a:lnTo>
                    <a:pt x="310" y="131"/>
                  </a:lnTo>
                  <a:lnTo>
                    <a:pt x="314" y="128"/>
                  </a:lnTo>
                  <a:lnTo>
                    <a:pt x="317" y="126"/>
                  </a:lnTo>
                  <a:lnTo>
                    <a:pt x="319" y="121"/>
                  </a:lnTo>
                  <a:lnTo>
                    <a:pt x="319" y="116"/>
                  </a:lnTo>
                  <a:lnTo>
                    <a:pt x="314" y="112"/>
                  </a:lnTo>
                  <a:lnTo>
                    <a:pt x="314" y="112"/>
                  </a:lnTo>
                  <a:lnTo>
                    <a:pt x="314" y="112"/>
                  </a:lnTo>
                  <a:lnTo>
                    <a:pt x="314" y="109"/>
                  </a:lnTo>
                  <a:lnTo>
                    <a:pt x="317" y="109"/>
                  </a:lnTo>
                  <a:lnTo>
                    <a:pt x="321" y="109"/>
                  </a:lnTo>
                  <a:lnTo>
                    <a:pt x="324" y="102"/>
                  </a:lnTo>
                  <a:lnTo>
                    <a:pt x="329" y="93"/>
                  </a:lnTo>
                  <a:lnTo>
                    <a:pt x="331" y="88"/>
                  </a:lnTo>
                  <a:lnTo>
                    <a:pt x="331" y="88"/>
                  </a:lnTo>
                  <a:lnTo>
                    <a:pt x="333" y="88"/>
                  </a:lnTo>
                  <a:lnTo>
                    <a:pt x="333" y="86"/>
                  </a:lnTo>
                  <a:lnTo>
                    <a:pt x="331" y="83"/>
                  </a:lnTo>
                  <a:lnTo>
                    <a:pt x="329" y="83"/>
                  </a:lnTo>
                  <a:lnTo>
                    <a:pt x="326" y="83"/>
                  </a:lnTo>
                  <a:lnTo>
                    <a:pt x="324" y="81"/>
                  </a:lnTo>
                  <a:lnTo>
                    <a:pt x="324" y="81"/>
                  </a:lnTo>
                  <a:lnTo>
                    <a:pt x="321" y="76"/>
                  </a:lnTo>
                  <a:lnTo>
                    <a:pt x="319" y="74"/>
                  </a:lnTo>
                  <a:lnTo>
                    <a:pt x="317" y="74"/>
                  </a:lnTo>
                  <a:lnTo>
                    <a:pt x="312" y="71"/>
                  </a:lnTo>
                  <a:lnTo>
                    <a:pt x="312" y="69"/>
                  </a:lnTo>
                  <a:lnTo>
                    <a:pt x="310" y="67"/>
                  </a:lnTo>
                  <a:lnTo>
                    <a:pt x="310" y="62"/>
                  </a:lnTo>
                  <a:lnTo>
                    <a:pt x="310" y="62"/>
                  </a:lnTo>
                  <a:lnTo>
                    <a:pt x="310" y="60"/>
                  </a:lnTo>
                  <a:lnTo>
                    <a:pt x="312" y="57"/>
                  </a:lnTo>
                  <a:lnTo>
                    <a:pt x="310" y="57"/>
                  </a:lnTo>
                  <a:lnTo>
                    <a:pt x="310" y="55"/>
                  </a:lnTo>
                  <a:lnTo>
                    <a:pt x="307" y="55"/>
                  </a:lnTo>
                  <a:lnTo>
                    <a:pt x="305" y="53"/>
                  </a:lnTo>
                  <a:lnTo>
                    <a:pt x="305" y="53"/>
                  </a:lnTo>
                  <a:lnTo>
                    <a:pt x="303" y="50"/>
                  </a:lnTo>
                  <a:lnTo>
                    <a:pt x="303" y="48"/>
                  </a:lnTo>
                  <a:lnTo>
                    <a:pt x="303" y="45"/>
                  </a:lnTo>
                  <a:lnTo>
                    <a:pt x="303" y="43"/>
                  </a:lnTo>
                  <a:lnTo>
                    <a:pt x="305" y="43"/>
                  </a:lnTo>
                  <a:lnTo>
                    <a:pt x="310" y="41"/>
                  </a:lnTo>
                  <a:lnTo>
                    <a:pt x="310" y="41"/>
                  </a:lnTo>
                  <a:lnTo>
                    <a:pt x="312" y="38"/>
                  </a:lnTo>
                  <a:lnTo>
                    <a:pt x="312" y="36"/>
                  </a:lnTo>
                  <a:lnTo>
                    <a:pt x="310" y="36"/>
                  </a:lnTo>
                  <a:lnTo>
                    <a:pt x="305" y="34"/>
                  </a:lnTo>
                  <a:lnTo>
                    <a:pt x="303" y="34"/>
                  </a:lnTo>
                  <a:lnTo>
                    <a:pt x="303" y="31"/>
                  </a:lnTo>
                  <a:lnTo>
                    <a:pt x="303" y="26"/>
                  </a:lnTo>
                  <a:lnTo>
                    <a:pt x="305" y="22"/>
                  </a:lnTo>
                  <a:lnTo>
                    <a:pt x="305" y="19"/>
                  </a:lnTo>
                  <a:lnTo>
                    <a:pt x="307" y="19"/>
                  </a:lnTo>
                  <a:lnTo>
                    <a:pt x="307" y="17"/>
                  </a:lnTo>
                  <a:lnTo>
                    <a:pt x="310" y="15"/>
                  </a:lnTo>
                  <a:lnTo>
                    <a:pt x="310" y="12"/>
                  </a:lnTo>
                  <a:lnTo>
                    <a:pt x="307" y="10"/>
                  </a:lnTo>
                  <a:lnTo>
                    <a:pt x="307" y="8"/>
                  </a:lnTo>
                  <a:lnTo>
                    <a:pt x="305" y="8"/>
                  </a:lnTo>
                  <a:lnTo>
                    <a:pt x="303" y="8"/>
                  </a:lnTo>
                  <a:lnTo>
                    <a:pt x="303" y="8"/>
                  </a:lnTo>
                  <a:lnTo>
                    <a:pt x="300" y="8"/>
                  </a:lnTo>
                  <a:lnTo>
                    <a:pt x="300" y="5"/>
                  </a:lnTo>
                  <a:lnTo>
                    <a:pt x="300" y="0"/>
                  </a:lnTo>
                  <a:lnTo>
                    <a:pt x="298" y="3"/>
                  </a:lnTo>
                  <a:lnTo>
                    <a:pt x="279" y="3"/>
                  </a:lnTo>
                  <a:lnTo>
                    <a:pt x="260" y="5"/>
                  </a:lnTo>
                  <a:lnTo>
                    <a:pt x="241" y="5"/>
                  </a:lnTo>
                  <a:lnTo>
                    <a:pt x="222" y="8"/>
                  </a:lnTo>
                  <a:lnTo>
                    <a:pt x="206" y="10"/>
                  </a:lnTo>
                  <a:lnTo>
                    <a:pt x="187" y="10"/>
                  </a:lnTo>
                  <a:lnTo>
                    <a:pt x="168" y="12"/>
                  </a:lnTo>
                  <a:lnTo>
                    <a:pt x="149" y="12"/>
                  </a:lnTo>
                  <a:lnTo>
                    <a:pt x="130" y="15"/>
                  </a:lnTo>
                  <a:lnTo>
                    <a:pt x="111" y="15"/>
                  </a:lnTo>
                  <a:lnTo>
                    <a:pt x="92" y="17"/>
                  </a:lnTo>
                  <a:lnTo>
                    <a:pt x="73" y="17"/>
                  </a:lnTo>
                  <a:lnTo>
                    <a:pt x="54" y="19"/>
                  </a:lnTo>
                  <a:lnTo>
                    <a:pt x="35" y="19"/>
                  </a:lnTo>
                  <a:lnTo>
                    <a:pt x="19" y="22"/>
                  </a:lnTo>
                  <a:lnTo>
                    <a:pt x="0" y="22"/>
                  </a:lnTo>
                  <a:lnTo>
                    <a:pt x="0" y="36"/>
                  </a:lnTo>
                  <a:lnTo>
                    <a:pt x="2" y="67"/>
                  </a:lnTo>
                  <a:lnTo>
                    <a:pt x="2" y="81"/>
                  </a:lnTo>
                  <a:lnTo>
                    <a:pt x="2" y="95"/>
                  </a:lnTo>
                  <a:lnTo>
                    <a:pt x="4" y="109"/>
                  </a:lnTo>
                  <a:lnTo>
                    <a:pt x="4" y="124"/>
                  </a:lnTo>
                  <a:lnTo>
                    <a:pt x="4" y="140"/>
                  </a:lnTo>
                  <a:lnTo>
                    <a:pt x="4" y="147"/>
                  </a:lnTo>
                  <a:lnTo>
                    <a:pt x="7" y="150"/>
                  </a:lnTo>
                  <a:lnTo>
                    <a:pt x="7" y="150"/>
                  </a:lnTo>
                  <a:lnTo>
                    <a:pt x="7" y="150"/>
                  </a:lnTo>
                  <a:lnTo>
                    <a:pt x="7" y="150"/>
                  </a:lnTo>
                  <a:lnTo>
                    <a:pt x="9" y="152"/>
                  </a:lnTo>
                  <a:lnTo>
                    <a:pt x="9" y="152"/>
                  </a:lnTo>
                  <a:lnTo>
                    <a:pt x="12" y="152"/>
                  </a:lnTo>
                  <a:lnTo>
                    <a:pt x="14" y="157"/>
                  </a:lnTo>
                  <a:lnTo>
                    <a:pt x="14" y="157"/>
                  </a:lnTo>
                  <a:lnTo>
                    <a:pt x="14" y="157"/>
                  </a:lnTo>
                  <a:lnTo>
                    <a:pt x="14" y="157"/>
                  </a:lnTo>
                  <a:lnTo>
                    <a:pt x="19" y="159"/>
                  </a:lnTo>
                  <a:lnTo>
                    <a:pt x="19" y="159"/>
                  </a:lnTo>
                  <a:lnTo>
                    <a:pt x="21" y="161"/>
                  </a:lnTo>
                  <a:lnTo>
                    <a:pt x="23" y="164"/>
                  </a:lnTo>
                  <a:lnTo>
                    <a:pt x="23" y="166"/>
                  </a:lnTo>
                  <a:lnTo>
                    <a:pt x="23" y="166"/>
                  </a:lnTo>
                  <a:lnTo>
                    <a:pt x="26" y="168"/>
                  </a:lnTo>
                  <a:lnTo>
                    <a:pt x="26" y="168"/>
                  </a:lnTo>
                  <a:lnTo>
                    <a:pt x="28" y="173"/>
                  </a:lnTo>
                  <a:lnTo>
                    <a:pt x="28" y="173"/>
                  </a:lnTo>
                  <a:lnTo>
                    <a:pt x="31" y="178"/>
                  </a:lnTo>
                  <a:lnTo>
                    <a:pt x="31" y="180"/>
                  </a:lnTo>
                  <a:lnTo>
                    <a:pt x="31" y="180"/>
                  </a:lnTo>
                  <a:lnTo>
                    <a:pt x="31" y="180"/>
                  </a:lnTo>
                  <a:lnTo>
                    <a:pt x="31" y="183"/>
                  </a:lnTo>
                  <a:lnTo>
                    <a:pt x="33" y="183"/>
                  </a:lnTo>
                  <a:lnTo>
                    <a:pt x="33" y="183"/>
                  </a:lnTo>
                  <a:lnTo>
                    <a:pt x="33" y="183"/>
                  </a:lnTo>
                  <a:lnTo>
                    <a:pt x="31" y="185"/>
                  </a:lnTo>
                  <a:lnTo>
                    <a:pt x="31" y="187"/>
                  </a:lnTo>
                  <a:lnTo>
                    <a:pt x="31" y="190"/>
                  </a:lnTo>
                  <a:lnTo>
                    <a:pt x="31" y="192"/>
                  </a:lnTo>
                  <a:lnTo>
                    <a:pt x="31" y="192"/>
                  </a:lnTo>
                  <a:lnTo>
                    <a:pt x="31" y="192"/>
                  </a:lnTo>
                  <a:lnTo>
                    <a:pt x="31" y="195"/>
                  </a:lnTo>
                  <a:lnTo>
                    <a:pt x="31" y="195"/>
                  </a:lnTo>
                  <a:lnTo>
                    <a:pt x="31" y="197"/>
                  </a:lnTo>
                  <a:lnTo>
                    <a:pt x="31" y="197"/>
                  </a:lnTo>
                  <a:lnTo>
                    <a:pt x="31" y="197"/>
                  </a:lnTo>
                  <a:lnTo>
                    <a:pt x="33" y="199"/>
                  </a:lnTo>
                  <a:lnTo>
                    <a:pt x="33" y="202"/>
                  </a:lnTo>
                  <a:lnTo>
                    <a:pt x="35" y="204"/>
                  </a:lnTo>
                  <a:lnTo>
                    <a:pt x="38" y="204"/>
                  </a:lnTo>
                  <a:lnTo>
                    <a:pt x="38" y="204"/>
                  </a:lnTo>
                  <a:lnTo>
                    <a:pt x="38" y="204"/>
                  </a:lnTo>
                  <a:lnTo>
                    <a:pt x="40" y="206"/>
                  </a:lnTo>
                  <a:lnTo>
                    <a:pt x="42" y="206"/>
                  </a:lnTo>
                  <a:lnTo>
                    <a:pt x="42" y="206"/>
                  </a:lnTo>
                  <a:lnTo>
                    <a:pt x="42" y="206"/>
                  </a:lnTo>
                  <a:lnTo>
                    <a:pt x="42" y="206"/>
                  </a:lnTo>
                  <a:lnTo>
                    <a:pt x="42" y="209"/>
                  </a:lnTo>
                  <a:lnTo>
                    <a:pt x="42" y="209"/>
                  </a:lnTo>
                  <a:lnTo>
                    <a:pt x="42" y="209"/>
                  </a:lnTo>
                  <a:lnTo>
                    <a:pt x="42" y="209"/>
                  </a:lnTo>
                  <a:lnTo>
                    <a:pt x="40" y="209"/>
                  </a:lnTo>
                  <a:lnTo>
                    <a:pt x="40" y="209"/>
                  </a:lnTo>
                  <a:lnTo>
                    <a:pt x="40" y="211"/>
                  </a:lnTo>
                  <a:lnTo>
                    <a:pt x="40" y="211"/>
                  </a:lnTo>
                  <a:lnTo>
                    <a:pt x="40" y="211"/>
                  </a:lnTo>
                  <a:lnTo>
                    <a:pt x="42" y="213"/>
                  </a:lnTo>
                  <a:lnTo>
                    <a:pt x="42" y="213"/>
                  </a:lnTo>
                  <a:lnTo>
                    <a:pt x="42" y="213"/>
                  </a:lnTo>
                  <a:lnTo>
                    <a:pt x="45" y="213"/>
                  </a:lnTo>
                  <a:lnTo>
                    <a:pt x="45" y="213"/>
                  </a:lnTo>
                  <a:lnTo>
                    <a:pt x="45" y="213"/>
                  </a:lnTo>
                  <a:lnTo>
                    <a:pt x="45" y="213"/>
                  </a:lnTo>
                  <a:lnTo>
                    <a:pt x="45" y="216"/>
                  </a:lnTo>
                  <a:lnTo>
                    <a:pt x="45" y="218"/>
                  </a:lnTo>
                  <a:lnTo>
                    <a:pt x="47" y="218"/>
                  </a:lnTo>
                  <a:lnTo>
                    <a:pt x="47" y="218"/>
                  </a:lnTo>
                  <a:lnTo>
                    <a:pt x="47" y="221"/>
                  </a:lnTo>
                  <a:lnTo>
                    <a:pt x="49" y="223"/>
                  </a:lnTo>
                  <a:lnTo>
                    <a:pt x="52" y="223"/>
                  </a:lnTo>
                  <a:lnTo>
                    <a:pt x="52" y="223"/>
                  </a:lnTo>
                  <a:lnTo>
                    <a:pt x="52" y="223"/>
                  </a:lnTo>
                  <a:lnTo>
                    <a:pt x="49" y="225"/>
                  </a:lnTo>
                  <a:lnTo>
                    <a:pt x="49" y="225"/>
                  </a:lnTo>
                  <a:lnTo>
                    <a:pt x="49" y="228"/>
                  </a:lnTo>
                  <a:lnTo>
                    <a:pt x="49" y="228"/>
                  </a:lnTo>
                  <a:lnTo>
                    <a:pt x="49" y="230"/>
                  </a:lnTo>
                  <a:lnTo>
                    <a:pt x="49" y="230"/>
                  </a:lnTo>
                  <a:lnTo>
                    <a:pt x="49" y="230"/>
                  </a:lnTo>
                  <a:lnTo>
                    <a:pt x="49" y="232"/>
                  </a:lnTo>
                  <a:lnTo>
                    <a:pt x="54" y="235"/>
                  </a:lnTo>
                  <a:lnTo>
                    <a:pt x="54" y="235"/>
                  </a:lnTo>
                  <a:lnTo>
                    <a:pt x="54" y="235"/>
                  </a:lnTo>
                  <a:lnTo>
                    <a:pt x="54" y="237"/>
                  </a:lnTo>
                  <a:lnTo>
                    <a:pt x="54" y="237"/>
                  </a:lnTo>
                  <a:lnTo>
                    <a:pt x="57" y="237"/>
                  </a:lnTo>
                  <a:lnTo>
                    <a:pt x="57" y="239"/>
                  </a:lnTo>
                  <a:lnTo>
                    <a:pt x="57" y="239"/>
                  </a:lnTo>
                  <a:lnTo>
                    <a:pt x="57" y="239"/>
                  </a:lnTo>
                  <a:lnTo>
                    <a:pt x="57" y="242"/>
                  </a:lnTo>
                  <a:lnTo>
                    <a:pt x="57" y="244"/>
                  </a:lnTo>
                  <a:lnTo>
                    <a:pt x="59" y="244"/>
                  </a:lnTo>
                  <a:lnTo>
                    <a:pt x="59" y="244"/>
                  </a:lnTo>
                  <a:lnTo>
                    <a:pt x="59" y="247"/>
                  </a:lnTo>
                  <a:lnTo>
                    <a:pt x="59" y="247"/>
                  </a:lnTo>
                  <a:lnTo>
                    <a:pt x="59" y="247"/>
                  </a:lnTo>
                  <a:lnTo>
                    <a:pt x="59" y="247"/>
                  </a:lnTo>
                  <a:lnTo>
                    <a:pt x="59" y="247"/>
                  </a:lnTo>
                  <a:lnTo>
                    <a:pt x="61" y="244"/>
                  </a:lnTo>
                  <a:lnTo>
                    <a:pt x="64" y="247"/>
                  </a:lnTo>
                  <a:lnTo>
                    <a:pt x="64" y="247"/>
                  </a:lnTo>
                  <a:lnTo>
                    <a:pt x="64" y="254"/>
                  </a:lnTo>
                  <a:lnTo>
                    <a:pt x="64" y="254"/>
                  </a:lnTo>
                  <a:lnTo>
                    <a:pt x="64" y="256"/>
                  </a:lnTo>
                  <a:lnTo>
                    <a:pt x="64" y="258"/>
                  </a:lnTo>
                  <a:lnTo>
                    <a:pt x="66" y="261"/>
                  </a:lnTo>
                  <a:lnTo>
                    <a:pt x="68" y="263"/>
                  </a:lnTo>
                  <a:lnTo>
                    <a:pt x="68" y="263"/>
                  </a:lnTo>
                  <a:lnTo>
                    <a:pt x="68" y="266"/>
                  </a:lnTo>
                  <a:lnTo>
                    <a:pt x="68" y="266"/>
                  </a:lnTo>
                  <a:lnTo>
                    <a:pt x="64" y="268"/>
                  </a:lnTo>
                  <a:lnTo>
                    <a:pt x="64" y="268"/>
                  </a:lnTo>
                  <a:lnTo>
                    <a:pt x="61" y="268"/>
                  </a:lnTo>
                  <a:lnTo>
                    <a:pt x="64" y="273"/>
                  </a:lnTo>
                  <a:lnTo>
                    <a:pt x="66" y="275"/>
                  </a:lnTo>
                  <a:lnTo>
                    <a:pt x="66" y="275"/>
                  </a:lnTo>
                  <a:lnTo>
                    <a:pt x="66" y="277"/>
                  </a:lnTo>
                  <a:lnTo>
                    <a:pt x="66" y="277"/>
                  </a:lnTo>
                  <a:lnTo>
                    <a:pt x="66" y="277"/>
                  </a:lnTo>
                  <a:lnTo>
                    <a:pt x="64" y="280"/>
                  </a:lnTo>
                  <a:lnTo>
                    <a:pt x="64" y="282"/>
                  </a:lnTo>
                  <a:lnTo>
                    <a:pt x="64" y="282"/>
                  </a:lnTo>
                  <a:lnTo>
                    <a:pt x="64" y="284"/>
                  </a:lnTo>
                  <a:lnTo>
                    <a:pt x="64" y="287"/>
                  </a:lnTo>
                  <a:lnTo>
                    <a:pt x="64" y="287"/>
                  </a:lnTo>
                  <a:lnTo>
                    <a:pt x="64" y="289"/>
                  </a:lnTo>
                  <a:lnTo>
                    <a:pt x="64" y="289"/>
                  </a:lnTo>
                  <a:lnTo>
                    <a:pt x="64" y="292"/>
                  </a:lnTo>
                  <a:lnTo>
                    <a:pt x="61" y="299"/>
                  </a:lnTo>
                  <a:lnTo>
                    <a:pt x="59" y="306"/>
                  </a:lnTo>
                  <a:lnTo>
                    <a:pt x="59" y="308"/>
                  </a:lnTo>
                  <a:lnTo>
                    <a:pt x="54" y="310"/>
                  </a:lnTo>
                  <a:lnTo>
                    <a:pt x="54" y="313"/>
                  </a:lnTo>
                  <a:lnTo>
                    <a:pt x="54" y="318"/>
                  </a:lnTo>
                  <a:lnTo>
                    <a:pt x="54" y="320"/>
                  </a:lnTo>
                  <a:lnTo>
                    <a:pt x="52" y="320"/>
                  </a:lnTo>
                  <a:lnTo>
                    <a:pt x="49" y="322"/>
                  </a:lnTo>
                  <a:lnTo>
                    <a:pt x="49" y="325"/>
                  </a:lnTo>
                  <a:lnTo>
                    <a:pt x="49" y="327"/>
                  </a:lnTo>
                  <a:lnTo>
                    <a:pt x="49" y="327"/>
                  </a:lnTo>
                  <a:lnTo>
                    <a:pt x="49" y="327"/>
                  </a:lnTo>
                  <a:lnTo>
                    <a:pt x="49" y="329"/>
                  </a:lnTo>
                  <a:lnTo>
                    <a:pt x="49" y="332"/>
                  </a:lnTo>
                  <a:lnTo>
                    <a:pt x="49" y="332"/>
                  </a:lnTo>
                  <a:lnTo>
                    <a:pt x="52" y="334"/>
                  </a:lnTo>
                  <a:lnTo>
                    <a:pt x="52" y="337"/>
                  </a:lnTo>
                  <a:lnTo>
                    <a:pt x="52" y="339"/>
                  </a:lnTo>
                  <a:lnTo>
                    <a:pt x="52" y="341"/>
                  </a:lnTo>
                  <a:lnTo>
                    <a:pt x="49" y="344"/>
                  </a:lnTo>
                  <a:lnTo>
                    <a:pt x="47" y="346"/>
                  </a:lnTo>
                  <a:lnTo>
                    <a:pt x="47" y="348"/>
                  </a:lnTo>
                  <a:lnTo>
                    <a:pt x="47" y="353"/>
                  </a:lnTo>
                  <a:lnTo>
                    <a:pt x="49" y="355"/>
                  </a:lnTo>
                  <a:lnTo>
                    <a:pt x="52" y="358"/>
                  </a:lnTo>
                  <a:lnTo>
                    <a:pt x="52" y="360"/>
                  </a:lnTo>
                  <a:lnTo>
                    <a:pt x="54" y="363"/>
                  </a:lnTo>
                  <a:lnTo>
                    <a:pt x="52" y="363"/>
                  </a:lnTo>
                  <a:lnTo>
                    <a:pt x="52" y="365"/>
                  </a:lnTo>
                  <a:lnTo>
                    <a:pt x="52" y="367"/>
                  </a:lnTo>
                  <a:lnTo>
                    <a:pt x="52" y="367"/>
                  </a:lnTo>
                  <a:lnTo>
                    <a:pt x="54" y="370"/>
                  </a:lnTo>
                  <a:lnTo>
                    <a:pt x="54" y="372"/>
                  </a:lnTo>
                  <a:lnTo>
                    <a:pt x="54" y="374"/>
                  </a:lnTo>
                  <a:lnTo>
                    <a:pt x="54" y="374"/>
                  </a:lnTo>
                  <a:lnTo>
                    <a:pt x="54" y="377"/>
                  </a:lnTo>
                  <a:lnTo>
                    <a:pt x="54" y="379"/>
                  </a:lnTo>
                  <a:lnTo>
                    <a:pt x="52" y="381"/>
                  </a:lnTo>
                  <a:lnTo>
                    <a:pt x="52" y="384"/>
                  </a:lnTo>
                  <a:lnTo>
                    <a:pt x="54" y="386"/>
                  </a:lnTo>
                  <a:lnTo>
                    <a:pt x="47" y="393"/>
                  </a:lnTo>
                  <a:lnTo>
                    <a:pt x="45" y="396"/>
                  </a:lnTo>
                  <a:lnTo>
                    <a:pt x="45" y="396"/>
                  </a:lnTo>
                  <a:lnTo>
                    <a:pt x="47" y="396"/>
                  </a:lnTo>
                  <a:lnTo>
                    <a:pt x="49" y="398"/>
                  </a:lnTo>
                  <a:lnTo>
                    <a:pt x="49" y="398"/>
                  </a:lnTo>
                  <a:lnTo>
                    <a:pt x="49" y="408"/>
                  </a:lnTo>
                  <a:lnTo>
                    <a:pt x="45" y="417"/>
                  </a:lnTo>
                  <a:lnTo>
                    <a:pt x="42" y="417"/>
                  </a:lnTo>
                  <a:lnTo>
                    <a:pt x="38" y="417"/>
                  </a:lnTo>
                  <a:lnTo>
                    <a:pt x="35" y="419"/>
                  </a:lnTo>
                  <a:lnTo>
                    <a:pt x="35" y="422"/>
                  </a:lnTo>
                  <a:lnTo>
                    <a:pt x="38" y="426"/>
                  </a:lnTo>
                  <a:lnTo>
                    <a:pt x="40" y="431"/>
                  </a:lnTo>
                  <a:lnTo>
                    <a:pt x="42" y="431"/>
                  </a:lnTo>
                  <a:lnTo>
                    <a:pt x="45" y="431"/>
                  </a:lnTo>
                  <a:lnTo>
                    <a:pt x="47" y="429"/>
                  </a:lnTo>
                  <a:lnTo>
                    <a:pt x="49" y="429"/>
                  </a:lnTo>
                  <a:lnTo>
                    <a:pt x="52" y="426"/>
                  </a:lnTo>
                  <a:lnTo>
                    <a:pt x="54" y="424"/>
                  </a:lnTo>
                  <a:lnTo>
                    <a:pt x="59" y="424"/>
                  </a:lnTo>
                  <a:lnTo>
                    <a:pt x="68" y="422"/>
                  </a:lnTo>
                  <a:lnTo>
                    <a:pt x="68" y="422"/>
                  </a:lnTo>
                  <a:lnTo>
                    <a:pt x="68" y="422"/>
                  </a:lnTo>
                  <a:lnTo>
                    <a:pt x="68" y="422"/>
                  </a:lnTo>
                  <a:lnTo>
                    <a:pt x="80" y="422"/>
                  </a:lnTo>
                  <a:lnTo>
                    <a:pt x="83" y="422"/>
                  </a:lnTo>
                  <a:lnTo>
                    <a:pt x="85" y="422"/>
                  </a:lnTo>
                  <a:lnTo>
                    <a:pt x="90" y="422"/>
                  </a:lnTo>
                  <a:lnTo>
                    <a:pt x="92" y="422"/>
                  </a:lnTo>
                  <a:lnTo>
                    <a:pt x="94" y="419"/>
                  </a:lnTo>
                  <a:lnTo>
                    <a:pt x="99" y="419"/>
                  </a:lnTo>
                  <a:lnTo>
                    <a:pt x="106" y="417"/>
                  </a:lnTo>
                  <a:lnTo>
                    <a:pt x="111" y="419"/>
                  </a:lnTo>
                  <a:lnTo>
                    <a:pt x="123" y="422"/>
                  </a:lnTo>
                  <a:lnTo>
                    <a:pt x="130" y="424"/>
                  </a:lnTo>
                  <a:lnTo>
                    <a:pt x="144" y="426"/>
                  </a:lnTo>
                  <a:lnTo>
                    <a:pt x="151" y="431"/>
                  </a:lnTo>
                  <a:lnTo>
                    <a:pt x="154" y="434"/>
                  </a:lnTo>
                  <a:lnTo>
                    <a:pt x="165" y="438"/>
                  </a:lnTo>
                  <a:lnTo>
                    <a:pt x="184" y="441"/>
                  </a:lnTo>
                  <a:lnTo>
                    <a:pt x="187" y="438"/>
                  </a:lnTo>
                  <a:lnTo>
                    <a:pt x="189" y="441"/>
                  </a:lnTo>
                  <a:lnTo>
                    <a:pt x="189" y="438"/>
                  </a:lnTo>
                  <a:lnTo>
                    <a:pt x="191" y="441"/>
                  </a:lnTo>
                  <a:lnTo>
                    <a:pt x="210" y="443"/>
                  </a:lnTo>
                  <a:lnTo>
                    <a:pt x="213" y="441"/>
                  </a:lnTo>
                  <a:lnTo>
                    <a:pt x="215" y="441"/>
                  </a:lnTo>
                  <a:lnTo>
                    <a:pt x="222" y="436"/>
                  </a:lnTo>
                  <a:lnTo>
                    <a:pt x="227" y="436"/>
                  </a:lnTo>
                  <a:lnTo>
                    <a:pt x="234" y="436"/>
                  </a:lnTo>
                  <a:lnTo>
                    <a:pt x="236" y="436"/>
                  </a:lnTo>
                  <a:lnTo>
                    <a:pt x="236" y="434"/>
                  </a:lnTo>
                  <a:lnTo>
                    <a:pt x="234" y="434"/>
                  </a:lnTo>
                  <a:lnTo>
                    <a:pt x="236" y="431"/>
                  </a:lnTo>
                  <a:lnTo>
                    <a:pt x="236" y="431"/>
                  </a:lnTo>
                  <a:lnTo>
                    <a:pt x="241" y="429"/>
                  </a:lnTo>
                  <a:lnTo>
                    <a:pt x="239" y="429"/>
                  </a:lnTo>
                  <a:lnTo>
                    <a:pt x="236" y="429"/>
                  </a:lnTo>
                  <a:lnTo>
                    <a:pt x="234" y="429"/>
                  </a:lnTo>
                  <a:lnTo>
                    <a:pt x="232" y="431"/>
                  </a:lnTo>
                  <a:lnTo>
                    <a:pt x="232" y="431"/>
                  </a:lnTo>
                  <a:lnTo>
                    <a:pt x="229" y="429"/>
                  </a:lnTo>
                  <a:lnTo>
                    <a:pt x="227" y="422"/>
                  </a:lnTo>
                  <a:lnTo>
                    <a:pt x="229" y="422"/>
                  </a:lnTo>
                  <a:lnTo>
                    <a:pt x="232" y="419"/>
                  </a:lnTo>
                  <a:lnTo>
                    <a:pt x="229" y="419"/>
                  </a:lnTo>
                  <a:lnTo>
                    <a:pt x="229" y="419"/>
                  </a:lnTo>
                  <a:lnTo>
                    <a:pt x="229" y="419"/>
                  </a:lnTo>
                  <a:lnTo>
                    <a:pt x="227" y="422"/>
                  </a:lnTo>
                  <a:lnTo>
                    <a:pt x="224" y="422"/>
                  </a:lnTo>
                  <a:lnTo>
                    <a:pt x="224" y="422"/>
                  </a:lnTo>
                  <a:lnTo>
                    <a:pt x="222" y="422"/>
                  </a:lnTo>
                  <a:lnTo>
                    <a:pt x="222" y="419"/>
                  </a:lnTo>
                  <a:lnTo>
                    <a:pt x="220" y="417"/>
                  </a:lnTo>
                  <a:lnTo>
                    <a:pt x="220" y="415"/>
                  </a:lnTo>
                  <a:lnTo>
                    <a:pt x="222" y="415"/>
                  </a:lnTo>
                  <a:lnTo>
                    <a:pt x="222" y="415"/>
                  </a:lnTo>
                  <a:lnTo>
                    <a:pt x="222" y="415"/>
                  </a:lnTo>
                  <a:lnTo>
                    <a:pt x="224" y="412"/>
                  </a:lnTo>
                  <a:lnTo>
                    <a:pt x="224" y="412"/>
                  </a:lnTo>
                  <a:lnTo>
                    <a:pt x="227" y="412"/>
                  </a:lnTo>
                  <a:lnTo>
                    <a:pt x="227" y="415"/>
                  </a:lnTo>
                  <a:lnTo>
                    <a:pt x="227" y="415"/>
                  </a:lnTo>
                  <a:lnTo>
                    <a:pt x="224" y="417"/>
                  </a:lnTo>
                  <a:lnTo>
                    <a:pt x="227" y="417"/>
                  </a:lnTo>
                  <a:lnTo>
                    <a:pt x="229" y="417"/>
                  </a:lnTo>
                  <a:lnTo>
                    <a:pt x="232" y="412"/>
                  </a:lnTo>
                  <a:lnTo>
                    <a:pt x="232" y="412"/>
                  </a:lnTo>
                  <a:lnTo>
                    <a:pt x="241" y="408"/>
                  </a:lnTo>
                  <a:lnTo>
                    <a:pt x="241" y="408"/>
                  </a:lnTo>
                  <a:lnTo>
                    <a:pt x="243" y="405"/>
                  </a:lnTo>
                  <a:lnTo>
                    <a:pt x="243" y="405"/>
                  </a:lnTo>
                  <a:lnTo>
                    <a:pt x="243" y="403"/>
                  </a:lnTo>
                  <a:lnTo>
                    <a:pt x="243" y="403"/>
                  </a:lnTo>
                  <a:lnTo>
                    <a:pt x="246" y="403"/>
                  </a:lnTo>
                  <a:lnTo>
                    <a:pt x="246" y="405"/>
                  </a:lnTo>
                  <a:lnTo>
                    <a:pt x="248" y="405"/>
                  </a:lnTo>
                  <a:lnTo>
                    <a:pt x="250" y="403"/>
                  </a:lnTo>
                  <a:lnTo>
                    <a:pt x="253" y="403"/>
                  </a:lnTo>
                  <a:lnTo>
                    <a:pt x="258" y="403"/>
                  </a:lnTo>
                  <a:lnTo>
                    <a:pt x="258" y="403"/>
                  </a:lnTo>
                  <a:lnTo>
                    <a:pt x="260" y="405"/>
                  </a:lnTo>
                  <a:lnTo>
                    <a:pt x="260" y="405"/>
                  </a:lnTo>
                  <a:lnTo>
                    <a:pt x="260" y="408"/>
                  </a:lnTo>
                  <a:lnTo>
                    <a:pt x="258" y="408"/>
                  </a:lnTo>
                  <a:lnTo>
                    <a:pt x="258" y="408"/>
                  </a:lnTo>
                  <a:lnTo>
                    <a:pt x="258" y="405"/>
                  </a:lnTo>
                  <a:lnTo>
                    <a:pt x="255" y="408"/>
                  </a:lnTo>
                  <a:lnTo>
                    <a:pt x="255" y="410"/>
                  </a:lnTo>
                  <a:lnTo>
                    <a:pt x="255" y="412"/>
                  </a:lnTo>
                  <a:lnTo>
                    <a:pt x="255" y="412"/>
                  </a:lnTo>
                  <a:lnTo>
                    <a:pt x="255" y="415"/>
                  </a:lnTo>
                  <a:lnTo>
                    <a:pt x="255" y="415"/>
                  </a:lnTo>
                  <a:lnTo>
                    <a:pt x="258" y="417"/>
                  </a:lnTo>
                  <a:lnTo>
                    <a:pt x="260" y="417"/>
                  </a:lnTo>
                  <a:lnTo>
                    <a:pt x="265" y="412"/>
                  </a:lnTo>
                  <a:lnTo>
                    <a:pt x="265" y="412"/>
                  </a:lnTo>
                  <a:lnTo>
                    <a:pt x="277" y="412"/>
                  </a:lnTo>
                  <a:lnTo>
                    <a:pt x="279" y="412"/>
                  </a:lnTo>
                  <a:lnTo>
                    <a:pt x="281" y="412"/>
                  </a:lnTo>
                  <a:lnTo>
                    <a:pt x="281" y="415"/>
                  </a:lnTo>
                  <a:lnTo>
                    <a:pt x="281" y="419"/>
                  </a:lnTo>
                  <a:lnTo>
                    <a:pt x="281" y="422"/>
                  </a:lnTo>
                  <a:lnTo>
                    <a:pt x="281" y="424"/>
                  </a:lnTo>
                  <a:lnTo>
                    <a:pt x="281" y="426"/>
                  </a:lnTo>
                  <a:lnTo>
                    <a:pt x="284" y="426"/>
                  </a:lnTo>
                  <a:lnTo>
                    <a:pt x="286" y="424"/>
                  </a:lnTo>
                  <a:lnTo>
                    <a:pt x="288" y="424"/>
                  </a:lnTo>
                  <a:lnTo>
                    <a:pt x="288" y="424"/>
                  </a:lnTo>
                  <a:lnTo>
                    <a:pt x="291" y="424"/>
                  </a:lnTo>
                  <a:lnTo>
                    <a:pt x="291" y="426"/>
                  </a:lnTo>
                  <a:lnTo>
                    <a:pt x="291" y="426"/>
                  </a:lnTo>
                  <a:lnTo>
                    <a:pt x="291" y="429"/>
                  </a:lnTo>
                  <a:lnTo>
                    <a:pt x="293" y="431"/>
                  </a:lnTo>
                  <a:lnTo>
                    <a:pt x="293" y="434"/>
                  </a:lnTo>
                  <a:lnTo>
                    <a:pt x="293" y="436"/>
                  </a:lnTo>
                  <a:lnTo>
                    <a:pt x="291" y="436"/>
                  </a:lnTo>
                  <a:lnTo>
                    <a:pt x="293" y="438"/>
                  </a:lnTo>
                  <a:lnTo>
                    <a:pt x="298" y="436"/>
                  </a:lnTo>
                  <a:lnTo>
                    <a:pt x="303" y="434"/>
                  </a:lnTo>
                  <a:lnTo>
                    <a:pt x="305" y="434"/>
                  </a:lnTo>
                  <a:lnTo>
                    <a:pt x="307" y="434"/>
                  </a:lnTo>
                  <a:lnTo>
                    <a:pt x="307" y="434"/>
                  </a:lnTo>
                  <a:lnTo>
                    <a:pt x="305" y="436"/>
                  </a:lnTo>
                  <a:lnTo>
                    <a:pt x="305" y="436"/>
                  </a:lnTo>
                  <a:lnTo>
                    <a:pt x="305" y="438"/>
                  </a:lnTo>
                  <a:lnTo>
                    <a:pt x="307" y="438"/>
                  </a:lnTo>
                  <a:lnTo>
                    <a:pt x="310" y="438"/>
                  </a:lnTo>
                  <a:lnTo>
                    <a:pt x="312" y="438"/>
                  </a:lnTo>
                  <a:lnTo>
                    <a:pt x="317" y="441"/>
                  </a:lnTo>
                  <a:lnTo>
                    <a:pt x="319" y="441"/>
                  </a:lnTo>
                  <a:lnTo>
                    <a:pt x="319" y="441"/>
                  </a:lnTo>
                  <a:lnTo>
                    <a:pt x="321" y="438"/>
                  </a:lnTo>
                  <a:lnTo>
                    <a:pt x="321" y="436"/>
                  </a:lnTo>
                  <a:lnTo>
                    <a:pt x="321" y="436"/>
                  </a:lnTo>
                  <a:lnTo>
                    <a:pt x="321" y="436"/>
                  </a:lnTo>
                  <a:lnTo>
                    <a:pt x="321" y="434"/>
                  </a:lnTo>
                  <a:lnTo>
                    <a:pt x="321" y="434"/>
                  </a:lnTo>
                  <a:lnTo>
                    <a:pt x="324" y="429"/>
                  </a:lnTo>
                  <a:lnTo>
                    <a:pt x="324" y="429"/>
                  </a:lnTo>
                  <a:lnTo>
                    <a:pt x="324" y="424"/>
                  </a:lnTo>
                  <a:lnTo>
                    <a:pt x="324" y="424"/>
                  </a:lnTo>
                  <a:lnTo>
                    <a:pt x="326" y="426"/>
                  </a:lnTo>
                  <a:lnTo>
                    <a:pt x="326" y="426"/>
                  </a:lnTo>
                  <a:lnTo>
                    <a:pt x="329" y="429"/>
                  </a:lnTo>
                  <a:lnTo>
                    <a:pt x="329" y="431"/>
                  </a:lnTo>
                  <a:lnTo>
                    <a:pt x="326" y="431"/>
                  </a:lnTo>
                  <a:lnTo>
                    <a:pt x="326" y="431"/>
                  </a:lnTo>
                  <a:lnTo>
                    <a:pt x="324" y="434"/>
                  </a:lnTo>
                  <a:lnTo>
                    <a:pt x="324" y="436"/>
                  </a:lnTo>
                  <a:lnTo>
                    <a:pt x="324" y="441"/>
                  </a:lnTo>
                  <a:lnTo>
                    <a:pt x="324" y="443"/>
                  </a:lnTo>
                  <a:lnTo>
                    <a:pt x="326" y="445"/>
                  </a:lnTo>
                  <a:lnTo>
                    <a:pt x="326" y="445"/>
                  </a:lnTo>
                  <a:lnTo>
                    <a:pt x="329" y="445"/>
                  </a:lnTo>
                  <a:lnTo>
                    <a:pt x="329" y="448"/>
                  </a:lnTo>
                  <a:lnTo>
                    <a:pt x="329" y="448"/>
                  </a:lnTo>
                  <a:lnTo>
                    <a:pt x="329" y="450"/>
                  </a:lnTo>
                  <a:lnTo>
                    <a:pt x="329" y="450"/>
                  </a:lnTo>
                  <a:lnTo>
                    <a:pt x="331" y="452"/>
                  </a:lnTo>
                  <a:lnTo>
                    <a:pt x="333" y="452"/>
                  </a:lnTo>
                  <a:lnTo>
                    <a:pt x="340" y="457"/>
                  </a:lnTo>
                  <a:lnTo>
                    <a:pt x="343" y="460"/>
                  </a:lnTo>
                  <a:lnTo>
                    <a:pt x="340" y="464"/>
                  </a:lnTo>
                  <a:lnTo>
                    <a:pt x="340" y="464"/>
                  </a:lnTo>
                  <a:lnTo>
                    <a:pt x="340" y="464"/>
                  </a:lnTo>
                  <a:lnTo>
                    <a:pt x="340" y="467"/>
                  </a:lnTo>
                  <a:lnTo>
                    <a:pt x="343" y="467"/>
                  </a:lnTo>
                  <a:lnTo>
                    <a:pt x="340" y="467"/>
                  </a:lnTo>
                  <a:lnTo>
                    <a:pt x="340" y="469"/>
                  </a:lnTo>
                  <a:lnTo>
                    <a:pt x="338" y="469"/>
                  </a:lnTo>
                  <a:lnTo>
                    <a:pt x="338" y="467"/>
                  </a:lnTo>
                  <a:lnTo>
                    <a:pt x="338" y="467"/>
                  </a:lnTo>
                  <a:lnTo>
                    <a:pt x="336" y="467"/>
                  </a:lnTo>
                  <a:lnTo>
                    <a:pt x="336" y="467"/>
                  </a:lnTo>
                  <a:lnTo>
                    <a:pt x="336" y="464"/>
                  </a:lnTo>
                  <a:lnTo>
                    <a:pt x="336" y="462"/>
                  </a:lnTo>
                  <a:lnTo>
                    <a:pt x="336" y="457"/>
                  </a:lnTo>
                  <a:lnTo>
                    <a:pt x="333" y="460"/>
                  </a:lnTo>
                  <a:lnTo>
                    <a:pt x="331" y="457"/>
                  </a:lnTo>
                  <a:lnTo>
                    <a:pt x="329" y="455"/>
                  </a:lnTo>
                  <a:lnTo>
                    <a:pt x="329" y="455"/>
                  </a:lnTo>
                  <a:lnTo>
                    <a:pt x="326" y="455"/>
                  </a:lnTo>
                  <a:lnTo>
                    <a:pt x="326" y="455"/>
                  </a:lnTo>
                  <a:lnTo>
                    <a:pt x="324" y="457"/>
                  </a:lnTo>
                  <a:lnTo>
                    <a:pt x="324" y="460"/>
                  </a:lnTo>
                  <a:lnTo>
                    <a:pt x="321" y="462"/>
                  </a:lnTo>
                  <a:lnTo>
                    <a:pt x="319" y="462"/>
                  </a:lnTo>
                  <a:lnTo>
                    <a:pt x="319" y="462"/>
                  </a:lnTo>
                  <a:lnTo>
                    <a:pt x="317" y="460"/>
                  </a:lnTo>
                  <a:lnTo>
                    <a:pt x="319" y="464"/>
                  </a:lnTo>
                  <a:lnTo>
                    <a:pt x="324" y="469"/>
                  </a:lnTo>
                  <a:lnTo>
                    <a:pt x="331" y="471"/>
                  </a:lnTo>
                  <a:lnTo>
                    <a:pt x="340" y="471"/>
                  </a:lnTo>
                  <a:lnTo>
                    <a:pt x="343" y="474"/>
                  </a:lnTo>
                  <a:lnTo>
                    <a:pt x="345" y="474"/>
                  </a:lnTo>
                  <a:lnTo>
                    <a:pt x="347" y="476"/>
                  </a:lnTo>
                  <a:lnTo>
                    <a:pt x="347" y="476"/>
                  </a:lnTo>
                  <a:lnTo>
                    <a:pt x="350" y="474"/>
                  </a:lnTo>
                  <a:lnTo>
                    <a:pt x="350" y="474"/>
                  </a:lnTo>
                  <a:lnTo>
                    <a:pt x="350" y="471"/>
                  </a:lnTo>
                  <a:lnTo>
                    <a:pt x="352" y="471"/>
                  </a:lnTo>
                  <a:lnTo>
                    <a:pt x="352" y="471"/>
                  </a:lnTo>
                  <a:lnTo>
                    <a:pt x="355" y="471"/>
                  </a:lnTo>
                  <a:lnTo>
                    <a:pt x="357" y="474"/>
                  </a:lnTo>
                  <a:lnTo>
                    <a:pt x="355" y="474"/>
                  </a:lnTo>
                  <a:lnTo>
                    <a:pt x="355" y="474"/>
                  </a:lnTo>
                  <a:lnTo>
                    <a:pt x="355" y="476"/>
                  </a:lnTo>
                  <a:lnTo>
                    <a:pt x="355" y="476"/>
                  </a:lnTo>
                  <a:lnTo>
                    <a:pt x="357" y="476"/>
                  </a:lnTo>
                  <a:lnTo>
                    <a:pt x="359" y="476"/>
                  </a:lnTo>
                  <a:lnTo>
                    <a:pt x="364" y="476"/>
                  </a:lnTo>
                  <a:lnTo>
                    <a:pt x="369" y="481"/>
                  </a:lnTo>
                  <a:lnTo>
                    <a:pt x="369" y="481"/>
                  </a:lnTo>
                  <a:lnTo>
                    <a:pt x="369" y="481"/>
                  </a:lnTo>
                  <a:lnTo>
                    <a:pt x="369" y="481"/>
                  </a:lnTo>
                  <a:lnTo>
                    <a:pt x="371" y="479"/>
                  </a:lnTo>
                  <a:lnTo>
                    <a:pt x="373" y="479"/>
                  </a:lnTo>
                  <a:lnTo>
                    <a:pt x="373" y="476"/>
                  </a:lnTo>
                  <a:lnTo>
                    <a:pt x="371" y="474"/>
                  </a:lnTo>
                  <a:lnTo>
                    <a:pt x="373" y="476"/>
                  </a:lnTo>
                  <a:lnTo>
                    <a:pt x="376" y="476"/>
                  </a:lnTo>
                  <a:lnTo>
                    <a:pt x="378" y="476"/>
                  </a:lnTo>
                  <a:lnTo>
                    <a:pt x="381" y="476"/>
                  </a:lnTo>
                  <a:lnTo>
                    <a:pt x="381" y="479"/>
                  </a:lnTo>
                  <a:lnTo>
                    <a:pt x="381" y="479"/>
                  </a:lnTo>
                  <a:lnTo>
                    <a:pt x="378" y="481"/>
                  </a:lnTo>
                  <a:lnTo>
                    <a:pt x="376" y="481"/>
                  </a:lnTo>
                  <a:lnTo>
                    <a:pt x="378" y="481"/>
                  </a:lnTo>
                  <a:lnTo>
                    <a:pt x="383" y="483"/>
                  </a:lnTo>
                  <a:lnTo>
                    <a:pt x="383" y="483"/>
                  </a:lnTo>
                  <a:lnTo>
                    <a:pt x="383" y="481"/>
                  </a:lnTo>
                  <a:lnTo>
                    <a:pt x="385" y="481"/>
                  </a:lnTo>
                  <a:lnTo>
                    <a:pt x="388" y="481"/>
                  </a:lnTo>
                  <a:lnTo>
                    <a:pt x="388" y="481"/>
                  </a:lnTo>
                  <a:lnTo>
                    <a:pt x="388" y="481"/>
                  </a:lnTo>
                  <a:lnTo>
                    <a:pt x="390" y="481"/>
                  </a:lnTo>
                  <a:lnTo>
                    <a:pt x="390" y="481"/>
                  </a:lnTo>
                  <a:lnTo>
                    <a:pt x="390" y="479"/>
                  </a:lnTo>
                  <a:lnTo>
                    <a:pt x="390" y="479"/>
                  </a:lnTo>
                  <a:lnTo>
                    <a:pt x="390" y="476"/>
                  </a:lnTo>
                  <a:lnTo>
                    <a:pt x="390" y="476"/>
                  </a:lnTo>
                  <a:lnTo>
                    <a:pt x="392" y="476"/>
                  </a:lnTo>
                  <a:lnTo>
                    <a:pt x="392" y="476"/>
                  </a:lnTo>
                  <a:lnTo>
                    <a:pt x="395" y="476"/>
                  </a:lnTo>
                  <a:lnTo>
                    <a:pt x="395" y="479"/>
                  </a:lnTo>
                  <a:lnTo>
                    <a:pt x="395" y="476"/>
                  </a:lnTo>
                  <a:lnTo>
                    <a:pt x="395" y="471"/>
                  </a:lnTo>
                  <a:lnTo>
                    <a:pt x="395" y="471"/>
                  </a:lnTo>
                  <a:lnTo>
                    <a:pt x="395" y="471"/>
                  </a:lnTo>
                  <a:lnTo>
                    <a:pt x="395" y="467"/>
                  </a:lnTo>
                  <a:lnTo>
                    <a:pt x="395" y="467"/>
                  </a:lnTo>
                  <a:lnTo>
                    <a:pt x="395" y="464"/>
                  </a:lnTo>
                  <a:lnTo>
                    <a:pt x="397" y="467"/>
                  </a:lnTo>
                  <a:lnTo>
                    <a:pt x="397" y="467"/>
                  </a:lnTo>
                  <a:lnTo>
                    <a:pt x="400" y="469"/>
                  </a:lnTo>
                  <a:lnTo>
                    <a:pt x="400" y="467"/>
                  </a:lnTo>
                  <a:lnTo>
                    <a:pt x="397" y="464"/>
                  </a:lnTo>
                  <a:lnTo>
                    <a:pt x="400" y="464"/>
                  </a:lnTo>
                  <a:lnTo>
                    <a:pt x="400" y="462"/>
                  </a:lnTo>
                  <a:lnTo>
                    <a:pt x="400" y="460"/>
                  </a:lnTo>
                  <a:lnTo>
                    <a:pt x="397" y="460"/>
                  </a:lnTo>
                  <a:lnTo>
                    <a:pt x="397" y="460"/>
                  </a:lnTo>
                  <a:lnTo>
                    <a:pt x="397" y="457"/>
                  </a:lnTo>
                  <a:lnTo>
                    <a:pt x="397" y="457"/>
                  </a:lnTo>
                  <a:lnTo>
                    <a:pt x="397" y="457"/>
                  </a:lnTo>
                  <a:lnTo>
                    <a:pt x="400" y="457"/>
                  </a:lnTo>
                  <a:lnTo>
                    <a:pt x="400" y="457"/>
                  </a:lnTo>
                  <a:lnTo>
                    <a:pt x="400" y="455"/>
                  </a:lnTo>
                  <a:lnTo>
                    <a:pt x="400" y="455"/>
                  </a:lnTo>
                  <a:lnTo>
                    <a:pt x="402" y="455"/>
                  </a:lnTo>
                  <a:lnTo>
                    <a:pt x="402" y="457"/>
                  </a:lnTo>
                  <a:lnTo>
                    <a:pt x="400" y="457"/>
                  </a:lnTo>
                  <a:lnTo>
                    <a:pt x="402" y="457"/>
                  </a:lnTo>
                  <a:lnTo>
                    <a:pt x="404" y="460"/>
                  </a:lnTo>
                  <a:lnTo>
                    <a:pt x="407" y="457"/>
                  </a:lnTo>
                  <a:lnTo>
                    <a:pt x="407" y="457"/>
                  </a:lnTo>
                  <a:lnTo>
                    <a:pt x="409" y="457"/>
                  </a:lnTo>
                  <a:lnTo>
                    <a:pt x="411" y="457"/>
                  </a:lnTo>
                  <a:lnTo>
                    <a:pt x="411" y="455"/>
                  </a:lnTo>
                  <a:lnTo>
                    <a:pt x="414" y="452"/>
                  </a:lnTo>
                  <a:lnTo>
                    <a:pt x="414" y="452"/>
                  </a:lnTo>
                  <a:lnTo>
                    <a:pt x="414" y="450"/>
                  </a:lnTo>
                  <a:lnTo>
                    <a:pt x="414" y="450"/>
                  </a:lnTo>
                  <a:lnTo>
                    <a:pt x="416" y="450"/>
                  </a:lnTo>
                  <a:lnTo>
                    <a:pt x="416" y="450"/>
                  </a:lnTo>
                  <a:lnTo>
                    <a:pt x="416" y="452"/>
                  </a:lnTo>
                  <a:lnTo>
                    <a:pt x="418" y="455"/>
                  </a:lnTo>
                  <a:lnTo>
                    <a:pt x="421" y="457"/>
                  </a:lnTo>
                  <a:lnTo>
                    <a:pt x="421" y="464"/>
                  </a:lnTo>
                  <a:lnTo>
                    <a:pt x="423" y="460"/>
                  </a:lnTo>
                  <a:lnTo>
                    <a:pt x="423" y="457"/>
                  </a:lnTo>
                  <a:lnTo>
                    <a:pt x="423" y="457"/>
                  </a:lnTo>
                  <a:lnTo>
                    <a:pt x="423" y="455"/>
                  </a:lnTo>
                  <a:lnTo>
                    <a:pt x="426" y="455"/>
                  </a:lnTo>
                  <a:lnTo>
                    <a:pt x="426" y="455"/>
                  </a:lnTo>
                  <a:lnTo>
                    <a:pt x="426" y="455"/>
                  </a:lnTo>
                  <a:lnTo>
                    <a:pt x="426" y="457"/>
                  </a:lnTo>
                  <a:lnTo>
                    <a:pt x="430" y="460"/>
                  </a:lnTo>
                  <a:lnTo>
                    <a:pt x="433" y="462"/>
                  </a:lnTo>
                  <a:lnTo>
                    <a:pt x="433" y="464"/>
                  </a:lnTo>
                  <a:lnTo>
                    <a:pt x="433" y="462"/>
                  </a:lnTo>
                  <a:lnTo>
                    <a:pt x="433" y="460"/>
                  </a:lnTo>
                  <a:lnTo>
                    <a:pt x="433" y="460"/>
                  </a:lnTo>
                  <a:lnTo>
                    <a:pt x="435" y="460"/>
                  </a:lnTo>
                  <a:lnTo>
                    <a:pt x="435" y="460"/>
                  </a:lnTo>
                  <a:lnTo>
                    <a:pt x="435" y="462"/>
                  </a:lnTo>
                  <a:lnTo>
                    <a:pt x="435" y="462"/>
                  </a:lnTo>
                  <a:lnTo>
                    <a:pt x="435" y="464"/>
                  </a:lnTo>
                  <a:lnTo>
                    <a:pt x="435" y="467"/>
                  </a:lnTo>
                  <a:lnTo>
                    <a:pt x="435" y="467"/>
                  </a:lnTo>
                  <a:lnTo>
                    <a:pt x="435" y="469"/>
                  </a:lnTo>
                  <a:lnTo>
                    <a:pt x="435" y="469"/>
                  </a:lnTo>
                  <a:lnTo>
                    <a:pt x="435" y="471"/>
                  </a:lnTo>
                  <a:lnTo>
                    <a:pt x="435" y="471"/>
                  </a:lnTo>
                  <a:lnTo>
                    <a:pt x="437" y="474"/>
                  </a:lnTo>
                  <a:lnTo>
                    <a:pt x="437" y="476"/>
                  </a:lnTo>
                  <a:lnTo>
                    <a:pt x="440" y="476"/>
                  </a:lnTo>
                  <a:lnTo>
                    <a:pt x="440" y="479"/>
                  </a:lnTo>
                  <a:lnTo>
                    <a:pt x="440" y="481"/>
                  </a:lnTo>
                  <a:lnTo>
                    <a:pt x="437" y="481"/>
                  </a:lnTo>
                  <a:lnTo>
                    <a:pt x="440" y="481"/>
                  </a:lnTo>
                  <a:lnTo>
                    <a:pt x="442" y="479"/>
                  </a:lnTo>
                  <a:lnTo>
                    <a:pt x="449" y="476"/>
                  </a:lnTo>
                  <a:lnTo>
                    <a:pt x="449" y="474"/>
                  </a:lnTo>
                  <a:lnTo>
                    <a:pt x="452" y="474"/>
                  </a:lnTo>
                  <a:lnTo>
                    <a:pt x="454" y="471"/>
                  </a:lnTo>
                  <a:lnTo>
                    <a:pt x="454" y="469"/>
                  </a:lnTo>
                  <a:lnTo>
                    <a:pt x="456" y="469"/>
                  </a:lnTo>
                  <a:lnTo>
                    <a:pt x="456" y="464"/>
                  </a:lnTo>
                  <a:lnTo>
                    <a:pt x="459" y="462"/>
                  </a:lnTo>
                  <a:lnTo>
                    <a:pt x="454" y="462"/>
                  </a:lnTo>
                  <a:lnTo>
                    <a:pt x="452" y="460"/>
                  </a:lnTo>
                  <a:lnTo>
                    <a:pt x="452" y="455"/>
                  </a:lnTo>
                  <a:lnTo>
                    <a:pt x="456" y="455"/>
                  </a:lnTo>
                  <a:lnTo>
                    <a:pt x="454" y="452"/>
                  </a:lnTo>
                  <a:lnTo>
                    <a:pt x="454" y="452"/>
                  </a:lnTo>
                  <a:lnTo>
                    <a:pt x="456" y="452"/>
                  </a:lnTo>
                  <a:lnTo>
                    <a:pt x="459" y="455"/>
                  </a:lnTo>
                  <a:lnTo>
                    <a:pt x="461" y="452"/>
                  </a:lnTo>
                  <a:lnTo>
                    <a:pt x="461" y="452"/>
                  </a:lnTo>
                  <a:lnTo>
                    <a:pt x="459" y="450"/>
                  </a:lnTo>
                  <a:lnTo>
                    <a:pt x="456" y="450"/>
                  </a:lnTo>
                  <a:lnTo>
                    <a:pt x="456" y="448"/>
                  </a:lnTo>
                  <a:lnTo>
                    <a:pt x="456" y="445"/>
                  </a:lnTo>
                  <a:lnTo>
                    <a:pt x="456" y="445"/>
                  </a:lnTo>
                  <a:lnTo>
                    <a:pt x="456" y="445"/>
                  </a:lnTo>
                  <a:lnTo>
                    <a:pt x="459" y="448"/>
                  </a:lnTo>
                  <a:lnTo>
                    <a:pt x="459" y="448"/>
                  </a:lnTo>
                  <a:lnTo>
                    <a:pt x="459" y="445"/>
                  </a:lnTo>
                  <a:lnTo>
                    <a:pt x="459" y="443"/>
                  </a:lnTo>
                  <a:lnTo>
                    <a:pt x="456" y="443"/>
                  </a:lnTo>
                  <a:lnTo>
                    <a:pt x="456" y="443"/>
                  </a:lnTo>
                  <a:lnTo>
                    <a:pt x="456" y="441"/>
                  </a:lnTo>
                  <a:lnTo>
                    <a:pt x="456" y="441"/>
                  </a:lnTo>
                  <a:lnTo>
                    <a:pt x="456" y="438"/>
                  </a:lnTo>
                  <a:lnTo>
                    <a:pt x="456" y="438"/>
                  </a:lnTo>
                  <a:lnTo>
                    <a:pt x="459" y="436"/>
                  </a:lnTo>
                  <a:lnTo>
                    <a:pt x="456" y="434"/>
                  </a:lnTo>
                  <a:lnTo>
                    <a:pt x="454" y="434"/>
                  </a:lnTo>
                  <a:lnTo>
                    <a:pt x="452" y="434"/>
                  </a:lnTo>
                  <a:lnTo>
                    <a:pt x="447" y="434"/>
                  </a:lnTo>
                  <a:lnTo>
                    <a:pt x="447" y="434"/>
                  </a:lnTo>
                  <a:lnTo>
                    <a:pt x="444" y="431"/>
                  </a:lnTo>
                  <a:lnTo>
                    <a:pt x="440" y="429"/>
                  </a:lnTo>
                  <a:lnTo>
                    <a:pt x="440" y="426"/>
                  </a:lnTo>
                  <a:lnTo>
                    <a:pt x="437" y="429"/>
                  </a:lnTo>
                  <a:lnTo>
                    <a:pt x="437" y="429"/>
                  </a:lnTo>
                  <a:lnTo>
                    <a:pt x="437" y="429"/>
                  </a:lnTo>
                  <a:lnTo>
                    <a:pt x="437" y="426"/>
                  </a:lnTo>
                  <a:lnTo>
                    <a:pt x="437" y="426"/>
                  </a:lnTo>
                  <a:lnTo>
                    <a:pt x="440" y="426"/>
                  </a:lnTo>
                  <a:lnTo>
                    <a:pt x="440" y="426"/>
                  </a:lnTo>
                  <a:lnTo>
                    <a:pt x="440" y="424"/>
                  </a:lnTo>
                  <a:lnTo>
                    <a:pt x="440" y="424"/>
                  </a:lnTo>
                  <a:lnTo>
                    <a:pt x="437" y="424"/>
                  </a:lnTo>
                  <a:lnTo>
                    <a:pt x="437" y="424"/>
                  </a:lnTo>
                  <a:lnTo>
                    <a:pt x="440" y="422"/>
                  </a:lnTo>
                  <a:lnTo>
                    <a:pt x="440" y="419"/>
                  </a:lnTo>
                  <a:lnTo>
                    <a:pt x="442" y="422"/>
                  </a:lnTo>
                  <a:lnTo>
                    <a:pt x="444" y="424"/>
                  </a:lnTo>
                  <a:lnTo>
                    <a:pt x="447" y="426"/>
                  </a:lnTo>
                  <a:lnTo>
                    <a:pt x="447" y="424"/>
                  </a:lnTo>
                  <a:lnTo>
                    <a:pt x="444" y="424"/>
                  </a:lnTo>
                  <a:lnTo>
                    <a:pt x="447" y="424"/>
                  </a:lnTo>
                  <a:lnTo>
                    <a:pt x="447" y="422"/>
                  </a:lnTo>
                  <a:lnTo>
                    <a:pt x="449" y="424"/>
                  </a:lnTo>
                  <a:lnTo>
                    <a:pt x="452" y="424"/>
                  </a:lnTo>
                  <a:lnTo>
                    <a:pt x="463" y="431"/>
                  </a:lnTo>
                  <a:lnTo>
                    <a:pt x="468" y="431"/>
                  </a:lnTo>
                  <a:lnTo>
                    <a:pt x="470" y="429"/>
                  </a:lnTo>
                  <a:lnTo>
                    <a:pt x="475" y="434"/>
                  </a:lnTo>
                  <a:lnTo>
                    <a:pt x="475" y="434"/>
                  </a:lnTo>
                  <a:lnTo>
                    <a:pt x="478" y="431"/>
                  </a:lnTo>
                  <a:lnTo>
                    <a:pt x="478" y="429"/>
                  </a:lnTo>
                  <a:lnTo>
                    <a:pt x="478" y="429"/>
                  </a:lnTo>
                  <a:lnTo>
                    <a:pt x="478" y="429"/>
                  </a:lnTo>
                  <a:lnTo>
                    <a:pt x="480" y="429"/>
                  </a:lnTo>
                  <a:lnTo>
                    <a:pt x="480" y="429"/>
                  </a:lnTo>
                  <a:lnTo>
                    <a:pt x="480" y="431"/>
                  </a:lnTo>
                  <a:lnTo>
                    <a:pt x="480" y="431"/>
                  </a:lnTo>
                  <a:lnTo>
                    <a:pt x="480" y="431"/>
                  </a:lnTo>
                  <a:lnTo>
                    <a:pt x="480" y="434"/>
                  </a:lnTo>
                  <a:lnTo>
                    <a:pt x="480" y="434"/>
                  </a:lnTo>
                  <a:lnTo>
                    <a:pt x="480" y="434"/>
                  </a:lnTo>
                  <a:lnTo>
                    <a:pt x="480" y="434"/>
                  </a:lnTo>
                  <a:lnTo>
                    <a:pt x="480" y="434"/>
                  </a:lnTo>
                  <a:lnTo>
                    <a:pt x="480" y="434"/>
                  </a:lnTo>
                  <a:lnTo>
                    <a:pt x="480" y="436"/>
                  </a:lnTo>
                  <a:lnTo>
                    <a:pt x="480" y="436"/>
                  </a:lnTo>
                  <a:lnTo>
                    <a:pt x="482" y="436"/>
                  </a:lnTo>
                  <a:lnTo>
                    <a:pt x="482" y="436"/>
                  </a:lnTo>
                  <a:lnTo>
                    <a:pt x="485" y="436"/>
                  </a:lnTo>
                  <a:lnTo>
                    <a:pt x="485" y="436"/>
                  </a:lnTo>
                  <a:lnTo>
                    <a:pt x="487" y="436"/>
                  </a:lnTo>
                  <a:lnTo>
                    <a:pt x="485" y="438"/>
                  </a:lnTo>
                  <a:lnTo>
                    <a:pt x="485" y="438"/>
                  </a:lnTo>
                  <a:lnTo>
                    <a:pt x="485" y="438"/>
                  </a:lnTo>
                  <a:lnTo>
                    <a:pt x="485" y="441"/>
                  </a:lnTo>
                  <a:lnTo>
                    <a:pt x="487" y="441"/>
                  </a:lnTo>
                  <a:lnTo>
                    <a:pt x="487" y="438"/>
                  </a:lnTo>
                  <a:lnTo>
                    <a:pt x="487" y="438"/>
                  </a:lnTo>
                  <a:lnTo>
                    <a:pt x="487" y="438"/>
                  </a:lnTo>
                  <a:lnTo>
                    <a:pt x="487" y="441"/>
                  </a:lnTo>
                  <a:lnTo>
                    <a:pt x="489" y="441"/>
                  </a:lnTo>
                  <a:lnTo>
                    <a:pt x="489" y="443"/>
                  </a:lnTo>
                  <a:lnTo>
                    <a:pt x="487" y="445"/>
                  </a:lnTo>
                  <a:lnTo>
                    <a:pt x="487" y="445"/>
                  </a:lnTo>
                  <a:lnTo>
                    <a:pt x="485" y="448"/>
                  </a:lnTo>
                  <a:lnTo>
                    <a:pt x="482" y="448"/>
                  </a:lnTo>
                  <a:lnTo>
                    <a:pt x="496" y="448"/>
                  </a:lnTo>
                  <a:lnTo>
                    <a:pt x="496" y="448"/>
                  </a:lnTo>
                  <a:lnTo>
                    <a:pt x="501" y="445"/>
                  </a:lnTo>
                  <a:lnTo>
                    <a:pt x="501" y="443"/>
                  </a:lnTo>
                  <a:lnTo>
                    <a:pt x="504" y="445"/>
                  </a:lnTo>
                  <a:lnTo>
                    <a:pt x="504" y="445"/>
                  </a:lnTo>
                  <a:lnTo>
                    <a:pt x="501" y="450"/>
                  </a:lnTo>
                  <a:lnTo>
                    <a:pt x="504" y="450"/>
                  </a:lnTo>
                  <a:lnTo>
                    <a:pt x="504" y="452"/>
                  </a:lnTo>
                  <a:lnTo>
                    <a:pt x="506" y="455"/>
                  </a:lnTo>
                  <a:lnTo>
                    <a:pt x="508" y="455"/>
                  </a:lnTo>
                  <a:lnTo>
                    <a:pt x="511" y="455"/>
                  </a:lnTo>
                  <a:lnTo>
                    <a:pt x="518" y="455"/>
                  </a:lnTo>
                  <a:lnTo>
                    <a:pt x="515" y="452"/>
                  </a:lnTo>
                  <a:lnTo>
                    <a:pt x="518" y="452"/>
                  </a:lnTo>
                  <a:lnTo>
                    <a:pt x="520" y="452"/>
                  </a:lnTo>
                  <a:lnTo>
                    <a:pt x="523" y="452"/>
                  </a:lnTo>
                  <a:lnTo>
                    <a:pt x="520" y="455"/>
                  </a:lnTo>
                  <a:lnTo>
                    <a:pt x="520" y="455"/>
                  </a:lnTo>
                  <a:lnTo>
                    <a:pt x="527" y="464"/>
                  </a:lnTo>
                  <a:lnTo>
                    <a:pt x="530" y="464"/>
                  </a:lnTo>
                  <a:lnTo>
                    <a:pt x="530" y="467"/>
                  </a:lnTo>
                  <a:lnTo>
                    <a:pt x="530" y="467"/>
                  </a:lnTo>
                  <a:lnTo>
                    <a:pt x="530" y="469"/>
                  </a:lnTo>
                  <a:lnTo>
                    <a:pt x="530" y="471"/>
                  </a:lnTo>
                  <a:lnTo>
                    <a:pt x="532" y="471"/>
                  </a:lnTo>
                  <a:lnTo>
                    <a:pt x="534" y="471"/>
                  </a:lnTo>
                  <a:lnTo>
                    <a:pt x="537" y="469"/>
                  </a:lnTo>
                  <a:lnTo>
                    <a:pt x="537" y="469"/>
                  </a:lnTo>
                  <a:lnTo>
                    <a:pt x="537" y="467"/>
                  </a:lnTo>
                  <a:lnTo>
                    <a:pt x="537" y="464"/>
                  </a:lnTo>
                  <a:lnTo>
                    <a:pt x="537" y="462"/>
                  </a:lnTo>
                  <a:lnTo>
                    <a:pt x="537" y="462"/>
                  </a:lnTo>
                  <a:lnTo>
                    <a:pt x="537" y="460"/>
                  </a:lnTo>
                  <a:lnTo>
                    <a:pt x="539" y="460"/>
                  </a:lnTo>
                  <a:lnTo>
                    <a:pt x="539" y="462"/>
                  </a:lnTo>
                  <a:lnTo>
                    <a:pt x="539" y="464"/>
                  </a:lnTo>
                  <a:lnTo>
                    <a:pt x="539" y="467"/>
                  </a:lnTo>
                  <a:lnTo>
                    <a:pt x="539" y="467"/>
                  </a:lnTo>
                  <a:lnTo>
                    <a:pt x="541" y="467"/>
                  </a:lnTo>
                  <a:lnTo>
                    <a:pt x="541" y="464"/>
                  </a:lnTo>
                  <a:lnTo>
                    <a:pt x="541" y="464"/>
                  </a:lnTo>
                  <a:lnTo>
                    <a:pt x="541" y="462"/>
                  </a:lnTo>
                  <a:lnTo>
                    <a:pt x="544" y="462"/>
                  </a:lnTo>
                  <a:lnTo>
                    <a:pt x="544" y="464"/>
                  </a:lnTo>
                  <a:lnTo>
                    <a:pt x="541" y="467"/>
                  </a:lnTo>
                  <a:lnTo>
                    <a:pt x="541" y="469"/>
                  </a:lnTo>
                  <a:lnTo>
                    <a:pt x="539" y="474"/>
                  </a:lnTo>
                  <a:lnTo>
                    <a:pt x="539" y="474"/>
                  </a:lnTo>
                  <a:lnTo>
                    <a:pt x="537" y="474"/>
                  </a:lnTo>
                  <a:lnTo>
                    <a:pt x="537" y="476"/>
                  </a:lnTo>
                  <a:lnTo>
                    <a:pt x="537" y="476"/>
                  </a:lnTo>
                  <a:lnTo>
                    <a:pt x="537" y="479"/>
                  </a:lnTo>
                  <a:lnTo>
                    <a:pt x="537" y="479"/>
                  </a:lnTo>
                  <a:lnTo>
                    <a:pt x="537" y="481"/>
                  </a:lnTo>
                  <a:lnTo>
                    <a:pt x="534" y="483"/>
                  </a:lnTo>
                  <a:lnTo>
                    <a:pt x="532" y="486"/>
                  </a:lnTo>
                  <a:lnTo>
                    <a:pt x="532" y="486"/>
                  </a:lnTo>
                  <a:lnTo>
                    <a:pt x="530" y="488"/>
                  </a:lnTo>
                  <a:lnTo>
                    <a:pt x="530" y="488"/>
                  </a:lnTo>
                  <a:lnTo>
                    <a:pt x="530" y="493"/>
                  </a:lnTo>
                  <a:lnTo>
                    <a:pt x="532" y="493"/>
                  </a:lnTo>
                  <a:lnTo>
                    <a:pt x="534" y="490"/>
                  </a:lnTo>
                  <a:lnTo>
                    <a:pt x="539" y="481"/>
                  </a:lnTo>
                  <a:lnTo>
                    <a:pt x="539" y="481"/>
                  </a:lnTo>
                  <a:lnTo>
                    <a:pt x="539" y="479"/>
                  </a:lnTo>
                  <a:lnTo>
                    <a:pt x="539" y="476"/>
                  </a:lnTo>
                  <a:lnTo>
                    <a:pt x="541" y="476"/>
                  </a:lnTo>
                  <a:lnTo>
                    <a:pt x="544" y="474"/>
                  </a:lnTo>
                  <a:lnTo>
                    <a:pt x="546" y="474"/>
                  </a:lnTo>
                  <a:lnTo>
                    <a:pt x="546" y="474"/>
                  </a:lnTo>
                  <a:lnTo>
                    <a:pt x="546" y="471"/>
                  </a:lnTo>
                  <a:lnTo>
                    <a:pt x="546" y="471"/>
                  </a:lnTo>
                  <a:lnTo>
                    <a:pt x="546" y="469"/>
                  </a:lnTo>
                  <a:lnTo>
                    <a:pt x="546" y="469"/>
                  </a:lnTo>
                  <a:lnTo>
                    <a:pt x="546" y="469"/>
                  </a:lnTo>
                  <a:lnTo>
                    <a:pt x="549" y="469"/>
                  </a:lnTo>
                  <a:lnTo>
                    <a:pt x="549" y="471"/>
                  </a:lnTo>
                  <a:lnTo>
                    <a:pt x="553" y="474"/>
                  </a:lnTo>
                  <a:lnTo>
                    <a:pt x="553" y="476"/>
                  </a:lnTo>
                  <a:lnTo>
                    <a:pt x="553" y="479"/>
                  </a:lnTo>
                  <a:lnTo>
                    <a:pt x="558" y="481"/>
                  </a:lnTo>
                  <a:lnTo>
                    <a:pt x="558" y="481"/>
                  </a:lnTo>
                  <a:lnTo>
                    <a:pt x="560" y="481"/>
                  </a:lnTo>
                  <a:lnTo>
                    <a:pt x="558" y="476"/>
                  </a:lnTo>
                  <a:lnTo>
                    <a:pt x="558" y="474"/>
                  </a:lnTo>
                  <a:lnTo>
                    <a:pt x="560" y="471"/>
                  </a:lnTo>
                  <a:lnTo>
                    <a:pt x="560" y="469"/>
                  </a:lnTo>
                  <a:lnTo>
                    <a:pt x="563" y="469"/>
                  </a:lnTo>
                  <a:lnTo>
                    <a:pt x="563" y="469"/>
                  </a:lnTo>
                  <a:lnTo>
                    <a:pt x="563" y="469"/>
                  </a:lnTo>
                  <a:lnTo>
                    <a:pt x="565" y="471"/>
                  </a:lnTo>
                  <a:lnTo>
                    <a:pt x="565" y="469"/>
                  </a:lnTo>
                  <a:lnTo>
                    <a:pt x="563" y="467"/>
                  </a:lnTo>
                  <a:lnTo>
                    <a:pt x="563" y="467"/>
                  </a:lnTo>
                  <a:lnTo>
                    <a:pt x="563" y="464"/>
                  </a:lnTo>
                  <a:lnTo>
                    <a:pt x="565" y="464"/>
                  </a:lnTo>
                  <a:lnTo>
                    <a:pt x="565" y="467"/>
                  </a:lnTo>
                  <a:lnTo>
                    <a:pt x="565" y="467"/>
                  </a:lnTo>
                  <a:lnTo>
                    <a:pt x="567" y="469"/>
                  </a:lnTo>
                  <a:lnTo>
                    <a:pt x="567" y="467"/>
                  </a:lnTo>
                  <a:lnTo>
                    <a:pt x="570" y="462"/>
                  </a:lnTo>
                  <a:lnTo>
                    <a:pt x="563" y="462"/>
                  </a:lnTo>
                  <a:lnTo>
                    <a:pt x="563" y="462"/>
                  </a:lnTo>
                  <a:lnTo>
                    <a:pt x="563" y="460"/>
                  </a:lnTo>
                  <a:lnTo>
                    <a:pt x="563" y="460"/>
                  </a:lnTo>
                  <a:lnTo>
                    <a:pt x="565" y="457"/>
                  </a:lnTo>
                  <a:lnTo>
                    <a:pt x="567" y="457"/>
                  </a:lnTo>
                  <a:lnTo>
                    <a:pt x="567" y="457"/>
                  </a:lnTo>
                  <a:lnTo>
                    <a:pt x="567" y="457"/>
                  </a:lnTo>
                  <a:close/>
                  <a:moveTo>
                    <a:pt x="518" y="389"/>
                  </a:moveTo>
                  <a:lnTo>
                    <a:pt x="518" y="386"/>
                  </a:lnTo>
                  <a:lnTo>
                    <a:pt x="515" y="386"/>
                  </a:lnTo>
                  <a:lnTo>
                    <a:pt x="515" y="386"/>
                  </a:lnTo>
                  <a:lnTo>
                    <a:pt x="515" y="386"/>
                  </a:lnTo>
                  <a:lnTo>
                    <a:pt x="513" y="384"/>
                  </a:lnTo>
                  <a:lnTo>
                    <a:pt x="511" y="386"/>
                  </a:lnTo>
                  <a:lnTo>
                    <a:pt x="511" y="389"/>
                  </a:lnTo>
                  <a:lnTo>
                    <a:pt x="513" y="393"/>
                  </a:lnTo>
                  <a:lnTo>
                    <a:pt x="513" y="391"/>
                  </a:lnTo>
                  <a:lnTo>
                    <a:pt x="515" y="389"/>
                  </a:lnTo>
                  <a:lnTo>
                    <a:pt x="515" y="389"/>
                  </a:lnTo>
                  <a:lnTo>
                    <a:pt x="515" y="389"/>
                  </a:lnTo>
                  <a:lnTo>
                    <a:pt x="518" y="391"/>
                  </a:lnTo>
                  <a:lnTo>
                    <a:pt x="518" y="391"/>
                  </a:lnTo>
                  <a:lnTo>
                    <a:pt x="520" y="391"/>
                  </a:lnTo>
                  <a:lnTo>
                    <a:pt x="518" y="391"/>
                  </a:lnTo>
                  <a:lnTo>
                    <a:pt x="518" y="389"/>
                  </a:lnTo>
                  <a:close/>
                  <a:moveTo>
                    <a:pt x="575" y="393"/>
                  </a:moveTo>
                  <a:lnTo>
                    <a:pt x="577" y="389"/>
                  </a:lnTo>
                  <a:lnTo>
                    <a:pt x="579" y="386"/>
                  </a:lnTo>
                  <a:lnTo>
                    <a:pt x="572" y="396"/>
                  </a:lnTo>
                  <a:lnTo>
                    <a:pt x="575" y="393"/>
                  </a:lnTo>
                  <a:close/>
                  <a:moveTo>
                    <a:pt x="475" y="448"/>
                  </a:moveTo>
                  <a:lnTo>
                    <a:pt x="475" y="448"/>
                  </a:lnTo>
                  <a:lnTo>
                    <a:pt x="475" y="448"/>
                  </a:lnTo>
                  <a:lnTo>
                    <a:pt x="475" y="448"/>
                  </a:lnTo>
                  <a:lnTo>
                    <a:pt x="473" y="448"/>
                  </a:lnTo>
                  <a:lnTo>
                    <a:pt x="473" y="448"/>
                  </a:lnTo>
                  <a:lnTo>
                    <a:pt x="473" y="448"/>
                  </a:lnTo>
                  <a:lnTo>
                    <a:pt x="473" y="450"/>
                  </a:lnTo>
                  <a:lnTo>
                    <a:pt x="475" y="450"/>
                  </a:lnTo>
                  <a:lnTo>
                    <a:pt x="475" y="450"/>
                  </a:lnTo>
                  <a:lnTo>
                    <a:pt x="475" y="450"/>
                  </a:lnTo>
                  <a:lnTo>
                    <a:pt x="475" y="450"/>
                  </a:lnTo>
                  <a:lnTo>
                    <a:pt x="475" y="450"/>
                  </a:lnTo>
                  <a:lnTo>
                    <a:pt x="478" y="448"/>
                  </a:lnTo>
                  <a:lnTo>
                    <a:pt x="478" y="448"/>
                  </a:lnTo>
                  <a:lnTo>
                    <a:pt x="475" y="448"/>
                  </a:lnTo>
                  <a:lnTo>
                    <a:pt x="475" y="448"/>
                  </a:lnTo>
                  <a:close/>
                  <a:moveTo>
                    <a:pt x="582" y="355"/>
                  </a:moveTo>
                  <a:lnTo>
                    <a:pt x="579" y="353"/>
                  </a:lnTo>
                  <a:lnTo>
                    <a:pt x="579" y="351"/>
                  </a:lnTo>
                  <a:lnTo>
                    <a:pt x="577" y="348"/>
                  </a:lnTo>
                  <a:lnTo>
                    <a:pt x="575" y="346"/>
                  </a:lnTo>
                  <a:lnTo>
                    <a:pt x="577" y="348"/>
                  </a:lnTo>
                  <a:lnTo>
                    <a:pt x="579" y="348"/>
                  </a:lnTo>
                  <a:lnTo>
                    <a:pt x="579" y="353"/>
                  </a:lnTo>
                  <a:lnTo>
                    <a:pt x="579" y="355"/>
                  </a:lnTo>
                  <a:lnTo>
                    <a:pt x="579" y="355"/>
                  </a:lnTo>
                  <a:lnTo>
                    <a:pt x="582" y="358"/>
                  </a:lnTo>
                  <a:lnTo>
                    <a:pt x="582" y="360"/>
                  </a:lnTo>
                  <a:lnTo>
                    <a:pt x="582" y="363"/>
                  </a:lnTo>
                  <a:lnTo>
                    <a:pt x="582" y="365"/>
                  </a:lnTo>
                  <a:lnTo>
                    <a:pt x="584" y="370"/>
                  </a:lnTo>
                  <a:lnTo>
                    <a:pt x="582" y="372"/>
                  </a:lnTo>
                  <a:lnTo>
                    <a:pt x="579" y="379"/>
                  </a:lnTo>
                  <a:lnTo>
                    <a:pt x="579" y="379"/>
                  </a:lnTo>
                  <a:lnTo>
                    <a:pt x="582" y="381"/>
                  </a:lnTo>
                  <a:lnTo>
                    <a:pt x="582" y="381"/>
                  </a:lnTo>
                  <a:lnTo>
                    <a:pt x="582" y="381"/>
                  </a:lnTo>
                  <a:lnTo>
                    <a:pt x="584" y="377"/>
                  </a:lnTo>
                  <a:lnTo>
                    <a:pt x="584" y="374"/>
                  </a:lnTo>
                  <a:lnTo>
                    <a:pt x="584" y="363"/>
                  </a:lnTo>
                  <a:lnTo>
                    <a:pt x="582" y="355"/>
                  </a:lnTo>
                  <a:close/>
                  <a:moveTo>
                    <a:pt x="428" y="476"/>
                  </a:moveTo>
                  <a:lnTo>
                    <a:pt x="426" y="476"/>
                  </a:lnTo>
                  <a:lnTo>
                    <a:pt x="426" y="476"/>
                  </a:lnTo>
                  <a:lnTo>
                    <a:pt x="426" y="476"/>
                  </a:lnTo>
                  <a:lnTo>
                    <a:pt x="426" y="479"/>
                  </a:lnTo>
                  <a:lnTo>
                    <a:pt x="426" y="479"/>
                  </a:lnTo>
                  <a:lnTo>
                    <a:pt x="423" y="479"/>
                  </a:lnTo>
                  <a:lnTo>
                    <a:pt x="421" y="481"/>
                  </a:lnTo>
                  <a:lnTo>
                    <a:pt x="421" y="481"/>
                  </a:lnTo>
                  <a:lnTo>
                    <a:pt x="421" y="481"/>
                  </a:lnTo>
                  <a:lnTo>
                    <a:pt x="428" y="479"/>
                  </a:lnTo>
                  <a:lnTo>
                    <a:pt x="428" y="479"/>
                  </a:lnTo>
                  <a:lnTo>
                    <a:pt x="428" y="476"/>
                  </a:lnTo>
                  <a:close/>
                  <a:moveTo>
                    <a:pt x="468" y="455"/>
                  </a:moveTo>
                  <a:lnTo>
                    <a:pt x="466" y="455"/>
                  </a:lnTo>
                  <a:lnTo>
                    <a:pt x="466" y="457"/>
                  </a:lnTo>
                  <a:lnTo>
                    <a:pt x="463" y="460"/>
                  </a:lnTo>
                  <a:lnTo>
                    <a:pt x="461" y="460"/>
                  </a:lnTo>
                  <a:lnTo>
                    <a:pt x="461" y="462"/>
                  </a:lnTo>
                  <a:lnTo>
                    <a:pt x="461" y="462"/>
                  </a:lnTo>
                  <a:lnTo>
                    <a:pt x="461" y="462"/>
                  </a:lnTo>
                  <a:lnTo>
                    <a:pt x="466" y="460"/>
                  </a:lnTo>
                  <a:lnTo>
                    <a:pt x="468" y="457"/>
                  </a:lnTo>
                  <a:lnTo>
                    <a:pt x="468" y="457"/>
                  </a:lnTo>
                  <a:lnTo>
                    <a:pt x="468" y="455"/>
                  </a:lnTo>
                  <a:close/>
                  <a:moveTo>
                    <a:pt x="470" y="452"/>
                  </a:moveTo>
                  <a:lnTo>
                    <a:pt x="470" y="452"/>
                  </a:lnTo>
                  <a:lnTo>
                    <a:pt x="470" y="455"/>
                  </a:lnTo>
                  <a:lnTo>
                    <a:pt x="470" y="455"/>
                  </a:lnTo>
                  <a:lnTo>
                    <a:pt x="473" y="452"/>
                  </a:lnTo>
                  <a:lnTo>
                    <a:pt x="473" y="452"/>
                  </a:lnTo>
                  <a:lnTo>
                    <a:pt x="470" y="452"/>
                  </a:lnTo>
                  <a:lnTo>
                    <a:pt x="470" y="452"/>
                  </a:lnTo>
                  <a:close/>
                  <a:moveTo>
                    <a:pt x="433" y="481"/>
                  </a:moveTo>
                  <a:lnTo>
                    <a:pt x="433" y="481"/>
                  </a:lnTo>
                  <a:lnTo>
                    <a:pt x="430" y="483"/>
                  </a:lnTo>
                  <a:lnTo>
                    <a:pt x="430" y="483"/>
                  </a:lnTo>
                  <a:lnTo>
                    <a:pt x="428" y="486"/>
                  </a:lnTo>
                  <a:lnTo>
                    <a:pt x="435" y="483"/>
                  </a:lnTo>
                  <a:lnTo>
                    <a:pt x="435" y="481"/>
                  </a:lnTo>
                  <a:lnTo>
                    <a:pt x="433" y="481"/>
                  </a:lnTo>
                  <a:close/>
                  <a:moveTo>
                    <a:pt x="454" y="431"/>
                  </a:moveTo>
                  <a:lnTo>
                    <a:pt x="454" y="431"/>
                  </a:lnTo>
                  <a:lnTo>
                    <a:pt x="454" y="434"/>
                  </a:lnTo>
                  <a:lnTo>
                    <a:pt x="456" y="434"/>
                  </a:lnTo>
                  <a:lnTo>
                    <a:pt x="456" y="434"/>
                  </a:lnTo>
                  <a:lnTo>
                    <a:pt x="456" y="431"/>
                  </a:lnTo>
                  <a:lnTo>
                    <a:pt x="456" y="434"/>
                  </a:lnTo>
                  <a:lnTo>
                    <a:pt x="459" y="434"/>
                  </a:lnTo>
                  <a:lnTo>
                    <a:pt x="459" y="434"/>
                  </a:lnTo>
                  <a:lnTo>
                    <a:pt x="459" y="434"/>
                  </a:lnTo>
                  <a:lnTo>
                    <a:pt x="461" y="434"/>
                  </a:lnTo>
                  <a:lnTo>
                    <a:pt x="461" y="434"/>
                  </a:lnTo>
                  <a:lnTo>
                    <a:pt x="461" y="434"/>
                  </a:lnTo>
                  <a:lnTo>
                    <a:pt x="461" y="434"/>
                  </a:lnTo>
                  <a:lnTo>
                    <a:pt x="461" y="434"/>
                  </a:lnTo>
                  <a:lnTo>
                    <a:pt x="461" y="434"/>
                  </a:lnTo>
                  <a:lnTo>
                    <a:pt x="461" y="434"/>
                  </a:lnTo>
                  <a:lnTo>
                    <a:pt x="461" y="431"/>
                  </a:lnTo>
                  <a:lnTo>
                    <a:pt x="461" y="431"/>
                  </a:lnTo>
                  <a:lnTo>
                    <a:pt x="461" y="431"/>
                  </a:lnTo>
                  <a:lnTo>
                    <a:pt x="461" y="434"/>
                  </a:lnTo>
                  <a:lnTo>
                    <a:pt x="459" y="434"/>
                  </a:lnTo>
                  <a:lnTo>
                    <a:pt x="459" y="434"/>
                  </a:lnTo>
                  <a:lnTo>
                    <a:pt x="459" y="431"/>
                  </a:lnTo>
                  <a:lnTo>
                    <a:pt x="456" y="431"/>
                  </a:lnTo>
                  <a:lnTo>
                    <a:pt x="459" y="431"/>
                  </a:lnTo>
                  <a:lnTo>
                    <a:pt x="459" y="431"/>
                  </a:lnTo>
                  <a:lnTo>
                    <a:pt x="459" y="429"/>
                  </a:lnTo>
                  <a:lnTo>
                    <a:pt x="456" y="429"/>
                  </a:lnTo>
                  <a:lnTo>
                    <a:pt x="456" y="429"/>
                  </a:lnTo>
                  <a:lnTo>
                    <a:pt x="454" y="429"/>
                  </a:lnTo>
                  <a:lnTo>
                    <a:pt x="454" y="429"/>
                  </a:lnTo>
                  <a:lnTo>
                    <a:pt x="454" y="426"/>
                  </a:lnTo>
                  <a:lnTo>
                    <a:pt x="452" y="426"/>
                  </a:lnTo>
                  <a:lnTo>
                    <a:pt x="449" y="426"/>
                  </a:lnTo>
                  <a:lnTo>
                    <a:pt x="449" y="426"/>
                  </a:lnTo>
                  <a:lnTo>
                    <a:pt x="447" y="426"/>
                  </a:lnTo>
                  <a:lnTo>
                    <a:pt x="447" y="429"/>
                  </a:lnTo>
                  <a:lnTo>
                    <a:pt x="447" y="429"/>
                  </a:lnTo>
                  <a:lnTo>
                    <a:pt x="449" y="431"/>
                  </a:lnTo>
                  <a:lnTo>
                    <a:pt x="452" y="431"/>
                  </a:lnTo>
                  <a:lnTo>
                    <a:pt x="452" y="431"/>
                  </a:lnTo>
                  <a:lnTo>
                    <a:pt x="454" y="431"/>
                  </a:lnTo>
                  <a:lnTo>
                    <a:pt x="454" y="431"/>
                  </a:lnTo>
                  <a:lnTo>
                    <a:pt x="454" y="431"/>
                  </a:lnTo>
                  <a:lnTo>
                    <a:pt x="454" y="431"/>
                  </a:lnTo>
                  <a:close/>
                  <a:moveTo>
                    <a:pt x="577" y="372"/>
                  </a:moveTo>
                  <a:lnTo>
                    <a:pt x="579" y="372"/>
                  </a:lnTo>
                  <a:lnTo>
                    <a:pt x="579" y="372"/>
                  </a:lnTo>
                  <a:lnTo>
                    <a:pt x="577" y="372"/>
                  </a:lnTo>
                  <a:close/>
                  <a:moveTo>
                    <a:pt x="575" y="370"/>
                  </a:moveTo>
                  <a:lnTo>
                    <a:pt x="575" y="370"/>
                  </a:lnTo>
                  <a:lnTo>
                    <a:pt x="572" y="370"/>
                  </a:lnTo>
                  <a:lnTo>
                    <a:pt x="572" y="372"/>
                  </a:lnTo>
                  <a:lnTo>
                    <a:pt x="572" y="372"/>
                  </a:lnTo>
                  <a:lnTo>
                    <a:pt x="575" y="370"/>
                  </a:lnTo>
                  <a:lnTo>
                    <a:pt x="575" y="370"/>
                  </a:lnTo>
                  <a:close/>
                  <a:moveTo>
                    <a:pt x="575" y="367"/>
                  </a:moveTo>
                  <a:lnTo>
                    <a:pt x="577" y="367"/>
                  </a:lnTo>
                  <a:lnTo>
                    <a:pt x="577" y="367"/>
                  </a:lnTo>
                  <a:lnTo>
                    <a:pt x="575" y="367"/>
                  </a:lnTo>
                  <a:lnTo>
                    <a:pt x="575" y="370"/>
                  </a:lnTo>
                  <a:lnTo>
                    <a:pt x="575" y="370"/>
                  </a:lnTo>
                  <a:lnTo>
                    <a:pt x="575" y="370"/>
                  </a:lnTo>
                  <a:lnTo>
                    <a:pt x="575" y="367"/>
                  </a:lnTo>
                  <a:close/>
                  <a:moveTo>
                    <a:pt x="577" y="367"/>
                  </a:moveTo>
                  <a:lnTo>
                    <a:pt x="577" y="367"/>
                  </a:lnTo>
                  <a:lnTo>
                    <a:pt x="577" y="370"/>
                  </a:lnTo>
                  <a:lnTo>
                    <a:pt x="577" y="370"/>
                  </a:lnTo>
                  <a:lnTo>
                    <a:pt x="577" y="367"/>
                  </a:lnTo>
                  <a:close/>
                  <a:moveTo>
                    <a:pt x="508" y="398"/>
                  </a:moveTo>
                  <a:lnTo>
                    <a:pt x="511" y="398"/>
                  </a:lnTo>
                  <a:lnTo>
                    <a:pt x="511" y="398"/>
                  </a:lnTo>
                  <a:lnTo>
                    <a:pt x="511" y="398"/>
                  </a:lnTo>
                  <a:lnTo>
                    <a:pt x="511" y="398"/>
                  </a:lnTo>
                  <a:lnTo>
                    <a:pt x="511" y="398"/>
                  </a:lnTo>
                  <a:lnTo>
                    <a:pt x="511" y="398"/>
                  </a:lnTo>
                  <a:lnTo>
                    <a:pt x="511" y="398"/>
                  </a:lnTo>
                  <a:lnTo>
                    <a:pt x="508" y="396"/>
                  </a:lnTo>
                  <a:lnTo>
                    <a:pt x="508" y="396"/>
                  </a:lnTo>
                  <a:lnTo>
                    <a:pt x="508" y="396"/>
                  </a:lnTo>
                  <a:lnTo>
                    <a:pt x="508" y="396"/>
                  </a:lnTo>
                  <a:lnTo>
                    <a:pt x="508" y="398"/>
                  </a:lnTo>
                  <a:lnTo>
                    <a:pt x="508" y="398"/>
                  </a:lnTo>
                  <a:lnTo>
                    <a:pt x="508" y="398"/>
                  </a:lnTo>
                  <a:lnTo>
                    <a:pt x="508" y="398"/>
                  </a:lnTo>
                  <a:lnTo>
                    <a:pt x="508" y="398"/>
                  </a:lnTo>
                  <a:lnTo>
                    <a:pt x="508" y="398"/>
                  </a:lnTo>
                  <a:lnTo>
                    <a:pt x="508" y="398"/>
                  </a:lnTo>
                  <a:close/>
                  <a:moveTo>
                    <a:pt x="567" y="379"/>
                  </a:moveTo>
                  <a:lnTo>
                    <a:pt x="567" y="379"/>
                  </a:lnTo>
                  <a:lnTo>
                    <a:pt x="567" y="377"/>
                  </a:lnTo>
                  <a:lnTo>
                    <a:pt x="567" y="377"/>
                  </a:lnTo>
                  <a:lnTo>
                    <a:pt x="567" y="379"/>
                  </a:lnTo>
                  <a:lnTo>
                    <a:pt x="567" y="381"/>
                  </a:lnTo>
                  <a:lnTo>
                    <a:pt x="567" y="381"/>
                  </a:lnTo>
                  <a:lnTo>
                    <a:pt x="567" y="379"/>
                  </a:lnTo>
                  <a:close/>
                  <a:moveTo>
                    <a:pt x="539" y="363"/>
                  </a:moveTo>
                  <a:lnTo>
                    <a:pt x="539" y="360"/>
                  </a:lnTo>
                  <a:lnTo>
                    <a:pt x="537" y="360"/>
                  </a:lnTo>
                  <a:lnTo>
                    <a:pt x="537" y="363"/>
                  </a:lnTo>
                  <a:lnTo>
                    <a:pt x="534" y="365"/>
                  </a:lnTo>
                  <a:lnTo>
                    <a:pt x="534" y="365"/>
                  </a:lnTo>
                  <a:lnTo>
                    <a:pt x="534" y="365"/>
                  </a:lnTo>
                  <a:lnTo>
                    <a:pt x="537" y="365"/>
                  </a:lnTo>
                  <a:lnTo>
                    <a:pt x="537" y="363"/>
                  </a:lnTo>
                  <a:lnTo>
                    <a:pt x="537" y="363"/>
                  </a:lnTo>
                  <a:lnTo>
                    <a:pt x="539" y="363"/>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 name="Freeform 38">
              <a:extLst>
                <a:ext uri="{FF2B5EF4-FFF2-40B4-BE49-F238E27FC236}">
                  <a16:creationId xmlns:a16="http://schemas.microsoft.com/office/drawing/2014/main" id="{E10C686C-2548-4D2B-AAA9-60CFFC194FD1}"/>
                </a:ext>
              </a:extLst>
            </p:cNvPr>
            <p:cNvSpPr>
              <a:spLocks noEditPoints="1"/>
            </p:cNvSpPr>
            <p:nvPr/>
          </p:nvSpPr>
          <p:spPr bwMode="auto">
            <a:xfrm>
              <a:off x="9330532" y="2464971"/>
              <a:ext cx="882254" cy="453629"/>
            </a:xfrm>
            <a:custGeom>
              <a:avLst/>
              <a:gdLst>
                <a:gd name="T0" fmla="*/ 722 w 741"/>
                <a:gd name="T1" fmla="*/ 152 h 381"/>
                <a:gd name="T2" fmla="*/ 712 w 741"/>
                <a:gd name="T3" fmla="*/ 145 h 381"/>
                <a:gd name="T4" fmla="*/ 700 w 741"/>
                <a:gd name="T5" fmla="*/ 135 h 381"/>
                <a:gd name="T6" fmla="*/ 688 w 741"/>
                <a:gd name="T7" fmla="*/ 119 h 381"/>
                <a:gd name="T8" fmla="*/ 681 w 741"/>
                <a:gd name="T9" fmla="*/ 109 h 381"/>
                <a:gd name="T10" fmla="*/ 662 w 741"/>
                <a:gd name="T11" fmla="*/ 88 h 381"/>
                <a:gd name="T12" fmla="*/ 665 w 741"/>
                <a:gd name="T13" fmla="*/ 81 h 381"/>
                <a:gd name="T14" fmla="*/ 667 w 741"/>
                <a:gd name="T15" fmla="*/ 76 h 381"/>
                <a:gd name="T16" fmla="*/ 662 w 741"/>
                <a:gd name="T17" fmla="*/ 60 h 381"/>
                <a:gd name="T18" fmla="*/ 632 w 741"/>
                <a:gd name="T19" fmla="*/ 36 h 381"/>
                <a:gd name="T20" fmla="*/ 613 w 741"/>
                <a:gd name="T21" fmla="*/ 29 h 381"/>
                <a:gd name="T22" fmla="*/ 596 w 741"/>
                <a:gd name="T23" fmla="*/ 41 h 381"/>
                <a:gd name="T24" fmla="*/ 577 w 741"/>
                <a:gd name="T25" fmla="*/ 38 h 381"/>
                <a:gd name="T26" fmla="*/ 556 w 741"/>
                <a:gd name="T27" fmla="*/ 43 h 381"/>
                <a:gd name="T28" fmla="*/ 528 w 741"/>
                <a:gd name="T29" fmla="*/ 34 h 381"/>
                <a:gd name="T30" fmla="*/ 492 w 741"/>
                <a:gd name="T31" fmla="*/ 22 h 381"/>
                <a:gd name="T32" fmla="*/ 478 w 741"/>
                <a:gd name="T33" fmla="*/ 8 h 381"/>
                <a:gd name="T34" fmla="*/ 445 w 741"/>
                <a:gd name="T35" fmla="*/ 3 h 381"/>
                <a:gd name="T36" fmla="*/ 428 w 741"/>
                <a:gd name="T37" fmla="*/ 12 h 381"/>
                <a:gd name="T38" fmla="*/ 438 w 741"/>
                <a:gd name="T39" fmla="*/ 31 h 381"/>
                <a:gd name="T40" fmla="*/ 421 w 741"/>
                <a:gd name="T41" fmla="*/ 48 h 381"/>
                <a:gd name="T42" fmla="*/ 379 w 741"/>
                <a:gd name="T43" fmla="*/ 64 h 381"/>
                <a:gd name="T44" fmla="*/ 372 w 741"/>
                <a:gd name="T45" fmla="*/ 95 h 381"/>
                <a:gd name="T46" fmla="*/ 353 w 741"/>
                <a:gd name="T47" fmla="*/ 119 h 381"/>
                <a:gd name="T48" fmla="*/ 343 w 741"/>
                <a:gd name="T49" fmla="*/ 135 h 381"/>
                <a:gd name="T50" fmla="*/ 331 w 741"/>
                <a:gd name="T51" fmla="*/ 161 h 381"/>
                <a:gd name="T52" fmla="*/ 305 w 741"/>
                <a:gd name="T53" fmla="*/ 147 h 381"/>
                <a:gd name="T54" fmla="*/ 301 w 741"/>
                <a:gd name="T55" fmla="*/ 142 h 381"/>
                <a:gd name="T56" fmla="*/ 289 w 741"/>
                <a:gd name="T57" fmla="*/ 147 h 381"/>
                <a:gd name="T58" fmla="*/ 284 w 741"/>
                <a:gd name="T59" fmla="*/ 171 h 381"/>
                <a:gd name="T60" fmla="*/ 275 w 741"/>
                <a:gd name="T61" fmla="*/ 176 h 381"/>
                <a:gd name="T62" fmla="*/ 246 w 741"/>
                <a:gd name="T63" fmla="*/ 176 h 381"/>
                <a:gd name="T64" fmla="*/ 227 w 741"/>
                <a:gd name="T65" fmla="*/ 194 h 381"/>
                <a:gd name="T66" fmla="*/ 213 w 741"/>
                <a:gd name="T67" fmla="*/ 187 h 381"/>
                <a:gd name="T68" fmla="*/ 180 w 741"/>
                <a:gd name="T69" fmla="*/ 183 h 381"/>
                <a:gd name="T70" fmla="*/ 180 w 741"/>
                <a:gd name="T71" fmla="*/ 190 h 381"/>
                <a:gd name="T72" fmla="*/ 168 w 741"/>
                <a:gd name="T73" fmla="*/ 190 h 381"/>
                <a:gd name="T74" fmla="*/ 149 w 741"/>
                <a:gd name="T75" fmla="*/ 187 h 381"/>
                <a:gd name="T76" fmla="*/ 137 w 741"/>
                <a:gd name="T77" fmla="*/ 204 h 381"/>
                <a:gd name="T78" fmla="*/ 130 w 741"/>
                <a:gd name="T79" fmla="*/ 232 h 381"/>
                <a:gd name="T80" fmla="*/ 102 w 741"/>
                <a:gd name="T81" fmla="*/ 256 h 381"/>
                <a:gd name="T82" fmla="*/ 107 w 741"/>
                <a:gd name="T83" fmla="*/ 292 h 381"/>
                <a:gd name="T84" fmla="*/ 43 w 741"/>
                <a:gd name="T85" fmla="*/ 292 h 381"/>
                <a:gd name="T86" fmla="*/ 43 w 741"/>
                <a:gd name="T87" fmla="*/ 329 h 381"/>
                <a:gd name="T88" fmla="*/ 38 w 741"/>
                <a:gd name="T89" fmla="*/ 358 h 381"/>
                <a:gd name="T90" fmla="*/ 19 w 741"/>
                <a:gd name="T91" fmla="*/ 365 h 381"/>
                <a:gd name="T92" fmla="*/ 121 w 741"/>
                <a:gd name="T93" fmla="*/ 370 h 381"/>
                <a:gd name="T94" fmla="*/ 149 w 741"/>
                <a:gd name="T95" fmla="*/ 341 h 381"/>
                <a:gd name="T96" fmla="*/ 173 w 741"/>
                <a:gd name="T97" fmla="*/ 346 h 381"/>
                <a:gd name="T98" fmla="*/ 249 w 741"/>
                <a:gd name="T99" fmla="*/ 337 h 381"/>
                <a:gd name="T100" fmla="*/ 305 w 741"/>
                <a:gd name="T101" fmla="*/ 327 h 381"/>
                <a:gd name="T102" fmla="*/ 471 w 741"/>
                <a:gd name="T103" fmla="*/ 313 h 381"/>
                <a:gd name="T104" fmla="*/ 589 w 741"/>
                <a:gd name="T105" fmla="*/ 296 h 381"/>
                <a:gd name="T106" fmla="*/ 629 w 741"/>
                <a:gd name="T107" fmla="*/ 273 h 381"/>
                <a:gd name="T108" fmla="*/ 644 w 741"/>
                <a:gd name="T109" fmla="*/ 263 h 381"/>
                <a:gd name="T110" fmla="*/ 665 w 741"/>
                <a:gd name="T111" fmla="*/ 247 h 381"/>
                <a:gd name="T112" fmla="*/ 667 w 741"/>
                <a:gd name="T113" fmla="*/ 235 h 381"/>
                <a:gd name="T114" fmla="*/ 674 w 741"/>
                <a:gd name="T115" fmla="*/ 218 h 381"/>
                <a:gd name="T116" fmla="*/ 729 w 741"/>
                <a:gd name="T117" fmla="*/ 168 h 381"/>
                <a:gd name="T118" fmla="*/ 10 w 741"/>
                <a:gd name="T119" fmla="*/ 379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41" h="381">
                  <a:moveTo>
                    <a:pt x="738" y="154"/>
                  </a:moveTo>
                  <a:lnTo>
                    <a:pt x="738" y="154"/>
                  </a:lnTo>
                  <a:lnTo>
                    <a:pt x="733" y="157"/>
                  </a:lnTo>
                  <a:lnTo>
                    <a:pt x="733" y="157"/>
                  </a:lnTo>
                  <a:lnTo>
                    <a:pt x="724" y="154"/>
                  </a:lnTo>
                  <a:lnTo>
                    <a:pt x="724" y="154"/>
                  </a:lnTo>
                  <a:lnTo>
                    <a:pt x="722" y="154"/>
                  </a:lnTo>
                  <a:lnTo>
                    <a:pt x="722" y="152"/>
                  </a:lnTo>
                  <a:lnTo>
                    <a:pt x="722" y="152"/>
                  </a:lnTo>
                  <a:lnTo>
                    <a:pt x="722" y="152"/>
                  </a:lnTo>
                  <a:lnTo>
                    <a:pt x="722" y="152"/>
                  </a:lnTo>
                  <a:lnTo>
                    <a:pt x="722" y="150"/>
                  </a:lnTo>
                  <a:lnTo>
                    <a:pt x="722" y="150"/>
                  </a:lnTo>
                  <a:lnTo>
                    <a:pt x="717" y="147"/>
                  </a:lnTo>
                  <a:lnTo>
                    <a:pt x="717" y="147"/>
                  </a:lnTo>
                  <a:lnTo>
                    <a:pt x="717" y="147"/>
                  </a:lnTo>
                  <a:lnTo>
                    <a:pt x="714" y="147"/>
                  </a:lnTo>
                  <a:lnTo>
                    <a:pt x="714" y="147"/>
                  </a:lnTo>
                  <a:lnTo>
                    <a:pt x="712" y="145"/>
                  </a:lnTo>
                  <a:lnTo>
                    <a:pt x="712" y="145"/>
                  </a:lnTo>
                  <a:lnTo>
                    <a:pt x="712" y="145"/>
                  </a:lnTo>
                  <a:lnTo>
                    <a:pt x="710" y="145"/>
                  </a:lnTo>
                  <a:lnTo>
                    <a:pt x="705" y="142"/>
                  </a:lnTo>
                  <a:lnTo>
                    <a:pt x="705" y="142"/>
                  </a:lnTo>
                  <a:lnTo>
                    <a:pt x="705" y="142"/>
                  </a:lnTo>
                  <a:lnTo>
                    <a:pt x="705" y="140"/>
                  </a:lnTo>
                  <a:lnTo>
                    <a:pt x="703" y="138"/>
                  </a:lnTo>
                  <a:lnTo>
                    <a:pt x="703" y="135"/>
                  </a:lnTo>
                  <a:lnTo>
                    <a:pt x="703" y="135"/>
                  </a:lnTo>
                  <a:lnTo>
                    <a:pt x="700" y="135"/>
                  </a:lnTo>
                  <a:lnTo>
                    <a:pt x="700" y="133"/>
                  </a:lnTo>
                  <a:lnTo>
                    <a:pt x="691" y="128"/>
                  </a:lnTo>
                  <a:lnTo>
                    <a:pt x="691" y="126"/>
                  </a:lnTo>
                  <a:lnTo>
                    <a:pt x="691" y="126"/>
                  </a:lnTo>
                  <a:lnTo>
                    <a:pt x="691" y="126"/>
                  </a:lnTo>
                  <a:lnTo>
                    <a:pt x="691" y="121"/>
                  </a:lnTo>
                  <a:lnTo>
                    <a:pt x="688" y="121"/>
                  </a:lnTo>
                  <a:lnTo>
                    <a:pt x="688" y="119"/>
                  </a:lnTo>
                  <a:lnTo>
                    <a:pt x="688" y="119"/>
                  </a:lnTo>
                  <a:lnTo>
                    <a:pt x="688" y="119"/>
                  </a:lnTo>
                  <a:lnTo>
                    <a:pt x="686" y="119"/>
                  </a:lnTo>
                  <a:lnTo>
                    <a:pt x="681" y="116"/>
                  </a:lnTo>
                  <a:lnTo>
                    <a:pt x="681" y="114"/>
                  </a:lnTo>
                  <a:lnTo>
                    <a:pt x="681" y="114"/>
                  </a:lnTo>
                  <a:lnTo>
                    <a:pt x="681" y="114"/>
                  </a:lnTo>
                  <a:lnTo>
                    <a:pt x="681" y="112"/>
                  </a:lnTo>
                  <a:lnTo>
                    <a:pt x="684" y="112"/>
                  </a:lnTo>
                  <a:lnTo>
                    <a:pt x="684" y="112"/>
                  </a:lnTo>
                  <a:lnTo>
                    <a:pt x="681" y="109"/>
                  </a:lnTo>
                  <a:lnTo>
                    <a:pt x="681" y="109"/>
                  </a:lnTo>
                  <a:lnTo>
                    <a:pt x="681" y="109"/>
                  </a:lnTo>
                  <a:lnTo>
                    <a:pt x="681" y="109"/>
                  </a:lnTo>
                  <a:lnTo>
                    <a:pt x="674" y="105"/>
                  </a:lnTo>
                  <a:lnTo>
                    <a:pt x="674" y="105"/>
                  </a:lnTo>
                  <a:lnTo>
                    <a:pt x="674" y="102"/>
                  </a:lnTo>
                  <a:lnTo>
                    <a:pt x="672" y="100"/>
                  </a:lnTo>
                  <a:lnTo>
                    <a:pt x="672" y="100"/>
                  </a:lnTo>
                  <a:lnTo>
                    <a:pt x="662" y="90"/>
                  </a:lnTo>
                  <a:lnTo>
                    <a:pt x="662" y="90"/>
                  </a:lnTo>
                  <a:lnTo>
                    <a:pt x="662" y="88"/>
                  </a:lnTo>
                  <a:lnTo>
                    <a:pt x="662" y="88"/>
                  </a:lnTo>
                  <a:lnTo>
                    <a:pt x="662" y="88"/>
                  </a:lnTo>
                  <a:lnTo>
                    <a:pt x="662" y="88"/>
                  </a:lnTo>
                  <a:lnTo>
                    <a:pt x="662" y="88"/>
                  </a:lnTo>
                  <a:lnTo>
                    <a:pt x="665" y="86"/>
                  </a:lnTo>
                  <a:lnTo>
                    <a:pt x="665" y="86"/>
                  </a:lnTo>
                  <a:lnTo>
                    <a:pt x="665" y="83"/>
                  </a:lnTo>
                  <a:lnTo>
                    <a:pt x="665" y="83"/>
                  </a:lnTo>
                  <a:lnTo>
                    <a:pt x="665" y="83"/>
                  </a:lnTo>
                  <a:lnTo>
                    <a:pt x="665" y="81"/>
                  </a:lnTo>
                  <a:lnTo>
                    <a:pt x="665" y="81"/>
                  </a:lnTo>
                  <a:lnTo>
                    <a:pt x="665" y="81"/>
                  </a:lnTo>
                  <a:lnTo>
                    <a:pt x="665" y="79"/>
                  </a:lnTo>
                  <a:lnTo>
                    <a:pt x="665" y="79"/>
                  </a:lnTo>
                  <a:lnTo>
                    <a:pt x="667" y="79"/>
                  </a:lnTo>
                  <a:lnTo>
                    <a:pt x="667" y="79"/>
                  </a:lnTo>
                  <a:lnTo>
                    <a:pt x="667" y="79"/>
                  </a:lnTo>
                  <a:lnTo>
                    <a:pt x="667" y="79"/>
                  </a:lnTo>
                  <a:lnTo>
                    <a:pt x="667" y="76"/>
                  </a:lnTo>
                  <a:lnTo>
                    <a:pt x="667" y="76"/>
                  </a:lnTo>
                  <a:lnTo>
                    <a:pt x="667" y="74"/>
                  </a:lnTo>
                  <a:lnTo>
                    <a:pt x="667" y="71"/>
                  </a:lnTo>
                  <a:lnTo>
                    <a:pt x="667" y="71"/>
                  </a:lnTo>
                  <a:lnTo>
                    <a:pt x="665" y="69"/>
                  </a:lnTo>
                  <a:lnTo>
                    <a:pt x="665" y="69"/>
                  </a:lnTo>
                  <a:lnTo>
                    <a:pt x="662" y="64"/>
                  </a:lnTo>
                  <a:lnTo>
                    <a:pt x="662" y="64"/>
                  </a:lnTo>
                  <a:lnTo>
                    <a:pt x="662" y="64"/>
                  </a:lnTo>
                  <a:lnTo>
                    <a:pt x="662" y="62"/>
                  </a:lnTo>
                  <a:lnTo>
                    <a:pt x="662" y="60"/>
                  </a:lnTo>
                  <a:lnTo>
                    <a:pt x="662" y="57"/>
                  </a:lnTo>
                  <a:lnTo>
                    <a:pt x="662" y="57"/>
                  </a:lnTo>
                  <a:lnTo>
                    <a:pt x="660" y="57"/>
                  </a:lnTo>
                  <a:lnTo>
                    <a:pt x="658" y="52"/>
                  </a:lnTo>
                  <a:lnTo>
                    <a:pt x="658" y="50"/>
                  </a:lnTo>
                  <a:lnTo>
                    <a:pt x="648" y="45"/>
                  </a:lnTo>
                  <a:lnTo>
                    <a:pt x="646" y="43"/>
                  </a:lnTo>
                  <a:lnTo>
                    <a:pt x="641" y="43"/>
                  </a:lnTo>
                  <a:lnTo>
                    <a:pt x="636" y="41"/>
                  </a:lnTo>
                  <a:lnTo>
                    <a:pt x="632" y="36"/>
                  </a:lnTo>
                  <a:lnTo>
                    <a:pt x="629" y="29"/>
                  </a:lnTo>
                  <a:lnTo>
                    <a:pt x="627" y="26"/>
                  </a:lnTo>
                  <a:lnTo>
                    <a:pt x="627" y="24"/>
                  </a:lnTo>
                  <a:lnTo>
                    <a:pt x="627" y="22"/>
                  </a:lnTo>
                  <a:lnTo>
                    <a:pt x="625" y="22"/>
                  </a:lnTo>
                  <a:lnTo>
                    <a:pt x="622" y="22"/>
                  </a:lnTo>
                  <a:lnTo>
                    <a:pt x="618" y="26"/>
                  </a:lnTo>
                  <a:lnTo>
                    <a:pt x="615" y="26"/>
                  </a:lnTo>
                  <a:lnTo>
                    <a:pt x="613" y="29"/>
                  </a:lnTo>
                  <a:lnTo>
                    <a:pt x="613" y="29"/>
                  </a:lnTo>
                  <a:lnTo>
                    <a:pt x="610" y="31"/>
                  </a:lnTo>
                  <a:lnTo>
                    <a:pt x="610" y="34"/>
                  </a:lnTo>
                  <a:lnTo>
                    <a:pt x="608" y="34"/>
                  </a:lnTo>
                  <a:lnTo>
                    <a:pt x="606" y="36"/>
                  </a:lnTo>
                  <a:lnTo>
                    <a:pt x="606" y="36"/>
                  </a:lnTo>
                  <a:lnTo>
                    <a:pt x="606" y="38"/>
                  </a:lnTo>
                  <a:lnTo>
                    <a:pt x="606" y="41"/>
                  </a:lnTo>
                  <a:lnTo>
                    <a:pt x="603" y="41"/>
                  </a:lnTo>
                  <a:lnTo>
                    <a:pt x="601" y="43"/>
                  </a:lnTo>
                  <a:lnTo>
                    <a:pt x="596" y="41"/>
                  </a:lnTo>
                  <a:lnTo>
                    <a:pt x="594" y="43"/>
                  </a:lnTo>
                  <a:lnTo>
                    <a:pt x="594" y="43"/>
                  </a:lnTo>
                  <a:lnTo>
                    <a:pt x="591" y="45"/>
                  </a:lnTo>
                  <a:lnTo>
                    <a:pt x="589" y="45"/>
                  </a:lnTo>
                  <a:lnTo>
                    <a:pt x="587" y="45"/>
                  </a:lnTo>
                  <a:lnTo>
                    <a:pt x="587" y="45"/>
                  </a:lnTo>
                  <a:lnTo>
                    <a:pt x="584" y="41"/>
                  </a:lnTo>
                  <a:lnTo>
                    <a:pt x="582" y="41"/>
                  </a:lnTo>
                  <a:lnTo>
                    <a:pt x="582" y="41"/>
                  </a:lnTo>
                  <a:lnTo>
                    <a:pt x="577" y="38"/>
                  </a:lnTo>
                  <a:lnTo>
                    <a:pt x="577" y="38"/>
                  </a:lnTo>
                  <a:lnTo>
                    <a:pt x="573" y="38"/>
                  </a:lnTo>
                  <a:lnTo>
                    <a:pt x="573" y="38"/>
                  </a:lnTo>
                  <a:lnTo>
                    <a:pt x="570" y="38"/>
                  </a:lnTo>
                  <a:lnTo>
                    <a:pt x="568" y="36"/>
                  </a:lnTo>
                  <a:lnTo>
                    <a:pt x="565" y="36"/>
                  </a:lnTo>
                  <a:lnTo>
                    <a:pt x="565" y="36"/>
                  </a:lnTo>
                  <a:lnTo>
                    <a:pt x="558" y="41"/>
                  </a:lnTo>
                  <a:lnTo>
                    <a:pt x="556" y="41"/>
                  </a:lnTo>
                  <a:lnTo>
                    <a:pt x="556" y="43"/>
                  </a:lnTo>
                  <a:lnTo>
                    <a:pt x="556" y="45"/>
                  </a:lnTo>
                  <a:lnTo>
                    <a:pt x="554" y="48"/>
                  </a:lnTo>
                  <a:lnTo>
                    <a:pt x="554" y="48"/>
                  </a:lnTo>
                  <a:lnTo>
                    <a:pt x="549" y="48"/>
                  </a:lnTo>
                  <a:lnTo>
                    <a:pt x="544" y="45"/>
                  </a:lnTo>
                  <a:lnTo>
                    <a:pt x="537" y="41"/>
                  </a:lnTo>
                  <a:lnTo>
                    <a:pt x="535" y="38"/>
                  </a:lnTo>
                  <a:lnTo>
                    <a:pt x="532" y="36"/>
                  </a:lnTo>
                  <a:lnTo>
                    <a:pt x="532" y="34"/>
                  </a:lnTo>
                  <a:lnTo>
                    <a:pt x="528" y="34"/>
                  </a:lnTo>
                  <a:lnTo>
                    <a:pt x="523" y="34"/>
                  </a:lnTo>
                  <a:lnTo>
                    <a:pt x="521" y="34"/>
                  </a:lnTo>
                  <a:lnTo>
                    <a:pt x="511" y="36"/>
                  </a:lnTo>
                  <a:lnTo>
                    <a:pt x="509" y="36"/>
                  </a:lnTo>
                  <a:lnTo>
                    <a:pt x="499" y="34"/>
                  </a:lnTo>
                  <a:lnTo>
                    <a:pt x="497" y="31"/>
                  </a:lnTo>
                  <a:lnTo>
                    <a:pt x="495" y="29"/>
                  </a:lnTo>
                  <a:lnTo>
                    <a:pt x="495" y="26"/>
                  </a:lnTo>
                  <a:lnTo>
                    <a:pt x="495" y="24"/>
                  </a:lnTo>
                  <a:lnTo>
                    <a:pt x="492" y="22"/>
                  </a:lnTo>
                  <a:lnTo>
                    <a:pt x="492" y="22"/>
                  </a:lnTo>
                  <a:lnTo>
                    <a:pt x="490" y="19"/>
                  </a:lnTo>
                  <a:lnTo>
                    <a:pt x="490" y="19"/>
                  </a:lnTo>
                  <a:lnTo>
                    <a:pt x="487" y="17"/>
                  </a:lnTo>
                  <a:lnTo>
                    <a:pt x="487" y="15"/>
                  </a:lnTo>
                  <a:lnTo>
                    <a:pt x="485" y="15"/>
                  </a:lnTo>
                  <a:lnTo>
                    <a:pt x="485" y="12"/>
                  </a:lnTo>
                  <a:lnTo>
                    <a:pt x="485" y="10"/>
                  </a:lnTo>
                  <a:lnTo>
                    <a:pt x="483" y="8"/>
                  </a:lnTo>
                  <a:lnTo>
                    <a:pt x="478" y="8"/>
                  </a:lnTo>
                  <a:lnTo>
                    <a:pt x="476" y="5"/>
                  </a:lnTo>
                  <a:lnTo>
                    <a:pt x="473" y="5"/>
                  </a:lnTo>
                  <a:lnTo>
                    <a:pt x="473" y="5"/>
                  </a:lnTo>
                  <a:lnTo>
                    <a:pt x="471" y="3"/>
                  </a:lnTo>
                  <a:lnTo>
                    <a:pt x="468" y="0"/>
                  </a:lnTo>
                  <a:lnTo>
                    <a:pt x="466" y="0"/>
                  </a:lnTo>
                  <a:lnTo>
                    <a:pt x="464" y="0"/>
                  </a:lnTo>
                  <a:lnTo>
                    <a:pt x="454" y="8"/>
                  </a:lnTo>
                  <a:lnTo>
                    <a:pt x="452" y="8"/>
                  </a:lnTo>
                  <a:lnTo>
                    <a:pt x="445" y="3"/>
                  </a:lnTo>
                  <a:lnTo>
                    <a:pt x="445" y="3"/>
                  </a:lnTo>
                  <a:lnTo>
                    <a:pt x="442" y="0"/>
                  </a:lnTo>
                  <a:lnTo>
                    <a:pt x="442" y="0"/>
                  </a:lnTo>
                  <a:lnTo>
                    <a:pt x="440" y="0"/>
                  </a:lnTo>
                  <a:lnTo>
                    <a:pt x="440" y="0"/>
                  </a:lnTo>
                  <a:lnTo>
                    <a:pt x="438" y="0"/>
                  </a:lnTo>
                  <a:lnTo>
                    <a:pt x="438" y="3"/>
                  </a:lnTo>
                  <a:lnTo>
                    <a:pt x="433" y="8"/>
                  </a:lnTo>
                  <a:lnTo>
                    <a:pt x="431" y="8"/>
                  </a:lnTo>
                  <a:lnTo>
                    <a:pt x="428" y="12"/>
                  </a:lnTo>
                  <a:lnTo>
                    <a:pt x="428" y="15"/>
                  </a:lnTo>
                  <a:lnTo>
                    <a:pt x="433" y="17"/>
                  </a:lnTo>
                  <a:lnTo>
                    <a:pt x="433" y="19"/>
                  </a:lnTo>
                  <a:lnTo>
                    <a:pt x="435" y="22"/>
                  </a:lnTo>
                  <a:lnTo>
                    <a:pt x="433" y="24"/>
                  </a:lnTo>
                  <a:lnTo>
                    <a:pt x="431" y="29"/>
                  </a:lnTo>
                  <a:lnTo>
                    <a:pt x="431" y="29"/>
                  </a:lnTo>
                  <a:lnTo>
                    <a:pt x="431" y="31"/>
                  </a:lnTo>
                  <a:lnTo>
                    <a:pt x="433" y="31"/>
                  </a:lnTo>
                  <a:lnTo>
                    <a:pt x="438" y="31"/>
                  </a:lnTo>
                  <a:lnTo>
                    <a:pt x="440" y="31"/>
                  </a:lnTo>
                  <a:lnTo>
                    <a:pt x="440" y="34"/>
                  </a:lnTo>
                  <a:lnTo>
                    <a:pt x="438" y="36"/>
                  </a:lnTo>
                  <a:lnTo>
                    <a:pt x="438" y="36"/>
                  </a:lnTo>
                  <a:lnTo>
                    <a:pt x="438" y="41"/>
                  </a:lnTo>
                  <a:lnTo>
                    <a:pt x="440" y="43"/>
                  </a:lnTo>
                  <a:lnTo>
                    <a:pt x="438" y="45"/>
                  </a:lnTo>
                  <a:lnTo>
                    <a:pt x="431" y="45"/>
                  </a:lnTo>
                  <a:lnTo>
                    <a:pt x="426" y="45"/>
                  </a:lnTo>
                  <a:lnTo>
                    <a:pt x="421" y="48"/>
                  </a:lnTo>
                  <a:lnTo>
                    <a:pt x="407" y="60"/>
                  </a:lnTo>
                  <a:lnTo>
                    <a:pt x="405" y="62"/>
                  </a:lnTo>
                  <a:lnTo>
                    <a:pt x="402" y="60"/>
                  </a:lnTo>
                  <a:lnTo>
                    <a:pt x="398" y="57"/>
                  </a:lnTo>
                  <a:lnTo>
                    <a:pt x="395" y="55"/>
                  </a:lnTo>
                  <a:lnTo>
                    <a:pt x="390" y="57"/>
                  </a:lnTo>
                  <a:lnTo>
                    <a:pt x="379" y="60"/>
                  </a:lnTo>
                  <a:lnTo>
                    <a:pt x="376" y="60"/>
                  </a:lnTo>
                  <a:lnTo>
                    <a:pt x="379" y="62"/>
                  </a:lnTo>
                  <a:lnTo>
                    <a:pt x="379" y="64"/>
                  </a:lnTo>
                  <a:lnTo>
                    <a:pt x="379" y="67"/>
                  </a:lnTo>
                  <a:lnTo>
                    <a:pt x="381" y="74"/>
                  </a:lnTo>
                  <a:lnTo>
                    <a:pt x="383" y="79"/>
                  </a:lnTo>
                  <a:lnTo>
                    <a:pt x="383" y="81"/>
                  </a:lnTo>
                  <a:lnTo>
                    <a:pt x="383" y="83"/>
                  </a:lnTo>
                  <a:lnTo>
                    <a:pt x="379" y="88"/>
                  </a:lnTo>
                  <a:lnTo>
                    <a:pt x="376" y="90"/>
                  </a:lnTo>
                  <a:lnTo>
                    <a:pt x="376" y="93"/>
                  </a:lnTo>
                  <a:lnTo>
                    <a:pt x="374" y="93"/>
                  </a:lnTo>
                  <a:lnTo>
                    <a:pt x="372" y="95"/>
                  </a:lnTo>
                  <a:lnTo>
                    <a:pt x="369" y="95"/>
                  </a:lnTo>
                  <a:lnTo>
                    <a:pt x="367" y="97"/>
                  </a:lnTo>
                  <a:lnTo>
                    <a:pt x="364" y="109"/>
                  </a:lnTo>
                  <a:lnTo>
                    <a:pt x="364" y="114"/>
                  </a:lnTo>
                  <a:lnTo>
                    <a:pt x="360" y="116"/>
                  </a:lnTo>
                  <a:lnTo>
                    <a:pt x="360" y="119"/>
                  </a:lnTo>
                  <a:lnTo>
                    <a:pt x="355" y="121"/>
                  </a:lnTo>
                  <a:lnTo>
                    <a:pt x="355" y="121"/>
                  </a:lnTo>
                  <a:lnTo>
                    <a:pt x="353" y="119"/>
                  </a:lnTo>
                  <a:lnTo>
                    <a:pt x="353" y="119"/>
                  </a:lnTo>
                  <a:lnTo>
                    <a:pt x="353" y="119"/>
                  </a:lnTo>
                  <a:lnTo>
                    <a:pt x="350" y="119"/>
                  </a:lnTo>
                  <a:lnTo>
                    <a:pt x="348" y="119"/>
                  </a:lnTo>
                  <a:lnTo>
                    <a:pt x="348" y="121"/>
                  </a:lnTo>
                  <a:lnTo>
                    <a:pt x="345" y="126"/>
                  </a:lnTo>
                  <a:lnTo>
                    <a:pt x="345" y="126"/>
                  </a:lnTo>
                  <a:lnTo>
                    <a:pt x="343" y="128"/>
                  </a:lnTo>
                  <a:lnTo>
                    <a:pt x="343" y="131"/>
                  </a:lnTo>
                  <a:lnTo>
                    <a:pt x="343" y="133"/>
                  </a:lnTo>
                  <a:lnTo>
                    <a:pt x="343" y="135"/>
                  </a:lnTo>
                  <a:lnTo>
                    <a:pt x="343" y="147"/>
                  </a:lnTo>
                  <a:lnTo>
                    <a:pt x="343" y="152"/>
                  </a:lnTo>
                  <a:lnTo>
                    <a:pt x="341" y="152"/>
                  </a:lnTo>
                  <a:lnTo>
                    <a:pt x="341" y="154"/>
                  </a:lnTo>
                  <a:lnTo>
                    <a:pt x="341" y="154"/>
                  </a:lnTo>
                  <a:lnTo>
                    <a:pt x="338" y="154"/>
                  </a:lnTo>
                  <a:lnTo>
                    <a:pt x="334" y="157"/>
                  </a:lnTo>
                  <a:lnTo>
                    <a:pt x="334" y="157"/>
                  </a:lnTo>
                  <a:lnTo>
                    <a:pt x="331" y="159"/>
                  </a:lnTo>
                  <a:lnTo>
                    <a:pt x="331" y="161"/>
                  </a:lnTo>
                  <a:lnTo>
                    <a:pt x="329" y="159"/>
                  </a:lnTo>
                  <a:lnTo>
                    <a:pt x="324" y="157"/>
                  </a:lnTo>
                  <a:lnTo>
                    <a:pt x="322" y="157"/>
                  </a:lnTo>
                  <a:lnTo>
                    <a:pt x="317" y="157"/>
                  </a:lnTo>
                  <a:lnTo>
                    <a:pt x="315" y="154"/>
                  </a:lnTo>
                  <a:lnTo>
                    <a:pt x="312" y="154"/>
                  </a:lnTo>
                  <a:lnTo>
                    <a:pt x="310" y="152"/>
                  </a:lnTo>
                  <a:lnTo>
                    <a:pt x="308" y="152"/>
                  </a:lnTo>
                  <a:lnTo>
                    <a:pt x="305" y="150"/>
                  </a:lnTo>
                  <a:lnTo>
                    <a:pt x="305" y="147"/>
                  </a:lnTo>
                  <a:lnTo>
                    <a:pt x="305" y="142"/>
                  </a:lnTo>
                  <a:lnTo>
                    <a:pt x="305" y="140"/>
                  </a:lnTo>
                  <a:lnTo>
                    <a:pt x="298" y="138"/>
                  </a:lnTo>
                  <a:lnTo>
                    <a:pt x="298" y="138"/>
                  </a:lnTo>
                  <a:lnTo>
                    <a:pt x="296" y="138"/>
                  </a:lnTo>
                  <a:lnTo>
                    <a:pt x="293" y="138"/>
                  </a:lnTo>
                  <a:lnTo>
                    <a:pt x="296" y="140"/>
                  </a:lnTo>
                  <a:lnTo>
                    <a:pt x="298" y="142"/>
                  </a:lnTo>
                  <a:lnTo>
                    <a:pt x="301" y="142"/>
                  </a:lnTo>
                  <a:lnTo>
                    <a:pt x="301" y="142"/>
                  </a:lnTo>
                  <a:lnTo>
                    <a:pt x="298" y="145"/>
                  </a:lnTo>
                  <a:lnTo>
                    <a:pt x="296" y="147"/>
                  </a:lnTo>
                  <a:lnTo>
                    <a:pt x="293" y="147"/>
                  </a:lnTo>
                  <a:lnTo>
                    <a:pt x="291" y="147"/>
                  </a:lnTo>
                  <a:lnTo>
                    <a:pt x="291" y="147"/>
                  </a:lnTo>
                  <a:lnTo>
                    <a:pt x="291" y="145"/>
                  </a:lnTo>
                  <a:lnTo>
                    <a:pt x="289" y="145"/>
                  </a:lnTo>
                  <a:lnTo>
                    <a:pt x="289" y="145"/>
                  </a:lnTo>
                  <a:lnTo>
                    <a:pt x="289" y="147"/>
                  </a:lnTo>
                  <a:lnTo>
                    <a:pt x="289" y="147"/>
                  </a:lnTo>
                  <a:lnTo>
                    <a:pt x="291" y="150"/>
                  </a:lnTo>
                  <a:lnTo>
                    <a:pt x="291" y="152"/>
                  </a:lnTo>
                  <a:lnTo>
                    <a:pt x="291" y="154"/>
                  </a:lnTo>
                  <a:lnTo>
                    <a:pt x="289" y="154"/>
                  </a:lnTo>
                  <a:lnTo>
                    <a:pt x="286" y="157"/>
                  </a:lnTo>
                  <a:lnTo>
                    <a:pt x="284" y="157"/>
                  </a:lnTo>
                  <a:lnTo>
                    <a:pt x="284" y="159"/>
                  </a:lnTo>
                  <a:lnTo>
                    <a:pt x="284" y="161"/>
                  </a:lnTo>
                  <a:lnTo>
                    <a:pt x="284" y="168"/>
                  </a:lnTo>
                  <a:lnTo>
                    <a:pt x="284" y="171"/>
                  </a:lnTo>
                  <a:lnTo>
                    <a:pt x="284" y="171"/>
                  </a:lnTo>
                  <a:lnTo>
                    <a:pt x="279" y="173"/>
                  </a:lnTo>
                  <a:lnTo>
                    <a:pt x="279" y="176"/>
                  </a:lnTo>
                  <a:lnTo>
                    <a:pt x="279" y="178"/>
                  </a:lnTo>
                  <a:lnTo>
                    <a:pt x="279" y="180"/>
                  </a:lnTo>
                  <a:lnTo>
                    <a:pt x="277" y="183"/>
                  </a:lnTo>
                  <a:lnTo>
                    <a:pt x="275" y="183"/>
                  </a:lnTo>
                  <a:lnTo>
                    <a:pt x="272" y="180"/>
                  </a:lnTo>
                  <a:lnTo>
                    <a:pt x="272" y="180"/>
                  </a:lnTo>
                  <a:lnTo>
                    <a:pt x="275" y="176"/>
                  </a:lnTo>
                  <a:lnTo>
                    <a:pt x="272" y="176"/>
                  </a:lnTo>
                  <a:lnTo>
                    <a:pt x="267" y="178"/>
                  </a:lnTo>
                  <a:lnTo>
                    <a:pt x="265" y="178"/>
                  </a:lnTo>
                  <a:lnTo>
                    <a:pt x="260" y="176"/>
                  </a:lnTo>
                  <a:lnTo>
                    <a:pt x="258" y="173"/>
                  </a:lnTo>
                  <a:lnTo>
                    <a:pt x="258" y="168"/>
                  </a:lnTo>
                  <a:lnTo>
                    <a:pt x="256" y="166"/>
                  </a:lnTo>
                  <a:lnTo>
                    <a:pt x="251" y="168"/>
                  </a:lnTo>
                  <a:lnTo>
                    <a:pt x="249" y="173"/>
                  </a:lnTo>
                  <a:lnTo>
                    <a:pt x="246" y="176"/>
                  </a:lnTo>
                  <a:lnTo>
                    <a:pt x="246" y="176"/>
                  </a:lnTo>
                  <a:lnTo>
                    <a:pt x="239" y="176"/>
                  </a:lnTo>
                  <a:lnTo>
                    <a:pt x="237" y="178"/>
                  </a:lnTo>
                  <a:lnTo>
                    <a:pt x="237" y="178"/>
                  </a:lnTo>
                  <a:lnTo>
                    <a:pt x="237" y="180"/>
                  </a:lnTo>
                  <a:lnTo>
                    <a:pt x="234" y="183"/>
                  </a:lnTo>
                  <a:lnTo>
                    <a:pt x="232" y="190"/>
                  </a:lnTo>
                  <a:lnTo>
                    <a:pt x="232" y="194"/>
                  </a:lnTo>
                  <a:lnTo>
                    <a:pt x="230" y="197"/>
                  </a:lnTo>
                  <a:lnTo>
                    <a:pt x="227" y="194"/>
                  </a:lnTo>
                  <a:lnTo>
                    <a:pt x="227" y="194"/>
                  </a:lnTo>
                  <a:lnTo>
                    <a:pt x="225" y="192"/>
                  </a:lnTo>
                  <a:lnTo>
                    <a:pt x="225" y="192"/>
                  </a:lnTo>
                  <a:lnTo>
                    <a:pt x="225" y="190"/>
                  </a:lnTo>
                  <a:lnTo>
                    <a:pt x="222" y="190"/>
                  </a:lnTo>
                  <a:lnTo>
                    <a:pt x="222" y="190"/>
                  </a:lnTo>
                  <a:lnTo>
                    <a:pt x="220" y="190"/>
                  </a:lnTo>
                  <a:lnTo>
                    <a:pt x="218" y="190"/>
                  </a:lnTo>
                  <a:lnTo>
                    <a:pt x="218" y="187"/>
                  </a:lnTo>
                  <a:lnTo>
                    <a:pt x="213" y="187"/>
                  </a:lnTo>
                  <a:lnTo>
                    <a:pt x="206" y="185"/>
                  </a:lnTo>
                  <a:lnTo>
                    <a:pt x="206" y="183"/>
                  </a:lnTo>
                  <a:lnTo>
                    <a:pt x="204" y="183"/>
                  </a:lnTo>
                  <a:lnTo>
                    <a:pt x="201" y="180"/>
                  </a:lnTo>
                  <a:lnTo>
                    <a:pt x="199" y="180"/>
                  </a:lnTo>
                  <a:lnTo>
                    <a:pt x="196" y="180"/>
                  </a:lnTo>
                  <a:lnTo>
                    <a:pt x="192" y="183"/>
                  </a:lnTo>
                  <a:lnTo>
                    <a:pt x="189" y="185"/>
                  </a:lnTo>
                  <a:lnTo>
                    <a:pt x="185" y="185"/>
                  </a:lnTo>
                  <a:lnTo>
                    <a:pt x="180" y="183"/>
                  </a:lnTo>
                  <a:lnTo>
                    <a:pt x="180" y="180"/>
                  </a:lnTo>
                  <a:lnTo>
                    <a:pt x="180" y="180"/>
                  </a:lnTo>
                  <a:lnTo>
                    <a:pt x="180" y="178"/>
                  </a:lnTo>
                  <a:lnTo>
                    <a:pt x="178" y="178"/>
                  </a:lnTo>
                  <a:lnTo>
                    <a:pt x="178" y="178"/>
                  </a:lnTo>
                  <a:lnTo>
                    <a:pt x="178" y="180"/>
                  </a:lnTo>
                  <a:lnTo>
                    <a:pt x="178" y="180"/>
                  </a:lnTo>
                  <a:lnTo>
                    <a:pt x="178" y="183"/>
                  </a:lnTo>
                  <a:lnTo>
                    <a:pt x="180" y="187"/>
                  </a:lnTo>
                  <a:lnTo>
                    <a:pt x="180" y="190"/>
                  </a:lnTo>
                  <a:lnTo>
                    <a:pt x="180" y="192"/>
                  </a:lnTo>
                  <a:lnTo>
                    <a:pt x="178" y="197"/>
                  </a:lnTo>
                  <a:lnTo>
                    <a:pt x="175" y="197"/>
                  </a:lnTo>
                  <a:lnTo>
                    <a:pt x="173" y="197"/>
                  </a:lnTo>
                  <a:lnTo>
                    <a:pt x="173" y="194"/>
                  </a:lnTo>
                  <a:lnTo>
                    <a:pt x="173" y="190"/>
                  </a:lnTo>
                  <a:lnTo>
                    <a:pt x="173" y="190"/>
                  </a:lnTo>
                  <a:lnTo>
                    <a:pt x="170" y="187"/>
                  </a:lnTo>
                  <a:lnTo>
                    <a:pt x="170" y="187"/>
                  </a:lnTo>
                  <a:lnTo>
                    <a:pt x="168" y="190"/>
                  </a:lnTo>
                  <a:lnTo>
                    <a:pt x="168" y="190"/>
                  </a:lnTo>
                  <a:lnTo>
                    <a:pt x="166" y="190"/>
                  </a:lnTo>
                  <a:lnTo>
                    <a:pt x="163" y="192"/>
                  </a:lnTo>
                  <a:lnTo>
                    <a:pt x="161" y="192"/>
                  </a:lnTo>
                  <a:lnTo>
                    <a:pt x="159" y="192"/>
                  </a:lnTo>
                  <a:lnTo>
                    <a:pt x="156" y="192"/>
                  </a:lnTo>
                  <a:lnTo>
                    <a:pt x="154" y="190"/>
                  </a:lnTo>
                  <a:lnTo>
                    <a:pt x="154" y="190"/>
                  </a:lnTo>
                  <a:lnTo>
                    <a:pt x="152" y="187"/>
                  </a:lnTo>
                  <a:lnTo>
                    <a:pt x="149" y="187"/>
                  </a:lnTo>
                  <a:lnTo>
                    <a:pt x="147" y="187"/>
                  </a:lnTo>
                  <a:lnTo>
                    <a:pt x="147" y="192"/>
                  </a:lnTo>
                  <a:lnTo>
                    <a:pt x="147" y="192"/>
                  </a:lnTo>
                  <a:lnTo>
                    <a:pt x="152" y="199"/>
                  </a:lnTo>
                  <a:lnTo>
                    <a:pt x="147" y="206"/>
                  </a:lnTo>
                  <a:lnTo>
                    <a:pt x="147" y="206"/>
                  </a:lnTo>
                  <a:lnTo>
                    <a:pt x="144" y="206"/>
                  </a:lnTo>
                  <a:lnTo>
                    <a:pt x="142" y="204"/>
                  </a:lnTo>
                  <a:lnTo>
                    <a:pt x="140" y="204"/>
                  </a:lnTo>
                  <a:lnTo>
                    <a:pt x="137" y="204"/>
                  </a:lnTo>
                  <a:lnTo>
                    <a:pt x="137" y="206"/>
                  </a:lnTo>
                  <a:lnTo>
                    <a:pt x="137" y="209"/>
                  </a:lnTo>
                  <a:lnTo>
                    <a:pt x="137" y="211"/>
                  </a:lnTo>
                  <a:lnTo>
                    <a:pt x="135" y="213"/>
                  </a:lnTo>
                  <a:lnTo>
                    <a:pt x="130" y="218"/>
                  </a:lnTo>
                  <a:lnTo>
                    <a:pt x="128" y="221"/>
                  </a:lnTo>
                  <a:lnTo>
                    <a:pt x="128" y="223"/>
                  </a:lnTo>
                  <a:lnTo>
                    <a:pt x="128" y="225"/>
                  </a:lnTo>
                  <a:lnTo>
                    <a:pt x="128" y="228"/>
                  </a:lnTo>
                  <a:lnTo>
                    <a:pt x="130" y="232"/>
                  </a:lnTo>
                  <a:lnTo>
                    <a:pt x="130" y="232"/>
                  </a:lnTo>
                  <a:lnTo>
                    <a:pt x="135" y="235"/>
                  </a:lnTo>
                  <a:lnTo>
                    <a:pt x="137" y="239"/>
                  </a:lnTo>
                  <a:lnTo>
                    <a:pt x="137" y="244"/>
                  </a:lnTo>
                  <a:lnTo>
                    <a:pt x="133" y="247"/>
                  </a:lnTo>
                  <a:lnTo>
                    <a:pt x="116" y="251"/>
                  </a:lnTo>
                  <a:lnTo>
                    <a:pt x="111" y="256"/>
                  </a:lnTo>
                  <a:lnTo>
                    <a:pt x="109" y="256"/>
                  </a:lnTo>
                  <a:lnTo>
                    <a:pt x="104" y="256"/>
                  </a:lnTo>
                  <a:lnTo>
                    <a:pt x="102" y="256"/>
                  </a:lnTo>
                  <a:lnTo>
                    <a:pt x="100" y="258"/>
                  </a:lnTo>
                  <a:lnTo>
                    <a:pt x="100" y="258"/>
                  </a:lnTo>
                  <a:lnTo>
                    <a:pt x="100" y="261"/>
                  </a:lnTo>
                  <a:lnTo>
                    <a:pt x="97" y="265"/>
                  </a:lnTo>
                  <a:lnTo>
                    <a:pt x="97" y="270"/>
                  </a:lnTo>
                  <a:lnTo>
                    <a:pt x="100" y="275"/>
                  </a:lnTo>
                  <a:lnTo>
                    <a:pt x="102" y="280"/>
                  </a:lnTo>
                  <a:lnTo>
                    <a:pt x="104" y="284"/>
                  </a:lnTo>
                  <a:lnTo>
                    <a:pt x="107" y="287"/>
                  </a:lnTo>
                  <a:lnTo>
                    <a:pt x="107" y="292"/>
                  </a:lnTo>
                  <a:lnTo>
                    <a:pt x="107" y="296"/>
                  </a:lnTo>
                  <a:lnTo>
                    <a:pt x="104" y="299"/>
                  </a:lnTo>
                  <a:lnTo>
                    <a:pt x="100" y="301"/>
                  </a:lnTo>
                  <a:lnTo>
                    <a:pt x="95" y="299"/>
                  </a:lnTo>
                  <a:lnTo>
                    <a:pt x="88" y="296"/>
                  </a:lnTo>
                  <a:lnTo>
                    <a:pt x="59" y="284"/>
                  </a:lnTo>
                  <a:lnTo>
                    <a:pt x="55" y="284"/>
                  </a:lnTo>
                  <a:lnTo>
                    <a:pt x="50" y="287"/>
                  </a:lnTo>
                  <a:lnTo>
                    <a:pt x="45" y="289"/>
                  </a:lnTo>
                  <a:lnTo>
                    <a:pt x="43" y="292"/>
                  </a:lnTo>
                  <a:lnTo>
                    <a:pt x="43" y="294"/>
                  </a:lnTo>
                  <a:lnTo>
                    <a:pt x="38" y="299"/>
                  </a:lnTo>
                  <a:lnTo>
                    <a:pt x="36" y="303"/>
                  </a:lnTo>
                  <a:lnTo>
                    <a:pt x="33" y="308"/>
                  </a:lnTo>
                  <a:lnTo>
                    <a:pt x="36" y="310"/>
                  </a:lnTo>
                  <a:lnTo>
                    <a:pt x="36" y="313"/>
                  </a:lnTo>
                  <a:lnTo>
                    <a:pt x="40" y="318"/>
                  </a:lnTo>
                  <a:lnTo>
                    <a:pt x="40" y="320"/>
                  </a:lnTo>
                  <a:lnTo>
                    <a:pt x="40" y="325"/>
                  </a:lnTo>
                  <a:lnTo>
                    <a:pt x="43" y="329"/>
                  </a:lnTo>
                  <a:lnTo>
                    <a:pt x="43" y="329"/>
                  </a:lnTo>
                  <a:lnTo>
                    <a:pt x="40" y="332"/>
                  </a:lnTo>
                  <a:lnTo>
                    <a:pt x="40" y="332"/>
                  </a:lnTo>
                  <a:lnTo>
                    <a:pt x="40" y="334"/>
                  </a:lnTo>
                  <a:lnTo>
                    <a:pt x="40" y="334"/>
                  </a:lnTo>
                  <a:lnTo>
                    <a:pt x="40" y="337"/>
                  </a:lnTo>
                  <a:lnTo>
                    <a:pt x="43" y="341"/>
                  </a:lnTo>
                  <a:lnTo>
                    <a:pt x="43" y="344"/>
                  </a:lnTo>
                  <a:lnTo>
                    <a:pt x="43" y="348"/>
                  </a:lnTo>
                  <a:lnTo>
                    <a:pt x="38" y="358"/>
                  </a:lnTo>
                  <a:lnTo>
                    <a:pt x="38" y="365"/>
                  </a:lnTo>
                  <a:lnTo>
                    <a:pt x="36" y="367"/>
                  </a:lnTo>
                  <a:lnTo>
                    <a:pt x="33" y="370"/>
                  </a:lnTo>
                  <a:lnTo>
                    <a:pt x="29" y="367"/>
                  </a:lnTo>
                  <a:lnTo>
                    <a:pt x="26" y="367"/>
                  </a:lnTo>
                  <a:lnTo>
                    <a:pt x="24" y="363"/>
                  </a:lnTo>
                  <a:lnTo>
                    <a:pt x="21" y="363"/>
                  </a:lnTo>
                  <a:lnTo>
                    <a:pt x="19" y="363"/>
                  </a:lnTo>
                  <a:lnTo>
                    <a:pt x="19" y="363"/>
                  </a:lnTo>
                  <a:lnTo>
                    <a:pt x="19" y="365"/>
                  </a:lnTo>
                  <a:lnTo>
                    <a:pt x="17" y="370"/>
                  </a:lnTo>
                  <a:lnTo>
                    <a:pt x="17" y="372"/>
                  </a:lnTo>
                  <a:lnTo>
                    <a:pt x="17" y="379"/>
                  </a:lnTo>
                  <a:lnTo>
                    <a:pt x="17" y="379"/>
                  </a:lnTo>
                  <a:lnTo>
                    <a:pt x="33" y="377"/>
                  </a:lnTo>
                  <a:lnTo>
                    <a:pt x="50" y="377"/>
                  </a:lnTo>
                  <a:lnTo>
                    <a:pt x="69" y="374"/>
                  </a:lnTo>
                  <a:lnTo>
                    <a:pt x="85" y="372"/>
                  </a:lnTo>
                  <a:lnTo>
                    <a:pt x="102" y="372"/>
                  </a:lnTo>
                  <a:lnTo>
                    <a:pt x="121" y="370"/>
                  </a:lnTo>
                  <a:lnTo>
                    <a:pt x="137" y="367"/>
                  </a:lnTo>
                  <a:lnTo>
                    <a:pt x="154" y="365"/>
                  </a:lnTo>
                  <a:lnTo>
                    <a:pt x="154" y="363"/>
                  </a:lnTo>
                  <a:lnTo>
                    <a:pt x="154" y="358"/>
                  </a:lnTo>
                  <a:lnTo>
                    <a:pt x="154" y="355"/>
                  </a:lnTo>
                  <a:lnTo>
                    <a:pt x="152" y="351"/>
                  </a:lnTo>
                  <a:lnTo>
                    <a:pt x="149" y="344"/>
                  </a:lnTo>
                  <a:lnTo>
                    <a:pt x="149" y="344"/>
                  </a:lnTo>
                  <a:lnTo>
                    <a:pt x="149" y="341"/>
                  </a:lnTo>
                  <a:lnTo>
                    <a:pt x="149" y="341"/>
                  </a:lnTo>
                  <a:lnTo>
                    <a:pt x="149" y="341"/>
                  </a:lnTo>
                  <a:lnTo>
                    <a:pt x="156" y="341"/>
                  </a:lnTo>
                  <a:lnTo>
                    <a:pt x="163" y="341"/>
                  </a:lnTo>
                  <a:lnTo>
                    <a:pt x="170" y="341"/>
                  </a:lnTo>
                  <a:lnTo>
                    <a:pt x="170" y="341"/>
                  </a:lnTo>
                  <a:lnTo>
                    <a:pt x="170" y="344"/>
                  </a:lnTo>
                  <a:lnTo>
                    <a:pt x="173" y="344"/>
                  </a:lnTo>
                  <a:lnTo>
                    <a:pt x="173" y="346"/>
                  </a:lnTo>
                  <a:lnTo>
                    <a:pt x="173" y="346"/>
                  </a:lnTo>
                  <a:lnTo>
                    <a:pt x="173" y="346"/>
                  </a:lnTo>
                  <a:lnTo>
                    <a:pt x="178" y="344"/>
                  </a:lnTo>
                  <a:lnTo>
                    <a:pt x="180" y="344"/>
                  </a:lnTo>
                  <a:lnTo>
                    <a:pt x="182" y="344"/>
                  </a:lnTo>
                  <a:lnTo>
                    <a:pt x="189" y="344"/>
                  </a:lnTo>
                  <a:lnTo>
                    <a:pt x="196" y="341"/>
                  </a:lnTo>
                  <a:lnTo>
                    <a:pt x="206" y="341"/>
                  </a:lnTo>
                  <a:lnTo>
                    <a:pt x="215" y="339"/>
                  </a:lnTo>
                  <a:lnTo>
                    <a:pt x="227" y="339"/>
                  </a:lnTo>
                  <a:lnTo>
                    <a:pt x="237" y="337"/>
                  </a:lnTo>
                  <a:lnTo>
                    <a:pt x="249" y="337"/>
                  </a:lnTo>
                  <a:lnTo>
                    <a:pt x="260" y="334"/>
                  </a:lnTo>
                  <a:lnTo>
                    <a:pt x="270" y="334"/>
                  </a:lnTo>
                  <a:lnTo>
                    <a:pt x="279" y="332"/>
                  </a:lnTo>
                  <a:lnTo>
                    <a:pt x="286" y="332"/>
                  </a:lnTo>
                  <a:lnTo>
                    <a:pt x="291" y="329"/>
                  </a:lnTo>
                  <a:lnTo>
                    <a:pt x="296" y="329"/>
                  </a:lnTo>
                  <a:lnTo>
                    <a:pt x="298" y="329"/>
                  </a:lnTo>
                  <a:lnTo>
                    <a:pt x="301" y="329"/>
                  </a:lnTo>
                  <a:lnTo>
                    <a:pt x="305" y="327"/>
                  </a:lnTo>
                  <a:lnTo>
                    <a:pt x="305" y="327"/>
                  </a:lnTo>
                  <a:lnTo>
                    <a:pt x="310" y="327"/>
                  </a:lnTo>
                  <a:lnTo>
                    <a:pt x="312" y="327"/>
                  </a:lnTo>
                  <a:lnTo>
                    <a:pt x="322" y="327"/>
                  </a:lnTo>
                  <a:lnTo>
                    <a:pt x="336" y="325"/>
                  </a:lnTo>
                  <a:lnTo>
                    <a:pt x="353" y="322"/>
                  </a:lnTo>
                  <a:lnTo>
                    <a:pt x="372" y="322"/>
                  </a:lnTo>
                  <a:lnTo>
                    <a:pt x="395" y="320"/>
                  </a:lnTo>
                  <a:lnTo>
                    <a:pt x="419" y="318"/>
                  </a:lnTo>
                  <a:lnTo>
                    <a:pt x="445" y="315"/>
                  </a:lnTo>
                  <a:lnTo>
                    <a:pt x="471" y="313"/>
                  </a:lnTo>
                  <a:lnTo>
                    <a:pt x="495" y="308"/>
                  </a:lnTo>
                  <a:lnTo>
                    <a:pt x="516" y="306"/>
                  </a:lnTo>
                  <a:lnTo>
                    <a:pt x="537" y="306"/>
                  </a:lnTo>
                  <a:lnTo>
                    <a:pt x="554" y="303"/>
                  </a:lnTo>
                  <a:lnTo>
                    <a:pt x="568" y="301"/>
                  </a:lnTo>
                  <a:lnTo>
                    <a:pt x="575" y="301"/>
                  </a:lnTo>
                  <a:lnTo>
                    <a:pt x="580" y="301"/>
                  </a:lnTo>
                  <a:lnTo>
                    <a:pt x="584" y="299"/>
                  </a:lnTo>
                  <a:lnTo>
                    <a:pt x="587" y="299"/>
                  </a:lnTo>
                  <a:lnTo>
                    <a:pt x="589" y="296"/>
                  </a:lnTo>
                  <a:lnTo>
                    <a:pt x="594" y="292"/>
                  </a:lnTo>
                  <a:lnTo>
                    <a:pt x="596" y="292"/>
                  </a:lnTo>
                  <a:lnTo>
                    <a:pt x="596" y="292"/>
                  </a:lnTo>
                  <a:lnTo>
                    <a:pt x="603" y="287"/>
                  </a:lnTo>
                  <a:lnTo>
                    <a:pt x="613" y="284"/>
                  </a:lnTo>
                  <a:lnTo>
                    <a:pt x="615" y="282"/>
                  </a:lnTo>
                  <a:lnTo>
                    <a:pt x="615" y="282"/>
                  </a:lnTo>
                  <a:lnTo>
                    <a:pt x="618" y="282"/>
                  </a:lnTo>
                  <a:lnTo>
                    <a:pt x="620" y="277"/>
                  </a:lnTo>
                  <a:lnTo>
                    <a:pt x="629" y="273"/>
                  </a:lnTo>
                  <a:lnTo>
                    <a:pt x="639" y="270"/>
                  </a:lnTo>
                  <a:lnTo>
                    <a:pt x="641" y="270"/>
                  </a:lnTo>
                  <a:lnTo>
                    <a:pt x="641" y="270"/>
                  </a:lnTo>
                  <a:lnTo>
                    <a:pt x="641" y="268"/>
                  </a:lnTo>
                  <a:lnTo>
                    <a:pt x="641" y="268"/>
                  </a:lnTo>
                  <a:lnTo>
                    <a:pt x="641" y="268"/>
                  </a:lnTo>
                  <a:lnTo>
                    <a:pt x="641" y="265"/>
                  </a:lnTo>
                  <a:lnTo>
                    <a:pt x="641" y="265"/>
                  </a:lnTo>
                  <a:lnTo>
                    <a:pt x="641" y="265"/>
                  </a:lnTo>
                  <a:lnTo>
                    <a:pt x="644" y="263"/>
                  </a:lnTo>
                  <a:lnTo>
                    <a:pt x="644" y="258"/>
                  </a:lnTo>
                  <a:lnTo>
                    <a:pt x="646" y="256"/>
                  </a:lnTo>
                  <a:lnTo>
                    <a:pt x="646" y="256"/>
                  </a:lnTo>
                  <a:lnTo>
                    <a:pt x="646" y="256"/>
                  </a:lnTo>
                  <a:lnTo>
                    <a:pt x="651" y="256"/>
                  </a:lnTo>
                  <a:lnTo>
                    <a:pt x="655" y="251"/>
                  </a:lnTo>
                  <a:lnTo>
                    <a:pt x="662" y="249"/>
                  </a:lnTo>
                  <a:lnTo>
                    <a:pt x="662" y="249"/>
                  </a:lnTo>
                  <a:lnTo>
                    <a:pt x="665" y="247"/>
                  </a:lnTo>
                  <a:lnTo>
                    <a:pt x="665" y="247"/>
                  </a:lnTo>
                  <a:lnTo>
                    <a:pt x="665" y="247"/>
                  </a:lnTo>
                  <a:lnTo>
                    <a:pt x="665" y="244"/>
                  </a:lnTo>
                  <a:lnTo>
                    <a:pt x="665" y="244"/>
                  </a:lnTo>
                  <a:lnTo>
                    <a:pt x="665" y="242"/>
                  </a:lnTo>
                  <a:lnTo>
                    <a:pt x="665" y="242"/>
                  </a:lnTo>
                  <a:lnTo>
                    <a:pt x="665" y="242"/>
                  </a:lnTo>
                  <a:lnTo>
                    <a:pt x="662" y="239"/>
                  </a:lnTo>
                  <a:lnTo>
                    <a:pt x="665" y="237"/>
                  </a:lnTo>
                  <a:lnTo>
                    <a:pt x="665" y="237"/>
                  </a:lnTo>
                  <a:lnTo>
                    <a:pt x="667" y="235"/>
                  </a:lnTo>
                  <a:lnTo>
                    <a:pt x="674" y="228"/>
                  </a:lnTo>
                  <a:lnTo>
                    <a:pt x="677" y="228"/>
                  </a:lnTo>
                  <a:lnTo>
                    <a:pt x="677" y="228"/>
                  </a:lnTo>
                  <a:lnTo>
                    <a:pt x="677" y="228"/>
                  </a:lnTo>
                  <a:lnTo>
                    <a:pt x="677" y="225"/>
                  </a:lnTo>
                  <a:lnTo>
                    <a:pt x="677" y="225"/>
                  </a:lnTo>
                  <a:lnTo>
                    <a:pt x="677" y="225"/>
                  </a:lnTo>
                  <a:lnTo>
                    <a:pt x="677" y="223"/>
                  </a:lnTo>
                  <a:lnTo>
                    <a:pt x="677" y="221"/>
                  </a:lnTo>
                  <a:lnTo>
                    <a:pt x="674" y="218"/>
                  </a:lnTo>
                  <a:lnTo>
                    <a:pt x="677" y="218"/>
                  </a:lnTo>
                  <a:lnTo>
                    <a:pt x="677" y="216"/>
                  </a:lnTo>
                  <a:lnTo>
                    <a:pt x="681" y="211"/>
                  </a:lnTo>
                  <a:lnTo>
                    <a:pt x="691" y="204"/>
                  </a:lnTo>
                  <a:lnTo>
                    <a:pt x="698" y="199"/>
                  </a:lnTo>
                  <a:lnTo>
                    <a:pt x="705" y="194"/>
                  </a:lnTo>
                  <a:lnTo>
                    <a:pt x="707" y="194"/>
                  </a:lnTo>
                  <a:lnTo>
                    <a:pt x="714" y="185"/>
                  </a:lnTo>
                  <a:lnTo>
                    <a:pt x="724" y="176"/>
                  </a:lnTo>
                  <a:lnTo>
                    <a:pt x="729" y="168"/>
                  </a:lnTo>
                  <a:lnTo>
                    <a:pt x="736" y="161"/>
                  </a:lnTo>
                  <a:lnTo>
                    <a:pt x="741" y="154"/>
                  </a:lnTo>
                  <a:lnTo>
                    <a:pt x="738" y="154"/>
                  </a:lnTo>
                  <a:close/>
                  <a:moveTo>
                    <a:pt x="5" y="372"/>
                  </a:moveTo>
                  <a:lnTo>
                    <a:pt x="0" y="374"/>
                  </a:lnTo>
                  <a:lnTo>
                    <a:pt x="0" y="379"/>
                  </a:lnTo>
                  <a:lnTo>
                    <a:pt x="3" y="379"/>
                  </a:lnTo>
                  <a:lnTo>
                    <a:pt x="3" y="381"/>
                  </a:lnTo>
                  <a:lnTo>
                    <a:pt x="10" y="379"/>
                  </a:lnTo>
                  <a:lnTo>
                    <a:pt x="10" y="379"/>
                  </a:lnTo>
                  <a:lnTo>
                    <a:pt x="7" y="374"/>
                  </a:lnTo>
                  <a:lnTo>
                    <a:pt x="5" y="372"/>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 name="Freeform 39">
              <a:extLst>
                <a:ext uri="{FF2B5EF4-FFF2-40B4-BE49-F238E27FC236}">
                  <a16:creationId xmlns:a16="http://schemas.microsoft.com/office/drawing/2014/main" id="{80B38F64-6E61-4C2F-A0E3-5AFFB0781CD0}"/>
                </a:ext>
              </a:extLst>
            </p:cNvPr>
            <p:cNvSpPr>
              <a:spLocks/>
            </p:cNvSpPr>
            <p:nvPr/>
          </p:nvSpPr>
          <p:spPr bwMode="auto">
            <a:xfrm>
              <a:off x="7843441" y="2448303"/>
              <a:ext cx="882254" cy="453629"/>
            </a:xfrm>
            <a:custGeom>
              <a:avLst/>
              <a:gdLst>
                <a:gd name="T0" fmla="*/ 672 w 741"/>
                <a:gd name="T1" fmla="*/ 372 h 381"/>
                <a:gd name="T2" fmla="*/ 580 w 741"/>
                <a:gd name="T3" fmla="*/ 377 h 381"/>
                <a:gd name="T4" fmla="*/ 485 w 741"/>
                <a:gd name="T5" fmla="*/ 379 h 381"/>
                <a:gd name="T6" fmla="*/ 393 w 741"/>
                <a:gd name="T7" fmla="*/ 381 h 381"/>
                <a:gd name="T8" fmla="*/ 301 w 741"/>
                <a:gd name="T9" fmla="*/ 381 h 381"/>
                <a:gd name="T10" fmla="*/ 208 w 741"/>
                <a:gd name="T11" fmla="*/ 381 h 381"/>
                <a:gd name="T12" fmla="*/ 116 w 741"/>
                <a:gd name="T13" fmla="*/ 381 h 381"/>
                <a:gd name="T14" fmla="*/ 24 w 741"/>
                <a:gd name="T15" fmla="*/ 381 h 381"/>
                <a:gd name="T16" fmla="*/ 0 w 741"/>
                <a:gd name="T17" fmla="*/ 346 h 381"/>
                <a:gd name="T18" fmla="*/ 3 w 741"/>
                <a:gd name="T19" fmla="*/ 298 h 381"/>
                <a:gd name="T20" fmla="*/ 3 w 741"/>
                <a:gd name="T21" fmla="*/ 253 h 381"/>
                <a:gd name="T22" fmla="*/ 3 w 741"/>
                <a:gd name="T23" fmla="*/ 206 h 381"/>
                <a:gd name="T24" fmla="*/ 3 w 741"/>
                <a:gd name="T25" fmla="*/ 159 h 381"/>
                <a:gd name="T26" fmla="*/ 5 w 741"/>
                <a:gd name="T27" fmla="*/ 114 h 381"/>
                <a:gd name="T28" fmla="*/ 5 w 741"/>
                <a:gd name="T29" fmla="*/ 66 h 381"/>
                <a:gd name="T30" fmla="*/ 5 w 741"/>
                <a:gd name="T31" fmla="*/ 22 h 381"/>
                <a:gd name="T32" fmla="*/ 66 w 741"/>
                <a:gd name="T33" fmla="*/ 10 h 381"/>
                <a:gd name="T34" fmla="*/ 147 w 741"/>
                <a:gd name="T35" fmla="*/ 10 h 381"/>
                <a:gd name="T36" fmla="*/ 230 w 741"/>
                <a:gd name="T37" fmla="*/ 10 h 381"/>
                <a:gd name="T38" fmla="*/ 310 w 741"/>
                <a:gd name="T39" fmla="*/ 10 h 381"/>
                <a:gd name="T40" fmla="*/ 391 w 741"/>
                <a:gd name="T41" fmla="*/ 10 h 381"/>
                <a:gd name="T42" fmla="*/ 473 w 741"/>
                <a:gd name="T43" fmla="*/ 7 h 381"/>
                <a:gd name="T44" fmla="*/ 554 w 741"/>
                <a:gd name="T45" fmla="*/ 5 h 381"/>
                <a:gd name="T46" fmla="*/ 634 w 741"/>
                <a:gd name="T47" fmla="*/ 3 h 381"/>
                <a:gd name="T48" fmla="*/ 663 w 741"/>
                <a:gd name="T49" fmla="*/ 7 h 381"/>
                <a:gd name="T50" fmla="*/ 667 w 741"/>
                <a:gd name="T51" fmla="*/ 10 h 381"/>
                <a:gd name="T52" fmla="*/ 670 w 741"/>
                <a:gd name="T53" fmla="*/ 12 h 381"/>
                <a:gd name="T54" fmla="*/ 677 w 741"/>
                <a:gd name="T55" fmla="*/ 17 h 381"/>
                <a:gd name="T56" fmla="*/ 686 w 741"/>
                <a:gd name="T57" fmla="*/ 12 h 381"/>
                <a:gd name="T58" fmla="*/ 691 w 741"/>
                <a:gd name="T59" fmla="*/ 14 h 381"/>
                <a:gd name="T60" fmla="*/ 698 w 741"/>
                <a:gd name="T61" fmla="*/ 19 h 381"/>
                <a:gd name="T62" fmla="*/ 698 w 741"/>
                <a:gd name="T63" fmla="*/ 26 h 381"/>
                <a:gd name="T64" fmla="*/ 700 w 741"/>
                <a:gd name="T65" fmla="*/ 31 h 381"/>
                <a:gd name="T66" fmla="*/ 691 w 741"/>
                <a:gd name="T67" fmla="*/ 31 h 381"/>
                <a:gd name="T68" fmla="*/ 689 w 741"/>
                <a:gd name="T69" fmla="*/ 38 h 381"/>
                <a:gd name="T70" fmla="*/ 681 w 741"/>
                <a:gd name="T71" fmla="*/ 45 h 381"/>
                <a:gd name="T72" fmla="*/ 681 w 741"/>
                <a:gd name="T73" fmla="*/ 52 h 381"/>
                <a:gd name="T74" fmla="*/ 677 w 741"/>
                <a:gd name="T75" fmla="*/ 57 h 381"/>
                <a:gd name="T76" fmla="*/ 684 w 741"/>
                <a:gd name="T77" fmla="*/ 62 h 381"/>
                <a:gd name="T78" fmla="*/ 689 w 741"/>
                <a:gd name="T79" fmla="*/ 69 h 381"/>
                <a:gd name="T80" fmla="*/ 696 w 741"/>
                <a:gd name="T81" fmla="*/ 74 h 381"/>
                <a:gd name="T82" fmla="*/ 700 w 741"/>
                <a:gd name="T83" fmla="*/ 88 h 381"/>
                <a:gd name="T84" fmla="*/ 707 w 741"/>
                <a:gd name="T85" fmla="*/ 95 h 381"/>
                <a:gd name="T86" fmla="*/ 717 w 741"/>
                <a:gd name="T87" fmla="*/ 100 h 381"/>
                <a:gd name="T88" fmla="*/ 724 w 741"/>
                <a:gd name="T89" fmla="*/ 100 h 381"/>
                <a:gd name="T90" fmla="*/ 726 w 741"/>
                <a:gd name="T91" fmla="*/ 102 h 381"/>
                <a:gd name="T92" fmla="*/ 726 w 741"/>
                <a:gd name="T93" fmla="*/ 104 h 381"/>
                <a:gd name="T94" fmla="*/ 729 w 741"/>
                <a:gd name="T95" fmla="*/ 107 h 381"/>
                <a:gd name="T96" fmla="*/ 731 w 741"/>
                <a:gd name="T97" fmla="*/ 164 h 381"/>
                <a:gd name="T98" fmla="*/ 734 w 741"/>
                <a:gd name="T99" fmla="*/ 227 h 381"/>
                <a:gd name="T100" fmla="*/ 736 w 741"/>
                <a:gd name="T101" fmla="*/ 289 h 381"/>
                <a:gd name="T102" fmla="*/ 741 w 741"/>
                <a:gd name="T103" fmla="*/ 353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1" h="381">
                  <a:moveTo>
                    <a:pt x="741" y="369"/>
                  </a:moveTo>
                  <a:lnTo>
                    <a:pt x="717" y="369"/>
                  </a:lnTo>
                  <a:lnTo>
                    <a:pt x="693" y="372"/>
                  </a:lnTo>
                  <a:lnTo>
                    <a:pt x="672" y="372"/>
                  </a:lnTo>
                  <a:lnTo>
                    <a:pt x="648" y="374"/>
                  </a:lnTo>
                  <a:lnTo>
                    <a:pt x="625" y="374"/>
                  </a:lnTo>
                  <a:lnTo>
                    <a:pt x="601" y="374"/>
                  </a:lnTo>
                  <a:lnTo>
                    <a:pt x="580" y="377"/>
                  </a:lnTo>
                  <a:lnTo>
                    <a:pt x="556" y="377"/>
                  </a:lnTo>
                  <a:lnTo>
                    <a:pt x="532" y="377"/>
                  </a:lnTo>
                  <a:lnTo>
                    <a:pt x="509" y="379"/>
                  </a:lnTo>
                  <a:lnTo>
                    <a:pt x="485" y="379"/>
                  </a:lnTo>
                  <a:lnTo>
                    <a:pt x="464" y="379"/>
                  </a:lnTo>
                  <a:lnTo>
                    <a:pt x="440" y="379"/>
                  </a:lnTo>
                  <a:lnTo>
                    <a:pt x="417" y="381"/>
                  </a:lnTo>
                  <a:lnTo>
                    <a:pt x="393" y="381"/>
                  </a:lnTo>
                  <a:lnTo>
                    <a:pt x="372" y="381"/>
                  </a:lnTo>
                  <a:lnTo>
                    <a:pt x="348" y="381"/>
                  </a:lnTo>
                  <a:lnTo>
                    <a:pt x="324" y="381"/>
                  </a:lnTo>
                  <a:lnTo>
                    <a:pt x="301" y="381"/>
                  </a:lnTo>
                  <a:lnTo>
                    <a:pt x="277" y="381"/>
                  </a:lnTo>
                  <a:lnTo>
                    <a:pt x="256" y="381"/>
                  </a:lnTo>
                  <a:lnTo>
                    <a:pt x="232" y="381"/>
                  </a:lnTo>
                  <a:lnTo>
                    <a:pt x="208" y="381"/>
                  </a:lnTo>
                  <a:lnTo>
                    <a:pt x="185" y="381"/>
                  </a:lnTo>
                  <a:lnTo>
                    <a:pt x="161" y="381"/>
                  </a:lnTo>
                  <a:lnTo>
                    <a:pt x="140" y="381"/>
                  </a:lnTo>
                  <a:lnTo>
                    <a:pt x="116" y="381"/>
                  </a:lnTo>
                  <a:lnTo>
                    <a:pt x="92" y="381"/>
                  </a:lnTo>
                  <a:lnTo>
                    <a:pt x="69" y="381"/>
                  </a:lnTo>
                  <a:lnTo>
                    <a:pt x="48" y="381"/>
                  </a:lnTo>
                  <a:lnTo>
                    <a:pt x="24" y="381"/>
                  </a:lnTo>
                  <a:lnTo>
                    <a:pt x="0" y="381"/>
                  </a:lnTo>
                  <a:lnTo>
                    <a:pt x="0" y="369"/>
                  </a:lnTo>
                  <a:lnTo>
                    <a:pt x="0" y="358"/>
                  </a:lnTo>
                  <a:lnTo>
                    <a:pt x="0" y="346"/>
                  </a:lnTo>
                  <a:lnTo>
                    <a:pt x="0" y="334"/>
                  </a:lnTo>
                  <a:lnTo>
                    <a:pt x="0" y="322"/>
                  </a:lnTo>
                  <a:lnTo>
                    <a:pt x="0" y="310"/>
                  </a:lnTo>
                  <a:lnTo>
                    <a:pt x="3" y="298"/>
                  </a:lnTo>
                  <a:lnTo>
                    <a:pt x="3" y="287"/>
                  </a:lnTo>
                  <a:lnTo>
                    <a:pt x="3" y="275"/>
                  </a:lnTo>
                  <a:lnTo>
                    <a:pt x="3" y="263"/>
                  </a:lnTo>
                  <a:lnTo>
                    <a:pt x="3" y="253"/>
                  </a:lnTo>
                  <a:lnTo>
                    <a:pt x="3" y="242"/>
                  </a:lnTo>
                  <a:lnTo>
                    <a:pt x="3" y="230"/>
                  </a:lnTo>
                  <a:lnTo>
                    <a:pt x="3" y="218"/>
                  </a:lnTo>
                  <a:lnTo>
                    <a:pt x="3" y="206"/>
                  </a:lnTo>
                  <a:lnTo>
                    <a:pt x="3" y="194"/>
                  </a:lnTo>
                  <a:lnTo>
                    <a:pt x="3" y="182"/>
                  </a:lnTo>
                  <a:lnTo>
                    <a:pt x="3" y="171"/>
                  </a:lnTo>
                  <a:lnTo>
                    <a:pt x="3" y="159"/>
                  </a:lnTo>
                  <a:lnTo>
                    <a:pt x="3" y="147"/>
                  </a:lnTo>
                  <a:lnTo>
                    <a:pt x="5" y="137"/>
                  </a:lnTo>
                  <a:lnTo>
                    <a:pt x="5" y="126"/>
                  </a:lnTo>
                  <a:lnTo>
                    <a:pt x="5" y="114"/>
                  </a:lnTo>
                  <a:lnTo>
                    <a:pt x="5" y="102"/>
                  </a:lnTo>
                  <a:lnTo>
                    <a:pt x="5" y="90"/>
                  </a:lnTo>
                  <a:lnTo>
                    <a:pt x="5" y="78"/>
                  </a:lnTo>
                  <a:lnTo>
                    <a:pt x="5" y="66"/>
                  </a:lnTo>
                  <a:lnTo>
                    <a:pt x="5" y="55"/>
                  </a:lnTo>
                  <a:lnTo>
                    <a:pt x="5" y="43"/>
                  </a:lnTo>
                  <a:lnTo>
                    <a:pt x="5" y="31"/>
                  </a:lnTo>
                  <a:lnTo>
                    <a:pt x="5" y="22"/>
                  </a:lnTo>
                  <a:lnTo>
                    <a:pt x="5" y="10"/>
                  </a:lnTo>
                  <a:lnTo>
                    <a:pt x="26" y="10"/>
                  </a:lnTo>
                  <a:lnTo>
                    <a:pt x="48" y="10"/>
                  </a:lnTo>
                  <a:lnTo>
                    <a:pt x="66" y="10"/>
                  </a:lnTo>
                  <a:lnTo>
                    <a:pt x="88" y="10"/>
                  </a:lnTo>
                  <a:lnTo>
                    <a:pt x="107" y="10"/>
                  </a:lnTo>
                  <a:lnTo>
                    <a:pt x="128" y="10"/>
                  </a:lnTo>
                  <a:lnTo>
                    <a:pt x="147" y="10"/>
                  </a:lnTo>
                  <a:lnTo>
                    <a:pt x="168" y="10"/>
                  </a:lnTo>
                  <a:lnTo>
                    <a:pt x="189" y="10"/>
                  </a:lnTo>
                  <a:lnTo>
                    <a:pt x="208" y="10"/>
                  </a:lnTo>
                  <a:lnTo>
                    <a:pt x="230" y="10"/>
                  </a:lnTo>
                  <a:lnTo>
                    <a:pt x="249" y="10"/>
                  </a:lnTo>
                  <a:lnTo>
                    <a:pt x="270" y="10"/>
                  </a:lnTo>
                  <a:lnTo>
                    <a:pt x="289" y="10"/>
                  </a:lnTo>
                  <a:lnTo>
                    <a:pt x="310" y="10"/>
                  </a:lnTo>
                  <a:lnTo>
                    <a:pt x="331" y="10"/>
                  </a:lnTo>
                  <a:lnTo>
                    <a:pt x="350" y="10"/>
                  </a:lnTo>
                  <a:lnTo>
                    <a:pt x="372" y="10"/>
                  </a:lnTo>
                  <a:lnTo>
                    <a:pt x="391" y="10"/>
                  </a:lnTo>
                  <a:lnTo>
                    <a:pt x="412" y="10"/>
                  </a:lnTo>
                  <a:lnTo>
                    <a:pt x="431" y="7"/>
                  </a:lnTo>
                  <a:lnTo>
                    <a:pt x="452" y="7"/>
                  </a:lnTo>
                  <a:lnTo>
                    <a:pt x="473" y="7"/>
                  </a:lnTo>
                  <a:lnTo>
                    <a:pt x="492" y="7"/>
                  </a:lnTo>
                  <a:lnTo>
                    <a:pt x="514" y="7"/>
                  </a:lnTo>
                  <a:lnTo>
                    <a:pt x="532" y="5"/>
                  </a:lnTo>
                  <a:lnTo>
                    <a:pt x="554" y="5"/>
                  </a:lnTo>
                  <a:lnTo>
                    <a:pt x="575" y="5"/>
                  </a:lnTo>
                  <a:lnTo>
                    <a:pt x="594" y="3"/>
                  </a:lnTo>
                  <a:lnTo>
                    <a:pt x="615" y="3"/>
                  </a:lnTo>
                  <a:lnTo>
                    <a:pt x="634" y="3"/>
                  </a:lnTo>
                  <a:lnTo>
                    <a:pt x="655" y="0"/>
                  </a:lnTo>
                  <a:lnTo>
                    <a:pt x="660" y="5"/>
                  </a:lnTo>
                  <a:lnTo>
                    <a:pt x="663" y="7"/>
                  </a:lnTo>
                  <a:lnTo>
                    <a:pt x="663" y="7"/>
                  </a:lnTo>
                  <a:lnTo>
                    <a:pt x="665" y="7"/>
                  </a:lnTo>
                  <a:lnTo>
                    <a:pt x="665" y="10"/>
                  </a:lnTo>
                  <a:lnTo>
                    <a:pt x="665" y="10"/>
                  </a:lnTo>
                  <a:lnTo>
                    <a:pt x="667" y="10"/>
                  </a:lnTo>
                  <a:lnTo>
                    <a:pt x="667" y="12"/>
                  </a:lnTo>
                  <a:lnTo>
                    <a:pt x="667" y="12"/>
                  </a:lnTo>
                  <a:lnTo>
                    <a:pt x="670" y="12"/>
                  </a:lnTo>
                  <a:lnTo>
                    <a:pt x="670" y="12"/>
                  </a:lnTo>
                  <a:lnTo>
                    <a:pt x="672" y="12"/>
                  </a:lnTo>
                  <a:lnTo>
                    <a:pt x="672" y="14"/>
                  </a:lnTo>
                  <a:lnTo>
                    <a:pt x="674" y="17"/>
                  </a:lnTo>
                  <a:lnTo>
                    <a:pt x="677" y="17"/>
                  </a:lnTo>
                  <a:lnTo>
                    <a:pt x="679" y="17"/>
                  </a:lnTo>
                  <a:lnTo>
                    <a:pt x="681" y="14"/>
                  </a:lnTo>
                  <a:lnTo>
                    <a:pt x="684" y="12"/>
                  </a:lnTo>
                  <a:lnTo>
                    <a:pt x="686" y="12"/>
                  </a:lnTo>
                  <a:lnTo>
                    <a:pt x="689" y="12"/>
                  </a:lnTo>
                  <a:lnTo>
                    <a:pt x="691" y="12"/>
                  </a:lnTo>
                  <a:lnTo>
                    <a:pt x="691" y="12"/>
                  </a:lnTo>
                  <a:lnTo>
                    <a:pt x="691" y="14"/>
                  </a:lnTo>
                  <a:lnTo>
                    <a:pt x="691" y="14"/>
                  </a:lnTo>
                  <a:lnTo>
                    <a:pt x="691" y="17"/>
                  </a:lnTo>
                  <a:lnTo>
                    <a:pt x="693" y="17"/>
                  </a:lnTo>
                  <a:lnTo>
                    <a:pt x="698" y="19"/>
                  </a:lnTo>
                  <a:lnTo>
                    <a:pt x="698" y="22"/>
                  </a:lnTo>
                  <a:lnTo>
                    <a:pt x="698" y="22"/>
                  </a:lnTo>
                  <a:lnTo>
                    <a:pt x="698" y="26"/>
                  </a:lnTo>
                  <a:lnTo>
                    <a:pt x="698" y="26"/>
                  </a:lnTo>
                  <a:lnTo>
                    <a:pt x="698" y="29"/>
                  </a:lnTo>
                  <a:lnTo>
                    <a:pt x="698" y="29"/>
                  </a:lnTo>
                  <a:lnTo>
                    <a:pt x="700" y="29"/>
                  </a:lnTo>
                  <a:lnTo>
                    <a:pt x="700" y="31"/>
                  </a:lnTo>
                  <a:lnTo>
                    <a:pt x="698" y="33"/>
                  </a:lnTo>
                  <a:lnTo>
                    <a:pt x="696" y="33"/>
                  </a:lnTo>
                  <a:lnTo>
                    <a:pt x="691" y="31"/>
                  </a:lnTo>
                  <a:lnTo>
                    <a:pt x="691" y="31"/>
                  </a:lnTo>
                  <a:lnTo>
                    <a:pt x="689" y="33"/>
                  </a:lnTo>
                  <a:lnTo>
                    <a:pt x="689" y="33"/>
                  </a:lnTo>
                  <a:lnTo>
                    <a:pt x="689" y="38"/>
                  </a:lnTo>
                  <a:lnTo>
                    <a:pt x="689" y="38"/>
                  </a:lnTo>
                  <a:lnTo>
                    <a:pt x="689" y="38"/>
                  </a:lnTo>
                  <a:lnTo>
                    <a:pt x="686" y="40"/>
                  </a:lnTo>
                  <a:lnTo>
                    <a:pt x="684" y="43"/>
                  </a:lnTo>
                  <a:lnTo>
                    <a:pt x="681" y="45"/>
                  </a:lnTo>
                  <a:lnTo>
                    <a:pt x="681" y="48"/>
                  </a:lnTo>
                  <a:lnTo>
                    <a:pt x="681" y="50"/>
                  </a:lnTo>
                  <a:lnTo>
                    <a:pt x="681" y="50"/>
                  </a:lnTo>
                  <a:lnTo>
                    <a:pt x="681" y="52"/>
                  </a:lnTo>
                  <a:lnTo>
                    <a:pt x="681" y="52"/>
                  </a:lnTo>
                  <a:lnTo>
                    <a:pt x="679" y="52"/>
                  </a:lnTo>
                  <a:lnTo>
                    <a:pt x="677" y="52"/>
                  </a:lnTo>
                  <a:lnTo>
                    <a:pt x="677" y="57"/>
                  </a:lnTo>
                  <a:lnTo>
                    <a:pt x="679" y="59"/>
                  </a:lnTo>
                  <a:lnTo>
                    <a:pt x="681" y="59"/>
                  </a:lnTo>
                  <a:lnTo>
                    <a:pt x="681" y="62"/>
                  </a:lnTo>
                  <a:lnTo>
                    <a:pt x="684" y="62"/>
                  </a:lnTo>
                  <a:lnTo>
                    <a:pt x="686" y="66"/>
                  </a:lnTo>
                  <a:lnTo>
                    <a:pt x="686" y="66"/>
                  </a:lnTo>
                  <a:lnTo>
                    <a:pt x="686" y="69"/>
                  </a:lnTo>
                  <a:lnTo>
                    <a:pt x="689" y="69"/>
                  </a:lnTo>
                  <a:lnTo>
                    <a:pt x="693" y="71"/>
                  </a:lnTo>
                  <a:lnTo>
                    <a:pt x="693" y="71"/>
                  </a:lnTo>
                  <a:lnTo>
                    <a:pt x="693" y="74"/>
                  </a:lnTo>
                  <a:lnTo>
                    <a:pt x="696" y="74"/>
                  </a:lnTo>
                  <a:lnTo>
                    <a:pt x="698" y="76"/>
                  </a:lnTo>
                  <a:lnTo>
                    <a:pt x="698" y="78"/>
                  </a:lnTo>
                  <a:lnTo>
                    <a:pt x="698" y="83"/>
                  </a:lnTo>
                  <a:lnTo>
                    <a:pt x="700" y="88"/>
                  </a:lnTo>
                  <a:lnTo>
                    <a:pt x="705" y="90"/>
                  </a:lnTo>
                  <a:lnTo>
                    <a:pt x="705" y="90"/>
                  </a:lnTo>
                  <a:lnTo>
                    <a:pt x="705" y="93"/>
                  </a:lnTo>
                  <a:lnTo>
                    <a:pt x="707" y="95"/>
                  </a:lnTo>
                  <a:lnTo>
                    <a:pt x="707" y="97"/>
                  </a:lnTo>
                  <a:lnTo>
                    <a:pt x="710" y="97"/>
                  </a:lnTo>
                  <a:lnTo>
                    <a:pt x="715" y="100"/>
                  </a:lnTo>
                  <a:lnTo>
                    <a:pt x="717" y="100"/>
                  </a:lnTo>
                  <a:lnTo>
                    <a:pt x="719" y="100"/>
                  </a:lnTo>
                  <a:lnTo>
                    <a:pt x="722" y="100"/>
                  </a:lnTo>
                  <a:lnTo>
                    <a:pt x="722" y="100"/>
                  </a:lnTo>
                  <a:lnTo>
                    <a:pt x="724" y="100"/>
                  </a:lnTo>
                  <a:lnTo>
                    <a:pt x="724" y="100"/>
                  </a:lnTo>
                  <a:lnTo>
                    <a:pt x="724" y="102"/>
                  </a:lnTo>
                  <a:lnTo>
                    <a:pt x="724" y="102"/>
                  </a:lnTo>
                  <a:lnTo>
                    <a:pt x="726" y="102"/>
                  </a:lnTo>
                  <a:lnTo>
                    <a:pt x="729" y="102"/>
                  </a:lnTo>
                  <a:lnTo>
                    <a:pt x="729" y="104"/>
                  </a:lnTo>
                  <a:lnTo>
                    <a:pt x="726" y="104"/>
                  </a:lnTo>
                  <a:lnTo>
                    <a:pt x="726" y="104"/>
                  </a:lnTo>
                  <a:lnTo>
                    <a:pt x="726" y="107"/>
                  </a:lnTo>
                  <a:lnTo>
                    <a:pt x="726" y="107"/>
                  </a:lnTo>
                  <a:lnTo>
                    <a:pt x="729" y="107"/>
                  </a:lnTo>
                  <a:lnTo>
                    <a:pt x="729" y="107"/>
                  </a:lnTo>
                  <a:lnTo>
                    <a:pt x="729" y="116"/>
                  </a:lnTo>
                  <a:lnTo>
                    <a:pt x="729" y="133"/>
                  </a:lnTo>
                  <a:lnTo>
                    <a:pt x="729" y="147"/>
                  </a:lnTo>
                  <a:lnTo>
                    <a:pt x="731" y="164"/>
                  </a:lnTo>
                  <a:lnTo>
                    <a:pt x="731" y="180"/>
                  </a:lnTo>
                  <a:lnTo>
                    <a:pt x="731" y="194"/>
                  </a:lnTo>
                  <a:lnTo>
                    <a:pt x="734" y="211"/>
                  </a:lnTo>
                  <a:lnTo>
                    <a:pt x="734" y="227"/>
                  </a:lnTo>
                  <a:lnTo>
                    <a:pt x="734" y="242"/>
                  </a:lnTo>
                  <a:lnTo>
                    <a:pt x="736" y="258"/>
                  </a:lnTo>
                  <a:lnTo>
                    <a:pt x="736" y="275"/>
                  </a:lnTo>
                  <a:lnTo>
                    <a:pt x="736" y="289"/>
                  </a:lnTo>
                  <a:lnTo>
                    <a:pt x="738" y="306"/>
                  </a:lnTo>
                  <a:lnTo>
                    <a:pt x="738" y="322"/>
                  </a:lnTo>
                  <a:lnTo>
                    <a:pt x="738" y="336"/>
                  </a:lnTo>
                  <a:lnTo>
                    <a:pt x="741" y="353"/>
                  </a:lnTo>
                  <a:lnTo>
                    <a:pt x="741" y="369"/>
                  </a:lnTo>
                  <a:lnTo>
                    <a:pt x="741" y="369"/>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 name="Freeform 40">
              <a:extLst>
                <a:ext uri="{FF2B5EF4-FFF2-40B4-BE49-F238E27FC236}">
                  <a16:creationId xmlns:a16="http://schemas.microsoft.com/office/drawing/2014/main" id="{840A33D2-3648-4EE8-8327-5976FB3F09EF}"/>
                </a:ext>
              </a:extLst>
            </p:cNvPr>
            <p:cNvSpPr>
              <a:spLocks/>
            </p:cNvSpPr>
            <p:nvPr/>
          </p:nvSpPr>
          <p:spPr bwMode="auto">
            <a:xfrm>
              <a:off x="9485313" y="2085162"/>
              <a:ext cx="369094" cy="625079"/>
            </a:xfrm>
            <a:custGeom>
              <a:avLst/>
              <a:gdLst>
                <a:gd name="T0" fmla="*/ 301 w 310"/>
                <a:gd name="T1" fmla="*/ 348 h 525"/>
                <a:gd name="T2" fmla="*/ 298 w 310"/>
                <a:gd name="T3" fmla="*/ 331 h 525"/>
                <a:gd name="T4" fmla="*/ 296 w 310"/>
                <a:gd name="T5" fmla="*/ 277 h 525"/>
                <a:gd name="T6" fmla="*/ 286 w 310"/>
                <a:gd name="T7" fmla="*/ 206 h 525"/>
                <a:gd name="T8" fmla="*/ 277 w 310"/>
                <a:gd name="T9" fmla="*/ 137 h 525"/>
                <a:gd name="T10" fmla="*/ 270 w 310"/>
                <a:gd name="T11" fmla="*/ 66 h 525"/>
                <a:gd name="T12" fmla="*/ 253 w 310"/>
                <a:gd name="T13" fmla="*/ 2 h 525"/>
                <a:gd name="T14" fmla="*/ 201 w 310"/>
                <a:gd name="T15" fmla="*/ 9 h 525"/>
                <a:gd name="T16" fmla="*/ 145 w 310"/>
                <a:gd name="T17" fmla="*/ 16 h 525"/>
                <a:gd name="T18" fmla="*/ 85 w 310"/>
                <a:gd name="T19" fmla="*/ 24 h 525"/>
                <a:gd name="T20" fmla="*/ 19 w 310"/>
                <a:gd name="T21" fmla="*/ 45 h 525"/>
                <a:gd name="T22" fmla="*/ 5 w 310"/>
                <a:gd name="T23" fmla="*/ 38 h 525"/>
                <a:gd name="T24" fmla="*/ 17 w 310"/>
                <a:gd name="T25" fmla="*/ 144 h 525"/>
                <a:gd name="T26" fmla="*/ 31 w 310"/>
                <a:gd name="T27" fmla="*/ 286 h 525"/>
                <a:gd name="T28" fmla="*/ 29 w 310"/>
                <a:gd name="T29" fmla="*/ 336 h 525"/>
                <a:gd name="T30" fmla="*/ 29 w 310"/>
                <a:gd name="T31" fmla="*/ 360 h 525"/>
                <a:gd name="T32" fmla="*/ 40 w 310"/>
                <a:gd name="T33" fmla="*/ 374 h 525"/>
                <a:gd name="T34" fmla="*/ 45 w 310"/>
                <a:gd name="T35" fmla="*/ 395 h 525"/>
                <a:gd name="T36" fmla="*/ 38 w 310"/>
                <a:gd name="T37" fmla="*/ 412 h 525"/>
                <a:gd name="T38" fmla="*/ 36 w 310"/>
                <a:gd name="T39" fmla="*/ 421 h 525"/>
                <a:gd name="T40" fmla="*/ 36 w 310"/>
                <a:gd name="T41" fmla="*/ 431 h 525"/>
                <a:gd name="T42" fmla="*/ 33 w 310"/>
                <a:gd name="T43" fmla="*/ 435 h 525"/>
                <a:gd name="T44" fmla="*/ 26 w 310"/>
                <a:gd name="T45" fmla="*/ 447 h 525"/>
                <a:gd name="T46" fmla="*/ 19 w 310"/>
                <a:gd name="T47" fmla="*/ 457 h 525"/>
                <a:gd name="T48" fmla="*/ 17 w 310"/>
                <a:gd name="T49" fmla="*/ 459 h 525"/>
                <a:gd name="T50" fmla="*/ 12 w 310"/>
                <a:gd name="T51" fmla="*/ 461 h 525"/>
                <a:gd name="T52" fmla="*/ 7 w 310"/>
                <a:gd name="T53" fmla="*/ 469 h 525"/>
                <a:gd name="T54" fmla="*/ 10 w 310"/>
                <a:gd name="T55" fmla="*/ 476 h 525"/>
                <a:gd name="T56" fmla="*/ 7 w 310"/>
                <a:gd name="T57" fmla="*/ 485 h 525"/>
                <a:gd name="T58" fmla="*/ 7 w 310"/>
                <a:gd name="T59" fmla="*/ 492 h 525"/>
                <a:gd name="T60" fmla="*/ 5 w 310"/>
                <a:gd name="T61" fmla="*/ 502 h 525"/>
                <a:gd name="T62" fmla="*/ 5 w 310"/>
                <a:gd name="T63" fmla="*/ 511 h 525"/>
                <a:gd name="T64" fmla="*/ 7 w 310"/>
                <a:gd name="T65" fmla="*/ 521 h 525"/>
                <a:gd name="T66" fmla="*/ 5 w 310"/>
                <a:gd name="T67" fmla="*/ 523 h 525"/>
                <a:gd name="T68" fmla="*/ 22 w 310"/>
                <a:gd name="T69" fmla="*/ 518 h 525"/>
                <a:gd name="T70" fmla="*/ 24 w 310"/>
                <a:gd name="T71" fmla="*/ 509 h 525"/>
                <a:gd name="T72" fmla="*/ 38 w 310"/>
                <a:gd name="T73" fmla="*/ 509 h 525"/>
                <a:gd name="T74" fmla="*/ 45 w 310"/>
                <a:gd name="T75" fmla="*/ 516 h 525"/>
                <a:gd name="T76" fmla="*/ 48 w 310"/>
                <a:gd name="T77" fmla="*/ 499 h 525"/>
                <a:gd name="T78" fmla="*/ 55 w 310"/>
                <a:gd name="T79" fmla="*/ 504 h 525"/>
                <a:gd name="T80" fmla="*/ 76 w 310"/>
                <a:gd name="T81" fmla="*/ 502 h 525"/>
                <a:gd name="T82" fmla="*/ 92 w 310"/>
                <a:gd name="T83" fmla="*/ 509 h 525"/>
                <a:gd name="T84" fmla="*/ 102 w 310"/>
                <a:gd name="T85" fmla="*/ 513 h 525"/>
                <a:gd name="T86" fmla="*/ 116 w 310"/>
                <a:gd name="T87" fmla="*/ 495 h 525"/>
                <a:gd name="T88" fmla="*/ 130 w 310"/>
                <a:gd name="T89" fmla="*/ 495 h 525"/>
                <a:gd name="T90" fmla="*/ 145 w 310"/>
                <a:gd name="T91" fmla="*/ 502 h 525"/>
                <a:gd name="T92" fmla="*/ 154 w 310"/>
                <a:gd name="T93" fmla="*/ 490 h 525"/>
                <a:gd name="T94" fmla="*/ 161 w 310"/>
                <a:gd name="T95" fmla="*/ 473 h 525"/>
                <a:gd name="T96" fmla="*/ 161 w 310"/>
                <a:gd name="T97" fmla="*/ 464 h 525"/>
                <a:gd name="T98" fmla="*/ 171 w 310"/>
                <a:gd name="T99" fmla="*/ 461 h 525"/>
                <a:gd name="T100" fmla="*/ 175 w 310"/>
                <a:gd name="T101" fmla="*/ 459 h 525"/>
                <a:gd name="T102" fmla="*/ 185 w 310"/>
                <a:gd name="T103" fmla="*/ 473 h 525"/>
                <a:gd name="T104" fmla="*/ 204 w 310"/>
                <a:gd name="T105" fmla="*/ 476 h 525"/>
                <a:gd name="T106" fmla="*/ 213 w 310"/>
                <a:gd name="T107" fmla="*/ 466 h 525"/>
                <a:gd name="T108" fmla="*/ 218 w 310"/>
                <a:gd name="T109" fmla="*/ 440 h 525"/>
                <a:gd name="T110" fmla="*/ 225 w 310"/>
                <a:gd name="T111" fmla="*/ 440 h 525"/>
                <a:gd name="T112" fmla="*/ 242 w 310"/>
                <a:gd name="T113" fmla="*/ 414 h 525"/>
                <a:gd name="T114" fmla="*/ 253 w 310"/>
                <a:gd name="T115" fmla="*/ 398 h 525"/>
                <a:gd name="T116" fmla="*/ 260 w 310"/>
                <a:gd name="T117" fmla="*/ 376 h 525"/>
                <a:gd name="T118" fmla="*/ 296 w 310"/>
                <a:gd name="T119" fmla="*/ 364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0" h="525">
                  <a:moveTo>
                    <a:pt x="308" y="355"/>
                  </a:moveTo>
                  <a:lnTo>
                    <a:pt x="310" y="353"/>
                  </a:lnTo>
                  <a:lnTo>
                    <a:pt x="310" y="350"/>
                  </a:lnTo>
                  <a:lnTo>
                    <a:pt x="308" y="350"/>
                  </a:lnTo>
                  <a:lnTo>
                    <a:pt x="303" y="350"/>
                  </a:lnTo>
                  <a:lnTo>
                    <a:pt x="301" y="350"/>
                  </a:lnTo>
                  <a:lnTo>
                    <a:pt x="301" y="348"/>
                  </a:lnTo>
                  <a:lnTo>
                    <a:pt x="301" y="348"/>
                  </a:lnTo>
                  <a:lnTo>
                    <a:pt x="303" y="343"/>
                  </a:lnTo>
                  <a:lnTo>
                    <a:pt x="305" y="341"/>
                  </a:lnTo>
                  <a:lnTo>
                    <a:pt x="303" y="338"/>
                  </a:lnTo>
                  <a:lnTo>
                    <a:pt x="303" y="336"/>
                  </a:lnTo>
                  <a:lnTo>
                    <a:pt x="298" y="334"/>
                  </a:lnTo>
                  <a:lnTo>
                    <a:pt x="298" y="331"/>
                  </a:lnTo>
                  <a:lnTo>
                    <a:pt x="301" y="327"/>
                  </a:lnTo>
                  <a:lnTo>
                    <a:pt x="303" y="327"/>
                  </a:lnTo>
                  <a:lnTo>
                    <a:pt x="301" y="315"/>
                  </a:lnTo>
                  <a:lnTo>
                    <a:pt x="301" y="305"/>
                  </a:lnTo>
                  <a:lnTo>
                    <a:pt x="298" y="296"/>
                  </a:lnTo>
                  <a:lnTo>
                    <a:pt x="298" y="286"/>
                  </a:lnTo>
                  <a:lnTo>
                    <a:pt x="296" y="277"/>
                  </a:lnTo>
                  <a:lnTo>
                    <a:pt x="294" y="265"/>
                  </a:lnTo>
                  <a:lnTo>
                    <a:pt x="294" y="256"/>
                  </a:lnTo>
                  <a:lnTo>
                    <a:pt x="291" y="246"/>
                  </a:lnTo>
                  <a:lnTo>
                    <a:pt x="291" y="237"/>
                  </a:lnTo>
                  <a:lnTo>
                    <a:pt x="289" y="227"/>
                  </a:lnTo>
                  <a:lnTo>
                    <a:pt x="289" y="215"/>
                  </a:lnTo>
                  <a:lnTo>
                    <a:pt x="286" y="206"/>
                  </a:lnTo>
                  <a:lnTo>
                    <a:pt x="286" y="196"/>
                  </a:lnTo>
                  <a:lnTo>
                    <a:pt x="284" y="187"/>
                  </a:lnTo>
                  <a:lnTo>
                    <a:pt x="284" y="177"/>
                  </a:lnTo>
                  <a:lnTo>
                    <a:pt x="282" y="166"/>
                  </a:lnTo>
                  <a:lnTo>
                    <a:pt x="282" y="156"/>
                  </a:lnTo>
                  <a:lnTo>
                    <a:pt x="279" y="147"/>
                  </a:lnTo>
                  <a:lnTo>
                    <a:pt x="277" y="137"/>
                  </a:lnTo>
                  <a:lnTo>
                    <a:pt x="277" y="128"/>
                  </a:lnTo>
                  <a:lnTo>
                    <a:pt x="275" y="116"/>
                  </a:lnTo>
                  <a:lnTo>
                    <a:pt x="275" y="106"/>
                  </a:lnTo>
                  <a:lnTo>
                    <a:pt x="272" y="97"/>
                  </a:lnTo>
                  <a:lnTo>
                    <a:pt x="272" y="87"/>
                  </a:lnTo>
                  <a:lnTo>
                    <a:pt x="270" y="78"/>
                  </a:lnTo>
                  <a:lnTo>
                    <a:pt x="270" y="66"/>
                  </a:lnTo>
                  <a:lnTo>
                    <a:pt x="268" y="57"/>
                  </a:lnTo>
                  <a:lnTo>
                    <a:pt x="268" y="47"/>
                  </a:lnTo>
                  <a:lnTo>
                    <a:pt x="263" y="28"/>
                  </a:lnTo>
                  <a:lnTo>
                    <a:pt x="263" y="16"/>
                  </a:lnTo>
                  <a:lnTo>
                    <a:pt x="260" y="7"/>
                  </a:lnTo>
                  <a:lnTo>
                    <a:pt x="260" y="0"/>
                  </a:lnTo>
                  <a:lnTo>
                    <a:pt x="253" y="2"/>
                  </a:lnTo>
                  <a:lnTo>
                    <a:pt x="246" y="2"/>
                  </a:lnTo>
                  <a:lnTo>
                    <a:pt x="239" y="5"/>
                  </a:lnTo>
                  <a:lnTo>
                    <a:pt x="232" y="5"/>
                  </a:lnTo>
                  <a:lnTo>
                    <a:pt x="225" y="5"/>
                  </a:lnTo>
                  <a:lnTo>
                    <a:pt x="215" y="7"/>
                  </a:lnTo>
                  <a:lnTo>
                    <a:pt x="208" y="7"/>
                  </a:lnTo>
                  <a:lnTo>
                    <a:pt x="201" y="9"/>
                  </a:lnTo>
                  <a:lnTo>
                    <a:pt x="194" y="9"/>
                  </a:lnTo>
                  <a:lnTo>
                    <a:pt x="187" y="9"/>
                  </a:lnTo>
                  <a:lnTo>
                    <a:pt x="180" y="12"/>
                  </a:lnTo>
                  <a:lnTo>
                    <a:pt x="173" y="12"/>
                  </a:lnTo>
                  <a:lnTo>
                    <a:pt x="166" y="14"/>
                  </a:lnTo>
                  <a:lnTo>
                    <a:pt x="152" y="14"/>
                  </a:lnTo>
                  <a:lnTo>
                    <a:pt x="145" y="16"/>
                  </a:lnTo>
                  <a:lnTo>
                    <a:pt x="137" y="16"/>
                  </a:lnTo>
                  <a:lnTo>
                    <a:pt x="128" y="19"/>
                  </a:lnTo>
                  <a:lnTo>
                    <a:pt x="121" y="19"/>
                  </a:lnTo>
                  <a:lnTo>
                    <a:pt x="107" y="21"/>
                  </a:lnTo>
                  <a:lnTo>
                    <a:pt x="100" y="21"/>
                  </a:lnTo>
                  <a:lnTo>
                    <a:pt x="92" y="21"/>
                  </a:lnTo>
                  <a:lnTo>
                    <a:pt x="85" y="24"/>
                  </a:lnTo>
                  <a:lnTo>
                    <a:pt x="78" y="24"/>
                  </a:lnTo>
                  <a:lnTo>
                    <a:pt x="71" y="26"/>
                  </a:lnTo>
                  <a:lnTo>
                    <a:pt x="69" y="26"/>
                  </a:lnTo>
                  <a:lnTo>
                    <a:pt x="52" y="38"/>
                  </a:lnTo>
                  <a:lnTo>
                    <a:pt x="36" y="45"/>
                  </a:lnTo>
                  <a:lnTo>
                    <a:pt x="26" y="47"/>
                  </a:lnTo>
                  <a:lnTo>
                    <a:pt x="19" y="45"/>
                  </a:lnTo>
                  <a:lnTo>
                    <a:pt x="17" y="45"/>
                  </a:lnTo>
                  <a:lnTo>
                    <a:pt x="14" y="45"/>
                  </a:lnTo>
                  <a:lnTo>
                    <a:pt x="14" y="42"/>
                  </a:lnTo>
                  <a:lnTo>
                    <a:pt x="14" y="40"/>
                  </a:lnTo>
                  <a:lnTo>
                    <a:pt x="10" y="42"/>
                  </a:lnTo>
                  <a:lnTo>
                    <a:pt x="7" y="40"/>
                  </a:lnTo>
                  <a:lnTo>
                    <a:pt x="5" y="38"/>
                  </a:lnTo>
                  <a:lnTo>
                    <a:pt x="5" y="38"/>
                  </a:lnTo>
                  <a:lnTo>
                    <a:pt x="7" y="57"/>
                  </a:lnTo>
                  <a:lnTo>
                    <a:pt x="7" y="73"/>
                  </a:lnTo>
                  <a:lnTo>
                    <a:pt x="10" y="90"/>
                  </a:lnTo>
                  <a:lnTo>
                    <a:pt x="12" y="109"/>
                  </a:lnTo>
                  <a:lnTo>
                    <a:pt x="14" y="125"/>
                  </a:lnTo>
                  <a:lnTo>
                    <a:pt x="17" y="144"/>
                  </a:lnTo>
                  <a:lnTo>
                    <a:pt x="17" y="161"/>
                  </a:lnTo>
                  <a:lnTo>
                    <a:pt x="19" y="180"/>
                  </a:lnTo>
                  <a:lnTo>
                    <a:pt x="22" y="196"/>
                  </a:lnTo>
                  <a:lnTo>
                    <a:pt x="24" y="215"/>
                  </a:lnTo>
                  <a:lnTo>
                    <a:pt x="26" y="232"/>
                  </a:lnTo>
                  <a:lnTo>
                    <a:pt x="29" y="267"/>
                  </a:lnTo>
                  <a:lnTo>
                    <a:pt x="31" y="286"/>
                  </a:lnTo>
                  <a:lnTo>
                    <a:pt x="33" y="303"/>
                  </a:lnTo>
                  <a:lnTo>
                    <a:pt x="36" y="322"/>
                  </a:lnTo>
                  <a:lnTo>
                    <a:pt x="36" y="327"/>
                  </a:lnTo>
                  <a:lnTo>
                    <a:pt x="36" y="327"/>
                  </a:lnTo>
                  <a:lnTo>
                    <a:pt x="31" y="331"/>
                  </a:lnTo>
                  <a:lnTo>
                    <a:pt x="29" y="331"/>
                  </a:lnTo>
                  <a:lnTo>
                    <a:pt x="29" y="336"/>
                  </a:lnTo>
                  <a:lnTo>
                    <a:pt x="29" y="336"/>
                  </a:lnTo>
                  <a:lnTo>
                    <a:pt x="31" y="341"/>
                  </a:lnTo>
                  <a:lnTo>
                    <a:pt x="31" y="345"/>
                  </a:lnTo>
                  <a:lnTo>
                    <a:pt x="26" y="353"/>
                  </a:lnTo>
                  <a:lnTo>
                    <a:pt x="26" y="357"/>
                  </a:lnTo>
                  <a:lnTo>
                    <a:pt x="26" y="360"/>
                  </a:lnTo>
                  <a:lnTo>
                    <a:pt x="29" y="360"/>
                  </a:lnTo>
                  <a:lnTo>
                    <a:pt x="29" y="360"/>
                  </a:lnTo>
                  <a:lnTo>
                    <a:pt x="33" y="362"/>
                  </a:lnTo>
                  <a:lnTo>
                    <a:pt x="33" y="364"/>
                  </a:lnTo>
                  <a:lnTo>
                    <a:pt x="36" y="369"/>
                  </a:lnTo>
                  <a:lnTo>
                    <a:pt x="36" y="371"/>
                  </a:lnTo>
                  <a:lnTo>
                    <a:pt x="38" y="371"/>
                  </a:lnTo>
                  <a:lnTo>
                    <a:pt x="40" y="374"/>
                  </a:lnTo>
                  <a:lnTo>
                    <a:pt x="40" y="376"/>
                  </a:lnTo>
                  <a:lnTo>
                    <a:pt x="43" y="381"/>
                  </a:lnTo>
                  <a:lnTo>
                    <a:pt x="40" y="383"/>
                  </a:lnTo>
                  <a:lnTo>
                    <a:pt x="40" y="383"/>
                  </a:lnTo>
                  <a:lnTo>
                    <a:pt x="40" y="386"/>
                  </a:lnTo>
                  <a:lnTo>
                    <a:pt x="43" y="390"/>
                  </a:lnTo>
                  <a:lnTo>
                    <a:pt x="45" y="395"/>
                  </a:lnTo>
                  <a:lnTo>
                    <a:pt x="45" y="400"/>
                  </a:lnTo>
                  <a:lnTo>
                    <a:pt x="45" y="409"/>
                  </a:lnTo>
                  <a:lnTo>
                    <a:pt x="43" y="409"/>
                  </a:lnTo>
                  <a:lnTo>
                    <a:pt x="43" y="409"/>
                  </a:lnTo>
                  <a:lnTo>
                    <a:pt x="40" y="409"/>
                  </a:lnTo>
                  <a:lnTo>
                    <a:pt x="40" y="412"/>
                  </a:lnTo>
                  <a:lnTo>
                    <a:pt x="38" y="412"/>
                  </a:lnTo>
                  <a:lnTo>
                    <a:pt x="38" y="414"/>
                  </a:lnTo>
                  <a:lnTo>
                    <a:pt x="38" y="416"/>
                  </a:lnTo>
                  <a:lnTo>
                    <a:pt x="38" y="419"/>
                  </a:lnTo>
                  <a:lnTo>
                    <a:pt x="38" y="419"/>
                  </a:lnTo>
                  <a:lnTo>
                    <a:pt x="38" y="421"/>
                  </a:lnTo>
                  <a:lnTo>
                    <a:pt x="38" y="421"/>
                  </a:lnTo>
                  <a:lnTo>
                    <a:pt x="36" y="421"/>
                  </a:lnTo>
                  <a:lnTo>
                    <a:pt x="38" y="421"/>
                  </a:lnTo>
                  <a:lnTo>
                    <a:pt x="36" y="421"/>
                  </a:lnTo>
                  <a:lnTo>
                    <a:pt x="36" y="424"/>
                  </a:lnTo>
                  <a:lnTo>
                    <a:pt x="33" y="424"/>
                  </a:lnTo>
                  <a:lnTo>
                    <a:pt x="33" y="426"/>
                  </a:lnTo>
                  <a:lnTo>
                    <a:pt x="33" y="428"/>
                  </a:lnTo>
                  <a:lnTo>
                    <a:pt x="36" y="431"/>
                  </a:lnTo>
                  <a:lnTo>
                    <a:pt x="36" y="433"/>
                  </a:lnTo>
                  <a:lnTo>
                    <a:pt x="36" y="433"/>
                  </a:lnTo>
                  <a:lnTo>
                    <a:pt x="36" y="433"/>
                  </a:lnTo>
                  <a:lnTo>
                    <a:pt x="36" y="433"/>
                  </a:lnTo>
                  <a:lnTo>
                    <a:pt x="33" y="433"/>
                  </a:lnTo>
                  <a:lnTo>
                    <a:pt x="33" y="433"/>
                  </a:lnTo>
                  <a:lnTo>
                    <a:pt x="33" y="435"/>
                  </a:lnTo>
                  <a:lnTo>
                    <a:pt x="31" y="435"/>
                  </a:lnTo>
                  <a:lnTo>
                    <a:pt x="29" y="438"/>
                  </a:lnTo>
                  <a:lnTo>
                    <a:pt x="26" y="440"/>
                  </a:lnTo>
                  <a:lnTo>
                    <a:pt x="26" y="440"/>
                  </a:lnTo>
                  <a:lnTo>
                    <a:pt x="29" y="442"/>
                  </a:lnTo>
                  <a:lnTo>
                    <a:pt x="29" y="445"/>
                  </a:lnTo>
                  <a:lnTo>
                    <a:pt x="26" y="447"/>
                  </a:lnTo>
                  <a:lnTo>
                    <a:pt x="24" y="450"/>
                  </a:lnTo>
                  <a:lnTo>
                    <a:pt x="24" y="450"/>
                  </a:lnTo>
                  <a:lnTo>
                    <a:pt x="22" y="450"/>
                  </a:lnTo>
                  <a:lnTo>
                    <a:pt x="22" y="452"/>
                  </a:lnTo>
                  <a:lnTo>
                    <a:pt x="22" y="452"/>
                  </a:lnTo>
                  <a:lnTo>
                    <a:pt x="22" y="454"/>
                  </a:lnTo>
                  <a:lnTo>
                    <a:pt x="19" y="457"/>
                  </a:lnTo>
                  <a:lnTo>
                    <a:pt x="19" y="459"/>
                  </a:lnTo>
                  <a:lnTo>
                    <a:pt x="19" y="459"/>
                  </a:lnTo>
                  <a:lnTo>
                    <a:pt x="19" y="461"/>
                  </a:lnTo>
                  <a:lnTo>
                    <a:pt x="19" y="461"/>
                  </a:lnTo>
                  <a:lnTo>
                    <a:pt x="19" y="461"/>
                  </a:lnTo>
                  <a:lnTo>
                    <a:pt x="17" y="459"/>
                  </a:lnTo>
                  <a:lnTo>
                    <a:pt x="17" y="459"/>
                  </a:lnTo>
                  <a:lnTo>
                    <a:pt x="17" y="459"/>
                  </a:lnTo>
                  <a:lnTo>
                    <a:pt x="17" y="459"/>
                  </a:lnTo>
                  <a:lnTo>
                    <a:pt x="14" y="459"/>
                  </a:lnTo>
                  <a:lnTo>
                    <a:pt x="14" y="461"/>
                  </a:lnTo>
                  <a:lnTo>
                    <a:pt x="14" y="464"/>
                  </a:lnTo>
                  <a:lnTo>
                    <a:pt x="14" y="464"/>
                  </a:lnTo>
                  <a:lnTo>
                    <a:pt x="12" y="461"/>
                  </a:lnTo>
                  <a:lnTo>
                    <a:pt x="12" y="461"/>
                  </a:lnTo>
                  <a:lnTo>
                    <a:pt x="10" y="461"/>
                  </a:lnTo>
                  <a:lnTo>
                    <a:pt x="10" y="464"/>
                  </a:lnTo>
                  <a:lnTo>
                    <a:pt x="10" y="466"/>
                  </a:lnTo>
                  <a:lnTo>
                    <a:pt x="10" y="466"/>
                  </a:lnTo>
                  <a:lnTo>
                    <a:pt x="7" y="469"/>
                  </a:lnTo>
                  <a:lnTo>
                    <a:pt x="7" y="469"/>
                  </a:lnTo>
                  <a:lnTo>
                    <a:pt x="7" y="471"/>
                  </a:lnTo>
                  <a:lnTo>
                    <a:pt x="7" y="471"/>
                  </a:lnTo>
                  <a:lnTo>
                    <a:pt x="7" y="473"/>
                  </a:lnTo>
                  <a:lnTo>
                    <a:pt x="7" y="473"/>
                  </a:lnTo>
                  <a:lnTo>
                    <a:pt x="7" y="473"/>
                  </a:lnTo>
                  <a:lnTo>
                    <a:pt x="10" y="476"/>
                  </a:lnTo>
                  <a:lnTo>
                    <a:pt x="10" y="476"/>
                  </a:lnTo>
                  <a:lnTo>
                    <a:pt x="12" y="478"/>
                  </a:lnTo>
                  <a:lnTo>
                    <a:pt x="12" y="478"/>
                  </a:lnTo>
                  <a:lnTo>
                    <a:pt x="12" y="480"/>
                  </a:lnTo>
                  <a:lnTo>
                    <a:pt x="12" y="480"/>
                  </a:lnTo>
                  <a:lnTo>
                    <a:pt x="10" y="483"/>
                  </a:lnTo>
                  <a:lnTo>
                    <a:pt x="10" y="483"/>
                  </a:lnTo>
                  <a:lnTo>
                    <a:pt x="7" y="485"/>
                  </a:lnTo>
                  <a:lnTo>
                    <a:pt x="5" y="487"/>
                  </a:lnTo>
                  <a:lnTo>
                    <a:pt x="7" y="487"/>
                  </a:lnTo>
                  <a:lnTo>
                    <a:pt x="10" y="487"/>
                  </a:lnTo>
                  <a:lnTo>
                    <a:pt x="12" y="487"/>
                  </a:lnTo>
                  <a:lnTo>
                    <a:pt x="10" y="490"/>
                  </a:lnTo>
                  <a:lnTo>
                    <a:pt x="7" y="490"/>
                  </a:lnTo>
                  <a:lnTo>
                    <a:pt x="7" y="492"/>
                  </a:lnTo>
                  <a:lnTo>
                    <a:pt x="5" y="492"/>
                  </a:lnTo>
                  <a:lnTo>
                    <a:pt x="3" y="492"/>
                  </a:lnTo>
                  <a:lnTo>
                    <a:pt x="5" y="495"/>
                  </a:lnTo>
                  <a:lnTo>
                    <a:pt x="5" y="497"/>
                  </a:lnTo>
                  <a:lnTo>
                    <a:pt x="5" y="499"/>
                  </a:lnTo>
                  <a:lnTo>
                    <a:pt x="5" y="499"/>
                  </a:lnTo>
                  <a:lnTo>
                    <a:pt x="5" y="502"/>
                  </a:lnTo>
                  <a:lnTo>
                    <a:pt x="5" y="504"/>
                  </a:lnTo>
                  <a:lnTo>
                    <a:pt x="5" y="504"/>
                  </a:lnTo>
                  <a:lnTo>
                    <a:pt x="5" y="506"/>
                  </a:lnTo>
                  <a:lnTo>
                    <a:pt x="5" y="509"/>
                  </a:lnTo>
                  <a:lnTo>
                    <a:pt x="5" y="509"/>
                  </a:lnTo>
                  <a:lnTo>
                    <a:pt x="7" y="511"/>
                  </a:lnTo>
                  <a:lnTo>
                    <a:pt x="5" y="511"/>
                  </a:lnTo>
                  <a:lnTo>
                    <a:pt x="5" y="513"/>
                  </a:lnTo>
                  <a:lnTo>
                    <a:pt x="3" y="513"/>
                  </a:lnTo>
                  <a:lnTo>
                    <a:pt x="0" y="513"/>
                  </a:lnTo>
                  <a:lnTo>
                    <a:pt x="0" y="513"/>
                  </a:lnTo>
                  <a:lnTo>
                    <a:pt x="7" y="518"/>
                  </a:lnTo>
                  <a:lnTo>
                    <a:pt x="7" y="521"/>
                  </a:lnTo>
                  <a:lnTo>
                    <a:pt x="7" y="521"/>
                  </a:lnTo>
                  <a:lnTo>
                    <a:pt x="5" y="521"/>
                  </a:lnTo>
                  <a:lnTo>
                    <a:pt x="3" y="521"/>
                  </a:lnTo>
                  <a:lnTo>
                    <a:pt x="3" y="521"/>
                  </a:lnTo>
                  <a:lnTo>
                    <a:pt x="3" y="521"/>
                  </a:lnTo>
                  <a:lnTo>
                    <a:pt x="3" y="523"/>
                  </a:lnTo>
                  <a:lnTo>
                    <a:pt x="3" y="523"/>
                  </a:lnTo>
                  <a:lnTo>
                    <a:pt x="5" y="523"/>
                  </a:lnTo>
                  <a:lnTo>
                    <a:pt x="7" y="523"/>
                  </a:lnTo>
                  <a:lnTo>
                    <a:pt x="10" y="523"/>
                  </a:lnTo>
                  <a:lnTo>
                    <a:pt x="12" y="523"/>
                  </a:lnTo>
                  <a:lnTo>
                    <a:pt x="14" y="525"/>
                  </a:lnTo>
                  <a:lnTo>
                    <a:pt x="17" y="525"/>
                  </a:lnTo>
                  <a:lnTo>
                    <a:pt x="17" y="525"/>
                  </a:lnTo>
                  <a:lnTo>
                    <a:pt x="22" y="518"/>
                  </a:lnTo>
                  <a:lnTo>
                    <a:pt x="17" y="511"/>
                  </a:lnTo>
                  <a:lnTo>
                    <a:pt x="17" y="511"/>
                  </a:lnTo>
                  <a:lnTo>
                    <a:pt x="17" y="506"/>
                  </a:lnTo>
                  <a:lnTo>
                    <a:pt x="19" y="506"/>
                  </a:lnTo>
                  <a:lnTo>
                    <a:pt x="22" y="506"/>
                  </a:lnTo>
                  <a:lnTo>
                    <a:pt x="24" y="509"/>
                  </a:lnTo>
                  <a:lnTo>
                    <a:pt x="24" y="509"/>
                  </a:lnTo>
                  <a:lnTo>
                    <a:pt x="26" y="511"/>
                  </a:lnTo>
                  <a:lnTo>
                    <a:pt x="29" y="511"/>
                  </a:lnTo>
                  <a:lnTo>
                    <a:pt x="31" y="511"/>
                  </a:lnTo>
                  <a:lnTo>
                    <a:pt x="33" y="511"/>
                  </a:lnTo>
                  <a:lnTo>
                    <a:pt x="36" y="509"/>
                  </a:lnTo>
                  <a:lnTo>
                    <a:pt x="38" y="509"/>
                  </a:lnTo>
                  <a:lnTo>
                    <a:pt x="38" y="509"/>
                  </a:lnTo>
                  <a:lnTo>
                    <a:pt x="40" y="506"/>
                  </a:lnTo>
                  <a:lnTo>
                    <a:pt x="40" y="506"/>
                  </a:lnTo>
                  <a:lnTo>
                    <a:pt x="43" y="509"/>
                  </a:lnTo>
                  <a:lnTo>
                    <a:pt x="43" y="509"/>
                  </a:lnTo>
                  <a:lnTo>
                    <a:pt x="43" y="513"/>
                  </a:lnTo>
                  <a:lnTo>
                    <a:pt x="43" y="516"/>
                  </a:lnTo>
                  <a:lnTo>
                    <a:pt x="45" y="516"/>
                  </a:lnTo>
                  <a:lnTo>
                    <a:pt x="48" y="516"/>
                  </a:lnTo>
                  <a:lnTo>
                    <a:pt x="50" y="511"/>
                  </a:lnTo>
                  <a:lnTo>
                    <a:pt x="50" y="509"/>
                  </a:lnTo>
                  <a:lnTo>
                    <a:pt x="50" y="506"/>
                  </a:lnTo>
                  <a:lnTo>
                    <a:pt x="48" y="502"/>
                  </a:lnTo>
                  <a:lnTo>
                    <a:pt x="48" y="499"/>
                  </a:lnTo>
                  <a:lnTo>
                    <a:pt x="48" y="499"/>
                  </a:lnTo>
                  <a:lnTo>
                    <a:pt x="48" y="497"/>
                  </a:lnTo>
                  <a:lnTo>
                    <a:pt x="48" y="497"/>
                  </a:lnTo>
                  <a:lnTo>
                    <a:pt x="50" y="497"/>
                  </a:lnTo>
                  <a:lnTo>
                    <a:pt x="50" y="499"/>
                  </a:lnTo>
                  <a:lnTo>
                    <a:pt x="50" y="499"/>
                  </a:lnTo>
                  <a:lnTo>
                    <a:pt x="50" y="502"/>
                  </a:lnTo>
                  <a:lnTo>
                    <a:pt x="55" y="504"/>
                  </a:lnTo>
                  <a:lnTo>
                    <a:pt x="59" y="504"/>
                  </a:lnTo>
                  <a:lnTo>
                    <a:pt x="62" y="502"/>
                  </a:lnTo>
                  <a:lnTo>
                    <a:pt x="66" y="499"/>
                  </a:lnTo>
                  <a:lnTo>
                    <a:pt x="69" y="499"/>
                  </a:lnTo>
                  <a:lnTo>
                    <a:pt x="71" y="499"/>
                  </a:lnTo>
                  <a:lnTo>
                    <a:pt x="74" y="502"/>
                  </a:lnTo>
                  <a:lnTo>
                    <a:pt x="76" y="502"/>
                  </a:lnTo>
                  <a:lnTo>
                    <a:pt x="76" y="504"/>
                  </a:lnTo>
                  <a:lnTo>
                    <a:pt x="83" y="506"/>
                  </a:lnTo>
                  <a:lnTo>
                    <a:pt x="88" y="506"/>
                  </a:lnTo>
                  <a:lnTo>
                    <a:pt x="88" y="509"/>
                  </a:lnTo>
                  <a:lnTo>
                    <a:pt x="90" y="509"/>
                  </a:lnTo>
                  <a:lnTo>
                    <a:pt x="92" y="509"/>
                  </a:lnTo>
                  <a:lnTo>
                    <a:pt x="92" y="509"/>
                  </a:lnTo>
                  <a:lnTo>
                    <a:pt x="95" y="509"/>
                  </a:lnTo>
                  <a:lnTo>
                    <a:pt x="95" y="511"/>
                  </a:lnTo>
                  <a:lnTo>
                    <a:pt x="95" y="511"/>
                  </a:lnTo>
                  <a:lnTo>
                    <a:pt x="97" y="513"/>
                  </a:lnTo>
                  <a:lnTo>
                    <a:pt x="97" y="513"/>
                  </a:lnTo>
                  <a:lnTo>
                    <a:pt x="100" y="516"/>
                  </a:lnTo>
                  <a:lnTo>
                    <a:pt x="102" y="513"/>
                  </a:lnTo>
                  <a:lnTo>
                    <a:pt x="102" y="509"/>
                  </a:lnTo>
                  <a:lnTo>
                    <a:pt x="104" y="502"/>
                  </a:lnTo>
                  <a:lnTo>
                    <a:pt x="107" y="499"/>
                  </a:lnTo>
                  <a:lnTo>
                    <a:pt x="107" y="497"/>
                  </a:lnTo>
                  <a:lnTo>
                    <a:pt x="107" y="497"/>
                  </a:lnTo>
                  <a:lnTo>
                    <a:pt x="109" y="495"/>
                  </a:lnTo>
                  <a:lnTo>
                    <a:pt x="116" y="495"/>
                  </a:lnTo>
                  <a:lnTo>
                    <a:pt x="116" y="495"/>
                  </a:lnTo>
                  <a:lnTo>
                    <a:pt x="119" y="492"/>
                  </a:lnTo>
                  <a:lnTo>
                    <a:pt x="121" y="487"/>
                  </a:lnTo>
                  <a:lnTo>
                    <a:pt x="126" y="485"/>
                  </a:lnTo>
                  <a:lnTo>
                    <a:pt x="128" y="487"/>
                  </a:lnTo>
                  <a:lnTo>
                    <a:pt x="128" y="492"/>
                  </a:lnTo>
                  <a:lnTo>
                    <a:pt x="130" y="495"/>
                  </a:lnTo>
                  <a:lnTo>
                    <a:pt x="135" y="497"/>
                  </a:lnTo>
                  <a:lnTo>
                    <a:pt x="137" y="497"/>
                  </a:lnTo>
                  <a:lnTo>
                    <a:pt x="142" y="495"/>
                  </a:lnTo>
                  <a:lnTo>
                    <a:pt x="145" y="495"/>
                  </a:lnTo>
                  <a:lnTo>
                    <a:pt x="142" y="499"/>
                  </a:lnTo>
                  <a:lnTo>
                    <a:pt x="142" y="499"/>
                  </a:lnTo>
                  <a:lnTo>
                    <a:pt x="145" y="502"/>
                  </a:lnTo>
                  <a:lnTo>
                    <a:pt x="147" y="502"/>
                  </a:lnTo>
                  <a:lnTo>
                    <a:pt x="149" y="499"/>
                  </a:lnTo>
                  <a:lnTo>
                    <a:pt x="149" y="497"/>
                  </a:lnTo>
                  <a:lnTo>
                    <a:pt x="149" y="495"/>
                  </a:lnTo>
                  <a:lnTo>
                    <a:pt x="149" y="492"/>
                  </a:lnTo>
                  <a:lnTo>
                    <a:pt x="154" y="490"/>
                  </a:lnTo>
                  <a:lnTo>
                    <a:pt x="154" y="490"/>
                  </a:lnTo>
                  <a:lnTo>
                    <a:pt x="154" y="487"/>
                  </a:lnTo>
                  <a:lnTo>
                    <a:pt x="154" y="480"/>
                  </a:lnTo>
                  <a:lnTo>
                    <a:pt x="154" y="478"/>
                  </a:lnTo>
                  <a:lnTo>
                    <a:pt x="154" y="476"/>
                  </a:lnTo>
                  <a:lnTo>
                    <a:pt x="156" y="476"/>
                  </a:lnTo>
                  <a:lnTo>
                    <a:pt x="159" y="473"/>
                  </a:lnTo>
                  <a:lnTo>
                    <a:pt x="161" y="473"/>
                  </a:lnTo>
                  <a:lnTo>
                    <a:pt x="161" y="471"/>
                  </a:lnTo>
                  <a:lnTo>
                    <a:pt x="161" y="469"/>
                  </a:lnTo>
                  <a:lnTo>
                    <a:pt x="159" y="466"/>
                  </a:lnTo>
                  <a:lnTo>
                    <a:pt x="159" y="466"/>
                  </a:lnTo>
                  <a:lnTo>
                    <a:pt x="159" y="464"/>
                  </a:lnTo>
                  <a:lnTo>
                    <a:pt x="159" y="464"/>
                  </a:lnTo>
                  <a:lnTo>
                    <a:pt x="161" y="464"/>
                  </a:lnTo>
                  <a:lnTo>
                    <a:pt x="161" y="466"/>
                  </a:lnTo>
                  <a:lnTo>
                    <a:pt x="161" y="466"/>
                  </a:lnTo>
                  <a:lnTo>
                    <a:pt x="163" y="466"/>
                  </a:lnTo>
                  <a:lnTo>
                    <a:pt x="166" y="466"/>
                  </a:lnTo>
                  <a:lnTo>
                    <a:pt x="168" y="464"/>
                  </a:lnTo>
                  <a:lnTo>
                    <a:pt x="171" y="461"/>
                  </a:lnTo>
                  <a:lnTo>
                    <a:pt x="171" y="461"/>
                  </a:lnTo>
                  <a:lnTo>
                    <a:pt x="168" y="461"/>
                  </a:lnTo>
                  <a:lnTo>
                    <a:pt x="166" y="459"/>
                  </a:lnTo>
                  <a:lnTo>
                    <a:pt x="163" y="457"/>
                  </a:lnTo>
                  <a:lnTo>
                    <a:pt x="166" y="457"/>
                  </a:lnTo>
                  <a:lnTo>
                    <a:pt x="168" y="457"/>
                  </a:lnTo>
                  <a:lnTo>
                    <a:pt x="168" y="457"/>
                  </a:lnTo>
                  <a:lnTo>
                    <a:pt x="175" y="459"/>
                  </a:lnTo>
                  <a:lnTo>
                    <a:pt x="175" y="461"/>
                  </a:lnTo>
                  <a:lnTo>
                    <a:pt x="175" y="466"/>
                  </a:lnTo>
                  <a:lnTo>
                    <a:pt x="175" y="469"/>
                  </a:lnTo>
                  <a:lnTo>
                    <a:pt x="178" y="471"/>
                  </a:lnTo>
                  <a:lnTo>
                    <a:pt x="180" y="471"/>
                  </a:lnTo>
                  <a:lnTo>
                    <a:pt x="182" y="473"/>
                  </a:lnTo>
                  <a:lnTo>
                    <a:pt x="185" y="473"/>
                  </a:lnTo>
                  <a:lnTo>
                    <a:pt x="187" y="476"/>
                  </a:lnTo>
                  <a:lnTo>
                    <a:pt x="192" y="476"/>
                  </a:lnTo>
                  <a:lnTo>
                    <a:pt x="194" y="476"/>
                  </a:lnTo>
                  <a:lnTo>
                    <a:pt x="199" y="478"/>
                  </a:lnTo>
                  <a:lnTo>
                    <a:pt x="201" y="480"/>
                  </a:lnTo>
                  <a:lnTo>
                    <a:pt x="201" y="478"/>
                  </a:lnTo>
                  <a:lnTo>
                    <a:pt x="204" y="476"/>
                  </a:lnTo>
                  <a:lnTo>
                    <a:pt x="204" y="476"/>
                  </a:lnTo>
                  <a:lnTo>
                    <a:pt x="208" y="473"/>
                  </a:lnTo>
                  <a:lnTo>
                    <a:pt x="211" y="473"/>
                  </a:lnTo>
                  <a:lnTo>
                    <a:pt x="211" y="473"/>
                  </a:lnTo>
                  <a:lnTo>
                    <a:pt x="211" y="471"/>
                  </a:lnTo>
                  <a:lnTo>
                    <a:pt x="213" y="471"/>
                  </a:lnTo>
                  <a:lnTo>
                    <a:pt x="213" y="466"/>
                  </a:lnTo>
                  <a:lnTo>
                    <a:pt x="213" y="454"/>
                  </a:lnTo>
                  <a:lnTo>
                    <a:pt x="213" y="452"/>
                  </a:lnTo>
                  <a:lnTo>
                    <a:pt x="213" y="450"/>
                  </a:lnTo>
                  <a:lnTo>
                    <a:pt x="213" y="447"/>
                  </a:lnTo>
                  <a:lnTo>
                    <a:pt x="215" y="445"/>
                  </a:lnTo>
                  <a:lnTo>
                    <a:pt x="215" y="445"/>
                  </a:lnTo>
                  <a:lnTo>
                    <a:pt x="218" y="440"/>
                  </a:lnTo>
                  <a:lnTo>
                    <a:pt x="218" y="438"/>
                  </a:lnTo>
                  <a:lnTo>
                    <a:pt x="220" y="438"/>
                  </a:lnTo>
                  <a:lnTo>
                    <a:pt x="223" y="438"/>
                  </a:lnTo>
                  <a:lnTo>
                    <a:pt x="223" y="438"/>
                  </a:lnTo>
                  <a:lnTo>
                    <a:pt x="223" y="438"/>
                  </a:lnTo>
                  <a:lnTo>
                    <a:pt x="225" y="440"/>
                  </a:lnTo>
                  <a:lnTo>
                    <a:pt x="225" y="440"/>
                  </a:lnTo>
                  <a:lnTo>
                    <a:pt x="230" y="438"/>
                  </a:lnTo>
                  <a:lnTo>
                    <a:pt x="230" y="435"/>
                  </a:lnTo>
                  <a:lnTo>
                    <a:pt x="234" y="433"/>
                  </a:lnTo>
                  <a:lnTo>
                    <a:pt x="234" y="428"/>
                  </a:lnTo>
                  <a:lnTo>
                    <a:pt x="237" y="416"/>
                  </a:lnTo>
                  <a:lnTo>
                    <a:pt x="239" y="414"/>
                  </a:lnTo>
                  <a:lnTo>
                    <a:pt x="242" y="414"/>
                  </a:lnTo>
                  <a:lnTo>
                    <a:pt x="244" y="412"/>
                  </a:lnTo>
                  <a:lnTo>
                    <a:pt x="246" y="412"/>
                  </a:lnTo>
                  <a:lnTo>
                    <a:pt x="246" y="409"/>
                  </a:lnTo>
                  <a:lnTo>
                    <a:pt x="249" y="407"/>
                  </a:lnTo>
                  <a:lnTo>
                    <a:pt x="253" y="402"/>
                  </a:lnTo>
                  <a:lnTo>
                    <a:pt x="253" y="400"/>
                  </a:lnTo>
                  <a:lnTo>
                    <a:pt x="253" y="398"/>
                  </a:lnTo>
                  <a:lnTo>
                    <a:pt x="251" y="393"/>
                  </a:lnTo>
                  <a:lnTo>
                    <a:pt x="249" y="386"/>
                  </a:lnTo>
                  <a:lnTo>
                    <a:pt x="249" y="383"/>
                  </a:lnTo>
                  <a:lnTo>
                    <a:pt x="249" y="381"/>
                  </a:lnTo>
                  <a:lnTo>
                    <a:pt x="246" y="379"/>
                  </a:lnTo>
                  <a:lnTo>
                    <a:pt x="249" y="379"/>
                  </a:lnTo>
                  <a:lnTo>
                    <a:pt x="260" y="376"/>
                  </a:lnTo>
                  <a:lnTo>
                    <a:pt x="265" y="374"/>
                  </a:lnTo>
                  <a:lnTo>
                    <a:pt x="268" y="376"/>
                  </a:lnTo>
                  <a:lnTo>
                    <a:pt x="272" y="379"/>
                  </a:lnTo>
                  <a:lnTo>
                    <a:pt x="275" y="381"/>
                  </a:lnTo>
                  <a:lnTo>
                    <a:pt x="277" y="379"/>
                  </a:lnTo>
                  <a:lnTo>
                    <a:pt x="291" y="367"/>
                  </a:lnTo>
                  <a:lnTo>
                    <a:pt x="296" y="364"/>
                  </a:lnTo>
                  <a:lnTo>
                    <a:pt x="301" y="364"/>
                  </a:lnTo>
                  <a:lnTo>
                    <a:pt x="308" y="364"/>
                  </a:lnTo>
                  <a:lnTo>
                    <a:pt x="310" y="362"/>
                  </a:lnTo>
                  <a:lnTo>
                    <a:pt x="308" y="360"/>
                  </a:lnTo>
                  <a:lnTo>
                    <a:pt x="308" y="355"/>
                  </a:lnTo>
                  <a:lnTo>
                    <a:pt x="308" y="355"/>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 name="Freeform 41">
              <a:extLst>
                <a:ext uri="{FF2B5EF4-FFF2-40B4-BE49-F238E27FC236}">
                  <a16:creationId xmlns:a16="http://schemas.microsoft.com/office/drawing/2014/main" id="{D3032BE3-5BFD-442E-AC05-4406E9D139D6}"/>
                </a:ext>
              </a:extLst>
            </p:cNvPr>
            <p:cNvSpPr>
              <a:spLocks/>
            </p:cNvSpPr>
            <p:nvPr/>
          </p:nvSpPr>
          <p:spPr bwMode="auto">
            <a:xfrm>
              <a:off x="9057879" y="2023249"/>
              <a:ext cx="481013" cy="820341"/>
            </a:xfrm>
            <a:custGeom>
              <a:avLst/>
              <a:gdLst>
                <a:gd name="T0" fmla="*/ 395 w 404"/>
                <a:gd name="T1" fmla="*/ 423 h 689"/>
                <a:gd name="T2" fmla="*/ 390 w 404"/>
                <a:gd name="T3" fmla="*/ 397 h 689"/>
                <a:gd name="T4" fmla="*/ 392 w 404"/>
                <a:gd name="T5" fmla="*/ 355 h 689"/>
                <a:gd name="T6" fmla="*/ 373 w 404"/>
                <a:gd name="T7" fmla="*/ 177 h 689"/>
                <a:gd name="T8" fmla="*/ 352 w 404"/>
                <a:gd name="T9" fmla="*/ 68 h 689"/>
                <a:gd name="T10" fmla="*/ 338 w 404"/>
                <a:gd name="T11" fmla="*/ 45 h 689"/>
                <a:gd name="T12" fmla="*/ 326 w 404"/>
                <a:gd name="T13" fmla="*/ 16 h 689"/>
                <a:gd name="T14" fmla="*/ 276 w 404"/>
                <a:gd name="T15" fmla="*/ 5 h 689"/>
                <a:gd name="T16" fmla="*/ 127 w 404"/>
                <a:gd name="T17" fmla="*/ 16 h 689"/>
                <a:gd name="T18" fmla="*/ 61 w 404"/>
                <a:gd name="T19" fmla="*/ 21 h 689"/>
                <a:gd name="T20" fmla="*/ 61 w 404"/>
                <a:gd name="T21" fmla="*/ 21 h 689"/>
                <a:gd name="T22" fmla="*/ 85 w 404"/>
                <a:gd name="T23" fmla="*/ 45 h 689"/>
                <a:gd name="T24" fmla="*/ 104 w 404"/>
                <a:gd name="T25" fmla="*/ 61 h 689"/>
                <a:gd name="T26" fmla="*/ 113 w 404"/>
                <a:gd name="T27" fmla="*/ 78 h 689"/>
                <a:gd name="T28" fmla="*/ 101 w 404"/>
                <a:gd name="T29" fmla="*/ 111 h 689"/>
                <a:gd name="T30" fmla="*/ 99 w 404"/>
                <a:gd name="T31" fmla="*/ 128 h 689"/>
                <a:gd name="T32" fmla="*/ 75 w 404"/>
                <a:gd name="T33" fmla="*/ 144 h 689"/>
                <a:gd name="T34" fmla="*/ 30 w 404"/>
                <a:gd name="T35" fmla="*/ 173 h 689"/>
                <a:gd name="T36" fmla="*/ 47 w 404"/>
                <a:gd name="T37" fmla="*/ 201 h 689"/>
                <a:gd name="T38" fmla="*/ 35 w 404"/>
                <a:gd name="T39" fmla="*/ 241 h 689"/>
                <a:gd name="T40" fmla="*/ 7 w 404"/>
                <a:gd name="T41" fmla="*/ 265 h 689"/>
                <a:gd name="T42" fmla="*/ 12 w 404"/>
                <a:gd name="T43" fmla="*/ 281 h 689"/>
                <a:gd name="T44" fmla="*/ 0 w 404"/>
                <a:gd name="T45" fmla="*/ 315 h 689"/>
                <a:gd name="T46" fmla="*/ 9 w 404"/>
                <a:gd name="T47" fmla="*/ 348 h 689"/>
                <a:gd name="T48" fmla="*/ 16 w 404"/>
                <a:gd name="T49" fmla="*/ 364 h 689"/>
                <a:gd name="T50" fmla="*/ 75 w 404"/>
                <a:gd name="T51" fmla="*/ 414 h 689"/>
                <a:gd name="T52" fmla="*/ 87 w 404"/>
                <a:gd name="T53" fmla="*/ 438 h 689"/>
                <a:gd name="T54" fmla="*/ 92 w 404"/>
                <a:gd name="T55" fmla="*/ 452 h 689"/>
                <a:gd name="T56" fmla="*/ 123 w 404"/>
                <a:gd name="T57" fmla="*/ 457 h 689"/>
                <a:gd name="T58" fmla="*/ 146 w 404"/>
                <a:gd name="T59" fmla="*/ 478 h 689"/>
                <a:gd name="T60" fmla="*/ 132 w 404"/>
                <a:gd name="T61" fmla="*/ 528 h 689"/>
                <a:gd name="T62" fmla="*/ 142 w 404"/>
                <a:gd name="T63" fmla="*/ 554 h 689"/>
                <a:gd name="T64" fmla="*/ 163 w 404"/>
                <a:gd name="T65" fmla="*/ 570 h 689"/>
                <a:gd name="T66" fmla="*/ 198 w 404"/>
                <a:gd name="T67" fmla="*/ 587 h 689"/>
                <a:gd name="T68" fmla="*/ 222 w 404"/>
                <a:gd name="T69" fmla="*/ 610 h 689"/>
                <a:gd name="T70" fmla="*/ 234 w 404"/>
                <a:gd name="T71" fmla="*/ 639 h 689"/>
                <a:gd name="T72" fmla="*/ 232 w 404"/>
                <a:gd name="T73" fmla="*/ 660 h 689"/>
                <a:gd name="T74" fmla="*/ 253 w 404"/>
                <a:gd name="T75" fmla="*/ 686 h 689"/>
                <a:gd name="T76" fmla="*/ 253 w 404"/>
                <a:gd name="T77" fmla="*/ 677 h 689"/>
                <a:gd name="T78" fmla="*/ 262 w 404"/>
                <a:gd name="T79" fmla="*/ 686 h 689"/>
                <a:gd name="T80" fmla="*/ 265 w 404"/>
                <a:gd name="T81" fmla="*/ 681 h 689"/>
                <a:gd name="T82" fmla="*/ 288 w 404"/>
                <a:gd name="T83" fmla="*/ 655 h 689"/>
                <a:gd name="T84" fmla="*/ 331 w 404"/>
                <a:gd name="T85" fmla="*/ 651 h 689"/>
                <a:gd name="T86" fmla="*/ 338 w 404"/>
                <a:gd name="T87" fmla="*/ 627 h 689"/>
                <a:gd name="T88" fmla="*/ 357 w 404"/>
                <a:gd name="T89" fmla="*/ 599 h 689"/>
                <a:gd name="T90" fmla="*/ 366 w 404"/>
                <a:gd name="T91" fmla="*/ 575 h 689"/>
                <a:gd name="T92" fmla="*/ 366 w 404"/>
                <a:gd name="T93" fmla="*/ 573 h 689"/>
                <a:gd name="T94" fmla="*/ 364 w 404"/>
                <a:gd name="T95" fmla="*/ 561 h 689"/>
                <a:gd name="T96" fmla="*/ 362 w 404"/>
                <a:gd name="T97" fmla="*/ 544 h 689"/>
                <a:gd name="T98" fmla="*/ 366 w 404"/>
                <a:gd name="T99" fmla="*/ 537 h 689"/>
                <a:gd name="T100" fmla="*/ 366 w 404"/>
                <a:gd name="T101" fmla="*/ 525 h 689"/>
                <a:gd name="T102" fmla="*/ 369 w 404"/>
                <a:gd name="T103" fmla="*/ 516 h 689"/>
                <a:gd name="T104" fmla="*/ 376 w 404"/>
                <a:gd name="T105" fmla="*/ 511 h 689"/>
                <a:gd name="T106" fmla="*/ 381 w 404"/>
                <a:gd name="T107" fmla="*/ 506 h 689"/>
                <a:gd name="T108" fmla="*/ 385 w 404"/>
                <a:gd name="T109" fmla="*/ 492 h 689"/>
                <a:gd name="T110" fmla="*/ 395 w 404"/>
                <a:gd name="T111" fmla="*/ 485 h 689"/>
                <a:gd name="T112" fmla="*/ 395 w 404"/>
                <a:gd name="T113" fmla="*/ 473 h 689"/>
                <a:gd name="T114" fmla="*/ 399 w 404"/>
                <a:gd name="T115" fmla="*/ 461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04" h="689">
                  <a:moveTo>
                    <a:pt x="402" y="442"/>
                  </a:moveTo>
                  <a:lnTo>
                    <a:pt x="399" y="438"/>
                  </a:lnTo>
                  <a:lnTo>
                    <a:pt x="399" y="435"/>
                  </a:lnTo>
                  <a:lnTo>
                    <a:pt x="399" y="435"/>
                  </a:lnTo>
                  <a:lnTo>
                    <a:pt x="402" y="433"/>
                  </a:lnTo>
                  <a:lnTo>
                    <a:pt x="399" y="428"/>
                  </a:lnTo>
                  <a:lnTo>
                    <a:pt x="399" y="426"/>
                  </a:lnTo>
                  <a:lnTo>
                    <a:pt x="397" y="423"/>
                  </a:lnTo>
                  <a:lnTo>
                    <a:pt x="395" y="423"/>
                  </a:lnTo>
                  <a:lnTo>
                    <a:pt x="395" y="421"/>
                  </a:lnTo>
                  <a:lnTo>
                    <a:pt x="392" y="416"/>
                  </a:lnTo>
                  <a:lnTo>
                    <a:pt x="392" y="414"/>
                  </a:lnTo>
                  <a:lnTo>
                    <a:pt x="388" y="412"/>
                  </a:lnTo>
                  <a:lnTo>
                    <a:pt x="388" y="412"/>
                  </a:lnTo>
                  <a:lnTo>
                    <a:pt x="385" y="412"/>
                  </a:lnTo>
                  <a:lnTo>
                    <a:pt x="385" y="409"/>
                  </a:lnTo>
                  <a:lnTo>
                    <a:pt x="385" y="405"/>
                  </a:lnTo>
                  <a:lnTo>
                    <a:pt x="390" y="397"/>
                  </a:lnTo>
                  <a:lnTo>
                    <a:pt x="390" y="393"/>
                  </a:lnTo>
                  <a:lnTo>
                    <a:pt x="388" y="388"/>
                  </a:lnTo>
                  <a:lnTo>
                    <a:pt x="388" y="388"/>
                  </a:lnTo>
                  <a:lnTo>
                    <a:pt x="388" y="383"/>
                  </a:lnTo>
                  <a:lnTo>
                    <a:pt x="390" y="383"/>
                  </a:lnTo>
                  <a:lnTo>
                    <a:pt x="395" y="379"/>
                  </a:lnTo>
                  <a:lnTo>
                    <a:pt x="395" y="379"/>
                  </a:lnTo>
                  <a:lnTo>
                    <a:pt x="395" y="374"/>
                  </a:lnTo>
                  <a:lnTo>
                    <a:pt x="392" y="355"/>
                  </a:lnTo>
                  <a:lnTo>
                    <a:pt x="390" y="338"/>
                  </a:lnTo>
                  <a:lnTo>
                    <a:pt x="388" y="319"/>
                  </a:lnTo>
                  <a:lnTo>
                    <a:pt x="385" y="284"/>
                  </a:lnTo>
                  <a:lnTo>
                    <a:pt x="383" y="267"/>
                  </a:lnTo>
                  <a:lnTo>
                    <a:pt x="381" y="248"/>
                  </a:lnTo>
                  <a:lnTo>
                    <a:pt x="378" y="232"/>
                  </a:lnTo>
                  <a:lnTo>
                    <a:pt x="376" y="213"/>
                  </a:lnTo>
                  <a:lnTo>
                    <a:pt x="376" y="196"/>
                  </a:lnTo>
                  <a:lnTo>
                    <a:pt x="373" y="177"/>
                  </a:lnTo>
                  <a:lnTo>
                    <a:pt x="371" y="161"/>
                  </a:lnTo>
                  <a:lnTo>
                    <a:pt x="369" y="142"/>
                  </a:lnTo>
                  <a:lnTo>
                    <a:pt x="366" y="125"/>
                  </a:lnTo>
                  <a:lnTo>
                    <a:pt x="366" y="109"/>
                  </a:lnTo>
                  <a:lnTo>
                    <a:pt x="364" y="90"/>
                  </a:lnTo>
                  <a:lnTo>
                    <a:pt x="364" y="90"/>
                  </a:lnTo>
                  <a:lnTo>
                    <a:pt x="357" y="83"/>
                  </a:lnTo>
                  <a:lnTo>
                    <a:pt x="355" y="78"/>
                  </a:lnTo>
                  <a:lnTo>
                    <a:pt x="352" y="68"/>
                  </a:lnTo>
                  <a:lnTo>
                    <a:pt x="347" y="64"/>
                  </a:lnTo>
                  <a:lnTo>
                    <a:pt x="345" y="52"/>
                  </a:lnTo>
                  <a:lnTo>
                    <a:pt x="345" y="52"/>
                  </a:lnTo>
                  <a:lnTo>
                    <a:pt x="345" y="50"/>
                  </a:lnTo>
                  <a:lnTo>
                    <a:pt x="343" y="47"/>
                  </a:lnTo>
                  <a:lnTo>
                    <a:pt x="343" y="47"/>
                  </a:lnTo>
                  <a:lnTo>
                    <a:pt x="340" y="45"/>
                  </a:lnTo>
                  <a:lnTo>
                    <a:pt x="338" y="45"/>
                  </a:lnTo>
                  <a:lnTo>
                    <a:pt x="338" y="45"/>
                  </a:lnTo>
                  <a:lnTo>
                    <a:pt x="338" y="45"/>
                  </a:lnTo>
                  <a:lnTo>
                    <a:pt x="336" y="42"/>
                  </a:lnTo>
                  <a:lnTo>
                    <a:pt x="336" y="42"/>
                  </a:lnTo>
                  <a:lnTo>
                    <a:pt x="336" y="40"/>
                  </a:lnTo>
                  <a:lnTo>
                    <a:pt x="336" y="40"/>
                  </a:lnTo>
                  <a:lnTo>
                    <a:pt x="331" y="33"/>
                  </a:lnTo>
                  <a:lnTo>
                    <a:pt x="329" y="28"/>
                  </a:lnTo>
                  <a:lnTo>
                    <a:pt x="329" y="26"/>
                  </a:lnTo>
                  <a:lnTo>
                    <a:pt x="326" y="16"/>
                  </a:lnTo>
                  <a:lnTo>
                    <a:pt x="326" y="14"/>
                  </a:lnTo>
                  <a:lnTo>
                    <a:pt x="326" y="14"/>
                  </a:lnTo>
                  <a:lnTo>
                    <a:pt x="326" y="12"/>
                  </a:lnTo>
                  <a:lnTo>
                    <a:pt x="326" y="12"/>
                  </a:lnTo>
                  <a:lnTo>
                    <a:pt x="326" y="0"/>
                  </a:lnTo>
                  <a:lnTo>
                    <a:pt x="326" y="0"/>
                  </a:lnTo>
                  <a:lnTo>
                    <a:pt x="310" y="0"/>
                  </a:lnTo>
                  <a:lnTo>
                    <a:pt x="293" y="2"/>
                  </a:lnTo>
                  <a:lnTo>
                    <a:pt x="276" y="5"/>
                  </a:lnTo>
                  <a:lnTo>
                    <a:pt x="260" y="5"/>
                  </a:lnTo>
                  <a:lnTo>
                    <a:pt x="243" y="7"/>
                  </a:lnTo>
                  <a:lnTo>
                    <a:pt x="227" y="9"/>
                  </a:lnTo>
                  <a:lnTo>
                    <a:pt x="210" y="9"/>
                  </a:lnTo>
                  <a:lnTo>
                    <a:pt x="194" y="12"/>
                  </a:lnTo>
                  <a:lnTo>
                    <a:pt x="177" y="12"/>
                  </a:lnTo>
                  <a:lnTo>
                    <a:pt x="161" y="14"/>
                  </a:lnTo>
                  <a:lnTo>
                    <a:pt x="144" y="16"/>
                  </a:lnTo>
                  <a:lnTo>
                    <a:pt x="127" y="16"/>
                  </a:lnTo>
                  <a:lnTo>
                    <a:pt x="111" y="19"/>
                  </a:lnTo>
                  <a:lnTo>
                    <a:pt x="94" y="19"/>
                  </a:lnTo>
                  <a:lnTo>
                    <a:pt x="78"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59" y="26"/>
                  </a:lnTo>
                  <a:lnTo>
                    <a:pt x="61" y="26"/>
                  </a:lnTo>
                  <a:lnTo>
                    <a:pt x="64" y="28"/>
                  </a:lnTo>
                  <a:lnTo>
                    <a:pt x="66" y="28"/>
                  </a:lnTo>
                  <a:lnTo>
                    <a:pt x="66" y="31"/>
                  </a:lnTo>
                  <a:lnTo>
                    <a:pt x="71" y="33"/>
                  </a:lnTo>
                  <a:lnTo>
                    <a:pt x="78" y="38"/>
                  </a:lnTo>
                  <a:lnTo>
                    <a:pt x="83" y="40"/>
                  </a:lnTo>
                  <a:lnTo>
                    <a:pt x="85" y="45"/>
                  </a:lnTo>
                  <a:lnTo>
                    <a:pt x="85" y="42"/>
                  </a:lnTo>
                  <a:lnTo>
                    <a:pt x="85" y="50"/>
                  </a:lnTo>
                  <a:lnTo>
                    <a:pt x="85" y="52"/>
                  </a:lnTo>
                  <a:lnTo>
                    <a:pt x="90" y="54"/>
                  </a:lnTo>
                  <a:lnTo>
                    <a:pt x="92" y="57"/>
                  </a:lnTo>
                  <a:lnTo>
                    <a:pt x="92" y="57"/>
                  </a:lnTo>
                  <a:lnTo>
                    <a:pt x="94" y="57"/>
                  </a:lnTo>
                  <a:lnTo>
                    <a:pt x="101" y="61"/>
                  </a:lnTo>
                  <a:lnTo>
                    <a:pt x="104" y="61"/>
                  </a:lnTo>
                  <a:lnTo>
                    <a:pt x="106" y="66"/>
                  </a:lnTo>
                  <a:lnTo>
                    <a:pt x="106" y="66"/>
                  </a:lnTo>
                  <a:lnTo>
                    <a:pt x="109" y="66"/>
                  </a:lnTo>
                  <a:lnTo>
                    <a:pt x="109" y="66"/>
                  </a:lnTo>
                  <a:lnTo>
                    <a:pt x="109" y="68"/>
                  </a:lnTo>
                  <a:lnTo>
                    <a:pt x="109" y="71"/>
                  </a:lnTo>
                  <a:lnTo>
                    <a:pt x="111" y="71"/>
                  </a:lnTo>
                  <a:lnTo>
                    <a:pt x="113" y="76"/>
                  </a:lnTo>
                  <a:lnTo>
                    <a:pt x="113" y="78"/>
                  </a:lnTo>
                  <a:lnTo>
                    <a:pt x="113" y="83"/>
                  </a:lnTo>
                  <a:lnTo>
                    <a:pt x="111" y="87"/>
                  </a:lnTo>
                  <a:lnTo>
                    <a:pt x="111" y="94"/>
                  </a:lnTo>
                  <a:lnTo>
                    <a:pt x="111" y="102"/>
                  </a:lnTo>
                  <a:lnTo>
                    <a:pt x="109" y="104"/>
                  </a:lnTo>
                  <a:lnTo>
                    <a:pt x="109" y="104"/>
                  </a:lnTo>
                  <a:lnTo>
                    <a:pt x="106" y="106"/>
                  </a:lnTo>
                  <a:lnTo>
                    <a:pt x="104" y="109"/>
                  </a:lnTo>
                  <a:lnTo>
                    <a:pt x="101" y="111"/>
                  </a:lnTo>
                  <a:lnTo>
                    <a:pt x="101" y="113"/>
                  </a:lnTo>
                  <a:lnTo>
                    <a:pt x="99" y="116"/>
                  </a:lnTo>
                  <a:lnTo>
                    <a:pt x="99" y="118"/>
                  </a:lnTo>
                  <a:lnTo>
                    <a:pt x="99" y="121"/>
                  </a:lnTo>
                  <a:lnTo>
                    <a:pt x="97" y="123"/>
                  </a:lnTo>
                  <a:lnTo>
                    <a:pt x="97" y="123"/>
                  </a:lnTo>
                  <a:lnTo>
                    <a:pt x="99" y="125"/>
                  </a:lnTo>
                  <a:lnTo>
                    <a:pt x="99" y="125"/>
                  </a:lnTo>
                  <a:lnTo>
                    <a:pt x="99" y="128"/>
                  </a:lnTo>
                  <a:lnTo>
                    <a:pt x="99" y="130"/>
                  </a:lnTo>
                  <a:lnTo>
                    <a:pt x="99" y="130"/>
                  </a:lnTo>
                  <a:lnTo>
                    <a:pt x="97" y="132"/>
                  </a:lnTo>
                  <a:lnTo>
                    <a:pt x="92" y="135"/>
                  </a:lnTo>
                  <a:lnTo>
                    <a:pt x="92" y="135"/>
                  </a:lnTo>
                  <a:lnTo>
                    <a:pt x="92" y="137"/>
                  </a:lnTo>
                  <a:lnTo>
                    <a:pt x="90" y="139"/>
                  </a:lnTo>
                  <a:lnTo>
                    <a:pt x="85" y="139"/>
                  </a:lnTo>
                  <a:lnTo>
                    <a:pt x="75" y="144"/>
                  </a:lnTo>
                  <a:lnTo>
                    <a:pt x="75" y="144"/>
                  </a:lnTo>
                  <a:lnTo>
                    <a:pt x="71" y="149"/>
                  </a:lnTo>
                  <a:lnTo>
                    <a:pt x="71" y="151"/>
                  </a:lnTo>
                  <a:lnTo>
                    <a:pt x="66" y="151"/>
                  </a:lnTo>
                  <a:lnTo>
                    <a:pt x="38" y="156"/>
                  </a:lnTo>
                  <a:lnTo>
                    <a:pt x="35" y="158"/>
                  </a:lnTo>
                  <a:lnTo>
                    <a:pt x="33" y="163"/>
                  </a:lnTo>
                  <a:lnTo>
                    <a:pt x="30" y="168"/>
                  </a:lnTo>
                  <a:lnTo>
                    <a:pt x="30" y="173"/>
                  </a:lnTo>
                  <a:lnTo>
                    <a:pt x="30" y="180"/>
                  </a:lnTo>
                  <a:lnTo>
                    <a:pt x="30" y="182"/>
                  </a:lnTo>
                  <a:lnTo>
                    <a:pt x="30" y="184"/>
                  </a:lnTo>
                  <a:lnTo>
                    <a:pt x="33" y="187"/>
                  </a:lnTo>
                  <a:lnTo>
                    <a:pt x="35" y="187"/>
                  </a:lnTo>
                  <a:lnTo>
                    <a:pt x="35" y="189"/>
                  </a:lnTo>
                  <a:lnTo>
                    <a:pt x="40" y="192"/>
                  </a:lnTo>
                  <a:lnTo>
                    <a:pt x="45" y="196"/>
                  </a:lnTo>
                  <a:lnTo>
                    <a:pt x="47" y="201"/>
                  </a:lnTo>
                  <a:lnTo>
                    <a:pt x="47" y="206"/>
                  </a:lnTo>
                  <a:lnTo>
                    <a:pt x="47" y="210"/>
                  </a:lnTo>
                  <a:lnTo>
                    <a:pt x="45" y="215"/>
                  </a:lnTo>
                  <a:lnTo>
                    <a:pt x="38" y="227"/>
                  </a:lnTo>
                  <a:lnTo>
                    <a:pt x="35" y="229"/>
                  </a:lnTo>
                  <a:lnTo>
                    <a:pt x="35" y="232"/>
                  </a:lnTo>
                  <a:lnTo>
                    <a:pt x="35" y="234"/>
                  </a:lnTo>
                  <a:lnTo>
                    <a:pt x="35" y="239"/>
                  </a:lnTo>
                  <a:lnTo>
                    <a:pt x="35" y="241"/>
                  </a:lnTo>
                  <a:lnTo>
                    <a:pt x="33" y="248"/>
                  </a:lnTo>
                  <a:lnTo>
                    <a:pt x="30" y="251"/>
                  </a:lnTo>
                  <a:lnTo>
                    <a:pt x="28" y="253"/>
                  </a:lnTo>
                  <a:lnTo>
                    <a:pt x="23" y="255"/>
                  </a:lnTo>
                  <a:lnTo>
                    <a:pt x="21" y="255"/>
                  </a:lnTo>
                  <a:lnTo>
                    <a:pt x="16" y="258"/>
                  </a:lnTo>
                  <a:lnTo>
                    <a:pt x="14" y="260"/>
                  </a:lnTo>
                  <a:lnTo>
                    <a:pt x="9" y="263"/>
                  </a:lnTo>
                  <a:lnTo>
                    <a:pt x="7" y="265"/>
                  </a:lnTo>
                  <a:lnTo>
                    <a:pt x="7" y="265"/>
                  </a:lnTo>
                  <a:lnTo>
                    <a:pt x="7" y="267"/>
                  </a:lnTo>
                  <a:lnTo>
                    <a:pt x="7" y="267"/>
                  </a:lnTo>
                  <a:lnTo>
                    <a:pt x="7" y="270"/>
                  </a:lnTo>
                  <a:lnTo>
                    <a:pt x="9" y="270"/>
                  </a:lnTo>
                  <a:lnTo>
                    <a:pt x="12" y="272"/>
                  </a:lnTo>
                  <a:lnTo>
                    <a:pt x="12" y="274"/>
                  </a:lnTo>
                  <a:lnTo>
                    <a:pt x="12" y="279"/>
                  </a:lnTo>
                  <a:lnTo>
                    <a:pt x="12" y="281"/>
                  </a:lnTo>
                  <a:lnTo>
                    <a:pt x="12" y="284"/>
                  </a:lnTo>
                  <a:lnTo>
                    <a:pt x="12" y="286"/>
                  </a:lnTo>
                  <a:lnTo>
                    <a:pt x="12" y="286"/>
                  </a:lnTo>
                  <a:lnTo>
                    <a:pt x="7" y="289"/>
                  </a:lnTo>
                  <a:lnTo>
                    <a:pt x="2" y="291"/>
                  </a:lnTo>
                  <a:lnTo>
                    <a:pt x="2" y="298"/>
                  </a:lnTo>
                  <a:lnTo>
                    <a:pt x="0" y="305"/>
                  </a:lnTo>
                  <a:lnTo>
                    <a:pt x="0" y="310"/>
                  </a:lnTo>
                  <a:lnTo>
                    <a:pt x="0" y="315"/>
                  </a:lnTo>
                  <a:lnTo>
                    <a:pt x="4" y="336"/>
                  </a:lnTo>
                  <a:lnTo>
                    <a:pt x="4" y="336"/>
                  </a:lnTo>
                  <a:lnTo>
                    <a:pt x="7" y="338"/>
                  </a:lnTo>
                  <a:lnTo>
                    <a:pt x="9" y="341"/>
                  </a:lnTo>
                  <a:lnTo>
                    <a:pt x="9" y="341"/>
                  </a:lnTo>
                  <a:lnTo>
                    <a:pt x="9" y="343"/>
                  </a:lnTo>
                  <a:lnTo>
                    <a:pt x="9" y="343"/>
                  </a:lnTo>
                  <a:lnTo>
                    <a:pt x="9" y="345"/>
                  </a:lnTo>
                  <a:lnTo>
                    <a:pt x="9" y="348"/>
                  </a:lnTo>
                  <a:lnTo>
                    <a:pt x="9" y="350"/>
                  </a:lnTo>
                  <a:lnTo>
                    <a:pt x="9" y="352"/>
                  </a:lnTo>
                  <a:lnTo>
                    <a:pt x="12" y="352"/>
                  </a:lnTo>
                  <a:lnTo>
                    <a:pt x="12" y="355"/>
                  </a:lnTo>
                  <a:lnTo>
                    <a:pt x="12" y="357"/>
                  </a:lnTo>
                  <a:lnTo>
                    <a:pt x="16" y="357"/>
                  </a:lnTo>
                  <a:lnTo>
                    <a:pt x="16" y="360"/>
                  </a:lnTo>
                  <a:lnTo>
                    <a:pt x="16" y="362"/>
                  </a:lnTo>
                  <a:lnTo>
                    <a:pt x="16" y="364"/>
                  </a:lnTo>
                  <a:lnTo>
                    <a:pt x="19" y="367"/>
                  </a:lnTo>
                  <a:lnTo>
                    <a:pt x="21" y="371"/>
                  </a:lnTo>
                  <a:lnTo>
                    <a:pt x="47" y="390"/>
                  </a:lnTo>
                  <a:lnTo>
                    <a:pt x="49" y="393"/>
                  </a:lnTo>
                  <a:lnTo>
                    <a:pt x="49" y="395"/>
                  </a:lnTo>
                  <a:lnTo>
                    <a:pt x="49" y="397"/>
                  </a:lnTo>
                  <a:lnTo>
                    <a:pt x="52" y="400"/>
                  </a:lnTo>
                  <a:lnTo>
                    <a:pt x="52" y="400"/>
                  </a:lnTo>
                  <a:lnTo>
                    <a:pt x="75" y="414"/>
                  </a:lnTo>
                  <a:lnTo>
                    <a:pt x="78" y="416"/>
                  </a:lnTo>
                  <a:lnTo>
                    <a:pt x="80" y="419"/>
                  </a:lnTo>
                  <a:lnTo>
                    <a:pt x="85" y="423"/>
                  </a:lnTo>
                  <a:lnTo>
                    <a:pt x="85" y="426"/>
                  </a:lnTo>
                  <a:lnTo>
                    <a:pt x="87" y="428"/>
                  </a:lnTo>
                  <a:lnTo>
                    <a:pt x="87" y="431"/>
                  </a:lnTo>
                  <a:lnTo>
                    <a:pt x="87" y="433"/>
                  </a:lnTo>
                  <a:lnTo>
                    <a:pt x="87" y="435"/>
                  </a:lnTo>
                  <a:lnTo>
                    <a:pt x="87" y="438"/>
                  </a:lnTo>
                  <a:lnTo>
                    <a:pt x="90" y="440"/>
                  </a:lnTo>
                  <a:lnTo>
                    <a:pt x="90" y="440"/>
                  </a:lnTo>
                  <a:lnTo>
                    <a:pt x="90" y="442"/>
                  </a:lnTo>
                  <a:lnTo>
                    <a:pt x="90" y="442"/>
                  </a:lnTo>
                  <a:lnTo>
                    <a:pt x="90" y="445"/>
                  </a:lnTo>
                  <a:lnTo>
                    <a:pt x="90" y="447"/>
                  </a:lnTo>
                  <a:lnTo>
                    <a:pt x="90" y="447"/>
                  </a:lnTo>
                  <a:lnTo>
                    <a:pt x="92" y="450"/>
                  </a:lnTo>
                  <a:lnTo>
                    <a:pt x="92" y="452"/>
                  </a:lnTo>
                  <a:lnTo>
                    <a:pt x="92" y="454"/>
                  </a:lnTo>
                  <a:lnTo>
                    <a:pt x="97" y="461"/>
                  </a:lnTo>
                  <a:lnTo>
                    <a:pt x="99" y="466"/>
                  </a:lnTo>
                  <a:lnTo>
                    <a:pt x="104" y="466"/>
                  </a:lnTo>
                  <a:lnTo>
                    <a:pt x="109" y="464"/>
                  </a:lnTo>
                  <a:lnTo>
                    <a:pt x="113" y="457"/>
                  </a:lnTo>
                  <a:lnTo>
                    <a:pt x="118" y="454"/>
                  </a:lnTo>
                  <a:lnTo>
                    <a:pt x="120" y="454"/>
                  </a:lnTo>
                  <a:lnTo>
                    <a:pt x="123" y="457"/>
                  </a:lnTo>
                  <a:lnTo>
                    <a:pt x="125" y="457"/>
                  </a:lnTo>
                  <a:lnTo>
                    <a:pt x="127" y="457"/>
                  </a:lnTo>
                  <a:lnTo>
                    <a:pt x="132" y="459"/>
                  </a:lnTo>
                  <a:lnTo>
                    <a:pt x="144" y="464"/>
                  </a:lnTo>
                  <a:lnTo>
                    <a:pt x="146" y="466"/>
                  </a:lnTo>
                  <a:lnTo>
                    <a:pt x="149" y="468"/>
                  </a:lnTo>
                  <a:lnTo>
                    <a:pt x="149" y="471"/>
                  </a:lnTo>
                  <a:lnTo>
                    <a:pt x="146" y="476"/>
                  </a:lnTo>
                  <a:lnTo>
                    <a:pt x="146" y="478"/>
                  </a:lnTo>
                  <a:lnTo>
                    <a:pt x="144" y="478"/>
                  </a:lnTo>
                  <a:lnTo>
                    <a:pt x="144" y="480"/>
                  </a:lnTo>
                  <a:lnTo>
                    <a:pt x="144" y="483"/>
                  </a:lnTo>
                  <a:lnTo>
                    <a:pt x="144" y="487"/>
                  </a:lnTo>
                  <a:lnTo>
                    <a:pt x="144" y="494"/>
                  </a:lnTo>
                  <a:lnTo>
                    <a:pt x="144" y="497"/>
                  </a:lnTo>
                  <a:lnTo>
                    <a:pt x="139" y="506"/>
                  </a:lnTo>
                  <a:lnTo>
                    <a:pt x="135" y="521"/>
                  </a:lnTo>
                  <a:lnTo>
                    <a:pt x="132" y="528"/>
                  </a:lnTo>
                  <a:lnTo>
                    <a:pt x="130" y="532"/>
                  </a:lnTo>
                  <a:lnTo>
                    <a:pt x="130" y="537"/>
                  </a:lnTo>
                  <a:lnTo>
                    <a:pt x="132" y="542"/>
                  </a:lnTo>
                  <a:lnTo>
                    <a:pt x="132" y="544"/>
                  </a:lnTo>
                  <a:lnTo>
                    <a:pt x="132" y="547"/>
                  </a:lnTo>
                  <a:lnTo>
                    <a:pt x="135" y="547"/>
                  </a:lnTo>
                  <a:lnTo>
                    <a:pt x="135" y="549"/>
                  </a:lnTo>
                  <a:lnTo>
                    <a:pt x="139" y="551"/>
                  </a:lnTo>
                  <a:lnTo>
                    <a:pt x="142" y="554"/>
                  </a:lnTo>
                  <a:lnTo>
                    <a:pt x="144" y="556"/>
                  </a:lnTo>
                  <a:lnTo>
                    <a:pt x="144" y="556"/>
                  </a:lnTo>
                  <a:lnTo>
                    <a:pt x="146" y="558"/>
                  </a:lnTo>
                  <a:lnTo>
                    <a:pt x="146" y="561"/>
                  </a:lnTo>
                  <a:lnTo>
                    <a:pt x="151" y="561"/>
                  </a:lnTo>
                  <a:lnTo>
                    <a:pt x="153" y="563"/>
                  </a:lnTo>
                  <a:lnTo>
                    <a:pt x="156" y="568"/>
                  </a:lnTo>
                  <a:lnTo>
                    <a:pt x="161" y="570"/>
                  </a:lnTo>
                  <a:lnTo>
                    <a:pt x="163" y="570"/>
                  </a:lnTo>
                  <a:lnTo>
                    <a:pt x="170" y="575"/>
                  </a:lnTo>
                  <a:lnTo>
                    <a:pt x="170" y="575"/>
                  </a:lnTo>
                  <a:lnTo>
                    <a:pt x="175" y="575"/>
                  </a:lnTo>
                  <a:lnTo>
                    <a:pt x="175" y="575"/>
                  </a:lnTo>
                  <a:lnTo>
                    <a:pt x="179" y="575"/>
                  </a:lnTo>
                  <a:lnTo>
                    <a:pt x="182" y="577"/>
                  </a:lnTo>
                  <a:lnTo>
                    <a:pt x="189" y="582"/>
                  </a:lnTo>
                  <a:lnTo>
                    <a:pt x="191" y="584"/>
                  </a:lnTo>
                  <a:lnTo>
                    <a:pt x="198" y="587"/>
                  </a:lnTo>
                  <a:lnTo>
                    <a:pt x="201" y="589"/>
                  </a:lnTo>
                  <a:lnTo>
                    <a:pt x="203" y="592"/>
                  </a:lnTo>
                  <a:lnTo>
                    <a:pt x="206" y="599"/>
                  </a:lnTo>
                  <a:lnTo>
                    <a:pt x="208" y="601"/>
                  </a:lnTo>
                  <a:lnTo>
                    <a:pt x="220" y="603"/>
                  </a:lnTo>
                  <a:lnTo>
                    <a:pt x="222" y="606"/>
                  </a:lnTo>
                  <a:lnTo>
                    <a:pt x="222" y="608"/>
                  </a:lnTo>
                  <a:lnTo>
                    <a:pt x="222" y="608"/>
                  </a:lnTo>
                  <a:lnTo>
                    <a:pt x="222" y="610"/>
                  </a:lnTo>
                  <a:lnTo>
                    <a:pt x="222" y="613"/>
                  </a:lnTo>
                  <a:lnTo>
                    <a:pt x="222" y="615"/>
                  </a:lnTo>
                  <a:lnTo>
                    <a:pt x="222" y="618"/>
                  </a:lnTo>
                  <a:lnTo>
                    <a:pt x="222" y="620"/>
                  </a:lnTo>
                  <a:lnTo>
                    <a:pt x="222" y="622"/>
                  </a:lnTo>
                  <a:lnTo>
                    <a:pt x="227" y="627"/>
                  </a:lnTo>
                  <a:lnTo>
                    <a:pt x="229" y="629"/>
                  </a:lnTo>
                  <a:lnTo>
                    <a:pt x="232" y="634"/>
                  </a:lnTo>
                  <a:lnTo>
                    <a:pt x="234" y="639"/>
                  </a:lnTo>
                  <a:lnTo>
                    <a:pt x="232" y="644"/>
                  </a:lnTo>
                  <a:lnTo>
                    <a:pt x="229" y="648"/>
                  </a:lnTo>
                  <a:lnTo>
                    <a:pt x="227" y="651"/>
                  </a:lnTo>
                  <a:lnTo>
                    <a:pt x="227" y="655"/>
                  </a:lnTo>
                  <a:lnTo>
                    <a:pt x="227" y="658"/>
                  </a:lnTo>
                  <a:lnTo>
                    <a:pt x="229" y="658"/>
                  </a:lnTo>
                  <a:lnTo>
                    <a:pt x="229" y="658"/>
                  </a:lnTo>
                  <a:lnTo>
                    <a:pt x="232" y="658"/>
                  </a:lnTo>
                  <a:lnTo>
                    <a:pt x="232" y="660"/>
                  </a:lnTo>
                  <a:lnTo>
                    <a:pt x="232" y="663"/>
                  </a:lnTo>
                  <a:lnTo>
                    <a:pt x="234" y="665"/>
                  </a:lnTo>
                  <a:lnTo>
                    <a:pt x="236" y="667"/>
                  </a:lnTo>
                  <a:lnTo>
                    <a:pt x="241" y="674"/>
                  </a:lnTo>
                  <a:lnTo>
                    <a:pt x="241" y="677"/>
                  </a:lnTo>
                  <a:lnTo>
                    <a:pt x="241" y="681"/>
                  </a:lnTo>
                  <a:lnTo>
                    <a:pt x="243" y="681"/>
                  </a:lnTo>
                  <a:lnTo>
                    <a:pt x="248" y="686"/>
                  </a:lnTo>
                  <a:lnTo>
                    <a:pt x="253" y="686"/>
                  </a:lnTo>
                  <a:lnTo>
                    <a:pt x="255" y="686"/>
                  </a:lnTo>
                  <a:lnTo>
                    <a:pt x="255" y="686"/>
                  </a:lnTo>
                  <a:lnTo>
                    <a:pt x="255" y="684"/>
                  </a:lnTo>
                  <a:lnTo>
                    <a:pt x="253" y="684"/>
                  </a:lnTo>
                  <a:lnTo>
                    <a:pt x="253" y="681"/>
                  </a:lnTo>
                  <a:lnTo>
                    <a:pt x="250" y="681"/>
                  </a:lnTo>
                  <a:lnTo>
                    <a:pt x="250" y="679"/>
                  </a:lnTo>
                  <a:lnTo>
                    <a:pt x="250" y="677"/>
                  </a:lnTo>
                  <a:lnTo>
                    <a:pt x="253" y="677"/>
                  </a:lnTo>
                  <a:lnTo>
                    <a:pt x="255" y="677"/>
                  </a:lnTo>
                  <a:lnTo>
                    <a:pt x="255" y="677"/>
                  </a:lnTo>
                  <a:lnTo>
                    <a:pt x="255" y="679"/>
                  </a:lnTo>
                  <a:lnTo>
                    <a:pt x="258" y="681"/>
                  </a:lnTo>
                  <a:lnTo>
                    <a:pt x="258" y="681"/>
                  </a:lnTo>
                  <a:lnTo>
                    <a:pt x="260" y="684"/>
                  </a:lnTo>
                  <a:lnTo>
                    <a:pt x="260" y="684"/>
                  </a:lnTo>
                  <a:lnTo>
                    <a:pt x="262" y="686"/>
                  </a:lnTo>
                  <a:lnTo>
                    <a:pt x="262" y="686"/>
                  </a:lnTo>
                  <a:lnTo>
                    <a:pt x="262" y="689"/>
                  </a:lnTo>
                  <a:lnTo>
                    <a:pt x="262" y="689"/>
                  </a:lnTo>
                  <a:lnTo>
                    <a:pt x="265" y="689"/>
                  </a:lnTo>
                  <a:lnTo>
                    <a:pt x="265" y="689"/>
                  </a:lnTo>
                  <a:lnTo>
                    <a:pt x="267" y="689"/>
                  </a:lnTo>
                  <a:lnTo>
                    <a:pt x="267" y="689"/>
                  </a:lnTo>
                  <a:lnTo>
                    <a:pt x="269" y="689"/>
                  </a:lnTo>
                  <a:lnTo>
                    <a:pt x="265" y="684"/>
                  </a:lnTo>
                  <a:lnTo>
                    <a:pt x="265" y="681"/>
                  </a:lnTo>
                  <a:lnTo>
                    <a:pt x="262" y="679"/>
                  </a:lnTo>
                  <a:lnTo>
                    <a:pt x="265" y="674"/>
                  </a:lnTo>
                  <a:lnTo>
                    <a:pt x="267" y="670"/>
                  </a:lnTo>
                  <a:lnTo>
                    <a:pt x="272" y="665"/>
                  </a:lnTo>
                  <a:lnTo>
                    <a:pt x="272" y="663"/>
                  </a:lnTo>
                  <a:lnTo>
                    <a:pt x="274" y="660"/>
                  </a:lnTo>
                  <a:lnTo>
                    <a:pt x="279" y="658"/>
                  </a:lnTo>
                  <a:lnTo>
                    <a:pt x="284" y="655"/>
                  </a:lnTo>
                  <a:lnTo>
                    <a:pt x="288" y="655"/>
                  </a:lnTo>
                  <a:lnTo>
                    <a:pt x="317" y="667"/>
                  </a:lnTo>
                  <a:lnTo>
                    <a:pt x="324" y="670"/>
                  </a:lnTo>
                  <a:lnTo>
                    <a:pt x="329" y="672"/>
                  </a:lnTo>
                  <a:lnTo>
                    <a:pt x="333" y="670"/>
                  </a:lnTo>
                  <a:lnTo>
                    <a:pt x="336" y="667"/>
                  </a:lnTo>
                  <a:lnTo>
                    <a:pt x="336" y="663"/>
                  </a:lnTo>
                  <a:lnTo>
                    <a:pt x="336" y="658"/>
                  </a:lnTo>
                  <a:lnTo>
                    <a:pt x="333" y="655"/>
                  </a:lnTo>
                  <a:lnTo>
                    <a:pt x="331" y="651"/>
                  </a:lnTo>
                  <a:lnTo>
                    <a:pt x="329" y="646"/>
                  </a:lnTo>
                  <a:lnTo>
                    <a:pt x="326" y="641"/>
                  </a:lnTo>
                  <a:lnTo>
                    <a:pt x="326" y="636"/>
                  </a:lnTo>
                  <a:lnTo>
                    <a:pt x="329" y="632"/>
                  </a:lnTo>
                  <a:lnTo>
                    <a:pt x="329" y="629"/>
                  </a:lnTo>
                  <a:lnTo>
                    <a:pt x="329" y="629"/>
                  </a:lnTo>
                  <a:lnTo>
                    <a:pt x="331" y="627"/>
                  </a:lnTo>
                  <a:lnTo>
                    <a:pt x="333" y="627"/>
                  </a:lnTo>
                  <a:lnTo>
                    <a:pt x="338" y="627"/>
                  </a:lnTo>
                  <a:lnTo>
                    <a:pt x="340" y="627"/>
                  </a:lnTo>
                  <a:lnTo>
                    <a:pt x="345" y="622"/>
                  </a:lnTo>
                  <a:lnTo>
                    <a:pt x="362" y="618"/>
                  </a:lnTo>
                  <a:lnTo>
                    <a:pt x="366" y="615"/>
                  </a:lnTo>
                  <a:lnTo>
                    <a:pt x="366" y="610"/>
                  </a:lnTo>
                  <a:lnTo>
                    <a:pt x="364" y="606"/>
                  </a:lnTo>
                  <a:lnTo>
                    <a:pt x="359" y="603"/>
                  </a:lnTo>
                  <a:lnTo>
                    <a:pt x="359" y="603"/>
                  </a:lnTo>
                  <a:lnTo>
                    <a:pt x="357" y="599"/>
                  </a:lnTo>
                  <a:lnTo>
                    <a:pt x="357" y="596"/>
                  </a:lnTo>
                  <a:lnTo>
                    <a:pt x="357" y="594"/>
                  </a:lnTo>
                  <a:lnTo>
                    <a:pt x="357" y="592"/>
                  </a:lnTo>
                  <a:lnTo>
                    <a:pt x="359" y="589"/>
                  </a:lnTo>
                  <a:lnTo>
                    <a:pt x="364" y="584"/>
                  </a:lnTo>
                  <a:lnTo>
                    <a:pt x="366" y="582"/>
                  </a:lnTo>
                  <a:lnTo>
                    <a:pt x="366" y="580"/>
                  </a:lnTo>
                  <a:lnTo>
                    <a:pt x="366" y="577"/>
                  </a:lnTo>
                  <a:lnTo>
                    <a:pt x="366" y="575"/>
                  </a:lnTo>
                  <a:lnTo>
                    <a:pt x="364" y="575"/>
                  </a:lnTo>
                  <a:lnTo>
                    <a:pt x="362" y="575"/>
                  </a:lnTo>
                  <a:lnTo>
                    <a:pt x="362" y="575"/>
                  </a:lnTo>
                  <a:lnTo>
                    <a:pt x="362" y="573"/>
                  </a:lnTo>
                  <a:lnTo>
                    <a:pt x="362" y="573"/>
                  </a:lnTo>
                  <a:lnTo>
                    <a:pt x="362" y="573"/>
                  </a:lnTo>
                  <a:lnTo>
                    <a:pt x="364" y="573"/>
                  </a:lnTo>
                  <a:lnTo>
                    <a:pt x="366" y="573"/>
                  </a:lnTo>
                  <a:lnTo>
                    <a:pt x="366" y="573"/>
                  </a:lnTo>
                  <a:lnTo>
                    <a:pt x="366" y="570"/>
                  </a:lnTo>
                  <a:lnTo>
                    <a:pt x="359" y="565"/>
                  </a:lnTo>
                  <a:lnTo>
                    <a:pt x="359" y="565"/>
                  </a:lnTo>
                  <a:lnTo>
                    <a:pt x="362" y="565"/>
                  </a:lnTo>
                  <a:lnTo>
                    <a:pt x="364" y="565"/>
                  </a:lnTo>
                  <a:lnTo>
                    <a:pt x="364" y="563"/>
                  </a:lnTo>
                  <a:lnTo>
                    <a:pt x="366" y="563"/>
                  </a:lnTo>
                  <a:lnTo>
                    <a:pt x="364" y="561"/>
                  </a:lnTo>
                  <a:lnTo>
                    <a:pt x="364" y="561"/>
                  </a:lnTo>
                  <a:lnTo>
                    <a:pt x="364" y="558"/>
                  </a:lnTo>
                  <a:lnTo>
                    <a:pt x="364" y="556"/>
                  </a:lnTo>
                  <a:lnTo>
                    <a:pt x="364" y="556"/>
                  </a:lnTo>
                  <a:lnTo>
                    <a:pt x="364" y="554"/>
                  </a:lnTo>
                  <a:lnTo>
                    <a:pt x="364" y="551"/>
                  </a:lnTo>
                  <a:lnTo>
                    <a:pt x="364" y="551"/>
                  </a:lnTo>
                  <a:lnTo>
                    <a:pt x="364" y="549"/>
                  </a:lnTo>
                  <a:lnTo>
                    <a:pt x="364" y="547"/>
                  </a:lnTo>
                  <a:lnTo>
                    <a:pt x="362" y="544"/>
                  </a:lnTo>
                  <a:lnTo>
                    <a:pt x="364" y="544"/>
                  </a:lnTo>
                  <a:lnTo>
                    <a:pt x="366" y="544"/>
                  </a:lnTo>
                  <a:lnTo>
                    <a:pt x="366" y="542"/>
                  </a:lnTo>
                  <a:lnTo>
                    <a:pt x="369" y="542"/>
                  </a:lnTo>
                  <a:lnTo>
                    <a:pt x="371" y="539"/>
                  </a:lnTo>
                  <a:lnTo>
                    <a:pt x="369" y="539"/>
                  </a:lnTo>
                  <a:lnTo>
                    <a:pt x="366" y="539"/>
                  </a:lnTo>
                  <a:lnTo>
                    <a:pt x="364" y="539"/>
                  </a:lnTo>
                  <a:lnTo>
                    <a:pt x="366" y="537"/>
                  </a:lnTo>
                  <a:lnTo>
                    <a:pt x="369" y="535"/>
                  </a:lnTo>
                  <a:lnTo>
                    <a:pt x="369" y="535"/>
                  </a:lnTo>
                  <a:lnTo>
                    <a:pt x="371" y="532"/>
                  </a:lnTo>
                  <a:lnTo>
                    <a:pt x="371" y="532"/>
                  </a:lnTo>
                  <a:lnTo>
                    <a:pt x="371" y="530"/>
                  </a:lnTo>
                  <a:lnTo>
                    <a:pt x="371" y="530"/>
                  </a:lnTo>
                  <a:lnTo>
                    <a:pt x="369" y="528"/>
                  </a:lnTo>
                  <a:lnTo>
                    <a:pt x="369" y="528"/>
                  </a:lnTo>
                  <a:lnTo>
                    <a:pt x="366" y="525"/>
                  </a:lnTo>
                  <a:lnTo>
                    <a:pt x="366" y="525"/>
                  </a:lnTo>
                  <a:lnTo>
                    <a:pt x="366" y="525"/>
                  </a:lnTo>
                  <a:lnTo>
                    <a:pt x="366" y="523"/>
                  </a:lnTo>
                  <a:lnTo>
                    <a:pt x="366" y="523"/>
                  </a:lnTo>
                  <a:lnTo>
                    <a:pt x="366" y="521"/>
                  </a:lnTo>
                  <a:lnTo>
                    <a:pt x="366" y="521"/>
                  </a:lnTo>
                  <a:lnTo>
                    <a:pt x="369" y="518"/>
                  </a:lnTo>
                  <a:lnTo>
                    <a:pt x="369" y="518"/>
                  </a:lnTo>
                  <a:lnTo>
                    <a:pt x="369" y="516"/>
                  </a:lnTo>
                  <a:lnTo>
                    <a:pt x="369" y="513"/>
                  </a:lnTo>
                  <a:lnTo>
                    <a:pt x="371" y="513"/>
                  </a:lnTo>
                  <a:lnTo>
                    <a:pt x="371" y="513"/>
                  </a:lnTo>
                  <a:lnTo>
                    <a:pt x="373" y="516"/>
                  </a:lnTo>
                  <a:lnTo>
                    <a:pt x="373" y="516"/>
                  </a:lnTo>
                  <a:lnTo>
                    <a:pt x="373" y="513"/>
                  </a:lnTo>
                  <a:lnTo>
                    <a:pt x="373" y="511"/>
                  </a:lnTo>
                  <a:lnTo>
                    <a:pt x="376" y="511"/>
                  </a:lnTo>
                  <a:lnTo>
                    <a:pt x="376" y="511"/>
                  </a:lnTo>
                  <a:lnTo>
                    <a:pt x="376" y="511"/>
                  </a:lnTo>
                  <a:lnTo>
                    <a:pt x="376" y="511"/>
                  </a:lnTo>
                  <a:lnTo>
                    <a:pt x="378" y="513"/>
                  </a:lnTo>
                  <a:lnTo>
                    <a:pt x="378" y="513"/>
                  </a:lnTo>
                  <a:lnTo>
                    <a:pt x="378" y="513"/>
                  </a:lnTo>
                  <a:lnTo>
                    <a:pt x="378" y="511"/>
                  </a:lnTo>
                  <a:lnTo>
                    <a:pt x="378" y="511"/>
                  </a:lnTo>
                  <a:lnTo>
                    <a:pt x="378" y="509"/>
                  </a:lnTo>
                  <a:lnTo>
                    <a:pt x="381" y="506"/>
                  </a:lnTo>
                  <a:lnTo>
                    <a:pt x="381" y="504"/>
                  </a:lnTo>
                  <a:lnTo>
                    <a:pt x="381" y="504"/>
                  </a:lnTo>
                  <a:lnTo>
                    <a:pt x="381" y="502"/>
                  </a:lnTo>
                  <a:lnTo>
                    <a:pt x="383" y="502"/>
                  </a:lnTo>
                  <a:lnTo>
                    <a:pt x="383" y="502"/>
                  </a:lnTo>
                  <a:lnTo>
                    <a:pt x="385" y="499"/>
                  </a:lnTo>
                  <a:lnTo>
                    <a:pt x="388" y="497"/>
                  </a:lnTo>
                  <a:lnTo>
                    <a:pt x="388" y="494"/>
                  </a:lnTo>
                  <a:lnTo>
                    <a:pt x="385" y="492"/>
                  </a:lnTo>
                  <a:lnTo>
                    <a:pt x="385" y="492"/>
                  </a:lnTo>
                  <a:lnTo>
                    <a:pt x="388" y="490"/>
                  </a:lnTo>
                  <a:lnTo>
                    <a:pt x="390" y="487"/>
                  </a:lnTo>
                  <a:lnTo>
                    <a:pt x="392" y="487"/>
                  </a:lnTo>
                  <a:lnTo>
                    <a:pt x="392" y="485"/>
                  </a:lnTo>
                  <a:lnTo>
                    <a:pt x="392" y="485"/>
                  </a:lnTo>
                  <a:lnTo>
                    <a:pt x="395" y="485"/>
                  </a:lnTo>
                  <a:lnTo>
                    <a:pt x="395" y="485"/>
                  </a:lnTo>
                  <a:lnTo>
                    <a:pt x="395" y="485"/>
                  </a:lnTo>
                  <a:lnTo>
                    <a:pt x="395" y="485"/>
                  </a:lnTo>
                  <a:lnTo>
                    <a:pt x="395" y="483"/>
                  </a:lnTo>
                  <a:lnTo>
                    <a:pt x="392" y="480"/>
                  </a:lnTo>
                  <a:lnTo>
                    <a:pt x="392" y="478"/>
                  </a:lnTo>
                  <a:lnTo>
                    <a:pt x="392" y="476"/>
                  </a:lnTo>
                  <a:lnTo>
                    <a:pt x="395" y="476"/>
                  </a:lnTo>
                  <a:lnTo>
                    <a:pt x="395" y="473"/>
                  </a:lnTo>
                  <a:lnTo>
                    <a:pt x="397" y="473"/>
                  </a:lnTo>
                  <a:lnTo>
                    <a:pt x="395" y="473"/>
                  </a:lnTo>
                  <a:lnTo>
                    <a:pt x="397" y="473"/>
                  </a:lnTo>
                  <a:lnTo>
                    <a:pt x="397" y="473"/>
                  </a:lnTo>
                  <a:lnTo>
                    <a:pt x="397" y="471"/>
                  </a:lnTo>
                  <a:lnTo>
                    <a:pt x="397" y="471"/>
                  </a:lnTo>
                  <a:lnTo>
                    <a:pt x="397" y="468"/>
                  </a:lnTo>
                  <a:lnTo>
                    <a:pt x="397" y="466"/>
                  </a:lnTo>
                  <a:lnTo>
                    <a:pt x="397" y="464"/>
                  </a:lnTo>
                  <a:lnTo>
                    <a:pt x="399" y="464"/>
                  </a:lnTo>
                  <a:lnTo>
                    <a:pt x="399" y="461"/>
                  </a:lnTo>
                  <a:lnTo>
                    <a:pt x="402" y="461"/>
                  </a:lnTo>
                  <a:lnTo>
                    <a:pt x="402" y="461"/>
                  </a:lnTo>
                  <a:lnTo>
                    <a:pt x="404" y="461"/>
                  </a:lnTo>
                  <a:lnTo>
                    <a:pt x="404" y="452"/>
                  </a:lnTo>
                  <a:lnTo>
                    <a:pt x="404" y="447"/>
                  </a:lnTo>
                  <a:lnTo>
                    <a:pt x="402" y="442"/>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 name="Freeform 42">
              <a:extLst>
                <a:ext uri="{FF2B5EF4-FFF2-40B4-BE49-F238E27FC236}">
                  <a16:creationId xmlns:a16="http://schemas.microsoft.com/office/drawing/2014/main" id="{EB509CFF-799E-455F-AC5E-A99CFC98AC11}"/>
                </a:ext>
              </a:extLst>
            </p:cNvPr>
            <p:cNvSpPr>
              <a:spLocks/>
            </p:cNvSpPr>
            <p:nvPr/>
          </p:nvSpPr>
          <p:spPr bwMode="auto">
            <a:xfrm>
              <a:off x="6174185" y="1031459"/>
              <a:ext cx="703660" cy="1076325"/>
            </a:xfrm>
            <a:custGeom>
              <a:avLst/>
              <a:gdLst>
                <a:gd name="T0" fmla="*/ 563 w 591"/>
                <a:gd name="T1" fmla="*/ 885 h 904"/>
                <a:gd name="T2" fmla="*/ 298 w 591"/>
                <a:gd name="T3" fmla="*/ 873 h 904"/>
                <a:gd name="T4" fmla="*/ 19 w 591"/>
                <a:gd name="T5" fmla="*/ 835 h 904"/>
                <a:gd name="T6" fmla="*/ 30 w 591"/>
                <a:gd name="T7" fmla="*/ 643 h 904"/>
                <a:gd name="T8" fmla="*/ 45 w 591"/>
                <a:gd name="T9" fmla="*/ 591 h 904"/>
                <a:gd name="T10" fmla="*/ 52 w 591"/>
                <a:gd name="T11" fmla="*/ 570 h 904"/>
                <a:gd name="T12" fmla="*/ 37 w 591"/>
                <a:gd name="T13" fmla="*/ 556 h 904"/>
                <a:gd name="T14" fmla="*/ 28 w 591"/>
                <a:gd name="T15" fmla="*/ 537 h 904"/>
                <a:gd name="T16" fmla="*/ 47 w 591"/>
                <a:gd name="T17" fmla="*/ 509 h 904"/>
                <a:gd name="T18" fmla="*/ 73 w 591"/>
                <a:gd name="T19" fmla="*/ 471 h 904"/>
                <a:gd name="T20" fmla="*/ 113 w 591"/>
                <a:gd name="T21" fmla="*/ 414 h 904"/>
                <a:gd name="T22" fmla="*/ 94 w 591"/>
                <a:gd name="T23" fmla="*/ 374 h 904"/>
                <a:gd name="T24" fmla="*/ 82 w 591"/>
                <a:gd name="T25" fmla="*/ 314 h 904"/>
                <a:gd name="T26" fmla="*/ 113 w 591"/>
                <a:gd name="T27" fmla="*/ 92 h 904"/>
                <a:gd name="T28" fmla="*/ 203 w 591"/>
                <a:gd name="T29" fmla="*/ 80 h 904"/>
                <a:gd name="T30" fmla="*/ 208 w 591"/>
                <a:gd name="T31" fmla="*/ 146 h 904"/>
                <a:gd name="T32" fmla="*/ 220 w 591"/>
                <a:gd name="T33" fmla="*/ 165 h 904"/>
                <a:gd name="T34" fmla="*/ 215 w 591"/>
                <a:gd name="T35" fmla="*/ 184 h 904"/>
                <a:gd name="T36" fmla="*/ 220 w 591"/>
                <a:gd name="T37" fmla="*/ 196 h 904"/>
                <a:gd name="T38" fmla="*/ 231 w 591"/>
                <a:gd name="T39" fmla="*/ 215 h 904"/>
                <a:gd name="T40" fmla="*/ 250 w 591"/>
                <a:gd name="T41" fmla="*/ 234 h 904"/>
                <a:gd name="T42" fmla="*/ 267 w 591"/>
                <a:gd name="T43" fmla="*/ 260 h 904"/>
                <a:gd name="T44" fmla="*/ 276 w 591"/>
                <a:gd name="T45" fmla="*/ 277 h 904"/>
                <a:gd name="T46" fmla="*/ 288 w 591"/>
                <a:gd name="T47" fmla="*/ 293 h 904"/>
                <a:gd name="T48" fmla="*/ 300 w 591"/>
                <a:gd name="T49" fmla="*/ 296 h 904"/>
                <a:gd name="T50" fmla="*/ 309 w 591"/>
                <a:gd name="T51" fmla="*/ 305 h 904"/>
                <a:gd name="T52" fmla="*/ 326 w 591"/>
                <a:gd name="T53" fmla="*/ 307 h 904"/>
                <a:gd name="T54" fmla="*/ 321 w 591"/>
                <a:gd name="T55" fmla="*/ 322 h 904"/>
                <a:gd name="T56" fmla="*/ 319 w 591"/>
                <a:gd name="T57" fmla="*/ 329 h 904"/>
                <a:gd name="T58" fmla="*/ 309 w 591"/>
                <a:gd name="T59" fmla="*/ 348 h 904"/>
                <a:gd name="T60" fmla="*/ 309 w 591"/>
                <a:gd name="T61" fmla="*/ 362 h 904"/>
                <a:gd name="T62" fmla="*/ 305 w 591"/>
                <a:gd name="T63" fmla="*/ 371 h 904"/>
                <a:gd name="T64" fmla="*/ 307 w 591"/>
                <a:gd name="T65" fmla="*/ 385 h 904"/>
                <a:gd name="T66" fmla="*/ 305 w 591"/>
                <a:gd name="T67" fmla="*/ 402 h 904"/>
                <a:gd name="T68" fmla="*/ 293 w 591"/>
                <a:gd name="T69" fmla="*/ 409 h 904"/>
                <a:gd name="T70" fmla="*/ 295 w 591"/>
                <a:gd name="T71" fmla="*/ 423 h 904"/>
                <a:gd name="T72" fmla="*/ 291 w 591"/>
                <a:gd name="T73" fmla="*/ 435 h 904"/>
                <a:gd name="T74" fmla="*/ 309 w 591"/>
                <a:gd name="T75" fmla="*/ 447 h 904"/>
                <a:gd name="T76" fmla="*/ 321 w 591"/>
                <a:gd name="T77" fmla="*/ 442 h 904"/>
                <a:gd name="T78" fmla="*/ 335 w 591"/>
                <a:gd name="T79" fmla="*/ 433 h 904"/>
                <a:gd name="T80" fmla="*/ 340 w 591"/>
                <a:gd name="T81" fmla="*/ 426 h 904"/>
                <a:gd name="T82" fmla="*/ 357 w 591"/>
                <a:gd name="T83" fmla="*/ 442 h 904"/>
                <a:gd name="T84" fmla="*/ 359 w 591"/>
                <a:gd name="T85" fmla="*/ 456 h 904"/>
                <a:gd name="T86" fmla="*/ 359 w 591"/>
                <a:gd name="T87" fmla="*/ 475 h 904"/>
                <a:gd name="T88" fmla="*/ 369 w 591"/>
                <a:gd name="T89" fmla="*/ 492 h 904"/>
                <a:gd name="T90" fmla="*/ 376 w 591"/>
                <a:gd name="T91" fmla="*/ 504 h 904"/>
                <a:gd name="T92" fmla="*/ 376 w 591"/>
                <a:gd name="T93" fmla="*/ 523 h 904"/>
                <a:gd name="T94" fmla="*/ 388 w 591"/>
                <a:gd name="T95" fmla="*/ 542 h 904"/>
                <a:gd name="T96" fmla="*/ 406 w 591"/>
                <a:gd name="T97" fmla="*/ 551 h 904"/>
                <a:gd name="T98" fmla="*/ 411 w 591"/>
                <a:gd name="T99" fmla="*/ 563 h 904"/>
                <a:gd name="T100" fmla="*/ 414 w 591"/>
                <a:gd name="T101" fmla="*/ 575 h 904"/>
                <a:gd name="T102" fmla="*/ 418 w 591"/>
                <a:gd name="T103" fmla="*/ 589 h 904"/>
                <a:gd name="T104" fmla="*/ 428 w 591"/>
                <a:gd name="T105" fmla="*/ 589 h 904"/>
                <a:gd name="T106" fmla="*/ 461 w 591"/>
                <a:gd name="T107" fmla="*/ 589 h 904"/>
                <a:gd name="T108" fmla="*/ 475 w 591"/>
                <a:gd name="T109" fmla="*/ 582 h 904"/>
                <a:gd name="T110" fmla="*/ 496 w 591"/>
                <a:gd name="T111" fmla="*/ 584 h 904"/>
                <a:gd name="T112" fmla="*/ 520 w 591"/>
                <a:gd name="T113" fmla="*/ 589 h 904"/>
                <a:gd name="T114" fmla="*/ 551 w 591"/>
                <a:gd name="T115" fmla="*/ 589 h 904"/>
                <a:gd name="T116" fmla="*/ 551 w 591"/>
                <a:gd name="T117" fmla="*/ 582 h 904"/>
                <a:gd name="T118" fmla="*/ 555 w 591"/>
                <a:gd name="T119" fmla="*/ 572 h 904"/>
                <a:gd name="T120" fmla="*/ 570 w 591"/>
                <a:gd name="T121" fmla="*/ 572 h 904"/>
                <a:gd name="T122" fmla="*/ 579 w 591"/>
                <a:gd name="T123" fmla="*/ 589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1" h="904">
                  <a:moveTo>
                    <a:pt x="591" y="601"/>
                  </a:moveTo>
                  <a:lnTo>
                    <a:pt x="589" y="620"/>
                  </a:lnTo>
                  <a:lnTo>
                    <a:pt x="586" y="639"/>
                  </a:lnTo>
                  <a:lnTo>
                    <a:pt x="584" y="655"/>
                  </a:lnTo>
                  <a:lnTo>
                    <a:pt x="584" y="674"/>
                  </a:lnTo>
                  <a:lnTo>
                    <a:pt x="581" y="693"/>
                  </a:lnTo>
                  <a:lnTo>
                    <a:pt x="579" y="712"/>
                  </a:lnTo>
                  <a:lnTo>
                    <a:pt x="577" y="731"/>
                  </a:lnTo>
                  <a:lnTo>
                    <a:pt x="574" y="750"/>
                  </a:lnTo>
                  <a:lnTo>
                    <a:pt x="574" y="769"/>
                  </a:lnTo>
                  <a:lnTo>
                    <a:pt x="572" y="788"/>
                  </a:lnTo>
                  <a:lnTo>
                    <a:pt x="570" y="807"/>
                  </a:lnTo>
                  <a:lnTo>
                    <a:pt x="567" y="826"/>
                  </a:lnTo>
                  <a:lnTo>
                    <a:pt x="567" y="845"/>
                  </a:lnTo>
                  <a:lnTo>
                    <a:pt x="565" y="866"/>
                  </a:lnTo>
                  <a:lnTo>
                    <a:pt x="563" y="885"/>
                  </a:lnTo>
                  <a:lnTo>
                    <a:pt x="560" y="904"/>
                  </a:lnTo>
                  <a:lnTo>
                    <a:pt x="544" y="901"/>
                  </a:lnTo>
                  <a:lnTo>
                    <a:pt x="525" y="899"/>
                  </a:lnTo>
                  <a:lnTo>
                    <a:pt x="508" y="897"/>
                  </a:lnTo>
                  <a:lnTo>
                    <a:pt x="489" y="897"/>
                  </a:lnTo>
                  <a:lnTo>
                    <a:pt x="473" y="894"/>
                  </a:lnTo>
                  <a:lnTo>
                    <a:pt x="454" y="892"/>
                  </a:lnTo>
                  <a:lnTo>
                    <a:pt x="437" y="890"/>
                  </a:lnTo>
                  <a:lnTo>
                    <a:pt x="421" y="887"/>
                  </a:lnTo>
                  <a:lnTo>
                    <a:pt x="402" y="885"/>
                  </a:lnTo>
                  <a:lnTo>
                    <a:pt x="385" y="885"/>
                  </a:lnTo>
                  <a:lnTo>
                    <a:pt x="366" y="883"/>
                  </a:lnTo>
                  <a:lnTo>
                    <a:pt x="350" y="880"/>
                  </a:lnTo>
                  <a:lnTo>
                    <a:pt x="331" y="878"/>
                  </a:lnTo>
                  <a:lnTo>
                    <a:pt x="314" y="875"/>
                  </a:lnTo>
                  <a:lnTo>
                    <a:pt x="298" y="873"/>
                  </a:lnTo>
                  <a:lnTo>
                    <a:pt x="279" y="871"/>
                  </a:lnTo>
                  <a:lnTo>
                    <a:pt x="262" y="868"/>
                  </a:lnTo>
                  <a:lnTo>
                    <a:pt x="243" y="866"/>
                  </a:lnTo>
                  <a:lnTo>
                    <a:pt x="227" y="864"/>
                  </a:lnTo>
                  <a:lnTo>
                    <a:pt x="210" y="861"/>
                  </a:lnTo>
                  <a:lnTo>
                    <a:pt x="191" y="859"/>
                  </a:lnTo>
                  <a:lnTo>
                    <a:pt x="175" y="856"/>
                  </a:lnTo>
                  <a:lnTo>
                    <a:pt x="158" y="854"/>
                  </a:lnTo>
                  <a:lnTo>
                    <a:pt x="139" y="852"/>
                  </a:lnTo>
                  <a:lnTo>
                    <a:pt x="123" y="849"/>
                  </a:lnTo>
                  <a:lnTo>
                    <a:pt x="106" y="847"/>
                  </a:lnTo>
                  <a:lnTo>
                    <a:pt x="87" y="845"/>
                  </a:lnTo>
                  <a:lnTo>
                    <a:pt x="71" y="842"/>
                  </a:lnTo>
                  <a:lnTo>
                    <a:pt x="54" y="840"/>
                  </a:lnTo>
                  <a:lnTo>
                    <a:pt x="35" y="838"/>
                  </a:lnTo>
                  <a:lnTo>
                    <a:pt x="19" y="835"/>
                  </a:lnTo>
                  <a:lnTo>
                    <a:pt x="0" y="830"/>
                  </a:lnTo>
                  <a:lnTo>
                    <a:pt x="2" y="819"/>
                  </a:lnTo>
                  <a:lnTo>
                    <a:pt x="4" y="807"/>
                  </a:lnTo>
                  <a:lnTo>
                    <a:pt x="7" y="795"/>
                  </a:lnTo>
                  <a:lnTo>
                    <a:pt x="9" y="781"/>
                  </a:lnTo>
                  <a:lnTo>
                    <a:pt x="11" y="769"/>
                  </a:lnTo>
                  <a:lnTo>
                    <a:pt x="11" y="757"/>
                  </a:lnTo>
                  <a:lnTo>
                    <a:pt x="14" y="745"/>
                  </a:lnTo>
                  <a:lnTo>
                    <a:pt x="16" y="731"/>
                  </a:lnTo>
                  <a:lnTo>
                    <a:pt x="19" y="719"/>
                  </a:lnTo>
                  <a:lnTo>
                    <a:pt x="21" y="707"/>
                  </a:lnTo>
                  <a:lnTo>
                    <a:pt x="21" y="696"/>
                  </a:lnTo>
                  <a:lnTo>
                    <a:pt x="23" y="681"/>
                  </a:lnTo>
                  <a:lnTo>
                    <a:pt x="26" y="670"/>
                  </a:lnTo>
                  <a:lnTo>
                    <a:pt x="28" y="658"/>
                  </a:lnTo>
                  <a:lnTo>
                    <a:pt x="30" y="643"/>
                  </a:lnTo>
                  <a:lnTo>
                    <a:pt x="30" y="632"/>
                  </a:lnTo>
                  <a:lnTo>
                    <a:pt x="33" y="627"/>
                  </a:lnTo>
                  <a:lnTo>
                    <a:pt x="33" y="615"/>
                  </a:lnTo>
                  <a:lnTo>
                    <a:pt x="33" y="615"/>
                  </a:lnTo>
                  <a:lnTo>
                    <a:pt x="33" y="615"/>
                  </a:lnTo>
                  <a:lnTo>
                    <a:pt x="33" y="613"/>
                  </a:lnTo>
                  <a:lnTo>
                    <a:pt x="33" y="610"/>
                  </a:lnTo>
                  <a:lnTo>
                    <a:pt x="35" y="608"/>
                  </a:lnTo>
                  <a:lnTo>
                    <a:pt x="37" y="608"/>
                  </a:lnTo>
                  <a:lnTo>
                    <a:pt x="40" y="606"/>
                  </a:lnTo>
                  <a:lnTo>
                    <a:pt x="40" y="603"/>
                  </a:lnTo>
                  <a:lnTo>
                    <a:pt x="42" y="601"/>
                  </a:lnTo>
                  <a:lnTo>
                    <a:pt x="42" y="596"/>
                  </a:lnTo>
                  <a:lnTo>
                    <a:pt x="45" y="591"/>
                  </a:lnTo>
                  <a:lnTo>
                    <a:pt x="45" y="591"/>
                  </a:lnTo>
                  <a:lnTo>
                    <a:pt x="45" y="591"/>
                  </a:lnTo>
                  <a:lnTo>
                    <a:pt x="47" y="589"/>
                  </a:lnTo>
                  <a:lnTo>
                    <a:pt x="47" y="589"/>
                  </a:lnTo>
                  <a:lnTo>
                    <a:pt x="47" y="584"/>
                  </a:lnTo>
                  <a:lnTo>
                    <a:pt x="45" y="582"/>
                  </a:lnTo>
                  <a:lnTo>
                    <a:pt x="45" y="580"/>
                  </a:lnTo>
                  <a:lnTo>
                    <a:pt x="45" y="577"/>
                  </a:lnTo>
                  <a:lnTo>
                    <a:pt x="47" y="577"/>
                  </a:lnTo>
                  <a:lnTo>
                    <a:pt x="47" y="577"/>
                  </a:lnTo>
                  <a:lnTo>
                    <a:pt x="49" y="577"/>
                  </a:lnTo>
                  <a:lnTo>
                    <a:pt x="49" y="577"/>
                  </a:lnTo>
                  <a:lnTo>
                    <a:pt x="49" y="575"/>
                  </a:lnTo>
                  <a:lnTo>
                    <a:pt x="52" y="575"/>
                  </a:lnTo>
                  <a:lnTo>
                    <a:pt x="52" y="572"/>
                  </a:lnTo>
                  <a:lnTo>
                    <a:pt x="52" y="572"/>
                  </a:lnTo>
                  <a:lnTo>
                    <a:pt x="52" y="572"/>
                  </a:lnTo>
                  <a:lnTo>
                    <a:pt x="52" y="570"/>
                  </a:lnTo>
                  <a:lnTo>
                    <a:pt x="52" y="570"/>
                  </a:lnTo>
                  <a:lnTo>
                    <a:pt x="52" y="568"/>
                  </a:lnTo>
                  <a:lnTo>
                    <a:pt x="49" y="565"/>
                  </a:lnTo>
                  <a:lnTo>
                    <a:pt x="47" y="565"/>
                  </a:lnTo>
                  <a:lnTo>
                    <a:pt x="47" y="565"/>
                  </a:lnTo>
                  <a:lnTo>
                    <a:pt x="47" y="563"/>
                  </a:lnTo>
                  <a:lnTo>
                    <a:pt x="47" y="561"/>
                  </a:lnTo>
                  <a:lnTo>
                    <a:pt x="47" y="561"/>
                  </a:lnTo>
                  <a:lnTo>
                    <a:pt x="47" y="558"/>
                  </a:lnTo>
                  <a:lnTo>
                    <a:pt x="47" y="558"/>
                  </a:lnTo>
                  <a:lnTo>
                    <a:pt x="45" y="558"/>
                  </a:lnTo>
                  <a:lnTo>
                    <a:pt x="42" y="558"/>
                  </a:lnTo>
                  <a:lnTo>
                    <a:pt x="40" y="558"/>
                  </a:lnTo>
                  <a:lnTo>
                    <a:pt x="37" y="558"/>
                  </a:lnTo>
                  <a:lnTo>
                    <a:pt x="37" y="556"/>
                  </a:lnTo>
                  <a:lnTo>
                    <a:pt x="37" y="556"/>
                  </a:lnTo>
                  <a:lnTo>
                    <a:pt x="37" y="554"/>
                  </a:lnTo>
                  <a:lnTo>
                    <a:pt x="35" y="554"/>
                  </a:lnTo>
                  <a:lnTo>
                    <a:pt x="35" y="554"/>
                  </a:lnTo>
                  <a:lnTo>
                    <a:pt x="33" y="556"/>
                  </a:lnTo>
                  <a:lnTo>
                    <a:pt x="33" y="556"/>
                  </a:lnTo>
                  <a:lnTo>
                    <a:pt x="33" y="556"/>
                  </a:lnTo>
                  <a:lnTo>
                    <a:pt x="28" y="554"/>
                  </a:lnTo>
                  <a:lnTo>
                    <a:pt x="28" y="551"/>
                  </a:lnTo>
                  <a:lnTo>
                    <a:pt x="28" y="549"/>
                  </a:lnTo>
                  <a:lnTo>
                    <a:pt x="28" y="549"/>
                  </a:lnTo>
                  <a:lnTo>
                    <a:pt x="28" y="546"/>
                  </a:lnTo>
                  <a:lnTo>
                    <a:pt x="28" y="546"/>
                  </a:lnTo>
                  <a:lnTo>
                    <a:pt x="28" y="544"/>
                  </a:lnTo>
                  <a:lnTo>
                    <a:pt x="28" y="542"/>
                  </a:lnTo>
                  <a:lnTo>
                    <a:pt x="28" y="539"/>
                  </a:lnTo>
                  <a:lnTo>
                    <a:pt x="28" y="537"/>
                  </a:lnTo>
                  <a:lnTo>
                    <a:pt x="30" y="535"/>
                  </a:lnTo>
                  <a:lnTo>
                    <a:pt x="30" y="532"/>
                  </a:lnTo>
                  <a:lnTo>
                    <a:pt x="30" y="530"/>
                  </a:lnTo>
                  <a:lnTo>
                    <a:pt x="30" y="530"/>
                  </a:lnTo>
                  <a:lnTo>
                    <a:pt x="33" y="528"/>
                  </a:lnTo>
                  <a:lnTo>
                    <a:pt x="33" y="528"/>
                  </a:lnTo>
                  <a:lnTo>
                    <a:pt x="33" y="528"/>
                  </a:lnTo>
                  <a:lnTo>
                    <a:pt x="33" y="525"/>
                  </a:lnTo>
                  <a:lnTo>
                    <a:pt x="35" y="525"/>
                  </a:lnTo>
                  <a:lnTo>
                    <a:pt x="35" y="525"/>
                  </a:lnTo>
                  <a:lnTo>
                    <a:pt x="37" y="525"/>
                  </a:lnTo>
                  <a:lnTo>
                    <a:pt x="40" y="523"/>
                  </a:lnTo>
                  <a:lnTo>
                    <a:pt x="40" y="520"/>
                  </a:lnTo>
                  <a:lnTo>
                    <a:pt x="42" y="516"/>
                  </a:lnTo>
                  <a:lnTo>
                    <a:pt x="42" y="513"/>
                  </a:lnTo>
                  <a:lnTo>
                    <a:pt x="47" y="509"/>
                  </a:lnTo>
                  <a:lnTo>
                    <a:pt x="49" y="504"/>
                  </a:lnTo>
                  <a:lnTo>
                    <a:pt x="52" y="501"/>
                  </a:lnTo>
                  <a:lnTo>
                    <a:pt x="52" y="501"/>
                  </a:lnTo>
                  <a:lnTo>
                    <a:pt x="59" y="499"/>
                  </a:lnTo>
                  <a:lnTo>
                    <a:pt x="61" y="497"/>
                  </a:lnTo>
                  <a:lnTo>
                    <a:pt x="61" y="494"/>
                  </a:lnTo>
                  <a:lnTo>
                    <a:pt x="68" y="490"/>
                  </a:lnTo>
                  <a:lnTo>
                    <a:pt x="71" y="485"/>
                  </a:lnTo>
                  <a:lnTo>
                    <a:pt x="71" y="483"/>
                  </a:lnTo>
                  <a:lnTo>
                    <a:pt x="73" y="478"/>
                  </a:lnTo>
                  <a:lnTo>
                    <a:pt x="73" y="475"/>
                  </a:lnTo>
                  <a:lnTo>
                    <a:pt x="73" y="475"/>
                  </a:lnTo>
                  <a:lnTo>
                    <a:pt x="73" y="473"/>
                  </a:lnTo>
                  <a:lnTo>
                    <a:pt x="73" y="473"/>
                  </a:lnTo>
                  <a:lnTo>
                    <a:pt x="73" y="471"/>
                  </a:lnTo>
                  <a:lnTo>
                    <a:pt x="73" y="471"/>
                  </a:lnTo>
                  <a:lnTo>
                    <a:pt x="75" y="468"/>
                  </a:lnTo>
                  <a:lnTo>
                    <a:pt x="87" y="456"/>
                  </a:lnTo>
                  <a:lnTo>
                    <a:pt x="89" y="452"/>
                  </a:lnTo>
                  <a:lnTo>
                    <a:pt x="92" y="445"/>
                  </a:lnTo>
                  <a:lnTo>
                    <a:pt x="94" y="442"/>
                  </a:lnTo>
                  <a:lnTo>
                    <a:pt x="94" y="442"/>
                  </a:lnTo>
                  <a:lnTo>
                    <a:pt x="94" y="438"/>
                  </a:lnTo>
                  <a:lnTo>
                    <a:pt x="97" y="435"/>
                  </a:lnTo>
                  <a:lnTo>
                    <a:pt x="97" y="433"/>
                  </a:lnTo>
                  <a:lnTo>
                    <a:pt x="101" y="428"/>
                  </a:lnTo>
                  <a:lnTo>
                    <a:pt x="104" y="426"/>
                  </a:lnTo>
                  <a:lnTo>
                    <a:pt x="108" y="421"/>
                  </a:lnTo>
                  <a:lnTo>
                    <a:pt x="108" y="419"/>
                  </a:lnTo>
                  <a:lnTo>
                    <a:pt x="108" y="416"/>
                  </a:lnTo>
                  <a:lnTo>
                    <a:pt x="111" y="414"/>
                  </a:lnTo>
                  <a:lnTo>
                    <a:pt x="113" y="414"/>
                  </a:lnTo>
                  <a:lnTo>
                    <a:pt x="115" y="412"/>
                  </a:lnTo>
                  <a:lnTo>
                    <a:pt x="118" y="409"/>
                  </a:lnTo>
                  <a:lnTo>
                    <a:pt x="118" y="407"/>
                  </a:lnTo>
                  <a:lnTo>
                    <a:pt x="118" y="404"/>
                  </a:lnTo>
                  <a:lnTo>
                    <a:pt x="118" y="402"/>
                  </a:lnTo>
                  <a:lnTo>
                    <a:pt x="115" y="395"/>
                  </a:lnTo>
                  <a:lnTo>
                    <a:pt x="115" y="390"/>
                  </a:lnTo>
                  <a:lnTo>
                    <a:pt x="113" y="388"/>
                  </a:lnTo>
                  <a:lnTo>
                    <a:pt x="113" y="385"/>
                  </a:lnTo>
                  <a:lnTo>
                    <a:pt x="111" y="385"/>
                  </a:lnTo>
                  <a:lnTo>
                    <a:pt x="108" y="383"/>
                  </a:lnTo>
                  <a:lnTo>
                    <a:pt x="104" y="381"/>
                  </a:lnTo>
                  <a:lnTo>
                    <a:pt x="101" y="378"/>
                  </a:lnTo>
                  <a:lnTo>
                    <a:pt x="101" y="376"/>
                  </a:lnTo>
                  <a:lnTo>
                    <a:pt x="94" y="374"/>
                  </a:lnTo>
                  <a:lnTo>
                    <a:pt x="94" y="374"/>
                  </a:lnTo>
                  <a:lnTo>
                    <a:pt x="94" y="371"/>
                  </a:lnTo>
                  <a:lnTo>
                    <a:pt x="89" y="364"/>
                  </a:lnTo>
                  <a:lnTo>
                    <a:pt x="87" y="357"/>
                  </a:lnTo>
                  <a:lnTo>
                    <a:pt x="87" y="355"/>
                  </a:lnTo>
                  <a:lnTo>
                    <a:pt x="87" y="352"/>
                  </a:lnTo>
                  <a:lnTo>
                    <a:pt x="87" y="348"/>
                  </a:lnTo>
                  <a:lnTo>
                    <a:pt x="82" y="341"/>
                  </a:lnTo>
                  <a:lnTo>
                    <a:pt x="82" y="341"/>
                  </a:lnTo>
                  <a:lnTo>
                    <a:pt x="85" y="338"/>
                  </a:lnTo>
                  <a:lnTo>
                    <a:pt x="87" y="336"/>
                  </a:lnTo>
                  <a:lnTo>
                    <a:pt x="87" y="333"/>
                  </a:lnTo>
                  <a:lnTo>
                    <a:pt x="87" y="331"/>
                  </a:lnTo>
                  <a:lnTo>
                    <a:pt x="87" y="329"/>
                  </a:lnTo>
                  <a:lnTo>
                    <a:pt x="87" y="322"/>
                  </a:lnTo>
                  <a:lnTo>
                    <a:pt x="85" y="319"/>
                  </a:lnTo>
                  <a:lnTo>
                    <a:pt x="82" y="314"/>
                  </a:lnTo>
                  <a:lnTo>
                    <a:pt x="80" y="307"/>
                  </a:lnTo>
                  <a:lnTo>
                    <a:pt x="80" y="307"/>
                  </a:lnTo>
                  <a:lnTo>
                    <a:pt x="80" y="305"/>
                  </a:lnTo>
                  <a:lnTo>
                    <a:pt x="82" y="300"/>
                  </a:lnTo>
                  <a:lnTo>
                    <a:pt x="82" y="298"/>
                  </a:lnTo>
                  <a:lnTo>
                    <a:pt x="85" y="279"/>
                  </a:lnTo>
                  <a:lnTo>
                    <a:pt x="89" y="260"/>
                  </a:lnTo>
                  <a:lnTo>
                    <a:pt x="92" y="241"/>
                  </a:lnTo>
                  <a:lnTo>
                    <a:pt x="94" y="222"/>
                  </a:lnTo>
                  <a:lnTo>
                    <a:pt x="97" y="203"/>
                  </a:lnTo>
                  <a:lnTo>
                    <a:pt x="99" y="184"/>
                  </a:lnTo>
                  <a:lnTo>
                    <a:pt x="101" y="165"/>
                  </a:lnTo>
                  <a:lnTo>
                    <a:pt x="106" y="146"/>
                  </a:lnTo>
                  <a:lnTo>
                    <a:pt x="108" y="130"/>
                  </a:lnTo>
                  <a:lnTo>
                    <a:pt x="111" y="111"/>
                  </a:lnTo>
                  <a:lnTo>
                    <a:pt x="113" y="92"/>
                  </a:lnTo>
                  <a:lnTo>
                    <a:pt x="115" y="73"/>
                  </a:lnTo>
                  <a:lnTo>
                    <a:pt x="120" y="54"/>
                  </a:lnTo>
                  <a:lnTo>
                    <a:pt x="123" y="35"/>
                  </a:lnTo>
                  <a:lnTo>
                    <a:pt x="125" y="19"/>
                  </a:lnTo>
                  <a:lnTo>
                    <a:pt x="127" y="0"/>
                  </a:lnTo>
                  <a:lnTo>
                    <a:pt x="137" y="0"/>
                  </a:lnTo>
                  <a:lnTo>
                    <a:pt x="156" y="4"/>
                  </a:lnTo>
                  <a:lnTo>
                    <a:pt x="175" y="7"/>
                  </a:lnTo>
                  <a:lnTo>
                    <a:pt x="194" y="9"/>
                  </a:lnTo>
                  <a:lnTo>
                    <a:pt x="212" y="12"/>
                  </a:lnTo>
                  <a:lnTo>
                    <a:pt x="212" y="12"/>
                  </a:lnTo>
                  <a:lnTo>
                    <a:pt x="210" y="26"/>
                  </a:lnTo>
                  <a:lnTo>
                    <a:pt x="208" y="40"/>
                  </a:lnTo>
                  <a:lnTo>
                    <a:pt x="208" y="54"/>
                  </a:lnTo>
                  <a:lnTo>
                    <a:pt x="205" y="66"/>
                  </a:lnTo>
                  <a:lnTo>
                    <a:pt x="203" y="80"/>
                  </a:lnTo>
                  <a:lnTo>
                    <a:pt x="201" y="94"/>
                  </a:lnTo>
                  <a:lnTo>
                    <a:pt x="198" y="109"/>
                  </a:lnTo>
                  <a:lnTo>
                    <a:pt x="196" y="123"/>
                  </a:lnTo>
                  <a:lnTo>
                    <a:pt x="196" y="128"/>
                  </a:lnTo>
                  <a:lnTo>
                    <a:pt x="196" y="128"/>
                  </a:lnTo>
                  <a:lnTo>
                    <a:pt x="196" y="130"/>
                  </a:lnTo>
                  <a:lnTo>
                    <a:pt x="198" y="132"/>
                  </a:lnTo>
                  <a:lnTo>
                    <a:pt x="201" y="135"/>
                  </a:lnTo>
                  <a:lnTo>
                    <a:pt x="201" y="137"/>
                  </a:lnTo>
                  <a:lnTo>
                    <a:pt x="203" y="139"/>
                  </a:lnTo>
                  <a:lnTo>
                    <a:pt x="203" y="142"/>
                  </a:lnTo>
                  <a:lnTo>
                    <a:pt x="203" y="142"/>
                  </a:lnTo>
                  <a:lnTo>
                    <a:pt x="205" y="142"/>
                  </a:lnTo>
                  <a:lnTo>
                    <a:pt x="205" y="144"/>
                  </a:lnTo>
                  <a:lnTo>
                    <a:pt x="205" y="144"/>
                  </a:lnTo>
                  <a:lnTo>
                    <a:pt x="208" y="146"/>
                  </a:lnTo>
                  <a:lnTo>
                    <a:pt x="208" y="146"/>
                  </a:lnTo>
                  <a:lnTo>
                    <a:pt x="210" y="149"/>
                  </a:lnTo>
                  <a:lnTo>
                    <a:pt x="210" y="149"/>
                  </a:lnTo>
                  <a:lnTo>
                    <a:pt x="210" y="149"/>
                  </a:lnTo>
                  <a:lnTo>
                    <a:pt x="210" y="151"/>
                  </a:lnTo>
                  <a:lnTo>
                    <a:pt x="212" y="156"/>
                  </a:lnTo>
                  <a:lnTo>
                    <a:pt x="212" y="158"/>
                  </a:lnTo>
                  <a:lnTo>
                    <a:pt x="212" y="158"/>
                  </a:lnTo>
                  <a:lnTo>
                    <a:pt x="215" y="161"/>
                  </a:lnTo>
                  <a:lnTo>
                    <a:pt x="215" y="161"/>
                  </a:lnTo>
                  <a:lnTo>
                    <a:pt x="215" y="161"/>
                  </a:lnTo>
                  <a:lnTo>
                    <a:pt x="215" y="163"/>
                  </a:lnTo>
                  <a:lnTo>
                    <a:pt x="215" y="163"/>
                  </a:lnTo>
                  <a:lnTo>
                    <a:pt x="217" y="163"/>
                  </a:lnTo>
                  <a:lnTo>
                    <a:pt x="220" y="165"/>
                  </a:lnTo>
                  <a:lnTo>
                    <a:pt x="220" y="165"/>
                  </a:lnTo>
                  <a:lnTo>
                    <a:pt x="220" y="168"/>
                  </a:lnTo>
                  <a:lnTo>
                    <a:pt x="220" y="168"/>
                  </a:lnTo>
                  <a:lnTo>
                    <a:pt x="220" y="170"/>
                  </a:lnTo>
                  <a:lnTo>
                    <a:pt x="220" y="172"/>
                  </a:lnTo>
                  <a:lnTo>
                    <a:pt x="220" y="172"/>
                  </a:lnTo>
                  <a:lnTo>
                    <a:pt x="222" y="177"/>
                  </a:lnTo>
                  <a:lnTo>
                    <a:pt x="222" y="177"/>
                  </a:lnTo>
                  <a:lnTo>
                    <a:pt x="222" y="180"/>
                  </a:lnTo>
                  <a:lnTo>
                    <a:pt x="222" y="180"/>
                  </a:lnTo>
                  <a:lnTo>
                    <a:pt x="220" y="182"/>
                  </a:lnTo>
                  <a:lnTo>
                    <a:pt x="220" y="182"/>
                  </a:lnTo>
                  <a:lnTo>
                    <a:pt x="220" y="182"/>
                  </a:lnTo>
                  <a:lnTo>
                    <a:pt x="220" y="182"/>
                  </a:lnTo>
                  <a:lnTo>
                    <a:pt x="217" y="182"/>
                  </a:lnTo>
                  <a:lnTo>
                    <a:pt x="217" y="184"/>
                  </a:lnTo>
                  <a:lnTo>
                    <a:pt x="215" y="184"/>
                  </a:lnTo>
                  <a:lnTo>
                    <a:pt x="215" y="184"/>
                  </a:lnTo>
                  <a:lnTo>
                    <a:pt x="217" y="184"/>
                  </a:lnTo>
                  <a:lnTo>
                    <a:pt x="220" y="187"/>
                  </a:lnTo>
                  <a:lnTo>
                    <a:pt x="220" y="187"/>
                  </a:lnTo>
                  <a:lnTo>
                    <a:pt x="220" y="189"/>
                  </a:lnTo>
                  <a:lnTo>
                    <a:pt x="220" y="191"/>
                  </a:lnTo>
                  <a:lnTo>
                    <a:pt x="220" y="191"/>
                  </a:lnTo>
                  <a:lnTo>
                    <a:pt x="220" y="191"/>
                  </a:lnTo>
                  <a:lnTo>
                    <a:pt x="222" y="194"/>
                  </a:lnTo>
                  <a:lnTo>
                    <a:pt x="222" y="194"/>
                  </a:lnTo>
                  <a:lnTo>
                    <a:pt x="222" y="194"/>
                  </a:lnTo>
                  <a:lnTo>
                    <a:pt x="222" y="196"/>
                  </a:lnTo>
                  <a:lnTo>
                    <a:pt x="222" y="196"/>
                  </a:lnTo>
                  <a:lnTo>
                    <a:pt x="222" y="196"/>
                  </a:lnTo>
                  <a:lnTo>
                    <a:pt x="222" y="196"/>
                  </a:lnTo>
                  <a:lnTo>
                    <a:pt x="220" y="196"/>
                  </a:lnTo>
                  <a:lnTo>
                    <a:pt x="217" y="196"/>
                  </a:lnTo>
                  <a:lnTo>
                    <a:pt x="215" y="196"/>
                  </a:lnTo>
                  <a:lnTo>
                    <a:pt x="215" y="196"/>
                  </a:lnTo>
                  <a:lnTo>
                    <a:pt x="215" y="196"/>
                  </a:lnTo>
                  <a:lnTo>
                    <a:pt x="215" y="196"/>
                  </a:lnTo>
                  <a:lnTo>
                    <a:pt x="215" y="196"/>
                  </a:lnTo>
                  <a:lnTo>
                    <a:pt x="215" y="199"/>
                  </a:lnTo>
                  <a:lnTo>
                    <a:pt x="215" y="199"/>
                  </a:lnTo>
                  <a:lnTo>
                    <a:pt x="217" y="199"/>
                  </a:lnTo>
                  <a:lnTo>
                    <a:pt x="220" y="201"/>
                  </a:lnTo>
                  <a:lnTo>
                    <a:pt x="227" y="206"/>
                  </a:lnTo>
                  <a:lnTo>
                    <a:pt x="227" y="206"/>
                  </a:lnTo>
                  <a:lnTo>
                    <a:pt x="229" y="210"/>
                  </a:lnTo>
                  <a:lnTo>
                    <a:pt x="229" y="213"/>
                  </a:lnTo>
                  <a:lnTo>
                    <a:pt x="231" y="215"/>
                  </a:lnTo>
                  <a:lnTo>
                    <a:pt x="231" y="215"/>
                  </a:lnTo>
                  <a:lnTo>
                    <a:pt x="231" y="217"/>
                  </a:lnTo>
                  <a:lnTo>
                    <a:pt x="231" y="217"/>
                  </a:lnTo>
                  <a:lnTo>
                    <a:pt x="234" y="217"/>
                  </a:lnTo>
                  <a:lnTo>
                    <a:pt x="238" y="220"/>
                  </a:lnTo>
                  <a:lnTo>
                    <a:pt x="246" y="222"/>
                  </a:lnTo>
                  <a:lnTo>
                    <a:pt x="246" y="225"/>
                  </a:lnTo>
                  <a:lnTo>
                    <a:pt x="246" y="225"/>
                  </a:lnTo>
                  <a:lnTo>
                    <a:pt x="248" y="227"/>
                  </a:lnTo>
                  <a:lnTo>
                    <a:pt x="248" y="227"/>
                  </a:lnTo>
                  <a:lnTo>
                    <a:pt x="248" y="229"/>
                  </a:lnTo>
                  <a:lnTo>
                    <a:pt x="248" y="229"/>
                  </a:lnTo>
                  <a:lnTo>
                    <a:pt x="250" y="229"/>
                  </a:lnTo>
                  <a:lnTo>
                    <a:pt x="250" y="229"/>
                  </a:lnTo>
                  <a:lnTo>
                    <a:pt x="250" y="232"/>
                  </a:lnTo>
                  <a:lnTo>
                    <a:pt x="250" y="232"/>
                  </a:lnTo>
                  <a:lnTo>
                    <a:pt x="250" y="234"/>
                  </a:lnTo>
                  <a:lnTo>
                    <a:pt x="250" y="234"/>
                  </a:lnTo>
                  <a:lnTo>
                    <a:pt x="253" y="234"/>
                  </a:lnTo>
                  <a:lnTo>
                    <a:pt x="253" y="234"/>
                  </a:lnTo>
                  <a:lnTo>
                    <a:pt x="253" y="236"/>
                  </a:lnTo>
                  <a:lnTo>
                    <a:pt x="253" y="236"/>
                  </a:lnTo>
                  <a:lnTo>
                    <a:pt x="255" y="239"/>
                  </a:lnTo>
                  <a:lnTo>
                    <a:pt x="257" y="239"/>
                  </a:lnTo>
                  <a:lnTo>
                    <a:pt x="257" y="243"/>
                  </a:lnTo>
                  <a:lnTo>
                    <a:pt x="260" y="246"/>
                  </a:lnTo>
                  <a:lnTo>
                    <a:pt x="267" y="255"/>
                  </a:lnTo>
                  <a:lnTo>
                    <a:pt x="267" y="255"/>
                  </a:lnTo>
                  <a:lnTo>
                    <a:pt x="267" y="258"/>
                  </a:lnTo>
                  <a:lnTo>
                    <a:pt x="267" y="258"/>
                  </a:lnTo>
                  <a:lnTo>
                    <a:pt x="267" y="258"/>
                  </a:lnTo>
                  <a:lnTo>
                    <a:pt x="267" y="260"/>
                  </a:lnTo>
                  <a:lnTo>
                    <a:pt x="267" y="260"/>
                  </a:lnTo>
                  <a:lnTo>
                    <a:pt x="269" y="260"/>
                  </a:lnTo>
                  <a:lnTo>
                    <a:pt x="272" y="260"/>
                  </a:lnTo>
                  <a:lnTo>
                    <a:pt x="272" y="262"/>
                  </a:lnTo>
                  <a:lnTo>
                    <a:pt x="272" y="262"/>
                  </a:lnTo>
                  <a:lnTo>
                    <a:pt x="274" y="265"/>
                  </a:lnTo>
                  <a:lnTo>
                    <a:pt x="274" y="267"/>
                  </a:lnTo>
                  <a:lnTo>
                    <a:pt x="274" y="267"/>
                  </a:lnTo>
                  <a:lnTo>
                    <a:pt x="276" y="270"/>
                  </a:lnTo>
                  <a:lnTo>
                    <a:pt x="276" y="270"/>
                  </a:lnTo>
                  <a:lnTo>
                    <a:pt x="276" y="270"/>
                  </a:lnTo>
                  <a:lnTo>
                    <a:pt x="276" y="270"/>
                  </a:lnTo>
                  <a:lnTo>
                    <a:pt x="276" y="272"/>
                  </a:lnTo>
                  <a:lnTo>
                    <a:pt x="276" y="272"/>
                  </a:lnTo>
                  <a:lnTo>
                    <a:pt x="276" y="272"/>
                  </a:lnTo>
                  <a:lnTo>
                    <a:pt x="276" y="274"/>
                  </a:lnTo>
                  <a:lnTo>
                    <a:pt x="276" y="277"/>
                  </a:lnTo>
                  <a:lnTo>
                    <a:pt x="276" y="277"/>
                  </a:lnTo>
                  <a:lnTo>
                    <a:pt x="276" y="279"/>
                  </a:lnTo>
                  <a:lnTo>
                    <a:pt x="276" y="279"/>
                  </a:lnTo>
                  <a:lnTo>
                    <a:pt x="279" y="281"/>
                  </a:lnTo>
                  <a:lnTo>
                    <a:pt x="281" y="281"/>
                  </a:lnTo>
                  <a:lnTo>
                    <a:pt x="281" y="284"/>
                  </a:lnTo>
                  <a:lnTo>
                    <a:pt x="283" y="284"/>
                  </a:lnTo>
                  <a:lnTo>
                    <a:pt x="283" y="286"/>
                  </a:lnTo>
                  <a:lnTo>
                    <a:pt x="286" y="286"/>
                  </a:lnTo>
                  <a:lnTo>
                    <a:pt x="288" y="288"/>
                  </a:lnTo>
                  <a:lnTo>
                    <a:pt x="288" y="288"/>
                  </a:lnTo>
                  <a:lnTo>
                    <a:pt x="288" y="288"/>
                  </a:lnTo>
                  <a:lnTo>
                    <a:pt x="288" y="288"/>
                  </a:lnTo>
                  <a:lnTo>
                    <a:pt x="288" y="291"/>
                  </a:lnTo>
                  <a:lnTo>
                    <a:pt x="288" y="291"/>
                  </a:lnTo>
                  <a:lnTo>
                    <a:pt x="288" y="293"/>
                  </a:lnTo>
                  <a:lnTo>
                    <a:pt x="288" y="293"/>
                  </a:lnTo>
                  <a:lnTo>
                    <a:pt x="288" y="296"/>
                  </a:lnTo>
                  <a:lnTo>
                    <a:pt x="288" y="296"/>
                  </a:lnTo>
                  <a:lnTo>
                    <a:pt x="288" y="296"/>
                  </a:lnTo>
                  <a:lnTo>
                    <a:pt x="288" y="296"/>
                  </a:lnTo>
                  <a:lnTo>
                    <a:pt x="291" y="296"/>
                  </a:lnTo>
                  <a:lnTo>
                    <a:pt x="293" y="293"/>
                  </a:lnTo>
                  <a:lnTo>
                    <a:pt x="293" y="293"/>
                  </a:lnTo>
                  <a:lnTo>
                    <a:pt x="295" y="293"/>
                  </a:lnTo>
                  <a:lnTo>
                    <a:pt x="295" y="293"/>
                  </a:lnTo>
                  <a:lnTo>
                    <a:pt x="295" y="293"/>
                  </a:lnTo>
                  <a:lnTo>
                    <a:pt x="295" y="293"/>
                  </a:lnTo>
                  <a:lnTo>
                    <a:pt x="298" y="293"/>
                  </a:lnTo>
                  <a:lnTo>
                    <a:pt x="300" y="296"/>
                  </a:lnTo>
                  <a:lnTo>
                    <a:pt x="300" y="296"/>
                  </a:lnTo>
                  <a:lnTo>
                    <a:pt x="300" y="296"/>
                  </a:lnTo>
                  <a:lnTo>
                    <a:pt x="300" y="298"/>
                  </a:lnTo>
                  <a:lnTo>
                    <a:pt x="300" y="298"/>
                  </a:lnTo>
                  <a:lnTo>
                    <a:pt x="298" y="300"/>
                  </a:lnTo>
                  <a:lnTo>
                    <a:pt x="298" y="300"/>
                  </a:lnTo>
                  <a:lnTo>
                    <a:pt x="298" y="300"/>
                  </a:lnTo>
                  <a:lnTo>
                    <a:pt x="298" y="300"/>
                  </a:lnTo>
                  <a:lnTo>
                    <a:pt x="298" y="303"/>
                  </a:lnTo>
                  <a:lnTo>
                    <a:pt x="298" y="303"/>
                  </a:lnTo>
                  <a:lnTo>
                    <a:pt x="300" y="303"/>
                  </a:lnTo>
                  <a:lnTo>
                    <a:pt x="302" y="305"/>
                  </a:lnTo>
                  <a:lnTo>
                    <a:pt x="302" y="305"/>
                  </a:lnTo>
                  <a:lnTo>
                    <a:pt x="305" y="307"/>
                  </a:lnTo>
                  <a:lnTo>
                    <a:pt x="305" y="307"/>
                  </a:lnTo>
                  <a:lnTo>
                    <a:pt x="307" y="307"/>
                  </a:lnTo>
                  <a:lnTo>
                    <a:pt x="309" y="305"/>
                  </a:lnTo>
                  <a:lnTo>
                    <a:pt x="309" y="305"/>
                  </a:lnTo>
                  <a:lnTo>
                    <a:pt x="309" y="305"/>
                  </a:lnTo>
                  <a:lnTo>
                    <a:pt x="312" y="307"/>
                  </a:lnTo>
                  <a:lnTo>
                    <a:pt x="312" y="307"/>
                  </a:lnTo>
                  <a:lnTo>
                    <a:pt x="312" y="307"/>
                  </a:lnTo>
                  <a:lnTo>
                    <a:pt x="314" y="307"/>
                  </a:lnTo>
                  <a:lnTo>
                    <a:pt x="314" y="307"/>
                  </a:lnTo>
                  <a:lnTo>
                    <a:pt x="317" y="305"/>
                  </a:lnTo>
                  <a:lnTo>
                    <a:pt x="317" y="305"/>
                  </a:lnTo>
                  <a:lnTo>
                    <a:pt x="324" y="305"/>
                  </a:lnTo>
                  <a:lnTo>
                    <a:pt x="324" y="305"/>
                  </a:lnTo>
                  <a:lnTo>
                    <a:pt x="324" y="305"/>
                  </a:lnTo>
                  <a:lnTo>
                    <a:pt x="326" y="305"/>
                  </a:lnTo>
                  <a:lnTo>
                    <a:pt x="326" y="305"/>
                  </a:lnTo>
                  <a:lnTo>
                    <a:pt x="326" y="307"/>
                  </a:lnTo>
                  <a:lnTo>
                    <a:pt x="326" y="307"/>
                  </a:lnTo>
                  <a:lnTo>
                    <a:pt x="326" y="307"/>
                  </a:lnTo>
                  <a:lnTo>
                    <a:pt x="326" y="310"/>
                  </a:lnTo>
                  <a:lnTo>
                    <a:pt x="326" y="312"/>
                  </a:lnTo>
                  <a:lnTo>
                    <a:pt x="324" y="312"/>
                  </a:lnTo>
                  <a:lnTo>
                    <a:pt x="324" y="314"/>
                  </a:lnTo>
                  <a:lnTo>
                    <a:pt x="324" y="314"/>
                  </a:lnTo>
                  <a:lnTo>
                    <a:pt x="324" y="314"/>
                  </a:lnTo>
                  <a:lnTo>
                    <a:pt x="324" y="314"/>
                  </a:lnTo>
                  <a:lnTo>
                    <a:pt x="324" y="317"/>
                  </a:lnTo>
                  <a:lnTo>
                    <a:pt x="324" y="317"/>
                  </a:lnTo>
                  <a:lnTo>
                    <a:pt x="324" y="317"/>
                  </a:lnTo>
                  <a:lnTo>
                    <a:pt x="321" y="319"/>
                  </a:lnTo>
                  <a:lnTo>
                    <a:pt x="321" y="319"/>
                  </a:lnTo>
                  <a:lnTo>
                    <a:pt x="321" y="319"/>
                  </a:lnTo>
                  <a:lnTo>
                    <a:pt x="321" y="319"/>
                  </a:lnTo>
                  <a:lnTo>
                    <a:pt x="321" y="322"/>
                  </a:lnTo>
                  <a:lnTo>
                    <a:pt x="321" y="322"/>
                  </a:lnTo>
                  <a:lnTo>
                    <a:pt x="324" y="322"/>
                  </a:lnTo>
                  <a:lnTo>
                    <a:pt x="321" y="322"/>
                  </a:lnTo>
                  <a:lnTo>
                    <a:pt x="321" y="324"/>
                  </a:lnTo>
                  <a:lnTo>
                    <a:pt x="321" y="324"/>
                  </a:lnTo>
                  <a:lnTo>
                    <a:pt x="321" y="324"/>
                  </a:lnTo>
                  <a:lnTo>
                    <a:pt x="321" y="324"/>
                  </a:lnTo>
                  <a:lnTo>
                    <a:pt x="317" y="324"/>
                  </a:lnTo>
                  <a:lnTo>
                    <a:pt x="317" y="324"/>
                  </a:lnTo>
                  <a:lnTo>
                    <a:pt x="317" y="324"/>
                  </a:lnTo>
                  <a:lnTo>
                    <a:pt x="317" y="326"/>
                  </a:lnTo>
                  <a:lnTo>
                    <a:pt x="317" y="326"/>
                  </a:lnTo>
                  <a:lnTo>
                    <a:pt x="317" y="326"/>
                  </a:lnTo>
                  <a:lnTo>
                    <a:pt x="317" y="326"/>
                  </a:lnTo>
                  <a:lnTo>
                    <a:pt x="319" y="329"/>
                  </a:lnTo>
                  <a:lnTo>
                    <a:pt x="319" y="329"/>
                  </a:lnTo>
                  <a:lnTo>
                    <a:pt x="319" y="329"/>
                  </a:lnTo>
                  <a:lnTo>
                    <a:pt x="319" y="329"/>
                  </a:lnTo>
                  <a:lnTo>
                    <a:pt x="319" y="331"/>
                  </a:lnTo>
                  <a:lnTo>
                    <a:pt x="319" y="331"/>
                  </a:lnTo>
                  <a:lnTo>
                    <a:pt x="319" y="331"/>
                  </a:lnTo>
                  <a:lnTo>
                    <a:pt x="319" y="333"/>
                  </a:lnTo>
                  <a:lnTo>
                    <a:pt x="314" y="336"/>
                  </a:lnTo>
                  <a:lnTo>
                    <a:pt x="314" y="338"/>
                  </a:lnTo>
                  <a:lnTo>
                    <a:pt x="314" y="338"/>
                  </a:lnTo>
                  <a:lnTo>
                    <a:pt x="314" y="341"/>
                  </a:lnTo>
                  <a:lnTo>
                    <a:pt x="314" y="343"/>
                  </a:lnTo>
                  <a:lnTo>
                    <a:pt x="314" y="343"/>
                  </a:lnTo>
                  <a:lnTo>
                    <a:pt x="314" y="343"/>
                  </a:lnTo>
                  <a:lnTo>
                    <a:pt x="314" y="343"/>
                  </a:lnTo>
                  <a:lnTo>
                    <a:pt x="312" y="345"/>
                  </a:lnTo>
                  <a:lnTo>
                    <a:pt x="309" y="348"/>
                  </a:lnTo>
                  <a:lnTo>
                    <a:pt x="309" y="348"/>
                  </a:lnTo>
                  <a:lnTo>
                    <a:pt x="309" y="350"/>
                  </a:lnTo>
                  <a:lnTo>
                    <a:pt x="309" y="350"/>
                  </a:lnTo>
                  <a:lnTo>
                    <a:pt x="309" y="350"/>
                  </a:lnTo>
                  <a:lnTo>
                    <a:pt x="309" y="350"/>
                  </a:lnTo>
                  <a:lnTo>
                    <a:pt x="309" y="352"/>
                  </a:lnTo>
                  <a:lnTo>
                    <a:pt x="307" y="352"/>
                  </a:lnTo>
                  <a:lnTo>
                    <a:pt x="307" y="352"/>
                  </a:lnTo>
                  <a:lnTo>
                    <a:pt x="307" y="352"/>
                  </a:lnTo>
                  <a:lnTo>
                    <a:pt x="309" y="355"/>
                  </a:lnTo>
                  <a:lnTo>
                    <a:pt x="309" y="355"/>
                  </a:lnTo>
                  <a:lnTo>
                    <a:pt x="309" y="357"/>
                  </a:lnTo>
                  <a:lnTo>
                    <a:pt x="309" y="357"/>
                  </a:lnTo>
                  <a:lnTo>
                    <a:pt x="309" y="359"/>
                  </a:lnTo>
                  <a:lnTo>
                    <a:pt x="309" y="359"/>
                  </a:lnTo>
                  <a:lnTo>
                    <a:pt x="309" y="362"/>
                  </a:lnTo>
                  <a:lnTo>
                    <a:pt x="309" y="362"/>
                  </a:lnTo>
                  <a:lnTo>
                    <a:pt x="309" y="362"/>
                  </a:lnTo>
                  <a:lnTo>
                    <a:pt x="307" y="362"/>
                  </a:lnTo>
                  <a:lnTo>
                    <a:pt x="307" y="362"/>
                  </a:lnTo>
                  <a:lnTo>
                    <a:pt x="307" y="362"/>
                  </a:lnTo>
                  <a:lnTo>
                    <a:pt x="305" y="362"/>
                  </a:lnTo>
                  <a:lnTo>
                    <a:pt x="302" y="362"/>
                  </a:lnTo>
                  <a:lnTo>
                    <a:pt x="302" y="364"/>
                  </a:lnTo>
                  <a:lnTo>
                    <a:pt x="302" y="364"/>
                  </a:lnTo>
                  <a:lnTo>
                    <a:pt x="302" y="364"/>
                  </a:lnTo>
                  <a:lnTo>
                    <a:pt x="302" y="364"/>
                  </a:lnTo>
                  <a:lnTo>
                    <a:pt x="302" y="364"/>
                  </a:lnTo>
                  <a:lnTo>
                    <a:pt x="302" y="367"/>
                  </a:lnTo>
                  <a:lnTo>
                    <a:pt x="305" y="369"/>
                  </a:lnTo>
                  <a:lnTo>
                    <a:pt x="305" y="371"/>
                  </a:lnTo>
                  <a:lnTo>
                    <a:pt x="305" y="371"/>
                  </a:lnTo>
                  <a:lnTo>
                    <a:pt x="305" y="371"/>
                  </a:lnTo>
                  <a:lnTo>
                    <a:pt x="305" y="374"/>
                  </a:lnTo>
                  <a:lnTo>
                    <a:pt x="305" y="374"/>
                  </a:lnTo>
                  <a:lnTo>
                    <a:pt x="305" y="374"/>
                  </a:lnTo>
                  <a:lnTo>
                    <a:pt x="302" y="376"/>
                  </a:lnTo>
                  <a:lnTo>
                    <a:pt x="302" y="376"/>
                  </a:lnTo>
                  <a:lnTo>
                    <a:pt x="302" y="378"/>
                  </a:lnTo>
                  <a:lnTo>
                    <a:pt x="302" y="378"/>
                  </a:lnTo>
                  <a:lnTo>
                    <a:pt x="302" y="378"/>
                  </a:lnTo>
                  <a:lnTo>
                    <a:pt x="302" y="381"/>
                  </a:lnTo>
                  <a:lnTo>
                    <a:pt x="302" y="381"/>
                  </a:lnTo>
                  <a:lnTo>
                    <a:pt x="302" y="381"/>
                  </a:lnTo>
                  <a:lnTo>
                    <a:pt x="302" y="383"/>
                  </a:lnTo>
                  <a:lnTo>
                    <a:pt x="302" y="383"/>
                  </a:lnTo>
                  <a:lnTo>
                    <a:pt x="302" y="383"/>
                  </a:lnTo>
                  <a:lnTo>
                    <a:pt x="305" y="385"/>
                  </a:lnTo>
                  <a:lnTo>
                    <a:pt x="307" y="385"/>
                  </a:lnTo>
                  <a:lnTo>
                    <a:pt x="307" y="385"/>
                  </a:lnTo>
                  <a:lnTo>
                    <a:pt x="309" y="388"/>
                  </a:lnTo>
                  <a:lnTo>
                    <a:pt x="309" y="388"/>
                  </a:lnTo>
                  <a:lnTo>
                    <a:pt x="307" y="388"/>
                  </a:lnTo>
                  <a:lnTo>
                    <a:pt x="307" y="390"/>
                  </a:lnTo>
                  <a:lnTo>
                    <a:pt x="307" y="390"/>
                  </a:lnTo>
                  <a:lnTo>
                    <a:pt x="307" y="393"/>
                  </a:lnTo>
                  <a:lnTo>
                    <a:pt x="307" y="393"/>
                  </a:lnTo>
                  <a:lnTo>
                    <a:pt x="307" y="393"/>
                  </a:lnTo>
                  <a:lnTo>
                    <a:pt x="307" y="393"/>
                  </a:lnTo>
                  <a:lnTo>
                    <a:pt x="307" y="395"/>
                  </a:lnTo>
                  <a:lnTo>
                    <a:pt x="307" y="397"/>
                  </a:lnTo>
                  <a:lnTo>
                    <a:pt x="307" y="397"/>
                  </a:lnTo>
                  <a:lnTo>
                    <a:pt x="307" y="400"/>
                  </a:lnTo>
                  <a:lnTo>
                    <a:pt x="307" y="400"/>
                  </a:lnTo>
                  <a:lnTo>
                    <a:pt x="305" y="402"/>
                  </a:lnTo>
                  <a:lnTo>
                    <a:pt x="305" y="402"/>
                  </a:lnTo>
                  <a:lnTo>
                    <a:pt x="305" y="402"/>
                  </a:lnTo>
                  <a:lnTo>
                    <a:pt x="302" y="402"/>
                  </a:lnTo>
                  <a:lnTo>
                    <a:pt x="300" y="402"/>
                  </a:lnTo>
                  <a:lnTo>
                    <a:pt x="300" y="402"/>
                  </a:lnTo>
                  <a:lnTo>
                    <a:pt x="298" y="402"/>
                  </a:lnTo>
                  <a:lnTo>
                    <a:pt x="298" y="402"/>
                  </a:lnTo>
                  <a:lnTo>
                    <a:pt x="298" y="402"/>
                  </a:lnTo>
                  <a:lnTo>
                    <a:pt x="298" y="402"/>
                  </a:lnTo>
                  <a:lnTo>
                    <a:pt x="298" y="404"/>
                  </a:lnTo>
                  <a:lnTo>
                    <a:pt x="295" y="404"/>
                  </a:lnTo>
                  <a:lnTo>
                    <a:pt x="295" y="407"/>
                  </a:lnTo>
                  <a:lnTo>
                    <a:pt x="295" y="407"/>
                  </a:lnTo>
                  <a:lnTo>
                    <a:pt x="293" y="407"/>
                  </a:lnTo>
                  <a:lnTo>
                    <a:pt x="293" y="407"/>
                  </a:lnTo>
                  <a:lnTo>
                    <a:pt x="293" y="409"/>
                  </a:lnTo>
                  <a:lnTo>
                    <a:pt x="293" y="409"/>
                  </a:lnTo>
                  <a:lnTo>
                    <a:pt x="291" y="409"/>
                  </a:lnTo>
                  <a:lnTo>
                    <a:pt x="293" y="412"/>
                  </a:lnTo>
                  <a:lnTo>
                    <a:pt x="293" y="412"/>
                  </a:lnTo>
                  <a:lnTo>
                    <a:pt x="293" y="414"/>
                  </a:lnTo>
                  <a:lnTo>
                    <a:pt x="293" y="414"/>
                  </a:lnTo>
                  <a:lnTo>
                    <a:pt x="293" y="414"/>
                  </a:lnTo>
                  <a:lnTo>
                    <a:pt x="295" y="416"/>
                  </a:lnTo>
                  <a:lnTo>
                    <a:pt x="295" y="419"/>
                  </a:lnTo>
                  <a:lnTo>
                    <a:pt x="295" y="419"/>
                  </a:lnTo>
                  <a:lnTo>
                    <a:pt x="295" y="421"/>
                  </a:lnTo>
                  <a:lnTo>
                    <a:pt x="295" y="421"/>
                  </a:lnTo>
                  <a:lnTo>
                    <a:pt x="295" y="421"/>
                  </a:lnTo>
                  <a:lnTo>
                    <a:pt x="295" y="423"/>
                  </a:lnTo>
                  <a:lnTo>
                    <a:pt x="295" y="423"/>
                  </a:lnTo>
                  <a:lnTo>
                    <a:pt x="295" y="423"/>
                  </a:lnTo>
                  <a:lnTo>
                    <a:pt x="295" y="423"/>
                  </a:lnTo>
                  <a:lnTo>
                    <a:pt x="295" y="423"/>
                  </a:lnTo>
                  <a:lnTo>
                    <a:pt x="293" y="426"/>
                  </a:lnTo>
                  <a:lnTo>
                    <a:pt x="291" y="426"/>
                  </a:lnTo>
                  <a:lnTo>
                    <a:pt x="291" y="428"/>
                  </a:lnTo>
                  <a:lnTo>
                    <a:pt x="291" y="428"/>
                  </a:lnTo>
                  <a:lnTo>
                    <a:pt x="291" y="428"/>
                  </a:lnTo>
                  <a:lnTo>
                    <a:pt x="291" y="430"/>
                  </a:lnTo>
                  <a:lnTo>
                    <a:pt x="291" y="430"/>
                  </a:lnTo>
                  <a:lnTo>
                    <a:pt x="291" y="430"/>
                  </a:lnTo>
                  <a:lnTo>
                    <a:pt x="291" y="433"/>
                  </a:lnTo>
                  <a:lnTo>
                    <a:pt x="291" y="433"/>
                  </a:lnTo>
                  <a:lnTo>
                    <a:pt x="288" y="433"/>
                  </a:lnTo>
                  <a:lnTo>
                    <a:pt x="288" y="435"/>
                  </a:lnTo>
                  <a:lnTo>
                    <a:pt x="288" y="435"/>
                  </a:lnTo>
                  <a:lnTo>
                    <a:pt x="291" y="435"/>
                  </a:lnTo>
                  <a:lnTo>
                    <a:pt x="293" y="435"/>
                  </a:lnTo>
                  <a:lnTo>
                    <a:pt x="295" y="438"/>
                  </a:lnTo>
                  <a:lnTo>
                    <a:pt x="298" y="438"/>
                  </a:lnTo>
                  <a:lnTo>
                    <a:pt x="300" y="440"/>
                  </a:lnTo>
                  <a:lnTo>
                    <a:pt x="300" y="440"/>
                  </a:lnTo>
                  <a:lnTo>
                    <a:pt x="300" y="440"/>
                  </a:lnTo>
                  <a:lnTo>
                    <a:pt x="300" y="442"/>
                  </a:lnTo>
                  <a:lnTo>
                    <a:pt x="300" y="442"/>
                  </a:lnTo>
                  <a:lnTo>
                    <a:pt x="302" y="442"/>
                  </a:lnTo>
                  <a:lnTo>
                    <a:pt x="305" y="445"/>
                  </a:lnTo>
                  <a:lnTo>
                    <a:pt x="305" y="447"/>
                  </a:lnTo>
                  <a:lnTo>
                    <a:pt x="305" y="447"/>
                  </a:lnTo>
                  <a:lnTo>
                    <a:pt x="307" y="447"/>
                  </a:lnTo>
                  <a:lnTo>
                    <a:pt x="307" y="447"/>
                  </a:lnTo>
                  <a:lnTo>
                    <a:pt x="309" y="447"/>
                  </a:lnTo>
                  <a:lnTo>
                    <a:pt x="309" y="447"/>
                  </a:lnTo>
                  <a:lnTo>
                    <a:pt x="309" y="447"/>
                  </a:lnTo>
                  <a:lnTo>
                    <a:pt x="312" y="447"/>
                  </a:lnTo>
                  <a:lnTo>
                    <a:pt x="314" y="447"/>
                  </a:lnTo>
                  <a:lnTo>
                    <a:pt x="314" y="447"/>
                  </a:lnTo>
                  <a:lnTo>
                    <a:pt x="314" y="447"/>
                  </a:lnTo>
                  <a:lnTo>
                    <a:pt x="314" y="445"/>
                  </a:lnTo>
                  <a:lnTo>
                    <a:pt x="317" y="442"/>
                  </a:lnTo>
                  <a:lnTo>
                    <a:pt x="317" y="442"/>
                  </a:lnTo>
                  <a:lnTo>
                    <a:pt x="317" y="442"/>
                  </a:lnTo>
                  <a:lnTo>
                    <a:pt x="317" y="442"/>
                  </a:lnTo>
                  <a:lnTo>
                    <a:pt x="317" y="442"/>
                  </a:lnTo>
                  <a:lnTo>
                    <a:pt x="319" y="442"/>
                  </a:lnTo>
                  <a:lnTo>
                    <a:pt x="319" y="442"/>
                  </a:lnTo>
                  <a:lnTo>
                    <a:pt x="321" y="442"/>
                  </a:lnTo>
                  <a:lnTo>
                    <a:pt x="321" y="442"/>
                  </a:lnTo>
                  <a:lnTo>
                    <a:pt x="321" y="442"/>
                  </a:lnTo>
                  <a:lnTo>
                    <a:pt x="324" y="440"/>
                  </a:lnTo>
                  <a:lnTo>
                    <a:pt x="328" y="440"/>
                  </a:lnTo>
                  <a:lnTo>
                    <a:pt x="328" y="440"/>
                  </a:lnTo>
                  <a:lnTo>
                    <a:pt x="328" y="440"/>
                  </a:lnTo>
                  <a:lnTo>
                    <a:pt x="328" y="438"/>
                  </a:lnTo>
                  <a:lnTo>
                    <a:pt x="328" y="438"/>
                  </a:lnTo>
                  <a:lnTo>
                    <a:pt x="331" y="438"/>
                  </a:lnTo>
                  <a:lnTo>
                    <a:pt x="331" y="438"/>
                  </a:lnTo>
                  <a:lnTo>
                    <a:pt x="331" y="435"/>
                  </a:lnTo>
                  <a:lnTo>
                    <a:pt x="333" y="435"/>
                  </a:lnTo>
                  <a:lnTo>
                    <a:pt x="333" y="435"/>
                  </a:lnTo>
                  <a:lnTo>
                    <a:pt x="333" y="435"/>
                  </a:lnTo>
                  <a:lnTo>
                    <a:pt x="333" y="433"/>
                  </a:lnTo>
                  <a:lnTo>
                    <a:pt x="333" y="433"/>
                  </a:lnTo>
                  <a:lnTo>
                    <a:pt x="335" y="433"/>
                  </a:lnTo>
                  <a:lnTo>
                    <a:pt x="335" y="433"/>
                  </a:lnTo>
                  <a:lnTo>
                    <a:pt x="335" y="433"/>
                  </a:lnTo>
                  <a:lnTo>
                    <a:pt x="335" y="430"/>
                  </a:lnTo>
                  <a:lnTo>
                    <a:pt x="338" y="430"/>
                  </a:lnTo>
                  <a:lnTo>
                    <a:pt x="340" y="430"/>
                  </a:lnTo>
                  <a:lnTo>
                    <a:pt x="340" y="430"/>
                  </a:lnTo>
                  <a:lnTo>
                    <a:pt x="340" y="430"/>
                  </a:lnTo>
                  <a:lnTo>
                    <a:pt x="340" y="430"/>
                  </a:lnTo>
                  <a:lnTo>
                    <a:pt x="340" y="428"/>
                  </a:lnTo>
                  <a:lnTo>
                    <a:pt x="340" y="428"/>
                  </a:lnTo>
                  <a:lnTo>
                    <a:pt x="340" y="428"/>
                  </a:lnTo>
                  <a:lnTo>
                    <a:pt x="340" y="428"/>
                  </a:lnTo>
                  <a:lnTo>
                    <a:pt x="340" y="426"/>
                  </a:lnTo>
                  <a:lnTo>
                    <a:pt x="340" y="426"/>
                  </a:lnTo>
                  <a:lnTo>
                    <a:pt x="340" y="426"/>
                  </a:lnTo>
                  <a:lnTo>
                    <a:pt x="340" y="426"/>
                  </a:lnTo>
                  <a:lnTo>
                    <a:pt x="340" y="426"/>
                  </a:lnTo>
                  <a:lnTo>
                    <a:pt x="343" y="426"/>
                  </a:lnTo>
                  <a:lnTo>
                    <a:pt x="343" y="426"/>
                  </a:lnTo>
                  <a:lnTo>
                    <a:pt x="347" y="428"/>
                  </a:lnTo>
                  <a:lnTo>
                    <a:pt x="350" y="430"/>
                  </a:lnTo>
                  <a:lnTo>
                    <a:pt x="350" y="433"/>
                  </a:lnTo>
                  <a:lnTo>
                    <a:pt x="350" y="433"/>
                  </a:lnTo>
                  <a:lnTo>
                    <a:pt x="350" y="433"/>
                  </a:lnTo>
                  <a:lnTo>
                    <a:pt x="350" y="435"/>
                  </a:lnTo>
                  <a:lnTo>
                    <a:pt x="350" y="435"/>
                  </a:lnTo>
                  <a:lnTo>
                    <a:pt x="354" y="438"/>
                  </a:lnTo>
                  <a:lnTo>
                    <a:pt x="357" y="438"/>
                  </a:lnTo>
                  <a:lnTo>
                    <a:pt x="357" y="438"/>
                  </a:lnTo>
                  <a:lnTo>
                    <a:pt x="357" y="440"/>
                  </a:lnTo>
                  <a:lnTo>
                    <a:pt x="357" y="440"/>
                  </a:lnTo>
                  <a:lnTo>
                    <a:pt x="357" y="440"/>
                  </a:lnTo>
                  <a:lnTo>
                    <a:pt x="357" y="442"/>
                  </a:lnTo>
                  <a:lnTo>
                    <a:pt x="357" y="442"/>
                  </a:lnTo>
                  <a:lnTo>
                    <a:pt x="357" y="442"/>
                  </a:lnTo>
                  <a:lnTo>
                    <a:pt x="357" y="445"/>
                  </a:lnTo>
                  <a:lnTo>
                    <a:pt x="354" y="445"/>
                  </a:lnTo>
                  <a:lnTo>
                    <a:pt x="354" y="447"/>
                  </a:lnTo>
                  <a:lnTo>
                    <a:pt x="354" y="447"/>
                  </a:lnTo>
                  <a:lnTo>
                    <a:pt x="354" y="447"/>
                  </a:lnTo>
                  <a:lnTo>
                    <a:pt x="354" y="449"/>
                  </a:lnTo>
                  <a:lnTo>
                    <a:pt x="359" y="449"/>
                  </a:lnTo>
                  <a:lnTo>
                    <a:pt x="359" y="452"/>
                  </a:lnTo>
                  <a:lnTo>
                    <a:pt x="359" y="452"/>
                  </a:lnTo>
                  <a:lnTo>
                    <a:pt x="359" y="452"/>
                  </a:lnTo>
                  <a:lnTo>
                    <a:pt x="359" y="452"/>
                  </a:lnTo>
                  <a:lnTo>
                    <a:pt x="359" y="454"/>
                  </a:lnTo>
                  <a:lnTo>
                    <a:pt x="359" y="456"/>
                  </a:lnTo>
                  <a:lnTo>
                    <a:pt x="359" y="456"/>
                  </a:lnTo>
                  <a:lnTo>
                    <a:pt x="357" y="456"/>
                  </a:lnTo>
                  <a:lnTo>
                    <a:pt x="357" y="459"/>
                  </a:lnTo>
                  <a:lnTo>
                    <a:pt x="357" y="459"/>
                  </a:lnTo>
                  <a:lnTo>
                    <a:pt x="357" y="459"/>
                  </a:lnTo>
                  <a:lnTo>
                    <a:pt x="357" y="459"/>
                  </a:lnTo>
                  <a:lnTo>
                    <a:pt x="357" y="461"/>
                  </a:lnTo>
                  <a:lnTo>
                    <a:pt x="357" y="461"/>
                  </a:lnTo>
                  <a:lnTo>
                    <a:pt x="357" y="464"/>
                  </a:lnTo>
                  <a:lnTo>
                    <a:pt x="359" y="466"/>
                  </a:lnTo>
                  <a:lnTo>
                    <a:pt x="361" y="466"/>
                  </a:lnTo>
                  <a:lnTo>
                    <a:pt x="361" y="466"/>
                  </a:lnTo>
                  <a:lnTo>
                    <a:pt x="361" y="468"/>
                  </a:lnTo>
                  <a:lnTo>
                    <a:pt x="359" y="471"/>
                  </a:lnTo>
                  <a:lnTo>
                    <a:pt x="359" y="473"/>
                  </a:lnTo>
                  <a:lnTo>
                    <a:pt x="359" y="473"/>
                  </a:lnTo>
                  <a:lnTo>
                    <a:pt x="359" y="475"/>
                  </a:lnTo>
                  <a:lnTo>
                    <a:pt x="359" y="475"/>
                  </a:lnTo>
                  <a:lnTo>
                    <a:pt x="359" y="475"/>
                  </a:lnTo>
                  <a:lnTo>
                    <a:pt x="361" y="475"/>
                  </a:lnTo>
                  <a:lnTo>
                    <a:pt x="361" y="478"/>
                  </a:lnTo>
                  <a:lnTo>
                    <a:pt x="364" y="478"/>
                  </a:lnTo>
                  <a:lnTo>
                    <a:pt x="364" y="480"/>
                  </a:lnTo>
                  <a:lnTo>
                    <a:pt x="364" y="480"/>
                  </a:lnTo>
                  <a:lnTo>
                    <a:pt x="364" y="483"/>
                  </a:lnTo>
                  <a:lnTo>
                    <a:pt x="364" y="483"/>
                  </a:lnTo>
                  <a:lnTo>
                    <a:pt x="364" y="483"/>
                  </a:lnTo>
                  <a:lnTo>
                    <a:pt x="366" y="485"/>
                  </a:lnTo>
                  <a:lnTo>
                    <a:pt x="366" y="487"/>
                  </a:lnTo>
                  <a:lnTo>
                    <a:pt x="369" y="487"/>
                  </a:lnTo>
                  <a:lnTo>
                    <a:pt x="369" y="490"/>
                  </a:lnTo>
                  <a:lnTo>
                    <a:pt x="369" y="490"/>
                  </a:lnTo>
                  <a:lnTo>
                    <a:pt x="369" y="492"/>
                  </a:lnTo>
                  <a:lnTo>
                    <a:pt x="371" y="492"/>
                  </a:lnTo>
                  <a:lnTo>
                    <a:pt x="371" y="492"/>
                  </a:lnTo>
                  <a:lnTo>
                    <a:pt x="371" y="494"/>
                  </a:lnTo>
                  <a:lnTo>
                    <a:pt x="371" y="494"/>
                  </a:lnTo>
                  <a:lnTo>
                    <a:pt x="371" y="494"/>
                  </a:lnTo>
                  <a:lnTo>
                    <a:pt x="371" y="497"/>
                  </a:lnTo>
                  <a:lnTo>
                    <a:pt x="371" y="497"/>
                  </a:lnTo>
                  <a:lnTo>
                    <a:pt x="371" y="497"/>
                  </a:lnTo>
                  <a:lnTo>
                    <a:pt x="371" y="499"/>
                  </a:lnTo>
                  <a:lnTo>
                    <a:pt x="371" y="499"/>
                  </a:lnTo>
                  <a:lnTo>
                    <a:pt x="373" y="499"/>
                  </a:lnTo>
                  <a:lnTo>
                    <a:pt x="376" y="499"/>
                  </a:lnTo>
                  <a:lnTo>
                    <a:pt x="376" y="499"/>
                  </a:lnTo>
                  <a:lnTo>
                    <a:pt x="376" y="501"/>
                  </a:lnTo>
                  <a:lnTo>
                    <a:pt x="376" y="504"/>
                  </a:lnTo>
                  <a:lnTo>
                    <a:pt x="376" y="504"/>
                  </a:lnTo>
                  <a:lnTo>
                    <a:pt x="378" y="509"/>
                  </a:lnTo>
                  <a:lnTo>
                    <a:pt x="380" y="509"/>
                  </a:lnTo>
                  <a:lnTo>
                    <a:pt x="380" y="513"/>
                  </a:lnTo>
                  <a:lnTo>
                    <a:pt x="380" y="513"/>
                  </a:lnTo>
                  <a:lnTo>
                    <a:pt x="380" y="516"/>
                  </a:lnTo>
                  <a:lnTo>
                    <a:pt x="380" y="516"/>
                  </a:lnTo>
                  <a:lnTo>
                    <a:pt x="380" y="516"/>
                  </a:lnTo>
                  <a:lnTo>
                    <a:pt x="380" y="518"/>
                  </a:lnTo>
                  <a:lnTo>
                    <a:pt x="380" y="520"/>
                  </a:lnTo>
                  <a:lnTo>
                    <a:pt x="378" y="520"/>
                  </a:lnTo>
                  <a:lnTo>
                    <a:pt x="378" y="520"/>
                  </a:lnTo>
                  <a:lnTo>
                    <a:pt x="378" y="520"/>
                  </a:lnTo>
                  <a:lnTo>
                    <a:pt x="376" y="523"/>
                  </a:lnTo>
                  <a:lnTo>
                    <a:pt x="376" y="523"/>
                  </a:lnTo>
                  <a:lnTo>
                    <a:pt x="376" y="523"/>
                  </a:lnTo>
                  <a:lnTo>
                    <a:pt x="376" y="523"/>
                  </a:lnTo>
                  <a:lnTo>
                    <a:pt x="376" y="523"/>
                  </a:lnTo>
                  <a:lnTo>
                    <a:pt x="376" y="525"/>
                  </a:lnTo>
                  <a:lnTo>
                    <a:pt x="376" y="525"/>
                  </a:lnTo>
                  <a:lnTo>
                    <a:pt x="378" y="525"/>
                  </a:lnTo>
                  <a:lnTo>
                    <a:pt x="378" y="528"/>
                  </a:lnTo>
                  <a:lnTo>
                    <a:pt x="378" y="530"/>
                  </a:lnTo>
                  <a:lnTo>
                    <a:pt x="378" y="532"/>
                  </a:lnTo>
                  <a:lnTo>
                    <a:pt x="378" y="532"/>
                  </a:lnTo>
                  <a:lnTo>
                    <a:pt x="380" y="535"/>
                  </a:lnTo>
                  <a:lnTo>
                    <a:pt x="385" y="537"/>
                  </a:lnTo>
                  <a:lnTo>
                    <a:pt x="385" y="537"/>
                  </a:lnTo>
                  <a:lnTo>
                    <a:pt x="385" y="537"/>
                  </a:lnTo>
                  <a:lnTo>
                    <a:pt x="385" y="539"/>
                  </a:lnTo>
                  <a:lnTo>
                    <a:pt x="385" y="542"/>
                  </a:lnTo>
                  <a:lnTo>
                    <a:pt x="388" y="542"/>
                  </a:lnTo>
                  <a:lnTo>
                    <a:pt x="388" y="542"/>
                  </a:lnTo>
                  <a:lnTo>
                    <a:pt x="390" y="542"/>
                  </a:lnTo>
                  <a:lnTo>
                    <a:pt x="390" y="542"/>
                  </a:lnTo>
                  <a:lnTo>
                    <a:pt x="390" y="542"/>
                  </a:lnTo>
                  <a:lnTo>
                    <a:pt x="392" y="539"/>
                  </a:lnTo>
                  <a:lnTo>
                    <a:pt x="392" y="539"/>
                  </a:lnTo>
                  <a:lnTo>
                    <a:pt x="395" y="539"/>
                  </a:lnTo>
                  <a:lnTo>
                    <a:pt x="395" y="539"/>
                  </a:lnTo>
                  <a:lnTo>
                    <a:pt x="397" y="539"/>
                  </a:lnTo>
                  <a:lnTo>
                    <a:pt x="399" y="539"/>
                  </a:lnTo>
                  <a:lnTo>
                    <a:pt x="399" y="542"/>
                  </a:lnTo>
                  <a:lnTo>
                    <a:pt x="402" y="544"/>
                  </a:lnTo>
                  <a:lnTo>
                    <a:pt x="404" y="546"/>
                  </a:lnTo>
                  <a:lnTo>
                    <a:pt x="404" y="546"/>
                  </a:lnTo>
                  <a:lnTo>
                    <a:pt x="404" y="549"/>
                  </a:lnTo>
                  <a:lnTo>
                    <a:pt x="406" y="549"/>
                  </a:lnTo>
                  <a:lnTo>
                    <a:pt x="406" y="551"/>
                  </a:lnTo>
                  <a:lnTo>
                    <a:pt x="406" y="551"/>
                  </a:lnTo>
                  <a:lnTo>
                    <a:pt x="406" y="551"/>
                  </a:lnTo>
                  <a:lnTo>
                    <a:pt x="406" y="551"/>
                  </a:lnTo>
                  <a:lnTo>
                    <a:pt x="406" y="554"/>
                  </a:lnTo>
                  <a:lnTo>
                    <a:pt x="406" y="554"/>
                  </a:lnTo>
                  <a:lnTo>
                    <a:pt x="406" y="554"/>
                  </a:lnTo>
                  <a:lnTo>
                    <a:pt x="409" y="554"/>
                  </a:lnTo>
                  <a:lnTo>
                    <a:pt x="409" y="556"/>
                  </a:lnTo>
                  <a:lnTo>
                    <a:pt x="409" y="556"/>
                  </a:lnTo>
                  <a:lnTo>
                    <a:pt x="409" y="556"/>
                  </a:lnTo>
                  <a:lnTo>
                    <a:pt x="409" y="558"/>
                  </a:lnTo>
                  <a:lnTo>
                    <a:pt x="409" y="558"/>
                  </a:lnTo>
                  <a:lnTo>
                    <a:pt x="411" y="561"/>
                  </a:lnTo>
                  <a:lnTo>
                    <a:pt x="411" y="561"/>
                  </a:lnTo>
                  <a:lnTo>
                    <a:pt x="411" y="563"/>
                  </a:lnTo>
                  <a:lnTo>
                    <a:pt x="411" y="563"/>
                  </a:lnTo>
                  <a:lnTo>
                    <a:pt x="411" y="563"/>
                  </a:lnTo>
                  <a:lnTo>
                    <a:pt x="411" y="563"/>
                  </a:lnTo>
                  <a:lnTo>
                    <a:pt x="411" y="565"/>
                  </a:lnTo>
                  <a:lnTo>
                    <a:pt x="409" y="565"/>
                  </a:lnTo>
                  <a:lnTo>
                    <a:pt x="409" y="565"/>
                  </a:lnTo>
                  <a:lnTo>
                    <a:pt x="409" y="565"/>
                  </a:lnTo>
                  <a:lnTo>
                    <a:pt x="409" y="565"/>
                  </a:lnTo>
                  <a:lnTo>
                    <a:pt x="409" y="568"/>
                  </a:lnTo>
                  <a:lnTo>
                    <a:pt x="409" y="568"/>
                  </a:lnTo>
                  <a:lnTo>
                    <a:pt x="411" y="570"/>
                  </a:lnTo>
                  <a:lnTo>
                    <a:pt x="411" y="570"/>
                  </a:lnTo>
                  <a:lnTo>
                    <a:pt x="411" y="572"/>
                  </a:lnTo>
                  <a:lnTo>
                    <a:pt x="411" y="572"/>
                  </a:lnTo>
                  <a:lnTo>
                    <a:pt x="411" y="572"/>
                  </a:lnTo>
                  <a:lnTo>
                    <a:pt x="411" y="575"/>
                  </a:lnTo>
                  <a:lnTo>
                    <a:pt x="414" y="575"/>
                  </a:lnTo>
                  <a:lnTo>
                    <a:pt x="414" y="575"/>
                  </a:lnTo>
                  <a:lnTo>
                    <a:pt x="414" y="577"/>
                  </a:lnTo>
                  <a:lnTo>
                    <a:pt x="414" y="577"/>
                  </a:lnTo>
                  <a:lnTo>
                    <a:pt x="414" y="580"/>
                  </a:lnTo>
                  <a:lnTo>
                    <a:pt x="411" y="580"/>
                  </a:lnTo>
                  <a:lnTo>
                    <a:pt x="411" y="580"/>
                  </a:lnTo>
                  <a:lnTo>
                    <a:pt x="411" y="582"/>
                  </a:lnTo>
                  <a:lnTo>
                    <a:pt x="414" y="582"/>
                  </a:lnTo>
                  <a:lnTo>
                    <a:pt x="414" y="582"/>
                  </a:lnTo>
                  <a:lnTo>
                    <a:pt x="414" y="584"/>
                  </a:lnTo>
                  <a:lnTo>
                    <a:pt x="414" y="584"/>
                  </a:lnTo>
                  <a:lnTo>
                    <a:pt x="414" y="587"/>
                  </a:lnTo>
                  <a:lnTo>
                    <a:pt x="416" y="587"/>
                  </a:lnTo>
                  <a:lnTo>
                    <a:pt x="416" y="587"/>
                  </a:lnTo>
                  <a:lnTo>
                    <a:pt x="416" y="587"/>
                  </a:lnTo>
                  <a:lnTo>
                    <a:pt x="418" y="589"/>
                  </a:lnTo>
                  <a:lnTo>
                    <a:pt x="418" y="589"/>
                  </a:lnTo>
                  <a:lnTo>
                    <a:pt x="418" y="591"/>
                  </a:lnTo>
                  <a:lnTo>
                    <a:pt x="423" y="591"/>
                  </a:lnTo>
                  <a:lnTo>
                    <a:pt x="423" y="594"/>
                  </a:lnTo>
                  <a:lnTo>
                    <a:pt x="423" y="594"/>
                  </a:lnTo>
                  <a:lnTo>
                    <a:pt x="425" y="596"/>
                  </a:lnTo>
                  <a:lnTo>
                    <a:pt x="425" y="596"/>
                  </a:lnTo>
                  <a:lnTo>
                    <a:pt x="428" y="596"/>
                  </a:lnTo>
                  <a:lnTo>
                    <a:pt x="428" y="596"/>
                  </a:lnTo>
                  <a:lnTo>
                    <a:pt x="428" y="596"/>
                  </a:lnTo>
                  <a:lnTo>
                    <a:pt x="428" y="596"/>
                  </a:lnTo>
                  <a:lnTo>
                    <a:pt x="428" y="591"/>
                  </a:lnTo>
                  <a:lnTo>
                    <a:pt x="428" y="591"/>
                  </a:lnTo>
                  <a:lnTo>
                    <a:pt x="428" y="591"/>
                  </a:lnTo>
                  <a:lnTo>
                    <a:pt x="428" y="591"/>
                  </a:lnTo>
                  <a:lnTo>
                    <a:pt x="428" y="589"/>
                  </a:lnTo>
                  <a:lnTo>
                    <a:pt x="428" y="589"/>
                  </a:lnTo>
                  <a:lnTo>
                    <a:pt x="430" y="589"/>
                  </a:lnTo>
                  <a:lnTo>
                    <a:pt x="435" y="584"/>
                  </a:lnTo>
                  <a:lnTo>
                    <a:pt x="435" y="584"/>
                  </a:lnTo>
                  <a:lnTo>
                    <a:pt x="437" y="584"/>
                  </a:lnTo>
                  <a:lnTo>
                    <a:pt x="440" y="584"/>
                  </a:lnTo>
                  <a:lnTo>
                    <a:pt x="440" y="582"/>
                  </a:lnTo>
                  <a:lnTo>
                    <a:pt x="442" y="582"/>
                  </a:lnTo>
                  <a:lnTo>
                    <a:pt x="442" y="582"/>
                  </a:lnTo>
                  <a:lnTo>
                    <a:pt x="444" y="584"/>
                  </a:lnTo>
                  <a:lnTo>
                    <a:pt x="456" y="587"/>
                  </a:lnTo>
                  <a:lnTo>
                    <a:pt x="456" y="587"/>
                  </a:lnTo>
                  <a:lnTo>
                    <a:pt x="456" y="587"/>
                  </a:lnTo>
                  <a:lnTo>
                    <a:pt x="458" y="589"/>
                  </a:lnTo>
                  <a:lnTo>
                    <a:pt x="458" y="589"/>
                  </a:lnTo>
                  <a:lnTo>
                    <a:pt x="461" y="589"/>
                  </a:lnTo>
                  <a:lnTo>
                    <a:pt x="463" y="589"/>
                  </a:lnTo>
                  <a:lnTo>
                    <a:pt x="463" y="589"/>
                  </a:lnTo>
                  <a:lnTo>
                    <a:pt x="466" y="589"/>
                  </a:lnTo>
                  <a:lnTo>
                    <a:pt x="466" y="591"/>
                  </a:lnTo>
                  <a:lnTo>
                    <a:pt x="466" y="591"/>
                  </a:lnTo>
                  <a:lnTo>
                    <a:pt x="466" y="591"/>
                  </a:lnTo>
                  <a:lnTo>
                    <a:pt x="468" y="591"/>
                  </a:lnTo>
                  <a:lnTo>
                    <a:pt x="468" y="591"/>
                  </a:lnTo>
                  <a:lnTo>
                    <a:pt x="470" y="591"/>
                  </a:lnTo>
                  <a:lnTo>
                    <a:pt x="470" y="591"/>
                  </a:lnTo>
                  <a:lnTo>
                    <a:pt x="470" y="591"/>
                  </a:lnTo>
                  <a:lnTo>
                    <a:pt x="473" y="587"/>
                  </a:lnTo>
                  <a:lnTo>
                    <a:pt x="473" y="584"/>
                  </a:lnTo>
                  <a:lnTo>
                    <a:pt x="475" y="584"/>
                  </a:lnTo>
                  <a:lnTo>
                    <a:pt x="475" y="582"/>
                  </a:lnTo>
                  <a:lnTo>
                    <a:pt x="475" y="582"/>
                  </a:lnTo>
                  <a:lnTo>
                    <a:pt x="477" y="582"/>
                  </a:lnTo>
                  <a:lnTo>
                    <a:pt x="477" y="582"/>
                  </a:lnTo>
                  <a:lnTo>
                    <a:pt x="480" y="582"/>
                  </a:lnTo>
                  <a:lnTo>
                    <a:pt x="480" y="582"/>
                  </a:lnTo>
                  <a:lnTo>
                    <a:pt x="482" y="582"/>
                  </a:lnTo>
                  <a:lnTo>
                    <a:pt x="482" y="580"/>
                  </a:lnTo>
                  <a:lnTo>
                    <a:pt x="482" y="580"/>
                  </a:lnTo>
                  <a:lnTo>
                    <a:pt x="484" y="580"/>
                  </a:lnTo>
                  <a:lnTo>
                    <a:pt x="484" y="580"/>
                  </a:lnTo>
                  <a:lnTo>
                    <a:pt x="487" y="582"/>
                  </a:lnTo>
                  <a:lnTo>
                    <a:pt x="487" y="582"/>
                  </a:lnTo>
                  <a:lnTo>
                    <a:pt x="487" y="582"/>
                  </a:lnTo>
                  <a:lnTo>
                    <a:pt x="489" y="582"/>
                  </a:lnTo>
                  <a:lnTo>
                    <a:pt x="492" y="582"/>
                  </a:lnTo>
                  <a:lnTo>
                    <a:pt x="494" y="584"/>
                  </a:lnTo>
                  <a:lnTo>
                    <a:pt x="496" y="584"/>
                  </a:lnTo>
                  <a:lnTo>
                    <a:pt x="496" y="584"/>
                  </a:lnTo>
                  <a:lnTo>
                    <a:pt x="506" y="584"/>
                  </a:lnTo>
                  <a:lnTo>
                    <a:pt x="508" y="584"/>
                  </a:lnTo>
                  <a:lnTo>
                    <a:pt x="508" y="584"/>
                  </a:lnTo>
                  <a:lnTo>
                    <a:pt x="511" y="584"/>
                  </a:lnTo>
                  <a:lnTo>
                    <a:pt x="511" y="584"/>
                  </a:lnTo>
                  <a:lnTo>
                    <a:pt x="511" y="584"/>
                  </a:lnTo>
                  <a:lnTo>
                    <a:pt x="513" y="584"/>
                  </a:lnTo>
                  <a:lnTo>
                    <a:pt x="513" y="584"/>
                  </a:lnTo>
                  <a:lnTo>
                    <a:pt x="518" y="584"/>
                  </a:lnTo>
                  <a:lnTo>
                    <a:pt x="518" y="584"/>
                  </a:lnTo>
                  <a:lnTo>
                    <a:pt x="520" y="587"/>
                  </a:lnTo>
                  <a:lnTo>
                    <a:pt x="520" y="587"/>
                  </a:lnTo>
                  <a:lnTo>
                    <a:pt x="520" y="587"/>
                  </a:lnTo>
                  <a:lnTo>
                    <a:pt x="520" y="589"/>
                  </a:lnTo>
                  <a:lnTo>
                    <a:pt x="520" y="589"/>
                  </a:lnTo>
                  <a:lnTo>
                    <a:pt x="522" y="589"/>
                  </a:lnTo>
                  <a:lnTo>
                    <a:pt x="522" y="589"/>
                  </a:lnTo>
                  <a:lnTo>
                    <a:pt x="522" y="589"/>
                  </a:lnTo>
                  <a:lnTo>
                    <a:pt x="525" y="589"/>
                  </a:lnTo>
                  <a:lnTo>
                    <a:pt x="525" y="589"/>
                  </a:lnTo>
                  <a:lnTo>
                    <a:pt x="527" y="589"/>
                  </a:lnTo>
                  <a:lnTo>
                    <a:pt x="529" y="589"/>
                  </a:lnTo>
                  <a:lnTo>
                    <a:pt x="529" y="589"/>
                  </a:lnTo>
                  <a:lnTo>
                    <a:pt x="534" y="587"/>
                  </a:lnTo>
                  <a:lnTo>
                    <a:pt x="534" y="587"/>
                  </a:lnTo>
                  <a:lnTo>
                    <a:pt x="546" y="587"/>
                  </a:lnTo>
                  <a:lnTo>
                    <a:pt x="546" y="587"/>
                  </a:lnTo>
                  <a:lnTo>
                    <a:pt x="548" y="589"/>
                  </a:lnTo>
                  <a:lnTo>
                    <a:pt x="551" y="589"/>
                  </a:lnTo>
                  <a:lnTo>
                    <a:pt x="551" y="589"/>
                  </a:lnTo>
                  <a:lnTo>
                    <a:pt x="551" y="589"/>
                  </a:lnTo>
                  <a:lnTo>
                    <a:pt x="553" y="589"/>
                  </a:lnTo>
                  <a:lnTo>
                    <a:pt x="553" y="589"/>
                  </a:lnTo>
                  <a:lnTo>
                    <a:pt x="555" y="589"/>
                  </a:lnTo>
                  <a:lnTo>
                    <a:pt x="555" y="589"/>
                  </a:lnTo>
                  <a:lnTo>
                    <a:pt x="555" y="589"/>
                  </a:lnTo>
                  <a:lnTo>
                    <a:pt x="553" y="589"/>
                  </a:lnTo>
                  <a:lnTo>
                    <a:pt x="551" y="587"/>
                  </a:lnTo>
                  <a:lnTo>
                    <a:pt x="551" y="587"/>
                  </a:lnTo>
                  <a:lnTo>
                    <a:pt x="551" y="587"/>
                  </a:lnTo>
                  <a:lnTo>
                    <a:pt x="551" y="587"/>
                  </a:lnTo>
                  <a:lnTo>
                    <a:pt x="551" y="587"/>
                  </a:lnTo>
                  <a:lnTo>
                    <a:pt x="551" y="584"/>
                  </a:lnTo>
                  <a:lnTo>
                    <a:pt x="551" y="584"/>
                  </a:lnTo>
                  <a:lnTo>
                    <a:pt x="551" y="584"/>
                  </a:lnTo>
                  <a:lnTo>
                    <a:pt x="551" y="582"/>
                  </a:lnTo>
                  <a:lnTo>
                    <a:pt x="551" y="582"/>
                  </a:lnTo>
                  <a:lnTo>
                    <a:pt x="551" y="582"/>
                  </a:lnTo>
                  <a:lnTo>
                    <a:pt x="551" y="580"/>
                  </a:lnTo>
                  <a:lnTo>
                    <a:pt x="551" y="580"/>
                  </a:lnTo>
                  <a:lnTo>
                    <a:pt x="553" y="577"/>
                  </a:lnTo>
                  <a:lnTo>
                    <a:pt x="553" y="577"/>
                  </a:lnTo>
                  <a:lnTo>
                    <a:pt x="553" y="577"/>
                  </a:lnTo>
                  <a:lnTo>
                    <a:pt x="555" y="577"/>
                  </a:lnTo>
                  <a:lnTo>
                    <a:pt x="555" y="577"/>
                  </a:lnTo>
                  <a:lnTo>
                    <a:pt x="555" y="575"/>
                  </a:lnTo>
                  <a:lnTo>
                    <a:pt x="555" y="575"/>
                  </a:lnTo>
                  <a:lnTo>
                    <a:pt x="555" y="575"/>
                  </a:lnTo>
                  <a:lnTo>
                    <a:pt x="555" y="575"/>
                  </a:lnTo>
                  <a:lnTo>
                    <a:pt x="555" y="572"/>
                  </a:lnTo>
                  <a:lnTo>
                    <a:pt x="555" y="572"/>
                  </a:lnTo>
                  <a:lnTo>
                    <a:pt x="555" y="572"/>
                  </a:lnTo>
                  <a:lnTo>
                    <a:pt x="555" y="572"/>
                  </a:lnTo>
                  <a:lnTo>
                    <a:pt x="555" y="570"/>
                  </a:lnTo>
                  <a:lnTo>
                    <a:pt x="555" y="570"/>
                  </a:lnTo>
                  <a:lnTo>
                    <a:pt x="555" y="570"/>
                  </a:lnTo>
                  <a:lnTo>
                    <a:pt x="558" y="570"/>
                  </a:lnTo>
                  <a:lnTo>
                    <a:pt x="558" y="568"/>
                  </a:lnTo>
                  <a:lnTo>
                    <a:pt x="558" y="568"/>
                  </a:lnTo>
                  <a:lnTo>
                    <a:pt x="560" y="568"/>
                  </a:lnTo>
                  <a:lnTo>
                    <a:pt x="563" y="568"/>
                  </a:lnTo>
                  <a:lnTo>
                    <a:pt x="563" y="568"/>
                  </a:lnTo>
                  <a:lnTo>
                    <a:pt x="565" y="565"/>
                  </a:lnTo>
                  <a:lnTo>
                    <a:pt x="565" y="565"/>
                  </a:lnTo>
                  <a:lnTo>
                    <a:pt x="565" y="565"/>
                  </a:lnTo>
                  <a:lnTo>
                    <a:pt x="567" y="565"/>
                  </a:lnTo>
                  <a:lnTo>
                    <a:pt x="570" y="568"/>
                  </a:lnTo>
                  <a:lnTo>
                    <a:pt x="570" y="570"/>
                  </a:lnTo>
                  <a:lnTo>
                    <a:pt x="570" y="572"/>
                  </a:lnTo>
                  <a:lnTo>
                    <a:pt x="574" y="577"/>
                  </a:lnTo>
                  <a:lnTo>
                    <a:pt x="574" y="580"/>
                  </a:lnTo>
                  <a:lnTo>
                    <a:pt x="574" y="580"/>
                  </a:lnTo>
                  <a:lnTo>
                    <a:pt x="577" y="580"/>
                  </a:lnTo>
                  <a:lnTo>
                    <a:pt x="577" y="580"/>
                  </a:lnTo>
                  <a:lnTo>
                    <a:pt x="577" y="582"/>
                  </a:lnTo>
                  <a:lnTo>
                    <a:pt x="577" y="582"/>
                  </a:lnTo>
                  <a:lnTo>
                    <a:pt x="577" y="582"/>
                  </a:lnTo>
                  <a:lnTo>
                    <a:pt x="577" y="584"/>
                  </a:lnTo>
                  <a:lnTo>
                    <a:pt x="577" y="584"/>
                  </a:lnTo>
                  <a:lnTo>
                    <a:pt x="577" y="587"/>
                  </a:lnTo>
                  <a:lnTo>
                    <a:pt x="577" y="587"/>
                  </a:lnTo>
                  <a:lnTo>
                    <a:pt x="577" y="587"/>
                  </a:lnTo>
                  <a:lnTo>
                    <a:pt x="577" y="587"/>
                  </a:lnTo>
                  <a:lnTo>
                    <a:pt x="579" y="589"/>
                  </a:lnTo>
                  <a:lnTo>
                    <a:pt x="579" y="589"/>
                  </a:lnTo>
                  <a:lnTo>
                    <a:pt x="581" y="589"/>
                  </a:lnTo>
                  <a:lnTo>
                    <a:pt x="581" y="591"/>
                  </a:lnTo>
                  <a:lnTo>
                    <a:pt x="584" y="594"/>
                  </a:lnTo>
                  <a:lnTo>
                    <a:pt x="586" y="596"/>
                  </a:lnTo>
                  <a:lnTo>
                    <a:pt x="586" y="599"/>
                  </a:lnTo>
                  <a:lnTo>
                    <a:pt x="591" y="601"/>
                  </a:lnTo>
                  <a:lnTo>
                    <a:pt x="591" y="601"/>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 name="Freeform 43">
              <a:extLst>
                <a:ext uri="{FF2B5EF4-FFF2-40B4-BE49-F238E27FC236}">
                  <a16:creationId xmlns:a16="http://schemas.microsoft.com/office/drawing/2014/main" id="{7C36DEDC-8F48-42E2-A84C-971AF947F357}"/>
                </a:ext>
              </a:extLst>
            </p:cNvPr>
            <p:cNvSpPr>
              <a:spLocks/>
            </p:cNvSpPr>
            <p:nvPr/>
          </p:nvSpPr>
          <p:spPr bwMode="auto">
            <a:xfrm>
              <a:off x="8457804" y="1913712"/>
              <a:ext cx="734616" cy="453629"/>
            </a:xfrm>
            <a:custGeom>
              <a:avLst/>
              <a:gdLst>
                <a:gd name="T0" fmla="*/ 582 w 617"/>
                <a:gd name="T1" fmla="*/ 130 h 381"/>
                <a:gd name="T2" fmla="*/ 596 w 617"/>
                <a:gd name="T3" fmla="*/ 149 h 381"/>
                <a:gd name="T4" fmla="*/ 613 w 617"/>
                <a:gd name="T5" fmla="*/ 160 h 381"/>
                <a:gd name="T6" fmla="*/ 615 w 617"/>
                <a:gd name="T7" fmla="*/ 194 h 381"/>
                <a:gd name="T8" fmla="*/ 603 w 617"/>
                <a:gd name="T9" fmla="*/ 210 h 381"/>
                <a:gd name="T10" fmla="*/ 603 w 617"/>
                <a:gd name="T11" fmla="*/ 222 h 381"/>
                <a:gd name="T12" fmla="*/ 579 w 617"/>
                <a:gd name="T13" fmla="*/ 236 h 381"/>
                <a:gd name="T14" fmla="*/ 534 w 617"/>
                <a:gd name="T15" fmla="*/ 265 h 381"/>
                <a:gd name="T16" fmla="*/ 549 w 617"/>
                <a:gd name="T17" fmla="*/ 288 h 381"/>
                <a:gd name="T18" fmla="*/ 539 w 617"/>
                <a:gd name="T19" fmla="*/ 326 h 381"/>
                <a:gd name="T20" fmla="*/ 520 w 617"/>
                <a:gd name="T21" fmla="*/ 350 h 381"/>
                <a:gd name="T22" fmla="*/ 513 w 617"/>
                <a:gd name="T23" fmla="*/ 362 h 381"/>
                <a:gd name="T24" fmla="*/ 511 w 617"/>
                <a:gd name="T25" fmla="*/ 381 h 381"/>
                <a:gd name="T26" fmla="*/ 499 w 617"/>
                <a:gd name="T27" fmla="*/ 371 h 381"/>
                <a:gd name="T28" fmla="*/ 494 w 617"/>
                <a:gd name="T29" fmla="*/ 366 h 381"/>
                <a:gd name="T30" fmla="*/ 487 w 617"/>
                <a:gd name="T31" fmla="*/ 362 h 381"/>
                <a:gd name="T32" fmla="*/ 480 w 617"/>
                <a:gd name="T33" fmla="*/ 355 h 381"/>
                <a:gd name="T34" fmla="*/ 350 w 617"/>
                <a:gd name="T35" fmla="*/ 364 h 381"/>
                <a:gd name="T36" fmla="*/ 163 w 617"/>
                <a:gd name="T37" fmla="*/ 373 h 381"/>
                <a:gd name="T38" fmla="*/ 92 w 617"/>
                <a:gd name="T39" fmla="*/ 378 h 381"/>
                <a:gd name="T40" fmla="*/ 92 w 617"/>
                <a:gd name="T41" fmla="*/ 378 h 381"/>
                <a:gd name="T42" fmla="*/ 85 w 617"/>
                <a:gd name="T43" fmla="*/ 369 h 381"/>
                <a:gd name="T44" fmla="*/ 85 w 617"/>
                <a:gd name="T45" fmla="*/ 357 h 381"/>
                <a:gd name="T46" fmla="*/ 85 w 617"/>
                <a:gd name="T47" fmla="*/ 340 h 381"/>
                <a:gd name="T48" fmla="*/ 80 w 617"/>
                <a:gd name="T49" fmla="*/ 326 h 381"/>
                <a:gd name="T50" fmla="*/ 80 w 617"/>
                <a:gd name="T51" fmla="*/ 321 h 381"/>
                <a:gd name="T52" fmla="*/ 80 w 617"/>
                <a:gd name="T53" fmla="*/ 307 h 381"/>
                <a:gd name="T54" fmla="*/ 78 w 617"/>
                <a:gd name="T55" fmla="*/ 291 h 381"/>
                <a:gd name="T56" fmla="*/ 73 w 617"/>
                <a:gd name="T57" fmla="*/ 272 h 381"/>
                <a:gd name="T58" fmla="*/ 66 w 617"/>
                <a:gd name="T59" fmla="*/ 265 h 381"/>
                <a:gd name="T60" fmla="*/ 59 w 617"/>
                <a:gd name="T61" fmla="*/ 262 h 381"/>
                <a:gd name="T62" fmla="*/ 57 w 617"/>
                <a:gd name="T63" fmla="*/ 246 h 381"/>
                <a:gd name="T64" fmla="*/ 59 w 617"/>
                <a:gd name="T65" fmla="*/ 231 h 381"/>
                <a:gd name="T66" fmla="*/ 52 w 617"/>
                <a:gd name="T67" fmla="*/ 215 h 381"/>
                <a:gd name="T68" fmla="*/ 38 w 617"/>
                <a:gd name="T69" fmla="*/ 191 h 381"/>
                <a:gd name="T70" fmla="*/ 31 w 617"/>
                <a:gd name="T71" fmla="*/ 175 h 381"/>
                <a:gd name="T72" fmla="*/ 24 w 617"/>
                <a:gd name="T73" fmla="*/ 149 h 381"/>
                <a:gd name="T74" fmla="*/ 14 w 617"/>
                <a:gd name="T75" fmla="*/ 137 h 381"/>
                <a:gd name="T76" fmla="*/ 12 w 617"/>
                <a:gd name="T77" fmla="*/ 132 h 381"/>
                <a:gd name="T78" fmla="*/ 12 w 617"/>
                <a:gd name="T79" fmla="*/ 127 h 381"/>
                <a:gd name="T80" fmla="*/ 0 w 617"/>
                <a:gd name="T81" fmla="*/ 118 h 381"/>
                <a:gd name="T82" fmla="*/ 5 w 617"/>
                <a:gd name="T83" fmla="*/ 108 h 381"/>
                <a:gd name="T84" fmla="*/ 7 w 617"/>
                <a:gd name="T85" fmla="*/ 104 h 381"/>
                <a:gd name="T86" fmla="*/ 9 w 617"/>
                <a:gd name="T87" fmla="*/ 97 h 381"/>
                <a:gd name="T88" fmla="*/ 12 w 617"/>
                <a:gd name="T89" fmla="*/ 87 h 381"/>
                <a:gd name="T90" fmla="*/ 12 w 617"/>
                <a:gd name="T91" fmla="*/ 82 h 381"/>
                <a:gd name="T92" fmla="*/ 16 w 617"/>
                <a:gd name="T93" fmla="*/ 71 h 381"/>
                <a:gd name="T94" fmla="*/ 12 w 617"/>
                <a:gd name="T95" fmla="*/ 59 h 381"/>
                <a:gd name="T96" fmla="*/ 5 w 617"/>
                <a:gd name="T97" fmla="*/ 59 h 381"/>
                <a:gd name="T98" fmla="*/ 5 w 617"/>
                <a:gd name="T99" fmla="*/ 54 h 381"/>
                <a:gd name="T100" fmla="*/ 9 w 617"/>
                <a:gd name="T101" fmla="*/ 49 h 381"/>
                <a:gd name="T102" fmla="*/ 2 w 617"/>
                <a:gd name="T103" fmla="*/ 35 h 381"/>
                <a:gd name="T104" fmla="*/ 2 w 617"/>
                <a:gd name="T105" fmla="*/ 26 h 381"/>
                <a:gd name="T106" fmla="*/ 196 w 617"/>
                <a:gd name="T107" fmla="*/ 18 h 381"/>
                <a:gd name="T108" fmla="*/ 437 w 617"/>
                <a:gd name="T109" fmla="*/ 4 h 381"/>
                <a:gd name="T110" fmla="*/ 501 w 617"/>
                <a:gd name="T111" fmla="*/ 7 h 381"/>
                <a:gd name="T112" fmla="*/ 516 w 617"/>
                <a:gd name="T113" fmla="*/ 23 h 381"/>
                <a:gd name="T114" fmla="*/ 513 w 617"/>
                <a:gd name="T115" fmla="*/ 59 h 381"/>
                <a:gd name="T116" fmla="*/ 520 w 617"/>
                <a:gd name="T117" fmla="*/ 82 h 381"/>
                <a:gd name="T118" fmla="*/ 558 w 617"/>
                <a:gd name="T119" fmla="*/ 97 h 381"/>
                <a:gd name="T120" fmla="*/ 565 w 617"/>
                <a:gd name="T121" fmla="*/ 113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7" h="381">
                  <a:moveTo>
                    <a:pt x="565" y="113"/>
                  </a:moveTo>
                  <a:lnTo>
                    <a:pt x="563" y="118"/>
                  </a:lnTo>
                  <a:lnTo>
                    <a:pt x="565" y="118"/>
                  </a:lnTo>
                  <a:lnTo>
                    <a:pt x="568" y="120"/>
                  </a:lnTo>
                  <a:lnTo>
                    <a:pt x="570" y="120"/>
                  </a:lnTo>
                  <a:lnTo>
                    <a:pt x="570" y="123"/>
                  </a:lnTo>
                  <a:lnTo>
                    <a:pt x="575" y="125"/>
                  </a:lnTo>
                  <a:lnTo>
                    <a:pt x="582" y="130"/>
                  </a:lnTo>
                  <a:lnTo>
                    <a:pt x="587" y="132"/>
                  </a:lnTo>
                  <a:lnTo>
                    <a:pt x="589" y="137"/>
                  </a:lnTo>
                  <a:lnTo>
                    <a:pt x="589" y="134"/>
                  </a:lnTo>
                  <a:lnTo>
                    <a:pt x="589" y="142"/>
                  </a:lnTo>
                  <a:lnTo>
                    <a:pt x="589" y="144"/>
                  </a:lnTo>
                  <a:lnTo>
                    <a:pt x="594" y="146"/>
                  </a:lnTo>
                  <a:lnTo>
                    <a:pt x="596" y="149"/>
                  </a:lnTo>
                  <a:lnTo>
                    <a:pt x="596" y="149"/>
                  </a:lnTo>
                  <a:lnTo>
                    <a:pt x="598" y="149"/>
                  </a:lnTo>
                  <a:lnTo>
                    <a:pt x="605" y="153"/>
                  </a:lnTo>
                  <a:lnTo>
                    <a:pt x="608" y="153"/>
                  </a:lnTo>
                  <a:lnTo>
                    <a:pt x="610" y="158"/>
                  </a:lnTo>
                  <a:lnTo>
                    <a:pt x="610" y="158"/>
                  </a:lnTo>
                  <a:lnTo>
                    <a:pt x="613" y="158"/>
                  </a:lnTo>
                  <a:lnTo>
                    <a:pt x="613" y="158"/>
                  </a:lnTo>
                  <a:lnTo>
                    <a:pt x="613" y="160"/>
                  </a:lnTo>
                  <a:lnTo>
                    <a:pt x="613" y="163"/>
                  </a:lnTo>
                  <a:lnTo>
                    <a:pt x="615" y="163"/>
                  </a:lnTo>
                  <a:lnTo>
                    <a:pt x="617" y="168"/>
                  </a:lnTo>
                  <a:lnTo>
                    <a:pt x="617" y="170"/>
                  </a:lnTo>
                  <a:lnTo>
                    <a:pt x="617" y="175"/>
                  </a:lnTo>
                  <a:lnTo>
                    <a:pt x="615" y="179"/>
                  </a:lnTo>
                  <a:lnTo>
                    <a:pt x="615" y="186"/>
                  </a:lnTo>
                  <a:lnTo>
                    <a:pt x="615" y="194"/>
                  </a:lnTo>
                  <a:lnTo>
                    <a:pt x="613" y="196"/>
                  </a:lnTo>
                  <a:lnTo>
                    <a:pt x="613" y="196"/>
                  </a:lnTo>
                  <a:lnTo>
                    <a:pt x="610" y="198"/>
                  </a:lnTo>
                  <a:lnTo>
                    <a:pt x="608" y="201"/>
                  </a:lnTo>
                  <a:lnTo>
                    <a:pt x="605" y="203"/>
                  </a:lnTo>
                  <a:lnTo>
                    <a:pt x="605" y="205"/>
                  </a:lnTo>
                  <a:lnTo>
                    <a:pt x="603" y="208"/>
                  </a:lnTo>
                  <a:lnTo>
                    <a:pt x="603" y="210"/>
                  </a:lnTo>
                  <a:lnTo>
                    <a:pt x="603" y="213"/>
                  </a:lnTo>
                  <a:lnTo>
                    <a:pt x="601" y="215"/>
                  </a:lnTo>
                  <a:lnTo>
                    <a:pt x="601" y="215"/>
                  </a:lnTo>
                  <a:lnTo>
                    <a:pt x="603" y="217"/>
                  </a:lnTo>
                  <a:lnTo>
                    <a:pt x="603" y="217"/>
                  </a:lnTo>
                  <a:lnTo>
                    <a:pt x="603" y="220"/>
                  </a:lnTo>
                  <a:lnTo>
                    <a:pt x="603" y="222"/>
                  </a:lnTo>
                  <a:lnTo>
                    <a:pt x="603" y="222"/>
                  </a:lnTo>
                  <a:lnTo>
                    <a:pt x="601" y="224"/>
                  </a:lnTo>
                  <a:lnTo>
                    <a:pt x="596" y="227"/>
                  </a:lnTo>
                  <a:lnTo>
                    <a:pt x="596" y="227"/>
                  </a:lnTo>
                  <a:lnTo>
                    <a:pt x="596" y="229"/>
                  </a:lnTo>
                  <a:lnTo>
                    <a:pt x="594" y="231"/>
                  </a:lnTo>
                  <a:lnTo>
                    <a:pt x="589" y="231"/>
                  </a:lnTo>
                  <a:lnTo>
                    <a:pt x="579" y="236"/>
                  </a:lnTo>
                  <a:lnTo>
                    <a:pt x="579" y="236"/>
                  </a:lnTo>
                  <a:lnTo>
                    <a:pt x="575" y="241"/>
                  </a:lnTo>
                  <a:lnTo>
                    <a:pt x="575" y="243"/>
                  </a:lnTo>
                  <a:lnTo>
                    <a:pt x="570" y="243"/>
                  </a:lnTo>
                  <a:lnTo>
                    <a:pt x="542" y="248"/>
                  </a:lnTo>
                  <a:lnTo>
                    <a:pt x="539" y="250"/>
                  </a:lnTo>
                  <a:lnTo>
                    <a:pt x="537" y="255"/>
                  </a:lnTo>
                  <a:lnTo>
                    <a:pt x="534" y="260"/>
                  </a:lnTo>
                  <a:lnTo>
                    <a:pt x="534" y="265"/>
                  </a:lnTo>
                  <a:lnTo>
                    <a:pt x="534" y="272"/>
                  </a:lnTo>
                  <a:lnTo>
                    <a:pt x="534" y="274"/>
                  </a:lnTo>
                  <a:lnTo>
                    <a:pt x="534" y="276"/>
                  </a:lnTo>
                  <a:lnTo>
                    <a:pt x="537" y="279"/>
                  </a:lnTo>
                  <a:lnTo>
                    <a:pt x="539" y="279"/>
                  </a:lnTo>
                  <a:lnTo>
                    <a:pt x="539" y="281"/>
                  </a:lnTo>
                  <a:lnTo>
                    <a:pt x="544" y="284"/>
                  </a:lnTo>
                  <a:lnTo>
                    <a:pt x="549" y="288"/>
                  </a:lnTo>
                  <a:lnTo>
                    <a:pt x="551" y="293"/>
                  </a:lnTo>
                  <a:lnTo>
                    <a:pt x="551" y="298"/>
                  </a:lnTo>
                  <a:lnTo>
                    <a:pt x="551" y="302"/>
                  </a:lnTo>
                  <a:lnTo>
                    <a:pt x="549" y="307"/>
                  </a:lnTo>
                  <a:lnTo>
                    <a:pt x="542" y="319"/>
                  </a:lnTo>
                  <a:lnTo>
                    <a:pt x="539" y="321"/>
                  </a:lnTo>
                  <a:lnTo>
                    <a:pt x="539" y="324"/>
                  </a:lnTo>
                  <a:lnTo>
                    <a:pt x="539" y="326"/>
                  </a:lnTo>
                  <a:lnTo>
                    <a:pt x="539" y="331"/>
                  </a:lnTo>
                  <a:lnTo>
                    <a:pt x="539" y="333"/>
                  </a:lnTo>
                  <a:lnTo>
                    <a:pt x="537" y="340"/>
                  </a:lnTo>
                  <a:lnTo>
                    <a:pt x="534" y="343"/>
                  </a:lnTo>
                  <a:lnTo>
                    <a:pt x="532" y="345"/>
                  </a:lnTo>
                  <a:lnTo>
                    <a:pt x="527" y="347"/>
                  </a:lnTo>
                  <a:lnTo>
                    <a:pt x="525" y="347"/>
                  </a:lnTo>
                  <a:lnTo>
                    <a:pt x="520" y="350"/>
                  </a:lnTo>
                  <a:lnTo>
                    <a:pt x="518" y="352"/>
                  </a:lnTo>
                  <a:lnTo>
                    <a:pt x="513" y="355"/>
                  </a:lnTo>
                  <a:lnTo>
                    <a:pt x="511" y="357"/>
                  </a:lnTo>
                  <a:lnTo>
                    <a:pt x="511" y="357"/>
                  </a:lnTo>
                  <a:lnTo>
                    <a:pt x="511" y="359"/>
                  </a:lnTo>
                  <a:lnTo>
                    <a:pt x="511" y="359"/>
                  </a:lnTo>
                  <a:lnTo>
                    <a:pt x="511" y="362"/>
                  </a:lnTo>
                  <a:lnTo>
                    <a:pt x="513" y="362"/>
                  </a:lnTo>
                  <a:lnTo>
                    <a:pt x="516" y="364"/>
                  </a:lnTo>
                  <a:lnTo>
                    <a:pt x="516" y="366"/>
                  </a:lnTo>
                  <a:lnTo>
                    <a:pt x="516" y="371"/>
                  </a:lnTo>
                  <a:lnTo>
                    <a:pt x="516" y="373"/>
                  </a:lnTo>
                  <a:lnTo>
                    <a:pt x="516" y="376"/>
                  </a:lnTo>
                  <a:lnTo>
                    <a:pt x="516" y="378"/>
                  </a:lnTo>
                  <a:lnTo>
                    <a:pt x="516" y="378"/>
                  </a:lnTo>
                  <a:lnTo>
                    <a:pt x="511" y="381"/>
                  </a:lnTo>
                  <a:lnTo>
                    <a:pt x="508" y="381"/>
                  </a:lnTo>
                  <a:lnTo>
                    <a:pt x="506" y="381"/>
                  </a:lnTo>
                  <a:lnTo>
                    <a:pt x="504" y="378"/>
                  </a:lnTo>
                  <a:lnTo>
                    <a:pt x="501" y="376"/>
                  </a:lnTo>
                  <a:lnTo>
                    <a:pt x="499" y="373"/>
                  </a:lnTo>
                  <a:lnTo>
                    <a:pt x="499" y="373"/>
                  </a:lnTo>
                  <a:lnTo>
                    <a:pt x="499" y="373"/>
                  </a:lnTo>
                  <a:lnTo>
                    <a:pt x="499" y="371"/>
                  </a:lnTo>
                  <a:lnTo>
                    <a:pt x="499" y="371"/>
                  </a:lnTo>
                  <a:lnTo>
                    <a:pt x="499" y="371"/>
                  </a:lnTo>
                  <a:lnTo>
                    <a:pt x="497" y="369"/>
                  </a:lnTo>
                  <a:lnTo>
                    <a:pt x="494" y="369"/>
                  </a:lnTo>
                  <a:lnTo>
                    <a:pt x="494" y="369"/>
                  </a:lnTo>
                  <a:lnTo>
                    <a:pt x="494" y="369"/>
                  </a:lnTo>
                  <a:lnTo>
                    <a:pt x="494" y="366"/>
                  </a:lnTo>
                  <a:lnTo>
                    <a:pt x="494" y="366"/>
                  </a:lnTo>
                  <a:lnTo>
                    <a:pt x="492" y="366"/>
                  </a:lnTo>
                  <a:lnTo>
                    <a:pt x="492" y="366"/>
                  </a:lnTo>
                  <a:lnTo>
                    <a:pt x="492" y="366"/>
                  </a:lnTo>
                  <a:lnTo>
                    <a:pt x="492" y="366"/>
                  </a:lnTo>
                  <a:lnTo>
                    <a:pt x="492" y="364"/>
                  </a:lnTo>
                  <a:lnTo>
                    <a:pt x="490" y="364"/>
                  </a:lnTo>
                  <a:lnTo>
                    <a:pt x="487" y="362"/>
                  </a:lnTo>
                  <a:lnTo>
                    <a:pt x="487" y="362"/>
                  </a:lnTo>
                  <a:lnTo>
                    <a:pt x="485" y="362"/>
                  </a:lnTo>
                  <a:lnTo>
                    <a:pt x="485" y="362"/>
                  </a:lnTo>
                  <a:lnTo>
                    <a:pt x="485" y="359"/>
                  </a:lnTo>
                  <a:lnTo>
                    <a:pt x="482" y="359"/>
                  </a:lnTo>
                  <a:lnTo>
                    <a:pt x="482" y="357"/>
                  </a:lnTo>
                  <a:lnTo>
                    <a:pt x="482" y="357"/>
                  </a:lnTo>
                  <a:lnTo>
                    <a:pt x="480" y="355"/>
                  </a:lnTo>
                  <a:lnTo>
                    <a:pt x="480" y="355"/>
                  </a:lnTo>
                  <a:lnTo>
                    <a:pt x="480" y="352"/>
                  </a:lnTo>
                  <a:lnTo>
                    <a:pt x="475" y="355"/>
                  </a:lnTo>
                  <a:lnTo>
                    <a:pt x="466" y="355"/>
                  </a:lnTo>
                  <a:lnTo>
                    <a:pt x="442" y="357"/>
                  </a:lnTo>
                  <a:lnTo>
                    <a:pt x="421" y="357"/>
                  </a:lnTo>
                  <a:lnTo>
                    <a:pt x="397" y="359"/>
                  </a:lnTo>
                  <a:lnTo>
                    <a:pt x="374" y="362"/>
                  </a:lnTo>
                  <a:lnTo>
                    <a:pt x="350" y="364"/>
                  </a:lnTo>
                  <a:lnTo>
                    <a:pt x="326" y="364"/>
                  </a:lnTo>
                  <a:lnTo>
                    <a:pt x="303" y="366"/>
                  </a:lnTo>
                  <a:lnTo>
                    <a:pt x="279" y="369"/>
                  </a:lnTo>
                  <a:lnTo>
                    <a:pt x="258" y="369"/>
                  </a:lnTo>
                  <a:lnTo>
                    <a:pt x="234" y="371"/>
                  </a:lnTo>
                  <a:lnTo>
                    <a:pt x="210" y="371"/>
                  </a:lnTo>
                  <a:lnTo>
                    <a:pt x="187" y="373"/>
                  </a:lnTo>
                  <a:lnTo>
                    <a:pt x="163" y="373"/>
                  </a:lnTo>
                  <a:lnTo>
                    <a:pt x="139" y="376"/>
                  </a:lnTo>
                  <a:lnTo>
                    <a:pt x="116" y="376"/>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6"/>
                  </a:lnTo>
                  <a:lnTo>
                    <a:pt x="92" y="373"/>
                  </a:lnTo>
                  <a:lnTo>
                    <a:pt x="92" y="371"/>
                  </a:lnTo>
                  <a:lnTo>
                    <a:pt x="90" y="369"/>
                  </a:lnTo>
                  <a:lnTo>
                    <a:pt x="85" y="369"/>
                  </a:lnTo>
                  <a:lnTo>
                    <a:pt x="83" y="366"/>
                  </a:lnTo>
                  <a:lnTo>
                    <a:pt x="83" y="364"/>
                  </a:lnTo>
                  <a:lnTo>
                    <a:pt x="83" y="364"/>
                  </a:lnTo>
                  <a:lnTo>
                    <a:pt x="83" y="362"/>
                  </a:lnTo>
                  <a:lnTo>
                    <a:pt x="83" y="362"/>
                  </a:lnTo>
                  <a:lnTo>
                    <a:pt x="83" y="359"/>
                  </a:lnTo>
                  <a:lnTo>
                    <a:pt x="83" y="359"/>
                  </a:lnTo>
                  <a:lnTo>
                    <a:pt x="85" y="357"/>
                  </a:lnTo>
                  <a:lnTo>
                    <a:pt x="85" y="355"/>
                  </a:lnTo>
                  <a:lnTo>
                    <a:pt x="85" y="355"/>
                  </a:lnTo>
                  <a:lnTo>
                    <a:pt x="85" y="352"/>
                  </a:lnTo>
                  <a:lnTo>
                    <a:pt x="85" y="350"/>
                  </a:lnTo>
                  <a:lnTo>
                    <a:pt x="85" y="347"/>
                  </a:lnTo>
                  <a:lnTo>
                    <a:pt x="85" y="345"/>
                  </a:lnTo>
                  <a:lnTo>
                    <a:pt x="85" y="343"/>
                  </a:lnTo>
                  <a:lnTo>
                    <a:pt x="85" y="340"/>
                  </a:lnTo>
                  <a:lnTo>
                    <a:pt x="85" y="336"/>
                  </a:lnTo>
                  <a:lnTo>
                    <a:pt x="83" y="336"/>
                  </a:lnTo>
                  <a:lnTo>
                    <a:pt x="85" y="333"/>
                  </a:lnTo>
                  <a:lnTo>
                    <a:pt x="85" y="331"/>
                  </a:lnTo>
                  <a:lnTo>
                    <a:pt x="83" y="331"/>
                  </a:lnTo>
                  <a:lnTo>
                    <a:pt x="83" y="329"/>
                  </a:lnTo>
                  <a:lnTo>
                    <a:pt x="80" y="329"/>
                  </a:lnTo>
                  <a:lnTo>
                    <a:pt x="80" y="326"/>
                  </a:lnTo>
                  <a:lnTo>
                    <a:pt x="80" y="326"/>
                  </a:lnTo>
                  <a:lnTo>
                    <a:pt x="80" y="324"/>
                  </a:lnTo>
                  <a:lnTo>
                    <a:pt x="80" y="324"/>
                  </a:lnTo>
                  <a:lnTo>
                    <a:pt x="80" y="324"/>
                  </a:lnTo>
                  <a:lnTo>
                    <a:pt x="80" y="321"/>
                  </a:lnTo>
                  <a:lnTo>
                    <a:pt x="80" y="321"/>
                  </a:lnTo>
                  <a:lnTo>
                    <a:pt x="80" y="321"/>
                  </a:lnTo>
                  <a:lnTo>
                    <a:pt x="80" y="321"/>
                  </a:lnTo>
                  <a:lnTo>
                    <a:pt x="80" y="321"/>
                  </a:lnTo>
                  <a:lnTo>
                    <a:pt x="80" y="319"/>
                  </a:lnTo>
                  <a:lnTo>
                    <a:pt x="80" y="317"/>
                  </a:lnTo>
                  <a:lnTo>
                    <a:pt x="80" y="314"/>
                  </a:lnTo>
                  <a:lnTo>
                    <a:pt x="80" y="310"/>
                  </a:lnTo>
                  <a:lnTo>
                    <a:pt x="80" y="310"/>
                  </a:lnTo>
                  <a:lnTo>
                    <a:pt x="83" y="307"/>
                  </a:lnTo>
                  <a:lnTo>
                    <a:pt x="80" y="307"/>
                  </a:lnTo>
                  <a:lnTo>
                    <a:pt x="76" y="305"/>
                  </a:lnTo>
                  <a:lnTo>
                    <a:pt x="76" y="305"/>
                  </a:lnTo>
                  <a:lnTo>
                    <a:pt x="76" y="302"/>
                  </a:lnTo>
                  <a:lnTo>
                    <a:pt x="76" y="298"/>
                  </a:lnTo>
                  <a:lnTo>
                    <a:pt x="76" y="295"/>
                  </a:lnTo>
                  <a:lnTo>
                    <a:pt x="78" y="293"/>
                  </a:lnTo>
                  <a:lnTo>
                    <a:pt x="80" y="291"/>
                  </a:lnTo>
                  <a:lnTo>
                    <a:pt x="78" y="291"/>
                  </a:lnTo>
                  <a:lnTo>
                    <a:pt x="78" y="291"/>
                  </a:lnTo>
                  <a:lnTo>
                    <a:pt x="73" y="288"/>
                  </a:lnTo>
                  <a:lnTo>
                    <a:pt x="71" y="288"/>
                  </a:lnTo>
                  <a:lnTo>
                    <a:pt x="73" y="281"/>
                  </a:lnTo>
                  <a:lnTo>
                    <a:pt x="73" y="279"/>
                  </a:lnTo>
                  <a:lnTo>
                    <a:pt x="73" y="274"/>
                  </a:lnTo>
                  <a:lnTo>
                    <a:pt x="73" y="272"/>
                  </a:lnTo>
                  <a:lnTo>
                    <a:pt x="73" y="272"/>
                  </a:lnTo>
                  <a:lnTo>
                    <a:pt x="71" y="272"/>
                  </a:lnTo>
                  <a:lnTo>
                    <a:pt x="68" y="272"/>
                  </a:lnTo>
                  <a:lnTo>
                    <a:pt x="66" y="272"/>
                  </a:lnTo>
                  <a:lnTo>
                    <a:pt x="66" y="269"/>
                  </a:lnTo>
                  <a:lnTo>
                    <a:pt x="66" y="269"/>
                  </a:lnTo>
                  <a:lnTo>
                    <a:pt x="66" y="267"/>
                  </a:lnTo>
                  <a:lnTo>
                    <a:pt x="66" y="265"/>
                  </a:lnTo>
                  <a:lnTo>
                    <a:pt x="66" y="265"/>
                  </a:lnTo>
                  <a:lnTo>
                    <a:pt x="66" y="265"/>
                  </a:lnTo>
                  <a:lnTo>
                    <a:pt x="66" y="262"/>
                  </a:lnTo>
                  <a:lnTo>
                    <a:pt x="66" y="262"/>
                  </a:lnTo>
                  <a:lnTo>
                    <a:pt x="64" y="262"/>
                  </a:lnTo>
                  <a:lnTo>
                    <a:pt x="64" y="262"/>
                  </a:lnTo>
                  <a:lnTo>
                    <a:pt x="61" y="265"/>
                  </a:lnTo>
                  <a:lnTo>
                    <a:pt x="61" y="265"/>
                  </a:lnTo>
                  <a:lnTo>
                    <a:pt x="59" y="262"/>
                  </a:lnTo>
                  <a:lnTo>
                    <a:pt x="59" y="260"/>
                  </a:lnTo>
                  <a:lnTo>
                    <a:pt x="59" y="258"/>
                  </a:lnTo>
                  <a:lnTo>
                    <a:pt x="59" y="258"/>
                  </a:lnTo>
                  <a:lnTo>
                    <a:pt x="57" y="255"/>
                  </a:lnTo>
                  <a:lnTo>
                    <a:pt x="57" y="253"/>
                  </a:lnTo>
                  <a:lnTo>
                    <a:pt x="57" y="250"/>
                  </a:lnTo>
                  <a:lnTo>
                    <a:pt x="57" y="246"/>
                  </a:lnTo>
                  <a:lnTo>
                    <a:pt x="57" y="246"/>
                  </a:lnTo>
                  <a:lnTo>
                    <a:pt x="57" y="243"/>
                  </a:lnTo>
                  <a:lnTo>
                    <a:pt x="57" y="243"/>
                  </a:lnTo>
                  <a:lnTo>
                    <a:pt x="57" y="241"/>
                  </a:lnTo>
                  <a:lnTo>
                    <a:pt x="57" y="241"/>
                  </a:lnTo>
                  <a:lnTo>
                    <a:pt x="57" y="239"/>
                  </a:lnTo>
                  <a:lnTo>
                    <a:pt x="57" y="236"/>
                  </a:lnTo>
                  <a:lnTo>
                    <a:pt x="59" y="234"/>
                  </a:lnTo>
                  <a:lnTo>
                    <a:pt x="59" y="231"/>
                  </a:lnTo>
                  <a:lnTo>
                    <a:pt x="57" y="229"/>
                  </a:lnTo>
                  <a:lnTo>
                    <a:pt x="52" y="224"/>
                  </a:lnTo>
                  <a:lnTo>
                    <a:pt x="52" y="224"/>
                  </a:lnTo>
                  <a:lnTo>
                    <a:pt x="50" y="220"/>
                  </a:lnTo>
                  <a:lnTo>
                    <a:pt x="50" y="220"/>
                  </a:lnTo>
                  <a:lnTo>
                    <a:pt x="50" y="217"/>
                  </a:lnTo>
                  <a:lnTo>
                    <a:pt x="50" y="215"/>
                  </a:lnTo>
                  <a:lnTo>
                    <a:pt x="52" y="215"/>
                  </a:lnTo>
                  <a:lnTo>
                    <a:pt x="50" y="210"/>
                  </a:lnTo>
                  <a:lnTo>
                    <a:pt x="45" y="205"/>
                  </a:lnTo>
                  <a:lnTo>
                    <a:pt x="42" y="205"/>
                  </a:lnTo>
                  <a:lnTo>
                    <a:pt x="40" y="201"/>
                  </a:lnTo>
                  <a:lnTo>
                    <a:pt x="38" y="198"/>
                  </a:lnTo>
                  <a:lnTo>
                    <a:pt x="38" y="196"/>
                  </a:lnTo>
                  <a:lnTo>
                    <a:pt x="38" y="194"/>
                  </a:lnTo>
                  <a:lnTo>
                    <a:pt x="38" y="191"/>
                  </a:lnTo>
                  <a:lnTo>
                    <a:pt x="35" y="189"/>
                  </a:lnTo>
                  <a:lnTo>
                    <a:pt x="33" y="189"/>
                  </a:lnTo>
                  <a:lnTo>
                    <a:pt x="31" y="186"/>
                  </a:lnTo>
                  <a:lnTo>
                    <a:pt x="31" y="184"/>
                  </a:lnTo>
                  <a:lnTo>
                    <a:pt x="31" y="182"/>
                  </a:lnTo>
                  <a:lnTo>
                    <a:pt x="31" y="179"/>
                  </a:lnTo>
                  <a:lnTo>
                    <a:pt x="31" y="177"/>
                  </a:lnTo>
                  <a:lnTo>
                    <a:pt x="31" y="175"/>
                  </a:lnTo>
                  <a:lnTo>
                    <a:pt x="31" y="172"/>
                  </a:lnTo>
                  <a:lnTo>
                    <a:pt x="28" y="170"/>
                  </a:lnTo>
                  <a:lnTo>
                    <a:pt x="28" y="170"/>
                  </a:lnTo>
                  <a:lnTo>
                    <a:pt x="28" y="168"/>
                  </a:lnTo>
                  <a:lnTo>
                    <a:pt x="24" y="163"/>
                  </a:lnTo>
                  <a:lnTo>
                    <a:pt x="26" y="158"/>
                  </a:lnTo>
                  <a:lnTo>
                    <a:pt x="26" y="153"/>
                  </a:lnTo>
                  <a:lnTo>
                    <a:pt x="24" y="149"/>
                  </a:lnTo>
                  <a:lnTo>
                    <a:pt x="24" y="146"/>
                  </a:lnTo>
                  <a:lnTo>
                    <a:pt x="21" y="146"/>
                  </a:lnTo>
                  <a:lnTo>
                    <a:pt x="16" y="146"/>
                  </a:lnTo>
                  <a:lnTo>
                    <a:pt x="16" y="142"/>
                  </a:lnTo>
                  <a:lnTo>
                    <a:pt x="16" y="139"/>
                  </a:lnTo>
                  <a:lnTo>
                    <a:pt x="14" y="139"/>
                  </a:lnTo>
                  <a:lnTo>
                    <a:pt x="14" y="139"/>
                  </a:lnTo>
                  <a:lnTo>
                    <a:pt x="14" y="137"/>
                  </a:lnTo>
                  <a:lnTo>
                    <a:pt x="14" y="137"/>
                  </a:lnTo>
                  <a:lnTo>
                    <a:pt x="14" y="137"/>
                  </a:lnTo>
                  <a:lnTo>
                    <a:pt x="14" y="134"/>
                  </a:lnTo>
                  <a:lnTo>
                    <a:pt x="14" y="134"/>
                  </a:lnTo>
                  <a:lnTo>
                    <a:pt x="14" y="134"/>
                  </a:lnTo>
                  <a:lnTo>
                    <a:pt x="12" y="134"/>
                  </a:lnTo>
                  <a:lnTo>
                    <a:pt x="12" y="132"/>
                  </a:lnTo>
                  <a:lnTo>
                    <a:pt x="12" y="132"/>
                  </a:lnTo>
                  <a:lnTo>
                    <a:pt x="9" y="132"/>
                  </a:lnTo>
                  <a:lnTo>
                    <a:pt x="9" y="132"/>
                  </a:lnTo>
                  <a:lnTo>
                    <a:pt x="12" y="132"/>
                  </a:lnTo>
                  <a:lnTo>
                    <a:pt x="12" y="130"/>
                  </a:lnTo>
                  <a:lnTo>
                    <a:pt x="12" y="130"/>
                  </a:lnTo>
                  <a:lnTo>
                    <a:pt x="12" y="130"/>
                  </a:lnTo>
                  <a:lnTo>
                    <a:pt x="12" y="130"/>
                  </a:lnTo>
                  <a:lnTo>
                    <a:pt x="12" y="127"/>
                  </a:lnTo>
                  <a:lnTo>
                    <a:pt x="12" y="127"/>
                  </a:lnTo>
                  <a:lnTo>
                    <a:pt x="9" y="127"/>
                  </a:lnTo>
                  <a:lnTo>
                    <a:pt x="5" y="123"/>
                  </a:lnTo>
                  <a:lnTo>
                    <a:pt x="5" y="123"/>
                  </a:lnTo>
                  <a:lnTo>
                    <a:pt x="2" y="123"/>
                  </a:lnTo>
                  <a:lnTo>
                    <a:pt x="2" y="120"/>
                  </a:lnTo>
                  <a:lnTo>
                    <a:pt x="2" y="118"/>
                  </a:lnTo>
                  <a:lnTo>
                    <a:pt x="0" y="118"/>
                  </a:lnTo>
                  <a:lnTo>
                    <a:pt x="2" y="115"/>
                  </a:lnTo>
                  <a:lnTo>
                    <a:pt x="2" y="115"/>
                  </a:lnTo>
                  <a:lnTo>
                    <a:pt x="2" y="113"/>
                  </a:lnTo>
                  <a:lnTo>
                    <a:pt x="5" y="111"/>
                  </a:lnTo>
                  <a:lnTo>
                    <a:pt x="5" y="111"/>
                  </a:lnTo>
                  <a:lnTo>
                    <a:pt x="5" y="108"/>
                  </a:lnTo>
                  <a:lnTo>
                    <a:pt x="5" y="108"/>
                  </a:lnTo>
                  <a:lnTo>
                    <a:pt x="5" y="108"/>
                  </a:lnTo>
                  <a:lnTo>
                    <a:pt x="5" y="108"/>
                  </a:lnTo>
                  <a:lnTo>
                    <a:pt x="5" y="106"/>
                  </a:lnTo>
                  <a:lnTo>
                    <a:pt x="5" y="106"/>
                  </a:lnTo>
                  <a:lnTo>
                    <a:pt x="5" y="106"/>
                  </a:lnTo>
                  <a:lnTo>
                    <a:pt x="7" y="106"/>
                  </a:lnTo>
                  <a:lnTo>
                    <a:pt x="7" y="106"/>
                  </a:lnTo>
                  <a:lnTo>
                    <a:pt x="7" y="106"/>
                  </a:lnTo>
                  <a:lnTo>
                    <a:pt x="7" y="104"/>
                  </a:lnTo>
                  <a:lnTo>
                    <a:pt x="7" y="104"/>
                  </a:lnTo>
                  <a:lnTo>
                    <a:pt x="7" y="101"/>
                  </a:lnTo>
                  <a:lnTo>
                    <a:pt x="9" y="101"/>
                  </a:lnTo>
                  <a:lnTo>
                    <a:pt x="9" y="101"/>
                  </a:lnTo>
                  <a:lnTo>
                    <a:pt x="9" y="101"/>
                  </a:lnTo>
                  <a:lnTo>
                    <a:pt x="9" y="101"/>
                  </a:lnTo>
                  <a:lnTo>
                    <a:pt x="9" y="99"/>
                  </a:lnTo>
                  <a:lnTo>
                    <a:pt x="9" y="97"/>
                  </a:lnTo>
                  <a:lnTo>
                    <a:pt x="9" y="94"/>
                  </a:lnTo>
                  <a:lnTo>
                    <a:pt x="9" y="94"/>
                  </a:lnTo>
                  <a:lnTo>
                    <a:pt x="12" y="92"/>
                  </a:lnTo>
                  <a:lnTo>
                    <a:pt x="12" y="92"/>
                  </a:lnTo>
                  <a:lnTo>
                    <a:pt x="12" y="92"/>
                  </a:lnTo>
                  <a:lnTo>
                    <a:pt x="12" y="89"/>
                  </a:lnTo>
                  <a:lnTo>
                    <a:pt x="12" y="87"/>
                  </a:lnTo>
                  <a:lnTo>
                    <a:pt x="12" y="87"/>
                  </a:lnTo>
                  <a:lnTo>
                    <a:pt x="12" y="87"/>
                  </a:lnTo>
                  <a:lnTo>
                    <a:pt x="12" y="87"/>
                  </a:lnTo>
                  <a:lnTo>
                    <a:pt x="12" y="85"/>
                  </a:lnTo>
                  <a:lnTo>
                    <a:pt x="14" y="85"/>
                  </a:lnTo>
                  <a:lnTo>
                    <a:pt x="12" y="85"/>
                  </a:lnTo>
                  <a:lnTo>
                    <a:pt x="12" y="82"/>
                  </a:lnTo>
                  <a:lnTo>
                    <a:pt x="12" y="82"/>
                  </a:lnTo>
                  <a:lnTo>
                    <a:pt x="12" y="82"/>
                  </a:lnTo>
                  <a:lnTo>
                    <a:pt x="12" y="82"/>
                  </a:lnTo>
                  <a:lnTo>
                    <a:pt x="12" y="80"/>
                  </a:lnTo>
                  <a:lnTo>
                    <a:pt x="14" y="78"/>
                  </a:lnTo>
                  <a:lnTo>
                    <a:pt x="16" y="78"/>
                  </a:lnTo>
                  <a:lnTo>
                    <a:pt x="16" y="78"/>
                  </a:lnTo>
                  <a:lnTo>
                    <a:pt x="16" y="71"/>
                  </a:lnTo>
                  <a:lnTo>
                    <a:pt x="16" y="71"/>
                  </a:lnTo>
                  <a:lnTo>
                    <a:pt x="16" y="71"/>
                  </a:lnTo>
                  <a:lnTo>
                    <a:pt x="16" y="68"/>
                  </a:lnTo>
                  <a:lnTo>
                    <a:pt x="16" y="68"/>
                  </a:lnTo>
                  <a:lnTo>
                    <a:pt x="14" y="63"/>
                  </a:lnTo>
                  <a:lnTo>
                    <a:pt x="14" y="61"/>
                  </a:lnTo>
                  <a:lnTo>
                    <a:pt x="14" y="61"/>
                  </a:lnTo>
                  <a:lnTo>
                    <a:pt x="14" y="61"/>
                  </a:lnTo>
                  <a:lnTo>
                    <a:pt x="14" y="59"/>
                  </a:lnTo>
                  <a:lnTo>
                    <a:pt x="12" y="59"/>
                  </a:lnTo>
                  <a:lnTo>
                    <a:pt x="12" y="61"/>
                  </a:lnTo>
                  <a:lnTo>
                    <a:pt x="12" y="61"/>
                  </a:lnTo>
                  <a:lnTo>
                    <a:pt x="9" y="59"/>
                  </a:lnTo>
                  <a:lnTo>
                    <a:pt x="7" y="59"/>
                  </a:lnTo>
                  <a:lnTo>
                    <a:pt x="7" y="59"/>
                  </a:lnTo>
                  <a:lnTo>
                    <a:pt x="7" y="59"/>
                  </a:lnTo>
                  <a:lnTo>
                    <a:pt x="5" y="59"/>
                  </a:lnTo>
                  <a:lnTo>
                    <a:pt x="5" y="59"/>
                  </a:lnTo>
                  <a:lnTo>
                    <a:pt x="5" y="59"/>
                  </a:lnTo>
                  <a:lnTo>
                    <a:pt x="5" y="56"/>
                  </a:lnTo>
                  <a:lnTo>
                    <a:pt x="7" y="56"/>
                  </a:lnTo>
                  <a:lnTo>
                    <a:pt x="7" y="56"/>
                  </a:lnTo>
                  <a:lnTo>
                    <a:pt x="7" y="56"/>
                  </a:lnTo>
                  <a:lnTo>
                    <a:pt x="7" y="54"/>
                  </a:lnTo>
                  <a:lnTo>
                    <a:pt x="5" y="54"/>
                  </a:lnTo>
                  <a:lnTo>
                    <a:pt x="5" y="54"/>
                  </a:lnTo>
                  <a:lnTo>
                    <a:pt x="5" y="52"/>
                  </a:lnTo>
                  <a:lnTo>
                    <a:pt x="5" y="52"/>
                  </a:lnTo>
                  <a:lnTo>
                    <a:pt x="5" y="52"/>
                  </a:lnTo>
                  <a:lnTo>
                    <a:pt x="7" y="52"/>
                  </a:lnTo>
                  <a:lnTo>
                    <a:pt x="7" y="52"/>
                  </a:lnTo>
                  <a:lnTo>
                    <a:pt x="7" y="52"/>
                  </a:lnTo>
                  <a:lnTo>
                    <a:pt x="7" y="52"/>
                  </a:lnTo>
                  <a:lnTo>
                    <a:pt x="9" y="49"/>
                  </a:lnTo>
                  <a:lnTo>
                    <a:pt x="9" y="47"/>
                  </a:lnTo>
                  <a:lnTo>
                    <a:pt x="9" y="40"/>
                  </a:lnTo>
                  <a:lnTo>
                    <a:pt x="7" y="40"/>
                  </a:lnTo>
                  <a:lnTo>
                    <a:pt x="7" y="40"/>
                  </a:lnTo>
                  <a:lnTo>
                    <a:pt x="7" y="37"/>
                  </a:lnTo>
                  <a:lnTo>
                    <a:pt x="5" y="37"/>
                  </a:lnTo>
                  <a:lnTo>
                    <a:pt x="5" y="35"/>
                  </a:lnTo>
                  <a:lnTo>
                    <a:pt x="2" y="35"/>
                  </a:lnTo>
                  <a:lnTo>
                    <a:pt x="2" y="33"/>
                  </a:lnTo>
                  <a:lnTo>
                    <a:pt x="2" y="33"/>
                  </a:lnTo>
                  <a:lnTo>
                    <a:pt x="2" y="30"/>
                  </a:lnTo>
                  <a:lnTo>
                    <a:pt x="2" y="30"/>
                  </a:lnTo>
                  <a:lnTo>
                    <a:pt x="2" y="28"/>
                  </a:lnTo>
                  <a:lnTo>
                    <a:pt x="2" y="28"/>
                  </a:lnTo>
                  <a:lnTo>
                    <a:pt x="2" y="28"/>
                  </a:lnTo>
                  <a:lnTo>
                    <a:pt x="2" y="26"/>
                  </a:lnTo>
                  <a:lnTo>
                    <a:pt x="2" y="26"/>
                  </a:lnTo>
                  <a:lnTo>
                    <a:pt x="16" y="26"/>
                  </a:lnTo>
                  <a:lnTo>
                    <a:pt x="45" y="26"/>
                  </a:lnTo>
                  <a:lnTo>
                    <a:pt x="76" y="23"/>
                  </a:lnTo>
                  <a:lnTo>
                    <a:pt x="106" y="23"/>
                  </a:lnTo>
                  <a:lnTo>
                    <a:pt x="137" y="21"/>
                  </a:lnTo>
                  <a:lnTo>
                    <a:pt x="165" y="18"/>
                  </a:lnTo>
                  <a:lnTo>
                    <a:pt x="196" y="18"/>
                  </a:lnTo>
                  <a:lnTo>
                    <a:pt x="227" y="16"/>
                  </a:lnTo>
                  <a:lnTo>
                    <a:pt x="258" y="14"/>
                  </a:lnTo>
                  <a:lnTo>
                    <a:pt x="286" y="14"/>
                  </a:lnTo>
                  <a:lnTo>
                    <a:pt x="317" y="11"/>
                  </a:lnTo>
                  <a:lnTo>
                    <a:pt x="348" y="9"/>
                  </a:lnTo>
                  <a:lnTo>
                    <a:pt x="378" y="7"/>
                  </a:lnTo>
                  <a:lnTo>
                    <a:pt x="407" y="4"/>
                  </a:lnTo>
                  <a:lnTo>
                    <a:pt x="437" y="4"/>
                  </a:lnTo>
                  <a:lnTo>
                    <a:pt x="468" y="2"/>
                  </a:lnTo>
                  <a:lnTo>
                    <a:pt x="499" y="0"/>
                  </a:lnTo>
                  <a:lnTo>
                    <a:pt x="499" y="0"/>
                  </a:lnTo>
                  <a:lnTo>
                    <a:pt x="499" y="0"/>
                  </a:lnTo>
                  <a:lnTo>
                    <a:pt x="499" y="2"/>
                  </a:lnTo>
                  <a:lnTo>
                    <a:pt x="499" y="4"/>
                  </a:lnTo>
                  <a:lnTo>
                    <a:pt x="499" y="4"/>
                  </a:lnTo>
                  <a:lnTo>
                    <a:pt x="501" y="7"/>
                  </a:lnTo>
                  <a:lnTo>
                    <a:pt x="501" y="9"/>
                  </a:lnTo>
                  <a:lnTo>
                    <a:pt x="501" y="9"/>
                  </a:lnTo>
                  <a:lnTo>
                    <a:pt x="501" y="14"/>
                  </a:lnTo>
                  <a:lnTo>
                    <a:pt x="504" y="14"/>
                  </a:lnTo>
                  <a:lnTo>
                    <a:pt x="504" y="14"/>
                  </a:lnTo>
                  <a:lnTo>
                    <a:pt x="513" y="16"/>
                  </a:lnTo>
                  <a:lnTo>
                    <a:pt x="516" y="18"/>
                  </a:lnTo>
                  <a:lnTo>
                    <a:pt x="516" y="23"/>
                  </a:lnTo>
                  <a:lnTo>
                    <a:pt x="513" y="28"/>
                  </a:lnTo>
                  <a:lnTo>
                    <a:pt x="511" y="35"/>
                  </a:lnTo>
                  <a:lnTo>
                    <a:pt x="508" y="40"/>
                  </a:lnTo>
                  <a:lnTo>
                    <a:pt x="511" y="47"/>
                  </a:lnTo>
                  <a:lnTo>
                    <a:pt x="511" y="52"/>
                  </a:lnTo>
                  <a:lnTo>
                    <a:pt x="511" y="56"/>
                  </a:lnTo>
                  <a:lnTo>
                    <a:pt x="511" y="59"/>
                  </a:lnTo>
                  <a:lnTo>
                    <a:pt x="513" y="59"/>
                  </a:lnTo>
                  <a:lnTo>
                    <a:pt x="513" y="66"/>
                  </a:lnTo>
                  <a:lnTo>
                    <a:pt x="513" y="68"/>
                  </a:lnTo>
                  <a:lnTo>
                    <a:pt x="516" y="68"/>
                  </a:lnTo>
                  <a:lnTo>
                    <a:pt x="518" y="73"/>
                  </a:lnTo>
                  <a:lnTo>
                    <a:pt x="518" y="73"/>
                  </a:lnTo>
                  <a:lnTo>
                    <a:pt x="520" y="75"/>
                  </a:lnTo>
                  <a:lnTo>
                    <a:pt x="520" y="82"/>
                  </a:lnTo>
                  <a:lnTo>
                    <a:pt x="520" y="82"/>
                  </a:lnTo>
                  <a:lnTo>
                    <a:pt x="525" y="89"/>
                  </a:lnTo>
                  <a:lnTo>
                    <a:pt x="525" y="92"/>
                  </a:lnTo>
                  <a:lnTo>
                    <a:pt x="527" y="92"/>
                  </a:lnTo>
                  <a:lnTo>
                    <a:pt x="532" y="94"/>
                  </a:lnTo>
                  <a:lnTo>
                    <a:pt x="549" y="94"/>
                  </a:lnTo>
                  <a:lnTo>
                    <a:pt x="553" y="97"/>
                  </a:lnTo>
                  <a:lnTo>
                    <a:pt x="556" y="97"/>
                  </a:lnTo>
                  <a:lnTo>
                    <a:pt x="558" y="97"/>
                  </a:lnTo>
                  <a:lnTo>
                    <a:pt x="558" y="99"/>
                  </a:lnTo>
                  <a:lnTo>
                    <a:pt x="560" y="104"/>
                  </a:lnTo>
                  <a:lnTo>
                    <a:pt x="563" y="106"/>
                  </a:lnTo>
                  <a:lnTo>
                    <a:pt x="565" y="108"/>
                  </a:lnTo>
                  <a:lnTo>
                    <a:pt x="565" y="111"/>
                  </a:lnTo>
                  <a:lnTo>
                    <a:pt x="565" y="111"/>
                  </a:lnTo>
                  <a:lnTo>
                    <a:pt x="565" y="113"/>
                  </a:lnTo>
                  <a:lnTo>
                    <a:pt x="565" y="113"/>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9" name="Freeform 44">
              <a:extLst>
                <a:ext uri="{FF2B5EF4-FFF2-40B4-BE49-F238E27FC236}">
                  <a16:creationId xmlns:a16="http://schemas.microsoft.com/office/drawing/2014/main" id="{881A532B-81A8-44F1-8C5A-D0EDE8CA15A5}"/>
                </a:ext>
              </a:extLst>
            </p:cNvPr>
            <p:cNvSpPr>
              <a:spLocks noEditPoints="1"/>
            </p:cNvSpPr>
            <p:nvPr/>
          </p:nvSpPr>
          <p:spPr bwMode="auto">
            <a:xfrm>
              <a:off x="7585075" y="4833124"/>
              <a:ext cx="887016" cy="538163"/>
            </a:xfrm>
            <a:custGeom>
              <a:avLst/>
              <a:gdLst>
                <a:gd name="T0" fmla="*/ 560 w 745"/>
                <a:gd name="T1" fmla="*/ 187 h 452"/>
                <a:gd name="T2" fmla="*/ 544 w 745"/>
                <a:gd name="T3" fmla="*/ 177 h 452"/>
                <a:gd name="T4" fmla="*/ 527 w 745"/>
                <a:gd name="T5" fmla="*/ 179 h 452"/>
                <a:gd name="T6" fmla="*/ 506 w 745"/>
                <a:gd name="T7" fmla="*/ 170 h 452"/>
                <a:gd name="T8" fmla="*/ 492 w 745"/>
                <a:gd name="T9" fmla="*/ 165 h 452"/>
                <a:gd name="T10" fmla="*/ 492 w 745"/>
                <a:gd name="T11" fmla="*/ 194 h 452"/>
                <a:gd name="T12" fmla="*/ 508 w 745"/>
                <a:gd name="T13" fmla="*/ 196 h 452"/>
                <a:gd name="T14" fmla="*/ 518 w 745"/>
                <a:gd name="T15" fmla="*/ 220 h 452"/>
                <a:gd name="T16" fmla="*/ 541 w 745"/>
                <a:gd name="T17" fmla="*/ 224 h 452"/>
                <a:gd name="T18" fmla="*/ 579 w 745"/>
                <a:gd name="T19" fmla="*/ 208 h 452"/>
                <a:gd name="T20" fmla="*/ 487 w 745"/>
                <a:gd name="T21" fmla="*/ 236 h 452"/>
                <a:gd name="T22" fmla="*/ 733 w 745"/>
                <a:gd name="T23" fmla="*/ 362 h 452"/>
                <a:gd name="T24" fmla="*/ 707 w 745"/>
                <a:gd name="T25" fmla="*/ 340 h 452"/>
                <a:gd name="T26" fmla="*/ 648 w 745"/>
                <a:gd name="T27" fmla="*/ 291 h 452"/>
                <a:gd name="T28" fmla="*/ 629 w 745"/>
                <a:gd name="T29" fmla="*/ 284 h 452"/>
                <a:gd name="T30" fmla="*/ 603 w 745"/>
                <a:gd name="T31" fmla="*/ 269 h 452"/>
                <a:gd name="T32" fmla="*/ 605 w 745"/>
                <a:gd name="T33" fmla="*/ 302 h 452"/>
                <a:gd name="T34" fmla="*/ 582 w 745"/>
                <a:gd name="T35" fmla="*/ 329 h 452"/>
                <a:gd name="T36" fmla="*/ 584 w 745"/>
                <a:gd name="T37" fmla="*/ 357 h 452"/>
                <a:gd name="T38" fmla="*/ 591 w 745"/>
                <a:gd name="T39" fmla="*/ 376 h 452"/>
                <a:gd name="T40" fmla="*/ 593 w 745"/>
                <a:gd name="T41" fmla="*/ 428 h 452"/>
                <a:gd name="T42" fmla="*/ 608 w 745"/>
                <a:gd name="T43" fmla="*/ 440 h 452"/>
                <a:gd name="T44" fmla="*/ 631 w 745"/>
                <a:gd name="T45" fmla="*/ 447 h 452"/>
                <a:gd name="T46" fmla="*/ 664 w 745"/>
                <a:gd name="T47" fmla="*/ 414 h 452"/>
                <a:gd name="T48" fmla="*/ 702 w 745"/>
                <a:gd name="T49" fmla="*/ 402 h 452"/>
                <a:gd name="T50" fmla="*/ 742 w 745"/>
                <a:gd name="T51" fmla="*/ 374 h 452"/>
                <a:gd name="T52" fmla="*/ 473 w 745"/>
                <a:gd name="T53" fmla="*/ 146 h 452"/>
                <a:gd name="T54" fmla="*/ 449 w 745"/>
                <a:gd name="T55" fmla="*/ 142 h 452"/>
                <a:gd name="T56" fmla="*/ 418 w 745"/>
                <a:gd name="T57" fmla="*/ 142 h 452"/>
                <a:gd name="T58" fmla="*/ 409 w 745"/>
                <a:gd name="T59" fmla="*/ 142 h 452"/>
                <a:gd name="T60" fmla="*/ 409 w 745"/>
                <a:gd name="T61" fmla="*/ 158 h 452"/>
                <a:gd name="T62" fmla="*/ 466 w 745"/>
                <a:gd name="T63" fmla="*/ 160 h 452"/>
                <a:gd name="T64" fmla="*/ 127 w 745"/>
                <a:gd name="T65" fmla="*/ 9 h 452"/>
                <a:gd name="T66" fmla="*/ 113 w 745"/>
                <a:gd name="T67" fmla="*/ 2 h 452"/>
                <a:gd name="T68" fmla="*/ 82 w 745"/>
                <a:gd name="T69" fmla="*/ 7 h 452"/>
                <a:gd name="T70" fmla="*/ 61 w 745"/>
                <a:gd name="T71" fmla="*/ 26 h 452"/>
                <a:gd name="T72" fmla="*/ 78 w 745"/>
                <a:gd name="T73" fmla="*/ 40 h 452"/>
                <a:gd name="T74" fmla="*/ 108 w 745"/>
                <a:gd name="T75" fmla="*/ 52 h 452"/>
                <a:gd name="T76" fmla="*/ 125 w 745"/>
                <a:gd name="T77" fmla="*/ 30 h 452"/>
                <a:gd name="T78" fmla="*/ 14 w 745"/>
                <a:gd name="T79" fmla="*/ 37 h 452"/>
                <a:gd name="T80" fmla="*/ 4 w 745"/>
                <a:gd name="T81" fmla="*/ 61 h 452"/>
                <a:gd name="T82" fmla="*/ 19 w 745"/>
                <a:gd name="T83" fmla="*/ 47 h 452"/>
                <a:gd name="T84" fmla="*/ 347 w 745"/>
                <a:gd name="T85" fmla="*/ 120 h 452"/>
                <a:gd name="T86" fmla="*/ 338 w 745"/>
                <a:gd name="T87" fmla="*/ 106 h 452"/>
                <a:gd name="T88" fmla="*/ 328 w 745"/>
                <a:gd name="T89" fmla="*/ 104 h 452"/>
                <a:gd name="T90" fmla="*/ 321 w 745"/>
                <a:gd name="T91" fmla="*/ 87 h 452"/>
                <a:gd name="T92" fmla="*/ 309 w 745"/>
                <a:gd name="T93" fmla="*/ 73 h 452"/>
                <a:gd name="T94" fmla="*/ 291 w 745"/>
                <a:gd name="T95" fmla="*/ 87 h 452"/>
                <a:gd name="T96" fmla="*/ 269 w 745"/>
                <a:gd name="T97" fmla="*/ 92 h 452"/>
                <a:gd name="T98" fmla="*/ 283 w 745"/>
                <a:gd name="T99" fmla="*/ 116 h 452"/>
                <a:gd name="T100" fmla="*/ 295 w 745"/>
                <a:gd name="T101" fmla="*/ 130 h 452"/>
                <a:gd name="T102" fmla="*/ 305 w 745"/>
                <a:gd name="T103" fmla="*/ 118 h 452"/>
                <a:gd name="T104" fmla="*/ 314 w 745"/>
                <a:gd name="T105" fmla="*/ 118 h 452"/>
                <a:gd name="T106" fmla="*/ 321 w 745"/>
                <a:gd name="T107" fmla="*/ 125 h 452"/>
                <a:gd name="T108" fmla="*/ 338 w 745"/>
                <a:gd name="T109" fmla="*/ 132 h 452"/>
                <a:gd name="T110" fmla="*/ 463 w 745"/>
                <a:gd name="T111" fmla="*/ 187 h 452"/>
                <a:gd name="T112" fmla="*/ 444 w 745"/>
                <a:gd name="T113" fmla="*/ 196 h 452"/>
                <a:gd name="T114" fmla="*/ 470 w 745"/>
                <a:gd name="T115" fmla="*/ 19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5" h="452">
                  <a:moveTo>
                    <a:pt x="579" y="208"/>
                  </a:moveTo>
                  <a:lnTo>
                    <a:pt x="582" y="201"/>
                  </a:lnTo>
                  <a:lnTo>
                    <a:pt x="579" y="196"/>
                  </a:lnTo>
                  <a:lnTo>
                    <a:pt x="572" y="194"/>
                  </a:lnTo>
                  <a:lnTo>
                    <a:pt x="570" y="191"/>
                  </a:lnTo>
                  <a:lnTo>
                    <a:pt x="563" y="191"/>
                  </a:lnTo>
                  <a:lnTo>
                    <a:pt x="563" y="189"/>
                  </a:lnTo>
                  <a:lnTo>
                    <a:pt x="560" y="187"/>
                  </a:lnTo>
                  <a:lnTo>
                    <a:pt x="560" y="187"/>
                  </a:lnTo>
                  <a:lnTo>
                    <a:pt x="555" y="184"/>
                  </a:lnTo>
                  <a:lnTo>
                    <a:pt x="553" y="184"/>
                  </a:lnTo>
                  <a:lnTo>
                    <a:pt x="551" y="182"/>
                  </a:lnTo>
                  <a:lnTo>
                    <a:pt x="551" y="182"/>
                  </a:lnTo>
                  <a:lnTo>
                    <a:pt x="548" y="179"/>
                  </a:lnTo>
                  <a:lnTo>
                    <a:pt x="546" y="177"/>
                  </a:lnTo>
                  <a:lnTo>
                    <a:pt x="544" y="179"/>
                  </a:lnTo>
                  <a:lnTo>
                    <a:pt x="544" y="177"/>
                  </a:lnTo>
                  <a:lnTo>
                    <a:pt x="544" y="177"/>
                  </a:lnTo>
                  <a:lnTo>
                    <a:pt x="544" y="177"/>
                  </a:lnTo>
                  <a:lnTo>
                    <a:pt x="544" y="177"/>
                  </a:lnTo>
                  <a:lnTo>
                    <a:pt x="541" y="177"/>
                  </a:lnTo>
                  <a:lnTo>
                    <a:pt x="539" y="177"/>
                  </a:lnTo>
                  <a:lnTo>
                    <a:pt x="537" y="177"/>
                  </a:lnTo>
                  <a:lnTo>
                    <a:pt x="534" y="177"/>
                  </a:lnTo>
                  <a:lnTo>
                    <a:pt x="532" y="177"/>
                  </a:lnTo>
                  <a:lnTo>
                    <a:pt x="527" y="179"/>
                  </a:lnTo>
                  <a:lnTo>
                    <a:pt x="527" y="179"/>
                  </a:lnTo>
                  <a:lnTo>
                    <a:pt x="522" y="182"/>
                  </a:lnTo>
                  <a:lnTo>
                    <a:pt x="520" y="182"/>
                  </a:lnTo>
                  <a:lnTo>
                    <a:pt x="518" y="182"/>
                  </a:lnTo>
                  <a:lnTo>
                    <a:pt x="515" y="182"/>
                  </a:lnTo>
                  <a:lnTo>
                    <a:pt x="515" y="184"/>
                  </a:lnTo>
                  <a:lnTo>
                    <a:pt x="513" y="182"/>
                  </a:lnTo>
                  <a:lnTo>
                    <a:pt x="508" y="172"/>
                  </a:lnTo>
                  <a:lnTo>
                    <a:pt x="508" y="172"/>
                  </a:lnTo>
                  <a:lnTo>
                    <a:pt x="506" y="170"/>
                  </a:lnTo>
                  <a:lnTo>
                    <a:pt x="501" y="165"/>
                  </a:lnTo>
                  <a:lnTo>
                    <a:pt x="499" y="165"/>
                  </a:lnTo>
                  <a:lnTo>
                    <a:pt x="499" y="163"/>
                  </a:lnTo>
                  <a:lnTo>
                    <a:pt x="496" y="163"/>
                  </a:lnTo>
                  <a:lnTo>
                    <a:pt x="496" y="163"/>
                  </a:lnTo>
                  <a:lnTo>
                    <a:pt x="496" y="165"/>
                  </a:lnTo>
                  <a:lnTo>
                    <a:pt x="494" y="165"/>
                  </a:lnTo>
                  <a:lnTo>
                    <a:pt x="494" y="165"/>
                  </a:lnTo>
                  <a:lnTo>
                    <a:pt x="492" y="165"/>
                  </a:lnTo>
                  <a:lnTo>
                    <a:pt x="492" y="165"/>
                  </a:lnTo>
                  <a:lnTo>
                    <a:pt x="492" y="168"/>
                  </a:lnTo>
                  <a:lnTo>
                    <a:pt x="492" y="168"/>
                  </a:lnTo>
                  <a:lnTo>
                    <a:pt x="492" y="168"/>
                  </a:lnTo>
                  <a:lnTo>
                    <a:pt x="489" y="168"/>
                  </a:lnTo>
                  <a:lnTo>
                    <a:pt x="489" y="168"/>
                  </a:lnTo>
                  <a:lnTo>
                    <a:pt x="487" y="170"/>
                  </a:lnTo>
                  <a:lnTo>
                    <a:pt x="482" y="179"/>
                  </a:lnTo>
                  <a:lnTo>
                    <a:pt x="492" y="194"/>
                  </a:lnTo>
                  <a:lnTo>
                    <a:pt x="492" y="194"/>
                  </a:lnTo>
                  <a:lnTo>
                    <a:pt x="494" y="194"/>
                  </a:lnTo>
                  <a:lnTo>
                    <a:pt x="496" y="194"/>
                  </a:lnTo>
                  <a:lnTo>
                    <a:pt x="499" y="196"/>
                  </a:lnTo>
                  <a:lnTo>
                    <a:pt x="503" y="198"/>
                  </a:lnTo>
                  <a:lnTo>
                    <a:pt x="506" y="198"/>
                  </a:lnTo>
                  <a:lnTo>
                    <a:pt x="506" y="198"/>
                  </a:lnTo>
                  <a:lnTo>
                    <a:pt x="508" y="198"/>
                  </a:lnTo>
                  <a:lnTo>
                    <a:pt x="508" y="196"/>
                  </a:lnTo>
                  <a:lnTo>
                    <a:pt x="513" y="196"/>
                  </a:lnTo>
                  <a:lnTo>
                    <a:pt x="513" y="198"/>
                  </a:lnTo>
                  <a:lnTo>
                    <a:pt x="515" y="198"/>
                  </a:lnTo>
                  <a:lnTo>
                    <a:pt x="515" y="201"/>
                  </a:lnTo>
                  <a:lnTo>
                    <a:pt x="515" y="203"/>
                  </a:lnTo>
                  <a:lnTo>
                    <a:pt x="515" y="203"/>
                  </a:lnTo>
                  <a:lnTo>
                    <a:pt x="518" y="205"/>
                  </a:lnTo>
                  <a:lnTo>
                    <a:pt x="518" y="208"/>
                  </a:lnTo>
                  <a:lnTo>
                    <a:pt x="518" y="220"/>
                  </a:lnTo>
                  <a:lnTo>
                    <a:pt x="520" y="224"/>
                  </a:lnTo>
                  <a:lnTo>
                    <a:pt x="522" y="227"/>
                  </a:lnTo>
                  <a:lnTo>
                    <a:pt x="529" y="227"/>
                  </a:lnTo>
                  <a:lnTo>
                    <a:pt x="532" y="224"/>
                  </a:lnTo>
                  <a:lnTo>
                    <a:pt x="534" y="224"/>
                  </a:lnTo>
                  <a:lnTo>
                    <a:pt x="534" y="224"/>
                  </a:lnTo>
                  <a:lnTo>
                    <a:pt x="534" y="224"/>
                  </a:lnTo>
                  <a:lnTo>
                    <a:pt x="537" y="224"/>
                  </a:lnTo>
                  <a:lnTo>
                    <a:pt x="541" y="224"/>
                  </a:lnTo>
                  <a:lnTo>
                    <a:pt x="548" y="220"/>
                  </a:lnTo>
                  <a:lnTo>
                    <a:pt x="551" y="220"/>
                  </a:lnTo>
                  <a:lnTo>
                    <a:pt x="555" y="220"/>
                  </a:lnTo>
                  <a:lnTo>
                    <a:pt x="558" y="220"/>
                  </a:lnTo>
                  <a:lnTo>
                    <a:pt x="560" y="220"/>
                  </a:lnTo>
                  <a:lnTo>
                    <a:pt x="563" y="220"/>
                  </a:lnTo>
                  <a:lnTo>
                    <a:pt x="572" y="215"/>
                  </a:lnTo>
                  <a:lnTo>
                    <a:pt x="577" y="213"/>
                  </a:lnTo>
                  <a:lnTo>
                    <a:pt x="579" y="208"/>
                  </a:lnTo>
                  <a:close/>
                  <a:moveTo>
                    <a:pt x="503" y="224"/>
                  </a:moveTo>
                  <a:lnTo>
                    <a:pt x="501" y="222"/>
                  </a:lnTo>
                  <a:lnTo>
                    <a:pt x="499" y="224"/>
                  </a:lnTo>
                  <a:lnTo>
                    <a:pt x="496" y="224"/>
                  </a:lnTo>
                  <a:lnTo>
                    <a:pt x="492" y="227"/>
                  </a:lnTo>
                  <a:lnTo>
                    <a:pt x="487" y="229"/>
                  </a:lnTo>
                  <a:lnTo>
                    <a:pt x="485" y="231"/>
                  </a:lnTo>
                  <a:lnTo>
                    <a:pt x="485" y="234"/>
                  </a:lnTo>
                  <a:lnTo>
                    <a:pt x="487" y="236"/>
                  </a:lnTo>
                  <a:lnTo>
                    <a:pt x="489" y="236"/>
                  </a:lnTo>
                  <a:lnTo>
                    <a:pt x="494" y="234"/>
                  </a:lnTo>
                  <a:lnTo>
                    <a:pt x="494" y="234"/>
                  </a:lnTo>
                  <a:lnTo>
                    <a:pt x="501" y="234"/>
                  </a:lnTo>
                  <a:lnTo>
                    <a:pt x="503" y="234"/>
                  </a:lnTo>
                  <a:lnTo>
                    <a:pt x="506" y="231"/>
                  </a:lnTo>
                  <a:lnTo>
                    <a:pt x="503" y="231"/>
                  </a:lnTo>
                  <a:lnTo>
                    <a:pt x="503" y="224"/>
                  </a:lnTo>
                  <a:close/>
                  <a:moveTo>
                    <a:pt x="733" y="362"/>
                  </a:moveTo>
                  <a:lnTo>
                    <a:pt x="726" y="359"/>
                  </a:lnTo>
                  <a:lnTo>
                    <a:pt x="721" y="355"/>
                  </a:lnTo>
                  <a:lnTo>
                    <a:pt x="721" y="352"/>
                  </a:lnTo>
                  <a:lnTo>
                    <a:pt x="719" y="345"/>
                  </a:lnTo>
                  <a:lnTo>
                    <a:pt x="719" y="343"/>
                  </a:lnTo>
                  <a:lnTo>
                    <a:pt x="716" y="340"/>
                  </a:lnTo>
                  <a:lnTo>
                    <a:pt x="714" y="340"/>
                  </a:lnTo>
                  <a:lnTo>
                    <a:pt x="707" y="343"/>
                  </a:lnTo>
                  <a:lnTo>
                    <a:pt x="707" y="340"/>
                  </a:lnTo>
                  <a:lnTo>
                    <a:pt x="705" y="338"/>
                  </a:lnTo>
                  <a:lnTo>
                    <a:pt x="705" y="329"/>
                  </a:lnTo>
                  <a:lnTo>
                    <a:pt x="705" y="324"/>
                  </a:lnTo>
                  <a:lnTo>
                    <a:pt x="705" y="321"/>
                  </a:lnTo>
                  <a:lnTo>
                    <a:pt x="693" y="310"/>
                  </a:lnTo>
                  <a:lnTo>
                    <a:pt x="688" y="307"/>
                  </a:lnTo>
                  <a:lnTo>
                    <a:pt x="669" y="298"/>
                  </a:lnTo>
                  <a:lnTo>
                    <a:pt x="655" y="293"/>
                  </a:lnTo>
                  <a:lnTo>
                    <a:pt x="648" y="291"/>
                  </a:lnTo>
                  <a:lnTo>
                    <a:pt x="643" y="288"/>
                  </a:lnTo>
                  <a:lnTo>
                    <a:pt x="641" y="286"/>
                  </a:lnTo>
                  <a:lnTo>
                    <a:pt x="641" y="288"/>
                  </a:lnTo>
                  <a:lnTo>
                    <a:pt x="638" y="288"/>
                  </a:lnTo>
                  <a:lnTo>
                    <a:pt x="636" y="288"/>
                  </a:lnTo>
                  <a:lnTo>
                    <a:pt x="636" y="288"/>
                  </a:lnTo>
                  <a:lnTo>
                    <a:pt x="634" y="286"/>
                  </a:lnTo>
                  <a:lnTo>
                    <a:pt x="631" y="286"/>
                  </a:lnTo>
                  <a:lnTo>
                    <a:pt x="629" y="284"/>
                  </a:lnTo>
                  <a:lnTo>
                    <a:pt x="626" y="281"/>
                  </a:lnTo>
                  <a:lnTo>
                    <a:pt x="617" y="279"/>
                  </a:lnTo>
                  <a:lnTo>
                    <a:pt x="617" y="276"/>
                  </a:lnTo>
                  <a:lnTo>
                    <a:pt x="617" y="276"/>
                  </a:lnTo>
                  <a:lnTo>
                    <a:pt x="617" y="274"/>
                  </a:lnTo>
                  <a:lnTo>
                    <a:pt x="617" y="274"/>
                  </a:lnTo>
                  <a:lnTo>
                    <a:pt x="615" y="274"/>
                  </a:lnTo>
                  <a:lnTo>
                    <a:pt x="612" y="272"/>
                  </a:lnTo>
                  <a:lnTo>
                    <a:pt x="603" y="269"/>
                  </a:lnTo>
                  <a:lnTo>
                    <a:pt x="598" y="269"/>
                  </a:lnTo>
                  <a:lnTo>
                    <a:pt x="596" y="272"/>
                  </a:lnTo>
                  <a:lnTo>
                    <a:pt x="593" y="276"/>
                  </a:lnTo>
                  <a:lnTo>
                    <a:pt x="593" y="281"/>
                  </a:lnTo>
                  <a:lnTo>
                    <a:pt x="593" y="286"/>
                  </a:lnTo>
                  <a:lnTo>
                    <a:pt x="596" y="291"/>
                  </a:lnTo>
                  <a:lnTo>
                    <a:pt x="603" y="300"/>
                  </a:lnTo>
                  <a:lnTo>
                    <a:pt x="605" y="300"/>
                  </a:lnTo>
                  <a:lnTo>
                    <a:pt x="605" y="302"/>
                  </a:lnTo>
                  <a:lnTo>
                    <a:pt x="605" y="305"/>
                  </a:lnTo>
                  <a:lnTo>
                    <a:pt x="605" y="307"/>
                  </a:lnTo>
                  <a:lnTo>
                    <a:pt x="600" y="310"/>
                  </a:lnTo>
                  <a:lnTo>
                    <a:pt x="598" y="310"/>
                  </a:lnTo>
                  <a:lnTo>
                    <a:pt x="593" y="319"/>
                  </a:lnTo>
                  <a:lnTo>
                    <a:pt x="593" y="319"/>
                  </a:lnTo>
                  <a:lnTo>
                    <a:pt x="589" y="324"/>
                  </a:lnTo>
                  <a:lnTo>
                    <a:pt x="584" y="326"/>
                  </a:lnTo>
                  <a:lnTo>
                    <a:pt x="582" y="329"/>
                  </a:lnTo>
                  <a:lnTo>
                    <a:pt x="582" y="331"/>
                  </a:lnTo>
                  <a:lnTo>
                    <a:pt x="579" y="331"/>
                  </a:lnTo>
                  <a:lnTo>
                    <a:pt x="577" y="333"/>
                  </a:lnTo>
                  <a:lnTo>
                    <a:pt x="574" y="336"/>
                  </a:lnTo>
                  <a:lnTo>
                    <a:pt x="572" y="340"/>
                  </a:lnTo>
                  <a:lnTo>
                    <a:pt x="574" y="345"/>
                  </a:lnTo>
                  <a:lnTo>
                    <a:pt x="577" y="350"/>
                  </a:lnTo>
                  <a:lnTo>
                    <a:pt x="579" y="352"/>
                  </a:lnTo>
                  <a:lnTo>
                    <a:pt x="584" y="357"/>
                  </a:lnTo>
                  <a:lnTo>
                    <a:pt x="584" y="362"/>
                  </a:lnTo>
                  <a:lnTo>
                    <a:pt x="584" y="364"/>
                  </a:lnTo>
                  <a:lnTo>
                    <a:pt x="586" y="366"/>
                  </a:lnTo>
                  <a:lnTo>
                    <a:pt x="586" y="369"/>
                  </a:lnTo>
                  <a:lnTo>
                    <a:pt x="586" y="371"/>
                  </a:lnTo>
                  <a:lnTo>
                    <a:pt x="589" y="376"/>
                  </a:lnTo>
                  <a:lnTo>
                    <a:pt x="589" y="376"/>
                  </a:lnTo>
                  <a:lnTo>
                    <a:pt x="591" y="376"/>
                  </a:lnTo>
                  <a:lnTo>
                    <a:pt x="591" y="376"/>
                  </a:lnTo>
                  <a:lnTo>
                    <a:pt x="591" y="376"/>
                  </a:lnTo>
                  <a:lnTo>
                    <a:pt x="591" y="378"/>
                  </a:lnTo>
                  <a:lnTo>
                    <a:pt x="591" y="378"/>
                  </a:lnTo>
                  <a:lnTo>
                    <a:pt x="593" y="390"/>
                  </a:lnTo>
                  <a:lnTo>
                    <a:pt x="596" y="392"/>
                  </a:lnTo>
                  <a:lnTo>
                    <a:pt x="596" y="395"/>
                  </a:lnTo>
                  <a:lnTo>
                    <a:pt x="596" y="395"/>
                  </a:lnTo>
                  <a:lnTo>
                    <a:pt x="593" y="418"/>
                  </a:lnTo>
                  <a:lnTo>
                    <a:pt x="593" y="428"/>
                  </a:lnTo>
                  <a:lnTo>
                    <a:pt x="593" y="433"/>
                  </a:lnTo>
                  <a:lnTo>
                    <a:pt x="596" y="433"/>
                  </a:lnTo>
                  <a:lnTo>
                    <a:pt x="596" y="433"/>
                  </a:lnTo>
                  <a:lnTo>
                    <a:pt x="596" y="435"/>
                  </a:lnTo>
                  <a:lnTo>
                    <a:pt x="598" y="437"/>
                  </a:lnTo>
                  <a:lnTo>
                    <a:pt x="598" y="437"/>
                  </a:lnTo>
                  <a:lnTo>
                    <a:pt x="598" y="440"/>
                  </a:lnTo>
                  <a:lnTo>
                    <a:pt x="603" y="437"/>
                  </a:lnTo>
                  <a:lnTo>
                    <a:pt x="608" y="440"/>
                  </a:lnTo>
                  <a:lnTo>
                    <a:pt x="615" y="442"/>
                  </a:lnTo>
                  <a:lnTo>
                    <a:pt x="619" y="445"/>
                  </a:lnTo>
                  <a:lnTo>
                    <a:pt x="622" y="447"/>
                  </a:lnTo>
                  <a:lnTo>
                    <a:pt x="624" y="452"/>
                  </a:lnTo>
                  <a:lnTo>
                    <a:pt x="624" y="452"/>
                  </a:lnTo>
                  <a:lnTo>
                    <a:pt x="626" y="452"/>
                  </a:lnTo>
                  <a:lnTo>
                    <a:pt x="629" y="449"/>
                  </a:lnTo>
                  <a:lnTo>
                    <a:pt x="631" y="449"/>
                  </a:lnTo>
                  <a:lnTo>
                    <a:pt x="631" y="447"/>
                  </a:lnTo>
                  <a:lnTo>
                    <a:pt x="638" y="440"/>
                  </a:lnTo>
                  <a:lnTo>
                    <a:pt x="641" y="433"/>
                  </a:lnTo>
                  <a:lnTo>
                    <a:pt x="641" y="430"/>
                  </a:lnTo>
                  <a:lnTo>
                    <a:pt x="648" y="423"/>
                  </a:lnTo>
                  <a:lnTo>
                    <a:pt x="650" y="423"/>
                  </a:lnTo>
                  <a:lnTo>
                    <a:pt x="657" y="421"/>
                  </a:lnTo>
                  <a:lnTo>
                    <a:pt x="657" y="418"/>
                  </a:lnTo>
                  <a:lnTo>
                    <a:pt x="662" y="416"/>
                  </a:lnTo>
                  <a:lnTo>
                    <a:pt x="664" y="414"/>
                  </a:lnTo>
                  <a:lnTo>
                    <a:pt x="667" y="414"/>
                  </a:lnTo>
                  <a:lnTo>
                    <a:pt x="667" y="414"/>
                  </a:lnTo>
                  <a:lnTo>
                    <a:pt x="671" y="409"/>
                  </a:lnTo>
                  <a:lnTo>
                    <a:pt x="676" y="407"/>
                  </a:lnTo>
                  <a:lnTo>
                    <a:pt x="676" y="404"/>
                  </a:lnTo>
                  <a:lnTo>
                    <a:pt x="678" y="404"/>
                  </a:lnTo>
                  <a:lnTo>
                    <a:pt x="690" y="404"/>
                  </a:lnTo>
                  <a:lnTo>
                    <a:pt x="693" y="404"/>
                  </a:lnTo>
                  <a:lnTo>
                    <a:pt x="702" y="402"/>
                  </a:lnTo>
                  <a:lnTo>
                    <a:pt x="707" y="400"/>
                  </a:lnTo>
                  <a:lnTo>
                    <a:pt x="709" y="400"/>
                  </a:lnTo>
                  <a:lnTo>
                    <a:pt x="712" y="397"/>
                  </a:lnTo>
                  <a:lnTo>
                    <a:pt x="714" y="397"/>
                  </a:lnTo>
                  <a:lnTo>
                    <a:pt x="728" y="388"/>
                  </a:lnTo>
                  <a:lnTo>
                    <a:pt x="728" y="385"/>
                  </a:lnTo>
                  <a:lnTo>
                    <a:pt x="740" y="381"/>
                  </a:lnTo>
                  <a:lnTo>
                    <a:pt x="740" y="378"/>
                  </a:lnTo>
                  <a:lnTo>
                    <a:pt x="742" y="374"/>
                  </a:lnTo>
                  <a:lnTo>
                    <a:pt x="742" y="371"/>
                  </a:lnTo>
                  <a:lnTo>
                    <a:pt x="745" y="369"/>
                  </a:lnTo>
                  <a:lnTo>
                    <a:pt x="733" y="362"/>
                  </a:lnTo>
                  <a:close/>
                  <a:moveTo>
                    <a:pt x="482" y="146"/>
                  </a:moveTo>
                  <a:lnTo>
                    <a:pt x="477" y="146"/>
                  </a:lnTo>
                  <a:lnTo>
                    <a:pt x="475" y="146"/>
                  </a:lnTo>
                  <a:lnTo>
                    <a:pt x="475" y="146"/>
                  </a:lnTo>
                  <a:lnTo>
                    <a:pt x="473" y="146"/>
                  </a:lnTo>
                  <a:lnTo>
                    <a:pt x="473" y="146"/>
                  </a:lnTo>
                  <a:lnTo>
                    <a:pt x="473" y="146"/>
                  </a:lnTo>
                  <a:lnTo>
                    <a:pt x="470" y="146"/>
                  </a:lnTo>
                  <a:lnTo>
                    <a:pt x="470" y="146"/>
                  </a:lnTo>
                  <a:lnTo>
                    <a:pt x="468" y="146"/>
                  </a:lnTo>
                  <a:lnTo>
                    <a:pt x="468" y="146"/>
                  </a:lnTo>
                  <a:lnTo>
                    <a:pt x="459" y="146"/>
                  </a:lnTo>
                  <a:lnTo>
                    <a:pt x="456" y="146"/>
                  </a:lnTo>
                  <a:lnTo>
                    <a:pt x="454" y="146"/>
                  </a:lnTo>
                  <a:lnTo>
                    <a:pt x="449" y="142"/>
                  </a:lnTo>
                  <a:lnTo>
                    <a:pt x="447" y="142"/>
                  </a:lnTo>
                  <a:lnTo>
                    <a:pt x="447" y="142"/>
                  </a:lnTo>
                  <a:lnTo>
                    <a:pt x="447" y="144"/>
                  </a:lnTo>
                  <a:lnTo>
                    <a:pt x="447" y="144"/>
                  </a:lnTo>
                  <a:lnTo>
                    <a:pt x="444" y="144"/>
                  </a:lnTo>
                  <a:lnTo>
                    <a:pt x="440" y="144"/>
                  </a:lnTo>
                  <a:lnTo>
                    <a:pt x="437" y="142"/>
                  </a:lnTo>
                  <a:lnTo>
                    <a:pt x="418" y="142"/>
                  </a:lnTo>
                  <a:lnTo>
                    <a:pt x="418" y="142"/>
                  </a:lnTo>
                  <a:lnTo>
                    <a:pt x="416" y="139"/>
                  </a:lnTo>
                  <a:lnTo>
                    <a:pt x="414" y="139"/>
                  </a:lnTo>
                  <a:lnTo>
                    <a:pt x="414" y="139"/>
                  </a:lnTo>
                  <a:lnTo>
                    <a:pt x="411" y="139"/>
                  </a:lnTo>
                  <a:lnTo>
                    <a:pt x="411" y="139"/>
                  </a:lnTo>
                  <a:lnTo>
                    <a:pt x="409" y="139"/>
                  </a:lnTo>
                  <a:lnTo>
                    <a:pt x="409" y="139"/>
                  </a:lnTo>
                  <a:lnTo>
                    <a:pt x="409" y="142"/>
                  </a:lnTo>
                  <a:lnTo>
                    <a:pt x="409" y="142"/>
                  </a:lnTo>
                  <a:lnTo>
                    <a:pt x="409" y="144"/>
                  </a:lnTo>
                  <a:lnTo>
                    <a:pt x="404" y="146"/>
                  </a:lnTo>
                  <a:lnTo>
                    <a:pt x="404" y="149"/>
                  </a:lnTo>
                  <a:lnTo>
                    <a:pt x="402" y="151"/>
                  </a:lnTo>
                  <a:lnTo>
                    <a:pt x="402" y="153"/>
                  </a:lnTo>
                  <a:lnTo>
                    <a:pt x="402" y="156"/>
                  </a:lnTo>
                  <a:lnTo>
                    <a:pt x="404" y="156"/>
                  </a:lnTo>
                  <a:lnTo>
                    <a:pt x="406" y="158"/>
                  </a:lnTo>
                  <a:lnTo>
                    <a:pt x="409" y="158"/>
                  </a:lnTo>
                  <a:lnTo>
                    <a:pt x="411" y="156"/>
                  </a:lnTo>
                  <a:lnTo>
                    <a:pt x="414" y="156"/>
                  </a:lnTo>
                  <a:lnTo>
                    <a:pt x="423" y="156"/>
                  </a:lnTo>
                  <a:lnTo>
                    <a:pt x="435" y="156"/>
                  </a:lnTo>
                  <a:lnTo>
                    <a:pt x="437" y="156"/>
                  </a:lnTo>
                  <a:lnTo>
                    <a:pt x="449" y="160"/>
                  </a:lnTo>
                  <a:lnTo>
                    <a:pt x="456" y="163"/>
                  </a:lnTo>
                  <a:lnTo>
                    <a:pt x="461" y="163"/>
                  </a:lnTo>
                  <a:lnTo>
                    <a:pt x="466" y="160"/>
                  </a:lnTo>
                  <a:lnTo>
                    <a:pt x="470" y="160"/>
                  </a:lnTo>
                  <a:lnTo>
                    <a:pt x="477" y="156"/>
                  </a:lnTo>
                  <a:lnTo>
                    <a:pt x="480" y="153"/>
                  </a:lnTo>
                  <a:lnTo>
                    <a:pt x="482" y="146"/>
                  </a:lnTo>
                  <a:lnTo>
                    <a:pt x="482" y="146"/>
                  </a:lnTo>
                  <a:close/>
                  <a:moveTo>
                    <a:pt x="130" y="11"/>
                  </a:moveTo>
                  <a:lnTo>
                    <a:pt x="127" y="11"/>
                  </a:lnTo>
                  <a:lnTo>
                    <a:pt x="127" y="11"/>
                  </a:lnTo>
                  <a:lnTo>
                    <a:pt x="127" y="9"/>
                  </a:lnTo>
                  <a:lnTo>
                    <a:pt x="127" y="7"/>
                  </a:lnTo>
                  <a:lnTo>
                    <a:pt x="125" y="7"/>
                  </a:lnTo>
                  <a:lnTo>
                    <a:pt x="123" y="4"/>
                  </a:lnTo>
                  <a:lnTo>
                    <a:pt x="120" y="2"/>
                  </a:lnTo>
                  <a:lnTo>
                    <a:pt x="118" y="2"/>
                  </a:lnTo>
                  <a:lnTo>
                    <a:pt x="116" y="2"/>
                  </a:lnTo>
                  <a:lnTo>
                    <a:pt x="116" y="0"/>
                  </a:lnTo>
                  <a:lnTo>
                    <a:pt x="113" y="2"/>
                  </a:lnTo>
                  <a:lnTo>
                    <a:pt x="113" y="2"/>
                  </a:lnTo>
                  <a:lnTo>
                    <a:pt x="111" y="2"/>
                  </a:lnTo>
                  <a:lnTo>
                    <a:pt x="101" y="4"/>
                  </a:lnTo>
                  <a:lnTo>
                    <a:pt x="99" y="4"/>
                  </a:lnTo>
                  <a:lnTo>
                    <a:pt x="99" y="2"/>
                  </a:lnTo>
                  <a:lnTo>
                    <a:pt x="97" y="2"/>
                  </a:lnTo>
                  <a:lnTo>
                    <a:pt x="94" y="2"/>
                  </a:lnTo>
                  <a:lnTo>
                    <a:pt x="92" y="2"/>
                  </a:lnTo>
                  <a:lnTo>
                    <a:pt x="90" y="2"/>
                  </a:lnTo>
                  <a:lnTo>
                    <a:pt x="82" y="7"/>
                  </a:lnTo>
                  <a:lnTo>
                    <a:pt x="71" y="14"/>
                  </a:lnTo>
                  <a:lnTo>
                    <a:pt x="71" y="14"/>
                  </a:lnTo>
                  <a:lnTo>
                    <a:pt x="71" y="14"/>
                  </a:lnTo>
                  <a:lnTo>
                    <a:pt x="71" y="14"/>
                  </a:lnTo>
                  <a:lnTo>
                    <a:pt x="71" y="16"/>
                  </a:lnTo>
                  <a:lnTo>
                    <a:pt x="68" y="16"/>
                  </a:lnTo>
                  <a:lnTo>
                    <a:pt x="64" y="23"/>
                  </a:lnTo>
                  <a:lnTo>
                    <a:pt x="64" y="26"/>
                  </a:lnTo>
                  <a:lnTo>
                    <a:pt x="61" y="26"/>
                  </a:lnTo>
                  <a:lnTo>
                    <a:pt x="64" y="30"/>
                  </a:lnTo>
                  <a:lnTo>
                    <a:pt x="64" y="33"/>
                  </a:lnTo>
                  <a:lnTo>
                    <a:pt x="66" y="33"/>
                  </a:lnTo>
                  <a:lnTo>
                    <a:pt x="66" y="35"/>
                  </a:lnTo>
                  <a:lnTo>
                    <a:pt x="68" y="35"/>
                  </a:lnTo>
                  <a:lnTo>
                    <a:pt x="71" y="37"/>
                  </a:lnTo>
                  <a:lnTo>
                    <a:pt x="73" y="37"/>
                  </a:lnTo>
                  <a:lnTo>
                    <a:pt x="75" y="40"/>
                  </a:lnTo>
                  <a:lnTo>
                    <a:pt x="78" y="40"/>
                  </a:lnTo>
                  <a:lnTo>
                    <a:pt x="80" y="40"/>
                  </a:lnTo>
                  <a:lnTo>
                    <a:pt x="82" y="42"/>
                  </a:lnTo>
                  <a:lnTo>
                    <a:pt x="87" y="47"/>
                  </a:lnTo>
                  <a:lnTo>
                    <a:pt x="87" y="47"/>
                  </a:lnTo>
                  <a:lnTo>
                    <a:pt x="90" y="47"/>
                  </a:lnTo>
                  <a:lnTo>
                    <a:pt x="92" y="47"/>
                  </a:lnTo>
                  <a:lnTo>
                    <a:pt x="99" y="47"/>
                  </a:lnTo>
                  <a:lnTo>
                    <a:pt x="104" y="49"/>
                  </a:lnTo>
                  <a:lnTo>
                    <a:pt x="108" y="52"/>
                  </a:lnTo>
                  <a:lnTo>
                    <a:pt x="116" y="47"/>
                  </a:lnTo>
                  <a:lnTo>
                    <a:pt x="123" y="40"/>
                  </a:lnTo>
                  <a:lnTo>
                    <a:pt x="123" y="37"/>
                  </a:lnTo>
                  <a:lnTo>
                    <a:pt x="123" y="37"/>
                  </a:lnTo>
                  <a:lnTo>
                    <a:pt x="123" y="37"/>
                  </a:lnTo>
                  <a:lnTo>
                    <a:pt x="125" y="37"/>
                  </a:lnTo>
                  <a:lnTo>
                    <a:pt x="125" y="35"/>
                  </a:lnTo>
                  <a:lnTo>
                    <a:pt x="125" y="33"/>
                  </a:lnTo>
                  <a:lnTo>
                    <a:pt x="125" y="30"/>
                  </a:lnTo>
                  <a:lnTo>
                    <a:pt x="123" y="28"/>
                  </a:lnTo>
                  <a:lnTo>
                    <a:pt x="127" y="21"/>
                  </a:lnTo>
                  <a:lnTo>
                    <a:pt x="130" y="14"/>
                  </a:lnTo>
                  <a:lnTo>
                    <a:pt x="130" y="14"/>
                  </a:lnTo>
                  <a:lnTo>
                    <a:pt x="130" y="11"/>
                  </a:lnTo>
                  <a:close/>
                  <a:moveTo>
                    <a:pt x="21" y="30"/>
                  </a:moveTo>
                  <a:lnTo>
                    <a:pt x="19" y="33"/>
                  </a:lnTo>
                  <a:lnTo>
                    <a:pt x="19" y="33"/>
                  </a:lnTo>
                  <a:lnTo>
                    <a:pt x="14" y="37"/>
                  </a:lnTo>
                  <a:lnTo>
                    <a:pt x="14" y="37"/>
                  </a:lnTo>
                  <a:lnTo>
                    <a:pt x="11" y="40"/>
                  </a:lnTo>
                  <a:lnTo>
                    <a:pt x="11" y="42"/>
                  </a:lnTo>
                  <a:lnTo>
                    <a:pt x="7" y="42"/>
                  </a:lnTo>
                  <a:lnTo>
                    <a:pt x="2" y="49"/>
                  </a:lnTo>
                  <a:lnTo>
                    <a:pt x="0" y="52"/>
                  </a:lnTo>
                  <a:lnTo>
                    <a:pt x="0" y="56"/>
                  </a:lnTo>
                  <a:lnTo>
                    <a:pt x="0" y="59"/>
                  </a:lnTo>
                  <a:lnTo>
                    <a:pt x="4" y="61"/>
                  </a:lnTo>
                  <a:lnTo>
                    <a:pt x="4" y="61"/>
                  </a:lnTo>
                  <a:lnTo>
                    <a:pt x="7" y="61"/>
                  </a:lnTo>
                  <a:lnTo>
                    <a:pt x="7" y="59"/>
                  </a:lnTo>
                  <a:lnTo>
                    <a:pt x="9" y="56"/>
                  </a:lnTo>
                  <a:lnTo>
                    <a:pt x="9" y="54"/>
                  </a:lnTo>
                  <a:lnTo>
                    <a:pt x="14" y="49"/>
                  </a:lnTo>
                  <a:lnTo>
                    <a:pt x="14" y="49"/>
                  </a:lnTo>
                  <a:lnTo>
                    <a:pt x="19" y="49"/>
                  </a:lnTo>
                  <a:lnTo>
                    <a:pt x="19" y="47"/>
                  </a:lnTo>
                  <a:lnTo>
                    <a:pt x="21" y="47"/>
                  </a:lnTo>
                  <a:lnTo>
                    <a:pt x="23" y="45"/>
                  </a:lnTo>
                  <a:lnTo>
                    <a:pt x="23" y="42"/>
                  </a:lnTo>
                  <a:lnTo>
                    <a:pt x="23" y="37"/>
                  </a:lnTo>
                  <a:lnTo>
                    <a:pt x="26" y="35"/>
                  </a:lnTo>
                  <a:lnTo>
                    <a:pt x="28" y="33"/>
                  </a:lnTo>
                  <a:lnTo>
                    <a:pt x="26" y="30"/>
                  </a:lnTo>
                  <a:lnTo>
                    <a:pt x="21" y="30"/>
                  </a:lnTo>
                  <a:close/>
                  <a:moveTo>
                    <a:pt x="347" y="120"/>
                  </a:moveTo>
                  <a:lnTo>
                    <a:pt x="347" y="118"/>
                  </a:lnTo>
                  <a:lnTo>
                    <a:pt x="347" y="116"/>
                  </a:lnTo>
                  <a:lnTo>
                    <a:pt x="347" y="113"/>
                  </a:lnTo>
                  <a:lnTo>
                    <a:pt x="345" y="113"/>
                  </a:lnTo>
                  <a:lnTo>
                    <a:pt x="343" y="113"/>
                  </a:lnTo>
                  <a:lnTo>
                    <a:pt x="343" y="111"/>
                  </a:lnTo>
                  <a:lnTo>
                    <a:pt x="343" y="108"/>
                  </a:lnTo>
                  <a:lnTo>
                    <a:pt x="345" y="106"/>
                  </a:lnTo>
                  <a:lnTo>
                    <a:pt x="338" y="106"/>
                  </a:lnTo>
                  <a:lnTo>
                    <a:pt x="336" y="106"/>
                  </a:lnTo>
                  <a:lnTo>
                    <a:pt x="340" y="111"/>
                  </a:lnTo>
                  <a:lnTo>
                    <a:pt x="338" y="111"/>
                  </a:lnTo>
                  <a:lnTo>
                    <a:pt x="336" y="111"/>
                  </a:lnTo>
                  <a:lnTo>
                    <a:pt x="336" y="111"/>
                  </a:lnTo>
                  <a:lnTo>
                    <a:pt x="336" y="111"/>
                  </a:lnTo>
                  <a:lnTo>
                    <a:pt x="331" y="106"/>
                  </a:lnTo>
                  <a:lnTo>
                    <a:pt x="328" y="106"/>
                  </a:lnTo>
                  <a:lnTo>
                    <a:pt x="328" y="104"/>
                  </a:lnTo>
                  <a:lnTo>
                    <a:pt x="326" y="99"/>
                  </a:lnTo>
                  <a:lnTo>
                    <a:pt x="326" y="99"/>
                  </a:lnTo>
                  <a:lnTo>
                    <a:pt x="326" y="99"/>
                  </a:lnTo>
                  <a:lnTo>
                    <a:pt x="328" y="99"/>
                  </a:lnTo>
                  <a:lnTo>
                    <a:pt x="328" y="97"/>
                  </a:lnTo>
                  <a:lnTo>
                    <a:pt x="328" y="94"/>
                  </a:lnTo>
                  <a:lnTo>
                    <a:pt x="326" y="94"/>
                  </a:lnTo>
                  <a:lnTo>
                    <a:pt x="324" y="92"/>
                  </a:lnTo>
                  <a:lnTo>
                    <a:pt x="321" y="87"/>
                  </a:lnTo>
                  <a:lnTo>
                    <a:pt x="319" y="85"/>
                  </a:lnTo>
                  <a:lnTo>
                    <a:pt x="319" y="82"/>
                  </a:lnTo>
                  <a:lnTo>
                    <a:pt x="317" y="80"/>
                  </a:lnTo>
                  <a:lnTo>
                    <a:pt x="314" y="78"/>
                  </a:lnTo>
                  <a:lnTo>
                    <a:pt x="314" y="75"/>
                  </a:lnTo>
                  <a:lnTo>
                    <a:pt x="312" y="75"/>
                  </a:lnTo>
                  <a:lnTo>
                    <a:pt x="309" y="73"/>
                  </a:lnTo>
                  <a:lnTo>
                    <a:pt x="309" y="73"/>
                  </a:lnTo>
                  <a:lnTo>
                    <a:pt x="309" y="73"/>
                  </a:lnTo>
                  <a:lnTo>
                    <a:pt x="309" y="73"/>
                  </a:lnTo>
                  <a:lnTo>
                    <a:pt x="302" y="75"/>
                  </a:lnTo>
                  <a:lnTo>
                    <a:pt x="300" y="78"/>
                  </a:lnTo>
                  <a:lnTo>
                    <a:pt x="298" y="80"/>
                  </a:lnTo>
                  <a:lnTo>
                    <a:pt x="298" y="82"/>
                  </a:lnTo>
                  <a:lnTo>
                    <a:pt x="295" y="82"/>
                  </a:lnTo>
                  <a:lnTo>
                    <a:pt x="295" y="82"/>
                  </a:lnTo>
                  <a:lnTo>
                    <a:pt x="291" y="85"/>
                  </a:lnTo>
                  <a:lnTo>
                    <a:pt x="291" y="87"/>
                  </a:lnTo>
                  <a:lnTo>
                    <a:pt x="291" y="87"/>
                  </a:lnTo>
                  <a:lnTo>
                    <a:pt x="291" y="89"/>
                  </a:lnTo>
                  <a:lnTo>
                    <a:pt x="288" y="89"/>
                  </a:lnTo>
                  <a:lnTo>
                    <a:pt x="286" y="89"/>
                  </a:lnTo>
                  <a:lnTo>
                    <a:pt x="283" y="89"/>
                  </a:lnTo>
                  <a:lnTo>
                    <a:pt x="276" y="87"/>
                  </a:lnTo>
                  <a:lnTo>
                    <a:pt x="274" y="89"/>
                  </a:lnTo>
                  <a:lnTo>
                    <a:pt x="272" y="89"/>
                  </a:lnTo>
                  <a:lnTo>
                    <a:pt x="269" y="92"/>
                  </a:lnTo>
                  <a:lnTo>
                    <a:pt x="274" y="97"/>
                  </a:lnTo>
                  <a:lnTo>
                    <a:pt x="274" y="99"/>
                  </a:lnTo>
                  <a:lnTo>
                    <a:pt x="272" y="101"/>
                  </a:lnTo>
                  <a:lnTo>
                    <a:pt x="274" y="104"/>
                  </a:lnTo>
                  <a:lnTo>
                    <a:pt x="276" y="106"/>
                  </a:lnTo>
                  <a:lnTo>
                    <a:pt x="279" y="106"/>
                  </a:lnTo>
                  <a:lnTo>
                    <a:pt x="279" y="108"/>
                  </a:lnTo>
                  <a:lnTo>
                    <a:pt x="281" y="113"/>
                  </a:lnTo>
                  <a:lnTo>
                    <a:pt x="283" y="116"/>
                  </a:lnTo>
                  <a:lnTo>
                    <a:pt x="286" y="118"/>
                  </a:lnTo>
                  <a:lnTo>
                    <a:pt x="288" y="118"/>
                  </a:lnTo>
                  <a:lnTo>
                    <a:pt x="288" y="118"/>
                  </a:lnTo>
                  <a:lnTo>
                    <a:pt x="288" y="120"/>
                  </a:lnTo>
                  <a:lnTo>
                    <a:pt x="291" y="130"/>
                  </a:lnTo>
                  <a:lnTo>
                    <a:pt x="293" y="130"/>
                  </a:lnTo>
                  <a:lnTo>
                    <a:pt x="293" y="130"/>
                  </a:lnTo>
                  <a:lnTo>
                    <a:pt x="293" y="130"/>
                  </a:lnTo>
                  <a:lnTo>
                    <a:pt x="295" y="130"/>
                  </a:lnTo>
                  <a:lnTo>
                    <a:pt x="298" y="127"/>
                  </a:lnTo>
                  <a:lnTo>
                    <a:pt x="302" y="127"/>
                  </a:lnTo>
                  <a:lnTo>
                    <a:pt x="307" y="127"/>
                  </a:lnTo>
                  <a:lnTo>
                    <a:pt x="309" y="127"/>
                  </a:lnTo>
                  <a:lnTo>
                    <a:pt x="309" y="123"/>
                  </a:lnTo>
                  <a:lnTo>
                    <a:pt x="307" y="123"/>
                  </a:lnTo>
                  <a:lnTo>
                    <a:pt x="305" y="120"/>
                  </a:lnTo>
                  <a:lnTo>
                    <a:pt x="302" y="118"/>
                  </a:lnTo>
                  <a:lnTo>
                    <a:pt x="305" y="118"/>
                  </a:lnTo>
                  <a:lnTo>
                    <a:pt x="307" y="120"/>
                  </a:lnTo>
                  <a:lnTo>
                    <a:pt x="309" y="120"/>
                  </a:lnTo>
                  <a:lnTo>
                    <a:pt x="307" y="116"/>
                  </a:lnTo>
                  <a:lnTo>
                    <a:pt x="309" y="118"/>
                  </a:lnTo>
                  <a:lnTo>
                    <a:pt x="312" y="118"/>
                  </a:lnTo>
                  <a:lnTo>
                    <a:pt x="312" y="116"/>
                  </a:lnTo>
                  <a:lnTo>
                    <a:pt x="312" y="116"/>
                  </a:lnTo>
                  <a:lnTo>
                    <a:pt x="314" y="118"/>
                  </a:lnTo>
                  <a:lnTo>
                    <a:pt x="314" y="118"/>
                  </a:lnTo>
                  <a:lnTo>
                    <a:pt x="314" y="120"/>
                  </a:lnTo>
                  <a:lnTo>
                    <a:pt x="314" y="120"/>
                  </a:lnTo>
                  <a:lnTo>
                    <a:pt x="312" y="120"/>
                  </a:lnTo>
                  <a:lnTo>
                    <a:pt x="312" y="123"/>
                  </a:lnTo>
                  <a:lnTo>
                    <a:pt x="312" y="125"/>
                  </a:lnTo>
                  <a:lnTo>
                    <a:pt x="314" y="125"/>
                  </a:lnTo>
                  <a:lnTo>
                    <a:pt x="317" y="125"/>
                  </a:lnTo>
                  <a:lnTo>
                    <a:pt x="319" y="123"/>
                  </a:lnTo>
                  <a:lnTo>
                    <a:pt x="321" y="125"/>
                  </a:lnTo>
                  <a:lnTo>
                    <a:pt x="324" y="125"/>
                  </a:lnTo>
                  <a:lnTo>
                    <a:pt x="324" y="127"/>
                  </a:lnTo>
                  <a:lnTo>
                    <a:pt x="324" y="127"/>
                  </a:lnTo>
                  <a:lnTo>
                    <a:pt x="326" y="130"/>
                  </a:lnTo>
                  <a:lnTo>
                    <a:pt x="328" y="132"/>
                  </a:lnTo>
                  <a:lnTo>
                    <a:pt x="331" y="132"/>
                  </a:lnTo>
                  <a:lnTo>
                    <a:pt x="333" y="134"/>
                  </a:lnTo>
                  <a:lnTo>
                    <a:pt x="336" y="134"/>
                  </a:lnTo>
                  <a:lnTo>
                    <a:pt x="338" y="132"/>
                  </a:lnTo>
                  <a:lnTo>
                    <a:pt x="340" y="132"/>
                  </a:lnTo>
                  <a:lnTo>
                    <a:pt x="345" y="130"/>
                  </a:lnTo>
                  <a:lnTo>
                    <a:pt x="347" y="134"/>
                  </a:lnTo>
                  <a:lnTo>
                    <a:pt x="347" y="132"/>
                  </a:lnTo>
                  <a:lnTo>
                    <a:pt x="354" y="127"/>
                  </a:lnTo>
                  <a:lnTo>
                    <a:pt x="354" y="125"/>
                  </a:lnTo>
                  <a:lnTo>
                    <a:pt x="347" y="120"/>
                  </a:lnTo>
                  <a:close/>
                  <a:moveTo>
                    <a:pt x="466" y="187"/>
                  </a:moveTo>
                  <a:lnTo>
                    <a:pt x="463" y="187"/>
                  </a:lnTo>
                  <a:lnTo>
                    <a:pt x="461" y="187"/>
                  </a:lnTo>
                  <a:lnTo>
                    <a:pt x="454" y="179"/>
                  </a:lnTo>
                  <a:lnTo>
                    <a:pt x="440" y="179"/>
                  </a:lnTo>
                  <a:lnTo>
                    <a:pt x="435" y="182"/>
                  </a:lnTo>
                  <a:lnTo>
                    <a:pt x="437" y="187"/>
                  </a:lnTo>
                  <a:lnTo>
                    <a:pt x="442" y="189"/>
                  </a:lnTo>
                  <a:lnTo>
                    <a:pt x="444" y="191"/>
                  </a:lnTo>
                  <a:lnTo>
                    <a:pt x="444" y="194"/>
                  </a:lnTo>
                  <a:lnTo>
                    <a:pt x="444" y="196"/>
                  </a:lnTo>
                  <a:lnTo>
                    <a:pt x="444" y="201"/>
                  </a:lnTo>
                  <a:lnTo>
                    <a:pt x="447" y="203"/>
                  </a:lnTo>
                  <a:lnTo>
                    <a:pt x="449" y="205"/>
                  </a:lnTo>
                  <a:lnTo>
                    <a:pt x="454" y="205"/>
                  </a:lnTo>
                  <a:lnTo>
                    <a:pt x="461" y="203"/>
                  </a:lnTo>
                  <a:lnTo>
                    <a:pt x="466" y="201"/>
                  </a:lnTo>
                  <a:lnTo>
                    <a:pt x="468" y="196"/>
                  </a:lnTo>
                  <a:lnTo>
                    <a:pt x="470" y="194"/>
                  </a:lnTo>
                  <a:lnTo>
                    <a:pt x="470" y="191"/>
                  </a:lnTo>
                  <a:lnTo>
                    <a:pt x="468" y="191"/>
                  </a:lnTo>
                  <a:lnTo>
                    <a:pt x="466" y="187"/>
                  </a:lnTo>
                  <a:close/>
                </a:path>
              </a:pathLst>
            </a:custGeom>
            <a:grpFill/>
            <a:ln w="4763" cap="flat">
              <a:solidFill>
                <a:srgbClr val="091929"/>
              </a:solidFill>
              <a:prstDash val="solid"/>
              <a:miter lim="800000"/>
              <a:headEnd/>
              <a:tailEnd/>
            </a:ln>
            <a:effectLst/>
            <a:extLst/>
          </p:spPr>
          <p:txBody>
            <a:bodyPr vert="horz" wrap="square" lIns="91440" tIns="45720" rIns="91440" bIns="45720" numCol="1" anchor="t" anchorCtr="0" compatLnSpc="1">
              <a:prstTxWarp prst="textNoShape">
                <a:avLst/>
              </a:prstTxWarp>
            </a:bodyPr>
            <a:lstStyle/>
            <a:p>
              <a:endParaRPr lang="en-US" dirty="0"/>
            </a:p>
          </p:txBody>
        </p:sp>
        <p:sp>
          <p:nvSpPr>
            <p:cNvPr id="50" name="Freeform 45">
              <a:extLst>
                <a:ext uri="{FF2B5EF4-FFF2-40B4-BE49-F238E27FC236}">
                  <a16:creationId xmlns:a16="http://schemas.microsoft.com/office/drawing/2014/main" id="{F8BBFDC0-EDF1-459E-B9DD-8F719901D0BF}"/>
                </a:ext>
              </a:extLst>
            </p:cNvPr>
            <p:cNvSpPr>
              <a:spLocks noEditPoints="1"/>
            </p:cNvSpPr>
            <p:nvPr/>
          </p:nvSpPr>
          <p:spPr bwMode="auto">
            <a:xfrm>
              <a:off x="9831785" y="3043615"/>
              <a:ext cx="653654" cy="658416"/>
            </a:xfrm>
            <a:custGeom>
              <a:avLst/>
              <a:gdLst>
                <a:gd name="T0" fmla="*/ 504 w 549"/>
                <a:gd name="T1" fmla="*/ 480 h 553"/>
                <a:gd name="T2" fmla="*/ 544 w 549"/>
                <a:gd name="T3" fmla="*/ 326 h 553"/>
                <a:gd name="T4" fmla="*/ 521 w 549"/>
                <a:gd name="T5" fmla="*/ 324 h 553"/>
                <a:gd name="T6" fmla="*/ 511 w 549"/>
                <a:gd name="T7" fmla="*/ 310 h 553"/>
                <a:gd name="T8" fmla="*/ 502 w 549"/>
                <a:gd name="T9" fmla="*/ 284 h 553"/>
                <a:gd name="T10" fmla="*/ 490 w 549"/>
                <a:gd name="T11" fmla="*/ 269 h 553"/>
                <a:gd name="T12" fmla="*/ 476 w 549"/>
                <a:gd name="T13" fmla="*/ 255 h 553"/>
                <a:gd name="T14" fmla="*/ 471 w 549"/>
                <a:gd name="T15" fmla="*/ 241 h 553"/>
                <a:gd name="T16" fmla="*/ 450 w 549"/>
                <a:gd name="T17" fmla="*/ 213 h 553"/>
                <a:gd name="T18" fmla="*/ 419 w 549"/>
                <a:gd name="T19" fmla="*/ 191 h 553"/>
                <a:gd name="T20" fmla="*/ 407 w 549"/>
                <a:gd name="T21" fmla="*/ 182 h 553"/>
                <a:gd name="T22" fmla="*/ 393 w 549"/>
                <a:gd name="T23" fmla="*/ 158 h 553"/>
                <a:gd name="T24" fmla="*/ 357 w 549"/>
                <a:gd name="T25" fmla="*/ 132 h 553"/>
                <a:gd name="T26" fmla="*/ 327 w 549"/>
                <a:gd name="T27" fmla="*/ 111 h 553"/>
                <a:gd name="T28" fmla="*/ 308 w 549"/>
                <a:gd name="T29" fmla="*/ 94 h 553"/>
                <a:gd name="T30" fmla="*/ 267 w 549"/>
                <a:gd name="T31" fmla="*/ 59 h 553"/>
                <a:gd name="T32" fmla="*/ 234 w 549"/>
                <a:gd name="T33" fmla="*/ 33 h 553"/>
                <a:gd name="T34" fmla="*/ 244 w 549"/>
                <a:gd name="T35" fmla="*/ 14 h 553"/>
                <a:gd name="T36" fmla="*/ 239 w 549"/>
                <a:gd name="T37" fmla="*/ 2 h 553"/>
                <a:gd name="T38" fmla="*/ 140 w 549"/>
                <a:gd name="T39" fmla="*/ 19 h 553"/>
                <a:gd name="T40" fmla="*/ 26 w 549"/>
                <a:gd name="T41" fmla="*/ 33 h 553"/>
                <a:gd name="T42" fmla="*/ 17 w 549"/>
                <a:gd name="T43" fmla="*/ 92 h 553"/>
                <a:gd name="T44" fmla="*/ 57 w 549"/>
                <a:gd name="T45" fmla="*/ 222 h 553"/>
                <a:gd name="T46" fmla="*/ 76 w 549"/>
                <a:gd name="T47" fmla="*/ 284 h 553"/>
                <a:gd name="T48" fmla="*/ 88 w 549"/>
                <a:gd name="T49" fmla="*/ 307 h 553"/>
                <a:gd name="T50" fmla="*/ 107 w 549"/>
                <a:gd name="T51" fmla="*/ 338 h 553"/>
                <a:gd name="T52" fmla="*/ 109 w 549"/>
                <a:gd name="T53" fmla="*/ 355 h 553"/>
                <a:gd name="T54" fmla="*/ 116 w 549"/>
                <a:gd name="T55" fmla="*/ 364 h 553"/>
                <a:gd name="T56" fmla="*/ 109 w 549"/>
                <a:gd name="T57" fmla="*/ 376 h 553"/>
                <a:gd name="T58" fmla="*/ 107 w 549"/>
                <a:gd name="T59" fmla="*/ 400 h 553"/>
                <a:gd name="T60" fmla="*/ 114 w 549"/>
                <a:gd name="T61" fmla="*/ 445 h 553"/>
                <a:gd name="T62" fmla="*/ 116 w 549"/>
                <a:gd name="T63" fmla="*/ 475 h 553"/>
                <a:gd name="T64" fmla="*/ 123 w 549"/>
                <a:gd name="T65" fmla="*/ 506 h 553"/>
                <a:gd name="T66" fmla="*/ 133 w 549"/>
                <a:gd name="T67" fmla="*/ 525 h 553"/>
                <a:gd name="T68" fmla="*/ 156 w 549"/>
                <a:gd name="T69" fmla="*/ 553 h 553"/>
                <a:gd name="T70" fmla="*/ 253 w 549"/>
                <a:gd name="T71" fmla="*/ 546 h 553"/>
                <a:gd name="T72" fmla="*/ 388 w 549"/>
                <a:gd name="T73" fmla="*/ 535 h 553"/>
                <a:gd name="T74" fmla="*/ 431 w 549"/>
                <a:gd name="T75" fmla="*/ 535 h 553"/>
                <a:gd name="T76" fmla="*/ 435 w 549"/>
                <a:gd name="T77" fmla="*/ 546 h 553"/>
                <a:gd name="T78" fmla="*/ 450 w 549"/>
                <a:gd name="T79" fmla="*/ 553 h 553"/>
                <a:gd name="T80" fmla="*/ 454 w 549"/>
                <a:gd name="T81" fmla="*/ 527 h 553"/>
                <a:gd name="T82" fmla="*/ 450 w 549"/>
                <a:gd name="T83" fmla="*/ 511 h 553"/>
                <a:gd name="T84" fmla="*/ 452 w 549"/>
                <a:gd name="T85" fmla="*/ 499 h 553"/>
                <a:gd name="T86" fmla="*/ 457 w 549"/>
                <a:gd name="T87" fmla="*/ 494 h 553"/>
                <a:gd name="T88" fmla="*/ 478 w 549"/>
                <a:gd name="T89" fmla="*/ 499 h 553"/>
                <a:gd name="T90" fmla="*/ 499 w 549"/>
                <a:gd name="T91" fmla="*/ 501 h 553"/>
                <a:gd name="T92" fmla="*/ 502 w 549"/>
                <a:gd name="T93" fmla="*/ 485 h 553"/>
                <a:gd name="T94" fmla="*/ 502 w 549"/>
                <a:gd name="T95" fmla="*/ 478 h 553"/>
                <a:gd name="T96" fmla="*/ 504 w 549"/>
                <a:gd name="T97" fmla="*/ 459 h 553"/>
                <a:gd name="T98" fmla="*/ 506 w 549"/>
                <a:gd name="T99" fmla="*/ 454 h 553"/>
                <a:gd name="T100" fmla="*/ 504 w 549"/>
                <a:gd name="T101" fmla="*/ 435 h 553"/>
                <a:gd name="T102" fmla="*/ 518 w 549"/>
                <a:gd name="T103" fmla="*/ 426 h 553"/>
                <a:gd name="T104" fmla="*/ 511 w 549"/>
                <a:gd name="T105" fmla="*/ 421 h 553"/>
                <a:gd name="T106" fmla="*/ 511 w 549"/>
                <a:gd name="T107" fmla="*/ 409 h 553"/>
                <a:gd name="T108" fmla="*/ 521 w 549"/>
                <a:gd name="T109" fmla="*/ 393 h 553"/>
                <a:gd name="T110" fmla="*/ 506 w 549"/>
                <a:gd name="T111" fmla="*/ 393 h 553"/>
                <a:gd name="T112" fmla="*/ 518 w 549"/>
                <a:gd name="T113" fmla="*/ 381 h 553"/>
                <a:gd name="T114" fmla="*/ 521 w 549"/>
                <a:gd name="T115" fmla="*/ 374 h 553"/>
                <a:gd name="T116" fmla="*/ 511 w 549"/>
                <a:gd name="T117" fmla="*/ 366 h 553"/>
                <a:gd name="T118" fmla="*/ 530 w 549"/>
                <a:gd name="T119" fmla="*/ 355 h 553"/>
                <a:gd name="T120" fmla="*/ 525 w 549"/>
                <a:gd name="T121" fmla="*/ 348 h 553"/>
                <a:gd name="T122" fmla="*/ 537 w 549"/>
                <a:gd name="T123" fmla="*/ 33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9" h="553">
                  <a:moveTo>
                    <a:pt x="509" y="490"/>
                  </a:moveTo>
                  <a:lnTo>
                    <a:pt x="509" y="490"/>
                  </a:lnTo>
                  <a:lnTo>
                    <a:pt x="511" y="485"/>
                  </a:lnTo>
                  <a:lnTo>
                    <a:pt x="511" y="480"/>
                  </a:lnTo>
                  <a:lnTo>
                    <a:pt x="511" y="475"/>
                  </a:lnTo>
                  <a:lnTo>
                    <a:pt x="511" y="473"/>
                  </a:lnTo>
                  <a:lnTo>
                    <a:pt x="511" y="468"/>
                  </a:lnTo>
                  <a:lnTo>
                    <a:pt x="509" y="466"/>
                  </a:lnTo>
                  <a:lnTo>
                    <a:pt x="509" y="466"/>
                  </a:lnTo>
                  <a:lnTo>
                    <a:pt x="509" y="471"/>
                  </a:lnTo>
                  <a:lnTo>
                    <a:pt x="504" y="475"/>
                  </a:lnTo>
                  <a:lnTo>
                    <a:pt x="504" y="480"/>
                  </a:lnTo>
                  <a:lnTo>
                    <a:pt x="504" y="480"/>
                  </a:lnTo>
                  <a:lnTo>
                    <a:pt x="506" y="482"/>
                  </a:lnTo>
                  <a:lnTo>
                    <a:pt x="506" y="485"/>
                  </a:lnTo>
                  <a:lnTo>
                    <a:pt x="506" y="485"/>
                  </a:lnTo>
                  <a:lnTo>
                    <a:pt x="506" y="487"/>
                  </a:lnTo>
                  <a:lnTo>
                    <a:pt x="509" y="497"/>
                  </a:lnTo>
                  <a:lnTo>
                    <a:pt x="511" y="497"/>
                  </a:lnTo>
                  <a:lnTo>
                    <a:pt x="511" y="497"/>
                  </a:lnTo>
                  <a:lnTo>
                    <a:pt x="511" y="494"/>
                  </a:lnTo>
                  <a:lnTo>
                    <a:pt x="509" y="490"/>
                  </a:lnTo>
                  <a:close/>
                  <a:moveTo>
                    <a:pt x="547" y="326"/>
                  </a:moveTo>
                  <a:lnTo>
                    <a:pt x="544" y="326"/>
                  </a:lnTo>
                  <a:lnTo>
                    <a:pt x="544" y="326"/>
                  </a:lnTo>
                  <a:lnTo>
                    <a:pt x="542" y="326"/>
                  </a:lnTo>
                  <a:lnTo>
                    <a:pt x="542" y="326"/>
                  </a:lnTo>
                  <a:lnTo>
                    <a:pt x="542" y="326"/>
                  </a:lnTo>
                  <a:lnTo>
                    <a:pt x="539" y="326"/>
                  </a:lnTo>
                  <a:lnTo>
                    <a:pt x="537" y="326"/>
                  </a:lnTo>
                  <a:lnTo>
                    <a:pt x="537" y="326"/>
                  </a:lnTo>
                  <a:lnTo>
                    <a:pt x="535" y="324"/>
                  </a:lnTo>
                  <a:lnTo>
                    <a:pt x="535" y="324"/>
                  </a:lnTo>
                  <a:lnTo>
                    <a:pt x="530" y="322"/>
                  </a:lnTo>
                  <a:lnTo>
                    <a:pt x="528" y="322"/>
                  </a:lnTo>
                  <a:lnTo>
                    <a:pt x="521" y="324"/>
                  </a:lnTo>
                  <a:lnTo>
                    <a:pt x="521" y="324"/>
                  </a:lnTo>
                  <a:lnTo>
                    <a:pt x="518" y="319"/>
                  </a:lnTo>
                  <a:lnTo>
                    <a:pt x="516" y="319"/>
                  </a:lnTo>
                  <a:lnTo>
                    <a:pt x="516" y="319"/>
                  </a:lnTo>
                  <a:lnTo>
                    <a:pt x="516" y="319"/>
                  </a:lnTo>
                  <a:lnTo>
                    <a:pt x="513" y="317"/>
                  </a:lnTo>
                  <a:lnTo>
                    <a:pt x="513" y="317"/>
                  </a:lnTo>
                  <a:lnTo>
                    <a:pt x="513" y="317"/>
                  </a:lnTo>
                  <a:lnTo>
                    <a:pt x="513" y="317"/>
                  </a:lnTo>
                  <a:lnTo>
                    <a:pt x="511" y="312"/>
                  </a:lnTo>
                  <a:lnTo>
                    <a:pt x="511" y="312"/>
                  </a:lnTo>
                  <a:lnTo>
                    <a:pt x="511" y="310"/>
                  </a:lnTo>
                  <a:lnTo>
                    <a:pt x="511" y="307"/>
                  </a:lnTo>
                  <a:lnTo>
                    <a:pt x="511" y="307"/>
                  </a:lnTo>
                  <a:lnTo>
                    <a:pt x="511" y="305"/>
                  </a:lnTo>
                  <a:lnTo>
                    <a:pt x="511" y="303"/>
                  </a:lnTo>
                  <a:lnTo>
                    <a:pt x="511" y="303"/>
                  </a:lnTo>
                  <a:lnTo>
                    <a:pt x="511" y="300"/>
                  </a:lnTo>
                  <a:lnTo>
                    <a:pt x="511" y="298"/>
                  </a:lnTo>
                  <a:lnTo>
                    <a:pt x="511" y="295"/>
                  </a:lnTo>
                  <a:lnTo>
                    <a:pt x="511" y="293"/>
                  </a:lnTo>
                  <a:lnTo>
                    <a:pt x="509" y="293"/>
                  </a:lnTo>
                  <a:lnTo>
                    <a:pt x="506" y="293"/>
                  </a:lnTo>
                  <a:lnTo>
                    <a:pt x="502" y="284"/>
                  </a:lnTo>
                  <a:lnTo>
                    <a:pt x="502" y="279"/>
                  </a:lnTo>
                  <a:lnTo>
                    <a:pt x="502" y="277"/>
                  </a:lnTo>
                  <a:lnTo>
                    <a:pt x="499" y="277"/>
                  </a:lnTo>
                  <a:lnTo>
                    <a:pt x="497" y="277"/>
                  </a:lnTo>
                  <a:lnTo>
                    <a:pt x="497" y="274"/>
                  </a:lnTo>
                  <a:lnTo>
                    <a:pt x="497" y="274"/>
                  </a:lnTo>
                  <a:lnTo>
                    <a:pt x="495" y="272"/>
                  </a:lnTo>
                  <a:lnTo>
                    <a:pt x="495" y="272"/>
                  </a:lnTo>
                  <a:lnTo>
                    <a:pt x="492" y="272"/>
                  </a:lnTo>
                  <a:lnTo>
                    <a:pt x="492" y="272"/>
                  </a:lnTo>
                  <a:lnTo>
                    <a:pt x="492" y="272"/>
                  </a:lnTo>
                  <a:lnTo>
                    <a:pt x="490" y="269"/>
                  </a:lnTo>
                  <a:lnTo>
                    <a:pt x="490" y="269"/>
                  </a:lnTo>
                  <a:lnTo>
                    <a:pt x="487" y="267"/>
                  </a:lnTo>
                  <a:lnTo>
                    <a:pt x="487" y="267"/>
                  </a:lnTo>
                  <a:lnTo>
                    <a:pt x="483" y="267"/>
                  </a:lnTo>
                  <a:lnTo>
                    <a:pt x="480" y="267"/>
                  </a:lnTo>
                  <a:lnTo>
                    <a:pt x="480" y="267"/>
                  </a:lnTo>
                  <a:lnTo>
                    <a:pt x="478" y="265"/>
                  </a:lnTo>
                  <a:lnTo>
                    <a:pt x="476" y="262"/>
                  </a:lnTo>
                  <a:lnTo>
                    <a:pt x="476" y="262"/>
                  </a:lnTo>
                  <a:lnTo>
                    <a:pt x="476" y="260"/>
                  </a:lnTo>
                  <a:lnTo>
                    <a:pt x="476" y="258"/>
                  </a:lnTo>
                  <a:lnTo>
                    <a:pt x="476" y="255"/>
                  </a:lnTo>
                  <a:lnTo>
                    <a:pt x="476" y="255"/>
                  </a:lnTo>
                  <a:lnTo>
                    <a:pt x="476" y="255"/>
                  </a:lnTo>
                  <a:lnTo>
                    <a:pt x="473" y="255"/>
                  </a:lnTo>
                  <a:lnTo>
                    <a:pt x="473" y="253"/>
                  </a:lnTo>
                  <a:lnTo>
                    <a:pt x="473" y="253"/>
                  </a:lnTo>
                  <a:lnTo>
                    <a:pt x="473" y="250"/>
                  </a:lnTo>
                  <a:lnTo>
                    <a:pt x="473" y="250"/>
                  </a:lnTo>
                  <a:lnTo>
                    <a:pt x="473" y="248"/>
                  </a:lnTo>
                  <a:lnTo>
                    <a:pt x="473" y="246"/>
                  </a:lnTo>
                  <a:lnTo>
                    <a:pt x="471" y="246"/>
                  </a:lnTo>
                  <a:lnTo>
                    <a:pt x="471" y="243"/>
                  </a:lnTo>
                  <a:lnTo>
                    <a:pt x="471" y="241"/>
                  </a:lnTo>
                  <a:lnTo>
                    <a:pt x="471" y="239"/>
                  </a:lnTo>
                  <a:lnTo>
                    <a:pt x="469" y="236"/>
                  </a:lnTo>
                  <a:lnTo>
                    <a:pt x="461" y="227"/>
                  </a:lnTo>
                  <a:lnTo>
                    <a:pt x="459" y="227"/>
                  </a:lnTo>
                  <a:lnTo>
                    <a:pt x="459" y="224"/>
                  </a:lnTo>
                  <a:lnTo>
                    <a:pt x="459" y="220"/>
                  </a:lnTo>
                  <a:lnTo>
                    <a:pt x="459" y="217"/>
                  </a:lnTo>
                  <a:lnTo>
                    <a:pt x="457" y="215"/>
                  </a:lnTo>
                  <a:lnTo>
                    <a:pt x="457" y="215"/>
                  </a:lnTo>
                  <a:lnTo>
                    <a:pt x="454" y="213"/>
                  </a:lnTo>
                  <a:lnTo>
                    <a:pt x="452" y="213"/>
                  </a:lnTo>
                  <a:lnTo>
                    <a:pt x="450" y="213"/>
                  </a:lnTo>
                  <a:lnTo>
                    <a:pt x="447" y="210"/>
                  </a:lnTo>
                  <a:lnTo>
                    <a:pt x="443" y="208"/>
                  </a:lnTo>
                  <a:lnTo>
                    <a:pt x="433" y="206"/>
                  </a:lnTo>
                  <a:lnTo>
                    <a:pt x="428" y="203"/>
                  </a:lnTo>
                  <a:lnTo>
                    <a:pt x="428" y="203"/>
                  </a:lnTo>
                  <a:lnTo>
                    <a:pt x="426" y="198"/>
                  </a:lnTo>
                  <a:lnTo>
                    <a:pt x="426" y="196"/>
                  </a:lnTo>
                  <a:lnTo>
                    <a:pt x="424" y="196"/>
                  </a:lnTo>
                  <a:lnTo>
                    <a:pt x="421" y="196"/>
                  </a:lnTo>
                  <a:lnTo>
                    <a:pt x="419" y="196"/>
                  </a:lnTo>
                  <a:lnTo>
                    <a:pt x="416" y="194"/>
                  </a:lnTo>
                  <a:lnTo>
                    <a:pt x="419" y="191"/>
                  </a:lnTo>
                  <a:lnTo>
                    <a:pt x="419" y="191"/>
                  </a:lnTo>
                  <a:lnTo>
                    <a:pt x="419" y="189"/>
                  </a:lnTo>
                  <a:lnTo>
                    <a:pt x="416" y="189"/>
                  </a:lnTo>
                  <a:lnTo>
                    <a:pt x="416" y="187"/>
                  </a:lnTo>
                  <a:lnTo>
                    <a:pt x="416" y="187"/>
                  </a:lnTo>
                  <a:lnTo>
                    <a:pt x="416" y="187"/>
                  </a:lnTo>
                  <a:lnTo>
                    <a:pt x="414" y="184"/>
                  </a:lnTo>
                  <a:lnTo>
                    <a:pt x="414" y="187"/>
                  </a:lnTo>
                  <a:lnTo>
                    <a:pt x="414" y="187"/>
                  </a:lnTo>
                  <a:lnTo>
                    <a:pt x="414" y="187"/>
                  </a:lnTo>
                  <a:lnTo>
                    <a:pt x="412" y="187"/>
                  </a:lnTo>
                  <a:lnTo>
                    <a:pt x="407" y="182"/>
                  </a:lnTo>
                  <a:lnTo>
                    <a:pt x="407" y="179"/>
                  </a:lnTo>
                  <a:lnTo>
                    <a:pt x="407" y="179"/>
                  </a:lnTo>
                  <a:lnTo>
                    <a:pt x="405" y="177"/>
                  </a:lnTo>
                  <a:lnTo>
                    <a:pt x="405" y="175"/>
                  </a:lnTo>
                  <a:lnTo>
                    <a:pt x="407" y="175"/>
                  </a:lnTo>
                  <a:lnTo>
                    <a:pt x="407" y="172"/>
                  </a:lnTo>
                  <a:lnTo>
                    <a:pt x="405" y="172"/>
                  </a:lnTo>
                  <a:lnTo>
                    <a:pt x="405" y="170"/>
                  </a:lnTo>
                  <a:lnTo>
                    <a:pt x="405" y="168"/>
                  </a:lnTo>
                  <a:lnTo>
                    <a:pt x="400" y="165"/>
                  </a:lnTo>
                  <a:lnTo>
                    <a:pt x="398" y="163"/>
                  </a:lnTo>
                  <a:lnTo>
                    <a:pt x="393" y="158"/>
                  </a:lnTo>
                  <a:lnTo>
                    <a:pt x="388" y="158"/>
                  </a:lnTo>
                  <a:lnTo>
                    <a:pt x="388" y="156"/>
                  </a:lnTo>
                  <a:lnTo>
                    <a:pt x="381" y="156"/>
                  </a:lnTo>
                  <a:lnTo>
                    <a:pt x="379" y="156"/>
                  </a:lnTo>
                  <a:lnTo>
                    <a:pt x="376" y="153"/>
                  </a:lnTo>
                  <a:lnTo>
                    <a:pt x="374" y="153"/>
                  </a:lnTo>
                  <a:lnTo>
                    <a:pt x="372" y="149"/>
                  </a:lnTo>
                  <a:lnTo>
                    <a:pt x="372" y="146"/>
                  </a:lnTo>
                  <a:lnTo>
                    <a:pt x="369" y="144"/>
                  </a:lnTo>
                  <a:lnTo>
                    <a:pt x="367" y="139"/>
                  </a:lnTo>
                  <a:lnTo>
                    <a:pt x="364" y="137"/>
                  </a:lnTo>
                  <a:lnTo>
                    <a:pt x="357" y="132"/>
                  </a:lnTo>
                  <a:lnTo>
                    <a:pt x="353" y="130"/>
                  </a:lnTo>
                  <a:lnTo>
                    <a:pt x="348" y="127"/>
                  </a:lnTo>
                  <a:lnTo>
                    <a:pt x="346" y="127"/>
                  </a:lnTo>
                  <a:lnTo>
                    <a:pt x="341" y="125"/>
                  </a:lnTo>
                  <a:lnTo>
                    <a:pt x="338" y="123"/>
                  </a:lnTo>
                  <a:lnTo>
                    <a:pt x="336" y="120"/>
                  </a:lnTo>
                  <a:lnTo>
                    <a:pt x="334" y="118"/>
                  </a:lnTo>
                  <a:lnTo>
                    <a:pt x="334" y="118"/>
                  </a:lnTo>
                  <a:lnTo>
                    <a:pt x="331" y="118"/>
                  </a:lnTo>
                  <a:lnTo>
                    <a:pt x="329" y="118"/>
                  </a:lnTo>
                  <a:lnTo>
                    <a:pt x="329" y="116"/>
                  </a:lnTo>
                  <a:lnTo>
                    <a:pt x="327" y="111"/>
                  </a:lnTo>
                  <a:lnTo>
                    <a:pt x="324" y="108"/>
                  </a:lnTo>
                  <a:lnTo>
                    <a:pt x="324" y="108"/>
                  </a:lnTo>
                  <a:lnTo>
                    <a:pt x="322" y="106"/>
                  </a:lnTo>
                  <a:lnTo>
                    <a:pt x="320" y="104"/>
                  </a:lnTo>
                  <a:lnTo>
                    <a:pt x="320" y="101"/>
                  </a:lnTo>
                  <a:lnTo>
                    <a:pt x="317" y="101"/>
                  </a:lnTo>
                  <a:lnTo>
                    <a:pt x="317" y="99"/>
                  </a:lnTo>
                  <a:lnTo>
                    <a:pt x="315" y="99"/>
                  </a:lnTo>
                  <a:lnTo>
                    <a:pt x="312" y="97"/>
                  </a:lnTo>
                  <a:lnTo>
                    <a:pt x="310" y="97"/>
                  </a:lnTo>
                  <a:lnTo>
                    <a:pt x="310" y="94"/>
                  </a:lnTo>
                  <a:lnTo>
                    <a:pt x="308" y="94"/>
                  </a:lnTo>
                  <a:lnTo>
                    <a:pt x="305" y="82"/>
                  </a:lnTo>
                  <a:lnTo>
                    <a:pt x="303" y="80"/>
                  </a:lnTo>
                  <a:lnTo>
                    <a:pt x="296" y="73"/>
                  </a:lnTo>
                  <a:lnTo>
                    <a:pt x="296" y="71"/>
                  </a:lnTo>
                  <a:lnTo>
                    <a:pt x="293" y="68"/>
                  </a:lnTo>
                  <a:lnTo>
                    <a:pt x="291" y="64"/>
                  </a:lnTo>
                  <a:lnTo>
                    <a:pt x="291" y="61"/>
                  </a:lnTo>
                  <a:lnTo>
                    <a:pt x="286" y="59"/>
                  </a:lnTo>
                  <a:lnTo>
                    <a:pt x="279" y="61"/>
                  </a:lnTo>
                  <a:lnTo>
                    <a:pt x="275" y="61"/>
                  </a:lnTo>
                  <a:lnTo>
                    <a:pt x="270" y="61"/>
                  </a:lnTo>
                  <a:lnTo>
                    <a:pt x="267" y="59"/>
                  </a:lnTo>
                  <a:lnTo>
                    <a:pt x="267" y="56"/>
                  </a:lnTo>
                  <a:lnTo>
                    <a:pt x="265" y="54"/>
                  </a:lnTo>
                  <a:lnTo>
                    <a:pt x="260" y="52"/>
                  </a:lnTo>
                  <a:lnTo>
                    <a:pt x="258" y="52"/>
                  </a:lnTo>
                  <a:lnTo>
                    <a:pt x="256" y="49"/>
                  </a:lnTo>
                  <a:lnTo>
                    <a:pt x="256" y="47"/>
                  </a:lnTo>
                  <a:lnTo>
                    <a:pt x="256" y="47"/>
                  </a:lnTo>
                  <a:lnTo>
                    <a:pt x="253" y="49"/>
                  </a:lnTo>
                  <a:lnTo>
                    <a:pt x="249" y="47"/>
                  </a:lnTo>
                  <a:lnTo>
                    <a:pt x="239" y="42"/>
                  </a:lnTo>
                  <a:lnTo>
                    <a:pt x="234" y="40"/>
                  </a:lnTo>
                  <a:lnTo>
                    <a:pt x="234" y="33"/>
                  </a:lnTo>
                  <a:lnTo>
                    <a:pt x="237" y="30"/>
                  </a:lnTo>
                  <a:lnTo>
                    <a:pt x="237" y="30"/>
                  </a:lnTo>
                  <a:lnTo>
                    <a:pt x="237" y="28"/>
                  </a:lnTo>
                  <a:lnTo>
                    <a:pt x="237" y="28"/>
                  </a:lnTo>
                  <a:lnTo>
                    <a:pt x="237" y="28"/>
                  </a:lnTo>
                  <a:lnTo>
                    <a:pt x="237" y="26"/>
                  </a:lnTo>
                  <a:lnTo>
                    <a:pt x="239" y="23"/>
                  </a:lnTo>
                  <a:lnTo>
                    <a:pt x="239" y="23"/>
                  </a:lnTo>
                  <a:lnTo>
                    <a:pt x="241" y="21"/>
                  </a:lnTo>
                  <a:lnTo>
                    <a:pt x="241" y="21"/>
                  </a:lnTo>
                  <a:lnTo>
                    <a:pt x="241" y="19"/>
                  </a:lnTo>
                  <a:lnTo>
                    <a:pt x="244" y="14"/>
                  </a:lnTo>
                  <a:lnTo>
                    <a:pt x="244" y="11"/>
                  </a:lnTo>
                  <a:lnTo>
                    <a:pt x="244" y="11"/>
                  </a:lnTo>
                  <a:lnTo>
                    <a:pt x="249" y="7"/>
                  </a:lnTo>
                  <a:lnTo>
                    <a:pt x="249" y="7"/>
                  </a:lnTo>
                  <a:lnTo>
                    <a:pt x="253" y="4"/>
                  </a:lnTo>
                  <a:lnTo>
                    <a:pt x="253" y="4"/>
                  </a:lnTo>
                  <a:lnTo>
                    <a:pt x="253" y="2"/>
                  </a:lnTo>
                  <a:lnTo>
                    <a:pt x="253" y="2"/>
                  </a:lnTo>
                  <a:lnTo>
                    <a:pt x="253" y="0"/>
                  </a:lnTo>
                  <a:lnTo>
                    <a:pt x="253" y="0"/>
                  </a:lnTo>
                  <a:lnTo>
                    <a:pt x="246" y="0"/>
                  </a:lnTo>
                  <a:lnTo>
                    <a:pt x="239" y="2"/>
                  </a:lnTo>
                  <a:lnTo>
                    <a:pt x="232" y="2"/>
                  </a:lnTo>
                  <a:lnTo>
                    <a:pt x="223" y="4"/>
                  </a:lnTo>
                  <a:lnTo>
                    <a:pt x="215" y="4"/>
                  </a:lnTo>
                  <a:lnTo>
                    <a:pt x="208" y="7"/>
                  </a:lnTo>
                  <a:lnTo>
                    <a:pt x="201" y="9"/>
                  </a:lnTo>
                  <a:lnTo>
                    <a:pt x="194" y="9"/>
                  </a:lnTo>
                  <a:lnTo>
                    <a:pt x="185" y="11"/>
                  </a:lnTo>
                  <a:lnTo>
                    <a:pt x="170" y="14"/>
                  </a:lnTo>
                  <a:lnTo>
                    <a:pt x="163" y="14"/>
                  </a:lnTo>
                  <a:lnTo>
                    <a:pt x="154" y="16"/>
                  </a:lnTo>
                  <a:lnTo>
                    <a:pt x="147" y="16"/>
                  </a:lnTo>
                  <a:lnTo>
                    <a:pt x="140" y="19"/>
                  </a:lnTo>
                  <a:lnTo>
                    <a:pt x="133" y="19"/>
                  </a:lnTo>
                  <a:lnTo>
                    <a:pt x="123" y="21"/>
                  </a:lnTo>
                  <a:lnTo>
                    <a:pt x="114" y="21"/>
                  </a:lnTo>
                  <a:lnTo>
                    <a:pt x="107" y="21"/>
                  </a:lnTo>
                  <a:lnTo>
                    <a:pt x="104" y="21"/>
                  </a:lnTo>
                  <a:lnTo>
                    <a:pt x="102" y="21"/>
                  </a:lnTo>
                  <a:lnTo>
                    <a:pt x="90" y="23"/>
                  </a:lnTo>
                  <a:lnTo>
                    <a:pt x="76" y="26"/>
                  </a:lnTo>
                  <a:lnTo>
                    <a:pt x="64" y="28"/>
                  </a:lnTo>
                  <a:lnTo>
                    <a:pt x="50" y="28"/>
                  </a:lnTo>
                  <a:lnTo>
                    <a:pt x="38" y="30"/>
                  </a:lnTo>
                  <a:lnTo>
                    <a:pt x="26" y="33"/>
                  </a:lnTo>
                  <a:lnTo>
                    <a:pt x="12" y="33"/>
                  </a:lnTo>
                  <a:lnTo>
                    <a:pt x="0" y="35"/>
                  </a:lnTo>
                  <a:lnTo>
                    <a:pt x="0" y="35"/>
                  </a:lnTo>
                  <a:lnTo>
                    <a:pt x="0" y="37"/>
                  </a:lnTo>
                  <a:lnTo>
                    <a:pt x="3" y="42"/>
                  </a:lnTo>
                  <a:lnTo>
                    <a:pt x="3" y="47"/>
                  </a:lnTo>
                  <a:lnTo>
                    <a:pt x="5" y="52"/>
                  </a:lnTo>
                  <a:lnTo>
                    <a:pt x="7" y="59"/>
                  </a:lnTo>
                  <a:lnTo>
                    <a:pt x="10" y="66"/>
                  </a:lnTo>
                  <a:lnTo>
                    <a:pt x="12" y="73"/>
                  </a:lnTo>
                  <a:lnTo>
                    <a:pt x="14" y="82"/>
                  </a:lnTo>
                  <a:lnTo>
                    <a:pt x="17" y="92"/>
                  </a:lnTo>
                  <a:lnTo>
                    <a:pt x="21" y="101"/>
                  </a:lnTo>
                  <a:lnTo>
                    <a:pt x="24" y="113"/>
                  </a:lnTo>
                  <a:lnTo>
                    <a:pt x="26" y="123"/>
                  </a:lnTo>
                  <a:lnTo>
                    <a:pt x="31" y="135"/>
                  </a:lnTo>
                  <a:lnTo>
                    <a:pt x="33" y="146"/>
                  </a:lnTo>
                  <a:lnTo>
                    <a:pt x="38" y="158"/>
                  </a:lnTo>
                  <a:lnTo>
                    <a:pt x="40" y="168"/>
                  </a:lnTo>
                  <a:lnTo>
                    <a:pt x="45" y="179"/>
                  </a:lnTo>
                  <a:lnTo>
                    <a:pt x="47" y="191"/>
                  </a:lnTo>
                  <a:lnTo>
                    <a:pt x="52" y="201"/>
                  </a:lnTo>
                  <a:lnTo>
                    <a:pt x="55" y="213"/>
                  </a:lnTo>
                  <a:lnTo>
                    <a:pt x="57" y="222"/>
                  </a:lnTo>
                  <a:lnTo>
                    <a:pt x="62" y="232"/>
                  </a:lnTo>
                  <a:lnTo>
                    <a:pt x="64" y="241"/>
                  </a:lnTo>
                  <a:lnTo>
                    <a:pt x="66" y="248"/>
                  </a:lnTo>
                  <a:lnTo>
                    <a:pt x="69" y="255"/>
                  </a:lnTo>
                  <a:lnTo>
                    <a:pt x="71" y="262"/>
                  </a:lnTo>
                  <a:lnTo>
                    <a:pt x="71" y="269"/>
                  </a:lnTo>
                  <a:lnTo>
                    <a:pt x="74" y="272"/>
                  </a:lnTo>
                  <a:lnTo>
                    <a:pt x="76" y="277"/>
                  </a:lnTo>
                  <a:lnTo>
                    <a:pt x="76" y="279"/>
                  </a:lnTo>
                  <a:lnTo>
                    <a:pt x="76" y="279"/>
                  </a:lnTo>
                  <a:lnTo>
                    <a:pt x="76" y="284"/>
                  </a:lnTo>
                  <a:lnTo>
                    <a:pt x="76" y="284"/>
                  </a:lnTo>
                  <a:lnTo>
                    <a:pt x="81" y="293"/>
                  </a:lnTo>
                  <a:lnTo>
                    <a:pt x="81" y="298"/>
                  </a:lnTo>
                  <a:lnTo>
                    <a:pt x="83" y="298"/>
                  </a:lnTo>
                  <a:lnTo>
                    <a:pt x="83" y="298"/>
                  </a:lnTo>
                  <a:lnTo>
                    <a:pt x="83" y="300"/>
                  </a:lnTo>
                  <a:lnTo>
                    <a:pt x="83" y="300"/>
                  </a:lnTo>
                  <a:lnTo>
                    <a:pt x="85" y="303"/>
                  </a:lnTo>
                  <a:lnTo>
                    <a:pt x="88" y="303"/>
                  </a:lnTo>
                  <a:lnTo>
                    <a:pt x="85" y="305"/>
                  </a:lnTo>
                  <a:lnTo>
                    <a:pt x="88" y="305"/>
                  </a:lnTo>
                  <a:lnTo>
                    <a:pt x="88" y="307"/>
                  </a:lnTo>
                  <a:lnTo>
                    <a:pt x="88" y="307"/>
                  </a:lnTo>
                  <a:lnTo>
                    <a:pt x="90" y="312"/>
                  </a:lnTo>
                  <a:lnTo>
                    <a:pt x="92" y="314"/>
                  </a:lnTo>
                  <a:lnTo>
                    <a:pt x="92" y="317"/>
                  </a:lnTo>
                  <a:lnTo>
                    <a:pt x="92" y="319"/>
                  </a:lnTo>
                  <a:lnTo>
                    <a:pt x="92" y="319"/>
                  </a:lnTo>
                  <a:lnTo>
                    <a:pt x="95" y="319"/>
                  </a:lnTo>
                  <a:lnTo>
                    <a:pt x="95" y="322"/>
                  </a:lnTo>
                  <a:lnTo>
                    <a:pt x="95" y="322"/>
                  </a:lnTo>
                  <a:lnTo>
                    <a:pt x="102" y="331"/>
                  </a:lnTo>
                  <a:lnTo>
                    <a:pt x="104" y="333"/>
                  </a:lnTo>
                  <a:lnTo>
                    <a:pt x="104" y="333"/>
                  </a:lnTo>
                  <a:lnTo>
                    <a:pt x="107" y="338"/>
                  </a:lnTo>
                  <a:lnTo>
                    <a:pt x="107" y="340"/>
                  </a:lnTo>
                  <a:lnTo>
                    <a:pt x="109" y="343"/>
                  </a:lnTo>
                  <a:lnTo>
                    <a:pt x="109" y="343"/>
                  </a:lnTo>
                  <a:lnTo>
                    <a:pt x="109" y="345"/>
                  </a:lnTo>
                  <a:lnTo>
                    <a:pt x="109" y="345"/>
                  </a:lnTo>
                  <a:lnTo>
                    <a:pt x="109" y="345"/>
                  </a:lnTo>
                  <a:lnTo>
                    <a:pt x="109" y="345"/>
                  </a:lnTo>
                  <a:lnTo>
                    <a:pt x="109" y="348"/>
                  </a:lnTo>
                  <a:lnTo>
                    <a:pt x="109" y="348"/>
                  </a:lnTo>
                  <a:lnTo>
                    <a:pt x="109" y="350"/>
                  </a:lnTo>
                  <a:lnTo>
                    <a:pt x="109" y="350"/>
                  </a:lnTo>
                  <a:lnTo>
                    <a:pt x="109" y="355"/>
                  </a:lnTo>
                  <a:lnTo>
                    <a:pt x="109" y="355"/>
                  </a:lnTo>
                  <a:lnTo>
                    <a:pt x="111" y="357"/>
                  </a:lnTo>
                  <a:lnTo>
                    <a:pt x="116" y="359"/>
                  </a:lnTo>
                  <a:lnTo>
                    <a:pt x="118" y="359"/>
                  </a:lnTo>
                  <a:lnTo>
                    <a:pt x="118" y="362"/>
                  </a:lnTo>
                  <a:lnTo>
                    <a:pt x="118" y="362"/>
                  </a:lnTo>
                  <a:lnTo>
                    <a:pt x="118" y="362"/>
                  </a:lnTo>
                  <a:lnTo>
                    <a:pt x="121" y="362"/>
                  </a:lnTo>
                  <a:lnTo>
                    <a:pt x="118" y="364"/>
                  </a:lnTo>
                  <a:lnTo>
                    <a:pt x="118" y="364"/>
                  </a:lnTo>
                  <a:lnTo>
                    <a:pt x="118" y="364"/>
                  </a:lnTo>
                  <a:lnTo>
                    <a:pt x="116" y="364"/>
                  </a:lnTo>
                  <a:lnTo>
                    <a:pt x="118" y="366"/>
                  </a:lnTo>
                  <a:lnTo>
                    <a:pt x="118" y="369"/>
                  </a:lnTo>
                  <a:lnTo>
                    <a:pt x="116" y="369"/>
                  </a:lnTo>
                  <a:lnTo>
                    <a:pt x="116" y="369"/>
                  </a:lnTo>
                  <a:lnTo>
                    <a:pt x="114" y="369"/>
                  </a:lnTo>
                  <a:lnTo>
                    <a:pt x="114" y="369"/>
                  </a:lnTo>
                  <a:lnTo>
                    <a:pt x="114" y="371"/>
                  </a:lnTo>
                  <a:lnTo>
                    <a:pt x="114" y="371"/>
                  </a:lnTo>
                  <a:lnTo>
                    <a:pt x="114" y="374"/>
                  </a:lnTo>
                  <a:lnTo>
                    <a:pt x="111" y="374"/>
                  </a:lnTo>
                  <a:lnTo>
                    <a:pt x="109" y="374"/>
                  </a:lnTo>
                  <a:lnTo>
                    <a:pt x="109" y="376"/>
                  </a:lnTo>
                  <a:lnTo>
                    <a:pt x="109" y="376"/>
                  </a:lnTo>
                  <a:lnTo>
                    <a:pt x="107" y="376"/>
                  </a:lnTo>
                  <a:lnTo>
                    <a:pt x="107" y="381"/>
                  </a:lnTo>
                  <a:lnTo>
                    <a:pt x="107" y="383"/>
                  </a:lnTo>
                  <a:lnTo>
                    <a:pt x="107" y="385"/>
                  </a:lnTo>
                  <a:lnTo>
                    <a:pt x="107" y="388"/>
                  </a:lnTo>
                  <a:lnTo>
                    <a:pt x="107" y="390"/>
                  </a:lnTo>
                  <a:lnTo>
                    <a:pt x="107" y="393"/>
                  </a:lnTo>
                  <a:lnTo>
                    <a:pt x="107" y="395"/>
                  </a:lnTo>
                  <a:lnTo>
                    <a:pt x="107" y="397"/>
                  </a:lnTo>
                  <a:lnTo>
                    <a:pt x="107" y="397"/>
                  </a:lnTo>
                  <a:lnTo>
                    <a:pt x="107" y="400"/>
                  </a:lnTo>
                  <a:lnTo>
                    <a:pt x="107" y="402"/>
                  </a:lnTo>
                  <a:lnTo>
                    <a:pt x="104" y="407"/>
                  </a:lnTo>
                  <a:lnTo>
                    <a:pt x="102" y="411"/>
                  </a:lnTo>
                  <a:lnTo>
                    <a:pt x="102" y="416"/>
                  </a:lnTo>
                  <a:lnTo>
                    <a:pt x="102" y="416"/>
                  </a:lnTo>
                  <a:lnTo>
                    <a:pt x="102" y="419"/>
                  </a:lnTo>
                  <a:lnTo>
                    <a:pt x="102" y="419"/>
                  </a:lnTo>
                  <a:lnTo>
                    <a:pt x="102" y="421"/>
                  </a:lnTo>
                  <a:lnTo>
                    <a:pt x="102" y="423"/>
                  </a:lnTo>
                  <a:lnTo>
                    <a:pt x="107" y="437"/>
                  </a:lnTo>
                  <a:lnTo>
                    <a:pt x="109" y="440"/>
                  </a:lnTo>
                  <a:lnTo>
                    <a:pt x="114" y="445"/>
                  </a:lnTo>
                  <a:lnTo>
                    <a:pt x="114" y="445"/>
                  </a:lnTo>
                  <a:lnTo>
                    <a:pt x="114" y="447"/>
                  </a:lnTo>
                  <a:lnTo>
                    <a:pt x="114" y="452"/>
                  </a:lnTo>
                  <a:lnTo>
                    <a:pt x="116" y="452"/>
                  </a:lnTo>
                  <a:lnTo>
                    <a:pt x="116" y="454"/>
                  </a:lnTo>
                  <a:lnTo>
                    <a:pt x="116" y="456"/>
                  </a:lnTo>
                  <a:lnTo>
                    <a:pt x="116" y="459"/>
                  </a:lnTo>
                  <a:lnTo>
                    <a:pt x="116" y="461"/>
                  </a:lnTo>
                  <a:lnTo>
                    <a:pt x="116" y="464"/>
                  </a:lnTo>
                  <a:lnTo>
                    <a:pt x="116" y="466"/>
                  </a:lnTo>
                  <a:lnTo>
                    <a:pt x="116" y="471"/>
                  </a:lnTo>
                  <a:lnTo>
                    <a:pt x="116" y="475"/>
                  </a:lnTo>
                  <a:lnTo>
                    <a:pt x="116" y="485"/>
                  </a:lnTo>
                  <a:lnTo>
                    <a:pt x="116" y="485"/>
                  </a:lnTo>
                  <a:lnTo>
                    <a:pt x="114" y="487"/>
                  </a:lnTo>
                  <a:lnTo>
                    <a:pt x="114" y="490"/>
                  </a:lnTo>
                  <a:lnTo>
                    <a:pt x="114" y="490"/>
                  </a:lnTo>
                  <a:lnTo>
                    <a:pt x="116" y="492"/>
                  </a:lnTo>
                  <a:lnTo>
                    <a:pt x="116" y="494"/>
                  </a:lnTo>
                  <a:lnTo>
                    <a:pt x="116" y="499"/>
                  </a:lnTo>
                  <a:lnTo>
                    <a:pt x="116" y="499"/>
                  </a:lnTo>
                  <a:lnTo>
                    <a:pt x="118" y="501"/>
                  </a:lnTo>
                  <a:lnTo>
                    <a:pt x="121" y="501"/>
                  </a:lnTo>
                  <a:lnTo>
                    <a:pt x="123" y="506"/>
                  </a:lnTo>
                  <a:lnTo>
                    <a:pt x="128" y="511"/>
                  </a:lnTo>
                  <a:lnTo>
                    <a:pt x="130" y="516"/>
                  </a:lnTo>
                  <a:lnTo>
                    <a:pt x="130" y="518"/>
                  </a:lnTo>
                  <a:lnTo>
                    <a:pt x="130" y="518"/>
                  </a:lnTo>
                  <a:lnTo>
                    <a:pt x="130" y="520"/>
                  </a:lnTo>
                  <a:lnTo>
                    <a:pt x="130" y="520"/>
                  </a:lnTo>
                  <a:lnTo>
                    <a:pt x="130" y="520"/>
                  </a:lnTo>
                  <a:lnTo>
                    <a:pt x="130" y="523"/>
                  </a:lnTo>
                  <a:lnTo>
                    <a:pt x="130" y="523"/>
                  </a:lnTo>
                  <a:lnTo>
                    <a:pt x="130" y="523"/>
                  </a:lnTo>
                  <a:lnTo>
                    <a:pt x="133" y="525"/>
                  </a:lnTo>
                  <a:lnTo>
                    <a:pt x="133" y="525"/>
                  </a:lnTo>
                  <a:lnTo>
                    <a:pt x="135" y="527"/>
                  </a:lnTo>
                  <a:lnTo>
                    <a:pt x="135" y="530"/>
                  </a:lnTo>
                  <a:lnTo>
                    <a:pt x="137" y="530"/>
                  </a:lnTo>
                  <a:lnTo>
                    <a:pt x="137" y="535"/>
                  </a:lnTo>
                  <a:lnTo>
                    <a:pt x="140" y="537"/>
                  </a:lnTo>
                  <a:lnTo>
                    <a:pt x="140" y="542"/>
                  </a:lnTo>
                  <a:lnTo>
                    <a:pt x="142" y="549"/>
                  </a:lnTo>
                  <a:lnTo>
                    <a:pt x="149" y="553"/>
                  </a:lnTo>
                  <a:lnTo>
                    <a:pt x="149" y="553"/>
                  </a:lnTo>
                  <a:lnTo>
                    <a:pt x="152" y="553"/>
                  </a:lnTo>
                  <a:lnTo>
                    <a:pt x="154" y="553"/>
                  </a:lnTo>
                  <a:lnTo>
                    <a:pt x="156" y="553"/>
                  </a:lnTo>
                  <a:lnTo>
                    <a:pt x="159" y="553"/>
                  </a:lnTo>
                  <a:lnTo>
                    <a:pt x="163" y="553"/>
                  </a:lnTo>
                  <a:lnTo>
                    <a:pt x="168" y="553"/>
                  </a:lnTo>
                  <a:lnTo>
                    <a:pt x="175" y="551"/>
                  </a:lnTo>
                  <a:lnTo>
                    <a:pt x="182" y="551"/>
                  </a:lnTo>
                  <a:lnTo>
                    <a:pt x="189" y="551"/>
                  </a:lnTo>
                  <a:lnTo>
                    <a:pt x="199" y="551"/>
                  </a:lnTo>
                  <a:lnTo>
                    <a:pt x="208" y="549"/>
                  </a:lnTo>
                  <a:lnTo>
                    <a:pt x="220" y="549"/>
                  </a:lnTo>
                  <a:lnTo>
                    <a:pt x="230" y="549"/>
                  </a:lnTo>
                  <a:lnTo>
                    <a:pt x="241" y="546"/>
                  </a:lnTo>
                  <a:lnTo>
                    <a:pt x="253" y="546"/>
                  </a:lnTo>
                  <a:lnTo>
                    <a:pt x="265" y="546"/>
                  </a:lnTo>
                  <a:lnTo>
                    <a:pt x="277" y="544"/>
                  </a:lnTo>
                  <a:lnTo>
                    <a:pt x="289" y="544"/>
                  </a:lnTo>
                  <a:lnTo>
                    <a:pt x="301" y="542"/>
                  </a:lnTo>
                  <a:lnTo>
                    <a:pt x="312" y="542"/>
                  </a:lnTo>
                  <a:lnTo>
                    <a:pt x="324" y="539"/>
                  </a:lnTo>
                  <a:lnTo>
                    <a:pt x="336" y="539"/>
                  </a:lnTo>
                  <a:lnTo>
                    <a:pt x="348" y="539"/>
                  </a:lnTo>
                  <a:lnTo>
                    <a:pt x="357" y="537"/>
                  </a:lnTo>
                  <a:lnTo>
                    <a:pt x="369" y="537"/>
                  </a:lnTo>
                  <a:lnTo>
                    <a:pt x="379" y="537"/>
                  </a:lnTo>
                  <a:lnTo>
                    <a:pt x="388" y="535"/>
                  </a:lnTo>
                  <a:lnTo>
                    <a:pt x="398" y="535"/>
                  </a:lnTo>
                  <a:lnTo>
                    <a:pt x="405" y="535"/>
                  </a:lnTo>
                  <a:lnTo>
                    <a:pt x="412" y="532"/>
                  </a:lnTo>
                  <a:lnTo>
                    <a:pt x="416" y="532"/>
                  </a:lnTo>
                  <a:lnTo>
                    <a:pt x="424" y="532"/>
                  </a:lnTo>
                  <a:lnTo>
                    <a:pt x="426" y="532"/>
                  </a:lnTo>
                  <a:lnTo>
                    <a:pt x="431" y="532"/>
                  </a:lnTo>
                  <a:lnTo>
                    <a:pt x="431" y="532"/>
                  </a:lnTo>
                  <a:lnTo>
                    <a:pt x="431" y="532"/>
                  </a:lnTo>
                  <a:lnTo>
                    <a:pt x="431" y="532"/>
                  </a:lnTo>
                  <a:lnTo>
                    <a:pt x="431" y="535"/>
                  </a:lnTo>
                  <a:lnTo>
                    <a:pt x="431" y="535"/>
                  </a:lnTo>
                  <a:lnTo>
                    <a:pt x="431" y="535"/>
                  </a:lnTo>
                  <a:lnTo>
                    <a:pt x="431" y="535"/>
                  </a:lnTo>
                  <a:lnTo>
                    <a:pt x="431" y="535"/>
                  </a:lnTo>
                  <a:lnTo>
                    <a:pt x="435" y="539"/>
                  </a:lnTo>
                  <a:lnTo>
                    <a:pt x="435" y="539"/>
                  </a:lnTo>
                  <a:lnTo>
                    <a:pt x="435" y="539"/>
                  </a:lnTo>
                  <a:lnTo>
                    <a:pt x="435" y="542"/>
                  </a:lnTo>
                  <a:lnTo>
                    <a:pt x="435" y="542"/>
                  </a:lnTo>
                  <a:lnTo>
                    <a:pt x="435" y="542"/>
                  </a:lnTo>
                  <a:lnTo>
                    <a:pt x="435" y="542"/>
                  </a:lnTo>
                  <a:lnTo>
                    <a:pt x="435" y="544"/>
                  </a:lnTo>
                  <a:lnTo>
                    <a:pt x="435" y="546"/>
                  </a:lnTo>
                  <a:lnTo>
                    <a:pt x="435" y="546"/>
                  </a:lnTo>
                  <a:lnTo>
                    <a:pt x="435" y="546"/>
                  </a:lnTo>
                  <a:lnTo>
                    <a:pt x="438" y="549"/>
                  </a:lnTo>
                  <a:lnTo>
                    <a:pt x="440" y="553"/>
                  </a:lnTo>
                  <a:lnTo>
                    <a:pt x="440" y="553"/>
                  </a:lnTo>
                  <a:lnTo>
                    <a:pt x="440" y="553"/>
                  </a:lnTo>
                  <a:lnTo>
                    <a:pt x="440" y="553"/>
                  </a:lnTo>
                  <a:lnTo>
                    <a:pt x="443" y="553"/>
                  </a:lnTo>
                  <a:lnTo>
                    <a:pt x="443" y="553"/>
                  </a:lnTo>
                  <a:lnTo>
                    <a:pt x="447" y="553"/>
                  </a:lnTo>
                  <a:lnTo>
                    <a:pt x="447" y="553"/>
                  </a:lnTo>
                  <a:lnTo>
                    <a:pt x="450" y="553"/>
                  </a:lnTo>
                  <a:lnTo>
                    <a:pt x="452" y="553"/>
                  </a:lnTo>
                  <a:lnTo>
                    <a:pt x="452" y="553"/>
                  </a:lnTo>
                  <a:lnTo>
                    <a:pt x="454" y="551"/>
                  </a:lnTo>
                  <a:lnTo>
                    <a:pt x="454" y="551"/>
                  </a:lnTo>
                  <a:lnTo>
                    <a:pt x="454" y="551"/>
                  </a:lnTo>
                  <a:lnTo>
                    <a:pt x="454" y="551"/>
                  </a:lnTo>
                  <a:lnTo>
                    <a:pt x="454" y="549"/>
                  </a:lnTo>
                  <a:lnTo>
                    <a:pt x="454" y="546"/>
                  </a:lnTo>
                  <a:lnTo>
                    <a:pt x="454" y="544"/>
                  </a:lnTo>
                  <a:lnTo>
                    <a:pt x="454" y="544"/>
                  </a:lnTo>
                  <a:lnTo>
                    <a:pt x="454" y="535"/>
                  </a:lnTo>
                  <a:lnTo>
                    <a:pt x="454" y="527"/>
                  </a:lnTo>
                  <a:lnTo>
                    <a:pt x="454" y="525"/>
                  </a:lnTo>
                  <a:lnTo>
                    <a:pt x="454" y="525"/>
                  </a:lnTo>
                  <a:lnTo>
                    <a:pt x="454" y="523"/>
                  </a:lnTo>
                  <a:lnTo>
                    <a:pt x="454" y="523"/>
                  </a:lnTo>
                  <a:lnTo>
                    <a:pt x="452" y="520"/>
                  </a:lnTo>
                  <a:lnTo>
                    <a:pt x="450" y="520"/>
                  </a:lnTo>
                  <a:lnTo>
                    <a:pt x="450" y="518"/>
                  </a:lnTo>
                  <a:lnTo>
                    <a:pt x="450" y="518"/>
                  </a:lnTo>
                  <a:lnTo>
                    <a:pt x="450" y="516"/>
                  </a:lnTo>
                  <a:lnTo>
                    <a:pt x="450" y="516"/>
                  </a:lnTo>
                  <a:lnTo>
                    <a:pt x="450" y="513"/>
                  </a:lnTo>
                  <a:lnTo>
                    <a:pt x="450" y="511"/>
                  </a:lnTo>
                  <a:lnTo>
                    <a:pt x="450" y="511"/>
                  </a:lnTo>
                  <a:lnTo>
                    <a:pt x="450" y="508"/>
                  </a:lnTo>
                  <a:lnTo>
                    <a:pt x="450" y="506"/>
                  </a:lnTo>
                  <a:lnTo>
                    <a:pt x="450" y="506"/>
                  </a:lnTo>
                  <a:lnTo>
                    <a:pt x="450" y="506"/>
                  </a:lnTo>
                  <a:lnTo>
                    <a:pt x="450" y="504"/>
                  </a:lnTo>
                  <a:lnTo>
                    <a:pt x="450" y="504"/>
                  </a:lnTo>
                  <a:lnTo>
                    <a:pt x="450" y="504"/>
                  </a:lnTo>
                  <a:lnTo>
                    <a:pt x="450" y="501"/>
                  </a:lnTo>
                  <a:lnTo>
                    <a:pt x="450" y="501"/>
                  </a:lnTo>
                  <a:lnTo>
                    <a:pt x="450" y="501"/>
                  </a:lnTo>
                  <a:lnTo>
                    <a:pt x="452" y="499"/>
                  </a:lnTo>
                  <a:lnTo>
                    <a:pt x="452" y="499"/>
                  </a:lnTo>
                  <a:lnTo>
                    <a:pt x="452" y="499"/>
                  </a:lnTo>
                  <a:lnTo>
                    <a:pt x="454" y="499"/>
                  </a:lnTo>
                  <a:lnTo>
                    <a:pt x="454" y="499"/>
                  </a:lnTo>
                  <a:lnTo>
                    <a:pt x="454" y="499"/>
                  </a:lnTo>
                  <a:lnTo>
                    <a:pt x="454" y="499"/>
                  </a:lnTo>
                  <a:lnTo>
                    <a:pt x="454" y="497"/>
                  </a:lnTo>
                  <a:lnTo>
                    <a:pt x="454" y="497"/>
                  </a:lnTo>
                  <a:lnTo>
                    <a:pt x="454" y="497"/>
                  </a:lnTo>
                  <a:lnTo>
                    <a:pt x="454" y="497"/>
                  </a:lnTo>
                  <a:lnTo>
                    <a:pt x="454" y="494"/>
                  </a:lnTo>
                  <a:lnTo>
                    <a:pt x="457" y="494"/>
                  </a:lnTo>
                  <a:lnTo>
                    <a:pt x="457" y="494"/>
                  </a:lnTo>
                  <a:lnTo>
                    <a:pt x="459" y="494"/>
                  </a:lnTo>
                  <a:lnTo>
                    <a:pt x="459" y="494"/>
                  </a:lnTo>
                  <a:lnTo>
                    <a:pt x="459" y="494"/>
                  </a:lnTo>
                  <a:lnTo>
                    <a:pt x="461" y="494"/>
                  </a:lnTo>
                  <a:lnTo>
                    <a:pt x="461" y="494"/>
                  </a:lnTo>
                  <a:lnTo>
                    <a:pt x="464" y="494"/>
                  </a:lnTo>
                  <a:lnTo>
                    <a:pt x="466" y="497"/>
                  </a:lnTo>
                  <a:lnTo>
                    <a:pt x="476" y="499"/>
                  </a:lnTo>
                  <a:lnTo>
                    <a:pt x="476" y="499"/>
                  </a:lnTo>
                  <a:lnTo>
                    <a:pt x="478" y="499"/>
                  </a:lnTo>
                  <a:lnTo>
                    <a:pt x="478" y="499"/>
                  </a:lnTo>
                  <a:lnTo>
                    <a:pt x="480" y="499"/>
                  </a:lnTo>
                  <a:lnTo>
                    <a:pt x="480" y="499"/>
                  </a:lnTo>
                  <a:lnTo>
                    <a:pt x="483" y="499"/>
                  </a:lnTo>
                  <a:lnTo>
                    <a:pt x="483" y="499"/>
                  </a:lnTo>
                  <a:lnTo>
                    <a:pt x="490" y="501"/>
                  </a:lnTo>
                  <a:lnTo>
                    <a:pt x="490" y="501"/>
                  </a:lnTo>
                  <a:lnTo>
                    <a:pt x="492" y="501"/>
                  </a:lnTo>
                  <a:lnTo>
                    <a:pt x="492" y="501"/>
                  </a:lnTo>
                  <a:lnTo>
                    <a:pt x="495" y="501"/>
                  </a:lnTo>
                  <a:lnTo>
                    <a:pt x="495" y="501"/>
                  </a:lnTo>
                  <a:lnTo>
                    <a:pt x="499" y="501"/>
                  </a:lnTo>
                  <a:lnTo>
                    <a:pt x="499" y="501"/>
                  </a:lnTo>
                  <a:lnTo>
                    <a:pt x="504" y="499"/>
                  </a:lnTo>
                  <a:lnTo>
                    <a:pt x="506" y="499"/>
                  </a:lnTo>
                  <a:lnTo>
                    <a:pt x="506" y="499"/>
                  </a:lnTo>
                  <a:lnTo>
                    <a:pt x="506" y="499"/>
                  </a:lnTo>
                  <a:lnTo>
                    <a:pt x="506" y="494"/>
                  </a:lnTo>
                  <a:lnTo>
                    <a:pt x="506" y="492"/>
                  </a:lnTo>
                  <a:lnTo>
                    <a:pt x="504" y="492"/>
                  </a:lnTo>
                  <a:lnTo>
                    <a:pt x="504" y="490"/>
                  </a:lnTo>
                  <a:lnTo>
                    <a:pt x="504" y="490"/>
                  </a:lnTo>
                  <a:lnTo>
                    <a:pt x="502" y="487"/>
                  </a:lnTo>
                  <a:lnTo>
                    <a:pt x="502" y="485"/>
                  </a:lnTo>
                  <a:lnTo>
                    <a:pt x="502" y="485"/>
                  </a:lnTo>
                  <a:lnTo>
                    <a:pt x="499" y="485"/>
                  </a:lnTo>
                  <a:lnTo>
                    <a:pt x="499" y="482"/>
                  </a:lnTo>
                  <a:lnTo>
                    <a:pt x="502" y="482"/>
                  </a:lnTo>
                  <a:lnTo>
                    <a:pt x="502" y="482"/>
                  </a:lnTo>
                  <a:lnTo>
                    <a:pt x="504" y="482"/>
                  </a:lnTo>
                  <a:lnTo>
                    <a:pt x="504" y="482"/>
                  </a:lnTo>
                  <a:lnTo>
                    <a:pt x="504" y="482"/>
                  </a:lnTo>
                  <a:lnTo>
                    <a:pt x="504" y="480"/>
                  </a:lnTo>
                  <a:lnTo>
                    <a:pt x="502" y="480"/>
                  </a:lnTo>
                  <a:lnTo>
                    <a:pt x="502" y="480"/>
                  </a:lnTo>
                  <a:lnTo>
                    <a:pt x="502" y="478"/>
                  </a:lnTo>
                  <a:lnTo>
                    <a:pt x="502" y="478"/>
                  </a:lnTo>
                  <a:lnTo>
                    <a:pt x="502" y="475"/>
                  </a:lnTo>
                  <a:lnTo>
                    <a:pt x="502" y="475"/>
                  </a:lnTo>
                  <a:lnTo>
                    <a:pt x="506" y="471"/>
                  </a:lnTo>
                  <a:lnTo>
                    <a:pt x="506" y="468"/>
                  </a:lnTo>
                  <a:lnTo>
                    <a:pt x="504" y="468"/>
                  </a:lnTo>
                  <a:lnTo>
                    <a:pt x="502" y="468"/>
                  </a:lnTo>
                  <a:lnTo>
                    <a:pt x="499" y="468"/>
                  </a:lnTo>
                  <a:lnTo>
                    <a:pt x="499" y="466"/>
                  </a:lnTo>
                  <a:lnTo>
                    <a:pt x="504" y="466"/>
                  </a:lnTo>
                  <a:lnTo>
                    <a:pt x="504" y="464"/>
                  </a:lnTo>
                  <a:lnTo>
                    <a:pt x="504" y="461"/>
                  </a:lnTo>
                  <a:lnTo>
                    <a:pt x="504" y="459"/>
                  </a:lnTo>
                  <a:lnTo>
                    <a:pt x="499" y="456"/>
                  </a:lnTo>
                  <a:lnTo>
                    <a:pt x="497" y="454"/>
                  </a:lnTo>
                  <a:lnTo>
                    <a:pt x="499" y="454"/>
                  </a:lnTo>
                  <a:lnTo>
                    <a:pt x="502" y="456"/>
                  </a:lnTo>
                  <a:lnTo>
                    <a:pt x="506" y="459"/>
                  </a:lnTo>
                  <a:lnTo>
                    <a:pt x="506" y="461"/>
                  </a:lnTo>
                  <a:lnTo>
                    <a:pt x="509" y="461"/>
                  </a:lnTo>
                  <a:lnTo>
                    <a:pt x="509" y="452"/>
                  </a:lnTo>
                  <a:lnTo>
                    <a:pt x="509" y="447"/>
                  </a:lnTo>
                  <a:lnTo>
                    <a:pt x="506" y="449"/>
                  </a:lnTo>
                  <a:lnTo>
                    <a:pt x="506" y="452"/>
                  </a:lnTo>
                  <a:lnTo>
                    <a:pt x="506" y="454"/>
                  </a:lnTo>
                  <a:lnTo>
                    <a:pt x="504" y="454"/>
                  </a:lnTo>
                  <a:lnTo>
                    <a:pt x="502" y="452"/>
                  </a:lnTo>
                  <a:lnTo>
                    <a:pt x="499" y="449"/>
                  </a:lnTo>
                  <a:lnTo>
                    <a:pt x="499" y="449"/>
                  </a:lnTo>
                  <a:lnTo>
                    <a:pt x="499" y="447"/>
                  </a:lnTo>
                  <a:lnTo>
                    <a:pt x="504" y="449"/>
                  </a:lnTo>
                  <a:lnTo>
                    <a:pt x="504" y="447"/>
                  </a:lnTo>
                  <a:lnTo>
                    <a:pt x="502" y="445"/>
                  </a:lnTo>
                  <a:lnTo>
                    <a:pt x="502" y="440"/>
                  </a:lnTo>
                  <a:lnTo>
                    <a:pt x="502" y="437"/>
                  </a:lnTo>
                  <a:lnTo>
                    <a:pt x="502" y="437"/>
                  </a:lnTo>
                  <a:lnTo>
                    <a:pt x="504" y="435"/>
                  </a:lnTo>
                  <a:lnTo>
                    <a:pt x="504" y="437"/>
                  </a:lnTo>
                  <a:lnTo>
                    <a:pt x="506" y="445"/>
                  </a:lnTo>
                  <a:lnTo>
                    <a:pt x="506" y="445"/>
                  </a:lnTo>
                  <a:lnTo>
                    <a:pt x="506" y="445"/>
                  </a:lnTo>
                  <a:lnTo>
                    <a:pt x="509" y="445"/>
                  </a:lnTo>
                  <a:lnTo>
                    <a:pt x="511" y="442"/>
                  </a:lnTo>
                  <a:lnTo>
                    <a:pt x="513" y="440"/>
                  </a:lnTo>
                  <a:lnTo>
                    <a:pt x="516" y="433"/>
                  </a:lnTo>
                  <a:lnTo>
                    <a:pt x="518" y="433"/>
                  </a:lnTo>
                  <a:lnTo>
                    <a:pt x="518" y="433"/>
                  </a:lnTo>
                  <a:lnTo>
                    <a:pt x="518" y="428"/>
                  </a:lnTo>
                  <a:lnTo>
                    <a:pt x="518" y="426"/>
                  </a:lnTo>
                  <a:lnTo>
                    <a:pt x="516" y="426"/>
                  </a:lnTo>
                  <a:lnTo>
                    <a:pt x="511" y="423"/>
                  </a:lnTo>
                  <a:lnTo>
                    <a:pt x="511" y="423"/>
                  </a:lnTo>
                  <a:lnTo>
                    <a:pt x="506" y="423"/>
                  </a:lnTo>
                  <a:lnTo>
                    <a:pt x="502" y="423"/>
                  </a:lnTo>
                  <a:lnTo>
                    <a:pt x="497" y="421"/>
                  </a:lnTo>
                  <a:lnTo>
                    <a:pt x="495" y="419"/>
                  </a:lnTo>
                  <a:lnTo>
                    <a:pt x="495" y="419"/>
                  </a:lnTo>
                  <a:lnTo>
                    <a:pt x="495" y="419"/>
                  </a:lnTo>
                  <a:lnTo>
                    <a:pt x="497" y="419"/>
                  </a:lnTo>
                  <a:lnTo>
                    <a:pt x="499" y="421"/>
                  </a:lnTo>
                  <a:lnTo>
                    <a:pt x="511" y="421"/>
                  </a:lnTo>
                  <a:lnTo>
                    <a:pt x="516" y="421"/>
                  </a:lnTo>
                  <a:lnTo>
                    <a:pt x="516" y="419"/>
                  </a:lnTo>
                  <a:lnTo>
                    <a:pt x="516" y="416"/>
                  </a:lnTo>
                  <a:lnTo>
                    <a:pt x="513" y="414"/>
                  </a:lnTo>
                  <a:lnTo>
                    <a:pt x="511" y="411"/>
                  </a:lnTo>
                  <a:lnTo>
                    <a:pt x="509" y="409"/>
                  </a:lnTo>
                  <a:lnTo>
                    <a:pt x="509" y="409"/>
                  </a:lnTo>
                  <a:lnTo>
                    <a:pt x="509" y="409"/>
                  </a:lnTo>
                  <a:lnTo>
                    <a:pt x="511" y="407"/>
                  </a:lnTo>
                  <a:lnTo>
                    <a:pt x="511" y="407"/>
                  </a:lnTo>
                  <a:lnTo>
                    <a:pt x="511" y="407"/>
                  </a:lnTo>
                  <a:lnTo>
                    <a:pt x="511" y="409"/>
                  </a:lnTo>
                  <a:lnTo>
                    <a:pt x="513" y="409"/>
                  </a:lnTo>
                  <a:lnTo>
                    <a:pt x="513" y="411"/>
                  </a:lnTo>
                  <a:lnTo>
                    <a:pt x="513" y="411"/>
                  </a:lnTo>
                  <a:lnTo>
                    <a:pt x="516" y="411"/>
                  </a:lnTo>
                  <a:lnTo>
                    <a:pt x="516" y="414"/>
                  </a:lnTo>
                  <a:lnTo>
                    <a:pt x="516" y="411"/>
                  </a:lnTo>
                  <a:lnTo>
                    <a:pt x="518" y="411"/>
                  </a:lnTo>
                  <a:lnTo>
                    <a:pt x="516" y="411"/>
                  </a:lnTo>
                  <a:lnTo>
                    <a:pt x="516" y="409"/>
                  </a:lnTo>
                  <a:lnTo>
                    <a:pt x="523" y="397"/>
                  </a:lnTo>
                  <a:lnTo>
                    <a:pt x="523" y="393"/>
                  </a:lnTo>
                  <a:lnTo>
                    <a:pt x="521" y="393"/>
                  </a:lnTo>
                  <a:lnTo>
                    <a:pt x="516" y="395"/>
                  </a:lnTo>
                  <a:lnTo>
                    <a:pt x="511" y="400"/>
                  </a:lnTo>
                  <a:lnTo>
                    <a:pt x="511" y="400"/>
                  </a:lnTo>
                  <a:lnTo>
                    <a:pt x="513" y="397"/>
                  </a:lnTo>
                  <a:lnTo>
                    <a:pt x="513" y="395"/>
                  </a:lnTo>
                  <a:lnTo>
                    <a:pt x="511" y="395"/>
                  </a:lnTo>
                  <a:lnTo>
                    <a:pt x="511" y="395"/>
                  </a:lnTo>
                  <a:lnTo>
                    <a:pt x="509" y="395"/>
                  </a:lnTo>
                  <a:lnTo>
                    <a:pt x="509" y="395"/>
                  </a:lnTo>
                  <a:lnTo>
                    <a:pt x="506" y="395"/>
                  </a:lnTo>
                  <a:lnTo>
                    <a:pt x="506" y="393"/>
                  </a:lnTo>
                  <a:lnTo>
                    <a:pt x="506" y="393"/>
                  </a:lnTo>
                  <a:lnTo>
                    <a:pt x="509" y="393"/>
                  </a:lnTo>
                  <a:lnTo>
                    <a:pt x="509" y="390"/>
                  </a:lnTo>
                  <a:lnTo>
                    <a:pt x="511" y="390"/>
                  </a:lnTo>
                  <a:lnTo>
                    <a:pt x="513" y="390"/>
                  </a:lnTo>
                  <a:lnTo>
                    <a:pt x="516" y="390"/>
                  </a:lnTo>
                  <a:lnTo>
                    <a:pt x="518" y="390"/>
                  </a:lnTo>
                  <a:lnTo>
                    <a:pt x="521" y="385"/>
                  </a:lnTo>
                  <a:lnTo>
                    <a:pt x="518" y="385"/>
                  </a:lnTo>
                  <a:lnTo>
                    <a:pt x="516" y="383"/>
                  </a:lnTo>
                  <a:lnTo>
                    <a:pt x="513" y="381"/>
                  </a:lnTo>
                  <a:lnTo>
                    <a:pt x="516" y="381"/>
                  </a:lnTo>
                  <a:lnTo>
                    <a:pt x="518" y="381"/>
                  </a:lnTo>
                  <a:lnTo>
                    <a:pt x="521" y="383"/>
                  </a:lnTo>
                  <a:lnTo>
                    <a:pt x="521" y="383"/>
                  </a:lnTo>
                  <a:lnTo>
                    <a:pt x="523" y="388"/>
                  </a:lnTo>
                  <a:lnTo>
                    <a:pt x="523" y="390"/>
                  </a:lnTo>
                  <a:lnTo>
                    <a:pt x="523" y="388"/>
                  </a:lnTo>
                  <a:lnTo>
                    <a:pt x="525" y="388"/>
                  </a:lnTo>
                  <a:lnTo>
                    <a:pt x="525" y="378"/>
                  </a:lnTo>
                  <a:lnTo>
                    <a:pt x="525" y="376"/>
                  </a:lnTo>
                  <a:lnTo>
                    <a:pt x="525" y="374"/>
                  </a:lnTo>
                  <a:lnTo>
                    <a:pt x="523" y="371"/>
                  </a:lnTo>
                  <a:lnTo>
                    <a:pt x="521" y="374"/>
                  </a:lnTo>
                  <a:lnTo>
                    <a:pt x="521" y="374"/>
                  </a:lnTo>
                  <a:lnTo>
                    <a:pt x="523" y="376"/>
                  </a:lnTo>
                  <a:lnTo>
                    <a:pt x="523" y="376"/>
                  </a:lnTo>
                  <a:lnTo>
                    <a:pt x="516" y="378"/>
                  </a:lnTo>
                  <a:lnTo>
                    <a:pt x="513" y="378"/>
                  </a:lnTo>
                  <a:lnTo>
                    <a:pt x="518" y="374"/>
                  </a:lnTo>
                  <a:lnTo>
                    <a:pt x="518" y="371"/>
                  </a:lnTo>
                  <a:lnTo>
                    <a:pt x="513" y="369"/>
                  </a:lnTo>
                  <a:lnTo>
                    <a:pt x="511" y="369"/>
                  </a:lnTo>
                  <a:lnTo>
                    <a:pt x="509" y="369"/>
                  </a:lnTo>
                  <a:lnTo>
                    <a:pt x="509" y="366"/>
                  </a:lnTo>
                  <a:lnTo>
                    <a:pt x="509" y="366"/>
                  </a:lnTo>
                  <a:lnTo>
                    <a:pt x="511" y="366"/>
                  </a:lnTo>
                  <a:lnTo>
                    <a:pt x="511" y="366"/>
                  </a:lnTo>
                  <a:lnTo>
                    <a:pt x="513" y="366"/>
                  </a:lnTo>
                  <a:lnTo>
                    <a:pt x="516" y="369"/>
                  </a:lnTo>
                  <a:lnTo>
                    <a:pt x="521" y="369"/>
                  </a:lnTo>
                  <a:lnTo>
                    <a:pt x="525" y="366"/>
                  </a:lnTo>
                  <a:lnTo>
                    <a:pt x="525" y="366"/>
                  </a:lnTo>
                  <a:lnTo>
                    <a:pt x="528" y="364"/>
                  </a:lnTo>
                  <a:lnTo>
                    <a:pt x="530" y="359"/>
                  </a:lnTo>
                  <a:lnTo>
                    <a:pt x="530" y="357"/>
                  </a:lnTo>
                  <a:lnTo>
                    <a:pt x="530" y="355"/>
                  </a:lnTo>
                  <a:lnTo>
                    <a:pt x="530" y="355"/>
                  </a:lnTo>
                  <a:lnTo>
                    <a:pt x="530" y="355"/>
                  </a:lnTo>
                  <a:lnTo>
                    <a:pt x="525" y="352"/>
                  </a:lnTo>
                  <a:lnTo>
                    <a:pt x="525" y="352"/>
                  </a:lnTo>
                  <a:lnTo>
                    <a:pt x="521" y="352"/>
                  </a:lnTo>
                  <a:lnTo>
                    <a:pt x="521" y="352"/>
                  </a:lnTo>
                  <a:lnTo>
                    <a:pt x="525" y="350"/>
                  </a:lnTo>
                  <a:lnTo>
                    <a:pt x="525" y="348"/>
                  </a:lnTo>
                  <a:lnTo>
                    <a:pt x="523" y="348"/>
                  </a:lnTo>
                  <a:lnTo>
                    <a:pt x="521" y="345"/>
                  </a:lnTo>
                  <a:lnTo>
                    <a:pt x="523" y="345"/>
                  </a:lnTo>
                  <a:lnTo>
                    <a:pt x="523" y="345"/>
                  </a:lnTo>
                  <a:lnTo>
                    <a:pt x="525" y="345"/>
                  </a:lnTo>
                  <a:lnTo>
                    <a:pt x="525" y="348"/>
                  </a:lnTo>
                  <a:lnTo>
                    <a:pt x="525" y="348"/>
                  </a:lnTo>
                  <a:lnTo>
                    <a:pt x="528" y="348"/>
                  </a:lnTo>
                  <a:lnTo>
                    <a:pt x="532" y="348"/>
                  </a:lnTo>
                  <a:lnTo>
                    <a:pt x="535" y="350"/>
                  </a:lnTo>
                  <a:lnTo>
                    <a:pt x="537" y="350"/>
                  </a:lnTo>
                  <a:lnTo>
                    <a:pt x="539" y="348"/>
                  </a:lnTo>
                  <a:lnTo>
                    <a:pt x="542" y="343"/>
                  </a:lnTo>
                  <a:lnTo>
                    <a:pt x="539" y="343"/>
                  </a:lnTo>
                  <a:lnTo>
                    <a:pt x="537" y="340"/>
                  </a:lnTo>
                  <a:lnTo>
                    <a:pt x="537" y="338"/>
                  </a:lnTo>
                  <a:lnTo>
                    <a:pt x="537" y="338"/>
                  </a:lnTo>
                  <a:lnTo>
                    <a:pt x="537" y="336"/>
                  </a:lnTo>
                  <a:lnTo>
                    <a:pt x="537" y="336"/>
                  </a:lnTo>
                  <a:lnTo>
                    <a:pt x="539" y="333"/>
                  </a:lnTo>
                  <a:lnTo>
                    <a:pt x="539" y="333"/>
                  </a:lnTo>
                  <a:lnTo>
                    <a:pt x="539" y="333"/>
                  </a:lnTo>
                  <a:lnTo>
                    <a:pt x="542" y="336"/>
                  </a:lnTo>
                  <a:lnTo>
                    <a:pt x="542" y="336"/>
                  </a:lnTo>
                  <a:lnTo>
                    <a:pt x="542" y="338"/>
                  </a:lnTo>
                  <a:lnTo>
                    <a:pt x="547" y="333"/>
                  </a:lnTo>
                  <a:lnTo>
                    <a:pt x="549" y="329"/>
                  </a:lnTo>
                  <a:lnTo>
                    <a:pt x="547" y="326"/>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 name="Freeform 46">
              <a:extLst>
                <a:ext uri="{FF2B5EF4-FFF2-40B4-BE49-F238E27FC236}">
                  <a16:creationId xmlns:a16="http://schemas.microsoft.com/office/drawing/2014/main" id="{2D54E1B0-7D8A-4B95-9B18-180D1FFEC498}"/>
                </a:ext>
              </a:extLst>
            </p:cNvPr>
            <p:cNvSpPr>
              <a:spLocks noEditPoints="1"/>
            </p:cNvSpPr>
            <p:nvPr/>
          </p:nvSpPr>
          <p:spPr bwMode="auto">
            <a:xfrm>
              <a:off x="9657954" y="3631784"/>
              <a:ext cx="1108472" cy="969169"/>
            </a:xfrm>
            <a:custGeom>
              <a:avLst/>
              <a:gdLst>
                <a:gd name="T0" fmla="*/ 286 w 931"/>
                <a:gd name="T1" fmla="*/ 190 h 814"/>
                <a:gd name="T2" fmla="*/ 108 w 931"/>
                <a:gd name="T3" fmla="*/ 121 h 814"/>
                <a:gd name="T4" fmla="*/ 662 w 931"/>
                <a:gd name="T5" fmla="*/ 533 h 814"/>
                <a:gd name="T6" fmla="*/ 887 w 931"/>
                <a:gd name="T7" fmla="*/ 438 h 814"/>
                <a:gd name="T8" fmla="*/ 773 w 931"/>
                <a:gd name="T9" fmla="*/ 239 h 814"/>
                <a:gd name="T10" fmla="*/ 801 w 931"/>
                <a:gd name="T11" fmla="*/ 284 h 814"/>
                <a:gd name="T12" fmla="*/ 685 w 931"/>
                <a:gd name="T13" fmla="*/ 85 h 814"/>
                <a:gd name="T14" fmla="*/ 659 w 931"/>
                <a:gd name="T15" fmla="*/ 7 h 814"/>
                <a:gd name="T16" fmla="*/ 598 w 931"/>
                <a:gd name="T17" fmla="*/ 5 h 814"/>
                <a:gd name="T18" fmla="*/ 586 w 931"/>
                <a:gd name="T19" fmla="*/ 59 h 814"/>
                <a:gd name="T20" fmla="*/ 376 w 931"/>
                <a:gd name="T21" fmla="*/ 55 h 814"/>
                <a:gd name="T22" fmla="*/ 2 w 931"/>
                <a:gd name="T23" fmla="*/ 62 h 814"/>
                <a:gd name="T24" fmla="*/ 30 w 931"/>
                <a:gd name="T25" fmla="*/ 140 h 814"/>
                <a:gd name="T26" fmla="*/ 54 w 931"/>
                <a:gd name="T27" fmla="*/ 107 h 814"/>
                <a:gd name="T28" fmla="*/ 82 w 931"/>
                <a:gd name="T29" fmla="*/ 121 h 814"/>
                <a:gd name="T30" fmla="*/ 134 w 931"/>
                <a:gd name="T31" fmla="*/ 114 h 814"/>
                <a:gd name="T32" fmla="*/ 146 w 931"/>
                <a:gd name="T33" fmla="*/ 116 h 814"/>
                <a:gd name="T34" fmla="*/ 212 w 931"/>
                <a:gd name="T35" fmla="*/ 128 h 814"/>
                <a:gd name="T36" fmla="*/ 238 w 931"/>
                <a:gd name="T37" fmla="*/ 145 h 814"/>
                <a:gd name="T38" fmla="*/ 257 w 931"/>
                <a:gd name="T39" fmla="*/ 168 h 814"/>
                <a:gd name="T40" fmla="*/ 312 w 931"/>
                <a:gd name="T41" fmla="*/ 183 h 814"/>
                <a:gd name="T42" fmla="*/ 359 w 931"/>
                <a:gd name="T43" fmla="*/ 142 h 814"/>
                <a:gd name="T44" fmla="*/ 428 w 931"/>
                <a:gd name="T45" fmla="*/ 138 h 814"/>
                <a:gd name="T46" fmla="*/ 501 w 931"/>
                <a:gd name="T47" fmla="*/ 204 h 814"/>
                <a:gd name="T48" fmla="*/ 553 w 931"/>
                <a:gd name="T49" fmla="*/ 237 h 814"/>
                <a:gd name="T50" fmla="*/ 570 w 931"/>
                <a:gd name="T51" fmla="*/ 313 h 814"/>
                <a:gd name="T52" fmla="*/ 577 w 931"/>
                <a:gd name="T53" fmla="*/ 393 h 814"/>
                <a:gd name="T54" fmla="*/ 579 w 931"/>
                <a:gd name="T55" fmla="*/ 358 h 814"/>
                <a:gd name="T56" fmla="*/ 605 w 931"/>
                <a:gd name="T57" fmla="*/ 398 h 814"/>
                <a:gd name="T58" fmla="*/ 603 w 931"/>
                <a:gd name="T59" fmla="*/ 431 h 814"/>
                <a:gd name="T60" fmla="*/ 655 w 931"/>
                <a:gd name="T61" fmla="*/ 497 h 814"/>
                <a:gd name="T62" fmla="*/ 676 w 931"/>
                <a:gd name="T63" fmla="*/ 471 h 814"/>
                <a:gd name="T64" fmla="*/ 700 w 931"/>
                <a:gd name="T65" fmla="*/ 507 h 814"/>
                <a:gd name="T66" fmla="*/ 709 w 931"/>
                <a:gd name="T67" fmla="*/ 556 h 814"/>
                <a:gd name="T68" fmla="*/ 738 w 931"/>
                <a:gd name="T69" fmla="*/ 592 h 814"/>
                <a:gd name="T70" fmla="*/ 792 w 931"/>
                <a:gd name="T71" fmla="*/ 632 h 814"/>
                <a:gd name="T72" fmla="*/ 804 w 931"/>
                <a:gd name="T73" fmla="*/ 677 h 814"/>
                <a:gd name="T74" fmla="*/ 865 w 931"/>
                <a:gd name="T75" fmla="*/ 665 h 814"/>
                <a:gd name="T76" fmla="*/ 887 w 931"/>
                <a:gd name="T77" fmla="*/ 649 h 814"/>
                <a:gd name="T78" fmla="*/ 787 w 931"/>
                <a:gd name="T79" fmla="*/ 251 h 814"/>
                <a:gd name="T80" fmla="*/ 851 w 931"/>
                <a:gd name="T81" fmla="*/ 386 h 814"/>
                <a:gd name="T82" fmla="*/ 922 w 931"/>
                <a:gd name="T83" fmla="*/ 807 h 814"/>
                <a:gd name="T84" fmla="*/ 565 w 931"/>
                <a:gd name="T85" fmla="*/ 270 h 814"/>
                <a:gd name="T86" fmla="*/ 560 w 931"/>
                <a:gd name="T87" fmla="*/ 254 h 814"/>
                <a:gd name="T88" fmla="*/ 546 w 931"/>
                <a:gd name="T89" fmla="*/ 225 h 814"/>
                <a:gd name="T90" fmla="*/ 747 w 931"/>
                <a:gd name="T91" fmla="*/ 767 h 814"/>
                <a:gd name="T92" fmla="*/ 709 w 931"/>
                <a:gd name="T93" fmla="*/ 772 h 814"/>
                <a:gd name="T94" fmla="*/ 764 w 931"/>
                <a:gd name="T95" fmla="*/ 601 h 814"/>
                <a:gd name="T96" fmla="*/ 754 w 931"/>
                <a:gd name="T97" fmla="*/ 601 h 814"/>
                <a:gd name="T98" fmla="*/ 624 w 931"/>
                <a:gd name="T99" fmla="*/ 777 h 814"/>
                <a:gd name="T100" fmla="*/ 674 w 931"/>
                <a:gd name="T101" fmla="*/ 535 h 814"/>
                <a:gd name="T102" fmla="*/ 771 w 931"/>
                <a:gd name="T103" fmla="*/ 746 h 814"/>
                <a:gd name="T104" fmla="*/ 764 w 931"/>
                <a:gd name="T105" fmla="*/ 760 h 814"/>
                <a:gd name="T106" fmla="*/ 823 w 931"/>
                <a:gd name="T107" fmla="*/ 665 h 814"/>
                <a:gd name="T108" fmla="*/ 596 w 931"/>
                <a:gd name="T109" fmla="*/ 414 h 814"/>
                <a:gd name="T110" fmla="*/ 780 w 931"/>
                <a:gd name="T111" fmla="*/ 748 h 814"/>
                <a:gd name="T112" fmla="*/ 856 w 931"/>
                <a:gd name="T113" fmla="*/ 675 h 814"/>
                <a:gd name="T114" fmla="*/ 884 w 931"/>
                <a:gd name="T115" fmla="*/ 670 h 814"/>
                <a:gd name="T116" fmla="*/ 901 w 931"/>
                <a:gd name="T117" fmla="*/ 649 h 814"/>
                <a:gd name="T118" fmla="*/ 785 w 931"/>
                <a:gd name="T119" fmla="*/ 736 h 814"/>
                <a:gd name="T120" fmla="*/ 851 w 931"/>
                <a:gd name="T121" fmla="*/ 701 h 814"/>
                <a:gd name="T122" fmla="*/ 827 w 931"/>
                <a:gd name="T123" fmla="*/ 729 h 814"/>
                <a:gd name="T124" fmla="*/ 882 w 931"/>
                <a:gd name="T125" fmla="*/ 672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31" h="814">
                  <a:moveTo>
                    <a:pt x="340" y="166"/>
                  </a:moveTo>
                  <a:lnTo>
                    <a:pt x="338" y="168"/>
                  </a:lnTo>
                  <a:lnTo>
                    <a:pt x="333" y="171"/>
                  </a:lnTo>
                  <a:lnTo>
                    <a:pt x="333" y="173"/>
                  </a:lnTo>
                  <a:lnTo>
                    <a:pt x="338" y="171"/>
                  </a:lnTo>
                  <a:lnTo>
                    <a:pt x="340" y="168"/>
                  </a:lnTo>
                  <a:lnTo>
                    <a:pt x="343" y="166"/>
                  </a:lnTo>
                  <a:lnTo>
                    <a:pt x="340" y="166"/>
                  </a:lnTo>
                  <a:lnTo>
                    <a:pt x="340" y="166"/>
                  </a:lnTo>
                  <a:close/>
                  <a:moveTo>
                    <a:pt x="328" y="175"/>
                  </a:moveTo>
                  <a:lnTo>
                    <a:pt x="328" y="178"/>
                  </a:lnTo>
                  <a:lnTo>
                    <a:pt x="326" y="180"/>
                  </a:lnTo>
                  <a:lnTo>
                    <a:pt x="326" y="180"/>
                  </a:lnTo>
                  <a:lnTo>
                    <a:pt x="326" y="180"/>
                  </a:lnTo>
                  <a:lnTo>
                    <a:pt x="324" y="180"/>
                  </a:lnTo>
                  <a:lnTo>
                    <a:pt x="324" y="180"/>
                  </a:lnTo>
                  <a:lnTo>
                    <a:pt x="324" y="183"/>
                  </a:lnTo>
                  <a:lnTo>
                    <a:pt x="324" y="183"/>
                  </a:lnTo>
                  <a:lnTo>
                    <a:pt x="324" y="183"/>
                  </a:lnTo>
                  <a:lnTo>
                    <a:pt x="321" y="183"/>
                  </a:lnTo>
                  <a:lnTo>
                    <a:pt x="300" y="197"/>
                  </a:lnTo>
                  <a:lnTo>
                    <a:pt x="298" y="199"/>
                  </a:lnTo>
                  <a:lnTo>
                    <a:pt x="295" y="199"/>
                  </a:lnTo>
                  <a:lnTo>
                    <a:pt x="290" y="199"/>
                  </a:lnTo>
                  <a:lnTo>
                    <a:pt x="288" y="199"/>
                  </a:lnTo>
                  <a:lnTo>
                    <a:pt x="293" y="199"/>
                  </a:lnTo>
                  <a:lnTo>
                    <a:pt x="295" y="199"/>
                  </a:lnTo>
                  <a:lnTo>
                    <a:pt x="300" y="199"/>
                  </a:lnTo>
                  <a:lnTo>
                    <a:pt x="302" y="199"/>
                  </a:lnTo>
                  <a:lnTo>
                    <a:pt x="309" y="194"/>
                  </a:lnTo>
                  <a:lnTo>
                    <a:pt x="312" y="192"/>
                  </a:lnTo>
                  <a:lnTo>
                    <a:pt x="321" y="185"/>
                  </a:lnTo>
                  <a:lnTo>
                    <a:pt x="326" y="180"/>
                  </a:lnTo>
                  <a:lnTo>
                    <a:pt x="328" y="178"/>
                  </a:lnTo>
                  <a:lnTo>
                    <a:pt x="328" y="178"/>
                  </a:lnTo>
                  <a:lnTo>
                    <a:pt x="331" y="175"/>
                  </a:lnTo>
                  <a:lnTo>
                    <a:pt x="331" y="175"/>
                  </a:lnTo>
                  <a:lnTo>
                    <a:pt x="331" y="175"/>
                  </a:lnTo>
                  <a:lnTo>
                    <a:pt x="328" y="175"/>
                  </a:lnTo>
                  <a:close/>
                  <a:moveTo>
                    <a:pt x="290" y="192"/>
                  </a:moveTo>
                  <a:lnTo>
                    <a:pt x="290" y="190"/>
                  </a:lnTo>
                  <a:lnTo>
                    <a:pt x="288" y="190"/>
                  </a:lnTo>
                  <a:lnTo>
                    <a:pt x="288" y="190"/>
                  </a:lnTo>
                  <a:lnTo>
                    <a:pt x="286" y="190"/>
                  </a:lnTo>
                  <a:lnTo>
                    <a:pt x="283" y="190"/>
                  </a:lnTo>
                  <a:lnTo>
                    <a:pt x="281" y="192"/>
                  </a:lnTo>
                  <a:lnTo>
                    <a:pt x="281" y="192"/>
                  </a:lnTo>
                  <a:lnTo>
                    <a:pt x="276" y="192"/>
                  </a:lnTo>
                  <a:lnTo>
                    <a:pt x="276" y="192"/>
                  </a:lnTo>
                  <a:lnTo>
                    <a:pt x="279" y="194"/>
                  </a:lnTo>
                  <a:lnTo>
                    <a:pt x="281" y="194"/>
                  </a:lnTo>
                  <a:lnTo>
                    <a:pt x="281" y="194"/>
                  </a:lnTo>
                  <a:lnTo>
                    <a:pt x="281" y="197"/>
                  </a:lnTo>
                  <a:lnTo>
                    <a:pt x="283" y="197"/>
                  </a:lnTo>
                  <a:lnTo>
                    <a:pt x="283" y="197"/>
                  </a:lnTo>
                  <a:lnTo>
                    <a:pt x="286" y="197"/>
                  </a:lnTo>
                  <a:lnTo>
                    <a:pt x="288" y="197"/>
                  </a:lnTo>
                  <a:lnTo>
                    <a:pt x="288" y="197"/>
                  </a:lnTo>
                  <a:lnTo>
                    <a:pt x="288" y="194"/>
                  </a:lnTo>
                  <a:lnTo>
                    <a:pt x="288" y="194"/>
                  </a:lnTo>
                  <a:lnTo>
                    <a:pt x="288" y="192"/>
                  </a:lnTo>
                  <a:lnTo>
                    <a:pt x="290" y="192"/>
                  </a:lnTo>
                  <a:close/>
                  <a:moveTo>
                    <a:pt x="108" y="121"/>
                  </a:moveTo>
                  <a:lnTo>
                    <a:pt x="106" y="123"/>
                  </a:lnTo>
                  <a:lnTo>
                    <a:pt x="106" y="123"/>
                  </a:lnTo>
                  <a:lnTo>
                    <a:pt x="104" y="123"/>
                  </a:lnTo>
                  <a:lnTo>
                    <a:pt x="92" y="128"/>
                  </a:lnTo>
                  <a:lnTo>
                    <a:pt x="87" y="128"/>
                  </a:lnTo>
                  <a:lnTo>
                    <a:pt x="85" y="128"/>
                  </a:lnTo>
                  <a:lnTo>
                    <a:pt x="82" y="128"/>
                  </a:lnTo>
                  <a:lnTo>
                    <a:pt x="82" y="130"/>
                  </a:lnTo>
                  <a:lnTo>
                    <a:pt x="78" y="130"/>
                  </a:lnTo>
                  <a:lnTo>
                    <a:pt x="70" y="133"/>
                  </a:lnTo>
                  <a:lnTo>
                    <a:pt x="66" y="135"/>
                  </a:lnTo>
                  <a:lnTo>
                    <a:pt x="54" y="138"/>
                  </a:lnTo>
                  <a:lnTo>
                    <a:pt x="44" y="140"/>
                  </a:lnTo>
                  <a:lnTo>
                    <a:pt x="42" y="140"/>
                  </a:lnTo>
                  <a:lnTo>
                    <a:pt x="49" y="140"/>
                  </a:lnTo>
                  <a:lnTo>
                    <a:pt x="120" y="123"/>
                  </a:lnTo>
                  <a:lnTo>
                    <a:pt x="120" y="123"/>
                  </a:lnTo>
                  <a:lnTo>
                    <a:pt x="120" y="123"/>
                  </a:lnTo>
                  <a:lnTo>
                    <a:pt x="120" y="123"/>
                  </a:lnTo>
                  <a:lnTo>
                    <a:pt x="120" y="123"/>
                  </a:lnTo>
                  <a:lnTo>
                    <a:pt x="123" y="123"/>
                  </a:lnTo>
                  <a:lnTo>
                    <a:pt x="123" y="123"/>
                  </a:lnTo>
                  <a:lnTo>
                    <a:pt x="125" y="121"/>
                  </a:lnTo>
                  <a:lnTo>
                    <a:pt x="113" y="121"/>
                  </a:lnTo>
                  <a:lnTo>
                    <a:pt x="108" y="121"/>
                  </a:lnTo>
                  <a:close/>
                  <a:moveTo>
                    <a:pt x="903" y="597"/>
                  </a:moveTo>
                  <a:lnTo>
                    <a:pt x="903" y="599"/>
                  </a:lnTo>
                  <a:lnTo>
                    <a:pt x="903" y="599"/>
                  </a:lnTo>
                  <a:lnTo>
                    <a:pt x="903" y="599"/>
                  </a:lnTo>
                  <a:lnTo>
                    <a:pt x="905" y="599"/>
                  </a:lnTo>
                  <a:lnTo>
                    <a:pt x="905" y="597"/>
                  </a:lnTo>
                  <a:lnTo>
                    <a:pt x="905" y="590"/>
                  </a:lnTo>
                  <a:lnTo>
                    <a:pt x="905" y="590"/>
                  </a:lnTo>
                  <a:lnTo>
                    <a:pt x="905" y="590"/>
                  </a:lnTo>
                  <a:lnTo>
                    <a:pt x="903" y="590"/>
                  </a:lnTo>
                  <a:lnTo>
                    <a:pt x="903" y="592"/>
                  </a:lnTo>
                  <a:lnTo>
                    <a:pt x="903" y="592"/>
                  </a:lnTo>
                  <a:lnTo>
                    <a:pt x="903" y="592"/>
                  </a:lnTo>
                  <a:lnTo>
                    <a:pt x="903" y="594"/>
                  </a:lnTo>
                  <a:lnTo>
                    <a:pt x="903" y="594"/>
                  </a:lnTo>
                  <a:lnTo>
                    <a:pt x="903" y="594"/>
                  </a:lnTo>
                  <a:lnTo>
                    <a:pt x="903" y="594"/>
                  </a:lnTo>
                  <a:lnTo>
                    <a:pt x="903" y="594"/>
                  </a:lnTo>
                  <a:lnTo>
                    <a:pt x="903" y="594"/>
                  </a:lnTo>
                  <a:lnTo>
                    <a:pt x="903" y="594"/>
                  </a:lnTo>
                  <a:lnTo>
                    <a:pt x="903" y="594"/>
                  </a:lnTo>
                  <a:lnTo>
                    <a:pt x="903" y="594"/>
                  </a:lnTo>
                  <a:lnTo>
                    <a:pt x="903" y="597"/>
                  </a:lnTo>
                  <a:lnTo>
                    <a:pt x="903" y="597"/>
                  </a:lnTo>
                  <a:close/>
                  <a:moveTo>
                    <a:pt x="683" y="540"/>
                  </a:moveTo>
                  <a:lnTo>
                    <a:pt x="681" y="538"/>
                  </a:lnTo>
                  <a:lnTo>
                    <a:pt x="678" y="538"/>
                  </a:lnTo>
                  <a:lnTo>
                    <a:pt x="678" y="538"/>
                  </a:lnTo>
                  <a:lnTo>
                    <a:pt x="678" y="538"/>
                  </a:lnTo>
                  <a:lnTo>
                    <a:pt x="676" y="540"/>
                  </a:lnTo>
                  <a:lnTo>
                    <a:pt x="674" y="540"/>
                  </a:lnTo>
                  <a:lnTo>
                    <a:pt x="671" y="540"/>
                  </a:lnTo>
                  <a:lnTo>
                    <a:pt x="671" y="540"/>
                  </a:lnTo>
                  <a:lnTo>
                    <a:pt x="669" y="540"/>
                  </a:lnTo>
                  <a:lnTo>
                    <a:pt x="667" y="538"/>
                  </a:lnTo>
                  <a:lnTo>
                    <a:pt x="664" y="535"/>
                  </a:lnTo>
                  <a:lnTo>
                    <a:pt x="664" y="533"/>
                  </a:lnTo>
                  <a:lnTo>
                    <a:pt x="664" y="533"/>
                  </a:lnTo>
                  <a:lnTo>
                    <a:pt x="662" y="530"/>
                  </a:lnTo>
                  <a:lnTo>
                    <a:pt x="662" y="530"/>
                  </a:lnTo>
                  <a:lnTo>
                    <a:pt x="662" y="530"/>
                  </a:lnTo>
                  <a:lnTo>
                    <a:pt x="662" y="530"/>
                  </a:lnTo>
                  <a:lnTo>
                    <a:pt x="659" y="530"/>
                  </a:lnTo>
                  <a:lnTo>
                    <a:pt x="662" y="533"/>
                  </a:lnTo>
                  <a:lnTo>
                    <a:pt x="664" y="538"/>
                  </a:lnTo>
                  <a:lnTo>
                    <a:pt x="664" y="540"/>
                  </a:lnTo>
                  <a:lnTo>
                    <a:pt x="667" y="540"/>
                  </a:lnTo>
                  <a:lnTo>
                    <a:pt x="667" y="540"/>
                  </a:lnTo>
                  <a:lnTo>
                    <a:pt x="674" y="545"/>
                  </a:lnTo>
                  <a:lnTo>
                    <a:pt x="674" y="545"/>
                  </a:lnTo>
                  <a:lnTo>
                    <a:pt x="674" y="545"/>
                  </a:lnTo>
                  <a:lnTo>
                    <a:pt x="676" y="545"/>
                  </a:lnTo>
                  <a:lnTo>
                    <a:pt x="678" y="542"/>
                  </a:lnTo>
                  <a:lnTo>
                    <a:pt x="681" y="540"/>
                  </a:lnTo>
                  <a:lnTo>
                    <a:pt x="683" y="540"/>
                  </a:lnTo>
                  <a:lnTo>
                    <a:pt x="683" y="540"/>
                  </a:lnTo>
                  <a:lnTo>
                    <a:pt x="683" y="540"/>
                  </a:lnTo>
                  <a:close/>
                  <a:moveTo>
                    <a:pt x="901" y="547"/>
                  </a:moveTo>
                  <a:lnTo>
                    <a:pt x="901" y="545"/>
                  </a:lnTo>
                  <a:lnTo>
                    <a:pt x="901" y="545"/>
                  </a:lnTo>
                  <a:lnTo>
                    <a:pt x="901" y="540"/>
                  </a:lnTo>
                  <a:lnTo>
                    <a:pt x="901" y="521"/>
                  </a:lnTo>
                  <a:lnTo>
                    <a:pt x="901" y="519"/>
                  </a:lnTo>
                  <a:lnTo>
                    <a:pt x="901" y="516"/>
                  </a:lnTo>
                  <a:lnTo>
                    <a:pt x="901" y="514"/>
                  </a:lnTo>
                  <a:lnTo>
                    <a:pt x="898" y="512"/>
                  </a:lnTo>
                  <a:lnTo>
                    <a:pt x="898" y="509"/>
                  </a:lnTo>
                  <a:lnTo>
                    <a:pt x="901" y="504"/>
                  </a:lnTo>
                  <a:lnTo>
                    <a:pt x="898" y="488"/>
                  </a:lnTo>
                  <a:lnTo>
                    <a:pt x="898" y="488"/>
                  </a:lnTo>
                  <a:lnTo>
                    <a:pt x="898" y="483"/>
                  </a:lnTo>
                  <a:lnTo>
                    <a:pt x="896" y="469"/>
                  </a:lnTo>
                  <a:lnTo>
                    <a:pt x="896" y="464"/>
                  </a:lnTo>
                  <a:lnTo>
                    <a:pt x="894" y="464"/>
                  </a:lnTo>
                  <a:lnTo>
                    <a:pt x="894" y="462"/>
                  </a:lnTo>
                  <a:lnTo>
                    <a:pt x="894" y="459"/>
                  </a:lnTo>
                  <a:lnTo>
                    <a:pt x="894" y="457"/>
                  </a:lnTo>
                  <a:lnTo>
                    <a:pt x="889" y="445"/>
                  </a:lnTo>
                  <a:lnTo>
                    <a:pt x="889" y="445"/>
                  </a:lnTo>
                  <a:lnTo>
                    <a:pt x="887" y="443"/>
                  </a:lnTo>
                  <a:lnTo>
                    <a:pt x="884" y="443"/>
                  </a:lnTo>
                  <a:lnTo>
                    <a:pt x="882" y="443"/>
                  </a:lnTo>
                  <a:lnTo>
                    <a:pt x="882" y="443"/>
                  </a:lnTo>
                  <a:lnTo>
                    <a:pt x="884" y="441"/>
                  </a:lnTo>
                  <a:lnTo>
                    <a:pt x="884" y="441"/>
                  </a:lnTo>
                  <a:lnTo>
                    <a:pt x="887" y="441"/>
                  </a:lnTo>
                  <a:lnTo>
                    <a:pt x="887" y="438"/>
                  </a:lnTo>
                  <a:lnTo>
                    <a:pt x="887" y="438"/>
                  </a:lnTo>
                  <a:lnTo>
                    <a:pt x="884" y="433"/>
                  </a:lnTo>
                  <a:lnTo>
                    <a:pt x="879" y="426"/>
                  </a:lnTo>
                  <a:lnTo>
                    <a:pt x="877" y="422"/>
                  </a:lnTo>
                  <a:lnTo>
                    <a:pt x="875" y="422"/>
                  </a:lnTo>
                  <a:lnTo>
                    <a:pt x="875" y="419"/>
                  </a:lnTo>
                  <a:lnTo>
                    <a:pt x="870" y="417"/>
                  </a:lnTo>
                  <a:lnTo>
                    <a:pt x="870" y="417"/>
                  </a:lnTo>
                  <a:lnTo>
                    <a:pt x="865" y="412"/>
                  </a:lnTo>
                  <a:lnTo>
                    <a:pt x="865" y="412"/>
                  </a:lnTo>
                  <a:lnTo>
                    <a:pt x="863" y="414"/>
                  </a:lnTo>
                  <a:lnTo>
                    <a:pt x="861" y="414"/>
                  </a:lnTo>
                  <a:lnTo>
                    <a:pt x="858" y="412"/>
                  </a:lnTo>
                  <a:lnTo>
                    <a:pt x="858" y="412"/>
                  </a:lnTo>
                  <a:lnTo>
                    <a:pt x="856" y="410"/>
                  </a:lnTo>
                  <a:lnTo>
                    <a:pt x="853" y="410"/>
                  </a:lnTo>
                  <a:lnTo>
                    <a:pt x="856" y="410"/>
                  </a:lnTo>
                  <a:lnTo>
                    <a:pt x="856" y="410"/>
                  </a:lnTo>
                  <a:lnTo>
                    <a:pt x="858" y="410"/>
                  </a:lnTo>
                  <a:lnTo>
                    <a:pt x="858" y="410"/>
                  </a:lnTo>
                  <a:lnTo>
                    <a:pt x="861" y="412"/>
                  </a:lnTo>
                  <a:lnTo>
                    <a:pt x="865" y="412"/>
                  </a:lnTo>
                  <a:lnTo>
                    <a:pt x="868" y="412"/>
                  </a:lnTo>
                  <a:lnTo>
                    <a:pt x="868" y="414"/>
                  </a:lnTo>
                  <a:lnTo>
                    <a:pt x="868" y="412"/>
                  </a:lnTo>
                  <a:lnTo>
                    <a:pt x="844" y="377"/>
                  </a:lnTo>
                  <a:lnTo>
                    <a:pt x="837" y="360"/>
                  </a:lnTo>
                  <a:lnTo>
                    <a:pt x="790" y="289"/>
                  </a:lnTo>
                  <a:lnTo>
                    <a:pt x="787" y="284"/>
                  </a:lnTo>
                  <a:lnTo>
                    <a:pt x="782" y="280"/>
                  </a:lnTo>
                  <a:lnTo>
                    <a:pt x="780" y="272"/>
                  </a:lnTo>
                  <a:lnTo>
                    <a:pt x="778" y="270"/>
                  </a:lnTo>
                  <a:lnTo>
                    <a:pt x="773" y="258"/>
                  </a:lnTo>
                  <a:lnTo>
                    <a:pt x="773" y="254"/>
                  </a:lnTo>
                  <a:lnTo>
                    <a:pt x="771" y="251"/>
                  </a:lnTo>
                  <a:lnTo>
                    <a:pt x="768" y="246"/>
                  </a:lnTo>
                  <a:lnTo>
                    <a:pt x="768" y="244"/>
                  </a:lnTo>
                  <a:lnTo>
                    <a:pt x="768" y="244"/>
                  </a:lnTo>
                  <a:lnTo>
                    <a:pt x="766" y="242"/>
                  </a:lnTo>
                  <a:lnTo>
                    <a:pt x="761" y="230"/>
                  </a:lnTo>
                  <a:lnTo>
                    <a:pt x="764" y="230"/>
                  </a:lnTo>
                  <a:lnTo>
                    <a:pt x="768" y="235"/>
                  </a:lnTo>
                  <a:lnTo>
                    <a:pt x="773" y="235"/>
                  </a:lnTo>
                  <a:lnTo>
                    <a:pt x="775" y="237"/>
                  </a:lnTo>
                  <a:lnTo>
                    <a:pt x="773" y="239"/>
                  </a:lnTo>
                  <a:lnTo>
                    <a:pt x="773" y="242"/>
                  </a:lnTo>
                  <a:lnTo>
                    <a:pt x="773" y="239"/>
                  </a:lnTo>
                  <a:lnTo>
                    <a:pt x="773" y="242"/>
                  </a:lnTo>
                  <a:lnTo>
                    <a:pt x="773" y="244"/>
                  </a:lnTo>
                  <a:lnTo>
                    <a:pt x="773" y="246"/>
                  </a:lnTo>
                  <a:lnTo>
                    <a:pt x="773" y="249"/>
                  </a:lnTo>
                  <a:lnTo>
                    <a:pt x="775" y="251"/>
                  </a:lnTo>
                  <a:lnTo>
                    <a:pt x="778" y="251"/>
                  </a:lnTo>
                  <a:lnTo>
                    <a:pt x="785" y="251"/>
                  </a:lnTo>
                  <a:lnTo>
                    <a:pt x="785" y="251"/>
                  </a:lnTo>
                  <a:lnTo>
                    <a:pt x="787" y="251"/>
                  </a:lnTo>
                  <a:lnTo>
                    <a:pt x="787" y="249"/>
                  </a:lnTo>
                  <a:lnTo>
                    <a:pt x="785" y="249"/>
                  </a:lnTo>
                  <a:lnTo>
                    <a:pt x="785" y="246"/>
                  </a:lnTo>
                  <a:lnTo>
                    <a:pt x="787" y="246"/>
                  </a:lnTo>
                  <a:lnTo>
                    <a:pt x="787" y="246"/>
                  </a:lnTo>
                  <a:lnTo>
                    <a:pt x="787" y="249"/>
                  </a:lnTo>
                  <a:lnTo>
                    <a:pt x="787" y="249"/>
                  </a:lnTo>
                  <a:lnTo>
                    <a:pt x="790" y="246"/>
                  </a:lnTo>
                  <a:lnTo>
                    <a:pt x="792" y="249"/>
                  </a:lnTo>
                  <a:lnTo>
                    <a:pt x="794" y="249"/>
                  </a:lnTo>
                  <a:lnTo>
                    <a:pt x="794" y="251"/>
                  </a:lnTo>
                  <a:lnTo>
                    <a:pt x="797" y="256"/>
                  </a:lnTo>
                  <a:lnTo>
                    <a:pt x="797" y="261"/>
                  </a:lnTo>
                  <a:lnTo>
                    <a:pt x="797" y="277"/>
                  </a:lnTo>
                  <a:lnTo>
                    <a:pt x="799" y="298"/>
                  </a:lnTo>
                  <a:lnTo>
                    <a:pt x="801" y="303"/>
                  </a:lnTo>
                  <a:lnTo>
                    <a:pt x="806" y="310"/>
                  </a:lnTo>
                  <a:lnTo>
                    <a:pt x="816" y="322"/>
                  </a:lnTo>
                  <a:lnTo>
                    <a:pt x="816" y="327"/>
                  </a:lnTo>
                  <a:lnTo>
                    <a:pt x="820" y="329"/>
                  </a:lnTo>
                  <a:lnTo>
                    <a:pt x="820" y="329"/>
                  </a:lnTo>
                  <a:lnTo>
                    <a:pt x="823" y="332"/>
                  </a:lnTo>
                  <a:lnTo>
                    <a:pt x="825" y="336"/>
                  </a:lnTo>
                  <a:lnTo>
                    <a:pt x="825" y="332"/>
                  </a:lnTo>
                  <a:lnTo>
                    <a:pt x="813" y="320"/>
                  </a:lnTo>
                  <a:lnTo>
                    <a:pt x="811" y="313"/>
                  </a:lnTo>
                  <a:lnTo>
                    <a:pt x="808" y="313"/>
                  </a:lnTo>
                  <a:lnTo>
                    <a:pt x="806" y="308"/>
                  </a:lnTo>
                  <a:lnTo>
                    <a:pt x="801" y="296"/>
                  </a:lnTo>
                  <a:lnTo>
                    <a:pt x="801" y="289"/>
                  </a:lnTo>
                  <a:lnTo>
                    <a:pt x="801" y="287"/>
                  </a:lnTo>
                  <a:lnTo>
                    <a:pt x="799" y="287"/>
                  </a:lnTo>
                  <a:lnTo>
                    <a:pt x="801" y="284"/>
                  </a:lnTo>
                  <a:lnTo>
                    <a:pt x="799" y="272"/>
                  </a:lnTo>
                  <a:lnTo>
                    <a:pt x="799" y="272"/>
                  </a:lnTo>
                  <a:lnTo>
                    <a:pt x="799" y="272"/>
                  </a:lnTo>
                  <a:lnTo>
                    <a:pt x="799" y="270"/>
                  </a:lnTo>
                  <a:lnTo>
                    <a:pt x="801" y="270"/>
                  </a:lnTo>
                  <a:lnTo>
                    <a:pt x="801" y="268"/>
                  </a:lnTo>
                  <a:lnTo>
                    <a:pt x="801" y="268"/>
                  </a:lnTo>
                  <a:lnTo>
                    <a:pt x="804" y="265"/>
                  </a:lnTo>
                  <a:lnTo>
                    <a:pt x="804" y="263"/>
                  </a:lnTo>
                  <a:lnTo>
                    <a:pt x="801" y="261"/>
                  </a:lnTo>
                  <a:lnTo>
                    <a:pt x="797" y="254"/>
                  </a:lnTo>
                  <a:lnTo>
                    <a:pt x="790" y="244"/>
                  </a:lnTo>
                  <a:lnTo>
                    <a:pt x="782" y="237"/>
                  </a:lnTo>
                  <a:lnTo>
                    <a:pt x="773" y="225"/>
                  </a:lnTo>
                  <a:lnTo>
                    <a:pt x="754" y="204"/>
                  </a:lnTo>
                  <a:lnTo>
                    <a:pt x="754" y="201"/>
                  </a:lnTo>
                  <a:lnTo>
                    <a:pt x="752" y="199"/>
                  </a:lnTo>
                  <a:lnTo>
                    <a:pt x="749" y="199"/>
                  </a:lnTo>
                  <a:lnTo>
                    <a:pt x="749" y="197"/>
                  </a:lnTo>
                  <a:lnTo>
                    <a:pt x="749" y="194"/>
                  </a:lnTo>
                  <a:lnTo>
                    <a:pt x="735" y="178"/>
                  </a:lnTo>
                  <a:lnTo>
                    <a:pt x="726" y="159"/>
                  </a:lnTo>
                  <a:lnTo>
                    <a:pt x="716" y="147"/>
                  </a:lnTo>
                  <a:lnTo>
                    <a:pt x="709" y="138"/>
                  </a:lnTo>
                  <a:lnTo>
                    <a:pt x="709" y="138"/>
                  </a:lnTo>
                  <a:lnTo>
                    <a:pt x="709" y="135"/>
                  </a:lnTo>
                  <a:lnTo>
                    <a:pt x="707" y="133"/>
                  </a:lnTo>
                  <a:lnTo>
                    <a:pt x="707" y="130"/>
                  </a:lnTo>
                  <a:lnTo>
                    <a:pt x="702" y="123"/>
                  </a:lnTo>
                  <a:lnTo>
                    <a:pt x="700" y="116"/>
                  </a:lnTo>
                  <a:lnTo>
                    <a:pt x="697" y="116"/>
                  </a:lnTo>
                  <a:lnTo>
                    <a:pt x="697" y="114"/>
                  </a:lnTo>
                  <a:lnTo>
                    <a:pt x="695" y="109"/>
                  </a:lnTo>
                  <a:lnTo>
                    <a:pt x="695" y="107"/>
                  </a:lnTo>
                  <a:lnTo>
                    <a:pt x="695" y="107"/>
                  </a:lnTo>
                  <a:lnTo>
                    <a:pt x="695" y="107"/>
                  </a:lnTo>
                  <a:lnTo>
                    <a:pt x="693" y="104"/>
                  </a:lnTo>
                  <a:lnTo>
                    <a:pt x="693" y="104"/>
                  </a:lnTo>
                  <a:lnTo>
                    <a:pt x="693" y="104"/>
                  </a:lnTo>
                  <a:lnTo>
                    <a:pt x="693" y="102"/>
                  </a:lnTo>
                  <a:lnTo>
                    <a:pt x="693" y="102"/>
                  </a:lnTo>
                  <a:lnTo>
                    <a:pt x="690" y="102"/>
                  </a:lnTo>
                  <a:lnTo>
                    <a:pt x="690" y="100"/>
                  </a:lnTo>
                  <a:lnTo>
                    <a:pt x="685" y="85"/>
                  </a:lnTo>
                  <a:lnTo>
                    <a:pt x="683" y="76"/>
                  </a:lnTo>
                  <a:lnTo>
                    <a:pt x="683" y="74"/>
                  </a:lnTo>
                  <a:lnTo>
                    <a:pt x="678" y="69"/>
                  </a:lnTo>
                  <a:lnTo>
                    <a:pt x="678" y="69"/>
                  </a:lnTo>
                  <a:lnTo>
                    <a:pt x="671" y="55"/>
                  </a:lnTo>
                  <a:lnTo>
                    <a:pt x="671" y="50"/>
                  </a:lnTo>
                  <a:lnTo>
                    <a:pt x="671" y="45"/>
                  </a:lnTo>
                  <a:lnTo>
                    <a:pt x="671" y="43"/>
                  </a:lnTo>
                  <a:lnTo>
                    <a:pt x="669" y="43"/>
                  </a:lnTo>
                  <a:lnTo>
                    <a:pt x="669" y="43"/>
                  </a:lnTo>
                  <a:lnTo>
                    <a:pt x="669" y="41"/>
                  </a:lnTo>
                  <a:lnTo>
                    <a:pt x="669" y="38"/>
                  </a:lnTo>
                  <a:lnTo>
                    <a:pt x="667" y="36"/>
                  </a:lnTo>
                  <a:lnTo>
                    <a:pt x="667" y="36"/>
                  </a:lnTo>
                  <a:lnTo>
                    <a:pt x="667" y="33"/>
                  </a:lnTo>
                  <a:lnTo>
                    <a:pt x="664" y="33"/>
                  </a:lnTo>
                  <a:lnTo>
                    <a:pt x="664" y="33"/>
                  </a:lnTo>
                  <a:lnTo>
                    <a:pt x="664" y="33"/>
                  </a:lnTo>
                  <a:lnTo>
                    <a:pt x="662" y="31"/>
                  </a:lnTo>
                  <a:lnTo>
                    <a:pt x="662" y="31"/>
                  </a:lnTo>
                  <a:lnTo>
                    <a:pt x="659" y="29"/>
                  </a:lnTo>
                  <a:lnTo>
                    <a:pt x="659" y="29"/>
                  </a:lnTo>
                  <a:lnTo>
                    <a:pt x="657" y="26"/>
                  </a:lnTo>
                  <a:lnTo>
                    <a:pt x="655" y="26"/>
                  </a:lnTo>
                  <a:lnTo>
                    <a:pt x="655" y="24"/>
                  </a:lnTo>
                  <a:lnTo>
                    <a:pt x="655" y="22"/>
                  </a:lnTo>
                  <a:lnTo>
                    <a:pt x="655" y="19"/>
                  </a:lnTo>
                  <a:lnTo>
                    <a:pt x="655" y="17"/>
                  </a:lnTo>
                  <a:lnTo>
                    <a:pt x="655" y="17"/>
                  </a:lnTo>
                  <a:lnTo>
                    <a:pt x="657" y="17"/>
                  </a:lnTo>
                  <a:lnTo>
                    <a:pt x="657" y="19"/>
                  </a:lnTo>
                  <a:lnTo>
                    <a:pt x="657" y="19"/>
                  </a:lnTo>
                  <a:lnTo>
                    <a:pt x="659" y="19"/>
                  </a:lnTo>
                  <a:lnTo>
                    <a:pt x="659" y="24"/>
                  </a:lnTo>
                  <a:lnTo>
                    <a:pt x="659" y="26"/>
                  </a:lnTo>
                  <a:lnTo>
                    <a:pt x="662" y="26"/>
                  </a:lnTo>
                  <a:lnTo>
                    <a:pt x="662" y="29"/>
                  </a:lnTo>
                  <a:lnTo>
                    <a:pt x="662" y="24"/>
                  </a:lnTo>
                  <a:lnTo>
                    <a:pt x="659" y="14"/>
                  </a:lnTo>
                  <a:lnTo>
                    <a:pt x="659" y="10"/>
                  </a:lnTo>
                  <a:lnTo>
                    <a:pt x="659" y="7"/>
                  </a:lnTo>
                  <a:lnTo>
                    <a:pt x="659" y="7"/>
                  </a:lnTo>
                  <a:lnTo>
                    <a:pt x="659" y="7"/>
                  </a:lnTo>
                  <a:lnTo>
                    <a:pt x="659" y="7"/>
                  </a:lnTo>
                  <a:lnTo>
                    <a:pt x="659" y="7"/>
                  </a:lnTo>
                  <a:lnTo>
                    <a:pt x="657" y="7"/>
                  </a:lnTo>
                  <a:lnTo>
                    <a:pt x="657" y="7"/>
                  </a:lnTo>
                  <a:lnTo>
                    <a:pt x="655" y="7"/>
                  </a:lnTo>
                  <a:lnTo>
                    <a:pt x="655" y="7"/>
                  </a:lnTo>
                  <a:lnTo>
                    <a:pt x="652" y="7"/>
                  </a:lnTo>
                  <a:lnTo>
                    <a:pt x="652" y="5"/>
                  </a:lnTo>
                  <a:lnTo>
                    <a:pt x="652" y="5"/>
                  </a:lnTo>
                  <a:lnTo>
                    <a:pt x="650" y="5"/>
                  </a:lnTo>
                  <a:lnTo>
                    <a:pt x="645" y="7"/>
                  </a:lnTo>
                  <a:lnTo>
                    <a:pt x="645" y="7"/>
                  </a:lnTo>
                  <a:lnTo>
                    <a:pt x="641" y="7"/>
                  </a:lnTo>
                  <a:lnTo>
                    <a:pt x="641" y="7"/>
                  </a:lnTo>
                  <a:lnTo>
                    <a:pt x="638" y="7"/>
                  </a:lnTo>
                  <a:lnTo>
                    <a:pt x="638" y="7"/>
                  </a:lnTo>
                  <a:lnTo>
                    <a:pt x="636" y="7"/>
                  </a:lnTo>
                  <a:lnTo>
                    <a:pt x="636" y="7"/>
                  </a:lnTo>
                  <a:lnTo>
                    <a:pt x="629" y="5"/>
                  </a:lnTo>
                  <a:lnTo>
                    <a:pt x="629" y="5"/>
                  </a:lnTo>
                  <a:lnTo>
                    <a:pt x="626" y="5"/>
                  </a:lnTo>
                  <a:lnTo>
                    <a:pt x="626" y="5"/>
                  </a:lnTo>
                  <a:lnTo>
                    <a:pt x="624" y="5"/>
                  </a:lnTo>
                  <a:lnTo>
                    <a:pt x="624" y="5"/>
                  </a:lnTo>
                  <a:lnTo>
                    <a:pt x="622" y="5"/>
                  </a:lnTo>
                  <a:lnTo>
                    <a:pt x="622" y="5"/>
                  </a:lnTo>
                  <a:lnTo>
                    <a:pt x="612" y="3"/>
                  </a:lnTo>
                  <a:lnTo>
                    <a:pt x="610" y="0"/>
                  </a:lnTo>
                  <a:lnTo>
                    <a:pt x="607" y="0"/>
                  </a:lnTo>
                  <a:lnTo>
                    <a:pt x="607" y="0"/>
                  </a:lnTo>
                  <a:lnTo>
                    <a:pt x="605" y="0"/>
                  </a:lnTo>
                  <a:lnTo>
                    <a:pt x="605" y="0"/>
                  </a:lnTo>
                  <a:lnTo>
                    <a:pt x="605" y="0"/>
                  </a:lnTo>
                  <a:lnTo>
                    <a:pt x="603" y="0"/>
                  </a:lnTo>
                  <a:lnTo>
                    <a:pt x="603" y="0"/>
                  </a:lnTo>
                  <a:lnTo>
                    <a:pt x="600" y="0"/>
                  </a:lnTo>
                  <a:lnTo>
                    <a:pt x="600" y="3"/>
                  </a:lnTo>
                  <a:lnTo>
                    <a:pt x="600" y="3"/>
                  </a:lnTo>
                  <a:lnTo>
                    <a:pt x="600" y="3"/>
                  </a:lnTo>
                  <a:lnTo>
                    <a:pt x="600" y="3"/>
                  </a:lnTo>
                  <a:lnTo>
                    <a:pt x="600" y="5"/>
                  </a:lnTo>
                  <a:lnTo>
                    <a:pt x="600" y="5"/>
                  </a:lnTo>
                  <a:lnTo>
                    <a:pt x="600" y="5"/>
                  </a:lnTo>
                  <a:lnTo>
                    <a:pt x="600" y="5"/>
                  </a:lnTo>
                  <a:lnTo>
                    <a:pt x="598" y="5"/>
                  </a:lnTo>
                  <a:lnTo>
                    <a:pt x="598" y="5"/>
                  </a:lnTo>
                  <a:lnTo>
                    <a:pt x="598" y="5"/>
                  </a:lnTo>
                  <a:lnTo>
                    <a:pt x="596" y="7"/>
                  </a:lnTo>
                  <a:lnTo>
                    <a:pt x="596" y="7"/>
                  </a:lnTo>
                  <a:lnTo>
                    <a:pt x="596" y="7"/>
                  </a:lnTo>
                  <a:lnTo>
                    <a:pt x="596" y="10"/>
                  </a:lnTo>
                  <a:lnTo>
                    <a:pt x="596" y="10"/>
                  </a:lnTo>
                  <a:lnTo>
                    <a:pt x="596" y="10"/>
                  </a:lnTo>
                  <a:lnTo>
                    <a:pt x="596" y="12"/>
                  </a:lnTo>
                  <a:lnTo>
                    <a:pt x="596" y="12"/>
                  </a:lnTo>
                  <a:lnTo>
                    <a:pt x="596" y="12"/>
                  </a:lnTo>
                  <a:lnTo>
                    <a:pt x="596" y="14"/>
                  </a:lnTo>
                  <a:lnTo>
                    <a:pt x="596" y="17"/>
                  </a:lnTo>
                  <a:lnTo>
                    <a:pt x="596" y="17"/>
                  </a:lnTo>
                  <a:lnTo>
                    <a:pt x="596" y="19"/>
                  </a:lnTo>
                  <a:lnTo>
                    <a:pt x="596" y="22"/>
                  </a:lnTo>
                  <a:lnTo>
                    <a:pt x="596" y="22"/>
                  </a:lnTo>
                  <a:lnTo>
                    <a:pt x="596" y="24"/>
                  </a:lnTo>
                  <a:lnTo>
                    <a:pt x="596" y="24"/>
                  </a:lnTo>
                  <a:lnTo>
                    <a:pt x="596" y="26"/>
                  </a:lnTo>
                  <a:lnTo>
                    <a:pt x="598" y="26"/>
                  </a:lnTo>
                  <a:lnTo>
                    <a:pt x="600" y="29"/>
                  </a:lnTo>
                  <a:lnTo>
                    <a:pt x="600" y="29"/>
                  </a:lnTo>
                  <a:lnTo>
                    <a:pt x="600" y="31"/>
                  </a:lnTo>
                  <a:lnTo>
                    <a:pt x="600" y="31"/>
                  </a:lnTo>
                  <a:lnTo>
                    <a:pt x="600" y="33"/>
                  </a:lnTo>
                  <a:lnTo>
                    <a:pt x="600" y="41"/>
                  </a:lnTo>
                  <a:lnTo>
                    <a:pt x="600" y="50"/>
                  </a:lnTo>
                  <a:lnTo>
                    <a:pt x="600" y="50"/>
                  </a:lnTo>
                  <a:lnTo>
                    <a:pt x="600" y="52"/>
                  </a:lnTo>
                  <a:lnTo>
                    <a:pt x="600" y="55"/>
                  </a:lnTo>
                  <a:lnTo>
                    <a:pt x="600" y="57"/>
                  </a:lnTo>
                  <a:lnTo>
                    <a:pt x="600" y="57"/>
                  </a:lnTo>
                  <a:lnTo>
                    <a:pt x="600" y="57"/>
                  </a:lnTo>
                  <a:lnTo>
                    <a:pt x="600" y="57"/>
                  </a:lnTo>
                  <a:lnTo>
                    <a:pt x="598" y="59"/>
                  </a:lnTo>
                  <a:lnTo>
                    <a:pt x="598" y="59"/>
                  </a:lnTo>
                  <a:lnTo>
                    <a:pt x="596" y="59"/>
                  </a:lnTo>
                  <a:lnTo>
                    <a:pt x="593" y="59"/>
                  </a:lnTo>
                  <a:lnTo>
                    <a:pt x="593" y="59"/>
                  </a:lnTo>
                  <a:lnTo>
                    <a:pt x="589" y="59"/>
                  </a:lnTo>
                  <a:lnTo>
                    <a:pt x="589" y="59"/>
                  </a:lnTo>
                  <a:lnTo>
                    <a:pt x="586" y="59"/>
                  </a:lnTo>
                  <a:lnTo>
                    <a:pt x="586" y="59"/>
                  </a:lnTo>
                  <a:lnTo>
                    <a:pt x="586" y="59"/>
                  </a:lnTo>
                  <a:lnTo>
                    <a:pt x="586" y="59"/>
                  </a:lnTo>
                  <a:lnTo>
                    <a:pt x="584" y="55"/>
                  </a:lnTo>
                  <a:lnTo>
                    <a:pt x="581" y="52"/>
                  </a:lnTo>
                  <a:lnTo>
                    <a:pt x="581" y="52"/>
                  </a:lnTo>
                  <a:lnTo>
                    <a:pt x="581" y="52"/>
                  </a:lnTo>
                  <a:lnTo>
                    <a:pt x="581" y="50"/>
                  </a:lnTo>
                  <a:lnTo>
                    <a:pt x="581" y="48"/>
                  </a:lnTo>
                  <a:lnTo>
                    <a:pt x="581" y="48"/>
                  </a:lnTo>
                  <a:lnTo>
                    <a:pt x="581" y="48"/>
                  </a:lnTo>
                  <a:lnTo>
                    <a:pt x="581" y="48"/>
                  </a:lnTo>
                  <a:lnTo>
                    <a:pt x="581" y="45"/>
                  </a:lnTo>
                  <a:lnTo>
                    <a:pt x="581" y="45"/>
                  </a:lnTo>
                  <a:lnTo>
                    <a:pt x="581" y="45"/>
                  </a:lnTo>
                  <a:lnTo>
                    <a:pt x="577" y="41"/>
                  </a:lnTo>
                  <a:lnTo>
                    <a:pt x="577" y="41"/>
                  </a:lnTo>
                  <a:lnTo>
                    <a:pt x="577" y="41"/>
                  </a:lnTo>
                  <a:lnTo>
                    <a:pt x="577" y="41"/>
                  </a:lnTo>
                  <a:lnTo>
                    <a:pt x="577" y="41"/>
                  </a:lnTo>
                  <a:lnTo>
                    <a:pt x="577" y="38"/>
                  </a:lnTo>
                  <a:lnTo>
                    <a:pt x="577" y="38"/>
                  </a:lnTo>
                  <a:lnTo>
                    <a:pt x="577" y="38"/>
                  </a:lnTo>
                  <a:lnTo>
                    <a:pt x="577" y="38"/>
                  </a:lnTo>
                  <a:lnTo>
                    <a:pt x="572" y="38"/>
                  </a:lnTo>
                  <a:lnTo>
                    <a:pt x="570" y="38"/>
                  </a:lnTo>
                  <a:lnTo>
                    <a:pt x="562" y="38"/>
                  </a:lnTo>
                  <a:lnTo>
                    <a:pt x="558" y="38"/>
                  </a:lnTo>
                  <a:lnTo>
                    <a:pt x="551" y="41"/>
                  </a:lnTo>
                  <a:lnTo>
                    <a:pt x="544" y="41"/>
                  </a:lnTo>
                  <a:lnTo>
                    <a:pt x="534" y="41"/>
                  </a:lnTo>
                  <a:lnTo>
                    <a:pt x="525" y="43"/>
                  </a:lnTo>
                  <a:lnTo>
                    <a:pt x="515" y="43"/>
                  </a:lnTo>
                  <a:lnTo>
                    <a:pt x="503" y="43"/>
                  </a:lnTo>
                  <a:lnTo>
                    <a:pt x="494" y="45"/>
                  </a:lnTo>
                  <a:lnTo>
                    <a:pt x="482" y="45"/>
                  </a:lnTo>
                  <a:lnTo>
                    <a:pt x="470" y="45"/>
                  </a:lnTo>
                  <a:lnTo>
                    <a:pt x="458" y="48"/>
                  </a:lnTo>
                  <a:lnTo>
                    <a:pt x="447" y="48"/>
                  </a:lnTo>
                  <a:lnTo>
                    <a:pt x="435" y="50"/>
                  </a:lnTo>
                  <a:lnTo>
                    <a:pt x="423" y="50"/>
                  </a:lnTo>
                  <a:lnTo>
                    <a:pt x="411" y="52"/>
                  </a:lnTo>
                  <a:lnTo>
                    <a:pt x="399" y="52"/>
                  </a:lnTo>
                  <a:lnTo>
                    <a:pt x="387" y="52"/>
                  </a:lnTo>
                  <a:lnTo>
                    <a:pt x="376" y="55"/>
                  </a:lnTo>
                  <a:lnTo>
                    <a:pt x="366" y="55"/>
                  </a:lnTo>
                  <a:lnTo>
                    <a:pt x="354" y="55"/>
                  </a:lnTo>
                  <a:lnTo>
                    <a:pt x="345" y="57"/>
                  </a:lnTo>
                  <a:lnTo>
                    <a:pt x="335" y="57"/>
                  </a:lnTo>
                  <a:lnTo>
                    <a:pt x="328" y="57"/>
                  </a:lnTo>
                  <a:lnTo>
                    <a:pt x="321" y="57"/>
                  </a:lnTo>
                  <a:lnTo>
                    <a:pt x="314" y="59"/>
                  </a:lnTo>
                  <a:lnTo>
                    <a:pt x="309" y="59"/>
                  </a:lnTo>
                  <a:lnTo>
                    <a:pt x="305" y="59"/>
                  </a:lnTo>
                  <a:lnTo>
                    <a:pt x="302" y="59"/>
                  </a:lnTo>
                  <a:lnTo>
                    <a:pt x="300" y="59"/>
                  </a:lnTo>
                  <a:lnTo>
                    <a:pt x="298" y="59"/>
                  </a:lnTo>
                  <a:lnTo>
                    <a:pt x="295" y="59"/>
                  </a:lnTo>
                  <a:lnTo>
                    <a:pt x="295" y="59"/>
                  </a:lnTo>
                  <a:lnTo>
                    <a:pt x="288" y="55"/>
                  </a:lnTo>
                  <a:lnTo>
                    <a:pt x="286" y="48"/>
                  </a:lnTo>
                  <a:lnTo>
                    <a:pt x="286" y="43"/>
                  </a:lnTo>
                  <a:lnTo>
                    <a:pt x="283" y="41"/>
                  </a:lnTo>
                  <a:lnTo>
                    <a:pt x="283" y="36"/>
                  </a:lnTo>
                  <a:lnTo>
                    <a:pt x="281" y="36"/>
                  </a:lnTo>
                  <a:lnTo>
                    <a:pt x="281" y="33"/>
                  </a:lnTo>
                  <a:lnTo>
                    <a:pt x="279" y="31"/>
                  </a:lnTo>
                  <a:lnTo>
                    <a:pt x="279" y="31"/>
                  </a:lnTo>
                  <a:lnTo>
                    <a:pt x="276" y="29"/>
                  </a:lnTo>
                  <a:lnTo>
                    <a:pt x="276" y="29"/>
                  </a:lnTo>
                  <a:lnTo>
                    <a:pt x="276" y="29"/>
                  </a:lnTo>
                  <a:lnTo>
                    <a:pt x="276" y="26"/>
                  </a:lnTo>
                  <a:lnTo>
                    <a:pt x="260" y="29"/>
                  </a:lnTo>
                  <a:lnTo>
                    <a:pt x="243" y="31"/>
                  </a:lnTo>
                  <a:lnTo>
                    <a:pt x="224" y="33"/>
                  </a:lnTo>
                  <a:lnTo>
                    <a:pt x="208" y="36"/>
                  </a:lnTo>
                  <a:lnTo>
                    <a:pt x="191" y="38"/>
                  </a:lnTo>
                  <a:lnTo>
                    <a:pt x="175" y="41"/>
                  </a:lnTo>
                  <a:lnTo>
                    <a:pt x="158" y="43"/>
                  </a:lnTo>
                  <a:lnTo>
                    <a:pt x="141" y="45"/>
                  </a:lnTo>
                  <a:lnTo>
                    <a:pt x="125" y="48"/>
                  </a:lnTo>
                  <a:lnTo>
                    <a:pt x="108" y="50"/>
                  </a:lnTo>
                  <a:lnTo>
                    <a:pt x="89" y="50"/>
                  </a:lnTo>
                  <a:lnTo>
                    <a:pt x="73" y="52"/>
                  </a:lnTo>
                  <a:lnTo>
                    <a:pt x="56" y="55"/>
                  </a:lnTo>
                  <a:lnTo>
                    <a:pt x="40" y="57"/>
                  </a:lnTo>
                  <a:lnTo>
                    <a:pt x="23" y="59"/>
                  </a:lnTo>
                  <a:lnTo>
                    <a:pt x="7" y="62"/>
                  </a:lnTo>
                  <a:lnTo>
                    <a:pt x="2" y="62"/>
                  </a:lnTo>
                  <a:lnTo>
                    <a:pt x="2" y="64"/>
                  </a:lnTo>
                  <a:lnTo>
                    <a:pt x="2" y="69"/>
                  </a:lnTo>
                  <a:lnTo>
                    <a:pt x="2" y="69"/>
                  </a:lnTo>
                  <a:lnTo>
                    <a:pt x="0" y="74"/>
                  </a:lnTo>
                  <a:lnTo>
                    <a:pt x="0" y="76"/>
                  </a:lnTo>
                  <a:lnTo>
                    <a:pt x="0" y="76"/>
                  </a:lnTo>
                  <a:lnTo>
                    <a:pt x="0" y="78"/>
                  </a:lnTo>
                  <a:lnTo>
                    <a:pt x="0" y="78"/>
                  </a:lnTo>
                  <a:lnTo>
                    <a:pt x="0" y="78"/>
                  </a:lnTo>
                  <a:lnTo>
                    <a:pt x="2" y="81"/>
                  </a:lnTo>
                  <a:lnTo>
                    <a:pt x="2" y="83"/>
                  </a:lnTo>
                  <a:lnTo>
                    <a:pt x="9" y="88"/>
                  </a:lnTo>
                  <a:lnTo>
                    <a:pt x="9" y="88"/>
                  </a:lnTo>
                  <a:lnTo>
                    <a:pt x="11" y="93"/>
                  </a:lnTo>
                  <a:lnTo>
                    <a:pt x="14" y="93"/>
                  </a:lnTo>
                  <a:lnTo>
                    <a:pt x="16" y="95"/>
                  </a:lnTo>
                  <a:lnTo>
                    <a:pt x="26" y="100"/>
                  </a:lnTo>
                  <a:lnTo>
                    <a:pt x="26" y="100"/>
                  </a:lnTo>
                  <a:lnTo>
                    <a:pt x="26" y="100"/>
                  </a:lnTo>
                  <a:lnTo>
                    <a:pt x="26" y="102"/>
                  </a:lnTo>
                  <a:lnTo>
                    <a:pt x="26" y="102"/>
                  </a:lnTo>
                  <a:lnTo>
                    <a:pt x="26" y="107"/>
                  </a:lnTo>
                  <a:lnTo>
                    <a:pt x="26" y="112"/>
                  </a:lnTo>
                  <a:lnTo>
                    <a:pt x="23" y="114"/>
                  </a:lnTo>
                  <a:lnTo>
                    <a:pt x="23" y="116"/>
                  </a:lnTo>
                  <a:lnTo>
                    <a:pt x="23" y="116"/>
                  </a:lnTo>
                  <a:lnTo>
                    <a:pt x="26" y="119"/>
                  </a:lnTo>
                  <a:lnTo>
                    <a:pt x="28" y="123"/>
                  </a:lnTo>
                  <a:lnTo>
                    <a:pt x="28" y="123"/>
                  </a:lnTo>
                  <a:lnTo>
                    <a:pt x="28" y="123"/>
                  </a:lnTo>
                  <a:lnTo>
                    <a:pt x="30" y="126"/>
                  </a:lnTo>
                  <a:lnTo>
                    <a:pt x="30" y="126"/>
                  </a:lnTo>
                  <a:lnTo>
                    <a:pt x="33" y="126"/>
                  </a:lnTo>
                  <a:lnTo>
                    <a:pt x="35" y="126"/>
                  </a:lnTo>
                  <a:lnTo>
                    <a:pt x="35" y="126"/>
                  </a:lnTo>
                  <a:lnTo>
                    <a:pt x="35" y="128"/>
                  </a:lnTo>
                  <a:lnTo>
                    <a:pt x="35" y="128"/>
                  </a:lnTo>
                  <a:lnTo>
                    <a:pt x="35" y="130"/>
                  </a:lnTo>
                  <a:lnTo>
                    <a:pt x="33" y="130"/>
                  </a:lnTo>
                  <a:lnTo>
                    <a:pt x="30" y="133"/>
                  </a:lnTo>
                  <a:lnTo>
                    <a:pt x="28" y="138"/>
                  </a:lnTo>
                  <a:lnTo>
                    <a:pt x="28" y="138"/>
                  </a:lnTo>
                  <a:lnTo>
                    <a:pt x="30" y="138"/>
                  </a:lnTo>
                  <a:lnTo>
                    <a:pt x="30" y="140"/>
                  </a:lnTo>
                  <a:lnTo>
                    <a:pt x="28" y="140"/>
                  </a:lnTo>
                  <a:lnTo>
                    <a:pt x="28" y="142"/>
                  </a:lnTo>
                  <a:lnTo>
                    <a:pt x="26" y="142"/>
                  </a:lnTo>
                  <a:lnTo>
                    <a:pt x="23" y="142"/>
                  </a:lnTo>
                  <a:lnTo>
                    <a:pt x="23" y="145"/>
                  </a:lnTo>
                  <a:lnTo>
                    <a:pt x="26" y="145"/>
                  </a:lnTo>
                  <a:lnTo>
                    <a:pt x="26" y="145"/>
                  </a:lnTo>
                  <a:lnTo>
                    <a:pt x="23" y="145"/>
                  </a:lnTo>
                  <a:lnTo>
                    <a:pt x="21" y="147"/>
                  </a:lnTo>
                  <a:lnTo>
                    <a:pt x="21" y="147"/>
                  </a:lnTo>
                  <a:lnTo>
                    <a:pt x="21" y="147"/>
                  </a:lnTo>
                  <a:lnTo>
                    <a:pt x="18" y="149"/>
                  </a:lnTo>
                  <a:lnTo>
                    <a:pt x="18" y="149"/>
                  </a:lnTo>
                  <a:lnTo>
                    <a:pt x="18" y="149"/>
                  </a:lnTo>
                  <a:lnTo>
                    <a:pt x="18" y="149"/>
                  </a:lnTo>
                  <a:lnTo>
                    <a:pt x="21" y="149"/>
                  </a:lnTo>
                  <a:lnTo>
                    <a:pt x="23" y="149"/>
                  </a:lnTo>
                  <a:lnTo>
                    <a:pt x="23" y="147"/>
                  </a:lnTo>
                  <a:lnTo>
                    <a:pt x="40" y="142"/>
                  </a:lnTo>
                  <a:lnTo>
                    <a:pt x="42" y="140"/>
                  </a:lnTo>
                  <a:lnTo>
                    <a:pt x="40" y="140"/>
                  </a:lnTo>
                  <a:lnTo>
                    <a:pt x="42" y="138"/>
                  </a:lnTo>
                  <a:lnTo>
                    <a:pt x="44" y="138"/>
                  </a:lnTo>
                  <a:lnTo>
                    <a:pt x="44" y="138"/>
                  </a:lnTo>
                  <a:lnTo>
                    <a:pt x="44" y="135"/>
                  </a:lnTo>
                  <a:lnTo>
                    <a:pt x="44" y="133"/>
                  </a:lnTo>
                  <a:lnTo>
                    <a:pt x="44" y="130"/>
                  </a:lnTo>
                  <a:lnTo>
                    <a:pt x="47" y="130"/>
                  </a:lnTo>
                  <a:lnTo>
                    <a:pt x="49" y="130"/>
                  </a:lnTo>
                  <a:lnTo>
                    <a:pt x="52" y="128"/>
                  </a:lnTo>
                  <a:lnTo>
                    <a:pt x="52" y="126"/>
                  </a:lnTo>
                  <a:lnTo>
                    <a:pt x="52" y="126"/>
                  </a:lnTo>
                  <a:lnTo>
                    <a:pt x="52" y="126"/>
                  </a:lnTo>
                  <a:lnTo>
                    <a:pt x="52" y="126"/>
                  </a:lnTo>
                  <a:lnTo>
                    <a:pt x="54" y="126"/>
                  </a:lnTo>
                  <a:lnTo>
                    <a:pt x="56" y="121"/>
                  </a:lnTo>
                  <a:lnTo>
                    <a:pt x="56" y="119"/>
                  </a:lnTo>
                  <a:lnTo>
                    <a:pt x="54" y="116"/>
                  </a:lnTo>
                  <a:lnTo>
                    <a:pt x="52" y="114"/>
                  </a:lnTo>
                  <a:lnTo>
                    <a:pt x="52" y="114"/>
                  </a:lnTo>
                  <a:lnTo>
                    <a:pt x="52" y="109"/>
                  </a:lnTo>
                  <a:lnTo>
                    <a:pt x="52" y="107"/>
                  </a:lnTo>
                  <a:lnTo>
                    <a:pt x="52" y="107"/>
                  </a:lnTo>
                  <a:lnTo>
                    <a:pt x="54" y="107"/>
                  </a:lnTo>
                  <a:lnTo>
                    <a:pt x="54" y="109"/>
                  </a:lnTo>
                  <a:lnTo>
                    <a:pt x="56" y="109"/>
                  </a:lnTo>
                  <a:lnTo>
                    <a:pt x="56" y="109"/>
                  </a:lnTo>
                  <a:lnTo>
                    <a:pt x="56" y="112"/>
                  </a:lnTo>
                  <a:lnTo>
                    <a:pt x="56" y="112"/>
                  </a:lnTo>
                  <a:lnTo>
                    <a:pt x="56" y="114"/>
                  </a:lnTo>
                  <a:lnTo>
                    <a:pt x="59" y="114"/>
                  </a:lnTo>
                  <a:lnTo>
                    <a:pt x="61" y="114"/>
                  </a:lnTo>
                  <a:lnTo>
                    <a:pt x="61" y="116"/>
                  </a:lnTo>
                  <a:lnTo>
                    <a:pt x="61" y="119"/>
                  </a:lnTo>
                  <a:lnTo>
                    <a:pt x="61" y="121"/>
                  </a:lnTo>
                  <a:lnTo>
                    <a:pt x="61" y="121"/>
                  </a:lnTo>
                  <a:lnTo>
                    <a:pt x="63" y="123"/>
                  </a:lnTo>
                  <a:lnTo>
                    <a:pt x="63" y="123"/>
                  </a:lnTo>
                  <a:lnTo>
                    <a:pt x="66" y="121"/>
                  </a:lnTo>
                  <a:lnTo>
                    <a:pt x="66" y="116"/>
                  </a:lnTo>
                  <a:lnTo>
                    <a:pt x="66" y="114"/>
                  </a:lnTo>
                  <a:lnTo>
                    <a:pt x="68" y="107"/>
                  </a:lnTo>
                  <a:lnTo>
                    <a:pt x="68" y="107"/>
                  </a:lnTo>
                  <a:lnTo>
                    <a:pt x="68" y="104"/>
                  </a:lnTo>
                  <a:lnTo>
                    <a:pt x="66" y="102"/>
                  </a:lnTo>
                  <a:lnTo>
                    <a:pt x="68" y="104"/>
                  </a:lnTo>
                  <a:lnTo>
                    <a:pt x="70" y="107"/>
                  </a:lnTo>
                  <a:lnTo>
                    <a:pt x="73" y="109"/>
                  </a:lnTo>
                  <a:lnTo>
                    <a:pt x="73" y="107"/>
                  </a:lnTo>
                  <a:lnTo>
                    <a:pt x="75" y="107"/>
                  </a:lnTo>
                  <a:lnTo>
                    <a:pt x="75" y="107"/>
                  </a:lnTo>
                  <a:lnTo>
                    <a:pt x="75" y="109"/>
                  </a:lnTo>
                  <a:lnTo>
                    <a:pt x="70" y="109"/>
                  </a:lnTo>
                  <a:lnTo>
                    <a:pt x="70" y="112"/>
                  </a:lnTo>
                  <a:lnTo>
                    <a:pt x="70" y="114"/>
                  </a:lnTo>
                  <a:lnTo>
                    <a:pt x="70" y="114"/>
                  </a:lnTo>
                  <a:lnTo>
                    <a:pt x="70" y="116"/>
                  </a:lnTo>
                  <a:lnTo>
                    <a:pt x="70" y="116"/>
                  </a:lnTo>
                  <a:lnTo>
                    <a:pt x="73" y="116"/>
                  </a:lnTo>
                  <a:lnTo>
                    <a:pt x="73" y="116"/>
                  </a:lnTo>
                  <a:lnTo>
                    <a:pt x="75" y="119"/>
                  </a:lnTo>
                  <a:lnTo>
                    <a:pt x="75" y="119"/>
                  </a:lnTo>
                  <a:lnTo>
                    <a:pt x="78" y="119"/>
                  </a:lnTo>
                  <a:lnTo>
                    <a:pt x="80" y="119"/>
                  </a:lnTo>
                  <a:lnTo>
                    <a:pt x="82" y="119"/>
                  </a:lnTo>
                  <a:lnTo>
                    <a:pt x="85" y="121"/>
                  </a:lnTo>
                  <a:lnTo>
                    <a:pt x="85" y="123"/>
                  </a:lnTo>
                  <a:lnTo>
                    <a:pt x="82" y="121"/>
                  </a:lnTo>
                  <a:lnTo>
                    <a:pt x="80" y="121"/>
                  </a:lnTo>
                  <a:lnTo>
                    <a:pt x="78" y="121"/>
                  </a:lnTo>
                  <a:lnTo>
                    <a:pt x="73" y="128"/>
                  </a:lnTo>
                  <a:lnTo>
                    <a:pt x="70" y="128"/>
                  </a:lnTo>
                  <a:lnTo>
                    <a:pt x="66" y="128"/>
                  </a:lnTo>
                  <a:lnTo>
                    <a:pt x="59" y="130"/>
                  </a:lnTo>
                  <a:lnTo>
                    <a:pt x="54" y="133"/>
                  </a:lnTo>
                  <a:lnTo>
                    <a:pt x="54" y="133"/>
                  </a:lnTo>
                  <a:lnTo>
                    <a:pt x="54" y="135"/>
                  </a:lnTo>
                  <a:lnTo>
                    <a:pt x="54" y="135"/>
                  </a:lnTo>
                  <a:lnTo>
                    <a:pt x="59" y="135"/>
                  </a:lnTo>
                  <a:lnTo>
                    <a:pt x="68" y="130"/>
                  </a:lnTo>
                  <a:lnTo>
                    <a:pt x="85" y="126"/>
                  </a:lnTo>
                  <a:lnTo>
                    <a:pt x="92" y="126"/>
                  </a:lnTo>
                  <a:lnTo>
                    <a:pt x="94" y="123"/>
                  </a:lnTo>
                  <a:lnTo>
                    <a:pt x="97" y="123"/>
                  </a:lnTo>
                  <a:lnTo>
                    <a:pt x="99" y="123"/>
                  </a:lnTo>
                  <a:lnTo>
                    <a:pt x="106" y="121"/>
                  </a:lnTo>
                  <a:lnTo>
                    <a:pt x="115" y="121"/>
                  </a:lnTo>
                  <a:lnTo>
                    <a:pt x="115" y="121"/>
                  </a:lnTo>
                  <a:lnTo>
                    <a:pt x="115" y="119"/>
                  </a:lnTo>
                  <a:lnTo>
                    <a:pt x="115" y="119"/>
                  </a:lnTo>
                  <a:lnTo>
                    <a:pt x="118" y="119"/>
                  </a:lnTo>
                  <a:lnTo>
                    <a:pt x="120" y="116"/>
                  </a:lnTo>
                  <a:lnTo>
                    <a:pt x="120" y="114"/>
                  </a:lnTo>
                  <a:lnTo>
                    <a:pt x="123" y="114"/>
                  </a:lnTo>
                  <a:lnTo>
                    <a:pt x="123" y="114"/>
                  </a:lnTo>
                  <a:lnTo>
                    <a:pt x="125" y="114"/>
                  </a:lnTo>
                  <a:lnTo>
                    <a:pt x="125" y="114"/>
                  </a:lnTo>
                  <a:lnTo>
                    <a:pt x="127" y="112"/>
                  </a:lnTo>
                  <a:lnTo>
                    <a:pt x="127" y="112"/>
                  </a:lnTo>
                  <a:lnTo>
                    <a:pt x="127" y="107"/>
                  </a:lnTo>
                  <a:lnTo>
                    <a:pt x="125" y="107"/>
                  </a:lnTo>
                  <a:lnTo>
                    <a:pt x="127" y="107"/>
                  </a:lnTo>
                  <a:lnTo>
                    <a:pt x="127" y="109"/>
                  </a:lnTo>
                  <a:lnTo>
                    <a:pt x="130" y="109"/>
                  </a:lnTo>
                  <a:lnTo>
                    <a:pt x="130" y="107"/>
                  </a:lnTo>
                  <a:lnTo>
                    <a:pt x="130" y="107"/>
                  </a:lnTo>
                  <a:lnTo>
                    <a:pt x="132" y="107"/>
                  </a:lnTo>
                  <a:lnTo>
                    <a:pt x="134" y="107"/>
                  </a:lnTo>
                  <a:lnTo>
                    <a:pt x="132" y="109"/>
                  </a:lnTo>
                  <a:lnTo>
                    <a:pt x="132" y="112"/>
                  </a:lnTo>
                  <a:lnTo>
                    <a:pt x="134" y="114"/>
                  </a:lnTo>
                  <a:lnTo>
                    <a:pt x="134" y="114"/>
                  </a:lnTo>
                  <a:lnTo>
                    <a:pt x="137" y="112"/>
                  </a:lnTo>
                  <a:lnTo>
                    <a:pt x="137" y="112"/>
                  </a:lnTo>
                  <a:lnTo>
                    <a:pt x="139" y="109"/>
                  </a:lnTo>
                  <a:lnTo>
                    <a:pt x="141" y="109"/>
                  </a:lnTo>
                  <a:lnTo>
                    <a:pt x="146" y="107"/>
                  </a:lnTo>
                  <a:lnTo>
                    <a:pt x="149" y="107"/>
                  </a:lnTo>
                  <a:lnTo>
                    <a:pt x="153" y="107"/>
                  </a:lnTo>
                  <a:lnTo>
                    <a:pt x="156" y="107"/>
                  </a:lnTo>
                  <a:lnTo>
                    <a:pt x="156" y="104"/>
                  </a:lnTo>
                  <a:lnTo>
                    <a:pt x="158" y="109"/>
                  </a:lnTo>
                  <a:lnTo>
                    <a:pt x="160" y="109"/>
                  </a:lnTo>
                  <a:lnTo>
                    <a:pt x="160" y="109"/>
                  </a:lnTo>
                  <a:lnTo>
                    <a:pt x="163" y="107"/>
                  </a:lnTo>
                  <a:lnTo>
                    <a:pt x="165" y="109"/>
                  </a:lnTo>
                  <a:lnTo>
                    <a:pt x="163" y="109"/>
                  </a:lnTo>
                  <a:lnTo>
                    <a:pt x="163" y="109"/>
                  </a:lnTo>
                  <a:lnTo>
                    <a:pt x="163" y="112"/>
                  </a:lnTo>
                  <a:lnTo>
                    <a:pt x="167" y="116"/>
                  </a:lnTo>
                  <a:lnTo>
                    <a:pt x="167" y="116"/>
                  </a:lnTo>
                  <a:lnTo>
                    <a:pt x="167" y="116"/>
                  </a:lnTo>
                  <a:lnTo>
                    <a:pt x="167" y="119"/>
                  </a:lnTo>
                  <a:lnTo>
                    <a:pt x="167" y="119"/>
                  </a:lnTo>
                  <a:lnTo>
                    <a:pt x="165" y="119"/>
                  </a:lnTo>
                  <a:lnTo>
                    <a:pt x="165" y="119"/>
                  </a:lnTo>
                  <a:lnTo>
                    <a:pt x="158" y="116"/>
                  </a:lnTo>
                  <a:lnTo>
                    <a:pt x="156" y="114"/>
                  </a:lnTo>
                  <a:lnTo>
                    <a:pt x="153" y="114"/>
                  </a:lnTo>
                  <a:lnTo>
                    <a:pt x="153" y="114"/>
                  </a:lnTo>
                  <a:lnTo>
                    <a:pt x="151" y="114"/>
                  </a:lnTo>
                  <a:lnTo>
                    <a:pt x="151" y="116"/>
                  </a:lnTo>
                  <a:lnTo>
                    <a:pt x="153" y="116"/>
                  </a:lnTo>
                  <a:lnTo>
                    <a:pt x="156" y="116"/>
                  </a:lnTo>
                  <a:lnTo>
                    <a:pt x="156" y="116"/>
                  </a:lnTo>
                  <a:lnTo>
                    <a:pt x="156" y="119"/>
                  </a:lnTo>
                  <a:lnTo>
                    <a:pt x="156" y="119"/>
                  </a:lnTo>
                  <a:lnTo>
                    <a:pt x="153" y="119"/>
                  </a:lnTo>
                  <a:lnTo>
                    <a:pt x="149" y="119"/>
                  </a:lnTo>
                  <a:lnTo>
                    <a:pt x="149" y="119"/>
                  </a:lnTo>
                  <a:lnTo>
                    <a:pt x="146" y="116"/>
                  </a:lnTo>
                  <a:lnTo>
                    <a:pt x="146" y="114"/>
                  </a:lnTo>
                  <a:lnTo>
                    <a:pt x="146" y="114"/>
                  </a:lnTo>
                  <a:lnTo>
                    <a:pt x="146" y="114"/>
                  </a:lnTo>
                  <a:lnTo>
                    <a:pt x="146" y="114"/>
                  </a:lnTo>
                  <a:lnTo>
                    <a:pt x="146" y="116"/>
                  </a:lnTo>
                  <a:lnTo>
                    <a:pt x="144" y="119"/>
                  </a:lnTo>
                  <a:lnTo>
                    <a:pt x="144" y="119"/>
                  </a:lnTo>
                  <a:lnTo>
                    <a:pt x="144" y="121"/>
                  </a:lnTo>
                  <a:lnTo>
                    <a:pt x="137" y="119"/>
                  </a:lnTo>
                  <a:lnTo>
                    <a:pt x="127" y="121"/>
                  </a:lnTo>
                  <a:lnTo>
                    <a:pt x="125" y="121"/>
                  </a:lnTo>
                  <a:lnTo>
                    <a:pt x="125" y="121"/>
                  </a:lnTo>
                  <a:lnTo>
                    <a:pt x="125" y="121"/>
                  </a:lnTo>
                  <a:lnTo>
                    <a:pt x="125" y="121"/>
                  </a:lnTo>
                  <a:lnTo>
                    <a:pt x="127" y="123"/>
                  </a:lnTo>
                  <a:lnTo>
                    <a:pt x="141" y="123"/>
                  </a:lnTo>
                  <a:lnTo>
                    <a:pt x="160" y="126"/>
                  </a:lnTo>
                  <a:lnTo>
                    <a:pt x="175" y="128"/>
                  </a:lnTo>
                  <a:lnTo>
                    <a:pt x="186" y="133"/>
                  </a:lnTo>
                  <a:lnTo>
                    <a:pt x="198" y="135"/>
                  </a:lnTo>
                  <a:lnTo>
                    <a:pt x="212" y="145"/>
                  </a:lnTo>
                  <a:lnTo>
                    <a:pt x="215" y="145"/>
                  </a:lnTo>
                  <a:lnTo>
                    <a:pt x="212" y="142"/>
                  </a:lnTo>
                  <a:lnTo>
                    <a:pt x="212" y="142"/>
                  </a:lnTo>
                  <a:lnTo>
                    <a:pt x="212" y="142"/>
                  </a:lnTo>
                  <a:lnTo>
                    <a:pt x="215" y="142"/>
                  </a:lnTo>
                  <a:lnTo>
                    <a:pt x="215" y="142"/>
                  </a:lnTo>
                  <a:lnTo>
                    <a:pt x="212" y="140"/>
                  </a:lnTo>
                  <a:lnTo>
                    <a:pt x="210" y="140"/>
                  </a:lnTo>
                  <a:lnTo>
                    <a:pt x="210" y="138"/>
                  </a:lnTo>
                  <a:lnTo>
                    <a:pt x="212" y="135"/>
                  </a:lnTo>
                  <a:lnTo>
                    <a:pt x="210" y="133"/>
                  </a:lnTo>
                  <a:lnTo>
                    <a:pt x="208" y="133"/>
                  </a:lnTo>
                  <a:lnTo>
                    <a:pt x="208" y="133"/>
                  </a:lnTo>
                  <a:lnTo>
                    <a:pt x="205" y="130"/>
                  </a:lnTo>
                  <a:lnTo>
                    <a:pt x="203" y="133"/>
                  </a:lnTo>
                  <a:lnTo>
                    <a:pt x="201" y="133"/>
                  </a:lnTo>
                  <a:lnTo>
                    <a:pt x="201" y="133"/>
                  </a:lnTo>
                  <a:lnTo>
                    <a:pt x="198" y="133"/>
                  </a:lnTo>
                  <a:lnTo>
                    <a:pt x="198" y="130"/>
                  </a:lnTo>
                  <a:lnTo>
                    <a:pt x="198" y="128"/>
                  </a:lnTo>
                  <a:lnTo>
                    <a:pt x="201" y="126"/>
                  </a:lnTo>
                  <a:lnTo>
                    <a:pt x="203" y="126"/>
                  </a:lnTo>
                  <a:lnTo>
                    <a:pt x="205" y="126"/>
                  </a:lnTo>
                  <a:lnTo>
                    <a:pt x="205" y="123"/>
                  </a:lnTo>
                  <a:lnTo>
                    <a:pt x="208" y="121"/>
                  </a:lnTo>
                  <a:lnTo>
                    <a:pt x="210" y="123"/>
                  </a:lnTo>
                  <a:lnTo>
                    <a:pt x="210" y="126"/>
                  </a:lnTo>
                  <a:lnTo>
                    <a:pt x="212" y="128"/>
                  </a:lnTo>
                  <a:lnTo>
                    <a:pt x="212" y="130"/>
                  </a:lnTo>
                  <a:lnTo>
                    <a:pt x="212" y="130"/>
                  </a:lnTo>
                  <a:lnTo>
                    <a:pt x="215" y="128"/>
                  </a:lnTo>
                  <a:lnTo>
                    <a:pt x="215" y="128"/>
                  </a:lnTo>
                  <a:lnTo>
                    <a:pt x="215" y="126"/>
                  </a:lnTo>
                  <a:lnTo>
                    <a:pt x="217" y="126"/>
                  </a:lnTo>
                  <a:lnTo>
                    <a:pt x="220" y="126"/>
                  </a:lnTo>
                  <a:lnTo>
                    <a:pt x="220" y="126"/>
                  </a:lnTo>
                  <a:lnTo>
                    <a:pt x="220" y="126"/>
                  </a:lnTo>
                  <a:lnTo>
                    <a:pt x="222" y="126"/>
                  </a:lnTo>
                  <a:lnTo>
                    <a:pt x="224" y="119"/>
                  </a:lnTo>
                  <a:lnTo>
                    <a:pt x="224" y="119"/>
                  </a:lnTo>
                  <a:lnTo>
                    <a:pt x="227" y="119"/>
                  </a:lnTo>
                  <a:lnTo>
                    <a:pt x="227" y="121"/>
                  </a:lnTo>
                  <a:lnTo>
                    <a:pt x="229" y="123"/>
                  </a:lnTo>
                  <a:lnTo>
                    <a:pt x="227" y="123"/>
                  </a:lnTo>
                  <a:lnTo>
                    <a:pt x="224" y="128"/>
                  </a:lnTo>
                  <a:lnTo>
                    <a:pt x="220" y="128"/>
                  </a:lnTo>
                  <a:lnTo>
                    <a:pt x="220" y="128"/>
                  </a:lnTo>
                  <a:lnTo>
                    <a:pt x="215" y="135"/>
                  </a:lnTo>
                  <a:lnTo>
                    <a:pt x="212" y="138"/>
                  </a:lnTo>
                  <a:lnTo>
                    <a:pt x="215" y="138"/>
                  </a:lnTo>
                  <a:lnTo>
                    <a:pt x="215" y="138"/>
                  </a:lnTo>
                  <a:lnTo>
                    <a:pt x="215" y="140"/>
                  </a:lnTo>
                  <a:lnTo>
                    <a:pt x="220" y="140"/>
                  </a:lnTo>
                  <a:lnTo>
                    <a:pt x="222" y="140"/>
                  </a:lnTo>
                  <a:lnTo>
                    <a:pt x="222" y="142"/>
                  </a:lnTo>
                  <a:lnTo>
                    <a:pt x="224" y="142"/>
                  </a:lnTo>
                  <a:lnTo>
                    <a:pt x="227" y="142"/>
                  </a:lnTo>
                  <a:lnTo>
                    <a:pt x="229" y="145"/>
                  </a:lnTo>
                  <a:lnTo>
                    <a:pt x="231" y="145"/>
                  </a:lnTo>
                  <a:lnTo>
                    <a:pt x="231" y="145"/>
                  </a:lnTo>
                  <a:lnTo>
                    <a:pt x="231" y="145"/>
                  </a:lnTo>
                  <a:lnTo>
                    <a:pt x="231" y="142"/>
                  </a:lnTo>
                  <a:lnTo>
                    <a:pt x="231" y="142"/>
                  </a:lnTo>
                  <a:lnTo>
                    <a:pt x="234" y="142"/>
                  </a:lnTo>
                  <a:lnTo>
                    <a:pt x="234" y="142"/>
                  </a:lnTo>
                  <a:lnTo>
                    <a:pt x="236" y="140"/>
                  </a:lnTo>
                  <a:lnTo>
                    <a:pt x="238" y="140"/>
                  </a:lnTo>
                  <a:lnTo>
                    <a:pt x="238" y="140"/>
                  </a:lnTo>
                  <a:lnTo>
                    <a:pt x="236" y="142"/>
                  </a:lnTo>
                  <a:lnTo>
                    <a:pt x="236" y="145"/>
                  </a:lnTo>
                  <a:lnTo>
                    <a:pt x="238" y="145"/>
                  </a:lnTo>
                  <a:lnTo>
                    <a:pt x="238" y="145"/>
                  </a:lnTo>
                  <a:lnTo>
                    <a:pt x="241" y="147"/>
                  </a:lnTo>
                  <a:lnTo>
                    <a:pt x="241" y="149"/>
                  </a:lnTo>
                  <a:lnTo>
                    <a:pt x="241" y="152"/>
                  </a:lnTo>
                  <a:lnTo>
                    <a:pt x="243" y="152"/>
                  </a:lnTo>
                  <a:lnTo>
                    <a:pt x="243" y="152"/>
                  </a:lnTo>
                  <a:lnTo>
                    <a:pt x="246" y="149"/>
                  </a:lnTo>
                  <a:lnTo>
                    <a:pt x="246" y="147"/>
                  </a:lnTo>
                  <a:lnTo>
                    <a:pt x="246" y="149"/>
                  </a:lnTo>
                  <a:lnTo>
                    <a:pt x="246" y="149"/>
                  </a:lnTo>
                  <a:lnTo>
                    <a:pt x="246" y="149"/>
                  </a:lnTo>
                  <a:lnTo>
                    <a:pt x="248" y="149"/>
                  </a:lnTo>
                  <a:lnTo>
                    <a:pt x="250" y="149"/>
                  </a:lnTo>
                  <a:lnTo>
                    <a:pt x="250" y="149"/>
                  </a:lnTo>
                  <a:lnTo>
                    <a:pt x="250" y="152"/>
                  </a:lnTo>
                  <a:lnTo>
                    <a:pt x="250" y="152"/>
                  </a:lnTo>
                  <a:lnTo>
                    <a:pt x="248" y="152"/>
                  </a:lnTo>
                  <a:lnTo>
                    <a:pt x="248" y="154"/>
                  </a:lnTo>
                  <a:lnTo>
                    <a:pt x="246" y="154"/>
                  </a:lnTo>
                  <a:lnTo>
                    <a:pt x="241" y="154"/>
                  </a:lnTo>
                  <a:lnTo>
                    <a:pt x="238" y="152"/>
                  </a:lnTo>
                  <a:lnTo>
                    <a:pt x="236" y="149"/>
                  </a:lnTo>
                  <a:lnTo>
                    <a:pt x="234" y="147"/>
                  </a:lnTo>
                  <a:lnTo>
                    <a:pt x="227" y="147"/>
                  </a:lnTo>
                  <a:lnTo>
                    <a:pt x="227" y="145"/>
                  </a:lnTo>
                  <a:lnTo>
                    <a:pt x="220" y="142"/>
                  </a:lnTo>
                  <a:lnTo>
                    <a:pt x="217" y="145"/>
                  </a:lnTo>
                  <a:lnTo>
                    <a:pt x="220" y="145"/>
                  </a:lnTo>
                  <a:lnTo>
                    <a:pt x="227" y="149"/>
                  </a:lnTo>
                  <a:lnTo>
                    <a:pt x="227" y="149"/>
                  </a:lnTo>
                  <a:lnTo>
                    <a:pt x="243" y="159"/>
                  </a:lnTo>
                  <a:lnTo>
                    <a:pt x="241" y="159"/>
                  </a:lnTo>
                  <a:lnTo>
                    <a:pt x="238" y="159"/>
                  </a:lnTo>
                  <a:lnTo>
                    <a:pt x="234" y="156"/>
                  </a:lnTo>
                  <a:lnTo>
                    <a:pt x="234" y="154"/>
                  </a:lnTo>
                  <a:lnTo>
                    <a:pt x="231" y="154"/>
                  </a:lnTo>
                  <a:lnTo>
                    <a:pt x="234" y="156"/>
                  </a:lnTo>
                  <a:lnTo>
                    <a:pt x="234" y="156"/>
                  </a:lnTo>
                  <a:lnTo>
                    <a:pt x="234" y="156"/>
                  </a:lnTo>
                  <a:lnTo>
                    <a:pt x="234" y="159"/>
                  </a:lnTo>
                  <a:lnTo>
                    <a:pt x="238" y="161"/>
                  </a:lnTo>
                  <a:lnTo>
                    <a:pt x="250" y="164"/>
                  </a:lnTo>
                  <a:lnTo>
                    <a:pt x="253" y="166"/>
                  </a:lnTo>
                  <a:lnTo>
                    <a:pt x="255" y="168"/>
                  </a:lnTo>
                  <a:lnTo>
                    <a:pt x="257" y="168"/>
                  </a:lnTo>
                  <a:lnTo>
                    <a:pt x="257" y="171"/>
                  </a:lnTo>
                  <a:lnTo>
                    <a:pt x="260" y="173"/>
                  </a:lnTo>
                  <a:lnTo>
                    <a:pt x="262" y="178"/>
                  </a:lnTo>
                  <a:lnTo>
                    <a:pt x="264" y="180"/>
                  </a:lnTo>
                  <a:lnTo>
                    <a:pt x="264" y="190"/>
                  </a:lnTo>
                  <a:lnTo>
                    <a:pt x="264" y="190"/>
                  </a:lnTo>
                  <a:lnTo>
                    <a:pt x="267" y="190"/>
                  </a:lnTo>
                  <a:lnTo>
                    <a:pt x="264" y="192"/>
                  </a:lnTo>
                  <a:lnTo>
                    <a:pt x="264" y="192"/>
                  </a:lnTo>
                  <a:lnTo>
                    <a:pt x="262" y="194"/>
                  </a:lnTo>
                  <a:lnTo>
                    <a:pt x="262" y="194"/>
                  </a:lnTo>
                  <a:lnTo>
                    <a:pt x="260" y="194"/>
                  </a:lnTo>
                  <a:lnTo>
                    <a:pt x="257" y="190"/>
                  </a:lnTo>
                  <a:lnTo>
                    <a:pt x="255" y="187"/>
                  </a:lnTo>
                  <a:lnTo>
                    <a:pt x="255" y="185"/>
                  </a:lnTo>
                  <a:lnTo>
                    <a:pt x="255" y="183"/>
                  </a:lnTo>
                  <a:lnTo>
                    <a:pt x="253" y="173"/>
                  </a:lnTo>
                  <a:lnTo>
                    <a:pt x="253" y="173"/>
                  </a:lnTo>
                  <a:lnTo>
                    <a:pt x="253" y="175"/>
                  </a:lnTo>
                  <a:lnTo>
                    <a:pt x="253" y="180"/>
                  </a:lnTo>
                  <a:lnTo>
                    <a:pt x="255" y="192"/>
                  </a:lnTo>
                  <a:lnTo>
                    <a:pt x="257" y="192"/>
                  </a:lnTo>
                  <a:lnTo>
                    <a:pt x="260" y="194"/>
                  </a:lnTo>
                  <a:lnTo>
                    <a:pt x="262" y="194"/>
                  </a:lnTo>
                  <a:lnTo>
                    <a:pt x="264" y="192"/>
                  </a:lnTo>
                  <a:lnTo>
                    <a:pt x="267" y="192"/>
                  </a:lnTo>
                  <a:lnTo>
                    <a:pt x="269" y="192"/>
                  </a:lnTo>
                  <a:lnTo>
                    <a:pt x="272" y="192"/>
                  </a:lnTo>
                  <a:lnTo>
                    <a:pt x="286" y="187"/>
                  </a:lnTo>
                  <a:lnTo>
                    <a:pt x="288" y="185"/>
                  </a:lnTo>
                  <a:lnTo>
                    <a:pt x="298" y="185"/>
                  </a:lnTo>
                  <a:lnTo>
                    <a:pt x="300" y="185"/>
                  </a:lnTo>
                  <a:lnTo>
                    <a:pt x="300" y="180"/>
                  </a:lnTo>
                  <a:lnTo>
                    <a:pt x="302" y="180"/>
                  </a:lnTo>
                  <a:lnTo>
                    <a:pt x="305" y="178"/>
                  </a:lnTo>
                  <a:lnTo>
                    <a:pt x="307" y="175"/>
                  </a:lnTo>
                  <a:lnTo>
                    <a:pt x="307" y="175"/>
                  </a:lnTo>
                  <a:lnTo>
                    <a:pt x="309" y="173"/>
                  </a:lnTo>
                  <a:lnTo>
                    <a:pt x="309" y="173"/>
                  </a:lnTo>
                  <a:lnTo>
                    <a:pt x="312" y="173"/>
                  </a:lnTo>
                  <a:lnTo>
                    <a:pt x="309" y="180"/>
                  </a:lnTo>
                  <a:lnTo>
                    <a:pt x="309" y="180"/>
                  </a:lnTo>
                  <a:lnTo>
                    <a:pt x="309" y="183"/>
                  </a:lnTo>
                  <a:lnTo>
                    <a:pt x="312" y="183"/>
                  </a:lnTo>
                  <a:lnTo>
                    <a:pt x="312" y="180"/>
                  </a:lnTo>
                  <a:lnTo>
                    <a:pt x="314" y="180"/>
                  </a:lnTo>
                  <a:lnTo>
                    <a:pt x="316" y="178"/>
                  </a:lnTo>
                  <a:lnTo>
                    <a:pt x="316" y="178"/>
                  </a:lnTo>
                  <a:lnTo>
                    <a:pt x="319" y="175"/>
                  </a:lnTo>
                  <a:lnTo>
                    <a:pt x="321" y="173"/>
                  </a:lnTo>
                  <a:lnTo>
                    <a:pt x="324" y="173"/>
                  </a:lnTo>
                  <a:lnTo>
                    <a:pt x="326" y="173"/>
                  </a:lnTo>
                  <a:lnTo>
                    <a:pt x="331" y="166"/>
                  </a:lnTo>
                  <a:lnTo>
                    <a:pt x="333" y="164"/>
                  </a:lnTo>
                  <a:lnTo>
                    <a:pt x="338" y="161"/>
                  </a:lnTo>
                  <a:lnTo>
                    <a:pt x="343" y="156"/>
                  </a:lnTo>
                  <a:lnTo>
                    <a:pt x="347" y="152"/>
                  </a:lnTo>
                  <a:lnTo>
                    <a:pt x="350" y="154"/>
                  </a:lnTo>
                  <a:lnTo>
                    <a:pt x="350" y="154"/>
                  </a:lnTo>
                  <a:lnTo>
                    <a:pt x="352" y="152"/>
                  </a:lnTo>
                  <a:lnTo>
                    <a:pt x="354" y="152"/>
                  </a:lnTo>
                  <a:lnTo>
                    <a:pt x="359" y="152"/>
                  </a:lnTo>
                  <a:lnTo>
                    <a:pt x="364" y="152"/>
                  </a:lnTo>
                  <a:lnTo>
                    <a:pt x="364" y="154"/>
                  </a:lnTo>
                  <a:lnTo>
                    <a:pt x="364" y="154"/>
                  </a:lnTo>
                  <a:lnTo>
                    <a:pt x="361" y="154"/>
                  </a:lnTo>
                  <a:lnTo>
                    <a:pt x="364" y="152"/>
                  </a:lnTo>
                  <a:lnTo>
                    <a:pt x="366" y="149"/>
                  </a:lnTo>
                  <a:lnTo>
                    <a:pt x="364" y="147"/>
                  </a:lnTo>
                  <a:lnTo>
                    <a:pt x="361" y="147"/>
                  </a:lnTo>
                  <a:lnTo>
                    <a:pt x="354" y="147"/>
                  </a:lnTo>
                  <a:lnTo>
                    <a:pt x="354" y="147"/>
                  </a:lnTo>
                  <a:lnTo>
                    <a:pt x="352" y="145"/>
                  </a:lnTo>
                  <a:lnTo>
                    <a:pt x="352" y="145"/>
                  </a:lnTo>
                  <a:lnTo>
                    <a:pt x="350" y="145"/>
                  </a:lnTo>
                  <a:lnTo>
                    <a:pt x="352" y="142"/>
                  </a:lnTo>
                  <a:lnTo>
                    <a:pt x="354" y="142"/>
                  </a:lnTo>
                  <a:lnTo>
                    <a:pt x="357" y="142"/>
                  </a:lnTo>
                  <a:lnTo>
                    <a:pt x="359" y="145"/>
                  </a:lnTo>
                  <a:lnTo>
                    <a:pt x="361" y="145"/>
                  </a:lnTo>
                  <a:lnTo>
                    <a:pt x="364" y="145"/>
                  </a:lnTo>
                  <a:lnTo>
                    <a:pt x="364" y="145"/>
                  </a:lnTo>
                  <a:lnTo>
                    <a:pt x="361" y="142"/>
                  </a:lnTo>
                  <a:lnTo>
                    <a:pt x="361" y="140"/>
                  </a:lnTo>
                  <a:lnTo>
                    <a:pt x="361" y="142"/>
                  </a:lnTo>
                  <a:lnTo>
                    <a:pt x="359" y="142"/>
                  </a:lnTo>
                  <a:lnTo>
                    <a:pt x="359" y="142"/>
                  </a:lnTo>
                  <a:lnTo>
                    <a:pt x="359" y="142"/>
                  </a:lnTo>
                  <a:lnTo>
                    <a:pt x="359" y="140"/>
                  </a:lnTo>
                  <a:lnTo>
                    <a:pt x="359" y="140"/>
                  </a:lnTo>
                  <a:lnTo>
                    <a:pt x="359" y="140"/>
                  </a:lnTo>
                  <a:lnTo>
                    <a:pt x="359" y="140"/>
                  </a:lnTo>
                  <a:lnTo>
                    <a:pt x="359" y="138"/>
                  </a:lnTo>
                  <a:lnTo>
                    <a:pt x="359" y="138"/>
                  </a:lnTo>
                  <a:lnTo>
                    <a:pt x="359" y="138"/>
                  </a:lnTo>
                  <a:lnTo>
                    <a:pt x="359" y="138"/>
                  </a:lnTo>
                  <a:lnTo>
                    <a:pt x="359" y="138"/>
                  </a:lnTo>
                  <a:lnTo>
                    <a:pt x="359" y="135"/>
                  </a:lnTo>
                  <a:lnTo>
                    <a:pt x="361" y="135"/>
                  </a:lnTo>
                  <a:lnTo>
                    <a:pt x="364" y="133"/>
                  </a:lnTo>
                  <a:lnTo>
                    <a:pt x="366" y="133"/>
                  </a:lnTo>
                  <a:lnTo>
                    <a:pt x="369" y="133"/>
                  </a:lnTo>
                  <a:lnTo>
                    <a:pt x="369" y="130"/>
                  </a:lnTo>
                  <a:lnTo>
                    <a:pt x="369" y="130"/>
                  </a:lnTo>
                  <a:lnTo>
                    <a:pt x="371" y="128"/>
                  </a:lnTo>
                  <a:lnTo>
                    <a:pt x="371" y="128"/>
                  </a:lnTo>
                  <a:lnTo>
                    <a:pt x="371" y="128"/>
                  </a:lnTo>
                  <a:lnTo>
                    <a:pt x="371" y="128"/>
                  </a:lnTo>
                  <a:lnTo>
                    <a:pt x="373" y="128"/>
                  </a:lnTo>
                  <a:lnTo>
                    <a:pt x="371" y="128"/>
                  </a:lnTo>
                  <a:lnTo>
                    <a:pt x="373" y="128"/>
                  </a:lnTo>
                  <a:lnTo>
                    <a:pt x="376" y="128"/>
                  </a:lnTo>
                  <a:lnTo>
                    <a:pt x="376" y="126"/>
                  </a:lnTo>
                  <a:lnTo>
                    <a:pt x="376" y="126"/>
                  </a:lnTo>
                  <a:lnTo>
                    <a:pt x="376" y="126"/>
                  </a:lnTo>
                  <a:lnTo>
                    <a:pt x="378" y="126"/>
                  </a:lnTo>
                  <a:lnTo>
                    <a:pt x="378" y="126"/>
                  </a:lnTo>
                  <a:lnTo>
                    <a:pt x="378" y="126"/>
                  </a:lnTo>
                  <a:lnTo>
                    <a:pt x="378" y="126"/>
                  </a:lnTo>
                  <a:lnTo>
                    <a:pt x="378" y="128"/>
                  </a:lnTo>
                  <a:lnTo>
                    <a:pt x="380" y="128"/>
                  </a:lnTo>
                  <a:lnTo>
                    <a:pt x="380" y="128"/>
                  </a:lnTo>
                  <a:lnTo>
                    <a:pt x="383" y="126"/>
                  </a:lnTo>
                  <a:lnTo>
                    <a:pt x="390" y="126"/>
                  </a:lnTo>
                  <a:lnTo>
                    <a:pt x="395" y="123"/>
                  </a:lnTo>
                  <a:lnTo>
                    <a:pt x="397" y="123"/>
                  </a:lnTo>
                  <a:lnTo>
                    <a:pt x="404" y="128"/>
                  </a:lnTo>
                  <a:lnTo>
                    <a:pt x="416" y="133"/>
                  </a:lnTo>
                  <a:lnTo>
                    <a:pt x="421" y="135"/>
                  </a:lnTo>
                  <a:lnTo>
                    <a:pt x="423" y="133"/>
                  </a:lnTo>
                  <a:lnTo>
                    <a:pt x="425" y="135"/>
                  </a:lnTo>
                  <a:lnTo>
                    <a:pt x="428" y="138"/>
                  </a:lnTo>
                  <a:lnTo>
                    <a:pt x="430" y="138"/>
                  </a:lnTo>
                  <a:lnTo>
                    <a:pt x="430" y="138"/>
                  </a:lnTo>
                  <a:lnTo>
                    <a:pt x="435" y="140"/>
                  </a:lnTo>
                  <a:lnTo>
                    <a:pt x="437" y="142"/>
                  </a:lnTo>
                  <a:lnTo>
                    <a:pt x="437" y="142"/>
                  </a:lnTo>
                  <a:lnTo>
                    <a:pt x="442" y="147"/>
                  </a:lnTo>
                  <a:lnTo>
                    <a:pt x="444" y="149"/>
                  </a:lnTo>
                  <a:lnTo>
                    <a:pt x="444" y="149"/>
                  </a:lnTo>
                  <a:lnTo>
                    <a:pt x="447" y="149"/>
                  </a:lnTo>
                  <a:lnTo>
                    <a:pt x="447" y="149"/>
                  </a:lnTo>
                  <a:lnTo>
                    <a:pt x="447" y="152"/>
                  </a:lnTo>
                  <a:lnTo>
                    <a:pt x="449" y="154"/>
                  </a:lnTo>
                  <a:lnTo>
                    <a:pt x="449" y="156"/>
                  </a:lnTo>
                  <a:lnTo>
                    <a:pt x="449" y="159"/>
                  </a:lnTo>
                  <a:lnTo>
                    <a:pt x="451" y="159"/>
                  </a:lnTo>
                  <a:lnTo>
                    <a:pt x="454" y="161"/>
                  </a:lnTo>
                  <a:lnTo>
                    <a:pt x="456" y="164"/>
                  </a:lnTo>
                  <a:lnTo>
                    <a:pt x="461" y="164"/>
                  </a:lnTo>
                  <a:lnTo>
                    <a:pt x="461" y="164"/>
                  </a:lnTo>
                  <a:lnTo>
                    <a:pt x="463" y="166"/>
                  </a:lnTo>
                  <a:lnTo>
                    <a:pt x="463" y="166"/>
                  </a:lnTo>
                  <a:lnTo>
                    <a:pt x="466" y="166"/>
                  </a:lnTo>
                  <a:lnTo>
                    <a:pt x="468" y="166"/>
                  </a:lnTo>
                  <a:lnTo>
                    <a:pt x="470" y="166"/>
                  </a:lnTo>
                  <a:lnTo>
                    <a:pt x="470" y="168"/>
                  </a:lnTo>
                  <a:lnTo>
                    <a:pt x="473" y="171"/>
                  </a:lnTo>
                  <a:lnTo>
                    <a:pt x="473" y="173"/>
                  </a:lnTo>
                  <a:lnTo>
                    <a:pt x="473" y="175"/>
                  </a:lnTo>
                  <a:lnTo>
                    <a:pt x="470" y="178"/>
                  </a:lnTo>
                  <a:lnTo>
                    <a:pt x="473" y="180"/>
                  </a:lnTo>
                  <a:lnTo>
                    <a:pt x="473" y="180"/>
                  </a:lnTo>
                  <a:lnTo>
                    <a:pt x="473" y="183"/>
                  </a:lnTo>
                  <a:lnTo>
                    <a:pt x="473" y="185"/>
                  </a:lnTo>
                  <a:lnTo>
                    <a:pt x="475" y="185"/>
                  </a:lnTo>
                  <a:lnTo>
                    <a:pt x="477" y="185"/>
                  </a:lnTo>
                  <a:lnTo>
                    <a:pt x="477" y="185"/>
                  </a:lnTo>
                  <a:lnTo>
                    <a:pt x="484" y="192"/>
                  </a:lnTo>
                  <a:lnTo>
                    <a:pt x="487" y="192"/>
                  </a:lnTo>
                  <a:lnTo>
                    <a:pt x="492" y="192"/>
                  </a:lnTo>
                  <a:lnTo>
                    <a:pt x="494" y="194"/>
                  </a:lnTo>
                  <a:lnTo>
                    <a:pt x="496" y="197"/>
                  </a:lnTo>
                  <a:lnTo>
                    <a:pt x="499" y="199"/>
                  </a:lnTo>
                  <a:lnTo>
                    <a:pt x="501" y="204"/>
                  </a:lnTo>
                  <a:lnTo>
                    <a:pt x="501" y="204"/>
                  </a:lnTo>
                  <a:lnTo>
                    <a:pt x="503" y="206"/>
                  </a:lnTo>
                  <a:lnTo>
                    <a:pt x="503" y="206"/>
                  </a:lnTo>
                  <a:lnTo>
                    <a:pt x="503" y="209"/>
                  </a:lnTo>
                  <a:lnTo>
                    <a:pt x="503" y="209"/>
                  </a:lnTo>
                  <a:lnTo>
                    <a:pt x="506" y="209"/>
                  </a:lnTo>
                  <a:lnTo>
                    <a:pt x="508" y="211"/>
                  </a:lnTo>
                  <a:lnTo>
                    <a:pt x="510" y="211"/>
                  </a:lnTo>
                  <a:lnTo>
                    <a:pt x="513" y="211"/>
                  </a:lnTo>
                  <a:lnTo>
                    <a:pt x="513" y="211"/>
                  </a:lnTo>
                  <a:lnTo>
                    <a:pt x="515" y="213"/>
                  </a:lnTo>
                  <a:lnTo>
                    <a:pt x="515" y="213"/>
                  </a:lnTo>
                  <a:lnTo>
                    <a:pt x="513" y="216"/>
                  </a:lnTo>
                  <a:lnTo>
                    <a:pt x="515" y="218"/>
                  </a:lnTo>
                  <a:lnTo>
                    <a:pt x="515" y="218"/>
                  </a:lnTo>
                  <a:lnTo>
                    <a:pt x="518" y="218"/>
                  </a:lnTo>
                  <a:lnTo>
                    <a:pt x="518" y="218"/>
                  </a:lnTo>
                  <a:lnTo>
                    <a:pt x="518" y="220"/>
                  </a:lnTo>
                  <a:lnTo>
                    <a:pt x="518" y="220"/>
                  </a:lnTo>
                  <a:lnTo>
                    <a:pt x="520" y="220"/>
                  </a:lnTo>
                  <a:lnTo>
                    <a:pt x="522" y="220"/>
                  </a:lnTo>
                  <a:lnTo>
                    <a:pt x="522" y="220"/>
                  </a:lnTo>
                  <a:lnTo>
                    <a:pt x="525" y="220"/>
                  </a:lnTo>
                  <a:lnTo>
                    <a:pt x="525" y="220"/>
                  </a:lnTo>
                  <a:lnTo>
                    <a:pt x="529" y="218"/>
                  </a:lnTo>
                  <a:lnTo>
                    <a:pt x="529" y="218"/>
                  </a:lnTo>
                  <a:lnTo>
                    <a:pt x="532" y="218"/>
                  </a:lnTo>
                  <a:lnTo>
                    <a:pt x="534" y="220"/>
                  </a:lnTo>
                  <a:lnTo>
                    <a:pt x="536" y="220"/>
                  </a:lnTo>
                  <a:lnTo>
                    <a:pt x="539" y="218"/>
                  </a:lnTo>
                  <a:lnTo>
                    <a:pt x="539" y="218"/>
                  </a:lnTo>
                  <a:lnTo>
                    <a:pt x="541" y="220"/>
                  </a:lnTo>
                  <a:lnTo>
                    <a:pt x="541" y="220"/>
                  </a:lnTo>
                  <a:lnTo>
                    <a:pt x="541" y="218"/>
                  </a:lnTo>
                  <a:lnTo>
                    <a:pt x="544" y="218"/>
                  </a:lnTo>
                  <a:lnTo>
                    <a:pt x="544" y="220"/>
                  </a:lnTo>
                  <a:lnTo>
                    <a:pt x="546" y="223"/>
                  </a:lnTo>
                  <a:lnTo>
                    <a:pt x="546" y="223"/>
                  </a:lnTo>
                  <a:lnTo>
                    <a:pt x="548" y="225"/>
                  </a:lnTo>
                  <a:lnTo>
                    <a:pt x="546" y="225"/>
                  </a:lnTo>
                  <a:lnTo>
                    <a:pt x="548" y="227"/>
                  </a:lnTo>
                  <a:lnTo>
                    <a:pt x="553" y="230"/>
                  </a:lnTo>
                  <a:lnTo>
                    <a:pt x="553" y="230"/>
                  </a:lnTo>
                  <a:lnTo>
                    <a:pt x="553" y="235"/>
                  </a:lnTo>
                  <a:lnTo>
                    <a:pt x="553" y="237"/>
                  </a:lnTo>
                  <a:lnTo>
                    <a:pt x="553" y="237"/>
                  </a:lnTo>
                  <a:lnTo>
                    <a:pt x="553" y="237"/>
                  </a:lnTo>
                  <a:lnTo>
                    <a:pt x="555" y="239"/>
                  </a:lnTo>
                  <a:lnTo>
                    <a:pt x="555" y="239"/>
                  </a:lnTo>
                  <a:lnTo>
                    <a:pt x="555" y="242"/>
                  </a:lnTo>
                  <a:lnTo>
                    <a:pt x="555" y="244"/>
                  </a:lnTo>
                  <a:lnTo>
                    <a:pt x="562" y="249"/>
                  </a:lnTo>
                  <a:lnTo>
                    <a:pt x="562" y="249"/>
                  </a:lnTo>
                  <a:lnTo>
                    <a:pt x="562" y="249"/>
                  </a:lnTo>
                  <a:lnTo>
                    <a:pt x="565" y="249"/>
                  </a:lnTo>
                  <a:lnTo>
                    <a:pt x="567" y="249"/>
                  </a:lnTo>
                  <a:lnTo>
                    <a:pt x="567" y="251"/>
                  </a:lnTo>
                  <a:lnTo>
                    <a:pt x="567" y="251"/>
                  </a:lnTo>
                  <a:lnTo>
                    <a:pt x="570" y="258"/>
                  </a:lnTo>
                  <a:lnTo>
                    <a:pt x="570" y="258"/>
                  </a:lnTo>
                  <a:lnTo>
                    <a:pt x="570" y="263"/>
                  </a:lnTo>
                  <a:lnTo>
                    <a:pt x="567" y="261"/>
                  </a:lnTo>
                  <a:lnTo>
                    <a:pt x="565" y="258"/>
                  </a:lnTo>
                  <a:lnTo>
                    <a:pt x="565" y="261"/>
                  </a:lnTo>
                  <a:lnTo>
                    <a:pt x="565" y="263"/>
                  </a:lnTo>
                  <a:lnTo>
                    <a:pt x="567" y="265"/>
                  </a:lnTo>
                  <a:lnTo>
                    <a:pt x="567" y="265"/>
                  </a:lnTo>
                  <a:lnTo>
                    <a:pt x="567" y="268"/>
                  </a:lnTo>
                  <a:lnTo>
                    <a:pt x="570" y="268"/>
                  </a:lnTo>
                  <a:lnTo>
                    <a:pt x="570" y="268"/>
                  </a:lnTo>
                  <a:lnTo>
                    <a:pt x="570" y="268"/>
                  </a:lnTo>
                  <a:lnTo>
                    <a:pt x="572" y="272"/>
                  </a:lnTo>
                  <a:lnTo>
                    <a:pt x="572" y="272"/>
                  </a:lnTo>
                  <a:lnTo>
                    <a:pt x="572" y="275"/>
                  </a:lnTo>
                  <a:lnTo>
                    <a:pt x="572" y="275"/>
                  </a:lnTo>
                  <a:lnTo>
                    <a:pt x="572" y="277"/>
                  </a:lnTo>
                  <a:lnTo>
                    <a:pt x="572" y="277"/>
                  </a:lnTo>
                  <a:lnTo>
                    <a:pt x="572" y="277"/>
                  </a:lnTo>
                  <a:lnTo>
                    <a:pt x="572" y="280"/>
                  </a:lnTo>
                  <a:lnTo>
                    <a:pt x="572" y="280"/>
                  </a:lnTo>
                  <a:lnTo>
                    <a:pt x="572" y="282"/>
                  </a:lnTo>
                  <a:lnTo>
                    <a:pt x="572" y="294"/>
                  </a:lnTo>
                  <a:lnTo>
                    <a:pt x="572" y="296"/>
                  </a:lnTo>
                  <a:lnTo>
                    <a:pt x="572" y="298"/>
                  </a:lnTo>
                  <a:lnTo>
                    <a:pt x="572" y="306"/>
                  </a:lnTo>
                  <a:lnTo>
                    <a:pt x="572" y="310"/>
                  </a:lnTo>
                  <a:lnTo>
                    <a:pt x="572" y="310"/>
                  </a:lnTo>
                  <a:lnTo>
                    <a:pt x="572" y="310"/>
                  </a:lnTo>
                  <a:lnTo>
                    <a:pt x="570" y="313"/>
                  </a:lnTo>
                  <a:lnTo>
                    <a:pt x="567" y="325"/>
                  </a:lnTo>
                  <a:lnTo>
                    <a:pt x="570" y="322"/>
                  </a:lnTo>
                  <a:lnTo>
                    <a:pt x="570" y="322"/>
                  </a:lnTo>
                  <a:lnTo>
                    <a:pt x="570" y="322"/>
                  </a:lnTo>
                  <a:lnTo>
                    <a:pt x="570" y="325"/>
                  </a:lnTo>
                  <a:lnTo>
                    <a:pt x="570" y="327"/>
                  </a:lnTo>
                  <a:lnTo>
                    <a:pt x="567" y="329"/>
                  </a:lnTo>
                  <a:lnTo>
                    <a:pt x="567" y="334"/>
                  </a:lnTo>
                  <a:lnTo>
                    <a:pt x="567" y="334"/>
                  </a:lnTo>
                  <a:lnTo>
                    <a:pt x="565" y="336"/>
                  </a:lnTo>
                  <a:lnTo>
                    <a:pt x="565" y="336"/>
                  </a:lnTo>
                  <a:lnTo>
                    <a:pt x="565" y="339"/>
                  </a:lnTo>
                  <a:lnTo>
                    <a:pt x="565" y="341"/>
                  </a:lnTo>
                  <a:lnTo>
                    <a:pt x="565" y="341"/>
                  </a:lnTo>
                  <a:lnTo>
                    <a:pt x="567" y="346"/>
                  </a:lnTo>
                  <a:lnTo>
                    <a:pt x="567" y="348"/>
                  </a:lnTo>
                  <a:lnTo>
                    <a:pt x="570" y="348"/>
                  </a:lnTo>
                  <a:lnTo>
                    <a:pt x="567" y="351"/>
                  </a:lnTo>
                  <a:lnTo>
                    <a:pt x="567" y="351"/>
                  </a:lnTo>
                  <a:lnTo>
                    <a:pt x="567" y="355"/>
                  </a:lnTo>
                  <a:lnTo>
                    <a:pt x="567" y="367"/>
                  </a:lnTo>
                  <a:lnTo>
                    <a:pt x="565" y="377"/>
                  </a:lnTo>
                  <a:lnTo>
                    <a:pt x="565" y="374"/>
                  </a:lnTo>
                  <a:lnTo>
                    <a:pt x="565" y="372"/>
                  </a:lnTo>
                  <a:lnTo>
                    <a:pt x="565" y="372"/>
                  </a:lnTo>
                  <a:lnTo>
                    <a:pt x="565" y="370"/>
                  </a:lnTo>
                  <a:lnTo>
                    <a:pt x="565" y="370"/>
                  </a:lnTo>
                  <a:lnTo>
                    <a:pt x="562" y="372"/>
                  </a:lnTo>
                  <a:lnTo>
                    <a:pt x="562" y="374"/>
                  </a:lnTo>
                  <a:lnTo>
                    <a:pt x="562" y="377"/>
                  </a:lnTo>
                  <a:lnTo>
                    <a:pt x="562" y="379"/>
                  </a:lnTo>
                  <a:lnTo>
                    <a:pt x="565" y="381"/>
                  </a:lnTo>
                  <a:lnTo>
                    <a:pt x="565" y="384"/>
                  </a:lnTo>
                  <a:lnTo>
                    <a:pt x="567" y="386"/>
                  </a:lnTo>
                  <a:lnTo>
                    <a:pt x="574" y="393"/>
                  </a:lnTo>
                  <a:lnTo>
                    <a:pt x="577" y="396"/>
                  </a:lnTo>
                  <a:lnTo>
                    <a:pt x="579" y="398"/>
                  </a:lnTo>
                  <a:lnTo>
                    <a:pt x="579" y="400"/>
                  </a:lnTo>
                  <a:lnTo>
                    <a:pt x="581" y="403"/>
                  </a:lnTo>
                  <a:lnTo>
                    <a:pt x="581" y="403"/>
                  </a:lnTo>
                  <a:lnTo>
                    <a:pt x="581" y="400"/>
                  </a:lnTo>
                  <a:lnTo>
                    <a:pt x="581" y="398"/>
                  </a:lnTo>
                  <a:lnTo>
                    <a:pt x="579" y="396"/>
                  </a:lnTo>
                  <a:lnTo>
                    <a:pt x="577" y="393"/>
                  </a:lnTo>
                  <a:lnTo>
                    <a:pt x="570" y="386"/>
                  </a:lnTo>
                  <a:lnTo>
                    <a:pt x="567" y="386"/>
                  </a:lnTo>
                  <a:lnTo>
                    <a:pt x="570" y="384"/>
                  </a:lnTo>
                  <a:lnTo>
                    <a:pt x="572" y="384"/>
                  </a:lnTo>
                  <a:lnTo>
                    <a:pt x="577" y="388"/>
                  </a:lnTo>
                  <a:lnTo>
                    <a:pt x="579" y="388"/>
                  </a:lnTo>
                  <a:lnTo>
                    <a:pt x="581" y="393"/>
                  </a:lnTo>
                  <a:lnTo>
                    <a:pt x="581" y="393"/>
                  </a:lnTo>
                  <a:lnTo>
                    <a:pt x="584" y="393"/>
                  </a:lnTo>
                  <a:lnTo>
                    <a:pt x="584" y="393"/>
                  </a:lnTo>
                  <a:lnTo>
                    <a:pt x="584" y="396"/>
                  </a:lnTo>
                  <a:lnTo>
                    <a:pt x="586" y="398"/>
                  </a:lnTo>
                  <a:lnTo>
                    <a:pt x="586" y="398"/>
                  </a:lnTo>
                  <a:lnTo>
                    <a:pt x="586" y="398"/>
                  </a:lnTo>
                  <a:lnTo>
                    <a:pt x="589" y="398"/>
                  </a:lnTo>
                  <a:lnTo>
                    <a:pt x="591" y="396"/>
                  </a:lnTo>
                  <a:lnTo>
                    <a:pt x="591" y="393"/>
                  </a:lnTo>
                  <a:lnTo>
                    <a:pt x="591" y="391"/>
                  </a:lnTo>
                  <a:lnTo>
                    <a:pt x="591" y="391"/>
                  </a:lnTo>
                  <a:lnTo>
                    <a:pt x="591" y="386"/>
                  </a:lnTo>
                  <a:lnTo>
                    <a:pt x="591" y="386"/>
                  </a:lnTo>
                  <a:lnTo>
                    <a:pt x="591" y="384"/>
                  </a:lnTo>
                  <a:lnTo>
                    <a:pt x="593" y="381"/>
                  </a:lnTo>
                  <a:lnTo>
                    <a:pt x="593" y="381"/>
                  </a:lnTo>
                  <a:lnTo>
                    <a:pt x="593" y="379"/>
                  </a:lnTo>
                  <a:lnTo>
                    <a:pt x="591" y="377"/>
                  </a:lnTo>
                  <a:lnTo>
                    <a:pt x="591" y="377"/>
                  </a:lnTo>
                  <a:lnTo>
                    <a:pt x="593" y="374"/>
                  </a:lnTo>
                  <a:lnTo>
                    <a:pt x="596" y="372"/>
                  </a:lnTo>
                  <a:lnTo>
                    <a:pt x="591" y="374"/>
                  </a:lnTo>
                  <a:lnTo>
                    <a:pt x="586" y="372"/>
                  </a:lnTo>
                  <a:lnTo>
                    <a:pt x="581" y="370"/>
                  </a:lnTo>
                  <a:lnTo>
                    <a:pt x="577" y="370"/>
                  </a:lnTo>
                  <a:lnTo>
                    <a:pt x="579" y="367"/>
                  </a:lnTo>
                  <a:lnTo>
                    <a:pt x="584" y="365"/>
                  </a:lnTo>
                  <a:lnTo>
                    <a:pt x="584" y="362"/>
                  </a:lnTo>
                  <a:lnTo>
                    <a:pt x="581" y="365"/>
                  </a:lnTo>
                  <a:lnTo>
                    <a:pt x="579" y="365"/>
                  </a:lnTo>
                  <a:lnTo>
                    <a:pt x="579" y="362"/>
                  </a:lnTo>
                  <a:lnTo>
                    <a:pt x="579" y="362"/>
                  </a:lnTo>
                  <a:lnTo>
                    <a:pt x="579" y="362"/>
                  </a:lnTo>
                  <a:lnTo>
                    <a:pt x="579" y="360"/>
                  </a:lnTo>
                  <a:lnTo>
                    <a:pt x="579" y="360"/>
                  </a:lnTo>
                  <a:lnTo>
                    <a:pt x="579" y="358"/>
                  </a:lnTo>
                  <a:lnTo>
                    <a:pt x="579" y="358"/>
                  </a:lnTo>
                  <a:lnTo>
                    <a:pt x="579" y="355"/>
                  </a:lnTo>
                  <a:lnTo>
                    <a:pt x="584" y="360"/>
                  </a:lnTo>
                  <a:lnTo>
                    <a:pt x="584" y="358"/>
                  </a:lnTo>
                  <a:lnTo>
                    <a:pt x="584" y="358"/>
                  </a:lnTo>
                  <a:lnTo>
                    <a:pt x="584" y="358"/>
                  </a:lnTo>
                  <a:lnTo>
                    <a:pt x="584" y="358"/>
                  </a:lnTo>
                  <a:lnTo>
                    <a:pt x="586" y="360"/>
                  </a:lnTo>
                  <a:lnTo>
                    <a:pt x="589" y="360"/>
                  </a:lnTo>
                  <a:lnTo>
                    <a:pt x="589" y="362"/>
                  </a:lnTo>
                  <a:lnTo>
                    <a:pt x="589" y="362"/>
                  </a:lnTo>
                  <a:lnTo>
                    <a:pt x="589" y="365"/>
                  </a:lnTo>
                  <a:lnTo>
                    <a:pt x="591" y="362"/>
                  </a:lnTo>
                  <a:lnTo>
                    <a:pt x="593" y="362"/>
                  </a:lnTo>
                  <a:lnTo>
                    <a:pt x="596" y="365"/>
                  </a:lnTo>
                  <a:lnTo>
                    <a:pt x="598" y="367"/>
                  </a:lnTo>
                  <a:lnTo>
                    <a:pt x="598" y="374"/>
                  </a:lnTo>
                  <a:lnTo>
                    <a:pt x="598" y="377"/>
                  </a:lnTo>
                  <a:lnTo>
                    <a:pt x="600" y="379"/>
                  </a:lnTo>
                  <a:lnTo>
                    <a:pt x="600" y="379"/>
                  </a:lnTo>
                  <a:lnTo>
                    <a:pt x="605" y="379"/>
                  </a:lnTo>
                  <a:lnTo>
                    <a:pt x="605" y="377"/>
                  </a:lnTo>
                  <a:lnTo>
                    <a:pt x="605" y="377"/>
                  </a:lnTo>
                  <a:lnTo>
                    <a:pt x="605" y="374"/>
                  </a:lnTo>
                  <a:lnTo>
                    <a:pt x="603" y="370"/>
                  </a:lnTo>
                  <a:lnTo>
                    <a:pt x="603" y="367"/>
                  </a:lnTo>
                  <a:lnTo>
                    <a:pt x="605" y="367"/>
                  </a:lnTo>
                  <a:lnTo>
                    <a:pt x="607" y="365"/>
                  </a:lnTo>
                  <a:lnTo>
                    <a:pt x="607" y="365"/>
                  </a:lnTo>
                  <a:lnTo>
                    <a:pt x="610" y="365"/>
                  </a:lnTo>
                  <a:lnTo>
                    <a:pt x="612" y="372"/>
                  </a:lnTo>
                  <a:lnTo>
                    <a:pt x="615" y="377"/>
                  </a:lnTo>
                  <a:lnTo>
                    <a:pt x="615" y="379"/>
                  </a:lnTo>
                  <a:lnTo>
                    <a:pt x="615" y="381"/>
                  </a:lnTo>
                  <a:lnTo>
                    <a:pt x="612" y="384"/>
                  </a:lnTo>
                  <a:lnTo>
                    <a:pt x="612" y="386"/>
                  </a:lnTo>
                  <a:lnTo>
                    <a:pt x="607" y="388"/>
                  </a:lnTo>
                  <a:lnTo>
                    <a:pt x="607" y="391"/>
                  </a:lnTo>
                  <a:lnTo>
                    <a:pt x="607" y="393"/>
                  </a:lnTo>
                  <a:lnTo>
                    <a:pt x="607" y="393"/>
                  </a:lnTo>
                  <a:lnTo>
                    <a:pt x="605" y="396"/>
                  </a:lnTo>
                  <a:lnTo>
                    <a:pt x="605" y="396"/>
                  </a:lnTo>
                  <a:lnTo>
                    <a:pt x="605" y="398"/>
                  </a:lnTo>
                  <a:lnTo>
                    <a:pt x="605" y="398"/>
                  </a:lnTo>
                  <a:lnTo>
                    <a:pt x="603" y="400"/>
                  </a:lnTo>
                  <a:lnTo>
                    <a:pt x="600" y="403"/>
                  </a:lnTo>
                  <a:lnTo>
                    <a:pt x="600" y="407"/>
                  </a:lnTo>
                  <a:lnTo>
                    <a:pt x="600" y="410"/>
                  </a:lnTo>
                  <a:lnTo>
                    <a:pt x="598" y="410"/>
                  </a:lnTo>
                  <a:lnTo>
                    <a:pt x="598" y="412"/>
                  </a:lnTo>
                  <a:lnTo>
                    <a:pt x="598" y="412"/>
                  </a:lnTo>
                  <a:lnTo>
                    <a:pt x="598" y="414"/>
                  </a:lnTo>
                  <a:lnTo>
                    <a:pt x="598" y="412"/>
                  </a:lnTo>
                  <a:lnTo>
                    <a:pt x="600" y="412"/>
                  </a:lnTo>
                  <a:lnTo>
                    <a:pt x="600" y="414"/>
                  </a:lnTo>
                  <a:lnTo>
                    <a:pt x="598" y="414"/>
                  </a:lnTo>
                  <a:lnTo>
                    <a:pt x="596" y="417"/>
                  </a:lnTo>
                  <a:lnTo>
                    <a:pt x="593" y="417"/>
                  </a:lnTo>
                  <a:lnTo>
                    <a:pt x="596" y="417"/>
                  </a:lnTo>
                  <a:lnTo>
                    <a:pt x="598" y="419"/>
                  </a:lnTo>
                  <a:lnTo>
                    <a:pt x="598" y="419"/>
                  </a:lnTo>
                  <a:lnTo>
                    <a:pt x="600" y="419"/>
                  </a:lnTo>
                  <a:lnTo>
                    <a:pt x="598" y="419"/>
                  </a:lnTo>
                  <a:lnTo>
                    <a:pt x="593" y="419"/>
                  </a:lnTo>
                  <a:lnTo>
                    <a:pt x="591" y="419"/>
                  </a:lnTo>
                  <a:lnTo>
                    <a:pt x="591" y="422"/>
                  </a:lnTo>
                  <a:lnTo>
                    <a:pt x="591" y="422"/>
                  </a:lnTo>
                  <a:lnTo>
                    <a:pt x="591" y="422"/>
                  </a:lnTo>
                  <a:lnTo>
                    <a:pt x="593" y="422"/>
                  </a:lnTo>
                  <a:lnTo>
                    <a:pt x="593" y="422"/>
                  </a:lnTo>
                  <a:lnTo>
                    <a:pt x="593" y="422"/>
                  </a:lnTo>
                  <a:lnTo>
                    <a:pt x="593" y="422"/>
                  </a:lnTo>
                  <a:lnTo>
                    <a:pt x="593" y="424"/>
                  </a:lnTo>
                  <a:lnTo>
                    <a:pt x="593" y="424"/>
                  </a:lnTo>
                  <a:lnTo>
                    <a:pt x="593" y="426"/>
                  </a:lnTo>
                  <a:lnTo>
                    <a:pt x="591" y="424"/>
                  </a:lnTo>
                  <a:lnTo>
                    <a:pt x="589" y="424"/>
                  </a:lnTo>
                  <a:lnTo>
                    <a:pt x="586" y="424"/>
                  </a:lnTo>
                  <a:lnTo>
                    <a:pt x="586" y="422"/>
                  </a:lnTo>
                  <a:lnTo>
                    <a:pt x="584" y="419"/>
                  </a:lnTo>
                  <a:lnTo>
                    <a:pt x="584" y="419"/>
                  </a:lnTo>
                  <a:lnTo>
                    <a:pt x="584" y="422"/>
                  </a:lnTo>
                  <a:lnTo>
                    <a:pt x="586" y="426"/>
                  </a:lnTo>
                  <a:lnTo>
                    <a:pt x="589" y="426"/>
                  </a:lnTo>
                  <a:lnTo>
                    <a:pt x="591" y="429"/>
                  </a:lnTo>
                  <a:lnTo>
                    <a:pt x="596" y="429"/>
                  </a:lnTo>
                  <a:lnTo>
                    <a:pt x="600" y="431"/>
                  </a:lnTo>
                  <a:lnTo>
                    <a:pt x="603" y="431"/>
                  </a:lnTo>
                  <a:lnTo>
                    <a:pt x="603" y="433"/>
                  </a:lnTo>
                  <a:lnTo>
                    <a:pt x="605" y="438"/>
                  </a:lnTo>
                  <a:lnTo>
                    <a:pt x="607" y="443"/>
                  </a:lnTo>
                  <a:lnTo>
                    <a:pt x="610" y="445"/>
                  </a:lnTo>
                  <a:lnTo>
                    <a:pt x="607" y="445"/>
                  </a:lnTo>
                  <a:lnTo>
                    <a:pt x="607" y="445"/>
                  </a:lnTo>
                  <a:lnTo>
                    <a:pt x="607" y="445"/>
                  </a:lnTo>
                  <a:lnTo>
                    <a:pt x="607" y="445"/>
                  </a:lnTo>
                  <a:lnTo>
                    <a:pt x="607" y="445"/>
                  </a:lnTo>
                  <a:lnTo>
                    <a:pt x="607" y="448"/>
                  </a:lnTo>
                  <a:lnTo>
                    <a:pt x="610" y="450"/>
                  </a:lnTo>
                  <a:lnTo>
                    <a:pt x="610" y="452"/>
                  </a:lnTo>
                  <a:lnTo>
                    <a:pt x="612" y="455"/>
                  </a:lnTo>
                  <a:lnTo>
                    <a:pt x="615" y="455"/>
                  </a:lnTo>
                  <a:lnTo>
                    <a:pt x="612" y="452"/>
                  </a:lnTo>
                  <a:lnTo>
                    <a:pt x="615" y="452"/>
                  </a:lnTo>
                  <a:lnTo>
                    <a:pt x="615" y="455"/>
                  </a:lnTo>
                  <a:lnTo>
                    <a:pt x="617" y="455"/>
                  </a:lnTo>
                  <a:lnTo>
                    <a:pt x="617" y="457"/>
                  </a:lnTo>
                  <a:lnTo>
                    <a:pt x="617" y="457"/>
                  </a:lnTo>
                  <a:lnTo>
                    <a:pt x="615" y="457"/>
                  </a:lnTo>
                  <a:lnTo>
                    <a:pt x="615" y="455"/>
                  </a:lnTo>
                  <a:lnTo>
                    <a:pt x="615" y="457"/>
                  </a:lnTo>
                  <a:lnTo>
                    <a:pt x="619" y="462"/>
                  </a:lnTo>
                  <a:lnTo>
                    <a:pt x="622" y="467"/>
                  </a:lnTo>
                  <a:lnTo>
                    <a:pt x="633" y="485"/>
                  </a:lnTo>
                  <a:lnTo>
                    <a:pt x="636" y="488"/>
                  </a:lnTo>
                  <a:lnTo>
                    <a:pt x="636" y="488"/>
                  </a:lnTo>
                  <a:lnTo>
                    <a:pt x="636" y="488"/>
                  </a:lnTo>
                  <a:lnTo>
                    <a:pt x="638" y="488"/>
                  </a:lnTo>
                  <a:lnTo>
                    <a:pt x="636" y="488"/>
                  </a:lnTo>
                  <a:lnTo>
                    <a:pt x="636" y="483"/>
                  </a:lnTo>
                  <a:lnTo>
                    <a:pt x="633" y="483"/>
                  </a:lnTo>
                  <a:lnTo>
                    <a:pt x="638" y="485"/>
                  </a:lnTo>
                  <a:lnTo>
                    <a:pt x="643" y="495"/>
                  </a:lnTo>
                  <a:lnTo>
                    <a:pt x="645" y="497"/>
                  </a:lnTo>
                  <a:lnTo>
                    <a:pt x="648" y="497"/>
                  </a:lnTo>
                  <a:lnTo>
                    <a:pt x="648" y="497"/>
                  </a:lnTo>
                  <a:lnTo>
                    <a:pt x="650" y="497"/>
                  </a:lnTo>
                  <a:lnTo>
                    <a:pt x="650" y="497"/>
                  </a:lnTo>
                  <a:lnTo>
                    <a:pt x="652" y="497"/>
                  </a:lnTo>
                  <a:lnTo>
                    <a:pt x="652" y="497"/>
                  </a:lnTo>
                  <a:lnTo>
                    <a:pt x="652" y="497"/>
                  </a:lnTo>
                  <a:lnTo>
                    <a:pt x="655" y="497"/>
                  </a:lnTo>
                  <a:lnTo>
                    <a:pt x="655" y="497"/>
                  </a:lnTo>
                  <a:lnTo>
                    <a:pt x="655" y="497"/>
                  </a:lnTo>
                  <a:lnTo>
                    <a:pt x="655" y="497"/>
                  </a:lnTo>
                  <a:lnTo>
                    <a:pt x="657" y="497"/>
                  </a:lnTo>
                  <a:lnTo>
                    <a:pt x="657" y="500"/>
                  </a:lnTo>
                  <a:lnTo>
                    <a:pt x="657" y="497"/>
                  </a:lnTo>
                  <a:lnTo>
                    <a:pt x="657" y="497"/>
                  </a:lnTo>
                  <a:lnTo>
                    <a:pt x="657" y="495"/>
                  </a:lnTo>
                  <a:lnTo>
                    <a:pt x="657" y="495"/>
                  </a:lnTo>
                  <a:lnTo>
                    <a:pt x="659" y="497"/>
                  </a:lnTo>
                  <a:lnTo>
                    <a:pt x="659" y="500"/>
                  </a:lnTo>
                  <a:lnTo>
                    <a:pt x="662" y="500"/>
                  </a:lnTo>
                  <a:lnTo>
                    <a:pt x="662" y="497"/>
                  </a:lnTo>
                  <a:lnTo>
                    <a:pt x="662" y="495"/>
                  </a:lnTo>
                  <a:lnTo>
                    <a:pt x="659" y="490"/>
                  </a:lnTo>
                  <a:lnTo>
                    <a:pt x="657" y="485"/>
                  </a:lnTo>
                  <a:lnTo>
                    <a:pt x="657" y="485"/>
                  </a:lnTo>
                  <a:lnTo>
                    <a:pt x="655" y="485"/>
                  </a:lnTo>
                  <a:lnTo>
                    <a:pt x="652" y="481"/>
                  </a:lnTo>
                  <a:lnTo>
                    <a:pt x="652" y="481"/>
                  </a:lnTo>
                  <a:lnTo>
                    <a:pt x="650" y="481"/>
                  </a:lnTo>
                  <a:lnTo>
                    <a:pt x="650" y="481"/>
                  </a:lnTo>
                  <a:lnTo>
                    <a:pt x="645" y="476"/>
                  </a:lnTo>
                  <a:lnTo>
                    <a:pt x="645" y="476"/>
                  </a:lnTo>
                  <a:lnTo>
                    <a:pt x="643" y="474"/>
                  </a:lnTo>
                  <a:lnTo>
                    <a:pt x="645" y="474"/>
                  </a:lnTo>
                  <a:lnTo>
                    <a:pt x="648" y="476"/>
                  </a:lnTo>
                  <a:lnTo>
                    <a:pt x="650" y="478"/>
                  </a:lnTo>
                  <a:lnTo>
                    <a:pt x="652" y="478"/>
                  </a:lnTo>
                  <a:lnTo>
                    <a:pt x="655" y="478"/>
                  </a:lnTo>
                  <a:lnTo>
                    <a:pt x="655" y="478"/>
                  </a:lnTo>
                  <a:lnTo>
                    <a:pt x="655" y="481"/>
                  </a:lnTo>
                  <a:lnTo>
                    <a:pt x="657" y="481"/>
                  </a:lnTo>
                  <a:lnTo>
                    <a:pt x="659" y="483"/>
                  </a:lnTo>
                  <a:lnTo>
                    <a:pt x="659" y="483"/>
                  </a:lnTo>
                  <a:lnTo>
                    <a:pt x="659" y="481"/>
                  </a:lnTo>
                  <a:lnTo>
                    <a:pt x="662" y="481"/>
                  </a:lnTo>
                  <a:lnTo>
                    <a:pt x="662" y="481"/>
                  </a:lnTo>
                  <a:lnTo>
                    <a:pt x="662" y="478"/>
                  </a:lnTo>
                  <a:lnTo>
                    <a:pt x="664" y="478"/>
                  </a:lnTo>
                  <a:lnTo>
                    <a:pt x="667" y="478"/>
                  </a:lnTo>
                  <a:lnTo>
                    <a:pt x="669" y="476"/>
                  </a:lnTo>
                  <a:lnTo>
                    <a:pt x="674" y="474"/>
                  </a:lnTo>
                  <a:lnTo>
                    <a:pt x="676" y="471"/>
                  </a:lnTo>
                  <a:lnTo>
                    <a:pt x="676" y="471"/>
                  </a:lnTo>
                  <a:lnTo>
                    <a:pt x="676" y="476"/>
                  </a:lnTo>
                  <a:lnTo>
                    <a:pt x="676" y="476"/>
                  </a:lnTo>
                  <a:lnTo>
                    <a:pt x="674" y="476"/>
                  </a:lnTo>
                  <a:lnTo>
                    <a:pt x="671" y="478"/>
                  </a:lnTo>
                  <a:lnTo>
                    <a:pt x="667" y="481"/>
                  </a:lnTo>
                  <a:lnTo>
                    <a:pt x="664" y="483"/>
                  </a:lnTo>
                  <a:lnTo>
                    <a:pt x="667" y="485"/>
                  </a:lnTo>
                  <a:lnTo>
                    <a:pt x="669" y="488"/>
                  </a:lnTo>
                  <a:lnTo>
                    <a:pt x="669" y="488"/>
                  </a:lnTo>
                  <a:lnTo>
                    <a:pt x="671" y="488"/>
                  </a:lnTo>
                  <a:lnTo>
                    <a:pt x="671" y="493"/>
                  </a:lnTo>
                  <a:lnTo>
                    <a:pt x="671" y="495"/>
                  </a:lnTo>
                  <a:lnTo>
                    <a:pt x="671" y="509"/>
                  </a:lnTo>
                  <a:lnTo>
                    <a:pt x="671" y="512"/>
                  </a:lnTo>
                  <a:lnTo>
                    <a:pt x="671" y="514"/>
                  </a:lnTo>
                  <a:lnTo>
                    <a:pt x="676" y="519"/>
                  </a:lnTo>
                  <a:lnTo>
                    <a:pt x="676" y="519"/>
                  </a:lnTo>
                  <a:lnTo>
                    <a:pt x="676" y="523"/>
                  </a:lnTo>
                  <a:lnTo>
                    <a:pt x="676" y="523"/>
                  </a:lnTo>
                  <a:lnTo>
                    <a:pt x="676" y="526"/>
                  </a:lnTo>
                  <a:lnTo>
                    <a:pt x="678" y="528"/>
                  </a:lnTo>
                  <a:lnTo>
                    <a:pt x="678" y="530"/>
                  </a:lnTo>
                  <a:lnTo>
                    <a:pt x="681" y="530"/>
                  </a:lnTo>
                  <a:lnTo>
                    <a:pt x="683" y="528"/>
                  </a:lnTo>
                  <a:lnTo>
                    <a:pt x="683" y="526"/>
                  </a:lnTo>
                  <a:lnTo>
                    <a:pt x="685" y="528"/>
                  </a:lnTo>
                  <a:lnTo>
                    <a:pt x="685" y="528"/>
                  </a:lnTo>
                  <a:lnTo>
                    <a:pt x="688" y="526"/>
                  </a:lnTo>
                  <a:lnTo>
                    <a:pt x="688" y="526"/>
                  </a:lnTo>
                  <a:lnTo>
                    <a:pt x="688" y="526"/>
                  </a:lnTo>
                  <a:lnTo>
                    <a:pt x="690" y="516"/>
                  </a:lnTo>
                  <a:lnTo>
                    <a:pt x="693" y="514"/>
                  </a:lnTo>
                  <a:lnTo>
                    <a:pt x="695" y="509"/>
                  </a:lnTo>
                  <a:lnTo>
                    <a:pt x="697" y="507"/>
                  </a:lnTo>
                  <a:lnTo>
                    <a:pt x="697" y="504"/>
                  </a:lnTo>
                  <a:lnTo>
                    <a:pt x="700" y="504"/>
                  </a:lnTo>
                  <a:lnTo>
                    <a:pt x="702" y="502"/>
                  </a:lnTo>
                  <a:lnTo>
                    <a:pt x="704" y="502"/>
                  </a:lnTo>
                  <a:lnTo>
                    <a:pt x="704" y="504"/>
                  </a:lnTo>
                  <a:lnTo>
                    <a:pt x="704" y="504"/>
                  </a:lnTo>
                  <a:lnTo>
                    <a:pt x="702" y="507"/>
                  </a:lnTo>
                  <a:lnTo>
                    <a:pt x="702" y="507"/>
                  </a:lnTo>
                  <a:lnTo>
                    <a:pt x="700" y="507"/>
                  </a:lnTo>
                  <a:lnTo>
                    <a:pt x="700" y="507"/>
                  </a:lnTo>
                  <a:lnTo>
                    <a:pt x="700" y="509"/>
                  </a:lnTo>
                  <a:lnTo>
                    <a:pt x="697" y="509"/>
                  </a:lnTo>
                  <a:lnTo>
                    <a:pt x="695" y="514"/>
                  </a:lnTo>
                  <a:lnTo>
                    <a:pt x="693" y="516"/>
                  </a:lnTo>
                  <a:lnTo>
                    <a:pt x="695" y="519"/>
                  </a:lnTo>
                  <a:lnTo>
                    <a:pt x="693" y="523"/>
                  </a:lnTo>
                  <a:lnTo>
                    <a:pt x="690" y="526"/>
                  </a:lnTo>
                  <a:lnTo>
                    <a:pt x="688" y="530"/>
                  </a:lnTo>
                  <a:lnTo>
                    <a:pt x="688" y="530"/>
                  </a:lnTo>
                  <a:lnTo>
                    <a:pt x="688" y="530"/>
                  </a:lnTo>
                  <a:lnTo>
                    <a:pt x="685" y="530"/>
                  </a:lnTo>
                  <a:lnTo>
                    <a:pt x="685" y="530"/>
                  </a:lnTo>
                  <a:lnTo>
                    <a:pt x="683" y="530"/>
                  </a:lnTo>
                  <a:lnTo>
                    <a:pt x="683" y="530"/>
                  </a:lnTo>
                  <a:lnTo>
                    <a:pt x="683" y="530"/>
                  </a:lnTo>
                  <a:lnTo>
                    <a:pt x="683" y="533"/>
                  </a:lnTo>
                  <a:lnTo>
                    <a:pt x="683" y="535"/>
                  </a:lnTo>
                  <a:lnTo>
                    <a:pt x="683" y="535"/>
                  </a:lnTo>
                  <a:lnTo>
                    <a:pt x="685" y="535"/>
                  </a:lnTo>
                  <a:lnTo>
                    <a:pt x="685" y="535"/>
                  </a:lnTo>
                  <a:lnTo>
                    <a:pt x="685" y="535"/>
                  </a:lnTo>
                  <a:lnTo>
                    <a:pt x="688" y="535"/>
                  </a:lnTo>
                  <a:lnTo>
                    <a:pt x="693" y="538"/>
                  </a:lnTo>
                  <a:lnTo>
                    <a:pt x="695" y="535"/>
                  </a:lnTo>
                  <a:lnTo>
                    <a:pt x="697" y="535"/>
                  </a:lnTo>
                  <a:lnTo>
                    <a:pt x="697" y="538"/>
                  </a:lnTo>
                  <a:lnTo>
                    <a:pt x="697" y="538"/>
                  </a:lnTo>
                  <a:lnTo>
                    <a:pt x="697" y="538"/>
                  </a:lnTo>
                  <a:lnTo>
                    <a:pt x="700" y="535"/>
                  </a:lnTo>
                  <a:lnTo>
                    <a:pt x="697" y="533"/>
                  </a:lnTo>
                  <a:lnTo>
                    <a:pt x="697" y="530"/>
                  </a:lnTo>
                  <a:lnTo>
                    <a:pt x="697" y="533"/>
                  </a:lnTo>
                  <a:lnTo>
                    <a:pt x="702" y="535"/>
                  </a:lnTo>
                  <a:lnTo>
                    <a:pt x="702" y="538"/>
                  </a:lnTo>
                  <a:lnTo>
                    <a:pt x="704" y="540"/>
                  </a:lnTo>
                  <a:lnTo>
                    <a:pt x="704" y="547"/>
                  </a:lnTo>
                  <a:lnTo>
                    <a:pt x="704" y="547"/>
                  </a:lnTo>
                  <a:lnTo>
                    <a:pt x="704" y="547"/>
                  </a:lnTo>
                  <a:lnTo>
                    <a:pt x="702" y="547"/>
                  </a:lnTo>
                  <a:lnTo>
                    <a:pt x="704" y="549"/>
                  </a:lnTo>
                  <a:lnTo>
                    <a:pt x="709" y="554"/>
                  </a:lnTo>
                  <a:lnTo>
                    <a:pt x="709" y="554"/>
                  </a:lnTo>
                  <a:lnTo>
                    <a:pt x="709" y="556"/>
                  </a:lnTo>
                  <a:lnTo>
                    <a:pt x="709" y="559"/>
                  </a:lnTo>
                  <a:lnTo>
                    <a:pt x="712" y="568"/>
                  </a:lnTo>
                  <a:lnTo>
                    <a:pt x="714" y="578"/>
                  </a:lnTo>
                  <a:lnTo>
                    <a:pt x="716" y="578"/>
                  </a:lnTo>
                  <a:lnTo>
                    <a:pt x="714" y="575"/>
                  </a:lnTo>
                  <a:lnTo>
                    <a:pt x="714" y="575"/>
                  </a:lnTo>
                  <a:lnTo>
                    <a:pt x="714" y="573"/>
                  </a:lnTo>
                  <a:lnTo>
                    <a:pt x="716" y="573"/>
                  </a:lnTo>
                  <a:lnTo>
                    <a:pt x="719" y="580"/>
                  </a:lnTo>
                  <a:lnTo>
                    <a:pt x="721" y="585"/>
                  </a:lnTo>
                  <a:lnTo>
                    <a:pt x="723" y="585"/>
                  </a:lnTo>
                  <a:lnTo>
                    <a:pt x="723" y="587"/>
                  </a:lnTo>
                  <a:lnTo>
                    <a:pt x="723" y="590"/>
                  </a:lnTo>
                  <a:lnTo>
                    <a:pt x="726" y="590"/>
                  </a:lnTo>
                  <a:lnTo>
                    <a:pt x="726" y="590"/>
                  </a:lnTo>
                  <a:lnTo>
                    <a:pt x="728" y="590"/>
                  </a:lnTo>
                  <a:lnTo>
                    <a:pt x="730" y="590"/>
                  </a:lnTo>
                  <a:lnTo>
                    <a:pt x="733" y="590"/>
                  </a:lnTo>
                  <a:lnTo>
                    <a:pt x="733" y="592"/>
                  </a:lnTo>
                  <a:lnTo>
                    <a:pt x="730" y="592"/>
                  </a:lnTo>
                  <a:lnTo>
                    <a:pt x="730" y="594"/>
                  </a:lnTo>
                  <a:lnTo>
                    <a:pt x="730" y="594"/>
                  </a:lnTo>
                  <a:lnTo>
                    <a:pt x="728" y="594"/>
                  </a:lnTo>
                  <a:lnTo>
                    <a:pt x="726" y="594"/>
                  </a:lnTo>
                  <a:lnTo>
                    <a:pt x="726" y="592"/>
                  </a:lnTo>
                  <a:lnTo>
                    <a:pt x="723" y="594"/>
                  </a:lnTo>
                  <a:lnTo>
                    <a:pt x="726" y="597"/>
                  </a:lnTo>
                  <a:lnTo>
                    <a:pt x="726" y="599"/>
                  </a:lnTo>
                  <a:lnTo>
                    <a:pt x="728" y="599"/>
                  </a:lnTo>
                  <a:lnTo>
                    <a:pt x="728" y="599"/>
                  </a:lnTo>
                  <a:lnTo>
                    <a:pt x="728" y="599"/>
                  </a:lnTo>
                  <a:lnTo>
                    <a:pt x="728" y="599"/>
                  </a:lnTo>
                  <a:lnTo>
                    <a:pt x="728" y="599"/>
                  </a:lnTo>
                  <a:lnTo>
                    <a:pt x="728" y="599"/>
                  </a:lnTo>
                  <a:lnTo>
                    <a:pt x="730" y="597"/>
                  </a:lnTo>
                  <a:lnTo>
                    <a:pt x="730" y="597"/>
                  </a:lnTo>
                  <a:lnTo>
                    <a:pt x="730" y="597"/>
                  </a:lnTo>
                  <a:lnTo>
                    <a:pt x="730" y="597"/>
                  </a:lnTo>
                  <a:lnTo>
                    <a:pt x="733" y="597"/>
                  </a:lnTo>
                  <a:lnTo>
                    <a:pt x="733" y="597"/>
                  </a:lnTo>
                  <a:lnTo>
                    <a:pt x="735" y="597"/>
                  </a:lnTo>
                  <a:lnTo>
                    <a:pt x="735" y="597"/>
                  </a:lnTo>
                  <a:lnTo>
                    <a:pt x="735" y="594"/>
                  </a:lnTo>
                  <a:lnTo>
                    <a:pt x="738" y="592"/>
                  </a:lnTo>
                  <a:lnTo>
                    <a:pt x="738" y="594"/>
                  </a:lnTo>
                  <a:lnTo>
                    <a:pt x="740" y="594"/>
                  </a:lnTo>
                  <a:lnTo>
                    <a:pt x="740" y="594"/>
                  </a:lnTo>
                  <a:lnTo>
                    <a:pt x="742" y="594"/>
                  </a:lnTo>
                  <a:lnTo>
                    <a:pt x="742" y="597"/>
                  </a:lnTo>
                  <a:lnTo>
                    <a:pt x="742" y="597"/>
                  </a:lnTo>
                  <a:lnTo>
                    <a:pt x="742" y="597"/>
                  </a:lnTo>
                  <a:lnTo>
                    <a:pt x="742" y="597"/>
                  </a:lnTo>
                  <a:lnTo>
                    <a:pt x="742" y="597"/>
                  </a:lnTo>
                  <a:lnTo>
                    <a:pt x="745" y="597"/>
                  </a:lnTo>
                  <a:lnTo>
                    <a:pt x="745" y="594"/>
                  </a:lnTo>
                  <a:lnTo>
                    <a:pt x="745" y="594"/>
                  </a:lnTo>
                  <a:lnTo>
                    <a:pt x="747" y="597"/>
                  </a:lnTo>
                  <a:lnTo>
                    <a:pt x="749" y="597"/>
                  </a:lnTo>
                  <a:lnTo>
                    <a:pt x="752" y="597"/>
                  </a:lnTo>
                  <a:lnTo>
                    <a:pt x="752" y="599"/>
                  </a:lnTo>
                  <a:lnTo>
                    <a:pt x="754" y="597"/>
                  </a:lnTo>
                  <a:lnTo>
                    <a:pt x="754" y="597"/>
                  </a:lnTo>
                  <a:lnTo>
                    <a:pt x="756" y="599"/>
                  </a:lnTo>
                  <a:lnTo>
                    <a:pt x="759" y="599"/>
                  </a:lnTo>
                  <a:lnTo>
                    <a:pt x="759" y="599"/>
                  </a:lnTo>
                  <a:lnTo>
                    <a:pt x="764" y="599"/>
                  </a:lnTo>
                  <a:lnTo>
                    <a:pt x="764" y="601"/>
                  </a:lnTo>
                  <a:lnTo>
                    <a:pt x="768" y="601"/>
                  </a:lnTo>
                  <a:lnTo>
                    <a:pt x="771" y="604"/>
                  </a:lnTo>
                  <a:lnTo>
                    <a:pt x="773" y="606"/>
                  </a:lnTo>
                  <a:lnTo>
                    <a:pt x="773" y="609"/>
                  </a:lnTo>
                  <a:lnTo>
                    <a:pt x="771" y="611"/>
                  </a:lnTo>
                  <a:lnTo>
                    <a:pt x="771" y="611"/>
                  </a:lnTo>
                  <a:lnTo>
                    <a:pt x="773" y="613"/>
                  </a:lnTo>
                  <a:lnTo>
                    <a:pt x="773" y="613"/>
                  </a:lnTo>
                  <a:lnTo>
                    <a:pt x="775" y="616"/>
                  </a:lnTo>
                  <a:lnTo>
                    <a:pt x="775" y="616"/>
                  </a:lnTo>
                  <a:lnTo>
                    <a:pt x="778" y="616"/>
                  </a:lnTo>
                  <a:lnTo>
                    <a:pt x="780" y="616"/>
                  </a:lnTo>
                  <a:lnTo>
                    <a:pt x="780" y="618"/>
                  </a:lnTo>
                  <a:lnTo>
                    <a:pt x="782" y="620"/>
                  </a:lnTo>
                  <a:lnTo>
                    <a:pt x="782" y="620"/>
                  </a:lnTo>
                  <a:lnTo>
                    <a:pt x="782" y="623"/>
                  </a:lnTo>
                  <a:lnTo>
                    <a:pt x="785" y="625"/>
                  </a:lnTo>
                  <a:lnTo>
                    <a:pt x="787" y="632"/>
                  </a:lnTo>
                  <a:lnTo>
                    <a:pt x="790" y="632"/>
                  </a:lnTo>
                  <a:lnTo>
                    <a:pt x="790" y="632"/>
                  </a:lnTo>
                  <a:lnTo>
                    <a:pt x="792" y="632"/>
                  </a:lnTo>
                  <a:lnTo>
                    <a:pt x="794" y="632"/>
                  </a:lnTo>
                  <a:lnTo>
                    <a:pt x="794" y="632"/>
                  </a:lnTo>
                  <a:lnTo>
                    <a:pt x="794" y="635"/>
                  </a:lnTo>
                  <a:lnTo>
                    <a:pt x="794" y="635"/>
                  </a:lnTo>
                  <a:lnTo>
                    <a:pt x="792" y="637"/>
                  </a:lnTo>
                  <a:lnTo>
                    <a:pt x="792" y="639"/>
                  </a:lnTo>
                  <a:lnTo>
                    <a:pt x="797" y="642"/>
                  </a:lnTo>
                  <a:lnTo>
                    <a:pt x="799" y="646"/>
                  </a:lnTo>
                  <a:lnTo>
                    <a:pt x="799" y="649"/>
                  </a:lnTo>
                  <a:lnTo>
                    <a:pt x="801" y="651"/>
                  </a:lnTo>
                  <a:lnTo>
                    <a:pt x="801" y="651"/>
                  </a:lnTo>
                  <a:lnTo>
                    <a:pt x="801" y="654"/>
                  </a:lnTo>
                  <a:lnTo>
                    <a:pt x="808" y="656"/>
                  </a:lnTo>
                  <a:lnTo>
                    <a:pt x="813" y="656"/>
                  </a:lnTo>
                  <a:lnTo>
                    <a:pt x="813" y="656"/>
                  </a:lnTo>
                  <a:lnTo>
                    <a:pt x="816" y="656"/>
                  </a:lnTo>
                  <a:lnTo>
                    <a:pt x="820" y="656"/>
                  </a:lnTo>
                  <a:lnTo>
                    <a:pt x="823" y="658"/>
                  </a:lnTo>
                  <a:lnTo>
                    <a:pt x="830" y="663"/>
                  </a:lnTo>
                  <a:lnTo>
                    <a:pt x="830" y="665"/>
                  </a:lnTo>
                  <a:lnTo>
                    <a:pt x="830" y="668"/>
                  </a:lnTo>
                  <a:lnTo>
                    <a:pt x="827" y="670"/>
                  </a:lnTo>
                  <a:lnTo>
                    <a:pt x="825" y="670"/>
                  </a:lnTo>
                  <a:lnTo>
                    <a:pt x="823" y="672"/>
                  </a:lnTo>
                  <a:lnTo>
                    <a:pt x="820" y="670"/>
                  </a:lnTo>
                  <a:lnTo>
                    <a:pt x="820" y="670"/>
                  </a:lnTo>
                  <a:lnTo>
                    <a:pt x="823" y="670"/>
                  </a:lnTo>
                  <a:lnTo>
                    <a:pt x="823" y="670"/>
                  </a:lnTo>
                  <a:lnTo>
                    <a:pt x="823" y="670"/>
                  </a:lnTo>
                  <a:lnTo>
                    <a:pt x="823" y="668"/>
                  </a:lnTo>
                  <a:lnTo>
                    <a:pt x="813" y="665"/>
                  </a:lnTo>
                  <a:lnTo>
                    <a:pt x="813" y="665"/>
                  </a:lnTo>
                  <a:lnTo>
                    <a:pt x="811" y="665"/>
                  </a:lnTo>
                  <a:lnTo>
                    <a:pt x="808" y="661"/>
                  </a:lnTo>
                  <a:lnTo>
                    <a:pt x="808" y="661"/>
                  </a:lnTo>
                  <a:lnTo>
                    <a:pt x="806" y="661"/>
                  </a:lnTo>
                  <a:lnTo>
                    <a:pt x="806" y="658"/>
                  </a:lnTo>
                  <a:lnTo>
                    <a:pt x="804" y="658"/>
                  </a:lnTo>
                  <a:lnTo>
                    <a:pt x="804" y="658"/>
                  </a:lnTo>
                  <a:lnTo>
                    <a:pt x="804" y="658"/>
                  </a:lnTo>
                  <a:lnTo>
                    <a:pt x="801" y="663"/>
                  </a:lnTo>
                  <a:lnTo>
                    <a:pt x="801" y="668"/>
                  </a:lnTo>
                  <a:lnTo>
                    <a:pt x="801" y="672"/>
                  </a:lnTo>
                  <a:lnTo>
                    <a:pt x="804" y="677"/>
                  </a:lnTo>
                  <a:lnTo>
                    <a:pt x="806" y="680"/>
                  </a:lnTo>
                  <a:lnTo>
                    <a:pt x="813" y="684"/>
                  </a:lnTo>
                  <a:lnTo>
                    <a:pt x="813" y="684"/>
                  </a:lnTo>
                  <a:lnTo>
                    <a:pt x="820" y="682"/>
                  </a:lnTo>
                  <a:lnTo>
                    <a:pt x="823" y="680"/>
                  </a:lnTo>
                  <a:lnTo>
                    <a:pt x="827" y="680"/>
                  </a:lnTo>
                  <a:lnTo>
                    <a:pt x="832" y="677"/>
                  </a:lnTo>
                  <a:lnTo>
                    <a:pt x="835" y="677"/>
                  </a:lnTo>
                  <a:lnTo>
                    <a:pt x="835" y="675"/>
                  </a:lnTo>
                  <a:lnTo>
                    <a:pt x="837" y="675"/>
                  </a:lnTo>
                  <a:lnTo>
                    <a:pt x="839" y="672"/>
                  </a:lnTo>
                  <a:lnTo>
                    <a:pt x="842" y="672"/>
                  </a:lnTo>
                  <a:lnTo>
                    <a:pt x="844" y="672"/>
                  </a:lnTo>
                  <a:lnTo>
                    <a:pt x="844" y="675"/>
                  </a:lnTo>
                  <a:lnTo>
                    <a:pt x="844" y="675"/>
                  </a:lnTo>
                  <a:lnTo>
                    <a:pt x="844" y="675"/>
                  </a:lnTo>
                  <a:lnTo>
                    <a:pt x="846" y="675"/>
                  </a:lnTo>
                  <a:lnTo>
                    <a:pt x="846" y="675"/>
                  </a:lnTo>
                  <a:lnTo>
                    <a:pt x="846" y="672"/>
                  </a:lnTo>
                  <a:lnTo>
                    <a:pt x="846" y="675"/>
                  </a:lnTo>
                  <a:lnTo>
                    <a:pt x="846" y="675"/>
                  </a:lnTo>
                  <a:lnTo>
                    <a:pt x="849" y="675"/>
                  </a:lnTo>
                  <a:lnTo>
                    <a:pt x="849" y="675"/>
                  </a:lnTo>
                  <a:lnTo>
                    <a:pt x="849" y="675"/>
                  </a:lnTo>
                  <a:lnTo>
                    <a:pt x="849" y="675"/>
                  </a:lnTo>
                  <a:lnTo>
                    <a:pt x="849" y="672"/>
                  </a:lnTo>
                  <a:lnTo>
                    <a:pt x="849" y="672"/>
                  </a:lnTo>
                  <a:lnTo>
                    <a:pt x="851" y="675"/>
                  </a:lnTo>
                  <a:lnTo>
                    <a:pt x="853" y="675"/>
                  </a:lnTo>
                  <a:lnTo>
                    <a:pt x="853" y="675"/>
                  </a:lnTo>
                  <a:lnTo>
                    <a:pt x="856" y="672"/>
                  </a:lnTo>
                  <a:lnTo>
                    <a:pt x="858" y="670"/>
                  </a:lnTo>
                  <a:lnTo>
                    <a:pt x="858" y="670"/>
                  </a:lnTo>
                  <a:lnTo>
                    <a:pt x="861" y="670"/>
                  </a:lnTo>
                  <a:lnTo>
                    <a:pt x="861" y="670"/>
                  </a:lnTo>
                  <a:lnTo>
                    <a:pt x="863" y="670"/>
                  </a:lnTo>
                  <a:lnTo>
                    <a:pt x="861" y="670"/>
                  </a:lnTo>
                  <a:lnTo>
                    <a:pt x="861" y="668"/>
                  </a:lnTo>
                  <a:lnTo>
                    <a:pt x="861" y="668"/>
                  </a:lnTo>
                  <a:lnTo>
                    <a:pt x="861" y="668"/>
                  </a:lnTo>
                  <a:lnTo>
                    <a:pt x="865" y="665"/>
                  </a:lnTo>
                  <a:lnTo>
                    <a:pt x="865" y="665"/>
                  </a:lnTo>
                  <a:lnTo>
                    <a:pt x="865" y="665"/>
                  </a:lnTo>
                  <a:lnTo>
                    <a:pt x="865" y="665"/>
                  </a:lnTo>
                  <a:lnTo>
                    <a:pt x="865" y="665"/>
                  </a:lnTo>
                  <a:lnTo>
                    <a:pt x="865" y="665"/>
                  </a:lnTo>
                  <a:lnTo>
                    <a:pt x="868" y="665"/>
                  </a:lnTo>
                  <a:lnTo>
                    <a:pt x="868" y="661"/>
                  </a:lnTo>
                  <a:lnTo>
                    <a:pt x="868" y="658"/>
                  </a:lnTo>
                  <a:lnTo>
                    <a:pt x="870" y="658"/>
                  </a:lnTo>
                  <a:lnTo>
                    <a:pt x="875" y="658"/>
                  </a:lnTo>
                  <a:lnTo>
                    <a:pt x="875" y="656"/>
                  </a:lnTo>
                  <a:lnTo>
                    <a:pt x="877" y="658"/>
                  </a:lnTo>
                  <a:lnTo>
                    <a:pt x="877" y="658"/>
                  </a:lnTo>
                  <a:lnTo>
                    <a:pt x="877" y="658"/>
                  </a:lnTo>
                  <a:lnTo>
                    <a:pt x="875" y="658"/>
                  </a:lnTo>
                  <a:lnTo>
                    <a:pt x="875" y="658"/>
                  </a:lnTo>
                  <a:lnTo>
                    <a:pt x="875" y="661"/>
                  </a:lnTo>
                  <a:lnTo>
                    <a:pt x="875" y="661"/>
                  </a:lnTo>
                  <a:lnTo>
                    <a:pt x="875" y="661"/>
                  </a:lnTo>
                  <a:lnTo>
                    <a:pt x="877" y="661"/>
                  </a:lnTo>
                  <a:lnTo>
                    <a:pt x="877" y="663"/>
                  </a:lnTo>
                  <a:lnTo>
                    <a:pt x="877" y="663"/>
                  </a:lnTo>
                  <a:lnTo>
                    <a:pt x="879" y="661"/>
                  </a:lnTo>
                  <a:lnTo>
                    <a:pt x="882" y="661"/>
                  </a:lnTo>
                  <a:lnTo>
                    <a:pt x="884" y="663"/>
                  </a:lnTo>
                  <a:lnTo>
                    <a:pt x="884" y="665"/>
                  </a:lnTo>
                  <a:lnTo>
                    <a:pt x="884" y="665"/>
                  </a:lnTo>
                  <a:lnTo>
                    <a:pt x="884" y="663"/>
                  </a:lnTo>
                  <a:lnTo>
                    <a:pt x="882" y="661"/>
                  </a:lnTo>
                  <a:lnTo>
                    <a:pt x="879" y="661"/>
                  </a:lnTo>
                  <a:lnTo>
                    <a:pt x="877" y="661"/>
                  </a:lnTo>
                  <a:lnTo>
                    <a:pt x="879" y="658"/>
                  </a:lnTo>
                  <a:lnTo>
                    <a:pt x="882" y="656"/>
                  </a:lnTo>
                  <a:lnTo>
                    <a:pt x="882" y="656"/>
                  </a:lnTo>
                  <a:lnTo>
                    <a:pt x="882" y="658"/>
                  </a:lnTo>
                  <a:lnTo>
                    <a:pt x="884" y="658"/>
                  </a:lnTo>
                  <a:lnTo>
                    <a:pt x="887" y="661"/>
                  </a:lnTo>
                  <a:lnTo>
                    <a:pt x="889" y="663"/>
                  </a:lnTo>
                  <a:lnTo>
                    <a:pt x="889" y="661"/>
                  </a:lnTo>
                  <a:lnTo>
                    <a:pt x="887" y="661"/>
                  </a:lnTo>
                  <a:lnTo>
                    <a:pt x="887" y="658"/>
                  </a:lnTo>
                  <a:lnTo>
                    <a:pt x="887" y="656"/>
                  </a:lnTo>
                  <a:lnTo>
                    <a:pt x="887" y="656"/>
                  </a:lnTo>
                  <a:lnTo>
                    <a:pt x="887" y="651"/>
                  </a:lnTo>
                  <a:lnTo>
                    <a:pt x="887" y="651"/>
                  </a:lnTo>
                  <a:lnTo>
                    <a:pt x="887" y="651"/>
                  </a:lnTo>
                  <a:lnTo>
                    <a:pt x="887" y="649"/>
                  </a:lnTo>
                  <a:lnTo>
                    <a:pt x="891" y="642"/>
                  </a:lnTo>
                  <a:lnTo>
                    <a:pt x="896" y="639"/>
                  </a:lnTo>
                  <a:lnTo>
                    <a:pt x="896" y="637"/>
                  </a:lnTo>
                  <a:lnTo>
                    <a:pt x="894" y="637"/>
                  </a:lnTo>
                  <a:lnTo>
                    <a:pt x="891" y="635"/>
                  </a:lnTo>
                  <a:lnTo>
                    <a:pt x="891" y="635"/>
                  </a:lnTo>
                  <a:lnTo>
                    <a:pt x="891" y="632"/>
                  </a:lnTo>
                  <a:lnTo>
                    <a:pt x="891" y="630"/>
                  </a:lnTo>
                  <a:lnTo>
                    <a:pt x="891" y="630"/>
                  </a:lnTo>
                  <a:lnTo>
                    <a:pt x="891" y="630"/>
                  </a:lnTo>
                  <a:lnTo>
                    <a:pt x="891" y="627"/>
                  </a:lnTo>
                  <a:lnTo>
                    <a:pt x="889" y="625"/>
                  </a:lnTo>
                  <a:lnTo>
                    <a:pt x="889" y="623"/>
                  </a:lnTo>
                  <a:lnTo>
                    <a:pt x="889" y="620"/>
                  </a:lnTo>
                  <a:lnTo>
                    <a:pt x="891" y="618"/>
                  </a:lnTo>
                  <a:lnTo>
                    <a:pt x="891" y="616"/>
                  </a:lnTo>
                  <a:lnTo>
                    <a:pt x="891" y="611"/>
                  </a:lnTo>
                  <a:lnTo>
                    <a:pt x="891" y="609"/>
                  </a:lnTo>
                  <a:lnTo>
                    <a:pt x="894" y="604"/>
                  </a:lnTo>
                  <a:lnTo>
                    <a:pt x="894" y="599"/>
                  </a:lnTo>
                  <a:lnTo>
                    <a:pt x="894" y="594"/>
                  </a:lnTo>
                  <a:lnTo>
                    <a:pt x="894" y="594"/>
                  </a:lnTo>
                  <a:lnTo>
                    <a:pt x="896" y="592"/>
                  </a:lnTo>
                  <a:lnTo>
                    <a:pt x="896" y="592"/>
                  </a:lnTo>
                  <a:lnTo>
                    <a:pt x="898" y="592"/>
                  </a:lnTo>
                  <a:lnTo>
                    <a:pt x="898" y="592"/>
                  </a:lnTo>
                  <a:lnTo>
                    <a:pt x="901" y="590"/>
                  </a:lnTo>
                  <a:lnTo>
                    <a:pt x="898" y="585"/>
                  </a:lnTo>
                  <a:lnTo>
                    <a:pt x="901" y="580"/>
                  </a:lnTo>
                  <a:lnTo>
                    <a:pt x="901" y="575"/>
                  </a:lnTo>
                  <a:lnTo>
                    <a:pt x="903" y="571"/>
                  </a:lnTo>
                  <a:lnTo>
                    <a:pt x="903" y="571"/>
                  </a:lnTo>
                  <a:lnTo>
                    <a:pt x="903" y="571"/>
                  </a:lnTo>
                  <a:lnTo>
                    <a:pt x="905" y="575"/>
                  </a:lnTo>
                  <a:lnTo>
                    <a:pt x="905" y="580"/>
                  </a:lnTo>
                  <a:lnTo>
                    <a:pt x="905" y="585"/>
                  </a:lnTo>
                  <a:lnTo>
                    <a:pt x="908" y="585"/>
                  </a:lnTo>
                  <a:lnTo>
                    <a:pt x="903" y="549"/>
                  </a:lnTo>
                  <a:lnTo>
                    <a:pt x="901" y="547"/>
                  </a:lnTo>
                  <a:close/>
                  <a:moveTo>
                    <a:pt x="792" y="256"/>
                  </a:moveTo>
                  <a:lnTo>
                    <a:pt x="792" y="254"/>
                  </a:lnTo>
                  <a:lnTo>
                    <a:pt x="790" y="249"/>
                  </a:lnTo>
                  <a:lnTo>
                    <a:pt x="790" y="249"/>
                  </a:lnTo>
                  <a:lnTo>
                    <a:pt x="787" y="251"/>
                  </a:lnTo>
                  <a:lnTo>
                    <a:pt x="785" y="254"/>
                  </a:lnTo>
                  <a:lnTo>
                    <a:pt x="782" y="254"/>
                  </a:lnTo>
                  <a:lnTo>
                    <a:pt x="782" y="256"/>
                  </a:lnTo>
                  <a:lnTo>
                    <a:pt x="782" y="258"/>
                  </a:lnTo>
                  <a:lnTo>
                    <a:pt x="780" y="258"/>
                  </a:lnTo>
                  <a:lnTo>
                    <a:pt x="780" y="261"/>
                  </a:lnTo>
                  <a:lnTo>
                    <a:pt x="780" y="265"/>
                  </a:lnTo>
                  <a:lnTo>
                    <a:pt x="782" y="268"/>
                  </a:lnTo>
                  <a:lnTo>
                    <a:pt x="785" y="277"/>
                  </a:lnTo>
                  <a:lnTo>
                    <a:pt x="785" y="280"/>
                  </a:lnTo>
                  <a:lnTo>
                    <a:pt x="787" y="282"/>
                  </a:lnTo>
                  <a:lnTo>
                    <a:pt x="794" y="294"/>
                  </a:lnTo>
                  <a:lnTo>
                    <a:pt x="797" y="296"/>
                  </a:lnTo>
                  <a:lnTo>
                    <a:pt x="794" y="294"/>
                  </a:lnTo>
                  <a:lnTo>
                    <a:pt x="794" y="291"/>
                  </a:lnTo>
                  <a:lnTo>
                    <a:pt x="792" y="289"/>
                  </a:lnTo>
                  <a:lnTo>
                    <a:pt x="792" y="289"/>
                  </a:lnTo>
                  <a:lnTo>
                    <a:pt x="792" y="287"/>
                  </a:lnTo>
                  <a:lnTo>
                    <a:pt x="792" y="284"/>
                  </a:lnTo>
                  <a:lnTo>
                    <a:pt x="790" y="270"/>
                  </a:lnTo>
                  <a:lnTo>
                    <a:pt x="790" y="265"/>
                  </a:lnTo>
                  <a:lnTo>
                    <a:pt x="792" y="256"/>
                  </a:lnTo>
                  <a:close/>
                  <a:moveTo>
                    <a:pt x="797" y="298"/>
                  </a:moveTo>
                  <a:lnTo>
                    <a:pt x="799" y="298"/>
                  </a:lnTo>
                  <a:lnTo>
                    <a:pt x="799" y="301"/>
                  </a:lnTo>
                  <a:lnTo>
                    <a:pt x="799" y="301"/>
                  </a:lnTo>
                  <a:lnTo>
                    <a:pt x="799" y="301"/>
                  </a:lnTo>
                  <a:lnTo>
                    <a:pt x="799" y="301"/>
                  </a:lnTo>
                  <a:lnTo>
                    <a:pt x="799" y="298"/>
                  </a:lnTo>
                  <a:lnTo>
                    <a:pt x="797" y="296"/>
                  </a:lnTo>
                  <a:lnTo>
                    <a:pt x="797" y="296"/>
                  </a:lnTo>
                  <a:lnTo>
                    <a:pt x="797" y="296"/>
                  </a:lnTo>
                  <a:lnTo>
                    <a:pt x="797" y="298"/>
                  </a:lnTo>
                  <a:close/>
                  <a:moveTo>
                    <a:pt x="832" y="348"/>
                  </a:moveTo>
                  <a:lnTo>
                    <a:pt x="835" y="351"/>
                  </a:lnTo>
                  <a:lnTo>
                    <a:pt x="835" y="353"/>
                  </a:lnTo>
                  <a:lnTo>
                    <a:pt x="837" y="353"/>
                  </a:lnTo>
                  <a:lnTo>
                    <a:pt x="837" y="355"/>
                  </a:lnTo>
                  <a:lnTo>
                    <a:pt x="839" y="360"/>
                  </a:lnTo>
                  <a:lnTo>
                    <a:pt x="839" y="362"/>
                  </a:lnTo>
                  <a:lnTo>
                    <a:pt x="842" y="362"/>
                  </a:lnTo>
                  <a:lnTo>
                    <a:pt x="842" y="365"/>
                  </a:lnTo>
                  <a:lnTo>
                    <a:pt x="849" y="384"/>
                  </a:lnTo>
                  <a:lnTo>
                    <a:pt x="851" y="386"/>
                  </a:lnTo>
                  <a:lnTo>
                    <a:pt x="853" y="388"/>
                  </a:lnTo>
                  <a:lnTo>
                    <a:pt x="853" y="388"/>
                  </a:lnTo>
                  <a:lnTo>
                    <a:pt x="853" y="388"/>
                  </a:lnTo>
                  <a:lnTo>
                    <a:pt x="856" y="391"/>
                  </a:lnTo>
                  <a:lnTo>
                    <a:pt x="856" y="391"/>
                  </a:lnTo>
                  <a:lnTo>
                    <a:pt x="865" y="405"/>
                  </a:lnTo>
                  <a:lnTo>
                    <a:pt x="868" y="410"/>
                  </a:lnTo>
                  <a:lnTo>
                    <a:pt x="870" y="412"/>
                  </a:lnTo>
                  <a:lnTo>
                    <a:pt x="872" y="414"/>
                  </a:lnTo>
                  <a:lnTo>
                    <a:pt x="872" y="414"/>
                  </a:lnTo>
                  <a:lnTo>
                    <a:pt x="872" y="414"/>
                  </a:lnTo>
                  <a:lnTo>
                    <a:pt x="870" y="412"/>
                  </a:lnTo>
                  <a:lnTo>
                    <a:pt x="844" y="365"/>
                  </a:lnTo>
                  <a:lnTo>
                    <a:pt x="842" y="362"/>
                  </a:lnTo>
                  <a:lnTo>
                    <a:pt x="842" y="360"/>
                  </a:lnTo>
                  <a:lnTo>
                    <a:pt x="842" y="358"/>
                  </a:lnTo>
                  <a:lnTo>
                    <a:pt x="839" y="355"/>
                  </a:lnTo>
                  <a:lnTo>
                    <a:pt x="832" y="348"/>
                  </a:lnTo>
                  <a:lnTo>
                    <a:pt x="830" y="343"/>
                  </a:lnTo>
                  <a:lnTo>
                    <a:pt x="827" y="339"/>
                  </a:lnTo>
                  <a:lnTo>
                    <a:pt x="827" y="336"/>
                  </a:lnTo>
                  <a:lnTo>
                    <a:pt x="827" y="336"/>
                  </a:lnTo>
                  <a:lnTo>
                    <a:pt x="827" y="336"/>
                  </a:lnTo>
                  <a:lnTo>
                    <a:pt x="827" y="336"/>
                  </a:lnTo>
                  <a:lnTo>
                    <a:pt x="827" y="336"/>
                  </a:lnTo>
                  <a:lnTo>
                    <a:pt x="827" y="336"/>
                  </a:lnTo>
                  <a:lnTo>
                    <a:pt x="827" y="336"/>
                  </a:lnTo>
                  <a:lnTo>
                    <a:pt x="825" y="336"/>
                  </a:lnTo>
                  <a:lnTo>
                    <a:pt x="825" y="336"/>
                  </a:lnTo>
                  <a:lnTo>
                    <a:pt x="827" y="341"/>
                  </a:lnTo>
                  <a:lnTo>
                    <a:pt x="832" y="348"/>
                  </a:lnTo>
                  <a:close/>
                  <a:moveTo>
                    <a:pt x="908" y="814"/>
                  </a:moveTo>
                  <a:lnTo>
                    <a:pt x="910" y="814"/>
                  </a:lnTo>
                  <a:lnTo>
                    <a:pt x="910" y="814"/>
                  </a:lnTo>
                  <a:lnTo>
                    <a:pt x="910" y="814"/>
                  </a:lnTo>
                  <a:lnTo>
                    <a:pt x="908" y="814"/>
                  </a:lnTo>
                  <a:close/>
                  <a:moveTo>
                    <a:pt x="920" y="810"/>
                  </a:moveTo>
                  <a:lnTo>
                    <a:pt x="920" y="807"/>
                  </a:lnTo>
                  <a:lnTo>
                    <a:pt x="920" y="807"/>
                  </a:lnTo>
                  <a:lnTo>
                    <a:pt x="920" y="810"/>
                  </a:lnTo>
                  <a:close/>
                  <a:moveTo>
                    <a:pt x="922" y="807"/>
                  </a:moveTo>
                  <a:lnTo>
                    <a:pt x="922" y="807"/>
                  </a:lnTo>
                  <a:lnTo>
                    <a:pt x="922" y="807"/>
                  </a:lnTo>
                  <a:lnTo>
                    <a:pt x="922" y="807"/>
                  </a:lnTo>
                  <a:close/>
                  <a:moveTo>
                    <a:pt x="927" y="803"/>
                  </a:moveTo>
                  <a:lnTo>
                    <a:pt x="929" y="803"/>
                  </a:lnTo>
                  <a:lnTo>
                    <a:pt x="927" y="803"/>
                  </a:lnTo>
                  <a:lnTo>
                    <a:pt x="927" y="803"/>
                  </a:lnTo>
                  <a:close/>
                  <a:moveTo>
                    <a:pt x="931" y="803"/>
                  </a:moveTo>
                  <a:lnTo>
                    <a:pt x="931" y="803"/>
                  </a:lnTo>
                  <a:lnTo>
                    <a:pt x="931" y="803"/>
                  </a:lnTo>
                  <a:lnTo>
                    <a:pt x="931" y="803"/>
                  </a:lnTo>
                  <a:close/>
                  <a:moveTo>
                    <a:pt x="570" y="282"/>
                  </a:moveTo>
                  <a:lnTo>
                    <a:pt x="570" y="282"/>
                  </a:lnTo>
                  <a:lnTo>
                    <a:pt x="570" y="282"/>
                  </a:lnTo>
                  <a:lnTo>
                    <a:pt x="570" y="282"/>
                  </a:lnTo>
                  <a:lnTo>
                    <a:pt x="570" y="282"/>
                  </a:lnTo>
                  <a:lnTo>
                    <a:pt x="570" y="282"/>
                  </a:lnTo>
                  <a:lnTo>
                    <a:pt x="570" y="282"/>
                  </a:lnTo>
                  <a:lnTo>
                    <a:pt x="570" y="282"/>
                  </a:lnTo>
                  <a:lnTo>
                    <a:pt x="570" y="282"/>
                  </a:lnTo>
                  <a:lnTo>
                    <a:pt x="570" y="282"/>
                  </a:lnTo>
                  <a:close/>
                  <a:moveTo>
                    <a:pt x="567" y="254"/>
                  </a:moveTo>
                  <a:lnTo>
                    <a:pt x="567" y="254"/>
                  </a:lnTo>
                  <a:lnTo>
                    <a:pt x="567" y="254"/>
                  </a:lnTo>
                  <a:lnTo>
                    <a:pt x="567" y="254"/>
                  </a:lnTo>
                  <a:lnTo>
                    <a:pt x="567" y="254"/>
                  </a:lnTo>
                  <a:lnTo>
                    <a:pt x="567" y="254"/>
                  </a:lnTo>
                  <a:lnTo>
                    <a:pt x="567" y="254"/>
                  </a:lnTo>
                  <a:lnTo>
                    <a:pt x="567" y="251"/>
                  </a:lnTo>
                  <a:lnTo>
                    <a:pt x="567" y="251"/>
                  </a:lnTo>
                  <a:lnTo>
                    <a:pt x="565" y="251"/>
                  </a:lnTo>
                  <a:lnTo>
                    <a:pt x="565" y="251"/>
                  </a:lnTo>
                  <a:lnTo>
                    <a:pt x="565" y="251"/>
                  </a:lnTo>
                  <a:lnTo>
                    <a:pt x="565" y="254"/>
                  </a:lnTo>
                  <a:lnTo>
                    <a:pt x="567" y="254"/>
                  </a:lnTo>
                  <a:close/>
                  <a:moveTo>
                    <a:pt x="567" y="268"/>
                  </a:moveTo>
                  <a:lnTo>
                    <a:pt x="567" y="268"/>
                  </a:lnTo>
                  <a:lnTo>
                    <a:pt x="567" y="268"/>
                  </a:lnTo>
                  <a:lnTo>
                    <a:pt x="570" y="268"/>
                  </a:lnTo>
                  <a:lnTo>
                    <a:pt x="570" y="268"/>
                  </a:lnTo>
                  <a:lnTo>
                    <a:pt x="567" y="268"/>
                  </a:lnTo>
                  <a:close/>
                  <a:moveTo>
                    <a:pt x="565" y="270"/>
                  </a:moveTo>
                  <a:lnTo>
                    <a:pt x="565" y="270"/>
                  </a:lnTo>
                  <a:lnTo>
                    <a:pt x="565" y="270"/>
                  </a:lnTo>
                  <a:lnTo>
                    <a:pt x="565" y="270"/>
                  </a:lnTo>
                  <a:lnTo>
                    <a:pt x="565" y="270"/>
                  </a:lnTo>
                  <a:lnTo>
                    <a:pt x="565" y="270"/>
                  </a:lnTo>
                  <a:lnTo>
                    <a:pt x="565" y="270"/>
                  </a:lnTo>
                  <a:lnTo>
                    <a:pt x="565" y="270"/>
                  </a:lnTo>
                  <a:lnTo>
                    <a:pt x="565" y="270"/>
                  </a:lnTo>
                  <a:lnTo>
                    <a:pt x="565" y="272"/>
                  </a:lnTo>
                  <a:lnTo>
                    <a:pt x="565" y="272"/>
                  </a:lnTo>
                  <a:lnTo>
                    <a:pt x="567" y="272"/>
                  </a:lnTo>
                  <a:lnTo>
                    <a:pt x="567" y="272"/>
                  </a:lnTo>
                  <a:lnTo>
                    <a:pt x="567" y="272"/>
                  </a:lnTo>
                  <a:lnTo>
                    <a:pt x="567" y="270"/>
                  </a:lnTo>
                  <a:lnTo>
                    <a:pt x="567" y="270"/>
                  </a:lnTo>
                  <a:lnTo>
                    <a:pt x="567" y="270"/>
                  </a:lnTo>
                  <a:lnTo>
                    <a:pt x="565" y="270"/>
                  </a:lnTo>
                  <a:close/>
                  <a:moveTo>
                    <a:pt x="567" y="275"/>
                  </a:moveTo>
                  <a:lnTo>
                    <a:pt x="567" y="272"/>
                  </a:lnTo>
                  <a:lnTo>
                    <a:pt x="567" y="275"/>
                  </a:lnTo>
                  <a:lnTo>
                    <a:pt x="567" y="275"/>
                  </a:lnTo>
                  <a:lnTo>
                    <a:pt x="567" y="275"/>
                  </a:lnTo>
                  <a:close/>
                  <a:moveTo>
                    <a:pt x="565" y="263"/>
                  </a:moveTo>
                  <a:lnTo>
                    <a:pt x="565" y="263"/>
                  </a:lnTo>
                  <a:lnTo>
                    <a:pt x="562" y="263"/>
                  </a:lnTo>
                  <a:lnTo>
                    <a:pt x="562" y="265"/>
                  </a:lnTo>
                  <a:lnTo>
                    <a:pt x="562" y="265"/>
                  </a:lnTo>
                  <a:lnTo>
                    <a:pt x="565" y="265"/>
                  </a:lnTo>
                  <a:lnTo>
                    <a:pt x="565" y="265"/>
                  </a:lnTo>
                  <a:lnTo>
                    <a:pt x="562" y="265"/>
                  </a:lnTo>
                  <a:lnTo>
                    <a:pt x="562" y="268"/>
                  </a:lnTo>
                  <a:lnTo>
                    <a:pt x="565" y="268"/>
                  </a:lnTo>
                  <a:lnTo>
                    <a:pt x="565" y="268"/>
                  </a:lnTo>
                  <a:lnTo>
                    <a:pt x="565" y="265"/>
                  </a:lnTo>
                  <a:lnTo>
                    <a:pt x="565" y="265"/>
                  </a:lnTo>
                  <a:lnTo>
                    <a:pt x="565" y="263"/>
                  </a:lnTo>
                  <a:close/>
                  <a:moveTo>
                    <a:pt x="567" y="280"/>
                  </a:moveTo>
                  <a:lnTo>
                    <a:pt x="567" y="280"/>
                  </a:lnTo>
                  <a:lnTo>
                    <a:pt x="567" y="277"/>
                  </a:lnTo>
                  <a:lnTo>
                    <a:pt x="567" y="280"/>
                  </a:lnTo>
                  <a:close/>
                  <a:moveTo>
                    <a:pt x="560" y="254"/>
                  </a:moveTo>
                  <a:lnTo>
                    <a:pt x="558" y="254"/>
                  </a:lnTo>
                  <a:lnTo>
                    <a:pt x="558" y="254"/>
                  </a:lnTo>
                  <a:lnTo>
                    <a:pt x="560" y="254"/>
                  </a:lnTo>
                  <a:lnTo>
                    <a:pt x="560" y="254"/>
                  </a:lnTo>
                  <a:lnTo>
                    <a:pt x="560" y="254"/>
                  </a:lnTo>
                  <a:lnTo>
                    <a:pt x="560" y="254"/>
                  </a:lnTo>
                  <a:lnTo>
                    <a:pt x="560" y="254"/>
                  </a:lnTo>
                  <a:lnTo>
                    <a:pt x="560" y="254"/>
                  </a:lnTo>
                  <a:lnTo>
                    <a:pt x="560" y="254"/>
                  </a:lnTo>
                  <a:lnTo>
                    <a:pt x="560" y="254"/>
                  </a:lnTo>
                  <a:lnTo>
                    <a:pt x="560" y="254"/>
                  </a:lnTo>
                  <a:close/>
                  <a:moveTo>
                    <a:pt x="560" y="261"/>
                  </a:moveTo>
                  <a:lnTo>
                    <a:pt x="560" y="261"/>
                  </a:lnTo>
                  <a:lnTo>
                    <a:pt x="558" y="261"/>
                  </a:lnTo>
                  <a:lnTo>
                    <a:pt x="560" y="261"/>
                  </a:lnTo>
                  <a:lnTo>
                    <a:pt x="560" y="261"/>
                  </a:lnTo>
                  <a:lnTo>
                    <a:pt x="560" y="261"/>
                  </a:lnTo>
                  <a:lnTo>
                    <a:pt x="560" y="261"/>
                  </a:lnTo>
                  <a:lnTo>
                    <a:pt x="560" y="261"/>
                  </a:lnTo>
                  <a:lnTo>
                    <a:pt x="562" y="261"/>
                  </a:lnTo>
                  <a:lnTo>
                    <a:pt x="560" y="261"/>
                  </a:lnTo>
                  <a:lnTo>
                    <a:pt x="560" y="261"/>
                  </a:lnTo>
                  <a:close/>
                  <a:moveTo>
                    <a:pt x="558" y="256"/>
                  </a:moveTo>
                  <a:lnTo>
                    <a:pt x="558" y="256"/>
                  </a:lnTo>
                  <a:lnTo>
                    <a:pt x="558" y="256"/>
                  </a:lnTo>
                  <a:lnTo>
                    <a:pt x="558" y="256"/>
                  </a:lnTo>
                  <a:lnTo>
                    <a:pt x="558" y="256"/>
                  </a:lnTo>
                  <a:close/>
                  <a:moveTo>
                    <a:pt x="565" y="254"/>
                  </a:moveTo>
                  <a:lnTo>
                    <a:pt x="565" y="254"/>
                  </a:lnTo>
                  <a:lnTo>
                    <a:pt x="565" y="254"/>
                  </a:lnTo>
                  <a:lnTo>
                    <a:pt x="565" y="254"/>
                  </a:lnTo>
                  <a:lnTo>
                    <a:pt x="562" y="254"/>
                  </a:lnTo>
                  <a:lnTo>
                    <a:pt x="562" y="254"/>
                  </a:lnTo>
                  <a:lnTo>
                    <a:pt x="562" y="254"/>
                  </a:lnTo>
                  <a:lnTo>
                    <a:pt x="562" y="254"/>
                  </a:lnTo>
                  <a:lnTo>
                    <a:pt x="562" y="254"/>
                  </a:lnTo>
                  <a:lnTo>
                    <a:pt x="562" y="254"/>
                  </a:lnTo>
                  <a:lnTo>
                    <a:pt x="565" y="254"/>
                  </a:lnTo>
                  <a:close/>
                  <a:moveTo>
                    <a:pt x="558" y="265"/>
                  </a:moveTo>
                  <a:lnTo>
                    <a:pt x="558" y="265"/>
                  </a:lnTo>
                  <a:lnTo>
                    <a:pt x="558" y="263"/>
                  </a:lnTo>
                  <a:lnTo>
                    <a:pt x="558" y="263"/>
                  </a:lnTo>
                  <a:lnTo>
                    <a:pt x="558" y="265"/>
                  </a:lnTo>
                  <a:close/>
                  <a:moveTo>
                    <a:pt x="546" y="225"/>
                  </a:moveTo>
                  <a:lnTo>
                    <a:pt x="544" y="227"/>
                  </a:lnTo>
                  <a:lnTo>
                    <a:pt x="544" y="227"/>
                  </a:lnTo>
                  <a:lnTo>
                    <a:pt x="544" y="227"/>
                  </a:lnTo>
                  <a:lnTo>
                    <a:pt x="544" y="227"/>
                  </a:lnTo>
                  <a:lnTo>
                    <a:pt x="546" y="227"/>
                  </a:lnTo>
                  <a:lnTo>
                    <a:pt x="546" y="227"/>
                  </a:lnTo>
                  <a:lnTo>
                    <a:pt x="546" y="227"/>
                  </a:lnTo>
                  <a:lnTo>
                    <a:pt x="546" y="225"/>
                  </a:lnTo>
                  <a:close/>
                  <a:moveTo>
                    <a:pt x="520" y="225"/>
                  </a:moveTo>
                  <a:lnTo>
                    <a:pt x="518" y="225"/>
                  </a:lnTo>
                  <a:lnTo>
                    <a:pt x="518" y="225"/>
                  </a:lnTo>
                  <a:lnTo>
                    <a:pt x="518" y="225"/>
                  </a:lnTo>
                  <a:lnTo>
                    <a:pt x="518" y="227"/>
                  </a:lnTo>
                  <a:lnTo>
                    <a:pt x="518" y="227"/>
                  </a:lnTo>
                  <a:lnTo>
                    <a:pt x="520" y="225"/>
                  </a:lnTo>
                  <a:lnTo>
                    <a:pt x="520" y="225"/>
                  </a:lnTo>
                  <a:lnTo>
                    <a:pt x="520" y="225"/>
                  </a:lnTo>
                  <a:lnTo>
                    <a:pt x="520" y="225"/>
                  </a:lnTo>
                  <a:close/>
                  <a:moveTo>
                    <a:pt x="562" y="251"/>
                  </a:moveTo>
                  <a:lnTo>
                    <a:pt x="562" y="251"/>
                  </a:lnTo>
                  <a:lnTo>
                    <a:pt x="565" y="251"/>
                  </a:lnTo>
                  <a:lnTo>
                    <a:pt x="565" y="251"/>
                  </a:lnTo>
                  <a:lnTo>
                    <a:pt x="565" y="251"/>
                  </a:lnTo>
                  <a:lnTo>
                    <a:pt x="562" y="251"/>
                  </a:lnTo>
                  <a:lnTo>
                    <a:pt x="562" y="249"/>
                  </a:lnTo>
                  <a:lnTo>
                    <a:pt x="562" y="249"/>
                  </a:lnTo>
                  <a:lnTo>
                    <a:pt x="562" y="249"/>
                  </a:lnTo>
                  <a:lnTo>
                    <a:pt x="562" y="251"/>
                  </a:lnTo>
                  <a:lnTo>
                    <a:pt x="562" y="251"/>
                  </a:lnTo>
                  <a:lnTo>
                    <a:pt x="562" y="251"/>
                  </a:lnTo>
                  <a:close/>
                  <a:moveTo>
                    <a:pt x="562" y="272"/>
                  </a:moveTo>
                  <a:lnTo>
                    <a:pt x="562" y="272"/>
                  </a:lnTo>
                  <a:lnTo>
                    <a:pt x="562" y="272"/>
                  </a:lnTo>
                  <a:lnTo>
                    <a:pt x="562" y="272"/>
                  </a:lnTo>
                  <a:lnTo>
                    <a:pt x="562" y="272"/>
                  </a:lnTo>
                  <a:lnTo>
                    <a:pt x="562" y="272"/>
                  </a:lnTo>
                  <a:lnTo>
                    <a:pt x="562" y="272"/>
                  </a:lnTo>
                  <a:close/>
                  <a:moveTo>
                    <a:pt x="752" y="765"/>
                  </a:moveTo>
                  <a:lnTo>
                    <a:pt x="752" y="762"/>
                  </a:lnTo>
                  <a:lnTo>
                    <a:pt x="752" y="762"/>
                  </a:lnTo>
                  <a:lnTo>
                    <a:pt x="752" y="762"/>
                  </a:lnTo>
                  <a:lnTo>
                    <a:pt x="752" y="762"/>
                  </a:lnTo>
                  <a:lnTo>
                    <a:pt x="752" y="762"/>
                  </a:lnTo>
                  <a:lnTo>
                    <a:pt x="749" y="765"/>
                  </a:lnTo>
                  <a:lnTo>
                    <a:pt x="747" y="767"/>
                  </a:lnTo>
                  <a:lnTo>
                    <a:pt x="747" y="767"/>
                  </a:lnTo>
                  <a:lnTo>
                    <a:pt x="745" y="767"/>
                  </a:lnTo>
                  <a:lnTo>
                    <a:pt x="745" y="767"/>
                  </a:lnTo>
                  <a:lnTo>
                    <a:pt x="745" y="769"/>
                  </a:lnTo>
                  <a:lnTo>
                    <a:pt x="745" y="767"/>
                  </a:lnTo>
                  <a:lnTo>
                    <a:pt x="745" y="769"/>
                  </a:lnTo>
                  <a:lnTo>
                    <a:pt x="747" y="767"/>
                  </a:lnTo>
                  <a:lnTo>
                    <a:pt x="749" y="767"/>
                  </a:lnTo>
                  <a:lnTo>
                    <a:pt x="749"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4" y="765"/>
                  </a:lnTo>
                  <a:lnTo>
                    <a:pt x="754" y="765"/>
                  </a:lnTo>
                  <a:lnTo>
                    <a:pt x="752" y="765"/>
                  </a:lnTo>
                  <a:close/>
                  <a:moveTo>
                    <a:pt x="745" y="599"/>
                  </a:moveTo>
                  <a:lnTo>
                    <a:pt x="745" y="599"/>
                  </a:lnTo>
                  <a:lnTo>
                    <a:pt x="745" y="599"/>
                  </a:lnTo>
                  <a:lnTo>
                    <a:pt x="745" y="599"/>
                  </a:lnTo>
                  <a:lnTo>
                    <a:pt x="745" y="601"/>
                  </a:lnTo>
                  <a:lnTo>
                    <a:pt x="745" y="601"/>
                  </a:lnTo>
                  <a:lnTo>
                    <a:pt x="745" y="601"/>
                  </a:lnTo>
                  <a:lnTo>
                    <a:pt x="745" y="599"/>
                  </a:lnTo>
                  <a:close/>
                  <a:moveTo>
                    <a:pt x="709" y="767"/>
                  </a:moveTo>
                  <a:lnTo>
                    <a:pt x="707" y="767"/>
                  </a:lnTo>
                  <a:lnTo>
                    <a:pt x="707" y="767"/>
                  </a:lnTo>
                  <a:lnTo>
                    <a:pt x="707" y="769"/>
                  </a:lnTo>
                  <a:lnTo>
                    <a:pt x="707" y="767"/>
                  </a:lnTo>
                  <a:lnTo>
                    <a:pt x="707" y="767"/>
                  </a:lnTo>
                  <a:lnTo>
                    <a:pt x="709" y="769"/>
                  </a:lnTo>
                  <a:lnTo>
                    <a:pt x="709" y="769"/>
                  </a:lnTo>
                  <a:lnTo>
                    <a:pt x="712" y="769"/>
                  </a:lnTo>
                  <a:lnTo>
                    <a:pt x="712" y="772"/>
                  </a:lnTo>
                  <a:lnTo>
                    <a:pt x="712" y="769"/>
                  </a:lnTo>
                  <a:lnTo>
                    <a:pt x="709" y="769"/>
                  </a:lnTo>
                  <a:lnTo>
                    <a:pt x="709" y="767"/>
                  </a:lnTo>
                  <a:close/>
                  <a:moveTo>
                    <a:pt x="709" y="772"/>
                  </a:moveTo>
                  <a:lnTo>
                    <a:pt x="709" y="774"/>
                  </a:lnTo>
                  <a:lnTo>
                    <a:pt x="709" y="772"/>
                  </a:lnTo>
                  <a:lnTo>
                    <a:pt x="712" y="772"/>
                  </a:lnTo>
                  <a:lnTo>
                    <a:pt x="709" y="772"/>
                  </a:lnTo>
                  <a:lnTo>
                    <a:pt x="709" y="772"/>
                  </a:lnTo>
                  <a:close/>
                  <a:moveTo>
                    <a:pt x="707" y="774"/>
                  </a:moveTo>
                  <a:lnTo>
                    <a:pt x="707" y="774"/>
                  </a:lnTo>
                  <a:lnTo>
                    <a:pt x="707" y="774"/>
                  </a:lnTo>
                  <a:lnTo>
                    <a:pt x="707" y="774"/>
                  </a:lnTo>
                  <a:lnTo>
                    <a:pt x="707" y="774"/>
                  </a:lnTo>
                  <a:lnTo>
                    <a:pt x="707" y="774"/>
                  </a:lnTo>
                  <a:lnTo>
                    <a:pt x="707" y="774"/>
                  </a:lnTo>
                  <a:lnTo>
                    <a:pt x="707" y="774"/>
                  </a:lnTo>
                  <a:lnTo>
                    <a:pt x="707" y="774"/>
                  </a:lnTo>
                  <a:close/>
                  <a:moveTo>
                    <a:pt x="761" y="758"/>
                  </a:moveTo>
                  <a:lnTo>
                    <a:pt x="761" y="758"/>
                  </a:lnTo>
                  <a:lnTo>
                    <a:pt x="761" y="758"/>
                  </a:lnTo>
                  <a:lnTo>
                    <a:pt x="759" y="760"/>
                  </a:lnTo>
                  <a:lnTo>
                    <a:pt x="756" y="760"/>
                  </a:lnTo>
                  <a:lnTo>
                    <a:pt x="756" y="760"/>
                  </a:lnTo>
                  <a:lnTo>
                    <a:pt x="756" y="760"/>
                  </a:lnTo>
                  <a:lnTo>
                    <a:pt x="756" y="760"/>
                  </a:lnTo>
                  <a:lnTo>
                    <a:pt x="754" y="760"/>
                  </a:lnTo>
                  <a:lnTo>
                    <a:pt x="754" y="760"/>
                  </a:lnTo>
                  <a:lnTo>
                    <a:pt x="754" y="762"/>
                  </a:lnTo>
                  <a:lnTo>
                    <a:pt x="754" y="762"/>
                  </a:lnTo>
                  <a:lnTo>
                    <a:pt x="756" y="762"/>
                  </a:lnTo>
                  <a:lnTo>
                    <a:pt x="756" y="762"/>
                  </a:lnTo>
                  <a:lnTo>
                    <a:pt x="754" y="765"/>
                  </a:lnTo>
                  <a:lnTo>
                    <a:pt x="754" y="765"/>
                  </a:lnTo>
                  <a:lnTo>
                    <a:pt x="754" y="765"/>
                  </a:lnTo>
                  <a:lnTo>
                    <a:pt x="754" y="765"/>
                  </a:lnTo>
                  <a:lnTo>
                    <a:pt x="761" y="760"/>
                  </a:lnTo>
                  <a:lnTo>
                    <a:pt x="761" y="760"/>
                  </a:lnTo>
                  <a:lnTo>
                    <a:pt x="761" y="758"/>
                  </a:lnTo>
                  <a:close/>
                  <a:moveTo>
                    <a:pt x="766" y="609"/>
                  </a:moveTo>
                  <a:lnTo>
                    <a:pt x="766" y="609"/>
                  </a:lnTo>
                  <a:lnTo>
                    <a:pt x="766" y="609"/>
                  </a:lnTo>
                  <a:lnTo>
                    <a:pt x="766" y="606"/>
                  </a:lnTo>
                  <a:lnTo>
                    <a:pt x="766" y="606"/>
                  </a:lnTo>
                  <a:lnTo>
                    <a:pt x="766" y="606"/>
                  </a:lnTo>
                  <a:lnTo>
                    <a:pt x="768" y="606"/>
                  </a:lnTo>
                  <a:lnTo>
                    <a:pt x="768" y="606"/>
                  </a:lnTo>
                  <a:lnTo>
                    <a:pt x="768" y="604"/>
                  </a:lnTo>
                  <a:lnTo>
                    <a:pt x="766" y="604"/>
                  </a:lnTo>
                  <a:lnTo>
                    <a:pt x="766" y="604"/>
                  </a:lnTo>
                  <a:lnTo>
                    <a:pt x="764" y="601"/>
                  </a:lnTo>
                  <a:lnTo>
                    <a:pt x="764" y="601"/>
                  </a:lnTo>
                  <a:lnTo>
                    <a:pt x="761" y="601"/>
                  </a:lnTo>
                  <a:lnTo>
                    <a:pt x="759" y="601"/>
                  </a:lnTo>
                  <a:lnTo>
                    <a:pt x="759" y="604"/>
                  </a:lnTo>
                  <a:lnTo>
                    <a:pt x="761" y="604"/>
                  </a:lnTo>
                  <a:lnTo>
                    <a:pt x="761" y="606"/>
                  </a:lnTo>
                  <a:lnTo>
                    <a:pt x="761" y="606"/>
                  </a:lnTo>
                  <a:lnTo>
                    <a:pt x="761" y="606"/>
                  </a:lnTo>
                  <a:lnTo>
                    <a:pt x="764" y="606"/>
                  </a:lnTo>
                  <a:lnTo>
                    <a:pt x="764" y="609"/>
                  </a:lnTo>
                  <a:lnTo>
                    <a:pt x="766" y="609"/>
                  </a:lnTo>
                  <a:close/>
                  <a:moveTo>
                    <a:pt x="768" y="606"/>
                  </a:moveTo>
                  <a:lnTo>
                    <a:pt x="766" y="606"/>
                  </a:lnTo>
                  <a:lnTo>
                    <a:pt x="766" y="609"/>
                  </a:lnTo>
                  <a:lnTo>
                    <a:pt x="768" y="609"/>
                  </a:lnTo>
                  <a:lnTo>
                    <a:pt x="771" y="609"/>
                  </a:lnTo>
                  <a:lnTo>
                    <a:pt x="771" y="606"/>
                  </a:lnTo>
                  <a:lnTo>
                    <a:pt x="771" y="606"/>
                  </a:lnTo>
                  <a:lnTo>
                    <a:pt x="768" y="606"/>
                  </a:lnTo>
                  <a:lnTo>
                    <a:pt x="768" y="606"/>
                  </a:lnTo>
                  <a:lnTo>
                    <a:pt x="768" y="606"/>
                  </a:lnTo>
                  <a:lnTo>
                    <a:pt x="768" y="606"/>
                  </a:lnTo>
                  <a:lnTo>
                    <a:pt x="768" y="606"/>
                  </a:lnTo>
                  <a:close/>
                  <a:moveTo>
                    <a:pt x="704" y="772"/>
                  </a:moveTo>
                  <a:lnTo>
                    <a:pt x="707" y="772"/>
                  </a:lnTo>
                  <a:lnTo>
                    <a:pt x="704" y="772"/>
                  </a:lnTo>
                  <a:lnTo>
                    <a:pt x="704" y="772"/>
                  </a:lnTo>
                  <a:close/>
                  <a:moveTo>
                    <a:pt x="747" y="597"/>
                  </a:moveTo>
                  <a:lnTo>
                    <a:pt x="747" y="597"/>
                  </a:lnTo>
                  <a:lnTo>
                    <a:pt x="745" y="597"/>
                  </a:lnTo>
                  <a:lnTo>
                    <a:pt x="745" y="599"/>
                  </a:lnTo>
                  <a:lnTo>
                    <a:pt x="745" y="599"/>
                  </a:lnTo>
                  <a:lnTo>
                    <a:pt x="747" y="599"/>
                  </a:lnTo>
                  <a:lnTo>
                    <a:pt x="747" y="599"/>
                  </a:lnTo>
                  <a:lnTo>
                    <a:pt x="747" y="601"/>
                  </a:lnTo>
                  <a:lnTo>
                    <a:pt x="747" y="604"/>
                  </a:lnTo>
                  <a:lnTo>
                    <a:pt x="747" y="604"/>
                  </a:lnTo>
                  <a:lnTo>
                    <a:pt x="749" y="601"/>
                  </a:lnTo>
                  <a:lnTo>
                    <a:pt x="749" y="599"/>
                  </a:lnTo>
                  <a:lnTo>
                    <a:pt x="747" y="599"/>
                  </a:lnTo>
                  <a:lnTo>
                    <a:pt x="747" y="599"/>
                  </a:lnTo>
                  <a:lnTo>
                    <a:pt x="747" y="599"/>
                  </a:lnTo>
                  <a:lnTo>
                    <a:pt x="747" y="599"/>
                  </a:lnTo>
                  <a:lnTo>
                    <a:pt x="747" y="597"/>
                  </a:lnTo>
                  <a:close/>
                  <a:moveTo>
                    <a:pt x="754" y="601"/>
                  </a:moveTo>
                  <a:lnTo>
                    <a:pt x="754" y="604"/>
                  </a:lnTo>
                  <a:lnTo>
                    <a:pt x="754" y="601"/>
                  </a:lnTo>
                  <a:lnTo>
                    <a:pt x="756" y="604"/>
                  </a:lnTo>
                  <a:lnTo>
                    <a:pt x="756" y="604"/>
                  </a:lnTo>
                  <a:lnTo>
                    <a:pt x="756" y="604"/>
                  </a:lnTo>
                  <a:lnTo>
                    <a:pt x="759" y="606"/>
                  </a:lnTo>
                  <a:lnTo>
                    <a:pt x="759" y="604"/>
                  </a:lnTo>
                  <a:lnTo>
                    <a:pt x="759" y="604"/>
                  </a:lnTo>
                  <a:lnTo>
                    <a:pt x="759" y="604"/>
                  </a:lnTo>
                  <a:lnTo>
                    <a:pt x="759" y="604"/>
                  </a:lnTo>
                  <a:lnTo>
                    <a:pt x="756" y="601"/>
                  </a:lnTo>
                  <a:lnTo>
                    <a:pt x="756" y="599"/>
                  </a:lnTo>
                  <a:lnTo>
                    <a:pt x="756" y="599"/>
                  </a:lnTo>
                  <a:lnTo>
                    <a:pt x="754" y="599"/>
                  </a:lnTo>
                  <a:lnTo>
                    <a:pt x="754" y="601"/>
                  </a:lnTo>
                  <a:lnTo>
                    <a:pt x="752" y="601"/>
                  </a:lnTo>
                  <a:lnTo>
                    <a:pt x="752" y="601"/>
                  </a:lnTo>
                  <a:lnTo>
                    <a:pt x="752" y="604"/>
                  </a:lnTo>
                  <a:lnTo>
                    <a:pt x="752" y="604"/>
                  </a:lnTo>
                  <a:lnTo>
                    <a:pt x="752" y="604"/>
                  </a:lnTo>
                  <a:lnTo>
                    <a:pt x="752" y="604"/>
                  </a:lnTo>
                  <a:lnTo>
                    <a:pt x="752" y="604"/>
                  </a:lnTo>
                  <a:lnTo>
                    <a:pt x="752" y="604"/>
                  </a:lnTo>
                  <a:lnTo>
                    <a:pt x="752" y="604"/>
                  </a:lnTo>
                  <a:lnTo>
                    <a:pt x="752" y="601"/>
                  </a:lnTo>
                  <a:lnTo>
                    <a:pt x="752" y="601"/>
                  </a:lnTo>
                  <a:lnTo>
                    <a:pt x="754" y="601"/>
                  </a:lnTo>
                  <a:close/>
                  <a:moveTo>
                    <a:pt x="733" y="599"/>
                  </a:moveTo>
                  <a:lnTo>
                    <a:pt x="730" y="599"/>
                  </a:lnTo>
                  <a:lnTo>
                    <a:pt x="730" y="601"/>
                  </a:lnTo>
                  <a:lnTo>
                    <a:pt x="728" y="601"/>
                  </a:lnTo>
                  <a:lnTo>
                    <a:pt x="728" y="601"/>
                  </a:lnTo>
                  <a:lnTo>
                    <a:pt x="728" y="601"/>
                  </a:lnTo>
                  <a:lnTo>
                    <a:pt x="730" y="604"/>
                  </a:lnTo>
                  <a:lnTo>
                    <a:pt x="730" y="604"/>
                  </a:lnTo>
                  <a:lnTo>
                    <a:pt x="730" y="604"/>
                  </a:lnTo>
                  <a:lnTo>
                    <a:pt x="730" y="604"/>
                  </a:lnTo>
                  <a:lnTo>
                    <a:pt x="730" y="604"/>
                  </a:lnTo>
                  <a:lnTo>
                    <a:pt x="733" y="604"/>
                  </a:lnTo>
                  <a:lnTo>
                    <a:pt x="733" y="604"/>
                  </a:lnTo>
                  <a:lnTo>
                    <a:pt x="735" y="601"/>
                  </a:lnTo>
                  <a:lnTo>
                    <a:pt x="733" y="599"/>
                  </a:lnTo>
                  <a:lnTo>
                    <a:pt x="733" y="599"/>
                  </a:lnTo>
                  <a:close/>
                  <a:moveTo>
                    <a:pt x="624" y="777"/>
                  </a:moveTo>
                  <a:lnTo>
                    <a:pt x="624" y="777"/>
                  </a:lnTo>
                  <a:lnTo>
                    <a:pt x="624" y="777"/>
                  </a:lnTo>
                  <a:lnTo>
                    <a:pt x="624" y="777"/>
                  </a:lnTo>
                  <a:close/>
                  <a:moveTo>
                    <a:pt x="624" y="777"/>
                  </a:moveTo>
                  <a:lnTo>
                    <a:pt x="624" y="777"/>
                  </a:lnTo>
                  <a:lnTo>
                    <a:pt x="624" y="777"/>
                  </a:lnTo>
                  <a:lnTo>
                    <a:pt x="624" y="777"/>
                  </a:lnTo>
                  <a:close/>
                  <a:moveTo>
                    <a:pt x="624" y="777"/>
                  </a:moveTo>
                  <a:lnTo>
                    <a:pt x="624" y="777"/>
                  </a:lnTo>
                  <a:lnTo>
                    <a:pt x="624" y="777"/>
                  </a:lnTo>
                  <a:lnTo>
                    <a:pt x="624" y="777"/>
                  </a:lnTo>
                  <a:close/>
                  <a:moveTo>
                    <a:pt x="617" y="777"/>
                  </a:moveTo>
                  <a:lnTo>
                    <a:pt x="617" y="777"/>
                  </a:lnTo>
                  <a:lnTo>
                    <a:pt x="617" y="777"/>
                  </a:lnTo>
                  <a:lnTo>
                    <a:pt x="617" y="777"/>
                  </a:lnTo>
                  <a:close/>
                  <a:moveTo>
                    <a:pt x="603" y="441"/>
                  </a:moveTo>
                  <a:lnTo>
                    <a:pt x="598" y="436"/>
                  </a:lnTo>
                  <a:lnTo>
                    <a:pt x="593" y="431"/>
                  </a:lnTo>
                  <a:lnTo>
                    <a:pt x="593" y="431"/>
                  </a:lnTo>
                  <a:lnTo>
                    <a:pt x="593" y="431"/>
                  </a:lnTo>
                  <a:lnTo>
                    <a:pt x="591" y="429"/>
                  </a:lnTo>
                  <a:lnTo>
                    <a:pt x="591" y="431"/>
                  </a:lnTo>
                  <a:lnTo>
                    <a:pt x="593" y="433"/>
                  </a:lnTo>
                  <a:lnTo>
                    <a:pt x="593" y="433"/>
                  </a:lnTo>
                  <a:lnTo>
                    <a:pt x="596" y="436"/>
                  </a:lnTo>
                  <a:lnTo>
                    <a:pt x="600" y="441"/>
                  </a:lnTo>
                  <a:lnTo>
                    <a:pt x="603" y="441"/>
                  </a:lnTo>
                  <a:lnTo>
                    <a:pt x="603" y="441"/>
                  </a:lnTo>
                  <a:lnTo>
                    <a:pt x="603" y="441"/>
                  </a:lnTo>
                  <a:lnTo>
                    <a:pt x="603" y="441"/>
                  </a:lnTo>
                  <a:close/>
                  <a:moveTo>
                    <a:pt x="667" y="514"/>
                  </a:moveTo>
                  <a:lnTo>
                    <a:pt x="664" y="512"/>
                  </a:lnTo>
                  <a:lnTo>
                    <a:pt x="662" y="512"/>
                  </a:lnTo>
                  <a:lnTo>
                    <a:pt x="662" y="512"/>
                  </a:lnTo>
                  <a:lnTo>
                    <a:pt x="662" y="512"/>
                  </a:lnTo>
                  <a:lnTo>
                    <a:pt x="659" y="512"/>
                  </a:lnTo>
                  <a:lnTo>
                    <a:pt x="662" y="514"/>
                  </a:lnTo>
                  <a:lnTo>
                    <a:pt x="664" y="519"/>
                  </a:lnTo>
                  <a:lnTo>
                    <a:pt x="667" y="521"/>
                  </a:lnTo>
                  <a:lnTo>
                    <a:pt x="667" y="523"/>
                  </a:lnTo>
                  <a:lnTo>
                    <a:pt x="669" y="526"/>
                  </a:lnTo>
                  <a:lnTo>
                    <a:pt x="671" y="533"/>
                  </a:lnTo>
                  <a:lnTo>
                    <a:pt x="674" y="535"/>
                  </a:lnTo>
                  <a:lnTo>
                    <a:pt x="674" y="535"/>
                  </a:lnTo>
                  <a:lnTo>
                    <a:pt x="674" y="535"/>
                  </a:lnTo>
                  <a:lnTo>
                    <a:pt x="676" y="535"/>
                  </a:lnTo>
                  <a:lnTo>
                    <a:pt x="676" y="533"/>
                  </a:lnTo>
                  <a:lnTo>
                    <a:pt x="674" y="526"/>
                  </a:lnTo>
                  <a:lnTo>
                    <a:pt x="671" y="526"/>
                  </a:lnTo>
                  <a:lnTo>
                    <a:pt x="669" y="523"/>
                  </a:lnTo>
                  <a:lnTo>
                    <a:pt x="669" y="521"/>
                  </a:lnTo>
                  <a:lnTo>
                    <a:pt x="669" y="516"/>
                  </a:lnTo>
                  <a:lnTo>
                    <a:pt x="667" y="514"/>
                  </a:lnTo>
                  <a:close/>
                  <a:moveTo>
                    <a:pt x="704" y="774"/>
                  </a:moveTo>
                  <a:lnTo>
                    <a:pt x="704" y="774"/>
                  </a:lnTo>
                  <a:lnTo>
                    <a:pt x="704" y="774"/>
                  </a:lnTo>
                  <a:lnTo>
                    <a:pt x="704" y="774"/>
                  </a:lnTo>
                  <a:lnTo>
                    <a:pt x="704" y="774"/>
                  </a:lnTo>
                  <a:close/>
                  <a:moveTo>
                    <a:pt x="626" y="774"/>
                  </a:moveTo>
                  <a:lnTo>
                    <a:pt x="626" y="774"/>
                  </a:lnTo>
                  <a:lnTo>
                    <a:pt x="624" y="774"/>
                  </a:lnTo>
                  <a:lnTo>
                    <a:pt x="626" y="774"/>
                  </a:lnTo>
                  <a:lnTo>
                    <a:pt x="626" y="774"/>
                  </a:lnTo>
                  <a:lnTo>
                    <a:pt x="626" y="774"/>
                  </a:lnTo>
                  <a:lnTo>
                    <a:pt x="626" y="774"/>
                  </a:lnTo>
                  <a:lnTo>
                    <a:pt x="626" y="774"/>
                  </a:lnTo>
                  <a:lnTo>
                    <a:pt x="626" y="774"/>
                  </a:lnTo>
                  <a:close/>
                  <a:moveTo>
                    <a:pt x="704" y="772"/>
                  </a:moveTo>
                  <a:lnTo>
                    <a:pt x="704" y="772"/>
                  </a:lnTo>
                  <a:lnTo>
                    <a:pt x="704" y="772"/>
                  </a:lnTo>
                  <a:lnTo>
                    <a:pt x="704" y="772"/>
                  </a:lnTo>
                  <a:close/>
                  <a:moveTo>
                    <a:pt x="657" y="521"/>
                  </a:moveTo>
                  <a:lnTo>
                    <a:pt x="655" y="516"/>
                  </a:lnTo>
                  <a:lnTo>
                    <a:pt x="652" y="514"/>
                  </a:lnTo>
                  <a:lnTo>
                    <a:pt x="652" y="512"/>
                  </a:lnTo>
                  <a:lnTo>
                    <a:pt x="652" y="512"/>
                  </a:lnTo>
                  <a:lnTo>
                    <a:pt x="652" y="512"/>
                  </a:lnTo>
                  <a:lnTo>
                    <a:pt x="652" y="512"/>
                  </a:lnTo>
                  <a:lnTo>
                    <a:pt x="655" y="519"/>
                  </a:lnTo>
                  <a:lnTo>
                    <a:pt x="655" y="521"/>
                  </a:lnTo>
                  <a:lnTo>
                    <a:pt x="657" y="523"/>
                  </a:lnTo>
                  <a:lnTo>
                    <a:pt x="657" y="523"/>
                  </a:lnTo>
                  <a:lnTo>
                    <a:pt x="657" y="523"/>
                  </a:lnTo>
                  <a:lnTo>
                    <a:pt x="657" y="521"/>
                  </a:lnTo>
                  <a:close/>
                  <a:moveTo>
                    <a:pt x="773" y="746"/>
                  </a:moveTo>
                  <a:lnTo>
                    <a:pt x="771" y="746"/>
                  </a:lnTo>
                  <a:lnTo>
                    <a:pt x="771" y="746"/>
                  </a:lnTo>
                  <a:lnTo>
                    <a:pt x="771" y="746"/>
                  </a:lnTo>
                  <a:lnTo>
                    <a:pt x="771" y="746"/>
                  </a:lnTo>
                  <a:lnTo>
                    <a:pt x="771" y="746"/>
                  </a:lnTo>
                  <a:lnTo>
                    <a:pt x="771" y="746"/>
                  </a:lnTo>
                  <a:lnTo>
                    <a:pt x="771" y="746"/>
                  </a:lnTo>
                  <a:lnTo>
                    <a:pt x="771" y="746"/>
                  </a:lnTo>
                  <a:lnTo>
                    <a:pt x="771" y="746"/>
                  </a:lnTo>
                  <a:lnTo>
                    <a:pt x="771" y="746"/>
                  </a:lnTo>
                  <a:lnTo>
                    <a:pt x="771" y="748"/>
                  </a:lnTo>
                  <a:lnTo>
                    <a:pt x="771" y="748"/>
                  </a:lnTo>
                  <a:lnTo>
                    <a:pt x="771" y="748"/>
                  </a:lnTo>
                  <a:lnTo>
                    <a:pt x="771" y="748"/>
                  </a:lnTo>
                  <a:lnTo>
                    <a:pt x="771" y="748"/>
                  </a:lnTo>
                  <a:lnTo>
                    <a:pt x="771" y="748"/>
                  </a:lnTo>
                  <a:lnTo>
                    <a:pt x="771" y="748"/>
                  </a:lnTo>
                  <a:lnTo>
                    <a:pt x="771" y="751"/>
                  </a:lnTo>
                  <a:lnTo>
                    <a:pt x="771" y="751"/>
                  </a:lnTo>
                  <a:lnTo>
                    <a:pt x="771" y="751"/>
                  </a:lnTo>
                  <a:lnTo>
                    <a:pt x="773" y="751"/>
                  </a:lnTo>
                  <a:lnTo>
                    <a:pt x="775" y="751"/>
                  </a:lnTo>
                  <a:lnTo>
                    <a:pt x="775" y="751"/>
                  </a:lnTo>
                  <a:lnTo>
                    <a:pt x="775" y="753"/>
                  </a:lnTo>
                  <a:lnTo>
                    <a:pt x="775" y="753"/>
                  </a:lnTo>
                  <a:lnTo>
                    <a:pt x="773" y="751"/>
                  </a:lnTo>
                  <a:lnTo>
                    <a:pt x="773" y="751"/>
                  </a:lnTo>
                  <a:lnTo>
                    <a:pt x="773" y="751"/>
                  </a:lnTo>
                  <a:lnTo>
                    <a:pt x="768" y="751"/>
                  </a:lnTo>
                  <a:lnTo>
                    <a:pt x="768" y="751"/>
                  </a:lnTo>
                  <a:lnTo>
                    <a:pt x="768" y="751"/>
                  </a:lnTo>
                  <a:lnTo>
                    <a:pt x="768" y="751"/>
                  </a:lnTo>
                  <a:lnTo>
                    <a:pt x="768" y="751"/>
                  </a:lnTo>
                  <a:lnTo>
                    <a:pt x="771" y="753"/>
                  </a:lnTo>
                  <a:lnTo>
                    <a:pt x="773" y="753"/>
                  </a:lnTo>
                  <a:lnTo>
                    <a:pt x="771" y="753"/>
                  </a:lnTo>
                  <a:lnTo>
                    <a:pt x="771" y="755"/>
                  </a:lnTo>
                  <a:lnTo>
                    <a:pt x="771" y="755"/>
                  </a:lnTo>
                  <a:lnTo>
                    <a:pt x="771" y="755"/>
                  </a:lnTo>
                  <a:lnTo>
                    <a:pt x="768" y="758"/>
                  </a:lnTo>
                  <a:lnTo>
                    <a:pt x="766" y="755"/>
                  </a:lnTo>
                  <a:lnTo>
                    <a:pt x="766" y="755"/>
                  </a:lnTo>
                  <a:lnTo>
                    <a:pt x="766" y="755"/>
                  </a:lnTo>
                  <a:lnTo>
                    <a:pt x="766" y="758"/>
                  </a:lnTo>
                  <a:lnTo>
                    <a:pt x="764" y="760"/>
                  </a:lnTo>
                  <a:lnTo>
                    <a:pt x="764" y="760"/>
                  </a:lnTo>
                  <a:lnTo>
                    <a:pt x="764" y="760"/>
                  </a:lnTo>
                  <a:lnTo>
                    <a:pt x="764" y="760"/>
                  </a:lnTo>
                  <a:lnTo>
                    <a:pt x="771" y="755"/>
                  </a:lnTo>
                  <a:lnTo>
                    <a:pt x="775" y="755"/>
                  </a:lnTo>
                  <a:lnTo>
                    <a:pt x="778" y="751"/>
                  </a:lnTo>
                  <a:lnTo>
                    <a:pt x="778" y="751"/>
                  </a:lnTo>
                  <a:lnTo>
                    <a:pt x="773" y="746"/>
                  </a:lnTo>
                  <a:close/>
                  <a:moveTo>
                    <a:pt x="650" y="502"/>
                  </a:moveTo>
                  <a:lnTo>
                    <a:pt x="648" y="500"/>
                  </a:lnTo>
                  <a:lnTo>
                    <a:pt x="648" y="500"/>
                  </a:lnTo>
                  <a:lnTo>
                    <a:pt x="648" y="500"/>
                  </a:lnTo>
                  <a:lnTo>
                    <a:pt x="648" y="500"/>
                  </a:lnTo>
                  <a:lnTo>
                    <a:pt x="648" y="500"/>
                  </a:lnTo>
                  <a:lnTo>
                    <a:pt x="648" y="500"/>
                  </a:lnTo>
                  <a:lnTo>
                    <a:pt x="648" y="502"/>
                  </a:lnTo>
                  <a:lnTo>
                    <a:pt x="650" y="509"/>
                  </a:lnTo>
                  <a:lnTo>
                    <a:pt x="650" y="512"/>
                  </a:lnTo>
                  <a:lnTo>
                    <a:pt x="650" y="512"/>
                  </a:lnTo>
                  <a:lnTo>
                    <a:pt x="650" y="512"/>
                  </a:lnTo>
                  <a:lnTo>
                    <a:pt x="650" y="507"/>
                  </a:lnTo>
                  <a:lnTo>
                    <a:pt x="650" y="504"/>
                  </a:lnTo>
                  <a:lnTo>
                    <a:pt x="650" y="502"/>
                  </a:lnTo>
                  <a:close/>
                  <a:moveTo>
                    <a:pt x="808" y="661"/>
                  </a:moveTo>
                  <a:lnTo>
                    <a:pt x="808" y="661"/>
                  </a:lnTo>
                  <a:lnTo>
                    <a:pt x="808" y="661"/>
                  </a:lnTo>
                  <a:lnTo>
                    <a:pt x="811" y="658"/>
                  </a:lnTo>
                  <a:lnTo>
                    <a:pt x="811" y="658"/>
                  </a:lnTo>
                  <a:lnTo>
                    <a:pt x="811" y="658"/>
                  </a:lnTo>
                  <a:lnTo>
                    <a:pt x="808" y="658"/>
                  </a:lnTo>
                  <a:lnTo>
                    <a:pt x="808" y="658"/>
                  </a:lnTo>
                  <a:lnTo>
                    <a:pt x="806" y="658"/>
                  </a:lnTo>
                  <a:lnTo>
                    <a:pt x="806" y="658"/>
                  </a:lnTo>
                  <a:lnTo>
                    <a:pt x="806" y="658"/>
                  </a:lnTo>
                  <a:lnTo>
                    <a:pt x="806" y="658"/>
                  </a:lnTo>
                  <a:lnTo>
                    <a:pt x="806" y="658"/>
                  </a:lnTo>
                  <a:lnTo>
                    <a:pt x="808" y="661"/>
                  </a:lnTo>
                  <a:close/>
                  <a:moveTo>
                    <a:pt x="823" y="665"/>
                  </a:moveTo>
                  <a:lnTo>
                    <a:pt x="825" y="665"/>
                  </a:lnTo>
                  <a:lnTo>
                    <a:pt x="825" y="665"/>
                  </a:lnTo>
                  <a:lnTo>
                    <a:pt x="825" y="665"/>
                  </a:lnTo>
                  <a:lnTo>
                    <a:pt x="823" y="665"/>
                  </a:lnTo>
                  <a:lnTo>
                    <a:pt x="823" y="665"/>
                  </a:lnTo>
                  <a:lnTo>
                    <a:pt x="823" y="665"/>
                  </a:lnTo>
                  <a:lnTo>
                    <a:pt x="823" y="665"/>
                  </a:lnTo>
                  <a:lnTo>
                    <a:pt x="823" y="665"/>
                  </a:lnTo>
                  <a:lnTo>
                    <a:pt x="823" y="665"/>
                  </a:lnTo>
                  <a:close/>
                  <a:moveTo>
                    <a:pt x="825" y="670"/>
                  </a:moveTo>
                  <a:lnTo>
                    <a:pt x="827" y="670"/>
                  </a:lnTo>
                  <a:lnTo>
                    <a:pt x="827" y="670"/>
                  </a:lnTo>
                  <a:lnTo>
                    <a:pt x="827" y="668"/>
                  </a:lnTo>
                  <a:lnTo>
                    <a:pt x="827" y="668"/>
                  </a:lnTo>
                  <a:lnTo>
                    <a:pt x="827" y="668"/>
                  </a:lnTo>
                  <a:lnTo>
                    <a:pt x="827" y="668"/>
                  </a:lnTo>
                  <a:lnTo>
                    <a:pt x="827" y="668"/>
                  </a:lnTo>
                  <a:lnTo>
                    <a:pt x="827" y="668"/>
                  </a:lnTo>
                  <a:lnTo>
                    <a:pt x="827" y="668"/>
                  </a:lnTo>
                  <a:lnTo>
                    <a:pt x="827" y="668"/>
                  </a:lnTo>
                  <a:lnTo>
                    <a:pt x="827" y="668"/>
                  </a:lnTo>
                  <a:lnTo>
                    <a:pt x="825" y="670"/>
                  </a:lnTo>
                  <a:close/>
                  <a:moveTo>
                    <a:pt x="813" y="661"/>
                  </a:moveTo>
                  <a:lnTo>
                    <a:pt x="816" y="658"/>
                  </a:lnTo>
                  <a:lnTo>
                    <a:pt x="816" y="658"/>
                  </a:lnTo>
                  <a:lnTo>
                    <a:pt x="813" y="658"/>
                  </a:lnTo>
                  <a:lnTo>
                    <a:pt x="813" y="658"/>
                  </a:lnTo>
                  <a:lnTo>
                    <a:pt x="811" y="658"/>
                  </a:lnTo>
                  <a:lnTo>
                    <a:pt x="813" y="661"/>
                  </a:lnTo>
                  <a:lnTo>
                    <a:pt x="813" y="661"/>
                  </a:lnTo>
                  <a:lnTo>
                    <a:pt x="813" y="661"/>
                  </a:lnTo>
                  <a:close/>
                  <a:moveTo>
                    <a:pt x="811" y="661"/>
                  </a:moveTo>
                  <a:lnTo>
                    <a:pt x="811" y="663"/>
                  </a:lnTo>
                  <a:lnTo>
                    <a:pt x="813" y="665"/>
                  </a:lnTo>
                  <a:lnTo>
                    <a:pt x="813" y="665"/>
                  </a:lnTo>
                  <a:lnTo>
                    <a:pt x="816" y="663"/>
                  </a:lnTo>
                  <a:lnTo>
                    <a:pt x="816" y="663"/>
                  </a:lnTo>
                  <a:lnTo>
                    <a:pt x="816" y="661"/>
                  </a:lnTo>
                  <a:lnTo>
                    <a:pt x="816" y="661"/>
                  </a:lnTo>
                  <a:lnTo>
                    <a:pt x="816" y="661"/>
                  </a:lnTo>
                  <a:lnTo>
                    <a:pt x="813" y="661"/>
                  </a:lnTo>
                  <a:lnTo>
                    <a:pt x="811" y="661"/>
                  </a:lnTo>
                  <a:lnTo>
                    <a:pt x="811" y="661"/>
                  </a:lnTo>
                  <a:close/>
                  <a:moveTo>
                    <a:pt x="811" y="656"/>
                  </a:moveTo>
                  <a:lnTo>
                    <a:pt x="811" y="656"/>
                  </a:lnTo>
                  <a:lnTo>
                    <a:pt x="808" y="656"/>
                  </a:lnTo>
                  <a:lnTo>
                    <a:pt x="806" y="656"/>
                  </a:lnTo>
                  <a:lnTo>
                    <a:pt x="806" y="656"/>
                  </a:lnTo>
                  <a:lnTo>
                    <a:pt x="806" y="656"/>
                  </a:lnTo>
                  <a:lnTo>
                    <a:pt x="806" y="656"/>
                  </a:lnTo>
                  <a:lnTo>
                    <a:pt x="811" y="656"/>
                  </a:lnTo>
                  <a:close/>
                  <a:moveTo>
                    <a:pt x="596" y="414"/>
                  </a:moveTo>
                  <a:lnTo>
                    <a:pt x="596" y="414"/>
                  </a:lnTo>
                  <a:lnTo>
                    <a:pt x="596" y="414"/>
                  </a:lnTo>
                  <a:lnTo>
                    <a:pt x="596" y="414"/>
                  </a:lnTo>
                  <a:lnTo>
                    <a:pt x="596" y="414"/>
                  </a:lnTo>
                  <a:lnTo>
                    <a:pt x="596" y="414"/>
                  </a:lnTo>
                  <a:lnTo>
                    <a:pt x="596" y="414"/>
                  </a:lnTo>
                  <a:lnTo>
                    <a:pt x="598" y="414"/>
                  </a:lnTo>
                  <a:lnTo>
                    <a:pt x="598" y="414"/>
                  </a:lnTo>
                  <a:lnTo>
                    <a:pt x="598" y="414"/>
                  </a:lnTo>
                  <a:lnTo>
                    <a:pt x="598" y="414"/>
                  </a:lnTo>
                  <a:lnTo>
                    <a:pt x="598" y="414"/>
                  </a:lnTo>
                  <a:lnTo>
                    <a:pt x="598" y="414"/>
                  </a:lnTo>
                  <a:lnTo>
                    <a:pt x="598" y="414"/>
                  </a:lnTo>
                  <a:lnTo>
                    <a:pt x="598" y="414"/>
                  </a:lnTo>
                  <a:lnTo>
                    <a:pt x="596" y="414"/>
                  </a:lnTo>
                  <a:close/>
                  <a:moveTo>
                    <a:pt x="827" y="665"/>
                  </a:moveTo>
                  <a:lnTo>
                    <a:pt x="830" y="665"/>
                  </a:lnTo>
                  <a:lnTo>
                    <a:pt x="830" y="668"/>
                  </a:lnTo>
                  <a:lnTo>
                    <a:pt x="830" y="668"/>
                  </a:lnTo>
                  <a:lnTo>
                    <a:pt x="830" y="665"/>
                  </a:lnTo>
                  <a:lnTo>
                    <a:pt x="830" y="665"/>
                  </a:lnTo>
                  <a:lnTo>
                    <a:pt x="830" y="663"/>
                  </a:lnTo>
                  <a:lnTo>
                    <a:pt x="827" y="663"/>
                  </a:lnTo>
                  <a:lnTo>
                    <a:pt x="827" y="663"/>
                  </a:lnTo>
                  <a:lnTo>
                    <a:pt x="827" y="665"/>
                  </a:lnTo>
                  <a:lnTo>
                    <a:pt x="827" y="665"/>
                  </a:lnTo>
                  <a:lnTo>
                    <a:pt x="827" y="665"/>
                  </a:lnTo>
                  <a:close/>
                  <a:moveTo>
                    <a:pt x="778" y="746"/>
                  </a:moveTo>
                  <a:lnTo>
                    <a:pt x="778" y="743"/>
                  </a:lnTo>
                  <a:lnTo>
                    <a:pt x="778" y="743"/>
                  </a:lnTo>
                  <a:lnTo>
                    <a:pt x="778" y="743"/>
                  </a:lnTo>
                  <a:lnTo>
                    <a:pt x="775" y="743"/>
                  </a:lnTo>
                  <a:lnTo>
                    <a:pt x="775" y="743"/>
                  </a:lnTo>
                  <a:lnTo>
                    <a:pt x="775" y="743"/>
                  </a:lnTo>
                  <a:lnTo>
                    <a:pt x="775" y="746"/>
                  </a:lnTo>
                  <a:lnTo>
                    <a:pt x="775" y="746"/>
                  </a:lnTo>
                  <a:lnTo>
                    <a:pt x="775" y="748"/>
                  </a:lnTo>
                  <a:lnTo>
                    <a:pt x="775" y="748"/>
                  </a:lnTo>
                  <a:lnTo>
                    <a:pt x="775" y="748"/>
                  </a:lnTo>
                  <a:lnTo>
                    <a:pt x="778" y="748"/>
                  </a:lnTo>
                  <a:lnTo>
                    <a:pt x="778" y="748"/>
                  </a:lnTo>
                  <a:lnTo>
                    <a:pt x="778" y="748"/>
                  </a:lnTo>
                  <a:lnTo>
                    <a:pt x="778" y="748"/>
                  </a:lnTo>
                  <a:lnTo>
                    <a:pt x="780" y="748"/>
                  </a:lnTo>
                  <a:lnTo>
                    <a:pt x="780" y="748"/>
                  </a:lnTo>
                  <a:lnTo>
                    <a:pt x="780" y="748"/>
                  </a:lnTo>
                  <a:lnTo>
                    <a:pt x="780" y="746"/>
                  </a:lnTo>
                  <a:lnTo>
                    <a:pt x="778" y="746"/>
                  </a:lnTo>
                  <a:close/>
                  <a:moveTo>
                    <a:pt x="572" y="294"/>
                  </a:moveTo>
                  <a:lnTo>
                    <a:pt x="572" y="294"/>
                  </a:lnTo>
                  <a:lnTo>
                    <a:pt x="572" y="294"/>
                  </a:lnTo>
                  <a:lnTo>
                    <a:pt x="572" y="294"/>
                  </a:lnTo>
                  <a:lnTo>
                    <a:pt x="572" y="291"/>
                  </a:lnTo>
                  <a:lnTo>
                    <a:pt x="572" y="291"/>
                  </a:lnTo>
                  <a:lnTo>
                    <a:pt x="572" y="291"/>
                  </a:lnTo>
                  <a:lnTo>
                    <a:pt x="572" y="291"/>
                  </a:lnTo>
                  <a:lnTo>
                    <a:pt x="572" y="294"/>
                  </a:lnTo>
                  <a:close/>
                  <a:moveTo>
                    <a:pt x="875" y="665"/>
                  </a:moveTo>
                  <a:lnTo>
                    <a:pt x="875" y="665"/>
                  </a:lnTo>
                  <a:lnTo>
                    <a:pt x="875" y="665"/>
                  </a:lnTo>
                  <a:lnTo>
                    <a:pt x="872" y="665"/>
                  </a:lnTo>
                  <a:lnTo>
                    <a:pt x="872" y="665"/>
                  </a:lnTo>
                  <a:lnTo>
                    <a:pt x="872" y="665"/>
                  </a:lnTo>
                  <a:lnTo>
                    <a:pt x="875" y="665"/>
                  </a:lnTo>
                  <a:lnTo>
                    <a:pt x="875" y="665"/>
                  </a:lnTo>
                  <a:close/>
                  <a:moveTo>
                    <a:pt x="861" y="677"/>
                  </a:moveTo>
                  <a:lnTo>
                    <a:pt x="861" y="675"/>
                  </a:lnTo>
                  <a:lnTo>
                    <a:pt x="858" y="675"/>
                  </a:lnTo>
                  <a:lnTo>
                    <a:pt x="858" y="677"/>
                  </a:lnTo>
                  <a:lnTo>
                    <a:pt x="861" y="677"/>
                  </a:lnTo>
                  <a:lnTo>
                    <a:pt x="861" y="677"/>
                  </a:lnTo>
                  <a:close/>
                  <a:moveTo>
                    <a:pt x="863" y="703"/>
                  </a:moveTo>
                  <a:lnTo>
                    <a:pt x="863" y="703"/>
                  </a:lnTo>
                  <a:lnTo>
                    <a:pt x="863" y="703"/>
                  </a:lnTo>
                  <a:lnTo>
                    <a:pt x="863" y="703"/>
                  </a:lnTo>
                  <a:close/>
                  <a:moveTo>
                    <a:pt x="863" y="677"/>
                  </a:moveTo>
                  <a:lnTo>
                    <a:pt x="863" y="677"/>
                  </a:lnTo>
                  <a:lnTo>
                    <a:pt x="863" y="677"/>
                  </a:lnTo>
                  <a:lnTo>
                    <a:pt x="863" y="677"/>
                  </a:lnTo>
                  <a:lnTo>
                    <a:pt x="863" y="677"/>
                  </a:lnTo>
                  <a:lnTo>
                    <a:pt x="863" y="677"/>
                  </a:lnTo>
                  <a:lnTo>
                    <a:pt x="863" y="680"/>
                  </a:lnTo>
                  <a:lnTo>
                    <a:pt x="863" y="680"/>
                  </a:lnTo>
                  <a:lnTo>
                    <a:pt x="863" y="677"/>
                  </a:lnTo>
                  <a:lnTo>
                    <a:pt x="863" y="677"/>
                  </a:lnTo>
                  <a:lnTo>
                    <a:pt x="863" y="677"/>
                  </a:lnTo>
                  <a:close/>
                  <a:moveTo>
                    <a:pt x="856" y="675"/>
                  </a:moveTo>
                  <a:lnTo>
                    <a:pt x="856" y="675"/>
                  </a:lnTo>
                  <a:lnTo>
                    <a:pt x="856" y="675"/>
                  </a:lnTo>
                  <a:lnTo>
                    <a:pt x="856" y="675"/>
                  </a:lnTo>
                  <a:close/>
                  <a:moveTo>
                    <a:pt x="861" y="708"/>
                  </a:moveTo>
                  <a:lnTo>
                    <a:pt x="861" y="708"/>
                  </a:lnTo>
                  <a:lnTo>
                    <a:pt x="858" y="710"/>
                  </a:lnTo>
                  <a:lnTo>
                    <a:pt x="858" y="710"/>
                  </a:lnTo>
                  <a:lnTo>
                    <a:pt x="861" y="710"/>
                  </a:lnTo>
                  <a:lnTo>
                    <a:pt x="861" y="708"/>
                  </a:lnTo>
                  <a:lnTo>
                    <a:pt x="863" y="708"/>
                  </a:lnTo>
                  <a:lnTo>
                    <a:pt x="863" y="706"/>
                  </a:lnTo>
                  <a:lnTo>
                    <a:pt x="863" y="706"/>
                  </a:lnTo>
                  <a:lnTo>
                    <a:pt x="861" y="708"/>
                  </a:lnTo>
                  <a:close/>
                  <a:moveTo>
                    <a:pt x="870" y="696"/>
                  </a:moveTo>
                  <a:lnTo>
                    <a:pt x="870" y="698"/>
                  </a:lnTo>
                  <a:lnTo>
                    <a:pt x="868" y="703"/>
                  </a:lnTo>
                  <a:lnTo>
                    <a:pt x="868" y="701"/>
                  </a:lnTo>
                  <a:lnTo>
                    <a:pt x="870" y="698"/>
                  </a:lnTo>
                  <a:lnTo>
                    <a:pt x="870" y="698"/>
                  </a:lnTo>
                  <a:lnTo>
                    <a:pt x="870" y="696"/>
                  </a:lnTo>
                  <a:lnTo>
                    <a:pt x="870" y="696"/>
                  </a:lnTo>
                  <a:close/>
                  <a:moveTo>
                    <a:pt x="865" y="677"/>
                  </a:moveTo>
                  <a:lnTo>
                    <a:pt x="865" y="677"/>
                  </a:lnTo>
                  <a:lnTo>
                    <a:pt x="865" y="675"/>
                  </a:lnTo>
                  <a:lnTo>
                    <a:pt x="863" y="672"/>
                  </a:lnTo>
                  <a:lnTo>
                    <a:pt x="863" y="672"/>
                  </a:lnTo>
                  <a:lnTo>
                    <a:pt x="863" y="675"/>
                  </a:lnTo>
                  <a:lnTo>
                    <a:pt x="863" y="675"/>
                  </a:lnTo>
                  <a:lnTo>
                    <a:pt x="865" y="677"/>
                  </a:lnTo>
                  <a:close/>
                  <a:moveTo>
                    <a:pt x="901" y="639"/>
                  </a:moveTo>
                  <a:lnTo>
                    <a:pt x="898" y="642"/>
                  </a:lnTo>
                  <a:lnTo>
                    <a:pt x="896" y="646"/>
                  </a:lnTo>
                  <a:lnTo>
                    <a:pt x="894" y="646"/>
                  </a:lnTo>
                  <a:lnTo>
                    <a:pt x="891" y="649"/>
                  </a:lnTo>
                  <a:lnTo>
                    <a:pt x="891" y="649"/>
                  </a:lnTo>
                  <a:lnTo>
                    <a:pt x="891" y="651"/>
                  </a:lnTo>
                  <a:lnTo>
                    <a:pt x="891" y="651"/>
                  </a:lnTo>
                  <a:lnTo>
                    <a:pt x="894" y="651"/>
                  </a:lnTo>
                  <a:lnTo>
                    <a:pt x="894" y="654"/>
                  </a:lnTo>
                  <a:lnTo>
                    <a:pt x="894" y="656"/>
                  </a:lnTo>
                  <a:lnTo>
                    <a:pt x="889" y="661"/>
                  </a:lnTo>
                  <a:lnTo>
                    <a:pt x="889" y="668"/>
                  </a:lnTo>
                  <a:lnTo>
                    <a:pt x="884" y="668"/>
                  </a:lnTo>
                  <a:lnTo>
                    <a:pt x="884" y="670"/>
                  </a:lnTo>
                  <a:lnTo>
                    <a:pt x="884" y="670"/>
                  </a:lnTo>
                  <a:lnTo>
                    <a:pt x="884" y="670"/>
                  </a:lnTo>
                  <a:lnTo>
                    <a:pt x="884" y="668"/>
                  </a:lnTo>
                  <a:lnTo>
                    <a:pt x="884" y="668"/>
                  </a:lnTo>
                  <a:lnTo>
                    <a:pt x="887" y="670"/>
                  </a:lnTo>
                  <a:lnTo>
                    <a:pt x="887" y="670"/>
                  </a:lnTo>
                  <a:lnTo>
                    <a:pt x="887" y="672"/>
                  </a:lnTo>
                  <a:lnTo>
                    <a:pt x="887" y="670"/>
                  </a:lnTo>
                  <a:lnTo>
                    <a:pt x="887" y="670"/>
                  </a:lnTo>
                  <a:lnTo>
                    <a:pt x="887" y="670"/>
                  </a:lnTo>
                  <a:lnTo>
                    <a:pt x="887" y="670"/>
                  </a:lnTo>
                  <a:lnTo>
                    <a:pt x="887" y="672"/>
                  </a:lnTo>
                  <a:lnTo>
                    <a:pt x="887" y="672"/>
                  </a:lnTo>
                  <a:lnTo>
                    <a:pt x="887" y="675"/>
                  </a:lnTo>
                  <a:lnTo>
                    <a:pt x="884" y="675"/>
                  </a:lnTo>
                  <a:lnTo>
                    <a:pt x="882" y="675"/>
                  </a:lnTo>
                  <a:lnTo>
                    <a:pt x="882" y="677"/>
                  </a:lnTo>
                  <a:lnTo>
                    <a:pt x="882" y="680"/>
                  </a:lnTo>
                  <a:lnTo>
                    <a:pt x="879" y="682"/>
                  </a:lnTo>
                  <a:lnTo>
                    <a:pt x="879" y="684"/>
                  </a:lnTo>
                  <a:lnTo>
                    <a:pt x="877" y="687"/>
                  </a:lnTo>
                  <a:lnTo>
                    <a:pt x="877" y="687"/>
                  </a:lnTo>
                  <a:lnTo>
                    <a:pt x="877" y="687"/>
                  </a:lnTo>
                  <a:lnTo>
                    <a:pt x="875" y="691"/>
                  </a:lnTo>
                  <a:lnTo>
                    <a:pt x="875" y="691"/>
                  </a:lnTo>
                  <a:lnTo>
                    <a:pt x="872" y="694"/>
                  </a:lnTo>
                  <a:lnTo>
                    <a:pt x="872" y="694"/>
                  </a:lnTo>
                  <a:lnTo>
                    <a:pt x="872" y="696"/>
                  </a:lnTo>
                  <a:lnTo>
                    <a:pt x="872" y="696"/>
                  </a:lnTo>
                  <a:lnTo>
                    <a:pt x="872" y="696"/>
                  </a:lnTo>
                  <a:lnTo>
                    <a:pt x="875" y="694"/>
                  </a:lnTo>
                  <a:lnTo>
                    <a:pt x="877" y="691"/>
                  </a:lnTo>
                  <a:lnTo>
                    <a:pt x="879" y="687"/>
                  </a:lnTo>
                  <a:lnTo>
                    <a:pt x="882" y="682"/>
                  </a:lnTo>
                  <a:lnTo>
                    <a:pt x="884" y="680"/>
                  </a:lnTo>
                  <a:lnTo>
                    <a:pt x="884" y="677"/>
                  </a:lnTo>
                  <a:lnTo>
                    <a:pt x="884" y="677"/>
                  </a:lnTo>
                  <a:lnTo>
                    <a:pt x="887" y="677"/>
                  </a:lnTo>
                  <a:lnTo>
                    <a:pt x="887" y="675"/>
                  </a:lnTo>
                  <a:lnTo>
                    <a:pt x="894" y="665"/>
                  </a:lnTo>
                  <a:lnTo>
                    <a:pt x="894" y="665"/>
                  </a:lnTo>
                  <a:lnTo>
                    <a:pt x="894" y="663"/>
                  </a:lnTo>
                  <a:lnTo>
                    <a:pt x="894" y="658"/>
                  </a:lnTo>
                  <a:lnTo>
                    <a:pt x="896" y="654"/>
                  </a:lnTo>
                  <a:lnTo>
                    <a:pt x="901" y="649"/>
                  </a:lnTo>
                  <a:lnTo>
                    <a:pt x="901" y="646"/>
                  </a:lnTo>
                  <a:lnTo>
                    <a:pt x="901" y="646"/>
                  </a:lnTo>
                  <a:lnTo>
                    <a:pt x="901" y="644"/>
                  </a:lnTo>
                  <a:lnTo>
                    <a:pt x="901" y="644"/>
                  </a:lnTo>
                  <a:lnTo>
                    <a:pt x="901" y="642"/>
                  </a:lnTo>
                  <a:lnTo>
                    <a:pt x="901" y="642"/>
                  </a:lnTo>
                  <a:lnTo>
                    <a:pt x="903" y="642"/>
                  </a:lnTo>
                  <a:lnTo>
                    <a:pt x="903" y="642"/>
                  </a:lnTo>
                  <a:lnTo>
                    <a:pt x="903" y="639"/>
                  </a:lnTo>
                  <a:lnTo>
                    <a:pt x="901" y="639"/>
                  </a:lnTo>
                  <a:lnTo>
                    <a:pt x="901" y="639"/>
                  </a:lnTo>
                  <a:close/>
                  <a:moveTo>
                    <a:pt x="870" y="668"/>
                  </a:moveTo>
                  <a:lnTo>
                    <a:pt x="868" y="668"/>
                  </a:lnTo>
                  <a:lnTo>
                    <a:pt x="868" y="668"/>
                  </a:lnTo>
                  <a:lnTo>
                    <a:pt x="868" y="668"/>
                  </a:lnTo>
                  <a:lnTo>
                    <a:pt x="868" y="670"/>
                  </a:lnTo>
                  <a:lnTo>
                    <a:pt x="868" y="670"/>
                  </a:lnTo>
                  <a:lnTo>
                    <a:pt x="870" y="668"/>
                  </a:lnTo>
                  <a:close/>
                  <a:moveTo>
                    <a:pt x="863" y="680"/>
                  </a:moveTo>
                  <a:lnTo>
                    <a:pt x="865" y="682"/>
                  </a:lnTo>
                  <a:lnTo>
                    <a:pt x="865" y="680"/>
                  </a:lnTo>
                  <a:lnTo>
                    <a:pt x="865" y="680"/>
                  </a:lnTo>
                  <a:lnTo>
                    <a:pt x="863" y="680"/>
                  </a:lnTo>
                  <a:close/>
                  <a:moveTo>
                    <a:pt x="856" y="691"/>
                  </a:moveTo>
                  <a:lnTo>
                    <a:pt x="858" y="691"/>
                  </a:lnTo>
                  <a:lnTo>
                    <a:pt x="856" y="691"/>
                  </a:lnTo>
                  <a:lnTo>
                    <a:pt x="856" y="691"/>
                  </a:lnTo>
                  <a:close/>
                  <a:moveTo>
                    <a:pt x="861" y="677"/>
                  </a:moveTo>
                  <a:lnTo>
                    <a:pt x="861" y="677"/>
                  </a:lnTo>
                  <a:lnTo>
                    <a:pt x="863" y="680"/>
                  </a:lnTo>
                  <a:lnTo>
                    <a:pt x="861" y="677"/>
                  </a:lnTo>
                  <a:close/>
                  <a:moveTo>
                    <a:pt x="804" y="741"/>
                  </a:moveTo>
                  <a:lnTo>
                    <a:pt x="801" y="743"/>
                  </a:lnTo>
                  <a:lnTo>
                    <a:pt x="804" y="743"/>
                  </a:lnTo>
                  <a:lnTo>
                    <a:pt x="804" y="743"/>
                  </a:lnTo>
                  <a:lnTo>
                    <a:pt x="804" y="743"/>
                  </a:lnTo>
                  <a:lnTo>
                    <a:pt x="804" y="741"/>
                  </a:lnTo>
                  <a:lnTo>
                    <a:pt x="804" y="741"/>
                  </a:lnTo>
                  <a:close/>
                  <a:moveTo>
                    <a:pt x="790" y="739"/>
                  </a:moveTo>
                  <a:lnTo>
                    <a:pt x="785" y="736"/>
                  </a:lnTo>
                  <a:lnTo>
                    <a:pt x="785" y="736"/>
                  </a:lnTo>
                  <a:lnTo>
                    <a:pt x="785" y="736"/>
                  </a:lnTo>
                  <a:lnTo>
                    <a:pt x="785" y="736"/>
                  </a:lnTo>
                  <a:lnTo>
                    <a:pt x="785" y="736"/>
                  </a:lnTo>
                  <a:lnTo>
                    <a:pt x="782" y="736"/>
                  </a:lnTo>
                  <a:lnTo>
                    <a:pt x="785" y="736"/>
                  </a:lnTo>
                  <a:lnTo>
                    <a:pt x="785" y="736"/>
                  </a:lnTo>
                  <a:lnTo>
                    <a:pt x="782" y="736"/>
                  </a:lnTo>
                  <a:lnTo>
                    <a:pt x="792" y="746"/>
                  </a:lnTo>
                  <a:lnTo>
                    <a:pt x="794" y="748"/>
                  </a:lnTo>
                  <a:lnTo>
                    <a:pt x="794" y="748"/>
                  </a:lnTo>
                  <a:lnTo>
                    <a:pt x="794" y="748"/>
                  </a:lnTo>
                  <a:lnTo>
                    <a:pt x="797" y="746"/>
                  </a:lnTo>
                  <a:lnTo>
                    <a:pt x="794" y="741"/>
                  </a:lnTo>
                  <a:lnTo>
                    <a:pt x="790" y="739"/>
                  </a:lnTo>
                  <a:close/>
                  <a:moveTo>
                    <a:pt x="782" y="743"/>
                  </a:moveTo>
                  <a:lnTo>
                    <a:pt x="782" y="746"/>
                  </a:lnTo>
                  <a:lnTo>
                    <a:pt x="782" y="746"/>
                  </a:lnTo>
                  <a:lnTo>
                    <a:pt x="782" y="746"/>
                  </a:lnTo>
                  <a:lnTo>
                    <a:pt x="782" y="746"/>
                  </a:lnTo>
                  <a:lnTo>
                    <a:pt x="782" y="746"/>
                  </a:lnTo>
                  <a:lnTo>
                    <a:pt x="782" y="746"/>
                  </a:lnTo>
                  <a:lnTo>
                    <a:pt x="782" y="748"/>
                  </a:lnTo>
                  <a:lnTo>
                    <a:pt x="782" y="748"/>
                  </a:lnTo>
                  <a:lnTo>
                    <a:pt x="785" y="748"/>
                  </a:lnTo>
                  <a:lnTo>
                    <a:pt x="785" y="746"/>
                  </a:lnTo>
                  <a:lnTo>
                    <a:pt x="782" y="746"/>
                  </a:lnTo>
                  <a:lnTo>
                    <a:pt x="782" y="743"/>
                  </a:lnTo>
                  <a:close/>
                  <a:moveTo>
                    <a:pt x="785" y="748"/>
                  </a:moveTo>
                  <a:lnTo>
                    <a:pt x="787" y="748"/>
                  </a:lnTo>
                  <a:lnTo>
                    <a:pt x="787" y="748"/>
                  </a:lnTo>
                  <a:lnTo>
                    <a:pt x="787" y="746"/>
                  </a:lnTo>
                  <a:lnTo>
                    <a:pt x="787" y="746"/>
                  </a:lnTo>
                  <a:lnTo>
                    <a:pt x="785" y="748"/>
                  </a:lnTo>
                  <a:close/>
                  <a:moveTo>
                    <a:pt x="797" y="739"/>
                  </a:moveTo>
                  <a:lnTo>
                    <a:pt x="794" y="739"/>
                  </a:lnTo>
                  <a:lnTo>
                    <a:pt x="794" y="741"/>
                  </a:lnTo>
                  <a:lnTo>
                    <a:pt x="794" y="741"/>
                  </a:lnTo>
                  <a:lnTo>
                    <a:pt x="794" y="741"/>
                  </a:lnTo>
                  <a:lnTo>
                    <a:pt x="797" y="741"/>
                  </a:lnTo>
                  <a:lnTo>
                    <a:pt x="797" y="743"/>
                  </a:lnTo>
                  <a:lnTo>
                    <a:pt x="797" y="741"/>
                  </a:lnTo>
                  <a:lnTo>
                    <a:pt x="797" y="741"/>
                  </a:lnTo>
                  <a:lnTo>
                    <a:pt x="797" y="739"/>
                  </a:lnTo>
                  <a:close/>
                  <a:moveTo>
                    <a:pt x="851" y="701"/>
                  </a:moveTo>
                  <a:lnTo>
                    <a:pt x="851" y="701"/>
                  </a:lnTo>
                  <a:lnTo>
                    <a:pt x="851" y="701"/>
                  </a:lnTo>
                  <a:lnTo>
                    <a:pt x="851" y="701"/>
                  </a:lnTo>
                  <a:close/>
                  <a:moveTo>
                    <a:pt x="853" y="713"/>
                  </a:moveTo>
                  <a:lnTo>
                    <a:pt x="853" y="713"/>
                  </a:lnTo>
                  <a:lnTo>
                    <a:pt x="853" y="713"/>
                  </a:lnTo>
                  <a:lnTo>
                    <a:pt x="853" y="715"/>
                  </a:lnTo>
                  <a:lnTo>
                    <a:pt x="853" y="715"/>
                  </a:lnTo>
                  <a:lnTo>
                    <a:pt x="853" y="715"/>
                  </a:lnTo>
                  <a:lnTo>
                    <a:pt x="851" y="713"/>
                  </a:lnTo>
                  <a:lnTo>
                    <a:pt x="851" y="713"/>
                  </a:lnTo>
                  <a:lnTo>
                    <a:pt x="851" y="713"/>
                  </a:lnTo>
                  <a:lnTo>
                    <a:pt x="851" y="713"/>
                  </a:lnTo>
                  <a:lnTo>
                    <a:pt x="849" y="717"/>
                  </a:lnTo>
                  <a:lnTo>
                    <a:pt x="846" y="717"/>
                  </a:lnTo>
                  <a:lnTo>
                    <a:pt x="846" y="717"/>
                  </a:lnTo>
                  <a:lnTo>
                    <a:pt x="846" y="717"/>
                  </a:lnTo>
                  <a:lnTo>
                    <a:pt x="851" y="717"/>
                  </a:lnTo>
                  <a:lnTo>
                    <a:pt x="853" y="717"/>
                  </a:lnTo>
                  <a:lnTo>
                    <a:pt x="853" y="715"/>
                  </a:lnTo>
                  <a:lnTo>
                    <a:pt x="853" y="715"/>
                  </a:lnTo>
                  <a:lnTo>
                    <a:pt x="853" y="715"/>
                  </a:lnTo>
                  <a:lnTo>
                    <a:pt x="853" y="713"/>
                  </a:lnTo>
                  <a:lnTo>
                    <a:pt x="853" y="713"/>
                  </a:lnTo>
                  <a:close/>
                  <a:moveTo>
                    <a:pt x="842" y="691"/>
                  </a:moveTo>
                  <a:lnTo>
                    <a:pt x="842" y="691"/>
                  </a:lnTo>
                  <a:lnTo>
                    <a:pt x="842" y="691"/>
                  </a:lnTo>
                  <a:lnTo>
                    <a:pt x="842" y="691"/>
                  </a:lnTo>
                  <a:close/>
                  <a:moveTo>
                    <a:pt x="827" y="729"/>
                  </a:moveTo>
                  <a:lnTo>
                    <a:pt x="827" y="729"/>
                  </a:lnTo>
                  <a:lnTo>
                    <a:pt x="825" y="732"/>
                  </a:lnTo>
                  <a:lnTo>
                    <a:pt x="820" y="734"/>
                  </a:lnTo>
                  <a:lnTo>
                    <a:pt x="818" y="736"/>
                  </a:lnTo>
                  <a:lnTo>
                    <a:pt x="818" y="736"/>
                  </a:lnTo>
                  <a:lnTo>
                    <a:pt x="818" y="736"/>
                  </a:lnTo>
                  <a:lnTo>
                    <a:pt x="820" y="734"/>
                  </a:lnTo>
                  <a:lnTo>
                    <a:pt x="823" y="734"/>
                  </a:lnTo>
                  <a:lnTo>
                    <a:pt x="823" y="736"/>
                  </a:lnTo>
                  <a:lnTo>
                    <a:pt x="823" y="736"/>
                  </a:lnTo>
                  <a:lnTo>
                    <a:pt x="823" y="736"/>
                  </a:lnTo>
                  <a:lnTo>
                    <a:pt x="823" y="736"/>
                  </a:lnTo>
                  <a:lnTo>
                    <a:pt x="823" y="736"/>
                  </a:lnTo>
                  <a:lnTo>
                    <a:pt x="825" y="734"/>
                  </a:lnTo>
                  <a:lnTo>
                    <a:pt x="825" y="734"/>
                  </a:lnTo>
                  <a:lnTo>
                    <a:pt x="827" y="732"/>
                  </a:lnTo>
                  <a:lnTo>
                    <a:pt x="827" y="732"/>
                  </a:lnTo>
                  <a:lnTo>
                    <a:pt x="827" y="729"/>
                  </a:lnTo>
                  <a:lnTo>
                    <a:pt x="827" y="729"/>
                  </a:lnTo>
                  <a:close/>
                  <a:moveTo>
                    <a:pt x="839" y="722"/>
                  </a:moveTo>
                  <a:lnTo>
                    <a:pt x="839" y="722"/>
                  </a:lnTo>
                  <a:lnTo>
                    <a:pt x="837" y="725"/>
                  </a:lnTo>
                  <a:lnTo>
                    <a:pt x="827" y="732"/>
                  </a:lnTo>
                  <a:lnTo>
                    <a:pt x="830" y="732"/>
                  </a:lnTo>
                  <a:lnTo>
                    <a:pt x="830" y="732"/>
                  </a:lnTo>
                  <a:lnTo>
                    <a:pt x="837" y="727"/>
                  </a:lnTo>
                  <a:lnTo>
                    <a:pt x="837" y="725"/>
                  </a:lnTo>
                  <a:lnTo>
                    <a:pt x="839" y="725"/>
                  </a:lnTo>
                  <a:lnTo>
                    <a:pt x="839" y="725"/>
                  </a:lnTo>
                  <a:lnTo>
                    <a:pt x="839" y="725"/>
                  </a:lnTo>
                  <a:lnTo>
                    <a:pt x="839" y="722"/>
                  </a:lnTo>
                  <a:lnTo>
                    <a:pt x="839" y="722"/>
                  </a:lnTo>
                  <a:close/>
                  <a:moveTo>
                    <a:pt x="853" y="689"/>
                  </a:moveTo>
                  <a:lnTo>
                    <a:pt x="853" y="687"/>
                  </a:lnTo>
                  <a:lnTo>
                    <a:pt x="853" y="687"/>
                  </a:lnTo>
                  <a:lnTo>
                    <a:pt x="853" y="689"/>
                  </a:lnTo>
                  <a:lnTo>
                    <a:pt x="853" y="689"/>
                  </a:lnTo>
                  <a:close/>
                  <a:moveTo>
                    <a:pt x="905" y="620"/>
                  </a:moveTo>
                  <a:lnTo>
                    <a:pt x="905" y="620"/>
                  </a:lnTo>
                  <a:lnTo>
                    <a:pt x="905" y="620"/>
                  </a:lnTo>
                  <a:lnTo>
                    <a:pt x="905" y="620"/>
                  </a:lnTo>
                  <a:lnTo>
                    <a:pt x="905" y="630"/>
                  </a:lnTo>
                  <a:lnTo>
                    <a:pt x="903" y="630"/>
                  </a:lnTo>
                  <a:lnTo>
                    <a:pt x="903" y="632"/>
                  </a:lnTo>
                  <a:lnTo>
                    <a:pt x="903" y="632"/>
                  </a:lnTo>
                  <a:lnTo>
                    <a:pt x="903" y="632"/>
                  </a:lnTo>
                  <a:lnTo>
                    <a:pt x="903" y="632"/>
                  </a:lnTo>
                  <a:lnTo>
                    <a:pt x="903" y="632"/>
                  </a:lnTo>
                  <a:lnTo>
                    <a:pt x="903" y="632"/>
                  </a:lnTo>
                  <a:lnTo>
                    <a:pt x="903" y="632"/>
                  </a:lnTo>
                  <a:lnTo>
                    <a:pt x="903" y="632"/>
                  </a:lnTo>
                  <a:lnTo>
                    <a:pt x="905" y="630"/>
                  </a:lnTo>
                  <a:lnTo>
                    <a:pt x="905" y="627"/>
                  </a:lnTo>
                  <a:lnTo>
                    <a:pt x="905" y="625"/>
                  </a:lnTo>
                  <a:lnTo>
                    <a:pt x="905" y="623"/>
                  </a:lnTo>
                  <a:lnTo>
                    <a:pt x="905" y="623"/>
                  </a:lnTo>
                  <a:lnTo>
                    <a:pt x="905" y="620"/>
                  </a:lnTo>
                  <a:lnTo>
                    <a:pt x="905" y="620"/>
                  </a:lnTo>
                  <a:lnTo>
                    <a:pt x="905" y="620"/>
                  </a:lnTo>
                  <a:close/>
                  <a:moveTo>
                    <a:pt x="882" y="672"/>
                  </a:moveTo>
                  <a:lnTo>
                    <a:pt x="882" y="672"/>
                  </a:lnTo>
                  <a:lnTo>
                    <a:pt x="882" y="672"/>
                  </a:lnTo>
                  <a:lnTo>
                    <a:pt x="882" y="672"/>
                  </a:lnTo>
                  <a:lnTo>
                    <a:pt x="882" y="675"/>
                  </a:lnTo>
                  <a:lnTo>
                    <a:pt x="879" y="675"/>
                  </a:lnTo>
                  <a:lnTo>
                    <a:pt x="879" y="675"/>
                  </a:lnTo>
                  <a:lnTo>
                    <a:pt x="882" y="675"/>
                  </a:lnTo>
                  <a:lnTo>
                    <a:pt x="882" y="672"/>
                  </a:lnTo>
                  <a:lnTo>
                    <a:pt x="882" y="672"/>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 name="Freeform 47">
              <a:extLst>
                <a:ext uri="{FF2B5EF4-FFF2-40B4-BE49-F238E27FC236}">
                  <a16:creationId xmlns:a16="http://schemas.microsoft.com/office/drawing/2014/main" id="{DD2A7F26-D091-4F3C-ABAC-E361295FE25E}"/>
                </a:ext>
              </a:extLst>
            </p:cNvPr>
            <p:cNvSpPr>
              <a:spLocks/>
            </p:cNvSpPr>
            <p:nvPr/>
          </p:nvSpPr>
          <p:spPr bwMode="auto">
            <a:xfrm>
              <a:off x="10860485" y="2172078"/>
              <a:ext cx="126206" cy="205979"/>
            </a:xfrm>
            <a:custGeom>
              <a:avLst/>
              <a:gdLst>
                <a:gd name="T0" fmla="*/ 30 w 106"/>
                <a:gd name="T1" fmla="*/ 7 h 173"/>
                <a:gd name="T2" fmla="*/ 28 w 106"/>
                <a:gd name="T3" fmla="*/ 14 h 173"/>
                <a:gd name="T4" fmla="*/ 21 w 106"/>
                <a:gd name="T5" fmla="*/ 24 h 173"/>
                <a:gd name="T6" fmla="*/ 21 w 106"/>
                <a:gd name="T7" fmla="*/ 29 h 173"/>
                <a:gd name="T8" fmla="*/ 23 w 106"/>
                <a:gd name="T9" fmla="*/ 33 h 173"/>
                <a:gd name="T10" fmla="*/ 28 w 106"/>
                <a:gd name="T11" fmla="*/ 38 h 173"/>
                <a:gd name="T12" fmla="*/ 26 w 106"/>
                <a:gd name="T13" fmla="*/ 45 h 173"/>
                <a:gd name="T14" fmla="*/ 30 w 106"/>
                <a:gd name="T15" fmla="*/ 50 h 173"/>
                <a:gd name="T16" fmla="*/ 40 w 106"/>
                <a:gd name="T17" fmla="*/ 59 h 173"/>
                <a:gd name="T18" fmla="*/ 42 w 106"/>
                <a:gd name="T19" fmla="*/ 59 h 173"/>
                <a:gd name="T20" fmla="*/ 49 w 106"/>
                <a:gd name="T21" fmla="*/ 69 h 173"/>
                <a:gd name="T22" fmla="*/ 54 w 106"/>
                <a:gd name="T23" fmla="*/ 83 h 173"/>
                <a:gd name="T24" fmla="*/ 56 w 106"/>
                <a:gd name="T25" fmla="*/ 88 h 173"/>
                <a:gd name="T26" fmla="*/ 59 w 106"/>
                <a:gd name="T27" fmla="*/ 93 h 173"/>
                <a:gd name="T28" fmla="*/ 66 w 106"/>
                <a:gd name="T29" fmla="*/ 102 h 173"/>
                <a:gd name="T30" fmla="*/ 68 w 106"/>
                <a:gd name="T31" fmla="*/ 107 h 173"/>
                <a:gd name="T32" fmla="*/ 85 w 106"/>
                <a:gd name="T33" fmla="*/ 119 h 173"/>
                <a:gd name="T34" fmla="*/ 92 w 106"/>
                <a:gd name="T35" fmla="*/ 116 h 173"/>
                <a:gd name="T36" fmla="*/ 99 w 106"/>
                <a:gd name="T37" fmla="*/ 135 h 173"/>
                <a:gd name="T38" fmla="*/ 94 w 106"/>
                <a:gd name="T39" fmla="*/ 128 h 173"/>
                <a:gd name="T40" fmla="*/ 92 w 106"/>
                <a:gd name="T41" fmla="*/ 135 h 173"/>
                <a:gd name="T42" fmla="*/ 89 w 106"/>
                <a:gd name="T43" fmla="*/ 135 h 173"/>
                <a:gd name="T44" fmla="*/ 89 w 106"/>
                <a:gd name="T45" fmla="*/ 135 h 173"/>
                <a:gd name="T46" fmla="*/ 94 w 106"/>
                <a:gd name="T47" fmla="*/ 138 h 173"/>
                <a:gd name="T48" fmla="*/ 87 w 106"/>
                <a:gd name="T49" fmla="*/ 142 h 173"/>
                <a:gd name="T50" fmla="*/ 87 w 106"/>
                <a:gd name="T51" fmla="*/ 145 h 173"/>
                <a:gd name="T52" fmla="*/ 87 w 106"/>
                <a:gd name="T53" fmla="*/ 147 h 173"/>
                <a:gd name="T54" fmla="*/ 94 w 106"/>
                <a:gd name="T55" fmla="*/ 142 h 173"/>
                <a:gd name="T56" fmla="*/ 97 w 106"/>
                <a:gd name="T57" fmla="*/ 145 h 173"/>
                <a:gd name="T58" fmla="*/ 99 w 106"/>
                <a:gd name="T59" fmla="*/ 140 h 173"/>
                <a:gd name="T60" fmla="*/ 99 w 106"/>
                <a:gd name="T61" fmla="*/ 138 h 173"/>
                <a:gd name="T62" fmla="*/ 101 w 106"/>
                <a:gd name="T63" fmla="*/ 147 h 173"/>
                <a:gd name="T64" fmla="*/ 106 w 106"/>
                <a:gd name="T65" fmla="*/ 154 h 173"/>
                <a:gd name="T66" fmla="*/ 104 w 106"/>
                <a:gd name="T67" fmla="*/ 159 h 173"/>
                <a:gd name="T68" fmla="*/ 101 w 106"/>
                <a:gd name="T69" fmla="*/ 159 h 173"/>
                <a:gd name="T70" fmla="*/ 94 w 106"/>
                <a:gd name="T71" fmla="*/ 161 h 173"/>
                <a:gd name="T72" fmla="*/ 73 w 106"/>
                <a:gd name="T73" fmla="*/ 166 h 173"/>
                <a:gd name="T74" fmla="*/ 49 w 106"/>
                <a:gd name="T75" fmla="*/ 171 h 173"/>
                <a:gd name="T76" fmla="*/ 40 w 106"/>
                <a:gd name="T77" fmla="*/ 161 h 173"/>
                <a:gd name="T78" fmla="*/ 33 w 106"/>
                <a:gd name="T79" fmla="*/ 135 h 173"/>
                <a:gd name="T80" fmla="*/ 26 w 106"/>
                <a:gd name="T81" fmla="*/ 109 h 173"/>
                <a:gd name="T82" fmla="*/ 18 w 106"/>
                <a:gd name="T83" fmla="*/ 83 h 173"/>
                <a:gd name="T84" fmla="*/ 9 w 106"/>
                <a:gd name="T85" fmla="*/ 55 h 173"/>
                <a:gd name="T86" fmla="*/ 2 w 106"/>
                <a:gd name="T87" fmla="*/ 29 h 173"/>
                <a:gd name="T88" fmla="*/ 2 w 106"/>
                <a:gd name="T89" fmla="*/ 22 h 173"/>
                <a:gd name="T90" fmla="*/ 7 w 106"/>
                <a:gd name="T91" fmla="*/ 7 h 173"/>
                <a:gd name="T92" fmla="*/ 11 w 106"/>
                <a:gd name="T93" fmla="*/ 3 h 173"/>
                <a:gd name="T94" fmla="*/ 18 w 106"/>
                <a:gd name="T95" fmla="*/ 0 h 173"/>
                <a:gd name="T96" fmla="*/ 30 w 106"/>
                <a:gd name="T97" fmla="*/ 0 h 173"/>
                <a:gd name="T98" fmla="*/ 33 w 106"/>
                <a:gd name="T99" fmla="*/ 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 h="173">
                  <a:moveTo>
                    <a:pt x="33" y="3"/>
                  </a:moveTo>
                  <a:lnTo>
                    <a:pt x="33" y="3"/>
                  </a:lnTo>
                  <a:lnTo>
                    <a:pt x="30" y="7"/>
                  </a:lnTo>
                  <a:lnTo>
                    <a:pt x="28" y="7"/>
                  </a:lnTo>
                  <a:lnTo>
                    <a:pt x="28" y="12"/>
                  </a:lnTo>
                  <a:lnTo>
                    <a:pt x="28" y="14"/>
                  </a:lnTo>
                  <a:lnTo>
                    <a:pt x="26" y="22"/>
                  </a:lnTo>
                  <a:lnTo>
                    <a:pt x="23" y="22"/>
                  </a:lnTo>
                  <a:lnTo>
                    <a:pt x="21" y="24"/>
                  </a:lnTo>
                  <a:lnTo>
                    <a:pt x="21" y="26"/>
                  </a:lnTo>
                  <a:lnTo>
                    <a:pt x="21" y="26"/>
                  </a:lnTo>
                  <a:lnTo>
                    <a:pt x="21" y="29"/>
                  </a:lnTo>
                  <a:lnTo>
                    <a:pt x="21" y="29"/>
                  </a:lnTo>
                  <a:lnTo>
                    <a:pt x="21" y="31"/>
                  </a:lnTo>
                  <a:lnTo>
                    <a:pt x="23" y="33"/>
                  </a:lnTo>
                  <a:lnTo>
                    <a:pt x="26" y="33"/>
                  </a:lnTo>
                  <a:lnTo>
                    <a:pt x="28" y="36"/>
                  </a:lnTo>
                  <a:lnTo>
                    <a:pt x="28" y="38"/>
                  </a:lnTo>
                  <a:lnTo>
                    <a:pt x="28" y="41"/>
                  </a:lnTo>
                  <a:lnTo>
                    <a:pt x="26" y="43"/>
                  </a:lnTo>
                  <a:lnTo>
                    <a:pt x="26" y="45"/>
                  </a:lnTo>
                  <a:lnTo>
                    <a:pt x="28" y="48"/>
                  </a:lnTo>
                  <a:lnTo>
                    <a:pt x="30" y="50"/>
                  </a:lnTo>
                  <a:lnTo>
                    <a:pt x="30" y="50"/>
                  </a:lnTo>
                  <a:lnTo>
                    <a:pt x="33" y="52"/>
                  </a:lnTo>
                  <a:lnTo>
                    <a:pt x="37" y="59"/>
                  </a:lnTo>
                  <a:lnTo>
                    <a:pt x="40" y="59"/>
                  </a:lnTo>
                  <a:lnTo>
                    <a:pt x="40" y="59"/>
                  </a:lnTo>
                  <a:lnTo>
                    <a:pt x="42" y="59"/>
                  </a:lnTo>
                  <a:lnTo>
                    <a:pt x="42" y="59"/>
                  </a:lnTo>
                  <a:lnTo>
                    <a:pt x="44" y="62"/>
                  </a:lnTo>
                  <a:lnTo>
                    <a:pt x="49" y="67"/>
                  </a:lnTo>
                  <a:lnTo>
                    <a:pt x="49" y="69"/>
                  </a:lnTo>
                  <a:lnTo>
                    <a:pt x="52" y="71"/>
                  </a:lnTo>
                  <a:lnTo>
                    <a:pt x="52" y="81"/>
                  </a:lnTo>
                  <a:lnTo>
                    <a:pt x="54" y="83"/>
                  </a:lnTo>
                  <a:lnTo>
                    <a:pt x="54" y="83"/>
                  </a:lnTo>
                  <a:lnTo>
                    <a:pt x="54" y="85"/>
                  </a:lnTo>
                  <a:lnTo>
                    <a:pt x="56" y="88"/>
                  </a:lnTo>
                  <a:lnTo>
                    <a:pt x="56" y="90"/>
                  </a:lnTo>
                  <a:lnTo>
                    <a:pt x="56" y="90"/>
                  </a:lnTo>
                  <a:lnTo>
                    <a:pt x="59" y="93"/>
                  </a:lnTo>
                  <a:lnTo>
                    <a:pt x="61" y="95"/>
                  </a:lnTo>
                  <a:lnTo>
                    <a:pt x="66" y="100"/>
                  </a:lnTo>
                  <a:lnTo>
                    <a:pt x="66" y="102"/>
                  </a:lnTo>
                  <a:lnTo>
                    <a:pt x="68" y="104"/>
                  </a:lnTo>
                  <a:lnTo>
                    <a:pt x="68" y="107"/>
                  </a:lnTo>
                  <a:lnTo>
                    <a:pt x="68" y="107"/>
                  </a:lnTo>
                  <a:lnTo>
                    <a:pt x="75" y="112"/>
                  </a:lnTo>
                  <a:lnTo>
                    <a:pt x="82" y="116"/>
                  </a:lnTo>
                  <a:lnTo>
                    <a:pt x="85" y="119"/>
                  </a:lnTo>
                  <a:lnTo>
                    <a:pt x="89" y="119"/>
                  </a:lnTo>
                  <a:lnTo>
                    <a:pt x="92" y="119"/>
                  </a:lnTo>
                  <a:lnTo>
                    <a:pt x="92" y="116"/>
                  </a:lnTo>
                  <a:lnTo>
                    <a:pt x="94" y="119"/>
                  </a:lnTo>
                  <a:lnTo>
                    <a:pt x="99" y="130"/>
                  </a:lnTo>
                  <a:lnTo>
                    <a:pt x="99" y="135"/>
                  </a:lnTo>
                  <a:lnTo>
                    <a:pt x="99" y="135"/>
                  </a:lnTo>
                  <a:lnTo>
                    <a:pt x="97" y="130"/>
                  </a:lnTo>
                  <a:lnTo>
                    <a:pt x="94" y="128"/>
                  </a:lnTo>
                  <a:lnTo>
                    <a:pt x="89" y="130"/>
                  </a:lnTo>
                  <a:lnTo>
                    <a:pt x="89" y="130"/>
                  </a:lnTo>
                  <a:lnTo>
                    <a:pt x="92" y="135"/>
                  </a:lnTo>
                  <a:lnTo>
                    <a:pt x="92" y="135"/>
                  </a:lnTo>
                  <a:lnTo>
                    <a:pt x="92" y="135"/>
                  </a:lnTo>
                  <a:lnTo>
                    <a:pt x="89" y="135"/>
                  </a:lnTo>
                  <a:lnTo>
                    <a:pt x="89" y="135"/>
                  </a:lnTo>
                  <a:lnTo>
                    <a:pt x="89" y="135"/>
                  </a:lnTo>
                  <a:lnTo>
                    <a:pt x="89" y="135"/>
                  </a:lnTo>
                  <a:lnTo>
                    <a:pt x="92" y="135"/>
                  </a:lnTo>
                  <a:lnTo>
                    <a:pt x="92" y="138"/>
                  </a:lnTo>
                  <a:lnTo>
                    <a:pt x="94" y="138"/>
                  </a:lnTo>
                  <a:lnTo>
                    <a:pt x="97" y="138"/>
                  </a:lnTo>
                  <a:lnTo>
                    <a:pt x="94" y="140"/>
                  </a:lnTo>
                  <a:lnTo>
                    <a:pt x="87" y="142"/>
                  </a:lnTo>
                  <a:lnTo>
                    <a:pt x="87" y="145"/>
                  </a:lnTo>
                  <a:lnTo>
                    <a:pt x="89" y="145"/>
                  </a:lnTo>
                  <a:lnTo>
                    <a:pt x="87" y="145"/>
                  </a:lnTo>
                  <a:lnTo>
                    <a:pt x="87" y="147"/>
                  </a:lnTo>
                  <a:lnTo>
                    <a:pt x="87" y="147"/>
                  </a:lnTo>
                  <a:lnTo>
                    <a:pt x="87" y="147"/>
                  </a:lnTo>
                  <a:lnTo>
                    <a:pt x="89" y="147"/>
                  </a:lnTo>
                  <a:lnTo>
                    <a:pt x="92" y="145"/>
                  </a:lnTo>
                  <a:lnTo>
                    <a:pt x="94" y="142"/>
                  </a:lnTo>
                  <a:lnTo>
                    <a:pt x="94" y="145"/>
                  </a:lnTo>
                  <a:lnTo>
                    <a:pt x="97" y="145"/>
                  </a:lnTo>
                  <a:lnTo>
                    <a:pt x="97" y="145"/>
                  </a:lnTo>
                  <a:lnTo>
                    <a:pt x="99" y="145"/>
                  </a:lnTo>
                  <a:lnTo>
                    <a:pt x="99" y="142"/>
                  </a:lnTo>
                  <a:lnTo>
                    <a:pt x="99" y="140"/>
                  </a:lnTo>
                  <a:lnTo>
                    <a:pt x="99" y="140"/>
                  </a:lnTo>
                  <a:lnTo>
                    <a:pt x="99" y="140"/>
                  </a:lnTo>
                  <a:lnTo>
                    <a:pt x="99" y="138"/>
                  </a:lnTo>
                  <a:lnTo>
                    <a:pt x="101" y="140"/>
                  </a:lnTo>
                  <a:lnTo>
                    <a:pt x="101" y="140"/>
                  </a:lnTo>
                  <a:lnTo>
                    <a:pt x="101" y="147"/>
                  </a:lnTo>
                  <a:lnTo>
                    <a:pt x="104" y="149"/>
                  </a:lnTo>
                  <a:lnTo>
                    <a:pt x="104" y="152"/>
                  </a:lnTo>
                  <a:lnTo>
                    <a:pt x="106" y="154"/>
                  </a:lnTo>
                  <a:lnTo>
                    <a:pt x="106" y="159"/>
                  </a:lnTo>
                  <a:lnTo>
                    <a:pt x="104" y="159"/>
                  </a:lnTo>
                  <a:lnTo>
                    <a:pt x="104" y="159"/>
                  </a:lnTo>
                  <a:lnTo>
                    <a:pt x="104" y="156"/>
                  </a:lnTo>
                  <a:lnTo>
                    <a:pt x="104" y="156"/>
                  </a:lnTo>
                  <a:lnTo>
                    <a:pt x="101" y="159"/>
                  </a:lnTo>
                  <a:lnTo>
                    <a:pt x="101" y="159"/>
                  </a:lnTo>
                  <a:lnTo>
                    <a:pt x="99" y="159"/>
                  </a:lnTo>
                  <a:lnTo>
                    <a:pt x="94" y="161"/>
                  </a:lnTo>
                  <a:lnTo>
                    <a:pt x="87" y="161"/>
                  </a:lnTo>
                  <a:lnTo>
                    <a:pt x="80" y="164"/>
                  </a:lnTo>
                  <a:lnTo>
                    <a:pt x="73" y="166"/>
                  </a:lnTo>
                  <a:lnTo>
                    <a:pt x="66" y="166"/>
                  </a:lnTo>
                  <a:lnTo>
                    <a:pt x="56" y="168"/>
                  </a:lnTo>
                  <a:lnTo>
                    <a:pt x="49" y="171"/>
                  </a:lnTo>
                  <a:lnTo>
                    <a:pt x="42" y="173"/>
                  </a:lnTo>
                  <a:lnTo>
                    <a:pt x="40" y="166"/>
                  </a:lnTo>
                  <a:lnTo>
                    <a:pt x="40" y="161"/>
                  </a:lnTo>
                  <a:lnTo>
                    <a:pt x="37" y="152"/>
                  </a:lnTo>
                  <a:lnTo>
                    <a:pt x="35" y="142"/>
                  </a:lnTo>
                  <a:lnTo>
                    <a:pt x="33" y="135"/>
                  </a:lnTo>
                  <a:lnTo>
                    <a:pt x="30" y="126"/>
                  </a:lnTo>
                  <a:lnTo>
                    <a:pt x="28" y="116"/>
                  </a:lnTo>
                  <a:lnTo>
                    <a:pt x="26" y="109"/>
                  </a:lnTo>
                  <a:lnTo>
                    <a:pt x="23" y="100"/>
                  </a:lnTo>
                  <a:lnTo>
                    <a:pt x="21" y="90"/>
                  </a:lnTo>
                  <a:lnTo>
                    <a:pt x="18" y="83"/>
                  </a:lnTo>
                  <a:lnTo>
                    <a:pt x="16" y="74"/>
                  </a:lnTo>
                  <a:lnTo>
                    <a:pt x="14" y="64"/>
                  </a:lnTo>
                  <a:lnTo>
                    <a:pt x="9" y="55"/>
                  </a:lnTo>
                  <a:lnTo>
                    <a:pt x="7" y="48"/>
                  </a:lnTo>
                  <a:lnTo>
                    <a:pt x="4" y="38"/>
                  </a:lnTo>
                  <a:lnTo>
                    <a:pt x="2" y="29"/>
                  </a:lnTo>
                  <a:lnTo>
                    <a:pt x="0" y="22"/>
                  </a:lnTo>
                  <a:lnTo>
                    <a:pt x="2" y="22"/>
                  </a:lnTo>
                  <a:lnTo>
                    <a:pt x="2" y="22"/>
                  </a:lnTo>
                  <a:lnTo>
                    <a:pt x="2" y="17"/>
                  </a:lnTo>
                  <a:lnTo>
                    <a:pt x="4" y="12"/>
                  </a:lnTo>
                  <a:lnTo>
                    <a:pt x="7" y="7"/>
                  </a:lnTo>
                  <a:lnTo>
                    <a:pt x="7" y="7"/>
                  </a:lnTo>
                  <a:lnTo>
                    <a:pt x="9" y="5"/>
                  </a:lnTo>
                  <a:lnTo>
                    <a:pt x="11" y="3"/>
                  </a:lnTo>
                  <a:lnTo>
                    <a:pt x="14" y="3"/>
                  </a:lnTo>
                  <a:lnTo>
                    <a:pt x="16" y="0"/>
                  </a:lnTo>
                  <a:lnTo>
                    <a:pt x="18" y="0"/>
                  </a:lnTo>
                  <a:lnTo>
                    <a:pt x="23" y="0"/>
                  </a:lnTo>
                  <a:lnTo>
                    <a:pt x="28" y="0"/>
                  </a:lnTo>
                  <a:lnTo>
                    <a:pt x="30" y="0"/>
                  </a:lnTo>
                  <a:lnTo>
                    <a:pt x="33" y="3"/>
                  </a:lnTo>
                  <a:lnTo>
                    <a:pt x="33" y="3"/>
                  </a:lnTo>
                  <a:lnTo>
                    <a:pt x="33" y="3"/>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 name="Freeform 48">
              <a:extLst>
                <a:ext uri="{FF2B5EF4-FFF2-40B4-BE49-F238E27FC236}">
                  <a16:creationId xmlns:a16="http://schemas.microsoft.com/office/drawing/2014/main" id="{0E67C543-1342-4993-970F-604CA8884A3D}"/>
                </a:ext>
              </a:extLst>
            </p:cNvPr>
            <p:cNvSpPr>
              <a:spLocks/>
            </p:cNvSpPr>
            <p:nvPr/>
          </p:nvSpPr>
          <p:spPr bwMode="auto">
            <a:xfrm>
              <a:off x="10733088" y="2330430"/>
              <a:ext cx="22622" cy="27385"/>
            </a:xfrm>
            <a:custGeom>
              <a:avLst/>
              <a:gdLst>
                <a:gd name="T0" fmla="*/ 14 w 19"/>
                <a:gd name="T1" fmla="*/ 23 h 23"/>
                <a:gd name="T2" fmla="*/ 12 w 19"/>
                <a:gd name="T3" fmla="*/ 21 h 23"/>
                <a:gd name="T4" fmla="*/ 12 w 19"/>
                <a:gd name="T5" fmla="*/ 14 h 23"/>
                <a:gd name="T6" fmla="*/ 7 w 19"/>
                <a:gd name="T7" fmla="*/ 12 h 23"/>
                <a:gd name="T8" fmla="*/ 7 w 19"/>
                <a:gd name="T9" fmla="*/ 12 h 23"/>
                <a:gd name="T10" fmla="*/ 5 w 19"/>
                <a:gd name="T11" fmla="*/ 12 h 23"/>
                <a:gd name="T12" fmla="*/ 2 w 19"/>
                <a:gd name="T13" fmla="*/ 9 h 23"/>
                <a:gd name="T14" fmla="*/ 0 w 19"/>
                <a:gd name="T15" fmla="*/ 9 h 23"/>
                <a:gd name="T16" fmla="*/ 7 w 19"/>
                <a:gd name="T17" fmla="*/ 0 h 23"/>
                <a:gd name="T18" fmla="*/ 19 w 19"/>
                <a:gd name="T19" fmla="*/ 12 h 23"/>
                <a:gd name="T20" fmla="*/ 14 w 19"/>
                <a:gd name="T21" fmla="*/ 23 h 23"/>
                <a:gd name="T22" fmla="*/ 14 w 19"/>
                <a:gd name="T2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3">
                  <a:moveTo>
                    <a:pt x="14" y="23"/>
                  </a:moveTo>
                  <a:lnTo>
                    <a:pt x="12" y="21"/>
                  </a:lnTo>
                  <a:lnTo>
                    <a:pt x="12" y="14"/>
                  </a:lnTo>
                  <a:lnTo>
                    <a:pt x="7" y="12"/>
                  </a:lnTo>
                  <a:lnTo>
                    <a:pt x="7" y="12"/>
                  </a:lnTo>
                  <a:lnTo>
                    <a:pt x="5" y="12"/>
                  </a:lnTo>
                  <a:lnTo>
                    <a:pt x="2" y="9"/>
                  </a:lnTo>
                  <a:lnTo>
                    <a:pt x="0" y="9"/>
                  </a:lnTo>
                  <a:lnTo>
                    <a:pt x="7" y="0"/>
                  </a:lnTo>
                  <a:lnTo>
                    <a:pt x="19" y="12"/>
                  </a:lnTo>
                  <a:lnTo>
                    <a:pt x="14" y="23"/>
                  </a:lnTo>
                  <a:lnTo>
                    <a:pt x="14" y="23"/>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 name="Freeform 49">
              <a:extLst>
                <a:ext uri="{FF2B5EF4-FFF2-40B4-BE49-F238E27FC236}">
                  <a16:creationId xmlns:a16="http://schemas.microsoft.com/office/drawing/2014/main" id="{225A42EC-2C2E-4058-B563-C9ACDB36EC63}"/>
                </a:ext>
              </a:extLst>
            </p:cNvPr>
            <p:cNvSpPr>
              <a:spLocks/>
            </p:cNvSpPr>
            <p:nvPr/>
          </p:nvSpPr>
          <p:spPr bwMode="auto">
            <a:xfrm>
              <a:off x="11040269" y="1763693"/>
              <a:ext cx="205979" cy="194072"/>
            </a:xfrm>
            <a:custGeom>
              <a:avLst/>
              <a:gdLst>
                <a:gd name="T0" fmla="*/ 161 w 173"/>
                <a:gd name="T1" fmla="*/ 21 h 163"/>
                <a:gd name="T2" fmla="*/ 168 w 173"/>
                <a:gd name="T3" fmla="*/ 47 h 163"/>
                <a:gd name="T4" fmla="*/ 173 w 173"/>
                <a:gd name="T5" fmla="*/ 71 h 163"/>
                <a:gd name="T6" fmla="*/ 173 w 173"/>
                <a:gd name="T7" fmla="*/ 81 h 163"/>
                <a:gd name="T8" fmla="*/ 170 w 173"/>
                <a:gd name="T9" fmla="*/ 83 h 163"/>
                <a:gd name="T10" fmla="*/ 166 w 173"/>
                <a:gd name="T11" fmla="*/ 81 h 163"/>
                <a:gd name="T12" fmla="*/ 149 w 173"/>
                <a:gd name="T13" fmla="*/ 85 h 163"/>
                <a:gd name="T14" fmla="*/ 147 w 173"/>
                <a:gd name="T15" fmla="*/ 92 h 163"/>
                <a:gd name="T16" fmla="*/ 137 w 173"/>
                <a:gd name="T17" fmla="*/ 95 h 163"/>
                <a:gd name="T18" fmla="*/ 128 w 173"/>
                <a:gd name="T19" fmla="*/ 97 h 163"/>
                <a:gd name="T20" fmla="*/ 125 w 173"/>
                <a:gd name="T21" fmla="*/ 95 h 163"/>
                <a:gd name="T22" fmla="*/ 123 w 173"/>
                <a:gd name="T23" fmla="*/ 90 h 163"/>
                <a:gd name="T24" fmla="*/ 125 w 173"/>
                <a:gd name="T25" fmla="*/ 95 h 163"/>
                <a:gd name="T26" fmla="*/ 125 w 173"/>
                <a:gd name="T27" fmla="*/ 102 h 163"/>
                <a:gd name="T28" fmla="*/ 116 w 173"/>
                <a:gd name="T29" fmla="*/ 104 h 163"/>
                <a:gd name="T30" fmla="*/ 111 w 173"/>
                <a:gd name="T31" fmla="*/ 107 h 163"/>
                <a:gd name="T32" fmla="*/ 109 w 173"/>
                <a:gd name="T33" fmla="*/ 107 h 163"/>
                <a:gd name="T34" fmla="*/ 97 w 173"/>
                <a:gd name="T35" fmla="*/ 109 h 163"/>
                <a:gd name="T36" fmla="*/ 95 w 173"/>
                <a:gd name="T37" fmla="*/ 111 h 163"/>
                <a:gd name="T38" fmla="*/ 87 w 173"/>
                <a:gd name="T39" fmla="*/ 111 h 163"/>
                <a:gd name="T40" fmla="*/ 83 w 173"/>
                <a:gd name="T41" fmla="*/ 114 h 163"/>
                <a:gd name="T42" fmla="*/ 76 w 173"/>
                <a:gd name="T43" fmla="*/ 111 h 163"/>
                <a:gd name="T44" fmla="*/ 73 w 173"/>
                <a:gd name="T45" fmla="*/ 114 h 163"/>
                <a:gd name="T46" fmla="*/ 66 w 173"/>
                <a:gd name="T47" fmla="*/ 123 h 163"/>
                <a:gd name="T48" fmla="*/ 61 w 173"/>
                <a:gd name="T49" fmla="*/ 128 h 163"/>
                <a:gd name="T50" fmla="*/ 59 w 173"/>
                <a:gd name="T51" fmla="*/ 130 h 163"/>
                <a:gd name="T52" fmla="*/ 54 w 173"/>
                <a:gd name="T53" fmla="*/ 133 h 163"/>
                <a:gd name="T54" fmla="*/ 50 w 173"/>
                <a:gd name="T55" fmla="*/ 135 h 163"/>
                <a:gd name="T56" fmla="*/ 50 w 173"/>
                <a:gd name="T57" fmla="*/ 135 h 163"/>
                <a:gd name="T58" fmla="*/ 47 w 173"/>
                <a:gd name="T59" fmla="*/ 137 h 163"/>
                <a:gd name="T60" fmla="*/ 45 w 173"/>
                <a:gd name="T61" fmla="*/ 140 h 163"/>
                <a:gd name="T62" fmla="*/ 40 w 173"/>
                <a:gd name="T63" fmla="*/ 142 h 163"/>
                <a:gd name="T64" fmla="*/ 38 w 173"/>
                <a:gd name="T65" fmla="*/ 147 h 163"/>
                <a:gd name="T66" fmla="*/ 28 w 173"/>
                <a:gd name="T67" fmla="*/ 154 h 163"/>
                <a:gd name="T68" fmla="*/ 24 w 173"/>
                <a:gd name="T69" fmla="*/ 159 h 163"/>
                <a:gd name="T70" fmla="*/ 16 w 173"/>
                <a:gd name="T71" fmla="*/ 159 h 163"/>
                <a:gd name="T72" fmla="*/ 14 w 173"/>
                <a:gd name="T73" fmla="*/ 161 h 163"/>
                <a:gd name="T74" fmla="*/ 12 w 173"/>
                <a:gd name="T75" fmla="*/ 161 h 163"/>
                <a:gd name="T76" fmla="*/ 5 w 173"/>
                <a:gd name="T77" fmla="*/ 154 h 163"/>
                <a:gd name="T78" fmla="*/ 19 w 173"/>
                <a:gd name="T79" fmla="*/ 140 h 163"/>
                <a:gd name="T80" fmla="*/ 19 w 173"/>
                <a:gd name="T81" fmla="*/ 130 h 163"/>
                <a:gd name="T82" fmla="*/ 14 w 173"/>
                <a:gd name="T83" fmla="*/ 118 h 163"/>
                <a:gd name="T84" fmla="*/ 9 w 173"/>
                <a:gd name="T85" fmla="*/ 95 h 163"/>
                <a:gd name="T86" fmla="*/ 7 w 173"/>
                <a:gd name="T87" fmla="*/ 73 h 163"/>
                <a:gd name="T88" fmla="*/ 2 w 173"/>
                <a:gd name="T89" fmla="*/ 52 h 163"/>
                <a:gd name="T90" fmla="*/ 12 w 173"/>
                <a:gd name="T91" fmla="*/ 31 h 163"/>
                <a:gd name="T92" fmla="*/ 52 w 173"/>
                <a:gd name="T93" fmla="*/ 24 h 163"/>
                <a:gd name="T94" fmla="*/ 66 w 173"/>
                <a:gd name="T95" fmla="*/ 24 h 163"/>
                <a:gd name="T96" fmla="*/ 83 w 173"/>
                <a:gd name="T97" fmla="*/ 17 h 163"/>
                <a:gd name="T98" fmla="*/ 104 w 173"/>
                <a:gd name="T99" fmla="*/ 12 h 163"/>
                <a:gd name="T100" fmla="*/ 154 w 173"/>
                <a:gd name="T10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 h="163">
                  <a:moveTo>
                    <a:pt x="154" y="0"/>
                  </a:moveTo>
                  <a:lnTo>
                    <a:pt x="156" y="7"/>
                  </a:lnTo>
                  <a:lnTo>
                    <a:pt x="158" y="14"/>
                  </a:lnTo>
                  <a:lnTo>
                    <a:pt x="161" y="21"/>
                  </a:lnTo>
                  <a:lnTo>
                    <a:pt x="163" y="28"/>
                  </a:lnTo>
                  <a:lnTo>
                    <a:pt x="163" y="36"/>
                  </a:lnTo>
                  <a:lnTo>
                    <a:pt x="166" y="43"/>
                  </a:lnTo>
                  <a:lnTo>
                    <a:pt x="168" y="47"/>
                  </a:lnTo>
                  <a:lnTo>
                    <a:pt x="170" y="55"/>
                  </a:lnTo>
                  <a:lnTo>
                    <a:pt x="170" y="59"/>
                  </a:lnTo>
                  <a:lnTo>
                    <a:pt x="170" y="64"/>
                  </a:lnTo>
                  <a:lnTo>
                    <a:pt x="173" y="71"/>
                  </a:lnTo>
                  <a:lnTo>
                    <a:pt x="173" y="71"/>
                  </a:lnTo>
                  <a:lnTo>
                    <a:pt x="170" y="73"/>
                  </a:lnTo>
                  <a:lnTo>
                    <a:pt x="170" y="76"/>
                  </a:lnTo>
                  <a:lnTo>
                    <a:pt x="173" y="81"/>
                  </a:lnTo>
                  <a:lnTo>
                    <a:pt x="173" y="83"/>
                  </a:lnTo>
                  <a:lnTo>
                    <a:pt x="170" y="85"/>
                  </a:lnTo>
                  <a:lnTo>
                    <a:pt x="168" y="83"/>
                  </a:lnTo>
                  <a:lnTo>
                    <a:pt x="170" y="83"/>
                  </a:lnTo>
                  <a:lnTo>
                    <a:pt x="170" y="83"/>
                  </a:lnTo>
                  <a:lnTo>
                    <a:pt x="168" y="83"/>
                  </a:lnTo>
                  <a:lnTo>
                    <a:pt x="168" y="81"/>
                  </a:lnTo>
                  <a:lnTo>
                    <a:pt x="166" y="81"/>
                  </a:lnTo>
                  <a:lnTo>
                    <a:pt x="161" y="83"/>
                  </a:lnTo>
                  <a:lnTo>
                    <a:pt x="158" y="83"/>
                  </a:lnTo>
                  <a:lnTo>
                    <a:pt x="154" y="88"/>
                  </a:lnTo>
                  <a:lnTo>
                    <a:pt x="149" y="85"/>
                  </a:lnTo>
                  <a:lnTo>
                    <a:pt x="149" y="88"/>
                  </a:lnTo>
                  <a:lnTo>
                    <a:pt x="149" y="90"/>
                  </a:lnTo>
                  <a:lnTo>
                    <a:pt x="149" y="90"/>
                  </a:lnTo>
                  <a:lnTo>
                    <a:pt x="147" y="92"/>
                  </a:lnTo>
                  <a:lnTo>
                    <a:pt x="142" y="90"/>
                  </a:lnTo>
                  <a:lnTo>
                    <a:pt x="139" y="92"/>
                  </a:lnTo>
                  <a:lnTo>
                    <a:pt x="139" y="95"/>
                  </a:lnTo>
                  <a:lnTo>
                    <a:pt x="137" y="95"/>
                  </a:lnTo>
                  <a:lnTo>
                    <a:pt x="132" y="99"/>
                  </a:lnTo>
                  <a:lnTo>
                    <a:pt x="130" y="97"/>
                  </a:lnTo>
                  <a:lnTo>
                    <a:pt x="128" y="97"/>
                  </a:lnTo>
                  <a:lnTo>
                    <a:pt x="128" y="97"/>
                  </a:lnTo>
                  <a:lnTo>
                    <a:pt x="125" y="97"/>
                  </a:lnTo>
                  <a:lnTo>
                    <a:pt x="125" y="97"/>
                  </a:lnTo>
                  <a:lnTo>
                    <a:pt x="125" y="95"/>
                  </a:lnTo>
                  <a:lnTo>
                    <a:pt x="125" y="95"/>
                  </a:lnTo>
                  <a:lnTo>
                    <a:pt x="125" y="92"/>
                  </a:lnTo>
                  <a:lnTo>
                    <a:pt x="125" y="92"/>
                  </a:lnTo>
                  <a:lnTo>
                    <a:pt x="123" y="92"/>
                  </a:lnTo>
                  <a:lnTo>
                    <a:pt x="123" y="90"/>
                  </a:lnTo>
                  <a:lnTo>
                    <a:pt x="121" y="90"/>
                  </a:lnTo>
                  <a:lnTo>
                    <a:pt x="121" y="92"/>
                  </a:lnTo>
                  <a:lnTo>
                    <a:pt x="123" y="95"/>
                  </a:lnTo>
                  <a:lnTo>
                    <a:pt x="125" y="95"/>
                  </a:lnTo>
                  <a:lnTo>
                    <a:pt x="125" y="99"/>
                  </a:lnTo>
                  <a:lnTo>
                    <a:pt x="125" y="99"/>
                  </a:lnTo>
                  <a:lnTo>
                    <a:pt x="125" y="99"/>
                  </a:lnTo>
                  <a:lnTo>
                    <a:pt x="125" y="102"/>
                  </a:lnTo>
                  <a:lnTo>
                    <a:pt x="123" y="102"/>
                  </a:lnTo>
                  <a:lnTo>
                    <a:pt x="118" y="102"/>
                  </a:lnTo>
                  <a:lnTo>
                    <a:pt x="116" y="102"/>
                  </a:lnTo>
                  <a:lnTo>
                    <a:pt x="116" y="104"/>
                  </a:lnTo>
                  <a:lnTo>
                    <a:pt x="113" y="104"/>
                  </a:lnTo>
                  <a:lnTo>
                    <a:pt x="113" y="107"/>
                  </a:lnTo>
                  <a:lnTo>
                    <a:pt x="111" y="107"/>
                  </a:lnTo>
                  <a:lnTo>
                    <a:pt x="111" y="107"/>
                  </a:lnTo>
                  <a:lnTo>
                    <a:pt x="111" y="107"/>
                  </a:lnTo>
                  <a:lnTo>
                    <a:pt x="111" y="107"/>
                  </a:lnTo>
                  <a:lnTo>
                    <a:pt x="111" y="107"/>
                  </a:lnTo>
                  <a:lnTo>
                    <a:pt x="109" y="107"/>
                  </a:lnTo>
                  <a:lnTo>
                    <a:pt x="106" y="107"/>
                  </a:lnTo>
                  <a:lnTo>
                    <a:pt x="104" y="107"/>
                  </a:lnTo>
                  <a:lnTo>
                    <a:pt x="97" y="109"/>
                  </a:lnTo>
                  <a:lnTo>
                    <a:pt x="97" y="109"/>
                  </a:lnTo>
                  <a:lnTo>
                    <a:pt x="97" y="111"/>
                  </a:lnTo>
                  <a:lnTo>
                    <a:pt x="97" y="111"/>
                  </a:lnTo>
                  <a:lnTo>
                    <a:pt x="95" y="111"/>
                  </a:lnTo>
                  <a:lnTo>
                    <a:pt x="95" y="111"/>
                  </a:lnTo>
                  <a:lnTo>
                    <a:pt x="92" y="111"/>
                  </a:lnTo>
                  <a:lnTo>
                    <a:pt x="92" y="111"/>
                  </a:lnTo>
                  <a:lnTo>
                    <a:pt x="90" y="111"/>
                  </a:lnTo>
                  <a:lnTo>
                    <a:pt x="87" y="111"/>
                  </a:lnTo>
                  <a:lnTo>
                    <a:pt x="87" y="111"/>
                  </a:lnTo>
                  <a:lnTo>
                    <a:pt x="85" y="114"/>
                  </a:lnTo>
                  <a:lnTo>
                    <a:pt x="85" y="114"/>
                  </a:lnTo>
                  <a:lnTo>
                    <a:pt x="83" y="114"/>
                  </a:lnTo>
                  <a:lnTo>
                    <a:pt x="78" y="116"/>
                  </a:lnTo>
                  <a:lnTo>
                    <a:pt x="76" y="114"/>
                  </a:lnTo>
                  <a:lnTo>
                    <a:pt x="76" y="114"/>
                  </a:lnTo>
                  <a:lnTo>
                    <a:pt x="76" y="111"/>
                  </a:lnTo>
                  <a:lnTo>
                    <a:pt x="73" y="111"/>
                  </a:lnTo>
                  <a:lnTo>
                    <a:pt x="73" y="111"/>
                  </a:lnTo>
                  <a:lnTo>
                    <a:pt x="73" y="114"/>
                  </a:lnTo>
                  <a:lnTo>
                    <a:pt x="73" y="114"/>
                  </a:lnTo>
                  <a:lnTo>
                    <a:pt x="71" y="118"/>
                  </a:lnTo>
                  <a:lnTo>
                    <a:pt x="69" y="121"/>
                  </a:lnTo>
                  <a:lnTo>
                    <a:pt x="69" y="123"/>
                  </a:lnTo>
                  <a:lnTo>
                    <a:pt x="66" y="123"/>
                  </a:lnTo>
                  <a:lnTo>
                    <a:pt x="64" y="123"/>
                  </a:lnTo>
                  <a:lnTo>
                    <a:pt x="64" y="126"/>
                  </a:lnTo>
                  <a:lnTo>
                    <a:pt x="64" y="126"/>
                  </a:lnTo>
                  <a:lnTo>
                    <a:pt x="61" y="128"/>
                  </a:lnTo>
                  <a:lnTo>
                    <a:pt x="61" y="128"/>
                  </a:lnTo>
                  <a:lnTo>
                    <a:pt x="59" y="130"/>
                  </a:lnTo>
                  <a:lnTo>
                    <a:pt x="59" y="130"/>
                  </a:lnTo>
                  <a:lnTo>
                    <a:pt x="59" y="130"/>
                  </a:lnTo>
                  <a:lnTo>
                    <a:pt x="59" y="133"/>
                  </a:lnTo>
                  <a:lnTo>
                    <a:pt x="57" y="133"/>
                  </a:lnTo>
                  <a:lnTo>
                    <a:pt x="57" y="133"/>
                  </a:lnTo>
                  <a:lnTo>
                    <a:pt x="54" y="133"/>
                  </a:lnTo>
                  <a:lnTo>
                    <a:pt x="54" y="130"/>
                  </a:lnTo>
                  <a:lnTo>
                    <a:pt x="54" y="133"/>
                  </a:lnTo>
                  <a:lnTo>
                    <a:pt x="52" y="135"/>
                  </a:lnTo>
                  <a:lnTo>
                    <a:pt x="50" y="135"/>
                  </a:lnTo>
                  <a:lnTo>
                    <a:pt x="50" y="135"/>
                  </a:lnTo>
                  <a:lnTo>
                    <a:pt x="50" y="135"/>
                  </a:lnTo>
                  <a:lnTo>
                    <a:pt x="50" y="135"/>
                  </a:lnTo>
                  <a:lnTo>
                    <a:pt x="50" y="135"/>
                  </a:lnTo>
                  <a:lnTo>
                    <a:pt x="50" y="135"/>
                  </a:lnTo>
                  <a:lnTo>
                    <a:pt x="50" y="135"/>
                  </a:lnTo>
                  <a:lnTo>
                    <a:pt x="50" y="137"/>
                  </a:lnTo>
                  <a:lnTo>
                    <a:pt x="47" y="137"/>
                  </a:lnTo>
                  <a:lnTo>
                    <a:pt x="47" y="140"/>
                  </a:lnTo>
                  <a:lnTo>
                    <a:pt x="47" y="140"/>
                  </a:lnTo>
                  <a:lnTo>
                    <a:pt x="45" y="140"/>
                  </a:lnTo>
                  <a:lnTo>
                    <a:pt x="45" y="140"/>
                  </a:lnTo>
                  <a:lnTo>
                    <a:pt x="43" y="140"/>
                  </a:lnTo>
                  <a:lnTo>
                    <a:pt x="43" y="140"/>
                  </a:lnTo>
                  <a:lnTo>
                    <a:pt x="43" y="142"/>
                  </a:lnTo>
                  <a:lnTo>
                    <a:pt x="40" y="142"/>
                  </a:lnTo>
                  <a:lnTo>
                    <a:pt x="40" y="142"/>
                  </a:lnTo>
                  <a:lnTo>
                    <a:pt x="38" y="144"/>
                  </a:lnTo>
                  <a:lnTo>
                    <a:pt x="38" y="144"/>
                  </a:lnTo>
                  <a:lnTo>
                    <a:pt x="38" y="147"/>
                  </a:lnTo>
                  <a:lnTo>
                    <a:pt x="33" y="149"/>
                  </a:lnTo>
                  <a:lnTo>
                    <a:pt x="33" y="149"/>
                  </a:lnTo>
                  <a:lnTo>
                    <a:pt x="28" y="154"/>
                  </a:lnTo>
                  <a:lnTo>
                    <a:pt x="28" y="154"/>
                  </a:lnTo>
                  <a:lnTo>
                    <a:pt x="26" y="154"/>
                  </a:lnTo>
                  <a:lnTo>
                    <a:pt x="26" y="156"/>
                  </a:lnTo>
                  <a:lnTo>
                    <a:pt x="24" y="156"/>
                  </a:lnTo>
                  <a:lnTo>
                    <a:pt x="24" y="159"/>
                  </a:lnTo>
                  <a:lnTo>
                    <a:pt x="21" y="159"/>
                  </a:lnTo>
                  <a:lnTo>
                    <a:pt x="21" y="161"/>
                  </a:lnTo>
                  <a:lnTo>
                    <a:pt x="19" y="159"/>
                  </a:lnTo>
                  <a:lnTo>
                    <a:pt x="16" y="159"/>
                  </a:lnTo>
                  <a:lnTo>
                    <a:pt x="16" y="161"/>
                  </a:lnTo>
                  <a:lnTo>
                    <a:pt x="16" y="161"/>
                  </a:lnTo>
                  <a:lnTo>
                    <a:pt x="14" y="163"/>
                  </a:lnTo>
                  <a:lnTo>
                    <a:pt x="14" y="161"/>
                  </a:lnTo>
                  <a:lnTo>
                    <a:pt x="14" y="161"/>
                  </a:lnTo>
                  <a:lnTo>
                    <a:pt x="12" y="161"/>
                  </a:lnTo>
                  <a:lnTo>
                    <a:pt x="12" y="161"/>
                  </a:lnTo>
                  <a:lnTo>
                    <a:pt x="12" y="161"/>
                  </a:lnTo>
                  <a:lnTo>
                    <a:pt x="12" y="159"/>
                  </a:lnTo>
                  <a:lnTo>
                    <a:pt x="9" y="156"/>
                  </a:lnTo>
                  <a:lnTo>
                    <a:pt x="5" y="154"/>
                  </a:lnTo>
                  <a:lnTo>
                    <a:pt x="5" y="154"/>
                  </a:lnTo>
                  <a:lnTo>
                    <a:pt x="5" y="152"/>
                  </a:lnTo>
                  <a:lnTo>
                    <a:pt x="9" y="149"/>
                  </a:lnTo>
                  <a:lnTo>
                    <a:pt x="14" y="144"/>
                  </a:lnTo>
                  <a:lnTo>
                    <a:pt x="19" y="140"/>
                  </a:lnTo>
                  <a:lnTo>
                    <a:pt x="21" y="135"/>
                  </a:lnTo>
                  <a:lnTo>
                    <a:pt x="24" y="135"/>
                  </a:lnTo>
                  <a:lnTo>
                    <a:pt x="21" y="133"/>
                  </a:lnTo>
                  <a:lnTo>
                    <a:pt x="19" y="130"/>
                  </a:lnTo>
                  <a:lnTo>
                    <a:pt x="19" y="128"/>
                  </a:lnTo>
                  <a:lnTo>
                    <a:pt x="16" y="126"/>
                  </a:lnTo>
                  <a:lnTo>
                    <a:pt x="14" y="123"/>
                  </a:lnTo>
                  <a:lnTo>
                    <a:pt x="14" y="118"/>
                  </a:lnTo>
                  <a:lnTo>
                    <a:pt x="14" y="114"/>
                  </a:lnTo>
                  <a:lnTo>
                    <a:pt x="12" y="107"/>
                  </a:lnTo>
                  <a:lnTo>
                    <a:pt x="12" y="102"/>
                  </a:lnTo>
                  <a:lnTo>
                    <a:pt x="9" y="95"/>
                  </a:lnTo>
                  <a:lnTo>
                    <a:pt x="9" y="90"/>
                  </a:lnTo>
                  <a:lnTo>
                    <a:pt x="9" y="85"/>
                  </a:lnTo>
                  <a:lnTo>
                    <a:pt x="7" y="78"/>
                  </a:lnTo>
                  <a:lnTo>
                    <a:pt x="7" y="73"/>
                  </a:lnTo>
                  <a:lnTo>
                    <a:pt x="5" y="69"/>
                  </a:lnTo>
                  <a:lnTo>
                    <a:pt x="5" y="62"/>
                  </a:lnTo>
                  <a:lnTo>
                    <a:pt x="2" y="57"/>
                  </a:lnTo>
                  <a:lnTo>
                    <a:pt x="2" y="52"/>
                  </a:lnTo>
                  <a:lnTo>
                    <a:pt x="2" y="45"/>
                  </a:lnTo>
                  <a:lnTo>
                    <a:pt x="0" y="40"/>
                  </a:lnTo>
                  <a:lnTo>
                    <a:pt x="0" y="33"/>
                  </a:lnTo>
                  <a:lnTo>
                    <a:pt x="12" y="31"/>
                  </a:lnTo>
                  <a:lnTo>
                    <a:pt x="21" y="28"/>
                  </a:lnTo>
                  <a:lnTo>
                    <a:pt x="33" y="26"/>
                  </a:lnTo>
                  <a:lnTo>
                    <a:pt x="45" y="24"/>
                  </a:lnTo>
                  <a:lnTo>
                    <a:pt x="52" y="24"/>
                  </a:lnTo>
                  <a:lnTo>
                    <a:pt x="57" y="21"/>
                  </a:lnTo>
                  <a:lnTo>
                    <a:pt x="61" y="21"/>
                  </a:lnTo>
                  <a:lnTo>
                    <a:pt x="64" y="24"/>
                  </a:lnTo>
                  <a:lnTo>
                    <a:pt x="66" y="24"/>
                  </a:lnTo>
                  <a:lnTo>
                    <a:pt x="66" y="21"/>
                  </a:lnTo>
                  <a:lnTo>
                    <a:pt x="78" y="17"/>
                  </a:lnTo>
                  <a:lnTo>
                    <a:pt x="80" y="17"/>
                  </a:lnTo>
                  <a:lnTo>
                    <a:pt x="83" y="17"/>
                  </a:lnTo>
                  <a:lnTo>
                    <a:pt x="83" y="17"/>
                  </a:lnTo>
                  <a:lnTo>
                    <a:pt x="85" y="17"/>
                  </a:lnTo>
                  <a:lnTo>
                    <a:pt x="90" y="14"/>
                  </a:lnTo>
                  <a:lnTo>
                    <a:pt x="104" y="12"/>
                  </a:lnTo>
                  <a:lnTo>
                    <a:pt x="116" y="7"/>
                  </a:lnTo>
                  <a:lnTo>
                    <a:pt x="130" y="5"/>
                  </a:lnTo>
                  <a:lnTo>
                    <a:pt x="144" y="2"/>
                  </a:lnTo>
                  <a:lnTo>
                    <a:pt x="154" y="0"/>
                  </a:lnTo>
                  <a:lnTo>
                    <a:pt x="154" y="0"/>
                  </a:lnTo>
                  <a:lnTo>
                    <a:pt x="154" y="0"/>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5" name="Freeform 50">
              <a:extLst>
                <a:ext uri="{FF2B5EF4-FFF2-40B4-BE49-F238E27FC236}">
                  <a16:creationId xmlns:a16="http://schemas.microsoft.com/office/drawing/2014/main" id="{51A04DE3-3968-4159-93DA-4AC593A4C9D6}"/>
                </a:ext>
              </a:extLst>
            </p:cNvPr>
            <p:cNvSpPr>
              <a:spLocks/>
            </p:cNvSpPr>
            <p:nvPr/>
          </p:nvSpPr>
          <p:spPr bwMode="auto">
            <a:xfrm>
              <a:off x="7007623" y="2273280"/>
              <a:ext cx="844154" cy="628650"/>
            </a:xfrm>
            <a:custGeom>
              <a:avLst/>
              <a:gdLst>
                <a:gd name="T0" fmla="*/ 707 w 709"/>
                <a:gd name="T1" fmla="*/ 178 h 528"/>
                <a:gd name="T2" fmla="*/ 707 w 709"/>
                <a:gd name="T3" fmla="*/ 213 h 528"/>
                <a:gd name="T4" fmla="*/ 707 w 709"/>
                <a:gd name="T5" fmla="*/ 249 h 528"/>
                <a:gd name="T6" fmla="*/ 707 w 709"/>
                <a:gd name="T7" fmla="*/ 284 h 528"/>
                <a:gd name="T8" fmla="*/ 705 w 709"/>
                <a:gd name="T9" fmla="*/ 318 h 528"/>
                <a:gd name="T10" fmla="*/ 705 w 709"/>
                <a:gd name="T11" fmla="*/ 353 h 528"/>
                <a:gd name="T12" fmla="*/ 705 w 709"/>
                <a:gd name="T13" fmla="*/ 389 h 528"/>
                <a:gd name="T14" fmla="*/ 705 w 709"/>
                <a:gd name="T15" fmla="*/ 422 h 528"/>
                <a:gd name="T16" fmla="*/ 702 w 709"/>
                <a:gd name="T17" fmla="*/ 457 h 528"/>
                <a:gd name="T18" fmla="*/ 702 w 709"/>
                <a:gd name="T19" fmla="*/ 493 h 528"/>
                <a:gd name="T20" fmla="*/ 702 w 709"/>
                <a:gd name="T21" fmla="*/ 528 h 528"/>
                <a:gd name="T22" fmla="*/ 664 w 709"/>
                <a:gd name="T23" fmla="*/ 526 h 528"/>
                <a:gd name="T24" fmla="*/ 629 w 709"/>
                <a:gd name="T25" fmla="*/ 526 h 528"/>
                <a:gd name="T26" fmla="*/ 584 w 709"/>
                <a:gd name="T27" fmla="*/ 524 h 528"/>
                <a:gd name="T28" fmla="*/ 527 w 709"/>
                <a:gd name="T29" fmla="*/ 524 h 528"/>
                <a:gd name="T30" fmla="*/ 470 w 709"/>
                <a:gd name="T31" fmla="*/ 521 h 528"/>
                <a:gd name="T32" fmla="*/ 414 w 709"/>
                <a:gd name="T33" fmla="*/ 519 h 528"/>
                <a:gd name="T34" fmla="*/ 357 w 709"/>
                <a:gd name="T35" fmla="*/ 516 h 528"/>
                <a:gd name="T36" fmla="*/ 300 w 709"/>
                <a:gd name="T37" fmla="*/ 512 h 528"/>
                <a:gd name="T38" fmla="*/ 243 w 709"/>
                <a:gd name="T39" fmla="*/ 509 h 528"/>
                <a:gd name="T40" fmla="*/ 187 w 709"/>
                <a:gd name="T41" fmla="*/ 507 h 528"/>
                <a:gd name="T42" fmla="*/ 130 w 709"/>
                <a:gd name="T43" fmla="*/ 502 h 528"/>
                <a:gd name="T44" fmla="*/ 75 w 709"/>
                <a:gd name="T45" fmla="*/ 498 h 528"/>
                <a:gd name="T46" fmla="*/ 19 w 709"/>
                <a:gd name="T47" fmla="*/ 493 h 528"/>
                <a:gd name="T48" fmla="*/ 2 w 709"/>
                <a:gd name="T49" fmla="*/ 462 h 528"/>
                <a:gd name="T50" fmla="*/ 4 w 709"/>
                <a:gd name="T51" fmla="*/ 415 h 528"/>
                <a:gd name="T52" fmla="*/ 9 w 709"/>
                <a:gd name="T53" fmla="*/ 370 h 528"/>
                <a:gd name="T54" fmla="*/ 12 w 709"/>
                <a:gd name="T55" fmla="*/ 322 h 528"/>
                <a:gd name="T56" fmla="*/ 16 w 709"/>
                <a:gd name="T57" fmla="*/ 275 h 528"/>
                <a:gd name="T58" fmla="*/ 21 w 709"/>
                <a:gd name="T59" fmla="*/ 230 h 528"/>
                <a:gd name="T60" fmla="*/ 23 w 709"/>
                <a:gd name="T61" fmla="*/ 183 h 528"/>
                <a:gd name="T62" fmla="*/ 28 w 709"/>
                <a:gd name="T63" fmla="*/ 138 h 528"/>
                <a:gd name="T64" fmla="*/ 30 w 709"/>
                <a:gd name="T65" fmla="*/ 90 h 528"/>
                <a:gd name="T66" fmla="*/ 35 w 709"/>
                <a:gd name="T67" fmla="*/ 45 h 528"/>
                <a:gd name="T68" fmla="*/ 40 w 709"/>
                <a:gd name="T69" fmla="*/ 0 h 528"/>
                <a:gd name="T70" fmla="*/ 85 w 709"/>
                <a:gd name="T71" fmla="*/ 3 h 528"/>
                <a:gd name="T72" fmla="*/ 130 w 709"/>
                <a:gd name="T73" fmla="*/ 5 h 528"/>
                <a:gd name="T74" fmla="*/ 175 w 709"/>
                <a:gd name="T75" fmla="*/ 10 h 528"/>
                <a:gd name="T76" fmla="*/ 220 w 709"/>
                <a:gd name="T77" fmla="*/ 12 h 528"/>
                <a:gd name="T78" fmla="*/ 265 w 709"/>
                <a:gd name="T79" fmla="*/ 15 h 528"/>
                <a:gd name="T80" fmla="*/ 310 w 709"/>
                <a:gd name="T81" fmla="*/ 17 h 528"/>
                <a:gd name="T82" fmla="*/ 355 w 709"/>
                <a:gd name="T83" fmla="*/ 19 h 528"/>
                <a:gd name="T84" fmla="*/ 399 w 709"/>
                <a:gd name="T85" fmla="*/ 22 h 528"/>
                <a:gd name="T86" fmla="*/ 444 w 709"/>
                <a:gd name="T87" fmla="*/ 24 h 528"/>
                <a:gd name="T88" fmla="*/ 489 w 709"/>
                <a:gd name="T89" fmla="*/ 27 h 528"/>
                <a:gd name="T90" fmla="*/ 530 w 709"/>
                <a:gd name="T91" fmla="*/ 29 h 528"/>
                <a:gd name="T92" fmla="*/ 565 w 709"/>
                <a:gd name="T93" fmla="*/ 29 h 528"/>
                <a:gd name="T94" fmla="*/ 598 w 709"/>
                <a:gd name="T95" fmla="*/ 31 h 528"/>
                <a:gd name="T96" fmla="*/ 634 w 709"/>
                <a:gd name="T97" fmla="*/ 31 h 528"/>
                <a:gd name="T98" fmla="*/ 667 w 709"/>
                <a:gd name="T99" fmla="*/ 31 h 528"/>
                <a:gd name="T100" fmla="*/ 702 w 709"/>
                <a:gd name="T101" fmla="*/ 34 h 528"/>
                <a:gd name="T102" fmla="*/ 709 w 709"/>
                <a:gd name="T103" fmla="*/ 48 h 528"/>
                <a:gd name="T104" fmla="*/ 709 w 709"/>
                <a:gd name="T105" fmla="*/ 71 h 528"/>
                <a:gd name="T106" fmla="*/ 709 w 709"/>
                <a:gd name="T107" fmla="*/ 95 h 528"/>
                <a:gd name="T108" fmla="*/ 709 w 709"/>
                <a:gd name="T109" fmla="*/ 116 h 528"/>
                <a:gd name="T110" fmla="*/ 707 w 709"/>
                <a:gd name="T111" fmla="*/ 140 h 528"/>
                <a:gd name="T112" fmla="*/ 707 w 709"/>
                <a:gd name="T113" fmla="*/ 157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09" h="528">
                  <a:moveTo>
                    <a:pt x="707" y="157"/>
                  </a:moveTo>
                  <a:lnTo>
                    <a:pt x="707" y="169"/>
                  </a:lnTo>
                  <a:lnTo>
                    <a:pt x="707" y="178"/>
                  </a:lnTo>
                  <a:lnTo>
                    <a:pt x="707" y="190"/>
                  </a:lnTo>
                  <a:lnTo>
                    <a:pt x="707" y="202"/>
                  </a:lnTo>
                  <a:lnTo>
                    <a:pt x="707" y="213"/>
                  </a:lnTo>
                  <a:lnTo>
                    <a:pt x="707" y="225"/>
                  </a:lnTo>
                  <a:lnTo>
                    <a:pt x="707" y="237"/>
                  </a:lnTo>
                  <a:lnTo>
                    <a:pt x="707" y="249"/>
                  </a:lnTo>
                  <a:lnTo>
                    <a:pt x="707" y="261"/>
                  </a:lnTo>
                  <a:lnTo>
                    <a:pt x="707" y="273"/>
                  </a:lnTo>
                  <a:lnTo>
                    <a:pt x="707" y="284"/>
                  </a:lnTo>
                  <a:lnTo>
                    <a:pt x="705" y="294"/>
                  </a:lnTo>
                  <a:lnTo>
                    <a:pt x="705" y="306"/>
                  </a:lnTo>
                  <a:lnTo>
                    <a:pt x="705" y="318"/>
                  </a:lnTo>
                  <a:lnTo>
                    <a:pt x="705" y="329"/>
                  </a:lnTo>
                  <a:lnTo>
                    <a:pt x="705" y="341"/>
                  </a:lnTo>
                  <a:lnTo>
                    <a:pt x="705" y="353"/>
                  </a:lnTo>
                  <a:lnTo>
                    <a:pt x="705" y="365"/>
                  </a:lnTo>
                  <a:lnTo>
                    <a:pt x="705" y="377"/>
                  </a:lnTo>
                  <a:lnTo>
                    <a:pt x="705" y="389"/>
                  </a:lnTo>
                  <a:lnTo>
                    <a:pt x="705" y="400"/>
                  </a:lnTo>
                  <a:lnTo>
                    <a:pt x="705" y="410"/>
                  </a:lnTo>
                  <a:lnTo>
                    <a:pt x="705" y="422"/>
                  </a:lnTo>
                  <a:lnTo>
                    <a:pt x="705" y="434"/>
                  </a:lnTo>
                  <a:lnTo>
                    <a:pt x="705" y="445"/>
                  </a:lnTo>
                  <a:lnTo>
                    <a:pt x="702" y="457"/>
                  </a:lnTo>
                  <a:lnTo>
                    <a:pt x="702" y="469"/>
                  </a:lnTo>
                  <a:lnTo>
                    <a:pt x="702" y="481"/>
                  </a:lnTo>
                  <a:lnTo>
                    <a:pt x="702" y="493"/>
                  </a:lnTo>
                  <a:lnTo>
                    <a:pt x="702" y="505"/>
                  </a:lnTo>
                  <a:lnTo>
                    <a:pt x="702" y="516"/>
                  </a:lnTo>
                  <a:lnTo>
                    <a:pt x="702" y="528"/>
                  </a:lnTo>
                  <a:lnTo>
                    <a:pt x="690" y="528"/>
                  </a:lnTo>
                  <a:lnTo>
                    <a:pt x="679" y="526"/>
                  </a:lnTo>
                  <a:lnTo>
                    <a:pt x="664" y="526"/>
                  </a:lnTo>
                  <a:lnTo>
                    <a:pt x="653" y="526"/>
                  </a:lnTo>
                  <a:lnTo>
                    <a:pt x="641" y="526"/>
                  </a:lnTo>
                  <a:lnTo>
                    <a:pt x="629" y="526"/>
                  </a:lnTo>
                  <a:lnTo>
                    <a:pt x="615" y="526"/>
                  </a:lnTo>
                  <a:lnTo>
                    <a:pt x="603" y="526"/>
                  </a:lnTo>
                  <a:lnTo>
                    <a:pt x="584" y="524"/>
                  </a:lnTo>
                  <a:lnTo>
                    <a:pt x="565" y="524"/>
                  </a:lnTo>
                  <a:lnTo>
                    <a:pt x="546" y="524"/>
                  </a:lnTo>
                  <a:lnTo>
                    <a:pt x="527" y="524"/>
                  </a:lnTo>
                  <a:lnTo>
                    <a:pt x="508" y="521"/>
                  </a:lnTo>
                  <a:lnTo>
                    <a:pt x="489" y="521"/>
                  </a:lnTo>
                  <a:lnTo>
                    <a:pt x="470" y="521"/>
                  </a:lnTo>
                  <a:lnTo>
                    <a:pt x="452" y="519"/>
                  </a:lnTo>
                  <a:lnTo>
                    <a:pt x="433" y="519"/>
                  </a:lnTo>
                  <a:lnTo>
                    <a:pt x="414" y="519"/>
                  </a:lnTo>
                  <a:lnTo>
                    <a:pt x="395" y="516"/>
                  </a:lnTo>
                  <a:lnTo>
                    <a:pt x="376" y="516"/>
                  </a:lnTo>
                  <a:lnTo>
                    <a:pt x="357" y="516"/>
                  </a:lnTo>
                  <a:lnTo>
                    <a:pt x="338" y="514"/>
                  </a:lnTo>
                  <a:lnTo>
                    <a:pt x="319" y="514"/>
                  </a:lnTo>
                  <a:lnTo>
                    <a:pt x="300" y="512"/>
                  </a:lnTo>
                  <a:lnTo>
                    <a:pt x="281" y="512"/>
                  </a:lnTo>
                  <a:lnTo>
                    <a:pt x="262" y="512"/>
                  </a:lnTo>
                  <a:lnTo>
                    <a:pt x="243" y="509"/>
                  </a:lnTo>
                  <a:lnTo>
                    <a:pt x="224" y="509"/>
                  </a:lnTo>
                  <a:lnTo>
                    <a:pt x="206" y="507"/>
                  </a:lnTo>
                  <a:lnTo>
                    <a:pt x="187" y="507"/>
                  </a:lnTo>
                  <a:lnTo>
                    <a:pt x="168" y="505"/>
                  </a:lnTo>
                  <a:lnTo>
                    <a:pt x="149" y="505"/>
                  </a:lnTo>
                  <a:lnTo>
                    <a:pt x="130" y="502"/>
                  </a:lnTo>
                  <a:lnTo>
                    <a:pt x="111" y="500"/>
                  </a:lnTo>
                  <a:lnTo>
                    <a:pt x="92" y="500"/>
                  </a:lnTo>
                  <a:lnTo>
                    <a:pt x="75" y="498"/>
                  </a:lnTo>
                  <a:lnTo>
                    <a:pt x="57" y="498"/>
                  </a:lnTo>
                  <a:lnTo>
                    <a:pt x="38" y="495"/>
                  </a:lnTo>
                  <a:lnTo>
                    <a:pt x="19" y="493"/>
                  </a:lnTo>
                  <a:lnTo>
                    <a:pt x="0" y="493"/>
                  </a:lnTo>
                  <a:lnTo>
                    <a:pt x="0" y="476"/>
                  </a:lnTo>
                  <a:lnTo>
                    <a:pt x="2" y="462"/>
                  </a:lnTo>
                  <a:lnTo>
                    <a:pt x="2" y="445"/>
                  </a:lnTo>
                  <a:lnTo>
                    <a:pt x="4" y="431"/>
                  </a:lnTo>
                  <a:lnTo>
                    <a:pt x="4" y="415"/>
                  </a:lnTo>
                  <a:lnTo>
                    <a:pt x="7" y="400"/>
                  </a:lnTo>
                  <a:lnTo>
                    <a:pt x="7" y="384"/>
                  </a:lnTo>
                  <a:lnTo>
                    <a:pt x="9" y="370"/>
                  </a:lnTo>
                  <a:lnTo>
                    <a:pt x="9" y="353"/>
                  </a:lnTo>
                  <a:lnTo>
                    <a:pt x="12" y="337"/>
                  </a:lnTo>
                  <a:lnTo>
                    <a:pt x="12" y="322"/>
                  </a:lnTo>
                  <a:lnTo>
                    <a:pt x="14" y="306"/>
                  </a:lnTo>
                  <a:lnTo>
                    <a:pt x="16" y="292"/>
                  </a:lnTo>
                  <a:lnTo>
                    <a:pt x="16" y="275"/>
                  </a:lnTo>
                  <a:lnTo>
                    <a:pt x="19" y="261"/>
                  </a:lnTo>
                  <a:lnTo>
                    <a:pt x="19" y="244"/>
                  </a:lnTo>
                  <a:lnTo>
                    <a:pt x="21" y="230"/>
                  </a:lnTo>
                  <a:lnTo>
                    <a:pt x="21" y="213"/>
                  </a:lnTo>
                  <a:lnTo>
                    <a:pt x="23" y="199"/>
                  </a:lnTo>
                  <a:lnTo>
                    <a:pt x="23" y="183"/>
                  </a:lnTo>
                  <a:lnTo>
                    <a:pt x="26" y="169"/>
                  </a:lnTo>
                  <a:lnTo>
                    <a:pt x="26" y="152"/>
                  </a:lnTo>
                  <a:lnTo>
                    <a:pt x="28" y="138"/>
                  </a:lnTo>
                  <a:lnTo>
                    <a:pt x="28" y="121"/>
                  </a:lnTo>
                  <a:lnTo>
                    <a:pt x="30" y="107"/>
                  </a:lnTo>
                  <a:lnTo>
                    <a:pt x="30" y="90"/>
                  </a:lnTo>
                  <a:lnTo>
                    <a:pt x="33" y="76"/>
                  </a:lnTo>
                  <a:lnTo>
                    <a:pt x="35" y="60"/>
                  </a:lnTo>
                  <a:lnTo>
                    <a:pt x="35" y="45"/>
                  </a:lnTo>
                  <a:lnTo>
                    <a:pt x="38" y="29"/>
                  </a:lnTo>
                  <a:lnTo>
                    <a:pt x="38" y="15"/>
                  </a:lnTo>
                  <a:lnTo>
                    <a:pt x="40" y="0"/>
                  </a:lnTo>
                  <a:lnTo>
                    <a:pt x="54" y="0"/>
                  </a:lnTo>
                  <a:lnTo>
                    <a:pt x="68" y="3"/>
                  </a:lnTo>
                  <a:lnTo>
                    <a:pt x="85" y="3"/>
                  </a:lnTo>
                  <a:lnTo>
                    <a:pt x="99" y="5"/>
                  </a:lnTo>
                  <a:lnTo>
                    <a:pt x="113" y="5"/>
                  </a:lnTo>
                  <a:lnTo>
                    <a:pt x="130" y="5"/>
                  </a:lnTo>
                  <a:lnTo>
                    <a:pt x="144" y="8"/>
                  </a:lnTo>
                  <a:lnTo>
                    <a:pt x="158" y="8"/>
                  </a:lnTo>
                  <a:lnTo>
                    <a:pt x="175" y="10"/>
                  </a:lnTo>
                  <a:lnTo>
                    <a:pt x="189" y="10"/>
                  </a:lnTo>
                  <a:lnTo>
                    <a:pt x="203" y="12"/>
                  </a:lnTo>
                  <a:lnTo>
                    <a:pt x="220" y="12"/>
                  </a:lnTo>
                  <a:lnTo>
                    <a:pt x="234" y="15"/>
                  </a:lnTo>
                  <a:lnTo>
                    <a:pt x="248" y="15"/>
                  </a:lnTo>
                  <a:lnTo>
                    <a:pt x="265" y="15"/>
                  </a:lnTo>
                  <a:lnTo>
                    <a:pt x="279" y="17"/>
                  </a:lnTo>
                  <a:lnTo>
                    <a:pt x="293" y="17"/>
                  </a:lnTo>
                  <a:lnTo>
                    <a:pt x="310" y="17"/>
                  </a:lnTo>
                  <a:lnTo>
                    <a:pt x="324" y="19"/>
                  </a:lnTo>
                  <a:lnTo>
                    <a:pt x="338" y="19"/>
                  </a:lnTo>
                  <a:lnTo>
                    <a:pt x="355" y="19"/>
                  </a:lnTo>
                  <a:lnTo>
                    <a:pt x="369" y="22"/>
                  </a:lnTo>
                  <a:lnTo>
                    <a:pt x="383" y="22"/>
                  </a:lnTo>
                  <a:lnTo>
                    <a:pt x="399" y="22"/>
                  </a:lnTo>
                  <a:lnTo>
                    <a:pt x="414" y="24"/>
                  </a:lnTo>
                  <a:lnTo>
                    <a:pt x="428" y="24"/>
                  </a:lnTo>
                  <a:lnTo>
                    <a:pt x="444" y="24"/>
                  </a:lnTo>
                  <a:lnTo>
                    <a:pt x="459" y="27"/>
                  </a:lnTo>
                  <a:lnTo>
                    <a:pt x="475" y="27"/>
                  </a:lnTo>
                  <a:lnTo>
                    <a:pt x="489" y="27"/>
                  </a:lnTo>
                  <a:lnTo>
                    <a:pt x="504" y="27"/>
                  </a:lnTo>
                  <a:lnTo>
                    <a:pt x="520" y="29"/>
                  </a:lnTo>
                  <a:lnTo>
                    <a:pt x="530" y="29"/>
                  </a:lnTo>
                  <a:lnTo>
                    <a:pt x="541" y="29"/>
                  </a:lnTo>
                  <a:lnTo>
                    <a:pt x="553" y="29"/>
                  </a:lnTo>
                  <a:lnTo>
                    <a:pt x="565" y="29"/>
                  </a:lnTo>
                  <a:lnTo>
                    <a:pt x="577" y="29"/>
                  </a:lnTo>
                  <a:lnTo>
                    <a:pt x="586" y="29"/>
                  </a:lnTo>
                  <a:lnTo>
                    <a:pt x="598" y="31"/>
                  </a:lnTo>
                  <a:lnTo>
                    <a:pt x="610" y="31"/>
                  </a:lnTo>
                  <a:lnTo>
                    <a:pt x="622" y="31"/>
                  </a:lnTo>
                  <a:lnTo>
                    <a:pt x="634" y="31"/>
                  </a:lnTo>
                  <a:lnTo>
                    <a:pt x="643" y="31"/>
                  </a:lnTo>
                  <a:lnTo>
                    <a:pt x="655" y="31"/>
                  </a:lnTo>
                  <a:lnTo>
                    <a:pt x="667" y="31"/>
                  </a:lnTo>
                  <a:lnTo>
                    <a:pt x="679" y="31"/>
                  </a:lnTo>
                  <a:lnTo>
                    <a:pt x="690" y="34"/>
                  </a:lnTo>
                  <a:lnTo>
                    <a:pt x="702" y="34"/>
                  </a:lnTo>
                  <a:lnTo>
                    <a:pt x="709" y="34"/>
                  </a:lnTo>
                  <a:lnTo>
                    <a:pt x="709" y="41"/>
                  </a:lnTo>
                  <a:lnTo>
                    <a:pt x="709" y="48"/>
                  </a:lnTo>
                  <a:lnTo>
                    <a:pt x="709" y="55"/>
                  </a:lnTo>
                  <a:lnTo>
                    <a:pt x="709" y="64"/>
                  </a:lnTo>
                  <a:lnTo>
                    <a:pt x="709" y="71"/>
                  </a:lnTo>
                  <a:lnTo>
                    <a:pt x="709" y="79"/>
                  </a:lnTo>
                  <a:lnTo>
                    <a:pt x="709" y="86"/>
                  </a:lnTo>
                  <a:lnTo>
                    <a:pt x="709" y="95"/>
                  </a:lnTo>
                  <a:lnTo>
                    <a:pt x="709" y="102"/>
                  </a:lnTo>
                  <a:lnTo>
                    <a:pt x="709" y="109"/>
                  </a:lnTo>
                  <a:lnTo>
                    <a:pt x="709" y="116"/>
                  </a:lnTo>
                  <a:lnTo>
                    <a:pt x="709" y="126"/>
                  </a:lnTo>
                  <a:lnTo>
                    <a:pt x="709" y="133"/>
                  </a:lnTo>
                  <a:lnTo>
                    <a:pt x="707" y="140"/>
                  </a:lnTo>
                  <a:lnTo>
                    <a:pt x="707" y="147"/>
                  </a:lnTo>
                  <a:lnTo>
                    <a:pt x="707" y="157"/>
                  </a:lnTo>
                  <a:lnTo>
                    <a:pt x="707" y="157"/>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 name="Freeform 51">
              <a:extLst>
                <a:ext uri="{FF2B5EF4-FFF2-40B4-BE49-F238E27FC236}">
                  <a16:creationId xmlns:a16="http://schemas.microsoft.com/office/drawing/2014/main" id="{79EA7810-8056-4986-A898-ED8194DD1959}"/>
                </a:ext>
              </a:extLst>
            </p:cNvPr>
            <p:cNvSpPr>
              <a:spLocks noEditPoints="1"/>
            </p:cNvSpPr>
            <p:nvPr/>
          </p:nvSpPr>
          <p:spPr bwMode="auto">
            <a:xfrm>
              <a:off x="5308600" y="1870849"/>
              <a:ext cx="1045369" cy="1546622"/>
            </a:xfrm>
            <a:custGeom>
              <a:avLst/>
              <a:gdLst>
                <a:gd name="T0" fmla="*/ 405 w 878"/>
                <a:gd name="T1" fmla="*/ 1226 h 1299"/>
                <a:gd name="T2" fmla="*/ 301 w 878"/>
                <a:gd name="T3" fmla="*/ 1153 h 1299"/>
                <a:gd name="T4" fmla="*/ 414 w 878"/>
                <a:gd name="T5" fmla="*/ 1160 h 1299"/>
                <a:gd name="T6" fmla="*/ 258 w 878"/>
                <a:gd name="T7" fmla="*/ 1049 h 1299"/>
                <a:gd name="T8" fmla="*/ 270 w 878"/>
                <a:gd name="T9" fmla="*/ 1060 h 1299"/>
                <a:gd name="T10" fmla="*/ 232 w 878"/>
                <a:gd name="T11" fmla="*/ 1044 h 1299"/>
                <a:gd name="T12" fmla="*/ 280 w 878"/>
                <a:gd name="T13" fmla="*/ 1046 h 1299"/>
                <a:gd name="T14" fmla="*/ 873 w 878"/>
                <a:gd name="T15" fmla="*/ 1103 h 1299"/>
                <a:gd name="T16" fmla="*/ 857 w 878"/>
                <a:gd name="T17" fmla="*/ 1079 h 1299"/>
                <a:gd name="T18" fmla="*/ 838 w 878"/>
                <a:gd name="T19" fmla="*/ 1034 h 1299"/>
                <a:gd name="T20" fmla="*/ 599 w 878"/>
                <a:gd name="T21" fmla="*/ 712 h 1299"/>
                <a:gd name="T22" fmla="*/ 410 w 878"/>
                <a:gd name="T23" fmla="*/ 301 h 1299"/>
                <a:gd name="T24" fmla="*/ 206 w 878"/>
                <a:gd name="T25" fmla="*/ 33 h 1299"/>
                <a:gd name="T26" fmla="*/ 57 w 878"/>
                <a:gd name="T27" fmla="*/ 40 h 1299"/>
                <a:gd name="T28" fmla="*/ 43 w 878"/>
                <a:gd name="T29" fmla="*/ 104 h 1299"/>
                <a:gd name="T30" fmla="*/ 38 w 878"/>
                <a:gd name="T31" fmla="*/ 144 h 1299"/>
                <a:gd name="T32" fmla="*/ 15 w 878"/>
                <a:gd name="T33" fmla="*/ 161 h 1299"/>
                <a:gd name="T34" fmla="*/ 3 w 878"/>
                <a:gd name="T35" fmla="*/ 208 h 1299"/>
                <a:gd name="T36" fmla="*/ 38 w 878"/>
                <a:gd name="T37" fmla="*/ 284 h 1299"/>
                <a:gd name="T38" fmla="*/ 31 w 878"/>
                <a:gd name="T39" fmla="*/ 360 h 1299"/>
                <a:gd name="T40" fmla="*/ 67 w 878"/>
                <a:gd name="T41" fmla="*/ 447 h 1299"/>
                <a:gd name="T42" fmla="*/ 83 w 878"/>
                <a:gd name="T43" fmla="*/ 495 h 1299"/>
                <a:gd name="T44" fmla="*/ 76 w 878"/>
                <a:gd name="T45" fmla="*/ 502 h 1299"/>
                <a:gd name="T46" fmla="*/ 97 w 878"/>
                <a:gd name="T47" fmla="*/ 523 h 1299"/>
                <a:gd name="T48" fmla="*/ 116 w 878"/>
                <a:gd name="T49" fmla="*/ 525 h 1299"/>
                <a:gd name="T50" fmla="*/ 145 w 878"/>
                <a:gd name="T51" fmla="*/ 514 h 1299"/>
                <a:gd name="T52" fmla="*/ 175 w 878"/>
                <a:gd name="T53" fmla="*/ 521 h 1299"/>
                <a:gd name="T54" fmla="*/ 192 w 878"/>
                <a:gd name="T55" fmla="*/ 523 h 1299"/>
                <a:gd name="T56" fmla="*/ 206 w 878"/>
                <a:gd name="T57" fmla="*/ 521 h 1299"/>
                <a:gd name="T58" fmla="*/ 206 w 878"/>
                <a:gd name="T59" fmla="*/ 523 h 1299"/>
                <a:gd name="T60" fmla="*/ 190 w 878"/>
                <a:gd name="T61" fmla="*/ 528 h 1299"/>
                <a:gd name="T62" fmla="*/ 126 w 878"/>
                <a:gd name="T63" fmla="*/ 525 h 1299"/>
                <a:gd name="T64" fmla="*/ 142 w 878"/>
                <a:gd name="T65" fmla="*/ 566 h 1299"/>
                <a:gd name="T66" fmla="*/ 140 w 878"/>
                <a:gd name="T67" fmla="*/ 585 h 1299"/>
                <a:gd name="T68" fmla="*/ 121 w 878"/>
                <a:gd name="T69" fmla="*/ 568 h 1299"/>
                <a:gd name="T70" fmla="*/ 109 w 878"/>
                <a:gd name="T71" fmla="*/ 547 h 1299"/>
                <a:gd name="T72" fmla="*/ 109 w 878"/>
                <a:gd name="T73" fmla="*/ 611 h 1299"/>
                <a:gd name="T74" fmla="*/ 154 w 878"/>
                <a:gd name="T75" fmla="*/ 660 h 1299"/>
                <a:gd name="T76" fmla="*/ 145 w 878"/>
                <a:gd name="T77" fmla="*/ 698 h 1299"/>
                <a:gd name="T78" fmla="*/ 138 w 878"/>
                <a:gd name="T79" fmla="*/ 734 h 1299"/>
                <a:gd name="T80" fmla="*/ 166 w 878"/>
                <a:gd name="T81" fmla="*/ 781 h 1299"/>
                <a:gd name="T82" fmla="*/ 199 w 878"/>
                <a:gd name="T83" fmla="*/ 847 h 1299"/>
                <a:gd name="T84" fmla="*/ 211 w 878"/>
                <a:gd name="T85" fmla="*/ 888 h 1299"/>
                <a:gd name="T86" fmla="*/ 228 w 878"/>
                <a:gd name="T87" fmla="*/ 935 h 1299"/>
                <a:gd name="T88" fmla="*/ 225 w 878"/>
                <a:gd name="T89" fmla="*/ 975 h 1299"/>
                <a:gd name="T90" fmla="*/ 308 w 878"/>
                <a:gd name="T91" fmla="*/ 1011 h 1299"/>
                <a:gd name="T92" fmla="*/ 353 w 878"/>
                <a:gd name="T93" fmla="*/ 1039 h 1299"/>
                <a:gd name="T94" fmla="*/ 384 w 878"/>
                <a:gd name="T95" fmla="*/ 1067 h 1299"/>
                <a:gd name="T96" fmla="*/ 431 w 878"/>
                <a:gd name="T97" fmla="*/ 1108 h 1299"/>
                <a:gd name="T98" fmla="*/ 443 w 878"/>
                <a:gd name="T99" fmla="*/ 1115 h 1299"/>
                <a:gd name="T100" fmla="*/ 514 w 878"/>
                <a:gd name="T101" fmla="*/ 1179 h 1299"/>
                <a:gd name="T102" fmla="*/ 530 w 878"/>
                <a:gd name="T103" fmla="*/ 1262 h 1299"/>
                <a:gd name="T104" fmla="*/ 530 w 878"/>
                <a:gd name="T105" fmla="*/ 1264 h 1299"/>
                <a:gd name="T106" fmla="*/ 615 w 878"/>
                <a:gd name="T107" fmla="*/ 1290 h 1299"/>
                <a:gd name="T108" fmla="*/ 779 w 878"/>
                <a:gd name="T109" fmla="*/ 1297 h 1299"/>
                <a:gd name="T110" fmla="*/ 821 w 878"/>
                <a:gd name="T111" fmla="*/ 1269 h 1299"/>
                <a:gd name="T112" fmla="*/ 802 w 878"/>
                <a:gd name="T113" fmla="*/ 1212 h 1299"/>
                <a:gd name="T114" fmla="*/ 831 w 878"/>
                <a:gd name="T115" fmla="*/ 1176 h 1299"/>
                <a:gd name="T116" fmla="*/ 838 w 878"/>
                <a:gd name="T117" fmla="*/ 1143 h 1299"/>
                <a:gd name="T118" fmla="*/ 62 w 878"/>
                <a:gd name="T119" fmla="*/ 544 h 1299"/>
                <a:gd name="T120" fmla="*/ 126 w 878"/>
                <a:gd name="T121" fmla="*/ 542 h 1299"/>
                <a:gd name="T122" fmla="*/ 334 w 878"/>
                <a:gd name="T123" fmla="*/ 1065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8" h="1299">
                  <a:moveTo>
                    <a:pt x="410" y="1221"/>
                  </a:moveTo>
                  <a:lnTo>
                    <a:pt x="407" y="1217"/>
                  </a:lnTo>
                  <a:lnTo>
                    <a:pt x="403" y="1212"/>
                  </a:lnTo>
                  <a:lnTo>
                    <a:pt x="400" y="1209"/>
                  </a:lnTo>
                  <a:lnTo>
                    <a:pt x="400" y="1205"/>
                  </a:lnTo>
                  <a:lnTo>
                    <a:pt x="400" y="1205"/>
                  </a:lnTo>
                  <a:lnTo>
                    <a:pt x="400" y="1202"/>
                  </a:lnTo>
                  <a:lnTo>
                    <a:pt x="398" y="1202"/>
                  </a:lnTo>
                  <a:lnTo>
                    <a:pt x="398" y="1200"/>
                  </a:lnTo>
                  <a:lnTo>
                    <a:pt x="398" y="1200"/>
                  </a:lnTo>
                  <a:lnTo>
                    <a:pt x="398" y="1198"/>
                  </a:lnTo>
                  <a:lnTo>
                    <a:pt x="395" y="1198"/>
                  </a:lnTo>
                  <a:lnTo>
                    <a:pt x="395" y="1198"/>
                  </a:lnTo>
                  <a:lnTo>
                    <a:pt x="393" y="1200"/>
                  </a:lnTo>
                  <a:lnTo>
                    <a:pt x="395" y="1205"/>
                  </a:lnTo>
                  <a:lnTo>
                    <a:pt x="398" y="1207"/>
                  </a:lnTo>
                  <a:lnTo>
                    <a:pt x="398" y="1212"/>
                  </a:lnTo>
                  <a:lnTo>
                    <a:pt x="400" y="1219"/>
                  </a:lnTo>
                  <a:lnTo>
                    <a:pt x="403" y="1224"/>
                  </a:lnTo>
                  <a:lnTo>
                    <a:pt x="405" y="1226"/>
                  </a:lnTo>
                  <a:lnTo>
                    <a:pt x="407" y="1226"/>
                  </a:lnTo>
                  <a:lnTo>
                    <a:pt x="407" y="1228"/>
                  </a:lnTo>
                  <a:lnTo>
                    <a:pt x="410" y="1228"/>
                  </a:lnTo>
                  <a:lnTo>
                    <a:pt x="410" y="1228"/>
                  </a:lnTo>
                  <a:lnTo>
                    <a:pt x="410" y="1228"/>
                  </a:lnTo>
                  <a:lnTo>
                    <a:pt x="412" y="1228"/>
                  </a:lnTo>
                  <a:lnTo>
                    <a:pt x="414" y="1228"/>
                  </a:lnTo>
                  <a:lnTo>
                    <a:pt x="414" y="1228"/>
                  </a:lnTo>
                  <a:lnTo>
                    <a:pt x="417" y="1228"/>
                  </a:lnTo>
                  <a:lnTo>
                    <a:pt x="412" y="1224"/>
                  </a:lnTo>
                  <a:lnTo>
                    <a:pt x="410" y="1221"/>
                  </a:lnTo>
                  <a:close/>
                  <a:moveTo>
                    <a:pt x="310" y="1155"/>
                  </a:moveTo>
                  <a:lnTo>
                    <a:pt x="306" y="1153"/>
                  </a:lnTo>
                  <a:lnTo>
                    <a:pt x="306" y="1153"/>
                  </a:lnTo>
                  <a:lnTo>
                    <a:pt x="306" y="1150"/>
                  </a:lnTo>
                  <a:lnTo>
                    <a:pt x="303" y="1150"/>
                  </a:lnTo>
                  <a:lnTo>
                    <a:pt x="303" y="1150"/>
                  </a:lnTo>
                  <a:lnTo>
                    <a:pt x="301" y="1150"/>
                  </a:lnTo>
                  <a:lnTo>
                    <a:pt x="298" y="1150"/>
                  </a:lnTo>
                  <a:lnTo>
                    <a:pt x="301" y="1153"/>
                  </a:lnTo>
                  <a:lnTo>
                    <a:pt x="303" y="1157"/>
                  </a:lnTo>
                  <a:lnTo>
                    <a:pt x="306" y="1160"/>
                  </a:lnTo>
                  <a:lnTo>
                    <a:pt x="308" y="1160"/>
                  </a:lnTo>
                  <a:lnTo>
                    <a:pt x="313" y="1160"/>
                  </a:lnTo>
                  <a:lnTo>
                    <a:pt x="313" y="1157"/>
                  </a:lnTo>
                  <a:lnTo>
                    <a:pt x="310" y="1155"/>
                  </a:lnTo>
                  <a:close/>
                  <a:moveTo>
                    <a:pt x="426" y="1155"/>
                  </a:moveTo>
                  <a:lnTo>
                    <a:pt x="417" y="1150"/>
                  </a:lnTo>
                  <a:lnTo>
                    <a:pt x="417" y="1150"/>
                  </a:lnTo>
                  <a:lnTo>
                    <a:pt x="410" y="1146"/>
                  </a:lnTo>
                  <a:lnTo>
                    <a:pt x="407" y="1143"/>
                  </a:lnTo>
                  <a:lnTo>
                    <a:pt x="405" y="1143"/>
                  </a:lnTo>
                  <a:lnTo>
                    <a:pt x="405" y="1146"/>
                  </a:lnTo>
                  <a:lnTo>
                    <a:pt x="405" y="1148"/>
                  </a:lnTo>
                  <a:lnTo>
                    <a:pt x="407" y="1148"/>
                  </a:lnTo>
                  <a:lnTo>
                    <a:pt x="410" y="1150"/>
                  </a:lnTo>
                  <a:lnTo>
                    <a:pt x="412" y="1150"/>
                  </a:lnTo>
                  <a:lnTo>
                    <a:pt x="414" y="1153"/>
                  </a:lnTo>
                  <a:lnTo>
                    <a:pt x="414" y="1155"/>
                  </a:lnTo>
                  <a:lnTo>
                    <a:pt x="414" y="1160"/>
                  </a:lnTo>
                  <a:lnTo>
                    <a:pt x="414" y="1162"/>
                  </a:lnTo>
                  <a:lnTo>
                    <a:pt x="414" y="1164"/>
                  </a:lnTo>
                  <a:lnTo>
                    <a:pt x="417" y="1167"/>
                  </a:lnTo>
                  <a:lnTo>
                    <a:pt x="419" y="1167"/>
                  </a:lnTo>
                  <a:lnTo>
                    <a:pt x="419" y="1167"/>
                  </a:lnTo>
                  <a:lnTo>
                    <a:pt x="421" y="1167"/>
                  </a:lnTo>
                  <a:lnTo>
                    <a:pt x="424" y="1167"/>
                  </a:lnTo>
                  <a:lnTo>
                    <a:pt x="424" y="1167"/>
                  </a:lnTo>
                  <a:lnTo>
                    <a:pt x="426" y="1169"/>
                  </a:lnTo>
                  <a:lnTo>
                    <a:pt x="429" y="1169"/>
                  </a:lnTo>
                  <a:lnTo>
                    <a:pt x="431" y="1169"/>
                  </a:lnTo>
                  <a:lnTo>
                    <a:pt x="431" y="1167"/>
                  </a:lnTo>
                  <a:lnTo>
                    <a:pt x="426" y="1157"/>
                  </a:lnTo>
                  <a:lnTo>
                    <a:pt x="426" y="1155"/>
                  </a:lnTo>
                  <a:close/>
                  <a:moveTo>
                    <a:pt x="268" y="1053"/>
                  </a:moveTo>
                  <a:lnTo>
                    <a:pt x="268" y="1051"/>
                  </a:lnTo>
                  <a:lnTo>
                    <a:pt x="268" y="1049"/>
                  </a:lnTo>
                  <a:lnTo>
                    <a:pt x="265" y="1049"/>
                  </a:lnTo>
                  <a:lnTo>
                    <a:pt x="265" y="1049"/>
                  </a:lnTo>
                  <a:lnTo>
                    <a:pt x="258" y="1049"/>
                  </a:lnTo>
                  <a:lnTo>
                    <a:pt x="256" y="1049"/>
                  </a:lnTo>
                  <a:lnTo>
                    <a:pt x="256" y="1049"/>
                  </a:lnTo>
                  <a:lnTo>
                    <a:pt x="254" y="1049"/>
                  </a:lnTo>
                  <a:lnTo>
                    <a:pt x="251" y="1049"/>
                  </a:lnTo>
                  <a:lnTo>
                    <a:pt x="249" y="1046"/>
                  </a:lnTo>
                  <a:lnTo>
                    <a:pt x="246" y="1049"/>
                  </a:lnTo>
                  <a:lnTo>
                    <a:pt x="246" y="1051"/>
                  </a:lnTo>
                  <a:lnTo>
                    <a:pt x="249" y="1053"/>
                  </a:lnTo>
                  <a:lnTo>
                    <a:pt x="251" y="1056"/>
                  </a:lnTo>
                  <a:lnTo>
                    <a:pt x="251" y="1058"/>
                  </a:lnTo>
                  <a:lnTo>
                    <a:pt x="251" y="1060"/>
                  </a:lnTo>
                  <a:lnTo>
                    <a:pt x="254" y="1063"/>
                  </a:lnTo>
                  <a:lnTo>
                    <a:pt x="256" y="1063"/>
                  </a:lnTo>
                  <a:lnTo>
                    <a:pt x="258" y="1063"/>
                  </a:lnTo>
                  <a:lnTo>
                    <a:pt x="258" y="1063"/>
                  </a:lnTo>
                  <a:lnTo>
                    <a:pt x="261" y="1063"/>
                  </a:lnTo>
                  <a:lnTo>
                    <a:pt x="261" y="1063"/>
                  </a:lnTo>
                  <a:lnTo>
                    <a:pt x="263" y="1063"/>
                  </a:lnTo>
                  <a:lnTo>
                    <a:pt x="263" y="1063"/>
                  </a:lnTo>
                  <a:lnTo>
                    <a:pt x="270" y="1060"/>
                  </a:lnTo>
                  <a:lnTo>
                    <a:pt x="272" y="1060"/>
                  </a:lnTo>
                  <a:lnTo>
                    <a:pt x="272" y="1058"/>
                  </a:lnTo>
                  <a:lnTo>
                    <a:pt x="272" y="1056"/>
                  </a:lnTo>
                  <a:lnTo>
                    <a:pt x="270" y="1056"/>
                  </a:lnTo>
                  <a:lnTo>
                    <a:pt x="268" y="1053"/>
                  </a:lnTo>
                  <a:close/>
                  <a:moveTo>
                    <a:pt x="239" y="1044"/>
                  </a:moveTo>
                  <a:lnTo>
                    <a:pt x="239" y="1041"/>
                  </a:lnTo>
                  <a:lnTo>
                    <a:pt x="239" y="1041"/>
                  </a:lnTo>
                  <a:lnTo>
                    <a:pt x="237" y="1041"/>
                  </a:lnTo>
                  <a:lnTo>
                    <a:pt x="237" y="1039"/>
                  </a:lnTo>
                  <a:lnTo>
                    <a:pt x="237" y="1039"/>
                  </a:lnTo>
                  <a:lnTo>
                    <a:pt x="235" y="1037"/>
                  </a:lnTo>
                  <a:lnTo>
                    <a:pt x="235" y="1039"/>
                  </a:lnTo>
                  <a:lnTo>
                    <a:pt x="232" y="1039"/>
                  </a:lnTo>
                  <a:lnTo>
                    <a:pt x="230" y="1039"/>
                  </a:lnTo>
                  <a:lnTo>
                    <a:pt x="228" y="1041"/>
                  </a:lnTo>
                  <a:lnTo>
                    <a:pt x="228" y="1041"/>
                  </a:lnTo>
                  <a:lnTo>
                    <a:pt x="228" y="1041"/>
                  </a:lnTo>
                  <a:lnTo>
                    <a:pt x="230" y="1041"/>
                  </a:lnTo>
                  <a:lnTo>
                    <a:pt x="232" y="1044"/>
                  </a:lnTo>
                  <a:lnTo>
                    <a:pt x="235" y="1044"/>
                  </a:lnTo>
                  <a:lnTo>
                    <a:pt x="242" y="1046"/>
                  </a:lnTo>
                  <a:lnTo>
                    <a:pt x="242" y="1044"/>
                  </a:lnTo>
                  <a:lnTo>
                    <a:pt x="239" y="1044"/>
                  </a:lnTo>
                  <a:close/>
                  <a:moveTo>
                    <a:pt x="317" y="1056"/>
                  </a:moveTo>
                  <a:lnTo>
                    <a:pt x="317" y="1056"/>
                  </a:lnTo>
                  <a:lnTo>
                    <a:pt x="315" y="1053"/>
                  </a:lnTo>
                  <a:lnTo>
                    <a:pt x="313" y="1056"/>
                  </a:lnTo>
                  <a:lnTo>
                    <a:pt x="308" y="1058"/>
                  </a:lnTo>
                  <a:lnTo>
                    <a:pt x="308" y="1058"/>
                  </a:lnTo>
                  <a:lnTo>
                    <a:pt x="308" y="1058"/>
                  </a:lnTo>
                  <a:lnTo>
                    <a:pt x="298" y="1053"/>
                  </a:lnTo>
                  <a:lnTo>
                    <a:pt x="296" y="1051"/>
                  </a:lnTo>
                  <a:lnTo>
                    <a:pt x="291" y="1051"/>
                  </a:lnTo>
                  <a:lnTo>
                    <a:pt x="291" y="1051"/>
                  </a:lnTo>
                  <a:lnTo>
                    <a:pt x="287" y="1046"/>
                  </a:lnTo>
                  <a:lnTo>
                    <a:pt x="282" y="1046"/>
                  </a:lnTo>
                  <a:lnTo>
                    <a:pt x="282" y="1046"/>
                  </a:lnTo>
                  <a:lnTo>
                    <a:pt x="282" y="1046"/>
                  </a:lnTo>
                  <a:lnTo>
                    <a:pt x="280" y="1046"/>
                  </a:lnTo>
                  <a:lnTo>
                    <a:pt x="280" y="1049"/>
                  </a:lnTo>
                  <a:lnTo>
                    <a:pt x="280" y="1049"/>
                  </a:lnTo>
                  <a:lnTo>
                    <a:pt x="282" y="1049"/>
                  </a:lnTo>
                  <a:lnTo>
                    <a:pt x="282" y="1051"/>
                  </a:lnTo>
                  <a:lnTo>
                    <a:pt x="284" y="1051"/>
                  </a:lnTo>
                  <a:lnTo>
                    <a:pt x="284" y="1053"/>
                  </a:lnTo>
                  <a:lnTo>
                    <a:pt x="282" y="1056"/>
                  </a:lnTo>
                  <a:lnTo>
                    <a:pt x="284" y="1058"/>
                  </a:lnTo>
                  <a:lnTo>
                    <a:pt x="289" y="1060"/>
                  </a:lnTo>
                  <a:lnTo>
                    <a:pt x="291" y="1063"/>
                  </a:lnTo>
                  <a:lnTo>
                    <a:pt x="315" y="1063"/>
                  </a:lnTo>
                  <a:lnTo>
                    <a:pt x="317" y="1060"/>
                  </a:lnTo>
                  <a:lnTo>
                    <a:pt x="320" y="1060"/>
                  </a:lnTo>
                  <a:lnTo>
                    <a:pt x="320" y="1058"/>
                  </a:lnTo>
                  <a:lnTo>
                    <a:pt x="320" y="1058"/>
                  </a:lnTo>
                  <a:lnTo>
                    <a:pt x="317" y="1056"/>
                  </a:lnTo>
                  <a:close/>
                  <a:moveTo>
                    <a:pt x="878" y="1108"/>
                  </a:moveTo>
                  <a:lnTo>
                    <a:pt x="878" y="1108"/>
                  </a:lnTo>
                  <a:lnTo>
                    <a:pt x="876" y="1105"/>
                  </a:lnTo>
                  <a:lnTo>
                    <a:pt x="873" y="1103"/>
                  </a:lnTo>
                  <a:lnTo>
                    <a:pt x="873" y="1101"/>
                  </a:lnTo>
                  <a:lnTo>
                    <a:pt x="871" y="1101"/>
                  </a:lnTo>
                  <a:lnTo>
                    <a:pt x="864" y="1093"/>
                  </a:lnTo>
                  <a:lnTo>
                    <a:pt x="861" y="1091"/>
                  </a:lnTo>
                  <a:lnTo>
                    <a:pt x="861" y="1091"/>
                  </a:lnTo>
                  <a:lnTo>
                    <a:pt x="859" y="1089"/>
                  </a:lnTo>
                  <a:lnTo>
                    <a:pt x="859" y="1089"/>
                  </a:lnTo>
                  <a:lnTo>
                    <a:pt x="859" y="1089"/>
                  </a:lnTo>
                  <a:lnTo>
                    <a:pt x="859" y="1086"/>
                  </a:lnTo>
                  <a:lnTo>
                    <a:pt x="859" y="1086"/>
                  </a:lnTo>
                  <a:lnTo>
                    <a:pt x="857" y="1086"/>
                  </a:lnTo>
                  <a:lnTo>
                    <a:pt x="857" y="1086"/>
                  </a:lnTo>
                  <a:lnTo>
                    <a:pt x="857" y="1086"/>
                  </a:lnTo>
                  <a:lnTo>
                    <a:pt x="854" y="1086"/>
                  </a:lnTo>
                  <a:lnTo>
                    <a:pt x="854" y="1084"/>
                  </a:lnTo>
                  <a:lnTo>
                    <a:pt x="854" y="1084"/>
                  </a:lnTo>
                  <a:lnTo>
                    <a:pt x="854" y="1082"/>
                  </a:lnTo>
                  <a:lnTo>
                    <a:pt x="854" y="1082"/>
                  </a:lnTo>
                  <a:lnTo>
                    <a:pt x="854" y="1079"/>
                  </a:lnTo>
                  <a:lnTo>
                    <a:pt x="857" y="1079"/>
                  </a:lnTo>
                  <a:lnTo>
                    <a:pt x="854" y="1077"/>
                  </a:lnTo>
                  <a:lnTo>
                    <a:pt x="854" y="1077"/>
                  </a:lnTo>
                  <a:lnTo>
                    <a:pt x="854" y="1075"/>
                  </a:lnTo>
                  <a:lnTo>
                    <a:pt x="854" y="1072"/>
                  </a:lnTo>
                  <a:lnTo>
                    <a:pt x="852" y="1072"/>
                  </a:lnTo>
                  <a:lnTo>
                    <a:pt x="852" y="1070"/>
                  </a:lnTo>
                  <a:lnTo>
                    <a:pt x="852" y="1070"/>
                  </a:lnTo>
                  <a:lnTo>
                    <a:pt x="852" y="1065"/>
                  </a:lnTo>
                  <a:lnTo>
                    <a:pt x="852" y="1065"/>
                  </a:lnTo>
                  <a:lnTo>
                    <a:pt x="852" y="1065"/>
                  </a:lnTo>
                  <a:lnTo>
                    <a:pt x="852" y="1063"/>
                  </a:lnTo>
                  <a:lnTo>
                    <a:pt x="847" y="1049"/>
                  </a:lnTo>
                  <a:lnTo>
                    <a:pt x="845" y="1049"/>
                  </a:lnTo>
                  <a:lnTo>
                    <a:pt x="842" y="1046"/>
                  </a:lnTo>
                  <a:lnTo>
                    <a:pt x="840" y="1044"/>
                  </a:lnTo>
                  <a:lnTo>
                    <a:pt x="842" y="1041"/>
                  </a:lnTo>
                  <a:lnTo>
                    <a:pt x="840" y="1039"/>
                  </a:lnTo>
                  <a:lnTo>
                    <a:pt x="840" y="1037"/>
                  </a:lnTo>
                  <a:lnTo>
                    <a:pt x="840" y="1034"/>
                  </a:lnTo>
                  <a:lnTo>
                    <a:pt x="838" y="1034"/>
                  </a:lnTo>
                  <a:lnTo>
                    <a:pt x="838" y="1034"/>
                  </a:lnTo>
                  <a:lnTo>
                    <a:pt x="835" y="1032"/>
                  </a:lnTo>
                  <a:lnTo>
                    <a:pt x="838" y="1018"/>
                  </a:lnTo>
                  <a:lnTo>
                    <a:pt x="838" y="1015"/>
                  </a:lnTo>
                  <a:lnTo>
                    <a:pt x="821" y="996"/>
                  </a:lnTo>
                  <a:lnTo>
                    <a:pt x="805" y="975"/>
                  </a:lnTo>
                  <a:lnTo>
                    <a:pt x="788" y="956"/>
                  </a:lnTo>
                  <a:lnTo>
                    <a:pt x="772" y="935"/>
                  </a:lnTo>
                  <a:lnTo>
                    <a:pt x="757" y="918"/>
                  </a:lnTo>
                  <a:lnTo>
                    <a:pt x="743" y="899"/>
                  </a:lnTo>
                  <a:lnTo>
                    <a:pt x="729" y="883"/>
                  </a:lnTo>
                  <a:lnTo>
                    <a:pt x="715" y="864"/>
                  </a:lnTo>
                  <a:lnTo>
                    <a:pt x="703" y="845"/>
                  </a:lnTo>
                  <a:lnTo>
                    <a:pt x="689" y="828"/>
                  </a:lnTo>
                  <a:lnTo>
                    <a:pt x="675" y="809"/>
                  </a:lnTo>
                  <a:lnTo>
                    <a:pt x="660" y="793"/>
                  </a:lnTo>
                  <a:lnTo>
                    <a:pt x="646" y="772"/>
                  </a:lnTo>
                  <a:lnTo>
                    <a:pt x="630" y="753"/>
                  </a:lnTo>
                  <a:lnTo>
                    <a:pt x="613" y="734"/>
                  </a:lnTo>
                  <a:lnTo>
                    <a:pt x="599" y="712"/>
                  </a:lnTo>
                  <a:lnTo>
                    <a:pt x="582" y="693"/>
                  </a:lnTo>
                  <a:lnTo>
                    <a:pt x="568" y="675"/>
                  </a:lnTo>
                  <a:lnTo>
                    <a:pt x="552" y="653"/>
                  </a:lnTo>
                  <a:lnTo>
                    <a:pt x="537" y="634"/>
                  </a:lnTo>
                  <a:lnTo>
                    <a:pt x="518" y="611"/>
                  </a:lnTo>
                  <a:lnTo>
                    <a:pt x="500" y="587"/>
                  </a:lnTo>
                  <a:lnTo>
                    <a:pt x="478" y="563"/>
                  </a:lnTo>
                  <a:lnTo>
                    <a:pt x="459" y="540"/>
                  </a:lnTo>
                  <a:lnTo>
                    <a:pt x="440" y="516"/>
                  </a:lnTo>
                  <a:lnTo>
                    <a:pt x="421" y="490"/>
                  </a:lnTo>
                  <a:lnTo>
                    <a:pt x="403" y="466"/>
                  </a:lnTo>
                  <a:lnTo>
                    <a:pt x="384" y="443"/>
                  </a:lnTo>
                  <a:lnTo>
                    <a:pt x="384" y="440"/>
                  </a:lnTo>
                  <a:lnTo>
                    <a:pt x="384" y="436"/>
                  </a:lnTo>
                  <a:lnTo>
                    <a:pt x="388" y="412"/>
                  </a:lnTo>
                  <a:lnTo>
                    <a:pt x="393" y="391"/>
                  </a:lnTo>
                  <a:lnTo>
                    <a:pt x="398" y="367"/>
                  </a:lnTo>
                  <a:lnTo>
                    <a:pt x="400" y="346"/>
                  </a:lnTo>
                  <a:lnTo>
                    <a:pt x="405" y="324"/>
                  </a:lnTo>
                  <a:lnTo>
                    <a:pt x="410" y="301"/>
                  </a:lnTo>
                  <a:lnTo>
                    <a:pt x="412" y="279"/>
                  </a:lnTo>
                  <a:lnTo>
                    <a:pt x="417" y="256"/>
                  </a:lnTo>
                  <a:lnTo>
                    <a:pt x="421" y="234"/>
                  </a:lnTo>
                  <a:lnTo>
                    <a:pt x="426" y="213"/>
                  </a:lnTo>
                  <a:lnTo>
                    <a:pt x="429" y="189"/>
                  </a:lnTo>
                  <a:lnTo>
                    <a:pt x="433" y="168"/>
                  </a:lnTo>
                  <a:lnTo>
                    <a:pt x="438" y="147"/>
                  </a:lnTo>
                  <a:lnTo>
                    <a:pt x="440" y="123"/>
                  </a:lnTo>
                  <a:lnTo>
                    <a:pt x="445" y="102"/>
                  </a:lnTo>
                  <a:lnTo>
                    <a:pt x="450" y="80"/>
                  </a:lnTo>
                  <a:lnTo>
                    <a:pt x="426" y="76"/>
                  </a:lnTo>
                  <a:lnTo>
                    <a:pt x="400" y="71"/>
                  </a:lnTo>
                  <a:lnTo>
                    <a:pt x="377" y="66"/>
                  </a:lnTo>
                  <a:lnTo>
                    <a:pt x="353" y="62"/>
                  </a:lnTo>
                  <a:lnTo>
                    <a:pt x="327" y="57"/>
                  </a:lnTo>
                  <a:lnTo>
                    <a:pt x="303" y="52"/>
                  </a:lnTo>
                  <a:lnTo>
                    <a:pt x="280" y="47"/>
                  </a:lnTo>
                  <a:lnTo>
                    <a:pt x="256" y="43"/>
                  </a:lnTo>
                  <a:lnTo>
                    <a:pt x="230" y="38"/>
                  </a:lnTo>
                  <a:lnTo>
                    <a:pt x="206" y="33"/>
                  </a:lnTo>
                  <a:lnTo>
                    <a:pt x="183" y="26"/>
                  </a:lnTo>
                  <a:lnTo>
                    <a:pt x="159" y="21"/>
                  </a:lnTo>
                  <a:lnTo>
                    <a:pt x="133" y="17"/>
                  </a:lnTo>
                  <a:lnTo>
                    <a:pt x="109" y="12"/>
                  </a:lnTo>
                  <a:lnTo>
                    <a:pt x="86" y="7"/>
                  </a:lnTo>
                  <a:lnTo>
                    <a:pt x="62" y="0"/>
                  </a:lnTo>
                  <a:lnTo>
                    <a:pt x="62" y="0"/>
                  </a:lnTo>
                  <a:lnTo>
                    <a:pt x="60" y="0"/>
                  </a:lnTo>
                  <a:lnTo>
                    <a:pt x="60" y="2"/>
                  </a:lnTo>
                  <a:lnTo>
                    <a:pt x="60" y="5"/>
                  </a:lnTo>
                  <a:lnTo>
                    <a:pt x="60" y="5"/>
                  </a:lnTo>
                  <a:lnTo>
                    <a:pt x="57" y="17"/>
                  </a:lnTo>
                  <a:lnTo>
                    <a:pt x="55" y="19"/>
                  </a:lnTo>
                  <a:lnTo>
                    <a:pt x="52" y="21"/>
                  </a:lnTo>
                  <a:lnTo>
                    <a:pt x="48" y="26"/>
                  </a:lnTo>
                  <a:lnTo>
                    <a:pt x="48" y="26"/>
                  </a:lnTo>
                  <a:lnTo>
                    <a:pt x="50" y="28"/>
                  </a:lnTo>
                  <a:lnTo>
                    <a:pt x="55" y="31"/>
                  </a:lnTo>
                  <a:lnTo>
                    <a:pt x="57" y="38"/>
                  </a:lnTo>
                  <a:lnTo>
                    <a:pt x="57" y="40"/>
                  </a:lnTo>
                  <a:lnTo>
                    <a:pt x="57" y="43"/>
                  </a:lnTo>
                  <a:lnTo>
                    <a:pt x="57" y="45"/>
                  </a:lnTo>
                  <a:lnTo>
                    <a:pt x="57" y="47"/>
                  </a:lnTo>
                  <a:lnTo>
                    <a:pt x="60" y="50"/>
                  </a:lnTo>
                  <a:lnTo>
                    <a:pt x="60" y="50"/>
                  </a:lnTo>
                  <a:lnTo>
                    <a:pt x="57" y="54"/>
                  </a:lnTo>
                  <a:lnTo>
                    <a:pt x="57" y="54"/>
                  </a:lnTo>
                  <a:lnTo>
                    <a:pt x="57" y="57"/>
                  </a:lnTo>
                  <a:lnTo>
                    <a:pt x="60" y="57"/>
                  </a:lnTo>
                  <a:lnTo>
                    <a:pt x="60" y="57"/>
                  </a:lnTo>
                  <a:lnTo>
                    <a:pt x="60" y="59"/>
                  </a:lnTo>
                  <a:lnTo>
                    <a:pt x="60" y="59"/>
                  </a:lnTo>
                  <a:lnTo>
                    <a:pt x="57" y="64"/>
                  </a:lnTo>
                  <a:lnTo>
                    <a:pt x="57" y="71"/>
                  </a:lnTo>
                  <a:lnTo>
                    <a:pt x="57" y="76"/>
                  </a:lnTo>
                  <a:lnTo>
                    <a:pt x="52" y="83"/>
                  </a:lnTo>
                  <a:lnTo>
                    <a:pt x="52" y="88"/>
                  </a:lnTo>
                  <a:lnTo>
                    <a:pt x="48" y="95"/>
                  </a:lnTo>
                  <a:lnTo>
                    <a:pt x="45" y="99"/>
                  </a:lnTo>
                  <a:lnTo>
                    <a:pt x="43" y="104"/>
                  </a:lnTo>
                  <a:lnTo>
                    <a:pt x="41" y="104"/>
                  </a:lnTo>
                  <a:lnTo>
                    <a:pt x="41" y="107"/>
                  </a:lnTo>
                  <a:lnTo>
                    <a:pt x="41" y="109"/>
                  </a:lnTo>
                  <a:lnTo>
                    <a:pt x="41" y="111"/>
                  </a:lnTo>
                  <a:lnTo>
                    <a:pt x="38" y="114"/>
                  </a:lnTo>
                  <a:lnTo>
                    <a:pt x="41" y="118"/>
                  </a:lnTo>
                  <a:lnTo>
                    <a:pt x="43" y="121"/>
                  </a:lnTo>
                  <a:lnTo>
                    <a:pt x="41" y="123"/>
                  </a:lnTo>
                  <a:lnTo>
                    <a:pt x="31" y="140"/>
                  </a:lnTo>
                  <a:lnTo>
                    <a:pt x="26" y="147"/>
                  </a:lnTo>
                  <a:lnTo>
                    <a:pt x="24" y="149"/>
                  </a:lnTo>
                  <a:lnTo>
                    <a:pt x="26" y="147"/>
                  </a:lnTo>
                  <a:lnTo>
                    <a:pt x="29" y="147"/>
                  </a:lnTo>
                  <a:lnTo>
                    <a:pt x="34" y="140"/>
                  </a:lnTo>
                  <a:lnTo>
                    <a:pt x="34" y="140"/>
                  </a:lnTo>
                  <a:lnTo>
                    <a:pt x="38" y="140"/>
                  </a:lnTo>
                  <a:lnTo>
                    <a:pt x="41" y="140"/>
                  </a:lnTo>
                  <a:lnTo>
                    <a:pt x="41" y="142"/>
                  </a:lnTo>
                  <a:lnTo>
                    <a:pt x="41" y="142"/>
                  </a:lnTo>
                  <a:lnTo>
                    <a:pt x="38" y="144"/>
                  </a:lnTo>
                  <a:lnTo>
                    <a:pt x="36" y="144"/>
                  </a:lnTo>
                  <a:lnTo>
                    <a:pt x="34" y="144"/>
                  </a:lnTo>
                  <a:lnTo>
                    <a:pt x="31" y="144"/>
                  </a:lnTo>
                  <a:lnTo>
                    <a:pt x="31" y="147"/>
                  </a:lnTo>
                  <a:lnTo>
                    <a:pt x="26" y="149"/>
                  </a:lnTo>
                  <a:lnTo>
                    <a:pt x="26" y="151"/>
                  </a:lnTo>
                  <a:lnTo>
                    <a:pt x="24" y="156"/>
                  </a:lnTo>
                  <a:lnTo>
                    <a:pt x="22" y="159"/>
                  </a:lnTo>
                  <a:lnTo>
                    <a:pt x="22" y="156"/>
                  </a:lnTo>
                  <a:lnTo>
                    <a:pt x="19" y="154"/>
                  </a:lnTo>
                  <a:lnTo>
                    <a:pt x="19" y="154"/>
                  </a:lnTo>
                  <a:lnTo>
                    <a:pt x="22" y="151"/>
                  </a:lnTo>
                  <a:lnTo>
                    <a:pt x="22" y="151"/>
                  </a:lnTo>
                  <a:lnTo>
                    <a:pt x="17" y="154"/>
                  </a:lnTo>
                  <a:lnTo>
                    <a:pt x="15" y="156"/>
                  </a:lnTo>
                  <a:lnTo>
                    <a:pt x="15" y="161"/>
                  </a:lnTo>
                  <a:lnTo>
                    <a:pt x="15" y="161"/>
                  </a:lnTo>
                  <a:lnTo>
                    <a:pt x="15" y="161"/>
                  </a:lnTo>
                  <a:lnTo>
                    <a:pt x="15" y="161"/>
                  </a:lnTo>
                  <a:lnTo>
                    <a:pt x="15" y="161"/>
                  </a:lnTo>
                  <a:lnTo>
                    <a:pt x="12" y="161"/>
                  </a:lnTo>
                  <a:lnTo>
                    <a:pt x="12" y="161"/>
                  </a:lnTo>
                  <a:lnTo>
                    <a:pt x="12" y="163"/>
                  </a:lnTo>
                  <a:lnTo>
                    <a:pt x="12" y="163"/>
                  </a:lnTo>
                  <a:lnTo>
                    <a:pt x="8" y="168"/>
                  </a:lnTo>
                  <a:lnTo>
                    <a:pt x="8" y="170"/>
                  </a:lnTo>
                  <a:lnTo>
                    <a:pt x="5" y="173"/>
                  </a:lnTo>
                  <a:lnTo>
                    <a:pt x="3" y="175"/>
                  </a:lnTo>
                  <a:lnTo>
                    <a:pt x="3" y="178"/>
                  </a:lnTo>
                  <a:lnTo>
                    <a:pt x="3" y="180"/>
                  </a:lnTo>
                  <a:lnTo>
                    <a:pt x="0" y="182"/>
                  </a:lnTo>
                  <a:lnTo>
                    <a:pt x="0" y="182"/>
                  </a:lnTo>
                  <a:lnTo>
                    <a:pt x="0" y="185"/>
                  </a:lnTo>
                  <a:lnTo>
                    <a:pt x="0" y="187"/>
                  </a:lnTo>
                  <a:lnTo>
                    <a:pt x="3" y="196"/>
                  </a:lnTo>
                  <a:lnTo>
                    <a:pt x="3" y="199"/>
                  </a:lnTo>
                  <a:lnTo>
                    <a:pt x="0" y="204"/>
                  </a:lnTo>
                  <a:lnTo>
                    <a:pt x="0" y="206"/>
                  </a:lnTo>
                  <a:lnTo>
                    <a:pt x="0" y="208"/>
                  </a:lnTo>
                  <a:lnTo>
                    <a:pt x="3" y="208"/>
                  </a:lnTo>
                  <a:lnTo>
                    <a:pt x="12" y="222"/>
                  </a:lnTo>
                  <a:lnTo>
                    <a:pt x="17" y="227"/>
                  </a:lnTo>
                  <a:lnTo>
                    <a:pt x="17" y="230"/>
                  </a:lnTo>
                  <a:lnTo>
                    <a:pt x="19" y="237"/>
                  </a:lnTo>
                  <a:lnTo>
                    <a:pt x="19" y="237"/>
                  </a:lnTo>
                  <a:lnTo>
                    <a:pt x="19" y="239"/>
                  </a:lnTo>
                  <a:lnTo>
                    <a:pt x="19" y="241"/>
                  </a:lnTo>
                  <a:lnTo>
                    <a:pt x="22" y="241"/>
                  </a:lnTo>
                  <a:lnTo>
                    <a:pt x="22" y="241"/>
                  </a:lnTo>
                  <a:lnTo>
                    <a:pt x="24" y="244"/>
                  </a:lnTo>
                  <a:lnTo>
                    <a:pt x="26" y="246"/>
                  </a:lnTo>
                  <a:lnTo>
                    <a:pt x="36" y="270"/>
                  </a:lnTo>
                  <a:lnTo>
                    <a:pt x="36" y="272"/>
                  </a:lnTo>
                  <a:lnTo>
                    <a:pt x="34" y="277"/>
                  </a:lnTo>
                  <a:lnTo>
                    <a:pt x="36" y="279"/>
                  </a:lnTo>
                  <a:lnTo>
                    <a:pt x="36" y="282"/>
                  </a:lnTo>
                  <a:lnTo>
                    <a:pt x="36" y="282"/>
                  </a:lnTo>
                  <a:lnTo>
                    <a:pt x="36" y="282"/>
                  </a:lnTo>
                  <a:lnTo>
                    <a:pt x="38" y="284"/>
                  </a:lnTo>
                  <a:lnTo>
                    <a:pt x="38" y="284"/>
                  </a:lnTo>
                  <a:lnTo>
                    <a:pt x="38" y="286"/>
                  </a:lnTo>
                  <a:lnTo>
                    <a:pt x="38" y="289"/>
                  </a:lnTo>
                  <a:lnTo>
                    <a:pt x="36" y="296"/>
                  </a:lnTo>
                  <a:lnTo>
                    <a:pt x="36" y="305"/>
                  </a:lnTo>
                  <a:lnTo>
                    <a:pt x="36" y="305"/>
                  </a:lnTo>
                  <a:lnTo>
                    <a:pt x="34" y="305"/>
                  </a:lnTo>
                  <a:lnTo>
                    <a:pt x="34" y="308"/>
                  </a:lnTo>
                  <a:lnTo>
                    <a:pt x="31" y="315"/>
                  </a:lnTo>
                  <a:lnTo>
                    <a:pt x="29" y="322"/>
                  </a:lnTo>
                  <a:lnTo>
                    <a:pt x="26" y="327"/>
                  </a:lnTo>
                  <a:lnTo>
                    <a:pt x="26" y="331"/>
                  </a:lnTo>
                  <a:lnTo>
                    <a:pt x="26" y="334"/>
                  </a:lnTo>
                  <a:lnTo>
                    <a:pt x="26" y="334"/>
                  </a:lnTo>
                  <a:lnTo>
                    <a:pt x="26" y="336"/>
                  </a:lnTo>
                  <a:lnTo>
                    <a:pt x="26" y="338"/>
                  </a:lnTo>
                  <a:lnTo>
                    <a:pt x="26" y="346"/>
                  </a:lnTo>
                  <a:lnTo>
                    <a:pt x="26" y="348"/>
                  </a:lnTo>
                  <a:lnTo>
                    <a:pt x="29" y="348"/>
                  </a:lnTo>
                  <a:lnTo>
                    <a:pt x="31" y="357"/>
                  </a:lnTo>
                  <a:lnTo>
                    <a:pt x="31" y="360"/>
                  </a:lnTo>
                  <a:lnTo>
                    <a:pt x="29" y="362"/>
                  </a:lnTo>
                  <a:lnTo>
                    <a:pt x="29" y="365"/>
                  </a:lnTo>
                  <a:lnTo>
                    <a:pt x="29" y="367"/>
                  </a:lnTo>
                  <a:lnTo>
                    <a:pt x="29" y="369"/>
                  </a:lnTo>
                  <a:lnTo>
                    <a:pt x="29" y="372"/>
                  </a:lnTo>
                  <a:lnTo>
                    <a:pt x="26" y="374"/>
                  </a:lnTo>
                  <a:lnTo>
                    <a:pt x="26" y="374"/>
                  </a:lnTo>
                  <a:lnTo>
                    <a:pt x="24" y="376"/>
                  </a:lnTo>
                  <a:lnTo>
                    <a:pt x="24" y="379"/>
                  </a:lnTo>
                  <a:lnTo>
                    <a:pt x="26" y="383"/>
                  </a:lnTo>
                  <a:lnTo>
                    <a:pt x="31" y="393"/>
                  </a:lnTo>
                  <a:lnTo>
                    <a:pt x="36" y="398"/>
                  </a:lnTo>
                  <a:lnTo>
                    <a:pt x="36" y="400"/>
                  </a:lnTo>
                  <a:lnTo>
                    <a:pt x="36" y="400"/>
                  </a:lnTo>
                  <a:lnTo>
                    <a:pt x="38" y="402"/>
                  </a:lnTo>
                  <a:lnTo>
                    <a:pt x="41" y="407"/>
                  </a:lnTo>
                  <a:lnTo>
                    <a:pt x="43" y="409"/>
                  </a:lnTo>
                  <a:lnTo>
                    <a:pt x="55" y="436"/>
                  </a:lnTo>
                  <a:lnTo>
                    <a:pt x="57" y="440"/>
                  </a:lnTo>
                  <a:lnTo>
                    <a:pt x="67" y="447"/>
                  </a:lnTo>
                  <a:lnTo>
                    <a:pt x="69" y="452"/>
                  </a:lnTo>
                  <a:lnTo>
                    <a:pt x="71" y="459"/>
                  </a:lnTo>
                  <a:lnTo>
                    <a:pt x="74" y="462"/>
                  </a:lnTo>
                  <a:lnTo>
                    <a:pt x="71" y="469"/>
                  </a:lnTo>
                  <a:lnTo>
                    <a:pt x="71" y="471"/>
                  </a:lnTo>
                  <a:lnTo>
                    <a:pt x="71" y="469"/>
                  </a:lnTo>
                  <a:lnTo>
                    <a:pt x="74" y="466"/>
                  </a:lnTo>
                  <a:lnTo>
                    <a:pt x="78" y="471"/>
                  </a:lnTo>
                  <a:lnTo>
                    <a:pt x="78" y="473"/>
                  </a:lnTo>
                  <a:lnTo>
                    <a:pt x="78" y="476"/>
                  </a:lnTo>
                  <a:lnTo>
                    <a:pt x="78" y="478"/>
                  </a:lnTo>
                  <a:lnTo>
                    <a:pt x="78" y="478"/>
                  </a:lnTo>
                  <a:lnTo>
                    <a:pt x="81" y="483"/>
                  </a:lnTo>
                  <a:lnTo>
                    <a:pt x="83" y="490"/>
                  </a:lnTo>
                  <a:lnTo>
                    <a:pt x="88" y="497"/>
                  </a:lnTo>
                  <a:lnTo>
                    <a:pt x="88" y="499"/>
                  </a:lnTo>
                  <a:lnTo>
                    <a:pt x="88" y="502"/>
                  </a:lnTo>
                  <a:lnTo>
                    <a:pt x="88" y="499"/>
                  </a:lnTo>
                  <a:lnTo>
                    <a:pt x="86" y="497"/>
                  </a:lnTo>
                  <a:lnTo>
                    <a:pt x="83" y="495"/>
                  </a:lnTo>
                  <a:lnTo>
                    <a:pt x="83" y="490"/>
                  </a:lnTo>
                  <a:lnTo>
                    <a:pt x="83" y="488"/>
                  </a:lnTo>
                  <a:lnTo>
                    <a:pt x="78" y="483"/>
                  </a:lnTo>
                  <a:lnTo>
                    <a:pt x="76" y="480"/>
                  </a:lnTo>
                  <a:lnTo>
                    <a:pt x="78" y="488"/>
                  </a:lnTo>
                  <a:lnTo>
                    <a:pt x="78" y="490"/>
                  </a:lnTo>
                  <a:lnTo>
                    <a:pt x="71" y="502"/>
                  </a:lnTo>
                  <a:lnTo>
                    <a:pt x="69" y="507"/>
                  </a:lnTo>
                  <a:lnTo>
                    <a:pt x="67" y="509"/>
                  </a:lnTo>
                  <a:lnTo>
                    <a:pt x="69" y="509"/>
                  </a:lnTo>
                  <a:lnTo>
                    <a:pt x="71" y="509"/>
                  </a:lnTo>
                  <a:lnTo>
                    <a:pt x="71" y="509"/>
                  </a:lnTo>
                  <a:lnTo>
                    <a:pt x="71" y="509"/>
                  </a:lnTo>
                  <a:lnTo>
                    <a:pt x="71" y="509"/>
                  </a:lnTo>
                  <a:lnTo>
                    <a:pt x="74" y="507"/>
                  </a:lnTo>
                  <a:lnTo>
                    <a:pt x="74" y="507"/>
                  </a:lnTo>
                  <a:lnTo>
                    <a:pt x="76" y="504"/>
                  </a:lnTo>
                  <a:lnTo>
                    <a:pt x="76" y="504"/>
                  </a:lnTo>
                  <a:lnTo>
                    <a:pt x="76" y="504"/>
                  </a:lnTo>
                  <a:lnTo>
                    <a:pt x="76" y="502"/>
                  </a:lnTo>
                  <a:lnTo>
                    <a:pt x="76" y="502"/>
                  </a:lnTo>
                  <a:lnTo>
                    <a:pt x="76" y="502"/>
                  </a:lnTo>
                  <a:lnTo>
                    <a:pt x="76" y="499"/>
                  </a:lnTo>
                  <a:lnTo>
                    <a:pt x="78" y="499"/>
                  </a:lnTo>
                  <a:lnTo>
                    <a:pt x="78" y="499"/>
                  </a:lnTo>
                  <a:lnTo>
                    <a:pt x="78" y="504"/>
                  </a:lnTo>
                  <a:lnTo>
                    <a:pt x="81" y="507"/>
                  </a:lnTo>
                  <a:lnTo>
                    <a:pt x="88" y="511"/>
                  </a:lnTo>
                  <a:lnTo>
                    <a:pt x="88" y="511"/>
                  </a:lnTo>
                  <a:lnTo>
                    <a:pt x="88" y="511"/>
                  </a:lnTo>
                  <a:lnTo>
                    <a:pt x="90" y="514"/>
                  </a:lnTo>
                  <a:lnTo>
                    <a:pt x="90" y="518"/>
                  </a:lnTo>
                  <a:lnTo>
                    <a:pt x="90" y="518"/>
                  </a:lnTo>
                  <a:lnTo>
                    <a:pt x="93" y="521"/>
                  </a:lnTo>
                  <a:lnTo>
                    <a:pt x="93" y="521"/>
                  </a:lnTo>
                  <a:lnTo>
                    <a:pt x="95" y="525"/>
                  </a:lnTo>
                  <a:lnTo>
                    <a:pt x="97" y="525"/>
                  </a:lnTo>
                  <a:lnTo>
                    <a:pt x="97" y="525"/>
                  </a:lnTo>
                  <a:lnTo>
                    <a:pt x="97" y="525"/>
                  </a:lnTo>
                  <a:lnTo>
                    <a:pt x="97" y="523"/>
                  </a:lnTo>
                  <a:lnTo>
                    <a:pt x="102" y="528"/>
                  </a:lnTo>
                  <a:lnTo>
                    <a:pt x="105" y="533"/>
                  </a:lnTo>
                  <a:lnTo>
                    <a:pt x="107" y="535"/>
                  </a:lnTo>
                  <a:lnTo>
                    <a:pt x="109" y="537"/>
                  </a:lnTo>
                  <a:lnTo>
                    <a:pt x="112" y="537"/>
                  </a:lnTo>
                  <a:lnTo>
                    <a:pt x="112" y="540"/>
                  </a:lnTo>
                  <a:lnTo>
                    <a:pt x="114" y="540"/>
                  </a:lnTo>
                  <a:lnTo>
                    <a:pt x="116" y="537"/>
                  </a:lnTo>
                  <a:lnTo>
                    <a:pt x="116" y="537"/>
                  </a:lnTo>
                  <a:lnTo>
                    <a:pt x="116" y="535"/>
                  </a:lnTo>
                  <a:lnTo>
                    <a:pt x="116" y="533"/>
                  </a:lnTo>
                  <a:lnTo>
                    <a:pt x="116" y="533"/>
                  </a:lnTo>
                  <a:lnTo>
                    <a:pt x="119" y="533"/>
                  </a:lnTo>
                  <a:lnTo>
                    <a:pt x="119" y="535"/>
                  </a:lnTo>
                  <a:lnTo>
                    <a:pt x="119" y="535"/>
                  </a:lnTo>
                  <a:lnTo>
                    <a:pt x="121" y="533"/>
                  </a:lnTo>
                  <a:lnTo>
                    <a:pt x="119" y="530"/>
                  </a:lnTo>
                  <a:lnTo>
                    <a:pt x="116" y="528"/>
                  </a:lnTo>
                  <a:lnTo>
                    <a:pt x="116" y="525"/>
                  </a:lnTo>
                  <a:lnTo>
                    <a:pt x="116" y="525"/>
                  </a:lnTo>
                  <a:lnTo>
                    <a:pt x="119" y="523"/>
                  </a:lnTo>
                  <a:lnTo>
                    <a:pt x="119" y="523"/>
                  </a:lnTo>
                  <a:lnTo>
                    <a:pt x="116" y="523"/>
                  </a:lnTo>
                  <a:lnTo>
                    <a:pt x="119" y="521"/>
                  </a:lnTo>
                  <a:lnTo>
                    <a:pt x="119" y="521"/>
                  </a:lnTo>
                  <a:lnTo>
                    <a:pt x="121" y="521"/>
                  </a:lnTo>
                  <a:lnTo>
                    <a:pt x="121" y="518"/>
                  </a:lnTo>
                  <a:lnTo>
                    <a:pt x="119" y="516"/>
                  </a:lnTo>
                  <a:lnTo>
                    <a:pt x="119" y="514"/>
                  </a:lnTo>
                  <a:lnTo>
                    <a:pt x="121" y="507"/>
                  </a:lnTo>
                  <a:lnTo>
                    <a:pt x="121" y="504"/>
                  </a:lnTo>
                  <a:lnTo>
                    <a:pt x="123" y="504"/>
                  </a:lnTo>
                  <a:lnTo>
                    <a:pt x="126" y="504"/>
                  </a:lnTo>
                  <a:lnTo>
                    <a:pt x="128" y="502"/>
                  </a:lnTo>
                  <a:lnTo>
                    <a:pt x="131" y="499"/>
                  </a:lnTo>
                  <a:lnTo>
                    <a:pt x="140" y="507"/>
                  </a:lnTo>
                  <a:lnTo>
                    <a:pt x="142" y="509"/>
                  </a:lnTo>
                  <a:lnTo>
                    <a:pt x="142" y="511"/>
                  </a:lnTo>
                  <a:lnTo>
                    <a:pt x="142" y="511"/>
                  </a:lnTo>
                  <a:lnTo>
                    <a:pt x="145" y="514"/>
                  </a:lnTo>
                  <a:lnTo>
                    <a:pt x="147" y="514"/>
                  </a:lnTo>
                  <a:lnTo>
                    <a:pt x="152" y="518"/>
                  </a:lnTo>
                  <a:lnTo>
                    <a:pt x="154" y="518"/>
                  </a:lnTo>
                  <a:lnTo>
                    <a:pt x="154" y="518"/>
                  </a:lnTo>
                  <a:lnTo>
                    <a:pt x="157" y="518"/>
                  </a:lnTo>
                  <a:lnTo>
                    <a:pt x="161" y="516"/>
                  </a:lnTo>
                  <a:lnTo>
                    <a:pt x="161" y="514"/>
                  </a:lnTo>
                  <a:lnTo>
                    <a:pt x="161" y="514"/>
                  </a:lnTo>
                  <a:lnTo>
                    <a:pt x="164" y="511"/>
                  </a:lnTo>
                  <a:lnTo>
                    <a:pt x="164" y="511"/>
                  </a:lnTo>
                  <a:lnTo>
                    <a:pt x="164" y="509"/>
                  </a:lnTo>
                  <a:lnTo>
                    <a:pt x="166" y="509"/>
                  </a:lnTo>
                  <a:lnTo>
                    <a:pt x="168" y="509"/>
                  </a:lnTo>
                  <a:lnTo>
                    <a:pt x="171" y="509"/>
                  </a:lnTo>
                  <a:lnTo>
                    <a:pt x="171" y="511"/>
                  </a:lnTo>
                  <a:lnTo>
                    <a:pt x="171" y="511"/>
                  </a:lnTo>
                  <a:lnTo>
                    <a:pt x="168" y="516"/>
                  </a:lnTo>
                  <a:lnTo>
                    <a:pt x="173" y="518"/>
                  </a:lnTo>
                  <a:lnTo>
                    <a:pt x="178" y="518"/>
                  </a:lnTo>
                  <a:lnTo>
                    <a:pt x="175" y="521"/>
                  </a:lnTo>
                  <a:lnTo>
                    <a:pt x="175" y="521"/>
                  </a:lnTo>
                  <a:lnTo>
                    <a:pt x="175" y="521"/>
                  </a:lnTo>
                  <a:lnTo>
                    <a:pt x="175" y="523"/>
                  </a:lnTo>
                  <a:lnTo>
                    <a:pt x="178" y="523"/>
                  </a:lnTo>
                  <a:lnTo>
                    <a:pt x="180" y="523"/>
                  </a:lnTo>
                  <a:lnTo>
                    <a:pt x="180" y="523"/>
                  </a:lnTo>
                  <a:lnTo>
                    <a:pt x="180" y="521"/>
                  </a:lnTo>
                  <a:lnTo>
                    <a:pt x="183" y="521"/>
                  </a:lnTo>
                  <a:lnTo>
                    <a:pt x="185" y="523"/>
                  </a:lnTo>
                  <a:lnTo>
                    <a:pt x="187" y="523"/>
                  </a:lnTo>
                  <a:lnTo>
                    <a:pt x="192" y="523"/>
                  </a:lnTo>
                  <a:lnTo>
                    <a:pt x="192" y="521"/>
                  </a:lnTo>
                  <a:lnTo>
                    <a:pt x="197" y="518"/>
                  </a:lnTo>
                  <a:lnTo>
                    <a:pt x="199" y="516"/>
                  </a:lnTo>
                  <a:lnTo>
                    <a:pt x="199" y="516"/>
                  </a:lnTo>
                  <a:lnTo>
                    <a:pt x="199" y="518"/>
                  </a:lnTo>
                  <a:lnTo>
                    <a:pt x="197" y="521"/>
                  </a:lnTo>
                  <a:lnTo>
                    <a:pt x="197" y="521"/>
                  </a:lnTo>
                  <a:lnTo>
                    <a:pt x="194" y="523"/>
                  </a:lnTo>
                  <a:lnTo>
                    <a:pt x="192" y="523"/>
                  </a:lnTo>
                  <a:lnTo>
                    <a:pt x="192" y="523"/>
                  </a:lnTo>
                  <a:lnTo>
                    <a:pt x="190" y="523"/>
                  </a:lnTo>
                  <a:lnTo>
                    <a:pt x="190" y="523"/>
                  </a:lnTo>
                  <a:lnTo>
                    <a:pt x="190" y="525"/>
                  </a:lnTo>
                  <a:lnTo>
                    <a:pt x="190" y="525"/>
                  </a:lnTo>
                  <a:lnTo>
                    <a:pt x="190" y="525"/>
                  </a:lnTo>
                  <a:lnTo>
                    <a:pt x="190" y="528"/>
                  </a:lnTo>
                  <a:lnTo>
                    <a:pt x="194" y="528"/>
                  </a:lnTo>
                  <a:lnTo>
                    <a:pt x="197" y="528"/>
                  </a:lnTo>
                  <a:lnTo>
                    <a:pt x="199" y="525"/>
                  </a:lnTo>
                  <a:lnTo>
                    <a:pt x="199" y="523"/>
                  </a:lnTo>
                  <a:lnTo>
                    <a:pt x="199" y="523"/>
                  </a:lnTo>
                  <a:lnTo>
                    <a:pt x="201" y="521"/>
                  </a:lnTo>
                  <a:lnTo>
                    <a:pt x="201" y="521"/>
                  </a:lnTo>
                  <a:lnTo>
                    <a:pt x="201" y="523"/>
                  </a:lnTo>
                  <a:lnTo>
                    <a:pt x="201" y="523"/>
                  </a:lnTo>
                  <a:lnTo>
                    <a:pt x="204" y="523"/>
                  </a:lnTo>
                  <a:lnTo>
                    <a:pt x="204" y="523"/>
                  </a:lnTo>
                  <a:lnTo>
                    <a:pt x="204" y="521"/>
                  </a:lnTo>
                  <a:lnTo>
                    <a:pt x="206" y="521"/>
                  </a:lnTo>
                  <a:lnTo>
                    <a:pt x="209" y="523"/>
                  </a:lnTo>
                  <a:lnTo>
                    <a:pt x="209" y="523"/>
                  </a:lnTo>
                  <a:lnTo>
                    <a:pt x="211" y="523"/>
                  </a:lnTo>
                  <a:lnTo>
                    <a:pt x="216" y="530"/>
                  </a:lnTo>
                  <a:lnTo>
                    <a:pt x="218" y="533"/>
                  </a:lnTo>
                  <a:lnTo>
                    <a:pt x="218" y="533"/>
                  </a:lnTo>
                  <a:lnTo>
                    <a:pt x="220" y="535"/>
                  </a:lnTo>
                  <a:lnTo>
                    <a:pt x="220" y="537"/>
                  </a:lnTo>
                  <a:lnTo>
                    <a:pt x="220" y="537"/>
                  </a:lnTo>
                  <a:lnTo>
                    <a:pt x="218" y="537"/>
                  </a:lnTo>
                  <a:lnTo>
                    <a:pt x="218" y="535"/>
                  </a:lnTo>
                  <a:lnTo>
                    <a:pt x="216" y="533"/>
                  </a:lnTo>
                  <a:lnTo>
                    <a:pt x="216" y="530"/>
                  </a:lnTo>
                  <a:lnTo>
                    <a:pt x="213" y="530"/>
                  </a:lnTo>
                  <a:lnTo>
                    <a:pt x="211" y="530"/>
                  </a:lnTo>
                  <a:lnTo>
                    <a:pt x="209" y="525"/>
                  </a:lnTo>
                  <a:lnTo>
                    <a:pt x="209" y="525"/>
                  </a:lnTo>
                  <a:lnTo>
                    <a:pt x="209" y="525"/>
                  </a:lnTo>
                  <a:lnTo>
                    <a:pt x="209" y="523"/>
                  </a:lnTo>
                  <a:lnTo>
                    <a:pt x="206" y="523"/>
                  </a:lnTo>
                  <a:lnTo>
                    <a:pt x="206" y="523"/>
                  </a:lnTo>
                  <a:lnTo>
                    <a:pt x="206" y="523"/>
                  </a:lnTo>
                  <a:lnTo>
                    <a:pt x="204" y="523"/>
                  </a:lnTo>
                  <a:lnTo>
                    <a:pt x="204" y="523"/>
                  </a:lnTo>
                  <a:lnTo>
                    <a:pt x="201" y="523"/>
                  </a:lnTo>
                  <a:lnTo>
                    <a:pt x="201" y="523"/>
                  </a:lnTo>
                  <a:lnTo>
                    <a:pt x="199" y="525"/>
                  </a:lnTo>
                  <a:lnTo>
                    <a:pt x="199" y="525"/>
                  </a:lnTo>
                  <a:lnTo>
                    <a:pt x="199" y="525"/>
                  </a:lnTo>
                  <a:lnTo>
                    <a:pt x="199" y="528"/>
                  </a:lnTo>
                  <a:lnTo>
                    <a:pt x="199" y="528"/>
                  </a:lnTo>
                  <a:lnTo>
                    <a:pt x="197" y="528"/>
                  </a:lnTo>
                  <a:lnTo>
                    <a:pt x="197" y="528"/>
                  </a:lnTo>
                  <a:lnTo>
                    <a:pt x="194" y="528"/>
                  </a:lnTo>
                  <a:lnTo>
                    <a:pt x="194" y="530"/>
                  </a:lnTo>
                  <a:lnTo>
                    <a:pt x="194" y="530"/>
                  </a:lnTo>
                  <a:lnTo>
                    <a:pt x="197" y="530"/>
                  </a:lnTo>
                  <a:lnTo>
                    <a:pt x="197" y="533"/>
                  </a:lnTo>
                  <a:lnTo>
                    <a:pt x="194" y="530"/>
                  </a:lnTo>
                  <a:lnTo>
                    <a:pt x="190" y="528"/>
                  </a:lnTo>
                  <a:lnTo>
                    <a:pt x="178" y="525"/>
                  </a:lnTo>
                  <a:lnTo>
                    <a:pt x="173" y="523"/>
                  </a:lnTo>
                  <a:lnTo>
                    <a:pt x="161" y="518"/>
                  </a:lnTo>
                  <a:lnTo>
                    <a:pt x="161" y="518"/>
                  </a:lnTo>
                  <a:lnTo>
                    <a:pt x="154" y="521"/>
                  </a:lnTo>
                  <a:lnTo>
                    <a:pt x="152" y="521"/>
                  </a:lnTo>
                  <a:lnTo>
                    <a:pt x="152" y="521"/>
                  </a:lnTo>
                  <a:lnTo>
                    <a:pt x="147" y="516"/>
                  </a:lnTo>
                  <a:lnTo>
                    <a:pt x="145" y="516"/>
                  </a:lnTo>
                  <a:lnTo>
                    <a:pt x="145" y="516"/>
                  </a:lnTo>
                  <a:lnTo>
                    <a:pt x="142" y="516"/>
                  </a:lnTo>
                  <a:lnTo>
                    <a:pt x="135" y="521"/>
                  </a:lnTo>
                  <a:lnTo>
                    <a:pt x="135" y="521"/>
                  </a:lnTo>
                  <a:lnTo>
                    <a:pt x="133" y="521"/>
                  </a:lnTo>
                  <a:lnTo>
                    <a:pt x="133" y="521"/>
                  </a:lnTo>
                  <a:lnTo>
                    <a:pt x="133" y="518"/>
                  </a:lnTo>
                  <a:lnTo>
                    <a:pt x="131" y="518"/>
                  </a:lnTo>
                  <a:lnTo>
                    <a:pt x="131" y="521"/>
                  </a:lnTo>
                  <a:lnTo>
                    <a:pt x="128" y="523"/>
                  </a:lnTo>
                  <a:lnTo>
                    <a:pt x="126" y="525"/>
                  </a:lnTo>
                  <a:lnTo>
                    <a:pt x="126" y="525"/>
                  </a:lnTo>
                  <a:lnTo>
                    <a:pt x="126" y="530"/>
                  </a:lnTo>
                  <a:lnTo>
                    <a:pt x="131" y="533"/>
                  </a:lnTo>
                  <a:lnTo>
                    <a:pt x="133" y="535"/>
                  </a:lnTo>
                  <a:lnTo>
                    <a:pt x="133" y="540"/>
                  </a:lnTo>
                  <a:lnTo>
                    <a:pt x="131" y="544"/>
                  </a:lnTo>
                  <a:lnTo>
                    <a:pt x="131" y="547"/>
                  </a:lnTo>
                  <a:lnTo>
                    <a:pt x="131" y="549"/>
                  </a:lnTo>
                  <a:lnTo>
                    <a:pt x="133" y="549"/>
                  </a:lnTo>
                  <a:lnTo>
                    <a:pt x="138" y="554"/>
                  </a:lnTo>
                  <a:lnTo>
                    <a:pt x="140" y="554"/>
                  </a:lnTo>
                  <a:lnTo>
                    <a:pt x="135" y="556"/>
                  </a:lnTo>
                  <a:lnTo>
                    <a:pt x="135" y="556"/>
                  </a:lnTo>
                  <a:lnTo>
                    <a:pt x="138" y="556"/>
                  </a:lnTo>
                  <a:lnTo>
                    <a:pt x="135" y="559"/>
                  </a:lnTo>
                  <a:lnTo>
                    <a:pt x="138" y="559"/>
                  </a:lnTo>
                  <a:lnTo>
                    <a:pt x="140" y="559"/>
                  </a:lnTo>
                  <a:lnTo>
                    <a:pt x="140" y="559"/>
                  </a:lnTo>
                  <a:lnTo>
                    <a:pt x="140" y="561"/>
                  </a:lnTo>
                  <a:lnTo>
                    <a:pt x="142" y="566"/>
                  </a:lnTo>
                  <a:lnTo>
                    <a:pt x="142" y="580"/>
                  </a:lnTo>
                  <a:lnTo>
                    <a:pt x="145" y="585"/>
                  </a:lnTo>
                  <a:lnTo>
                    <a:pt x="145" y="585"/>
                  </a:lnTo>
                  <a:lnTo>
                    <a:pt x="147" y="587"/>
                  </a:lnTo>
                  <a:lnTo>
                    <a:pt x="147" y="587"/>
                  </a:lnTo>
                  <a:lnTo>
                    <a:pt x="149" y="587"/>
                  </a:lnTo>
                  <a:lnTo>
                    <a:pt x="149" y="589"/>
                  </a:lnTo>
                  <a:lnTo>
                    <a:pt x="149" y="589"/>
                  </a:lnTo>
                  <a:lnTo>
                    <a:pt x="149" y="589"/>
                  </a:lnTo>
                  <a:lnTo>
                    <a:pt x="149" y="589"/>
                  </a:lnTo>
                  <a:lnTo>
                    <a:pt x="149" y="592"/>
                  </a:lnTo>
                  <a:lnTo>
                    <a:pt x="149" y="592"/>
                  </a:lnTo>
                  <a:lnTo>
                    <a:pt x="152" y="592"/>
                  </a:lnTo>
                  <a:lnTo>
                    <a:pt x="149" y="594"/>
                  </a:lnTo>
                  <a:lnTo>
                    <a:pt x="147" y="594"/>
                  </a:lnTo>
                  <a:lnTo>
                    <a:pt x="145" y="592"/>
                  </a:lnTo>
                  <a:lnTo>
                    <a:pt x="142" y="592"/>
                  </a:lnTo>
                  <a:lnTo>
                    <a:pt x="142" y="589"/>
                  </a:lnTo>
                  <a:lnTo>
                    <a:pt x="142" y="587"/>
                  </a:lnTo>
                  <a:lnTo>
                    <a:pt x="140" y="585"/>
                  </a:lnTo>
                  <a:lnTo>
                    <a:pt x="140" y="585"/>
                  </a:lnTo>
                  <a:lnTo>
                    <a:pt x="138" y="585"/>
                  </a:lnTo>
                  <a:lnTo>
                    <a:pt x="138" y="582"/>
                  </a:lnTo>
                  <a:lnTo>
                    <a:pt x="138" y="582"/>
                  </a:lnTo>
                  <a:lnTo>
                    <a:pt x="135" y="582"/>
                  </a:lnTo>
                  <a:lnTo>
                    <a:pt x="135" y="582"/>
                  </a:lnTo>
                  <a:lnTo>
                    <a:pt x="135" y="580"/>
                  </a:lnTo>
                  <a:lnTo>
                    <a:pt x="133" y="580"/>
                  </a:lnTo>
                  <a:lnTo>
                    <a:pt x="133" y="578"/>
                  </a:lnTo>
                  <a:lnTo>
                    <a:pt x="133" y="578"/>
                  </a:lnTo>
                  <a:lnTo>
                    <a:pt x="131" y="578"/>
                  </a:lnTo>
                  <a:lnTo>
                    <a:pt x="131" y="575"/>
                  </a:lnTo>
                  <a:lnTo>
                    <a:pt x="131" y="575"/>
                  </a:lnTo>
                  <a:lnTo>
                    <a:pt x="128" y="575"/>
                  </a:lnTo>
                  <a:lnTo>
                    <a:pt x="126" y="573"/>
                  </a:lnTo>
                  <a:lnTo>
                    <a:pt x="126" y="570"/>
                  </a:lnTo>
                  <a:lnTo>
                    <a:pt x="126" y="570"/>
                  </a:lnTo>
                  <a:lnTo>
                    <a:pt x="123" y="570"/>
                  </a:lnTo>
                  <a:lnTo>
                    <a:pt x="121" y="570"/>
                  </a:lnTo>
                  <a:lnTo>
                    <a:pt x="121" y="568"/>
                  </a:lnTo>
                  <a:lnTo>
                    <a:pt x="121" y="568"/>
                  </a:lnTo>
                  <a:lnTo>
                    <a:pt x="121" y="566"/>
                  </a:lnTo>
                  <a:lnTo>
                    <a:pt x="121" y="566"/>
                  </a:lnTo>
                  <a:lnTo>
                    <a:pt x="121" y="563"/>
                  </a:lnTo>
                  <a:lnTo>
                    <a:pt x="121" y="563"/>
                  </a:lnTo>
                  <a:lnTo>
                    <a:pt x="123" y="554"/>
                  </a:lnTo>
                  <a:lnTo>
                    <a:pt x="123" y="554"/>
                  </a:lnTo>
                  <a:lnTo>
                    <a:pt x="123" y="554"/>
                  </a:lnTo>
                  <a:lnTo>
                    <a:pt x="126" y="554"/>
                  </a:lnTo>
                  <a:lnTo>
                    <a:pt x="123" y="554"/>
                  </a:lnTo>
                  <a:lnTo>
                    <a:pt x="123" y="551"/>
                  </a:lnTo>
                  <a:lnTo>
                    <a:pt x="123" y="551"/>
                  </a:lnTo>
                  <a:lnTo>
                    <a:pt x="123" y="549"/>
                  </a:lnTo>
                  <a:lnTo>
                    <a:pt x="123" y="544"/>
                  </a:lnTo>
                  <a:lnTo>
                    <a:pt x="123" y="544"/>
                  </a:lnTo>
                  <a:lnTo>
                    <a:pt x="121" y="542"/>
                  </a:lnTo>
                  <a:lnTo>
                    <a:pt x="116" y="542"/>
                  </a:lnTo>
                  <a:lnTo>
                    <a:pt x="114" y="542"/>
                  </a:lnTo>
                  <a:lnTo>
                    <a:pt x="114" y="542"/>
                  </a:lnTo>
                  <a:lnTo>
                    <a:pt x="109" y="547"/>
                  </a:lnTo>
                  <a:lnTo>
                    <a:pt x="109" y="551"/>
                  </a:lnTo>
                  <a:lnTo>
                    <a:pt x="109" y="559"/>
                  </a:lnTo>
                  <a:lnTo>
                    <a:pt x="109" y="563"/>
                  </a:lnTo>
                  <a:lnTo>
                    <a:pt x="109" y="566"/>
                  </a:lnTo>
                  <a:lnTo>
                    <a:pt x="107" y="568"/>
                  </a:lnTo>
                  <a:lnTo>
                    <a:pt x="105" y="570"/>
                  </a:lnTo>
                  <a:lnTo>
                    <a:pt x="105" y="578"/>
                  </a:lnTo>
                  <a:lnTo>
                    <a:pt x="105" y="578"/>
                  </a:lnTo>
                  <a:lnTo>
                    <a:pt x="107" y="578"/>
                  </a:lnTo>
                  <a:lnTo>
                    <a:pt x="107" y="578"/>
                  </a:lnTo>
                  <a:lnTo>
                    <a:pt x="109" y="580"/>
                  </a:lnTo>
                  <a:lnTo>
                    <a:pt x="109" y="582"/>
                  </a:lnTo>
                  <a:lnTo>
                    <a:pt x="109" y="587"/>
                  </a:lnTo>
                  <a:lnTo>
                    <a:pt x="112" y="589"/>
                  </a:lnTo>
                  <a:lnTo>
                    <a:pt x="112" y="592"/>
                  </a:lnTo>
                  <a:lnTo>
                    <a:pt x="112" y="594"/>
                  </a:lnTo>
                  <a:lnTo>
                    <a:pt x="112" y="596"/>
                  </a:lnTo>
                  <a:lnTo>
                    <a:pt x="112" y="599"/>
                  </a:lnTo>
                  <a:lnTo>
                    <a:pt x="109" y="606"/>
                  </a:lnTo>
                  <a:lnTo>
                    <a:pt x="109" y="611"/>
                  </a:lnTo>
                  <a:lnTo>
                    <a:pt x="107" y="613"/>
                  </a:lnTo>
                  <a:lnTo>
                    <a:pt x="109" y="620"/>
                  </a:lnTo>
                  <a:lnTo>
                    <a:pt x="112" y="622"/>
                  </a:lnTo>
                  <a:lnTo>
                    <a:pt x="112" y="625"/>
                  </a:lnTo>
                  <a:lnTo>
                    <a:pt x="112" y="627"/>
                  </a:lnTo>
                  <a:lnTo>
                    <a:pt x="112" y="627"/>
                  </a:lnTo>
                  <a:lnTo>
                    <a:pt x="119" y="634"/>
                  </a:lnTo>
                  <a:lnTo>
                    <a:pt x="121" y="641"/>
                  </a:lnTo>
                  <a:lnTo>
                    <a:pt x="123" y="646"/>
                  </a:lnTo>
                  <a:lnTo>
                    <a:pt x="131" y="653"/>
                  </a:lnTo>
                  <a:lnTo>
                    <a:pt x="133" y="653"/>
                  </a:lnTo>
                  <a:lnTo>
                    <a:pt x="135" y="653"/>
                  </a:lnTo>
                  <a:lnTo>
                    <a:pt x="138" y="653"/>
                  </a:lnTo>
                  <a:lnTo>
                    <a:pt x="140" y="653"/>
                  </a:lnTo>
                  <a:lnTo>
                    <a:pt x="142" y="653"/>
                  </a:lnTo>
                  <a:lnTo>
                    <a:pt x="142" y="656"/>
                  </a:lnTo>
                  <a:lnTo>
                    <a:pt x="147" y="653"/>
                  </a:lnTo>
                  <a:lnTo>
                    <a:pt x="149" y="656"/>
                  </a:lnTo>
                  <a:lnTo>
                    <a:pt x="152" y="656"/>
                  </a:lnTo>
                  <a:lnTo>
                    <a:pt x="154" y="660"/>
                  </a:lnTo>
                  <a:lnTo>
                    <a:pt x="157" y="672"/>
                  </a:lnTo>
                  <a:lnTo>
                    <a:pt x="159" y="677"/>
                  </a:lnTo>
                  <a:lnTo>
                    <a:pt x="157" y="684"/>
                  </a:lnTo>
                  <a:lnTo>
                    <a:pt x="157" y="684"/>
                  </a:lnTo>
                  <a:lnTo>
                    <a:pt x="157" y="684"/>
                  </a:lnTo>
                  <a:lnTo>
                    <a:pt x="159" y="684"/>
                  </a:lnTo>
                  <a:lnTo>
                    <a:pt x="159" y="684"/>
                  </a:lnTo>
                  <a:lnTo>
                    <a:pt x="159" y="684"/>
                  </a:lnTo>
                  <a:lnTo>
                    <a:pt x="159" y="686"/>
                  </a:lnTo>
                  <a:lnTo>
                    <a:pt x="159" y="686"/>
                  </a:lnTo>
                  <a:lnTo>
                    <a:pt x="159" y="686"/>
                  </a:lnTo>
                  <a:lnTo>
                    <a:pt x="157" y="686"/>
                  </a:lnTo>
                  <a:lnTo>
                    <a:pt x="154" y="686"/>
                  </a:lnTo>
                  <a:lnTo>
                    <a:pt x="154" y="686"/>
                  </a:lnTo>
                  <a:lnTo>
                    <a:pt x="152" y="693"/>
                  </a:lnTo>
                  <a:lnTo>
                    <a:pt x="152" y="696"/>
                  </a:lnTo>
                  <a:lnTo>
                    <a:pt x="149" y="696"/>
                  </a:lnTo>
                  <a:lnTo>
                    <a:pt x="147" y="698"/>
                  </a:lnTo>
                  <a:lnTo>
                    <a:pt x="145" y="698"/>
                  </a:lnTo>
                  <a:lnTo>
                    <a:pt x="145" y="698"/>
                  </a:lnTo>
                  <a:lnTo>
                    <a:pt x="142" y="696"/>
                  </a:lnTo>
                  <a:lnTo>
                    <a:pt x="140" y="696"/>
                  </a:lnTo>
                  <a:lnTo>
                    <a:pt x="140" y="696"/>
                  </a:lnTo>
                  <a:lnTo>
                    <a:pt x="138" y="698"/>
                  </a:lnTo>
                  <a:lnTo>
                    <a:pt x="135" y="701"/>
                  </a:lnTo>
                  <a:lnTo>
                    <a:pt x="135" y="703"/>
                  </a:lnTo>
                  <a:lnTo>
                    <a:pt x="138" y="703"/>
                  </a:lnTo>
                  <a:lnTo>
                    <a:pt x="138" y="705"/>
                  </a:lnTo>
                  <a:lnTo>
                    <a:pt x="140" y="705"/>
                  </a:lnTo>
                  <a:lnTo>
                    <a:pt x="140" y="708"/>
                  </a:lnTo>
                  <a:lnTo>
                    <a:pt x="138" y="708"/>
                  </a:lnTo>
                  <a:lnTo>
                    <a:pt x="135" y="708"/>
                  </a:lnTo>
                  <a:lnTo>
                    <a:pt x="135" y="710"/>
                  </a:lnTo>
                  <a:lnTo>
                    <a:pt x="135" y="712"/>
                  </a:lnTo>
                  <a:lnTo>
                    <a:pt x="138" y="717"/>
                  </a:lnTo>
                  <a:lnTo>
                    <a:pt x="138" y="724"/>
                  </a:lnTo>
                  <a:lnTo>
                    <a:pt x="135" y="729"/>
                  </a:lnTo>
                  <a:lnTo>
                    <a:pt x="135" y="729"/>
                  </a:lnTo>
                  <a:lnTo>
                    <a:pt x="138" y="734"/>
                  </a:lnTo>
                  <a:lnTo>
                    <a:pt x="138" y="734"/>
                  </a:lnTo>
                  <a:lnTo>
                    <a:pt x="138" y="736"/>
                  </a:lnTo>
                  <a:lnTo>
                    <a:pt x="138" y="736"/>
                  </a:lnTo>
                  <a:lnTo>
                    <a:pt x="138" y="738"/>
                  </a:lnTo>
                  <a:lnTo>
                    <a:pt x="138" y="738"/>
                  </a:lnTo>
                  <a:lnTo>
                    <a:pt x="140" y="738"/>
                  </a:lnTo>
                  <a:lnTo>
                    <a:pt x="140" y="741"/>
                  </a:lnTo>
                  <a:lnTo>
                    <a:pt x="140" y="743"/>
                  </a:lnTo>
                  <a:lnTo>
                    <a:pt x="140" y="743"/>
                  </a:lnTo>
                  <a:lnTo>
                    <a:pt x="140" y="746"/>
                  </a:lnTo>
                  <a:lnTo>
                    <a:pt x="142" y="746"/>
                  </a:lnTo>
                  <a:lnTo>
                    <a:pt x="145" y="748"/>
                  </a:lnTo>
                  <a:lnTo>
                    <a:pt x="152" y="755"/>
                  </a:lnTo>
                  <a:lnTo>
                    <a:pt x="154" y="760"/>
                  </a:lnTo>
                  <a:lnTo>
                    <a:pt x="159" y="769"/>
                  </a:lnTo>
                  <a:lnTo>
                    <a:pt x="159" y="774"/>
                  </a:lnTo>
                  <a:lnTo>
                    <a:pt x="159" y="776"/>
                  </a:lnTo>
                  <a:lnTo>
                    <a:pt x="161" y="776"/>
                  </a:lnTo>
                  <a:lnTo>
                    <a:pt x="164" y="779"/>
                  </a:lnTo>
                  <a:lnTo>
                    <a:pt x="166" y="779"/>
                  </a:lnTo>
                  <a:lnTo>
                    <a:pt x="166" y="781"/>
                  </a:lnTo>
                  <a:lnTo>
                    <a:pt x="168" y="783"/>
                  </a:lnTo>
                  <a:lnTo>
                    <a:pt x="168" y="786"/>
                  </a:lnTo>
                  <a:lnTo>
                    <a:pt x="168" y="788"/>
                  </a:lnTo>
                  <a:lnTo>
                    <a:pt x="168" y="791"/>
                  </a:lnTo>
                  <a:lnTo>
                    <a:pt x="168" y="793"/>
                  </a:lnTo>
                  <a:lnTo>
                    <a:pt x="168" y="795"/>
                  </a:lnTo>
                  <a:lnTo>
                    <a:pt x="171" y="798"/>
                  </a:lnTo>
                  <a:lnTo>
                    <a:pt x="173" y="802"/>
                  </a:lnTo>
                  <a:lnTo>
                    <a:pt x="173" y="805"/>
                  </a:lnTo>
                  <a:lnTo>
                    <a:pt x="175" y="807"/>
                  </a:lnTo>
                  <a:lnTo>
                    <a:pt x="178" y="809"/>
                  </a:lnTo>
                  <a:lnTo>
                    <a:pt x="180" y="812"/>
                  </a:lnTo>
                  <a:lnTo>
                    <a:pt x="180" y="819"/>
                  </a:lnTo>
                  <a:lnTo>
                    <a:pt x="183" y="826"/>
                  </a:lnTo>
                  <a:lnTo>
                    <a:pt x="183" y="828"/>
                  </a:lnTo>
                  <a:lnTo>
                    <a:pt x="190" y="831"/>
                  </a:lnTo>
                  <a:lnTo>
                    <a:pt x="192" y="833"/>
                  </a:lnTo>
                  <a:lnTo>
                    <a:pt x="194" y="836"/>
                  </a:lnTo>
                  <a:lnTo>
                    <a:pt x="197" y="843"/>
                  </a:lnTo>
                  <a:lnTo>
                    <a:pt x="199" y="847"/>
                  </a:lnTo>
                  <a:lnTo>
                    <a:pt x="201" y="852"/>
                  </a:lnTo>
                  <a:lnTo>
                    <a:pt x="204" y="854"/>
                  </a:lnTo>
                  <a:lnTo>
                    <a:pt x="206" y="857"/>
                  </a:lnTo>
                  <a:lnTo>
                    <a:pt x="213" y="859"/>
                  </a:lnTo>
                  <a:lnTo>
                    <a:pt x="216" y="862"/>
                  </a:lnTo>
                  <a:lnTo>
                    <a:pt x="216" y="864"/>
                  </a:lnTo>
                  <a:lnTo>
                    <a:pt x="216" y="866"/>
                  </a:lnTo>
                  <a:lnTo>
                    <a:pt x="216" y="869"/>
                  </a:lnTo>
                  <a:lnTo>
                    <a:pt x="216" y="871"/>
                  </a:lnTo>
                  <a:lnTo>
                    <a:pt x="218" y="873"/>
                  </a:lnTo>
                  <a:lnTo>
                    <a:pt x="218" y="876"/>
                  </a:lnTo>
                  <a:lnTo>
                    <a:pt x="218" y="876"/>
                  </a:lnTo>
                  <a:lnTo>
                    <a:pt x="216" y="876"/>
                  </a:lnTo>
                  <a:lnTo>
                    <a:pt x="216" y="876"/>
                  </a:lnTo>
                  <a:lnTo>
                    <a:pt x="216" y="873"/>
                  </a:lnTo>
                  <a:lnTo>
                    <a:pt x="216" y="871"/>
                  </a:lnTo>
                  <a:lnTo>
                    <a:pt x="211" y="880"/>
                  </a:lnTo>
                  <a:lnTo>
                    <a:pt x="211" y="883"/>
                  </a:lnTo>
                  <a:lnTo>
                    <a:pt x="211" y="885"/>
                  </a:lnTo>
                  <a:lnTo>
                    <a:pt x="211" y="888"/>
                  </a:lnTo>
                  <a:lnTo>
                    <a:pt x="213" y="890"/>
                  </a:lnTo>
                  <a:lnTo>
                    <a:pt x="218" y="895"/>
                  </a:lnTo>
                  <a:lnTo>
                    <a:pt x="220" y="897"/>
                  </a:lnTo>
                  <a:lnTo>
                    <a:pt x="220" y="897"/>
                  </a:lnTo>
                  <a:lnTo>
                    <a:pt x="223" y="897"/>
                  </a:lnTo>
                  <a:lnTo>
                    <a:pt x="225" y="897"/>
                  </a:lnTo>
                  <a:lnTo>
                    <a:pt x="228" y="897"/>
                  </a:lnTo>
                  <a:lnTo>
                    <a:pt x="228" y="897"/>
                  </a:lnTo>
                  <a:lnTo>
                    <a:pt x="230" y="899"/>
                  </a:lnTo>
                  <a:lnTo>
                    <a:pt x="230" y="899"/>
                  </a:lnTo>
                  <a:lnTo>
                    <a:pt x="232" y="902"/>
                  </a:lnTo>
                  <a:lnTo>
                    <a:pt x="232" y="902"/>
                  </a:lnTo>
                  <a:lnTo>
                    <a:pt x="232" y="907"/>
                  </a:lnTo>
                  <a:lnTo>
                    <a:pt x="232" y="911"/>
                  </a:lnTo>
                  <a:lnTo>
                    <a:pt x="230" y="916"/>
                  </a:lnTo>
                  <a:lnTo>
                    <a:pt x="230" y="921"/>
                  </a:lnTo>
                  <a:lnTo>
                    <a:pt x="225" y="928"/>
                  </a:lnTo>
                  <a:lnTo>
                    <a:pt x="223" y="930"/>
                  </a:lnTo>
                  <a:lnTo>
                    <a:pt x="225" y="930"/>
                  </a:lnTo>
                  <a:lnTo>
                    <a:pt x="228" y="935"/>
                  </a:lnTo>
                  <a:lnTo>
                    <a:pt x="228" y="935"/>
                  </a:lnTo>
                  <a:lnTo>
                    <a:pt x="228" y="937"/>
                  </a:lnTo>
                  <a:lnTo>
                    <a:pt x="228" y="937"/>
                  </a:lnTo>
                  <a:lnTo>
                    <a:pt x="228" y="940"/>
                  </a:lnTo>
                  <a:lnTo>
                    <a:pt x="228" y="942"/>
                  </a:lnTo>
                  <a:lnTo>
                    <a:pt x="225" y="947"/>
                  </a:lnTo>
                  <a:lnTo>
                    <a:pt x="223" y="949"/>
                  </a:lnTo>
                  <a:lnTo>
                    <a:pt x="225" y="951"/>
                  </a:lnTo>
                  <a:lnTo>
                    <a:pt x="225" y="954"/>
                  </a:lnTo>
                  <a:lnTo>
                    <a:pt x="225" y="956"/>
                  </a:lnTo>
                  <a:lnTo>
                    <a:pt x="225" y="959"/>
                  </a:lnTo>
                  <a:lnTo>
                    <a:pt x="223" y="961"/>
                  </a:lnTo>
                  <a:lnTo>
                    <a:pt x="223" y="963"/>
                  </a:lnTo>
                  <a:lnTo>
                    <a:pt x="220" y="963"/>
                  </a:lnTo>
                  <a:lnTo>
                    <a:pt x="220" y="968"/>
                  </a:lnTo>
                  <a:lnTo>
                    <a:pt x="218" y="970"/>
                  </a:lnTo>
                  <a:lnTo>
                    <a:pt x="218" y="970"/>
                  </a:lnTo>
                  <a:lnTo>
                    <a:pt x="220" y="973"/>
                  </a:lnTo>
                  <a:lnTo>
                    <a:pt x="223" y="975"/>
                  </a:lnTo>
                  <a:lnTo>
                    <a:pt x="225" y="975"/>
                  </a:lnTo>
                  <a:lnTo>
                    <a:pt x="228" y="975"/>
                  </a:lnTo>
                  <a:lnTo>
                    <a:pt x="230" y="980"/>
                  </a:lnTo>
                  <a:lnTo>
                    <a:pt x="232" y="985"/>
                  </a:lnTo>
                  <a:lnTo>
                    <a:pt x="235" y="989"/>
                  </a:lnTo>
                  <a:lnTo>
                    <a:pt x="239" y="989"/>
                  </a:lnTo>
                  <a:lnTo>
                    <a:pt x="249" y="989"/>
                  </a:lnTo>
                  <a:lnTo>
                    <a:pt x="263" y="992"/>
                  </a:lnTo>
                  <a:lnTo>
                    <a:pt x="268" y="994"/>
                  </a:lnTo>
                  <a:lnTo>
                    <a:pt x="272" y="996"/>
                  </a:lnTo>
                  <a:lnTo>
                    <a:pt x="277" y="996"/>
                  </a:lnTo>
                  <a:lnTo>
                    <a:pt x="284" y="999"/>
                  </a:lnTo>
                  <a:lnTo>
                    <a:pt x="294" y="1006"/>
                  </a:lnTo>
                  <a:lnTo>
                    <a:pt x="296" y="1006"/>
                  </a:lnTo>
                  <a:lnTo>
                    <a:pt x="298" y="1006"/>
                  </a:lnTo>
                  <a:lnTo>
                    <a:pt x="301" y="1006"/>
                  </a:lnTo>
                  <a:lnTo>
                    <a:pt x="301" y="1006"/>
                  </a:lnTo>
                  <a:lnTo>
                    <a:pt x="303" y="1008"/>
                  </a:lnTo>
                  <a:lnTo>
                    <a:pt x="306" y="1008"/>
                  </a:lnTo>
                  <a:lnTo>
                    <a:pt x="308" y="1011"/>
                  </a:lnTo>
                  <a:lnTo>
                    <a:pt x="308" y="1011"/>
                  </a:lnTo>
                  <a:lnTo>
                    <a:pt x="310" y="1011"/>
                  </a:lnTo>
                  <a:lnTo>
                    <a:pt x="310" y="1011"/>
                  </a:lnTo>
                  <a:lnTo>
                    <a:pt x="313" y="1008"/>
                  </a:lnTo>
                  <a:lnTo>
                    <a:pt x="317" y="1008"/>
                  </a:lnTo>
                  <a:lnTo>
                    <a:pt x="320" y="1011"/>
                  </a:lnTo>
                  <a:lnTo>
                    <a:pt x="322" y="1011"/>
                  </a:lnTo>
                  <a:lnTo>
                    <a:pt x="322" y="1011"/>
                  </a:lnTo>
                  <a:lnTo>
                    <a:pt x="324" y="1011"/>
                  </a:lnTo>
                  <a:lnTo>
                    <a:pt x="327" y="1013"/>
                  </a:lnTo>
                  <a:lnTo>
                    <a:pt x="332" y="1018"/>
                  </a:lnTo>
                  <a:lnTo>
                    <a:pt x="336" y="1020"/>
                  </a:lnTo>
                  <a:lnTo>
                    <a:pt x="346" y="1032"/>
                  </a:lnTo>
                  <a:lnTo>
                    <a:pt x="348" y="1034"/>
                  </a:lnTo>
                  <a:lnTo>
                    <a:pt x="351" y="1034"/>
                  </a:lnTo>
                  <a:lnTo>
                    <a:pt x="351" y="1034"/>
                  </a:lnTo>
                  <a:lnTo>
                    <a:pt x="351" y="1034"/>
                  </a:lnTo>
                  <a:lnTo>
                    <a:pt x="353" y="1037"/>
                  </a:lnTo>
                  <a:lnTo>
                    <a:pt x="351" y="1037"/>
                  </a:lnTo>
                  <a:lnTo>
                    <a:pt x="351" y="1039"/>
                  </a:lnTo>
                  <a:lnTo>
                    <a:pt x="353" y="1039"/>
                  </a:lnTo>
                  <a:lnTo>
                    <a:pt x="353" y="1041"/>
                  </a:lnTo>
                  <a:lnTo>
                    <a:pt x="353" y="1041"/>
                  </a:lnTo>
                  <a:lnTo>
                    <a:pt x="353" y="1044"/>
                  </a:lnTo>
                  <a:lnTo>
                    <a:pt x="353" y="1046"/>
                  </a:lnTo>
                  <a:lnTo>
                    <a:pt x="353" y="1046"/>
                  </a:lnTo>
                  <a:lnTo>
                    <a:pt x="353" y="1049"/>
                  </a:lnTo>
                  <a:lnTo>
                    <a:pt x="355" y="1049"/>
                  </a:lnTo>
                  <a:lnTo>
                    <a:pt x="355" y="1049"/>
                  </a:lnTo>
                  <a:lnTo>
                    <a:pt x="355" y="1051"/>
                  </a:lnTo>
                  <a:lnTo>
                    <a:pt x="355" y="1051"/>
                  </a:lnTo>
                  <a:lnTo>
                    <a:pt x="360" y="1056"/>
                  </a:lnTo>
                  <a:lnTo>
                    <a:pt x="362" y="1058"/>
                  </a:lnTo>
                  <a:lnTo>
                    <a:pt x="365" y="1058"/>
                  </a:lnTo>
                  <a:lnTo>
                    <a:pt x="365" y="1058"/>
                  </a:lnTo>
                  <a:lnTo>
                    <a:pt x="362" y="1058"/>
                  </a:lnTo>
                  <a:lnTo>
                    <a:pt x="362" y="1058"/>
                  </a:lnTo>
                  <a:lnTo>
                    <a:pt x="362" y="1056"/>
                  </a:lnTo>
                  <a:lnTo>
                    <a:pt x="365" y="1058"/>
                  </a:lnTo>
                  <a:lnTo>
                    <a:pt x="374" y="1063"/>
                  </a:lnTo>
                  <a:lnTo>
                    <a:pt x="384" y="1067"/>
                  </a:lnTo>
                  <a:lnTo>
                    <a:pt x="388" y="1070"/>
                  </a:lnTo>
                  <a:lnTo>
                    <a:pt x="391" y="1072"/>
                  </a:lnTo>
                  <a:lnTo>
                    <a:pt x="393" y="1075"/>
                  </a:lnTo>
                  <a:lnTo>
                    <a:pt x="395" y="1075"/>
                  </a:lnTo>
                  <a:lnTo>
                    <a:pt x="398" y="1072"/>
                  </a:lnTo>
                  <a:lnTo>
                    <a:pt x="412" y="1075"/>
                  </a:lnTo>
                  <a:lnTo>
                    <a:pt x="414" y="1075"/>
                  </a:lnTo>
                  <a:lnTo>
                    <a:pt x="414" y="1075"/>
                  </a:lnTo>
                  <a:lnTo>
                    <a:pt x="414" y="1075"/>
                  </a:lnTo>
                  <a:lnTo>
                    <a:pt x="417" y="1075"/>
                  </a:lnTo>
                  <a:lnTo>
                    <a:pt x="419" y="1075"/>
                  </a:lnTo>
                  <a:lnTo>
                    <a:pt x="421" y="1075"/>
                  </a:lnTo>
                  <a:lnTo>
                    <a:pt x="424" y="1077"/>
                  </a:lnTo>
                  <a:lnTo>
                    <a:pt x="426" y="1082"/>
                  </a:lnTo>
                  <a:lnTo>
                    <a:pt x="429" y="1089"/>
                  </a:lnTo>
                  <a:lnTo>
                    <a:pt x="431" y="1093"/>
                  </a:lnTo>
                  <a:lnTo>
                    <a:pt x="431" y="1098"/>
                  </a:lnTo>
                  <a:lnTo>
                    <a:pt x="433" y="1101"/>
                  </a:lnTo>
                  <a:lnTo>
                    <a:pt x="431" y="1103"/>
                  </a:lnTo>
                  <a:lnTo>
                    <a:pt x="431" y="1108"/>
                  </a:lnTo>
                  <a:lnTo>
                    <a:pt x="431" y="1108"/>
                  </a:lnTo>
                  <a:lnTo>
                    <a:pt x="429" y="1110"/>
                  </a:lnTo>
                  <a:lnTo>
                    <a:pt x="429" y="1112"/>
                  </a:lnTo>
                  <a:lnTo>
                    <a:pt x="429" y="1115"/>
                  </a:lnTo>
                  <a:lnTo>
                    <a:pt x="431" y="1115"/>
                  </a:lnTo>
                  <a:lnTo>
                    <a:pt x="431" y="1117"/>
                  </a:lnTo>
                  <a:lnTo>
                    <a:pt x="431" y="1117"/>
                  </a:lnTo>
                  <a:lnTo>
                    <a:pt x="433" y="1117"/>
                  </a:lnTo>
                  <a:lnTo>
                    <a:pt x="433" y="1115"/>
                  </a:lnTo>
                  <a:lnTo>
                    <a:pt x="436" y="1117"/>
                  </a:lnTo>
                  <a:lnTo>
                    <a:pt x="436" y="1120"/>
                  </a:lnTo>
                  <a:lnTo>
                    <a:pt x="436" y="1120"/>
                  </a:lnTo>
                  <a:lnTo>
                    <a:pt x="438" y="1120"/>
                  </a:lnTo>
                  <a:lnTo>
                    <a:pt x="438" y="1122"/>
                  </a:lnTo>
                  <a:lnTo>
                    <a:pt x="440" y="1122"/>
                  </a:lnTo>
                  <a:lnTo>
                    <a:pt x="440" y="1122"/>
                  </a:lnTo>
                  <a:lnTo>
                    <a:pt x="443" y="1120"/>
                  </a:lnTo>
                  <a:lnTo>
                    <a:pt x="443" y="1120"/>
                  </a:lnTo>
                  <a:lnTo>
                    <a:pt x="443" y="1120"/>
                  </a:lnTo>
                  <a:lnTo>
                    <a:pt x="443" y="1115"/>
                  </a:lnTo>
                  <a:lnTo>
                    <a:pt x="445" y="1115"/>
                  </a:lnTo>
                  <a:lnTo>
                    <a:pt x="445" y="1115"/>
                  </a:lnTo>
                  <a:lnTo>
                    <a:pt x="447" y="1115"/>
                  </a:lnTo>
                  <a:lnTo>
                    <a:pt x="447" y="1115"/>
                  </a:lnTo>
                  <a:lnTo>
                    <a:pt x="447" y="1115"/>
                  </a:lnTo>
                  <a:lnTo>
                    <a:pt x="450" y="1115"/>
                  </a:lnTo>
                  <a:lnTo>
                    <a:pt x="452" y="1117"/>
                  </a:lnTo>
                  <a:lnTo>
                    <a:pt x="455" y="1117"/>
                  </a:lnTo>
                  <a:lnTo>
                    <a:pt x="457" y="1117"/>
                  </a:lnTo>
                  <a:lnTo>
                    <a:pt x="459" y="1117"/>
                  </a:lnTo>
                  <a:lnTo>
                    <a:pt x="471" y="1134"/>
                  </a:lnTo>
                  <a:lnTo>
                    <a:pt x="474" y="1138"/>
                  </a:lnTo>
                  <a:lnTo>
                    <a:pt x="485" y="1146"/>
                  </a:lnTo>
                  <a:lnTo>
                    <a:pt x="490" y="1150"/>
                  </a:lnTo>
                  <a:lnTo>
                    <a:pt x="492" y="1157"/>
                  </a:lnTo>
                  <a:lnTo>
                    <a:pt x="495" y="1157"/>
                  </a:lnTo>
                  <a:lnTo>
                    <a:pt x="500" y="1162"/>
                  </a:lnTo>
                  <a:lnTo>
                    <a:pt x="500" y="1164"/>
                  </a:lnTo>
                  <a:lnTo>
                    <a:pt x="504" y="1172"/>
                  </a:lnTo>
                  <a:lnTo>
                    <a:pt x="514" y="1179"/>
                  </a:lnTo>
                  <a:lnTo>
                    <a:pt x="526" y="1202"/>
                  </a:lnTo>
                  <a:lnTo>
                    <a:pt x="528" y="1214"/>
                  </a:lnTo>
                  <a:lnTo>
                    <a:pt x="530" y="1221"/>
                  </a:lnTo>
                  <a:lnTo>
                    <a:pt x="530" y="1224"/>
                  </a:lnTo>
                  <a:lnTo>
                    <a:pt x="530" y="1226"/>
                  </a:lnTo>
                  <a:lnTo>
                    <a:pt x="530" y="1238"/>
                  </a:lnTo>
                  <a:lnTo>
                    <a:pt x="530" y="1240"/>
                  </a:lnTo>
                  <a:lnTo>
                    <a:pt x="530" y="1243"/>
                  </a:lnTo>
                  <a:lnTo>
                    <a:pt x="528" y="1243"/>
                  </a:lnTo>
                  <a:lnTo>
                    <a:pt x="528" y="1245"/>
                  </a:lnTo>
                  <a:lnTo>
                    <a:pt x="526" y="1247"/>
                  </a:lnTo>
                  <a:lnTo>
                    <a:pt x="528" y="1252"/>
                  </a:lnTo>
                  <a:lnTo>
                    <a:pt x="528" y="1254"/>
                  </a:lnTo>
                  <a:lnTo>
                    <a:pt x="528" y="1257"/>
                  </a:lnTo>
                  <a:lnTo>
                    <a:pt x="526" y="1262"/>
                  </a:lnTo>
                  <a:lnTo>
                    <a:pt x="526" y="1262"/>
                  </a:lnTo>
                  <a:lnTo>
                    <a:pt x="528" y="1264"/>
                  </a:lnTo>
                  <a:lnTo>
                    <a:pt x="528" y="1266"/>
                  </a:lnTo>
                  <a:lnTo>
                    <a:pt x="528" y="1266"/>
                  </a:lnTo>
                  <a:lnTo>
                    <a:pt x="530" y="1262"/>
                  </a:lnTo>
                  <a:lnTo>
                    <a:pt x="530" y="1262"/>
                  </a:lnTo>
                  <a:lnTo>
                    <a:pt x="533" y="1259"/>
                  </a:lnTo>
                  <a:lnTo>
                    <a:pt x="533" y="1259"/>
                  </a:lnTo>
                  <a:lnTo>
                    <a:pt x="535" y="1262"/>
                  </a:lnTo>
                  <a:lnTo>
                    <a:pt x="535" y="1262"/>
                  </a:lnTo>
                  <a:lnTo>
                    <a:pt x="537" y="1264"/>
                  </a:lnTo>
                  <a:lnTo>
                    <a:pt x="540" y="1264"/>
                  </a:lnTo>
                  <a:lnTo>
                    <a:pt x="540" y="1269"/>
                  </a:lnTo>
                  <a:lnTo>
                    <a:pt x="542" y="1271"/>
                  </a:lnTo>
                  <a:lnTo>
                    <a:pt x="542" y="1273"/>
                  </a:lnTo>
                  <a:lnTo>
                    <a:pt x="540" y="1273"/>
                  </a:lnTo>
                  <a:lnTo>
                    <a:pt x="540" y="1273"/>
                  </a:lnTo>
                  <a:lnTo>
                    <a:pt x="540" y="1271"/>
                  </a:lnTo>
                  <a:lnTo>
                    <a:pt x="537" y="1269"/>
                  </a:lnTo>
                  <a:lnTo>
                    <a:pt x="537" y="1266"/>
                  </a:lnTo>
                  <a:lnTo>
                    <a:pt x="535" y="1264"/>
                  </a:lnTo>
                  <a:lnTo>
                    <a:pt x="535" y="1264"/>
                  </a:lnTo>
                  <a:lnTo>
                    <a:pt x="535" y="1262"/>
                  </a:lnTo>
                  <a:lnTo>
                    <a:pt x="533" y="1262"/>
                  </a:lnTo>
                  <a:lnTo>
                    <a:pt x="530" y="1264"/>
                  </a:lnTo>
                  <a:lnTo>
                    <a:pt x="530" y="1264"/>
                  </a:lnTo>
                  <a:lnTo>
                    <a:pt x="533" y="1264"/>
                  </a:lnTo>
                  <a:lnTo>
                    <a:pt x="535" y="1266"/>
                  </a:lnTo>
                  <a:lnTo>
                    <a:pt x="537" y="1271"/>
                  </a:lnTo>
                  <a:lnTo>
                    <a:pt x="537" y="1273"/>
                  </a:lnTo>
                  <a:lnTo>
                    <a:pt x="537" y="1278"/>
                  </a:lnTo>
                  <a:lnTo>
                    <a:pt x="537" y="1280"/>
                  </a:lnTo>
                  <a:lnTo>
                    <a:pt x="537" y="1283"/>
                  </a:lnTo>
                  <a:lnTo>
                    <a:pt x="537" y="1285"/>
                  </a:lnTo>
                  <a:lnTo>
                    <a:pt x="537" y="1285"/>
                  </a:lnTo>
                  <a:lnTo>
                    <a:pt x="544" y="1285"/>
                  </a:lnTo>
                  <a:lnTo>
                    <a:pt x="554" y="1285"/>
                  </a:lnTo>
                  <a:lnTo>
                    <a:pt x="561" y="1285"/>
                  </a:lnTo>
                  <a:lnTo>
                    <a:pt x="568" y="1288"/>
                  </a:lnTo>
                  <a:lnTo>
                    <a:pt x="575" y="1288"/>
                  </a:lnTo>
                  <a:lnTo>
                    <a:pt x="585" y="1288"/>
                  </a:lnTo>
                  <a:lnTo>
                    <a:pt x="592" y="1288"/>
                  </a:lnTo>
                  <a:lnTo>
                    <a:pt x="599" y="1288"/>
                  </a:lnTo>
                  <a:lnTo>
                    <a:pt x="608" y="1290"/>
                  </a:lnTo>
                  <a:lnTo>
                    <a:pt x="615" y="1290"/>
                  </a:lnTo>
                  <a:lnTo>
                    <a:pt x="623" y="1290"/>
                  </a:lnTo>
                  <a:lnTo>
                    <a:pt x="630" y="1290"/>
                  </a:lnTo>
                  <a:lnTo>
                    <a:pt x="639" y="1290"/>
                  </a:lnTo>
                  <a:lnTo>
                    <a:pt x="646" y="1290"/>
                  </a:lnTo>
                  <a:lnTo>
                    <a:pt x="653" y="1292"/>
                  </a:lnTo>
                  <a:lnTo>
                    <a:pt x="670" y="1292"/>
                  </a:lnTo>
                  <a:lnTo>
                    <a:pt x="677" y="1292"/>
                  </a:lnTo>
                  <a:lnTo>
                    <a:pt x="684" y="1292"/>
                  </a:lnTo>
                  <a:lnTo>
                    <a:pt x="693" y="1295"/>
                  </a:lnTo>
                  <a:lnTo>
                    <a:pt x="701" y="1295"/>
                  </a:lnTo>
                  <a:lnTo>
                    <a:pt x="708" y="1295"/>
                  </a:lnTo>
                  <a:lnTo>
                    <a:pt x="715" y="1295"/>
                  </a:lnTo>
                  <a:lnTo>
                    <a:pt x="724" y="1295"/>
                  </a:lnTo>
                  <a:lnTo>
                    <a:pt x="731" y="1295"/>
                  </a:lnTo>
                  <a:lnTo>
                    <a:pt x="738" y="1297"/>
                  </a:lnTo>
                  <a:lnTo>
                    <a:pt x="748" y="1297"/>
                  </a:lnTo>
                  <a:lnTo>
                    <a:pt x="755" y="1297"/>
                  </a:lnTo>
                  <a:lnTo>
                    <a:pt x="762" y="1297"/>
                  </a:lnTo>
                  <a:lnTo>
                    <a:pt x="769" y="1297"/>
                  </a:lnTo>
                  <a:lnTo>
                    <a:pt x="779" y="1297"/>
                  </a:lnTo>
                  <a:lnTo>
                    <a:pt x="786" y="1297"/>
                  </a:lnTo>
                  <a:lnTo>
                    <a:pt x="790" y="1297"/>
                  </a:lnTo>
                  <a:lnTo>
                    <a:pt x="790" y="1299"/>
                  </a:lnTo>
                  <a:lnTo>
                    <a:pt x="790" y="1297"/>
                  </a:lnTo>
                  <a:lnTo>
                    <a:pt x="795" y="1295"/>
                  </a:lnTo>
                  <a:lnTo>
                    <a:pt x="805" y="1297"/>
                  </a:lnTo>
                  <a:lnTo>
                    <a:pt x="809" y="1297"/>
                  </a:lnTo>
                  <a:lnTo>
                    <a:pt x="812" y="1297"/>
                  </a:lnTo>
                  <a:lnTo>
                    <a:pt x="812" y="1295"/>
                  </a:lnTo>
                  <a:lnTo>
                    <a:pt x="812" y="1292"/>
                  </a:lnTo>
                  <a:lnTo>
                    <a:pt x="812" y="1290"/>
                  </a:lnTo>
                  <a:lnTo>
                    <a:pt x="814" y="1288"/>
                  </a:lnTo>
                  <a:lnTo>
                    <a:pt x="819" y="1285"/>
                  </a:lnTo>
                  <a:lnTo>
                    <a:pt x="819" y="1285"/>
                  </a:lnTo>
                  <a:lnTo>
                    <a:pt x="821" y="1283"/>
                  </a:lnTo>
                  <a:lnTo>
                    <a:pt x="819" y="1273"/>
                  </a:lnTo>
                  <a:lnTo>
                    <a:pt x="819" y="1271"/>
                  </a:lnTo>
                  <a:lnTo>
                    <a:pt x="821" y="1271"/>
                  </a:lnTo>
                  <a:lnTo>
                    <a:pt x="821" y="1269"/>
                  </a:lnTo>
                  <a:lnTo>
                    <a:pt x="821" y="1269"/>
                  </a:lnTo>
                  <a:lnTo>
                    <a:pt x="819" y="1264"/>
                  </a:lnTo>
                  <a:lnTo>
                    <a:pt x="814" y="1262"/>
                  </a:lnTo>
                  <a:lnTo>
                    <a:pt x="805" y="1259"/>
                  </a:lnTo>
                  <a:lnTo>
                    <a:pt x="802" y="1257"/>
                  </a:lnTo>
                  <a:lnTo>
                    <a:pt x="800" y="1252"/>
                  </a:lnTo>
                  <a:lnTo>
                    <a:pt x="800" y="1247"/>
                  </a:lnTo>
                  <a:lnTo>
                    <a:pt x="802" y="1243"/>
                  </a:lnTo>
                  <a:lnTo>
                    <a:pt x="802" y="1238"/>
                  </a:lnTo>
                  <a:lnTo>
                    <a:pt x="802" y="1231"/>
                  </a:lnTo>
                  <a:lnTo>
                    <a:pt x="802" y="1228"/>
                  </a:lnTo>
                  <a:lnTo>
                    <a:pt x="800" y="1226"/>
                  </a:lnTo>
                  <a:lnTo>
                    <a:pt x="800" y="1224"/>
                  </a:lnTo>
                  <a:lnTo>
                    <a:pt x="802" y="1219"/>
                  </a:lnTo>
                  <a:lnTo>
                    <a:pt x="802" y="1219"/>
                  </a:lnTo>
                  <a:lnTo>
                    <a:pt x="802" y="1217"/>
                  </a:lnTo>
                  <a:lnTo>
                    <a:pt x="802" y="1217"/>
                  </a:lnTo>
                  <a:lnTo>
                    <a:pt x="802" y="1214"/>
                  </a:lnTo>
                  <a:lnTo>
                    <a:pt x="802" y="1214"/>
                  </a:lnTo>
                  <a:lnTo>
                    <a:pt x="800" y="1212"/>
                  </a:lnTo>
                  <a:lnTo>
                    <a:pt x="802" y="1212"/>
                  </a:lnTo>
                  <a:lnTo>
                    <a:pt x="807" y="1212"/>
                  </a:lnTo>
                  <a:lnTo>
                    <a:pt x="809" y="1212"/>
                  </a:lnTo>
                  <a:lnTo>
                    <a:pt x="812" y="1209"/>
                  </a:lnTo>
                  <a:lnTo>
                    <a:pt x="816" y="1202"/>
                  </a:lnTo>
                  <a:lnTo>
                    <a:pt x="819" y="1200"/>
                  </a:lnTo>
                  <a:lnTo>
                    <a:pt x="819" y="1200"/>
                  </a:lnTo>
                  <a:lnTo>
                    <a:pt x="821" y="1198"/>
                  </a:lnTo>
                  <a:lnTo>
                    <a:pt x="824" y="1195"/>
                  </a:lnTo>
                  <a:lnTo>
                    <a:pt x="824" y="1195"/>
                  </a:lnTo>
                  <a:lnTo>
                    <a:pt x="824" y="1193"/>
                  </a:lnTo>
                  <a:lnTo>
                    <a:pt x="824" y="1191"/>
                  </a:lnTo>
                  <a:lnTo>
                    <a:pt x="824" y="1188"/>
                  </a:lnTo>
                  <a:lnTo>
                    <a:pt x="826" y="1188"/>
                  </a:lnTo>
                  <a:lnTo>
                    <a:pt x="826" y="1188"/>
                  </a:lnTo>
                  <a:lnTo>
                    <a:pt x="826" y="1186"/>
                  </a:lnTo>
                  <a:lnTo>
                    <a:pt x="826" y="1183"/>
                  </a:lnTo>
                  <a:lnTo>
                    <a:pt x="826" y="1181"/>
                  </a:lnTo>
                  <a:lnTo>
                    <a:pt x="828" y="1179"/>
                  </a:lnTo>
                  <a:lnTo>
                    <a:pt x="831" y="1179"/>
                  </a:lnTo>
                  <a:lnTo>
                    <a:pt x="831" y="1176"/>
                  </a:lnTo>
                  <a:lnTo>
                    <a:pt x="831" y="1174"/>
                  </a:lnTo>
                  <a:lnTo>
                    <a:pt x="831" y="1172"/>
                  </a:lnTo>
                  <a:lnTo>
                    <a:pt x="831" y="1172"/>
                  </a:lnTo>
                  <a:lnTo>
                    <a:pt x="831" y="1172"/>
                  </a:lnTo>
                  <a:lnTo>
                    <a:pt x="831" y="1169"/>
                  </a:lnTo>
                  <a:lnTo>
                    <a:pt x="831" y="1169"/>
                  </a:lnTo>
                  <a:lnTo>
                    <a:pt x="831" y="1167"/>
                  </a:lnTo>
                  <a:lnTo>
                    <a:pt x="831" y="1167"/>
                  </a:lnTo>
                  <a:lnTo>
                    <a:pt x="831" y="1162"/>
                  </a:lnTo>
                  <a:lnTo>
                    <a:pt x="831" y="1160"/>
                  </a:lnTo>
                  <a:lnTo>
                    <a:pt x="831" y="1157"/>
                  </a:lnTo>
                  <a:lnTo>
                    <a:pt x="833" y="1157"/>
                  </a:lnTo>
                  <a:lnTo>
                    <a:pt x="833" y="1155"/>
                  </a:lnTo>
                  <a:lnTo>
                    <a:pt x="833" y="1155"/>
                  </a:lnTo>
                  <a:lnTo>
                    <a:pt x="831" y="1153"/>
                  </a:lnTo>
                  <a:lnTo>
                    <a:pt x="831" y="1150"/>
                  </a:lnTo>
                  <a:lnTo>
                    <a:pt x="831" y="1150"/>
                  </a:lnTo>
                  <a:lnTo>
                    <a:pt x="831" y="1146"/>
                  </a:lnTo>
                  <a:lnTo>
                    <a:pt x="833" y="1146"/>
                  </a:lnTo>
                  <a:lnTo>
                    <a:pt x="838" y="1143"/>
                  </a:lnTo>
                  <a:lnTo>
                    <a:pt x="840" y="1141"/>
                  </a:lnTo>
                  <a:lnTo>
                    <a:pt x="842" y="1141"/>
                  </a:lnTo>
                  <a:lnTo>
                    <a:pt x="842" y="1138"/>
                  </a:lnTo>
                  <a:lnTo>
                    <a:pt x="845" y="1131"/>
                  </a:lnTo>
                  <a:lnTo>
                    <a:pt x="847" y="1129"/>
                  </a:lnTo>
                  <a:lnTo>
                    <a:pt x="847" y="1129"/>
                  </a:lnTo>
                  <a:lnTo>
                    <a:pt x="852" y="1129"/>
                  </a:lnTo>
                  <a:lnTo>
                    <a:pt x="864" y="1122"/>
                  </a:lnTo>
                  <a:lnTo>
                    <a:pt x="866" y="1122"/>
                  </a:lnTo>
                  <a:lnTo>
                    <a:pt x="869" y="1117"/>
                  </a:lnTo>
                  <a:lnTo>
                    <a:pt x="873" y="1115"/>
                  </a:lnTo>
                  <a:lnTo>
                    <a:pt x="876" y="1112"/>
                  </a:lnTo>
                  <a:lnTo>
                    <a:pt x="878" y="1110"/>
                  </a:lnTo>
                  <a:lnTo>
                    <a:pt x="878" y="1108"/>
                  </a:lnTo>
                  <a:close/>
                  <a:moveTo>
                    <a:pt x="62" y="544"/>
                  </a:moveTo>
                  <a:lnTo>
                    <a:pt x="62" y="544"/>
                  </a:lnTo>
                  <a:lnTo>
                    <a:pt x="62" y="544"/>
                  </a:lnTo>
                  <a:lnTo>
                    <a:pt x="62" y="544"/>
                  </a:lnTo>
                  <a:lnTo>
                    <a:pt x="62" y="544"/>
                  </a:lnTo>
                  <a:lnTo>
                    <a:pt x="62" y="544"/>
                  </a:lnTo>
                  <a:lnTo>
                    <a:pt x="62" y="544"/>
                  </a:lnTo>
                  <a:lnTo>
                    <a:pt x="62" y="544"/>
                  </a:lnTo>
                  <a:lnTo>
                    <a:pt x="62" y="544"/>
                  </a:lnTo>
                  <a:lnTo>
                    <a:pt x="62" y="544"/>
                  </a:lnTo>
                  <a:close/>
                  <a:moveTo>
                    <a:pt x="121" y="535"/>
                  </a:moveTo>
                  <a:lnTo>
                    <a:pt x="121" y="535"/>
                  </a:lnTo>
                  <a:lnTo>
                    <a:pt x="121" y="535"/>
                  </a:lnTo>
                  <a:lnTo>
                    <a:pt x="121" y="535"/>
                  </a:lnTo>
                  <a:lnTo>
                    <a:pt x="119" y="535"/>
                  </a:lnTo>
                  <a:lnTo>
                    <a:pt x="119" y="535"/>
                  </a:lnTo>
                  <a:lnTo>
                    <a:pt x="119" y="535"/>
                  </a:lnTo>
                  <a:lnTo>
                    <a:pt x="121" y="537"/>
                  </a:lnTo>
                  <a:lnTo>
                    <a:pt x="121" y="537"/>
                  </a:lnTo>
                  <a:lnTo>
                    <a:pt x="121" y="535"/>
                  </a:lnTo>
                  <a:lnTo>
                    <a:pt x="121" y="535"/>
                  </a:lnTo>
                  <a:lnTo>
                    <a:pt x="121" y="535"/>
                  </a:lnTo>
                  <a:lnTo>
                    <a:pt x="121" y="535"/>
                  </a:lnTo>
                  <a:close/>
                  <a:moveTo>
                    <a:pt x="126" y="540"/>
                  </a:moveTo>
                  <a:lnTo>
                    <a:pt x="126" y="542"/>
                  </a:lnTo>
                  <a:lnTo>
                    <a:pt x="126" y="542"/>
                  </a:lnTo>
                  <a:lnTo>
                    <a:pt x="126" y="544"/>
                  </a:lnTo>
                  <a:lnTo>
                    <a:pt x="126" y="542"/>
                  </a:lnTo>
                  <a:lnTo>
                    <a:pt x="126" y="542"/>
                  </a:lnTo>
                  <a:lnTo>
                    <a:pt x="126" y="542"/>
                  </a:lnTo>
                  <a:lnTo>
                    <a:pt x="126" y="542"/>
                  </a:lnTo>
                  <a:lnTo>
                    <a:pt x="126" y="540"/>
                  </a:lnTo>
                  <a:lnTo>
                    <a:pt x="126" y="540"/>
                  </a:lnTo>
                  <a:lnTo>
                    <a:pt x="126" y="540"/>
                  </a:lnTo>
                  <a:lnTo>
                    <a:pt x="126" y="540"/>
                  </a:lnTo>
                  <a:close/>
                  <a:moveTo>
                    <a:pt x="334" y="1063"/>
                  </a:moveTo>
                  <a:lnTo>
                    <a:pt x="332" y="1063"/>
                  </a:lnTo>
                  <a:lnTo>
                    <a:pt x="332" y="1063"/>
                  </a:lnTo>
                  <a:lnTo>
                    <a:pt x="329" y="1063"/>
                  </a:lnTo>
                  <a:lnTo>
                    <a:pt x="329" y="1063"/>
                  </a:lnTo>
                  <a:lnTo>
                    <a:pt x="329" y="1063"/>
                  </a:lnTo>
                  <a:lnTo>
                    <a:pt x="329" y="1063"/>
                  </a:lnTo>
                  <a:lnTo>
                    <a:pt x="332" y="1063"/>
                  </a:lnTo>
                  <a:lnTo>
                    <a:pt x="332" y="1063"/>
                  </a:lnTo>
                  <a:lnTo>
                    <a:pt x="334" y="1065"/>
                  </a:lnTo>
                  <a:lnTo>
                    <a:pt x="334" y="1065"/>
                  </a:lnTo>
                  <a:lnTo>
                    <a:pt x="334" y="1063"/>
                  </a:lnTo>
                  <a:lnTo>
                    <a:pt x="334" y="1063"/>
                  </a:lnTo>
                  <a:close/>
                  <a:moveTo>
                    <a:pt x="360" y="1134"/>
                  </a:moveTo>
                  <a:lnTo>
                    <a:pt x="360" y="1134"/>
                  </a:lnTo>
                  <a:lnTo>
                    <a:pt x="358" y="1134"/>
                  </a:lnTo>
                  <a:lnTo>
                    <a:pt x="358" y="1134"/>
                  </a:lnTo>
                  <a:lnTo>
                    <a:pt x="358" y="1136"/>
                  </a:lnTo>
                  <a:lnTo>
                    <a:pt x="358" y="1136"/>
                  </a:lnTo>
                  <a:lnTo>
                    <a:pt x="358" y="1136"/>
                  </a:lnTo>
                  <a:lnTo>
                    <a:pt x="358" y="1136"/>
                  </a:lnTo>
                  <a:lnTo>
                    <a:pt x="358" y="1136"/>
                  </a:lnTo>
                  <a:lnTo>
                    <a:pt x="360" y="1136"/>
                  </a:lnTo>
                  <a:lnTo>
                    <a:pt x="360" y="1134"/>
                  </a:lnTo>
                  <a:lnTo>
                    <a:pt x="360" y="1134"/>
                  </a:lnTo>
                  <a:lnTo>
                    <a:pt x="360" y="1134"/>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 name="Freeform 52">
              <a:extLst>
                <a:ext uri="{FF2B5EF4-FFF2-40B4-BE49-F238E27FC236}">
                  <a16:creationId xmlns:a16="http://schemas.microsoft.com/office/drawing/2014/main" id="{669C1A48-DEE0-45AE-95B5-3794701954E1}"/>
                </a:ext>
              </a:extLst>
            </p:cNvPr>
            <p:cNvSpPr>
              <a:spLocks/>
            </p:cNvSpPr>
            <p:nvPr/>
          </p:nvSpPr>
          <p:spPr bwMode="auto">
            <a:xfrm>
              <a:off x="6232525" y="2798346"/>
              <a:ext cx="775097" cy="898922"/>
            </a:xfrm>
            <a:custGeom>
              <a:avLst/>
              <a:gdLst>
                <a:gd name="T0" fmla="*/ 629 w 651"/>
                <a:gd name="T1" fmla="*/ 293 h 755"/>
                <a:gd name="T2" fmla="*/ 618 w 651"/>
                <a:gd name="T3" fmla="*/ 447 h 755"/>
                <a:gd name="T4" fmla="*/ 606 w 651"/>
                <a:gd name="T5" fmla="*/ 601 h 755"/>
                <a:gd name="T6" fmla="*/ 592 w 651"/>
                <a:gd name="T7" fmla="*/ 755 h 755"/>
                <a:gd name="T8" fmla="*/ 592 w 651"/>
                <a:gd name="T9" fmla="*/ 755 h 755"/>
                <a:gd name="T10" fmla="*/ 592 w 651"/>
                <a:gd name="T11" fmla="*/ 755 h 755"/>
                <a:gd name="T12" fmla="*/ 592 w 651"/>
                <a:gd name="T13" fmla="*/ 755 h 755"/>
                <a:gd name="T14" fmla="*/ 592 w 651"/>
                <a:gd name="T15" fmla="*/ 755 h 755"/>
                <a:gd name="T16" fmla="*/ 580 w 651"/>
                <a:gd name="T17" fmla="*/ 755 h 755"/>
                <a:gd name="T18" fmla="*/ 549 w 651"/>
                <a:gd name="T19" fmla="*/ 752 h 755"/>
                <a:gd name="T20" fmla="*/ 518 w 651"/>
                <a:gd name="T21" fmla="*/ 750 h 755"/>
                <a:gd name="T22" fmla="*/ 485 w 651"/>
                <a:gd name="T23" fmla="*/ 745 h 755"/>
                <a:gd name="T24" fmla="*/ 454 w 651"/>
                <a:gd name="T25" fmla="*/ 743 h 755"/>
                <a:gd name="T26" fmla="*/ 421 w 651"/>
                <a:gd name="T27" fmla="*/ 741 h 755"/>
                <a:gd name="T28" fmla="*/ 391 w 651"/>
                <a:gd name="T29" fmla="*/ 738 h 755"/>
                <a:gd name="T30" fmla="*/ 355 w 651"/>
                <a:gd name="T31" fmla="*/ 724 h 755"/>
                <a:gd name="T32" fmla="*/ 208 w 651"/>
                <a:gd name="T33" fmla="*/ 651 h 755"/>
                <a:gd name="T34" fmla="*/ 0 w 651"/>
                <a:gd name="T35" fmla="*/ 544 h 755"/>
                <a:gd name="T36" fmla="*/ 5 w 651"/>
                <a:gd name="T37" fmla="*/ 530 h 755"/>
                <a:gd name="T38" fmla="*/ 12 w 651"/>
                <a:gd name="T39" fmla="*/ 523 h 755"/>
                <a:gd name="T40" fmla="*/ 36 w 651"/>
                <a:gd name="T41" fmla="*/ 516 h 755"/>
                <a:gd name="T42" fmla="*/ 43 w 651"/>
                <a:gd name="T43" fmla="*/ 494 h 755"/>
                <a:gd name="T44" fmla="*/ 29 w 651"/>
                <a:gd name="T45" fmla="*/ 480 h 755"/>
                <a:gd name="T46" fmla="*/ 26 w 651"/>
                <a:gd name="T47" fmla="*/ 449 h 755"/>
                <a:gd name="T48" fmla="*/ 26 w 651"/>
                <a:gd name="T49" fmla="*/ 435 h 755"/>
                <a:gd name="T50" fmla="*/ 40 w 651"/>
                <a:gd name="T51" fmla="*/ 423 h 755"/>
                <a:gd name="T52" fmla="*/ 48 w 651"/>
                <a:gd name="T53" fmla="*/ 412 h 755"/>
                <a:gd name="T54" fmla="*/ 52 w 651"/>
                <a:gd name="T55" fmla="*/ 400 h 755"/>
                <a:gd name="T56" fmla="*/ 55 w 651"/>
                <a:gd name="T57" fmla="*/ 390 h 755"/>
                <a:gd name="T58" fmla="*/ 57 w 651"/>
                <a:gd name="T59" fmla="*/ 378 h 755"/>
                <a:gd name="T60" fmla="*/ 57 w 651"/>
                <a:gd name="T61" fmla="*/ 367 h 755"/>
                <a:gd name="T62" fmla="*/ 71 w 651"/>
                <a:gd name="T63" fmla="*/ 350 h 755"/>
                <a:gd name="T64" fmla="*/ 102 w 651"/>
                <a:gd name="T65" fmla="*/ 331 h 755"/>
                <a:gd name="T66" fmla="*/ 88 w 651"/>
                <a:gd name="T67" fmla="*/ 314 h 755"/>
                <a:gd name="T68" fmla="*/ 83 w 651"/>
                <a:gd name="T69" fmla="*/ 307 h 755"/>
                <a:gd name="T70" fmla="*/ 78 w 651"/>
                <a:gd name="T71" fmla="*/ 303 h 755"/>
                <a:gd name="T72" fmla="*/ 78 w 651"/>
                <a:gd name="T73" fmla="*/ 293 h 755"/>
                <a:gd name="T74" fmla="*/ 76 w 651"/>
                <a:gd name="T75" fmla="*/ 284 h 755"/>
                <a:gd name="T76" fmla="*/ 64 w 651"/>
                <a:gd name="T77" fmla="*/ 258 h 755"/>
                <a:gd name="T78" fmla="*/ 62 w 651"/>
                <a:gd name="T79" fmla="*/ 236 h 755"/>
                <a:gd name="T80" fmla="*/ 62 w 651"/>
                <a:gd name="T81" fmla="*/ 220 h 755"/>
                <a:gd name="T82" fmla="*/ 71 w 651"/>
                <a:gd name="T83" fmla="*/ 213 h 755"/>
                <a:gd name="T84" fmla="*/ 66 w 651"/>
                <a:gd name="T85" fmla="*/ 180 h 755"/>
                <a:gd name="T86" fmla="*/ 66 w 651"/>
                <a:gd name="T87" fmla="*/ 146 h 755"/>
                <a:gd name="T88" fmla="*/ 71 w 651"/>
                <a:gd name="T89" fmla="*/ 128 h 755"/>
                <a:gd name="T90" fmla="*/ 69 w 651"/>
                <a:gd name="T91" fmla="*/ 106 h 755"/>
                <a:gd name="T92" fmla="*/ 71 w 651"/>
                <a:gd name="T93" fmla="*/ 99 h 755"/>
                <a:gd name="T94" fmla="*/ 95 w 651"/>
                <a:gd name="T95" fmla="*/ 99 h 755"/>
                <a:gd name="T96" fmla="*/ 100 w 651"/>
                <a:gd name="T97" fmla="*/ 101 h 755"/>
                <a:gd name="T98" fmla="*/ 107 w 651"/>
                <a:gd name="T99" fmla="*/ 99 h 755"/>
                <a:gd name="T100" fmla="*/ 111 w 651"/>
                <a:gd name="T101" fmla="*/ 111 h 755"/>
                <a:gd name="T102" fmla="*/ 128 w 651"/>
                <a:gd name="T103" fmla="*/ 116 h 755"/>
                <a:gd name="T104" fmla="*/ 140 w 651"/>
                <a:gd name="T105" fmla="*/ 94 h 755"/>
                <a:gd name="T106" fmla="*/ 145 w 651"/>
                <a:gd name="T107" fmla="*/ 61 h 755"/>
                <a:gd name="T108" fmla="*/ 152 w 651"/>
                <a:gd name="T109" fmla="*/ 7 h 755"/>
                <a:gd name="T110" fmla="*/ 216 w 651"/>
                <a:gd name="T111" fmla="*/ 7 h 755"/>
                <a:gd name="T112" fmla="*/ 324 w 651"/>
                <a:gd name="T113" fmla="*/ 19 h 755"/>
                <a:gd name="T114" fmla="*/ 431 w 651"/>
                <a:gd name="T115" fmla="*/ 30 h 755"/>
                <a:gd name="T116" fmla="*/ 542 w 651"/>
                <a:gd name="T117" fmla="*/ 42 h 755"/>
                <a:gd name="T118" fmla="*/ 651 w 651"/>
                <a:gd name="T119" fmla="*/ 52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51" h="755">
                  <a:moveTo>
                    <a:pt x="641" y="161"/>
                  </a:moveTo>
                  <a:lnTo>
                    <a:pt x="639" y="182"/>
                  </a:lnTo>
                  <a:lnTo>
                    <a:pt x="637" y="206"/>
                  </a:lnTo>
                  <a:lnTo>
                    <a:pt x="637" y="227"/>
                  </a:lnTo>
                  <a:lnTo>
                    <a:pt x="634" y="248"/>
                  </a:lnTo>
                  <a:lnTo>
                    <a:pt x="632" y="272"/>
                  </a:lnTo>
                  <a:lnTo>
                    <a:pt x="629" y="293"/>
                  </a:lnTo>
                  <a:lnTo>
                    <a:pt x="627" y="314"/>
                  </a:lnTo>
                  <a:lnTo>
                    <a:pt x="627" y="336"/>
                  </a:lnTo>
                  <a:lnTo>
                    <a:pt x="625" y="359"/>
                  </a:lnTo>
                  <a:lnTo>
                    <a:pt x="622" y="381"/>
                  </a:lnTo>
                  <a:lnTo>
                    <a:pt x="620" y="402"/>
                  </a:lnTo>
                  <a:lnTo>
                    <a:pt x="620" y="426"/>
                  </a:lnTo>
                  <a:lnTo>
                    <a:pt x="618" y="447"/>
                  </a:lnTo>
                  <a:lnTo>
                    <a:pt x="615" y="468"/>
                  </a:lnTo>
                  <a:lnTo>
                    <a:pt x="613" y="490"/>
                  </a:lnTo>
                  <a:lnTo>
                    <a:pt x="613" y="513"/>
                  </a:lnTo>
                  <a:lnTo>
                    <a:pt x="611" y="535"/>
                  </a:lnTo>
                  <a:lnTo>
                    <a:pt x="608" y="556"/>
                  </a:lnTo>
                  <a:lnTo>
                    <a:pt x="606" y="580"/>
                  </a:lnTo>
                  <a:lnTo>
                    <a:pt x="606" y="601"/>
                  </a:lnTo>
                  <a:lnTo>
                    <a:pt x="603" y="622"/>
                  </a:lnTo>
                  <a:lnTo>
                    <a:pt x="601" y="643"/>
                  </a:lnTo>
                  <a:lnTo>
                    <a:pt x="599" y="667"/>
                  </a:lnTo>
                  <a:lnTo>
                    <a:pt x="599" y="688"/>
                  </a:lnTo>
                  <a:lnTo>
                    <a:pt x="596" y="710"/>
                  </a:lnTo>
                  <a:lnTo>
                    <a:pt x="594" y="733"/>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89" y="755"/>
                  </a:lnTo>
                  <a:lnTo>
                    <a:pt x="585" y="755"/>
                  </a:lnTo>
                  <a:lnTo>
                    <a:pt x="580" y="755"/>
                  </a:lnTo>
                  <a:lnTo>
                    <a:pt x="575" y="755"/>
                  </a:lnTo>
                  <a:lnTo>
                    <a:pt x="573" y="755"/>
                  </a:lnTo>
                  <a:lnTo>
                    <a:pt x="568" y="752"/>
                  </a:lnTo>
                  <a:lnTo>
                    <a:pt x="563" y="752"/>
                  </a:lnTo>
                  <a:lnTo>
                    <a:pt x="558" y="752"/>
                  </a:lnTo>
                  <a:lnTo>
                    <a:pt x="554" y="752"/>
                  </a:lnTo>
                  <a:lnTo>
                    <a:pt x="549" y="752"/>
                  </a:lnTo>
                  <a:lnTo>
                    <a:pt x="544" y="752"/>
                  </a:lnTo>
                  <a:lnTo>
                    <a:pt x="540" y="750"/>
                  </a:lnTo>
                  <a:lnTo>
                    <a:pt x="535" y="750"/>
                  </a:lnTo>
                  <a:lnTo>
                    <a:pt x="530" y="750"/>
                  </a:lnTo>
                  <a:lnTo>
                    <a:pt x="525" y="750"/>
                  </a:lnTo>
                  <a:lnTo>
                    <a:pt x="521" y="750"/>
                  </a:lnTo>
                  <a:lnTo>
                    <a:pt x="518" y="750"/>
                  </a:lnTo>
                  <a:lnTo>
                    <a:pt x="514" y="748"/>
                  </a:lnTo>
                  <a:lnTo>
                    <a:pt x="509" y="748"/>
                  </a:lnTo>
                  <a:lnTo>
                    <a:pt x="504" y="748"/>
                  </a:lnTo>
                  <a:lnTo>
                    <a:pt x="499" y="748"/>
                  </a:lnTo>
                  <a:lnTo>
                    <a:pt x="495" y="748"/>
                  </a:lnTo>
                  <a:lnTo>
                    <a:pt x="490" y="748"/>
                  </a:lnTo>
                  <a:lnTo>
                    <a:pt x="485" y="745"/>
                  </a:lnTo>
                  <a:lnTo>
                    <a:pt x="480" y="745"/>
                  </a:lnTo>
                  <a:lnTo>
                    <a:pt x="476" y="745"/>
                  </a:lnTo>
                  <a:lnTo>
                    <a:pt x="471" y="745"/>
                  </a:lnTo>
                  <a:lnTo>
                    <a:pt x="466" y="745"/>
                  </a:lnTo>
                  <a:lnTo>
                    <a:pt x="462" y="743"/>
                  </a:lnTo>
                  <a:lnTo>
                    <a:pt x="459" y="743"/>
                  </a:lnTo>
                  <a:lnTo>
                    <a:pt x="454" y="743"/>
                  </a:lnTo>
                  <a:lnTo>
                    <a:pt x="450" y="743"/>
                  </a:lnTo>
                  <a:lnTo>
                    <a:pt x="445" y="743"/>
                  </a:lnTo>
                  <a:lnTo>
                    <a:pt x="440" y="743"/>
                  </a:lnTo>
                  <a:lnTo>
                    <a:pt x="435" y="741"/>
                  </a:lnTo>
                  <a:lnTo>
                    <a:pt x="431" y="741"/>
                  </a:lnTo>
                  <a:lnTo>
                    <a:pt x="426" y="741"/>
                  </a:lnTo>
                  <a:lnTo>
                    <a:pt x="421" y="741"/>
                  </a:lnTo>
                  <a:lnTo>
                    <a:pt x="417" y="741"/>
                  </a:lnTo>
                  <a:lnTo>
                    <a:pt x="412" y="738"/>
                  </a:lnTo>
                  <a:lnTo>
                    <a:pt x="409" y="738"/>
                  </a:lnTo>
                  <a:lnTo>
                    <a:pt x="405" y="738"/>
                  </a:lnTo>
                  <a:lnTo>
                    <a:pt x="400" y="738"/>
                  </a:lnTo>
                  <a:lnTo>
                    <a:pt x="395" y="738"/>
                  </a:lnTo>
                  <a:lnTo>
                    <a:pt x="391" y="738"/>
                  </a:lnTo>
                  <a:lnTo>
                    <a:pt x="383" y="736"/>
                  </a:lnTo>
                  <a:lnTo>
                    <a:pt x="379" y="736"/>
                  </a:lnTo>
                  <a:lnTo>
                    <a:pt x="374" y="733"/>
                  </a:lnTo>
                  <a:lnTo>
                    <a:pt x="369" y="731"/>
                  </a:lnTo>
                  <a:lnTo>
                    <a:pt x="365" y="729"/>
                  </a:lnTo>
                  <a:lnTo>
                    <a:pt x="360" y="726"/>
                  </a:lnTo>
                  <a:lnTo>
                    <a:pt x="355" y="724"/>
                  </a:lnTo>
                  <a:lnTo>
                    <a:pt x="348" y="722"/>
                  </a:lnTo>
                  <a:lnTo>
                    <a:pt x="343" y="717"/>
                  </a:lnTo>
                  <a:lnTo>
                    <a:pt x="339" y="714"/>
                  </a:lnTo>
                  <a:lnTo>
                    <a:pt x="334" y="712"/>
                  </a:lnTo>
                  <a:lnTo>
                    <a:pt x="291" y="693"/>
                  </a:lnTo>
                  <a:lnTo>
                    <a:pt x="251" y="672"/>
                  </a:lnTo>
                  <a:lnTo>
                    <a:pt x="208" y="651"/>
                  </a:lnTo>
                  <a:lnTo>
                    <a:pt x="168" y="632"/>
                  </a:lnTo>
                  <a:lnTo>
                    <a:pt x="126" y="610"/>
                  </a:lnTo>
                  <a:lnTo>
                    <a:pt x="85" y="589"/>
                  </a:lnTo>
                  <a:lnTo>
                    <a:pt x="45" y="568"/>
                  </a:lnTo>
                  <a:lnTo>
                    <a:pt x="5" y="546"/>
                  </a:lnTo>
                  <a:lnTo>
                    <a:pt x="0" y="544"/>
                  </a:lnTo>
                  <a:lnTo>
                    <a:pt x="0" y="544"/>
                  </a:lnTo>
                  <a:lnTo>
                    <a:pt x="0" y="544"/>
                  </a:lnTo>
                  <a:lnTo>
                    <a:pt x="0" y="544"/>
                  </a:lnTo>
                  <a:lnTo>
                    <a:pt x="0" y="544"/>
                  </a:lnTo>
                  <a:lnTo>
                    <a:pt x="3" y="537"/>
                  </a:lnTo>
                  <a:lnTo>
                    <a:pt x="5" y="535"/>
                  </a:lnTo>
                  <a:lnTo>
                    <a:pt x="3" y="532"/>
                  </a:lnTo>
                  <a:lnTo>
                    <a:pt x="5" y="530"/>
                  </a:lnTo>
                  <a:lnTo>
                    <a:pt x="7" y="530"/>
                  </a:lnTo>
                  <a:lnTo>
                    <a:pt x="7" y="530"/>
                  </a:lnTo>
                  <a:lnTo>
                    <a:pt x="10" y="528"/>
                  </a:lnTo>
                  <a:lnTo>
                    <a:pt x="10" y="528"/>
                  </a:lnTo>
                  <a:lnTo>
                    <a:pt x="10" y="528"/>
                  </a:lnTo>
                  <a:lnTo>
                    <a:pt x="12" y="525"/>
                  </a:lnTo>
                  <a:lnTo>
                    <a:pt x="12" y="523"/>
                  </a:lnTo>
                  <a:lnTo>
                    <a:pt x="14" y="520"/>
                  </a:lnTo>
                  <a:lnTo>
                    <a:pt x="14" y="518"/>
                  </a:lnTo>
                  <a:lnTo>
                    <a:pt x="19" y="516"/>
                  </a:lnTo>
                  <a:lnTo>
                    <a:pt x="29" y="518"/>
                  </a:lnTo>
                  <a:lnTo>
                    <a:pt x="33" y="518"/>
                  </a:lnTo>
                  <a:lnTo>
                    <a:pt x="36" y="518"/>
                  </a:lnTo>
                  <a:lnTo>
                    <a:pt x="36" y="516"/>
                  </a:lnTo>
                  <a:lnTo>
                    <a:pt x="36" y="513"/>
                  </a:lnTo>
                  <a:lnTo>
                    <a:pt x="36" y="511"/>
                  </a:lnTo>
                  <a:lnTo>
                    <a:pt x="38" y="509"/>
                  </a:lnTo>
                  <a:lnTo>
                    <a:pt x="43" y="506"/>
                  </a:lnTo>
                  <a:lnTo>
                    <a:pt x="43" y="506"/>
                  </a:lnTo>
                  <a:lnTo>
                    <a:pt x="45" y="504"/>
                  </a:lnTo>
                  <a:lnTo>
                    <a:pt x="43" y="494"/>
                  </a:lnTo>
                  <a:lnTo>
                    <a:pt x="43" y="492"/>
                  </a:lnTo>
                  <a:lnTo>
                    <a:pt x="45" y="492"/>
                  </a:lnTo>
                  <a:lnTo>
                    <a:pt x="45" y="490"/>
                  </a:lnTo>
                  <a:lnTo>
                    <a:pt x="45" y="490"/>
                  </a:lnTo>
                  <a:lnTo>
                    <a:pt x="43" y="485"/>
                  </a:lnTo>
                  <a:lnTo>
                    <a:pt x="38" y="483"/>
                  </a:lnTo>
                  <a:lnTo>
                    <a:pt x="29" y="480"/>
                  </a:lnTo>
                  <a:lnTo>
                    <a:pt x="26" y="478"/>
                  </a:lnTo>
                  <a:lnTo>
                    <a:pt x="24" y="473"/>
                  </a:lnTo>
                  <a:lnTo>
                    <a:pt x="24" y="468"/>
                  </a:lnTo>
                  <a:lnTo>
                    <a:pt x="26" y="464"/>
                  </a:lnTo>
                  <a:lnTo>
                    <a:pt x="26" y="459"/>
                  </a:lnTo>
                  <a:lnTo>
                    <a:pt x="26" y="452"/>
                  </a:lnTo>
                  <a:lnTo>
                    <a:pt x="26" y="449"/>
                  </a:lnTo>
                  <a:lnTo>
                    <a:pt x="24" y="447"/>
                  </a:lnTo>
                  <a:lnTo>
                    <a:pt x="24" y="445"/>
                  </a:lnTo>
                  <a:lnTo>
                    <a:pt x="26" y="440"/>
                  </a:lnTo>
                  <a:lnTo>
                    <a:pt x="26" y="440"/>
                  </a:lnTo>
                  <a:lnTo>
                    <a:pt x="26" y="438"/>
                  </a:lnTo>
                  <a:lnTo>
                    <a:pt x="26" y="438"/>
                  </a:lnTo>
                  <a:lnTo>
                    <a:pt x="26" y="435"/>
                  </a:lnTo>
                  <a:lnTo>
                    <a:pt x="26" y="435"/>
                  </a:lnTo>
                  <a:lnTo>
                    <a:pt x="24" y="433"/>
                  </a:lnTo>
                  <a:lnTo>
                    <a:pt x="26" y="433"/>
                  </a:lnTo>
                  <a:lnTo>
                    <a:pt x="31" y="433"/>
                  </a:lnTo>
                  <a:lnTo>
                    <a:pt x="33" y="433"/>
                  </a:lnTo>
                  <a:lnTo>
                    <a:pt x="36" y="430"/>
                  </a:lnTo>
                  <a:lnTo>
                    <a:pt x="40" y="423"/>
                  </a:lnTo>
                  <a:lnTo>
                    <a:pt x="43" y="421"/>
                  </a:lnTo>
                  <a:lnTo>
                    <a:pt x="43" y="421"/>
                  </a:lnTo>
                  <a:lnTo>
                    <a:pt x="45" y="419"/>
                  </a:lnTo>
                  <a:lnTo>
                    <a:pt x="48" y="416"/>
                  </a:lnTo>
                  <a:lnTo>
                    <a:pt x="48" y="416"/>
                  </a:lnTo>
                  <a:lnTo>
                    <a:pt x="48" y="414"/>
                  </a:lnTo>
                  <a:lnTo>
                    <a:pt x="48" y="412"/>
                  </a:lnTo>
                  <a:lnTo>
                    <a:pt x="48" y="409"/>
                  </a:lnTo>
                  <a:lnTo>
                    <a:pt x="50" y="409"/>
                  </a:lnTo>
                  <a:lnTo>
                    <a:pt x="50" y="409"/>
                  </a:lnTo>
                  <a:lnTo>
                    <a:pt x="50" y="407"/>
                  </a:lnTo>
                  <a:lnTo>
                    <a:pt x="50" y="404"/>
                  </a:lnTo>
                  <a:lnTo>
                    <a:pt x="50" y="402"/>
                  </a:lnTo>
                  <a:lnTo>
                    <a:pt x="52" y="400"/>
                  </a:lnTo>
                  <a:lnTo>
                    <a:pt x="55" y="400"/>
                  </a:lnTo>
                  <a:lnTo>
                    <a:pt x="55" y="397"/>
                  </a:lnTo>
                  <a:lnTo>
                    <a:pt x="55" y="395"/>
                  </a:lnTo>
                  <a:lnTo>
                    <a:pt x="55" y="393"/>
                  </a:lnTo>
                  <a:lnTo>
                    <a:pt x="55" y="393"/>
                  </a:lnTo>
                  <a:lnTo>
                    <a:pt x="55" y="393"/>
                  </a:lnTo>
                  <a:lnTo>
                    <a:pt x="55" y="390"/>
                  </a:lnTo>
                  <a:lnTo>
                    <a:pt x="55" y="390"/>
                  </a:lnTo>
                  <a:lnTo>
                    <a:pt x="55" y="388"/>
                  </a:lnTo>
                  <a:lnTo>
                    <a:pt x="55" y="388"/>
                  </a:lnTo>
                  <a:lnTo>
                    <a:pt x="55" y="383"/>
                  </a:lnTo>
                  <a:lnTo>
                    <a:pt x="55" y="381"/>
                  </a:lnTo>
                  <a:lnTo>
                    <a:pt x="55" y="378"/>
                  </a:lnTo>
                  <a:lnTo>
                    <a:pt x="57" y="378"/>
                  </a:lnTo>
                  <a:lnTo>
                    <a:pt x="57" y="376"/>
                  </a:lnTo>
                  <a:lnTo>
                    <a:pt x="57" y="376"/>
                  </a:lnTo>
                  <a:lnTo>
                    <a:pt x="55" y="374"/>
                  </a:lnTo>
                  <a:lnTo>
                    <a:pt x="55" y="371"/>
                  </a:lnTo>
                  <a:lnTo>
                    <a:pt x="55" y="371"/>
                  </a:lnTo>
                  <a:lnTo>
                    <a:pt x="55" y="367"/>
                  </a:lnTo>
                  <a:lnTo>
                    <a:pt x="57" y="367"/>
                  </a:lnTo>
                  <a:lnTo>
                    <a:pt x="62" y="364"/>
                  </a:lnTo>
                  <a:lnTo>
                    <a:pt x="64" y="362"/>
                  </a:lnTo>
                  <a:lnTo>
                    <a:pt x="66" y="362"/>
                  </a:lnTo>
                  <a:lnTo>
                    <a:pt x="66" y="359"/>
                  </a:lnTo>
                  <a:lnTo>
                    <a:pt x="69" y="352"/>
                  </a:lnTo>
                  <a:lnTo>
                    <a:pt x="71" y="350"/>
                  </a:lnTo>
                  <a:lnTo>
                    <a:pt x="71" y="350"/>
                  </a:lnTo>
                  <a:lnTo>
                    <a:pt x="76" y="350"/>
                  </a:lnTo>
                  <a:lnTo>
                    <a:pt x="88" y="343"/>
                  </a:lnTo>
                  <a:lnTo>
                    <a:pt x="90" y="343"/>
                  </a:lnTo>
                  <a:lnTo>
                    <a:pt x="93" y="338"/>
                  </a:lnTo>
                  <a:lnTo>
                    <a:pt x="97" y="336"/>
                  </a:lnTo>
                  <a:lnTo>
                    <a:pt x="100" y="333"/>
                  </a:lnTo>
                  <a:lnTo>
                    <a:pt x="102" y="331"/>
                  </a:lnTo>
                  <a:lnTo>
                    <a:pt x="102" y="329"/>
                  </a:lnTo>
                  <a:lnTo>
                    <a:pt x="102" y="329"/>
                  </a:lnTo>
                  <a:lnTo>
                    <a:pt x="100" y="326"/>
                  </a:lnTo>
                  <a:lnTo>
                    <a:pt x="97" y="324"/>
                  </a:lnTo>
                  <a:lnTo>
                    <a:pt x="97" y="322"/>
                  </a:lnTo>
                  <a:lnTo>
                    <a:pt x="95" y="322"/>
                  </a:lnTo>
                  <a:lnTo>
                    <a:pt x="88" y="314"/>
                  </a:lnTo>
                  <a:lnTo>
                    <a:pt x="85" y="312"/>
                  </a:lnTo>
                  <a:lnTo>
                    <a:pt x="85" y="312"/>
                  </a:lnTo>
                  <a:lnTo>
                    <a:pt x="83" y="310"/>
                  </a:lnTo>
                  <a:lnTo>
                    <a:pt x="83" y="310"/>
                  </a:lnTo>
                  <a:lnTo>
                    <a:pt x="83" y="310"/>
                  </a:lnTo>
                  <a:lnTo>
                    <a:pt x="83" y="307"/>
                  </a:lnTo>
                  <a:lnTo>
                    <a:pt x="83" y="307"/>
                  </a:lnTo>
                  <a:lnTo>
                    <a:pt x="81" y="307"/>
                  </a:lnTo>
                  <a:lnTo>
                    <a:pt x="81" y="307"/>
                  </a:lnTo>
                  <a:lnTo>
                    <a:pt x="81" y="307"/>
                  </a:lnTo>
                  <a:lnTo>
                    <a:pt x="78" y="307"/>
                  </a:lnTo>
                  <a:lnTo>
                    <a:pt x="78" y="305"/>
                  </a:lnTo>
                  <a:lnTo>
                    <a:pt x="78" y="305"/>
                  </a:lnTo>
                  <a:lnTo>
                    <a:pt x="78" y="303"/>
                  </a:lnTo>
                  <a:lnTo>
                    <a:pt x="78" y="303"/>
                  </a:lnTo>
                  <a:lnTo>
                    <a:pt x="78" y="300"/>
                  </a:lnTo>
                  <a:lnTo>
                    <a:pt x="81" y="300"/>
                  </a:lnTo>
                  <a:lnTo>
                    <a:pt x="78" y="298"/>
                  </a:lnTo>
                  <a:lnTo>
                    <a:pt x="78" y="298"/>
                  </a:lnTo>
                  <a:lnTo>
                    <a:pt x="78" y="296"/>
                  </a:lnTo>
                  <a:lnTo>
                    <a:pt x="78" y="293"/>
                  </a:lnTo>
                  <a:lnTo>
                    <a:pt x="76" y="293"/>
                  </a:lnTo>
                  <a:lnTo>
                    <a:pt x="76" y="291"/>
                  </a:lnTo>
                  <a:lnTo>
                    <a:pt x="76" y="291"/>
                  </a:lnTo>
                  <a:lnTo>
                    <a:pt x="76" y="286"/>
                  </a:lnTo>
                  <a:lnTo>
                    <a:pt x="76" y="286"/>
                  </a:lnTo>
                  <a:lnTo>
                    <a:pt x="76" y="286"/>
                  </a:lnTo>
                  <a:lnTo>
                    <a:pt x="76" y="284"/>
                  </a:lnTo>
                  <a:lnTo>
                    <a:pt x="71" y="270"/>
                  </a:lnTo>
                  <a:lnTo>
                    <a:pt x="69" y="270"/>
                  </a:lnTo>
                  <a:lnTo>
                    <a:pt x="66" y="267"/>
                  </a:lnTo>
                  <a:lnTo>
                    <a:pt x="64" y="265"/>
                  </a:lnTo>
                  <a:lnTo>
                    <a:pt x="66" y="262"/>
                  </a:lnTo>
                  <a:lnTo>
                    <a:pt x="64" y="260"/>
                  </a:lnTo>
                  <a:lnTo>
                    <a:pt x="64" y="258"/>
                  </a:lnTo>
                  <a:lnTo>
                    <a:pt x="64" y="255"/>
                  </a:lnTo>
                  <a:lnTo>
                    <a:pt x="62" y="255"/>
                  </a:lnTo>
                  <a:lnTo>
                    <a:pt x="62" y="255"/>
                  </a:lnTo>
                  <a:lnTo>
                    <a:pt x="59" y="253"/>
                  </a:lnTo>
                  <a:lnTo>
                    <a:pt x="62" y="239"/>
                  </a:lnTo>
                  <a:lnTo>
                    <a:pt x="62" y="236"/>
                  </a:lnTo>
                  <a:lnTo>
                    <a:pt x="62" y="236"/>
                  </a:lnTo>
                  <a:lnTo>
                    <a:pt x="62" y="232"/>
                  </a:lnTo>
                  <a:lnTo>
                    <a:pt x="64" y="229"/>
                  </a:lnTo>
                  <a:lnTo>
                    <a:pt x="64" y="227"/>
                  </a:lnTo>
                  <a:lnTo>
                    <a:pt x="64" y="227"/>
                  </a:lnTo>
                  <a:lnTo>
                    <a:pt x="62" y="225"/>
                  </a:lnTo>
                  <a:lnTo>
                    <a:pt x="62" y="222"/>
                  </a:lnTo>
                  <a:lnTo>
                    <a:pt x="62" y="220"/>
                  </a:lnTo>
                  <a:lnTo>
                    <a:pt x="64" y="220"/>
                  </a:lnTo>
                  <a:lnTo>
                    <a:pt x="64" y="220"/>
                  </a:lnTo>
                  <a:lnTo>
                    <a:pt x="66" y="220"/>
                  </a:lnTo>
                  <a:lnTo>
                    <a:pt x="69" y="220"/>
                  </a:lnTo>
                  <a:lnTo>
                    <a:pt x="69" y="220"/>
                  </a:lnTo>
                  <a:lnTo>
                    <a:pt x="69" y="215"/>
                  </a:lnTo>
                  <a:lnTo>
                    <a:pt x="71" y="213"/>
                  </a:lnTo>
                  <a:lnTo>
                    <a:pt x="71" y="208"/>
                  </a:lnTo>
                  <a:lnTo>
                    <a:pt x="69" y="201"/>
                  </a:lnTo>
                  <a:lnTo>
                    <a:pt x="71" y="199"/>
                  </a:lnTo>
                  <a:lnTo>
                    <a:pt x="71" y="194"/>
                  </a:lnTo>
                  <a:lnTo>
                    <a:pt x="71" y="191"/>
                  </a:lnTo>
                  <a:lnTo>
                    <a:pt x="69" y="184"/>
                  </a:lnTo>
                  <a:lnTo>
                    <a:pt x="66" y="180"/>
                  </a:lnTo>
                  <a:lnTo>
                    <a:pt x="66" y="175"/>
                  </a:lnTo>
                  <a:lnTo>
                    <a:pt x="69" y="168"/>
                  </a:lnTo>
                  <a:lnTo>
                    <a:pt x="69" y="163"/>
                  </a:lnTo>
                  <a:lnTo>
                    <a:pt x="69" y="161"/>
                  </a:lnTo>
                  <a:lnTo>
                    <a:pt x="69" y="158"/>
                  </a:lnTo>
                  <a:lnTo>
                    <a:pt x="66" y="149"/>
                  </a:lnTo>
                  <a:lnTo>
                    <a:pt x="66" y="146"/>
                  </a:lnTo>
                  <a:lnTo>
                    <a:pt x="66" y="142"/>
                  </a:lnTo>
                  <a:lnTo>
                    <a:pt x="69" y="135"/>
                  </a:lnTo>
                  <a:lnTo>
                    <a:pt x="69" y="135"/>
                  </a:lnTo>
                  <a:lnTo>
                    <a:pt x="71" y="130"/>
                  </a:lnTo>
                  <a:lnTo>
                    <a:pt x="71" y="130"/>
                  </a:lnTo>
                  <a:lnTo>
                    <a:pt x="71" y="128"/>
                  </a:lnTo>
                  <a:lnTo>
                    <a:pt x="71" y="128"/>
                  </a:lnTo>
                  <a:lnTo>
                    <a:pt x="69" y="120"/>
                  </a:lnTo>
                  <a:lnTo>
                    <a:pt x="66" y="118"/>
                  </a:lnTo>
                  <a:lnTo>
                    <a:pt x="66" y="116"/>
                  </a:lnTo>
                  <a:lnTo>
                    <a:pt x="66" y="111"/>
                  </a:lnTo>
                  <a:lnTo>
                    <a:pt x="69" y="111"/>
                  </a:lnTo>
                  <a:lnTo>
                    <a:pt x="69" y="109"/>
                  </a:lnTo>
                  <a:lnTo>
                    <a:pt x="69" y="106"/>
                  </a:lnTo>
                  <a:lnTo>
                    <a:pt x="69" y="104"/>
                  </a:lnTo>
                  <a:lnTo>
                    <a:pt x="69" y="104"/>
                  </a:lnTo>
                  <a:lnTo>
                    <a:pt x="69" y="101"/>
                  </a:lnTo>
                  <a:lnTo>
                    <a:pt x="71" y="101"/>
                  </a:lnTo>
                  <a:lnTo>
                    <a:pt x="71" y="101"/>
                  </a:lnTo>
                  <a:lnTo>
                    <a:pt x="71" y="99"/>
                  </a:lnTo>
                  <a:lnTo>
                    <a:pt x="71" y="99"/>
                  </a:lnTo>
                  <a:lnTo>
                    <a:pt x="76" y="99"/>
                  </a:lnTo>
                  <a:lnTo>
                    <a:pt x="78" y="97"/>
                  </a:lnTo>
                  <a:lnTo>
                    <a:pt x="85" y="97"/>
                  </a:lnTo>
                  <a:lnTo>
                    <a:pt x="88" y="97"/>
                  </a:lnTo>
                  <a:lnTo>
                    <a:pt x="88" y="97"/>
                  </a:lnTo>
                  <a:lnTo>
                    <a:pt x="88" y="97"/>
                  </a:lnTo>
                  <a:lnTo>
                    <a:pt x="95" y="99"/>
                  </a:lnTo>
                  <a:lnTo>
                    <a:pt x="95" y="99"/>
                  </a:lnTo>
                  <a:lnTo>
                    <a:pt x="95" y="99"/>
                  </a:lnTo>
                  <a:lnTo>
                    <a:pt x="95" y="99"/>
                  </a:lnTo>
                  <a:lnTo>
                    <a:pt x="97" y="101"/>
                  </a:lnTo>
                  <a:lnTo>
                    <a:pt x="97" y="101"/>
                  </a:lnTo>
                  <a:lnTo>
                    <a:pt x="97" y="101"/>
                  </a:lnTo>
                  <a:lnTo>
                    <a:pt x="100" y="101"/>
                  </a:lnTo>
                  <a:lnTo>
                    <a:pt x="100" y="101"/>
                  </a:lnTo>
                  <a:lnTo>
                    <a:pt x="100" y="101"/>
                  </a:lnTo>
                  <a:lnTo>
                    <a:pt x="104" y="99"/>
                  </a:lnTo>
                  <a:lnTo>
                    <a:pt x="104" y="99"/>
                  </a:lnTo>
                  <a:lnTo>
                    <a:pt x="104" y="99"/>
                  </a:lnTo>
                  <a:lnTo>
                    <a:pt x="104" y="99"/>
                  </a:lnTo>
                  <a:lnTo>
                    <a:pt x="107" y="99"/>
                  </a:lnTo>
                  <a:lnTo>
                    <a:pt x="107" y="99"/>
                  </a:lnTo>
                  <a:lnTo>
                    <a:pt x="107" y="101"/>
                  </a:lnTo>
                  <a:lnTo>
                    <a:pt x="109" y="101"/>
                  </a:lnTo>
                  <a:lnTo>
                    <a:pt x="109" y="101"/>
                  </a:lnTo>
                  <a:lnTo>
                    <a:pt x="109" y="104"/>
                  </a:lnTo>
                  <a:lnTo>
                    <a:pt x="111" y="104"/>
                  </a:lnTo>
                  <a:lnTo>
                    <a:pt x="111" y="111"/>
                  </a:lnTo>
                  <a:lnTo>
                    <a:pt x="114" y="111"/>
                  </a:lnTo>
                  <a:lnTo>
                    <a:pt x="114" y="113"/>
                  </a:lnTo>
                  <a:lnTo>
                    <a:pt x="116" y="116"/>
                  </a:lnTo>
                  <a:lnTo>
                    <a:pt x="119" y="118"/>
                  </a:lnTo>
                  <a:lnTo>
                    <a:pt x="121" y="118"/>
                  </a:lnTo>
                  <a:lnTo>
                    <a:pt x="126" y="118"/>
                  </a:lnTo>
                  <a:lnTo>
                    <a:pt x="128" y="116"/>
                  </a:lnTo>
                  <a:lnTo>
                    <a:pt x="130" y="111"/>
                  </a:lnTo>
                  <a:lnTo>
                    <a:pt x="133" y="106"/>
                  </a:lnTo>
                  <a:lnTo>
                    <a:pt x="135" y="101"/>
                  </a:lnTo>
                  <a:lnTo>
                    <a:pt x="137" y="99"/>
                  </a:lnTo>
                  <a:lnTo>
                    <a:pt x="140" y="97"/>
                  </a:lnTo>
                  <a:lnTo>
                    <a:pt x="140" y="97"/>
                  </a:lnTo>
                  <a:lnTo>
                    <a:pt x="140" y="94"/>
                  </a:lnTo>
                  <a:lnTo>
                    <a:pt x="140" y="90"/>
                  </a:lnTo>
                  <a:lnTo>
                    <a:pt x="140" y="90"/>
                  </a:lnTo>
                  <a:lnTo>
                    <a:pt x="142" y="87"/>
                  </a:lnTo>
                  <a:lnTo>
                    <a:pt x="142" y="83"/>
                  </a:lnTo>
                  <a:lnTo>
                    <a:pt x="142" y="75"/>
                  </a:lnTo>
                  <a:lnTo>
                    <a:pt x="145" y="68"/>
                  </a:lnTo>
                  <a:lnTo>
                    <a:pt x="145" y="61"/>
                  </a:lnTo>
                  <a:lnTo>
                    <a:pt x="145" y="52"/>
                  </a:lnTo>
                  <a:lnTo>
                    <a:pt x="147" y="45"/>
                  </a:lnTo>
                  <a:lnTo>
                    <a:pt x="147" y="35"/>
                  </a:lnTo>
                  <a:lnTo>
                    <a:pt x="149" y="28"/>
                  </a:lnTo>
                  <a:lnTo>
                    <a:pt x="149" y="21"/>
                  </a:lnTo>
                  <a:lnTo>
                    <a:pt x="152" y="14"/>
                  </a:lnTo>
                  <a:lnTo>
                    <a:pt x="152" y="7"/>
                  </a:lnTo>
                  <a:lnTo>
                    <a:pt x="152" y="2"/>
                  </a:lnTo>
                  <a:lnTo>
                    <a:pt x="152" y="0"/>
                  </a:lnTo>
                  <a:lnTo>
                    <a:pt x="152" y="0"/>
                  </a:lnTo>
                  <a:lnTo>
                    <a:pt x="168" y="0"/>
                  </a:lnTo>
                  <a:lnTo>
                    <a:pt x="182" y="2"/>
                  </a:lnTo>
                  <a:lnTo>
                    <a:pt x="199" y="4"/>
                  </a:lnTo>
                  <a:lnTo>
                    <a:pt x="216" y="7"/>
                  </a:lnTo>
                  <a:lnTo>
                    <a:pt x="230" y="9"/>
                  </a:lnTo>
                  <a:lnTo>
                    <a:pt x="246" y="9"/>
                  </a:lnTo>
                  <a:lnTo>
                    <a:pt x="260" y="12"/>
                  </a:lnTo>
                  <a:lnTo>
                    <a:pt x="277" y="14"/>
                  </a:lnTo>
                  <a:lnTo>
                    <a:pt x="291" y="16"/>
                  </a:lnTo>
                  <a:lnTo>
                    <a:pt x="308" y="19"/>
                  </a:lnTo>
                  <a:lnTo>
                    <a:pt x="324" y="19"/>
                  </a:lnTo>
                  <a:lnTo>
                    <a:pt x="339" y="21"/>
                  </a:lnTo>
                  <a:lnTo>
                    <a:pt x="355" y="23"/>
                  </a:lnTo>
                  <a:lnTo>
                    <a:pt x="369" y="23"/>
                  </a:lnTo>
                  <a:lnTo>
                    <a:pt x="386" y="26"/>
                  </a:lnTo>
                  <a:lnTo>
                    <a:pt x="400" y="28"/>
                  </a:lnTo>
                  <a:lnTo>
                    <a:pt x="417" y="30"/>
                  </a:lnTo>
                  <a:lnTo>
                    <a:pt x="431" y="30"/>
                  </a:lnTo>
                  <a:lnTo>
                    <a:pt x="447" y="33"/>
                  </a:lnTo>
                  <a:lnTo>
                    <a:pt x="464" y="35"/>
                  </a:lnTo>
                  <a:lnTo>
                    <a:pt x="478" y="35"/>
                  </a:lnTo>
                  <a:lnTo>
                    <a:pt x="495" y="38"/>
                  </a:lnTo>
                  <a:lnTo>
                    <a:pt x="509" y="38"/>
                  </a:lnTo>
                  <a:lnTo>
                    <a:pt x="525" y="40"/>
                  </a:lnTo>
                  <a:lnTo>
                    <a:pt x="542" y="42"/>
                  </a:lnTo>
                  <a:lnTo>
                    <a:pt x="556" y="42"/>
                  </a:lnTo>
                  <a:lnTo>
                    <a:pt x="573" y="45"/>
                  </a:lnTo>
                  <a:lnTo>
                    <a:pt x="587" y="45"/>
                  </a:lnTo>
                  <a:lnTo>
                    <a:pt x="603" y="47"/>
                  </a:lnTo>
                  <a:lnTo>
                    <a:pt x="618" y="49"/>
                  </a:lnTo>
                  <a:lnTo>
                    <a:pt x="634" y="49"/>
                  </a:lnTo>
                  <a:lnTo>
                    <a:pt x="651" y="52"/>
                  </a:lnTo>
                  <a:lnTo>
                    <a:pt x="648" y="73"/>
                  </a:lnTo>
                  <a:lnTo>
                    <a:pt x="646" y="94"/>
                  </a:lnTo>
                  <a:lnTo>
                    <a:pt x="644" y="118"/>
                  </a:lnTo>
                  <a:lnTo>
                    <a:pt x="644" y="139"/>
                  </a:lnTo>
                  <a:lnTo>
                    <a:pt x="641" y="161"/>
                  </a:lnTo>
                  <a:lnTo>
                    <a:pt x="641" y="161"/>
                  </a:lnTo>
                  <a:close/>
                </a:path>
              </a:pathLst>
            </a:custGeom>
            <a:solidFill>
              <a:schemeClr val="accent1"/>
            </a:solid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 name="Freeform 53">
              <a:extLst>
                <a:ext uri="{FF2B5EF4-FFF2-40B4-BE49-F238E27FC236}">
                  <a16:creationId xmlns:a16="http://schemas.microsoft.com/office/drawing/2014/main" id="{AB75E547-DEDA-4A97-99D3-455BE0D02D09}"/>
                </a:ext>
              </a:extLst>
            </p:cNvPr>
            <p:cNvSpPr>
              <a:spLocks/>
            </p:cNvSpPr>
            <p:nvPr/>
          </p:nvSpPr>
          <p:spPr bwMode="auto">
            <a:xfrm>
              <a:off x="8728075" y="2924553"/>
              <a:ext cx="600075" cy="550069"/>
            </a:xfrm>
            <a:custGeom>
              <a:avLst/>
              <a:gdLst>
                <a:gd name="T0" fmla="*/ 504 w 504"/>
                <a:gd name="T1" fmla="*/ 71 h 462"/>
                <a:gd name="T2" fmla="*/ 494 w 504"/>
                <a:gd name="T3" fmla="*/ 74 h 462"/>
                <a:gd name="T4" fmla="*/ 478 w 504"/>
                <a:gd name="T5" fmla="*/ 95 h 462"/>
                <a:gd name="T6" fmla="*/ 480 w 504"/>
                <a:gd name="T7" fmla="*/ 109 h 462"/>
                <a:gd name="T8" fmla="*/ 480 w 504"/>
                <a:gd name="T9" fmla="*/ 119 h 462"/>
                <a:gd name="T10" fmla="*/ 473 w 504"/>
                <a:gd name="T11" fmla="*/ 128 h 462"/>
                <a:gd name="T12" fmla="*/ 466 w 504"/>
                <a:gd name="T13" fmla="*/ 149 h 462"/>
                <a:gd name="T14" fmla="*/ 466 w 504"/>
                <a:gd name="T15" fmla="*/ 171 h 462"/>
                <a:gd name="T16" fmla="*/ 459 w 504"/>
                <a:gd name="T17" fmla="*/ 180 h 462"/>
                <a:gd name="T18" fmla="*/ 449 w 504"/>
                <a:gd name="T19" fmla="*/ 187 h 462"/>
                <a:gd name="T20" fmla="*/ 435 w 504"/>
                <a:gd name="T21" fmla="*/ 211 h 462"/>
                <a:gd name="T22" fmla="*/ 435 w 504"/>
                <a:gd name="T23" fmla="*/ 223 h 462"/>
                <a:gd name="T24" fmla="*/ 426 w 504"/>
                <a:gd name="T25" fmla="*/ 230 h 462"/>
                <a:gd name="T26" fmla="*/ 423 w 504"/>
                <a:gd name="T27" fmla="*/ 265 h 462"/>
                <a:gd name="T28" fmla="*/ 409 w 504"/>
                <a:gd name="T29" fmla="*/ 268 h 462"/>
                <a:gd name="T30" fmla="*/ 412 w 504"/>
                <a:gd name="T31" fmla="*/ 277 h 462"/>
                <a:gd name="T32" fmla="*/ 404 w 504"/>
                <a:gd name="T33" fmla="*/ 279 h 462"/>
                <a:gd name="T34" fmla="*/ 393 w 504"/>
                <a:gd name="T35" fmla="*/ 296 h 462"/>
                <a:gd name="T36" fmla="*/ 397 w 504"/>
                <a:gd name="T37" fmla="*/ 313 h 462"/>
                <a:gd name="T38" fmla="*/ 381 w 504"/>
                <a:gd name="T39" fmla="*/ 320 h 462"/>
                <a:gd name="T40" fmla="*/ 386 w 504"/>
                <a:gd name="T41" fmla="*/ 329 h 462"/>
                <a:gd name="T42" fmla="*/ 386 w 504"/>
                <a:gd name="T43" fmla="*/ 343 h 462"/>
                <a:gd name="T44" fmla="*/ 376 w 504"/>
                <a:gd name="T45" fmla="*/ 350 h 462"/>
                <a:gd name="T46" fmla="*/ 376 w 504"/>
                <a:gd name="T47" fmla="*/ 362 h 462"/>
                <a:gd name="T48" fmla="*/ 371 w 504"/>
                <a:gd name="T49" fmla="*/ 372 h 462"/>
                <a:gd name="T50" fmla="*/ 378 w 504"/>
                <a:gd name="T51" fmla="*/ 381 h 462"/>
                <a:gd name="T52" fmla="*/ 378 w 504"/>
                <a:gd name="T53" fmla="*/ 400 h 462"/>
                <a:gd name="T54" fmla="*/ 386 w 504"/>
                <a:gd name="T55" fmla="*/ 410 h 462"/>
                <a:gd name="T56" fmla="*/ 383 w 504"/>
                <a:gd name="T57" fmla="*/ 426 h 462"/>
                <a:gd name="T58" fmla="*/ 343 w 504"/>
                <a:gd name="T59" fmla="*/ 445 h 462"/>
                <a:gd name="T60" fmla="*/ 232 w 504"/>
                <a:gd name="T61" fmla="*/ 452 h 462"/>
                <a:gd name="T62" fmla="*/ 118 w 504"/>
                <a:gd name="T63" fmla="*/ 459 h 462"/>
                <a:gd name="T64" fmla="*/ 78 w 504"/>
                <a:gd name="T65" fmla="*/ 403 h 462"/>
                <a:gd name="T66" fmla="*/ 71 w 504"/>
                <a:gd name="T67" fmla="*/ 393 h 462"/>
                <a:gd name="T68" fmla="*/ 59 w 504"/>
                <a:gd name="T69" fmla="*/ 393 h 462"/>
                <a:gd name="T70" fmla="*/ 47 w 504"/>
                <a:gd name="T71" fmla="*/ 395 h 462"/>
                <a:gd name="T72" fmla="*/ 40 w 504"/>
                <a:gd name="T73" fmla="*/ 393 h 462"/>
                <a:gd name="T74" fmla="*/ 31 w 504"/>
                <a:gd name="T75" fmla="*/ 358 h 462"/>
                <a:gd name="T76" fmla="*/ 26 w 504"/>
                <a:gd name="T77" fmla="*/ 197 h 462"/>
                <a:gd name="T78" fmla="*/ 9 w 504"/>
                <a:gd name="T79" fmla="*/ 83 h 462"/>
                <a:gd name="T80" fmla="*/ 83 w 504"/>
                <a:gd name="T81" fmla="*/ 26 h 462"/>
                <a:gd name="T82" fmla="*/ 248 w 504"/>
                <a:gd name="T83" fmla="*/ 17 h 462"/>
                <a:gd name="T84" fmla="*/ 414 w 504"/>
                <a:gd name="T85" fmla="*/ 3 h 462"/>
                <a:gd name="T86" fmla="*/ 449 w 504"/>
                <a:gd name="T87" fmla="*/ 5 h 462"/>
                <a:gd name="T88" fmla="*/ 452 w 504"/>
                <a:gd name="T89" fmla="*/ 7 h 462"/>
                <a:gd name="T90" fmla="*/ 456 w 504"/>
                <a:gd name="T91" fmla="*/ 12 h 462"/>
                <a:gd name="T92" fmla="*/ 459 w 504"/>
                <a:gd name="T93" fmla="*/ 17 h 462"/>
                <a:gd name="T94" fmla="*/ 461 w 504"/>
                <a:gd name="T95" fmla="*/ 26 h 462"/>
                <a:gd name="T96" fmla="*/ 459 w 504"/>
                <a:gd name="T97" fmla="*/ 29 h 462"/>
                <a:gd name="T98" fmla="*/ 454 w 504"/>
                <a:gd name="T99" fmla="*/ 33 h 462"/>
                <a:gd name="T100" fmla="*/ 449 w 504"/>
                <a:gd name="T101" fmla="*/ 38 h 462"/>
                <a:gd name="T102" fmla="*/ 445 w 504"/>
                <a:gd name="T103" fmla="*/ 43 h 462"/>
                <a:gd name="T104" fmla="*/ 445 w 504"/>
                <a:gd name="T105" fmla="*/ 48 h 462"/>
                <a:gd name="T106" fmla="*/ 440 w 504"/>
                <a:gd name="T107" fmla="*/ 50 h 462"/>
                <a:gd name="T108" fmla="*/ 433 w 504"/>
                <a:gd name="T109" fmla="*/ 64 h 462"/>
                <a:gd name="T110" fmla="*/ 454 w 504"/>
                <a:gd name="T111" fmla="*/ 64 h 462"/>
                <a:gd name="T112" fmla="*/ 497 w 504"/>
                <a:gd name="T113" fmla="*/ 57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4" h="462">
                  <a:moveTo>
                    <a:pt x="499" y="57"/>
                  </a:moveTo>
                  <a:lnTo>
                    <a:pt x="499" y="59"/>
                  </a:lnTo>
                  <a:lnTo>
                    <a:pt x="499" y="62"/>
                  </a:lnTo>
                  <a:lnTo>
                    <a:pt x="504" y="64"/>
                  </a:lnTo>
                  <a:lnTo>
                    <a:pt x="504" y="69"/>
                  </a:lnTo>
                  <a:lnTo>
                    <a:pt x="504" y="71"/>
                  </a:lnTo>
                  <a:lnTo>
                    <a:pt x="504" y="71"/>
                  </a:lnTo>
                  <a:lnTo>
                    <a:pt x="499" y="69"/>
                  </a:lnTo>
                  <a:lnTo>
                    <a:pt x="497" y="69"/>
                  </a:lnTo>
                  <a:lnTo>
                    <a:pt x="494" y="69"/>
                  </a:lnTo>
                  <a:lnTo>
                    <a:pt x="494" y="71"/>
                  </a:lnTo>
                  <a:lnTo>
                    <a:pt x="494" y="74"/>
                  </a:lnTo>
                  <a:lnTo>
                    <a:pt x="497" y="76"/>
                  </a:lnTo>
                  <a:lnTo>
                    <a:pt x="499" y="76"/>
                  </a:lnTo>
                  <a:lnTo>
                    <a:pt x="499" y="78"/>
                  </a:lnTo>
                  <a:lnTo>
                    <a:pt x="494" y="85"/>
                  </a:lnTo>
                  <a:lnTo>
                    <a:pt x="480" y="93"/>
                  </a:lnTo>
                  <a:lnTo>
                    <a:pt x="478" y="95"/>
                  </a:lnTo>
                  <a:lnTo>
                    <a:pt x="478" y="97"/>
                  </a:lnTo>
                  <a:lnTo>
                    <a:pt x="480" y="100"/>
                  </a:lnTo>
                  <a:lnTo>
                    <a:pt x="483" y="102"/>
                  </a:lnTo>
                  <a:lnTo>
                    <a:pt x="483" y="104"/>
                  </a:lnTo>
                  <a:lnTo>
                    <a:pt x="483" y="107"/>
                  </a:lnTo>
                  <a:lnTo>
                    <a:pt x="480" y="109"/>
                  </a:lnTo>
                  <a:lnTo>
                    <a:pt x="480" y="109"/>
                  </a:lnTo>
                  <a:lnTo>
                    <a:pt x="480" y="111"/>
                  </a:lnTo>
                  <a:lnTo>
                    <a:pt x="483" y="114"/>
                  </a:lnTo>
                  <a:lnTo>
                    <a:pt x="483" y="116"/>
                  </a:lnTo>
                  <a:lnTo>
                    <a:pt x="483" y="119"/>
                  </a:lnTo>
                  <a:lnTo>
                    <a:pt x="480" y="119"/>
                  </a:lnTo>
                  <a:lnTo>
                    <a:pt x="478" y="119"/>
                  </a:lnTo>
                  <a:lnTo>
                    <a:pt x="475" y="121"/>
                  </a:lnTo>
                  <a:lnTo>
                    <a:pt x="475" y="121"/>
                  </a:lnTo>
                  <a:lnTo>
                    <a:pt x="473" y="123"/>
                  </a:lnTo>
                  <a:lnTo>
                    <a:pt x="475" y="126"/>
                  </a:lnTo>
                  <a:lnTo>
                    <a:pt x="473" y="128"/>
                  </a:lnTo>
                  <a:lnTo>
                    <a:pt x="473" y="130"/>
                  </a:lnTo>
                  <a:lnTo>
                    <a:pt x="471" y="133"/>
                  </a:lnTo>
                  <a:lnTo>
                    <a:pt x="466" y="137"/>
                  </a:lnTo>
                  <a:lnTo>
                    <a:pt x="466" y="140"/>
                  </a:lnTo>
                  <a:lnTo>
                    <a:pt x="466" y="142"/>
                  </a:lnTo>
                  <a:lnTo>
                    <a:pt x="466" y="149"/>
                  </a:lnTo>
                  <a:lnTo>
                    <a:pt x="466" y="152"/>
                  </a:lnTo>
                  <a:lnTo>
                    <a:pt x="468" y="156"/>
                  </a:lnTo>
                  <a:lnTo>
                    <a:pt x="471" y="161"/>
                  </a:lnTo>
                  <a:lnTo>
                    <a:pt x="471" y="166"/>
                  </a:lnTo>
                  <a:lnTo>
                    <a:pt x="468" y="171"/>
                  </a:lnTo>
                  <a:lnTo>
                    <a:pt x="466" y="171"/>
                  </a:lnTo>
                  <a:lnTo>
                    <a:pt x="464" y="171"/>
                  </a:lnTo>
                  <a:lnTo>
                    <a:pt x="461" y="171"/>
                  </a:lnTo>
                  <a:lnTo>
                    <a:pt x="461" y="173"/>
                  </a:lnTo>
                  <a:lnTo>
                    <a:pt x="461" y="175"/>
                  </a:lnTo>
                  <a:lnTo>
                    <a:pt x="461" y="178"/>
                  </a:lnTo>
                  <a:lnTo>
                    <a:pt x="459" y="180"/>
                  </a:lnTo>
                  <a:lnTo>
                    <a:pt x="459" y="180"/>
                  </a:lnTo>
                  <a:lnTo>
                    <a:pt x="454" y="182"/>
                  </a:lnTo>
                  <a:lnTo>
                    <a:pt x="452" y="185"/>
                  </a:lnTo>
                  <a:lnTo>
                    <a:pt x="449" y="185"/>
                  </a:lnTo>
                  <a:lnTo>
                    <a:pt x="449" y="187"/>
                  </a:lnTo>
                  <a:lnTo>
                    <a:pt x="449" y="187"/>
                  </a:lnTo>
                  <a:lnTo>
                    <a:pt x="452" y="187"/>
                  </a:lnTo>
                  <a:lnTo>
                    <a:pt x="454" y="192"/>
                  </a:lnTo>
                  <a:lnTo>
                    <a:pt x="454" y="197"/>
                  </a:lnTo>
                  <a:lnTo>
                    <a:pt x="452" y="201"/>
                  </a:lnTo>
                  <a:lnTo>
                    <a:pt x="447" y="204"/>
                  </a:lnTo>
                  <a:lnTo>
                    <a:pt x="435" y="211"/>
                  </a:lnTo>
                  <a:lnTo>
                    <a:pt x="435" y="211"/>
                  </a:lnTo>
                  <a:lnTo>
                    <a:pt x="435" y="213"/>
                  </a:lnTo>
                  <a:lnTo>
                    <a:pt x="438" y="216"/>
                  </a:lnTo>
                  <a:lnTo>
                    <a:pt x="438" y="218"/>
                  </a:lnTo>
                  <a:lnTo>
                    <a:pt x="435" y="220"/>
                  </a:lnTo>
                  <a:lnTo>
                    <a:pt x="435" y="223"/>
                  </a:lnTo>
                  <a:lnTo>
                    <a:pt x="433" y="223"/>
                  </a:lnTo>
                  <a:lnTo>
                    <a:pt x="430" y="223"/>
                  </a:lnTo>
                  <a:lnTo>
                    <a:pt x="428" y="220"/>
                  </a:lnTo>
                  <a:lnTo>
                    <a:pt x="428" y="223"/>
                  </a:lnTo>
                  <a:lnTo>
                    <a:pt x="426" y="225"/>
                  </a:lnTo>
                  <a:lnTo>
                    <a:pt x="426" y="230"/>
                  </a:lnTo>
                  <a:lnTo>
                    <a:pt x="426" y="235"/>
                  </a:lnTo>
                  <a:lnTo>
                    <a:pt x="428" y="242"/>
                  </a:lnTo>
                  <a:lnTo>
                    <a:pt x="428" y="253"/>
                  </a:lnTo>
                  <a:lnTo>
                    <a:pt x="428" y="258"/>
                  </a:lnTo>
                  <a:lnTo>
                    <a:pt x="428" y="261"/>
                  </a:lnTo>
                  <a:lnTo>
                    <a:pt x="423" y="265"/>
                  </a:lnTo>
                  <a:lnTo>
                    <a:pt x="421" y="268"/>
                  </a:lnTo>
                  <a:lnTo>
                    <a:pt x="419" y="268"/>
                  </a:lnTo>
                  <a:lnTo>
                    <a:pt x="414" y="270"/>
                  </a:lnTo>
                  <a:lnTo>
                    <a:pt x="412" y="270"/>
                  </a:lnTo>
                  <a:lnTo>
                    <a:pt x="412" y="270"/>
                  </a:lnTo>
                  <a:lnTo>
                    <a:pt x="409" y="268"/>
                  </a:lnTo>
                  <a:lnTo>
                    <a:pt x="409" y="270"/>
                  </a:lnTo>
                  <a:lnTo>
                    <a:pt x="409" y="270"/>
                  </a:lnTo>
                  <a:lnTo>
                    <a:pt x="412" y="272"/>
                  </a:lnTo>
                  <a:lnTo>
                    <a:pt x="412" y="275"/>
                  </a:lnTo>
                  <a:lnTo>
                    <a:pt x="412" y="275"/>
                  </a:lnTo>
                  <a:lnTo>
                    <a:pt x="412" y="277"/>
                  </a:lnTo>
                  <a:lnTo>
                    <a:pt x="412" y="279"/>
                  </a:lnTo>
                  <a:lnTo>
                    <a:pt x="409" y="279"/>
                  </a:lnTo>
                  <a:lnTo>
                    <a:pt x="409" y="282"/>
                  </a:lnTo>
                  <a:lnTo>
                    <a:pt x="409" y="282"/>
                  </a:lnTo>
                  <a:lnTo>
                    <a:pt x="407" y="279"/>
                  </a:lnTo>
                  <a:lnTo>
                    <a:pt x="404" y="279"/>
                  </a:lnTo>
                  <a:lnTo>
                    <a:pt x="404" y="279"/>
                  </a:lnTo>
                  <a:lnTo>
                    <a:pt x="404" y="282"/>
                  </a:lnTo>
                  <a:lnTo>
                    <a:pt x="402" y="291"/>
                  </a:lnTo>
                  <a:lnTo>
                    <a:pt x="400" y="291"/>
                  </a:lnTo>
                  <a:lnTo>
                    <a:pt x="400" y="294"/>
                  </a:lnTo>
                  <a:lnTo>
                    <a:pt x="393" y="296"/>
                  </a:lnTo>
                  <a:lnTo>
                    <a:pt x="393" y="298"/>
                  </a:lnTo>
                  <a:lnTo>
                    <a:pt x="393" y="301"/>
                  </a:lnTo>
                  <a:lnTo>
                    <a:pt x="400" y="303"/>
                  </a:lnTo>
                  <a:lnTo>
                    <a:pt x="402" y="308"/>
                  </a:lnTo>
                  <a:lnTo>
                    <a:pt x="400" y="310"/>
                  </a:lnTo>
                  <a:lnTo>
                    <a:pt x="397" y="313"/>
                  </a:lnTo>
                  <a:lnTo>
                    <a:pt x="397" y="313"/>
                  </a:lnTo>
                  <a:lnTo>
                    <a:pt x="395" y="313"/>
                  </a:lnTo>
                  <a:lnTo>
                    <a:pt x="393" y="313"/>
                  </a:lnTo>
                  <a:lnTo>
                    <a:pt x="386" y="317"/>
                  </a:lnTo>
                  <a:lnTo>
                    <a:pt x="381" y="320"/>
                  </a:lnTo>
                  <a:lnTo>
                    <a:pt x="381" y="320"/>
                  </a:lnTo>
                  <a:lnTo>
                    <a:pt x="381" y="322"/>
                  </a:lnTo>
                  <a:lnTo>
                    <a:pt x="381" y="322"/>
                  </a:lnTo>
                  <a:lnTo>
                    <a:pt x="383" y="322"/>
                  </a:lnTo>
                  <a:lnTo>
                    <a:pt x="386" y="324"/>
                  </a:lnTo>
                  <a:lnTo>
                    <a:pt x="386" y="327"/>
                  </a:lnTo>
                  <a:lnTo>
                    <a:pt x="386" y="329"/>
                  </a:lnTo>
                  <a:lnTo>
                    <a:pt x="383" y="332"/>
                  </a:lnTo>
                  <a:lnTo>
                    <a:pt x="386" y="336"/>
                  </a:lnTo>
                  <a:lnTo>
                    <a:pt x="386" y="339"/>
                  </a:lnTo>
                  <a:lnTo>
                    <a:pt x="386" y="341"/>
                  </a:lnTo>
                  <a:lnTo>
                    <a:pt x="386" y="343"/>
                  </a:lnTo>
                  <a:lnTo>
                    <a:pt x="386" y="343"/>
                  </a:lnTo>
                  <a:lnTo>
                    <a:pt x="381" y="346"/>
                  </a:lnTo>
                  <a:lnTo>
                    <a:pt x="381" y="346"/>
                  </a:lnTo>
                  <a:lnTo>
                    <a:pt x="381" y="346"/>
                  </a:lnTo>
                  <a:lnTo>
                    <a:pt x="378" y="348"/>
                  </a:lnTo>
                  <a:lnTo>
                    <a:pt x="376" y="348"/>
                  </a:lnTo>
                  <a:lnTo>
                    <a:pt x="376" y="350"/>
                  </a:lnTo>
                  <a:lnTo>
                    <a:pt x="374" y="355"/>
                  </a:lnTo>
                  <a:lnTo>
                    <a:pt x="371" y="358"/>
                  </a:lnTo>
                  <a:lnTo>
                    <a:pt x="369" y="358"/>
                  </a:lnTo>
                  <a:lnTo>
                    <a:pt x="369" y="360"/>
                  </a:lnTo>
                  <a:lnTo>
                    <a:pt x="371" y="362"/>
                  </a:lnTo>
                  <a:lnTo>
                    <a:pt x="376" y="362"/>
                  </a:lnTo>
                  <a:lnTo>
                    <a:pt x="378" y="365"/>
                  </a:lnTo>
                  <a:lnTo>
                    <a:pt x="378" y="367"/>
                  </a:lnTo>
                  <a:lnTo>
                    <a:pt x="378" y="369"/>
                  </a:lnTo>
                  <a:lnTo>
                    <a:pt x="376" y="372"/>
                  </a:lnTo>
                  <a:lnTo>
                    <a:pt x="374" y="372"/>
                  </a:lnTo>
                  <a:lnTo>
                    <a:pt x="371" y="372"/>
                  </a:lnTo>
                  <a:lnTo>
                    <a:pt x="369" y="374"/>
                  </a:lnTo>
                  <a:lnTo>
                    <a:pt x="369" y="377"/>
                  </a:lnTo>
                  <a:lnTo>
                    <a:pt x="371" y="377"/>
                  </a:lnTo>
                  <a:lnTo>
                    <a:pt x="374" y="379"/>
                  </a:lnTo>
                  <a:lnTo>
                    <a:pt x="376" y="379"/>
                  </a:lnTo>
                  <a:lnTo>
                    <a:pt x="378" y="381"/>
                  </a:lnTo>
                  <a:lnTo>
                    <a:pt x="381" y="384"/>
                  </a:lnTo>
                  <a:lnTo>
                    <a:pt x="381" y="386"/>
                  </a:lnTo>
                  <a:lnTo>
                    <a:pt x="383" y="388"/>
                  </a:lnTo>
                  <a:lnTo>
                    <a:pt x="383" y="393"/>
                  </a:lnTo>
                  <a:lnTo>
                    <a:pt x="381" y="395"/>
                  </a:lnTo>
                  <a:lnTo>
                    <a:pt x="378" y="400"/>
                  </a:lnTo>
                  <a:lnTo>
                    <a:pt x="378" y="403"/>
                  </a:lnTo>
                  <a:lnTo>
                    <a:pt x="378" y="405"/>
                  </a:lnTo>
                  <a:lnTo>
                    <a:pt x="381" y="405"/>
                  </a:lnTo>
                  <a:lnTo>
                    <a:pt x="383" y="407"/>
                  </a:lnTo>
                  <a:lnTo>
                    <a:pt x="386" y="407"/>
                  </a:lnTo>
                  <a:lnTo>
                    <a:pt x="386" y="410"/>
                  </a:lnTo>
                  <a:lnTo>
                    <a:pt x="386" y="417"/>
                  </a:lnTo>
                  <a:lnTo>
                    <a:pt x="388" y="419"/>
                  </a:lnTo>
                  <a:lnTo>
                    <a:pt x="388" y="422"/>
                  </a:lnTo>
                  <a:lnTo>
                    <a:pt x="388" y="424"/>
                  </a:lnTo>
                  <a:lnTo>
                    <a:pt x="386" y="426"/>
                  </a:lnTo>
                  <a:lnTo>
                    <a:pt x="383" y="426"/>
                  </a:lnTo>
                  <a:lnTo>
                    <a:pt x="383" y="426"/>
                  </a:lnTo>
                  <a:lnTo>
                    <a:pt x="381" y="429"/>
                  </a:lnTo>
                  <a:lnTo>
                    <a:pt x="383" y="440"/>
                  </a:lnTo>
                  <a:lnTo>
                    <a:pt x="381" y="443"/>
                  </a:lnTo>
                  <a:lnTo>
                    <a:pt x="362" y="443"/>
                  </a:lnTo>
                  <a:lnTo>
                    <a:pt x="343" y="445"/>
                  </a:lnTo>
                  <a:lnTo>
                    <a:pt x="324" y="445"/>
                  </a:lnTo>
                  <a:lnTo>
                    <a:pt x="305" y="448"/>
                  </a:lnTo>
                  <a:lnTo>
                    <a:pt x="289" y="450"/>
                  </a:lnTo>
                  <a:lnTo>
                    <a:pt x="270" y="450"/>
                  </a:lnTo>
                  <a:lnTo>
                    <a:pt x="251" y="452"/>
                  </a:lnTo>
                  <a:lnTo>
                    <a:pt x="232" y="452"/>
                  </a:lnTo>
                  <a:lnTo>
                    <a:pt x="213" y="455"/>
                  </a:lnTo>
                  <a:lnTo>
                    <a:pt x="194" y="455"/>
                  </a:lnTo>
                  <a:lnTo>
                    <a:pt x="175" y="457"/>
                  </a:lnTo>
                  <a:lnTo>
                    <a:pt x="156" y="457"/>
                  </a:lnTo>
                  <a:lnTo>
                    <a:pt x="137" y="459"/>
                  </a:lnTo>
                  <a:lnTo>
                    <a:pt x="118" y="459"/>
                  </a:lnTo>
                  <a:lnTo>
                    <a:pt x="102" y="462"/>
                  </a:lnTo>
                  <a:lnTo>
                    <a:pt x="83" y="462"/>
                  </a:lnTo>
                  <a:lnTo>
                    <a:pt x="80" y="448"/>
                  </a:lnTo>
                  <a:lnTo>
                    <a:pt x="80" y="433"/>
                  </a:lnTo>
                  <a:lnTo>
                    <a:pt x="78" y="417"/>
                  </a:lnTo>
                  <a:lnTo>
                    <a:pt x="78" y="403"/>
                  </a:lnTo>
                  <a:lnTo>
                    <a:pt x="78" y="395"/>
                  </a:lnTo>
                  <a:lnTo>
                    <a:pt x="78" y="395"/>
                  </a:lnTo>
                  <a:lnTo>
                    <a:pt x="76" y="393"/>
                  </a:lnTo>
                  <a:lnTo>
                    <a:pt x="76" y="393"/>
                  </a:lnTo>
                  <a:lnTo>
                    <a:pt x="71" y="391"/>
                  </a:lnTo>
                  <a:lnTo>
                    <a:pt x="71" y="393"/>
                  </a:lnTo>
                  <a:lnTo>
                    <a:pt x="69" y="393"/>
                  </a:lnTo>
                  <a:lnTo>
                    <a:pt x="66" y="393"/>
                  </a:lnTo>
                  <a:lnTo>
                    <a:pt x="61" y="391"/>
                  </a:lnTo>
                  <a:lnTo>
                    <a:pt x="61" y="391"/>
                  </a:lnTo>
                  <a:lnTo>
                    <a:pt x="59" y="393"/>
                  </a:lnTo>
                  <a:lnTo>
                    <a:pt x="59" y="393"/>
                  </a:lnTo>
                  <a:lnTo>
                    <a:pt x="52" y="391"/>
                  </a:lnTo>
                  <a:lnTo>
                    <a:pt x="52" y="391"/>
                  </a:lnTo>
                  <a:lnTo>
                    <a:pt x="50" y="393"/>
                  </a:lnTo>
                  <a:lnTo>
                    <a:pt x="50" y="395"/>
                  </a:lnTo>
                  <a:lnTo>
                    <a:pt x="50" y="395"/>
                  </a:lnTo>
                  <a:lnTo>
                    <a:pt x="47" y="395"/>
                  </a:lnTo>
                  <a:lnTo>
                    <a:pt x="45" y="395"/>
                  </a:lnTo>
                  <a:lnTo>
                    <a:pt x="43" y="395"/>
                  </a:lnTo>
                  <a:lnTo>
                    <a:pt x="43" y="393"/>
                  </a:lnTo>
                  <a:lnTo>
                    <a:pt x="43" y="393"/>
                  </a:lnTo>
                  <a:lnTo>
                    <a:pt x="43" y="393"/>
                  </a:lnTo>
                  <a:lnTo>
                    <a:pt x="40" y="393"/>
                  </a:lnTo>
                  <a:lnTo>
                    <a:pt x="38" y="391"/>
                  </a:lnTo>
                  <a:lnTo>
                    <a:pt x="35" y="391"/>
                  </a:lnTo>
                  <a:lnTo>
                    <a:pt x="35" y="388"/>
                  </a:lnTo>
                  <a:lnTo>
                    <a:pt x="33" y="386"/>
                  </a:lnTo>
                  <a:lnTo>
                    <a:pt x="31" y="386"/>
                  </a:lnTo>
                  <a:lnTo>
                    <a:pt x="31" y="358"/>
                  </a:lnTo>
                  <a:lnTo>
                    <a:pt x="31" y="332"/>
                  </a:lnTo>
                  <a:lnTo>
                    <a:pt x="28" y="303"/>
                  </a:lnTo>
                  <a:lnTo>
                    <a:pt x="28" y="277"/>
                  </a:lnTo>
                  <a:lnTo>
                    <a:pt x="28" y="249"/>
                  </a:lnTo>
                  <a:lnTo>
                    <a:pt x="26" y="223"/>
                  </a:lnTo>
                  <a:lnTo>
                    <a:pt x="26" y="197"/>
                  </a:lnTo>
                  <a:lnTo>
                    <a:pt x="26" y="168"/>
                  </a:lnTo>
                  <a:lnTo>
                    <a:pt x="21" y="152"/>
                  </a:lnTo>
                  <a:lnTo>
                    <a:pt x="19" y="135"/>
                  </a:lnTo>
                  <a:lnTo>
                    <a:pt x="17" y="116"/>
                  </a:lnTo>
                  <a:lnTo>
                    <a:pt x="14" y="100"/>
                  </a:lnTo>
                  <a:lnTo>
                    <a:pt x="9" y="83"/>
                  </a:lnTo>
                  <a:lnTo>
                    <a:pt x="7" y="66"/>
                  </a:lnTo>
                  <a:lnTo>
                    <a:pt x="5" y="48"/>
                  </a:lnTo>
                  <a:lnTo>
                    <a:pt x="0" y="31"/>
                  </a:lnTo>
                  <a:lnTo>
                    <a:pt x="28" y="29"/>
                  </a:lnTo>
                  <a:lnTo>
                    <a:pt x="57" y="29"/>
                  </a:lnTo>
                  <a:lnTo>
                    <a:pt x="83" y="26"/>
                  </a:lnTo>
                  <a:lnTo>
                    <a:pt x="111" y="26"/>
                  </a:lnTo>
                  <a:lnTo>
                    <a:pt x="140" y="24"/>
                  </a:lnTo>
                  <a:lnTo>
                    <a:pt x="166" y="22"/>
                  </a:lnTo>
                  <a:lnTo>
                    <a:pt x="194" y="19"/>
                  </a:lnTo>
                  <a:lnTo>
                    <a:pt x="222" y="19"/>
                  </a:lnTo>
                  <a:lnTo>
                    <a:pt x="248" y="17"/>
                  </a:lnTo>
                  <a:lnTo>
                    <a:pt x="277" y="14"/>
                  </a:lnTo>
                  <a:lnTo>
                    <a:pt x="303" y="12"/>
                  </a:lnTo>
                  <a:lnTo>
                    <a:pt x="331" y="10"/>
                  </a:lnTo>
                  <a:lnTo>
                    <a:pt x="360" y="7"/>
                  </a:lnTo>
                  <a:lnTo>
                    <a:pt x="386" y="5"/>
                  </a:lnTo>
                  <a:lnTo>
                    <a:pt x="414" y="3"/>
                  </a:lnTo>
                  <a:lnTo>
                    <a:pt x="442" y="0"/>
                  </a:lnTo>
                  <a:lnTo>
                    <a:pt x="449" y="0"/>
                  </a:lnTo>
                  <a:lnTo>
                    <a:pt x="449" y="0"/>
                  </a:lnTo>
                  <a:lnTo>
                    <a:pt x="449" y="0"/>
                  </a:lnTo>
                  <a:lnTo>
                    <a:pt x="449" y="3"/>
                  </a:lnTo>
                  <a:lnTo>
                    <a:pt x="449" y="5"/>
                  </a:lnTo>
                  <a:lnTo>
                    <a:pt x="452" y="5"/>
                  </a:lnTo>
                  <a:lnTo>
                    <a:pt x="452" y="5"/>
                  </a:lnTo>
                  <a:lnTo>
                    <a:pt x="452" y="5"/>
                  </a:lnTo>
                  <a:lnTo>
                    <a:pt x="452" y="5"/>
                  </a:lnTo>
                  <a:lnTo>
                    <a:pt x="452" y="7"/>
                  </a:lnTo>
                  <a:lnTo>
                    <a:pt x="452" y="7"/>
                  </a:lnTo>
                  <a:lnTo>
                    <a:pt x="452" y="10"/>
                  </a:lnTo>
                  <a:lnTo>
                    <a:pt x="454" y="10"/>
                  </a:lnTo>
                  <a:lnTo>
                    <a:pt x="454" y="10"/>
                  </a:lnTo>
                  <a:lnTo>
                    <a:pt x="454" y="10"/>
                  </a:lnTo>
                  <a:lnTo>
                    <a:pt x="454" y="12"/>
                  </a:lnTo>
                  <a:lnTo>
                    <a:pt x="456" y="12"/>
                  </a:lnTo>
                  <a:lnTo>
                    <a:pt x="459" y="12"/>
                  </a:lnTo>
                  <a:lnTo>
                    <a:pt x="459" y="14"/>
                  </a:lnTo>
                  <a:lnTo>
                    <a:pt x="459" y="14"/>
                  </a:lnTo>
                  <a:lnTo>
                    <a:pt x="459" y="14"/>
                  </a:lnTo>
                  <a:lnTo>
                    <a:pt x="459" y="14"/>
                  </a:lnTo>
                  <a:lnTo>
                    <a:pt x="459" y="17"/>
                  </a:lnTo>
                  <a:lnTo>
                    <a:pt x="459" y="17"/>
                  </a:lnTo>
                  <a:lnTo>
                    <a:pt x="459" y="17"/>
                  </a:lnTo>
                  <a:lnTo>
                    <a:pt x="459" y="19"/>
                  </a:lnTo>
                  <a:lnTo>
                    <a:pt x="459" y="22"/>
                  </a:lnTo>
                  <a:lnTo>
                    <a:pt x="461" y="24"/>
                  </a:lnTo>
                  <a:lnTo>
                    <a:pt x="461" y="26"/>
                  </a:lnTo>
                  <a:lnTo>
                    <a:pt x="461" y="26"/>
                  </a:lnTo>
                  <a:lnTo>
                    <a:pt x="459" y="26"/>
                  </a:lnTo>
                  <a:lnTo>
                    <a:pt x="459" y="26"/>
                  </a:lnTo>
                  <a:lnTo>
                    <a:pt x="459" y="29"/>
                  </a:lnTo>
                  <a:lnTo>
                    <a:pt x="459" y="29"/>
                  </a:lnTo>
                  <a:lnTo>
                    <a:pt x="459" y="29"/>
                  </a:lnTo>
                  <a:lnTo>
                    <a:pt x="459" y="29"/>
                  </a:lnTo>
                  <a:lnTo>
                    <a:pt x="456" y="29"/>
                  </a:lnTo>
                  <a:lnTo>
                    <a:pt x="454" y="31"/>
                  </a:lnTo>
                  <a:lnTo>
                    <a:pt x="454" y="31"/>
                  </a:lnTo>
                  <a:lnTo>
                    <a:pt x="454" y="31"/>
                  </a:lnTo>
                  <a:lnTo>
                    <a:pt x="454" y="33"/>
                  </a:lnTo>
                  <a:lnTo>
                    <a:pt x="454" y="33"/>
                  </a:lnTo>
                  <a:lnTo>
                    <a:pt x="454" y="36"/>
                  </a:lnTo>
                  <a:lnTo>
                    <a:pt x="454" y="36"/>
                  </a:lnTo>
                  <a:lnTo>
                    <a:pt x="454" y="36"/>
                  </a:lnTo>
                  <a:lnTo>
                    <a:pt x="449" y="38"/>
                  </a:lnTo>
                  <a:lnTo>
                    <a:pt x="449" y="38"/>
                  </a:lnTo>
                  <a:lnTo>
                    <a:pt x="447" y="40"/>
                  </a:lnTo>
                  <a:lnTo>
                    <a:pt x="447" y="40"/>
                  </a:lnTo>
                  <a:lnTo>
                    <a:pt x="445" y="40"/>
                  </a:lnTo>
                  <a:lnTo>
                    <a:pt x="445" y="40"/>
                  </a:lnTo>
                  <a:lnTo>
                    <a:pt x="445" y="40"/>
                  </a:lnTo>
                  <a:lnTo>
                    <a:pt x="445" y="43"/>
                  </a:lnTo>
                  <a:lnTo>
                    <a:pt x="445" y="43"/>
                  </a:lnTo>
                  <a:lnTo>
                    <a:pt x="445" y="45"/>
                  </a:lnTo>
                  <a:lnTo>
                    <a:pt x="445" y="45"/>
                  </a:lnTo>
                  <a:lnTo>
                    <a:pt x="445" y="45"/>
                  </a:lnTo>
                  <a:lnTo>
                    <a:pt x="445" y="45"/>
                  </a:lnTo>
                  <a:lnTo>
                    <a:pt x="445" y="48"/>
                  </a:lnTo>
                  <a:lnTo>
                    <a:pt x="442" y="48"/>
                  </a:lnTo>
                  <a:lnTo>
                    <a:pt x="442" y="48"/>
                  </a:lnTo>
                  <a:lnTo>
                    <a:pt x="442" y="48"/>
                  </a:lnTo>
                  <a:lnTo>
                    <a:pt x="440" y="48"/>
                  </a:lnTo>
                  <a:lnTo>
                    <a:pt x="440" y="48"/>
                  </a:lnTo>
                  <a:lnTo>
                    <a:pt x="440" y="50"/>
                  </a:lnTo>
                  <a:lnTo>
                    <a:pt x="440" y="50"/>
                  </a:lnTo>
                  <a:lnTo>
                    <a:pt x="438" y="50"/>
                  </a:lnTo>
                  <a:lnTo>
                    <a:pt x="438" y="52"/>
                  </a:lnTo>
                  <a:lnTo>
                    <a:pt x="435" y="55"/>
                  </a:lnTo>
                  <a:lnTo>
                    <a:pt x="435" y="57"/>
                  </a:lnTo>
                  <a:lnTo>
                    <a:pt x="433" y="64"/>
                  </a:lnTo>
                  <a:lnTo>
                    <a:pt x="433" y="64"/>
                  </a:lnTo>
                  <a:lnTo>
                    <a:pt x="433" y="64"/>
                  </a:lnTo>
                  <a:lnTo>
                    <a:pt x="433" y="66"/>
                  </a:lnTo>
                  <a:lnTo>
                    <a:pt x="433" y="66"/>
                  </a:lnTo>
                  <a:lnTo>
                    <a:pt x="440" y="64"/>
                  </a:lnTo>
                  <a:lnTo>
                    <a:pt x="454" y="64"/>
                  </a:lnTo>
                  <a:lnTo>
                    <a:pt x="468" y="62"/>
                  </a:lnTo>
                  <a:lnTo>
                    <a:pt x="483" y="59"/>
                  </a:lnTo>
                  <a:lnTo>
                    <a:pt x="497" y="59"/>
                  </a:lnTo>
                  <a:lnTo>
                    <a:pt x="497" y="59"/>
                  </a:lnTo>
                  <a:lnTo>
                    <a:pt x="497" y="57"/>
                  </a:lnTo>
                  <a:lnTo>
                    <a:pt x="497" y="57"/>
                  </a:lnTo>
                  <a:lnTo>
                    <a:pt x="499" y="57"/>
                  </a:lnTo>
                  <a:lnTo>
                    <a:pt x="499" y="57"/>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9" name="Freeform 54">
              <a:extLst>
                <a:ext uri="{FF2B5EF4-FFF2-40B4-BE49-F238E27FC236}">
                  <a16:creationId xmlns:a16="http://schemas.microsoft.com/office/drawing/2014/main" id="{7C43E89D-AF21-4512-BE1D-13A0CAB2260B}"/>
                </a:ext>
              </a:extLst>
            </p:cNvPr>
            <p:cNvSpPr>
              <a:spLocks noEditPoints="1"/>
            </p:cNvSpPr>
            <p:nvPr/>
          </p:nvSpPr>
          <p:spPr bwMode="auto">
            <a:xfrm>
              <a:off x="9519841" y="3085287"/>
              <a:ext cx="466725" cy="741760"/>
            </a:xfrm>
            <a:custGeom>
              <a:avLst/>
              <a:gdLst>
                <a:gd name="T0" fmla="*/ 52 w 392"/>
                <a:gd name="T1" fmla="*/ 623 h 623"/>
                <a:gd name="T2" fmla="*/ 392 w 392"/>
                <a:gd name="T3" fmla="*/ 483 h 623"/>
                <a:gd name="T4" fmla="*/ 378 w 392"/>
                <a:gd name="T5" fmla="*/ 464 h 623"/>
                <a:gd name="T6" fmla="*/ 378 w 392"/>
                <a:gd name="T7" fmla="*/ 450 h 623"/>
                <a:gd name="T8" fmla="*/ 378 w 392"/>
                <a:gd name="T9" fmla="*/ 421 h 623"/>
                <a:gd name="T10" fmla="*/ 371 w 392"/>
                <a:gd name="T11" fmla="*/ 405 h 623"/>
                <a:gd name="T12" fmla="*/ 364 w 392"/>
                <a:gd name="T13" fmla="*/ 381 h 623"/>
                <a:gd name="T14" fmla="*/ 369 w 392"/>
                <a:gd name="T15" fmla="*/ 360 h 623"/>
                <a:gd name="T16" fmla="*/ 369 w 392"/>
                <a:gd name="T17" fmla="*/ 341 h 623"/>
                <a:gd name="T18" fmla="*/ 376 w 392"/>
                <a:gd name="T19" fmla="*/ 336 h 623"/>
                <a:gd name="T20" fmla="*/ 378 w 392"/>
                <a:gd name="T21" fmla="*/ 329 h 623"/>
                <a:gd name="T22" fmla="*/ 380 w 392"/>
                <a:gd name="T23" fmla="*/ 327 h 623"/>
                <a:gd name="T24" fmla="*/ 371 w 392"/>
                <a:gd name="T25" fmla="*/ 315 h 623"/>
                <a:gd name="T26" fmla="*/ 369 w 392"/>
                <a:gd name="T27" fmla="*/ 303 h 623"/>
                <a:gd name="T28" fmla="*/ 354 w 392"/>
                <a:gd name="T29" fmla="*/ 284 h 623"/>
                <a:gd name="T30" fmla="*/ 350 w 392"/>
                <a:gd name="T31" fmla="*/ 270 h 623"/>
                <a:gd name="T32" fmla="*/ 345 w 392"/>
                <a:gd name="T33" fmla="*/ 263 h 623"/>
                <a:gd name="T34" fmla="*/ 338 w 392"/>
                <a:gd name="T35" fmla="*/ 242 h 623"/>
                <a:gd name="T36" fmla="*/ 324 w 392"/>
                <a:gd name="T37" fmla="*/ 197 h 623"/>
                <a:gd name="T38" fmla="*/ 300 w 392"/>
                <a:gd name="T39" fmla="*/ 123 h 623"/>
                <a:gd name="T40" fmla="*/ 276 w 392"/>
                <a:gd name="T41" fmla="*/ 47 h 623"/>
                <a:gd name="T42" fmla="*/ 262 w 392"/>
                <a:gd name="T43" fmla="*/ 2 h 623"/>
                <a:gd name="T44" fmla="*/ 182 w 392"/>
                <a:gd name="T45" fmla="*/ 10 h 623"/>
                <a:gd name="T46" fmla="*/ 68 w 392"/>
                <a:gd name="T47" fmla="*/ 21 h 623"/>
                <a:gd name="T48" fmla="*/ 2 w 392"/>
                <a:gd name="T49" fmla="*/ 31 h 623"/>
                <a:gd name="T50" fmla="*/ 11 w 392"/>
                <a:gd name="T51" fmla="*/ 52 h 623"/>
                <a:gd name="T52" fmla="*/ 11 w 392"/>
                <a:gd name="T53" fmla="*/ 135 h 623"/>
                <a:gd name="T54" fmla="*/ 11 w 392"/>
                <a:gd name="T55" fmla="*/ 270 h 623"/>
                <a:gd name="T56" fmla="*/ 11 w 392"/>
                <a:gd name="T57" fmla="*/ 374 h 623"/>
                <a:gd name="T58" fmla="*/ 11 w 392"/>
                <a:gd name="T59" fmla="*/ 421 h 623"/>
                <a:gd name="T60" fmla="*/ 26 w 392"/>
                <a:gd name="T61" fmla="*/ 514 h 623"/>
                <a:gd name="T62" fmla="*/ 40 w 392"/>
                <a:gd name="T63" fmla="*/ 606 h 623"/>
                <a:gd name="T64" fmla="*/ 49 w 392"/>
                <a:gd name="T65" fmla="*/ 604 h 623"/>
                <a:gd name="T66" fmla="*/ 61 w 392"/>
                <a:gd name="T67" fmla="*/ 608 h 623"/>
                <a:gd name="T68" fmla="*/ 68 w 392"/>
                <a:gd name="T69" fmla="*/ 611 h 623"/>
                <a:gd name="T70" fmla="*/ 71 w 392"/>
                <a:gd name="T71" fmla="*/ 585 h 623"/>
                <a:gd name="T72" fmla="*/ 73 w 392"/>
                <a:gd name="T73" fmla="*/ 575 h 623"/>
                <a:gd name="T74" fmla="*/ 73 w 392"/>
                <a:gd name="T75" fmla="*/ 563 h 623"/>
                <a:gd name="T76" fmla="*/ 78 w 392"/>
                <a:gd name="T77" fmla="*/ 561 h 623"/>
                <a:gd name="T78" fmla="*/ 85 w 392"/>
                <a:gd name="T79" fmla="*/ 566 h 623"/>
                <a:gd name="T80" fmla="*/ 87 w 392"/>
                <a:gd name="T81" fmla="*/ 589 h 623"/>
                <a:gd name="T82" fmla="*/ 92 w 392"/>
                <a:gd name="T83" fmla="*/ 597 h 623"/>
                <a:gd name="T84" fmla="*/ 99 w 392"/>
                <a:gd name="T85" fmla="*/ 599 h 623"/>
                <a:gd name="T86" fmla="*/ 101 w 392"/>
                <a:gd name="T87" fmla="*/ 601 h 623"/>
                <a:gd name="T88" fmla="*/ 97 w 392"/>
                <a:gd name="T89" fmla="*/ 618 h 623"/>
                <a:gd name="T90" fmla="*/ 82 w 392"/>
                <a:gd name="T91" fmla="*/ 620 h 623"/>
                <a:gd name="T92" fmla="*/ 130 w 392"/>
                <a:gd name="T93" fmla="*/ 606 h 623"/>
                <a:gd name="T94" fmla="*/ 125 w 392"/>
                <a:gd name="T95" fmla="*/ 601 h 623"/>
                <a:gd name="T96" fmla="*/ 130 w 392"/>
                <a:gd name="T97" fmla="*/ 604 h 623"/>
                <a:gd name="T98" fmla="*/ 139 w 392"/>
                <a:gd name="T99" fmla="*/ 597 h 623"/>
                <a:gd name="T100" fmla="*/ 144 w 392"/>
                <a:gd name="T101" fmla="*/ 585 h 623"/>
                <a:gd name="T102" fmla="*/ 139 w 392"/>
                <a:gd name="T103" fmla="*/ 575 h 623"/>
                <a:gd name="T104" fmla="*/ 142 w 392"/>
                <a:gd name="T105" fmla="*/ 559 h 623"/>
                <a:gd name="T106" fmla="*/ 125 w 392"/>
                <a:gd name="T107" fmla="*/ 547 h 623"/>
                <a:gd name="T108" fmla="*/ 116 w 392"/>
                <a:gd name="T109" fmla="*/ 535 h 623"/>
                <a:gd name="T110" fmla="*/ 139 w 392"/>
                <a:gd name="T111" fmla="*/ 518 h 623"/>
                <a:gd name="T112" fmla="*/ 257 w 392"/>
                <a:gd name="T113" fmla="*/ 504 h 623"/>
                <a:gd name="T114" fmla="*/ 376 w 392"/>
                <a:gd name="T115" fmla="*/ 488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623">
                  <a:moveTo>
                    <a:pt x="73" y="615"/>
                  </a:moveTo>
                  <a:lnTo>
                    <a:pt x="71" y="618"/>
                  </a:lnTo>
                  <a:lnTo>
                    <a:pt x="71" y="618"/>
                  </a:lnTo>
                  <a:lnTo>
                    <a:pt x="71" y="618"/>
                  </a:lnTo>
                  <a:lnTo>
                    <a:pt x="68" y="618"/>
                  </a:lnTo>
                  <a:lnTo>
                    <a:pt x="61" y="620"/>
                  </a:lnTo>
                  <a:lnTo>
                    <a:pt x="52" y="623"/>
                  </a:lnTo>
                  <a:lnTo>
                    <a:pt x="52" y="623"/>
                  </a:lnTo>
                  <a:lnTo>
                    <a:pt x="75" y="620"/>
                  </a:lnTo>
                  <a:lnTo>
                    <a:pt x="75" y="620"/>
                  </a:lnTo>
                  <a:lnTo>
                    <a:pt x="78" y="618"/>
                  </a:lnTo>
                  <a:lnTo>
                    <a:pt x="78" y="618"/>
                  </a:lnTo>
                  <a:lnTo>
                    <a:pt x="73" y="615"/>
                  </a:lnTo>
                  <a:close/>
                  <a:moveTo>
                    <a:pt x="392" y="483"/>
                  </a:moveTo>
                  <a:lnTo>
                    <a:pt x="392" y="481"/>
                  </a:lnTo>
                  <a:lnTo>
                    <a:pt x="390" y="476"/>
                  </a:lnTo>
                  <a:lnTo>
                    <a:pt x="385" y="471"/>
                  </a:lnTo>
                  <a:lnTo>
                    <a:pt x="383" y="466"/>
                  </a:lnTo>
                  <a:lnTo>
                    <a:pt x="380" y="466"/>
                  </a:lnTo>
                  <a:lnTo>
                    <a:pt x="378" y="464"/>
                  </a:lnTo>
                  <a:lnTo>
                    <a:pt x="378" y="464"/>
                  </a:lnTo>
                  <a:lnTo>
                    <a:pt x="378" y="459"/>
                  </a:lnTo>
                  <a:lnTo>
                    <a:pt x="378" y="457"/>
                  </a:lnTo>
                  <a:lnTo>
                    <a:pt x="376" y="455"/>
                  </a:lnTo>
                  <a:lnTo>
                    <a:pt x="376" y="455"/>
                  </a:lnTo>
                  <a:lnTo>
                    <a:pt x="376" y="452"/>
                  </a:lnTo>
                  <a:lnTo>
                    <a:pt x="378" y="450"/>
                  </a:lnTo>
                  <a:lnTo>
                    <a:pt x="378" y="450"/>
                  </a:lnTo>
                  <a:lnTo>
                    <a:pt x="378" y="440"/>
                  </a:lnTo>
                  <a:lnTo>
                    <a:pt x="378" y="436"/>
                  </a:lnTo>
                  <a:lnTo>
                    <a:pt x="378" y="431"/>
                  </a:lnTo>
                  <a:lnTo>
                    <a:pt x="378" y="429"/>
                  </a:lnTo>
                  <a:lnTo>
                    <a:pt x="378" y="426"/>
                  </a:lnTo>
                  <a:lnTo>
                    <a:pt x="378" y="424"/>
                  </a:lnTo>
                  <a:lnTo>
                    <a:pt x="378" y="421"/>
                  </a:lnTo>
                  <a:lnTo>
                    <a:pt x="378" y="419"/>
                  </a:lnTo>
                  <a:lnTo>
                    <a:pt x="378" y="417"/>
                  </a:lnTo>
                  <a:lnTo>
                    <a:pt x="376" y="417"/>
                  </a:lnTo>
                  <a:lnTo>
                    <a:pt x="376" y="412"/>
                  </a:lnTo>
                  <a:lnTo>
                    <a:pt x="376" y="410"/>
                  </a:lnTo>
                  <a:lnTo>
                    <a:pt x="376" y="410"/>
                  </a:lnTo>
                  <a:lnTo>
                    <a:pt x="371" y="405"/>
                  </a:lnTo>
                  <a:lnTo>
                    <a:pt x="369" y="402"/>
                  </a:lnTo>
                  <a:lnTo>
                    <a:pt x="364" y="388"/>
                  </a:lnTo>
                  <a:lnTo>
                    <a:pt x="364" y="386"/>
                  </a:lnTo>
                  <a:lnTo>
                    <a:pt x="364" y="384"/>
                  </a:lnTo>
                  <a:lnTo>
                    <a:pt x="364" y="384"/>
                  </a:lnTo>
                  <a:lnTo>
                    <a:pt x="364" y="381"/>
                  </a:lnTo>
                  <a:lnTo>
                    <a:pt x="364" y="381"/>
                  </a:lnTo>
                  <a:lnTo>
                    <a:pt x="364" y="376"/>
                  </a:lnTo>
                  <a:lnTo>
                    <a:pt x="366" y="372"/>
                  </a:lnTo>
                  <a:lnTo>
                    <a:pt x="369" y="367"/>
                  </a:lnTo>
                  <a:lnTo>
                    <a:pt x="369" y="365"/>
                  </a:lnTo>
                  <a:lnTo>
                    <a:pt x="369" y="362"/>
                  </a:lnTo>
                  <a:lnTo>
                    <a:pt x="369" y="362"/>
                  </a:lnTo>
                  <a:lnTo>
                    <a:pt x="369" y="360"/>
                  </a:lnTo>
                  <a:lnTo>
                    <a:pt x="369" y="358"/>
                  </a:lnTo>
                  <a:lnTo>
                    <a:pt x="369" y="355"/>
                  </a:lnTo>
                  <a:lnTo>
                    <a:pt x="369" y="353"/>
                  </a:lnTo>
                  <a:lnTo>
                    <a:pt x="369" y="350"/>
                  </a:lnTo>
                  <a:lnTo>
                    <a:pt x="369" y="348"/>
                  </a:lnTo>
                  <a:lnTo>
                    <a:pt x="369" y="346"/>
                  </a:lnTo>
                  <a:lnTo>
                    <a:pt x="369" y="341"/>
                  </a:lnTo>
                  <a:lnTo>
                    <a:pt x="371" y="341"/>
                  </a:lnTo>
                  <a:lnTo>
                    <a:pt x="371" y="341"/>
                  </a:lnTo>
                  <a:lnTo>
                    <a:pt x="371" y="339"/>
                  </a:lnTo>
                  <a:lnTo>
                    <a:pt x="373" y="339"/>
                  </a:lnTo>
                  <a:lnTo>
                    <a:pt x="376" y="339"/>
                  </a:lnTo>
                  <a:lnTo>
                    <a:pt x="376" y="336"/>
                  </a:lnTo>
                  <a:lnTo>
                    <a:pt x="376" y="336"/>
                  </a:lnTo>
                  <a:lnTo>
                    <a:pt x="376" y="334"/>
                  </a:lnTo>
                  <a:lnTo>
                    <a:pt x="376" y="334"/>
                  </a:lnTo>
                  <a:lnTo>
                    <a:pt x="378" y="334"/>
                  </a:lnTo>
                  <a:lnTo>
                    <a:pt x="378" y="334"/>
                  </a:lnTo>
                  <a:lnTo>
                    <a:pt x="380" y="334"/>
                  </a:lnTo>
                  <a:lnTo>
                    <a:pt x="380" y="331"/>
                  </a:lnTo>
                  <a:lnTo>
                    <a:pt x="378" y="329"/>
                  </a:lnTo>
                  <a:lnTo>
                    <a:pt x="380" y="329"/>
                  </a:lnTo>
                  <a:lnTo>
                    <a:pt x="380" y="329"/>
                  </a:lnTo>
                  <a:lnTo>
                    <a:pt x="380" y="329"/>
                  </a:lnTo>
                  <a:lnTo>
                    <a:pt x="383" y="327"/>
                  </a:lnTo>
                  <a:lnTo>
                    <a:pt x="380" y="327"/>
                  </a:lnTo>
                  <a:lnTo>
                    <a:pt x="380" y="327"/>
                  </a:lnTo>
                  <a:lnTo>
                    <a:pt x="380" y="327"/>
                  </a:lnTo>
                  <a:lnTo>
                    <a:pt x="380" y="324"/>
                  </a:lnTo>
                  <a:lnTo>
                    <a:pt x="378" y="324"/>
                  </a:lnTo>
                  <a:lnTo>
                    <a:pt x="373" y="322"/>
                  </a:lnTo>
                  <a:lnTo>
                    <a:pt x="371" y="320"/>
                  </a:lnTo>
                  <a:lnTo>
                    <a:pt x="371" y="320"/>
                  </a:lnTo>
                  <a:lnTo>
                    <a:pt x="371" y="315"/>
                  </a:lnTo>
                  <a:lnTo>
                    <a:pt x="371" y="315"/>
                  </a:lnTo>
                  <a:lnTo>
                    <a:pt x="371" y="313"/>
                  </a:lnTo>
                  <a:lnTo>
                    <a:pt x="371" y="313"/>
                  </a:lnTo>
                  <a:lnTo>
                    <a:pt x="371" y="310"/>
                  </a:lnTo>
                  <a:lnTo>
                    <a:pt x="371" y="308"/>
                  </a:lnTo>
                  <a:lnTo>
                    <a:pt x="371" y="308"/>
                  </a:lnTo>
                  <a:lnTo>
                    <a:pt x="369" y="305"/>
                  </a:lnTo>
                  <a:lnTo>
                    <a:pt x="369" y="303"/>
                  </a:lnTo>
                  <a:lnTo>
                    <a:pt x="366" y="298"/>
                  </a:lnTo>
                  <a:lnTo>
                    <a:pt x="366" y="298"/>
                  </a:lnTo>
                  <a:lnTo>
                    <a:pt x="364" y="296"/>
                  </a:lnTo>
                  <a:lnTo>
                    <a:pt x="357" y="287"/>
                  </a:lnTo>
                  <a:lnTo>
                    <a:pt x="357" y="287"/>
                  </a:lnTo>
                  <a:lnTo>
                    <a:pt x="357" y="284"/>
                  </a:lnTo>
                  <a:lnTo>
                    <a:pt x="354" y="284"/>
                  </a:lnTo>
                  <a:lnTo>
                    <a:pt x="354" y="284"/>
                  </a:lnTo>
                  <a:lnTo>
                    <a:pt x="354" y="282"/>
                  </a:lnTo>
                  <a:lnTo>
                    <a:pt x="354" y="279"/>
                  </a:lnTo>
                  <a:lnTo>
                    <a:pt x="352" y="277"/>
                  </a:lnTo>
                  <a:lnTo>
                    <a:pt x="350" y="272"/>
                  </a:lnTo>
                  <a:lnTo>
                    <a:pt x="350" y="272"/>
                  </a:lnTo>
                  <a:lnTo>
                    <a:pt x="350" y="270"/>
                  </a:lnTo>
                  <a:lnTo>
                    <a:pt x="347" y="270"/>
                  </a:lnTo>
                  <a:lnTo>
                    <a:pt x="350" y="268"/>
                  </a:lnTo>
                  <a:lnTo>
                    <a:pt x="347" y="268"/>
                  </a:lnTo>
                  <a:lnTo>
                    <a:pt x="345" y="265"/>
                  </a:lnTo>
                  <a:lnTo>
                    <a:pt x="345" y="265"/>
                  </a:lnTo>
                  <a:lnTo>
                    <a:pt x="345" y="263"/>
                  </a:lnTo>
                  <a:lnTo>
                    <a:pt x="345" y="263"/>
                  </a:lnTo>
                  <a:lnTo>
                    <a:pt x="343" y="263"/>
                  </a:lnTo>
                  <a:lnTo>
                    <a:pt x="343" y="258"/>
                  </a:lnTo>
                  <a:lnTo>
                    <a:pt x="338" y="249"/>
                  </a:lnTo>
                  <a:lnTo>
                    <a:pt x="338" y="249"/>
                  </a:lnTo>
                  <a:lnTo>
                    <a:pt x="338" y="244"/>
                  </a:lnTo>
                  <a:lnTo>
                    <a:pt x="338" y="244"/>
                  </a:lnTo>
                  <a:lnTo>
                    <a:pt x="338" y="242"/>
                  </a:lnTo>
                  <a:lnTo>
                    <a:pt x="336" y="237"/>
                  </a:lnTo>
                  <a:lnTo>
                    <a:pt x="333" y="234"/>
                  </a:lnTo>
                  <a:lnTo>
                    <a:pt x="333" y="227"/>
                  </a:lnTo>
                  <a:lnTo>
                    <a:pt x="331" y="220"/>
                  </a:lnTo>
                  <a:lnTo>
                    <a:pt x="328" y="213"/>
                  </a:lnTo>
                  <a:lnTo>
                    <a:pt x="326" y="206"/>
                  </a:lnTo>
                  <a:lnTo>
                    <a:pt x="324" y="197"/>
                  </a:lnTo>
                  <a:lnTo>
                    <a:pt x="319" y="187"/>
                  </a:lnTo>
                  <a:lnTo>
                    <a:pt x="317" y="178"/>
                  </a:lnTo>
                  <a:lnTo>
                    <a:pt x="314" y="166"/>
                  </a:lnTo>
                  <a:lnTo>
                    <a:pt x="309" y="156"/>
                  </a:lnTo>
                  <a:lnTo>
                    <a:pt x="307" y="144"/>
                  </a:lnTo>
                  <a:lnTo>
                    <a:pt x="302" y="133"/>
                  </a:lnTo>
                  <a:lnTo>
                    <a:pt x="300" y="123"/>
                  </a:lnTo>
                  <a:lnTo>
                    <a:pt x="295" y="111"/>
                  </a:lnTo>
                  <a:lnTo>
                    <a:pt x="293" y="100"/>
                  </a:lnTo>
                  <a:lnTo>
                    <a:pt x="288" y="88"/>
                  </a:lnTo>
                  <a:lnTo>
                    <a:pt x="286" y="78"/>
                  </a:lnTo>
                  <a:lnTo>
                    <a:pt x="283" y="66"/>
                  </a:lnTo>
                  <a:lnTo>
                    <a:pt x="279" y="57"/>
                  </a:lnTo>
                  <a:lnTo>
                    <a:pt x="276" y="47"/>
                  </a:lnTo>
                  <a:lnTo>
                    <a:pt x="274" y="38"/>
                  </a:lnTo>
                  <a:lnTo>
                    <a:pt x="272" y="31"/>
                  </a:lnTo>
                  <a:lnTo>
                    <a:pt x="269" y="24"/>
                  </a:lnTo>
                  <a:lnTo>
                    <a:pt x="267" y="17"/>
                  </a:lnTo>
                  <a:lnTo>
                    <a:pt x="265" y="12"/>
                  </a:lnTo>
                  <a:lnTo>
                    <a:pt x="265" y="7"/>
                  </a:lnTo>
                  <a:lnTo>
                    <a:pt x="262" y="2"/>
                  </a:lnTo>
                  <a:lnTo>
                    <a:pt x="262" y="0"/>
                  </a:lnTo>
                  <a:lnTo>
                    <a:pt x="262" y="0"/>
                  </a:lnTo>
                  <a:lnTo>
                    <a:pt x="246" y="2"/>
                  </a:lnTo>
                  <a:lnTo>
                    <a:pt x="229" y="5"/>
                  </a:lnTo>
                  <a:lnTo>
                    <a:pt x="215" y="5"/>
                  </a:lnTo>
                  <a:lnTo>
                    <a:pt x="198" y="7"/>
                  </a:lnTo>
                  <a:lnTo>
                    <a:pt x="182" y="10"/>
                  </a:lnTo>
                  <a:lnTo>
                    <a:pt x="165" y="12"/>
                  </a:lnTo>
                  <a:lnTo>
                    <a:pt x="149" y="14"/>
                  </a:lnTo>
                  <a:lnTo>
                    <a:pt x="134" y="14"/>
                  </a:lnTo>
                  <a:lnTo>
                    <a:pt x="118" y="17"/>
                  </a:lnTo>
                  <a:lnTo>
                    <a:pt x="101" y="19"/>
                  </a:lnTo>
                  <a:lnTo>
                    <a:pt x="85" y="19"/>
                  </a:lnTo>
                  <a:lnTo>
                    <a:pt x="68" y="21"/>
                  </a:lnTo>
                  <a:lnTo>
                    <a:pt x="54" y="24"/>
                  </a:lnTo>
                  <a:lnTo>
                    <a:pt x="37" y="24"/>
                  </a:lnTo>
                  <a:lnTo>
                    <a:pt x="21" y="26"/>
                  </a:lnTo>
                  <a:lnTo>
                    <a:pt x="4" y="29"/>
                  </a:lnTo>
                  <a:lnTo>
                    <a:pt x="2" y="29"/>
                  </a:lnTo>
                  <a:lnTo>
                    <a:pt x="0" y="29"/>
                  </a:lnTo>
                  <a:lnTo>
                    <a:pt x="2" y="31"/>
                  </a:lnTo>
                  <a:lnTo>
                    <a:pt x="4" y="36"/>
                  </a:lnTo>
                  <a:lnTo>
                    <a:pt x="7" y="40"/>
                  </a:lnTo>
                  <a:lnTo>
                    <a:pt x="11" y="43"/>
                  </a:lnTo>
                  <a:lnTo>
                    <a:pt x="11" y="43"/>
                  </a:lnTo>
                  <a:lnTo>
                    <a:pt x="11" y="43"/>
                  </a:lnTo>
                  <a:lnTo>
                    <a:pt x="11" y="50"/>
                  </a:lnTo>
                  <a:lnTo>
                    <a:pt x="11" y="52"/>
                  </a:lnTo>
                  <a:lnTo>
                    <a:pt x="11" y="64"/>
                  </a:lnTo>
                  <a:lnTo>
                    <a:pt x="11" y="73"/>
                  </a:lnTo>
                  <a:lnTo>
                    <a:pt x="11" y="83"/>
                  </a:lnTo>
                  <a:lnTo>
                    <a:pt x="11" y="95"/>
                  </a:lnTo>
                  <a:lnTo>
                    <a:pt x="11" y="107"/>
                  </a:lnTo>
                  <a:lnTo>
                    <a:pt x="11" y="121"/>
                  </a:lnTo>
                  <a:lnTo>
                    <a:pt x="11" y="135"/>
                  </a:lnTo>
                  <a:lnTo>
                    <a:pt x="11" y="149"/>
                  </a:lnTo>
                  <a:lnTo>
                    <a:pt x="11" y="166"/>
                  </a:lnTo>
                  <a:lnTo>
                    <a:pt x="11" y="182"/>
                  </a:lnTo>
                  <a:lnTo>
                    <a:pt x="11" y="199"/>
                  </a:lnTo>
                  <a:lnTo>
                    <a:pt x="11" y="218"/>
                  </a:lnTo>
                  <a:lnTo>
                    <a:pt x="11" y="251"/>
                  </a:lnTo>
                  <a:lnTo>
                    <a:pt x="11" y="270"/>
                  </a:lnTo>
                  <a:lnTo>
                    <a:pt x="11" y="287"/>
                  </a:lnTo>
                  <a:lnTo>
                    <a:pt x="11" y="303"/>
                  </a:lnTo>
                  <a:lnTo>
                    <a:pt x="11" y="320"/>
                  </a:lnTo>
                  <a:lnTo>
                    <a:pt x="11" y="334"/>
                  </a:lnTo>
                  <a:lnTo>
                    <a:pt x="11" y="348"/>
                  </a:lnTo>
                  <a:lnTo>
                    <a:pt x="11" y="362"/>
                  </a:lnTo>
                  <a:lnTo>
                    <a:pt x="11" y="374"/>
                  </a:lnTo>
                  <a:lnTo>
                    <a:pt x="11" y="386"/>
                  </a:lnTo>
                  <a:lnTo>
                    <a:pt x="11" y="395"/>
                  </a:lnTo>
                  <a:lnTo>
                    <a:pt x="11" y="405"/>
                  </a:lnTo>
                  <a:lnTo>
                    <a:pt x="11" y="412"/>
                  </a:lnTo>
                  <a:lnTo>
                    <a:pt x="11" y="417"/>
                  </a:lnTo>
                  <a:lnTo>
                    <a:pt x="11" y="419"/>
                  </a:lnTo>
                  <a:lnTo>
                    <a:pt x="11" y="421"/>
                  </a:lnTo>
                  <a:lnTo>
                    <a:pt x="14" y="431"/>
                  </a:lnTo>
                  <a:lnTo>
                    <a:pt x="14" y="443"/>
                  </a:lnTo>
                  <a:lnTo>
                    <a:pt x="16" y="455"/>
                  </a:lnTo>
                  <a:lnTo>
                    <a:pt x="19" y="466"/>
                  </a:lnTo>
                  <a:lnTo>
                    <a:pt x="21" y="478"/>
                  </a:lnTo>
                  <a:lnTo>
                    <a:pt x="21" y="490"/>
                  </a:lnTo>
                  <a:lnTo>
                    <a:pt x="26" y="514"/>
                  </a:lnTo>
                  <a:lnTo>
                    <a:pt x="26" y="526"/>
                  </a:lnTo>
                  <a:lnTo>
                    <a:pt x="28" y="535"/>
                  </a:lnTo>
                  <a:lnTo>
                    <a:pt x="30" y="547"/>
                  </a:lnTo>
                  <a:lnTo>
                    <a:pt x="33" y="559"/>
                  </a:lnTo>
                  <a:lnTo>
                    <a:pt x="35" y="571"/>
                  </a:lnTo>
                  <a:lnTo>
                    <a:pt x="35" y="582"/>
                  </a:lnTo>
                  <a:lnTo>
                    <a:pt x="40" y="606"/>
                  </a:lnTo>
                  <a:lnTo>
                    <a:pt x="42" y="604"/>
                  </a:lnTo>
                  <a:lnTo>
                    <a:pt x="45" y="604"/>
                  </a:lnTo>
                  <a:lnTo>
                    <a:pt x="47" y="604"/>
                  </a:lnTo>
                  <a:lnTo>
                    <a:pt x="49" y="606"/>
                  </a:lnTo>
                  <a:lnTo>
                    <a:pt x="49" y="606"/>
                  </a:lnTo>
                  <a:lnTo>
                    <a:pt x="49" y="604"/>
                  </a:lnTo>
                  <a:lnTo>
                    <a:pt x="49" y="604"/>
                  </a:lnTo>
                  <a:lnTo>
                    <a:pt x="49" y="604"/>
                  </a:lnTo>
                  <a:lnTo>
                    <a:pt x="49" y="604"/>
                  </a:lnTo>
                  <a:lnTo>
                    <a:pt x="52" y="604"/>
                  </a:lnTo>
                  <a:lnTo>
                    <a:pt x="59" y="604"/>
                  </a:lnTo>
                  <a:lnTo>
                    <a:pt x="63" y="606"/>
                  </a:lnTo>
                  <a:lnTo>
                    <a:pt x="61" y="608"/>
                  </a:lnTo>
                  <a:lnTo>
                    <a:pt x="61" y="608"/>
                  </a:lnTo>
                  <a:lnTo>
                    <a:pt x="63" y="611"/>
                  </a:lnTo>
                  <a:lnTo>
                    <a:pt x="66" y="611"/>
                  </a:lnTo>
                  <a:lnTo>
                    <a:pt x="66" y="611"/>
                  </a:lnTo>
                  <a:lnTo>
                    <a:pt x="68" y="608"/>
                  </a:lnTo>
                  <a:lnTo>
                    <a:pt x="68" y="611"/>
                  </a:lnTo>
                  <a:lnTo>
                    <a:pt x="68" y="611"/>
                  </a:lnTo>
                  <a:lnTo>
                    <a:pt x="68" y="611"/>
                  </a:lnTo>
                  <a:lnTo>
                    <a:pt x="71" y="611"/>
                  </a:lnTo>
                  <a:lnTo>
                    <a:pt x="71" y="608"/>
                  </a:lnTo>
                  <a:lnTo>
                    <a:pt x="71" y="599"/>
                  </a:lnTo>
                  <a:lnTo>
                    <a:pt x="71" y="594"/>
                  </a:lnTo>
                  <a:lnTo>
                    <a:pt x="71" y="592"/>
                  </a:lnTo>
                  <a:lnTo>
                    <a:pt x="71" y="587"/>
                  </a:lnTo>
                  <a:lnTo>
                    <a:pt x="71" y="585"/>
                  </a:lnTo>
                  <a:lnTo>
                    <a:pt x="71" y="585"/>
                  </a:lnTo>
                  <a:lnTo>
                    <a:pt x="71" y="582"/>
                  </a:lnTo>
                  <a:lnTo>
                    <a:pt x="71" y="582"/>
                  </a:lnTo>
                  <a:lnTo>
                    <a:pt x="71" y="580"/>
                  </a:lnTo>
                  <a:lnTo>
                    <a:pt x="71" y="578"/>
                  </a:lnTo>
                  <a:lnTo>
                    <a:pt x="71" y="578"/>
                  </a:lnTo>
                  <a:lnTo>
                    <a:pt x="73" y="575"/>
                  </a:lnTo>
                  <a:lnTo>
                    <a:pt x="73" y="575"/>
                  </a:lnTo>
                  <a:lnTo>
                    <a:pt x="73" y="573"/>
                  </a:lnTo>
                  <a:lnTo>
                    <a:pt x="73" y="571"/>
                  </a:lnTo>
                  <a:lnTo>
                    <a:pt x="73" y="568"/>
                  </a:lnTo>
                  <a:lnTo>
                    <a:pt x="73" y="568"/>
                  </a:lnTo>
                  <a:lnTo>
                    <a:pt x="75" y="566"/>
                  </a:lnTo>
                  <a:lnTo>
                    <a:pt x="73" y="563"/>
                  </a:lnTo>
                  <a:lnTo>
                    <a:pt x="75" y="563"/>
                  </a:lnTo>
                  <a:lnTo>
                    <a:pt x="75" y="561"/>
                  </a:lnTo>
                  <a:lnTo>
                    <a:pt x="75" y="559"/>
                  </a:lnTo>
                  <a:lnTo>
                    <a:pt x="75" y="559"/>
                  </a:lnTo>
                  <a:lnTo>
                    <a:pt x="75" y="559"/>
                  </a:lnTo>
                  <a:lnTo>
                    <a:pt x="78" y="559"/>
                  </a:lnTo>
                  <a:lnTo>
                    <a:pt x="78" y="561"/>
                  </a:lnTo>
                  <a:lnTo>
                    <a:pt x="78" y="563"/>
                  </a:lnTo>
                  <a:lnTo>
                    <a:pt x="78" y="563"/>
                  </a:lnTo>
                  <a:lnTo>
                    <a:pt x="78" y="563"/>
                  </a:lnTo>
                  <a:lnTo>
                    <a:pt x="80" y="563"/>
                  </a:lnTo>
                  <a:lnTo>
                    <a:pt x="80" y="563"/>
                  </a:lnTo>
                  <a:lnTo>
                    <a:pt x="82" y="566"/>
                  </a:lnTo>
                  <a:lnTo>
                    <a:pt x="85" y="566"/>
                  </a:lnTo>
                  <a:lnTo>
                    <a:pt x="90" y="575"/>
                  </a:lnTo>
                  <a:lnTo>
                    <a:pt x="90" y="578"/>
                  </a:lnTo>
                  <a:lnTo>
                    <a:pt x="90" y="580"/>
                  </a:lnTo>
                  <a:lnTo>
                    <a:pt x="90" y="582"/>
                  </a:lnTo>
                  <a:lnTo>
                    <a:pt x="87" y="585"/>
                  </a:lnTo>
                  <a:lnTo>
                    <a:pt x="87" y="587"/>
                  </a:lnTo>
                  <a:lnTo>
                    <a:pt x="87" y="589"/>
                  </a:lnTo>
                  <a:lnTo>
                    <a:pt x="87" y="589"/>
                  </a:lnTo>
                  <a:lnTo>
                    <a:pt x="90" y="589"/>
                  </a:lnTo>
                  <a:lnTo>
                    <a:pt x="90" y="592"/>
                  </a:lnTo>
                  <a:lnTo>
                    <a:pt x="90" y="592"/>
                  </a:lnTo>
                  <a:lnTo>
                    <a:pt x="90" y="594"/>
                  </a:lnTo>
                  <a:lnTo>
                    <a:pt x="92" y="597"/>
                  </a:lnTo>
                  <a:lnTo>
                    <a:pt x="92" y="597"/>
                  </a:lnTo>
                  <a:lnTo>
                    <a:pt x="92" y="599"/>
                  </a:lnTo>
                  <a:lnTo>
                    <a:pt x="94" y="599"/>
                  </a:lnTo>
                  <a:lnTo>
                    <a:pt x="94" y="599"/>
                  </a:lnTo>
                  <a:lnTo>
                    <a:pt x="97" y="599"/>
                  </a:lnTo>
                  <a:lnTo>
                    <a:pt x="97" y="599"/>
                  </a:lnTo>
                  <a:lnTo>
                    <a:pt x="99" y="599"/>
                  </a:lnTo>
                  <a:lnTo>
                    <a:pt x="99" y="599"/>
                  </a:lnTo>
                  <a:lnTo>
                    <a:pt x="99" y="599"/>
                  </a:lnTo>
                  <a:lnTo>
                    <a:pt x="99" y="597"/>
                  </a:lnTo>
                  <a:lnTo>
                    <a:pt x="99" y="597"/>
                  </a:lnTo>
                  <a:lnTo>
                    <a:pt x="101" y="597"/>
                  </a:lnTo>
                  <a:lnTo>
                    <a:pt x="101" y="597"/>
                  </a:lnTo>
                  <a:lnTo>
                    <a:pt x="101" y="597"/>
                  </a:lnTo>
                  <a:lnTo>
                    <a:pt x="101" y="601"/>
                  </a:lnTo>
                  <a:lnTo>
                    <a:pt x="101" y="601"/>
                  </a:lnTo>
                  <a:lnTo>
                    <a:pt x="101" y="604"/>
                  </a:lnTo>
                  <a:lnTo>
                    <a:pt x="108" y="608"/>
                  </a:lnTo>
                  <a:lnTo>
                    <a:pt x="108" y="611"/>
                  </a:lnTo>
                  <a:lnTo>
                    <a:pt x="106" y="613"/>
                  </a:lnTo>
                  <a:lnTo>
                    <a:pt x="101" y="615"/>
                  </a:lnTo>
                  <a:lnTo>
                    <a:pt x="97" y="618"/>
                  </a:lnTo>
                  <a:lnTo>
                    <a:pt x="94" y="618"/>
                  </a:lnTo>
                  <a:lnTo>
                    <a:pt x="92" y="615"/>
                  </a:lnTo>
                  <a:lnTo>
                    <a:pt x="90" y="615"/>
                  </a:lnTo>
                  <a:lnTo>
                    <a:pt x="90" y="618"/>
                  </a:lnTo>
                  <a:lnTo>
                    <a:pt x="90" y="618"/>
                  </a:lnTo>
                  <a:lnTo>
                    <a:pt x="85" y="618"/>
                  </a:lnTo>
                  <a:lnTo>
                    <a:pt x="82" y="620"/>
                  </a:lnTo>
                  <a:lnTo>
                    <a:pt x="82" y="623"/>
                  </a:lnTo>
                  <a:lnTo>
                    <a:pt x="85" y="620"/>
                  </a:lnTo>
                  <a:lnTo>
                    <a:pt x="94" y="618"/>
                  </a:lnTo>
                  <a:lnTo>
                    <a:pt x="108" y="618"/>
                  </a:lnTo>
                  <a:lnTo>
                    <a:pt x="120" y="613"/>
                  </a:lnTo>
                  <a:lnTo>
                    <a:pt x="127" y="611"/>
                  </a:lnTo>
                  <a:lnTo>
                    <a:pt x="130" y="606"/>
                  </a:lnTo>
                  <a:lnTo>
                    <a:pt x="130" y="606"/>
                  </a:lnTo>
                  <a:lnTo>
                    <a:pt x="127" y="606"/>
                  </a:lnTo>
                  <a:lnTo>
                    <a:pt x="127" y="606"/>
                  </a:lnTo>
                  <a:lnTo>
                    <a:pt x="125" y="606"/>
                  </a:lnTo>
                  <a:lnTo>
                    <a:pt x="125" y="604"/>
                  </a:lnTo>
                  <a:lnTo>
                    <a:pt x="125" y="604"/>
                  </a:lnTo>
                  <a:lnTo>
                    <a:pt x="125" y="601"/>
                  </a:lnTo>
                  <a:lnTo>
                    <a:pt x="125" y="599"/>
                  </a:lnTo>
                  <a:lnTo>
                    <a:pt x="125" y="599"/>
                  </a:lnTo>
                  <a:lnTo>
                    <a:pt x="125" y="601"/>
                  </a:lnTo>
                  <a:lnTo>
                    <a:pt x="127" y="601"/>
                  </a:lnTo>
                  <a:lnTo>
                    <a:pt x="127" y="604"/>
                  </a:lnTo>
                  <a:lnTo>
                    <a:pt x="127" y="604"/>
                  </a:lnTo>
                  <a:lnTo>
                    <a:pt x="130" y="604"/>
                  </a:lnTo>
                  <a:lnTo>
                    <a:pt x="130" y="604"/>
                  </a:lnTo>
                  <a:lnTo>
                    <a:pt x="132" y="604"/>
                  </a:lnTo>
                  <a:lnTo>
                    <a:pt x="134" y="601"/>
                  </a:lnTo>
                  <a:lnTo>
                    <a:pt x="134" y="599"/>
                  </a:lnTo>
                  <a:lnTo>
                    <a:pt x="137" y="599"/>
                  </a:lnTo>
                  <a:lnTo>
                    <a:pt x="139" y="599"/>
                  </a:lnTo>
                  <a:lnTo>
                    <a:pt x="139" y="597"/>
                  </a:lnTo>
                  <a:lnTo>
                    <a:pt x="142" y="594"/>
                  </a:lnTo>
                  <a:lnTo>
                    <a:pt x="142" y="592"/>
                  </a:lnTo>
                  <a:lnTo>
                    <a:pt x="146" y="587"/>
                  </a:lnTo>
                  <a:lnTo>
                    <a:pt x="146" y="587"/>
                  </a:lnTo>
                  <a:lnTo>
                    <a:pt x="146" y="587"/>
                  </a:lnTo>
                  <a:lnTo>
                    <a:pt x="146" y="585"/>
                  </a:lnTo>
                  <a:lnTo>
                    <a:pt x="144" y="585"/>
                  </a:lnTo>
                  <a:lnTo>
                    <a:pt x="144" y="585"/>
                  </a:lnTo>
                  <a:lnTo>
                    <a:pt x="142" y="582"/>
                  </a:lnTo>
                  <a:lnTo>
                    <a:pt x="142" y="582"/>
                  </a:lnTo>
                  <a:lnTo>
                    <a:pt x="144" y="582"/>
                  </a:lnTo>
                  <a:lnTo>
                    <a:pt x="144" y="582"/>
                  </a:lnTo>
                  <a:lnTo>
                    <a:pt x="142" y="578"/>
                  </a:lnTo>
                  <a:lnTo>
                    <a:pt x="139" y="575"/>
                  </a:lnTo>
                  <a:lnTo>
                    <a:pt x="139" y="575"/>
                  </a:lnTo>
                  <a:lnTo>
                    <a:pt x="139" y="573"/>
                  </a:lnTo>
                  <a:lnTo>
                    <a:pt x="142" y="571"/>
                  </a:lnTo>
                  <a:lnTo>
                    <a:pt x="142" y="566"/>
                  </a:lnTo>
                  <a:lnTo>
                    <a:pt x="142" y="561"/>
                  </a:lnTo>
                  <a:lnTo>
                    <a:pt x="142" y="561"/>
                  </a:lnTo>
                  <a:lnTo>
                    <a:pt x="142" y="559"/>
                  </a:lnTo>
                  <a:lnTo>
                    <a:pt x="142" y="559"/>
                  </a:lnTo>
                  <a:lnTo>
                    <a:pt x="142" y="559"/>
                  </a:lnTo>
                  <a:lnTo>
                    <a:pt x="132" y="554"/>
                  </a:lnTo>
                  <a:lnTo>
                    <a:pt x="130" y="552"/>
                  </a:lnTo>
                  <a:lnTo>
                    <a:pt x="127" y="552"/>
                  </a:lnTo>
                  <a:lnTo>
                    <a:pt x="125" y="547"/>
                  </a:lnTo>
                  <a:lnTo>
                    <a:pt x="125" y="547"/>
                  </a:lnTo>
                  <a:lnTo>
                    <a:pt x="118" y="542"/>
                  </a:lnTo>
                  <a:lnTo>
                    <a:pt x="118" y="540"/>
                  </a:lnTo>
                  <a:lnTo>
                    <a:pt x="116" y="537"/>
                  </a:lnTo>
                  <a:lnTo>
                    <a:pt x="116" y="537"/>
                  </a:lnTo>
                  <a:lnTo>
                    <a:pt x="116" y="537"/>
                  </a:lnTo>
                  <a:lnTo>
                    <a:pt x="116" y="535"/>
                  </a:lnTo>
                  <a:lnTo>
                    <a:pt x="116" y="535"/>
                  </a:lnTo>
                  <a:lnTo>
                    <a:pt x="116" y="533"/>
                  </a:lnTo>
                  <a:lnTo>
                    <a:pt x="118" y="528"/>
                  </a:lnTo>
                  <a:lnTo>
                    <a:pt x="118" y="528"/>
                  </a:lnTo>
                  <a:lnTo>
                    <a:pt x="118" y="523"/>
                  </a:lnTo>
                  <a:lnTo>
                    <a:pt x="118" y="521"/>
                  </a:lnTo>
                  <a:lnTo>
                    <a:pt x="123" y="521"/>
                  </a:lnTo>
                  <a:lnTo>
                    <a:pt x="139" y="518"/>
                  </a:lnTo>
                  <a:lnTo>
                    <a:pt x="156" y="516"/>
                  </a:lnTo>
                  <a:lnTo>
                    <a:pt x="172" y="514"/>
                  </a:lnTo>
                  <a:lnTo>
                    <a:pt x="189" y="511"/>
                  </a:lnTo>
                  <a:lnTo>
                    <a:pt x="205" y="509"/>
                  </a:lnTo>
                  <a:lnTo>
                    <a:pt x="224" y="509"/>
                  </a:lnTo>
                  <a:lnTo>
                    <a:pt x="241" y="507"/>
                  </a:lnTo>
                  <a:lnTo>
                    <a:pt x="257" y="504"/>
                  </a:lnTo>
                  <a:lnTo>
                    <a:pt x="274" y="502"/>
                  </a:lnTo>
                  <a:lnTo>
                    <a:pt x="291" y="500"/>
                  </a:lnTo>
                  <a:lnTo>
                    <a:pt x="307" y="497"/>
                  </a:lnTo>
                  <a:lnTo>
                    <a:pt x="324" y="495"/>
                  </a:lnTo>
                  <a:lnTo>
                    <a:pt x="340" y="492"/>
                  </a:lnTo>
                  <a:lnTo>
                    <a:pt x="359" y="490"/>
                  </a:lnTo>
                  <a:lnTo>
                    <a:pt x="376" y="488"/>
                  </a:lnTo>
                  <a:lnTo>
                    <a:pt x="392" y="485"/>
                  </a:lnTo>
                  <a:lnTo>
                    <a:pt x="392" y="485"/>
                  </a:lnTo>
                  <a:lnTo>
                    <a:pt x="392" y="485"/>
                  </a:lnTo>
                  <a:lnTo>
                    <a:pt x="392" y="483"/>
                  </a:lnTo>
                  <a:lnTo>
                    <a:pt x="392" y="483"/>
                  </a:lnTo>
                  <a:close/>
                </a:path>
              </a:pathLst>
            </a:custGeom>
            <a:grpFill/>
            <a:ln w="4763" cap="flat">
              <a:solidFill>
                <a:srgbClr val="091929"/>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0" name="Freeform 55">
              <a:extLst>
                <a:ext uri="{FF2B5EF4-FFF2-40B4-BE49-F238E27FC236}">
                  <a16:creationId xmlns:a16="http://schemas.microsoft.com/office/drawing/2014/main" id="{12B2B028-5C19-4CB4-9018-43D2020C57A5}"/>
                </a:ext>
              </a:extLst>
            </p:cNvPr>
            <p:cNvSpPr>
              <a:spLocks noEditPoints="1"/>
            </p:cNvSpPr>
            <p:nvPr/>
          </p:nvSpPr>
          <p:spPr bwMode="auto">
            <a:xfrm>
              <a:off x="4953794" y="3829428"/>
              <a:ext cx="2349104" cy="1262063"/>
            </a:xfrm>
            <a:custGeom>
              <a:avLst/>
              <a:gdLst>
                <a:gd name="T0" fmla="*/ 776 w 1973"/>
                <a:gd name="T1" fmla="*/ 1006 h 1060"/>
                <a:gd name="T2" fmla="*/ 750 w 1973"/>
                <a:gd name="T3" fmla="*/ 426 h 1060"/>
                <a:gd name="T4" fmla="*/ 710 w 1973"/>
                <a:gd name="T5" fmla="*/ 1015 h 1060"/>
                <a:gd name="T6" fmla="*/ 911 w 1973"/>
                <a:gd name="T7" fmla="*/ 968 h 1060"/>
                <a:gd name="T8" fmla="*/ 987 w 1973"/>
                <a:gd name="T9" fmla="*/ 982 h 1060"/>
                <a:gd name="T10" fmla="*/ 842 w 1973"/>
                <a:gd name="T11" fmla="*/ 961 h 1060"/>
                <a:gd name="T12" fmla="*/ 265 w 1973"/>
                <a:gd name="T13" fmla="*/ 1020 h 1060"/>
                <a:gd name="T14" fmla="*/ 341 w 1973"/>
                <a:gd name="T15" fmla="*/ 1034 h 1060"/>
                <a:gd name="T16" fmla="*/ 7 w 1973"/>
                <a:gd name="T17" fmla="*/ 821 h 1060"/>
                <a:gd name="T18" fmla="*/ 604 w 1973"/>
                <a:gd name="T19" fmla="*/ 1048 h 1060"/>
                <a:gd name="T20" fmla="*/ 649 w 1973"/>
                <a:gd name="T21" fmla="*/ 1051 h 1060"/>
                <a:gd name="T22" fmla="*/ 447 w 1973"/>
                <a:gd name="T23" fmla="*/ 1056 h 1060"/>
                <a:gd name="T24" fmla="*/ 1876 w 1973"/>
                <a:gd name="T25" fmla="*/ 788 h 1060"/>
                <a:gd name="T26" fmla="*/ 1410 w 1973"/>
                <a:gd name="T27" fmla="*/ 66 h 1060"/>
                <a:gd name="T28" fmla="*/ 1202 w 1973"/>
                <a:gd name="T29" fmla="*/ 43 h 1060"/>
                <a:gd name="T30" fmla="*/ 1065 w 1973"/>
                <a:gd name="T31" fmla="*/ 35 h 1060"/>
                <a:gd name="T32" fmla="*/ 977 w 1973"/>
                <a:gd name="T33" fmla="*/ 97 h 1060"/>
                <a:gd name="T34" fmla="*/ 996 w 1973"/>
                <a:gd name="T35" fmla="*/ 282 h 1060"/>
                <a:gd name="T36" fmla="*/ 904 w 1973"/>
                <a:gd name="T37" fmla="*/ 275 h 1060"/>
                <a:gd name="T38" fmla="*/ 939 w 1973"/>
                <a:gd name="T39" fmla="*/ 398 h 1060"/>
                <a:gd name="T40" fmla="*/ 890 w 1973"/>
                <a:gd name="T41" fmla="*/ 480 h 1060"/>
                <a:gd name="T42" fmla="*/ 864 w 1973"/>
                <a:gd name="T43" fmla="*/ 563 h 1060"/>
                <a:gd name="T44" fmla="*/ 847 w 1973"/>
                <a:gd name="T45" fmla="*/ 625 h 1060"/>
                <a:gd name="T46" fmla="*/ 928 w 1973"/>
                <a:gd name="T47" fmla="*/ 727 h 1060"/>
                <a:gd name="T48" fmla="*/ 1017 w 1973"/>
                <a:gd name="T49" fmla="*/ 755 h 1060"/>
                <a:gd name="T50" fmla="*/ 1036 w 1973"/>
                <a:gd name="T51" fmla="*/ 838 h 1060"/>
                <a:gd name="T52" fmla="*/ 854 w 1973"/>
                <a:gd name="T53" fmla="*/ 970 h 1060"/>
                <a:gd name="T54" fmla="*/ 963 w 1973"/>
                <a:gd name="T55" fmla="*/ 932 h 1060"/>
                <a:gd name="T56" fmla="*/ 1022 w 1973"/>
                <a:gd name="T57" fmla="*/ 906 h 1060"/>
                <a:gd name="T58" fmla="*/ 1112 w 1973"/>
                <a:gd name="T59" fmla="*/ 831 h 1060"/>
                <a:gd name="T60" fmla="*/ 1169 w 1973"/>
                <a:gd name="T61" fmla="*/ 724 h 1060"/>
                <a:gd name="T62" fmla="*/ 1290 w 1973"/>
                <a:gd name="T63" fmla="*/ 594 h 1060"/>
                <a:gd name="T64" fmla="*/ 1278 w 1973"/>
                <a:gd name="T65" fmla="*/ 710 h 1060"/>
                <a:gd name="T66" fmla="*/ 1339 w 1973"/>
                <a:gd name="T67" fmla="*/ 660 h 1060"/>
                <a:gd name="T68" fmla="*/ 1344 w 1973"/>
                <a:gd name="T69" fmla="*/ 618 h 1060"/>
                <a:gd name="T70" fmla="*/ 1401 w 1973"/>
                <a:gd name="T71" fmla="*/ 625 h 1060"/>
                <a:gd name="T72" fmla="*/ 1595 w 1973"/>
                <a:gd name="T73" fmla="*/ 646 h 1060"/>
                <a:gd name="T74" fmla="*/ 1715 w 1973"/>
                <a:gd name="T75" fmla="*/ 715 h 1060"/>
                <a:gd name="T76" fmla="*/ 1722 w 1973"/>
                <a:gd name="T77" fmla="*/ 677 h 1060"/>
                <a:gd name="T78" fmla="*/ 1789 w 1973"/>
                <a:gd name="T79" fmla="*/ 686 h 1060"/>
                <a:gd name="T80" fmla="*/ 1848 w 1973"/>
                <a:gd name="T81" fmla="*/ 753 h 1060"/>
                <a:gd name="T82" fmla="*/ 1952 w 1973"/>
                <a:gd name="T83" fmla="*/ 840 h 1060"/>
                <a:gd name="T84" fmla="*/ 970 w 1973"/>
                <a:gd name="T85" fmla="*/ 755 h 1060"/>
                <a:gd name="T86" fmla="*/ 1850 w 1973"/>
                <a:gd name="T87" fmla="*/ 838 h 1060"/>
                <a:gd name="T88" fmla="*/ 1855 w 1973"/>
                <a:gd name="T89" fmla="*/ 859 h 1060"/>
                <a:gd name="T90" fmla="*/ 1890 w 1973"/>
                <a:gd name="T91" fmla="*/ 835 h 1060"/>
                <a:gd name="T92" fmla="*/ 1883 w 1973"/>
                <a:gd name="T93" fmla="*/ 854 h 1060"/>
                <a:gd name="T94" fmla="*/ 1890 w 1973"/>
                <a:gd name="T95" fmla="*/ 885 h 1060"/>
                <a:gd name="T96" fmla="*/ 835 w 1973"/>
                <a:gd name="T97" fmla="*/ 530 h 1060"/>
                <a:gd name="T98" fmla="*/ 1888 w 1973"/>
                <a:gd name="T99" fmla="*/ 802 h 1060"/>
                <a:gd name="T100" fmla="*/ 1216 w 1973"/>
                <a:gd name="T101" fmla="*/ 798 h 1060"/>
                <a:gd name="T102" fmla="*/ 1346 w 1973"/>
                <a:gd name="T103" fmla="*/ 622 h 1060"/>
                <a:gd name="T104" fmla="*/ 1190 w 1973"/>
                <a:gd name="T105" fmla="*/ 814 h 1060"/>
                <a:gd name="T106" fmla="*/ 1188 w 1973"/>
                <a:gd name="T107" fmla="*/ 819 h 1060"/>
                <a:gd name="T108" fmla="*/ 1171 w 1973"/>
                <a:gd name="T109" fmla="*/ 871 h 1060"/>
                <a:gd name="T110" fmla="*/ 1722 w 1973"/>
                <a:gd name="T111" fmla="*/ 738 h 1060"/>
                <a:gd name="T112" fmla="*/ 1729 w 1973"/>
                <a:gd name="T113" fmla="*/ 717 h 1060"/>
                <a:gd name="T114" fmla="*/ 1798 w 1973"/>
                <a:gd name="T115" fmla="*/ 753 h 1060"/>
                <a:gd name="T116" fmla="*/ 1824 w 1973"/>
                <a:gd name="T117" fmla="*/ 838 h 1060"/>
                <a:gd name="T118" fmla="*/ 1822 w 1973"/>
                <a:gd name="T119" fmla="*/ 779 h 1060"/>
                <a:gd name="T120" fmla="*/ 1760 w 1973"/>
                <a:gd name="T121" fmla="*/ 769 h 1060"/>
                <a:gd name="T122" fmla="*/ 1782 w 1973"/>
                <a:gd name="T123" fmla="*/ 795 h 1060"/>
                <a:gd name="T124" fmla="*/ 1360 w 1973"/>
                <a:gd name="T125" fmla="*/ 686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73" h="1060">
                  <a:moveTo>
                    <a:pt x="802" y="298"/>
                  </a:moveTo>
                  <a:lnTo>
                    <a:pt x="805" y="298"/>
                  </a:lnTo>
                  <a:lnTo>
                    <a:pt x="805" y="298"/>
                  </a:lnTo>
                  <a:lnTo>
                    <a:pt x="805" y="296"/>
                  </a:lnTo>
                  <a:lnTo>
                    <a:pt x="805" y="296"/>
                  </a:lnTo>
                  <a:lnTo>
                    <a:pt x="805" y="296"/>
                  </a:lnTo>
                  <a:lnTo>
                    <a:pt x="802" y="296"/>
                  </a:lnTo>
                  <a:lnTo>
                    <a:pt x="802" y="296"/>
                  </a:lnTo>
                  <a:lnTo>
                    <a:pt x="802" y="298"/>
                  </a:lnTo>
                  <a:lnTo>
                    <a:pt x="802" y="298"/>
                  </a:lnTo>
                  <a:close/>
                  <a:moveTo>
                    <a:pt x="790" y="656"/>
                  </a:moveTo>
                  <a:lnTo>
                    <a:pt x="790" y="656"/>
                  </a:lnTo>
                  <a:lnTo>
                    <a:pt x="790" y="656"/>
                  </a:lnTo>
                  <a:lnTo>
                    <a:pt x="793" y="658"/>
                  </a:lnTo>
                  <a:lnTo>
                    <a:pt x="793" y="658"/>
                  </a:lnTo>
                  <a:lnTo>
                    <a:pt x="793" y="658"/>
                  </a:lnTo>
                  <a:lnTo>
                    <a:pt x="795" y="658"/>
                  </a:lnTo>
                  <a:lnTo>
                    <a:pt x="795" y="658"/>
                  </a:lnTo>
                  <a:lnTo>
                    <a:pt x="795" y="658"/>
                  </a:lnTo>
                  <a:lnTo>
                    <a:pt x="798" y="658"/>
                  </a:lnTo>
                  <a:lnTo>
                    <a:pt x="798" y="658"/>
                  </a:lnTo>
                  <a:lnTo>
                    <a:pt x="798" y="658"/>
                  </a:lnTo>
                  <a:lnTo>
                    <a:pt x="800" y="660"/>
                  </a:lnTo>
                  <a:lnTo>
                    <a:pt x="800" y="660"/>
                  </a:lnTo>
                  <a:lnTo>
                    <a:pt x="802" y="660"/>
                  </a:lnTo>
                  <a:lnTo>
                    <a:pt x="802" y="663"/>
                  </a:lnTo>
                  <a:lnTo>
                    <a:pt x="802" y="663"/>
                  </a:lnTo>
                  <a:lnTo>
                    <a:pt x="802" y="663"/>
                  </a:lnTo>
                  <a:lnTo>
                    <a:pt x="805" y="665"/>
                  </a:lnTo>
                  <a:lnTo>
                    <a:pt x="805" y="665"/>
                  </a:lnTo>
                  <a:lnTo>
                    <a:pt x="805" y="665"/>
                  </a:lnTo>
                  <a:lnTo>
                    <a:pt x="805" y="665"/>
                  </a:lnTo>
                  <a:lnTo>
                    <a:pt x="807" y="665"/>
                  </a:lnTo>
                  <a:lnTo>
                    <a:pt x="807" y="665"/>
                  </a:lnTo>
                  <a:lnTo>
                    <a:pt x="807" y="665"/>
                  </a:lnTo>
                  <a:lnTo>
                    <a:pt x="807" y="663"/>
                  </a:lnTo>
                  <a:lnTo>
                    <a:pt x="807" y="663"/>
                  </a:lnTo>
                  <a:lnTo>
                    <a:pt x="805" y="663"/>
                  </a:lnTo>
                  <a:lnTo>
                    <a:pt x="805" y="663"/>
                  </a:lnTo>
                  <a:lnTo>
                    <a:pt x="802" y="660"/>
                  </a:lnTo>
                  <a:lnTo>
                    <a:pt x="802" y="660"/>
                  </a:lnTo>
                  <a:lnTo>
                    <a:pt x="802" y="660"/>
                  </a:lnTo>
                  <a:lnTo>
                    <a:pt x="805" y="660"/>
                  </a:lnTo>
                  <a:lnTo>
                    <a:pt x="807" y="660"/>
                  </a:lnTo>
                  <a:lnTo>
                    <a:pt x="807" y="660"/>
                  </a:lnTo>
                  <a:lnTo>
                    <a:pt x="809" y="660"/>
                  </a:lnTo>
                  <a:lnTo>
                    <a:pt x="809" y="660"/>
                  </a:lnTo>
                  <a:lnTo>
                    <a:pt x="809" y="660"/>
                  </a:lnTo>
                  <a:lnTo>
                    <a:pt x="812" y="660"/>
                  </a:lnTo>
                  <a:lnTo>
                    <a:pt x="812" y="660"/>
                  </a:lnTo>
                  <a:lnTo>
                    <a:pt x="812" y="658"/>
                  </a:lnTo>
                  <a:lnTo>
                    <a:pt x="812" y="658"/>
                  </a:lnTo>
                  <a:lnTo>
                    <a:pt x="812" y="658"/>
                  </a:lnTo>
                  <a:lnTo>
                    <a:pt x="812" y="660"/>
                  </a:lnTo>
                  <a:lnTo>
                    <a:pt x="812" y="660"/>
                  </a:lnTo>
                  <a:lnTo>
                    <a:pt x="814" y="660"/>
                  </a:lnTo>
                  <a:lnTo>
                    <a:pt x="814" y="660"/>
                  </a:lnTo>
                  <a:lnTo>
                    <a:pt x="819" y="660"/>
                  </a:lnTo>
                  <a:lnTo>
                    <a:pt x="819" y="658"/>
                  </a:lnTo>
                  <a:lnTo>
                    <a:pt x="819" y="658"/>
                  </a:lnTo>
                  <a:lnTo>
                    <a:pt x="819" y="658"/>
                  </a:lnTo>
                  <a:lnTo>
                    <a:pt x="819" y="658"/>
                  </a:lnTo>
                  <a:lnTo>
                    <a:pt x="819" y="660"/>
                  </a:lnTo>
                  <a:lnTo>
                    <a:pt x="821" y="660"/>
                  </a:lnTo>
                  <a:lnTo>
                    <a:pt x="824" y="660"/>
                  </a:lnTo>
                  <a:lnTo>
                    <a:pt x="824" y="660"/>
                  </a:lnTo>
                  <a:lnTo>
                    <a:pt x="824" y="660"/>
                  </a:lnTo>
                  <a:lnTo>
                    <a:pt x="824" y="658"/>
                  </a:lnTo>
                  <a:lnTo>
                    <a:pt x="824" y="658"/>
                  </a:lnTo>
                  <a:lnTo>
                    <a:pt x="824" y="658"/>
                  </a:lnTo>
                  <a:lnTo>
                    <a:pt x="824" y="658"/>
                  </a:lnTo>
                  <a:lnTo>
                    <a:pt x="824" y="658"/>
                  </a:lnTo>
                  <a:lnTo>
                    <a:pt x="824" y="658"/>
                  </a:lnTo>
                  <a:lnTo>
                    <a:pt x="824" y="658"/>
                  </a:lnTo>
                  <a:lnTo>
                    <a:pt x="824" y="656"/>
                  </a:lnTo>
                  <a:lnTo>
                    <a:pt x="826" y="656"/>
                  </a:lnTo>
                  <a:lnTo>
                    <a:pt x="826" y="656"/>
                  </a:lnTo>
                  <a:lnTo>
                    <a:pt x="826" y="656"/>
                  </a:lnTo>
                  <a:lnTo>
                    <a:pt x="824" y="656"/>
                  </a:lnTo>
                  <a:lnTo>
                    <a:pt x="824" y="656"/>
                  </a:lnTo>
                  <a:lnTo>
                    <a:pt x="824" y="656"/>
                  </a:lnTo>
                  <a:lnTo>
                    <a:pt x="824" y="656"/>
                  </a:lnTo>
                  <a:lnTo>
                    <a:pt x="824" y="656"/>
                  </a:lnTo>
                  <a:lnTo>
                    <a:pt x="824" y="653"/>
                  </a:lnTo>
                  <a:lnTo>
                    <a:pt x="824" y="653"/>
                  </a:lnTo>
                  <a:lnTo>
                    <a:pt x="824" y="653"/>
                  </a:lnTo>
                  <a:lnTo>
                    <a:pt x="824" y="653"/>
                  </a:lnTo>
                  <a:lnTo>
                    <a:pt x="824" y="653"/>
                  </a:lnTo>
                  <a:lnTo>
                    <a:pt x="821" y="651"/>
                  </a:lnTo>
                  <a:lnTo>
                    <a:pt x="821" y="651"/>
                  </a:lnTo>
                  <a:lnTo>
                    <a:pt x="821" y="651"/>
                  </a:lnTo>
                  <a:lnTo>
                    <a:pt x="821" y="651"/>
                  </a:lnTo>
                  <a:lnTo>
                    <a:pt x="821" y="648"/>
                  </a:lnTo>
                  <a:lnTo>
                    <a:pt x="824" y="648"/>
                  </a:lnTo>
                  <a:lnTo>
                    <a:pt x="824" y="646"/>
                  </a:lnTo>
                  <a:lnTo>
                    <a:pt x="824" y="646"/>
                  </a:lnTo>
                  <a:lnTo>
                    <a:pt x="824" y="646"/>
                  </a:lnTo>
                  <a:lnTo>
                    <a:pt x="824" y="646"/>
                  </a:lnTo>
                  <a:lnTo>
                    <a:pt x="824" y="646"/>
                  </a:lnTo>
                  <a:lnTo>
                    <a:pt x="824" y="646"/>
                  </a:lnTo>
                  <a:lnTo>
                    <a:pt x="824" y="646"/>
                  </a:lnTo>
                  <a:lnTo>
                    <a:pt x="824" y="646"/>
                  </a:lnTo>
                  <a:lnTo>
                    <a:pt x="824" y="644"/>
                  </a:lnTo>
                  <a:lnTo>
                    <a:pt x="824" y="644"/>
                  </a:lnTo>
                  <a:lnTo>
                    <a:pt x="821" y="644"/>
                  </a:lnTo>
                  <a:lnTo>
                    <a:pt x="821" y="644"/>
                  </a:lnTo>
                  <a:lnTo>
                    <a:pt x="821" y="644"/>
                  </a:lnTo>
                  <a:lnTo>
                    <a:pt x="821" y="644"/>
                  </a:lnTo>
                  <a:lnTo>
                    <a:pt x="824" y="641"/>
                  </a:lnTo>
                  <a:lnTo>
                    <a:pt x="824" y="641"/>
                  </a:lnTo>
                  <a:lnTo>
                    <a:pt x="824" y="639"/>
                  </a:lnTo>
                  <a:lnTo>
                    <a:pt x="824" y="639"/>
                  </a:lnTo>
                  <a:lnTo>
                    <a:pt x="824" y="639"/>
                  </a:lnTo>
                  <a:lnTo>
                    <a:pt x="824" y="639"/>
                  </a:lnTo>
                  <a:lnTo>
                    <a:pt x="824" y="637"/>
                  </a:lnTo>
                  <a:lnTo>
                    <a:pt x="824" y="637"/>
                  </a:lnTo>
                  <a:lnTo>
                    <a:pt x="824" y="637"/>
                  </a:lnTo>
                  <a:lnTo>
                    <a:pt x="824" y="637"/>
                  </a:lnTo>
                  <a:lnTo>
                    <a:pt x="824" y="637"/>
                  </a:lnTo>
                  <a:lnTo>
                    <a:pt x="824" y="637"/>
                  </a:lnTo>
                  <a:lnTo>
                    <a:pt x="824" y="634"/>
                  </a:lnTo>
                  <a:lnTo>
                    <a:pt x="824" y="634"/>
                  </a:lnTo>
                  <a:lnTo>
                    <a:pt x="824" y="634"/>
                  </a:lnTo>
                  <a:lnTo>
                    <a:pt x="824" y="634"/>
                  </a:lnTo>
                  <a:lnTo>
                    <a:pt x="821" y="634"/>
                  </a:lnTo>
                  <a:lnTo>
                    <a:pt x="821" y="634"/>
                  </a:lnTo>
                  <a:lnTo>
                    <a:pt x="821" y="634"/>
                  </a:lnTo>
                  <a:lnTo>
                    <a:pt x="821" y="632"/>
                  </a:lnTo>
                  <a:lnTo>
                    <a:pt x="819" y="632"/>
                  </a:lnTo>
                  <a:lnTo>
                    <a:pt x="819" y="632"/>
                  </a:lnTo>
                  <a:lnTo>
                    <a:pt x="819" y="634"/>
                  </a:lnTo>
                  <a:lnTo>
                    <a:pt x="816" y="634"/>
                  </a:lnTo>
                  <a:lnTo>
                    <a:pt x="814" y="632"/>
                  </a:lnTo>
                  <a:lnTo>
                    <a:pt x="814" y="632"/>
                  </a:lnTo>
                  <a:lnTo>
                    <a:pt x="814" y="632"/>
                  </a:lnTo>
                  <a:lnTo>
                    <a:pt x="814" y="632"/>
                  </a:lnTo>
                  <a:lnTo>
                    <a:pt x="814" y="632"/>
                  </a:lnTo>
                  <a:lnTo>
                    <a:pt x="814" y="632"/>
                  </a:lnTo>
                  <a:lnTo>
                    <a:pt x="814" y="630"/>
                  </a:lnTo>
                  <a:lnTo>
                    <a:pt x="814" y="630"/>
                  </a:lnTo>
                  <a:lnTo>
                    <a:pt x="814" y="630"/>
                  </a:lnTo>
                  <a:lnTo>
                    <a:pt x="814" y="627"/>
                  </a:lnTo>
                  <a:lnTo>
                    <a:pt x="814" y="627"/>
                  </a:lnTo>
                  <a:lnTo>
                    <a:pt x="814" y="627"/>
                  </a:lnTo>
                  <a:lnTo>
                    <a:pt x="812" y="627"/>
                  </a:lnTo>
                  <a:lnTo>
                    <a:pt x="812" y="625"/>
                  </a:lnTo>
                  <a:lnTo>
                    <a:pt x="812" y="627"/>
                  </a:lnTo>
                  <a:lnTo>
                    <a:pt x="812" y="627"/>
                  </a:lnTo>
                  <a:lnTo>
                    <a:pt x="812" y="630"/>
                  </a:lnTo>
                  <a:lnTo>
                    <a:pt x="812" y="630"/>
                  </a:lnTo>
                  <a:lnTo>
                    <a:pt x="812" y="630"/>
                  </a:lnTo>
                  <a:lnTo>
                    <a:pt x="812" y="630"/>
                  </a:lnTo>
                  <a:lnTo>
                    <a:pt x="812" y="627"/>
                  </a:lnTo>
                  <a:lnTo>
                    <a:pt x="807" y="627"/>
                  </a:lnTo>
                  <a:lnTo>
                    <a:pt x="805" y="630"/>
                  </a:lnTo>
                  <a:lnTo>
                    <a:pt x="805" y="630"/>
                  </a:lnTo>
                  <a:lnTo>
                    <a:pt x="805" y="630"/>
                  </a:lnTo>
                  <a:lnTo>
                    <a:pt x="805" y="630"/>
                  </a:lnTo>
                  <a:lnTo>
                    <a:pt x="805" y="630"/>
                  </a:lnTo>
                  <a:lnTo>
                    <a:pt x="805" y="627"/>
                  </a:lnTo>
                  <a:lnTo>
                    <a:pt x="802" y="627"/>
                  </a:lnTo>
                  <a:lnTo>
                    <a:pt x="800" y="627"/>
                  </a:lnTo>
                  <a:lnTo>
                    <a:pt x="800" y="630"/>
                  </a:lnTo>
                  <a:lnTo>
                    <a:pt x="800" y="630"/>
                  </a:lnTo>
                  <a:lnTo>
                    <a:pt x="798" y="630"/>
                  </a:lnTo>
                  <a:lnTo>
                    <a:pt x="798" y="630"/>
                  </a:lnTo>
                  <a:lnTo>
                    <a:pt x="798" y="630"/>
                  </a:lnTo>
                  <a:lnTo>
                    <a:pt x="795" y="630"/>
                  </a:lnTo>
                  <a:lnTo>
                    <a:pt x="795" y="630"/>
                  </a:lnTo>
                  <a:lnTo>
                    <a:pt x="793" y="630"/>
                  </a:lnTo>
                  <a:lnTo>
                    <a:pt x="793" y="632"/>
                  </a:lnTo>
                  <a:lnTo>
                    <a:pt x="793" y="632"/>
                  </a:lnTo>
                  <a:lnTo>
                    <a:pt x="790" y="632"/>
                  </a:lnTo>
                  <a:lnTo>
                    <a:pt x="790" y="632"/>
                  </a:lnTo>
                  <a:lnTo>
                    <a:pt x="790" y="632"/>
                  </a:lnTo>
                  <a:lnTo>
                    <a:pt x="790" y="632"/>
                  </a:lnTo>
                  <a:lnTo>
                    <a:pt x="790" y="634"/>
                  </a:lnTo>
                  <a:lnTo>
                    <a:pt x="788" y="634"/>
                  </a:lnTo>
                  <a:lnTo>
                    <a:pt x="781" y="632"/>
                  </a:lnTo>
                  <a:lnTo>
                    <a:pt x="779" y="632"/>
                  </a:lnTo>
                  <a:lnTo>
                    <a:pt x="779" y="632"/>
                  </a:lnTo>
                  <a:lnTo>
                    <a:pt x="776" y="632"/>
                  </a:lnTo>
                  <a:lnTo>
                    <a:pt x="776" y="632"/>
                  </a:lnTo>
                  <a:lnTo>
                    <a:pt x="776" y="632"/>
                  </a:lnTo>
                  <a:lnTo>
                    <a:pt x="776" y="632"/>
                  </a:lnTo>
                  <a:lnTo>
                    <a:pt x="776" y="632"/>
                  </a:lnTo>
                  <a:lnTo>
                    <a:pt x="776" y="632"/>
                  </a:lnTo>
                  <a:lnTo>
                    <a:pt x="774" y="632"/>
                  </a:lnTo>
                  <a:lnTo>
                    <a:pt x="772" y="632"/>
                  </a:lnTo>
                  <a:lnTo>
                    <a:pt x="772" y="632"/>
                  </a:lnTo>
                  <a:lnTo>
                    <a:pt x="772" y="632"/>
                  </a:lnTo>
                  <a:lnTo>
                    <a:pt x="774" y="637"/>
                  </a:lnTo>
                  <a:lnTo>
                    <a:pt x="774" y="637"/>
                  </a:lnTo>
                  <a:lnTo>
                    <a:pt x="774" y="637"/>
                  </a:lnTo>
                  <a:lnTo>
                    <a:pt x="774" y="639"/>
                  </a:lnTo>
                  <a:lnTo>
                    <a:pt x="774" y="639"/>
                  </a:lnTo>
                  <a:lnTo>
                    <a:pt x="774" y="639"/>
                  </a:lnTo>
                  <a:lnTo>
                    <a:pt x="774" y="641"/>
                  </a:lnTo>
                  <a:lnTo>
                    <a:pt x="774" y="641"/>
                  </a:lnTo>
                  <a:lnTo>
                    <a:pt x="776" y="641"/>
                  </a:lnTo>
                  <a:lnTo>
                    <a:pt x="776" y="639"/>
                  </a:lnTo>
                  <a:lnTo>
                    <a:pt x="776" y="639"/>
                  </a:lnTo>
                  <a:lnTo>
                    <a:pt x="776" y="641"/>
                  </a:lnTo>
                  <a:lnTo>
                    <a:pt x="776" y="644"/>
                  </a:lnTo>
                  <a:lnTo>
                    <a:pt x="776" y="644"/>
                  </a:lnTo>
                  <a:lnTo>
                    <a:pt x="779" y="644"/>
                  </a:lnTo>
                  <a:lnTo>
                    <a:pt x="779" y="646"/>
                  </a:lnTo>
                  <a:lnTo>
                    <a:pt x="779" y="646"/>
                  </a:lnTo>
                  <a:lnTo>
                    <a:pt x="779" y="646"/>
                  </a:lnTo>
                  <a:lnTo>
                    <a:pt x="781" y="646"/>
                  </a:lnTo>
                  <a:lnTo>
                    <a:pt x="781" y="646"/>
                  </a:lnTo>
                  <a:lnTo>
                    <a:pt x="781" y="646"/>
                  </a:lnTo>
                  <a:lnTo>
                    <a:pt x="781" y="646"/>
                  </a:lnTo>
                  <a:lnTo>
                    <a:pt x="781" y="646"/>
                  </a:lnTo>
                  <a:lnTo>
                    <a:pt x="781" y="646"/>
                  </a:lnTo>
                  <a:lnTo>
                    <a:pt x="781" y="646"/>
                  </a:lnTo>
                  <a:lnTo>
                    <a:pt x="781" y="646"/>
                  </a:lnTo>
                  <a:lnTo>
                    <a:pt x="781" y="646"/>
                  </a:lnTo>
                  <a:lnTo>
                    <a:pt x="781" y="646"/>
                  </a:lnTo>
                  <a:lnTo>
                    <a:pt x="783" y="646"/>
                  </a:lnTo>
                  <a:lnTo>
                    <a:pt x="783" y="646"/>
                  </a:lnTo>
                  <a:lnTo>
                    <a:pt x="783" y="646"/>
                  </a:lnTo>
                  <a:lnTo>
                    <a:pt x="781" y="646"/>
                  </a:lnTo>
                  <a:lnTo>
                    <a:pt x="788" y="653"/>
                  </a:lnTo>
                  <a:lnTo>
                    <a:pt x="788" y="653"/>
                  </a:lnTo>
                  <a:lnTo>
                    <a:pt x="790" y="656"/>
                  </a:lnTo>
                  <a:close/>
                  <a:moveTo>
                    <a:pt x="757" y="1001"/>
                  </a:moveTo>
                  <a:lnTo>
                    <a:pt x="755" y="1001"/>
                  </a:lnTo>
                  <a:lnTo>
                    <a:pt x="755" y="1001"/>
                  </a:lnTo>
                  <a:lnTo>
                    <a:pt x="755" y="1001"/>
                  </a:lnTo>
                  <a:lnTo>
                    <a:pt x="755" y="1001"/>
                  </a:lnTo>
                  <a:lnTo>
                    <a:pt x="757" y="1001"/>
                  </a:lnTo>
                  <a:lnTo>
                    <a:pt x="757" y="1001"/>
                  </a:lnTo>
                  <a:lnTo>
                    <a:pt x="757" y="999"/>
                  </a:lnTo>
                  <a:lnTo>
                    <a:pt x="755" y="999"/>
                  </a:lnTo>
                  <a:lnTo>
                    <a:pt x="755" y="999"/>
                  </a:lnTo>
                  <a:lnTo>
                    <a:pt x="755" y="999"/>
                  </a:lnTo>
                  <a:lnTo>
                    <a:pt x="755" y="999"/>
                  </a:lnTo>
                  <a:lnTo>
                    <a:pt x="753" y="999"/>
                  </a:lnTo>
                  <a:lnTo>
                    <a:pt x="753" y="996"/>
                  </a:lnTo>
                  <a:lnTo>
                    <a:pt x="753" y="996"/>
                  </a:lnTo>
                  <a:lnTo>
                    <a:pt x="753" y="996"/>
                  </a:lnTo>
                  <a:lnTo>
                    <a:pt x="753" y="996"/>
                  </a:lnTo>
                  <a:lnTo>
                    <a:pt x="753" y="996"/>
                  </a:lnTo>
                  <a:lnTo>
                    <a:pt x="753" y="994"/>
                  </a:lnTo>
                  <a:lnTo>
                    <a:pt x="750" y="994"/>
                  </a:lnTo>
                  <a:lnTo>
                    <a:pt x="750" y="994"/>
                  </a:lnTo>
                  <a:lnTo>
                    <a:pt x="748" y="996"/>
                  </a:lnTo>
                  <a:lnTo>
                    <a:pt x="745" y="996"/>
                  </a:lnTo>
                  <a:lnTo>
                    <a:pt x="745" y="996"/>
                  </a:lnTo>
                  <a:lnTo>
                    <a:pt x="745" y="996"/>
                  </a:lnTo>
                  <a:lnTo>
                    <a:pt x="745" y="999"/>
                  </a:lnTo>
                  <a:lnTo>
                    <a:pt x="745" y="999"/>
                  </a:lnTo>
                  <a:lnTo>
                    <a:pt x="745" y="999"/>
                  </a:lnTo>
                  <a:lnTo>
                    <a:pt x="743" y="999"/>
                  </a:lnTo>
                  <a:lnTo>
                    <a:pt x="745" y="1001"/>
                  </a:lnTo>
                  <a:lnTo>
                    <a:pt x="745" y="1003"/>
                  </a:lnTo>
                  <a:lnTo>
                    <a:pt x="745" y="1003"/>
                  </a:lnTo>
                  <a:lnTo>
                    <a:pt x="745" y="1006"/>
                  </a:lnTo>
                  <a:lnTo>
                    <a:pt x="748" y="1006"/>
                  </a:lnTo>
                  <a:lnTo>
                    <a:pt x="748" y="1003"/>
                  </a:lnTo>
                  <a:lnTo>
                    <a:pt x="748" y="1003"/>
                  </a:lnTo>
                  <a:lnTo>
                    <a:pt x="748" y="1003"/>
                  </a:lnTo>
                  <a:lnTo>
                    <a:pt x="750" y="1003"/>
                  </a:lnTo>
                  <a:lnTo>
                    <a:pt x="750" y="1003"/>
                  </a:lnTo>
                  <a:lnTo>
                    <a:pt x="750" y="1003"/>
                  </a:lnTo>
                  <a:lnTo>
                    <a:pt x="750" y="1006"/>
                  </a:lnTo>
                  <a:lnTo>
                    <a:pt x="750" y="1006"/>
                  </a:lnTo>
                  <a:lnTo>
                    <a:pt x="750" y="1006"/>
                  </a:lnTo>
                  <a:lnTo>
                    <a:pt x="753" y="1006"/>
                  </a:lnTo>
                  <a:lnTo>
                    <a:pt x="753" y="1003"/>
                  </a:lnTo>
                  <a:lnTo>
                    <a:pt x="753" y="1003"/>
                  </a:lnTo>
                  <a:lnTo>
                    <a:pt x="755" y="1003"/>
                  </a:lnTo>
                  <a:lnTo>
                    <a:pt x="755" y="1006"/>
                  </a:lnTo>
                  <a:lnTo>
                    <a:pt x="755" y="1006"/>
                  </a:lnTo>
                  <a:lnTo>
                    <a:pt x="755" y="1006"/>
                  </a:lnTo>
                  <a:lnTo>
                    <a:pt x="760" y="1003"/>
                  </a:lnTo>
                  <a:lnTo>
                    <a:pt x="760" y="1003"/>
                  </a:lnTo>
                  <a:lnTo>
                    <a:pt x="760" y="1003"/>
                  </a:lnTo>
                  <a:lnTo>
                    <a:pt x="760" y="1003"/>
                  </a:lnTo>
                  <a:lnTo>
                    <a:pt x="760" y="1001"/>
                  </a:lnTo>
                  <a:lnTo>
                    <a:pt x="757" y="1001"/>
                  </a:lnTo>
                  <a:close/>
                  <a:moveTo>
                    <a:pt x="786" y="1006"/>
                  </a:moveTo>
                  <a:lnTo>
                    <a:pt x="786" y="1006"/>
                  </a:lnTo>
                  <a:lnTo>
                    <a:pt x="786" y="1006"/>
                  </a:lnTo>
                  <a:lnTo>
                    <a:pt x="783" y="1006"/>
                  </a:lnTo>
                  <a:lnTo>
                    <a:pt x="783" y="1006"/>
                  </a:lnTo>
                  <a:lnTo>
                    <a:pt x="783" y="1006"/>
                  </a:lnTo>
                  <a:lnTo>
                    <a:pt x="781" y="1006"/>
                  </a:lnTo>
                  <a:lnTo>
                    <a:pt x="781" y="1008"/>
                  </a:lnTo>
                  <a:lnTo>
                    <a:pt x="781" y="1006"/>
                  </a:lnTo>
                  <a:lnTo>
                    <a:pt x="781" y="1006"/>
                  </a:lnTo>
                  <a:lnTo>
                    <a:pt x="781" y="1006"/>
                  </a:lnTo>
                  <a:lnTo>
                    <a:pt x="781" y="1006"/>
                  </a:lnTo>
                  <a:lnTo>
                    <a:pt x="781" y="1006"/>
                  </a:lnTo>
                  <a:lnTo>
                    <a:pt x="779" y="1006"/>
                  </a:lnTo>
                  <a:lnTo>
                    <a:pt x="779" y="1006"/>
                  </a:lnTo>
                  <a:lnTo>
                    <a:pt x="779" y="1006"/>
                  </a:lnTo>
                  <a:lnTo>
                    <a:pt x="779" y="1006"/>
                  </a:lnTo>
                  <a:lnTo>
                    <a:pt x="779" y="1006"/>
                  </a:lnTo>
                  <a:lnTo>
                    <a:pt x="779" y="1006"/>
                  </a:lnTo>
                  <a:lnTo>
                    <a:pt x="779" y="1006"/>
                  </a:lnTo>
                  <a:lnTo>
                    <a:pt x="779" y="1006"/>
                  </a:lnTo>
                  <a:lnTo>
                    <a:pt x="776" y="1006"/>
                  </a:lnTo>
                  <a:lnTo>
                    <a:pt x="776" y="1006"/>
                  </a:lnTo>
                  <a:lnTo>
                    <a:pt x="776" y="1006"/>
                  </a:lnTo>
                  <a:lnTo>
                    <a:pt x="776" y="1006"/>
                  </a:lnTo>
                  <a:lnTo>
                    <a:pt x="776" y="1006"/>
                  </a:lnTo>
                  <a:lnTo>
                    <a:pt x="776" y="1006"/>
                  </a:lnTo>
                  <a:lnTo>
                    <a:pt x="776" y="1006"/>
                  </a:lnTo>
                  <a:lnTo>
                    <a:pt x="774" y="1008"/>
                  </a:lnTo>
                  <a:lnTo>
                    <a:pt x="776" y="1008"/>
                  </a:lnTo>
                  <a:lnTo>
                    <a:pt x="779" y="1008"/>
                  </a:lnTo>
                  <a:lnTo>
                    <a:pt x="779" y="1008"/>
                  </a:lnTo>
                  <a:lnTo>
                    <a:pt x="779" y="1008"/>
                  </a:lnTo>
                  <a:lnTo>
                    <a:pt x="779" y="1008"/>
                  </a:lnTo>
                  <a:lnTo>
                    <a:pt x="779" y="1008"/>
                  </a:lnTo>
                  <a:lnTo>
                    <a:pt x="779" y="1008"/>
                  </a:lnTo>
                  <a:lnTo>
                    <a:pt x="779" y="1008"/>
                  </a:lnTo>
                  <a:lnTo>
                    <a:pt x="781" y="1008"/>
                  </a:lnTo>
                  <a:lnTo>
                    <a:pt x="783" y="1011"/>
                  </a:lnTo>
                  <a:lnTo>
                    <a:pt x="783" y="1008"/>
                  </a:lnTo>
                  <a:lnTo>
                    <a:pt x="783" y="1008"/>
                  </a:lnTo>
                  <a:lnTo>
                    <a:pt x="786" y="1008"/>
                  </a:lnTo>
                  <a:lnTo>
                    <a:pt x="786" y="1008"/>
                  </a:lnTo>
                  <a:lnTo>
                    <a:pt x="786" y="1006"/>
                  </a:lnTo>
                  <a:lnTo>
                    <a:pt x="786" y="1006"/>
                  </a:lnTo>
                  <a:close/>
                  <a:moveTo>
                    <a:pt x="764" y="1008"/>
                  </a:moveTo>
                  <a:lnTo>
                    <a:pt x="764" y="1008"/>
                  </a:lnTo>
                  <a:lnTo>
                    <a:pt x="764" y="1006"/>
                  </a:lnTo>
                  <a:lnTo>
                    <a:pt x="764" y="1006"/>
                  </a:lnTo>
                  <a:lnTo>
                    <a:pt x="764" y="1006"/>
                  </a:lnTo>
                  <a:lnTo>
                    <a:pt x="762" y="1008"/>
                  </a:lnTo>
                  <a:lnTo>
                    <a:pt x="762" y="1008"/>
                  </a:lnTo>
                  <a:lnTo>
                    <a:pt x="762" y="1008"/>
                  </a:lnTo>
                  <a:lnTo>
                    <a:pt x="762" y="1008"/>
                  </a:lnTo>
                  <a:lnTo>
                    <a:pt x="764" y="1008"/>
                  </a:lnTo>
                  <a:lnTo>
                    <a:pt x="764" y="1008"/>
                  </a:lnTo>
                  <a:lnTo>
                    <a:pt x="764" y="1008"/>
                  </a:lnTo>
                  <a:lnTo>
                    <a:pt x="764" y="1008"/>
                  </a:lnTo>
                  <a:lnTo>
                    <a:pt x="764" y="1008"/>
                  </a:lnTo>
                  <a:close/>
                  <a:moveTo>
                    <a:pt x="764" y="1003"/>
                  </a:moveTo>
                  <a:lnTo>
                    <a:pt x="764" y="1003"/>
                  </a:lnTo>
                  <a:lnTo>
                    <a:pt x="764" y="1001"/>
                  </a:lnTo>
                  <a:lnTo>
                    <a:pt x="764" y="1001"/>
                  </a:lnTo>
                  <a:lnTo>
                    <a:pt x="764" y="1001"/>
                  </a:lnTo>
                  <a:lnTo>
                    <a:pt x="764" y="1001"/>
                  </a:lnTo>
                  <a:lnTo>
                    <a:pt x="767" y="1001"/>
                  </a:lnTo>
                  <a:lnTo>
                    <a:pt x="767" y="1001"/>
                  </a:lnTo>
                  <a:lnTo>
                    <a:pt x="767" y="1001"/>
                  </a:lnTo>
                  <a:lnTo>
                    <a:pt x="767" y="1001"/>
                  </a:lnTo>
                  <a:lnTo>
                    <a:pt x="767" y="1001"/>
                  </a:lnTo>
                  <a:lnTo>
                    <a:pt x="767" y="1001"/>
                  </a:lnTo>
                  <a:lnTo>
                    <a:pt x="769" y="1001"/>
                  </a:lnTo>
                  <a:lnTo>
                    <a:pt x="769" y="1001"/>
                  </a:lnTo>
                  <a:lnTo>
                    <a:pt x="769" y="999"/>
                  </a:lnTo>
                  <a:lnTo>
                    <a:pt x="769" y="999"/>
                  </a:lnTo>
                  <a:lnTo>
                    <a:pt x="764" y="996"/>
                  </a:lnTo>
                  <a:lnTo>
                    <a:pt x="764" y="996"/>
                  </a:lnTo>
                  <a:lnTo>
                    <a:pt x="767" y="996"/>
                  </a:lnTo>
                  <a:lnTo>
                    <a:pt x="764" y="996"/>
                  </a:lnTo>
                  <a:lnTo>
                    <a:pt x="764" y="996"/>
                  </a:lnTo>
                  <a:lnTo>
                    <a:pt x="764" y="996"/>
                  </a:lnTo>
                  <a:lnTo>
                    <a:pt x="764" y="996"/>
                  </a:lnTo>
                  <a:lnTo>
                    <a:pt x="767" y="994"/>
                  </a:lnTo>
                  <a:lnTo>
                    <a:pt x="767" y="994"/>
                  </a:lnTo>
                  <a:lnTo>
                    <a:pt x="767" y="994"/>
                  </a:lnTo>
                  <a:lnTo>
                    <a:pt x="767" y="994"/>
                  </a:lnTo>
                  <a:lnTo>
                    <a:pt x="767" y="994"/>
                  </a:lnTo>
                  <a:lnTo>
                    <a:pt x="767" y="994"/>
                  </a:lnTo>
                  <a:lnTo>
                    <a:pt x="767" y="994"/>
                  </a:lnTo>
                  <a:lnTo>
                    <a:pt x="767" y="994"/>
                  </a:lnTo>
                  <a:lnTo>
                    <a:pt x="764" y="994"/>
                  </a:lnTo>
                  <a:lnTo>
                    <a:pt x="764" y="994"/>
                  </a:lnTo>
                  <a:lnTo>
                    <a:pt x="764" y="994"/>
                  </a:lnTo>
                  <a:lnTo>
                    <a:pt x="764" y="994"/>
                  </a:lnTo>
                  <a:lnTo>
                    <a:pt x="764" y="994"/>
                  </a:lnTo>
                  <a:lnTo>
                    <a:pt x="764" y="994"/>
                  </a:lnTo>
                  <a:lnTo>
                    <a:pt x="764" y="994"/>
                  </a:lnTo>
                  <a:lnTo>
                    <a:pt x="764" y="994"/>
                  </a:lnTo>
                  <a:lnTo>
                    <a:pt x="764" y="992"/>
                  </a:lnTo>
                  <a:lnTo>
                    <a:pt x="764" y="992"/>
                  </a:lnTo>
                  <a:lnTo>
                    <a:pt x="762" y="992"/>
                  </a:lnTo>
                  <a:lnTo>
                    <a:pt x="762" y="994"/>
                  </a:lnTo>
                  <a:lnTo>
                    <a:pt x="762" y="994"/>
                  </a:lnTo>
                  <a:lnTo>
                    <a:pt x="762" y="994"/>
                  </a:lnTo>
                  <a:lnTo>
                    <a:pt x="762" y="994"/>
                  </a:lnTo>
                  <a:lnTo>
                    <a:pt x="762" y="994"/>
                  </a:lnTo>
                  <a:lnTo>
                    <a:pt x="762" y="994"/>
                  </a:lnTo>
                  <a:lnTo>
                    <a:pt x="760" y="996"/>
                  </a:lnTo>
                  <a:lnTo>
                    <a:pt x="764" y="996"/>
                  </a:lnTo>
                  <a:lnTo>
                    <a:pt x="764" y="996"/>
                  </a:lnTo>
                  <a:lnTo>
                    <a:pt x="764" y="996"/>
                  </a:lnTo>
                  <a:lnTo>
                    <a:pt x="762" y="999"/>
                  </a:lnTo>
                  <a:lnTo>
                    <a:pt x="762" y="999"/>
                  </a:lnTo>
                  <a:lnTo>
                    <a:pt x="762" y="999"/>
                  </a:lnTo>
                  <a:lnTo>
                    <a:pt x="762" y="1001"/>
                  </a:lnTo>
                  <a:lnTo>
                    <a:pt x="762" y="1001"/>
                  </a:lnTo>
                  <a:lnTo>
                    <a:pt x="762" y="1001"/>
                  </a:lnTo>
                  <a:lnTo>
                    <a:pt x="762" y="1003"/>
                  </a:lnTo>
                  <a:lnTo>
                    <a:pt x="762" y="1003"/>
                  </a:lnTo>
                  <a:lnTo>
                    <a:pt x="764" y="1003"/>
                  </a:lnTo>
                  <a:close/>
                  <a:moveTo>
                    <a:pt x="774" y="1008"/>
                  </a:moveTo>
                  <a:lnTo>
                    <a:pt x="774" y="1006"/>
                  </a:lnTo>
                  <a:lnTo>
                    <a:pt x="769" y="1006"/>
                  </a:lnTo>
                  <a:lnTo>
                    <a:pt x="767" y="1006"/>
                  </a:lnTo>
                  <a:lnTo>
                    <a:pt x="767" y="1006"/>
                  </a:lnTo>
                  <a:lnTo>
                    <a:pt x="769" y="1006"/>
                  </a:lnTo>
                  <a:lnTo>
                    <a:pt x="769" y="1008"/>
                  </a:lnTo>
                  <a:lnTo>
                    <a:pt x="772" y="1008"/>
                  </a:lnTo>
                  <a:lnTo>
                    <a:pt x="772" y="1008"/>
                  </a:lnTo>
                  <a:lnTo>
                    <a:pt x="772" y="1008"/>
                  </a:lnTo>
                  <a:lnTo>
                    <a:pt x="772" y="1011"/>
                  </a:lnTo>
                  <a:lnTo>
                    <a:pt x="772" y="1008"/>
                  </a:lnTo>
                  <a:lnTo>
                    <a:pt x="772" y="1008"/>
                  </a:lnTo>
                  <a:lnTo>
                    <a:pt x="774" y="1008"/>
                  </a:lnTo>
                  <a:lnTo>
                    <a:pt x="774" y="1008"/>
                  </a:lnTo>
                  <a:lnTo>
                    <a:pt x="774" y="1008"/>
                  </a:lnTo>
                  <a:lnTo>
                    <a:pt x="774" y="1008"/>
                  </a:lnTo>
                  <a:lnTo>
                    <a:pt x="774" y="1008"/>
                  </a:lnTo>
                  <a:lnTo>
                    <a:pt x="774" y="1008"/>
                  </a:lnTo>
                  <a:lnTo>
                    <a:pt x="774" y="1008"/>
                  </a:lnTo>
                  <a:close/>
                  <a:moveTo>
                    <a:pt x="743" y="1008"/>
                  </a:moveTo>
                  <a:lnTo>
                    <a:pt x="743" y="1008"/>
                  </a:lnTo>
                  <a:lnTo>
                    <a:pt x="741" y="1006"/>
                  </a:lnTo>
                  <a:lnTo>
                    <a:pt x="741" y="1008"/>
                  </a:lnTo>
                  <a:lnTo>
                    <a:pt x="741" y="1008"/>
                  </a:lnTo>
                  <a:lnTo>
                    <a:pt x="741" y="1008"/>
                  </a:lnTo>
                  <a:lnTo>
                    <a:pt x="741" y="1008"/>
                  </a:lnTo>
                  <a:lnTo>
                    <a:pt x="741" y="1008"/>
                  </a:lnTo>
                  <a:lnTo>
                    <a:pt x="741" y="1008"/>
                  </a:lnTo>
                  <a:lnTo>
                    <a:pt x="743" y="1011"/>
                  </a:lnTo>
                  <a:lnTo>
                    <a:pt x="743" y="1008"/>
                  </a:lnTo>
                  <a:lnTo>
                    <a:pt x="743" y="1008"/>
                  </a:lnTo>
                  <a:lnTo>
                    <a:pt x="743" y="1008"/>
                  </a:lnTo>
                  <a:lnTo>
                    <a:pt x="743" y="1008"/>
                  </a:lnTo>
                  <a:close/>
                  <a:moveTo>
                    <a:pt x="724" y="424"/>
                  </a:moveTo>
                  <a:lnTo>
                    <a:pt x="731" y="428"/>
                  </a:lnTo>
                  <a:lnTo>
                    <a:pt x="731" y="433"/>
                  </a:lnTo>
                  <a:lnTo>
                    <a:pt x="734" y="435"/>
                  </a:lnTo>
                  <a:lnTo>
                    <a:pt x="731" y="431"/>
                  </a:lnTo>
                  <a:lnTo>
                    <a:pt x="731" y="428"/>
                  </a:lnTo>
                  <a:lnTo>
                    <a:pt x="724" y="424"/>
                  </a:lnTo>
                  <a:close/>
                  <a:moveTo>
                    <a:pt x="741" y="445"/>
                  </a:moveTo>
                  <a:lnTo>
                    <a:pt x="743" y="445"/>
                  </a:lnTo>
                  <a:lnTo>
                    <a:pt x="743" y="447"/>
                  </a:lnTo>
                  <a:lnTo>
                    <a:pt x="743" y="450"/>
                  </a:lnTo>
                  <a:lnTo>
                    <a:pt x="743" y="447"/>
                  </a:lnTo>
                  <a:lnTo>
                    <a:pt x="741" y="445"/>
                  </a:lnTo>
                  <a:close/>
                  <a:moveTo>
                    <a:pt x="696" y="414"/>
                  </a:moveTo>
                  <a:lnTo>
                    <a:pt x="698" y="417"/>
                  </a:lnTo>
                  <a:lnTo>
                    <a:pt x="698" y="419"/>
                  </a:lnTo>
                  <a:lnTo>
                    <a:pt x="698" y="419"/>
                  </a:lnTo>
                  <a:lnTo>
                    <a:pt x="701" y="419"/>
                  </a:lnTo>
                  <a:lnTo>
                    <a:pt x="701" y="421"/>
                  </a:lnTo>
                  <a:lnTo>
                    <a:pt x="701" y="421"/>
                  </a:lnTo>
                  <a:lnTo>
                    <a:pt x="701" y="421"/>
                  </a:lnTo>
                  <a:lnTo>
                    <a:pt x="703" y="421"/>
                  </a:lnTo>
                  <a:lnTo>
                    <a:pt x="703" y="421"/>
                  </a:lnTo>
                  <a:lnTo>
                    <a:pt x="703" y="421"/>
                  </a:lnTo>
                  <a:lnTo>
                    <a:pt x="703" y="421"/>
                  </a:lnTo>
                  <a:lnTo>
                    <a:pt x="705" y="424"/>
                  </a:lnTo>
                  <a:lnTo>
                    <a:pt x="705" y="424"/>
                  </a:lnTo>
                  <a:lnTo>
                    <a:pt x="708" y="424"/>
                  </a:lnTo>
                  <a:lnTo>
                    <a:pt x="708" y="421"/>
                  </a:lnTo>
                  <a:lnTo>
                    <a:pt x="708" y="421"/>
                  </a:lnTo>
                  <a:lnTo>
                    <a:pt x="710" y="421"/>
                  </a:lnTo>
                  <a:lnTo>
                    <a:pt x="710" y="421"/>
                  </a:lnTo>
                  <a:lnTo>
                    <a:pt x="710" y="421"/>
                  </a:lnTo>
                  <a:lnTo>
                    <a:pt x="710" y="421"/>
                  </a:lnTo>
                  <a:lnTo>
                    <a:pt x="712" y="421"/>
                  </a:lnTo>
                  <a:lnTo>
                    <a:pt x="715" y="419"/>
                  </a:lnTo>
                  <a:lnTo>
                    <a:pt x="715" y="419"/>
                  </a:lnTo>
                  <a:lnTo>
                    <a:pt x="715" y="419"/>
                  </a:lnTo>
                  <a:lnTo>
                    <a:pt x="717" y="419"/>
                  </a:lnTo>
                  <a:lnTo>
                    <a:pt x="717" y="419"/>
                  </a:lnTo>
                  <a:lnTo>
                    <a:pt x="717" y="419"/>
                  </a:lnTo>
                  <a:lnTo>
                    <a:pt x="717" y="419"/>
                  </a:lnTo>
                  <a:lnTo>
                    <a:pt x="722" y="419"/>
                  </a:lnTo>
                  <a:lnTo>
                    <a:pt x="722" y="419"/>
                  </a:lnTo>
                  <a:lnTo>
                    <a:pt x="722" y="419"/>
                  </a:lnTo>
                  <a:lnTo>
                    <a:pt x="722" y="421"/>
                  </a:lnTo>
                  <a:lnTo>
                    <a:pt x="724" y="421"/>
                  </a:lnTo>
                  <a:lnTo>
                    <a:pt x="724" y="421"/>
                  </a:lnTo>
                  <a:lnTo>
                    <a:pt x="724" y="421"/>
                  </a:lnTo>
                  <a:lnTo>
                    <a:pt x="727" y="424"/>
                  </a:lnTo>
                  <a:lnTo>
                    <a:pt x="727" y="424"/>
                  </a:lnTo>
                  <a:lnTo>
                    <a:pt x="727" y="424"/>
                  </a:lnTo>
                  <a:lnTo>
                    <a:pt x="727" y="424"/>
                  </a:lnTo>
                  <a:lnTo>
                    <a:pt x="727" y="424"/>
                  </a:lnTo>
                  <a:lnTo>
                    <a:pt x="729" y="424"/>
                  </a:lnTo>
                  <a:lnTo>
                    <a:pt x="731" y="428"/>
                  </a:lnTo>
                  <a:lnTo>
                    <a:pt x="731" y="428"/>
                  </a:lnTo>
                  <a:lnTo>
                    <a:pt x="734" y="431"/>
                  </a:lnTo>
                  <a:lnTo>
                    <a:pt x="736" y="433"/>
                  </a:lnTo>
                  <a:lnTo>
                    <a:pt x="736" y="433"/>
                  </a:lnTo>
                  <a:lnTo>
                    <a:pt x="736" y="433"/>
                  </a:lnTo>
                  <a:lnTo>
                    <a:pt x="736" y="433"/>
                  </a:lnTo>
                  <a:lnTo>
                    <a:pt x="736" y="435"/>
                  </a:lnTo>
                  <a:lnTo>
                    <a:pt x="736" y="435"/>
                  </a:lnTo>
                  <a:lnTo>
                    <a:pt x="736" y="435"/>
                  </a:lnTo>
                  <a:lnTo>
                    <a:pt x="736" y="438"/>
                  </a:lnTo>
                  <a:lnTo>
                    <a:pt x="736" y="438"/>
                  </a:lnTo>
                  <a:lnTo>
                    <a:pt x="736" y="438"/>
                  </a:lnTo>
                  <a:lnTo>
                    <a:pt x="734" y="438"/>
                  </a:lnTo>
                  <a:lnTo>
                    <a:pt x="734" y="438"/>
                  </a:lnTo>
                  <a:lnTo>
                    <a:pt x="734" y="438"/>
                  </a:lnTo>
                  <a:lnTo>
                    <a:pt x="734" y="438"/>
                  </a:lnTo>
                  <a:lnTo>
                    <a:pt x="736" y="440"/>
                  </a:lnTo>
                  <a:lnTo>
                    <a:pt x="736" y="440"/>
                  </a:lnTo>
                  <a:lnTo>
                    <a:pt x="736" y="440"/>
                  </a:lnTo>
                  <a:lnTo>
                    <a:pt x="738" y="440"/>
                  </a:lnTo>
                  <a:lnTo>
                    <a:pt x="738" y="438"/>
                  </a:lnTo>
                  <a:lnTo>
                    <a:pt x="738" y="440"/>
                  </a:lnTo>
                  <a:lnTo>
                    <a:pt x="738" y="440"/>
                  </a:lnTo>
                  <a:lnTo>
                    <a:pt x="738" y="440"/>
                  </a:lnTo>
                  <a:lnTo>
                    <a:pt x="738" y="440"/>
                  </a:lnTo>
                  <a:lnTo>
                    <a:pt x="738" y="440"/>
                  </a:lnTo>
                  <a:lnTo>
                    <a:pt x="738" y="440"/>
                  </a:lnTo>
                  <a:lnTo>
                    <a:pt x="738" y="440"/>
                  </a:lnTo>
                  <a:lnTo>
                    <a:pt x="741" y="443"/>
                  </a:lnTo>
                  <a:lnTo>
                    <a:pt x="741" y="443"/>
                  </a:lnTo>
                  <a:lnTo>
                    <a:pt x="741" y="443"/>
                  </a:lnTo>
                  <a:lnTo>
                    <a:pt x="743" y="445"/>
                  </a:lnTo>
                  <a:lnTo>
                    <a:pt x="745" y="445"/>
                  </a:lnTo>
                  <a:lnTo>
                    <a:pt x="745" y="447"/>
                  </a:lnTo>
                  <a:lnTo>
                    <a:pt x="745" y="450"/>
                  </a:lnTo>
                  <a:lnTo>
                    <a:pt x="745" y="450"/>
                  </a:lnTo>
                  <a:lnTo>
                    <a:pt x="745" y="450"/>
                  </a:lnTo>
                  <a:lnTo>
                    <a:pt x="745" y="450"/>
                  </a:lnTo>
                  <a:lnTo>
                    <a:pt x="745" y="452"/>
                  </a:lnTo>
                  <a:lnTo>
                    <a:pt x="745" y="452"/>
                  </a:lnTo>
                  <a:lnTo>
                    <a:pt x="745" y="452"/>
                  </a:lnTo>
                  <a:lnTo>
                    <a:pt x="745" y="452"/>
                  </a:lnTo>
                  <a:lnTo>
                    <a:pt x="745" y="452"/>
                  </a:lnTo>
                  <a:lnTo>
                    <a:pt x="745" y="454"/>
                  </a:lnTo>
                  <a:lnTo>
                    <a:pt x="745" y="454"/>
                  </a:lnTo>
                  <a:lnTo>
                    <a:pt x="743" y="454"/>
                  </a:lnTo>
                  <a:lnTo>
                    <a:pt x="745" y="454"/>
                  </a:lnTo>
                  <a:lnTo>
                    <a:pt x="745" y="457"/>
                  </a:lnTo>
                  <a:lnTo>
                    <a:pt x="745" y="457"/>
                  </a:lnTo>
                  <a:lnTo>
                    <a:pt x="745" y="457"/>
                  </a:lnTo>
                  <a:lnTo>
                    <a:pt x="748" y="457"/>
                  </a:lnTo>
                  <a:lnTo>
                    <a:pt x="748" y="454"/>
                  </a:lnTo>
                  <a:lnTo>
                    <a:pt x="748" y="454"/>
                  </a:lnTo>
                  <a:lnTo>
                    <a:pt x="750" y="454"/>
                  </a:lnTo>
                  <a:lnTo>
                    <a:pt x="750" y="454"/>
                  </a:lnTo>
                  <a:lnTo>
                    <a:pt x="750" y="454"/>
                  </a:lnTo>
                  <a:lnTo>
                    <a:pt x="750" y="452"/>
                  </a:lnTo>
                  <a:lnTo>
                    <a:pt x="750" y="452"/>
                  </a:lnTo>
                  <a:lnTo>
                    <a:pt x="750" y="452"/>
                  </a:lnTo>
                  <a:lnTo>
                    <a:pt x="750" y="450"/>
                  </a:lnTo>
                  <a:lnTo>
                    <a:pt x="750" y="450"/>
                  </a:lnTo>
                  <a:lnTo>
                    <a:pt x="753" y="450"/>
                  </a:lnTo>
                  <a:lnTo>
                    <a:pt x="753" y="450"/>
                  </a:lnTo>
                  <a:lnTo>
                    <a:pt x="755" y="450"/>
                  </a:lnTo>
                  <a:lnTo>
                    <a:pt x="755" y="447"/>
                  </a:lnTo>
                  <a:lnTo>
                    <a:pt x="755" y="447"/>
                  </a:lnTo>
                  <a:lnTo>
                    <a:pt x="755" y="447"/>
                  </a:lnTo>
                  <a:lnTo>
                    <a:pt x="755" y="447"/>
                  </a:lnTo>
                  <a:lnTo>
                    <a:pt x="757" y="445"/>
                  </a:lnTo>
                  <a:lnTo>
                    <a:pt x="760" y="445"/>
                  </a:lnTo>
                  <a:lnTo>
                    <a:pt x="764" y="445"/>
                  </a:lnTo>
                  <a:lnTo>
                    <a:pt x="762" y="445"/>
                  </a:lnTo>
                  <a:lnTo>
                    <a:pt x="762" y="445"/>
                  </a:lnTo>
                  <a:lnTo>
                    <a:pt x="760" y="445"/>
                  </a:lnTo>
                  <a:lnTo>
                    <a:pt x="760" y="445"/>
                  </a:lnTo>
                  <a:lnTo>
                    <a:pt x="757" y="447"/>
                  </a:lnTo>
                  <a:lnTo>
                    <a:pt x="760" y="445"/>
                  </a:lnTo>
                  <a:lnTo>
                    <a:pt x="767" y="447"/>
                  </a:lnTo>
                  <a:lnTo>
                    <a:pt x="767" y="447"/>
                  </a:lnTo>
                  <a:lnTo>
                    <a:pt x="767" y="447"/>
                  </a:lnTo>
                  <a:lnTo>
                    <a:pt x="767" y="447"/>
                  </a:lnTo>
                  <a:lnTo>
                    <a:pt x="772" y="450"/>
                  </a:lnTo>
                  <a:lnTo>
                    <a:pt x="772" y="450"/>
                  </a:lnTo>
                  <a:lnTo>
                    <a:pt x="774" y="447"/>
                  </a:lnTo>
                  <a:lnTo>
                    <a:pt x="774" y="445"/>
                  </a:lnTo>
                  <a:lnTo>
                    <a:pt x="776" y="445"/>
                  </a:lnTo>
                  <a:lnTo>
                    <a:pt x="774" y="443"/>
                  </a:lnTo>
                  <a:lnTo>
                    <a:pt x="776" y="443"/>
                  </a:lnTo>
                  <a:lnTo>
                    <a:pt x="776" y="443"/>
                  </a:lnTo>
                  <a:lnTo>
                    <a:pt x="776" y="443"/>
                  </a:lnTo>
                  <a:lnTo>
                    <a:pt x="776" y="440"/>
                  </a:lnTo>
                  <a:lnTo>
                    <a:pt x="769" y="438"/>
                  </a:lnTo>
                  <a:lnTo>
                    <a:pt x="769" y="438"/>
                  </a:lnTo>
                  <a:lnTo>
                    <a:pt x="769" y="438"/>
                  </a:lnTo>
                  <a:lnTo>
                    <a:pt x="767" y="438"/>
                  </a:lnTo>
                  <a:lnTo>
                    <a:pt x="764" y="435"/>
                  </a:lnTo>
                  <a:lnTo>
                    <a:pt x="764" y="435"/>
                  </a:lnTo>
                  <a:lnTo>
                    <a:pt x="764" y="438"/>
                  </a:lnTo>
                  <a:lnTo>
                    <a:pt x="767" y="438"/>
                  </a:lnTo>
                  <a:lnTo>
                    <a:pt x="767" y="438"/>
                  </a:lnTo>
                  <a:lnTo>
                    <a:pt x="767" y="440"/>
                  </a:lnTo>
                  <a:lnTo>
                    <a:pt x="764" y="440"/>
                  </a:lnTo>
                  <a:lnTo>
                    <a:pt x="764" y="440"/>
                  </a:lnTo>
                  <a:lnTo>
                    <a:pt x="762" y="438"/>
                  </a:lnTo>
                  <a:lnTo>
                    <a:pt x="762" y="435"/>
                  </a:lnTo>
                  <a:lnTo>
                    <a:pt x="762" y="435"/>
                  </a:lnTo>
                  <a:lnTo>
                    <a:pt x="760" y="435"/>
                  </a:lnTo>
                  <a:lnTo>
                    <a:pt x="757" y="433"/>
                  </a:lnTo>
                  <a:lnTo>
                    <a:pt x="757" y="433"/>
                  </a:lnTo>
                  <a:lnTo>
                    <a:pt x="757" y="435"/>
                  </a:lnTo>
                  <a:lnTo>
                    <a:pt x="757" y="435"/>
                  </a:lnTo>
                  <a:lnTo>
                    <a:pt x="757" y="435"/>
                  </a:lnTo>
                  <a:lnTo>
                    <a:pt x="755" y="433"/>
                  </a:lnTo>
                  <a:lnTo>
                    <a:pt x="755" y="433"/>
                  </a:lnTo>
                  <a:lnTo>
                    <a:pt x="755" y="433"/>
                  </a:lnTo>
                  <a:lnTo>
                    <a:pt x="755" y="431"/>
                  </a:lnTo>
                  <a:lnTo>
                    <a:pt x="755" y="428"/>
                  </a:lnTo>
                  <a:lnTo>
                    <a:pt x="753" y="428"/>
                  </a:lnTo>
                  <a:lnTo>
                    <a:pt x="750" y="428"/>
                  </a:lnTo>
                  <a:lnTo>
                    <a:pt x="748" y="426"/>
                  </a:lnTo>
                  <a:lnTo>
                    <a:pt x="750" y="426"/>
                  </a:lnTo>
                  <a:lnTo>
                    <a:pt x="750" y="426"/>
                  </a:lnTo>
                  <a:lnTo>
                    <a:pt x="750" y="426"/>
                  </a:lnTo>
                  <a:lnTo>
                    <a:pt x="748" y="426"/>
                  </a:lnTo>
                  <a:lnTo>
                    <a:pt x="748" y="426"/>
                  </a:lnTo>
                  <a:lnTo>
                    <a:pt x="745" y="424"/>
                  </a:lnTo>
                  <a:lnTo>
                    <a:pt x="743" y="421"/>
                  </a:lnTo>
                  <a:lnTo>
                    <a:pt x="743" y="421"/>
                  </a:lnTo>
                  <a:lnTo>
                    <a:pt x="743" y="424"/>
                  </a:lnTo>
                  <a:lnTo>
                    <a:pt x="743" y="421"/>
                  </a:lnTo>
                  <a:lnTo>
                    <a:pt x="743" y="421"/>
                  </a:lnTo>
                  <a:lnTo>
                    <a:pt x="745" y="421"/>
                  </a:lnTo>
                  <a:lnTo>
                    <a:pt x="745" y="419"/>
                  </a:lnTo>
                  <a:lnTo>
                    <a:pt x="745" y="419"/>
                  </a:lnTo>
                  <a:lnTo>
                    <a:pt x="745" y="419"/>
                  </a:lnTo>
                  <a:lnTo>
                    <a:pt x="745" y="419"/>
                  </a:lnTo>
                  <a:lnTo>
                    <a:pt x="745" y="419"/>
                  </a:lnTo>
                  <a:lnTo>
                    <a:pt x="745" y="417"/>
                  </a:lnTo>
                  <a:lnTo>
                    <a:pt x="745" y="417"/>
                  </a:lnTo>
                  <a:lnTo>
                    <a:pt x="745" y="414"/>
                  </a:lnTo>
                  <a:lnTo>
                    <a:pt x="743" y="414"/>
                  </a:lnTo>
                  <a:lnTo>
                    <a:pt x="743" y="414"/>
                  </a:lnTo>
                  <a:lnTo>
                    <a:pt x="743" y="414"/>
                  </a:lnTo>
                  <a:lnTo>
                    <a:pt x="741" y="412"/>
                  </a:lnTo>
                  <a:lnTo>
                    <a:pt x="741" y="409"/>
                  </a:lnTo>
                  <a:lnTo>
                    <a:pt x="741" y="409"/>
                  </a:lnTo>
                  <a:lnTo>
                    <a:pt x="741" y="409"/>
                  </a:lnTo>
                  <a:lnTo>
                    <a:pt x="741" y="409"/>
                  </a:lnTo>
                  <a:lnTo>
                    <a:pt x="741" y="409"/>
                  </a:lnTo>
                  <a:lnTo>
                    <a:pt x="738" y="409"/>
                  </a:lnTo>
                  <a:lnTo>
                    <a:pt x="738" y="409"/>
                  </a:lnTo>
                  <a:lnTo>
                    <a:pt x="738" y="409"/>
                  </a:lnTo>
                  <a:lnTo>
                    <a:pt x="736" y="407"/>
                  </a:lnTo>
                  <a:lnTo>
                    <a:pt x="736" y="407"/>
                  </a:lnTo>
                  <a:lnTo>
                    <a:pt x="736" y="407"/>
                  </a:lnTo>
                  <a:lnTo>
                    <a:pt x="736" y="407"/>
                  </a:lnTo>
                  <a:lnTo>
                    <a:pt x="731" y="409"/>
                  </a:lnTo>
                  <a:lnTo>
                    <a:pt x="731" y="409"/>
                  </a:lnTo>
                  <a:lnTo>
                    <a:pt x="731" y="407"/>
                  </a:lnTo>
                  <a:lnTo>
                    <a:pt x="731" y="407"/>
                  </a:lnTo>
                  <a:lnTo>
                    <a:pt x="729" y="409"/>
                  </a:lnTo>
                  <a:lnTo>
                    <a:pt x="727" y="409"/>
                  </a:lnTo>
                  <a:lnTo>
                    <a:pt x="724" y="412"/>
                  </a:lnTo>
                  <a:lnTo>
                    <a:pt x="724" y="412"/>
                  </a:lnTo>
                  <a:lnTo>
                    <a:pt x="722" y="412"/>
                  </a:lnTo>
                  <a:lnTo>
                    <a:pt x="722" y="412"/>
                  </a:lnTo>
                  <a:lnTo>
                    <a:pt x="722" y="412"/>
                  </a:lnTo>
                  <a:lnTo>
                    <a:pt x="722" y="412"/>
                  </a:lnTo>
                  <a:lnTo>
                    <a:pt x="722" y="412"/>
                  </a:lnTo>
                  <a:lnTo>
                    <a:pt x="717" y="409"/>
                  </a:lnTo>
                  <a:lnTo>
                    <a:pt x="717" y="409"/>
                  </a:lnTo>
                  <a:lnTo>
                    <a:pt x="717" y="409"/>
                  </a:lnTo>
                  <a:lnTo>
                    <a:pt x="717" y="409"/>
                  </a:lnTo>
                  <a:lnTo>
                    <a:pt x="717" y="409"/>
                  </a:lnTo>
                  <a:lnTo>
                    <a:pt x="717" y="409"/>
                  </a:lnTo>
                  <a:lnTo>
                    <a:pt x="717" y="409"/>
                  </a:lnTo>
                  <a:lnTo>
                    <a:pt x="717" y="409"/>
                  </a:lnTo>
                  <a:lnTo>
                    <a:pt x="717" y="409"/>
                  </a:lnTo>
                  <a:lnTo>
                    <a:pt x="712" y="405"/>
                  </a:lnTo>
                  <a:lnTo>
                    <a:pt x="712" y="405"/>
                  </a:lnTo>
                  <a:lnTo>
                    <a:pt x="712" y="405"/>
                  </a:lnTo>
                  <a:lnTo>
                    <a:pt x="712" y="407"/>
                  </a:lnTo>
                  <a:lnTo>
                    <a:pt x="712" y="407"/>
                  </a:lnTo>
                  <a:lnTo>
                    <a:pt x="712" y="407"/>
                  </a:lnTo>
                  <a:lnTo>
                    <a:pt x="708" y="407"/>
                  </a:lnTo>
                  <a:lnTo>
                    <a:pt x="708" y="407"/>
                  </a:lnTo>
                  <a:lnTo>
                    <a:pt x="708" y="405"/>
                  </a:lnTo>
                  <a:lnTo>
                    <a:pt x="708" y="405"/>
                  </a:lnTo>
                  <a:lnTo>
                    <a:pt x="708" y="405"/>
                  </a:lnTo>
                  <a:lnTo>
                    <a:pt x="708" y="405"/>
                  </a:lnTo>
                  <a:lnTo>
                    <a:pt x="708" y="405"/>
                  </a:lnTo>
                  <a:lnTo>
                    <a:pt x="708" y="405"/>
                  </a:lnTo>
                  <a:lnTo>
                    <a:pt x="708" y="402"/>
                  </a:lnTo>
                  <a:lnTo>
                    <a:pt x="710" y="402"/>
                  </a:lnTo>
                  <a:lnTo>
                    <a:pt x="710" y="405"/>
                  </a:lnTo>
                  <a:lnTo>
                    <a:pt x="710" y="405"/>
                  </a:lnTo>
                  <a:lnTo>
                    <a:pt x="710" y="405"/>
                  </a:lnTo>
                  <a:lnTo>
                    <a:pt x="710" y="402"/>
                  </a:lnTo>
                  <a:lnTo>
                    <a:pt x="705" y="400"/>
                  </a:lnTo>
                  <a:lnTo>
                    <a:pt x="705" y="400"/>
                  </a:lnTo>
                  <a:lnTo>
                    <a:pt x="705" y="400"/>
                  </a:lnTo>
                  <a:lnTo>
                    <a:pt x="705" y="398"/>
                  </a:lnTo>
                  <a:lnTo>
                    <a:pt x="705" y="398"/>
                  </a:lnTo>
                  <a:lnTo>
                    <a:pt x="708" y="398"/>
                  </a:lnTo>
                  <a:lnTo>
                    <a:pt x="708" y="395"/>
                  </a:lnTo>
                  <a:lnTo>
                    <a:pt x="708" y="395"/>
                  </a:lnTo>
                  <a:lnTo>
                    <a:pt x="708" y="395"/>
                  </a:lnTo>
                  <a:lnTo>
                    <a:pt x="705" y="393"/>
                  </a:lnTo>
                  <a:lnTo>
                    <a:pt x="705" y="395"/>
                  </a:lnTo>
                  <a:lnTo>
                    <a:pt x="705" y="393"/>
                  </a:lnTo>
                  <a:lnTo>
                    <a:pt x="705" y="393"/>
                  </a:lnTo>
                  <a:lnTo>
                    <a:pt x="705" y="393"/>
                  </a:lnTo>
                  <a:lnTo>
                    <a:pt x="705" y="393"/>
                  </a:lnTo>
                  <a:lnTo>
                    <a:pt x="705" y="395"/>
                  </a:lnTo>
                  <a:lnTo>
                    <a:pt x="705" y="395"/>
                  </a:lnTo>
                  <a:lnTo>
                    <a:pt x="705" y="395"/>
                  </a:lnTo>
                  <a:lnTo>
                    <a:pt x="705" y="395"/>
                  </a:lnTo>
                  <a:lnTo>
                    <a:pt x="705" y="395"/>
                  </a:lnTo>
                  <a:lnTo>
                    <a:pt x="703" y="398"/>
                  </a:lnTo>
                  <a:lnTo>
                    <a:pt x="703" y="398"/>
                  </a:lnTo>
                  <a:lnTo>
                    <a:pt x="703" y="400"/>
                  </a:lnTo>
                  <a:lnTo>
                    <a:pt x="703" y="400"/>
                  </a:lnTo>
                  <a:lnTo>
                    <a:pt x="703" y="400"/>
                  </a:lnTo>
                  <a:lnTo>
                    <a:pt x="701" y="402"/>
                  </a:lnTo>
                  <a:lnTo>
                    <a:pt x="701" y="402"/>
                  </a:lnTo>
                  <a:lnTo>
                    <a:pt x="701" y="402"/>
                  </a:lnTo>
                  <a:lnTo>
                    <a:pt x="701" y="402"/>
                  </a:lnTo>
                  <a:lnTo>
                    <a:pt x="701" y="402"/>
                  </a:lnTo>
                  <a:lnTo>
                    <a:pt x="701" y="402"/>
                  </a:lnTo>
                  <a:lnTo>
                    <a:pt x="701" y="402"/>
                  </a:lnTo>
                  <a:lnTo>
                    <a:pt x="701" y="402"/>
                  </a:lnTo>
                  <a:lnTo>
                    <a:pt x="701" y="405"/>
                  </a:lnTo>
                  <a:lnTo>
                    <a:pt x="701" y="405"/>
                  </a:lnTo>
                  <a:lnTo>
                    <a:pt x="701" y="405"/>
                  </a:lnTo>
                  <a:lnTo>
                    <a:pt x="698" y="405"/>
                  </a:lnTo>
                  <a:lnTo>
                    <a:pt x="698" y="405"/>
                  </a:lnTo>
                  <a:lnTo>
                    <a:pt x="698" y="405"/>
                  </a:lnTo>
                  <a:lnTo>
                    <a:pt x="698" y="407"/>
                  </a:lnTo>
                  <a:lnTo>
                    <a:pt x="698" y="407"/>
                  </a:lnTo>
                  <a:lnTo>
                    <a:pt x="698" y="407"/>
                  </a:lnTo>
                  <a:lnTo>
                    <a:pt x="698" y="409"/>
                  </a:lnTo>
                  <a:lnTo>
                    <a:pt x="698" y="409"/>
                  </a:lnTo>
                  <a:lnTo>
                    <a:pt x="698" y="409"/>
                  </a:lnTo>
                  <a:lnTo>
                    <a:pt x="698" y="409"/>
                  </a:lnTo>
                  <a:lnTo>
                    <a:pt x="698" y="409"/>
                  </a:lnTo>
                  <a:lnTo>
                    <a:pt x="698" y="409"/>
                  </a:lnTo>
                  <a:lnTo>
                    <a:pt x="698" y="412"/>
                  </a:lnTo>
                  <a:lnTo>
                    <a:pt x="698" y="412"/>
                  </a:lnTo>
                  <a:lnTo>
                    <a:pt x="696" y="412"/>
                  </a:lnTo>
                  <a:lnTo>
                    <a:pt x="696" y="414"/>
                  </a:lnTo>
                  <a:close/>
                  <a:moveTo>
                    <a:pt x="719" y="419"/>
                  </a:moveTo>
                  <a:lnTo>
                    <a:pt x="724" y="424"/>
                  </a:lnTo>
                  <a:lnTo>
                    <a:pt x="717" y="419"/>
                  </a:lnTo>
                  <a:lnTo>
                    <a:pt x="717" y="419"/>
                  </a:lnTo>
                  <a:lnTo>
                    <a:pt x="717" y="419"/>
                  </a:lnTo>
                  <a:lnTo>
                    <a:pt x="719" y="419"/>
                  </a:lnTo>
                  <a:close/>
                  <a:moveTo>
                    <a:pt x="719" y="409"/>
                  </a:moveTo>
                  <a:lnTo>
                    <a:pt x="719" y="409"/>
                  </a:lnTo>
                  <a:lnTo>
                    <a:pt x="719" y="409"/>
                  </a:lnTo>
                  <a:lnTo>
                    <a:pt x="719" y="409"/>
                  </a:lnTo>
                  <a:close/>
                  <a:moveTo>
                    <a:pt x="717" y="409"/>
                  </a:moveTo>
                  <a:lnTo>
                    <a:pt x="717" y="409"/>
                  </a:lnTo>
                  <a:lnTo>
                    <a:pt x="719" y="409"/>
                  </a:lnTo>
                  <a:lnTo>
                    <a:pt x="717" y="409"/>
                  </a:lnTo>
                  <a:close/>
                  <a:moveTo>
                    <a:pt x="755" y="433"/>
                  </a:moveTo>
                  <a:lnTo>
                    <a:pt x="755" y="433"/>
                  </a:lnTo>
                  <a:lnTo>
                    <a:pt x="757" y="433"/>
                  </a:lnTo>
                  <a:lnTo>
                    <a:pt x="757" y="433"/>
                  </a:lnTo>
                  <a:lnTo>
                    <a:pt x="757" y="433"/>
                  </a:lnTo>
                  <a:lnTo>
                    <a:pt x="755" y="433"/>
                  </a:lnTo>
                  <a:close/>
                  <a:moveTo>
                    <a:pt x="734" y="1022"/>
                  </a:moveTo>
                  <a:lnTo>
                    <a:pt x="734" y="1020"/>
                  </a:lnTo>
                  <a:lnTo>
                    <a:pt x="734" y="1020"/>
                  </a:lnTo>
                  <a:lnTo>
                    <a:pt x="734" y="1020"/>
                  </a:lnTo>
                  <a:lnTo>
                    <a:pt x="734" y="1018"/>
                  </a:lnTo>
                  <a:lnTo>
                    <a:pt x="734" y="1018"/>
                  </a:lnTo>
                  <a:lnTo>
                    <a:pt x="734" y="1018"/>
                  </a:lnTo>
                  <a:lnTo>
                    <a:pt x="731" y="1018"/>
                  </a:lnTo>
                  <a:lnTo>
                    <a:pt x="731" y="1020"/>
                  </a:lnTo>
                  <a:lnTo>
                    <a:pt x="731" y="1020"/>
                  </a:lnTo>
                  <a:lnTo>
                    <a:pt x="731" y="1022"/>
                  </a:lnTo>
                  <a:lnTo>
                    <a:pt x="731" y="1020"/>
                  </a:lnTo>
                  <a:lnTo>
                    <a:pt x="731" y="1020"/>
                  </a:lnTo>
                  <a:lnTo>
                    <a:pt x="731" y="1020"/>
                  </a:lnTo>
                  <a:lnTo>
                    <a:pt x="731" y="1020"/>
                  </a:lnTo>
                  <a:lnTo>
                    <a:pt x="731" y="1020"/>
                  </a:lnTo>
                  <a:lnTo>
                    <a:pt x="729" y="1020"/>
                  </a:lnTo>
                  <a:lnTo>
                    <a:pt x="729" y="1020"/>
                  </a:lnTo>
                  <a:lnTo>
                    <a:pt x="729" y="1020"/>
                  </a:lnTo>
                  <a:lnTo>
                    <a:pt x="729" y="1020"/>
                  </a:lnTo>
                  <a:lnTo>
                    <a:pt x="729" y="1020"/>
                  </a:lnTo>
                  <a:lnTo>
                    <a:pt x="727" y="1020"/>
                  </a:lnTo>
                  <a:lnTo>
                    <a:pt x="727" y="1020"/>
                  </a:lnTo>
                  <a:lnTo>
                    <a:pt x="727" y="1022"/>
                  </a:lnTo>
                  <a:lnTo>
                    <a:pt x="727" y="1022"/>
                  </a:lnTo>
                  <a:lnTo>
                    <a:pt x="727" y="1022"/>
                  </a:lnTo>
                  <a:lnTo>
                    <a:pt x="727" y="1022"/>
                  </a:lnTo>
                  <a:lnTo>
                    <a:pt x="727" y="1020"/>
                  </a:lnTo>
                  <a:lnTo>
                    <a:pt x="727" y="1020"/>
                  </a:lnTo>
                  <a:lnTo>
                    <a:pt x="727" y="1020"/>
                  </a:lnTo>
                  <a:lnTo>
                    <a:pt x="724" y="1022"/>
                  </a:lnTo>
                  <a:lnTo>
                    <a:pt x="724" y="1022"/>
                  </a:lnTo>
                  <a:lnTo>
                    <a:pt x="724" y="1022"/>
                  </a:lnTo>
                  <a:lnTo>
                    <a:pt x="724" y="1020"/>
                  </a:lnTo>
                  <a:lnTo>
                    <a:pt x="724" y="1020"/>
                  </a:lnTo>
                  <a:lnTo>
                    <a:pt x="724" y="1020"/>
                  </a:lnTo>
                  <a:lnTo>
                    <a:pt x="727" y="1018"/>
                  </a:lnTo>
                  <a:lnTo>
                    <a:pt x="727" y="1018"/>
                  </a:lnTo>
                  <a:lnTo>
                    <a:pt x="727" y="1018"/>
                  </a:lnTo>
                  <a:lnTo>
                    <a:pt x="727" y="1018"/>
                  </a:lnTo>
                  <a:lnTo>
                    <a:pt x="727" y="1018"/>
                  </a:lnTo>
                  <a:lnTo>
                    <a:pt x="727" y="1018"/>
                  </a:lnTo>
                  <a:lnTo>
                    <a:pt x="727" y="1015"/>
                  </a:lnTo>
                  <a:lnTo>
                    <a:pt x="727" y="1018"/>
                  </a:lnTo>
                  <a:lnTo>
                    <a:pt x="731" y="1015"/>
                  </a:lnTo>
                  <a:lnTo>
                    <a:pt x="731" y="1015"/>
                  </a:lnTo>
                  <a:lnTo>
                    <a:pt x="731" y="1015"/>
                  </a:lnTo>
                  <a:lnTo>
                    <a:pt x="731" y="1015"/>
                  </a:lnTo>
                  <a:lnTo>
                    <a:pt x="731" y="1015"/>
                  </a:lnTo>
                  <a:lnTo>
                    <a:pt x="731" y="1015"/>
                  </a:lnTo>
                  <a:lnTo>
                    <a:pt x="734" y="1013"/>
                  </a:lnTo>
                  <a:lnTo>
                    <a:pt x="734" y="1013"/>
                  </a:lnTo>
                  <a:lnTo>
                    <a:pt x="734" y="1013"/>
                  </a:lnTo>
                  <a:lnTo>
                    <a:pt x="734" y="1013"/>
                  </a:lnTo>
                  <a:lnTo>
                    <a:pt x="734" y="1013"/>
                  </a:lnTo>
                  <a:lnTo>
                    <a:pt x="734" y="1013"/>
                  </a:lnTo>
                  <a:lnTo>
                    <a:pt x="734" y="1013"/>
                  </a:lnTo>
                  <a:lnTo>
                    <a:pt x="734" y="1013"/>
                  </a:lnTo>
                  <a:lnTo>
                    <a:pt x="736" y="1013"/>
                  </a:lnTo>
                  <a:lnTo>
                    <a:pt x="736" y="1013"/>
                  </a:lnTo>
                  <a:lnTo>
                    <a:pt x="736" y="1013"/>
                  </a:lnTo>
                  <a:lnTo>
                    <a:pt x="738" y="1013"/>
                  </a:lnTo>
                  <a:lnTo>
                    <a:pt x="738" y="1013"/>
                  </a:lnTo>
                  <a:lnTo>
                    <a:pt x="738" y="1011"/>
                  </a:lnTo>
                  <a:lnTo>
                    <a:pt x="738" y="1011"/>
                  </a:lnTo>
                  <a:lnTo>
                    <a:pt x="738" y="1011"/>
                  </a:lnTo>
                  <a:lnTo>
                    <a:pt x="738" y="1011"/>
                  </a:lnTo>
                  <a:lnTo>
                    <a:pt x="738" y="1011"/>
                  </a:lnTo>
                  <a:lnTo>
                    <a:pt x="736" y="1011"/>
                  </a:lnTo>
                  <a:lnTo>
                    <a:pt x="738" y="1011"/>
                  </a:lnTo>
                  <a:lnTo>
                    <a:pt x="738" y="1011"/>
                  </a:lnTo>
                  <a:lnTo>
                    <a:pt x="738" y="1008"/>
                  </a:lnTo>
                  <a:lnTo>
                    <a:pt x="738" y="1008"/>
                  </a:lnTo>
                  <a:lnTo>
                    <a:pt x="736" y="1008"/>
                  </a:lnTo>
                  <a:lnTo>
                    <a:pt x="736" y="1008"/>
                  </a:lnTo>
                  <a:lnTo>
                    <a:pt x="736" y="1008"/>
                  </a:lnTo>
                  <a:lnTo>
                    <a:pt x="734" y="1008"/>
                  </a:lnTo>
                  <a:lnTo>
                    <a:pt x="734" y="1008"/>
                  </a:lnTo>
                  <a:lnTo>
                    <a:pt x="734" y="1006"/>
                  </a:lnTo>
                  <a:lnTo>
                    <a:pt x="734" y="1006"/>
                  </a:lnTo>
                  <a:lnTo>
                    <a:pt x="734" y="1006"/>
                  </a:lnTo>
                  <a:lnTo>
                    <a:pt x="734" y="1006"/>
                  </a:lnTo>
                  <a:lnTo>
                    <a:pt x="734" y="1006"/>
                  </a:lnTo>
                  <a:lnTo>
                    <a:pt x="731" y="1008"/>
                  </a:lnTo>
                  <a:lnTo>
                    <a:pt x="731" y="1008"/>
                  </a:lnTo>
                  <a:lnTo>
                    <a:pt x="731" y="1008"/>
                  </a:lnTo>
                  <a:lnTo>
                    <a:pt x="731" y="1008"/>
                  </a:lnTo>
                  <a:lnTo>
                    <a:pt x="731" y="1008"/>
                  </a:lnTo>
                  <a:lnTo>
                    <a:pt x="731" y="1008"/>
                  </a:lnTo>
                  <a:lnTo>
                    <a:pt x="729" y="1011"/>
                  </a:lnTo>
                  <a:lnTo>
                    <a:pt x="729" y="1011"/>
                  </a:lnTo>
                  <a:lnTo>
                    <a:pt x="729" y="1011"/>
                  </a:lnTo>
                  <a:lnTo>
                    <a:pt x="729" y="1011"/>
                  </a:lnTo>
                  <a:lnTo>
                    <a:pt x="724" y="1013"/>
                  </a:lnTo>
                  <a:lnTo>
                    <a:pt x="724" y="1013"/>
                  </a:lnTo>
                  <a:lnTo>
                    <a:pt x="724" y="1013"/>
                  </a:lnTo>
                  <a:lnTo>
                    <a:pt x="727" y="1011"/>
                  </a:lnTo>
                  <a:lnTo>
                    <a:pt x="724" y="1011"/>
                  </a:lnTo>
                  <a:lnTo>
                    <a:pt x="724" y="1011"/>
                  </a:lnTo>
                  <a:lnTo>
                    <a:pt x="724" y="1011"/>
                  </a:lnTo>
                  <a:lnTo>
                    <a:pt x="724" y="1011"/>
                  </a:lnTo>
                  <a:lnTo>
                    <a:pt x="724" y="1011"/>
                  </a:lnTo>
                  <a:lnTo>
                    <a:pt x="724" y="1008"/>
                  </a:lnTo>
                  <a:lnTo>
                    <a:pt x="724" y="1008"/>
                  </a:lnTo>
                  <a:lnTo>
                    <a:pt x="724" y="1008"/>
                  </a:lnTo>
                  <a:lnTo>
                    <a:pt x="724" y="1008"/>
                  </a:lnTo>
                  <a:lnTo>
                    <a:pt x="724" y="1008"/>
                  </a:lnTo>
                  <a:lnTo>
                    <a:pt x="724" y="1008"/>
                  </a:lnTo>
                  <a:lnTo>
                    <a:pt x="724" y="1008"/>
                  </a:lnTo>
                  <a:lnTo>
                    <a:pt x="724" y="1006"/>
                  </a:lnTo>
                  <a:lnTo>
                    <a:pt x="724" y="1006"/>
                  </a:lnTo>
                  <a:lnTo>
                    <a:pt x="724" y="1006"/>
                  </a:lnTo>
                  <a:lnTo>
                    <a:pt x="727" y="1006"/>
                  </a:lnTo>
                  <a:lnTo>
                    <a:pt x="727" y="1003"/>
                  </a:lnTo>
                  <a:lnTo>
                    <a:pt x="724" y="1003"/>
                  </a:lnTo>
                  <a:lnTo>
                    <a:pt x="724" y="1003"/>
                  </a:lnTo>
                  <a:lnTo>
                    <a:pt x="722" y="1003"/>
                  </a:lnTo>
                  <a:lnTo>
                    <a:pt x="722" y="1003"/>
                  </a:lnTo>
                  <a:lnTo>
                    <a:pt x="722" y="1003"/>
                  </a:lnTo>
                  <a:lnTo>
                    <a:pt x="722" y="1003"/>
                  </a:lnTo>
                  <a:lnTo>
                    <a:pt x="722" y="1003"/>
                  </a:lnTo>
                  <a:lnTo>
                    <a:pt x="722" y="1003"/>
                  </a:lnTo>
                  <a:lnTo>
                    <a:pt x="722" y="1003"/>
                  </a:lnTo>
                  <a:lnTo>
                    <a:pt x="722" y="1003"/>
                  </a:lnTo>
                  <a:lnTo>
                    <a:pt x="722" y="1001"/>
                  </a:lnTo>
                  <a:lnTo>
                    <a:pt x="719" y="1003"/>
                  </a:lnTo>
                  <a:lnTo>
                    <a:pt x="717" y="1003"/>
                  </a:lnTo>
                  <a:lnTo>
                    <a:pt x="717" y="1003"/>
                  </a:lnTo>
                  <a:lnTo>
                    <a:pt x="717" y="1003"/>
                  </a:lnTo>
                  <a:lnTo>
                    <a:pt x="715" y="1003"/>
                  </a:lnTo>
                  <a:lnTo>
                    <a:pt x="715" y="1003"/>
                  </a:lnTo>
                  <a:lnTo>
                    <a:pt x="715" y="1003"/>
                  </a:lnTo>
                  <a:lnTo>
                    <a:pt x="712" y="1003"/>
                  </a:lnTo>
                  <a:lnTo>
                    <a:pt x="712" y="1003"/>
                  </a:lnTo>
                  <a:lnTo>
                    <a:pt x="710" y="1003"/>
                  </a:lnTo>
                  <a:lnTo>
                    <a:pt x="710" y="1003"/>
                  </a:lnTo>
                  <a:lnTo>
                    <a:pt x="710" y="1003"/>
                  </a:lnTo>
                  <a:lnTo>
                    <a:pt x="708" y="1006"/>
                  </a:lnTo>
                  <a:lnTo>
                    <a:pt x="708" y="1006"/>
                  </a:lnTo>
                  <a:lnTo>
                    <a:pt x="708" y="1008"/>
                  </a:lnTo>
                  <a:lnTo>
                    <a:pt x="705" y="1008"/>
                  </a:lnTo>
                  <a:lnTo>
                    <a:pt x="705" y="1008"/>
                  </a:lnTo>
                  <a:lnTo>
                    <a:pt x="705" y="1008"/>
                  </a:lnTo>
                  <a:lnTo>
                    <a:pt x="705" y="1008"/>
                  </a:lnTo>
                  <a:lnTo>
                    <a:pt x="705" y="1008"/>
                  </a:lnTo>
                  <a:lnTo>
                    <a:pt x="705" y="1008"/>
                  </a:lnTo>
                  <a:lnTo>
                    <a:pt x="705" y="1011"/>
                  </a:lnTo>
                  <a:lnTo>
                    <a:pt x="705" y="1011"/>
                  </a:lnTo>
                  <a:lnTo>
                    <a:pt x="705" y="1011"/>
                  </a:lnTo>
                  <a:lnTo>
                    <a:pt x="705" y="1011"/>
                  </a:lnTo>
                  <a:lnTo>
                    <a:pt x="705" y="1011"/>
                  </a:lnTo>
                  <a:lnTo>
                    <a:pt x="708" y="1011"/>
                  </a:lnTo>
                  <a:lnTo>
                    <a:pt x="708" y="1011"/>
                  </a:lnTo>
                  <a:lnTo>
                    <a:pt x="708" y="1011"/>
                  </a:lnTo>
                  <a:lnTo>
                    <a:pt x="708" y="1011"/>
                  </a:lnTo>
                  <a:lnTo>
                    <a:pt x="708" y="1011"/>
                  </a:lnTo>
                  <a:lnTo>
                    <a:pt x="705" y="1013"/>
                  </a:lnTo>
                  <a:lnTo>
                    <a:pt x="708" y="1015"/>
                  </a:lnTo>
                  <a:lnTo>
                    <a:pt x="710" y="1015"/>
                  </a:lnTo>
                  <a:lnTo>
                    <a:pt x="710" y="1015"/>
                  </a:lnTo>
                  <a:lnTo>
                    <a:pt x="710" y="1015"/>
                  </a:lnTo>
                  <a:lnTo>
                    <a:pt x="712" y="1015"/>
                  </a:lnTo>
                  <a:lnTo>
                    <a:pt x="712" y="1015"/>
                  </a:lnTo>
                  <a:lnTo>
                    <a:pt x="712" y="1015"/>
                  </a:lnTo>
                  <a:lnTo>
                    <a:pt x="715" y="1018"/>
                  </a:lnTo>
                  <a:lnTo>
                    <a:pt x="719" y="1020"/>
                  </a:lnTo>
                  <a:lnTo>
                    <a:pt x="719" y="1020"/>
                  </a:lnTo>
                  <a:lnTo>
                    <a:pt x="719" y="1020"/>
                  </a:lnTo>
                  <a:lnTo>
                    <a:pt x="717" y="1020"/>
                  </a:lnTo>
                  <a:lnTo>
                    <a:pt x="717" y="1020"/>
                  </a:lnTo>
                  <a:lnTo>
                    <a:pt x="717" y="1020"/>
                  </a:lnTo>
                  <a:lnTo>
                    <a:pt x="717" y="1020"/>
                  </a:lnTo>
                  <a:lnTo>
                    <a:pt x="717" y="1020"/>
                  </a:lnTo>
                  <a:lnTo>
                    <a:pt x="717" y="1020"/>
                  </a:lnTo>
                  <a:lnTo>
                    <a:pt x="717" y="1020"/>
                  </a:lnTo>
                  <a:lnTo>
                    <a:pt x="717" y="1020"/>
                  </a:lnTo>
                  <a:lnTo>
                    <a:pt x="715" y="1020"/>
                  </a:lnTo>
                  <a:lnTo>
                    <a:pt x="715" y="1020"/>
                  </a:lnTo>
                  <a:lnTo>
                    <a:pt x="715" y="1025"/>
                  </a:lnTo>
                  <a:lnTo>
                    <a:pt x="715" y="1022"/>
                  </a:lnTo>
                  <a:lnTo>
                    <a:pt x="715" y="1022"/>
                  </a:lnTo>
                  <a:lnTo>
                    <a:pt x="712" y="1022"/>
                  </a:lnTo>
                  <a:lnTo>
                    <a:pt x="712" y="1022"/>
                  </a:lnTo>
                  <a:lnTo>
                    <a:pt x="712" y="1025"/>
                  </a:lnTo>
                  <a:lnTo>
                    <a:pt x="712" y="1022"/>
                  </a:lnTo>
                  <a:lnTo>
                    <a:pt x="712" y="1022"/>
                  </a:lnTo>
                  <a:lnTo>
                    <a:pt x="712" y="1020"/>
                  </a:lnTo>
                  <a:lnTo>
                    <a:pt x="712" y="1020"/>
                  </a:lnTo>
                  <a:lnTo>
                    <a:pt x="712" y="1018"/>
                  </a:lnTo>
                  <a:lnTo>
                    <a:pt x="710" y="1018"/>
                  </a:lnTo>
                  <a:lnTo>
                    <a:pt x="708" y="1018"/>
                  </a:lnTo>
                  <a:lnTo>
                    <a:pt x="708" y="1018"/>
                  </a:lnTo>
                  <a:lnTo>
                    <a:pt x="705" y="1020"/>
                  </a:lnTo>
                  <a:lnTo>
                    <a:pt x="705" y="1020"/>
                  </a:lnTo>
                  <a:lnTo>
                    <a:pt x="708" y="1020"/>
                  </a:lnTo>
                  <a:lnTo>
                    <a:pt x="708" y="1022"/>
                  </a:lnTo>
                  <a:lnTo>
                    <a:pt x="708" y="1022"/>
                  </a:lnTo>
                  <a:lnTo>
                    <a:pt x="708" y="1022"/>
                  </a:lnTo>
                  <a:lnTo>
                    <a:pt x="705" y="1022"/>
                  </a:lnTo>
                  <a:lnTo>
                    <a:pt x="705" y="1022"/>
                  </a:lnTo>
                  <a:lnTo>
                    <a:pt x="705" y="1025"/>
                  </a:lnTo>
                  <a:lnTo>
                    <a:pt x="705" y="1025"/>
                  </a:lnTo>
                  <a:lnTo>
                    <a:pt x="705" y="1025"/>
                  </a:lnTo>
                  <a:lnTo>
                    <a:pt x="705" y="1025"/>
                  </a:lnTo>
                  <a:lnTo>
                    <a:pt x="705" y="1025"/>
                  </a:lnTo>
                  <a:lnTo>
                    <a:pt x="705" y="1025"/>
                  </a:lnTo>
                  <a:lnTo>
                    <a:pt x="705" y="1022"/>
                  </a:lnTo>
                  <a:lnTo>
                    <a:pt x="705" y="1022"/>
                  </a:lnTo>
                  <a:lnTo>
                    <a:pt x="705" y="1022"/>
                  </a:lnTo>
                  <a:lnTo>
                    <a:pt x="703" y="1022"/>
                  </a:lnTo>
                  <a:lnTo>
                    <a:pt x="703" y="1022"/>
                  </a:lnTo>
                  <a:lnTo>
                    <a:pt x="703" y="1022"/>
                  </a:lnTo>
                  <a:lnTo>
                    <a:pt x="703" y="1025"/>
                  </a:lnTo>
                  <a:lnTo>
                    <a:pt x="703" y="1025"/>
                  </a:lnTo>
                  <a:lnTo>
                    <a:pt x="703" y="1025"/>
                  </a:lnTo>
                  <a:lnTo>
                    <a:pt x="703" y="1025"/>
                  </a:lnTo>
                  <a:lnTo>
                    <a:pt x="703" y="1025"/>
                  </a:lnTo>
                  <a:lnTo>
                    <a:pt x="703" y="1027"/>
                  </a:lnTo>
                  <a:lnTo>
                    <a:pt x="703" y="1027"/>
                  </a:lnTo>
                  <a:lnTo>
                    <a:pt x="703" y="1027"/>
                  </a:lnTo>
                  <a:lnTo>
                    <a:pt x="705" y="1027"/>
                  </a:lnTo>
                  <a:lnTo>
                    <a:pt x="708" y="1027"/>
                  </a:lnTo>
                  <a:lnTo>
                    <a:pt x="708" y="1027"/>
                  </a:lnTo>
                  <a:lnTo>
                    <a:pt x="708" y="1030"/>
                  </a:lnTo>
                  <a:lnTo>
                    <a:pt x="708" y="1030"/>
                  </a:lnTo>
                  <a:lnTo>
                    <a:pt x="705" y="1030"/>
                  </a:lnTo>
                  <a:lnTo>
                    <a:pt x="703" y="1030"/>
                  </a:lnTo>
                  <a:lnTo>
                    <a:pt x="701" y="1027"/>
                  </a:lnTo>
                  <a:lnTo>
                    <a:pt x="701" y="1027"/>
                  </a:lnTo>
                  <a:lnTo>
                    <a:pt x="701" y="1027"/>
                  </a:lnTo>
                  <a:lnTo>
                    <a:pt x="701" y="1030"/>
                  </a:lnTo>
                  <a:lnTo>
                    <a:pt x="701" y="1030"/>
                  </a:lnTo>
                  <a:lnTo>
                    <a:pt x="701" y="1030"/>
                  </a:lnTo>
                  <a:lnTo>
                    <a:pt x="701" y="1030"/>
                  </a:lnTo>
                  <a:lnTo>
                    <a:pt x="701" y="1030"/>
                  </a:lnTo>
                  <a:lnTo>
                    <a:pt x="701" y="1030"/>
                  </a:lnTo>
                  <a:lnTo>
                    <a:pt x="701" y="1030"/>
                  </a:lnTo>
                  <a:lnTo>
                    <a:pt x="701" y="1030"/>
                  </a:lnTo>
                  <a:lnTo>
                    <a:pt x="701" y="1030"/>
                  </a:lnTo>
                  <a:lnTo>
                    <a:pt x="701" y="1032"/>
                  </a:lnTo>
                  <a:lnTo>
                    <a:pt x="698" y="1032"/>
                  </a:lnTo>
                  <a:lnTo>
                    <a:pt x="698" y="1032"/>
                  </a:lnTo>
                  <a:lnTo>
                    <a:pt x="696" y="1030"/>
                  </a:lnTo>
                  <a:lnTo>
                    <a:pt x="696" y="1030"/>
                  </a:lnTo>
                  <a:lnTo>
                    <a:pt x="696" y="1032"/>
                  </a:lnTo>
                  <a:lnTo>
                    <a:pt x="696" y="1032"/>
                  </a:lnTo>
                  <a:lnTo>
                    <a:pt x="696" y="1032"/>
                  </a:lnTo>
                  <a:lnTo>
                    <a:pt x="693" y="1032"/>
                  </a:lnTo>
                  <a:lnTo>
                    <a:pt x="693" y="1032"/>
                  </a:lnTo>
                  <a:lnTo>
                    <a:pt x="693" y="1032"/>
                  </a:lnTo>
                  <a:lnTo>
                    <a:pt x="693" y="1032"/>
                  </a:lnTo>
                  <a:lnTo>
                    <a:pt x="691" y="1032"/>
                  </a:lnTo>
                  <a:lnTo>
                    <a:pt x="691" y="1032"/>
                  </a:lnTo>
                  <a:lnTo>
                    <a:pt x="691" y="1032"/>
                  </a:lnTo>
                  <a:lnTo>
                    <a:pt x="691" y="1032"/>
                  </a:lnTo>
                  <a:lnTo>
                    <a:pt x="691" y="1032"/>
                  </a:lnTo>
                  <a:lnTo>
                    <a:pt x="691" y="1032"/>
                  </a:lnTo>
                  <a:lnTo>
                    <a:pt x="689" y="1032"/>
                  </a:lnTo>
                  <a:lnTo>
                    <a:pt x="689" y="1032"/>
                  </a:lnTo>
                  <a:lnTo>
                    <a:pt x="689" y="1032"/>
                  </a:lnTo>
                  <a:lnTo>
                    <a:pt x="689" y="1032"/>
                  </a:lnTo>
                  <a:lnTo>
                    <a:pt x="689" y="1032"/>
                  </a:lnTo>
                  <a:lnTo>
                    <a:pt x="686" y="1032"/>
                  </a:lnTo>
                  <a:lnTo>
                    <a:pt x="686" y="1032"/>
                  </a:lnTo>
                  <a:lnTo>
                    <a:pt x="689" y="1034"/>
                  </a:lnTo>
                  <a:lnTo>
                    <a:pt x="689" y="1034"/>
                  </a:lnTo>
                  <a:lnTo>
                    <a:pt x="686" y="1034"/>
                  </a:lnTo>
                  <a:lnTo>
                    <a:pt x="686" y="1032"/>
                  </a:lnTo>
                  <a:lnTo>
                    <a:pt x="684" y="1032"/>
                  </a:lnTo>
                  <a:lnTo>
                    <a:pt x="684" y="1034"/>
                  </a:lnTo>
                  <a:lnTo>
                    <a:pt x="684" y="1034"/>
                  </a:lnTo>
                  <a:lnTo>
                    <a:pt x="682" y="1032"/>
                  </a:lnTo>
                  <a:lnTo>
                    <a:pt x="682" y="1034"/>
                  </a:lnTo>
                  <a:lnTo>
                    <a:pt x="682" y="1032"/>
                  </a:lnTo>
                  <a:lnTo>
                    <a:pt x="682" y="1032"/>
                  </a:lnTo>
                  <a:lnTo>
                    <a:pt x="679" y="1032"/>
                  </a:lnTo>
                  <a:lnTo>
                    <a:pt x="679" y="1032"/>
                  </a:lnTo>
                  <a:lnTo>
                    <a:pt x="675" y="1037"/>
                  </a:lnTo>
                  <a:lnTo>
                    <a:pt x="675" y="1037"/>
                  </a:lnTo>
                  <a:lnTo>
                    <a:pt x="675" y="1037"/>
                  </a:lnTo>
                  <a:lnTo>
                    <a:pt x="675" y="1037"/>
                  </a:lnTo>
                  <a:lnTo>
                    <a:pt x="675" y="1037"/>
                  </a:lnTo>
                  <a:lnTo>
                    <a:pt x="675" y="1037"/>
                  </a:lnTo>
                  <a:lnTo>
                    <a:pt x="675" y="1037"/>
                  </a:lnTo>
                  <a:lnTo>
                    <a:pt x="677" y="1037"/>
                  </a:lnTo>
                  <a:lnTo>
                    <a:pt x="677" y="1037"/>
                  </a:lnTo>
                  <a:lnTo>
                    <a:pt x="677" y="1039"/>
                  </a:lnTo>
                  <a:lnTo>
                    <a:pt x="679" y="1039"/>
                  </a:lnTo>
                  <a:lnTo>
                    <a:pt x="679" y="1039"/>
                  </a:lnTo>
                  <a:lnTo>
                    <a:pt x="679" y="1041"/>
                  </a:lnTo>
                  <a:lnTo>
                    <a:pt x="682" y="1039"/>
                  </a:lnTo>
                  <a:lnTo>
                    <a:pt x="682" y="1039"/>
                  </a:lnTo>
                  <a:lnTo>
                    <a:pt x="682" y="1039"/>
                  </a:lnTo>
                  <a:lnTo>
                    <a:pt x="682" y="1039"/>
                  </a:lnTo>
                  <a:lnTo>
                    <a:pt x="682" y="1039"/>
                  </a:lnTo>
                  <a:lnTo>
                    <a:pt x="684" y="1039"/>
                  </a:lnTo>
                  <a:lnTo>
                    <a:pt x="684" y="1039"/>
                  </a:lnTo>
                  <a:lnTo>
                    <a:pt x="684" y="1039"/>
                  </a:lnTo>
                  <a:lnTo>
                    <a:pt x="686" y="1039"/>
                  </a:lnTo>
                  <a:lnTo>
                    <a:pt x="686" y="1041"/>
                  </a:lnTo>
                  <a:lnTo>
                    <a:pt x="686" y="1041"/>
                  </a:lnTo>
                  <a:lnTo>
                    <a:pt x="686" y="1041"/>
                  </a:lnTo>
                  <a:lnTo>
                    <a:pt x="686" y="1039"/>
                  </a:lnTo>
                  <a:lnTo>
                    <a:pt x="686" y="1039"/>
                  </a:lnTo>
                  <a:lnTo>
                    <a:pt x="689" y="1039"/>
                  </a:lnTo>
                  <a:lnTo>
                    <a:pt x="689" y="1039"/>
                  </a:lnTo>
                  <a:lnTo>
                    <a:pt x="689" y="1039"/>
                  </a:lnTo>
                  <a:lnTo>
                    <a:pt x="689" y="1037"/>
                  </a:lnTo>
                  <a:lnTo>
                    <a:pt x="689" y="1037"/>
                  </a:lnTo>
                  <a:lnTo>
                    <a:pt x="691" y="1037"/>
                  </a:lnTo>
                  <a:lnTo>
                    <a:pt x="691" y="1037"/>
                  </a:lnTo>
                  <a:lnTo>
                    <a:pt x="693" y="1039"/>
                  </a:lnTo>
                  <a:lnTo>
                    <a:pt x="693" y="1037"/>
                  </a:lnTo>
                  <a:lnTo>
                    <a:pt x="693" y="1037"/>
                  </a:lnTo>
                  <a:lnTo>
                    <a:pt x="696" y="1037"/>
                  </a:lnTo>
                  <a:lnTo>
                    <a:pt x="696" y="1037"/>
                  </a:lnTo>
                  <a:lnTo>
                    <a:pt x="696" y="1037"/>
                  </a:lnTo>
                  <a:lnTo>
                    <a:pt x="698" y="1037"/>
                  </a:lnTo>
                  <a:lnTo>
                    <a:pt x="701" y="1034"/>
                  </a:lnTo>
                  <a:lnTo>
                    <a:pt x="701" y="1034"/>
                  </a:lnTo>
                  <a:lnTo>
                    <a:pt x="703" y="1034"/>
                  </a:lnTo>
                  <a:lnTo>
                    <a:pt x="703" y="1034"/>
                  </a:lnTo>
                  <a:lnTo>
                    <a:pt x="705" y="1034"/>
                  </a:lnTo>
                  <a:lnTo>
                    <a:pt x="708" y="1034"/>
                  </a:lnTo>
                  <a:lnTo>
                    <a:pt x="705" y="1034"/>
                  </a:lnTo>
                  <a:lnTo>
                    <a:pt x="705" y="1034"/>
                  </a:lnTo>
                  <a:lnTo>
                    <a:pt x="708" y="1034"/>
                  </a:lnTo>
                  <a:lnTo>
                    <a:pt x="708" y="1034"/>
                  </a:lnTo>
                  <a:lnTo>
                    <a:pt x="708" y="1034"/>
                  </a:lnTo>
                  <a:lnTo>
                    <a:pt x="708" y="1032"/>
                  </a:lnTo>
                  <a:lnTo>
                    <a:pt x="708" y="1032"/>
                  </a:lnTo>
                  <a:lnTo>
                    <a:pt x="708" y="1034"/>
                  </a:lnTo>
                  <a:lnTo>
                    <a:pt x="708" y="1034"/>
                  </a:lnTo>
                  <a:lnTo>
                    <a:pt x="708" y="1034"/>
                  </a:lnTo>
                  <a:lnTo>
                    <a:pt x="710" y="1034"/>
                  </a:lnTo>
                  <a:lnTo>
                    <a:pt x="710" y="1032"/>
                  </a:lnTo>
                  <a:lnTo>
                    <a:pt x="710" y="1032"/>
                  </a:lnTo>
                  <a:lnTo>
                    <a:pt x="710" y="1032"/>
                  </a:lnTo>
                  <a:lnTo>
                    <a:pt x="712" y="1034"/>
                  </a:lnTo>
                  <a:lnTo>
                    <a:pt x="712" y="1034"/>
                  </a:lnTo>
                  <a:lnTo>
                    <a:pt x="712" y="1034"/>
                  </a:lnTo>
                  <a:lnTo>
                    <a:pt x="712" y="1034"/>
                  </a:lnTo>
                  <a:lnTo>
                    <a:pt x="712" y="1034"/>
                  </a:lnTo>
                  <a:lnTo>
                    <a:pt x="712" y="1034"/>
                  </a:lnTo>
                  <a:lnTo>
                    <a:pt x="712" y="1034"/>
                  </a:lnTo>
                  <a:lnTo>
                    <a:pt x="712" y="1034"/>
                  </a:lnTo>
                  <a:lnTo>
                    <a:pt x="715" y="1034"/>
                  </a:lnTo>
                  <a:lnTo>
                    <a:pt x="715" y="1034"/>
                  </a:lnTo>
                  <a:lnTo>
                    <a:pt x="715" y="1034"/>
                  </a:lnTo>
                  <a:lnTo>
                    <a:pt x="715" y="1034"/>
                  </a:lnTo>
                  <a:lnTo>
                    <a:pt x="715" y="1032"/>
                  </a:lnTo>
                  <a:lnTo>
                    <a:pt x="715" y="1030"/>
                  </a:lnTo>
                  <a:lnTo>
                    <a:pt x="715" y="1030"/>
                  </a:lnTo>
                  <a:lnTo>
                    <a:pt x="715" y="1027"/>
                  </a:lnTo>
                  <a:lnTo>
                    <a:pt x="715" y="1030"/>
                  </a:lnTo>
                  <a:lnTo>
                    <a:pt x="715" y="1030"/>
                  </a:lnTo>
                  <a:lnTo>
                    <a:pt x="715" y="1032"/>
                  </a:lnTo>
                  <a:lnTo>
                    <a:pt x="717" y="1032"/>
                  </a:lnTo>
                  <a:lnTo>
                    <a:pt x="717" y="1032"/>
                  </a:lnTo>
                  <a:lnTo>
                    <a:pt x="717" y="1032"/>
                  </a:lnTo>
                  <a:lnTo>
                    <a:pt x="717" y="1032"/>
                  </a:lnTo>
                  <a:lnTo>
                    <a:pt x="717" y="1034"/>
                  </a:lnTo>
                  <a:lnTo>
                    <a:pt x="719" y="1034"/>
                  </a:lnTo>
                  <a:lnTo>
                    <a:pt x="719" y="1032"/>
                  </a:lnTo>
                  <a:lnTo>
                    <a:pt x="719" y="1032"/>
                  </a:lnTo>
                  <a:lnTo>
                    <a:pt x="717" y="1032"/>
                  </a:lnTo>
                  <a:lnTo>
                    <a:pt x="717" y="1032"/>
                  </a:lnTo>
                  <a:lnTo>
                    <a:pt x="717" y="1030"/>
                  </a:lnTo>
                  <a:lnTo>
                    <a:pt x="717" y="1030"/>
                  </a:lnTo>
                  <a:lnTo>
                    <a:pt x="719" y="1032"/>
                  </a:lnTo>
                  <a:lnTo>
                    <a:pt x="719" y="1032"/>
                  </a:lnTo>
                  <a:lnTo>
                    <a:pt x="719" y="1030"/>
                  </a:lnTo>
                  <a:lnTo>
                    <a:pt x="719" y="1027"/>
                  </a:lnTo>
                  <a:lnTo>
                    <a:pt x="719" y="1027"/>
                  </a:lnTo>
                  <a:lnTo>
                    <a:pt x="722" y="1030"/>
                  </a:lnTo>
                  <a:lnTo>
                    <a:pt x="722" y="1032"/>
                  </a:lnTo>
                  <a:lnTo>
                    <a:pt x="722" y="1030"/>
                  </a:lnTo>
                  <a:lnTo>
                    <a:pt x="722" y="1027"/>
                  </a:lnTo>
                  <a:lnTo>
                    <a:pt x="724" y="1027"/>
                  </a:lnTo>
                  <a:lnTo>
                    <a:pt x="724" y="1030"/>
                  </a:lnTo>
                  <a:lnTo>
                    <a:pt x="724" y="1027"/>
                  </a:lnTo>
                  <a:lnTo>
                    <a:pt x="724" y="1027"/>
                  </a:lnTo>
                  <a:lnTo>
                    <a:pt x="724" y="1027"/>
                  </a:lnTo>
                  <a:lnTo>
                    <a:pt x="724" y="1027"/>
                  </a:lnTo>
                  <a:lnTo>
                    <a:pt x="724" y="1027"/>
                  </a:lnTo>
                  <a:lnTo>
                    <a:pt x="727" y="1025"/>
                  </a:lnTo>
                  <a:lnTo>
                    <a:pt x="727" y="1025"/>
                  </a:lnTo>
                  <a:lnTo>
                    <a:pt x="727" y="1025"/>
                  </a:lnTo>
                  <a:lnTo>
                    <a:pt x="729" y="1025"/>
                  </a:lnTo>
                  <a:lnTo>
                    <a:pt x="729" y="1025"/>
                  </a:lnTo>
                  <a:lnTo>
                    <a:pt x="729" y="1025"/>
                  </a:lnTo>
                  <a:lnTo>
                    <a:pt x="729" y="1025"/>
                  </a:lnTo>
                  <a:lnTo>
                    <a:pt x="729" y="1025"/>
                  </a:lnTo>
                  <a:lnTo>
                    <a:pt x="731" y="1025"/>
                  </a:lnTo>
                  <a:lnTo>
                    <a:pt x="734" y="1025"/>
                  </a:lnTo>
                  <a:lnTo>
                    <a:pt x="734" y="1025"/>
                  </a:lnTo>
                  <a:lnTo>
                    <a:pt x="734" y="1022"/>
                  </a:lnTo>
                  <a:lnTo>
                    <a:pt x="734" y="1022"/>
                  </a:lnTo>
                  <a:lnTo>
                    <a:pt x="734" y="1022"/>
                  </a:lnTo>
                  <a:lnTo>
                    <a:pt x="734" y="1022"/>
                  </a:lnTo>
                  <a:lnTo>
                    <a:pt x="734" y="1022"/>
                  </a:lnTo>
                  <a:close/>
                  <a:moveTo>
                    <a:pt x="743" y="450"/>
                  </a:moveTo>
                  <a:lnTo>
                    <a:pt x="743" y="450"/>
                  </a:lnTo>
                  <a:lnTo>
                    <a:pt x="745" y="452"/>
                  </a:lnTo>
                  <a:lnTo>
                    <a:pt x="743" y="450"/>
                  </a:lnTo>
                  <a:lnTo>
                    <a:pt x="743" y="450"/>
                  </a:lnTo>
                  <a:close/>
                  <a:moveTo>
                    <a:pt x="741" y="1015"/>
                  </a:moveTo>
                  <a:lnTo>
                    <a:pt x="741" y="1015"/>
                  </a:lnTo>
                  <a:lnTo>
                    <a:pt x="741" y="1015"/>
                  </a:lnTo>
                  <a:lnTo>
                    <a:pt x="741" y="1015"/>
                  </a:lnTo>
                  <a:lnTo>
                    <a:pt x="741" y="1015"/>
                  </a:lnTo>
                  <a:lnTo>
                    <a:pt x="738" y="1015"/>
                  </a:lnTo>
                  <a:lnTo>
                    <a:pt x="738" y="1015"/>
                  </a:lnTo>
                  <a:lnTo>
                    <a:pt x="738" y="1015"/>
                  </a:lnTo>
                  <a:lnTo>
                    <a:pt x="738" y="1018"/>
                  </a:lnTo>
                  <a:lnTo>
                    <a:pt x="736" y="1020"/>
                  </a:lnTo>
                  <a:lnTo>
                    <a:pt x="736" y="1020"/>
                  </a:lnTo>
                  <a:lnTo>
                    <a:pt x="736" y="1018"/>
                  </a:lnTo>
                  <a:lnTo>
                    <a:pt x="736" y="1018"/>
                  </a:lnTo>
                  <a:lnTo>
                    <a:pt x="736" y="1018"/>
                  </a:lnTo>
                  <a:lnTo>
                    <a:pt x="736" y="1018"/>
                  </a:lnTo>
                  <a:lnTo>
                    <a:pt x="736" y="1018"/>
                  </a:lnTo>
                  <a:lnTo>
                    <a:pt x="736" y="1018"/>
                  </a:lnTo>
                  <a:lnTo>
                    <a:pt x="736" y="1018"/>
                  </a:lnTo>
                  <a:lnTo>
                    <a:pt x="734" y="1018"/>
                  </a:lnTo>
                  <a:lnTo>
                    <a:pt x="734" y="1018"/>
                  </a:lnTo>
                  <a:lnTo>
                    <a:pt x="734" y="1020"/>
                  </a:lnTo>
                  <a:lnTo>
                    <a:pt x="734" y="1020"/>
                  </a:lnTo>
                  <a:lnTo>
                    <a:pt x="734" y="1020"/>
                  </a:lnTo>
                  <a:lnTo>
                    <a:pt x="736" y="1022"/>
                  </a:lnTo>
                  <a:lnTo>
                    <a:pt x="736" y="1022"/>
                  </a:lnTo>
                  <a:lnTo>
                    <a:pt x="736" y="1022"/>
                  </a:lnTo>
                  <a:lnTo>
                    <a:pt x="736" y="1022"/>
                  </a:lnTo>
                  <a:lnTo>
                    <a:pt x="738" y="1022"/>
                  </a:lnTo>
                  <a:lnTo>
                    <a:pt x="738" y="1022"/>
                  </a:lnTo>
                  <a:lnTo>
                    <a:pt x="738" y="1022"/>
                  </a:lnTo>
                  <a:lnTo>
                    <a:pt x="738" y="1020"/>
                  </a:lnTo>
                  <a:lnTo>
                    <a:pt x="738" y="1020"/>
                  </a:lnTo>
                  <a:lnTo>
                    <a:pt x="738" y="1020"/>
                  </a:lnTo>
                  <a:lnTo>
                    <a:pt x="741" y="1020"/>
                  </a:lnTo>
                  <a:lnTo>
                    <a:pt x="741" y="1020"/>
                  </a:lnTo>
                  <a:lnTo>
                    <a:pt x="741" y="1020"/>
                  </a:lnTo>
                  <a:lnTo>
                    <a:pt x="741" y="1020"/>
                  </a:lnTo>
                  <a:lnTo>
                    <a:pt x="741" y="1018"/>
                  </a:lnTo>
                  <a:lnTo>
                    <a:pt x="741" y="1018"/>
                  </a:lnTo>
                  <a:lnTo>
                    <a:pt x="741" y="1018"/>
                  </a:lnTo>
                  <a:lnTo>
                    <a:pt x="741" y="1018"/>
                  </a:lnTo>
                  <a:lnTo>
                    <a:pt x="741" y="1018"/>
                  </a:lnTo>
                  <a:lnTo>
                    <a:pt x="741" y="1018"/>
                  </a:lnTo>
                  <a:lnTo>
                    <a:pt x="741" y="1018"/>
                  </a:lnTo>
                  <a:lnTo>
                    <a:pt x="743" y="1015"/>
                  </a:lnTo>
                  <a:lnTo>
                    <a:pt x="741" y="1015"/>
                  </a:lnTo>
                  <a:lnTo>
                    <a:pt x="741" y="1015"/>
                  </a:lnTo>
                  <a:close/>
                  <a:moveTo>
                    <a:pt x="909" y="966"/>
                  </a:moveTo>
                  <a:lnTo>
                    <a:pt x="909" y="963"/>
                  </a:lnTo>
                  <a:lnTo>
                    <a:pt x="909" y="963"/>
                  </a:lnTo>
                  <a:lnTo>
                    <a:pt x="909" y="966"/>
                  </a:lnTo>
                  <a:lnTo>
                    <a:pt x="909" y="966"/>
                  </a:lnTo>
                  <a:lnTo>
                    <a:pt x="909" y="966"/>
                  </a:lnTo>
                  <a:lnTo>
                    <a:pt x="909" y="966"/>
                  </a:lnTo>
                  <a:lnTo>
                    <a:pt x="909" y="966"/>
                  </a:lnTo>
                  <a:lnTo>
                    <a:pt x="909" y="966"/>
                  </a:lnTo>
                  <a:lnTo>
                    <a:pt x="909" y="968"/>
                  </a:lnTo>
                  <a:lnTo>
                    <a:pt x="909" y="968"/>
                  </a:lnTo>
                  <a:lnTo>
                    <a:pt x="911" y="968"/>
                  </a:lnTo>
                  <a:lnTo>
                    <a:pt x="911" y="968"/>
                  </a:lnTo>
                  <a:lnTo>
                    <a:pt x="911" y="966"/>
                  </a:lnTo>
                  <a:lnTo>
                    <a:pt x="911" y="966"/>
                  </a:lnTo>
                  <a:lnTo>
                    <a:pt x="909" y="966"/>
                  </a:lnTo>
                  <a:close/>
                  <a:moveTo>
                    <a:pt x="963" y="959"/>
                  </a:moveTo>
                  <a:lnTo>
                    <a:pt x="963" y="959"/>
                  </a:lnTo>
                  <a:lnTo>
                    <a:pt x="963" y="959"/>
                  </a:lnTo>
                  <a:lnTo>
                    <a:pt x="963" y="956"/>
                  </a:lnTo>
                  <a:lnTo>
                    <a:pt x="963" y="956"/>
                  </a:lnTo>
                  <a:lnTo>
                    <a:pt x="963" y="956"/>
                  </a:lnTo>
                  <a:lnTo>
                    <a:pt x="963" y="956"/>
                  </a:lnTo>
                  <a:lnTo>
                    <a:pt x="963" y="956"/>
                  </a:lnTo>
                  <a:lnTo>
                    <a:pt x="963" y="956"/>
                  </a:lnTo>
                  <a:lnTo>
                    <a:pt x="961" y="956"/>
                  </a:lnTo>
                  <a:lnTo>
                    <a:pt x="961" y="956"/>
                  </a:lnTo>
                  <a:lnTo>
                    <a:pt x="961" y="956"/>
                  </a:lnTo>
                  <a:lnTo>
                    <a:pt x="961" y="956"/>
                  </a:lnTo>
                  <a:lnTo>
                    <a:pt x="961" y="959"/>
                  </a:lnTo>
                  <a:lnTo>
                    <a:pt x="963" y="959"/>
                  </a:lnTo>
                  <a:close/>
                  <a:moveTo>
                    <a:pt x="956" y="951"/>
                  </a:moveTo>
                  <a:lnTo>
                    <a:pt x="956" y="951"/>
                  </a:lnTo>
                  <a:lnTo>
                    <a:pt x="956" y="951"/>
                  </a:lnTo>
                  <a:lnTo>
                    <a:pt x="956" y="951"/>
                  </a:lnTo>
                  <a:lnTo>
                    <a:pt x="956" y="951"/>
                  </a:lnTo>
                  <a:lnTo>
                    <a:pt x="958" y="951"/>
                  </a:lnTo>
                  <a:lnTo>
                    <a:pt x="958" y="951"/>
                  </a:lnTo>
                  <a:lnTo>
                    <a:pt x="958" y="951"/>
                  </a:lnTo>
                  <a:lnTo>
                    <a:pt x="958" y="954"/>
                  </a:lnTo>
                  <a:lnTo>
                    <a:pt x="958" y="954"/>
                  </a:lnTo>
                  <a:lnTo>
                    <a:pt x="961" y="954"/>
                  </a:lnTo>
                  <a:lnTo>
                    <a:pt x="961" y="951"/>
                  </a:lnTo>
                  <a:lnTo>
                    <a:pt x="961" y="951"/>
                  </a:lnTo>
                  <a:lnTo>
                    <a:pt x="961" y="951"/>
                  </a:lnTo>
                  <a:lnTo>
                    <a:pt x="961" y="949"/>
                  </a:lnTo>
                  <a:lnTo>
                    <a:pt x="961" y="949"/>
                  </a:lnTo>
                  <a:lnTo>
                    <a:pt x="958" y="949"/>
                  </a:lnTo>
                  <a:lnTo>
                    <a:pt x="958" y="949"/>
                  </a:lnTo>
                  <a:lnTo>
                    <a:pt x="958" y="949"/>
                  </a:lnTo>
                  <a:lnTo>
                    <a:pt x="958" y="949"/>
                  </a:lnTo>
                  <a:lnTo>
                    <a:pt x="958" y="949"/>
                  </a:lnTo>
                  <a:lnTo>
                    <a:pt x="958" y="949"/>
                  </a:lnTo>
                  <a:lnTo>
                    <a:pt x="958" y="949"/>
                  </a:lnTo>
                  <a:lnTo>
                    <a:pt x="956" y="949"/>
                  </a:lnTo>
                  <a:lnTo>
                    <a:pt x="956" y="949"/>
                  </a:lnTo>
                  <a:lnTo>
                    <a:pt x="956" y="949"/>
                  </a:lnTo>
                  <a:lnTo>
                    <a:pt x="954" y="949"/>
                  </a:lnTo>
                  <a:lnTo>
                    <a:pt x="954" y="951"/>
                  </a:lnTo>
                  <a:lnTo>
                    <a:pt x="954" y="951"/>
                  </a:lnTo>
                  <a:lnTo>
                    <a:pt x="954" y="951"/>
                  </a:lnTo>
                  <a:lnTo>
                    <a:pt x="954" y="951"/>
                  </a:lnTo>
                  <a:lnTo>
                    <a:pt x="956" y="951"/>
                  </a:lnTo>
                  <a:close/>
                  <a:moveTo>
                    <a:pt x="911" y="956"/>
                  </a:moveTo>
                  <a:lnTo>
                    <a:pt x="909" y="956"/>
                  </a:lnTo>
                  <a:lnTo>
                    <a:pt x="909" y="956"/>
                  </a:lnTo>
                  <a:lnTo>
                    <a:pt x="906" y="956"/>
                  </a:lnTo>
                  <a:lnTo>
                    <a:pt x="906" y="959"/>
                  </a:lnTo>
                  <a:lnTo>
                    <a:pt x="906" y="959"/>
                  </a:lnTo>
                  <a:lnTo>
                    <a:pt x="906" y="959"/>
                  </a:lnTo>
                  <a:lnTo>
                    <a:pt x="909" y="959"/>
                  </a:lnTo>
                  <a:lnTo>
                    <a:pt x="909" y="959"/>
                  </a:lnTo>
                  <a:lnTo>
                    <a:pt x="909" y="959"/>
                  </a:lnTo>
                  <a:lnTo>
                    <a:pt x="911" y="959"/>
                  </a:lnTo>
                  <a:lnTo>
                    <a:pt x="911" y="959"/>
                  </a:lnTo>
                  <a:lnTo>
                    <a:pt x="911" y="959"/>
                  </a:lnTo>
                  <a:lnTo>
                    <a:pt x="911" y="956"/>
                  </a:lnTo>
                  <a:lnTo>
                    <a:pt x="911" y="956"/>
                  </a:lnTo>
                  <a:lnTo>
                    <a:pt x="911" y="956"/>
                  </a:lnTo>
                  <a:close/>
                  <a:moveTo>
                    <a:pt x="954" y="954"/>
                  </a:moveTo>
                  <a:lnTo>
                    <a:pt x="951" y="954"/>
                  </a:lnTo>
                  <a:lnTo>
                    <a:pt x="951" y="954"/>
                  </a:lnTo>
                  <a:lnTo>
                    <a:pt x="949" y="954"/>
                  </a:lnTo>
                  <a:lnTo>
                    <a:pt x="949" y="954"/>
                  </a:lnTo>
                  <a:lnTo>
                    <a:pt x="949" y="954"/>
                  </a:lnTo>
                  <a:lnTo>
                    <a:pt x="947" y="954"/>
                  </a:lnTo>
                  <a:lnTo>
                    <a:pt x="947" y="954"/>
                  </a:lnTo>
                  <a:lnTo>
                    <a:pt x="947" y="956"/>
                  </a:lnTo>
                  <a:lnTo>
                    <a:pt x="947" y="956"/>
                  </a:lnTo>
                  <a:lnTo>
                    <a:pt x="947" y="956"/>
                  </a:lnTo>
                  <a:lnTo>
                    <a:pt x="947" y="956"/>
                  </a:lnTo>
                  <a:lnTo>
                    <a:pt x="951" y="959"/>
                  </a:lnTo>
                  <a:lnTo>
                    <a:pt x="951" y="961"/>
                  </a:lnTo>
                  <a:lnTo>
                    <a:pt x="951" y="961"/>
                  </a:lnTo>
                  <a:lnTo>
                    <a:pt x="951" y="961"/>
                  </a:lnTo>
                  <a:lnTo>
                    <a:pt x="954" y="961"/>
                  </a:lnTo>
                  <a:lnTo>
                    <a:pt x="954" y="959"/>
                  </a:lnTo>
                  <a:lnTo>
                    <a:pt x="954" y="959"/>
                  </a:lnTo>
                  <a:lnTo>
                    <a:pt x="954" y="956"/>
                  </a:lnTo>
                  <a:lnTo>
                    <a:pt x="954" y="954"/>
                  </a:lnTo>
                  <a:lnTo>
                    <a:pt x="954" y="954"/>
                  </a:lnTo>
                  <a:lnTo>
                    <a:pt x="954" y="954"/>
                  </a:lnTo>
                  <a:close/>
                  <a:moveTo>
                    <a:pt x="918" y="961"/>
                  </a:moveTo>
                  <a:lnTo>
                    <a:pt x="918" y="959"/>
                  </a:lnTo>
                  <a:lnTo>
                    <a:pt x="918" y="959"/>
                  </a:lnTo>
                  <a:lnTo>
                    <a:pt x="918" y="959"/>
                  </a:lnTo>
                  <a:lnTo>
                    <a:pt x="918" y="959"/>
                  </a:lnTo>
                  <a:lnTo>
                    <a:pt x="918" y="959"/>
                  </a:lnTo>
                  <a:lnTo>
                    <a:pt x="916" y="959"/>
                  </a:lnTo>
                  <a:lnTo>
                    <a:pt x="916" y="959"/>
                  </a:lnTo>
                  <a:lnTo>
                    <a:pt x="916" y="959"/>
                  </a:lnTo>
                  <a:lnTo>
                    <a:pt x="916" y="961"/>
                  </a:lnTo>
                  <a:lnTo>
                    <a:pt x="916" y="961"/>
                  </a:lnTo>
                  <a:lnTo>
                    <a:pt x="918" y="961"/>
                  </a:lnTo>
                  <a:lnTo>
                    <a:pt x="918" y="963"/>
                  </a:lnTo>
                  <a:lnTo>
                    <a:pt x="918" y="963"/>
                  </a:lnTo>
                  <a:lnTo>
                    <a:pt x="918" y="961"/>
                  </a:lnTo>
                  <a:lnTo>
                    <a:pt x="918" y="961"/>
                  </a:lnTo>
                  <a:lnTo>
                    <a:pt x="918" y="961"/>
                  </a:lnTo>
                  <a:lnTo>
                    <a:pt x="918" y="961"/>
                  </a:lnTo>
                  <a:lnTo>
                    <a:pt x="918" y="961"/>
                  </a:lnTo>
                  <a:close/>
                  <a:moveTo>
                    <a:pt x="947" y="963"/>
                  </a:moveTo>
                  <a:lnTo>
                    <a:pt x="947" y="963"/>
                  </a:lnTo>
                  <a:lnTo>
                    <a:pt x="947" y="963"/>
                  </a:lnTo>
                  <a:lnTo>
                    <a:pt x="947" y="963"/>
                  </a:lnTo>
                  <a:lnTo>
                    <a:pt x="947" y="961"/>
                  </a:lnTo>
                  <a:lnTo>
                    <a:pt x="947" y="961"/>
                  </a:lnTo>
                  <a:lnTo>
                    <a:pt x="947" y="961"/>
                  </a:lnTo>
                  <a:lnTo>
                    <a:pt x="944" y="961"/>
                  </a:lnTo>
                  <a:lnTo>
                    <a:pt x="944" y="961"/>
                  </a:lnTo>
                  <a:lnTo>
                    <a:pt x="947" y="961"/>
                  </a:lnTo>
                  <a:lnTo>
                    <a:pt x="947" y="961"/>
                  </a:lnTo>
                  <a:lnTo>
                    <a:pt x="947" y="959"/>
                  </a:lnTo>
                  <a:lnTo>
                    <a:pt x="944" y="959"/>
                  </a:lnTo>
                  <a:lnTo>
                    <a:pt x="944" y="959"/>
                  </a:lnTo>
                  <a:lnTo>
                    <a:pt x="944" y="959"/>
                  </a:lnTo>
                  <a:lnTo>
                    <a:pt x="944" y="956"/>
                  </a:lnTo>
                  <a:lnTo>
                    <a:pt x="944" y="956"/>
                  </a:lnTo>
                  <a:lnTo>
                    <a:pt x="947" y="954"/>
                  </a:lnTo>
                  <a:lnTo>
                    <a:pt x="947" y="954"/>
                  </a:lnTo>
                  <a:lnTo>
                    <a:pt x="947" y="951"/>
                  </a:lnTo>
                  <a:lnTo>
                    <a:pt x="947" y="951"/>
                  </a:lnTo>
                  <a:lnTo>
                    <a:pt x="947" y="951"/>
                  </a:lnTo>
                  <a:lnTo>
                    <a:pt x="944" y="951"/>
                  </a:lnTo>
                  <a:lnTo>
                    <a:pt x="944" y="951"/>
                  </a:lnTo>
                  <a:lnTo>
                    <a:pt x="944" y="954"/>
                  </a:lnTo>
                  <a:lnTo>
                    <a:pt x="944" y="954"/>
                  </a:lnTo>
                  <a:lnTo>
                    <a:pt x="944" y="956"/>
                  </a:lnTo>
                  <a:lnTo>
                    <a:pt x="944" y="956"/>
                  </a:lnTo>
                  <a:lnTo>
                    <a:pt x="944" y="954"/>
                  </a:lnTo>
                  <a:lnTo>
                    <a:pt x="942" y="954"/>
                  </a:lnTo>
                  <a:lnTo>
                    <a:pt x="942" y="954"/>
                  </a:lnTo>
                  <a:lnTo>
                    <a:pt x="942" y="956"/>
                  </a:lnTo>
                  <a:lnTo>
                    <a:pt x="942" y="956"/>
                  </a:lnTo>
                  <a:lnTo>
                    <a:pt x="942" y="956"/>
                  </a:lnTo>
                  <a:lnTo>
                    <a:pt x="942" y="956"/>
                  </a:lnTo>
                  <a:lnTo>
                    <a:pt x="942" y="956"/>
                  </a:lnTo>
                  <a:lnTo>
                    <a:pt x="942" y="956"/>
                  </a:lnTo>
                  <a:lnTo>
                    <a:pt x="942" y="954"/>
                  </a:lnTo>
                  <a:lnTo>
                    <a:pt x="942" y="954"/>
                  </a:lnTo>
                  <a:lnTo>
                    <a:pt x="942" y="951"/>
                  </a:lnTo>
                  <a:lnTo>
                    <a:pt x="942" y="949"/>
                  </a:lnTo>
                  <a:lnTo>
                    <a:pt x="939" y="949"/>
                  </a:lnTo>
                  <a:lnTo>
                    <a:pt x="939" y="951"/>
                  </a:lnTo>
                  <a:lnTo>
                    <a:pt x="937" y="951"/>
                  </a:lnTo>
                  <a:lnTo>
                    <a:pt x="935" y="954"/>
                  </a:lnTo>
                  <a:lnTo>
                    <a:pt x="935" y="954"/>
                  </a:lnTo>
                  <a:lnTo>
                    <a:pt x="935" y="956"/>
                  </a:lnTo>
                  <a:lnTo>
                    <a:pt x="935" y="956"/>
                  </a:lnTo>
                  <a:lnTo>
                    <a:pt x="935" y="959"/>
                  </a:lnTo>
                  <a:lnTo>
                    <a:pt x="935" y="959"/>
                  </a:lnTo>
                  <a:lnTo>
                    <a:pt x="935" y="959"/>
                  </a:lnTo>
                  <a:lnTo>
                    <a:pt x="935" y="959"/>
                  </a:lnTo>
                  <a:lnTo>
                    <a:pt x="935" y="959"/>
                  </a:lnTo>
                  <a:lnTo>
                    <a:pt x="935" y="961"/>
                  </a:lnTo>
                  <a:lnTo>
                    <a:pt x="935" y="961"/>
                  </a:lnTo>
                  <a:lnTo>
                    <a:pt x="935" y="961"/>
                  </a:lnTo>
                  <a:lnTo>
                    <a:pt x="935" y="961"/>
                  </a:lnTo>
                  <a:lnTo>
                    <a:pt x="937" y="963"/>
                  </a:lnTo>
                  <a:lnTo>
                    <a:pt x="937" y="963"/>
                  </a:lnTo>
                  <a:lnTo>
                    <a:pt x="935" y="966"/>
                  </a:lnTo>
                  <a:lnTo>
                    <a:pt x="935" y="966"/>
                  </a:lnTo>
                  <a:lnTo>
                    <a:pt x="937" y="966"/>
                  </a:lnTo>
                  <a:lnTo>
                    <a:pt x="937" y="963"/>
                  </a:lnTo>
                  <a:lnTo>
                    <a:pt x="937" y="963"/>
                  </a:lnTo>
                  <a:lnTo>
                    <a:pt x="937" y="963"/>
                  </a:lnTo>
                  <a:lnTo>
                    <a:pt x="939" y="963"/>
                  </a:lnTo>
                  <a:lnTo>
                    <a:pt x="939" y="963"/>
                  </a:lnTo>
                  <a:lnTo>
                    <a:pt x="939" y="963"/>
                  </a:lnTo>
                  <a:lnTo>
                    <a:pt x="939" y="963"/>
                  </a:lnTo>
                  <a:lnTo>
                    <a:pt x="939" y="961"/>
                  </a:lnTo>
                  <a:lnTo>
                    <a:pt x="942" y="961"/>
                  </a:lnTo>
                  <a:lnTo>
                    <a:pt x="942" y="963"/>
                  </a:lnTo>
                  <a:lnTo>
                    <a:pt x="942" y="963"/>
                  </a:lnTo>
                  <a:lnTo>
                    <a:pt x="939" y="963"/>
                  </a:lnTo>
                  <a:lnTo>
                    <a:pt x="939" y="963"/>
                  </a:lnTo>
                  <a:lnTo>
                    <a:pt x="942" y="963"/>
                  </a:lnTo>
                  <a:lnTo>
                    <a:pt x="942" y="966"/>
                  </a:lnTo>
                  <a:lnTo>
                    <a:pt x="942" y="966"/>
                  </a:lnTo>
                  <a:lnTo>
                    <a:pt x="942" y="966"/>
                  </a:lnTo>
                  <a:lnTo>
                    <a:pt x="944" y="966"/>
                  </a:lnTo>
                  <a:lnTo>
                    <a:pt x="944" y="966"/>
                  </a:lnTo>
                  <a:lnTo>
                    <a:pt x="944" y="968"/>
                  </a:lnTo>
                  <a:lnTo>
                    <a:pt x="947" y="966"/>
                  </a:lnTo>
                  <a:lnTo>
                    <a:pt x="947" y="966"/>
                  </a:lnTo>
                  <a:lnTo>
                    <a:pt x="947" y="963"/>
                  </a:lnTo>
                  <a:lnTo>
                    <a:pt x="944" y="963"/>
                  </a:lnTo>
                  <a:lnTo>
                    <a:pt x="947" y="963"/>
                  </a:lnTo>
                  <a:lnTo>
                    <a:pt x="947" y="963"/>
                  </a:lnTo>
                  <a:lnTo>
                    <a:pt x="949" y="963"/>
                  </a:lnTo>
                  <a:lnTo>
                    <a:pt x="949" y="963"/>
                  </a:lnTo>
                  <a:lnTo>
                    <a:pt x="947" y="963"/>
                  </a:lnTo>
                  <a:close/>
                  <a:moveTo>
                    <a:pt x="968" y="966"/>
                  </a:moveTo>
                  <a:lnTo>
                    <a:pt x="968" y="968"/>
                  </a:lnTo>
                  <a:lnTo>
                    <a:pt x="968" y="968"/>
                  </a:lnTo>
                  <a:lnTo>
                    <a:pt x="965" y="968"/>
                  </a:lnTo>
                  <a:lnTo>
                    <a:pt x="968" y="966"/>
                  </a:lnTo>
                  <a:lnTo>
                    <a:pt x="968" y="963"/>
                  </a:lnTo>
                  <a:lnTo>
                    <a:pt x="968" y="963"/>
                  </a:lnTo>
                  <a:lnTo>
                    <a:pt x="968" y="963"/>
                  </a:lnTo>
                  <a:lnTo>
                    <a:pt x="968" y="961"/>
                  </a:lnTo>
                  <a:lnTo>
                    <a:pt x="968" y="961"/>
                  </a:lnTo>
                  <a:lnTo>
                    <a:pt x="968" y="961"/>
                  </a:lnTo>
                  <a:lnTo>
                    <a:pt x="968" y="959"/>
                  </a:lnTo>
                  <a:lnTo>
                    <a:pt x="968" y="961"/>
                  </a:lnTo>
                  <a:lnTo>
                    <a:pt x="965" y="961"/>
                  </a:lnTo>
                  <a:lnTo>
                    <a:pt x="965" y="961"/>
                  </a:lnTo>
                  <a:lnTo>
                    <a:pt x="965" y="963"/>
                  </a:lnTo>
                  <a:lnTo>
                    <a:pt x="965" y="963"/>
                  </a:lnTo>
                  <a:lnTo>
                    <a:pt x="965" y="963"/>
                  </a:lnTo>
                  <a:lnTo>
                    <a:pt x="965" y="963"/>
                  </a:lnTo>
                  <a:lnTo>
                    <a:pt x="965" y="963"/>
                  </a:lnTo>
                  <a:lnTo>
                    <a:pt x="965" y="963"/>
                  </a:lnTo>
                  <a:lnTo>
                    <a:pt x="965" y="963"/>
                  </a:lnTo>
                  <a:lnTo>
                    <a:pt x="965" y="963"/>
                  </a:lnTo>
                  <a:lnTo>
                    <a:pt x="965" y="966"/>
                  </a:lnTo>
                  <a:lnTo>
                    <a:pt x="965" y="966"/>
                  </a:lnTo>
                  <a:lnTo>
                    <a:pt x="961" y="963"/>
                  </a:lnTo>
                  <a:lnTo>
                    <a:pt x="963" y="966"/>
                  </a:lnTo>
                  <a:lnTo>
                    <a:pt x="963" y="968"/>
                  </a:lnTo>
                  <a:lnTo>
                    <a:pt x="963" y="970"/>
                  </a:lnTo>
                  <a:lnTo>
                    <a:pt x="963" y="970"/>
                  </a:lnTo>
                  <a:lnTo>
                    <a:pt x="963" y="970"/>
                  </a:lnTo>
                  <a:lnTo>
                    <a:pt x="963" y="970"/>
                  </a:lnTo>
                  <a:lnTo>
                    <a:pt x="963" y="970"/>
                  </a:lnTo>
                  <a:lnTo>
                    <a:pt x="963" y="970"/>
                  </a:lnTo>
                  <a:lnTo>
                    <a:pt x="963" y="970"/>
                  </a:lnTo>
                  <a:lnTo>
                    <a:pt x="961" y="970"/>
                  </a:lnTo>
                  <a:lnTo>
                    <a:pt x="961" y="968"/>
                  </a:lnTo>
                  <a:lnTo>
                    <a:pt x="961" y="968"/>
                  </a:lnTo>
                  <a:lnTo>
                    <a:pt x="961" y="968"/>
                  </a:lnTo>
                  <a:lnTo>
                    <a:pt x="961" y="968"/>
                  </a:lnTo>
                  <a:lnTo>
                    <a:pt x="961" y="968"/>
                  </a:lnTo>
                  <a:lnTo>
                    <a:pt x="961" y="966"/>
                  </a:lnTo>
                  <a:lnTo>
                    <a:pt x="958" y="968"/>
                  </a:lnTo>
                  <a:lnTo>
                    <a:pt x="961" y="968"/>
                  </a:lnTo>
                  <a:lnTo>
                    <a:pt x="961" y="970"/>
                  </a:lnTo>
                  <a:lnTo>
                    <a:pt x="961" y="970"/>
                  </a:lnTo>
                  <a:lnTo>
                    <a:pt x="961" y="970"/>
                  </a:lnTo>
                  <a:lnTo>
                    <a:pt x="958" y="968"/>
                  </a:lnTo>
                  <a:lnTo>
                    <a:pt x="958" y="968"/>
                  </a:lnTo>
                  <a:lnTo>
                    <a:pt x="956" y="968"/>
                  </a:lnTo>
                  <a:lnTo>
                    <a:pt x="956" y="970"/>
                  </a:lnTo>
                  <a:lnTo>
                    <a:pt x="958" y="970"/>
                  </a:lnTo>
                  <a:lnTo>
                    <a:pt x="958" y="970"/>
                  </a:lnTo>
                  <a:lnTo>
                    <a:pt x="958" y="970"/>
                  </a:lnTo>
                  <a:lnTo>
                    <a:pt x="958" y="970"/>
                  </a:lnTo>
                  <a:lnTo>
                    <a:pt x="958" y="973"/>
                  </a:lnTo>
                  <a:lnTo>
                    <a:pt x="958" y="973"/>
                  </a:lnTo>
                  <a:lnTo>
                    <a:pt x="958" y="973"/>
                  </a:lnTo>
                  <a:lnTo>
                    <a:pt x="958" y="973"/>
                  </a:lnTo>
                  <a:lnTo>
                    <a:pt x="958" y="973"/>
                  </a:lnTo>
                  <a:lnTo>
                    <a:pt x="961" y="973"/>
                  </a:lnTo>
                  <a:lnTo>
                    <a:pt x="961" y="975"/>
                  </a:lnTo>
                  <a:lnTo>
                    <a:pt x="958" y="975"/>
                  </a:lnTo>
                  <a:lnTo>
                    <a:pt x="958" y="975"/>
                  </a:lnTo>
                  <a:lnTo>
                    <a:pt x="958" y="975"/>
                  </a:lnTo>
                  <a:lnTo>
                    <a:pt x="956" y="980"/>
                  </a:lnTo>
                  <a:lnTo>
                    <a:pt x="956" y="980"/>
                  </a:lnTo>
                  <a:lnTo>
                    <a:pt x="954" y="980"/>
                  </a:lnTo>
                  <a:lnTo>
                    <a:pt x="954" y="980"/>
                  </a:lnTo>
                  <a:lnTo>
                    <a:pt x="954" y="982"/>
                  </a:lnTo>
                  <a:lnTo>
                    <a:pt x="954" y="982"/>
                  </a:lnTo>
                  <a:lnTo>
                    <a:pt x="954" y="982"/>
                  </a:lnTo>
                  <a:lnTo>
                    <a:pt x="956" y="985"/>
                  </a:lnTo>
                  <a:lnTo>
                    <a:pt x="956" y="982"/>
                  </a:lnTo>
                  <a:lnTo>
                    <a:pt x="956" y="980"/>
                  </a:lnTo>
                  <a:lnTo>
                    <a:pt x="958" y="980"/>
                  </a:lnTo>
                  <a:lnTo>
                    <a:pt x="958" y="977"/>
                  </a:lnTo>
                  <a:lnTo>
                    <a:pt x="961" y="977"/>
                  </a:lnTo>
                  <a:lnTo>
                    <a:pt x="961" y="975"/>
                  </a:lnTo>
                  <a:lnTo>
                    <a:pt x="963" y="973"/>
                  </a:lnTo>
                  <a:lnTo>
                    <a:pt x="963" y="973"/>
                  </a:lnTo>
                  <a:lnTo>
                    <a:pt x="963" y="973"/>
                  </a:lnTo>
                  <a:lnTo>
                    <a:pt x="963" y="973"/>
                  </a:lnTo>
                  <a:lnTo>
                    <a:pt x="965" y="973"/>
                  </a:lnTo>
                  <a:lnTo>
                    <a:pt x="965" y="973"/>
                  </a:lnTo>
                  <a:lnTo>
                    <a:pt x="965" y="973"/>
                  </a:lnTo>
                  <a:lnTo>
                    <a:pt x="963" y="970"/>
                  </a:lnTo>
                  <a:lnTo>
                    <a:pt x="965" y="970"/>
                  </a:lnTo>
                  <a:lnTo>
                    <a:pt x="965" y="968"/>
                  </a:lnTo>
                  <a:lnTo>
                    <a:pt x="965" y="968"/>
                  </a:lnTo>
                  <a:lnTo>
                    <a:pt x="965" y="970"/>
                  </a:lnTo>
                  <a:lnTo>
                    <a:pt x="965" y="970"/>
                  </a:lnTo>
                  <a:lnTo>
                    <a:pt x="968" y="970"/>
                  </a:lnTo>
                  <a:lnTo>
                    <a:pt x="968" y="970"/>
                  </a:lnTo>
                  <a:lnTo>
                    <a:pt x="968" y="970"/>
                  </a:lnTo>
                  <a:lnTo>
                    <a:pt x="968" y="970"/>
                  </a:lnTo>
                  <a:lnTo>
                    <a:pt x="968" y="970"/>
                  </a:lnTo>
                  <a:lnTo>
                    <a:pt x="968" y="970"/>
                  </a:lnTo>
                  <a:lnTo>
                    <a:pt x="968" y="968"/>
                  </a:lnTo>
                  <a:lnTo>
                    <a:pt x="968" y="968"/>
                  </a:lnTo>
                  <a:lnTo>
                    <a:pt x="970" y="968"/>
                  </a:lnTo>
                  <a:lnTo>
                    <a:pt x="970" y="968"/>
                  </a:lnTo>
                  <a:lnTo>
                    <a:pt x="970" y="966"/>
                  </a:lnTo>
                  <a:lnTo>
                    <a:pt x="968" y="966"/>
                  </a:lnTo>
                  <a:lnTo>
                    <a:pt x="968" y="966"/>
                  </a:lnTo>
                  <a:close/>
                  <a:moveTo>
                    <a:pt x="989" y="982"/>
                  </a:moveTo>
                  <a:lnTo>
                    <a:pt x="989" y="982"/>
                  </a:lnTo>
                  <a:lnTo>
                    <a:pt x="987" y="982"/>
                  </a:lnTo>
                  <a:lnTo>
                    <a:pt x="987" y="982"/>
                  </a:lnTo>
                  <a:lnTo>
                    <a:pt x="987" y="982"/>
                  </a:lnTo>
                  <a:lnTo>
                    <a:pt x="987" y="982"/>
                  </a:lnTo>
                  <a:lnTo>
                    <a:pt x="987" y="982"/>
                  </a:lnTo>
                  <a:lnTo>
                    <a:pt x="987" y="982"/>
                  </a:lnTo>
                  <a:lnTo>
                    <a:pt x="984" y="982"/>
                  </a:lnTo>
                  <a:lnTo>
                    <a:pt x="987" y="982"/>
                  </a:lnTo>
                  <a:lnTo>
                    <a:pt x="987" y="982"/>
                  </a:lnTo>
                  <a:lnTo>
                    <a:pt x="987" y="982"/>
                  </a:lnTo>
                  <a:lnTo>
                    <a:pt x="987" y="985"/>
                  </a:lnTo>
                  <a:lnTo>
                    <a:pt x="987" y="985"/>
                  </a:lnTo>
                  <a:lnTo>
                    <a:pt x="987" y="985"/>
                  </a:lnTo>
                  <a:lnTo>
                    <a:pt x="987" y="987"/>
                  </a:lnTo>
                  <a:lnTo>
                    <a:pt x="989" y="985"/>
                  </a:lnTo>
                  <a:lnTo>
                    <a:pt x="989" y="985"/>
                  </a:lnTo>
                  <a:lnTo>
                    <a:pt x="989" y="985"/>
                  </a:lnTo>
                  <a:lnTo>
                    <a:pt x="989" y="982"/>
                  </a:lnTo>
                  <a:lnTo>
                    <a:pt x="989" y="982"/>
                  </a:lnTo>
                  <a:close/>
                  <a:moveTo>
                    <a:pt x="991" y="930"/>
                  </a:moveTo>
                  <a:lnTo>
                    <a:pt x="989" y="930"/>
                  </a:lnTo>
                  <a:lnTo>
                    <a:pt x="989" y="930"/>
                  </a:lnTo>
                  <a:lnTo>
                    <a:pt x="989" y="932"/>
                  </a:lnTo>
                  <a:lnTo>
                    <a:pt x="989" y="932"/>
                  </a:lnTo>
                  <a:lnTo>
                    <a:pt x="989" y="932"/>
                  </a:lnTo>
                  <a:lnTo>
                    <a:pt x="989" y="932"/>
                  </a:lnTo>
                  <a:lnTo>
                    <a:pt x="991" y="932"/>
                  </a:lnTo>
                  <a:lnTo>
                    <a:pt x="991" y="932"/>
                  </a:lnTo>
                  <a:lnTo>
                    <a:pt x="991" y="932"/>
                  </a:lnTo>
                  <a:lnTo>
                    <a:pt x="991" y="930"/>
                  </a:lnTo>
                  <a:lnTo>
                    <a:pt x="991" y="930"/>
                  </a:lnTo>
                  <a:close/>
                  <a:moveTo>
                    <a:pt x="1010" y="928"/>
                  </a:moveTo>
                  <a:lnTo>
                    <a:pt x="1010" y="928"/>
                  </a:lnTo>
                  <a:lnTo>
                    <a:pt x="1010" y="928"/>
                  </a:lnTo>
                  <a:lnTo>
                    <a:pt x="1008" y="928"/>
                  </a:lnTo>
                  <a:lnTo>
                    <a:pt x="1008" y="928"/>
                  </a:lnTo>
                  <a:lnTo>
                    <a:pt x="1008" y="925"/>
                  </a:lnTo>
                  <a:lnTo>
                    <a:pt x="1006" y="925"/>
                  </a:lnTo>
                  <a:lnTo>
                    <a:pt x="1006" y="928"/>
                  </a:lnTo>
                  <a:lnTo>
                    <a:pt x="1006" y="928"/>
                  </a:lnTo>
                  <a:lnTo>
                    <a:pt x="1003" y="930"/>
                  </a:lnTo>
                  <a:lnTo>
                    <a:pt x="1003" y="930"/>
                  </a:lnTo>
                  <a:lnTo>
                    <a:pt x="1003" y="930"/>
                  </a:lnTo>
                  <a:lnTo>
                    <a:pt x="1006" y="932"/>
                  </a:lnTo>
                  <a:lnTo>
                    <a:pt x="1006" y="932"/>
                  </a:lnTo>
                  <a:lnTo>
                    <a:pt x="1006" y="930"/>
                  </a:lnTo>
                  <a:lnTo>
                    <a:pt x="1006" y="930"/>
                  </a:lnTo>
                  <a:lnTo>
                    <a:pt x="1006" y="930"/>
                  </a:lnTo>
                  <a:lnTo>
                    <a:pt x="1006" y="930"/>
                  </a:lnTo>
                  <a:lnTo>
                    <a:pt x="1006" y="930"/>
                  </a:lnTo>
                  <a:lnTo>
                    <a:pt x="1006" y="928"/>
                  </a:lnTo>
                  <a:lnTo>
                    <a:pt x="1008" y="928"/>
                  </a:lnTo>
                  <a:lnTo>
                    <a:pt x="1010" y="930"/>
                  </a:lnTo>
                  <a:lnTo>
                    <a:pt x="1010" y="930"/>
                  </a:lnTo>
                  <a:lnTo>
                    <a:pt x="1010" y="928"/>
                  </a:lnTo>
                  <a:close/>
                  <a:moveTo>
                    <a:pt x="984" y="977"/>
                  </a:moveTo>
                  <a:lnTo>
                    <a:pt x="984" y="977"/>
                  </a:lnTo>
                  <a:lnTo>
                    <a:pt x="984" y="977"/>
                  </a:lnTo>
                  <a:lnTo>
                    <a:pt x="984" y="977"/>
                  </a:lnTo>
                  <a:lnTo>
                    <a:pt x="984" y="977"/>
                  </a:lnTo>
                  <a:lnTo>
                    <a:pt x="984" y="977"/>
                  </a:lnTo>
                  <a:lnTo>
                    <a:pt x="984" y="975"/>
                  </a:lnTo>
                  <a:lnTo>
                    <a:pt x="984" y="977"/>
                  </a:lnTo>
                  <a:lnTo>
                    <a:pt x="984" y="975"/>
                  </a:lnTo>
                  <a:lnTo>
                    <a:pt x="984" y="975"/>
                  </a:lnTo>
                  <a:lnTo>
                    <a:pt x="987" y="975"/>
                  </a:lnTo>
                  <a:lnTo>
                    <a:pt x="984" y="975"/>
                  </a:lnTo>
                  <a:lnTo>
                    <a:pt x="984" y="975"/>
                  </a:lnTo>
                  <a:lnTo>
                    <a:pt x="982" y="975"/>
                  </a:lnTo>
                  <a:lnTo>
                    <a:pt x="982" y="975"/>
                  </a:lnTo>
                  <a:lnTo>
                    <a:pt x="982" y="975"/>
                  </a:lnTo>
                  <a:lnTo>
                    <a:pt x="982" y="975"/>
                  </a:lnTo>
                  <a:lnTo>
                    <a:pt x="982" y="975"/>
                  </a:lnTo>
                  <a:lnTo>
                    <a:pt x="980" y="977"/>
                  </a:lnTo>
                  <a:lnTo>
                    <a:pt x="982" y="977"/>
                  </a:lnTo>
                  <a:lnTo>
                    <a:pt x="982" y="977"/>
                  </a:lnTo>
                  <a:lnTo>
                    <a:pt x="982" y="980"/>
                  </a:lnTo>
                  <a:lnTo>
                    <a:pt x="982" y="980"/>
                  </a:lnTo>
                  <a:lnTo>
                    <a:pt x="982" y="980"/>
                  </a:lnTo>
                  <a:lnTo>
                    <a:pt x="982" y="980"/>
                  </a:lnTo>
                  <a:lnTo>
                    <a:pt x="982" y="980"/>
                  </a:lnTo>
                  <a:lnTo>
                    <a:pt x="982" y="980"/>
                  </a:lnTo>
                  <a:lnTo>
                    <a:pt x="982" y="980"/>
                  </a:lnTo>
                  <a:lnTo>
                    <a:pt x="982" y="980"/>
                  </a:lnTo>
                  <a:lnTo>
                    <a:pt x="982" y="982"/>
                  </a:lnTo>
                  <a:lnTo>
                    <a:pt x="982" y="982"/>
                  </a:lnTo>
                  <a:lnTo>
                    <a:pt x="984" y="982"/>
                  </a:lnTo>
                  <a:lnTo>
                    <a:pt x="984" y="980"/>
                  </a:lnTo>
                  <a:lnTo>
                    <a:pt x="984" y="977"/>
                  </a:lnTo>
                  <a:close/>
                  <a:moveTo>
                    <a:pt x="977" y="989"/>
                  </a:moveTo>
                  <a:lnTo>
                    <a:pt x="977" y="989"/>
                  </a:lnTo>
                  <a:lnTo>
                    <a:pt x="977" y="989"/>
                  </a:lnTo>
                  <a:lnTo>
                    <a:pt x="977" y="989"/>
                  </a:lnTo>
                  <a:lnTo>
                    <a:pt x="977" y="989"/>
                  </a:lnTo>
                  <a:lnTo>
                    <a:pt x="977" y="989"/>
                  </a:lnTo>
                  <a:lnTo>
                    <a:pt x="975" y="989"/>
                  </a:lnTo>
                  <a:lnTo>
                    <a:pt x="975" y="989"/>
                  </a:lnTo>
                  <a:lnTo>
                    <a:pt x="975" y="989"/>
                  </a:lnTo>
                  <a:lnTo>
                    <a:pt x="975" y="989"/>
                  </a:lnTo>
                  <a:lnTo>
                    <a:pt x="975" y="992"/>
                  </a:lnTo>
                  <a:lnTo>
                    <a:pt x="975" y="992"/>
                  </a:lnTo>
                  <a:lnTo>
                    <a:pt x="975" y="992"/>
                  </a:lnTo>
                  <a:lnTo>
                    <a:pt x="975" y="992"/>
                  </a:lnTo>
                  <a:lnTo>
                    <a:pt x="977" y="992"/>
                  </a:lnTo>
                  <a:lnTo>
                    <a:pt x="977" y="992"/>
                  </a:lnTo>
                  <a:lnTo>
                    <a:pt x="977" y="992"/>
                  </a:lnTo>
                  <a:lnTo>
                    <a:pt x="977" y="992"/>
                  </a:lnTo>
                  <a:lnTo>
                    <a:pt x="980" y="992"/>
                  </a:lnTo>
                  <a:lnTo>
                    <a:pt x="980" y="992"/>
                  </a:lnTo>
                  <a:lnTo>
                    <a:pt x="977" y="989"/>
                  </a:lnTo>
                  <a:close/>
                  <a:moveTo>
                    <a:pt x="814" y="348"/>
                  </a:moveTo>
                  <a:lnTo>
                    <a:pt x="814" y="348"/>
                  </a:lnTo>
                  <a:lnTo>
                    <a:pt x="814" y="348"/>
                  </a:lnTo>
                  <a:lnTo>
                    <a:pt x="814" y="348"/>
                  </a:lnTo>
                  <a:lnTo>
                    <a:pt x="814" y="346"/>
                  </a:lnTo>
                  <a:lnTo>
                    <a:pt x="814" y="348"/>
                  </a:lnTo>
                  <a:lnTo>
                    <a:pt x="814" y="348"/>
                  </a:lnTo>
                  <a:lnTo>
                    <a:pt x="814" y="348"/>
                  </a:lnTo>
                  <a:lnTo>
                    <a:pt x="814" y="348"/>
                  </a:lnTo>
                  <a:close/>
                  <a:moveTo>
                    <a:pt x="980" y="973"/>
                  </a:moveTo>
                  <a:lnTo>
                    <a:pt x="980" y="973"/>
                  </a:lnTo>
                  <a:lnTo>
                    <a:pt x="980" y="970"/>
                  </a:lnTo>
                  <a:lnTo>
                    <a:pt x="980" y="968"/>
                  </a:lnTo>
                  <a:lnTo>
                    <a:pt x="980" y="968"/>
                  </a:lnTo>
                  <a:lnTo>
                    <a:pt x="980" y="968"/>
                  </a:lnTo>
                  <a:lnTo>
                    <a:pt x="980" y="968"/>
                  </a:lnTo>
                  <a:lnTo>
                    <a:pt x="980" y="968"/>
                  </a:lnTo>
                  <a:lnTo>
                    <a:pt x="980" y="966"/>
                  </a:lnTo>
                  <a:lnTo>
                    <a:pt x="980" y="966"/>
                  </a:lnTo>
                  <a:lnTo>
                    <a:pt x="980" y="966"/>
                  </a:lnTo>
                  <a:lnTo>
                    <a:pt x="980" y="966"/>
                  </a:lnTo>
                  <a:lnTo>
                    <a:pt x="980" y="963"/>
                  </a:lnTo>
                  <a:lnTo>
                    <a:pt x="980" y="963"/>
                  </a:lnTo>
                  <a:lnTo>
                    <a:pt x="980" y="963"/>
                  </a:lnTo>
                  <a:lnTo>
                    <a:pt x="980" y="963"/>
                  </a:lnTo>
                  <a:lnTo>
                    <a:pt x="980" y="963"/>
                  </a:lnTo>
                  <a:lnTo>
                    <a:pt x="980" y="966"/>
                  </a:lnTo>
                  <a:lnTo>
                    <a:pt x="980" y="966"/>
                  </a:lnTo>
                  <a:lnTo>
                    <a:pt x="980" y="966"/>
                  </a:lnTo>
                  <a:lnTo>
                    <a:pt x="980" y="966"/>
                  </a:lnTo>
                  <a:lnTo>
                    <a:pt x="977" y="966"/>
                  </a:lnTo>
                  <a:lnTo>
                    <a:pt x="977" y="966"/>
                  </a:lnTo>
                  <a:lnTo>
                    <a:pt x="977" y="968"/>
                  </a:lnTo>
                  <a:lnTo>
                    <a:pt x="977" y="968"/>
                  </a:lnTo>
                  <a:lnTo>
                    <a:pt x="977" y="968"/>
                  </a:lnTo>
                  <a:lnTo>
                    <a:pt x="980" y="968"/>
                  </a:lnTo>
                  <a:lnTo>
                    <a:pt x="980" y="968"/>
                  </a:lnTo>
                  <a:lnTo>
                    <a:pt x="980" y="970"/>
                  </a:lnTo>
                  <a:lnTo>
                    <a:pt x="977" y="970"/>
                  </a:lnTo>
                  <a:lnTo>
                    <a:pt x="977" y="970"/>
                  </a:lnTo>
                  <a:lnTo>
                    <a:pt x="977" y="970"/>
                  </a:lnTo>
                  <a:lnTo>
                    <a:pt x="977" y="970"/>
                  </a:lnTo>
                  <a:lnTo>
                    <a:pt x="977" y="970"/>
                  </a:lnTo>
                  <a:lnTo>
                    <a:pt x="975" y="970"/>
                  </a:lnTo>
                  <a:lnTo>
                    <a:pt x="975" y="970"/>
                  </a:lnTo>
                  <a:lnTo>
                    <a:pt x="975" y="970"/>
                  </a:lnTo>
                  <a:lnTo>
                    <a:pt x="977" y="970"/>
                  </a:lnTo>
                  <a:lnTo>
                    <a:pt x="977" y="970"/>
                  </a:lnTo>
                  <a:lnTo>
                    <a:pt x="977" y="973"/>
                  </a:lnTo>
                  <a:lnTo>
                    <a:pt x="977" y="973"/>
                  </a:lnTo>
                  <a:lnTo>
                    <a:pt x="977" y="973"/>
                  </a:lnTo>
                  <a:lnTo>
                    <a:pt x="977" y="973"/>
                  </a:lnTo>
                  <a:lnTo>
                    <a:pt x="977" y="973"/>
                  </a:lnTo>
                  <a:lnTo>
                    <a:pt x="977" y="973"/>
                  </a:lnTo>
                  <a:lnTo>
                    <a:pt x="975" y="973"/>
                  </a:lnTo>
                  <a:lnTo>
                    <a:pt x="975" y="973"/>
                  </a:lnTo>
                  <a:lnTo>
                    <a:pt x="975" y="973"/>
                  </a:lnTo>
                  <a:lnTo>
                    <a:pt x="975" y="975"/>
                  </a:lnTo>
                  <a:lnTo>
                    <a:pt x="975" y="975"/>
                  </a:lnTo>
                  <a:lnTo>
                    <a:pt x="975" y="975"/>
                  </a:lnTo>
                  <a:lnTo>
                    <a:pt x="975" y="975"/>
                  </a:lnTo>
                  <a:lnTo>
                    <a:pt x="975" y="975"/>
                  </a:lnTo>
                  <a:lnTo>
                    <a:pt x="977" y="975"/>
                  </a:lnTo>
                  <a:lnTo>
                    <a:pt x="977" y="975"/>
                  </a:lnTo>
                  <a:lnTo>
                    <a:pt x="977" y="975"/>
                  </a:lnTo>
                  <a:lnTo>
                    <a:pt x="977" y="975"/>
                  </a:lnTo>
                  <a:lnTo>
                    <a:pt x="977" y="973"/>
                  </a:lnTo>
                  <a:lnTo>
                    <a:pt x="977" y="973"/>
                  </a:lnTo>
                  <a:lnTo>
                    <a:pt x="977" y="973"/>
                  </a:lnTo>
                  <a:lnTo>
                    <a:pt x="977" y="973"/>
                  </a:lnTo>
                  <a:lnTo>
                    <a:pt x="980" y="973"/>
                  </a:lnTo>
                  <a:lnTo>
                    <a:pt x="980" y="975"/>
                  </a:lnTo>
                  <a:lnTo>
                    <a:pt x="980" y="975"/>
                  </a:lnTo>
                  <a:lnTo>
                    <a:pt x="980" y="975"/>
                  </a:lnTo>
                  <a:lnTo>
                    <a:pt x="980" y="975"/>
                  </a:lnTo>
                  <a:lnTo>
                    <a:pt x="980" y="975"/>
                  </a:lnTo>
                  <a:lnTo>
                    <a:pt x="980" y="975"/>
                  </a:lnTo>
                  <a:lnTo>
                    <a:pt x="980" y="973"/>
                  </a:lnTo>
                  <a:close/>
                  <a:moveTo>
                    <a:pt x="871" y="1001"/>
                  </a:moveTo>
                  <a:lnTo>
                    <a:pt x="871" y="999"/>
                  </a:lnTo>
                  <a:lnTo>
                    <a:pt x="871" y="999"/>
                  </a:lnTo>
                  <a:lnTo>
                    <a:pt x="871" y="999"/>
                  </a:lnTo>
                  <a:lnTo>
                    <a:pt x="871" y="999"/>
                  </a:lnTo>
                  <a:lnTo>
                    <a:pt x="868" y="999"/>
                  </a:lnTo>
                  <a:lnTo>
                    <a:pt x="868" y="999"/>
                  </a:lnTo>
                  <a:lnTo>
                    <a:pt x="868" y="999"/>
                  </a:lnTo>
                  <a:lnTo>
                    <a:pt x="868" y="999"/>
                  </a:lnTo>
                  <a:lnTo>
                    <a:pt x="866" y="999"/>
                  </a:lnTo>
                  <a:lnTo>
                    <a:pt x="866" y="996"/>
                  </a:lnTo>
                  <a:lnTo>
                    <a:pt x="864" y="996"/>
                  </a:lnTo>
                  <a:lnTo>
                    <a:pt x="864" y="996"/>
                  </a:lnTo>
                  <a:lnTo>
                    <a:pt x="861" y="996"/>
                  </a:lnTo>
                  <a:lnTo>
                    <a:pt x="861" y="996"/>
                  </a:lnTo>
                  <a:lnTo>
                    <a:pt x="861" y="996"/>
                  </a:lnTo>
                  <a:lnTo>
                    <a:pt x="861" y="996"/>
                  </a:lnTo>
                  <a:lnTo>
                    <a:pt x="861" y="999"/>
                  </a:lnTo>
                  <a:lnTo>
                    <a:pt x="861" y="999"/>
                  </a:lnTo>
                  <a:lnTo>
                    <a:pt x="861" y="1001"/>
                  </a:lnTo>
                  <a:lnTo>
                    <a:pt x="864" y="1001"/>
                  </a:lnTo>
                  <a:lnTo>
                    <a:pt x="864" y="1001"/>
                  </a:lnTo>
                  <a:lnTo>
                    <a:pt x="864" y="1001"/>
                  </a:lnTo>
                  <a:lnTo>
                    <a:pt x="866" y="1003"/>
                  </a:lnTo>
                  <a:lnTo>
                    <a:pt x="866" y="1003"/>
                  </a:lnTo>
                  <a:lnTo>
                    <a:pt x="868" y="1003"/>
                  </a:lnTo>
                  <a:lnTo>
                    <a:pt x="868" y="1003"/>
                  </a:lnTo>
                  <a:lnTo>
                    <a:pt x="868" y="1003"/>
                  </a:lnTo>
                  <a:lnTo>
                    <a:pt x="868" y="1003"/>
                  </a:lnTo>
                  <a:lnTo>
                    <a:pt x="868" y="1003"/>
                  </a:lnTo>
                  <a:lnTo>
                    <a:pt x="868" y="1003"/>
                  </a:lnTo>
                  <a:lnTo>
                    <a:pt x="866" y="1003"/>
                  </a:lnTo>
                  <a:lnTo>
                    <a:pt x="871" y="1003"/>
                  </a:lnTo>
                  <a:lnTo>
                    <a:pt x="871" y="1003"/>
                  </a:lnTo>
                  <a:lnTo>
                    <a:pt x="871" y="1003"/>
                  </a:lnTo>
                  <a:lnTo>
                    <a:pt x="871" y="1001"/>
                  </a:lnTo>
                  <a:lnTo>
                    <a:pt x="871" y="1001"/>
                  </a:lnTo>
                  <a:lnTo>
                    <a:pt x="871" y="1001"/>
                  </a:lnTo>
                  <a:close/>
                  <a:moveTo>
                    <a:pt x="847" y="959"/>
                  </a:moveTo>
                  <a:lnTo>
                    <a:pt x="847" y="959"/>
                  </a:lnTo>
                  <a:lnTo>
                    <a:pt x="847" y="959"/>
                  </a:lnTo>
                  <a:lnTo>
                    <a:pt x="845" y="959"/>
                  </a:lnTo>
                  <a:lnTo>
                    <a:pt x="845" y="959"/>
                  </a:lnTo>
                  <a:lnTo>
                    <a:pt x="845" y="959"/>
                  </a:lnTo>
                  <a:lnTo>
                    <a:pt x="847" y="959"/>
                  </a:lnTo>
                  <a:lnTo>
                    <a:pt x="847" y="959"/>
                  </a:lnTo>
                  <a:lnTo>
                    <a:pt x="847" y="959"/>
                  </a:lnTo>
                  <a:lnTo>
                    <a:pt x="847" y="959"/>
                  </a:lnTo>
                  <a:lnTo>
                    <a:pt x="847" y="959"/>
                  </a:lnTo>
                  <a:lnTo>
                    <a:pt x="847" y="959"/>
                  </a:lnTo>
                  <a:lnTo>
                    <a:pt x="847" y="959"/>
                  </a:lnTo>
                  <a:lnTo>
                    <a:pt x="845" y="959"/>
                  </a:lnTo>
                  <a:lnTo>
                    <a:pt x="845" y="959"/>
                  </a:lnTo>
                  <a:lnTo>
                    <a:pt x="847" y="959"/>
                  </a:lnTo>
                  <a:close/>
                  <a:moveTo>
                    <a:pt x="677" y="999"/>
                  </a:moveTo>
                  <a:lnTo>
                    <a:pt x="675" y="996"/>
                  </a:lnTo>
                  <a:lnTo>
                    <a:pt x="675" y="996"/>
                  </a:lnTo>
                  <a:lnTo>
                    <a:pt x="675" y="999"/>
                  </a:lnTo>
                  <a:lnTo>
                    <a:pt x="677" y="999"/>
                  </a:lnTo>
                  <a:close/>
                  <a:moveTo>
                    <a:pt x="876" y="1003"/>
                  </a:moveTo>
                  <a:lnTo>
                    <a:pt x="876" y="1003"/>
                  </a:lnTo>
                  <a:lnTo>
                    <a:pt x="876" y="1003"/>
                  </a:lnTo>
                  <a:lnTo>
                    <a:pt x="876" y="1003"/>
                  </a:lnTo>
                  <a:lnTo>
                    <a:pt x="873" y="1001"/>
                  </a:lnTo>
                  <a:lnTo>
                    <a:pt x="873" y="1001"/>
                  </a:lnTo>
                  <a:lnTo>
                    <a:pt x="873" y="1001"/>
                  </a:lnTo>
                  <a:lnTo>
                    <a:pt x="873" y="1001"/>
                  </a:lnTo>
                  <a:lnTo>
                    <a:pt x="873" y="1003"/>
                  </a:lnTo>
                  <a:lnTo>
                    <a:pt x="873" y="1003"/>
                  </a:lnTo>
                  <a:lnTo>
                    <a:pt x="873" y="1003"/>
                  </a:lnTo>
                  <a:lnTo>
                    <a:pt x="876" y="1006"/>
                  </a:lnTo>
                  <a:lnTo>
                    <a:pt x="876" y="1006"/>
                  </a:lnTo>
                  <a:lnTo>
                    <a:pt x="878" y="1003"/>
                  </a:lnTo>
                  <a:lnTo>
                    <a:pt x="878" y="1003"/>
                  </a:lnTo>
                  <a:lnTo>
                    <a:pt x="876" y="1003"/>
                  </a:lnTo>
                  <a:lnTo>
                    <a:pt x="876" y="1003"/>
                  </a:lnTo>
                  <a:close/>
                  <a:moveTo>
                    <a:pt x="790" y="1001"/>
                  </a:moveTo>
                  <a:lnTo>
                    <a:pt x="790" y="1001"/>
                  </a:lnTo>
                  <a:lnTo>
                    <a:pt x="788" y="1003"/>
                  </a:lnTo>
                  <a:lnTo>
                    <a:pt x="788" y="1003"/>
                  </a:lnTo>
                  <a:lnTo>
                    <a:pt x="788" y="1003"/>
                  </a:lnTo>
                  <a:lnTo>
                    <a:pt x="790" y="1003"/>
                  </a:lnTo>
                  <a:lnTo>
                    <a:pt x="793" y="1003"/>
                  </a:lnTo>
                  <a:lnTo>
                    <a:pt x="793" y="1003"/>
                  </a:lnTo>
                  <a:lnTo>
                    <a:pt x="793" y="1001"/>
                  </a:lnTo>
                  <a:lnTo>
                    <a:pt x="790" y="1001"/>
                  </a:lnTo>
                  <a:close/>
                  <a:moveTo>
                    <a:pt x="854" y="985"/>
                  </a:moveTo>
                  <a:lnTo>
                    <a:pt x="854" y="982"/>
                  </a:lnTo>
                  <a:lnTo>
                    <a:pt x="854" y="982"/>
                  </a:lnTo>
                  <a:lnTo>
                    <a:pt x="854" y="982"/>
                  </a:lnTo>
                  <a:lnTo>
                    <a:pt x="854" y="982"/>
                  </a:lnTo>
                  <a:lnTo>
                    <a:pt x="854" y="982"/>
                  </a:lnTo>
                  <a:lnTo>
                    <a:pt x="854" y="980"/>
                  </a:lnTo>
                  <a:lnTo>
                    <a:pt x="854" y="977"/>
                  </a:lnTo>
                  <a:lnTo>
                    <a:pt x="852" y="977"/>
                  </a:lnTo>
                  <a:lnTo>
                    <a:pt x="852" y="977"/>
                  </a:lnTo>
                  <a:lnTo>
                    <a:pt x="852" y="977"/>
                  </a:lnTo>
                  <a:lnTo>
                    <a:pt x="852" y="977"/>
                  </a:lnTo>
                  <a:lnTo>
                    <a:pt x="852" y="977"/>
                  </a:lnTo>
                  <a:lnTo>
                    <a:pt x="852" y="977"/>
                  </a:lnTo>
                  <a:lnTo>
                    <a:pt x="850" y="977"/>
                  </a:lnTo>
                  <a:lnTo>
                    <a:pt x="850" y="977"/>
                  </a:lnTo>
                  <a:lnTo>
                    <a:pt x="847" y="977"/>
                  </a:lnTo>
                  <a:lnTo>
                    <a:pt x="847" y="977"/>
                  </a:lnTo>
                  <a:lnTo>
                    <a:pt x="847" y="977"/>
                  </a:lnTo>
                  <a:lnTo>
                    <a:pt x="845" y="975"/>
                  </a:lnTo>
                  <a:lnTo>
                    <a:pt x="845" y="973"/>
                  </a:lnTo>
                  <a:lnTo>
                    <a:pt x="845" y="970"/>
                  </a:lnTo>
                  <a:lnTo>
                    <a:pt x="845" y="968"/>
                  </a:lnTo>
                  <a:lnTo>
                    <a:pt x="845" y="966"/>
                  </a:lnTo>
                  <a:lnTo>
                    <a:pt x="845" y="966"/>
                  </a:lnTo>
                  <a:lnTo>
                    <a:pt x="845" y="966"/>
                  </a:lnTo>
                  <a:lnTo>
                    <a:pt x="842" y="963"/>
                  </a:lnTo>
                  <a:lnTo>
                    <a:pt x="842" y="963"/>
                  </a:lnTo>
                  <a:lnTo>
                    <a:pt x="842" y="961"/>
                  </a:lnTo>
                  <a:lnTo>
                    <a:pt x="842" y="961"/>
                  </a:lnTo>
                  <a:lnTo>
                    <a:pt x="842" y="961"/>
                  </a:lnTo>
                  <a:lnTo>
                    <a:pt x="842" y="961"/>
                  </a:lnTo>
                  <a:lnTo>
                    <a:pt x="842" y="961"/>
                  </a:lnTo>
                  <a:lnTo>
                    <a:pt x="842" y="961"/>
                  </a:lnTo>
                  <a:lnTo>
                    <a:pt x="840" y="959"/>
                  </a:lnTo>
                  <a:lnTo>
                    <a:pt x="838" y="959"/>
                  </a:lnTo>
                  <a:lnTo>
                    <a:pt x="835" y="959"/>
                  </a:lnTo>
                  <a:lnTo>
                    <a:pt x="833" y="959"/>
                  </a:lnTo>
                  <a:lnTo>
                    <a:pt x="833" y="959"/>
                  </a:lnTo>
                  <a:lnTo>
                    <a:pt x="833" y="959"/>
                  </a:lnTo>
                  <a:lnTo>
                    <a:pt x="828" y="959"/>
                  </a:lnTo>
                  <a:lnTo>
                    <a:pt x="828" y="959"/>
                  </a:lnTo>
                  <a:lnTo>
                    <a:pt x="826" y="961"/>
                  </a:lnTo>
                  <a:lnTo>
                    <a:pt x="826" y="961"/>
                  </a:lnTo>
                  <a:lnTo>
                    <a:pt x="824" y="961"/>
                  </a:lnTo>
                  <a:lnTo>
                    <a:pt x="821" y="961"/>
                  </a:lnTo>
                  <a:lnTo>
                    <a:pt x="821" y="961"/>
                  </a:lnTo>
                  <a:lnTo>
                    <a:pt x="819" y="963"/>
                  </a:lnTo>
                  <a:lnTo>
                    <a:pt x="816" y="963"/>
                  </a:lnTo>
                  <a:lnTo>
                    <a:pt x="819" y="963"/>
                  </a:lnTo>
                  <a:lnTo>
                    <a:pt x="819" y="966"/>
                  </a:lnTo>
                  <a:lnTo>
                    <a:pt x="816" y="966"/>
                  </a:lnTo>
                  <a:lnTo>
                    <a:pt x="814" y="966"/>
                  </a:lnTo>
                  <a:lnTo>
                    <a:pt x="814" y="963"/>
                  </a:lnTo>
                  <a:lnTo>
                    <a:pt x="812" y="963"/>
                  </a:lnTo>
                  <a:lnTo>
                    <a:pt x="812" y="963"/>
                  </a:lnTo>
                  <a:lnTo>
                    <a:pt x="809" y="961"/>
                  </a:lnTo>
                  <a:lnTo>
                    <a:pt x="809" y="963"/>
                  </a:lnTo>
                  <a:lnTo>
                    <a:pt x="807" y="963"/>
                  </a:lnTo>
                  <a:lnTo>
                    <a:pt x="807" y="963"/>
                  </a:lnTo>
                  <a:lnTo>
                    <a:pt x="805" y="966"/>
                  </a:lnTo>
                  <a:lnTo>
                    <a:pt x="805" y="966"/>
                  </a:lnTo>
                  <a:lnTo>
                    <a:pt x="800" y="975"/>
                  </a:lnTo>
                  <a:lnTo>
                    <a:pt x="798" y="977"/>
                  </a:lnTo>
                  <a:lnTo>
                    <a:pt x="795" y="977"/>
                  </a:lnTo>
                  <a:lnTo>
                    <a:pt x="793" y="977"/>
                  </a:lnTo>
                  <a:lnTo>
                    <a:pt x="790" y="977"/>
                  </a:lnTo>
                  <a:lnTo>
                    <a:pt x="790" y="980"/>
                  </a:lnTo>
                  <a:lnTo>
                    <a:pt x="788" y="980"/>
                  </a:lnTo>
                  <a:lnTo>
                    <a:pt x="790" y="982"/>
                  </a:lnTo>
                  <a:lnTo>
                    <a:pt x="790" y="982"/>
                  </a:lnTo>
                  <a:lnTo>
                    <a:pt x="790" y="982"/>
                  </a:lnTo>
                  <a:lnTo>
                    <a:pt x="790" y="985"/>
                  </a:lnTo>
                  <a:lnTo>
                    <a:pt x="790" y="985"/>
                  </a:lnTo>
                  <a:lnTo>
                    <a:pt x="790" y="985"/>
                  </a:lnTo>
                  <a:lnTo>
                    <a:pt x="790" y="987"/>
                  </a:lnTo>
                  <a:lnTo>
                    <a:pt x="790" y="987"/>
                  </a:lnTo>
                  <a:lnTo>
                    <a:pt x="790" y="987"/>
                  </a:lnTo>
                  <a:lnTo>
                    <a:pt x="790" y="989"/>
                  </a:lnTo>
                  <a:lnTo>
                    <a:pt x="793" y="989"/>
                  </a:lnTo>
                  <a:lnTo>
                    <a:pt x="793" y="992"/>
                  </a:lnTo>
                  <a:lnTo>
                    <a:pt x="798" y="992"/>
                  </a:lnTo>
                  <a:lnTo>
                    <a:pt x="798" y="992"/>
                  </a:lnTo>
                  <a:lnTo>
                    <a:pt x="800" y="992"/>
                  </a:lnTo>
                  <a:lnTo>
                    <a:pt x="800" y="992"/>
                  </a:lnTo>
                  <a:lnTo>
                    <a:pt x="802" y="992"/>
                  </a:lnTo>
                  <a:lnTo>
                    <a:pt x="805" y="992"/>
                  </a:lnTo>
                  <a:lnTo>
                    <a:pt x="807" y="992"/>
                  </a:lnTo>
                  <a:lnTo>
                    <a:pt x="809" y="989"/>
                  </a:lnTo>
                  <a:lnTo>
                    <a:pt x="809" y="989"/>
                  </a:lnTo>
                  <a:lnTo>
                    <a:pt x="809" y="987"/>
                  </a:lnTo>
                  <a:lnTo>
                    <a:pt x="809" y="987"/>
                  </a:lnTo>
                  <a:lnTo>
                    <a:pt x="809" y="987"/>
                  </a:lnTo>
                  <a:lnTo>
                    <a:pt x="809" y="987"/>
                  </a:lnTo>
                  <a:lnTo>
                    <a:pt x="809" y="987"/>
                  </a:lnTo>
                  <a:lnTo>
                    <a:pt x="814" y="982"/>
                  </a:lnTo>
                  <a:lnTo>
                    <a:pt x="816" y="982"/>
                  </a:lnTo>
                  <a:lnTo>
                    <a:pt x="819" y="982"/>
                  </a:lnTo>
                  <a:lnTo>
                    <a:pt x="831" y="982"/>
                  </a:lnTo>
                  <a:lnTo>
                    <a:pt x="833" y="985"/>
                  </a:lnTo>
                  <a:lnTo>
                    <a:pt x="835" y="985"/>
                  </a:lnTo>
                  <a:lnTo>
                    <a:pt x="838" y="985"/>
                  </a:lnTo>
                  <a:lnTo>
                    <a:pt x="840" y="985"/>
                  </a:lnTo>
                  <a:lnTo>
                    <a:pt x="840" y="982"/>
                  </a:lnTo>
                  <a:lnTo>
                    <a:pt x="842" y="982"/>
                  </a:lnTo>
                  <a:lnTo>
                    <a:pt x="842" y="982"/>
                  </a:lnTo>
                  <a:lnTo>
                    <a:pt x="842" y="982"/>
                  </a:lnTo>
                  <a:lnTo>
                    <a:pt x="842" y="980"/>
                  </a:lnTo>
                  <a:lnTo>
                    <a:pt x="842" y="977"/>
                  </a:lnTo>
                  <a:lnTo>
                    <a:pt x="842" y="977"/>
                  </a:lnTo>
                  <a:lnTo>
                    <a:pt x="845" y="977"/>
                  </a:lnTo>
                  <a:lnTo>
                    <a:pt x="845" y="977"/>
                  </a:lnTo>
                  <a:lnTo>
                    <a:pt x="847" y="977"/>
                  </a:lnTo>
                  <a:lnTo>
                    <a:pt x="847" y="980"/>
                  </a:lnTo>
                  <a:lnTo>
                    <a:pt x="847" y="980"/>
                  </a:lnTo>
                  <a:lnTo>
                    <a:pt x="847" y="980"/>
                  </a:lnTo>
                  <a:lnTo>
                    <a:pt x="850" y="982"/>
                  </a:lnTo>
                  <a:lnTo>
                    <a:pt x="850" y="982"/>
                  </a:lnTo>
                  <a:lnTo>
                    <a:pt x="850" y="982"/>
                  </a:lnTo>
                  <a:lnTo>
                    <a:pt x="850" y="982"/>
                  </a:lnTo>
                  <a:lnTo>
                    <a:pt x="850" y="982"/>
                  </a:lnTo>
                  <a:lnTo>
                    <a:pt x="852" y="982"/>
                  </a:lnTo>
                  <a:lnTo>
                    <a:pt x="852" y="982"/>
                  </a:lnTo>
                  <a:lnTo>
                    <a:pt x="852" y="982"/>
                  </a:lnTo>
                  <a:lnTo>
                    <a:pt x="852" y="982"/>
                  </a:lnTo>
                  <a:lnTo>
                    <a:pt x="854" y="982"/>
                  </a:lnTo>
                  <a:lnTo>
                    <a:pt x="854" y="982"/>
                  </a:lnTo>
                  <a:lnTo>
                    <a:pt x="852" y="985"/>
                  </a:lnTo>
                  <a:lnTo>
                    <a:pt x="852" y="985"/>
                  </a:lnTo>
                  <a:lnTo>
                    <a:pt x="852" y="985"/>
                  </a:lnTo>
                  <a:lnTo>
                    <a:pt x="854" y="985"/>
                  </a:lnTo>
                  <a:lnTo>
                    <a:pt x="857" y="985"/>
                  </a:lnTo>
                  <a:lnTo>
                    <a:pt x="857" y="985"/>
                  </a:lnTo>
                  <a:lnTo>
                    <a:pt x="854" y="985"/>
                  </a:lnTo>
                  <a:close/>
                  <a:moveTo>
                    <a:pt x="864" y="970"/>
                  </a:moveTo>
                  <a:lnTo>
                    <a:pt x="864" y="970"/>
                  </a:lnTo>
                  <a:lnTo>
                    <a:pt x="864" y="970"/>
                  </a:lnTo>
                  <a:lnTo>
                    <a:pt x="864" y="973"/>
                  </a:lnTo>
                  <a:lnTo>
                    <a:pt x="864" y="973"/>
                  </a:lnTo>
                  <a:lnTo>
                    <a:pt x="864" y="970"/>
                  </a:lnTo>
                  <a:close/>
                  <a:moveTo>
                    <a:pt x="904" y="961"/>
                  </a:moveTo>
                  <a:lnTo>
                    <a:pt x="904" y="961"/>
                  </a:lnTo>
                  <a:lnTo>
                    <a:pt x="904" y="961"/>
                  </a:lnTo>
                  <a:lnTo>
                    <a:pt x="904" y="961"/>
                  </a:lnTo>
                  <a:lnTo>
                    <a:pt x="904" y="961"/>
                  </a:lnTo>
                  <a:lnTo>
                    <a:pt x="904" y="961"/>
                  </a:lnTo>
                  <a:lnTo>
                    <a:pt x="902" y="961"/>
                  </a:lnTo>
                  <a:lnTo>
                    <a:pt x="899" y="961"/>
                  </a:lnTo>
                  <a:lnTo>
                    <a:pt x="899" y="961"/>
                  </a:lnTo>
                  <a:lnTo>
                    <a:pt x="899" y="961"/>
                  </a:lnTo>
                  <a:lnTo>
                    <a:pt x="899" y="961"/>
                  </a:lnTo>
                  <a:lnTo>
                    <a:pt x="899" y="961"/>
                  </a:lnTo>
                  <a:lnTo>
                    <a:pt x="899" y="961"/>
                  </a:lnTo>
                  <a:lnTo>
                    <a:pt x="899" y="961"/>
                  </a:lnTo>
                  <a:lnTo>
                    <a:pt x="899" y="963"/>
                  </a:lnTo>
                  <a:lnTo>
                    <a:pt x="902" y="963"/>
                  </a:lnTo>
                  <a:lnTo>
                    <a:pt x="902" y="963"/>
                  </a:lnTo>
                  <a:lnTo>
                    <a:pt x="902" y="963"/>
                  </a:lnTo>
                  <a:lnTo>
                    <a:pt x="902" y="961"/>
                  </a:lnTo>
                  <a:lnTo>
                    <a:pt x="902" y="961"/>
                  </a:lnTo>
                  <a:lnTo>
                    <a:pt x="902" y="961"/>
                  </a:lnTo>
                  <a:lnTo>
                    <a:pt x="904" y="963"/>
                  </a:lnTo>
                  <a:lnTo>
                    <a:pt x="904" y="963"/>
                  </a:lnTo>
                  <a:lnTo>
                    <a:pt x="902" y="963"/>
                  </a:lnTo>
                  <a:lnTo>
                    <a:pt x="902" y="966"/>
                  </a:lnTo>
                  <a:lnTo>
                    <a:pt x="902" y="966"/>
                  </a:lnTo>
                  <a:lnTo>
                    <a:pt x="902" y="966"/>
                  </a:lnTo>
                  <a:lnTo>
                    <a:pt x="902" y="966"/>
                  </a:lnTo>
                  <a:lnTo>
                    <a:pt x="904" y="968"/>
                  </a:lnTo>
                  <a:lnTo>
                    <a:pt x="904" y="966"/>
                  </a:lnTo>
                  <a:lnTo>
                    <a:pt x="904" y="966"/>
                  </a:lnTo>
                  <a:lnTo>
                    <a:pt x="904" y="966"/>
                  </a:lnTo>
                  <a:lnTo>
                    <a:pt x="906" y="966"/>
                  </a:lnTo>
                  <a:lnTo>
                    <a:pt x="906" y="966"/>
                  </a:lnTo>
                  <a:lnTo>
                    <a:pt x="906" y="963"/>
                  </a:lnTo>
                  <a:lnTo>
                    <a:pt x="906" y="963"/>
                  </a:lnTo>
                  <a:lnTo>
                    <a:pt x="906" y="963"/>
                  </a:lnTo>
                  <a:lnTo>
                    <a:pt x="904" y="961"/>
                  </a:lnTo>
                  <a:close/>
                  <a:moveTo>
                    <a:pt x="899" y="970"/>
                  </a:moveTo>
                  <a:lnTo>
                    <a:pt x="897" y="968"/>
                  </a:lnTo>
                  <a:lnTo>
                    <a:pt x="897" y="968"/>
                  </a:lnTo>
                  <a:lnTo>
                    <a:pt x="897" y="968"/>
                  </a:lnTo>
                  <a:lnTo>
                    <a:pt x="897" y="968"/>
                  </a:lnTo>
                  <a:lnTo>
                    <a:pt x="899" y="970"/>
                  </a:lnTo>
                  <a:lnTo>
                    <a:pt x="899" y="970"/>
                  </a:lnTo>
                  <a:lnTo>
                    <a:pt x="899" y="970"/>
                  </a:lnTo>
                  <a:lnTo>
                    <a:pt x="899" y="970"/>
                  </a:lnTo>
                  <a:lnTo>
                    <a:pt x="899" y="970"/>
                  </a:lnTo>
                  <a:close/>
                  <a:moveTo>
                    <a:pt x="880" y="989"/>
                  </a:moveTo>
                  <a:lnTo>
                    <a:pt x="880" y="989"/>
                  </a:lnTo>
                  <a:lnTo>
                    <a:pt x="878" y="989"/>
                  </a:lnTo>
                  <a:lnTo>
                    <a:pt x="878" y="989"/>
                  </a:lnTo>
                  <a:lnTo>
                    <a:pt x="880" y="989"/>
                  </a:lnTo>
                  <a:lnTo>
                    <a:pt x="878" y="989"/>
                  </a:lnTo>
                  <a:lnTo>
                    <a:pt x="878" y="989"/>
                  </a:lnTo>
                  <a:lnTo>
                    <a:pt x="878" y="989"/>
                  </a:lnTo>
                  <a:lnTo>
                    <a:pt x="878" y="989"/>
                  </a:lnTo>
                  <a:lnTo>
                    <a:pt x="878" y="989"/>
                  </a:lnTo>
                  <a:lnTo>
                    <a:pt x="878" y="989"/>
                  </a:lnTo>
                  <a:lnTo>
                    <a:pt x="878" y="989"/>
                  </a:lnTo>
                  <a:lnTo>
                    <a:pt x="878" y="989"/>
                  </a:lnTo>
                  <a:lnTo>
                    <a:pt x="878" y="989"/>
                  </a:lnTo>
                  <a:lnTo>
                    <a:pt x="880" y="989"/>
                  </a:lnTo>
                  <a:lnTo>
                    <a:pt x="880" y="989"/>
                  </a:lnTo>
                  <a:lnTo>
                    <a:pt x="880" y="989"/>
                  </a:lnTo>
                  <a:lnTo>
                    <a:pt x="880" y="989"/>
                  </a:lnTo>
                  <a:lnTo>
                    <a:pt x="880" y="989"/>
                  </a:lnTo>
                  <a:lnTo>
                    <a:pt x="880" y="989"/>
                  </a:lnTo>
                  <a:close/>
                  <a:moveTo>
                    <a:pt x="897" y="966"/>
                  </a:moveTo>
                  <a:lnTo>
                    <a:pt x="897" y="966"/>
                  </a:lnTo>
                  <a:lnTo>
                    <a:pt x="897" y="966"/>
                  </a:lnTo>
                  <a:lnTo>
                    <a:pt x="897" y="966"/>
                  </a:lnTo>
                  <a:lnTo>
                    <a:pt x="897" y="968"/>
                  </a:lnTo>
                  <a:lnTo>
                    <a:pt x="897" y="968"/>
                  </a:lnTo>
                  <a:lnTo>
                    <a:pt x="897" y="966"/>
                  </a:lnTo>
                  <a:lnTo>
                    <a:pt x="897" y="966"/>
                  </a:lnTo>
                  <a:lnTo>
                    <a:pt x="897" y="966"/>
                  </a:lnTo>
                  <a:close/>
                  <a:moveTo>
                    <a:pt x="885" y="968"/>
                  </a:moveTo>
                  <a:lnTo>
                    <a:pt x="883" y="968"/>
                  </a:lnTo>
                  <a:lnTo>
                    <a:pt x="883" y="970"/>
                  </a:lnTo>
                  <a:lnTo>
                    <a:pt x="880" y="970"/>
                  </a:lnTo>
                  <a:lnTo>
                    <a:pt x="880" y="970"/>
                  </a:lnTo>
                  <a:lnTo>
                    <a:pt x="878" y="973"/>
                  </a:lnTo>
                  <a:lnTo>
                    <a:pt x="878" y="973"/>
                  </a:lnTo>
                  <a:lnTo>
                    <a:pt x="878" y="973"/>
                  </a:lnTo>
                  <a:lnTo>
                    <a:pt x="880" y="975"/>
                  </a:lnTo>
                  <a:lnTo>
                    <a:pt x="880" y="977"/>
                  </a:lnTo>
                  <a:lnTo>
                    <a:pt x="880" y="977"/>
                  </a:lnTo>
                  <a:lnTo>
                    <a:pt x="883" y="977"/>
                  </a:lnTo>
                  <a:lnTo>
                    <a:pt x="883" y="977"/>
                  </a:lnTo>
                  <a:lnTo>
                    <a:pt x="885" y="975"/>
                  </a:lnTo>
                  <a:lnTo>
                    <a:pt x="885" y="973"/>
                  </a:lnTo>
                  <a:lnTo>
                    <a:pt x="885" y="973"/>
                  </a:lnTo>
                  <a:lnTo>
                    <a:pt x="885" y="973"/>
                  </a:lnTo>
                  <a:lnTo>
                    <a:pt x="885" y="970"/>
                  </a:lnTo>
                  <a:lnTo>
                    <a:pt x="885" y="970"/>
                  </a:lnTo>
                  <a:lnTo>
                    <a:pt x="885" y="968"/>
                  </a:lnTo>
                  <a:close/>
                  <a:moveTo>
                    <a:pt x="31" y="852"/>
                  </a:moveTo>
                  <a:lnTo>
                    <a:pt x="26" y="852"/>
                  </a:lnTo>
                  <a:lnTo>
                    <a:pt x="26" y="852"/>
                  </a:lnTo>
                  <a:lnTo>
                    <a:pt x="26" y="852"/>
                  </a:lnTo>
                  <a:lnTo>
                    <a:pt x="26" y="852"/>
                  </a:lnTo>
                  <a:lnTo>
                    <a:pt x="24" y="852"/>
                  </a:lnTo>
                  <a:lnTo>
                    <a:pt x="24" y="852"/>
                  </a:lnTo>
                  <a:lnTo>
                    <a:pt x="24" y="852"/>
                  </a:lnTo>
                  <a:lnTo>
                    <a:pt x="24" y="852"/>
                  </a:lnTo>
                  <a:lnTo>
                    <a:pt x="24" y="852"/>
                  </a:lnTo>
                  <a:lnTo>
                    <a:pt x="22" y="852"/>
                  </a:lnTo>
                  <a:lnTo>
                    <a:pt x="22" y="852"/>
                  </a:lnTo>
                  <a:lnTo>
                    <a:pt x="22" y="852"/>
                  </a:lnTo>
                  <a:lnTo>
                    <a:pt x="19" y="852"/>
                  </a:lnTo>
                  <a:lnTo>
                    <a:pt x="19" y="852"/>
                  </a:lnTo>
                  <a:lnTo>
                    <a:pt x="19" y="852"/>
                  </a:lnTo>
                  <a:lnTo>
                    <a:pt x="19" y="852"/>
                  </a:lnTo>
                  <a:lnTo>
                    <a:pt x="17" y="852"/>
                  </a:lnTo>
                  <a:lnTo>
                    <a:pt x="17" y="852"/>
                  </a:lnTo>
                  <a:lnTo>
                    <a:pt x="17" y="852"/>
                  </a:lnTo>
                  <a:lnTo>
                    <a:pt x="17" y="852"/>
                  </a:lnTo>
                  <a:lnTo>
                    <a:pt x="19" y="854"/>
                  </a:lnTo>
                  <a:lnTo>
                    <a:pt x="22" y="857"/>
                  </a:lnTo>
                  <a:lnTo>
                    <a:pt x="24" y="857"/>
                  </a:lnTo>
                  <a:lnTo>
                    <a:pt x="24" y="857"/>
                  </a:lnTo>
                  <a:lnTo>
                    <a:pt x="24" y="859"/>
                  </a:lnTo>
                  <a:lnTo>
                    <a:pt x="24" y="859"/>
                  </a:lnTo>
                  <a:lnTo>
                    <a:pt x="24" y="859"/>
                  </a:lnTo>
                  <a:lnTo>
                    <a:pt x="24" y="859"/>
                  </a:lnTo>
                  <a:lnTo>
                    <a:pt x="24" y="859"/>
                  </a:lnTo>
                  <a:lnTo>
                    <a:pt x="24" y="859"/>
                  </a:lnTo>
                  <a:lnTo>
                    <a:pt x="24" y="859"/>
                  </a:lnTo>
                  <a:lnTo>
                    <a:pt x="24" y="859"/>
                  </a:lnTo>
                  <a:lnTo>
                    <a:pt x="24" y="859"/>
                  </a:lnTo>
                  <a:lnTo>
                    <a:pt x="26" y="861"/>
                  </a:lnTo>
                  <a:lnTo>
                    <a:pt x="26" y="859"/>
                  </a:lnTo>
                  <a:lnTo>
                    <a:pt x="26" y="859"/>
                  </a:lnTo>
                  <a:lnTo>
                    <a:pt x="26" y="857"/>
                  </a:lnTo>
                  <a:lnTo>
                    <a:pt x="26" y="857"/>
                  </a:lnTo>
                  <a:lnTo>
                    <a:pt x="29" y="854"/>
                  </a:lnTo>
                  <a:lnTo>
                    <a:pt x="29" y="854"/>
                  </a:lnTo>
                  <a:lnTo>
                    <a:pt x="31" y="854"/>
                  </a:lnTo>
                  <a:lnTo>
                    <a:pt x="31" y="854"/>
                  </a:lnTo>
                  <a:lnTo>
                    <a:pt x="31" y="852"/>
                  </a:lnTo>
                  <a:close/>
                  <a:moveTo>
                    <a:pt x="268" y="1020"/>
                  </a:moveTo>
                  <a:lnTo>
                    <a:pt x="268" y="1020"/>
                  </a:lnTo>
                  <a:lnTo>
                    <a:pt x="268" y="1020"/>
                  </a:lnTo>
                  <a:lnTo>
                    <a:pt x="265" y="1020"/>
                  </a:lnTo>
                  <a:lnTo>
                    <a:pt x="265" y="1020"/>
                  </a:lnTo>
                  <a:lnTo>
                    <a:pt x="268" y="1020"/>
                  </a:lnTo>
                  <a:lnTo>
                    <a:pt x="268" y="1020"/>
                  </a:lnTo>
                  <a:lnTo>
                    <a:pt x="268" y="1022"/>
                  </a:lnTo>
                  <a:lnTo>
                    <a:pt x="268" y="1022"/>
                  </a:lnTo>
                  <a:lnTo>
                    <a:pt x="268" y="1020"/>
                  </a:lnTo>
                  <a:lnTo>
                    <a:pt x="268" y="1020"/>
                  </a:lnTo>
                  <a:lnTo>
                    <a:pt x="268" y="1020"/>
                  </a:lnTo>
                  <a:close/>
                  <a:moveTo>
                    <a:pt x="365" y="1037"/>
                  </a:moveTo>
                  <a:lnTo>
                    <a:pt x="365" y="1037"/>
                  </a:lnTo>
                  <a:lnTo>
                    <a:pt x="365" y="1039"/>
                  </a:lnTo>
                  <a:lnTo>
                    <a:pt x="362" y="1037"/>
                  </a:lnTo>
                  <a:lnTo>
                    <a:pt x="362" y="1037"/>
                  </a:lnTo>
                  <a:lnTo>
                    <a:pt x="365" y="1037"/>
                  </a:lnTo>
                  <a:lnTo>
                    <a:pt x="365" y="1037"/>
                  </a:lnTo>
                  <a:lnTo>
                    <a:pt x="365" y="1037"/>
                  </a:lnTo>
                  <a:lnTo>
                    <a:pt x="365" y="1037"/>
                  </a:lnTo>
                  <a:lnTo>
                    <a:pt x="365" y="1037"/>
                  </a:lnTo>
                  <a:lnTo>
                    <a:pt x="362" y="1037"/>
                  </a:lnTo>
                  <a:lnTo>
                    <a:pt x="362" y="1037"/>
                  </a:lnTo>
                  <a:lnTo>
                    <a:pt x="360" y="1037"/>
                  </a:lnTo>
                  <a:lnTo>
                    <a:pt x="360" y="1037"/>
                  </a:lnTo>
                  <a:lnTo>
                    <a:pt x="365" y="1039"/>
                  </a:lnTo>
                  <a:lnTo>
                    <a:pt x="365" y="1039"/>
                  </a:lnTo>
                  <a:lnTo>
                    <a:pt x="365" y="1039"/>
                  </a:lnTo>
                  <a:lnTo>
                    <a:pt x="365" y="1039"/>
                  </a:lnTo>
                  <a:lnTo>
                    <a:pt x="365" y="1039"/>
                  </a:lnTo>
                  <a:lnTo>
                    <a:pt x="365" y="1037"/>
                  </a:lnTo>
                  <a:lnTo>
                    <a:pt x="365" y="1037"/>
                  </a:lnTo>
                  <a:close/>
                  <a:moveTo>
                    <a:pt x="275" y="1032"/>
                  </a:moveTo>
                  <a:lnTo>
                    <a:pt x="275" y="1032"/>
                  </a:lnTo>
                  <a:lnTo>
                    <a:pt x="275" y="1032"/>
                  </a:lnTo>
                  <a:lnTo>
                    <a:pt x="275" y="1032"/>
                  </a:lnTo>
                  <a:lnTo>
                    <a:pt x="275" y="1032"/>
                  </a:lnTo>
                  <a:lnTo>
                    <a:pt x="275" y="1032"/>
                  </a:lnTo>
                  <a:close/>
                  <a:moveTo>
                    <a:pt x="261" y="1020"/>
                  </a:moveTo>
                  <a:lnTo>
                    <a:pt x="258" y="1020"/>
                  </a:lnTo>
                  <a:lnTo>
                    <a:pt x="258" y="1020"/>
                  </a:lnTo>
                  <a:lnTo>
                    <a:pt x="258" y="1020"/>
                  </a:lnTo>
                  <a:lnTo>
                    <a:pt x="258" y="1018"/>
                  </a:lnTo>
                  <a:lnTo>
                    <a:pt x="258" y="1018"/>
                  </a:lnTo>
                  <a:lnTo>
                    <a:pt x="258" y="1018"/>
                  </a:lnTo>
                  <a:lnTo>
                    <a:pt x="258" y="1018"/>
                  </a:lnTo>
                  <a:lnTo>
                    <a:pt x="258" y="1018"/>
                  </a:lnTo>
                  <a:lnTo>
                    <a:pt x="258" y="1020"/>
                  </a:lnTo>
                  <a:lnTo>
                    <a:pt x="258" y="1020"/>
                  </a:lnTo>
                  <a:lnTo>
                    <a:pt x="258" y="1020"/>
                  </a:lnTo>
                  <a:lnTo>
                    <a:pt x="258" y="1020"/>
                  </a:lnTo>
                  <a:lnTo>
                    <a:pt x="258" y="1020"/>
                  </a:lnTo>
                  <a:lnTo>
                    <a:pt x="261" y="1020"/>
                  </a:lnTo>
                  <a:lnTo>
                    <a:pt x="261" y="1022"/>
                  </a:lnTo>
                  <a:lnTo>
                    <a:pt x="261" y="1020"/>
                  </a:lnTo>
                  <a:lnTo>
                    <a:pt x="261" y="1020"/>
                  </a:lnTo>
                  <a:lnTo>
                    <a:pt x="261" y="1020"/>
                  </a:lnTo>
                  <a:close/>
                  <a:moveTo>
                    <a:pt x="265" y="1020"/>
                  </a:moveTo>
                  <a:lnTo>
                    <a:pt x="265" y="1020"/>
                  </a:lnTo>
                  <a:lnTo>
                    <a:pt x="265" y="1018"/>
                  </a:lnTo>
                  <a:lnTo>
                    <a:pt x="265" y="1018"/>
                  </a:lnTo>
                  <a:lnTo>
                    <a:pt x="263" y="1018"/>
                  </a:lnTo>
                  <a:lnTo>
                    <a:pt x="263" y="1018"/>
                  </a:lnTo>
                  <a:lnTo>
                    <a:pt x="263" y="1020"/>
                  </a:lnTo>
                  <a:lnTo>
                    <a:pt x="263" y="1020"/>
                  </a:lnTo>
                  <a:lnTo>
                    <a:pt x="263" y="1020"/>
                  </a:lnTo>
                  <a:lnTo>
                    <a:pt x="263" y="1020"/>
                  </a:lnTo>
                  <a:lnTo>
                    <a:pt x="265" y="1020"/>
                  </a:lnTo>
                  <a:lnTo>
                    <a:pt x="265" y="1020"/>
                  </a:lnTo>
                  <a:lnTo>
                    <a:pt x="265" y="1020"/>
                  </a:lnTo>
                  <a:lnTo>
                    <a:pt x="265" y="1020"/>
                  </a:lnTo>
                  <a:lnTo>
                    <a:pt x="265" y="1020"/>
                  </a:lnTo>
                  <a:lnTo>
                    <a:pt x="265" y="1020"/>
                  </a:lnTo>
                  <a:lnTo>
                    <a:pt x="265" y="1020"/>
                  </a:lnTo>
                  <a:close/>
                  <a:moveTo>
                    <a:pt x="301" y="1020"/>
                  </a:moveTo>
                  <a:lnTo>
                    <a:pt x="301" y="1020"/>
                  </a:lnTo>
                  <a:lnTo>
                    <a:pt x="303" y="1020"/>
                  </a:lnTo>
                  <a:lnTo>
                    <a:pt x="303" y="1020"/>
                  </a:lnTo>
                  <a:lnTo>
                    <a:pt x="306" y="1020"/>
                  </a:lnTo>
                  <a:lnTo>
                    <a:pt x="306" y="1020"/>
                  </a:lnTo>
                  <a:lnTo>
                    <a:pt x="306" y="1020"/>
                  </a:lnTo>
                  <a:lnTo>
                    <a:pt x="306" y="1020"/>
                  </a:lnTo>
                  <a:lnTo>
                    <a:pt x="303" y="1018"/>
                  </a:lnTo>
                  <a:lnTo>
                    <a:pt x="298" y="1018"/>
                  </a:lnTo>
                  <a:lnTo>
                    <a:pt x="298" y="1015"/>
                  </a:lnTo>
                  <a:lnTo>
                    <a:pt x="296" y="1015"/>
                  </a:lnTo>
                  <a:lnTo>
                    <a:pt x="298" y="1015"/>
                  </a:lnTo>
                  <a:lnTo>
                    <a:pt x="298" y="1013"/>
                  </a:lnTo>
                  <a:lnTo>
                    <a:pt x="298" y="1013"/>
                  </a:lnTo>
                  <a:lnTo>
                    <a:pt x="296" y="1013"/>
                  </a:lnTo>
                  <a:lnTo>
                    <a:pt x="296" y="1011"/>
                  </a:lnTo>
                  <a:lnTo>
                    <a:pt x="296" y="1011"/>
                  </a:lnTo>
                  <a:lnTo>
                    <a:pt x="289" y="1008"/>
                  </a:lnTo>
                  <a:lnTo>
                    <a:pt x="289" y="1008"/>
                  </a:lnTo>
                  <a:lnTo>
                    <a:pt x="287" y="1011"/>
                  </a:lnTo>
                  <a:lnTo>
                    <a:pt x="287" y="1011"/>
                  </a:lnTo>
                  <a:lnTo>
                    <a:pt x="289" y="1015"/>
                  </a:lnTo>
                  <a:lnTo>
                    <a:pt x="289" y="1015"/>
                  </a:lnTo>
                  <a:lnTo>
                    <a:pt x="289" y="1018"/>
                  </a:lnTo>
                  <a:lnTo>
                    <a:pt x="291" y="1018"/>
                  </a:lnTo>
                  <a:lnTo>
                    <a:pt x="291" y="1018"/>
                  </a:lnTo>
                  <a:lnTo>
                    <a:pt x="294" y="1020"/>
                  </a:lnTo>
                  <a:lnTo>
                    <a:pt x="291" y="1020"/>
                  </a:lnTo>
                  <a:lnTo>
                    <a:pt x="291" y="1022"/>
                  </a:lnTo>
                  <a:lnTo>
                    <a:pt x="291" y="1022"/>
                  </a:lnTo>
                  <a:lnTo>
                    <a:pt x="291" y="1022"/>
                  </a:lnTo>
                  <a:lnTo>
                    <a:pt x="289" y="1022"/>
                  </a:lnTo>
                  <a:lnTo>
                    <a:pt x="289" y="1022"/>
                  </a:lnTo>
                  <a:lnTo>
                    <a:pt x="289" y="1022"/>
                  </a:lnTo>
                  <a:lnTo>
                    <a:pt x="287" y="1022"/>
                  </a:lnTo>
                  <a:lnTo>
                    <a:pt x="287" y="1022"/>
                  </a:lnTo>
                  <a:lnTo>
                    <a:pt x="287" y="1022"/>
                  </a:lnTo>
                  <a:lnTo>
                    <a:pt x="287" y="1025"/>
                  </a:lnTo>
                  <a:lnTo>
                    <a:pt x="287" y="1025"/>
                  </a:lnTo>
                  <a:lnTo>
                    <a:pt x="287" y="1025"/>
                  </a:lnTo>
                  <a:lnTo>
                    <a:pt x="289" y="1025"/>
                  </a:lnTo>
                  <a:lnTo>
                    <a:pt x="289" y="1027"/>
                  </a:lnTo>
                  <a:lnTo>
                    <a:pt x="289" y="1027"/>
                  </a:lnTo>
                  <a:lnTo>
                    <a:pt x="289" y="1027"/>
                  </a:lnTo>
                  <a:lnTo>
                    <a:pt x="289" y="1030"/>
                  </a:lnTo>
                  <a:lnTo>
                    <a:pt x="289" y="1030"/>
                  </a:lnTo>
                  <a:lnTo>
                    <a:pt x="289" y="1030"/>
                  </a:lnTo>
                  <a:lnTo>
                    <a:pt x="291" y="1030"/>
                  </a:lnTo>
                  <a:lnTo>
                    <a:pt x="291" y="1030"/>
                  </a:lnTo>
                  <a:lnTo>
                    <a:pt x="291" y="1030"/>
                  </a:lnTo>
                  <a:lnTo>
                    <a:pt x="291" y="1027"/>
                  </a:lnTo>
                  <a:lnTo>
                    <a:pt x="291" y="1027"/>
                  </a:lnTo>
                  <a:lnTo>
                    <a:pt x="291" y="1027"/>
                  </a:lnTo>
                  <a:lnTo>
                    <a:pt x="291" y="1025"/>
                  </a:lnTo>
                  <a:lnTo>
                    <a:pt x="291" y="1025"/>
                  </a:lnTo>
                  <a:lnTo>
                    <a:pt x="294" y="1025"/>
                  </a:lnTo>
                  <a:lnTo>
                    <a:pt x="294" y="1025"/>
                  </a:lnTo>
                  <a:lnTo>
                    <a:pt x="294" y="1025"/>
                  </a:lnTo>
                  <a:lnTo>
                    <a:pt x="294" y="1025"/>
                  </a:lnTo>
                  <a:lnTo>
                    <a:pt x="294" y="1027"/>
                  </a:lnTo>
                  <a:lnTo>
                    <a:pt x="296" y="1027"/>
                  </a:lnTo>
                  <a:lnTo>
                    <a:pt x="296" y="1025"/>
                  </a:lnTo>
                  <a:lnTo>
                    <a:pt x="296" y="1025"/>
                  </a:lnTo>
                  <a:lnTo>
                    <a:pt x="296" y="1025"/>
                  </a:lnTo>
                  <a:lnTo>
                    <a:pt x="298" y="1022"/>
                  </a:lnTo>
                  <a:lnTo>
                    <a:pt x="298" y="1022"/>
                  </a:lnTo>
                  <a:lnTo>
                    <a:pt x="298" y="1022"/>
                  </a:lnTo>
                  <a:lnTo>
                    <a:pt x="298" y="1022"/>
                  </a:lnTo>
                  <a:lnTo>
                    <a:pt x="298" y="1020"/>
                  </a:lnTo>
                  <a:lnTo>
                    <a:pt x="298" y="1020"/>
                  </a:lnTo>
                  <a:lnTo>
                    <a:pt x="298" y="1020"/>
                  </a:lnTo>
                  <a:lnTo>
                    <a:pt x="301" y="1020"/>
                  </a:lnTo>
                  <a:close/>
                  <a:moveTo>
                    <a:pt x="313" y="1020"/>
                  </a:moveTo>
                  <a:lnTo>
                    <a:pt x="313" y="1020"/>
                  </a:lnTo>
                  <a:lnTo>
                    <a:pt x="315" y="1020"/>
                  </a:lnTo>
                  <a:lnTo>
                    <a:pt x="315" y="1020"/>
                  </a:lnTo>
                  <a:lnTo>
                    <a:pt x="315" y="1018"/>
                  </a:lnTo>
                  <a:lnTo>
                    <a:pt x="315" y="1018"/>
                  </a:lnTo>
                  <a:lnTo>
                    <a:pt x="315" y="1018"/>
                  </a:lnTo>
                  <a:lnTo>
                    <a:pt x="313" y="1018"/>
                  </a:lnTo>
                  <a:lnTo>
                    <a:pt x="313" y="1018"/>
                  </a:lnTo>
                  <a:lnTo>
                    <a:pt x="313" y="1018"/>
                  </a:lnTo>
                  <a:lnTo>
                    <a:pt x="313" y="1018"/>
                  </a:lnTo>
                  <a:lnTo>
                    <a:pt x="313" y="1020"/>
                  </a:lnTo>
                  <a:lnTo>
                    <a:pt x="313" y="1020"/>
                  </a:lnTo>
                  <a:close/>
                  <a:moveTo>
                    <a:pt x="350" y="1037"/>
                  </a:moveTo>
                  <a:lnTo>
                    <a:pt x="353" y="1037"/>
                  </a:lnTo>
                  <a:lnTo>
                    <a:pt x="353" y="1037"/>
                  </a:lnTo>
                  <a:lnTo>
                    <a:pt x="353" y="1037"/>
                  </a:lnTo>
                  <a:lnTo>
                    <a:pt x="353" y="1034"/>
                  </a:lnTo>
                  <a:lnTo>
                    <a:pt x="350" y="1034"/>
                  </a:lnTo>
                  <a:lnTo>
                    <a:pt x="350" y="1034"/>
                  </a:lnTo>
                  <a:lnTo>
                    <a:pt x="348" y="1034"/>
                  </a:lnTo>
                  <a:lnTo>
                    <a:pt x="348" y="1037"/>
                  </a:lnTo>
                  <a:lnTo>
                    <a:pt x="348" y="1037"/>
                  </a:lnTo>
                  <a:lnTo>
                    <a:pt x="348" y="1037"/>
                  </a:lnTo>
                  <a:lnTo>
                    <a:pt x="348" y="1037"/>
                  </a:lnTo>
                  <a:lnTo>
                    <a:pt x="348" y="1037"/>
                  </a:lnTo>
                  <a:lnTo>
                    <a:pt x="348" y="1039"/>
                  </a:lnTo>
                  <a:lnTo>
                    <a:pt x="348" y="1041"/>
                  </a:lnTo>
                  <a:lnTo>
                    <a:pt x="348" y="1041"/>
                  </a:lnTo>
                  <a:lnTo>
                    <a:pt x="348" y="1041"/>
                  </a:lnTo>
                  <a:lnTo>
                    <a:pt x="348" y="1041"/>
                  </a:lnTo>
                  <a:lnTo>
                    <a:pt x="348" y="1041"/>
                  </a:lnTo>
                  <a:lnTo>
                    <a:pt x="348" y="1041"/>
                  </a:lnTo>
                  <a:lnTo>
                    <a:pt x="348" y="1041"/>
                  </a:lnTo>
                  <a:lnTo>
                    <a:pt x="350" y="1041"/>
                  </a:lnTo>
                  <a:lnTo>
                    <a:pt x="350" y="1041"/>
                  </a:lnTo>
                  <a:lnTo>
                    <a:pt x="350" y="1041"/>
                  </a:lnTo>
                  <a:lnTo>
                    <a:pt x="350" y="1041"/>
                  </a:lnTo>
                  <a:lnTo>
                    <a:pt x="350" y="1041"/>
                  </a:lnTo>
                  <a:lnTo>
                    <a:pt x="350" y="1041"/>
                  </a:lnTo>
                  <a:lnTo>
                    <a:pt x="353" y="1041"/>
                  </a:lnTo>
                  <a:lnTo>
                    <a:pt x="353" y="1041"/>
                  </a:lnTo>
                  <a:lnTo>
                    <a:pt x="353" y="1041"/>
                  </a:lnTo>
                  <a:lnTo>
                    <a:pt x="353" y="1041"/>
                  </a:lnTo>
                  <a:lnTo>
                    <a:pt x="353" y="1039"/>
                  </a:lnTo>
                  <a:lnTo>
                    <a:pt x="353" y="1039"/>
                  </a:lnTo>
                  <a:lnTo>
                    <a:pt x="353" y="1039"/>
                  </a:lnTo>
                  <a:lnTo>
                    <a:pt x="353" y="1039"/>
                  </a:lnTo>
                  <a:lnTo>
                    <a:pt x="353" y="1039"/>
                  </a:lnTo>
                  <a:lnTo>
                    <a:pt x="353" y="1039"/>
                  </a:lnTo>
                  <a:lnTo>
                    <a:pt x="353" y="1037"/>
                  </a:lnTo>
                  <a:lnTo>
                    <a:pt x="353" y="1037"/>
                  </a:lnTo>
                  <a:lnTo>
                    <a:pt x="350" y="1039"/>
                  </a:lnTo>
                  <a:lnTo>
                    <a:pt x="350" y="1037"/>
                  </a:lnTo>
                  <a:lnTo>
                    <a:pt x="350" y="1037"/>
                  </a:lnTo>
                  <a:lnTo>
                    <a:pt x="350" y="1037"/>
                  </a:lnTo>
                  <a:lnTo>
                    <a:pt x="350" y="1037"/>
                  </a:lnTo>
                  <a:lnTo>
                    <a:pt x="350" y="1037"/>
                  </a:lnTo>
                  <a:lnTo>
                    <a:pt x="350" y="1037"/>
                  </a:lnTo>
                  <a:lnTo>
                    <a:pt x="350" y="1037"/>
                  </a:lnTo>
                  <a:close/>
                  <a:moveTo>
                    <a:pt x="362" y="1041"/>
                  </a:moveTo>
                  <a:lnTo>
                    <a:pt x="362" y="1041"/>
                  </a:lnTo>
                  <a:lnTo>
                    <a:pt x="362" y="1039"/>
                  </a:lnTo>
                  <a:lnTo>
                    <a:pt x="360" y="1039"/>
                  </a:lnTo>
                  <a:lnTo>
                    <a:pt x="360" y="1039"/>
                  </a:lnTo>
                  <a:lnTo>
                    <a:pt x="360" y="1039"/>
                  </a:lnTo>
                  <a:lnTo>
                    <a:pt x="360" y="1039"/>
                  </a:lnTo>
                  <a:lnTo>
                    <a:pt x="360" y="1039"/>
                  </a:lnTo>
                  <a:lnTo>
                    <a:pt x="360" y="1037"/>
                  </a:lnTo>
                  <a:lnTo>
                    <a:pt x="360" y="1037"/>
                  </a:lnTo>
                  <a:lnTo>
                    <a:pt x="358" y="1037"/>
                  </a:lnTo>
                  <a:lnTo>
                    <a:pt x="358" y="1037"/>
                  </a:lnTo>
                  <a:lnTo>
                    <a:pt x="358" y="1037"/>
                  </a:lnTo>
                  <a:lnTo>
                    <a:pt x="358" y="1034"/>
                  </a:lnTo>
                  <a:lnTo>
                    <a:pt x="358" y="1037"/>
                  </a:lnTo>
                  <a:lnTo>
                    <a:pt x="355" y="1037"/>
                  </a:lnTo>
                  <a:lnTo>
                    <a:pt x="355" y="1037"/>
                  </a:lnTo>
                  <a:lnTo>
                    <a:pt x="355" y="1037"/>
                  </a:lnTo>
                  <a:lnTo>
                    <a:pt x="355" y="1037"/>
                  </a:lnTo>
                  <a:lnTo>
                    <a:pt x="355" y="1039"/>
                  </a:lnTo>
                  <a:lnTo>
                    <a:pt x="355" y="1039"/>
                  </a:lnTo>
                  <a:lnTo>
                    <a:pt x="355" y="1039"/>
                  </a:lnTo>
                  <a:lnTo>
                    <a:pt x="355" y="1039"/>
                  </a:lnTo>
                  <a:lnTo>
                    <a:pt x="358" y="1039"/>
                  </a:lnTo>
                  <a:lnTo>
                    <a:pt x="358" y="1039"/>
                  </a:lnTo>
                  <a:lnTo>
                    <a:pt x="358" y="1039"/>
                  </a:lnTo>
                  <a:lnTo>
                    <a:pt x="358" y="1041"/>
                  </a:lnTo>
                  <a:lnTo>
                    <a:pt x="355" y="1041"/>
                  </a:lnTo>
                  <a:lnTo>
                    <a:pt x="358" y="1041"/>
                  </a:lnTo>
                  <a:lnTo>
                    <a:pt x="358" y="1041"/>
                  </a:lnTo>
                  <a:lnTo>
                    <a:pt x="358" y="1041"/>
                  </a:lnTo>
                  <a:lnTo>
                    <a:pt x="358" y="1041"/>
                  </a:lnTo>
                  <a:lnTo>
                    <a:pt x="358" y="1041"/>
                  </a:lnTo>
                  <a:lnTo>
                    <a:pt x="358" y="1041"/>
                  </a:lnTo>
                  <a:lnTo>
                    <a:pt x="358" y="1039"/>
                  </a:lnTo>
                  <a:lnTo>
                    <a:pt x="358" y="1039"/>
                  </a:lnTo>
                  <a:lnTo>
                    <a:pt x="358" y="1039"/>
                  </a:lnTo>
                  <a:lnTo>
                    <a:pt x="358" y="1041"/>
                  </a:lnTo>
                  <a:lnTo>
                    <a:pt x="358" y="1041"/>
                  </a:lnTo>
                  <a:lnTo>
                    <a:pt x="360" y="1041"/>
                  </a:lnTo>
                  <a:lnTo>
                    <a:pt x="360" y="1041"/>
                  </a:lnTo>
                  <a:lnTo>
                    <a:pt x="360" y="1039"/>
                  </a:lnTo>
                  <a:lnTo>
                    <a:pt x="360" y="1039"/>
                  </a:lnTo>
                  <a:lnTo>
                    <a:pt x="360" y="1041"/>
                  </a:lnTo>
                  <a:lnTo>
                    <a:pt x="360" y="1041"/>
                  </a:lnTo>
                  <a:lnTo>
                    <a:pt x="362" y="1041"/>
                  </a:lnTo>
                  <a:lnTo>
                    <a:pt x="362" y="1041"/>
                  </a:lnTo>
                  <a:lnTo>
                    <a:pt x="362" y="1041"/>
                  </a:lnTo>
                  <a:lnTo>
                    <a:pt x="362" y="1041"/>
                  </a:lnTo>
                  <a:lnTo>
                    <a:pt x="362" y="1041"/>
                  </a:lnTo>
                  <a:lnTo>
                    <a:pt x="362" y="1041"/>
                  </a:lnTo>
                  <a:close/>
                  <a:moveTo>
                    <a:pt x="327" y="1025"/>
                  </a:moveTo>
                  <a:lnTo>
                    <a:pt x="327" y="1025"/>
                  </a:lnTo>
                  <a:lnTo>
                    <a:pt x="327" y="1025"/>
                  </a:lnTo>
                  <a:lnTo>
                    <a:pt x="327" y="1025"/>
                  </a:lnTo>
                  <a:lnTo>
                    <a:pt x="327" y="1025"/>
                  </a:lnTo>
                  <a:lnTo>
                    <a:pt x="327" y="1022"/>
                  </a:lnTo>
                  <a:lnTo>
                    <a:pt x="327" y="1022"/>
                  </a:lnTo>
                  <a:lnTo>
                    <a:pt x="327" y="1022"/>
                  </a:lnTo>
                  <a:lnTo>
                    <a:pt x="324" y="1020"/>
                  </a:lnTo>
                  <a:lnTo>
                    <a:pt x="324" y="1020"/>
                  </a:lnTo>
                  <a:lnTo>
                    <a:pt x="322" y="1020"/>
                  </a:lnTo>
                  <a:lnTo>
                    <a:pt x="322" y="1022"/>
                  </a:lnTo>
                  <a:lnTo>
                    <a:pt x="322" y="1022"/>
                  </a:lnTo>
                  <a:lnTo>
                    <a:pt x="322" y="1022"/>
                  </a:lnTo>
                  <a:lnTo>
                    <a:pt x="322" y="1022"/>
                  </a:lnTo>
                  <a:lnTo>
                    <a:pt x="320" y="1027"/>
                  </a:lnTo>
                  <a:lnTo>
                    <a:pt x="317" y="1027"/>
                  </a:lnTo>
                  <a:lnTo>
                    <a:pt x="313" y="1027"/>
                  </a:lnTo>
                  <a:lnTo>
                    <a:pt x="310" y="1027"/>
                  </a:lnTo>
                  <a:lnTo>
                    <a:pt x="310" y="1027"/>
                  </a:lnTo>
                  <a:lnTo>
                    <a:pt x="310" y="1027"/>
                  </a:lnTo>
                  <a:lnTo>
                    <a:pt x="310" y="1027"/>
                  </a:lnTo>
                  <a:lnTo>
                    <a:pt x="308" y="1027"/>
                  </a:lnTo>
                  <a:lnTo>
                    <a:pt x="308" y="1027"/>
                  </a:lnTo>
                  <a:lnTo>
                    <a:pt x="308" y="1027"/>
                  </a:lnTo>
                  <a:lnTo>
                    <a:pt x="308" y="1027"/>
                  </a:lnTo>
                  <a:lnTo>
                    <a:pt x="308" y="1027"/>
                  </a:lnTo>
                  <a:lnTo>
                    <a:pt x="308" y="1027"/>
                  </a:lnTo>
                  <a:lnTo>
                    <a:pt x="306" y="1027"/>
                  </a:lnTo>
                  <a:lnTo>
                    <a:pt x="306" y="1027"/>
                  </a:lnTo>
                  <a:lnTo>
                    <a:pt x="303" y="1025"/>
                  </a:lnTo>
                  <a:lnTo>
                    <a:pt x="303" y="1025"/>
                  </a:lnTo>
                  <a:lnTo>
                    <a:pt x="303" y="1025"/>
                  </a:lnTo>
                  <a:lnTo>
                    <a:pt x="301" y="1027"/>
                  </a:lnTo>
                  <a:lnTo>
                    <a:pt x="301" y="1027"/>
                  </a:lnTo>
                  <a:lnTo>
                    <a:pt x="301" y="1027"/>
                  </a:lnTo>
                  <a:lnTo>
                    <a:pt x="301" y="1027"/>
                  </a:lnTo>
                  <a:lnTo>
                    <a:pt x="301" y="1027"/>
                  </a:lnTo>
                  <a:lnTo>
                    <a:pt x="301" y="1027"/>
                  </a:lnTo>
                  <a:lnTo>
                    <a:pt x="301" y="1030"/>
                  </a:lnTo>
                  <a:lnTo>
                    <a:pt x="301" y="1030"/>
                  </a:lnTo>
                  <a:lnTo>
                    <a:pt x="301" y="1030"/>
                  </a:lnTo>
                  <a:lnTo>
                    <a:pt x="301" y="1030"/>
                  </a:lnTo>
                  <a:lnTo>
                    <a:pt x="301" y="1030"/>
                  </a:lnTo>
                  <a:lnTo>
                    <a:pt x="303" y="1027"/>
                  </a:lnTo>
                  <a:lnTo>
                    <a:pt x="303" y="1027"/>
                  </a:lnTo>
                  <a:lnTo>
                    <a:pt x="306" y="1030"/>
                  </a:lnTo>
                  <a:lnTo>
                    <a:pt x="308" y="1030"/>
                  </a:lnTo>
                  <a:lnTo>
                    <a:pt x="308" y="1030"/>
                  </a:lnTo>
                  <a:lnTo>
                    <a:pt x="308" y="1030"/>
                  </a:lnTo>
                  <a:lnTo>
                    <a:pt x="310" y="1030"/>
                  </a:lnTo>
                  <a:lnTo>
                    <a:pt x="310" y="1030"/>
                  </a:lnTo>
                  <a:lnTo>
                    <a:pt x="313" y="1030"/>
                  </a:lnTo>
                  <a:lnTo>
                    <a:pt x="313" y="1030"/>
                  </a:lnTo>
                  <a:lnTo>
                    <a:pt x="313" y="1030"/>
                  </a:lnTo>
                  <a:lnTo>
                    <a:pt x="313" y="1032"/>
                  </a:lnTo>
                  <a:lnTo>
                    <a:pt x="313" y="1032"/>
                  </a:lnTo>
                  <a:lnTo>
                    <a:pt x="313" y="1032"/>
                  </a:lnTo>
                  <a:lnTo>
                    <a:pt x="313" y="1032"/>
                  </a:lnTo>
                  <a:lnTo>
                    <a:pt x="313" y="1032"/>
                  </a:lnTo>
                  <a:lnTo>
                    <a:pt x="315" y="1032"/>
                  </a:lnTo>
                  <a:lnTo>
                    <a:pt x="315" y="1034"/>
                  </a:lnTo>
                  <a:lnTo>
                    <a:pt x="315" y="1034"/>
                  </a:lnTo>
                  <a:lnTo>
                    <a:pt x="317" y="1032"/>
                  </a:lnTo>
                  <a:lnTo>
                    <a:pt x="317" y="1034"/>
                  </a:lnTo>
                  <a:lnTo>
                    <a:pt x="317" y="1034"/>
                  </a:lnTo>
                  <a:lnTo>
                    <a:pt x="317" y="1032"/>
                  </a:lnTo>
                  <a:lnTo>
                    <a:pt x="317" y="1032"/>
                  </a:lnTo>
                  <a:lnTo>
                    <a:pt x="317" y="1032"/>
                  </a:lnTo>
                  <a:lnTo>
                    <a:pt x="317" y="1032"/>
                  </a:lnTo>
                  <a:lnTo>
                    <a:pt x="320" y="1034"/>
                  </a:lnTo>
                  <a:lnTo>
                    <a:pt x="320" y="1032"/>
                  </a:lnTo>
                  <a:lnTo>
                    <a:pt x="322" y="1032"/>
                  </a:lnTo>
                  <a:lnTo>
                    <a:pt x="322" y="1030"/>
                  </a:lnTo>
                  <a:lnTo>
                    <a:pt x="322" y="1030"/>
                  </a:lnTo>
                  <a:lnTo>
                    <a:pt x="322" y="1027"/>
                  </a:lnTo>
                  <a:lnTo>
                    <a:pt x="324" y="1027"/>
                  </a:lnTo>
                  <a:lnTo>
                    <a:pt x="324" y="1025"/>
                  </a:lnTo>
                  <a:lnTo>
                    <a:pt x="327" y="1025"/>
                  </a:lnTo>
                  <a:close/>
                  <a:moveTo>
                    <a:pt x="251" y="1015"/>
                  </a:moveTo>
                  <a:lnTo>
                    <a:pt x="251" y="1015"/>
                  </a:lnTo>
                  <a:lnTo>
                    <a:pt x="251" y="1015"/>
                  </a:lnTo>
                  <a:lnTo>
                    <a:pt x="251" y="1015"/>
                  </a:lnTo>
                  <a:lnTo>
                    <a:pt x="251" y="1015"/>
                  </a:lnTo>
                  <a:lnTo>
                    <a:pt x="251" y="1015"/>
                  </a:lnTo>
                  <a:lnTo>
                    <a:pt x="251" y="1015"/>
                  </a:lnTo>
                  <a:lnTo>
                    <a:pt x="251" y="1015"/>
                  </a:lnTo>
                  <a:lnTo>
                    <a:pt x="251" y="1015"/>
                  </a:lnTo>
                  <a:lnTo>
                    <a:pt x="251" y="1015"/>
                  </a:lnTo>
                  <a:close/>
                  <a:moveTo>
                    <a:pt x="346" y="1039"/>
                  </a:moveTo>
                  <a:lnTo>
                    <a:pt x="346" y="1039"/>
                  </a:lnTo>
                  <a:lnTo>
                    <a:pt x="346" y="1037"/>
                  </a:lnTo>
                  <a:lnTo>
                    <a:pt x="348" y="1037"/>
                  </a:lnTo>
                  <a:lnTo>
                    <a:pt x="348" y="1037"/>
                  </a:lnTo>
                  <a:lnTo>
                    <a:pt x="348" y="1037"/>
                  </a:lnTo>
                  <a:lnTo>
                    <a:pt x="348" y="1037"/>
                  </a:lnTo>
                  <a:lnTo>
                    <a:pt x="348" y="1034"/>
                  </a:lnTo>
                  <a:lnTo>
                    <a:pt x="348" y="1034"/>
                  </a:lnTo>
                  <a:lnTo>
                    <a:pt x="346" y="1034"/>
                  </a:lnTo>
                  <a:lnTo>
                    <a:pt x="346" y="1034"/>
                  </a:lnTo>
                  <a:lnTo>
                    <a:pt x="346" y="1034"/>
                  </a:lnTo>
                  <a:lnTo>
                    <a:pt x="346" y="1034"/>
                  </a:lnTo>
                  <a:lnTo>
                    <a:pt x="346" y="1034"/>
                  </a:lnTo>
                  <a:lnTo>
                    <a:pt x="346" y="1034"/>
                  </a:lnTo>
                  <a:lnTo>
                    <a:pt x="343" y="1034"/>
                  </a:lnTo>
                  <a:lnTo>
                    <a:pt x="343" y="1034"/>
                  </a:lnTo>
                  <a:lnTo>
                    <a:pt x="343" y="1034"/>
                  </a:lnTo>
                  <a:lnTo>
                    <a:pt x="341" y="1034"/>
                  </a:lnTo>
                  <a:lnTo>
                    <a:pt x="341" y="1032"/>
                  </a:lnTo>
                  <a:lnTo>
                    <a:pt x="341" y="1032"/>
                  </a:lnTo>
                  <a:lnTo>
                    <a:pt x="341" y="1032"/>
                  </a:lnTo>
                  <a:lnTo>
                    <a:pt x="343" y="1032"/>
                  </a:lnTo>
                  <a:lnTo>
                    <a:pt x="341" y="1032"/>
                  </a:lnTo>
                  <a:lnTo>
                    <a:pt x="341" y="1032"/>
                  </a:lnTo>
                  <a:lnTo>
                    <a:pt x="341" y="1032"/>
                  </a:lnTo>
                  <a:lnTo>
                    <a:pt x="341" y="1030"/>
                  </a:lnTo>
                  <a:lnTo>
                    <a:pt x="343" y="1030"/>
                  </a:lnTo>
                  <a:lnTo>
                    <a:pt x="343" y="1030"/>
                  </a:lnTo>
                  <a:lnTo>
                    <a:pt x="343" y="1030"/>
                  </a:lnTo>
                  <a:lnTo>
                    <a:pt x="343" y="1030"/>
                  </a:lnTo>
                  <a:lnTo>
                    <a:pt x="346" y="1030"/>
                  </a:lnTo>
                  <a:lnTo>
                    <a:pt x="346" y="1030"/>
                  </a:lnTo>
                  <a:lnTo>
                    <a:pt x="346" y="1027"/>
                  </a:lnTo>
                  <a:lnTo>
                    <a:pt x="346" y="1027"/>
                  </a:lnTo>
                  <a:lnTo>
                    <a:pt x="346" y="1027"/>
                  </a:lnTo>
                  <a:lnTo>
                    <a:pt x="346" y="1025"/>
                  </a:lnTo>
                  <a:lnTo>
                    <a:pt x="346" y="1025"/>
                  </a:lnTo>
                  <a:lnTo>
                    <a:pt x="346" y="1025"/>
                  </a:lnTo>
                  <a:lnTo>
                    <a:pt x="346" y="1025"/>
                  </a:lnTo>
                  <a:lnTo>
                    <a:pt x="346" y="1025"/>
                  </a:lnTo>
                  <a:lnTo>
                    <a:pt x="343" y="1025"/>
                  </a:lnTo>
                  <a:lnTo>
                    <a:pt x="343" y="1025"/>
                  </a:lnTo>
                  <a:lnTo>
                    <a:pt x="343" y="1025"/>
                  </a:lnTo>
                  <a:lnTo>
                    <a:pt x="343" y="1027"/>
                  </a:lnTo>
                  <a:lnTo>
                    <a:pt x="341" y="1025"/>
                  </a:lnTo>
                  <a:lnTo>
                    <a:pt x="341" y="1025"/>
                  </a:lnTo>
                  <a:lnTo>
                    <a:pt x="341" y="1025"/>
                  </a:lnTo>
                  <a:lnTo>
                    <a:pt x="339" y="1025"/>
                  </a:lnTo>
                  <a:lnTo>
                    <a:pt x="339" y="1025"/>
                  </a:lnTo>
                  <a:lnTo>
                    <a:pt x="339" y="1025"/>
                  </a:lnTo>
                  <a:lnTo>
                    <a:pt x="336" y="1025"/>
                  </a:lnTo>
                  <a:lnTo>
                    <a:pt x="336" y="1027"/>
                  </a:lnTo>
                  <a:lnTo>
                    <a:pt x="336" y="1030"/>
                  </a:lnTo>
                  <a:lnTo>
                    <a:pt x="339" y="1030"/>
                  </a:lnTo>
                  <a:lnTo>
                    <a:pt x="336" y="1030"/>
                  </a:lnTo>
                  <a:lnTo>
                    <a:pt x="336" y="1030"/>
                  </a:lnTo>
                  <a:lnTo>
                    <a:pt x="336" y="1030"/>
                  </a:lnTo>
                  <a:lnTo>
                    <a:pt x="336" y="1032"/>
                  </a:lnTo>
                  <a:lnTo>
                    <a:pt x="336" y="1032"/>
                  </a:lnTo>
                  <a:lnTo>
                    <a:pt x="336" y="1032"/>
                  </a:lnTo>
                  <a:lnTo>
                    <a:pt x="336" y="1034"/>
                  </a:lnTo>
                  <a:lnTo>
                    <a:pt x="336" y="1034"/>
                  </a:lnTo>
                  <a:lnTo>
                    <a:pt x="336" y="1034"/>
                  </a:lnTo>
                  <a:lnTo>
                    <a:pt x="334" y="1034"/>
                  </a:lnTo>
                  <a:lnTo>
                    <a:pt x="332" y="1032"/>
                  </a:lnTo>
                  <a:lnTo>
                    <a:pt x="332" y="1032"/>
                  </a:lnTo>
                  <a:lnTo>
                    <a:pt x="332" y="1032"/>
                  </a:lnTo>
                  <a:lnTo>
                    <a:pt x="332" y="1030"/>
                  </a:lnTo>
                  <a:lnTo>
                    <a:pt x="332" y="1030"/>
                  </a:lnTo>
                  <a:lnTo>
                    <a:pt x="332" y="1032"/>
                  </a:lnTo>
                  <a:lnTo>
                    <a:pt x="329" y="1032"/>
                  </a:lnTo>
                  <a:lnTo>
                    <a:pt x="329" y="1032"/>
                  </a:lnTo>
                  <a:lnTo>
                    <a:pt x="329" y="1034"/>
                  </a:lnTo>
                  <a:lnTo>
                    <a:pt x="332" y="1034"/>
                  </a:lnTo>
                  <a:lnTo>
                    <a:pt x="332" y="1034"/>
                  </a:lnTo>
                  <a:lnTo>
                    <a:pt x="334" y="1034"/>
                  </a:lnTo>
                  <a:lnTo>
                    <a:pt x="332" y="1034"/>
                  </a:lnTo>
                  <a:lnTo>
                    <a:pt x="332" y="1034"/>
                  </a:lnTo>
                  <a:lnTo>
                    <a:pt x="332" y="1034"/>
                  </a:lnTo>
                  <a:lnTo>
                    <a:pt x="332" y="1034"/>
                  </a:lnTo>
                  <a:lnTo>
                    <a:pt x="332" y="1034"/>
                  </a:lnTo>
                  <a:lnTo>
                    <a:pt x="329" y="1034"/>
                  </a:lnTo>
                  <a:lnTo>
                    <a:pt x="329" y="1034"/>
                  </a:lnTo>
                  <a:lnTo>
                    <a:pt x="329" y="1037"/>
                  </a:lnTo>
                  <a:lnTo>
                    <a:pt x="329" y="1037"/>
                  </a:lnTo>
                  <a:lnTo>
                    <a:pt x="329" y="1037"/>
                  </a:lnTo>
                  <a:lnTo>
                    <a:pt x="324" y="1039"/>
                  </a:lnTo>
                  <a:lnTo>
                    <a:pt x="324" y="1039"/>
                  </a:lnTo>
                  <a:lnTo>
                    <a:pt x="324" y="1041"/>
                  </a:lnTo>
                  <a:lnTo>
                    <a:pt x="324" y="1041"/>
                  </a:lnTo>
                  <a:lnTo>
                    <a:pt x="324" y="1041"/>
                  </a:lnTo>
                  <a:lnTo>
                    <a:pt x="324" y="1041"/>
                  </a:lnTo>
                  <a:lnTo>
                    <a:pt x="327" y="1041"/>
                  </a:lnTo>
                  <a:lnTo>
                    <a:pt x="327" y="1041"/>
                  </a:lnTo>
                  <a:lnTo>
                    <a:pt x="327" y="1041"/>
                  </a:lnTo>
                  <a:lnTo>
                    <a:pt x="327" y="1041"/>
                  </a:lnTo>
                  <a:lnTo>
                    <a:pt x="332" y="1037"/>
                  </a:lnTo>
                  <a:lnTo>
                    <a:pt x="332" y="1037"/>
                  </a:lnTo>
                  <a:lnTo>
                    <a:pt x="332" y="1039"/>
                  </a:lnTo>
                  <a:lnTo>
                    <a:pt x="332" y="1039"/>
                  </a:lnTo>
                  <a:lnTo>
                    <a:pt x="332" y="1041"/>
                  </a:lnTo>
                  <a:lnTo>
                    <a:pt x="332" y="1041"/>
                  </a:lnTo>
                  <a:lnTo>
                    <a:pt x="332" y="1041"/>
                  </a:lnTo>
                  <a:lnTo>
                    <a:pt x="329" y="1041"/>
                  </a:lnTo>
                  <a:lnTo>
                    <a:pt x="329" y="1041"/>
                  </a:lnTo>
                  <a:lnTo>
                    <a:pt x="329" y="1044"/>
                  </a:lnTo>
                  <a:lnTo>
                    <a:pt x="329" y="1044"/>
                  </a:lnTo>
                  <a:lnTo>
                    <a:pt x="332" y="1044"/>
                  </a:lnTo>
                  <a:lnTo>
                    <a:pt x="332" y="1044"/>
                  </a:lnTo>
                  <a:lnTo>
                    <a:pt x="332" y="1041"/>
                  </a:lnTo>
                  <a:lnTo>
                    <a:pt x="334" y="1044"/>
                  </a:lnTo>
                  <a:lnTo>
                    <a:pt x="334" y="1044"/>
                  </a:lnTo>
                  <a:lnTo>
                    <a:pt x="334" y="1044"/>
                  </a:lnTo>
                  <a:lnTo>
                    <a:pt x="334" y="1041"/>
                  </a:lnTo>
                  <a:lnTo>
                    <a:pt x="334" y="1041"/>
                  </a:lnTo>
                  <a:lnTo>
                    <a:pt x="334" y="1041"/>
                  </a:lnTo>
                  <a:lnTo>
                    <a:pt x="334" y="1041"/>
                  </a:lnTo>
                  <a:lnTo>
                    <a:pt x="334" y="1039"/>
                  </a:lnTo>
                  <a:lnTo>
                    <a:pt x="336" y="1041"/>
                  </a:lnTo>
                  <a:lnTo>
                    <a:pt x="336" y="1041"/>
                  </a:lnTo>
                  <a:lnTo>
                    <a:pt x="336" y="1041"/>
                  </a:lnTo>
                  <a:lnTo>
                    <a:pt x="336" y="1041"/>
                  </a:lnTo>
                  <a:lnTo>
                    <a:pt x="336" y="1041"/>
                  </a:lnTo>
                  <a:lnTo>
                    <a:pt x="336" y="1041"/>
                  </a:lnTo>
                  <a:lnTo>
                    <a:pt x="339" y="1041"/>
                  </a:lnTo>
                  <a:lnTo>
                    <a:pt x="339" y="1041"/>
                  </a:lnTo>
                  <a:lnTo>
                    <a:pt x="339" y="1041"/>
                  </a:lnTo>
                  <a:lnTo>
                    <a:pt x="339" y="1041"/>
                  </a:lnTo>
                  <a:lnTo>
                    <a:pt x="339" y="1041"/>
                  </a:lnTo>
                  <a:lnTo>
                    <a:pt x="339" y="1041"/>
                  </a:lnTo>
                  <a:lnTo>
                    <a:pt x="339" y="1041"/>
                  </a:lnTo>
                  <a:lnTo>
                    <a:pt x="343" y="1039"/>
                  </a:lnTo>
                  <a:lnTo>
                    <a:pt x="343" y="1039"/>
                  </a:lnTo>
                  <a:lnTo>
                    <a:pt x="343" y="1041"/>
                  </a:lnTo>
                  <a:lnTo>
                    <a:pt x="346" y="1041"/>
                  </a:lnTo>
                  <a:lnTo>
                    <a:pt x="346" y="1041"/>
                  </a:lnTo>
                  <a:lnTo>
                    <a:pt x="346" y="1039"/>
                  </a:lnTo>
                  <a:lnTo>
                    <a:pt x="346" y="1039"/>
                  </a:lnTo>
                  <a:lnTo>
                    <a:pt x="346" y="1039"/>
                  </a:lnTo>
                  <a:close/>
                  <a:moveTo>
                    <a:pt x="265" y="1003"/>
                  </a:moveTo>
                  <a:lnTo>
                    <a:pt x="263" y="1003"/>
                  </a:lnTo>
                  <a:lnTo>
                    <a:pt x="263" y="1006"/>
                  </a:lnTo>
                  <a:lnTo>
                    <a:pt x="263" y="1006"/>
                  </a:lnTo>
                  <a:lnTo>
                    <a:pt x="261" y="1006"/>
                  </a:lnTo>
                  <a:lnTo>
                    <a:pt x="263" y="1008"/>
                  </a:lnTo>
                  <a:lnTo>
                    <a:pt x="263" y="1008"/>
                  </a:lnTo>
                  <a:lnTo>
                    <a:pt x="263" y="1008"/>
                  </a:lnTo>
                  <a:lnTo>
                    <a:pt x="265" y="1011"/>
                  </a:lnTo>
                  <a:lnTo>
                    <a:pt x="265" y="1008"/>
                  </a:lnTo>
                  <a:lnTo>
                    <a:pt x="265" y="1006"/>
                  </a:lnTo>
                  <a:lnTo>
                    <a:pt x="265" y="1006"/>
                  </a:lnTo>
                  <a:lnTo>
                    <a:pt x="265" y="1003"/>
                  </a:lnTo>
                  <a:close/>
                  <a:moveTo>
                    <a:pt x="100" y="897"/>
                  </a:moveTo>
                  <a:lnTo>
                    <a:pt x="97" y="897"/>
                  </a:lnTo>
                  <a:lnTo>
                    <a:pt x="97" y="895"/>
                  </a:lnTo>
                  <a:lnTo>
                    <a:pt x="97" y="897"/>
                  </a:lnTo>
                  <a:lnTo>
                    <a:pt x="97" y="899"/>
                  </a:lnTo>
                  <a:lnTo>
                    <a:pt x="100" y="899"/>
                  </a:lnTo>
                  <a:lnTo>
                    <a:pt x="100" y="899"/>
                  </a:lnTo>
                  <a:lnTo>
                    <a:pt x="100" y="897"/>
                  </a:lnTo>
                  <a:lnTo>
                    <a:pt x="100" y="897"/>
                  </a:lnTo>
                  <a:close/>
                  <a:moveTo>
                    <a:pt x="50" y="847"/>
                  </a:moveTo>
                  <a:lnTo>
                    <a:pt x="48" y="847"/>
                  </a:lnTo>
                  <a:lnTo>
                    <a:pt x="48" y="847"/>
                  </a:lnTo>
                  <a:lnTo>
                    <a:pt x="48" y="847"/>
                  </a:lnTo>
                  <a:lnTo>
                    <a:pt x="48" y="847"/>
                  </a:lnTo>
                  <a:lnTo>
                    <a:pt x="50" y="850"/>
                  </a:lnTo>
                  <a:lnTo>
                    <a:pt x="50" y="850"/>
                  </a:lnTo>
                  <a:lnTo>
                    <a:pt x="50" y="847"/>
                  </a:lnTo>
                  <a:close/>
                  <a:moveTo>
                    <a:pt x="249" y="1027"/>
                  </a:moveTo>
                  <a:lnTo>
                    <a:pt x="249" y="1027"/>
                  </a:lnTo>
                  <a:lnTo>
                    <a:pt x="249" y="1027"/>
                  </a:lnTo>
                  <a:lnTo>
                    <a:pt x="249" y="1027"/>
                  </a:lnTo>
                  <a:lnTo>
                    <a:pt x="249" y="1030"/>
                  </a:lnTo>
                  <a:lnTo>
                    <a:pt x="246" y="1030"/>
                  </a:lnTo>
                  <a:lnTo>
                    <a:pt x="246" y="1030"/>
                  </a:lnTo>
                  <a:lnTo>
                    <a:pt x="246" y="1032"/>
                  </a:lnTo>
                  <a:lnTo>
                    <a:pt x="246" y="1032"/>
                  </a:lnTo>
                  <a:lnTo>
                    <a:pt x="249" y="1030"/>
                  </a:lnTo>
                  <a:lnTo>
                    <a:pt x="249" y="1030"/>
                  </a:lnTo>
                  <a:lnTo>
                    <a:pt x="251" y="1030"/>
                  </a:lnTo>
                  <a:lnTo>
                    <a:pt x="251" y="1030"/>
                  </a:lnTo>
                  <a:lnTo>
                    <a:pt x="251" y="1027"/>
                  </a:lnTo>
                  <a:lnTo>
                    <a:pt x="249" y="1027"/>
                  </a:lnTo>
                  <a:lnTo>
                    <a:pt x="249" y="1027"/>
                  </a:lnTo>
                  <a:close/>
                  <a:moveTo>
                    <a:pt x="1044" y="902"/>
                  </a:moveTo>
                  <a:lnTo>
                    <a:pt x="1044" y="902"/>
                  </a:lnTo>
                  <a:lnTo>
                    <a:pt x="1044" y="902"/>
                  </a:lnTo>
                  <a:lnTo>
                    <a:pt x="1044" y="902"/>
                  </a:lnTo>
                  <a:lnTo>
                    <a:pt x="1044" y="899"/>
                  </a:lnTo>
                  <a:lnTo>
                    <a:pt x="1041" y="899"/>
                  </a:lnTo>
                  <a:lnTo>
                    <a:pt x="1039" y="902"/>
                  </a:lnTo>
                  <a:lnTo>
                    <a:pt x="1039" y="902"/>
                  </a:lnTo>
                  <a:lnTo>
                    <a:pt x="1041" y="902"/>
                  </a:lnTo>
                  <a:lnTo>
                    <a:pt x="1041" y="902"/>
                  </a:lnTo>
                  <a:lnTo>
                    <a:pt x="1041" y="904"/>
                  </a:lnTo>
                  <a:lnTo>
                    <a:pt x="1041" y="904"/>
                  </a:lnTo>
                  <a:lnTo>
                    <a:pt x="1044" y="904"/>
                  </a:lnTo>
                  <a:lnTo>
                    <a:pt x="1044" y="902"/>
                  </a:lnTo>
                  <a:lnTo>
                    <a:pt x="1044" y="902"/>
                  </a:lnTo>
                  <a:lnTo>
                    <a:pt x="1044" y="902"/>
                  </a:lnTo>
                  <a:lnTo>
                    <a:pt x="1044" y="902"/>
                  </a:lnTo>
                  <a:close/>
                  <a:moveTo>
                    <a:pt x="173" y="963"/>
                  </a:moveTo>
                  <a:lnTo>
                    <a:pt x="173" y="963"/>
                  </a:lnTo>
                  <a:lnTo>
                    <a:pt x="175" y="963"/>
                  </a:lnTo>
                  <a:lnTo>
                    <a:pt x="175" y="963"/>
                  </a:lnTo>
                  <a:lnTo>
                    <a:pt x="175" y="963"/>
                  </a:lnTo>
                  <a:lnTo>
                    <a:pt x="175" y="963"/>
                  </a:lnTo>
                  <a:lnTo>
                    <a:pt x="175" y="963"/>
                  </a:lnTo>
                  <a:lnTo>
                    <a:pt x="178" y="961"/>
                  </a:lnTo>
                  <a:lnTo>
                    <a:pt x="178" y="961"/>
                  </a:lnTo>
                  <a:lnTo>
                    <a:pt x="178" y="961"/>
                  </a:lnTo>
                  <a:lnTo>
                    <a:pt x="178" y="961"/>
                  </a:lnTo>
                  <a:lnTo>
                    <a:pt x="178" y="959"/>
                  </a:lnTo>
                  <a:lnTo>
                    <a:pt x="175" y="959"/>
                  </a:lnTo>
                  <a:lnTo>
                    <a:pt x="175" y="959"/>
                  </a:lnTo>
                  <a:lnTo>
                    <a:pt x="175" y="959"/>
                  </a:lnTo>
                  <a:lnTo>
                    <a:pt x="175" y="956"/>
                  </a:lnTo>
                  <a:lnTo>
                    <a:pt x="175" y="959"/>
                  </a:lnTo>
                  <a:lnTo>
                    <a:pt x="175" y="956"/>
                  </a:lnTo>
                  <a:lnTo>
                    <a:pt x="175" y="956"/>
                  </a:lnTo>
                  <a:lnTo>
                    <a:pt x="173" y="959"/>
                  </a:lnTo>
                  <a:lnTo>
                    <a:pt x="173" y="959"/>
                  </a:lnTo>
                  <a:lnTo>
                    <a:pt x="173" y="959"/>
                  </a:lnTo>
                  <a:lnTo>
                    <a:pt x="173" y="959"/>
                  </a:lnTo>
                  <a:lnTo>
                    <a:pt x="173" y="961"/>
                  </a:lnTo>
                  <a:lnTo>
                    <a:pt x="173" y="961"/>
                  </a:lnTo>
                  <a:lnTo>
                    <a:pt x="173" y="963"/>
                  </a:lnTo>
                  <a:close/>
                  <a:moveTo>
                    <a:pt x="17" y="824"/>
                  </a:moveTo>
                  <a:lnTo>
                    <a:pt x="17" y="824"/>
                  </a:lnTo>
                  <a:lnTo>
                    <a:pt x="19" y="824"/>
                  </a:lnTo>
                  <a:lnTo>
                    <a:pt x="19" y="826"/>
                  </a:lnTo>
                  <a:lnTo>
                    <a:pt x="19" y="826"/>
                  </a:lnTo>
                  <a:lnTo>
                    <a:pt x="19" y="828"/>
                  </a:lnTo>
                  <a:lnTo>
                    <a:pt x="19" y="828"/>
                  </a:lnTo>
                  <a:lnTo>
                    <a:pt x="19" y="828"/>
                  </a:lnTo>
                  <a:lnTo>
                    <a:pt x="22" y="828"/>
                  </a:lnTo>
                  <a:lnTo>
                    <a:pt x="22" y="828"/>
                  </a:lnTo>
                  <a:lnTo>
                    <a:pt x="22" y="826"/>
                  </a:lnTo>
                  <a:lnTo>
                    <a:pt x="22" y="826"/>
                  </a:lnTo>
                  <a:lnTo>
                    <a:pt x="22" y="826"/>
                  </a:lnTo>
                  <a:lnTo>
                    <a:pt x="22" y="826"/>
                  </a:lnTo>
                  <a:lnTo>
                    <a:pt x="22" y="826"/>
                  </a:lnTo>
                  <a:lnTo>
                    <a:pt x="22" y="826"/>
                  </a:lnTo>
                  <a:lnTo>
                    <a:pt x="24" y="826"/>
                  </a:lnTo>
                  <a:lnTo>
                    <a:pt x="24" y="826"/>
                  </a:lnTo>
                  <a:lnTo>
                    <a:pt x="24" y="826"/>
                  </a:lnTo>
                  <a:lnTo>
                    <a:pt x="24" y="828"/>
                  </a:lnTo>
                  <a:lnTo>
                    <a:pt x="24" y="828"/>
                  </a:lnTo>
                  <a:lnTo>
                    <a:pt x="26" y="831"/>
                  </a:lnTo>
                  <a:lnTo>
                    <a:pt x="26" y="828"/>
                  </a:lnTo>
                  <a:lnTo>
                    <a:pt x="26" y="828"/>
                  </a:lnTo>
                  <a:lnTo>
                    <a:pt x="29" y="831"/>
                  </a:lnTo>
                  <a:lnTo>
                    <a:pt x="29" y="831"/>
                  </a:lnTo>
                  <a:lnTo>
                    <a:pt x="29" y="831"/>
                  </a:lnTo>
                  <a:lnTo>
                    <a:pt x="31" y="828"/>
                  </a:lnTo>
                  <a:lnTo>
                    <a:pt x="29" y="828"/>
                  </a:lnTo>
                  <a:lnTo>
                    <a:pt x="26" y="828"/>
                  </a:lnTo>
                  <a:lnTo>
                    <a:pt x="26" y="826"/>
                  </a:lnTo>
                  <a:lnTo>
                    <a:pt x="24" y="826"/>
                  </a:lnTo>
                  <a:lnTo>
                    <a:pt x="26" y="826"/>
                  </a:lnTo>
                  <a:lnTo>
                    <a:pt x="26" y="826"/>
                  </a:lnTo>
                  <a:lnTo>
                    <a:pt x="29" y="826"/>
                  </a:lnTo>
                  <a:lnTo>
                    <a:pt x="29" y="824"/>
                  </a:lnTo>
                  <a:lnTo>
                    <a:pt x="29" y="824"/>
                  </a:lnTo>
                  <a:lnTo>
                    <a:pt x="26" y="821"/>
                  </a:lnTo>
                  <a:lnTo>
                    <a:pt x="26" y="821"/>
                  </a:lnTo>
                  <a:lnTo>
                    <a:pt x="26" y="821"/>
                  </a:lnTo>
                  <a:lnTo>
                    <a:pt x="24" y="821"/>
                  </a:lnTo>
                  <a:lnTo>
                    <a:pt x="24" y="821"/>
                  </a:lnTo>
                  <a:lnTo>
                    <a:pt x="24" y="821"/>
                  </a:lnTo>
                  <a:lnTo>
                    <a:pt x="24" y="821"/>
                  </a:lnTo>
                  <a:lnTo>
                    <a:pt x="22" y="821"/>
                  </a:lnTo>
                  <a:lnTo>
                    <a:pt x="24" y="819"/>
                  </a:lnTo>
                  <a:lnTo>
                    <a:pt x="24" y="819"/>
                  </a:lnTo>
                  <a:lnTo>
                    <a:pt x="26" y="819"/>
                  </a:lnTo>
                  <a:lnTo>
                    <a:pt x="24" y="819"/>
                  </a:lnTo>
                  <a:lnTo>
                    <a:pt x="24" y="817"/>
                  </a:lnTo>
                  <a:lnTo>
                    <a:pt x="24" y="817"/>
                  </a:lnTo>
                  <a:lnTo>
                    <a:pt x="22" y="814"/>
                  </a:lnTo>
                  <a:lnTo>
                    <a:pt x="19" y="814"/>
                  </a:lnTo>
                  <a:lnTo>
                    <a:pt x="19" y="814"/>
                  </a:lnTo>
                  <a:lnTo>
                    <a:pt x="19" y="814"/>
                  </a:lnTo>
                  <a:lnTo>
                    <a:pt x="17" y="814"/>
                  </a:lnTo>
                  <a:lnTo>
                    <a:pt x="17" y="814"/>
                  </a:lnTo>
                  <a:lnTo>
                    <a:pt x="17" y="814"/>
                  </a:lnTo>
                  <a:lnTo>
                    <a:pt x="17" y="814"/>
                  </a:lnTo>
                  <a:lnTo>
                    <a:pt x="17" y="812"/>
                  </a:lnTo>
                  <a:lnTo>
                    <a:pt x="17" y="812"/>
                  </a:lnTo>
                  <a:lnTo>
                    <a:pt x="15" y="809"/>
                  </a:lnTo>
                  <a:lnTo>
                    <a:pt x="12" y="809"/>
                  </a:lnTo>
                  <a:lnTo>
                    <a:pt x="12" y="809"/>
                  </a:lnTo>
                  <a:lnTo>
                    <a:pt x="12" y="809"/>
                  </a:lnTo>
                  <a:lnTo>
                    <a:pt x="10" y="807"/>
                  </a:lnTo>
                  <a:lnTo>
                    <a:pt x="5" y="807"/>
                  </a:lnTo>
                  <a:lnTo>
                    <a:pt x="5" y="809"/>
                  </a:lnTo>
                  <a:lnTo>
                    <a:pt x="5" y="807"/>
                  </a:lnTo>
                  <a:lnTo>
                    <a:pt x="0" y="809"/>
                  </a:lnTo>
                  <a:lnTo>
                    <a:pt x="3" y="809"/>
                  </a:lnTo>
                  <a:lnTo>
                    <a:pt x="3" y="809"/>
                  </a:lnTo>
                  <a:lnTo>
                    <a:pt x="3" y="809"/>
                  </a:lnTo>
                  <a:lnTo>
                    <a:pt x="3" y="812"/>
                  </a:lnTo>
                  <a:lnTo>
                    <a:pt x="5" y="812"/>
                  </a:lnTo>
                  <a:lnTo>
                    <a:pt x="7" y="812"/>
                  </a:lnTo>
                  <a:lnTo>
                    <a:pt x="7" y="812"/>
                  </a:lnTo>
                  <a:lnTo>
                    <a:pt x="7" y="812"/>
                  </a:lnTo>
                  <a:lnTo>
                    <a:pt x="5" y="814"/>
                  </a:lnTo>
                  <a:lnTo>
                    <a:pt x="5" y="814"/>
                  </a:lnTo>
                  <a:lnTo>
                    <a:pt x="5" y="814"/>
                  </a:lnTo>
                  <a:lnTo>
                    <a:pt x="7" y="817"/>
                  </a:lnTo>
                  <a:lnTo>
                    <a:pt x="10" y="817"/>
                  </a:lnTo>
                  <a:lnTo>
                    <a:pt x="10" y="817"/>
                  </a:lnTo>
                  <a:lnTo>
                    <a:pt x="10" y="817"/>
                  </a:lnTo>
                  <a:lnTo>
                    <a:pt x="10" y="817"/>
                  </a:lnTo>
                  <a:lnTo>
                    <a:pt x="12" y="817"/>
                  </a:lnTo>
                  <a:lnTo>
                    <a:pt x="10" y="817"/>
                  </a:lnTo>
                  <a:lnTo>
                    <a:pt x="10" y="819"/>
                  </a:lnTo>
                  <a:lnTo>
                    <a:pt x="7" y="819"/>
                  </a:lnTo>
                  <a:lnTo>
                    <a:pt x="7" y="821"/>
                  </a:lnTo>
                  <a:lnTo>
                    <a:pt x="7" y="821"/>
                  </a:lnTo>
                  <a:lnTo>
                    <a:pt x="7" y="821"/>
                  </a:lnTo>
                  <a:lnTo>
                    <a:pt x="7" y="821"/>
                  </a:lnTo>
                  <a:lnTo>
                    <a:pt x="7" y="821"/>
                  </a:lnTo>
                  <a:lnTo>
                    <a:pt x="7" y="821"/>
                  </a:lnTo>
                  <a:lnTo>
                    <a:pt x="7" y="821"/>
                  </a:lnTo>
                  <a:lnTo>
                    <a:pt x="10" y="821"/>
                  </a:lnTo>
                  <a:lnTo>
                    <a:pt x="10" y="821"/>
                  </a:lnTo>
                  <a:lnTo>
                    <a:pt x="10" y="821"/>
                  </a:lnTo>
                  <a:lnTo>
                    <a:pt x="10" y="824"/>
                  </a:lnTo>
                  <a:lnTo>
                    <a:pt x="10" y="824"/>
                  </a:lnTo>
                  <a:lnTo>
                    <a:pt x="10" y="824"/>
                  </a:lnTo>
                  <a:lnTo>
                    <a:pt x="12" y="824"/>
                  </a:lnTo>
                  <a:lnTo>
                    <a:pt x="12" y="824"/>
                  </a:lnTo>
                  <a:lnTo>
                    <a:pt x="12" y="824"/>
                  </a:lnTo>
                  <a:lnTo>
                    <a:pt x="10" y="824"/>
                  </a:lnTo>
                  <a:lnTo>
                    <a:pt x="10" y="826"/>
                  </a:lnTo>
                  <a:lnTo>
                    <a:pt x="10" y="826"/>
                  </a:lnTo>
                  <a:lnTo>
                    <a:pt x="12" y="826"/>
                  </a:lnTo>
                  <a:lnTo>
                    <a:pt x="12" y="826"/>
                  </a:lnTo>
                  <a:lnTo>
                    <a:pt x="15" y="826"/>
                  </a:lnTo>
                  <a:lnTo>
                    <a:pt x="17" y="824"/>
                  </a:lnTo>
                  <a:lnTo>
                    <a:pt x="17" y="824"/>
                  </a:lnTo>
                  <a:close/>
                  <a:moveTo>
                    <a:pt x="218" y="975"/>
                  </a:moveTo>
                  <a:lnTo>
                    <a:pt x="218" y="975"/>
                  </a:lnTo>
                  <a:lnTo>
                    <a:pt x="216" y="973"/>
                  </a:lnTo>
                  <a:lnTo>
                    <a:pt x="216" y="973"/>
                  </a:lnTo>
                  <a:lnTo>
                    <a:pt x="216" y="973"/>
                  </a:lnTo>
                  <a:lnTo>
                    <a:pt x="216" y="973"/>
                  </a:lnTo>
                  <a:lnTo>
                    <a:pt x="216" y="973"/>
                  </a:lnTo>
                  <a:lnTo>
                    <a:pt x="216" y="973"/>
                  </a:lnTo>
                  <a:lnTo>
                    <a:pt x="216" y="973"/>
                  </a:lnTo>
                  <a:lnTo>
                    <a:pt x="216" y="970"/>
                  </a:lnTo>
                  <a:lnTo>
                    <a:pt x="213" y="973"/>
                  </a:lnTo>
                  <a:lnTo>
                    <a:pt x="213" y="973"/>
                  </a:lnTo>
                  <a:lnTo>
                    <a:pt x="213" y="973"/>
                  </a:lnTo>
                  <a:lnTo>
                    <a:pt x="211" y="973"/>
                  </a:lnTo>
                  <a:lnTo>
                    <a:pt x="211" y="973"/>
                  </a:lnTo>
                  <a:lnTo>
                    <a:pt x="211" y="973"/>
                  </a:lnTo>
                  <a:lnTo>
                    <a:pt x="209" y="973"/>
                  </a:lnTo>
                  <a:lnTo>
                    <a:pt x="209" y="973"/>
                  </a:lnTo>
                  <a:lnTo>
                    <a:pt x="209" y="973"/>
                  </a:lnTo>
                  <a:lnTo>
                    <a:pt x="209" y="973"/>
                  </a:lnTo>
                  <a:lnTo>
                    <a:pt x="209" y="975"/>
                  </a:lnTo>
                  <a:lnTo>
                    <a:pt x="209" y="975"/>
                  </a:lnTo>
                  <a:lnTo>
                    <a:pt x="209" y="975"/>
                  </a:lnTo>
                  <a:lnTo>
                    <a:pt x="209" y="975"/>
                  </a:lnTo>
                  <a:lnTo>
                    <a:pt x="209" y="975"/>
                  </a:lnTo>
                  <a:lnTo>
                    <a:pt x="209" y="977"/>
                  </a:lnTo>
                  <a:lnTo>
                    <a:pt x="209" y="977"/>
                  </a:lnTo>
                  <a:lnTo>
                    <a:pt x="209" y="977"/>
                  </a:lnTo>
                  <a:lnTo>
                    <a:pt x="209" y="980"/>
                  </a:lnTo>
                  <a:lnTo>
                    <a:pt x="211" y="980"/>
                  </a:lnTo>
                  <a:lnTo>
                    <a:pt x="213" y="980"/>
                  </a:lnTo>
                  <a:lnTo>
                    <a:pt x="213" y="980"/>
                  </a:lnTo>
                  <a:lnTo>
                    <a:pt x="216" y="980"/>
                  </a:lnTo>
                  <a:lnTo>
                    <a:pt x="216" y="980"/>
                  </a:lnTo>
                  <a:lnTo>
                    <a:pt x="216" y="980"/>
                  </a:lnTo>
                  <a:lnTo>
                    <a:pt x="218" y="977"/>
                  </a:lnTo>
                  <a:lnTo>
                    <a:pt x="218" y="977"/>
                  </a:lnTo>
                  <a:lnTo>
                    <a:pt x="218" y="977"/>
                  </a:lnTo>
                  <a:lnTo>
                    <a:pt x="218" y="977"/>
                  </a:lnTo>
                  <a:lnTo>
                    <a:pt x="218" y="977"/>
                  </a:lnTo>
                  <a:lnTo>
                    <a:pt x="218" y="977"/>
                  </a:lnTo>
                  <a:lnTo>
                    <a:pt x="218" y="975"/>
                  </a:lnTo>
                  <a:close/>
                  <a:moveTo>
                    <a:pt x="244" y="1030"/>
                  </a:moveTo>
                  <a:lnTo>
                    <a:pt x="242" y="1030"/>
                  </a:lnTo>
                  <a:lnTo>
                    <a:pt x="242" y="1030"/>
                  </a:lnTo>
                  <a:lnTo>
                    <a:pt x="239" y="1032"/>
                  </a:lnTo>
                  <a:lnTo>
                    <a:pt x="239" y="1032"/>
                  </a:lnTo>
                  <a:lnTo>
                    <a:pt x="239" y="1032"/>
                  </a:lnTo>
                  <a:lnTo>
                    <a:pt x="239" y="1032"/>
                  </a:lnTo>
                  <a:lnTo>
                    <a:pt x="239" y="1034"/>
                  </a:lnTo>
                  <a:lnTo>
                    <a:pt x="239" y="1034"/>
                  </a:lnTo>
                  <a:lnTo>
                    <a:pt x="242" y="1034"/>
                  </a:lnTo>
                  <a:lnTo>
                    <a:pt x="242" y="1034"/>
                  </a:lnTo>
                  <a:lnTo>
                    <a:pt x="242" y="1034"/>
                  </a:lnTo>
                  <a:lnTo>
                    <a:pt x="244" y="1032"/>
                  </a:lnTo>
                  <a:lnTo>
                    <a:pt x="242" y="1032"/>
                  </a:lnTo>
                  <a:lnTo>
                    <a:pt x="244" y="1032"/>
                  </a:lnTo>
                  <a:lnTo>
                    <a:pt x="244" y="1030"/>
                  </a:lnTo>
                  <a:close/>
                  <a:moveTo>
                    <a:pt x="166" y="963"/>
                  </a:moveTo>
                  <a:lnTo>
                    <a:pt x="166" y="963"/>
                  </a:lnTo>
                  <a:lnTo>
                    <a:pt x="164" y="963"/>
                  </a:lnTo>
                  <a:lnTo>
                    <a:pt x="164" y="963"/>
                  </a:lnTo>
                  <a:lnTo>
                    <a:pt x="164" y="963"/>
                  </a:lnTo>
                  <a:lnTo>
                    <a:pt x="164" y="961"/>
                  </a:lnTo>
                  <a:lnTo>
                    <a:pt x="161" y="961"/>
                  </a:lnTo>
                  <a:lnTo>
                    <a:pt x="161" y="961"/>
                  </a:lnTo>
                  <a:lnTo>
                    <a:pt x="161" y="963"/>
                  </a:lnTo>
                  <a:lnTo>
                    <a:pt x="164" y="963"/>
                  </a:lnTo>
                  <a:lnTo>
                    <a:pt x="164" y="963"/>
                  </a:lnTo>
                  <a:lnTo>
                    <a:pt x="164" y="966"/>
                  </a:lnTo>
                  <a:lnTo>
                    <a:pt x="164" y="966"/>
                  </a:lnTo>
                  <a:lnTo>
                    <a:pt x="164" y="966"/>
                  </a:lnTo>
                  <a:lnTo>
                    <a:pt x="164" y="968"/>
                  </a:lnTo>
                  <a:lnTo>
                    <a:pt x="166" y="968"/>
                  </a:lnTo>
                  <a:lnTo>
                    <a:pt x="166" y="968"/>
                  </a:lnTo>
                  <a:lnTo>
                    <a:pt x="166" y="968"/>
                  </a:lnTo>
                  <a:lnTo>
                    <a:pt x="166" y="966"/>
                  </a:lnTo>
                  <a:lnTo>
                    <a:pt x="166" y="963"/>
                  </a:lnTo>
                  <a:close/>
                  <a:moveTo>
                    <a:pt x="192" y="1003"/>
                  </a:moveTo>
                  <a:lnTo>
                    <a:pt x="192" y="1003"/>
                  </a:lnTo>
                  <a:lnTo>
                    <a:pt x="187" y="1001"/>
                  </a:lnTo>
                  <a:lnTo>
                    <a:pt x="187" y="1001"/>
                  </a:lnTo>
                  <a:lnTo>
                    <a:pt x="190" y="1001"/>
                  </a:lnTo>
                  <a:lnTo>
                    <a:pt x="190" y="1001"/>
                  </a:lnTo>
                  <a:lnTo>
                    <a:pt x="190" y="1001"/>
                  </a:lnTo>
                  <a:lnTo>
                    <a:pt x="190" y="1001"/>
                  </a:lnTo>
                  <a:lnTo>
                    <a:pt x="187" y="1001"/>
                  </a:lnTo>
                  <a:lnTo>
                    <a:pt x="187" y="999"/>
                  </a:lnTo>
                  <a:lnTo>
                    <a:pt x="187" y="999"/>
                  </a:lnTo>
                  <a:lnTo>
                    <a:pt x="187" y="996"/>
                  </a:lnTo>
                  <a:lnTo>
                    <a:pt x="187" y="996"/>
                  </a:lnTo>
                  <a:lnTo>
                    <a:pt x="187" y="996"/>
                  </a:lnTo>
                  <a:lnTo>
                    <a:pt x="185" y="994"/>
                  </a:lnTo>
                  <a:lnTo>
                    <a:pt x="185" y="994"/>
                  </a:lnTo>
                  <a:lnTo>
                    <a:pt x="183" y="992"/>
                  </a:lnTo>
                  <a:lnTo>
                    <a:pt x="183" y="989"/>
                  </a:lnTo>
                  <a:lnTo>
                    <a:pt x="183" y="989"/>
                  </a:lnTo>
                  <a:lnTo>
                    <a:pt x="183" y="989"/>
                  </a:lnTo>
                  <a:lnTo>
                    <a:pt x="183" y="987"/>
                  </a:lnTo>
                  <a:lnTo>
                    <a:pt x="183" y="987"/>
                  </a:lnTo>
                  <a:lnTo>
                    <a:pt x="183" y="987"/>
                  </a:lnTo>
                  <a:lnTo>
                    <a:pt x="183" y="987"/>
                  </a:lnTo>
                  <a:lnTo>
                    <a:pt x="183" y="987"/>
                  </a:lnTo>
                  <a:lnTo>
                    <a:pt x="180" y="987"/>
                  </a:lnTo>
                  <a:lnTo>
                    <a:pt x="180" y="987"/>
                  </a:lnTo>
                  <a:lnTo>
                    <a:pt x="180" y="985"/>
                  </a:lnTo>
                  <a:lnTo>
                    <a:pt x="180" y="985"/>
                  </a:lnTo>
                  <a:lnTo>
                    <a:pt x="180" y="985"/>
                  </a:lnTo>
                  <a:lnTo>
                    <a:pt x="180" y="985"/>
                  </a:lnTo>
                  <a:lnTo>
                    <a:pt x="180" y="982"/>
                  </a:lnTo>
                  <a:lnTo>
                    <a:pt x="180" y="982"/>
                  </a:lnTo>
                  <a:lnTo>
                    <a:pt x="178" y="982"/>
                  </a:lnTo>
                  <a:lnTo>
                    <a:pt x="178" y="982"/>
                  </a:lnTo>
                  <a:lnTo>
                    <a:pt x="178" y="982"/>
                  </a:lnTo>
                  <a:lnTo>
                    <a:pt x="178" y="982"/>
                  </a:lnTo>
                  <a:lnTo>
                    <a:pt x="178" y="982"/>
                  </a:lnTo>
                  <a:lnTo>
                    <a:pt x="175" y="982"/>
                  </a:lnTo>
                  <a:lnTo>
                    <a:pt x="175" y="980"/>
                  </a:lnTo>
                  <a:lnTo>
                    <a:pt x="175" y="980"/>
                  </a:lnTo>
                  <a:lnTo>
                    <a:pt x="173" y="977"/>
                  </a:lnTo>
                  <a:lnTo>
                    <a:pt x="173" y="977"/>
                  </a:lnTo>
                  <a:lnTo>
                    <a:pt x="171" y="977"/>
                  </a:lnTo>
                  <a:lnTo>
                    <a:pt x="173" y="980"/>
                  </a:lnTo>
                  <a:lnTo>
                    <a:pt x="173" y="982"/>
                  </a:lnTo>
                  <a:lnTo>
                    <a:pt x="173" y="982"/>
                  </a:lnTo>
                  <a:lnTo>
                    <a:pt x="173" y="982"/>
                  </a:lnTo>
                  <a:lnTo>
                    <a:pt x="175" y="982"/>
                  </a:lnTo>
                  <a:lnTo>
                    <a:pt x="175" y="985"/>
                  </a:lnTo>
                  <a:lnTo>
                    <a:pt x="175" y="985"/>
                  </a:lnTo>
                  <a:lnTo>
                    <a:pt x="175" y="985"/>
                  </a:lnTo>
                  <a:lnTo>
                    <a:pt x="178" y="985"/>
                  </a:lnTo>
                  <a:lnTo>
                    <a:pt x="178" y="985"/>
                  </a:lnTo>
                  <a:lnTo>
                    <a:pt x="180" y="987"/>
                  </a:lnTo>
                  <a:lnTo>
                    <a:pt x="180" y="989"/>
                  </a:lnTo>
                  <a:lnTo>
                    <a:pt x="180" y="989"/>
                  </a:lnTo>
                  <a:lnTo>
                    <a:pt x="183" y="992"/>
                  </a:lnTo>
                  <a:lnTo>
                    <a:pt x="183" y="992"/>
                  </a:lnTo>
                  <a:lnTo>
                    <a:pt x="183" y="992"/>
                  </a:lnTo>
                  <a:lnTo>
                    <a:pt x="183" y="994"/>
                  </a:lnTo>
                  <a:lnTo>
                    <a:pt x="183" y="994"/>
                  </a:lnTo>
                  <a:lnTo>
                    <a:pt x="183" y="994"/>
                  </a:lnTo>
                  <a:lnTo>
                    <a:pt x="183" y="996"/>
                  </a:lnTo>
                  <a:lnTo>
                    <a:pt x="187" y="1001"/>
                  </a:lnTo>
                  <a:lnTo>
                    <a:pt x="187" y="1001"/>
                  </a:lnTo>
                  <a:lnTo>
                    <a:pt x="185" y="1001"/>
                  </a:lnTo>
                  <a:lnTo>
                    <a:pt x="185" y="1003"/>
                  </a:lnTo>
                  <a:lnTo>
                    <a:pt x="185" y="1003"/>
                  </a:lnTo>
                  <a:lnTo>
                    <a:pt x="187" y="1003"/>
                  </a:lnTo>
                  <a:lnTo>
                    <a:pt x="187" y="1003"/>
                  </a:lnTo>
                  <a:lnTo>
                    <a:pt x="187" y="1003"/>
                  </a:lnTo>
                  <a:lnTo>
                    <a:pt x="187" y="1003"/>
                  </a:lnTo>
                  <a:lnTo>
                    <a:pt x="187" y="1003"/>
                  </a:lnTo>
                  <a:lnTo>
                    <a:pt x="190" y="1003"/>
                  </a:lnTo>
                  <a:lnTo>
                    <a:pt x="190" y="1003"/>
                  </a:lnTo>
                  <a:lnTo>
                    <a:pt x="190" y="1003"/>
                  </a:lnTo>
                  <a:lnTo>
                    <a:pt x="190" y="1003"/>
                  </a:lnTo>
                  <a:lnTo>
                    <a:pt x="190" y="1003"/>
                  </a:lnTo>
                  <a:lnTo>
                    <a:pt x="192" y="1003"/>
                  </a:lnTo>
                  <a:lnTo>
                    <a:pt x="192" y="1003"/>
                  </a:lnTo>
                  <a:lnTo>
                    <a:pt x="192" y="1006"/>
                  </a:lnTo>
                  <a:lnTo>
                    <a:pt x="192" y="1006"/>
                  </a:lnTo>
                  <a:lnTo>
                    <a:pt x="192" y="1006"/>
                  </a:lnTo>
                  <a:lnTo>
                    <a:pt x="192" y="1006"/>
                  </a:lnTo>
                  <a:lnTo>
                    <a:pt x="192" y="1006"/>
                  </a:lnTo>
                  <a:lnTo>
                    <a:pt x="194" y="1006"/>
                  </a:lnTo>
                  <a:lnTo>
                    <a:pt x="194" y="1006"/>
                  </a:lnTo>
                  <a:lnTo>
                    <a:pt x="194" y="1006"/>
                  </a:lnTo>
                  <a:lnTo>
                    <a:pt x="192" y="1003"/>
                  </a:lnTo>
                  <a:close/>
                  <a:moveTo>
                    <a:pt x="149" y="937"/>
                  </a:moveTo>
                  <a:lnTo>
                    <a:pt x="149" y="937"/>
                  </a:lnTo>
                  <a:lnTo>
                    <a:pt x="147" y="937"/>
                  </a:lnTo>
                  <a:lnTo>
                    <a:pt x="147" y="937"/>
                  </a:lnTo>
                  <a:lnTo>
                    <a:pt x="145" y="937"/>
                  </a:lnTo>
                  <a:lnTo>
                    <a:pt x="142" y="940"/>
                  </a:lnTo>
                  <a:lnTo>
                    <a:pt x="142" y="942"/>
                  </a:lnTo>
                  <a:lnTo>
                    <a:pt x="142" y="942"/>
                  </a:lnTo>
                  <a:lnTo>
                    <a:pt x="140" y="942"/>
                  </a:lnTo>
                  <a:lnTo>
                    <a:pt x="140" y="942"/>
                  </a:lnTo>
                  <a:lnTo>
                    <a:pt x="140" y="942"/>
                  </a:lnTo>
                  <a:lnTo>
                    <a:pt x="140" y="942"/>
                  </a:lnTo>
                  <a:lnTo>
                    <a:pt x="138" y="942"/>
                  </a:lnTo>
                  <a:lnTo>
                    <a:pt x="138" y="942"/>
                  </a:lnTo>
                  <a:lnTo>
                    <a:pt x="138" y="942"/>
                  </a:lnTo>
                  <a:lnTo>
                    <a:pt x="135" y="942"/>
                  </a:lnTo>
                  <a:lnTo>
                    <a:pt x="135" y="942"/>
                  </a:lnTo>
                  <a:lnTo>
                    <a:pt x="135" y="942"/>
                  </a:lnTo>
                  <a:lnTo>
                    <a:pt x="133" y="942"/>
                  </a:lnTo>
                  <a:lnTo>
                    <a:pt x="133" y="942"/>
                  </a:lnTo>
                  <a:lnTo>
                    <a:pt x="130" y="942"/>
                  </a:lnTo>
                  <a:lnTo>
                    <a:pt x="130" y="944"/>
                  </a:lnTo>
                  <a:lnTo>
                    <a:pt x="130" y="947"/>
                  </a:lnTo>
                  <a:lnTo>
                    <a:pt x="130" y="947"/>
                  </a:lnTo>
                  <a:lnTo>
                    <a:pt x="130" y="947"/>
                  </a:lnTo>
                  <a:lnTo>
                    <a:pt x="130" y="947"/>
                  </a:lnTo>
                  <a:lnTo>
                    <a:pt x="130" y="949"/>
                  </a:lnTo>
                  <a:lnTo>
                    <a:pt x="130" y="949"/>
                  </a:lnTo>
                  <a:lnTo>
                    <a:pt x="133" y="947"/>
                  </a:lnTo>
                  <a:lnTo>
                    <a:pt x="133" y="947"/>
                  </a:lnTo>
                  <a:lnTo>
                    <a:pt x="135" y="944"/>
                  </a:lnTo>
                  <a:lnTo>
                    <a:pt x="135" y="944"/>
                  </a:lnTo>
                  <a:lnTo>
                    <a:pt x="135" y="944"/>
                  </a:lnTo>
                  <a:lnTo>
                    <a:pt x="138" y="944"/>
                  </a:lnTo>
                  <a:lnTo>
                    <a:pt x="140" y="944"/>
                  </a:lnTo>
                  <a:lnTo>
                    <a:pt x="138" y="944"/>
                  </a:lnTo>
                  <a:lnTo>
                    <a:pt x="138" y="947"/>
                  </a:lnTo>
                  <a:lnTo>
                    <a:pt x="140" y="947"/>
                  </a:lnTo>
                  <a:lnTo>
                    <a:pt x="140" y="944"/>
                  </a:lnTo>
                  <a:lnTo>
                    <a:pt x="140" y="944"/>
                  </a:lnTo>
                  <a:lnTo>
                    <a:pt x="140" y="944"/>
                  </a:lnTo>
                  <a:lnTo>
                    <a:pt x="142" y="947"/>
                  </a:lnTo>
                  <a:lnTo>
                    <a:pt x="142" y="947"/>
                  </a:lnTo>
                  <a:lnTo>
                    <a:pt x="142" y="947"/>
                  </a:lnTo>
                  <a:lnTo>
                    <a:pt x="142" y="947"/>
                  </a:lnTo>
                  <a:lnTo>
                    <a:pt x="142" y="947"/>
                  </a:lnTo>
                  <a:lnTo>
                    <a:pt x="142" y="947"/>
                  </a:lnTo>
                  <a:lnTo>
                    <a:pt x="142" y="947"/>
                  </a:lnTo>
                  <a:lnTo>
                    <a:pt x="145" y="947"/>
                  </a:lnTo>
                  <a:lnTo>
                    <a:pt x="145" y="947"/>
                  </a:lnTo>
                  <a:lnTo>
                    <a:pt x="145" y="947"/>
                  </a:lnTo>
                  <a:lnTo>
                    <a:pt x="145" y="947"/>
                  </a:lnTo>
                  <a:lnTo>
                    <a:pt x="142" y="944"/>
                  </a:lnTo>
                  <a:lnTo>
                    <a:pt x="142" y="944"/>
                  </a:lnTo>
                  <a:lnTo>
                    <a:pt x="142" y="944"/>
                  </a:lnTo>
                  <a:lnTo>
                    <a:pt x="145" y="944"/>
                  </a:lnTo>
                  <a:lnTo>
                    <a:pt x="145" y="942"/>
                  </a:lnTo>
                  <a:lnTo>
                    <a:pt x="147" y="942"/>
                  </a:lnTo>
                  <a:lnTo>
                    <a:pt x="147" y="942"/>
                  </a:lnTo>
                  <a:lnTo>
                    <a:pt x="147" y="942"/>
                  </a:lnTo>
                  <a:lnTo>
                    <a:pt x="147" y="940"/>
                  </a:lnTo>
                  <a:lnTo>
                    <a:pt x="149" y="940"/>
                  </a:lnTo>
                  <a:lnTo>
                    <a:pt x="149" y="940"/>
                  </a:lnTo>
                  <a:lnTo>
                    <a:pt x="149" y="940"/>
                  </a:lnTo>
                  <a:lnTo>
                    <a:pt x="149" y="940"/>
                  </a:lnTo>
                  <a:lnTo>
                    <a:pt x="149" y="940"/>
                  </a:lnTo>
                  <a:lnTo>
                    <a:pt x="149" y="937"/>
                  </a:lnTo>
                  <a:lnTo>
                    <a:pt x="149" y="937"/>
                  </a:lnTo>
                  <a:close/>
                  <a:moveTo>
                    <a:pt x="618" y="568"/>
                  </a:moveTo>
                  <a:lnTo>
                    <a:pt x="618" y="568"/>
                  </a:lnTo>
                  <a:lnTo>
                    <a:pt x="618" y="568"/>
                  </a:lnTo>
                  <a:lnTo>
                    <a:pt x="618" y="568"/>
                  </a:lnTo>
                  <a:lnTo>
                    <a:pt x="618" y="566"/>
                  </a:lnTo>
                  <a:lnTo>
                    <a:pt x="618" y="566"/>
                  </a:lnTo>
                  <a:lnTo>
                    <a:pt x="618" y="566"/>
                  </a:lnTo>
                  <a:lnTo>
                    <a:pt x="618" y="566"/>
                  </a:lnTo>
                  <a:lnTo>
                    <a:pt x="618" y="563"/>
                  </a:lnTo>
                  <a:lnTo>
                    <a:pt x="618" y="563"/>
                  </a:lnTo>
                  <a:lnTo>
                    <a:pt x="618" y="563"/>
                  </a:lnTo>
                  <a:lnTo>
                    <a:pt x="615" y="566"/>
                  </a:lnTo>
                  <a:lnTo>
                    <a:pt x="615" y="566"/>
                  </a:lnTo>
                  <a:lnTo>
                    <a:pt x="615" y="566"/>
                  </a:lnTo>
                  <a:lnTo>
                    <a:pt x="618" y="568"/>
                  </a:lnTo>
                  <a:close/>
                  <a:moveTo>
                    <a:pt x="604" y="1046"/>
                  </a:moveTo>
                  <a:lnTo>
                    <a:pt x="604" y="1046"/>
                  </a:lnTo>
                  <a:lnTo>
                    <a:pt x="604" y="1046"/>
                  </a:lnTo>
                  <a:lnTo>
                    <a:pt x="604" y="1046"/>
                  </a:lnTo>
                  <a:lnTo>
                    <a:pt x="604" y="1046"/>
                  </a:lnTo>
                  <a:lnTo>
                    <a:pt x="604" y="1046"/>
                  </a:lnTo>
                  <a:lnTo>
                    <a:pt x="601" y="1046"/>
                  </a:lnTo>
                  <a:lnTo>
                    <a:pt x="601" y="1046"/>
                  </a:lnTo>
                  <a:lnTo>
                    <a:pt x="601" y="1046"/>
                  </a:lnTo>
                  <a:lnTo>
                    <a:pt x="601" y="1044"/>
                  </a:lnTo>
                  <a:lnTo>
                    <a:pt x="601" y="1044"/>
                  </a:lnTo>
                  <a:lnTo>
                    <a:pt x="599" y="1044"/>
                  </a:lnTo>
                  <a:lnTo>
                    <a:pt x="599" y="1044"/>
                  </a:lnTo>
                  <a:lnTo>
                    <a:pt x="596" y="1044"/>
                  </a:lnTo>
                  <a:lnTo>
                    <a:pt x="596" y="1046"/>
                  </a:lnTo>
                  <a:lnTo>
                    <a:pt x="596" y="1046"/>
                  </a:lnTo>
                  <a:lnTo>
                    <a:pt x="594" y="1046"/>
                  </a:lnTo>
                  <a:lnTo>
                    <a:pt x="594" y="1044"/>
                  </a:lnTo>
                  <a:lnTo>
                    <a:pt x="594" y="1044"/>
                  </a:lnTo>
                  <a:lnTo>
                    <a:pt x="592" y="1046"/>
                  </a:lnTo>
                  <a:lnTo>
                    <a:pt x="592" y="1046"/>
                  </a:lnTo>
                  <a:lnTo>
                    <a:pt x="592" y="1046"/>
                  </a:lnTo>
                  <a:lnTo>
                    <a:pt x="592" y="1048"/>
                  </a:lnTo>
                  <a:lnTo>
                    <a:pt x="592" y="1048"/>
                  </a:lnTo>
                  <a:lnTo>
                    <a:pt x="592" y="1048"/>
                  </a:lnTo>
                  <a:lnTo>
                    <a:pt x="592" y="1048"/>
                  </a:lnTo>
                  <a:lnTo>
                    <a:pt x="594" y="1048"/>
                  </a:lnTo>
                  <a:lnTo>
                    <a:pt x="594" y="1048"/>
                  </a:lnTo>
                  <a:lnTo>
                    <a:pt x="594" y="1048"/>
                  </a:lnTo>
                  <a:lnTo>
                    <a:pt x="596" y="1048"/>
                  </a:lnTo>
                  <a:lnTo>
                    <a:pt x="596" y="1048"/>
                  </a:lnTo>
                  <a:lnTo>
                    <a:pt x="599" y="1048"/>
                  </a:lnTo>
                  <a:lnTo>
                    <a:pt x="599" y="1051"/>
                  </a:lnTo>
                  <a:lnTo>
                    <a:pt x="601" y="1051"/>
                  </a:lnTo>
                  <a:lnTo>
                    <a:pt x="601" y="1051"/>
                  </a:lnTo>
                  <a:lnTo>
                    <a:pt x="601" y="1051"/>
                  </a:lnTo>
                  <a:lnTo>
                    <a:pt x="601" y="1051"/>
                  </a:lnTo>
                  <a:lnTo>
                    <a:pt x="601" y="1051"/>
                  </a:lnTo>
                  <a:lnTo>
                    <a:pt x="604" y="1048"/>
                  </a:lnTo>
                  <a:lnTo>
                    <a:pt x="604" y="1048"/>
                  </a:lnTo>
                  <a:lnTo>
                    <a:pt x="604" y="1048"/>
                  </a:lnTo>
                  <a:lnTo>
                    <a:pt x="604" y="1048"/>
                  </a:lnTo>
                  <a:lnTo>
                    <a:pt x="604" y="1046"/>
                  </a:lnTo>
                  <a:lnTo>
                    <a:pt x="604" y="1046"/>
                  </a:lnTo>
                  <a:lnTo>
                    <a:pt x="604" y="1046"/>
                  </a:lnTo>
                  <a:close/>
                  <a:moveTo>
                    <a:pt x="606" y="1037"/>
                  </a:moveTo>
                  <a:lnTo>
                    <a:pt x="606" y="1037"/>
                  </a:lnTo>
                  <a:lnTo>
                    <a:pt x="604" y="1037"/>
                  </a:lnTo>
                  <a:lnTo>
                    <a:pt x="604" y="1037"/>
                  </a:lnTo>
                  <a:lnTo>
                    <a:pt x="604" y="1039"/>
                  </a:lnTo>
                  <a:lnTo>
                    <a:pt x="604" y="1039"/>
                  </a:lnTo>
                  <a:lnTo>
                    <a:pt x="604" y="1039"/>
                  </a:lnTo>
                  <a:lnTo>
                    <a:pt x="604" y="1041"/>
                  </a:lnTo>
                  <a:lnTo>
                    <a:pt x="604" y="1041"/>
                  </a:lnTo>
                  <a:lnTo>
                    <a:pt x="604" y="1041"/>
                  </a:lnTo>
                  <a:lnTo>
                    <a:pt x="604" y="1041"/>
                  </a:lnTo>
                  <a:lnTo>
                    <a:pt x="606" y="1039"/>
                  </a:lnTo>
                  <a:lnTo>
                    <a:pt x="606" y="1039"/>
                  </a:lnTo>
                  <a:lnTo>
                    <a:pt x="606" y="1039"/>
                  </a:lnTo>
                  <a:lnTo>
                    <a:pt x="606" y="1037"/>
                  </a:lnTo>
                  <a:lnTo>
                    <a:pt x="606" y="1037"/>
                  </a:lnTo>
                  <a:lnTo>
                    <a:pt x="606" y="1037"/>
                  </a:lnTo>
                  <a:close/>
                  <a:moveTo>
                    <a:pt x="656" y="831"/>
                  </a:moveTo>
                  <a:lnTo>
                    <a:pt x="656" y="831"/>
                  </a:lnTo>
                  <a:lnTo>
                    <a:pt x="656" y="831"/>
                  </a:lnTo>
                  <a:lnTo>
                    <a:pt x="658" y="833"/>
                  </a:lnTo>
                  <a:lnTo>
                    <a:pt x="658" y="833"/>
                  </a:lnTo>
                  <a:lnTo>
                    <a:pt x="660" y="833"/>
                  </a:lnTo>
                  <a:lnTo>
                    <a:pt x="660" y="831"/>
                  </a:lnTo>
                  <a:lnTo>
                    <a:pt x="663" y="831"/>
                  </a:lnTo>
                  <a:lnTo>
                    <a:pt x="663" y="831"/>
                  </a:lnTo>
                  <a:lnTo>
                    <a:pt x="660" y="828"/>
                  </a:lnTo>
                  <a:lnTo>
                    <a:pt x="660" y="828"/>
                  </a:lnTo>
                  <a:lnTo>
                    <a:pt x="660" y="828"/>
                  </a:lnTo>
                  <a:lnTo>
                    <a:pt x="658" y="828"/>
                  </a:lnTo>
                  <a:lnTo>
                    <a:pt x="656" y="826"/>
                  </a:lnTo>
                  <a:lnTo>
                    <a:pt x="653" y="826"/>
                  </a:lnTo>
                  <a:lnTo>
                    <a:pt x="653" y="828"/>
                  </a:lnTo>
                  <a:lnTo>
                    <a:pt x="656" y="831"/>
                  </a:lnTo>
                  <a:close/>
                  <a:moveTo>
                    <a:pt x="594" y="1041"/>
                  </a:moveTo>
                  <a:lnTo>
                    <a:pt x="592" y="1041"/>
                  </a:lnTo>
                  <a:lnTo>
                    <a:pt x="592" y="1041"/>
                  </a:lnTo>
                  <a:lnTo>
                    <a:pt x="589" y="1039"/>
                  </a:lnTo>
                  <a:lnTo>
                    <a:pt x="589" y="1039"/>
                  </a:lnTo>
                  <a:lnTo>
                    <a:pt x="589" y="1041"/>
                  </a:lnTo>
                  <a:lnTo>
                    <a:pt x="589" y="1041"/>
                  </a:lnTo>
                  <a:lnTo>
                    <a:pt x="589" y="1041"/>
                  </a:lnTo>
                  <a:lnTo>
                    <a:pt x="589" y="1041"/>
                  </a:lnTo>
                  <a:lnTo>
                    <a:pt x="589" y="1044"/>
                  </a:lnTo>
                  <a:lnTo>
                    <a:pt x="589" y="1044"/>
                  </a:lnTo>
                  <a:lnTo>
                    <a:pt x="589" y="1044"/>
                  </a:lnTo>
                  <a:lnTo>
                    <a:pt x="592" y="1044"/>
                  </a:lnTo>
                  <a:lnTo>
                    <a:pt x="592" y="1044"/>
                  </a:lnTo>
                  <a:lnTo>
                    <a:pt x="594" y="1041"/>
                  </a:lnTo>
                  <a:close/>
                  <a:moveTo>
                    <a:pt x="589" y="1048"/>
                  </a:moveTo>
                  <a:lnTo>
                    <a:pt x="587" y="1048"/>
                  </a:lnTo>
                  <a:lnTo>
                    <a:pt x="587" y="1048"/>
                  </a:lnTo>
                  <a:lnTo>
                    <a:pt x="587" y="1048"/>
                  </a:lnTo>
                  <a:lnTo>
                    <a:pt x="587" y="1046"/>
                  </a:lnTo>
                  <a:lnTo>
                    <a:pt x="585" y="1046"/>
                  </a:lnTo>
                  <a:lnTo>
                    <a:pt x="585" y="1046"/>
                  </a:lnTo>
                  <a:lnTo>
                    <a:pt x="585" y="1048"/>
                  </a:lnTo>
                  <a:lnTo>
                    <a:pt x="585" y="1048"/>
                  </a:lnTo>
                  <a:lnTo>
                    <a:pt x="585" y="1048"/>
                  </a:lnTo>
                  <a:lnTo>
                    <a:pt x="585" y="1048"/>
                  </a:lnTo>
                  <a:lnTo>
                    <a:pt x="585" y="1051"/>
                  </a:lnTo>
                  <a:lnTo>
                    <a:pt x="587" y="1051"/>
                  </a:lnTo>
                  <a:lnTo>
                    <a:pt x="589" y="1051"/>
                  </a:lnTo>
                  <a:lnTo>
                    <a:pt x="589" y="1051"/>
                  </a:lnTo>
                  <a:lnTo>
                    <a:pt x="589" y="1051"/>
                  </a:lnTo>
                  <a:lnTo>
                    <a:pt x="589" y="1051"/>
                  </a:lnTo>
                  <a:lnTo>
                    <a:pt x="589" y="1048"/>
                  </a:lnTo>
                  <a:lnTo>
                    <a:pt x="589" y="1048"/>
                  </a:lnTo>
                  <a:close/>
                  <a:moveTo>
                    <a:pt x="641" y="790"/>
                  </a:moveTo>
                  <a:lnTo>
                    <a:pt x="641" y="790"/>
                  </a:lnTo>
                  <a:lnTo>
                    <a:pt x="644" y="790"/>
                  </a:lnTo>
                  <a:lnTo>
                    <a:pt x="644" y="790"/>
                  </a:lnTo>
                  <a:lnTo>
                    <a:pt x="644" y="793"/>
                  </a:lnTo>
                  <a:lnTo>
                    <a:pt x="646" y="793"/>
                  </a:lnTo>
                  <a:lnTo>
                    <a:pt x="646" y="793"/>
                  </a:lnTo>
                  <a:lnTo>
                    <a:pt x="644" y="793"/>
                  </a:lnTo>
                  <a:lnTo>
                    <a:pt x="644" y="795"/>
                  </a:lnTo>
                  <a:lnTo>
                    <a:pt x="644" y="795"/>
                  </a:lnTo>
                  <a:lnTo>
                    <a:pt x="646" y="793"/>
                  </a:lnTo>
                  <a:lnTo>
                    <a:pt x="646" y="793"/>
                  </a:lnTo>
                  <a:lnTo>
                    <a:pt x="646" y="793"/>
                  </a:lnTo>
                  <a:lnTo>
                    <a:pt x="649" y="793"/>
                  </a:lnTo>
                  <a:lnTo>
                    <a:pt x="649" y="793"/>
                  </a:lnTo>
                  <a:lnTo>
                    <a:pt x="649" y="790"/>
                  </a:lnTo>
                  <a:lnTo>
                    <a:pt x="649" y="790"/>
                  </a:lnTo>
                  <a:lnTo>
                    <a:pt x="649" y="790"/>
                  </a:lnTo>
                  <a:lnTo>
                    <a:pt x="651" y="790"/>
                  </a:lnTo>
                  <a:lnTo>
                    <a:pt x="651" y="790"/>
                  </a:lnTo>
                  <a:lnTo>
                    <a:pt x="651" y="788"/>
                  </a:lnTo>
                  <a:lnTo>
                    <a:pt x="651" y="788"/>
                  </a:lnTo>
                  <a:lnTo>
                    <a:pt x="651" y="788"/>
                  </a:lnTo>
                  <a:lnTo>
                    <a:pt x="651" y="788"/>
                  </a:lnTo>
                  <a:lnTo>
                    <a:pt x="651" y="788"/>
                  </a:lnTo>
                  <a:lnTo>
                    <a:pt x="651" y="788"/>
                  </a:lnTo>
                  <a:lnTo>
                    <a:pt x="646" y="788"/>
                  </a:lnTo>
                  <a:lnTo>
                    <a:pt x="646" y="788"/>
                  </a:lnTo>
                  <a:lnTo>
                    <a:pt x="644" y="788"/>
                  </a:lnTo>
                  <a:lnTo>
                    <a:pt x="644" y="788"/>
                  </a:lnTo>
                  <a:lnTo>
                    <a:pt x="644" y="788"/>
                  </a:lnTo>
                  <a:lnTo>
                    <a:pt x="644" y="788"/>
                  </a:lnTo>
                  <a:lnTo>
                    <a:pt x="641" y="788"/>
                  </a:lnTo>
                  <a:lnTo>
                    <a:pt x="641" y="788"/>
                  </a:lnTo>
                  <a:lnTo>
                    <a:pt x="641" y="788"/>
                  </a:lnTo>
                  <a:lnTo>
                    <a:pt x="641" y="790"/>
                  </a:lnTo>
                  <a:lnTo>
                    <a:pt x="641" y="790"/>
                  </a:lnTo>
                  <a:lnTo>
                    <a:pt x="641" y="790"/>
                  </a:lnTo>
                  <a:close/>
                  <a:moveTo>
                    <a:pt x="568" y="1048"/>
                  </a:moveTo>
                  <a:lnTo>
                    <a:pt x="568" y="1048"/>
                  </a:lnTo>
                  <a:lnTo>
                    <a:pt x="568" y="1048"/>
                  </a:lnTo>
                  <a:lnTo>
                    <a:pt x="568" y="1048"/>
                  </a:lnTo>
                  <a:lnTo>
                    <a:pt x="568" y="1048"/>
                  </a:lnTo>
                  <a:lnTo>
                    <a:pt x="566" y="1048"/>
                  </a:lnTo>
                  <a:lnTo>
                    <a:pt x="566" y="1048"/>
                  </a:lnTo>
                  <a:lnTo>
                    <a:pt x="566" y="1048"/>
                  </a:lnTo>
                  <a:lnTo>
                    <a:pt x="566" y="1048"/>
                  </a:lnTo>
                  <a:lnTo>
                    <a:pt x="563" y="1048"/>
                  </a:lnTo>
                  <a:lnTo>
                    <a:pt x="563" y="1048"/>
                  </a:lnTo>
                  <a:lnTo>
                    <a:pt x="563" y="1048"/>
                  </a:lnTo>
                  <a:lnTo>
                    <a:pt x="563" y="1048"/>
                  </a:lnTo>
                  <a:lnTo>
                    <a:pt x="563" y="1048"/>
                  </a:lnTo>
                  <a:lnTo>
                    <a:pt x="563" y="1048"/>
                  </a:lnTo>
                  <a:lnTo>
                    <a:pt x="559" y="1051"/>
                  </a:lnTo>
                  <a:lnTo>
                    <a:pt x="559" y="1053"/>
                  </a:lnTo>
                  <a:lnTo>
                    <a:pt x="559" y="1056"/>
                  </a:lnTo>
                  <a:lnTo>
                    <a:pt x="559" y="1056"/>
                  </a:lnTo>
                  <a:lnTo>
                    <a:pt x="559" y="1056"/>
                  </a:lnTo>
                  <a:lnTo>
                    <a:pt x="559" y="1056"/>
                  </a:lnTo>
                  <a:lnTo>
                    <a:pt x="561" y="1056"/>
                  </a:lnTo>
                  <a:lnTo>
                    <a:pt x="561" y="1056"/>
                  </a:lnTo>
                  <a:lnTo>
                    <a:pt x="561" y="1053"/>
                  </a:lnTo>
                  <a:lnTo>
                    <a:pt x="563" y="1053"/>
                  </a:lnTo>
                  <a:lnTo>
                    <a:pt x="566" y="1053"/>
                  </a:lnTo>
                  <a:lnTo>
                    <a:pt x="566" y="1056"/>
                  </a:lnTo>
                  <a:lnTo>
                    <a:pt x="566" y="1053"/>
                  </a:lnTo>
                  <a:lnTo>
                    <a:pt x="568" y="1053"/>
                  </a:lnTo>
                  <a:lnTo>
                    <a:pt x="568" y="1051"/>
                  </a:lnTo>
                  <a:lnTo>
                    <a:pt x="570" y="1051"/>
                  </a:lnTo>
                  <a:lnTo>
                    <a:pt x="570" y="1051"/>
                  </a:lnTo>
                  <a:lnTo>
                    <a:pt x="570" y="1051"/>
                  </a:lnTo>
                  <a:lnTo>
                    <a:pt x="570" y="1051"/>
                  </a:lnTo>
                  <a:lnTo>
                    <a:pt x="568" y="1048"/>
                  </a:lnTo>
                  <a:close/>
                  <a:moveTo>
                    <a:pt x="675" y="1030"/>
                  </a:moveTo>
                  <a:lnTo>
                    <a:pt x="675" y="1030"/>
                  </a:lnTo>
                  <a:lnTo>
                    <a:pt x="675" y="1030"/>
                  </a:lnTo>
                  <a:lnTo>
                    <a:pt x="675" y="1030"/>
                  </a:lnTo>
                  <a:lnTo>
                    <a:pt x="675" y="1030"/>
                  </a:lnTo>
                  <a:lnTo>
                    <a:pt x="677" y="1027"/>
                  </a:lnTo>
                  <a:lnTo>
                    <a:pt x="677" y="1025"/>
                  </a:lnTo>
                  <a:lnTo>
                    <a:pt x="679" y="1025"/>
                  </a:lnTo>
                  <a:lnTo>
                    <a:pt x="679" y="1022"/>
                  </a:lnTo>
                  <a:lnTo>
                    <a:pt x="677" y="1022"/>
                  </a:lnTo>
                  <a:lnTo>
                    <a:pt x="675" y="1022"/>
                  </a:lnTo>
                  <a:lnTo>
                    <a:pt x="675" y="1022"/>
                  </a:lnTo>
                  <a:lnTo>
                    <a:pt x="672" y="1022"/>
                  </a:lnTo>
                  <a:lnTo>
                    <a:pt x="672" y="1020"/>
                  </a:lnTo>
                  <a:lnTo>
                    <a:pt x="672" y="1020"/>
                  </a:lnTo>
                  <a:lnTo>
                    <a:pt x="670" y="1020"/>
                  </a:lnTo>
                  <a:lnTo>
                    <a:pt x="670" y="1020"/>
                  </a:lnTo>
                  <a:lnTo>
                    <a:pt x="667" y="1020"/>
                  </a:lnTo>
                  <a:lnTo>
                    <a:pt x="667" y="1020"/>
                  </a:lnTo>
                  <a:lnTo>
                    <a:pt x="665" y="1020"/>
                  </a:lnTo>
                  <a:lnTo>
                    <a:pt x="663" y="1020"/>
                  </a:lnTo>
                  <a:lnTo>
                    <a:pt x="663" y="1020"/>
                  </a:lnTo>
                  <a:lnTo>
                    <a:pt x="660" y="1022"/>
                  </a:lnTo>
                  <a:lnTo>
                    <a:pt x="658" y="1022"/>
                  </a:lnTo>
                  <a:lnTo>
                    <a:pt x="658" y="1022"/>
                  </a:lnTo>
                  <a:lnTo>
                    <a:pt x="658" y="1022"/>
                  </a:lnTo>
                  <a:lnTo>
                    <a:pt x="656" y="1025"/>
                  </a:lnTo>
                  <a:lnTo>
                    <a:pt x="656" y="1025"/>
                  </a:lnTo>
                  <a:lnTo>
                    <a:pt x="656" y="1025"/>
                  </a:lnTo>
                  <a:lnTo>
                    <a:pt x="656" y="1027"/>
                  </a:lnTo>
                  <a:lnTo>
                    <a:pt x="656" y="1027"/>
                  </a:lnTo>
                  <a:lnTo>
                    <a:pt x="656" y="1027"/>
                  </a:lnTo>
                  <a:lnTo>
                    <a:pt x="656" y="1030"/>
                  </a:lnTo>
                  <a:lnTo>
                    <a:pt x="656" y="1030"/>
                  </a:lnTo>
                  <a:lnTo>
                    <a:pt x="653" y="1030"/>
                  </a:lnTo>
                  <a:lnTo>
                    <a:pt x="653" y="1030"/>
                  </a:lnTo>
                  <a:lnTo>
                    <a:pt x="656" y="1030"/>
                  </a:lnTo>
                  <a:lnTo>
                    <a:pt x="656" y="1030"/>
                  </a:lnTo>
                  <a:lnTo>
                    <a:pt x="656" y="1032"/>
                  </a:lnTo>
                  <a:lnTo>
                    <a:pt x="656" y="1032"/>
                  </a:lnTo>
                  <a:lnTo>
                    <a:pt x="656" y="1032"/>
                  </a:lnTo>
                  <a:lnTo>
                    <a:pt x="656" y="1032"/>
                  </a:lnTo>
                  <a:lnTo>
                    <a:pt x="656" y="1032"/>
                  </a:lnTo>
                  <a:lnTo>
                    <a:pt x="656" y="1034"/>
                  </a:lnTo>
                  <a:lnTo>
                    <a:pt x="656" y="1034"/>
                  </a:lnTo>
                  <a:lnTo>
                    <a:pt x="653" y="1034"/>
                  </a:lnTo>
                  <a:lnTo>
                    <a:pt x="653" y="1034"/>
                  </a:lnTo>
                  <a:lnTo>
                    <a:pt x="653" y="1034"/>
                  </a:lnTo>
                  <a:lnTo>
                    <a:pt x="653" y="1034"/>
                  </a:lnTo>
                  <a:lnTo>
                    <a:pt x="653" y="1032"/>
                  </a:lnTo>
                  <a:lnTo>
                    <a:pt x="653" y="1032"/>
                  </a:lnTo>
                  <a:lnTo>
                    <a:pt x="651" y="1032"/>
                  </a:lnTo>
                  <a:lnTo>
                    <a:pt x="651" y="1032"/>
                  </a:lnTo>
                  <a:lnTo>
                    <a:pt x="651" y="1032"/>
                  </a:lnTo>
                  <a:lnTo>
                    <a:pt x="651" y="1034"/>
                  </a:lnTo>
                  <a:lnTo>
                    <a:pt x="649" y="1034"/>
                  </a:lnTo>
                  <a:lnTo>
                    <a:pt x="649" y="1034"/>
                  </a:lnTo>
                  <a:lnTo>
                    <a:pt x="649" y="1034"/>
                  </a:lnTo>
                  <a:lnTo>
                    <a:pt x="649" y="1032"/>
                  </a:lnTo>
                  <a:lnTo>
                    <a:pt x="646" y="1032"/>
                  </a:lnTo>
                  <a:lnTo>
                    <a:pt x="646" y="1032"/>
                  </a:lnTo>
                  <a:lnTo>
                    <a:pt x="646" y="1032"/>
                  </a:lnTo>
                  <a:lnTo>
                    <a:pt x="646" y="1032"/>
                  </a:lnTo>
                  <a:lnTo>
                    <a:pt x="644" y="1034"/>
                  </a:lnTo>
                  <a:lnTo>
                    <a:pt x="644" y="1034"/>
                  </a:lnTo>
                  <a:lnTo>
                    <a:pt x="641" y="1034"/>
                  </a:lnTo>
                  <a:lnTo>
                    <a:pt x="641" y="1037"/>
                  </a:lnTo>
                  <a:lnTo>
                    <a:pt x="639" y="1037"/>
                  </a:lnTo>
                  <a:lnTo>
                    <a:pt x="639" y="1037"/>
                  </a:lnTo>
                  <a:lnTo>
                    <a:pt x="639" y="1039"/>
                  </a:lnTo>
                  <a:lnTo>
                    <a:pt x="639" y="1039"/>
                  </a:lnTo>
                  <a:lnTo>
                    <a:pt x="639" y="1041"/>
                  </a:lnTo>
                  <a:lnTo>
                    <a:pt x="639" y="1041"/>
                  </a:lnTo>
                  <a:lnTo>
                    <a:pt x="637" y="1044"/>
                  </a:lnTo>
                  <a:lnTo>
                    <a:pt x="637" y="1046"/>
                  </a:lnTo>
                  <a:lnTo>
                    <a:pt x="634" y="1044"/>
                  </a:lnTo>
                  <a:lnTo>
                    <a:pt x="634" y="1046"/>
                  </a:lnTo>
                  <a:lnTo>
                    <a:pt x="634" y="1048"/>
                  </a:lnTo>
                  <a:lnTo>
                    <a:pt x="634" y="1048"/>
                  </a:lnTo>
                  <a:lnTo>
                    <a:pt x="632" y="1048"/>
                  </a:lnTo>
                  <a:lnTo>
                    <a:pt x="632" y="1048"/>
                  </a:lnTo>
                  <a:lnTo>
                    <a:pt x="632" y="1048"/>
                  </a:lnTo>
                  <a:lnTo>
                    <a:pt x="630" y="1048"/>
                  </a:lnTo>
                  <a:lnTo>
                    <a:pt x="630" y="1048"/>
                  </a:lnTo>
                  <a:lnTo>
                    <a:pt x="630" y="1051"/>
                  </a:lnTo>
                  <a:lnTo>
                    <a:pt x="630" y="1051"/>
                  </a:lnTo>
                  <a:lnTo>
                    <a:pt x="627" y="1053"/>
                  </a:lnTo>
                  <a:lnTo>
                    <a:pt x="625" y="1051"/>
                  </a:lnTo>
                  <a:lnTo>
                    <a:pt x="625" y="1053"/>
                  </a:lnTo>
                  <a:lnTo>
                    <a:pt x="625" y="1053"/>
                  </a:lnTo>
                  <a:lnTo>
                    <a:pt x="625" y="1053"/>
                  </a:lnTo>
                  <a:lnTo>
                    <a:pt x="625" y="1053"/>
                  </a:lnTo>
                  <a:lnTo>
                    <a:pt x="625" y="1053"/>
                  </a:lnTo>
                  <a:lnTo>
                    <a:pt x="625" y="1053"/>
                  </a:lnTo>
                  <a:lnTo>
                    <a:pt x="625" y="1053"/>
                  </a:lnTo>
                  <a:lnTo>
                    <a:pt x="622" y="1053"/>
                  </a:lnTo>
                  <a:lnTo>
                    <a:pt x="627" y="1053"/>
                  </a:lnTo>
                  <a:lnTo>
                    <a:pt x="627" y="1053"/>
                  </a:lnTo>
                  <a:lnTo>
                    <a:pt x="627" y="1053"/>
                  </a:lnTo>
                  <a:lnTo>
                    <a:pt x="627" y="1053"/>
                  </a:lnTo>
                  <a:lnTo>
                    <a:pt x="627" y="1053"/>
                  </a:lnTo>
                  <a:lnTo>
                    <a:pt x="630" y="1051"/>
                  </a:lnTo>
                  <a:lnTo>
                    <a:pt x="632" y="1051"/>
                  </a:lnTo>
                  <a:lnTo>
                    <a:pt x="632" y="1051"/>
                  </a:lnTo>
                  <a:lnTo>
                    <a:pt x="634" y="1051"/>
                  </a:lnTo>
                  <a:lnTo>
                    <a:pt x="634" y="1051"/>
                  </a:lnTo>
                  <a:lnTo>
                    <a:pt x="634" y="1051"/>
                  </a:lnTo>
                  <a:lnTo>
                    <a:pt x="634" y="1051"/>
                  </a:lnTo>
                  <a:lnTo>
                    <a:pt x="637" y="1051"/>
                  </a:lnTo>
                  <a:lnTo>
                    <a:pt x="637" y="1051"/>
                  </a:lnTo>
                  <a:lnTo>
                    <a:pt x="637" y="1051"/>
                  </a:lnTo>
                  <a:lnTo>
                    <a:pt x="637" y="1051"/>
                  </a:lnTo>
                  <a:lnTo>
                    <a:pt x="637" y="1051"/>
                  </a:lnTo>
                  <a:lnTo>
                    <a:pt x="637" y="1051"/>
                  </a:lnTo>
                  <a:lnTo>
                    <a:pt x="637" y="1048"/>
                  </a:lnTo>
                  <a:lnTo>
                    <a:pt x="637" y="1048"/>
                  </a:lnTo>
                  <a:lnTo>
                    <a:pt x="639" y="1048"/>
                  </a:lnTo>
                  <a:lnTo>
                    <a:pt x="641" y="1048"/>
                  </a:lnTo>
                  <a:lnTo>
                    <a:pt x="641" y="1048"/>
                  </a:lnTo>
                  <a:lnTo>
                    <a:pt x="641" y="1048"/>
                  </a:lnTo>
                  <a:lnTo>
                    <a:pt x="641" y="1048"/>
                  </a:lnTo>
                  <a:lnTo>
                    <a:pt x="644" y="1048"/>
                  </a:lnTo>
                  <a:lnTo>
                    <a:pt x="644" y="1046"/>
                  </a:lnTo>
                  <a:lnTo>
                    <a:pt x="644" y="1046"/>
                  </a:lnTo>
                  <a:lnTo>
                    <a:pt x="646" y="1046"/>
                  </a:lnTo>
                  <a:lnTo>
                    <a:pt x="649" y="1046"/>
                  </a:lnTo>
                  <a:lnTo>
                    <a:pt x="649" y="1046"/>
                  </a:lnTo>
                  <a:lnTo>
                    <a:pt x="649" y="1046"/>
                  </a:lnTo>
                  <a:lnTo>
                    <a:pt x="651" y="1044"/>
                  </a:lnTo>
                  <a:lnTo>
                    <a:pt x="651" y="1044"/>
                  </a:lnTo>
                  <a:lnTo>
                    <a:pt x="653" y="1041"/>
                  </a:lnTo>
                  <a:lnTo>
                    <a:pt x="653" y="1041"/>
                  </a:lnTo>
                  <a:lnTo>
                    <a:pt x="653" y="1039"/>
                  </a:lnTo>
                  <a:lnTo>
                    <a:pt x="656" y="1041"/>
                  </a:lnTo>
                  <a:lnTo>
                    <a:pt x="656" y="1039"/>
                  </a:lnTo>
                  <a:lnTo>
                    <a:pt x="656" y="1039"/>
                  </a:lnTo>
                  <a:lnTo>
                    <a:pt x="656" y="1039"/>
                  </a:lnTo>
                  <a:lnTo>
                    <a:pt x="656" y="1039"/>
                  </a:lnTo>
                  <a:lnTo>
                    <a:pt x="656" y="1037"/>
                  </a:lnTo>
                  <a:lnTo>
                    <a:pt x="658" y="1037"/>
                  </a:lnTo>
                  <a:lnTo>
                    <a:pt x="658" y="1037"/>
                  </a:lnTo>
                  <a:lnTo>
                    <a:pt x="658" y="1037"/>
                  </a:lnTo>
                  <a:lnTo>
                    <a:pt x="660" y="1037"/>
                  </a:lnTo>
                  <a:lnTo>
                    <a:pt x="660" y="1037"/>
                  </a:lnTo>
                  <a:lnTo>
                    <a:pt x="663" y="1037"/>
                  </a:lnTo>
                  <a:lnTo>
                    <a:pt x="663" y="1034"/>
                  </a:lnTo>
                  <a:lnTo>
                    <a:pt x="670" y="1032"/>
                  </a:lnTo>
                  <a:lnTo>
                    <a:pt x="670" y="1032"/>
                  </a:lnTo>
                  <a:lnTo>
                    <a:pt x="672" y="1032"/>
                  </a:lnTo>
                  <a:lnTo>
                    <a:pt x="675" y="1032"/>
                  </a:lnTo>
                  <a:lnTo>
                    <a:pt x="675" y="1032"/>
                  </a:lnTo>
                  <a:lnTo>
                    <a:pt x="675" y="1030"/>
                  </a:lnTo>
                  <a:close/>
                  <a:moveTo>
                    <a:pt x="649" y="1048"/>
                  </a:moveTo>
                  <a:lnTo>
                    <a:pt x="649" y="1048"/>
                  </a:lnTo>
                  <a:lnTo>
                    <a:pt x="649" y="1048"/>
                  </a:lnTo>
                  <a:lnTo>
                    <a:pt x="649" y="1051"/>
                  </a:lnTo>
                  <a:lnTo>
                    <a:pt x="649" y="1051"/>
                  </a:lnTo>
                  <a:lnTo>
                    <a:pt x="649" y="1051"/>
                  </a:lnTo>
                  <a:lnTo>
                    <a:pt x="649" y="1051"/>
                  </a:lnTo>
                  <a:lnTo>
                    <a:pt x="649" y="1051"/>
                  </a:lnTo>
                  <a:lnTo>
                    <a:pt x="649" y="1051"/>
                  </a:lnTo>
                  <a:lnTo>
                    <a:pt x="649" y="1051"/>
                  </a:lnTo>
                  <a:lnTo>
                    <a:pt x="649" y="1048"/>
                  </a:lnTo>
                  <a:lnTo>
                    <a:pt x="649" y="1048"/>
                  </a:lnTo>
                  <a:close/>
                  <a:moveTo>
                    <a:pt x="625" y="589"/>
                  </a:moveTo>
                  <a:lnTo>
                    <a:pt x="625" y="589"/>
                  </a:lnTo>
                  <a:lnTo>
                    <a:pt x="627" y="589"/>
                  </a:lnTo>
                  <a:lnTo>
                    <a:pt x="627" y="589"/>
                  </a:lnTo>
                  <a:lnTo>
                    <a:pt x="630" y="587"/>
                  </a:lnTo>
                  <a:lnTo>
                    <a:pt x="630" y="589"/>
                  </a:lnTo>
                  <a:lnTo>
                    <a:pt x="632" y="589"/>
                  </a:lnTo>
                  <a:lnTo>
                    <a:pt x="632" y="589"/>
                  </a:lnTo>
                  <a:lnTo>
                    <a:pt x="634" y="592"/>
                  </a:lnTo>
                  <a:lnTo>
                    <a:pt x="634" y="592"/>
                  </a:lnTo>
                  <a:lnTo>
                    <a:pt x="634" y="592"/>
                  </a:lnTo>
                  <a:lnTo>
                    <a:pt x="634" y="592"/>
                  </a:lnTo>
                  <a:lnTo>
                    <a:pt x="637" y="592"/>
                  </a:lnTo>
                  <a:lnTo>
                    <a:pt x="637" y="592"/>
                  </a:lnTo>
                  <a:lnTo>
                    <a:pt x="634" y="589"/>
                  </a:lnTo>
                  <a:lnTo>
                    <a:pt x="634" y="589"/>
                  </a:lnTo>
                  <a:lnTo>
                    <a:pt x="632" y="587"/>
                  </a:lnTo>
                  <a:lnTo>
                    <a:pt x="632" y="585"/>
                  </a:lnTo>
                  <a:lnTo>
                    <a:pt x="630" y="585"/>
                  </a:lnTo>
                  <a:lnTo>
                    <a:pt x="627" y="585"/>
                  </a:lnTo>
                  <a:lnTo>
                    <a:pt x="622" y="577"/>
                  </a:lnTo>
                  <a:lnTo>
                    <a:pt x="620" y="575"/>
                  </a:lnTo>
                  <a:lnTo>
                    <a:pt x="620" y="575"/>
                  </a:lnTo>
                  <a:lnTo>
                    <a:pt x="620" y="575"/>
                  </a:lnTo>
                  <a:lnTo>
                    <a:pt x="620" y="573"/>
                  </a:lnTo>
                  <a:lnTo>
                    <a:pt x="620" y="570"/>
                  </a:lnTo>
                  <a:lnTo>
                    <a:pt x="620" y="570"/>
                  </a:lnTo>
                  <a:lnTo>
                    <a:pt x="620" y="570"/>
                  </a:lnTo>
                  <a:lnTo>
                    <a:pt x="620" y="570"/>
                  </a:lnTo>
                  <a:lnTo>
                    <a:pt x="618" y="570"/>
                  </a:lnTo>
                  <a:lnTo>
                    <a:pt x="618" y="570"/>
                  </a:lnTo>
                  <a:lnTo>
                    <a:pt x="618" y="570"/>
                  </a:lnTo>
                  <a:lnTo>
                    <a:pt x="618" y="570"/>
                  </a:lnTo>
                  <a:lnTo>
                    <a:pt x="615" y="570"/>
                  </a:lnTo>
                  <a:lnTo>
                    <a:pt x="615" y="570"/>
                  </a:lnTo>
                  <a:lnTo>
                    <a:pt x="615" y="573"/>
                  </a:lnTo>
                  <a:lnTo>
                    <a:pt x="615" y="573"/>
                  </a:lnTo>
                  <a:lnTo>
                    <a:pt x="615" y="573"/>
                  </a:lnTo>
                  <a:lnTo>
                    <a:pt x="615" y="573"/>
                  </a:lnTo>
                  <a:lnTo>
                    <a:pt x="615" y="573"/>
                  </a:lnTo>
                  <a:lnTo>
                    <a:pt x="615" y="575"/>
                  </a:lnTo>
                  <a:lnTo>
                    <a:pt x="615" y="575"/>
                  </a:lnTo>
                  <a:lnTo>
                    <a:pt x="615" y="575"/>
                  </a:lnTo>
                  <a:lnTo>
                    <a:pt x="615" y="575"/>
                  </a:lnTo>
                  <a:lnTo>
                    <a:pt x="620" y="582"/>
                  </a:lnTo>
                  <a:lnTo>
                    <a:pt x="622" y="582"/>
                  </a:lnTo>
                  <a:lnTo>
                    <a:pt x="622" y="582"/>
                  </a:lnTo>
                  <a:lnTo>
                    <a:pt x="622" y="585"/>
                  </a:lnTo>
                  <a:lnTo>
                    <a:pt x="622" y="585"/>
                  </a:lnTo>
                  <a:lnTo>
                    <a:pt x="622" y="585"/>
                  </a:lnTo>
                  <a:lnTo>
                    <a:pt x="622" y="585"/>
                  </a:lnTo>
                  <a:lnTo>
                    <a:pt x="622" y="587"/>
                  </a:lnTo>
                  <a:lnTo>
                    <a:pt x="625" y="587"/>
                  </a:lnTo>
                  <a:lnTo>
                    <a:pt x="625" y="589"/>
                  </a:lnTo>
                  <a:close/>
                  <a:moveTo>
                    <a:pt x="620" y="1056"/>
                  </a:moveTo>
                  <a:lnTo>
                    <a:pt x="618" y="1056"/>
                  </a:lnTo>
                  <a:lnTo>
                    <a:pt x="618" y="1056"/>
                  </a:lnTo>
                  <a:lnTo>
                    <a:pt x="618" y="1056"/>
                  </a:lnTo>
                  <a:lnTo>
                    <a:pt x="618" y="1056"/>
                  </a:lnTo>
                  <a:lnTo>
                    <a:pt x="618" y="1056"/>
                  </a:lnTo>
                  <a:lnTo>
                    <a:pt x="620" y="1056"/>
                  </a:lnTo>
                  <a:lnTo>
                    <a:pt x="620" y="1056"/>
                  </a:lnTo>
                  <a:lnTo>
                    <a:pt x="620" y="1056"/>
                  </a:lnTo>
                  <a:lnTo>
                    <a:pt x="620" y="1056"/>
                  </a:lnTo>
                  <a:lnTo>
                    <a:pt x="620" y="1056"/>
                  </a:lnTo>
                  <a:lnTo>
                    <a:pt x="620" y="1056"/>
                  </a:lnTo>
                  <a:lnTo>
                    <a:pt x="620" y="1056"/>
                  </a:lnTo>
                  <a:close/>
                  <a:moveTo>
                    <a:pt x="372" y="1039"/>
                  </a:moveTo>
                  <a:lnTo>
                    <a:pt x="372" y="1037"/>
                  </a:lnTo>
                  <a:lnTo>
                    <a:pt x="372" y="1037"/>
                  </a:lnTo>
                  <a:lnTo>
                    <a:pt x="372" y="1037"/>
                  </a:lnTo>
                  <a:lnTo>
                    <a:pt x="372" y="1037"/>
                  </a:lnTo>
                  <a:lnTo>
                    <a:pt x="372" y="1037"/>
                  </a:lnTo>
                  <a:lnTo>
                    <a:pt x="369" y="1037"/>
                  </a:lnTo>
                  <a:lnTo>
                    <a:pt x="369" y="1037"/>
                  </a:lnTo>
                  <a:lnTo>
                    <a:pt x="369" y="1037"/>
                  </a:lnTo>
                  <a:lnTo>
                    <a:pt x="369" y="1037"/>
                  </a:lnTo>
                  <a:lnTo>
                    <a:pt x="369" y="1037"/>
                  </a:lnTo>
                  <a:lnTo>
                    <a:pt x="372" y="1037"/>
                  </a:lnTo>
                  <a:lnTo>
                    <a:pt x="372" y="1037"/>
                  </a:lnTo>
                  <a:lnTo>
                    <a:pt x="372" y="1037"/>
                  </a:lnTo>
                  <a:lnTo>
                    <a:pt x="372" y="1039"/>
                  </a:lnTo>
                  <a:lnTo>
                    <a:pt x="372" y="1039"/>
                  </a:lnTo>
                  <a:lnTo>
                    <a:pt x="372" y="1039"/>
                  </a:lnTo>
                  <a:lnTo>
                    <a:pt x="372" y="1039"/>
                  </a:lnTo>
                  <a:lnTo>
                    <a:pt x="372" y="1039"/>
                  </a:lnTo>
                  <a:lnTo>
                    <a:pt x="372" y="1039"/>
                  </a:lnTo>
                  <a:close/>
                  <a:moveTo>
                    <a:pt x="362" y="1032"/>
                  </a:moveTo>
                  <a:lnTo>
                    <a:pt x="362" y="1032"/>
                  </a:lnTo>
                  <a:lnTo>
                    <a:pt x="362" y="1032"/>
                  </a:lnTo>
                  <a:lnTo>
                    <a:pt x="360" y="1032"/>
                  </a:lnTo>
                  <a:lnTo>
                    <a:pt x="360" y="1032"/>
                  </a:lnTo>
                  <a:lnTo>
                    <a:pt x="360" y="1032"/>
                  </a:lnTo>
                  <a:lnTo>
                    <a:pt x="360" y="1032"/>
                  </a:lnTo>
                  <a:lnTo>
                    <a:pt x="360" y="1032"/>
                  </a:lnTo>
                  <a:lnTo>
                    <a:pt x="362" y="1032"/>
                  </a:lnTo>
                  <a:close/>
                  <a:moveTo>
                    <a:pt x="376" y="1037"/>
                  </a:moveTo>
                  <a:lnTo>
                    <a:pt x="374" y="1037"/>
                  </a:lnTo>
                  <a:lnTo>
                    <a:pt x="374" y="1037"/>
                  </a:lnTo>
                  <a:lnTo>
                    <a:pt x="374" y="1037"/>
                  </a:lnTo>
                  <a:lnTo>
                    <a:pt x="374" y="1039"/>
                  </a:lnTo>
                  <a:lnTo>
                    <a:pt x="374" y="1039"/>
                  </a:lnTo>
                  <a:lnTo>
                    <a:pt x="374" y="1039"/>
                  </a:lnTo>
                  <a:lnTo>
                    <a:pt x="374" y="1037"/>
                  </a:lnTo>
                  <a:lnTo>
                    <a:pt x="376" y="1037"/>
                  </a:lnTo>
                  <a:lnTo>
                    <a:pt x="376" y="1037"/>
                  </a:lnTo>
                  <a:lnTo>
                    <a:pt x="376" y="1037"/>
                  </a:lnTo>
                  <a:lnTo>
                    <a:pt x="376" y="1037"/>
                  </a:lnTo>
                  <a:lnTo>
                    <a:pt x="376" y="1037"/>
                  </a:lnTo>
                  <a:close/>
                  <a:moveTo>
                    <a:pt x="386" y="1039"/>
                  </a:moveTo>
                  <a:lnTo>
                    <a:pt x="386" y="1039"/>
                  </a:lnTo>
                  <a:lnTo>
                    <a:pt x="384" y="1039"/>
                  </a:lnTo>
                  <a:lnTo>
                    <a:pt x="386" y="1039"/>
                  </a:lnTo>
                  <a:lnTo>
                    <a:pt x="386" y="1039"/>
                  </a:lnTo>
                  <a:lnTo>
                    <a:pt x="386" y="1039"/>
                  </a:lnTo>
                  <a:lnTo>
                    <a:pt x="386" y="1039"/>
                  </a:lnTo>
                  <a:close/>
                  <a:moveTo>
                    <a:pt x="367" y="1030"/>
                  </a:moveTo>
                  <a:lnTo>
                    <a:pt x="367" y="1030"/>
                  </a:lnTo>
                  <a:lnTo>
                    <a:pt x="367" y="1030"/>
                  </a:lnTo>
                  <a:lnTo>
                    <a:pt x="367" y="1030"/>
                  </a:lnTo>
                  <a:lnTo>
                    <a:pt x="367" y="1027"/>
                  </a:lnTo>
                  <a:lnTo>
                    <a:pt x="367" y="1027"/>
                  </a:lnTo>
                  <a:lnTo>
                    <a:pt x="367" y="1025"/>
                  </a:lnTo>
                  <a:lnTo>
                    <a:pt x="365" y="1025"/>
                  </a:lnTo>
                  <a:lnTo>
                    <a:pt x="365" y="1025"/>
                  </a:lnTo>
                  <a:lnTo>
                    <a:pt x="362" y="1022"/>
                  </a:lnTo>
                  <a:lnTo>
                    <a:pt x="362" y="1025"/>
                  </a:lnTo>
                  <a:lnTo>
                    <a:pt x="362" y="1025"/>
                  </a:lnTo>
                  <a:lnTo>
                    <a:pt x="360" y="1025"/>
                  </a:lnTo>
                  <a:lnTo>
                    <a:pt x="360" y="1025"/>
                  </a:lnTo>
                  <a:lnTo>
                    <a:pt x="360" y="1027"/>
                  </a:lnTo>
                  <a:lnTo>
                    <a:pt x="360" y="1027"/>
                  </a:lnTo>
                  <a:lnTo>
                    <a:pt x="360" y="1030"/>
                  </a:lnTo>
                  <a:lnTo>
                    <a:pt x="360" y="1030"/>
                  </a:lnTo>
                  <a:lnTo>
                    <a:pt x="360" y="1030"/>
                  </a:lnTo>
                  <a:lnTo>
                    <a:pt x="360" y="1030"/>
                  </a:lnTo>
                  <a:lnTo>
                    <a:pt x="362" y="1030"/>
                  </a:lnTo>
                  <a:lnTo>
                    <a:pt x="362" y="1032"/>
                  </a:lnTo>
                  <a:lnTo>
                    <a:pt x="362" y="1032"/>
                  </a:lnTo>
                  <a:lnTo>
                    <a:pt x="365" y="1032"/>
                  </a:lnTo>
                  <a:lnTo>
                    <a:pt x="365" y="1032"/>
                  </a:lnTo>
                  <a:lnTo>
                    <a:pt x="365" y="1032"/>
                  </a:lnTo>
                  <a:lnTo>
                    <a:pt x="365" y="1032"/>
                  </a:lnTo>
                  <a:lnTo>
                    <a:pt x="365" y="1032"/>
                  </a:lnTo>
                  <a:lnTo>
                    <a:pt x="365" y="1032"/>
                  </a:lnTo>
                  <a:lnTo>
                    <a:pt x="365" y="1030"/>
                  </a:lnTo>
                  <a:lnTo>
                    <a:pt x="367" y="1030"/>
                  </a:lnTo>
                  <a:lnTo>
                    <a:pt x="367" y="1030"/>
                  </a:lnTo>
                  <a:close/>
                  <a:moveTo>
                    <a:pt x="372" y="1034"/>
                  </a:moveTo>
                  <a:lnTo>
                    <a:pt x="372" y="1034"/>
                  </a:lnTo>
                  <a:lnTo>
                    <a:pt x="372" y="1034"/>
                  </a:lnTo>
                  <a:lnTo>
                    <a:pt x="372" y="1034"/>
                  </a:lnTo>
                  <a:lnTo>
                    <a:pt x="369" y="1034"/>
                  </a:lnTo>
                  <a:lnTo>
                    <a:pt x="369" y="1032"/>
                  </a:lnTo>
                  <a:lnTo>
                    <a:pt x="369" y="1034"/>
                  </a:lnTo>
                  <a:lnTo>
                    <a:pt x="369" y="1034"/>
                  </a:lnTo>
                  <a:lnTo>
                    <a:pt x="369" y="1034"/>
                  </a:lnTo>
                  <a:lnTo>
                    <a:pt x="369" y="1034"/>
                  </a:lnTo>
                  <a:lnTo>
                    <a:pt x="369" y="1034"/>
                  </a:lnTo>
                  <a:lnTo>
                    <a:pt x="369" y="1032"/>
                  </a:lnTo>
                  <a:lnTo>
                    <a:pt x="367" y="1032"/>
                  </a:lnTo>
                  <a:lnTo>
                    <a:pt x="367" y="1034"/>
                  </a:lnTo>
                  <a:lnTo>
                    <a:pt x="369" y="1034"/>
                  </a:lnTo>
                  <a:lnTo>
                    <a:pt x="369" y="1034"/>
                  </a:lnTo>
                  <a:lnTo>
                    <a:pt x="372" y="1034"/>
                  </a:lnTo>
                  <a:close/>
                  <a:moveTo>
                    <a:pt x="499" y="1051"/>
                  </a:moveTo>
                  <a:lnTo>
                    <a:pt x="499" y="1048"/>
                  </a:lnTo>
                  <a:lnTo>
                    <a:pt x="499" y="1048"/>
                  </a:lnTo>
                  <a:lnTo>
                    <a:pt x="499" y="1048"/>
                  </a:lnTo>
                  <a:lnTo>
                    <a:pt x="499" y="1048"/>
                  </a:lnTo>
                  <a:lnTo>
                    <a:pt x="497" y="1048"/>
                  </a:lnTo>
                  <a:lnTo>
                    <a:pt x="495" y="1048"/>
                  </a:lnTo>
                  <a:lnTo>
                    <a:pt x="492" y="1051"/>
                  </a:lnTo>
                  <a:lnTo>
                    <a:pt x="492" y="1051"/>
                  </a:lnTo>
                  <a:lnTo>
                    <a:pt x="490" y="1053"/>
                  </a:lnTo>
                  <a:lnTo>
                    <a:pt x="492" y="1056"/>
                  </a:lnTo>
                  <a:lnTo>
                    <a:pt x="492" y="1056"/>
                  </a:lnTo>
                  <a:lnTo>
                    <a:pt x="495" y="1056"/>
                  </a:lnTo>
                  <a:lnTo>
                    <a:pt x="497" y="1053"/>
                  </a:lnTo>
                  <a:lnTo>
                    <a:pt x="497" y="1056"/>
                  </a:lnTo>
                  <a:lnTo>
                    <a:pt x="497" y="1056"/>
                  </a:lnTo>
                  <a:lnTo>
                    <a:pt x="499" y="1056"/>
                  </a:lnTo>
                  <a:lnTo>
                    <a:pt x="502" y="1053"/>
                  </a:lnTo>
                  <a:lnTo>
                    <a:pt x="502" y="1053"/>
                  </a:lnTo>
                  <a:lnTo>
                    <a:pt x="502" y="1053"/>
                  </a:lnTo>
                  <a:lnTo>
                    <a:pt x="502" y="1051"/>
                  </a:lnTo>
                  <a:lnTo>
                    <a:pt x="499" y="1051"/>
                  </a:lnTo>
                  <a:close/>
                  <a:moveTo>
                    <a:pt x="542" y="1053"/>
                  </a:moveTo>
                  <a:lnTo>
                    <a:pt x="542" y="1053"/>
                  </a:lnTo>
                  <a:lnTo>
                    <a:pt x="540" y="1053"/>
                  </a:lnTo>
                  <a:lnTo>
                    <a:pt x="540" y="1056"/>
                  </a:lnTo>
                  <a:lnTo>
                    <a:pt x="542" y="1056"/>
                  </a:lnTo>
                  <a:lnTo>
                    <a:pt x="542" y="1056"/>
                  </a:lnTo>
                  <a:lnTo>
                    <a:pt x="544" y="1056"/>
                  </a:lnTo>
                  <a:lnTo>
                    <a:pt x="544" y="1056"/>
                  </a:lnTo>
                  <a:lnTo>
                    <a:pt x="544" y="1056"/>
                  </a:lnTo>
                  <a:lnTo>
                    <a:pt x="544" y="1053"/>
                  </a:lnTo>
                  <a:lnTo>
                    <a:pt x="544" y="1053"/>
                  </a:lnTo>
                  <a:lnTo>
                    <a:pt x="542" y="1053"/>
                  </a:lnTo>
                  <a:close/>
                  <a:moveTo>
                    <a:pt x="547" y="1051"/>
                  </a:moveTo>
                  <a:lnTo>
                    <a:pt x="547" y="1051"/>
                  </a:lnTo>
                  <a:lnTo>
                    <a:pt x="547" y="1051"/>
                  </a:lnTo>
                  <a:lnTo>
                    <a:pt x="547" y="1051"/>
                  </a:lnTo>
                  <a:lnTo>
                    <a:pt x="547" y="1051"/>
                  </a:lnTo>
                  <a:lnTo>
                    <a:pt x="547" y="1051"/>
                  </a:lnTo>
                  <a:lnTo>
                    <a:pt x="549" y="1051"/>
                  </a:lnTo>
                  <a:lnTo>
                    <a:pt x="549" y="1051"/>
                  </a:lnTo>
                  <a:lnTo>
                    <a:pt x="549" y="1051"/>
                  </a:lnTo>
                  <a:lnTo>
                    <a:pt x="549" y="1051"/>
                  </a:lnTo>
                  <a:lnTo>
                    <a:pt x="547" y="1051"/>
                  </a:lnTo>
                  <a:lnTo>
                    <a:pt x="547" y="1051"/>
                  </a:lnTo>
                  <a:close/>
                  <a:moveTo>
                    <a:pt x="386" y="1027"/>
                  </a:moveTo>
                  <a:lnTo>
                    <a:pt x="386" y="1027"/>
                  </a:lnTo>
                  <a:lnTo>
                    <a:pt x="386" y="1027"/>
                  </a:lnTo>
                  <a:lnTo>
                    <a:pt x="386" y="1027"/>
                  </a:lnTo>
                  <a:lnTo>
                    <a:pt x="386" y="1027"/>
                  </a:lnTo>
                  <a:lnTo>
                    <a:pt x="386" y="1027"/>
                  </a:lnTo>
                  <a:lnTo>
                    <a:pt x="386" y="1027"/>
                  </a:lnTo>
                  <a:lnTo>
                    <a:pt x="386" y="1027"/>
                  </a:lnTo>
                  <a:lnTo>
                    <a:pt x="386" y="1027"/>
                  </a:lnTo>
                  <a:lnTo>
                    <a:pt x="388" y="1027"/>
                  </a:lnTo>
                  <a:lnTo>
                    <a:pt x="386" y="1027"/>
                  </a:lnTo>
                  <a:lnTo>
                    <a:pt x="386" y="1027"/>
                  </a:lnTo>
                  <a:close/>
                  <a:moveTo>
                    <a:pt x="471" y="1058"/>
                  </a:moveTo>
                  <a:lnTo>
                    <a:pt x="469" y="1058"/>
                  </a:lnTo>
                  <a:lnTo>
                    <a:pt x="469" y="1058"/>
                  </a:lnTo>
                  <a:lnTo>
                    <a:pt x="469" y="1058"/>
                  </a:lnTo>
                  <a:lnTo>
                    <a:pt x="469" y="1058"/>
                  </a:lnTo>
                  <a:lnTo>
                    <a:pt x="466" y="1058"/>
                  </a:lnTo>
                  <a:lnTo>
                    <a:pt x="466" y="1058"/>
                  </a:lnTo>
                  <a:lnTo>
                    <a:pt x="466" y="1058"/>
                  </a:lnTo>
                  <a:lnTo>
                    <a:pt x="466" y="1058"/>
                  </a:lnTo>
                  <a:lnTo>
                    <a:pt x="466" y="1058"/>
                  </a:lnTo>
                  <a:lnTo>
                    <a:pt x="466" y="1056"/>
                  </a:lnTo>
                  <a:lnTo>
                    <a:pt x="466" y="1056"/>
                  </a:lnTo>
                  <a:lnTo>
                    <a:pt x="466" y="1056"/>
                  </a:lnTo>
                  <a:lnTo>
                    <a:pt x="464" y="1056"/>
                  </a:lnTo>
                  <a:lnTo>
                    <a:pt x="464" y="1056"/>
                  </a:lnTo>
                  <a:lnTo>
                    <a:pt x="462" y="1056"/>
                  </a:lnTo>
                  <a:lnTo>
                    <a:pt x="462" y="1056"/>
                  </a:lnTo>
                  <a:lnTo>
                    <a:pt x="462" y="1056"/>
                  </a:lnTo>
                  <a:lnTo>
                    <a:pt x="462" y="1056"/>
                  </a:lnTo>
                  <a:lnTo>
                    <a:pt x="459" y="1056"/>
                  </a:lnTo>
                  <a:lnTo>
                    <a:pt x="459" y="1056"/>
                  </a:lnTo>
                  <a:lnTo>
                    <a:pt x="459" y="1056"/>
                  </a:lnTo>
                  <a:lnTo>
                    <a:pt x="459" y="1053"/>
                  </a:lnTo>
                  <a:lnTo>
                    <a:pt x="459" y="1053"/>
                  </a:lnTo>
                  <a:lnTo>
                    <a:pt x="459" y="1053"/>
                  </a:lnTo>
                  <a:lnTo>
                    <a:pt x="459" y="1053"/>
                  </a:lnTo>
                  <a:lnTo>
                    <a:pt x="457" y="1053"/>
                  </a:lnTo>
                  <a:lnTo>
                    <a:pt x="457" y="1053"/>
                  </a:lnTo>
                  <a:lnTo>
                    <a:pt x="455" y="1053"/>
                  </a:lnTo>
                  <a:lnTo>
                    <a:pt x="455" y="1053"/>
                  </a:lnTo>
                  <a:lnTo>
                    <a:pt x="457" y="1051"/>
                  </a:lnTo>
                  <a:lnTo>
                    <a:pt x="455" y="1051"/>
                  </a:lnTo>
                  <a:lnTo>
                    <a:pt x="455" y="1051"/>
                  </a:lnTo>
                  <a:lnTo>
                    <a:pt x="455" y="1051"/>
                  </a:lnTo>
                  <a:lnTo>
                    <a:pt x="452" y="1051"/>
                  </a:lnTo>
                  <a:lnTo>
                    <a:pt x="452" y="1051"/>
                  </a:lnTo>
                  <a:lnTo>
                    <a:pt x="452" y="1051"/>
                  </a:lnTo>
                  <a:lnTo>
                    <a:pt x="452" y="1048"/>
                  </a:lnTo>
                  <a:lnTo>
                    <a:pt x="452" y="1048"/>
                  </a:lnTo>
                  <a:lnTo>
                    <a:pt x="450" y="1051"/>
                  </a:lnTo>
                  <a:lnTo>
                    <a:pt x="450" y="1051"/>
                  </a:lnTo>
                  <a:lnTo>
                    <a:pt x="447" y="1051"/>
                  </a:lnTo>
                  <a:lnTo>
                    <a:pt x="447" y="1051"/>
                  </a:lnTo>
                  <a:lnTo>
                    <a:pt x="445" y="1051"/>
                  </a:lnTo>
                  <a:lnTo>
                    <a:pt x="445" y="1051"/>
                  </a:lnTo>
                  <a:lnTo>
                    <a:pt x="445" y="1048"/>
                  </a:lnTo>
                  <a:lnTo>
                    <a:pt x="445" y="1048"/>
                  </a:lnTo>
                  <a:lnTo>
                    <a:pt x="445" y="1048"/>
                  </a:lnTo>
                  <a:lnTo>
                    <a:pt x="443" y="1048"/>
                  </a:lnTo>
                  <a:lnTo>
                    <a:pt x="443" y="1048"/>
                  </a:lnTo>
                  <a:lnTo>
                    <a:pt x="443" y="1048"/>
                  </a:lnTo>
                  <a:lnTo>
                    <a:pt x="443" y="1048"/>
                  </a:lnTo>
                  <a:lnTo>
                    <a:pt x="443" y="1048"/>
                  </a:lnTo>
                  <a:lnTo>
                    <a:pt x="443" y="1048"/>
                  </a:lnTo>
                  <a:lnTo>
                    <a:pt x="440" y="1048"/>
                  </a:lnTo>
                  <a:lnTo>
                    <a:pt x="440" y="1048"/>
                  </a:lnTo>
                  <a:lnTo>
                    <a:pt x="438" y="1046"/>
                  </a:lnTo>
                  <a:lnTo>
                    <a:pt x="438" y="1046"/>
                  </a:lnTo>
                  <a:lnTo>
                    <a:pt x="438" y="1046"/>
                  </a:lnTo>
                  <a:lnTo>
                    <a:pt x="438" y="1046"/>
                  </a:lnTo>
                  <a:lnTo>
                    <a:pt x="438" y="1046"/>
                  </a:lnTo>
                  <a:lnTo>
                    <a:pt x="438" y="1046"/>
                  </a:lnTo>
                  <a:lnTo>
                    <a:pt x="438" y="1046"/>
                  </a:lnTo>
                  <a:lnTo>
                    <a:pt x="438" y="1046"/>
                  </a:lnTo>
                  <a:lnTo>
                    <a:pt x="438" y="1046"/>
                  </a:lnTo>
                  <a:lnTo>
                    <a:pt x="438" y="1048"/>
                  </a:lnTo>
                  <a:lnTo>
                    <a:pt x="438" y="1048"/>
                  </a:lnTo>
                  <a:lnTo>
                    <a:pt x="438" y="1048"/>
                  </a:lnTo>
                  <a:lnTo>
                    <a:pt x="438" y="1048"/>
                  </a:lnTo>
                  <a:lnTo>
                    <a:pt x="438" y="1048"/>
                  </a:lnTo>
                  <a:lnTo>
                    <a:pt x="440" y="1048"/>
                  </a:lnTo>
                  <a:lnTo>
                    <a:pt x="440" y="1048"/>
                  </a:lnTo>
                  <a:lnTo>
                    <a:pt x="440" y="1051"/>
                  </a:lnTo>
                  <a:lnTo>
                    <a:pt x="440" y="1051"/>
                  </a:lnTo>
                  <a:lnTo>
                    <a:pt x="440" y="1051"/>
                  </a:lnTo>
                  <a:lnTo>
                    <a:pt x="440" y="1051"/>
                  </a:lnTo>
                  <a:lnTo>
                    <a:pt x="440" y="1051"/>
                  </a:lnTo>
                  <a:lnTo>
                    <a:pt x="443" y="1053"/>
                  </a:lnTo>
                  <a:lnTo>
                    <a:pt x="443" y="1053"/>
                  </a:lnTo>
                  <a:lnTo>
                    <a:pt x="447" y="1056"/>
                  </a:lnTo>
                  <a:lnTo>
                    <a:pt x="447" y="1053"/>
                  </a:lnTo>
                  <a:lnTo>
                    <a:pt x="450" y="1053"/>
                  </a:lnTo>
                  <a:lnTo>
                    <a:pt x="450" y="1053"/>
                  </a:lnTo>
                  <a:lnTo>
                    <a:pt x="450" y="1056"/>
                  </a:lnTo>
                  <a:lnTo>
                    <a:pt x="450" y="1056"/>
                  </a:lnTo>
                  <a:lnTo>
                    <a:pt x="452" y="1056"/>
                  </a:lnTo>
                  <a:lnTo>
                    <a:pt x="452" y="1056"/>
                  </a:lnTo>
                  <a:lnTo>
                    <a:pt x="452" y="1058"/>
                  </a:lnTo>
                  <a:lnTo>
                    <a:pt x="452" y="1058"/>
                  </a:lnTo>
                  <a:lnTo>
                    <a:pt x="452" y="1058"/>
                  </a:lnTo>
                  <a:lnTo>
                    <a:pt x="455" y="1058"/>
                  </a:lnTo>
                  <a:lnTo>
                    <a:pt x="455" y="1058"/>
                  </a:lnTo>
                  <a:lnTo>
                    <a:pt x="455" y="1058"/>
                  </a:lnTo>
                  <a:lnTo>
                    <a:pt x="455" y="1058"/>
                  </a:lnTo>
                  <a:lnTo>
                    <a:pt x="455" y="1058"/>
                  </a:lnTo>
                  <a:lnTo>
                    <a:pt x="455" y="1058"/>
                  </a:lnTo>
                  <a:lnTo>
                    <a:pt x="457" y="1058"/>
                  </a:lnTo>
                  <a:lnTo>
                    <a:pt x="457" y="1058"/>
                  </a:lnTo>
                  <a:lnTo>
                    <a:pt x="457" y="1058"/>
                  </a:lnTo>
                  <a:lnTo>
                    <a:pt x="459" y="1058"/>
                  </a:lnTo>
                  <a:lnTo>
                    <a:pt x="459" y="1058"/>
                  </a:lnTo>
                  <a:lnTo>
                    <a:pt x="462" y="1058"/>
                  </a:lnTo>
                  <a:lnTo>
                    <a:pt x="464" y="1058"/>
                  </a:lnTo>
                  <a:lnTo>
                    <a:pt x="464" y="1058"/>
                  </a:lnTo>
                  <a:lnTo>
                    <a:pt x="464" y="1058"/>
                  </a:lnTo>
                  <a:lnTo>
                    <a:pt x="464" y="1058"/>
                  </a:lnTo>
                  <a:lnTo>
                    <a:pt x="464" y="1058"/>
                  </a:lnTo>
                  <a:lnTo>
                    <a:pt x="466" y="1058"/>
                  </a:lnTo>
                  <a:lnTo>
                    <a:pt x="466" y="1058"/>
                  </a:lnTo>
                  <a:lnTo>
                    <a:pt x="466" y="1060"/>
                  </a:lnTo>
                  <a:lnTo>
                    <a:pt x="466" y="1060"/>
                  </a:lnTo>
                  <a:lnTo>
                    <a:pt x="469" y="1060"/>
                  </a:lnTo>
                  <a:lnTo>
                    <a:pt x="471" y="1060"/>
                  </a:lnTo>
                  <a:lnTo>
                    <a:pt x="471" y="1060"/>
                  </a:lnTo>
                  <a:lnTo>
                    <a:pt x="473" y="1060"/>
                  </a:lnTo>
                  <a:lnTo>
                    <a:pt x="473" y="1060"/>
                  </a:lnTo>
                  <a:lnTo>
                    <a:pt x="476" y="1060"/>
                  </a:lnTo>
                  <a:lnTo>
                    <a:pt x="476" y="1060"/>
                  </a:lnTo>
                  <a:lnTo>
                    <a:pt x="471" y="1058"/>
                  </a:lnTo>
                  <a:lnTo>
                    <a:pt x="471" y="1058"/>
                  </a:lnTo>
                  <a:close/>
                  <a:moveTo>
                    <a:pt x="436" y="1044"/>
                  </a:moveTo>
                  <a:lnTo>
                    <a:pt x="433" y="1044"/>
                  </a:lnTo>
                  <a:lnTo>
                    <a:pt x="433" y="1041"/>
                  </a:lnTo>
                  <a:lnTo>
                    <a:pt x="433" y="1041"/>
                  </a:lnTo>
                  <a:lnTo>
                    <a:pt x="433" y="1039"/>
                  </a:lnTo>
                  <a:lnTo>
                    <a:pt x="436" y="1039"/>
                  </a:lnTo>
                  <a:lnTo>
                    <a:pt x="438" y="1041"/>
                  </a:lnTo>
                  <a:lnTo>
                    <a:pt x="440" y="1039"/>
                  </a:lnTo>
                  <a:lnTo>
                    <a:pt x="440" y="1039"/>
                  </a:lnTo>
                  <a:lnTo>
                    <a:pt x="440" y="1039"/>
                  </a:lnTo>
                  <a:lnTo>
                    <a:pt x="440" y="1039"/>
                  </a:lnTo>
                  <a:lnTo>
                    <a:pt x="440" y="1039"/>
                  </a:lnTo>
                  <a:lnTo>
                    <a:pt x="440" y="1039"/>
                  </a:lnTo>
                  <a:lnTo>
                    <a:pt x="440" y="1039"/>
                  </a:lnTo>
                  <a:lnTo>
                    <a:pt x="443" y="1039"/>
                  </a:lnTo>
                  <a:lnTo>
                    <a:pt x="443" y="1037"/>
                  </a:lnTo>
                  <a:lnTo>
                    <a:pt x="443" y="1037"/>
                  </a:lnTo>
                  <a:lnTo>
                    <a:pt x="443" y="1037"/>
                  </a:lnTo>
                  <a:lnTo>
                    <a:pt x="443" y="1034"/>
                  </a:lnTo>
                  <a:lnTo>
                    <a:pt x="443" y="1034"/>
                  </a:lnTo>
                  <a:lnTo>
                    <a:pt x="443" y="1034"/>
                  </a:lnTo>
                  <a:lnTo>
                    <a:pt x="440" y="1032"/>
                  </a:lnTo>
                  <a:lnTo>
                    <a:pt x="440" y="1032"/>
                  </a:lnTo>
                  <a:lnTo>
                    <a:pt x="440" y="1030"/>
                  </a:lnTo>
                  <a:lnTo>
                    <a:pt x="440" y="1032"/>
                  </a:lnTo>
                  <a:lnTo>
                    <a:pt x="440" y="1030"/>
                  </a:lnTo>
                  <a:lnTo>
                    <a:pt x="438" y="1030"/>
                  </a:lnTo>
                  <a:lnTo>
                    <a:pt x="438" y="1030"/>
                  </a:lnTo>
                  <a:lnTo>
                    <a:pt x="438" y="1030"/>
                  </a:lnTo>
                  <a:lnTo>
                    <a:pt x="436" y="1030"/>
                  </a:lnTo>
                  <a:lnTo>
                    <a:pt x="433" y="1030"/>
                  </a:lnTo>
                  <a:lnTo>
                    <a:pt x="433" y="1030"/>
                  </a:lnTo>
                  <a:lnTo>
                    <a:pt x="433" y="1030"/>
                  </a:lnTo>
                  <a:lnTo>
                    <a:pt x="433" y="1030"/>
                  </a:lnTo>
                  <a:lnTo>
                    <a:pt x="431" y="1030"/>
                  </a:lnTo>
                  <a:lnTo>
                    <a:pt x="431" y="1030"/>
                  </a:lnTo>
                  <a:lnTo>
                    <a:pt x="431" y="1030"/>
                  </a:lnTo>
                  <a:lnTo>
                    <a:pt x="431" y="1032"/>
                  </a:lnTo>
                  <a:lnTo>
                    <a:pt x="429" y="1032"/>
                  </a:lnTo>
                  <a:lnTo>
                    <a:pt x="426" y="1032"/>
                  </a:lnTo>
                  <a:lnTo>
                    <a:pt x="426" y="1032"/>
                  </a:lnTo>
                  <a:lnTo>
                    <a:pt x="426" y="1032"/>
                  </a:lnTo>
                  <a:lnTo>
                    <a:pt x="429" y="1034"/>
                  </a:lnTo>
                  <a:lnTo>
                    <a:pt x="429" y="1034"/>
                  </a:lnTo>
                  <a:lnTo>
                    <a:pt x="429" y="1034"/>
                  </a:lnTo>
                  <a:lnTo>
                    <a:pt x="431" y="1032"/>
                  </a:lnTo>
                  <a:lnTo>
                    <a:pt x="431" y="1032"/>
                  </a:lnTo>
                  <a:lnTo>
                    <a:pt x="431" y="1034"/>
                  </a:lnTo>
                  <a:lnTo>
                    <a:pt x="431" y="1034"/>
                  </a:lnTo>
                  <a:lnTo>
                    <a:pt x="431" y="1034"/>
                  </a:lnTo>
                  <a:lnTo>
                    <a:pt x="431" y="1034"/>
                  </a:lnTo>
                  <a:lnTo>
                    <a:pt x="431" y="1037"/>
                  </a:lnTo>
                  <a:lnTo>
                    <a:pt x="433" y="1037"/>
                  </a:lnTo>
                  <a:lnTo>
                    <a:pt x="433" y="1037"/>
                  </a:lnTo>
                  <a:lnTo>
                    <a:pt x="433" y="1037"/>
                  </a:lnTo>
                  <a:lnTo>
                    <a:pt x="433" y="1039"/>
                  </a:lnTo>
                  <a:lnTo>
                    <a:pt x="431" y="1037"/>
                  </a:lnTo>
                  <a:lnTo>
                    <a:pt x="431" y="1039"/>
                  </a:lnTo>
                  <a:lnTo>
                    <a:pt x="431" y="1039"/>
                  </a:lnTo>
                  <a:lnTo>
                    <a:pt x="431" y="1039"/>
                  </a:lnTo>
                  <a:lnTo>
                    <a:pt x="431" y="1039"/>
                  </a:lnTo>
                  <a:lnTo>
                    <a:pt x="431" y="1039"/>
                  </a:lnTo>
                  <a:lnTo>
                    <a:pt x="429" y="1039"/>
                  </a:lnTo>
                  <a:lnTo>
                    <a:pt x="429" y="1039"/>
                  </a:lnTo>
                  <a:lnTo>
                    <a:pt x="429" y="1039"/>
                  </a:lnTo>
                  <a:lnTo>
                    <a:pt x="429" y="1039"/>
                  </a:lnTo>
                  <a:lnTo>
                    <a:pt x="426" y="1039"/>
                  </a:lnTo>
                  <a:lnTo>
                    <a:pt x="424" y="1037"/>
                  </a:lnTo>
                  <a:lnTo>
                    <a:pt x="424" y="1037"/>
                  </a:lnTo>
                  <a:lnTo>
                    <a:pt x="426" y="1039"/>
                  </a:lnTo>
                  <a:lnTo>
                    <a:pt x="426" y="1039"/>
                  </a:lnTo>
                  <a:lnTo>
                    <a:pt x="426" y="1039"/>
                  </a:lnTo>
                  <a:lnTo>
                    <a:pt x="426" y="1039"/>
                  </a:lnTo>
                  <a:lnTo>
                    <a:pt x="424" y="1039"/>
                  </a:lnTo>
                  <a:lnTo>
                    <a:pt x="424" y="1039"/>
                  </a:lnTo>
                  <a:lnTo>
                    <a:pt x="419" y="1039"/>
                  </a:lnTo>
                  <a:lnTo>
                    <a:pt x="421" y="1039"/>
                  </a:lnTo>
                  <a:lnTo>
                    <a:pt x="421" y="1039"/>
                  </a:lnTo>
                  <a:lnTo>
                    <a:pt x="421" y="1039"/>
                  </a:lnTo>
                  <a:lnTo>
                    <a:pt x="419" y="1039"/>
                  </a:lnTo>
                  <a:lnTo>
                    <a:pt x="421" y="1039"/>
                  </a:lnTo>
                  <a:lnTo>
                    <a:pt x="421" y="1039"/>
                  </a:lnTo>
                  <a:lnTo>
                    <a:pt x="421" y="1039"/>
                  </a:lnTo>
                  <a:lnTo>
                    <a:pt x="421" y="1041"/>
                  </a:lnTo>
                  <a:lnTo>
                    <a:pt x="421" y="1041"/>
                  </a:lnTo>
                  <a:lnTo>
                    <a:pt x="419" y="1041"/>
                  </a:lnTo>
                  <a:lnTo>
                    <a:pt x="419" y="1039"/>
                  </a:lnTo>
                  <a:lnTo>
                    <a:pt x="419" y="1041"/>
                  </a:lnTo>
                  <a:lnTo>
                    <a:pt x="417" y="1041"/>
                  </a:lnTo>
                  <a:lnTo>
                    <a:pt x="417" y="1041"/>
                  </a:lnTo>
                  <a:lnTo>
                    <a:pt x="419" y="1041"/>
                  </a:lnTo>
                  <a:lnTo>
                    <a:pt x="417" y="1041"/>
                  </a:lnTo>
                  <a:lnTo>
                    <a:pt x="417" y="1041"/>
                  </a:lnTo>
                  <a:lnTo>
                    <a:pt x="414" y="1041"/>
                  </a:lnTo>
                  <a:lnTo>
                    <a:pt x="414" y="1039"/>
                  </a:lnTo>
                  <a:lnTo>
                    <a:pt x="412" y="1039"/>
                  </a:lnTo>
                  <a:lnTo>
                    <a:pt x="412" y="1039"/>
                  </a:lnTo>
                  <a:lnTo>
                    <a:pt x="412" y="1041"/>
                  </a:lnTo>
                  <a:lnTo>
                    <a:pt x="410" y="1041"/>
                  </a:lnTo>
                  <a:lnTo>
                    <a:pt x="410" y="1041"/>
                  </a:lnTo>
                  <a:lnTo>
                    <a:pt x="410" y="1039"/>
                  </a:lnTo>
                  <a:lnTo>
                    <a:pt x="410" y="1039"/>
                  </a:lnTo>
                  <a:lnTo>
                    <a:pt x="410" y="1039"/>
                  </a:lnTo>
                  <a:lnTo>
                    <a:pt x="407" y="1039"/>
                  </a:lnTo>
                  <a:lnTo>
                    <a:pt x="407" y="1039"/>
                  </a:lnTo>
                  <a:lnTo>
                    <a:pt x="407" y="1039"/>
                  </a:lnTo>
                  <a:lnTo>
                    <a:pt x="407" y="1037"/>
                  </a:lnTo>
                  <a:lnTo>
                    <a:pt x="407" y="1039"/>
                  </a:lnTo>
                  <a:lnTo>
                    <a:pt x="405" y="1039"/>
                  </a:lnTo>
                  <a:lnTo>
                    <a:pt x="405" y="1039"/>
                  </a:lnTo>
                  <a:lnTo>
                    <a:pt x="405" y="1039"/>
                  </a:lnTo>
                  <a:lnTo>
                    <a:pt x="405" y="1039"/>
                  </a:lnTo>
                  <a:lnTo>
                    <a:pt x="403" y="1039"/>
                  </a:lnTo>
                  <a:lnTo>
                    <a:pt x="403" y="1039"/>
                  </a:lnTo>
                  <a:lnTo>
                    <a:pt x="403" y="1039"/>
                  </a:lnTo>
                  <a:lnTo>
                    <a:pt x="403" y="1039"/>
                  </a:lnTo>
                  <a:lnTo>
                    <a:pt x="403" y="1039"/>
                  </a:lnTo>
                  <a:lnTo>
                    <a:pt x="403" y="1039"/>
                  </a:lnTo>
                  <a:lnTo>
                    <a:pt x="403" y="1039"/>
                  </a:lnTo>
                  <a:lnTo>
                    <a:pt x="403" y="1039"/>
                  </a:lnTo>
                  <a:lnTo>
                    <a:pt x="403" y="1039"/>
                  </a:lnTo>
                  <a:lnTo>
                    <a:pt x="403" y="1039"/>
                  </a:lnTo>
                  <a:lnTo>
                    <a:pt x="403" y="1039"/>
                  </a:lnTo>
                  <a:lnTo>
                    <a:pt x="403" y="1041"/>
                  </a:lnTo>
                  <a:lnTo>
                    <a:pt x="400" y="1041"/>
                  </a:lnTo>
                  <a:lnTo>
                    <a:pt x="400" y="1041"/>
                  </a:lnTo>
                  <a:lnTo>
                    <a:pt x="400" y="1041"/>
                  </a:lnTo>
                  <a:lnTo>
                    <a:pt x="400" y="1039"/>
                  </a:lnTo>
                  <a:lnTo>
                    <a:pt x="400" y="1039"/>
                  </a:lnTo>
                  <a:lnTo>
                    <a:pt x="398" y="1039"/>
                  </a:lnTo>
                  <a:lnTo>
                    <a:pt x="398" y="1039"/>
                  </a:lnTo>
                  <a:lnTo>
                    <a:pt x="398" y="1039"/>
                  </a:lnTo>
                  <a:lnTo>
                    <a:pt x="398" y="1039"/>
                  </a:lnTo>
                  <a:lnTo>
                    <a:pt x="398" y="1039"/>
                  </a:lnTo>
                  <a:lnTo>
                    <a:pt x="398" y="1039"/>
                  </a:lnTo>
                  <a:lnTo>
                    <a:pt x="395" y="1039"/>
                  </a:lnTo>
                  <a:lnTo>
                    <a:pt x="395" y="1039"/>
                  </a:lnTo>
                  <a:lnTo>
                    <a:pt x="391" y="1039"/>
                  </a:lnTo>
                  <a:lnTo>
                    <a:pt x="391" y="1039"/>
                  </a:lnTo>
                  <a:lnTo>
                    <a:pt x="391" y="1039"/>
                  </a:lnTo>
                  <a:lnTo>
                    <a:pt x="400" y="1041"/>
                  </a:lnTo>
                  <a:lnTo>
                    <a:pt x="403" y="1041"/>
                  </a:lnTo>
                  <a:lnTo>
                    <a:pt x="403" y="1041"/>
                  </a:lnTo>
                  <a:lnTo>
                    <a:pt x="403" y="1041"/>
                  </a:lnTo>
                  <a:lnTo>
                    <a:pt x="405" y="1041"/>
                  </a:lnTo>
                  <a:lnTo>
                    <a:pt x="405" y="1041"/>
                  </a:lnTo>
                  <a:lnTo>
                    <a:pt x="405" y="1041"/>
                  </a:lnTo>
                  <a:lnTo>
                    <a:pt x="407" y="1041"/>
                  </a:lnTo>
                  <a:lnTo>
                    <a:pt x="410" y="1044"/>
                  </a:lnTo>
                  <a:lnTo>
                    <a:pt x="410" y="1044"/>
                  </a:lnTo>
                  <a:lnTo>
                    <a:pt x="410" y="1046"/>
                  </a:lnTo>
                  <a:lnTo>
                    <a:pt x="412" y="1046"/>
                  </a:lnTo>
                  <a:lnTo>
                    <a:pt x="412" y="1046"/>
                  </a:lnTo>
                  <a:lnTo>
                    <a:pt x="412" y="1044"/>
                  </a:lnTo>
                  <a:lnTo>
                    <a:pt x="412" y="1044"/>
                  </a:lnTo>
                  <a:lnTo>
                    <a:pt x="412" y="1044"/>
                  </a:lnTo>
                  <a:lnTo>
                    <a:pt x="412" y="1044"/>
                  </a:lnTo>
                  <a:lnTo>
                    <a:pt x="412" y="1044"/>
                  </a:lnTo>
                  <a:lnTo>
                    <a:pt x="412" y="1044"/>
                  </a:lnTo>
                  <a:lnTo>
                    <a:pt x="414" y="1046"/>
                  </a:lnTo>
                  <a:lnTo>
                    <a:pt x="414" y="1046"/>
                  </a:lnTo>
                  <a:lnTo>
                    <a:pt x="414" y="1046"/>
                  </a:lnTo>
                  <a:lnTo>
                    <a:pt x="417" y="1046"/>
                  </a:lnTo>
                  <a:lnTo>
                    <a:pt x="417" y="1046"/>
                  </a:lnTo>
                  <a:lnTo>
                    <a:pt x="417" y="1046"/>
                  </a:lnTo>
                  <a:lnTo>
                    <a:pt x="419" y="1046"/>
                  </a:lnTo>
                  <a:lnTo>
                    <a:pt x="419" y="1046"/>
                  </a:lnTo>
                  <a:lnTo>
                    <a:pt x="419" y="1046"/>
                  </a:lnTo>
                  <a:lnTo>
                    <a:pt x="419" y="1046"/>
                  </a:lnTo>
                  <a:lnTo>
                    <a:pt x="419" y="1046"/>
                  </a:lnTo>
                  <a:lnTo>
                    <a:pt x="419" y="1046"/>
                  </a:lnTo>
                  <a:lnTo>
                    <a:pt x="419" y="1044"/>
                  </a:lnTo>
                  <a:lnTo>
                    <a:pt x="419" y="1046"/>
                  </a:lnTo>
                  <a:lnTo>
                    <a:pt x="419" y="1046"/>
                  </a:lnTo>
                  <a:lnTo>
                    <a:pt x="419" y="1046"/>
                  </a:lnTo>
                  <a:lnTo>
                    <a:pt x="419" y="1046"/>
                  </a:lnTo>
                  <a:lnTo>
                    <a:pt x="419" y="1044"/>
                  </a:lnTo>
                  <a:lnTo>
                    <a:pt x="419" y="1044"/>
                  </a:lnTo>
                  <a:lnTo>
                    <a:pt x="419" y="1044"/>
                  </a:lnTo>
                  <a:lnTo>
                    <a:pt x="421" y="1044"/>
                  </a:lnTo>
                  <a:lnTo>
                    <a:pt x="421" y="1046"/>
                  </a:lnTo>
                  <a:lnTo>
                    <a:pt x="421" y="1044"/>
                  </a:lnTo>
                  <a:lnTo>
                    <a:pt x="421" y="1046"/>
                  </a:lnTo>
                  <a:lnTo>
                    <a:pt x="421" y="1046"/>
                  </a:lnTo>
                  <a:lnTo>
                    <a:pt x="421" y="1046"/>
                  </a:lnTo>
                  <a:lnTo>
                    <a:pt x="424" y="1048"/>
                  </a:lnTo>
                  <a:lnTo>
                    <a:pt x="424" y="1046"/>
                  </a:lnTo>
                  <a:lnTo>
                    <a:pt x="424" y="1044"/>
                  </a:lnTo>
                  <a:lnTo>
                    <a:pt x="426" y="1044"/>
                  </a:lnTo>
                  <a:lnTo>
                    <a:pt x="426" y="1044"/>
                  </a:lnTo>
                  <a:lnTo>
                    <a:pt x="424" y="1044"/>
                  </a:lnTo>
                  <a:lnTo>
                    <a:pt x="424" y="1044"/>
                  </a:lnTo>
                  <a:lnTo>
                    <a:pt x="424" y="1044"/>
                  </a:lnTo>
                  <a:lnTo>
                    <a:pt x="424" y="1044"/>
                  </a:lnTo>
                  <a:lnTo>
                    <a:pt x="424" y="1044"/>
                  </a:lnTo>
                  <a:lnTo>
                    <a:pt x="426" y="1044"/>
                  </a:lnTo>
                  <a:lnTo>
                    <a:pt x="426" y="1044"/>
                  </a:lnTo>
                  <a:lnTo>
                    <a:pt x="426" y="1044"/>
                  </a:lnTo>
                  <a:lnTo>
                    <a:pt x="429" y="1044"/>
                  </a:lnTo>
                  <a:lnTo>
                    <a:pt x="429" y="1044"/>
                  </a:lnTo>
                  <a:lnTo>
                    <a:pt x="429" y="1044"/>
                  </a:lnTo>
                  <a:lnTo>
                    <a:pt x="429" y="1046"/>
                  </a:lnTo>
                  <a:lnTo>
                    <a:pt x="429" y="1046"/>
                  </a:lnTo>
                  <a:lnTo>
                    <a:pt x="431" y="1046"/>
                  </a:lnTo>
                  <a:lnTo>
                    <a:pt x="431" y="1046"/>
                  </a:lnTo>
                  <a:lnTo>
                    <a:pt x="431" y="1046"/>
                  </a:lnTo>
                  <a:lnTo>
                    <a:pt x="431" y="1046"/>
                  </a:lnTo>
                  <a:lnTo>
                    <a:pt x="431" y="1046"/>
                  </a:lnTo>
                  <a:lnTo>
                    <a:pt x="431" y="1044"/>
                  </a:lnTo>
                  <a:lnTo>
                    <a:pt x="431" y="1046"/>
                  </a:lnTo>
                  <a:lnTo>
                    <a:pt x="433" y="1046"/>
                  </a:lnTo>
                  <a:lnTo>
                    <a:pt x="433" y="1046"/>
                  </a:lnTo>
                  <a:lnTo>
                    <a:pt x="433" y="1046"/>
                  </a:lnTo>
                  <a:lnTo>
                    <a:pt x="433" y="1046"/>
                  </a:lnTo>
                  <a:lnTo>
                    <a:pt x="433" y="1046"/>
                  </a:lnTo>
                  <a:lnTo>
                    <a:pt x="433" y="1046"/>
                  </a:lnTo>
                  <a:lnTo>
                    <a:pt x="436" y="1046"/>
                  </a:lnTo>
                  <a:lnTo>
                    <a:pt x="436" y="1046"/>
                  </a:lnTo>
                  <a:lnTo>
                    <a:pt x="436" y="1046"/>
                  </a:lnTo>
                  <a:lnTo>
                    <a:pt x="436" y="1046"/>
                  </a:lnTo>
                  <a:lnTo>
                    <a:pt x="436" y="1044"/>
                  </a:lnTo>
                  <a:close/>
                  <a:moveTo>
                    <a:pt x="828" y="303"/>
                  </a:moveTo>
                  <a:lnTo>
                    <a:pt x="831" y="303"/>
                  </a:lnTo>
                  <a:lnTo>
                    <a:pt x="831" y="303"/>
                  </a:lnTo>
                  <a:lnTo>
                    <a:pt x="831" y="303"/>
                  </a:lnTo>
                  <a:lnTo>
                    <a:pt x="831" y="303"/>
                  </a:lnTo>
                  <a:lnTo>
                    <a:pt x="831" y="303"/>
                  </a:lnTo>
                  <a:lnTo>
                    <a:pt x="833" y="303"/>
                  </a:lnTo>
                  <a:lnTo>
                    <a:pt x="833" y="303"/>
                  </a:lnTo>
                  <a:lnTo>
                    <a:pt x="833" y="301"/>
                  </a:lnTo>
                  <a:lnTo>
                    <a:pt x="831" y="303"/>
                  </a:lnTo>
                  <a:lnTo>
                    <a:pt x="831" y="303"/>
                  </a:lnTo>
                  <a:lnTo>
                    <a:pt x="831" y="303"/>
                  </a:lnTo>
                  <a:lnTo>
                    <a:pt x="828" y="303"/>
                  </a:lnTo>
                  <a:lnTo>
                    <a:pt x="828" y="303"/>
                  </a:lnTo>
                  <a:close/>
                  <a:moveTo>
                    <a:pt x="1893" y="793"/>
                  </a:moveTo>
                  <a:lnTo>
                    <a:pt x="1893" y="793"/>
                  </a:lnTo>
                  <a:lnTo>
                    <a:pt x="1893" y="793"/>
                  </a:lnTo>
                  <a:lnTo>
                    <a:pt x="1893" y="790"/>
                  </a:lnTo>
                  <a:lnTo>
                    <a:pt x="1890" y="788"/>
                  </a:lnTo>
                  <a:lnTo>
                    <a:pt x="1888" y="786"/>
                  </a:lnTo>
                  <a:lnTo>
                    <a:pt x="1888" y="786"/>
                  </a:lnTo>
                  <a:lnTo>
                    <a:pt x="1888" y="786"/>
                  </a:lnTo>
                  <a:lnTo>
                    <a:pt x="1886" y="783"/>
                  </a:lnTo>
                  <a:lnTo>
                    <a:pt x="1886" y="786"/>
                  </a:lnTo>
                  <a:lnTo>
                    <a:pt x="1886" y="786"/>
                  </a:lnTo>
                  <a:lnTo>
                    <a:pt x="1886" y="786"/>
                  </a:lnTo>
                  <a:lnTo>
                    <a:pt x="1883" y="786"/>
                  </a:lnTo>
                  <a:lnTo>
                    <a:pt x="1883" y="786"/>
                  </a:lnTo>
                  <a:lnTo>
                    <a:pt x="1881" y="786"/>
                  </a:lnTo>
                  <a:lnTo>
                    <a:pt x="1881" y="783"/>
                  </a:lnTo>
                  <a:lnTo>
                    <a:pt x="1878" y="783"/>
                  </a:lnTo>
                  <a:lnTo>
                    <a:pt x="1878" y="781"/>
                  </a:lnTo>
                  <a:lnTo>
                    <a:pt x="1878" y="781"/>
                  </a:lnTo>
                  <a:lnTo>
                    <a:pt x="1876" y="781"/>
                  </a:lnTo>
                  <a:lnTo>
                    <a:pt x="1874" y="781"/>
                  </a:lnTo>
                  <a:lnTo>
                    <a:pt x="1874" y="781"/>
                  </a:lnTo>
                  <a:lnTo>
                    <a:pt x="1874" y="781"/>
                  </a:lnTo>
                  <a:lnTo>
                    <a:pt x="1876" y="783"/>
                  </a:lnTo>
                  <a:lnTo>
                    <a:pt x="1876" y="783"/>
                  </a:lnTo>
                  <a:lnTo>
                    <a:pt x="1876" y="783"/>
                  </a:lnTo>
                  <a:lnTo>
                    <a:pt x="1876" y="786"/>
                  </a:lnTo>
                  <a:lnTo>
                    <a:pt x="1876" y="786"/>
                  </a:lnTo>
                  <a:lnTo>
                    <a:pt x="1876" y="786"/>
                  </a:lnTo>
                  <a:lnTo>
                    <a:pt x="1876" y="786"/>
                  </a:lnTo>
                  <a:lnTo>
                    <a:pt x="1876" y="788"/>
                  </a:lnTo>
                  <a:lnTo>
                    <a:pt x="1876" y="788"/>
                  </a:lnTo>
                  <a:lnTo>
                    <a:pt x="1878" y="788"/>
                  </a:lnTo>
                  <a:lnTo>
                    <a:pt x="1878" y="788"/>
                  </a:lnTo>
                  <a:lnTo>
                    <a:pt x="1878" y="793"/>
                  </a:lnTo>
                  <a:lnTo>
                    <a:pt x="1878" y="793"/>
                  </a:lnTo>
                  <a:lnTo>
                    <a:pt x="1881" y="795"/>
                  </a:lnTo>
                  <a:lnTo>
                    <a:pt x="1883" y="795"/>
                  </a:lnTo>
                  <a:lnTo>
                    <a:pt x="1883" y="795"/>
                  </a:lnTo>
                  <a:lnTo>
                    <a:pt x="1886" y="795"/>
                  </a:lnTo>
                  <a:lnTo>
                    <a:pt x="1886" y="795"/>
                  </a:lnTo>
                  <a:lnTo>
                    <a:pt x="1888" y="798"/>
                  </a:lnTo>
                  <a:lnTo>
                    <a:pt x="1888" y="798"/>
                  </a:lnTo>
                  <a:lnTo>
                    <a:pt x="1888" y="798"/>
                  </a:lnTo>
                  <a:lnTo>
                    <a:pt x="1888" y="795"/>
                  </a:lnTo>
                  <a:lnTo>
                    <a:pt x="1888" y="795"/>
                  </a:lnTo>
                  <a:lnTo>
                    <a:pt x="1890" y="798"/>
                  </a:lnTo>
                  <a:lnTo>
                    <a:pt x="1890" y="798"/>
                  </a:lnTo>
                  <a:lnTo>
                    <a:pt x="1890" y="798"/>
                  </a:lnTo>
                  <a:lnTo>
                    <a:pt x="1890" y="798"/>
                  </a:lnTo>
                  <a:lnTo>
                    <a:pt x="1893" y="798"/>
                  </a:lnTo>
                  <a:lnTo>
                    <a:pt x="1893" y="798"/>
                  </a:lnTo>
                  <a:lnTo>
                    <a:pt x="1893" y="795"/>
                  </a:lnTo>
                  <a:lnTo>
                    <a:pt x="1893" y="793"/>
                  </a:lnTo>
                  <a:lnTo>
                    <a:pt x="1893" y="793"/>
                  </a:lnTo>
                  <a:lnTo>
                    <a:pt x="1893" y="793"/>
                  </a:lnTo>
                  <a:close/>
                  <a:moveTo>
                    <a:pt x="1211" y="675"/>
                  </a:moveTo>
                  <a:lnTo>
                    <a:pt x="1211" y="675"/>
                  </a:lnTo>
                  <a:lnTo>
                    <a:pt x="1211" y="675"/>
                  </a:lnTo>
                  <a:lnTo>
                    <a:pt x="1211" y="675"/>
                  </a:lnTo>
                  <a:lnTo>
                    <a:pt x="1211" y="675"/>
                  </a:lnTo>
                  <a:lnTo>
                    <a:pt x="1209" y="675"/>
                  </a:lnTo>
                  <a:lnTo>
                    <a:pt x="1211" y="675"/>
                  </a:lnTo>
                  <a:lnTo>
                    <a:pt x="1211" y="675"/>
                  </a:lnTo>
                  <a:lnTo>
                    <a:pt x="1211" y="677"/>
                  </a:lnTo>
                  <a:lnTo>
                    <a:pt x="1211" y="677"/>
                  </a:lnTo>
                  <a:lnTo>
                    <a:pt x="1214" y="677"/>
                  </a:lnTo>
                  <a:lnTo>
                    <a:pt x="1211" y="677"/>
                  </a:lnTo>
                  <a:lnTo>
                    <a:pt x="1211" y="675"/>
                  </a:lnTo>
                  <a:lnTo>
                    <a:pt x="1211" y="675"/>
                  </a:lnTo>
                  <a:close/>
                  <a:moveTo>
                    <a:pt x="1185" y="719"/>
                  </a:moveTo>
                  <a:lnTo>
                    <a:pt x="1185" y="722"/>
                  </a:lnTo>
                  <a:lnTo>
                    <a:pt x="1185" y="722"/>
                  </a:lnTo>
                  <a:lnTo>
                    <a:pt x="1185" y="722"/>
                  </a:lnTo>
                  <a:lnTo>
                    <a:pt x="1183" y="722"/>
                  </a:lnTo>
                  <a:lnTo>
                    <a:pt x="1183" y="722"/>
                  </a:lnTo>
                  <a:lnTo>
                    <a:pt x="1183" y="722"/>
                  </a:lnTo>
                  <a:lnTo>
                    <a:pt x="1183" y="724"/>
                  </a:lnTo>
                  <a:lnTo>
                    <a:pt x="1183" y="724"/>
                  </a:lnTo>
                  <a:lnTo>
                    <a:pt x="1183" y="724"/>
                  </a:lnTo>
                  <a:lnTo>
                    <a:pt x="1183" y="724"/>
                  </a:lnTo>
                  <a:lnTo>
                    <a:pt x="1183" y="724"/>
                  </a:lnTo>
                  <a:lnTo>
                    <a:pt x="1185" y="727"/>
                  </a:lnTo>
                  <a:lnTo>
                    <a:pt x="1188" y="724"/>
                  </a:lnTo>
                  <a:lnTo>
                    <a:pt x="1188" y="724"/>
                  </a:lnTo>
                  <a:lnTo>
                    <a:pt x="1190" y="724"/>
                  </a:lnTo>
                  <a:lnTo>
                    <a:pt x="1190" y="722"/>
                  </a:lnTo>
                  <a:lnTo>
                    <a:pt x="1188" y="719"/>
                  </a:lnTo>
                  <a:lnTo>
                    <a:pt x="1185" y="719"/>
                  </a:lnTo>
                  <a:close/>
                  <a:moveTo>
                    <a:pt x="1971" y="819"/>
                  </a:moveTo>
                  <a:lnTo>
                    <a:pt x="1971" y="819"/>
                  </a:lnTo>
                  <a:lnTo>
                    <a:pt x="1971" y="819"/>
                  </a:lnTo>
                  <a:lnTo>
                    <a:pt x="1968" y="814"/>
                  </a:lnTo>
                  <a:lnTo>
                    <a:pt x="1968" y="814"/>
                  </a:lnTo>
                  <a:lnTo>
                    <a:pt x="1968" y="814"/>
                  </a:lnTo>
                  <a:lnTo>
                    <a:pt x="1966" y="812"/>
                  </a:lnTo>
                  <a:lnTo>
                    <a:pt x="1966" y="812"/>
                  </a:lnTo>
                  <a:lnTo>
                    <a:pt x="1966" y="812"/>
                  </a:lnTo>
                  <a:lnTo>
                    <a:pt x="1964" y="809"/>
                  </a:lnTo>
                  <a:lnTo>
                    <a:pt x="1964" y="807"/>
                  </a:lnTo>
                  <a:lnTo>
                    <a:pt x="1964" y="807"/>
                  </a:lnTo>
                  <a:lnTo>
                    <a:pt x="1961" y="807"/>
                  </a:lnTo>
                  <a:lnTo>
                    <a:pt x="1961" y="805"/>
                  </a:lnTo>
                  <a:lnTo>
                    <a:pt x="1961" y="805"/>
                  </a:lnTo>
                  <a:lnTo>
                    <a:pt x="1961" y="802"/>
                  </a:lnTo>
                  <a:lnTo>
                    <a:pt x="1961" y="802"/>
                  </a:lnTo>
                  <a:lnTo>
                    <a:pt x="1961" y="800"/>
                  </a:lnTo>
                  <a:lnTo>
                    <a:pt x="1959" y="800"/>
                  </a:lnTo>
                  <a:lnTo>
                    <a:pt x="1959" y="800"/>
                  </a:lnTo>
                  <a:lnTo>
                    <a:pt x="1959" y="800"/>
                  </a:lnTo>
                  <a:lnTo>
                    <a:pt x="1959" y="798"/>
                  </a:lnTo>
                  <a:lnTo>
                    <a:pt x="1959" y="798"/>
                  </a:lnTo>
                  <a:lnTo>
                    <a:pt x="1959" y="798"/>
                  </a:lnTo>
                  <a:lnTo>
                    <a:pt x="1959" y="798"/>
                  </a:lnTo>
                  <a:lnTo>
                    <a:pt x="1959" y="798"/>
                  </a:lnTo>
                  <a:lnTo>
                    <a:pt x="1959" y="798"/>
                  </a:lnTo>
                  <a:lnTo>
                    <a:pt x="1959" y="795"/>
                  </a:lnTo>
                  <a:lnTo>
                    <a:pt x="1959" y="795"/>
                  </a:lnTo>
                  <a:lnTo>
                    <a:pt x="1959" y="793"/>
                  </a:lnTo>
                  <a:lnTo>
                    <a:pt x="1959" y="790"/>
                  </a:lnTo>
                  <a:lnTo>
                    <a:pt x="1959" y="788"/>
                  </a:lnTo>
                  <a:lnTo>
                    <a:pt x="1959" y="788"/>
                  </a:lnTo>
                  <a:lnTo>
                    <a:pt x="1959" y="786"/>
                  </a:lnTo>
                  <a:lnTo>
                    <a:pt x="1959" y="783"/>
                  </a:lnTo>
                  <a:lnTo>
                    <a:pt x="1957" y="781"/>
                  </a:lnTo>
                  <a:lnTo>
                    <a:pt x="1957" y="781"/>
                  </a:lnTo>
                  <a:lnTo>
                    <a:pt x="1957" y="779"/>
                  </a:lnTo>
                  <a:lnTo>
                    <a:pt x="1954" y="779"/>
                  </a:lnTo>
                  <a:lnTo>
                    <a:pt x="1954" y="776"/>
                  </a:lnTo>
                  <a:lnTo>
                    <a:pt x="1952" y="776"/>
                  </a:lnTo>
                  <a:lnTo>
                    <a:pt x="1949" y="779"/>
                  </a:lnTo>
                  <a:lnTo>
                    <a:pt x="1949" y="779"/>
                  </a:lnTo>
                  <a:lnTo>
                    <a:pt x="1947" y="779"/>
                  </a:lnTo>
                  <a:lnTo>
                    <a:pt x="1942" y="779"/>
                  </a:lnTo>
                  <a:lnTo>
                    <a:pt x="1942" y="779"/>
                  </a:lnTo>
                  <a:lnTo>
                    <a:pt x="1942" y="779"/>
                  </a:lnTo>
                  <a:lnTo>
                    <a:pt x="1940" y="776"/>
                  </a:lnTo>
                  <a:lnTo>
                    <a:pt x="1938" y="774"/>
                  </a:lnTo>
                  <a:lnTo>
                    <a:pt x="1938" y="774"/>
                  </a:lnTo>
                  <a:lnTo>
                    <a:pt x="1935" y="774"/>
                  </a:lnTo>
                  <a:lnTo>
                    <a:pt x="1933" y="774"/>
                  </a:lnTo>
                  <a:lnTo>
                    <a:pt x="1928" y="772"/>
                  </a:lnTo>
                  <a:lnTo>
                    <a:pt x="1923" y="772"/>
                  </a:lnTo>
                  <a:lnTo>
                    <a:pt x="1919" y="772"/>
                  </a:lnTo>
                  <a:lnTo>
                    <a:pt x="1916" y="772"/>
                  </a:lnTo>
                  <a:lnTo>
                    <a:pt x="1912" y="769"/>
                  </a:lnTo>
                  <a:lnTo>
                    <a:pt x="1907" y="769"/>
                  </a:lnTo>
                  <a:lnTo>
                    <a:pt x="1900" y="767"/>
                  </a:lnTo>
                  <a:lnTo>
                    <a:pt x="1897" y="767"/>
                  </a:lnTo>
                  <a:lnTo>
                    <a:pt x="1897" y="767"/>
                  </a:lnTo>
                  <a:lnTo>
                    <a:pt x="1897" y="767"/>
                  </a:lnTo>
                  <a:lnTo>
                    <a:pt x="1893" y="767"/>
                  </a:lnTo>
                  <a:lnTo>
                    <a:pt x="1890" y="769"/>
                  </a:lnTo>
                  <a:lnTo>
                    <a:pt x="1888" y="769"/>
                  </a:lnTo>
                  <a:lnTo>
                    <a:pt x="1888" y="769"/>
                  </a:lnTo>
                  <a:lnTo>
                    <a:pt x="1888" y="767"/>
                  </a:lnTo>
                  <a:lnTo>
                    <a:pt x="1888" y="764"/>
                  </a:lnTo>
                  <a:lnTo>
                    <a:pt x="1888" y="764"/>
                  </a:lnTo>
                  <a:lnTo>
                    <a:pt x="1886" y="762"/>
                  </a:lnTo>
                  <a:lnTo>
                    <a:pt x="1886" y="762"/>
                  </a:lnTo>
                  <a:lnTo>
                    <a:pt x="1883" y="762"/>
                  </a:lnTo>
                  <a:lnTo>
                    <a:pt x="1883" y="760"/>
                  </a:lnTo>
                  <a:lnTo>
                    <a:pt x="1883" y="760"/>
                  </a:lnTo>
                  <a:lnTo>
                    <a:pt x="1883" y="760"/>
                  </a:lnTo>
                  <a:lnTo>
                    <a:pt x="1883" y="757"/>
                  </a:lnTo>
                  <a:lnTo>
                    <a:pt x="1883" y="757"/>
                  </a:lnTo>
                  <a:lnTo>
                    <a:pt x="1876" y="757"/>
                  </a:lnTo>
                  <a:lnTo>
                    <a:pt x="1874" y="746"/>
                  </a:lnTo>
                  <a:lnTo>
                    <a:pt x="1869" y="746"/>
                  </a:lnTo>
                  <a:lnTo>
                    <a:pt x="1864" y="746"/>
                  </a:lnTo>
                  <a:lnTo>
                    <a:pt x="1864" y="743"/>
                  </a:lnTo>
                  <a:lnTo>
                    <a:pt x="1864" y="738"/>
                  </a:lnTo>
                  <a:lnTo>
                    <a:pt x="1862" y="734"/>
                  </a:lnTo>
                  <a:lnTo>
                    <a:pt x="1857" y="731"/>
                  </a:lnTo>
                  <a:lnTo>
                    <a:pt x="1852" y="729"/>
                  </a:lnTo>
                  <a:lnTo>
                    <a:pt x="1850" y="724"/>
                  </a:lnTo>
                  <a:lnTo>
                    <a:pt x="1845" y="722"/>
                  </a:lnTo>
                  <a:lnTo>
                    <a:pt x="1841" y="717"/>
                  </a:lnTo>
                  <a:lnTo>
                    <a:pt x="1836" y="710"/>
                  </a:lnTo>
                  <a:lnTo>
                    <a:pt x="1831" y="708"/>
                  </a:lnTo>
                  <a:lnTo>
                    <a:pt x="1824" y="701"/>
                  </a:lnTo>
                  <a:lnTo>
                    <a:pt x="1817" y="693"/>
                  </a:lnTo>
                  <a:lnTo>
                    <a:pt x="1810" y="686"/>
                  </a:lnTo>
                  <a:lnTo>
                    <a:pt x="1805" y="684"/>
                  </a:lnTo>
                  <a:lnTo>
                    <a:pt x="1808" y="679"/>
                  </a:lnTo>
                  <a:lnTo>
                    <a:pt x="1793" y="672"/>
                  </a:lnTo>
                  <a:lnTo>
                    <a:pt x="1786" y="667"/>
                  </a:lnTo>
                  <a:lnTo>
                    <a:pt x="1772" y="663"/>
                  </a:lnTo>
                  <a:lnTo>
                    <a:pt x="1770" y="660"/>
                  </a:lnTo>
                  <a:lnTo>
                    <a:pt x="1770" y="658"/>
                  </a:lnTo>
                  <a:lnTo>
                    <a:pt x="1767" y="658"/>
                  </a:lnTo>
                  <a:lnTo>
                    <a:pt x="1765" y="653"/>
                  </a:lnTo>
                  <a:lnTo>
                    <a:pt x="1760" y="651"/>
                  </a:lnTo>
                  <a:lnTo>
                    <a:pt x="1758" y="651"/>
                  </a:lnTo>
                  <a:lnTo>
                    <a:pt x="1753" y="648"/>
                  </a:lnTo>
                  <a:lnTo>
                    <a:pt x="1753" y="646"/>
                  </a:lnTo>
                  <a:lnTo>
                    <a:pt x="1744" y="646"/>
                  </a:lnTo>
                  <a:lnTo>
                    <a:pt x="1741" y="641"/>
                  </a:lnTo>
                  <a:lnTo>
                    <a:pt x="1741" y="639"/>
                  </a:lnTo>
                  <a:lnTo>
                    <a:pt x="1739" y="639"/>
                  </a:lnTo>
                  <a:lnTo>
                    <a:pt x="1739" y="637"/>
                  </a:lnTo>
                  <a:lnTo>
                    <a:pt x="1739" y="634"/>
                  </a:lnTo>
                  <a:lnTo>
                    <a:pt x="1737" y="630"/>
                  </a:lnTo>
                  <a:lnTo>
                    <a:pt x="1734" y="627"/>
                  </a:lnTo>
                  <a:lnTo>
                    <a:pt x="1732" y="627"/>
                  </a:lnTo>
                  <a:lnTo>
                    <a:pt x="1729" y="625"/>
                  </a:lnTo>
                  <a:lnTo>
                    <a:pt x="1729" y="622"/>
                  </a:lnTo>
                  <a:lnTo>
                    <a:pt x="1725" y="622"/>
                  </a:lnTo>
                  <a:lnTo>
                    <a:pt x="1720" y="620"/>
                  </a:lnTo>
                  <a:lnTo>
                    <a:pt x="1708" y="632"/>
                  </a:lnTo>
                  <a:lnTo>
                    <a:pt x="1703" y="634"/>
                  </a:lnTo>
                  <a:lnTo>
                    <a:pt x="1701" y="637"/>
                  </a:lnTo>
                  <a:lnTo>
                    <a:pt x="1699" y="639"/>
                  </a:lnTo>
                  <a:lnTo>
                    <a:pt x="1703" y="639"/>
                  </a:lnTo>
                  <a:lnTo>
                    <a:pt x="1703" y="641"/>
                  </a:lnTo>
                  <a:lnTo>
                    <a:pt x="1703" y="646"/>
                  </a:lnTo>
                  <a:lnTo>
                    <a:pt x="1699" y="648"/>
                  </a:lnTo>
                  <a:lnTo>
                    <a:pt x="1696" y="646"/>
                  </a:lnTo>
                  <a:lnTo>
                    <a:pt x="1701" y="658"/>
                  </a:lnTo>
                  <a:lnTo>
                    <a:pt x="1699" y="665"/>
                  </a:lnTo>
                  <a:lnTo>
                    <a:pt x="1692" y="667"/>
                  </a:lnTo>
                  <a:lnTo>
                    <a:pt x="1680" y="682"/>
                  </a:lnTo>
                  <a:lnTo>
                    <a:pt x="1677" y="686"/>
                  </a:lnTo>
                  <a:lnTo>
                    <a:pt x="1675" y="689"/>
                  </a:lnTo>
                  <a:lnTo>
                    <a:pt x="1675" y="682"/>
                  </a:lnTo>
                  <a:lnTo>
                    <a:pt x="1668" y="670"/>
                  </a:lnTo>
                  <a:lnTo>
                    <a:pt x="1651" y="658"/>
                  </a:lnTo>
                  <a:lnTo>
                    <a:pt x="1630" y="646"/>
                  </a:lnTo>
                  <a:lnTo>
                    <a:pt x="1628" y="644"/>
                  </a:lnTo>
                  <a:lnTo>
                    <a:pt x="1625" y="637"/>
                  </a:lnTo>
                  <a:lnTo>
                    <a:pt x="1614" y="634"/>
                  </a:lnTo>
                  <a:lnTo>
                    <a:pt x="1609" y="630"/>
                  </a:lnTo>
                  <a:lnTo>
                    <a:pt x="1609" y="615"/>
                  </a:lnTo>
                  <a:lnTo>
                    <a:pt x="1609" y="613"/>
                  </a:lnTo>
                  <a:lnTo>
                    <a:pt x="1590" y="618"/>
                  </a:lnTo>
                  <a:lnTo>
                    <a:pt x="1585" y="630"/>
                  </a:lnTo>
                  <a:lnTo>
                    <a:pt x="1569" y="625"/>
                  </a:lnTo>
                  <a:lnTo>
                    <a:pt x="1569" y="630"/>
                  </a:lnTo>
                  <a:lnTo>
                    <a:pt x="1552" y="627"/>
                  </a:lnTo>
                  <a:lnTo>
                    <a:pt x="1552" y="620"/>
                  </a:lnTo>
                  <a:lnTo>
                    <a:pt x="1550" y="611"/>
                  </a:lnTo>
                  <a:lnTo>
                    <a:pt x="1547" y="601"/>
                  </a:lnTo>
                  <a:lnTo>
                    <a:pt x="1545" y="594"/>
                  </a:lnTo>
                  <a:lnTo>
                    <a:pt x="1545" y="585"/>
                  </a:lnTo>
                  <a:lnTo>
                    <a:pt x="1543" y="575"/>
                  </a:lnTo>
                  <a:lnTo>
                    <a:pt x="1540" y="568"/>
                  </a:lnTo>
                  <a:lnTo>
                    <a:pt x="1540" y="559"/>
                  </a:lnTo>
                  <a:lnTo>
                    <a:pt x="1538" y="549"/>
                  </a:lnTo>
                  <a:lnTo>
                    <a:pt x="1533" y="532"/>
                  </a:lnTo>
                  <a:lnTo>
                    <a:pt x="1533" y="525"/>
                  </a:lnTo>
                  <a:lnTo>
                    <a:pt x="1531" y="516"/>
                  </a:lnTo>
                  <a:lnTo>
                    <a:pt x="1528" y="506"/>
                  </a:lnTo>
                  <a:lnTo>
                    <a:pt x="1526" y="499"/>
                  </a:lnTo>
                  <a:lnTo>
                    <a:pt x="1526" y="490"/>
                  </a:lnTo>
                  <a:lnTo>
                    <a:pt x="1524" y="480"/>
                  </a:lnTo>
                  <a:lnTo>
                    <a:pt x="1521" y="473"/>
                  </a:lnTo>
                  <a:lnTo>
                    <a:pt x="1521" y="464"/>
                  </a:lnTo>
                  <a:lnTo>
                    <a:pt x="1519" y="454"/>
                  </a:lnTo>
                  <a:lnTo>
                    <a:pt x="1517" y="447"/>
                  </a:lnTo>
                  <a:lnTo>
                    <a:pt x="1514" y="438"/>
                  </a:lnTo>
                  <a:lnTo>
                    <a:pt x="1514" y="428"/>
                  </a:lnTo>
                  <a:lnTo>
                    <a:pt x="1512" y="421"/>
                  </a:lnTo>
                  <a:lnTo>
                    <a:pt x="1509" y="412"/>
                  </a:lnTo>
                  <a:lnTo>
                    <a:pt x="1509" y="405"/>
                  </a:lnTo>
                  <a:lnTo>
                    <a:pt x="1507" y="395"/>
                  </a:lnTo>
                  <a:lnTo>
                    <a:pt x="1505" y="386"/>
                  </a:lnTo>
                  <a:lnTo>
                    <a:pt x="1502" y="379"/>
                  </a:lnTo>
                  <a:lnTo>
                    <a:pt x="1502" y="369"/>
                  </a:lnTo>
                  <a:lnTo>
                    <a:pt x="1495" y="334"/>
                  </a:lnTo>
                  <a:lnTo>
                    <a:pt x="1493" y="327"/>
                  </a:lnTo>
                  <a:lnTo>
                    <a:pt x="1491" y="310"/>
                  </a:lnTo>
                  <a:lnTo>
                    <a:pt x="1488" y="301"/>
                  </a:lnTo>
                  <a:lnTo>
                    <a:pt x="1483" y="284"/>
                  </a:lnTo>
                  <a:lnTo>
                    <a:pt x="1483" y="275"/>
                  </a:lnTo>
                  <a:lnTo>
                    <a:pt x="1481" y="265"/>
                  </a:lnTo>
                  <a:lnTo>
                    <a:pt x="1479" y="258"/>
                  </a:lnTo>
                  <a:lnTo>
                    <a:pt x="1479" y="248"/>
                  </a:lnTo>
                  <a:lnTo>
                    <a:pt x="1474" y="232"/>
                  </a:lnTo>
                  <a:lnTo>
                    <a:pt x="1472" y="222"/>
                  </a:lnTo>
                  <a:lnTo>
                    <a:pt x="1472" y="215"/>
                  </a:lnTo>
                  <a:lnTo>
                    <a:pt x="1469" y="206"/>
                  </a:lnTo>
                  <a:lnTo>
                    <a:pt x="1467" y="189"/>
                  </a:lnTo>
                  <a:lnTo>
                    <a:pt x="1465" y="180"/>
                  </a:lnTo>
                  <a:lnTo>
                    <a:pt x="1462" y="173"/>
                  </a:lnTo>
                  <a:lnTo>
                    <a:pt x="1460" y="154"/>
                  </a:lnTo>
                  <a:lnTo>
                    <a:pt x="1455" y="137"/>
                  </a:lnTo>
                  <a:lnTo>
                    <a:pt x="1455" y="130"/>
                  </a:lnTo>
                  <a:lnTo>
                    <a:pt x="1453" y="121"/>
                  </a:lnTo>
                  <a:lnTo>
                    <a:pt x="1450" y="114"/>
                  </a:lnTo>
                  <a:lnTo>
                    <a:pt x="1448" y="104"/>
                  </a:lnTo>
                  <a:lnTo>
                    <a:pt x="1448" y="95"/>
                  </a:lnTo>
                  <a:lnTo>
                    <a:pt x="1446" y="88"/>
                  </a:lnTo>
                  <a:lnTo>
                    <a:pt x="1443" y="78"/>
                  </a:lnTo>
                  <a:lnTo>
                    <a:pt x="1443" y="78"/>
                  </a:lnTo>
                  <a:lnTo>
                    <a:pt x="1436" y="78"/>
                  </a:lnTo>
                  <a:lnTo>
                    <a:pt x="1436" y="78"/>
                  </a:lnTo>
                  <a:lnTo>
                    <a:pt x="1439" y="78"/>
                  </a:lnTo>
                  <a:lnTo>
                    <a:pt x="1439" y="78"/>
                  </a:lnTo>
                  <a:lnTo>
                    <a:pt x="1439" y="78"/>
                  </a:lnTo>
                  <a:lnTo>
                    <a:pt x="1439" y="78"/>
                  </a:lnTo>
                  <a:lnTo>
                    <a:pt x="1439" y="78"/>
                  </a:lnTo>
                  <a:lnTo>
                    <a:pt x="1439" y="80"/>
                  </a:lnTo>
                  <a:lnTo>
                    <a:pt x="1439" y="80"/>
                  </a:lnTo>
                  <a:lnTo>
                    <a:pt x="1436" y="80"/>
                  </a:lnTo>
                  <a:lnTo>
                    <a:pt x="1434" y="80"/>
                  </a:lnTo>
                  <a:lnTo>
                    <a:pt x="1434" y="78"/>
                  </a:lnTo>
                  <a:lnTo>
                    <a:pt x="1434" y="78"/>
                  </a:lnTo>
                  <a:lnTo>
                    <a:pt x="1431" y="76"/>
                  </a:lnTo>
                  <a:lnTo>
                    <a:pt x="1431" y="76"/>
                  </a:lnTo>
                  <a:lnTo>
                    <a:pt x="1429" y="76"/>
                  </a:lnTo>
                  <a:lnTo>
                    <a:pt x="1424" y="73"/>
                  </a:lnTo>
                  <a:lnTo>
                    <a:pt x="1424" y="73"/>
                  </a:lnTo>
                  <a:lnTo>
                    <a:pt x="1422" y="73"/>
                  </a:lnTo>
                  <a:lnTo>
                    <a:pt x="1422" y="73"/>
                  </a:lnTo>
                  <a:lnTo>
                    <a:pt x="1422" y="73"/>
                  </a:lnTo>
                  <a:lnTo>
                    <a:pt x="1422" y="73"/>
                  </a:lnTo>
                  <a:lnTo>
                    <a:pt x="1422" y="73"/>
                  </a:lnTo>
                  <a:lnTo>
                    <a:pt x="1420" y="73"/>
                  </a:lnTo>
                  <a:lnTo>
                    <a:pt x="1420" y="71"/>
                  </a:lnTo>
                  <a:lnTo>
                    <a:pt x="1420" y="71"/>
                  </a:lnTo>
                  <a:lnTo>
                    <a:pt x="1415" y="71"/>
                  </a:lnTo>
                  <a:lnTo>
                    <a:pt x="1415" y="71"/>
                  </a:lnTo>
                  <a:lnTo>
                    <a:pt x="1415" y="71"/>
                  </a:lnTo>
                  <a:lnTo>
                    <a:pt x="1415" y="71"/>
                  </a:lnTo>
                  <a:lnTo>
                    <a:pt x="1413" y="71"/>
                  </a:lnTo>
                  <a:lnTo>
                    <a:pt x="1413" y="69"/>
                  </a:lnTo>
                  <a:lnTo>
                    <a:pt x="1413" y="69"/>
                  </a:lnTo>
                  <a:lnTo>
                    <a:pt x="1413" y="69"/>
                  </a:lnTo>
                  <a:lnTo>
                    <a:pt x="1413" y="69"/>
                  </a:lnTo>
                  <a:lnTo>
                    <a:pt x="1413" y="69"/>
                  </a:lnTo>
                  <a:lnTo>
                    <a:pt x="1413" y="69"/>
                  </a:lnTo>
                  <a:lnTo>
                    <a:pt x="1413" y="69"/>
                  </a:lnTo>
                  <a:lnTo>
                    <a:pt x="1413" y="69"/>
                  </a:lnTo>
                  <a:lnTo>
                    <a:pt x="1413" y="69"/>
                  </a:lnTo>
                  <a:lnTo>
                    <a:pt x="1413" y="69"/>
                  </a:lnTo>
                  <a:lnTo>
                    <a:pt x="1413" y="69"/>
                  </a:lnTo>
                  <a:lnTo>
                    <a:pt x="1410" y="66"/>
                  </a:lnTo>
                  <a:lnTo>
                    <a:pt x="1410" y="66"/>
                  </a:lnTo>
                  <a:lnTo>
                    <a:pt x="1410" y="66"/>
                  </a:lnTo>
                  <a:lnTo>
                    <a:pt x="1410" y="66"/>
                  </a:lnTo>
                  <a:lnTo>
                    <a:pt x="1410" y="66"/>
                  </a:lnTo>
                  <a:lnTo>
                    <a:pt x="1410" y="66"/>
                  </a:lnTo>
                  <a:lnTo>
                    <a:pt x="1410" y="66"/>
                  </a:lnTo>
                  <a:lnTo>
                    <a:pt x="1408" y="66"/>
                  </a:lnTo>
                  <a:lnTo>
                    <a:pt x="1408" y="64"/>
                  </a:lnTo>
                  <a:lnTo>
                    <a:pt x="1408" y="66"/>
                  </a:lnTo>
                  <a:lnTo>
                    <a:pt x="1408" y="66"/>
                  </a:lnTo>
                  <a:lnTo>
                    <a:pt x="1408" y="66"/>
                  </a:lnTo>
                  <a:lnTo>
                    <a:pt x="1408" y="66"/>
                  </a:lnTo>
                  <a:lnTo>
                    <a:pt x="1408" y="66"/>
                  </a:lnTo>
                  <a:lnTo>
                    <a:pt x="1408" y="64"/>
                  </a:lnTo>
                  <a:lnTo>
                    <a:pt x="1408" y="64"/>
                  </a:lnTo>
                  <a:lnTo>
                    <a:pt x="1405" y="64"/>
                  </a:lnTo>
                  <a:lnTo>
                    <a:pt x="1401" y="61"/>
                  </a:lnTo>
                  <a:lnTo>
                    <a:pt x="1398" y="61"/>
                  </a:lnTo>
                  <a:lnTo>
                    <a:pt x="1401" y="61"/>
                  </a:lnTo>
                  <a:lnTo>
                    <a:pt x="1398" y="61"/>
                  </a:lnTo>
                  <a:lnTo>
                    <a:pt x="1398" y="61"/>
                  </a:lnTo>
                  <a:lnTo>
                    <a:pt x="1398" y="61"/>
                  </a:lnTo>
                  <a:lnTo>
                    <a:pt x="1398" y="61"/>
                  </a:lnTo>
                  <a:lnTo>
                    <a:pt x="1398" y="61"/>
                  </a:lnTo>
                  <a:lnTo>
                    <a:pt x="1398" y="61"/>
                  </a:lnTo>
                  <a:lnTo>
                    <a:pt x="1398" y="61"/>
                  </a:lnTo>
                  <a:lnTo>
                    <a:pt x="1396" y="61"/>
                  </a:lnTo>
                  <a:lnTo>
                    <a:pt x="1396" y="61"/>
                  </a:lnTo>
                  <a:lnTo>
                    <a:pt x="1396" y="61"/>
                  </a:lnTo>
                  <a:lnTo>
                    <a:pt x="1394" y="61"/>
                  </a:lnTo>
                  <a:lnTo>
                    <a:pt x="1394" y="59"/>
                  </a:lnTo>
                  <a:lnTo>
                    <a:pt x="1394" y="59"/>
                  </a:lnTo>
                  <a:lnTo>
                    <a:pt x="1391" y="59"/>
                  </a:lnTo>
                  <a:lnTo>
                    <a:pt x="1391" y="59"/>
                  </a:lnTo>
                  <a:lnTo>
                    <a:pt x="1391" y="61"/>
                  </a:lnTo>
                  <a:lnTo>
                    <a:pt x="1391" y="61"/>
                  </a:lnTo>
                  <a:lnTo>
                    <a:pt x="1391" y="64"/>
                  </a:lnTo>
                  <a:lnTo>
                    <a:pt x="1394" y="64"/>
                  </a:lnTo>
                  <a:lnTo>
                    <a:pt x="1391" y="64"/>
                  </a:lnTo>
                  <a:lnTo>
                    <a:pt x="1391" y="64"/>
                  </a:lnTo>
                  <a:lnTo>
                    <a:pt x="1391" y="61"/>
                  </a:lnTo>
                  <a:lnTo>
                    <a:pt x="1391" y="61"/>
                  </a:lnTo>
                  <a:lnTo>
                    <a:pt x="1391" y="61"/>
                  </a:lnTo>
                  <a:lnTo>
                    <a:pt x="1386" y="61"/>
                  </a:lnTo>
                  <a:lnTo>
                    <a:pt x="1386" y="61"/>
                  </a:lnTo>
                  <a:lnTo>
                    <a:pt x="1386" y="61"/>
                  </a:lnTo>
                  <a:lnTo>
                    <a:pt x="1386" y="59"/>
                  </a:lnTo>
                  <a:lnTo>
                    <a:pt x="1386" y="61"/>
                  </a:lnTo>
                  <a:lnTo>
                    <a:pt x="1386" y="61"/>
                  </a:lnTo>
                  <a:lnTo>
                    <a:pt x="1386" y="61"/>
                  </a:lnTo>
                  <a:lnTo>
                    <a:pt x="1386" y="61"/>
                  </a:lnTo>
                  <a:lnTo>
                    <a:pt x="1386" y="61"/>
                  </a:lnTo>
                  <a:lnTo>
                    <a:pt x="1384" y="64"/>
                  </a:lnTo>
                  <a:lnTo>
                    <a:pt x="1384" y="61"/>
                  </a:lnTo>
                  <a:lnTo>
                    <a:pt x="1382" y="61"/>
                  </a:lnTo>
                  <a:lnTo>
                    <a:pt x="1382" y="61"/>
                  </a:lnTo>
                  <a:lnTo>
                    <a:pt x="1382" y="64"/>
                  </a:lnTo>
                  <a:lnTo>
                    <a:pt x="1379" y="64"/>
                  </a:lnTo>
                  <a:lnTo>
                    <a:pt x="1379" y="64"/>
                  </a:lnTo>
                  <a:lnTo>
                    <a:pt x="1379" y="64"/>
                  </a:lnTo>
                  <a:lnTo>
                    <a:pt x="1379" y="64"/>
                  </a:lnTo>
                  <a:lnTo>
                    <a:pt x="1379" y="64"/>
                  </a:lnTo>
                  <a:lnTo>
                    <a:pt x="1379" y="64"/>
                  </a:lnTo>
                  <a:lnTo>
                    <a:pt x="1379" y="64"/>
                  </a:lnTo>
                  <a:lnTo>
                    <a:pt x="1379" y="64"/>
                  </a:lnTo>
                  <a:lnTo>
                    <a:pt x="1377" y="64"/>
                  </a:lnTo>
                  <a:lnTo>
                    <a:pt x="1377" y="64"/>
                  </a:lnTo>
                  <a:lnTo>
                    <a:pt x="1377" y="64"/>
                  </a:lnTo>
                  <a:lnTo>
                    <a:pt x="1377" y="64"/>
                  </a:lnTo>
                  <a:lnTo>
                    <a:pt x="1377" y="64"/>
                  </a:lnTo>
                  <a:lnTo>
                    <a:pt x="1377" y="64"/>
                  </a:lnTo>
                  <a:lnTo>
                    <a:pt x="1377" y="66"/>
                  </a:lnTo>
                  <a:lnTo>
                    <a:pt x="1377" y="66"/>
                  </a:lnTo>
                  <a:lnTo>
                    <a:pt x="1377" y="69"/>
                  </a:lnTo>
                  <a:lnTo>
                    <a:pt x="1377" y="69"/>
                  </a:lnTo>
                  <a:lnTo>
                    <a:pt x="1377" y="71"/>
                  </a:lnTo>
                  <a:lnTo>
                    <a:pt x="1377" y="69"/>
                  </a:lnTo>
                  <a:lnTo>
                    <a:pt x="1377" y="69"/>
                  </a:lnTo>
                  <a:lnTo>
                    <a:pt x="1377" y="69"/>
                  </a:lnTo>
                  <a:lnTo>
                    <a:pt x="1377" y="69"/>
                  </a:lnTo>
                  <a:lnTo>
                    <a:pt x="1377" y="69"/>
                  </a:lnTo>
                  <a:lnTo>
                    <a:pt x="1377" y="66"/>
                  </a:lnTo>
                  <a:lnTo>
                    <a:pt x="1377" y="66"/>
                  </a:lnTo>
                  <a:lnTo>
                    <a:pt x="1377" y="66"/>
                  </a:lnTo>
                  <a:lnTo>
                    <a:pt x="1375" y="66"/>
                  </a:lnTo>
                  <a:lnTo>
                    <a:pt x="1375" y="66"/>
                  </a:lnTo>
                  <a:lnTo>
                    <a:pt x="1375" y="66"/>
                  </a:lnTo>
                  <a:lnTo>
                    <a:pt x="1375" y="66"/>
                  </a:lnTo>
                  <a:lnTo>
                    <a:pt x="1375" y="66"/>
                  </a:lnTo>
                  <a:lnTo>
                    <a:pt x="1370" y="69"/>
                  </a:lnTo>
                  <a:lnTo>
                    <a:pt x="1368" y="69"/>
                  </a:lnTo>
                  <a:lnTo>
                    <a:pt x="1368" y="71"/>
                  </a:lnTo>
                  <a:lnTo>
                    <a:pt x="1365" y="71"/>
                  </a:lnTo>
                  <a:lnTo>
                    <a:pt x="1363" y="73"/>
                  </a:lnTo>
                  <a:lnTo>
                    <a:pt x="1360" y="73"/>
                  </a:lnTo>
                  <a:lnTo>
                    <a:pt x="1360" y="71"/>
                  </a:lnTo>
                  <a:lnTo>
                    <a:pt x="1360" y="71"/>
                  </a:lnTo>
                  <a:lnTo>
                    <a:pt x="1358" y="73"/>
                  </a:lnTo>
                  <a:lnTo>
                    <a:pt x="1353" y="73"/>
                  </a:lnTo>
                  <a:lnTo>
                    <a:pt x="1351" y="73"/>
                  </a:lnTo>
                  <a:lnTo>
                    <a:pt x="1351" y="73"/>
                  </a:lnTo>
                  <a:lnTo>
                    <a:pt x="1353" y="71"/>
                  </a:lnTo>
                  <a:lnTo>
                    <a:pt x="1353" y="71"/>
                  </a:lnTo>
                  <a:lnTo>
                    <a:pt x="1353" y="71"/>
                  </a:lnTo>
                  <a:lnTo>
                    <a:pt x="1351" y="71"/>
                  </a:lnTo>
                  <a:lnTo>
                    <a:pt x="1349" y="71"/>
                  </a:lnTo>
                  <a:lnTo>
                    <a:pt x="1349" y="71"/>
                  </a:lnTo>
                  <a:lnTo>
                    <a:pt x="1349" y="71"/>
                  </a:lnTo>
                  <a:lnTo>
                    <a:pt x="1346" y="71"/>
                  </a:lnTo>
                  <a:lnTo>
                    <a:pt x="1346" y="69"/>
                  </a:lnTo>
                  <a:lnTo>
                    <a:pt x="1346" y="69"/>
                  </a:lnTo>
                  <a:lnTo>
                    <a:pt x="1346" y="69"/>
                  </a:lnTo>
                  <a:lnTo>
                    <a:pt x="1346" y="69"/>
                  </a:lnTo>
                  <a:lnTo>
                    <a:pt x="1344" y="69"/>
                  </a:lnTo>
                  <a:lnTo>
                    <a:pt x="1344" y="69"/>
                  </a:lnTo>
                  <a:lnTo>
                    <a:pt x="1344" y="69"/>
                  </a:lnTo>
                  <a:lnTo>
                    <a:pt x="1344" y="69"/>
                  </a:lnTo>
                  <a:lnTo>
                    <a:pt x="1344" y="69"/>
                  </a:lnTo>
                  <a:lnTo>
                    <a:pt x="1344" y="69"/>
                  </a:lnTo>
                  <a:lnTo>
                    <a:pt x="1344" y="69"/>
                  </a:lnTo>
                  <a:lnTo>
                    <a:pt x="1342" y="66"/>
                  </a:lnTo>
                  <a:lnTo>
                    <a:pt x="1342" y="66"/>
                  </a:lnTo>
                  <a:lnTo>
                    <a:pt x="1339" y="64"/>
                  </a:lnTo>
                  <a:lnTo>
                    <a:pt x="1337" y="64"/>
                  </a:lnTo>
                  <a:lnTo>
                    <a:pt x="1339" y="66"/>
                  </a:lnTo>
                  <a:lnTo>
                    <a:pt x="1337" y="66"/>
                  </a:lnTo>
                  <a:lnTo>
                    <a:pt x="1337" y="64"/>
                  </a:lnTo>
                  <a:lnTo>
                    <a:pt x="1337" y="64"/>
                  </a:lnTo>
                  <a:lnTo>
                    <a:pt x="1337" y="66"/>
                  </a:lnTo>
                  <a:lnTo>
                    <a:pt x="1337" y="66"/>
                  </a:lnTo>
                  <a:lnTo>
                    <a:pt x="1334" y="66"/>
                  </a:lnTo>
                  <a:lnTo>
                    <a:pt x="1330" y="64"/>
                  </a:lnTo>
                  <a:lnTo>
                    <a:pt x="1327" y="64"/>
                  </a:lnTo>
                  <a:lnTo>
                    <a:pt x="1320" y="66"/>
                  </a:lnTo>
                  <a:lnTo>
                    <a:pt x="1318" y="66"/>
                  </a:lnTo>
                  <a:lnTo>
                    <a:pt x="1318" y="66"/>
                  </a:lnTo>
                  <a:lnTo>
                    <a:pt x="1318" y="66"/>
                  </a:lnTo>
                  <a:lnTo>
                    <a:pt x="1313" y="69"/>
                  </a:lnTo>
                  <a:lnTo>
                    <a:pt x="1311" y="66"/>
                  </a:lnTo>
                  <a:lnTo>
                    <a:pt x="1311" y="66"/>
                  </a:lnTo>
                  <a:lnTo>
                    <a:pt x="1311" y="66"/>
                  </a:lnTo>
                  <a:lnTo>
                    <a:pt x="1311" y="66"/>
                  </a:lnTo>
                  <a:lnTo>
                    <a:pt x="1311" y="66"/>
                  </a:lnTo>
                  <a:lnTo>
                    <a:pt x="1311" y="66"/>
                  </a:lnTo>
                  <a:lnTo>
                    <a:pt x="1311" y="66"/>
                  </a:lnTo>
                  <a:lnTo>
                    <a:pt x="1306" y="66"/>
                  </a:lnTo>
                  <a:lnTo>
                    <a:pt x="1301" y="66"/>
                  </a:lnTo>
                  <a:lnTo>
                    <a:pt x="1299" y="66"/>
                  </a:lnTo>
                  <a:lnTo>
                    <a:pt x="1297" y="64"/>
                  </a:lnTo>
                  <a:lnTo>
                    <a:pt x="1299" y="64"/>
                  </a:lnTo>
                  <a:lnTo>
                    <a:pt x="1299" y="64"/>
                  </a:lnTo>
                  <a:lnTo>
                    <a:pt x="1299" y="64"/>
                  </a:lnTo>
                  <a:lnTo>
                    <a:pt x="1299" y="64"/>
                  </a:lnTo>
                  <a:lnTo>
                    <a:pt x="1297" y="64"/>
                  </a:lnTo>
                  <a:lnTo>
                    <a:pt x="1297" y="64"/>
                  </a:lnTo>
                  <a:lnTo>
                    <a:pt x="1297" y="64"/>
                  </a:lnTo>
                  <a:lnTo>
                    <a:pt x="1297" y="61"/>
                  </a:lnTo>
                  <a:lnTo>
                    <a:pt x="1297" y="61"/>
                  </a:lnTo>
                  <a:lnTo>
                    <a:pt x="1297" y="61"/>
                  </a:lnTo>
                  <a:lnTo>
                    <a:pt x="1297" y="61"/>
                  </a:lnTo>
                  <a:lnTo>
                    <a:pt x="1297" y="61"/>
                  </a:lnTo>
                  <a:lnTo>
                    <a:pt x="1297" y="61"/>
                  </a:lnTo>
                  <a:lnTo>
                    <a:pt x="1297" y="61"/>
                  </a:lnTo>
                  <a:lnTo>
                    <a:pt x="1294" y="61"/>
                  </a:lnTo>
                  <a:lnTo>
                    <a:pt x="1294" y="61"/>
                  </a:lnTo>
                  <a:lnTo>
                    <a:pt x="1294" y="61"/>
                  </a:lnTo>
                  <a:lnTo>
                    <a:pt x="1294" y="61"/>
                  </a:lnTo>
                  <a:lnTo>
                    <a:pt x="1294" y="61"/>
                  </a:lnTo>
                  <a:lnTo>
                    <a:pt x="1292" y="61"/>
                  </a:lnTo>
                  <a:lnTo>
                    <a:pt x="1292" y="61"/>
                  </a:lnTo>
                  <a:lnTo>
                    <a:pt x="1292" y="61"/>
                  </a:lnTo>
                  <a:lnTo>
                    <a:pt x="1292" y="61"/>
                  </a:lnTo>
                  <a:lnTo>
                    <a:pt x="1292" y="59"/>
                  </a:lnTo>
                  <a:lnTo>
                    <a:pt x="1290" y="59"/>
                  </a:lnTo>
                  <a:lnTo>
                    <a:pt x="1290" y="59"/>
                  </a:lnTo>
                  <a:lnTo>
                    <a:pt x="1287" y="59"/>
                  </a:lnTo>
                  <a:lnTo>
                    <a:pt x="1287" y="61"/>
                  </a:lnTo>
                  <a:lnTo>
                    <a:pt x="1285" y="61"/>
                  </a:lnTo>
                  <a:lnTo>
                    <a:pt x="1282" y="61"/>
                  </a:lnTo>
                  <a:lnTo>
                    <a:pt x="1282" y="59"/>
                  </a:lnTo>
                  <a:lnTo>
                    <a:pt x="1282" y="59"/>
                  </a:lnTo>
                  <a:lnTo>
                    <a:pt x="1282" y="59"/>
                  </a:lnTo>
                  <a:lnTo>
                    <a:pt x="1282" y="57"/>
                  </a:lnTo>
                  <a:lnTo>
                    <a:pt x="1280" y="57"/>
                  </a:lnTo>
                  <a:lnTo>
                    <a:pt x="1280" y="57"/>
                  </a:lnTo>
                  <a:lnTo>
                    <a:pt x="1280" y="57"/>
                  </a:lnTo>
                  <a:lnTo>
                    <a:pt x="1278" y="54"/>
                  </a:lnTo>
                  <a:lnTo>
                    <a:pt x="1278" y="54"/>
                  </a:lnTo>
                  <a:lnTo>
                    <a:pt x="1278" y="57"/>
                  </a:lnTo>
                  <a:lnTo>
                    <a:pt x="1275" y="57"/>
                  </a:lnTo>
                  <a:lnTo>
                    <a:pt x="1275" y="54"/>
                  </a:lnTo>
                  <a:lnTo>
                    <a:pt x="1273" y="54"/>
                  </a:lnTo>
                  <a:lnTo>
                    <a:pt x="1273" y="54"/>
                  </a:lnTo>
                  <a:lnTo>
                    <a:pt x="1273" y="54"/>
                  </a:lnTo>
                  <a:lnTo>
                    <a:pt x="1273" y="54"/>
                  </a:lnTo>
                  <a:lnTo>
                    <a:pt x="1273" y="54"/>
                  </a:lnTo>
                  <a:lnTo>
                    <a:pt x="1273" y="54"/>
                  </a:lnTo>
                  <a:lnTo>
                    <a:pt x="1273" y="54"/>
                  </a:lnTo>
                  <a:lnTo>
                    <a:pt x="1271" y="54"/>
                  </a:lnTo>
                  <a:lnTo>
                    <a:pt x="1266" y="52"/>
                  </a:lnTo>
                  <a:lnTo>
                    <a:pt x="1263" y="52"/>
                  </a:lnTo>
                  <a:lnTo>
                    <a:pt x="1266" y="52"/>
                  </a:lnTo>
                  <a:lnTo>
                    <a:pt x="1263" y="52"/>
                  </a:lnTo>
                  <a:lnTo>
                    <a:pt x="1261" y="52"/>
                  </a:lnTo>
                  <a:lnTo>
                    <a:pt x="1261" y="52"/>
                  </a:lnTo>
                  <a:lnTo>
                    <a:pt x="1261" y="52"/>
                  </a:lnTo>
                  <a:lnTo>
                    <a:pt x="1263" y="52"/>
                  </a:lnTo>
                  <a:lnTo>
                    <a:pt x="1263" y="52"/>
                  </a:lnTo>
                  <a:lnTo>
                    <a:pt x="1261" y="50"/>
                  </a:lnTo>
                  <a:lnTo>
                    <a:pt x="1261" y="50"/>
                  </a:lnTo>
                  <a:lnTo>
                    <a:pt x="1261" y="52"/>
                  </a:lnTo>
                  <a:lnTo>
                    <a:pt x="1256" y="52"/>
                  </a:lnTo>
                  <a:lnTo>
                    <a:pt x="1256" y="52"/>
                  </a:lnTo>
                  <a:lnTo>
                    <a:pt x="1256" y="52"/>
                  </a:lnTo>
                  <a:lnTo>
                    <a:pt x="1254" y="52"/>
                  </a:lnTo>
                  <a:lnTo>
                    <a:pt x="1254" y="52"/>
                  </a:lnTo>
                  <a:lnTo>
                    <a:pt x="1249" y="57"/>
                  </a:lnTo>
                  <a:lnTo>
                    <a:pt x="1247" y="57"/>
                  </a:lnTo>
                  <a:lnTo>
                    <a:pt x="1245" y="59"/>
                  </a:lnTo>
                  <a:lnTo>
                    <a:pt x="1242" y="59"/>
                  </a:lnTo>
                  <a:lnTo>
                    <a:pt x="1242" y="57"/>
                  </a:lnTo>
                  <a:lnTo>
                    <a:pt x="1245" y="54"/>
                  </a:lnTo>
                  <a:lnTo>
                    <a:pt x="1245" y="54"/>
                  </a:lnTo>
                  <a:lnTo>
                    <a:pt x="1245" y="54"/>
                  </a:lnTo>
                  <a:lnTo>
                    <a:pt x="1242" y="54"/>
                  </a:lnTo>
                  <a:lnTo>
                    <a:pt x="1242" y="54"/>
                  </a:lnTo>
                  <a:lnTo>
                    <a:pt x="1242" y="54"/>
                  </a:lnTo>
                  <a:lnTo>
                    <a:pt x="1242" y="54"/>
                  </a:lnTo>
                  <a:lnTo>
                    <a:pt x="1242" y="54"/>
                  </a:lnTo>
                  <a:lnTo>
                    <a:pt x="1240" y="52"/>
                  </a:lnTo>
                  <a:lnTo>
                    <a:pt x="1240" y="52"/>
                  </a:lnTo>
                  <a:lnTo>
                    <a:pt x="1240" y="52"/>
                  </a:lnTo>
                  <a:lnTo>
                    <a:pt x="1240" y="52"/>
                  </a:lnTo>
                  <a:lnTo>
                    <a:pt x="1240" y="54"/>
                  </a:lnTo>
                  <a:lnTo>
                    <a:pt x="1240" y="52"/>
                  </a:lnTo>
                  <a:lnTo>
                    <a:pt x="1240" y="52"/>
                  </a:lnTo>
                  <a:lnTo>
                    <a:pt x="1240" y="52"/>
                  </a:lnTo>
                  <a:lnTo>
                    <a:pt x="1235" y="54"/>
                  </a:lnTo>
                  <a:lnTo>
                    <a:pt x="1235" y="54"/>
                  </a:lnTo>
                  <a:lnTo>
                    <a:pt x="1235" y="54"/>
                  </a:lnTo>
                  <a:lnTo>
                    <a:pt x="1237" y="54"/>
                  </a:lnTo>
                  <a:lnTo>
                    <a:pt x="1235" y="54"/>
                  </a:lnTo>
                  <a:lnTo>
                    <a:pt x="1235" y="54"/>
                  </a:lnTo>
                  <a:lnTo>
                    <a:pt x="1235" y="54"/>
                  </a:lnTo>
                  <a:lnTo>
                    <a:pt x="1235" y="54"/>
                  </a:lnTo>
                  <a:lnTo>
                    <a:pt x="1235" y="54"/>
                  </a:lnTo>
                  <a:lnTo>
                    <a:pt x="1235" y="54"/>
                  </a:lnTo>
                  <a:lnTo>
                    <a:pt x="1233" y="54"/>
                  </a:lnTo>
                  <a:lnTo>
                    <a:pt x="1233" y="57"/>
                  </a:lnTo>
                  <a:lnTo>
                    <a:pt x="1233" y="57"/>
                  </a:lnTo>
                  <a:lnTo>
                    <a:pt x="1233" y="57"/>
                  </a:lnTo>
                  <a:lnTo>
                    <a:pt x="1228" y="57"/>
                  </a:lnTo>
                  <a:lnTo>
                    <a:pt x="1228" y="57"/>
                  </a:lnTo>
                  <a:lnTo>
                    <a:pt x="1228" y="59"/>
                  </a:lnTo>
                  <a:lnTo>
                    <a:pt x="1228" y="59"/>
                  </a:lnTo>
                  <a:lnTo>
                    <a:pt x="1228" y="61"/>
                  </a:lnTo>
                  <a:lnTo>
                    <a:pt x="1228" y="61"/>
                  </a:lnTo>
                  <a:lnTo>
                    <a:pt x="1226" y="61"/>
                  </a:lnTo>
                  <a:lnTo>
                    <a:pt x="1226" y="61"/>
                  </a:lnTo>
                  <a:lnTo>
                    <a:pt x="1226" y="59"/>
                  </a:lnTo>
                  <a:lnTo>
                    <a:pt x="1226" y="59"/>
                  </a:lnTo>
                  <a:lnTo>
                    <a:pt x="1223" y="59"/>
                  </a:lnTo>
                  <a:lnTo>
                    <a:pt x="1223" y="59"/>
                  </a:lnTo>
                  <a:lnTo>
                    <a:pt x="1223" y="59"/>
                  </a:lnTo>
                  <a:lnTo>
                    <a:pt x="1221" y="57"/>
                  </a:lnTo>
                  <a:lnTo>
                    <a:pt x="1216" y="59"/>
                  </a:lnTo>
                  <a:lnTo>
                    <a:pt x="1211" y="57"/>
                  </a:lnTo>
                  <a:lnTo>
                    <a:pt x="1211" y="57"/>
                  </a:lnTo>
                  <a:lnTo>
                    <a:pt x="1214" y="54"/>
                  </a:lnTo>
                  <a:lnTo>
                    <a:pt x="1214" y="54"/>
                  </a:lnTo>
                  <a:lnTo>
                    <a:pt x="1214" y="54"/>
                  </a:lnTo>
                  <a:lnTo>
                    <a:pt x="1214" y="54"/>
                  </a:lnTo>
                  <a:lnTo>
                    <a:pt x="1214" y="52"/>
                  </a:lnTo>
                  <a:lnTo>
                    <a:pt x="1214" y="54"/>
                  </a:lnTo>
                  <a:lnTo>
                    <a:pt x="1214" y="52"/>
                  </a:lnTo>
                  <a:lnTo>
                    <a:pt x="1216" y="52"/>
                  </a:lnTo>
                  <a:lnTo>
                    <a:pt x="1216" y="52"/>
                  </a:lnTo>
                  <a:lnTo>
                    <a:pt x="1216" y="52"/>
                  </a:lnTo>
                  <a:lnTo>
                    <a:pt x="1216" y="50"/>
                  </a:lnTo>
                  <a:lnTo>
                    <a:pt x="1214" y="52"/>
                  </a:lnTo>
                  <a:lnTo>
                    <a:pt x="1211" y="50"/>
                  </a:lnTo>
                  <a:lnTo>
                    <a:pt x="1202" y="52"/>
                  </a:lnTo>
                  <a:lnTo>
                    <a:pt x="1200" y="52"/>
                  </a:lnTo>
                  <a:lnTo>
                    <a:pt x="1200" y="52"/>
                  </a:lnTo>
                  <a:lnTo>
                    <a:pt x="1200" y="52"/>
                  </a:lnTo>
                  <a:lnTo>
                    <a:pt x="1200" y="52"/>
                  </a:lnTo>
                  <a:lnTo>
                    <a:pt x="1200" y="52"/>
                  </a:lnTo>
                  <a:lnTo>
                    <a:pt x="1197" y="52"/>
                  </a:lnTo>
                  <a:lnTo>
                    <a:pt x="1197" y="52"/>
                  </a:lnTo>
                  <a:lnTo>
                    <a:pt x="1197" y="50"/>
                  </a:lnTo>
                  <a:lnTo>
                    <a:pt x="1200" y="50"/>
                  </a:lnTo>
                  <a:lnTo>
                    <a:pt x="1200" y="50"/>
                  </a:lnTo>
                  <a:lnTo>
                    <a:pt x="1200" y="50"/>
                  </a:lnTo>
                  <a:lnTo>
                    <a:pt x="1202" y="50"/>
                  </a:lnTo>
                  <a:lnTo>
                    <a:pt x="1202" y="50"/>
                  </a:lnTo>
                  <a:lnTo>
                    <a:pt x="1207" y="50"/>
                  </a:lnTo>
                  <a:lnTo>
                    <a:pt x="1209" y="50"/>
                  </a:lnTo>
                  <a:lnTo>
                    <a:pt x="1209" y="50"/>
                  </a:lnTo>
                  <a:lnTo>
                    <a:pt x="1209" y="50"/>
                  </a:lnTo>
                  <a:lnTo>
                    <a:pt x="1207" y="50"/>
                  </a:lnTo>
                  <a:lnTo>
                    <a:pt x="1204" y="50"/>
                  </a:lnTo>
                  <a:lnTo>
                    <a:pt x="1202" y="47"/>
                  </a:lnTo>
                  <a:lnTo>
                    <a:pt x="1200" y="47"/>
                  </a:lnTo>
                  <a:lnTo>
                    <a:pt x="1200" y="45"/>
                  </a:lnTo>
                  <a:lnTo>
                    <a:pt x="1200" y="43"/>
                  </a:lnTo>
                  <a:lnTo>
                    <a:pt x="1200" y="43"/>
                  </a:lnTo>
                  <a:lnTo>
                    <a:pt x="1200" y="43"/>
                  </a:lnTo>
                  <a:lnTo>
                    <a:pt x="1202" y="43"/>
                  </a:lnTo>
                  <a:lnTo>
                    <a:pt x="1202" y="43"/>
                  </a:lnTo>
                  <a:lnTo>
                    <a:pt x="1202" y="43"/>
                  </a:lnTo>
                  <a:lnTo>
                    <a:pt x="1202" y="40"/>
                  </a:lnTo>
                  <a:lnTo>
                    <a:pt x="1202" y="40"/>
                  </a:lnTo>
                  <a:lnTo>
                    <a:pt x="1202" y="40"/>
                  </a:lnTo>
                  <a:lnTo>
                    <a:pt x="1202" y="40"/>
                  </a:lnTo>
                  <a:lnTo>
                    <a:pt x="1204" y="38"/>
                  </a:lnTo>
                  <a:lnTo>
                    <a:pt x="1207" y="35"/>
                  </a:lnTo>
                  <a:lnTo>
                    <a:pt x="1207" y="35"/>
                  </a:lnTo>
                  <a:lnTo>
                    <a:pt x="1204" y="33"/>
                  </a:lnTo>
                  <a:lnTo>
                    <a:pt x="1200" y="33"/>
                  </a:lnTo>
                  <a:lnTo>
                    <a:pt x="1195" y="33"/>
                  </a:lnTo>
                  <a:lnTo>
                    <a:pt x="1195" y="33"/>
                  </a:lnTo>
                  <a:lnTo>
                    <a:pt x="1195" y="33"/>
                  </a:lnTo>
                  <a:lnTo>
                    <a:pt x="1195" y="33"/>
                  </a:lnTo>
                  <a:lnTo>
                    <a:pt x="1197" y="33"/>
                  </a:lnTo>
                  <a:lnTo>
                    <a:pt x="1197" y="35"/>
                  </a:lnTo>
                  <a:lnTo>
                    <a:pt x="1195" y="35"/>
                  </a:lnTo>
                  <a:lnTo>
                    <a:pt x="1195" y="35"/>
                  </a:lnTo>
                  <a:lnTo>
                    <a:pt x="1195" y="35"/>
                  </a:lnTo>
                  <a:lnTo>
                    <a:pt x="1195" y="33"/>
                  </a:lnTo>
                  <a:lnTo>
                    <a:pt x="1195" y="33"/>
                  </a:lnTo>
                  <a:lnTo>
                    <a:pt x="1195" y="33"/>
                  </a:lnTo>
                  <a:lnTo>
                    <a:pt x="1193" y="33"/>
                  </a:lnTo>
                  <a:lnTo>
                    <a:pt x="1193" y="33"/>
                  </a:lnTo>
                  <a:lnTo>
                    <a:pt x="1193" y="33"/>
                  </a:lnTo>
                  <a:lnTo>
                    <a:pt x="1193" y="33"/>
                  </a:lnTo>
                  <a:lnTo>
                    <a:pt x="1193" y="33"/>
                  </a:lnTo>
                  <a:lnTo>
                    <a:pt x="1193" y="33"/>
                  </a:lnTo>
                  <a:lnTo>
                    <a:pt x="1193" y="33"/>
                  </a:lnTo>
                  <a:lnTo>
                    <a:pt x="1193" y="33"/>
                  </a:lnTo>
                  <a:lnTo>
                    <a:pt x="1193" y="33"/>
                  </a:lnTo>
                  <a:lnTo>
                    <a:pt x="1193" y="33"/>
                  </a:lnTo>
                  <a:lnTo>
                    <a:pt x="1190" y="33"/>
                  </a:lnTo>
                  <a:lnTo>
                    <a:pt x="1190" y="31"/>
                  </a:lnTo>
                  <a:lnTo>
                    <a:pt x="1190" y="31"/>
                  </a:lnTo>
                  <a:lnTo>
                    <a:pt x="1190" y="31"/>
                  </a:lnTo>
                  <a:lnTo>
                    <a:pt x="1188" y="31"/>
                  </a:lnTo>
                  <a:lnTo>
                    <a:pt x="1188" y="31"/>
                  </a:lnTo>
                  <a:lnTo>
                    <a:pt x="1188" y="31"/>
                  </a:lnTo>
                  <a:lnTo>
                    <a:pt x="1188" y="31"/>
                  </a:lnTo>
                  <a:lnTo>
                    <a:pt x="1188" y="31"/>
                  </a:lnTo>
                  <a:lnTo>
                    <a:pt x="1188" y="31"/>
                  </a:lnTo>
                  <a:lnTo>
                    <a:pt x="1188" y="31"/>
                  </a:lnTo>
                  <a:lnTo>
                    <a:pt x="1188" y="31"/>
                  </a:lnTo>
                  <a:lnTo>
                    <a:pt x="1188" y="31"/>
                  </a:lnTo>
                  <a:lnTo>
                    <a:pt x="1185" y="31"/>
                  </a:lnTo>
                  <a:lnTo>
                    <a:pt x="1185" y="31"/>
                  </a:lnTo>
                  <a:lnTo>
                    <a:pt x="1183" y="31"/>
                  </a:lnTo>
                  <a:lnTo>
                    <a:pt x="1183" y="31"/>
                  </a:lnTo>
                  <a:lnTo>
                    <a:pt x="1183" y="31"/>
                  </a:lnTo>
                  <a:lnTo>
                    <a:pt x="1181" y="31"/>
                  </a:lnTo>
                  <a:lnTo>
                    <a:pt x="1178" y="33"/>
                  </a:lnTo>
                  <a:lnTo>
                    <a:pt x="1171" y="31"/>
                  </a:lnTo>
                  <a:lnTo>
                    <a:pt x="1171" y="33"/>
                  </a:lnTo>
                  <a:lnTo>
                    <a:pt x="1171" y="33"/>
                  </a:lnTo>
                  <a:lnTo>
                    <a:pt x="1169" y="35"/>
                  </a:lnTo>
                  <a:lnTo>
                    <a:pt x="1169" y="35"/>
                  </a:lnTo>
                  <a:lnTo>
                    <a:pt x="1167" y="38"/>
                  </a:lnTo>
                  <a:lnTo>
                    <a:pt x="1167" y="38"/>
                  </a:lnTo>
                  <a:lnTo>
                    <a:pt x="1164" y="38"/>
                  </a:lnTo>
                  <a:lnTo>
                    <a:pt x="1164" y="38"/>
                  </a:lnTo>
                  <a:lnTo>
                    <a:pt x="1164" y="38"/>
                  </a:lnTo>
                  <a:lnTo>
                    <a:pt x="1164" y="38"/>
                  </a:lnTo>
                  <a:lnTo>
                    <a:pt x="1164" y="38"/>
                  </a:lnTo>
                  <a:lnTo>
                    <a:pt x="1164" y="35"/>
                  </a:lnTo>
                  <a:lnTo>
                    <a:pt x="1164" y="35"/>
                  </a:lnTo>
                  <a:lnTo>
                    <a:pt x="1162" y="35"/>
                  </a:lnTo>
                  <a:lnTo>
                    <a:pt x="1162" y="35"/>
                  </a:lnTo>
                  <a:lnTo>
                    <a:pt x="1159" y="35"/>
                  </a:lnTo>
                  <a:lnTo>
                    <a:pt x="1157" y="35"/>
                  </a:lnTo>
                  <a:lnTo>
                    <a:pt x="1157" y="35"/>
                  </a:lnTo>
                  <a:lnTo>
                    <a:pt x="1157" y="35"/>
                  </a:lnTo>
                  <a:lnTo>
                    <a:pt x="1157" y="35"/>
                  </a:lnTo>
                  <a:lnTo>
                    <a:pt x="1157" y="35"/>
                  </a:lnTo>
                  <a:lnTo>
                    <a:pt x="1157" y="33"/>
                  </a:lnTo>
                  <a:lnTo>
                    <a:pt x="1157" y="33"/>
                  </a:lnTo>
                  <a:lnTo>
                    <a:pt x="1155" y="33"/>
                  </a:lnTo>
                  <a:lnTo>
                    <a:pt x="1152" y="33"/>
                  </a:lnTo>
                  <a:lnTo>
                    <a:pt x="1155" y="31"/>
                  </a:lnTo>
                  <a:lnTo>
                    <a:pt x="1155" y="31"/>
                  </a:lnTo>
                  <a:lnTo>
                    <a:pt x="1157" y="31"/>
                  </a:lnTo>
                  <a:lnTo>
                    <a:pt x="1157" y="31"/>
                  </a:lnTo>
                  <a:lnTo>
                    <a:pt x="1157" y="31"/>
                  </a:lnTo>
                  <a:lnTo>
                    <a:pt x="1157" y="28"/>
                  </a:lnTo>
                  <a:lnTo>
                    <a:pt x="1157" y="28"/>
                  </a:lnTo>
                  <a:lnTo>
                    <a:pt x="1157" y="28"/>
                  </a:lnTo>
                  <a:lnTo>
                    <a:pt x="1157" y="28"/>
                  </a:lnTo>
                  <a:lnTo>
                    <a:pt x="1157" y="28"/>
                  </a:lnTo>
                  <a:lnTo>
                    <a:pt x="1157" y="26"/>
                  </a:lnTo>
                  <a:lnTo>
                    <a:pt x="1157" y="26"/>
                  </a:lnTo>
                  <a:lnTo>
                    <a:pt x="1157" y="26"/>
                  </a:lnTo>
                  <a:lnTo>
                    <a:pt x="1157" y="26"/>
                  </a:lnTo>
                  <a:lnTo>
                    <a:pt x="1157" y="24"/>
                  </a:lnTo>
                  <a:lnTo>
                    <a:pt x="1157" y="24"/>
                  </a:lnTo>
                  <a:lnTo>
                    <a:pt x="1155" y="24"/>
                  </a:lnTo>
                  <a:lnTo>
                    <a:pt x="1155" y="21"/>
                  </a:lnTo>
                  <a:lnTo>
                    <a:pt x="1152" y="19"/>
                  </a:lnTo>
                  <a:lnTo>
                    <a:pt x="1152" y="19"/>
                  </a:lnTo>
                  <a:lnTo>
                    <a:pt x="1152" y="19"/>
                  </a:lnTo>
                  <a:lnTo>
                    <a:pt x="1152" y="21"/>
                  </a:lnTo>
                  <a:lnTo>
                    <a:pt x="1152" y="19"/>
                  </a:lnTo>
                  <a:lnTo>
                    <a:pt x="1152" y="19"/>
                  </a:lnTo>
                  <a:lnTo>
                    <a:pt x="1152" y="19"/>
                  </a:lnTo>
                  <a:lnTo>
                    <a:pt x="1150" y="19"/>
                  </a:lnTo>
                  <a:lnTo>
                    <a:pt x="1150" y="19"/>
                  </a:lnTo>
                  <a:lnTo>
                    <a:pt x="1150" y="19"/>
                  </a:lnTo>
                  <a:lnTo>
                    <a:pt x="1150" y="19"/>
                  </a:lnTo>
                  <a:lnTo>
                    <a:pt x="1150" y="19"/>
                  </a:lnTo>
                  <a:lnTo>
                    <a:pt x="1150" y="21"/>
                  </a:lnTo>
                  <a:lnTo>
                    <a:pt x="1150" y="21"/>
                  </a:lnTo>
                  <a:lnTo>
                    <a:pt x="1150" y="21"/>
                  </a:lnTo>
                  <a:lnTo>
                    <a:pt x="1150" y="24"/>
                  </a:lnTo>
                  <a:lnTo>
                    <a:pt x="1150" y="24"/>
                  </a:lnTo>
                  <a:lnTo>
                    <a:pt x="1148" y="26"/>
                  </a:lnTo>
                  <a:lnTo>
                    <a:pt x="1148" y="24"/>
                  </a:lnTo>
                  <a:lnTo>
                    <a:pt x="1148" y="24"/>
                  </a:lnTo>
                  <a:lnTo>
                    <a:pt x="1148" y="24"/>
                  </a:lnTo>
                  <a:lnTo>
                    <a:pt x="1150" y="21"/>
                  </a:lnTo>
                  <a:lnTo>
                    <a:pt x="1150" y="21"/>
                  </a:lnTo>
                  <a:lnTo>
                    <a:pt x="1148" y="21"/>
                  </a:lnTo>
                  <a:lnTo>
                    <a:pt x="1148" y="19"/>
                  </a:lnTo>
                  <a:lnTo>
                    <a:pt x="1148" y="19"/>
                  </a:lnTo>
                  <a:lnTo>
                    <a:pt x="1148" y="19"/>
                  </a:lnTo>
                  <a:lnTo>
                    <a:pt x="1150" y="19"/>
                  </a:lnTo>
                  <a:lnTo>
                    <a:pt x="1148" y="17"/>
                  </a:lnTo>
                  <a:lnTo>
                    <a:pt x="1148" y="17"/>
                  </a:lnTo>
                  <a:lnTo>
                    <a:pt x="1148" y="17"/>
                  </a:lnTo>
                  <a:lnTo>
                    <a:pt x="1148" y="17"/>
                  </a:lnTo>
                  <a:lnTo>
                    <a:pt x="1148" y="17"/>
                  </a:lnTo>
                  <a:lnTo>
                    <a:pt x="1148" y="19"/>
                  </a:lnTo>
                  <a:lnTo>
                    <a:pt x="1148" y="19"/>
                  </a:lnTo>
                  <a:lnTo>
                    <a:pt x="1148" y="19"/>
                  </a:lnTo>
                  <a:lnTo>
                    <a:pt x="1148" y="21"/>
                  </a:lnTo>
                  <a:lnTo>
                    <a:pt x="1148" y="21"/>
                  </a:lnTo>
                  <a:lnTo>
                    <a:pt x="1145" y="19"/>
                  </a:lnTo>
                  <a:lnTo>
                    <a:pt x="1145" y="19"/>
                  </a:lnTo>
                  <a:lnTo>
                    <a:pt x="1145" y="19"/>
                  </a:lnTo>
                  <a:lnTo>
                    <a:pt x="1145" y="19"/>
                  </a:lnTo>
                  <a:lnTo>
                    <a:pt x="1143" y="21"/>
                  </a:lnTo>
                  <a:lnTo>
                    <a:pt x="1145" y="21"/>
                  </a:lnTo>
                  <a:lnTo>
                    <a:pt x="1145" y="21"/>
                  </a:lnTo>
                  <a:lnTo>
                    <a:pt x="1145" y="24"/>
                  </a:lnTo>
                  <a:lnTo>
                    <a:pt x="1145" y="24"/>
                  </a:lnTo>
                  <a:lnTo>
                    <a:pt x="1145" y="26"/>
                  </a:lnTo>
                  <a:lnTo>
                    <a:pt x="1145" y="26"/>
                  </a:lnTo>
                  <a:lnTo>
                    <a:pt x="1145" y="26"/>
                  </a:lnTo>
                  <a:lnTo>
                    <a:pt x="1145" y="26"/>
                  </a:lnTo>
                  <a:lnTo>
                    <a:pt x="1145" y="24"/>
                  </a:lnTo>
                  <a:lnTo>
                    <a:pt x="1143" y="24"/>
                  </a:lnTo>
                  <a:lnTo>
                    <a:pt x="1143" y="24"/>
                  </a:lnTo>
                  <a:lnTo>
                    <a:pt x="1143" y="24"/>
                  </a:lnTo>
                  <a:lnTo>
                    <a:pt x="1143" y="26"/>
                  </a:lnTo>
                  <a:lnTo>
                    <a:pt x="1143" y="26"/>
                  </a:lnTo>
                  <a:lnTo>
                    <a:pt x="1140" y="26"/>
                  </a:lnTo>
                  <a:lnTo>
                    <a:pt x="1140" y="28"/>
                  </a:lnTo>
                  <a:lnTo>
                    <a:pt x="1138" y="28"/>
                  </a:lnTo>
                  <a:lnTo>
                    <a:pt x="1138" y="28"/>
                  </a:lnTo>
                  <a:lnTo>
                    <a:pt x="1138" y="31"/>
                  </a:lnTo>
                  <a:lnTo>
                    <a:pt x="1138" y="31"/>
                  </a:lnTo>
                  <a:lnTo>
                    <a:pt x="1138" y="33"/>
                  </a:lnTo>
                  <a:lnTo>
                    <a:pt x="1138" y="33"/>
                  </a:lnTo>
                  <a:lnTo>
                    <a:pt x="1138" y="33"/>
                  </a:lnTo>
                  <a:lnTo>
                    <a:pt x="1138" y="35"/>
                  </a:lnTo>
                  <a:lnTo>
                    <a:pt x="1138" y="35"/>
                  </a:lnTo>
                  <a:lnTo>
                    <a:pt x="1136" y="33"/>
                  </a:lnTo>
                  <a:lnTo>
                    <a:pt x="1136" y="33"/>
                  </a:lnTo>
                  <a:lnTo>
                    <a:pt x="1136" y="33"/>
                  </a:lnTo>
                  <a:lnTo>
                    <a:pt x="1136" y="33"/>
                  </a:lnTo>
                  <a:lnTo>
                    <a:pt x="1136" y="35"/>
                  </a:lnTo>
                  <a:lnTo>
                    <a:pt x="1136" y="35"/>
                  </a:lnTo>
                  <a:lnTo>
                    <a:pt x="1136" y="35"/>
                  </a:lnTo>
                  <a:lnTo>
                    <a:pt x="1136" y="35"/>
                  </a:lnTo>
                  <a:lnTo>
                    <a:pt x="1136" y="35"/>
                  </a:lnTo>
                  <a:lnTo>
                    <a:pt x="1136" y="35"/>
                  </a:lnTo>
                  <a:lnTo>
                    <a:pt x="1136" y="35"/>
                  </a:lnTo>
                  <a:lnTo>
                    <a:pt x="1133" y="35"/>
                  </a:lnTo>
                  <a:lnTo>
                    <a:pt x="1133" y="35"/>
                  </a:lnTo>
                  <a:lnTo>
                    <a:pt x="1133" y="35"/>
                  </a:lnTo>
                  <a:lnTo>
                    <a:pt x="1131" y="35"/>
                  </a:lnTo>
                  <a:lnTo>
                    <a:pt x="1131" y="35"/>
                  </a:lnTo>
                  <a:lnTo>
                    <a:pt x="1131" y="35"/>
                  </a:lnTo>
                  <a:lnTo>
                    <a:pt x="1131" y="38"/>
                  </a:lnTo>
                  <a:lnTo>
                    <a:pt x="1131" y="38"/>
                  </a:lnTo>
                  <a:lnTo>
                    <a:pt x="1131" y="38"/>
                  </a:lnTo>
                  <a:lnTo>
                    <a:pt x="1131" y="38"/>
                  </a:lnTo>
                  <a:lnTo>
                    <a:pt x="1131" y="38"/>
                  </a:lnTo>
                  <a:lnTo>
                    <a:pt x="1129" y="40"/>
                  </a:lnTo>
                  <a:lnTo>
                    <a:pt x="1129" y="38"/>
                  </a:lnTo>
                  <a:lnTo>
                    <a:pt x="1129" y="38"/>
                  </a:lnTo>
                  <a:lnTo>
                    <a:pt x="1129" y="38"/>
                  </a:lnTo>
                  <a:lnTo>
                    <a:pt x="1129" y="38"/>
                  </a:lnTo>
                  <a:lnTo>
                    <a:pt x="1129" y="35"/>
                  </a:lnTo>
                  <a:lnTo>
                    <a:pt x="1129" y="35"/>
                  </a:lnTo>
                  <a:lnTo>
                    <a:pt x="1129" y="35"/>
                  </a:lnTo>
                  <a:lnTo>
                    <a:pt x="1131" y="35"/>
                  </a:lnTo>
                  <a:lnTo>
                    <a:pt x="1131" y="33"/>
                  </a:lnTo>
                  <a:lnTo>
                    <a:pt x="1131" y="33"/>
                  </a:lnTo>
                  <a:lnTo>
                    <a:pt x="1131" y="33"/>
                  </a:lnTo>
                  <a:lnTo>
                    <a:pt x="1129" y="33"/>
                  </a:lnTo>
                  <a:lnTo>
                    <a:pt x="1129" y="31"/>
                  </a:lnTo>
                  <a:lnTo>
                    <a:pt x="1129" y="31"/>
                  </a:lnTo>
                  <a:lnTo>
                    <a:pt x="1129" y="31"/>
                  </a:lnTo>
                  <a:lnTo>
                    <a:pt x="1129" y="31"/>
                  </a:lnTo>
                  <a:lnTo>
                    <a:pt x="1126" y="31"/>
                  </a:lnTo>
                  <a:lnTo>
                    <a:pt x="1129" y="31"/>
                  </a:lnTo>
                  <a:lnTo>
                    <a:pt x="1129" y="31"/>
                  </a:lnTo>
                  <a:lnTo>
                    <a:pt x="1129" y="28"/>
                  </a:lnTo>
                  <a:lnTo>
                    <a:pt x="1126" y="31"/>
                  </a:lnTo>
                  <a:lnTo>
                    <a:pt x="1126" y="31"/>
                  </a:lnTo>
                  <a:lnTo>
                    <a:pt x="1126" y="28"/>
                  </a:lnTo>
                  <a:lnTo>
                    <a:pt x="1129" y="28"/>
                  </a:lnTo>
                  <a:lnTo>
                    <a:pt x="1129" y="28"/>
                  </a:lnTo>
                  <a:lnTo>
                    <a:pt x="1129" y="28"/>
                  </a:lnTo>
                  <a:lnTo>
                    <a:pt x="1129" y="28"/>
                  </a:lnTo>
                  <a:lnTo>
                    <a:pt x="1129" y="28"/>
                  </a:lnTo>
                  <a:lnTo>
                    <a:pt x="1126" y="26"/>
                  </a:lnTo>
                  <a:lnTo>
                    <a:pt x="1129" y="26"/>
                  </a:lnTo>
                  <a:lnTo>
                    <a:pt x="1129" y="26"/>
                  </a:lnTo>
                  <a:lnTo>
                    <a:pt x="1133" y="26"/>
                  </a:lnTo>
                  <a:lnTo>
                    <a:pt x="1133" y="26"/>
                  </a:lnTo>
                  <a:lnTo>
                    <a:pt x="1133" y="26"/>
                  </a:lnTo>
                  <a:lnTo>
                    <a:pt x="1133" y="26"/>
                  </a:lnTo>
                  <a:lnTo>
                    <a:pt x="1133" y="26"/>
                  </a:lnTo>
                  <a:lnTo>
                    <a:pt x="1136" y="26"/>
                  </a:lnTo>
                  <a:lnTo>
                    <a:pt x="1136" y="24"/>
                  </a:lnTo>
                  <a:lnTo>
                    <a:pt x="1136" y="24"/>
                  </a:lnTo>
                  <a:lnTo>
                    <a:pt x="1136" y="24"/>
                  </a:lnTo>
                  <a:lnTo>
                    <a:pt x="1136" y="24"/>
                  </a:lnTo>
                  <a:lnTo>
                    <a:pt x="1136" y="24"/>
                  </a:lnTo>
                  <a:lnTo>
                    <a:pt x="1136" y="24"/>
                  </a:lnTo>
                  <a:lnTo>
                    <a:pt x="1136" y="21"/>
                  </a:lnTo>
                  <a:lnTo>
                    <a:pt x="1136" y="21"/>
                  </a:lnTo>
                  <a:lnTo>
                    <a:pt x="1138" y="21"/>
                  </a:lnTo>
                  <a:lnTo>
                    <a:pt x="1138" y="21"/>
                  </a:lnTo>
                  <a:lnTo>
                    <a:pt x="1138" y="19"/>
                  </a:lnTo>
                  <a:lnTo>
                    <a:pt x="1138" y="19"/>
                  </a:lnTo>
                  <a:lnTo>
                    <a:pt x="1138" y="17"/>
                  </a:lnTo>
                  <a:lnTo>
                    <a:pt x="1138" y="17"/>
                  </a:lnTo>
                  <a:lnTo>
                    <a:pt x="1138" y="14"/>
                  </a:lnTo>
                  <a:lnTo>
                    <a:pt x="1133" y="14"/>
                  </a:lnTo>
                  <a:lnTo>
                    <a:pt x="1133" y="12"/>
                  </a:lnTo>
                  <a:lnTo>
                    <a:pt x="1131" y="14"/>
                  </a:lnTo>
                  <a:lnTo>
                    <a:pt x="1131" y="14"/>
                  </a:lnTo>
                  <a:lnTo>
                    <a:pt x="1131" y="14"/>
                  </a:lnTo>
                  <a:lnTo>
                    <a:pt x="1131" y="12"/>
                  </a:lnTo>
                  <a:lnTo>
                    <a:pt x="1131" y="12"/>
                  </a:lnTo>
                  <a:lnTo>
                    <a:pt x="1131" y="12"/>
                  </a:lnTo>
                  <a:lnTo>
                    <a:pt x="1131" y="12"/>
                  </a:lnTo>
                  <a:lnTo>
                    <a:pt x="1131" y="14"/>
                  </a:lnTo>
                  <a:lnTo>
                    <a:pt x="1129" y="14"/>
                  </a:lnTo>
                  <a:lnTo>
                    <a:pt x="1129" y="14"/>
                  </a:lnTo>
                  <a:lnTo>
                    <a:pt x="1129" y="14"/>
                  </a:lnTo>
                  <a:lnTo>
                    <a:pt x="1129" y="14"/>
                  </a:lnTo>
                  <a:lnTo>
                    <a:pt x="1129" y="14"/>
                  </a:lnTo>
                  <a:lnTo>
                    <a:pt x="1129" y="12"/>
                  </a:lnTo>
                  <a:lnTo>
                    <a:pt x="1129" y="12"/>
                  </a:lnTo>
                  <a:lnTo>
                    <a:pt x="1129" y="12"/>
                  </a:lnTo>
                  <a:lnTo>
                    <a:pt x="1129" y="12"/>
                  </a:lnTo>
                  <a:lnTo>
                    <a:pt x="1129" y="12"/>
                  </a:lnTo>
                  <a:lnTo>
                    <a:pt x="1126" y="9"/>
                  </a:lnTo>
                  <a:lnTo>
                    <a:pt x="1126" y="9"/>
                  </a:lnTo>
                  <a:lnTo>
                    <a:pt x="1122" y="9"/>
                  </a:lnTo>
                  <a:lnTo>
                    <a:pt x="1122" y="9"/>
                  </a:lnTo>
                  <a:lnTo>
                    <a:pt x="1122" y="9"/>
                  </a:lnTo>
                  <a:lnTo>
                    <a:pt x="1122" y="7"/>
                  </a:lnTo>
                  <a:lnTo>
                    <a:pt x="1119" y="7"/>
                  </a:lnTo>
                  <a:lnTo>
                    <a:pt x="1119" y="7"/>
                  </a:lnTo>
                  <a:lnTo>
                    <a:pt x="1119" y="5"/>
                  </a:lnTo>
                  <a:lnTo>
                    <a:pt x="1119" y="5"/>
                  </a:lnTo>
                  <a:lnTo>
                    <a:pt x="1119" y="5"/>
                  </a:lnTo>
                  <a:lnTo>
                    <a:pt x="1119" y="5"/>
                  </a:lnTo>
                  <a:lnTo>
                    <a:pt x="1119" y="2"/>
                  </a:lnTo>
                  <a:lnTo>
                    <a:pt x="1122" y="2"/>
                  </a:lnTo>
                  <a:lnTo>
                    <a:pt x="1122" y="2"/>
                  </a:lnTo>
                  <a:lnTo>
                    <a:pt x="1122" y="2"/>
                  </a:lnTo>
                  <a:lnTo>
                    <a:pt x="1124" y="2"/>
                  </a:lnTo>
                  <a:lnTo>
                    <a:pt x="1122" y="2"/>
                  </a:lnTo>
                  <a:lnTo>
                    <a:pt x="1122" y="0"/>
                  </a:lnTo>
                  <a:lnTo>
                    <a:pt x="1122" y="0"/>
                  </a:lnTo>
                  <a:lnTo>
                    <a:pt x="1122" y="0"/>
                  </a:lnTo>
                  <a:lnTo>
                    <a:pt x="1119" y="2"/>
                  </a:lnTo>
                  <a:lnTo>
                    <a:pt x="1119" y="2"/>
                  </a:lnTo>
                  <a:lnTo>
                    <a:pt x="1117" y="5"/>
                  </a:lnTo>
                  <a:lnTo>
                    <a:pt x="1114" y="7"/>
                  </a:lnTo>
                  <a:lnTo>
                    <a:pt x="1110" y="12"/>
                  </a:lnTo>
                  <a:lnTo>
                    <a:pt x="1107" y="14"/>
                  </a:lnTo>
                  <a:lnTo>
                    <a:pt x="1105" y="19"/>
                  </a:lnTo>
                  <a:lnTo>
                    <a:pt x="1098" y="26"/>
                  </a:lnTo>
                  <a:lnTo>
                    <a:pt x="1098" y="26"/>
                  </a:lnTo>
                  <a:lnTo>
                    <a:pt x="1098" y="26"/>
                  </a:lnTo>
                  <a:lnTo>
                    <a:pt x="1098" y="28"/>
                  </a:lnTo>
                  <a:lnTo>
                    <a:pt x="1096" y="28"/>
                  </a:lnTo>
                  <a:lnTo>
                    <a:pt x="1091" y="31"/>
                  </a:lnTo>
                  <a:lnTo>
                    <a:pt x="1088" y="33"/>
                  </a:lnTo>
                  <a:lnTo>
                    <a:pt x="1081" y="33"/>
                  </a:lnTo>
                  <a:lnTo>
                    <a:pt x="1079" y="31"/>
                  </a:lnTo>
                  <a:lnTo>
                    <a:pt x="1079" y="31"/>
                  </a:lnTo>
                  <a:lnTo>
                    <a:pt x="1079" y="33"/>
                  </a:lnTo>
                  <a:lnTo>
                    <a:pt x="1079" y="33"/>
                  </a:lnTo>
                  <a:lnTo>
                    <a:pt x="1081" y="33"/>
                  </a:lnTo>
                  <a:lnTo>
                    <a:pt x="1074" y="35"/>
                  </a:lnTo>
                  <a:lnTo>
                    <a:pt x="1067" y="33"/>
                  </a:lnTo>
                  <a:lnTo>
                    <a:pt x="1067" y="33"/>
                  </a:lnTo>
                  <a:lnTo>
                    <a:pt x="1067" y="33"/>
                  </a:lnTo>
                  <a:lnTo>
                    <a:pt x="1070" y="33"/>
                  </a:lnTo>
                  <a:lnTo>
                    <a:pt x="1070" y="35"/>
                  </a:lnTo>
                  <a:lnTo>
                    <a:pt x="1065" y="35"/>
                  </a:lnTo>
                  <a:lnTo>
                    <a:pt x="1065" y="35"/>
                  </a:lnTo>
                  <a:lnTo>
                    <a:pt x="1062" y="35"/>
                  </a:lnTo>
                  <a:lnTo>
                    <a:pt x="1062" y="35"/>
                  </a:lnTo>
                  <a:lnTo>
                    <a:pt x="1065" y="40"/>
                  </a:lnTo>
                  <a:lnTo>
                    <a:pt x="1062" y="40"/>
                  </a:lnTo>
                  <a:lnTo>
                    <a:pt x="1062" y="38"/>
                  </a:lnTo>
                  <a:lnTo>
                    <a:pt x="1062" y="38"/>
                  </a:lnTo>
                  <a:lnTo>
                    <a:pt x="1062" y="35"/>
                  </a:lnTo>
                  <a:lnTo>
                    <a:pt x="1062" y="35"/>
                  </a:lnTo>
                  <a:lnTo>
                    <a:pt x="1062" y="35"/>
                  </a:lnTo>
                  <a:lnTo>
                    <a:pt x="1062" y="35"/>
                  </a:lnTo>
                  <a:lnTo>
                    <a:pt x="1062" y="35"/>
                  </a:lnTo>
                  <a:lnTo>
                    <a:pt x="1062" y="35"/>
                  </a:lnTo>
                  <a:lnTo>
                    <a:pt x="1060" y="35"/>
                  </a:lnTo>
                  <a:lnTo>
                    <a:pt x="1060" y="35"/>
                  </a:lnTo>
                  <a:lnTo>
                    <a:pt x="1060" y="35"/>
                  </a:lnTo>
                  <a:lnTo>
                    <a:pt x="1060" y="35"/>
                  </a:lnTo>
                  <a:lnTo>
                    <a:pt x="1060" y="33"/>
                  </a:lnTo>
                  <a:lnTo>
                    <a:pt x="1060" y="33"/>
                  </a:lnTo>
                  <a:lnTo>
                    <a:pt x="1062" y="33"/>
                  </a:lnTo>
                  <a:lnTo>
                    <a:pt x="1065" y="33"/>
                  </a:lnTo>
                  <a:lnTo>
                    <a:pt x="1065" y="33"/>
                  </a:lnTo>
                  <a:lnTo>
                    <a:pt x="1065" y="31"/>
                  </a:lnTo>
                  <a:lnTo>
                    <a:pt x="1065" y="31"/>
                  </a:lnTo>
                  <a:lnTo>
                    <a:pt x="1060" y="31"/>
                  </a:lnTo>
                  <a:lnTo>
                    <a:pt x="1062" y="31"/>
                  </a:lnTo>
                  <a:lnTo>
                    <a:pt x="1065" y="28"/>
                  </a:lnTo>
                  <a:lnTo>
                    <a:pt x="1065" y="28"/>
                  </a:lnTo>
                  <a:lnTo>
                    <a:pt x="1062" y="28"/>
                  </a:lnTo>
                  <a:lnTo>
                    <a:pt x="1060" y="31"/>
                  </a:lnTo>
                  <a:lnTo>
                    <a:pt x="1060" y="31"/>
                  </a:lnTo>
                  <a:lnTo>
                    <a:pt x="1058" y="31"/>
                  </a:lnTo>
                  <a:lnTo>
                    <a:pt x="1058" y="31"/>
                  </a:lnTo>
                  <a:lnTo>
                    <a:pt x="1058" y="33"/>
                  </a:lnTo>
                  <a:lnTo>
                    <a:pt x="1055" y="33"/>
                  </a:lnTo>
                  <a:lnTo>
                    <a:pt x="1055" y="33"/>
                  </a:lnTo>
                  <a:lnTo>
                    <a:pt x="1055" y="33"/>
                  </a:lnTo>
                  <a:lnTo>
                    <a:pt x="1055" y="33"/>
                  </a:lnTo>
                  <a:lnTo>
                    <a:pt x="1053" y="35"/>
                  </a:lnTo>
                  <a:lnTo>
                    <a:pt x="1051" y="38"/>
                  </a:lnTo>
                  <a:lnTo>
                    <a:pt x="1051" y="38"/>
                  </a:lnTo>
                  <a:lnTo>
                    <a:pt x="1051" y="38"/>
                  </a:lnTo>
                  <a:lnTo>
                    <a:pt x="1051" y="38"/>
                  </a:lnTo>
                  <a:lnTo>
                    <a:pt x="1051" y="38"/>
                  </a:lnTo>
                  <a:lnTo>
                    <a:pt x="1046" y="40"/>
                  </a:lnTo>
                  <a:lnTo>
                    <a:pt x="1046" y="43"/>
                  </a:lnTo>
                  <a:lnTo>
                    <a:pt x="1046" y="43"/>
                  </a:lnTo>
                  <a:lnTo>
                    <a:pt x="1046" y="43"/>
                  </a:lnTo>
                  <a:lnTo>
                    <a:pt x="1046" y="43"/>
                  </a:lnTo>
                  <a:lnTo>
                    <a:pt x="1046" y="43"/>
                  </a:lnTo>
                  <a:lnTo>
                    <a:pt x="1048" y="43"/>
                  </a:lnTo>
                  <a:lnTo>
                    <a:pt x="1048" y="43"/>
                  </a:lnTo>
                  <a:lnTo>
                    <a:pt x="1051" y="43"/>
                  </a:lnTo>
                  <a:lnTo>
                    <a:pt x="1051" y="45"/>
                  </a:lnTo>
                  <a:lnTo>
                    <a:pt x="1051" y="45"/>
                  </a:lnTo>
                  <a:lnTo>
                    <a:pt x="1051" y="45"/>
                  </a:lnTo>
                  <a:lnTo>
                    <a:pt x="1051" y="45"/>
                  </a:lnTo>
                  <a:lnTo>
                    <a:pt x="1051" y="45"/>
                  </a:lnTo>
                  <a:lnTo>
                    <a:pt x="1051" y="47"/>
                  </a:lnTo>
                  <a:lnTo>
                    <a:pt x="1051" y="47"/>
                  </a:lnTo>
                  <a:lnTo>
                    <a:pt x="1051" y="47"/>
                  </a:lnTo>
                  <a:lnTo>
                    <a:pt x="1051" y="50"/>
                  </a:lnTo>
                  <a:lnTo>
                    <a:pt x="1053" y="50"/>
                  </a:lnTo>
                  <a:lnTo>
                    <a:pt x="1053" y="50"/>
                  </a:lnTo>
                  <a:lnTo>
                    <a:pt x="1053" y="50"/>
                  </a:lnTo>
                  <a:lnTo>
                    <a:pt x="1053" y="50"/>
                  </a:lnTo>
                  <a:lnTo>
                    <a:pt x="1053" y="50"/>
                  </a:lnTo>
                  <a:lnTo>
                    <a:pt x="1053" y="50"/>
                  </a:lnTo>
                  <a:lnTo>
                    <a:pt x="1055" y="50"/>
                  </a:lnTo>
                  <a:lnTo>
                    <a:pt x="1055" y="50"/>
                  </a:lnTo>
                  <a:lnTo>
                    <a:pt x="1055" y="50"/>
                  </a:lnTo>
                  <a:lnTo>
                    <a:pt x="1055" y="50"/>
                  </a:lnTo>
                  <a:lnTo>
                    <a:pt x="1055" y="50"/>
                  </a:lnTo>
                  <a:lnTo>
                    <a:pt x="1055" y="50"/>
                  </a:lnTo>
                  <a:lnTo>
                    <a:pt x="1055" y="50"/>
                  </a:lnTo>
                  <a:lnTo>
                    <a:pt x="1055" y="50"/>
                  </a:lnTo>
                  <a:lnTo>
                    <a:pt x="1058" y="50"/>
                  </a:lnTo>
                  <a:lnTo>
                    <a:pt x="1058" y="50"/>
                  </a:lnTo>
                  <a:lnTo>
                    <a:pt x="1062" y="50"/>
                  </a:lnTo>
                  <a:lnTo>
                    <a:pt x="1060" y="50"/>
                  </a:lnTo>
                  <a:lnTo>
                    <a:pt x="1060" y="50"/>
                  </a:lnTo>
                  <a:lnTo>
                    <a:pt x="1060" y="50"/>
                  </a:lnTo>
                  <a:lnTo>
                    <a:pt x="1058" y="50"/>
                  </a:lnTo>
                  <a:lnTo>
                    <a:pt x="1058" y="50"/>
                  </a:lnTo>
                  <a:lnTo>
                    <a:pt x="1058" y="50"/>
                  </a:lnTo>
                  <a:lnTo>
                    <a:pt x="1058" y="50"/>
                  </a:lnTo>
                  <a:lnTo>
                    <a:pt x="1058" y="50"/>
                  </a:lnTo>
                  <a:lnTo>
                    <a:pt x="1055" y="50"/>
                  </a:lnTo>
                  <a:lnTo>
                    <a:pt x="1055" y="50"/>
                  </a:lnTo>
                  <a:lnTo>
                    <a:pt x="1053" y="52"/>
                  </a:lnTo>
                  <a:lnTo>
                    <a:pt x="1053" y="52"/>
                  </a:lnTo>
                  <a:lnTo>
                    <a:pt x="1053" y="52"/>
                  </a:lnTo>
                  <a:lnTo>
                    <a:pt x="1051" y="50"/>
                  </a:lnTo>
                  <a:lnTo>
                    <a:pt x="1051" y="50"/>
                  </a:lnTo>
                  <a:lnTo>
                    <a:pt x="1051" y="50"/>
                  </a:lnTo>
                  <a:lnTo>
                    <a:pt x="1051" y="52"/>
                  </a:lnTo>
                  <a:lnTo>
                    <a:pt x="1051" y="52"/>
                  </a:lnTo>
                  <a:lnTo>
                    <a:pt x="1048" y="54"/>
                  </a:lnTo>
                  <a:lnTo>
                    <a:pt x="1048" y="54"/>
                  </a:lnTo>
                  <a:lnTo>
                    <a:pt x="1048" y="54"/>
                  </a:lnTo>
                  <a:lnTo>
                    <a:pt x="1048" y="54"/>
                  </a:lnTo>
                  <a:lnTo>
                    <a:pt x="1048" y="57"/>
                  </a:lnTo>
                  <a:lnTo>
                    <a:pt x="1048" y="57"/>
                  </a:lnTo>
                  <a:lnTo>
                    <a:pt x="1048" y="57"/>
                  </a:lnTo>
                  <a:lnTo>
                    <a:pt x="1048" y="59"/>
                  </a:lnTo>
                  <a:lnTo>
                    <a:pt x="1048" y="59"/>
                  </a:lnTo>
                  <a:lnTo>
                    <a:pt x="1048" y="59"/>
                  </a:lnTo>
                  <a:lnTo>
                    <a:pt x="1048" y="59"/>
                  </a:lnTo>
                  <a:lnTo>
                    <a:pt x="1048" y="59"/>
                  </a:lnTo>
                  <a:lnTo>
                    <a:pt x="1048" y="61"/>
                  </a:lnTo>
                  <a:lnTo>
                    <a:pt x="1048" y="61"/>
                  </a:lnTo>
                  <a:lnTo>
                    <a:pt x="1048" y="61"/>
                  </a:lnTo>
                  <a:lnTo>
                    <a:pt x="1048" y="61"/>
                  </a:lnTo>
                  <a:lnTo>
                    <a:pt x="1048" y="64"/>
                  </a:lnTo>
                  <a:lnTo>
                    <a:pt x="1048" y="64"/>
                  </a:lnTo>
                  <a:lnTo>
                    <a:pt x="1048" y="64"/>
                  </a:lnTo>
                  <a:lnTo>
                    <a:pt x="1051" y="66"/>
                  </a:lnTo>
                  <a:lnTo>
                    <a:pt x="1051" y="66"/>
                  </a:lnTo>
                  <a:lnTo>
                    <a:pt x="1051" y="69"/>
                  </a:lnTo>
                  <a:lnTo>
                    <a:pt x="1048" y="66"/>
                  </a:lnTo>
                  <a:lnTo>
                    <a:pt x="1048" y="64"/>
                  </a:lnTo>
                  <a:lnTo>
                    <a:pt x="1048" y="64"/>
                  </a:lnTo>
                  <a:lnTo>
                    <a:pt x="1048" y="61"/>
                  </a:lnTo>
                  <a:lnTo>
                    <a:pt x="1048" y="61"/>
                  </a:lnTo>
                  <a:lnTo>
                    <a:pt x="1048" y="61"/>
                  </a:lnTo>
                  <a:lnTo>
                    <a:pt x="1048" y="61"/>
                  </a:lnTo>
                  <a:lnTo>
                    <a:pt x="1048" y="61"/>
                  </a:lnTo>
                  <a:lnTo>
                    <a:pt x="1048" y="61"/>
                  </a:lnTo>
                  <a:lnTo>
                    <a:pt x="1048" y="61"/>
                  </a:lnTo>
                  <a:lnTo>
                    <a:pt x="1048" y="61"/>
                  </a:lnTo>
                  <a:lnTo>
                    <a:pt x="1048" y="61"/>
                  </a:lnTo>
                  <a:lnTo>
                    <a:pt x="1048" y="59"/>
                  </a:lnTo>
                  <a:lnTo>
                    <a:pt x="1048" y="59"/>
                  </a:lnTo>
                  <a:lnTo>
                    <a:pt x="1048" y="59"/>
                  </a:lnTo>
                  <a:lnTo>
                    <a:pt x="1048" y="59"/>
                  </a:lnTo>
                  <a:lnTo>
                    <a:pt x="1048" y="59"/>
                  </a:lnTo>
                  <a:lnTo>
                    <a:pt x="1048" y="57"/>
                  </a:lnTo>
                  <a:lnTo>
                    <a:pt x="1048" y="57"/>
                  </a:lnTo>
                  <a:lnTo>
                    <a:pt x="1046" y="57"/>
                  </a:lnTo>
                  <a:lnTo>
                    <a:pt x="1046" y="57"/>
                  </a:lnTo>
                  <a:lnTo>
                    <a:pt x="1044" y="59"/>
                  </a:lnTo>
                  <a:lnTo>
                    <a:pt x="1044" y="59"/>
                  </a:lnTo>
                  <a:lnTo>
                    <a:pt x="1044" y="59"/>
                  </a:lnTo>
                  <a:lnTo>
                    <a:pt x="1046" y="57"/>
                  </a:lnTo>
                  <a:lnTo>
                    <a:pt x="1046" y="57"/>
                  </a:lnTo>
                  <a:lnTo>
                    <a:pt x="1046" y="54"/>
                  </a:lnTo>
                  <a:lnTo>
                    <a:pt x="1046" y="54"/>
                  </a:lnTo>
                  <a:lnTo>
                    <a:pt x="1046" y="52"/>
                  </a:lnTo>
                  <a:lnTo>
                    <a:pt x="1048" y="52"/>
                  </a:lnTo>
                  <a:lnTo>
                    <a:pt x="1048" y="52"/>
                  </a:lnTo>
                  <a:lnTo>
                    <a:pt x="1048" y="50"/>
                  </a:lnTo>
                  <a:lnTo>
                    <a:pt x="1048" y="50"/>
                  </a:lnTo>
                  <a:lnTo>
                    <a:pt x="1044" y="52"/>
                  </a:lnTo>
                  <a:lnTo>
                    <a:pt x="1044" y="52"/>
                  </a:lnTo>
                  <a:lnTo>
                    <a:pt x="1044" y="50"/>
                  </a:lnTo>
                  <a:lnTo>
                    <a:pt x="1044" y="50"/>
                  </a:lnTo>
                  <a:lnTo>
                    <a:pt x="1046" y="50"/>
                  </a:lnTo>
                  <a:lnTo>
                    <a:pt x="1046" y="50"/>
                  </a:lnTo>
                  <a:lnTo>
                    <a:pt x="1046" y="47"/>
                  </a:lnTo>
                  <a:lnTo>
                    <a:pt x="1048" y="50"/>
                  </a:lnTo>
                  <a:lnTo>
                    <a:pt x="1048" y="47"/>
                  </a:lnTo>
                  <a:lnTo>
                    <a:pt x="1048" y="47"/>
                  </a:lnTo>
                  <a:lnTo>
                    <a:pt x="1048" y="47"/>
                  </a:lnTo>
                  <a:lnTo>
                    <a:pt x="1048" y="47"/>
                  </a:lnTo>
                  <a:lnTo>
                    <a:pt x="1048" y="47"/>
                  </a:lnTo>
                  <a:lnTo>
                    <a:pt x="1048" y="45"/>
                  </a:lnTo>
                  <a:lnTo>
                    <a:pt x="1048" y="45"/>
                  </a:lnTo>
                  <a:lnTo>
                    <a:pt x="1048" y="45"/>
                  </a:lnTo>
                  <a:lnTo>
                    <a:pt x="1048" y="45"/>
                  </a:lnTo>
                  <a:lnTo>
                    <a:pt x="1046" y="45"/>
                  </a:lnTo>
                  <a:lnTo>
                    <a:pt x="1046" y="45"/>
                  </a:lnTo>
                  <a:lnTo>
                    <a:pt x="1044" y="45"/>
                  </a:lnTo>
                  <a:lnTo>
                    <a:pt x="1044" y="45"/>
                  </a:lnTo>
                  <a:lnTo>
                    <a:pt x="1044" y="45"/>
                  </a:lnTo>
                  <a:lnTo>
                    <a:pt x="1044" y="43"/>
                  </a:lnTo>
                  <a:lnTo>
                    <a:pt x="1044" y="43"/>
                  </a:lnTo>
                  <a:lnTo>
                    <a:pt x="1044" y="43"/>
                  </a:lnTo>
                  <a:lnTo>
                    <a:pt x="1044" y="43"/>
                  </a:lnTo>
                  <a:lnTo>
                    <a:pt x="1044" y="45"/>
                  </a:lnTo>
                  <a:lnTo>
                    <a:pt x="1036" y="50"/>
                  </a:lnTo>
                  <a:lnTo>
                    <a:pt x="1032" y="52"/>
                  </a:lnTo>
                  <a:lnTo>
                    <a:pt x="1029" y="54"/>
                  </a:lnTo>
                  <a:lnTo>
                    <a:pt x="1029" y="54"/>
                  </a:lnTo>
                  <a:lnTo>
                    <a:pt x="1032" y="52"/>
                  </a:lnTo>
                  <a:lnTo>
                    <a:pt x="1034" y="52"/>
                  </a:lnTo>
                  <a:lnTo>
                    <a:pt x="1034" y="52"/>
                  </a:lnTo>
                  <a:lnTo>
                    <a:pt x="1034" y="52"/>
                  </a:lnTo>
                  <a:lnTo>
                    <a:pt x="1029" y="57"/>
                  </a:lnTo>
                  <a:lnTo>
                    <a:pt x="1027" y="57"/>
                  </a:lnTo>
                  <a:lnTo>
                    <a:pt x="1025" y="59"/>
                  </a:lnTo>
                  <a:lnTo>
                    <a:pt x="1025" y="59"/>
                  </a:lnTo>
                  <a:lnTo>
                    <a:pt x="1027" y="59"/>
                  </a:lnTo>
                  <a:lnTo>
                    <a:pt x="1027" y="59"/>
                  </a:lnTo>
                  <a:lnTo>
                    <a:pt x="1025" y="59"/>
                  </a:lnTo>
                  <a:lnTo>
                    <a:pt x="1025" y="59"/>
                  </a:lnTo>
                  <a:lnTo>
                    <a:pt x="1025" y="59"/>
                  </a:lnTo>
                  <a:lnTo>
                    <a:pt x="1025" y="59"/>
                  </a:lnTo>
                  <a:lnTo>
                    <a:pt x="1025" y="59"/>
                  </a:lnTo>
                  <a:lnTo>
                    <a:pt x="1025" y="59"/>
                  </a:lnTo>
                  <a:lnTo>
                    <a:pt x="1020" y="59"/>
                  </a:lnTo>
                  <a:lnTo>
                    <a:pt x="1017" y="61"/>
                  </a:lnTo>
                  <a:lnTo>
                    <a:pt x="1013" y="61"/>
                  </a:lnTo>
                  <a:lnTo>
                    <a:pt x="1013" y="61"/>
                  </a:lnTo>
                  <a:lnTo>
                    <a:pt x="1010" y="61"/>
                  </a:lnTo>
                  <a:lnTo>
                    <a:pt x="1010" y="61"/>
                  </a:lnTo>
                  <a:lnTo>
                    <a:pt x="1010" y="61"/>
                  </a:lnTo>
                  <a:lnTo>
                    <a:pt x="1010" y="61"/>
                  </a:lnTo>
                  <a:lnTo>
                    <a:pt x="1010" y="61"/>
                  </a:lnTo>
                  <a:lnTo>
                    <a:pt x="1010" y="61"/>
                  </a:lnTo>
                  <a:lnTo>
                    <a:pt x="1010" y="61"/>
                  </a:lnTo>
                  <a:lnTo>
                    <a:pt x="1010" y="64"/>
                  </a:lnTo>
                  <a:lnTo>
                    <a:pt x="1010" y="64"/>
                  </a:lnTo>
                  <a:lnTo>
                    <a:pt x="1010" y="64"/>
                  </a:lnTo>
                  <a:lnTo>
                    <a:pt x="1010" y="64"/>
                  </a:lnTo>
                  <a:lnTo>
                    <a:pt x="1010" y="64"/>
                  </a:lnTo>
                  <a:lnTo>
                    <a:pt x="1008" y="64"/>
                  </a:lnTo>
                  <a:lnTo>
                    <a:pt x="1008" y="64"/>
                  </a:lnTo>
                  <a:lnTo>
                    <a:pt x="1008" y="64"/>
                  </a:lnTo>
                  <a:lnTo>
                    <a:pt x="1006" y="66"/>
                  </a:lnTo>
                  <a:lnTo>
                    <a:pt x="1001" y="66"/>
                  </a:lnTo>
                  <a:lnTo>
                    <a:pt x="1001" y="64"/>
                  </a:lnTo>
                  <a:lnTo>
                    <a:pt x="1001" y="64"/>
                  </a:lnTo>
                  <a:lnTo>
                    <a:pt x="1003" y="64"/>
                  </a:lnTo>
                  <a:lnTo>
                    <a:pt x="1003" y="64"/>
                  </a:lnTo>
                  <a:lnTo>
                    <a:pt x="1003" y="64"/>
                  </a:lnTo>
                  <a:lnTo>
                    <a:pt x="1003" y="64"/>
                  </a:lnTo>
                  <a:lnTo>
                    <a:pt x="1006" y="64"/>
                  </a:lnTo>
                  <a:lnTo>
                    <a:pt x="1006" y="64"/>
                  </a:lnTo>
                  <a:lnTo>
                    <a:pt x="1008" y="64"/>
                  </a:lnTo>
                  <a:lnTo>
                    <a:pt x="1008" y="61"/>
                  </a:lnTo>
                  <a:lnTo>
                    <a:pt x="1008" y="61"/>
                  </a:lnTo>
                  <a:lnTo>
                    <a:pt x="1008" y="61"/>
                  </a:lnTo>
                  <a:lnTo>
                    <a:pt x="1008" y="61"/>
                  </a:lnTo>
                  <a:lnTo>
                    <a:pt x="1008" y="61"/>
                  </a:lnTo>
                  <a:lnTo>
                    <a:pt x="1008" y="61"/>
                  </a:lnTo>
                  <a:lnTo>
                    <a:pt x="1006" y="59"/>
                  </a:lnTo>
                  <a:lnTo>
                    <a:pt x="1008" y="59"/>
                  </a:lnTo>
                  <a:lnTo>
                    <a:pt x="1010" y="61"/>
                  </a:lnTo>
                  <a:lnTo>
                    <a:pt x="1010" y="59"/>
                  </a:lnTo>
                  <a:lnTo>
                    <a:pt x="1010" y="59"/>
                  </a:lnTo>
                  <a:lnTo>
                    <a:pt x="1008" y="59"/>
                  </a:lnTo>
                  <a:lnTo>
                    <a:pt x="1008" y="57"/>
                  </a:lnTo>
                  <a:lnTo>
                    <a:pt x="1008" y="57"/>
                  </a:lnTo>
                  <a:lnTo>
                    <a:pt x="1008" y="57"/>
                  </a:lnTo>
                  <a:lnTo>
                    <a:pt x="1008" y="57"/>
                  </a:lnTo>
                  <a:lnTo>
                    <a:pt x="1008" y="57"/>
                  </a:lnTo>
                  <a:lnTo>
                    <a:pt x="1008" y="57"/>
                  </a:lnTo>
                  <a:lnTo>
                    <a:pt x="1008" y="57"/>
                  </a:lnTo>
                  <a:lnTo>
                    <a:pt x="1008" y="57"/>
                  </a:lnTo>
                  <a:lnTo>
                    <a:pt x="1006" y="57"/>
                  </a:lnTo>
                  <a:lnTo>
                    <a:pt x="1006" y="57"/>
                  </a:lnTo>
                  <a:lnTo>
                    <a:pt x="1003" y="59"/>
                  </a:lnTo>
                  <a:lnTo>
                    <a:pt x="1003" y="59"/>
                  </a:lnTo>
                  <a:lnTo>
                    <a:pt x="1003" y="59"/>
                  </a:lnTo>
                  <a:lnTo>
                    <a:pt x="1001" y="61"/>
                  </a:lnTo>
                  <a:lnTo>
                    <a:pt x="1001" y="61"/>
                  </a:lnTo>
                  <a:lnTo>
                    <a:pt x="1001" y="64"/>
                  </a:lnTo>
                  <a:lnTo>
                    <a:pt x="1001" y="64"/>
                  </a:lnTo>
                  <a:lnTo>
                    <a:pt x="1001" y="64"/>
                  </a:lnTo>
                  <a:lnTo>
                    <a:pt x="999" y="64"/>
                  </a:lnTo>
                  <a:lnTo>
                    <a:pt x="999" y="64"/>
                  </a:lnTo>
                  <a:lnTo>
                    <a:pt x="999" y="64"/>
                  </a:lnTo>
                  <a:lnTo>
                    <a:pt x="999" y="64"/>
                  </a:lnTo>
                  <a:lnTo>
                    <a:pt x="996" y="66"/>
                  </a:lnTo>
                  <a:lnTo>
                    <a:pt x="996" y="69"/>
                  </a:lnTo>
                  <a:lnTo>
                    <a:pt x="996" y="69"/>
                  </a:lnTo>
                  <a:lnTo>
                    <a:pt x="996" y="69"/>
                  </a:lnTo>
                  <a:lnTo>
                    <a:pt x="996" y="69"/>
                  </a:lnTo>
                  <a:lnTo>
                    <a:pt x="996" y="71"/>
                  </a:lnTo>
                  <a:lnTo>
                    <a:pt x="996" y="71"/>
                  </a:lnTo>
                  <a:lnTo>
                    <a:pt x="994" y="71"/>
                  </a:lnTo>
                  <a:lnTo>
                    <a:pt x="994" y="71"/>
                  </a:lnTo>
                  <a:lnTo>
                    <a:pt x="994" y="71"/>
                  </a:lnTo>
                  <a:lnTo>
                    <a:pt x="994" y="71"/>
                  </a:lnTo>
                  <a:lnTo>
                    <a:pt x="991" y="73"/>
                  </a:lnTo>
                  <a:lnTo>
                    <a:pt x="991" y="76"/>
                  </a:lnTo>
                  <a:lnTo>
                    <a:pt x="991" y="76"/>
                  </a:lnTo>
                  <a:lnTo>
                    <a:pt x="989" y="76"/>
                  </a:lnTo>
                  <a:lnTo>
                    <a:pt x="987" y="78"/>
                  </a:lnTo>
                  <a:lnTo>
                    <a:pt x="987" y="80"/>
                  </a:lnTo>
                  <a:lnTo>
                    <a:pt x="987" y="80"/>
                  </a:lnTo>
                  <a:lnTo>
                    <a:pt x="984" y="80"/>
                  </a:lnTo>
                  <a:lnTo>
                    <a:pt x="982" y="85"/>
                  </a:lnTo>
                  <a:lnTo>
                    <a:pt x="980" y="85"/>
                  </a:lnTo>
                  <a:lnTo>
                    <a:pt x="980" y="85"/>
                  </a:lnTo>
                  <a:lnTo>
                    <a:pt x="980" y="85"/>
                  </a:lnTo>
                  <a:lnTo>
                    <a:pt x="980" y="88"/>
                  </a:lnTo>
                  <a:lnTo>
                    <a:pt x="980" y="88"/>
                  </a:lnTo>
                  <a:lnTo>
                    <a:pt x="980" y="88"/>
                  </a:lnTo>
                  <a:lnTo>
                    <a:pt x="980" y="88"/>
                  </a:lnTo>
                  <a:lnTo>
                    <a:pt x="980" y="88"/>
                  </a:lnTo>
                  <a:lnTo>
                    <a:pt x="980" y="90"/>
                  </a:lnTo>
                  <a:lnTo>
                    <a:pt x="980" y="90"/>
                  </a:lnTo>
                  <a:lnTo>
                    <a:pt x="980" y="90"/>
                  </a:lnTo>
                  <a:lnTo>
                    <a:pt x="977" y="90"/>
                  </a:lnTo>
                  <a:lnTo>
                    <a:pt x="977" y="90"/>
                  </a:lnTo>
                  <a:lnTo>
                    <a:pt x="977" y="92"/>
                  </a:lnTo>
                  <a:lnTo>
                    <a:pt x="977" y="92"/>
                  </a:lnTo>
                  <a:lnTo>
                    <a:pt x="977" y="92"/>
                  </a:lnTo>
                  <a:lnTo>
                    <a:pt x="977" y="95"/>
                  </a:lnTo>
                  <a:lnTo>
                    <a:pt x="977" y="95"/>
                  </a:lnTo>
                  <a:lnTo>
                    <a:pt x="977" y="95"/>
                  </a:lnTo>
                  <a:lnTo>
                    <a:pt x="977" y="95"/>
                  </a:lnTo>
                  <a:lnTo>
                    <a:pt x="975" y="95"/>
                  </a:lnTo>
                  <a:lnTo>
                    <a:pt x="975" y="95"/>
                  </a:lnTo>
                  <a:lnTo>
                    <a:pt x="977" y="95"/>
                  </a:lnTo>
                  <a:lnTo>
                    <a:pt x="977" y="97"/>
                  </a:lnTo>
                  <a:lnTo>
                    <a:pt x="977" y="97"/>
                  </a:lnTo>
                  <a:lnTo>
                    <a:pt x="977" y="97"/>
                  </a:lnTo>
                  <a:lnTo>
                    <a:pt x="977" y="97"/>
                  </a:lnTo>
                  <a:lnTo>
                    <a:pt x="977" y="97"/>
                  </a:lnTo>
                  <a:lnTo>
                    <a:pt x="977" y="99"/>
                  </a:lnTo>
                  <a:lnTo>
                    <a:pt x="977" y="99"/>
                  </a:lnTo>
                  <a:lnTo>
                    <a:pt x="975" y="102"/>
                  </a:lnTo>
                  <a:lnTo>
                    <a:pt x="975" y="102"/>
                  </a:lnTo>
                  <a:lnTo>
                    <a:pt x="975" y="102"/>
                  </a:lnTo>
                  <a:lnTo>
                    <a:pt x="975" y="102"/>
                  </a:lnTo>
                  <a:lnTo>
                    <a:pt x="975" y="104"/>
                  </a:lnTo>
                  <a:lnTo>
                    <a:pt x="975" y="104"/>
                  </a:lnTo>
                  <a:lnTo>
                    <a:pt x="975" y="104"/>
                  </a:lnTo>
                  <a:lnTo>
                    <a:pt x="975" y="104"/>
                  </a:lnTo>
                  <a:lnTo>
                    <a:pt x="975" y="104"/>
                  </a:lnTo>
                  <a:lnTo>
                    <a:pt x="975" y="106"/>
                  </a:lnTo>
                  <a:lnTo>
                    <a:pt x="975" y="106"/>
                  </a:lnTo>
                  <a:lnTo>
                    <a:pt x="975" y="106"/>
                  </a:lnTo>
                  <a:lnTo>
                    <a:pt x="973" y="109"/>
                  </a:lnTo>
                  <a:lnTo>
                    <a:pt x="973" y="109"/>
                  </a:lnTo>
                  <a:lnTo>
                    <a:pt x="973" y="109"/>
                  </a:lnTo>
                  <a:lnTo>
                    <a:pt x="970" y="111"/>
                  </a:lnTo>
                  <a:lnTo>
                    <a:pt x="970" y="114"/>
                  </a:lnTo>
                  <a:lnTo>
                    <a:pt x="970" y="111"/>
                  </a:lnTo>
                  <a:lnTo>
                    <a:pt x="970" y="111"/>
                  </a:lnTo>
                  <a:lnTo>
                    <a:pt x="975" y="106"/>
                  </a:lnTo>
                  <a:lnTo>
                    <a:pt x="973" y="104"/>
                  </a:lnTo>
                  <a:lnTo>
                    <a:pt x="973" y="106"/>
                  </a:lnTo>
                  <a:lnTo>
                    <a:pt x="970" y="111"/>
                  </a:lnTo>
                  <a:lnTo>
                    <a:pt x="970" y="111"/>
                  </a:lnTo>
                  <a:lnTo>
                    <a:pt x="961" y="123"/>
                  </a:lnTo>
                  <a:lnTo>
                    <a:pt x="956" y="125"/>
                  </a:lnTo>
                  <a:lnTo>
                    <a:pt x="956" y="125"/>
                  </a:lnTo>
                  <a:lnTo>
                    <a:pt x="954" y="128"/>
                  </a:lnTo>
                  <a:lnTo>
                    <a:pt x="954" y="128"/>
                  </a:lnTo>
                  <a:lnTo>
                    <a:pt x="949" y="128"/>
                  </a:lnTo>
                  <a:lnTo>
                    <a:pt x="949" y="130"/>
                  </a:lnTo>
                  <a:lnTo>
                    <a:pt x="947" y="130"/>
                  </a:lnTo>
                  <a:lnTo>
                    <a:pt x="944" y="130"/>
                  </a:lnTo>
                  <a:lnTo>
                    <a:pt x="935" y="130"/>
                  </a:lnTo>
                  <a:lnTo>
                    <a:pt x="928" y="130"/>
                  </a:lnTo>
                  <a:lnTo>
                    <a:pt x="923" y="130"/>
                  </a:lnTo>
                  <a:lnTo>
                    <a:pt x="916" y="130"/>
                  </a:lnTo>
                  <a:lnTo>
                    <a:pt x="911" y="128"/>
                  </a:lnTo>
                  <a:lnTo>
                    <a:pt x="909" y="128"/>
                  </a:lnTo>
                  <a:lnTo>
                    <a:pt x="906" y="125"/>
                  </a:lnTo>
                  <a:lnTo>
                    <a:pt x="904" y="125"/>
                  </a:lnTo>
                  <a:lnTo>
                    <a:pt x="902" y="128"/>
                  </a:lnTo>
                  <a:lnTo>
                    <a:pt x="902" y="128"/>
                  </a:lnTo>
                  <a:lnTo>
                    <a:pt x="902" y="130"/>
                  </a:lnTo>
                  <a:lnTo>
                    <a:pt x="902" y="132"/>
                  </a:lnTo>
                  <a:lnTo>
                    <a:pt x="902" y="135"/>
                  </a:lnTo>
                  <a:lnTo>
                    <a:pt x="902" y="135"/>
                  </a:lnTo>
                  <a:lnTo>
                    <a:pt x="902" y="137"/>
                  </a:lnTo>
                  <a:lnTo>
                    <a:pt x="902" y="137"/>
                  </a:lnTo>
                  <a:lnTo>
                    <a:pt x="902" y="137"/>
                  </a:lnTo>
                  <a:lnTo>
                    <a:pt x="902" y="140"/>
                  </a:lnTo>
                  <a:lnTo>
                    <a:pt x="902" y="140"/>
                  </a:lnTo>
                  <a:lnTo>
                    <a:pt x="902" y="140"/>
                  </a:lnTo>
                  <a:lnTo>
                    <a:pt x="899" y="140"/>
                  </a:lnTo>
                  <a:lnTo>
                    <a:pt x="902" y="140"/>
                  </a:lnTo>
                  <a:lnTo>
                    <a:pt x="899" y="142"/>
                  </a:lnTo>
                  <a:lnTo>
                    <a:pt x="899" y="142"/>
                  </a:lnTo>
                  <a:lnTo>
                    <a:pt x="899" y="144"/>
                  </a:lnTo>
                  <a:lnTo>
                    <a:pt x="899" y="144"/>
                  </a:lnTo>
                  <a:lnTo>
                    <a:pt x="899" y="144"/>
                  </a:lnTo>
                  <a:lnTo>
                    <a:pt x="899" y="144"/>
                  </a:lnTo>
                  <a:lnTo>
                    <a:pt x="899" y="147"/>
                  </a:lnTo>
                  <a:lnTo>
                    <a:pt x="897" y="147"/>
                  </a:lnTo>
                  <a:lnTo>
                    <a:pt x="897" y="147"/>
                  </a:lnTo>
                  <a:lnTo>
                    <a:pt x="897" y="149"/>
                  </a:lnTo>
                  <a:lnTo>
                    <a:pt x="897" y="149"/>
                  </a:lnTo>
                  <a:lnTo>
                    <a:pt x="897" y="151"/>
                  </a:lnTo>
                  <a:lnTo>
                    <a:pt x="895" y="151"/>
                  </a:lnTo>
                  <a:lnTo>
                    <a:pt x="895" y="151"/>
                  </a:lnTo>
                  <a:lnTo>
                    <a:pt x="895" y="154"/>
                  </a:lnTo>
                  <a:lnTo>
                    <a:pt x="897" y="154"/>
                  </a:lnTo>
                  <a:lnTo>
                    <a:pt x="895" y="154"/>
                  </a:lnTo>
                  <a:lnTo>
                    <a:pt x="895" y="154"/>
                  </a:lnTo>
                  <a:lnTo>
                    <a:pt x="895" y="154"/>
                  </a:lnTo>
                  <a:lnTo>
                    <a:pt x="895" y="154"/>
                  </a:lnTo>
                  <a:lnTo>
                    <a:pt x="895" y="154"/>
                  </a:lnTo>
                  <a:lnTo>
                    <a:pt x="892" y="154"/>
                  </a:lnTo>
                  <a:lnTo>
                    <a:pt x="892" y="154"/>
                  </a:lnTo>
                  <a:lnTo>
                    <a:pt x="890" y="156"/>
                  </a:lnTo>
                  <a:lnTo>
                    <a:pt x="887" y="156"/>
                  </a:lnTo>
                  <a:lnTo>
                    <a:pt x="885" y="154"/>
                  </a:lnTo>
                  <a:lnTo>
                    <a:pt x="887" y="154"/>
                  </a:lnTo>
                  <a:lnTo>
                    <a:pt x="892" y="154"/>
                  </a:lnTo>
                  <a:lnTo>
                    <a:pt x="892" y="151"/>
                  </a:lnTo>
                  <a:lnTo>
                    <a:pt x="892" y="151"/>
                  </a:lnTo>
                  <a:lnTo>
                    <a:pt x="890" y="154"/>
                  </a:lnTo>
                  <a:lnTo>
                    <a:pt x="885" y="154"/>
                  </a:lnTo>
                  <a:lnTo>
                    <a:pt x="885" y="156"/>
                  </a:lnTo>
                  <a:lnTo>
                    <a:pt x="885" y="156"/>
                  </a:lnTo>
                  <a:lnTo>
                    <a:pt x="885" y="156"/>
                  </a:lnTo>
                  <a:lnTo>
                    <a:pt x="887" y="156"/>
                  </a:lnTo>
                  <a:lnTo>
                    <a:pt x="895" y="161"/>
                  </a:lnTo>
                  <a:lnTo>
                    <a:pt x="897" y="163"/>
                  </a:lnTo>
                  <a:lnTo>
                    <a:pt x="899" y="166"/>
                  </a:lnTo>
                  <a:lnTo>
                    <a:pt x="899" y="166"/>
                  </a:lnTo>
                  <a:lnTo>
                    <a:pt x="899" y="166"/>
                  </a:lnTo>
                  <a:lnTo>
                    <a:pt x="899" y="168"/>
                  </a:lnTo>
                  <a:lnTo>
                    <a:pt x="899" y="170"/>
                  </a:lnTo>
                  <a:lnTo>
                    <a:pt x="902" y="170"/>
                  </a:lnTo>
                  <a:lnTo>
                    <a:pt x="904" y="173"/>
                  </a:lnTo>
                  <a:lnTo>
                    <a:pt x="909" y="175"/>
                  </a:lnTo>
                  <a:lnTo>
                    <a:pt x="911" y="177"/>
                  </a:lnTo>
                  <a:lnTo>
                    <a:pt x="916" y="182"/>
                  </a:lnTo>
                  <a:lnTo>
                    <a:pt x="918" y="187"/>
                  </a:lnTo>
                  <a:lnTo>
                    <a:pt x="923" y="192"/>
                  </a:lnTo>
                  <a:lnTo>
                    <a:pt x="923" y="194"/>
                  </a:lnTo>
                  <a:lnTo>
                    <a:pt x="925" y="194"/>
                  </a:lnTo>
                  <a:lnTo>
                    <a:pt x="925" y="196"/>
                  </a:lnTo>
                  <a:lnTo>
                    <a:pt x="925" y="194"/>
                  </a:lnTo>
                  <a:lnTo>
                    <a:pt x="925" y="194"/>
                  </a:lnTo>
                  <a:lnTo>
                    <a:pt x="925" y="194"/>
                  </a:lnTo>
                  <a:lnTo>
                    <a:pt x="925" y="194"/>
                  </a:lnTo>
                  <a:lnTo>
                    <a:pt x="925" y="194"/>
                  </a:lnTo>
                  <a:lnTo>
                    <a:pt x="925" y="194"/>
                  </a:lnTo>
                  <a:lnTo>
                    <a:pt x="925" y="194"/>
                  </a:lnTo>
                  <a:lnTo>
                    <a:pt x="928" y="199"/>
                  </a:lnTo>
                  <a:lnTo>
                    <a:pt x="930" y="199"/>
                  </a:lnTo>
                  <a:lnTo>
                    <a:pt x="930" y="201"/>
                  </a:lnTo>
                  <a:lnTo>
                    <a:pt x="937" y="208"/>
                  </a:lnTo>
                  <a:lnTo>
                    <a:pt x="937" y="213"/>
                  </a:lnTo>
                  <a:lnTo>
                    <a:pt x="939" y="215"/>
                  </a:lnTo>
                  <a:lnTo>
                    <a:pt x="942" y="225"/>
                  </a:lnTo>
                  <a:lnTo>
                    <a:pt x="942" y="227"/>
                  </a:lnTo>
                  <a:lnTo>
                    <a:pt x="942" y="230"/>
                  </a:lnTo>
                  <a:lnTo>
                    <a:pt x="942" y="230"/>
                  </a:lnTo>
                  <a:lnTo>
                    <a:pt x="942" y="234"/>
                  </a:lnTo>
                  <a:lnTo>
                    <a:pt x="942" y="237"/>
                  </a:lnTo>
                  <a:lnTo>
                    <a:pt x="942" y="239"/>
                  </a:lnTo>
                  <a:lnTo>
                    <a:pt x="942" y="239"/>
                  </a:lnTo>
                  <a:lnTo>
                    <a:pt x="942" y="241"/>
                  </a:lnTo>
                  <a:lnTo>
                    <a:pt x="949" y="244"/>
                  </a:lnTo>
                  <a:lnTo>
                    <a:pt x="949" y="244"/>
                  </a:lnTo>
                  <a:lnTo>
                    <a:pt x="954" y="246"/>
                  </a:lnTo>
                  <a:lnTo>
                    <a:pt x="956" y="246"/>
                  </a:lnTo>
                  <a:lnTo>
                    <a:pt x="961" y="248"/>
                  </a:lnTo>
                  <a:lnTo>
                    <a:pt x="961" y="248"/>
                  </a:lnTo>
                  <a:lnTo>
                    <a:pt x="961" y="248"/>
                  </a:lnTo>
                  <a:lnTo>
                    <a:pt x="961" y="248"/>
                  </a:lnTo>
                  <a:lnTo>
                    <a:pt x="958" y="248"/>
                  </a:lnTo>
                  <a:lnTo>
                    <a:pt x="958" y="246"/>
                  </a:lnTo>
                  <a:lnTo>
                    <a:pt x="958" y="246"/>
                  </a:lnTo>
                  <a:lnTo>
                    <a:pt x="961" y="246"/>
                  </a:lnTo>
                  <a:lnTo>
                    <a:pt x="963" y="246"/>
                  </a:lnTo>
                  <a:lnTo>
                    <a:pt x="965" y="248"/>
                  </a:lnTo>
                  <a:lnTo>
                    <a:pt x="965" y="248"/>
                  </a:lnTo>
                  <a:lnTo>
                    <a:pt x="965" y="248"/>
                  </a:lnTo>
                  <a:lnTo>
                    <a:pt x="965" y="248"/>
                  </a:lnTo>
                  <a:lnTo>
                    <a:pt x="965" y="248"/>
                  </a:lnTo>
                  <a:lnTo>
                    <a:pt x="965" y="248"/>
                  </a:lnTo>
                  <a:lnTo>
                    <a:pt x="968" y="248"/>
                  </a:lnTo>
                  <a:lnTo>
                    <a:pt x="968" y="248"/>
                  </a:lnTo>
                  <a:lnTo>
                    <a:pt x="970" y="246"/>
                  </a:lnTo>
                  <a:lnTo>
                    <a:pt x="973" y="244"/>
                  </a:lnTo>
                  <a:lnTo>
                    <a:pt x="973" y="244"/>
                  </a:lnTo>
                  <a:lnTo>
                    <a:pt x="973" y="241"/>
                  </a:lnTo>
                  <a:lnTo>
                    <a:pt x="973" y="241"/>
                  </a:lnTo>
                  <a:lnTo>
                    <a:pt x="973" y="241"/>
                  </a:lnTo>
                  <a:lnTo>
                    <a:pt x="973" y="241"/>
                  </a:lnTo>
                  <a:lnTo>
                    <a:pt x="973" y="241"/>
                  </a:lnTo>
                  <a:lnTo>
                    <a:pt x="975" y="241"/>
                  </a:lnTo>
                  <a:lnTo>
                    <a:pt x="975" y="241"/>
                  </a:lnTo>
                  <a:lnTo>
                    <a:pt x="975" y="241"/>
                  </a:lnTo>
                  <a:lnTo>
                    <a:pt x="975" y="241"/>
                  </a:lnTo>
                  <a:lnTo>
                    <a:pt x="973" y="244"/>
                  </a:lnTo>
                  <a:lnTo>
                    <a:pt x="973" y="246"/>
                  </a:lnTo>
                  <a:lnTo>
                    <a:pt x="973" y="246"/>
                  </a:lnTo>
                  <a:lnTo>
                    <a:pt x="973" y="246"/>
                  </a:lnTo>
                  <a:lnTo>
                    <a:pt x="973" y="248"/>
                  </a:lnTo>
                  <a:lnTo>
                    <a:pt x="970" y="251"/>
                  </a:lnTo>
                  <a:lnTo>
                    <a:pt x="970" y="251"/>
                  </a:lnTo>
                  <a:lnTo>
                    <a:pt x="970" y="251"/>
                  </a:lnTo>
                  <a:lnTo>
                    <a:pt x="970" y="251"/>
                  </a:lnTo>
                  <a:lnTo>
                    <a:pt x="973" y="251"/>
                  </a:lnTo>
                  <a:lnTo>
                    <a:pt x="975" y="251"/>
                  </a:lnTo>
                  <a:lnTo>
                    <a:pt x="975" y="251"/>
                  </a:lnTo>
                  <a:lnTo>
                    <a:pt x="975" y="248"/>
                  </a:lnTo>
                  <a:lnTo>
                    <a:pt x="975" y="248"/>
                  </a:lnTo>
                  <a:lnTo>
                    <a:pt x="975" y="248"/>
                  </a:lnTo>
                  <a:lnTo>
                    <a:pt x="975" y="246"/>
                  </a:lnTo>
                  <a:lnTo>
                    <a:pt x="975" y="246"/>
                  </a:lnTo>
                  <a:lnTo>
                    <a:pt x="975" y="246"/>
                  </a:lnTo>
                  <a:lnTo>
                    <a:pt x="975" y="248"/>
                  </a:lnTo>
                  <a:lnTo>
                    <a:pt x="975" y="248"/>
                  </a:lnTo>
                  <a:lnTo>
                    <a:pt x="975" y="248"/>
                  </a:lnTo>
                  <a:lnTo>
                    <a:pt x="975" y="248"/>
                  </a:lnTo>
                  <a:lnTo>
                    <a:pt x="975" y="251"/>
                  </a:lnTo>
                  <a:lnTo>
                    <a:pt x="975" y="251"/>
                  </a:lnTo>
                  <a:lnTo>
                    <a:pt x="982" y="248"/>
                  </a:lnTo>
                  <a:lnTo>
                    <a:pt x="984" y="248"/>
                  </a:lnTo>
                  <a:lnTo>
                    <a:pt x="987" y="251"/>
                  </a:lnTo>
                  <a:lnTo>
                    <a:pt x="987" y="251"/>
                  </a:lnTo>
                  <a:lnTo>
                    <a:pt x="987" y="251"/>
                  </a:lnTo>
                  <a:lnTo>
                    <a:pt x="987" y="251"/>
                  </a:lnTo>
                  <a:lnTo>
                    <a:pt x="987" y="251"/>
                  </a:lnTo>
                  <a:lnTo>
                    <a:pt x="989" y="251"/>
                  </a:lnTo>
                  <a:lnTo>
                    <a:pt x="989" y="251"/>
                  </a:lnTo>
                  <a:lnTo>
                    <a:pt x="989" y="251"/>
                  </a:lnTo>
                  <a:lnTo>
                    <a:pt x="989" y="251"/>
                  </a:lnTo>
                  <a:lnTo>
                    <a:pt x="989" y="251"/>
                  </a:lnTo>
                  <a:lnTo>
                    <a:pt x="989" y="251"/>
                  </a:lnTo>
                  <a:lnTo>
                    <a:pt x="989" y="253"/>
                  </a:lnTo>
                  <a:lnTo>
                    <a:pt x="989" y="253"/>
                  </a:lnTo>
                  <a:lnTo>
                    <a:pt x="991" y="253"/>
                  </a:lnTo>
                  <a:lnTo>
                    <a:pt x="991" y="253"/>
                  </a:lnTo>
                  <a:lnTo>
                    <a:pt x="991" y="253"/>
                  </a:lnTo>
                  <a:lnTo>
                    <a:pt x="991" y="253"/>
                  </a:lnTo>
                  <a:lnTo>
                    <a:pt x="991" y="256"/>
                  </a:lnTo>
                  <a:lnTo>
                    <a:pt x="991" y="256"/>
                  </a:lnTo>
                  <a:lnTo>
                    <a:pt x="991" y="256"/>
                  </a:lnTo>
                  <a:lnTo>
                    <a:pt x="989" y="256"/>
                  </a:lnTo>
                  <a:lnTo>
                    <a:pt x="989" y="256"/>
                  </a:lnTo>
                  <a:lnTo>
                    <a:pt x="987" y="256"/>
                  </a:lnTo>
                  <a:lnTo>
                    <a:pt x="987" y="256"/>
                  </a:lnTo>
                  <a:lnTo>
                    <a:pt x="987" y="256"/>
                  </a:lnTo>
                  <a:lnTo>
                    <a:pt x="987" y="256"/>
                  </a:lnTo>
                  <a:lnTo>
                    <a:pt x="987" y="256"/>
                  </a:lnTo>
                  <a:lnTo>
                    <a:pt x="987" y="258"/>
                  </a:lnTo>
                  <a:lnTo>
                    <a:pt x="984" y="258"/>
                  </a:lnTo>
                  <a:lnTo>
                    <a:pt x="984" y="258"/>
                  </a:lnTo>
                  <a:lnTo>
                    <a:pt x="984" y="260"/>
                  </a:lnTo>
                  <a:lnTo>
                    <a:pt x="984" y="260"/>
                  </a:lnTo>
                  <a:lnTo>
                    <a:pt x="984" y="260"/>
                  </a:lnTo>
                  <a:lnTo>
                    <a:pt x="984" y="263"/>
                  </a:lnTo>
                  <a:lnTo>
                    <a:pt x="984" y="263"/>
                  </a:lnTo>
                  <a:lnTo>
                    <a:pt x="982" y="263"/>
                  </a:lnTo>
                  <a:lnTo>
                    <a:pt x="982" y="263"/>
                  </a:lnTo>
                  <a:lnTo>
                    <a:pt x="982" y="265"/>
                  </a:lnTo>
                  <a:lnTo>
                    <a:pt x="982" y="265"/>
                  </a:lnTo>
                  <a:lnTo>
                    <a:pt x="982" y="267"/>
                  </a:lnTo>
                  <a:lnTo>
                    <a:pt x="982" y="267"/>
                  </a:lnTo>
                  <a:lnTo>
                    <a:pt x="982" y="267"/>
                  </a:lnTo>
                  <a:lnTo>
                    <a:pt x="982" y="270"/>
                  </a:lnTo>
                  <a:lnTo>
                    <a:pt x="987" y="277"/>
                  </a:lnTo>
                  <a:lnTo>
                    <a:pt x="987" y="277"/>
                  </a:lnTo>
                  <a:lnTo>
                    <a:pt x="989" y="277"/>
                  </a:lnTo>
                  <a:lnTo>
                    <a:pt x="989" y="279"/>
                  </a:lnTo>
                  <a:lnTo>
                    <a:pt x="989" y="279"/>
                  </a:lnTo>
                  <a:lnTo>
                    <a:pt x="989" y="279"/>
                  </a:lnTo>
                  <a:lnTo>
                    <a:pt x="989" y="282"/>
                  </a:lnTo>
                  <a:lnTo>
                    <a:pt x="989" y="282"/>
                  </a:lnTo>
                  <a:lnTo>
                    <a:pt x="991" y="282"/>
                  </a:lnTo>
                  <a:lnTo>
                    <a:pt x="991" y="282"/>
                  </a:lnTo>
                  <a:lnTo>
                    <a:pt x="991" y="282"/>
                  </a:lnTo>
                  <a:lnTo>
                    <a:pt x="994" y="282"/>
                  </a:lnTo>
                  <a:lnTo>
                    <a:pt x="996" y="282"/>
                  </a:lnTo>
                  <a:lnTo>
                    <a:pt x="996" y="279"/>
                  </a:lnTo>
                  <a:lnTo>
                    <a:pt x="996" y="279"/>
                  </a:lnTo>
                  <a:lnTo>
                    <a:pt x="996" y="279"/>
                  </a:lnTo>
                  <a:lnTo>
                    <a:pt x="996" y="279"/>
                  </a:lnTo>
                  <a:lnTo>
                    <a:pt x="996" y="279"/>
                  </a:lnTo>
                  <a:lnTo>
                    <a:pt x="996" y="277"/>
                  </a:lnTo>
                  <a:lnTo>
                    <a:pt x="996" y="277"/>
                  </a:lnTo>
                  <a:lnTo>
                    <a:pt x="996" y="277"/>
                  </a:lnTo>
                  <a:lnTo>
                    <a:pt x="996" y="277"/>
                  </a:lnTo>
                  <a:lnTo>
                    <a:pt x="996" y="277"/>
                  </a:lnTo>
                  <a:lnTo>
                    <a:pt x="996" y="277"/>
                  </a:lnTo>
                  <a:lnTo>
                    <a:pt x="999" y="275"/>
                  </a:lnTo>
                  <a:lnTo>
                    <a:pt x="999" y="275"/>
                  </a:lnTo>
                  <a:lnTo>
                    <a:pt x="1001" y="275"/>
                  </a:lnTo>
                  <a:lnTo>
                    <a:pt x="1006" y="275"/>
                  </a:lnTo>
                  <a:lnTo>
                    <a:pt x="1006" y="275"/>
                  </a:lnTo>
                  <a:lnTo>
                    <a:pt x="1010" y="279"/>
                  </a:lnTo>
                  <a:lnTo>
                    <a:pt x="1010" y="279"/>
                  </a:lnTo>
                  <a:lnTo>
                    <a:pt x="1013" y="279"/>
                  </a:lnTo>
                  <a:lnTo>
                    <a:pt x="1013" y="279"/>
                  </a:lnTo>
                  <a:lnTo>
                    <a:pt x="1013" y="279"/>
                  </a:lnTo>
                  <a:lnTo>
                    <a:pt x="1013" y="279"/>
                  </a:lnTo>
                  <a:lnTo>
                    <a:pt x="1013" y="279"/>
                  </a:lnTo>
                  <a:lnTo>
                    <a:pt x="1015" y="277"/>
                  </a:lnTo>
                  <a:lnTo>
                    <a:pt x="1015" y="277"/>
                  </a:lnTo>
                  <a:lnTo>
                    <a:pt x="1017" y="279"/>
                  </a:lnTo>
                  <a:lnTo>
                    <a:pt x="1017" y="279"/>
                  </a:lnTo>
                  <a:lnTo>
                    <a:pt x="1017" y="277"/>
                  </a:lnTo>
                  <a:lnTo>
                    <a:pt x="1017" y="277"/>
                  </a:lnTo>
                  <a:lnTo>
                    <a:pt x="1020" y="277"/>
                  </a:lnTo>
                  <a:lnTo>
                    <a:pt x="1020" y="277"/>
                  </a:lnTo>
                  <a:lnTo>
                    <a:pt x="1020" y="277"/>
                  </a:lnTo>
                  <a:lnTo>
                    <a:pt x="1020" y="277"/>
                  </a:lnTo>
                  <a:lnTo>
                    <a:pt x="1017" y="279"/>
                  </a:lnTo>
                  <a:lnTo>
                    <a:pt x="1017" y="279"/>
                  </a:lnTo>
                  <a:lnTo>
                    <a:pt x="1017" y="279"/>
                  </a:lnTo>
                  <a:lnTo>
                    <a:pt x="1017" y="279"/>
                  </a:lnTo>
                  <a:lnTo>
                    <a:pt x="1017" y="279"/>
                  </a:lnTo>
                  <a:lnTo>
                    <a:pt x="1020" y="282"/>
                  </a:lnTo>
                  <a:lnTo>
                    <a:pt x="1020" y="284"/>
                  </a:lnTo>
                  <a:lnTo>
                    <a:pt x="1020" y="286"/>
                  </a:lnTo>
                  <a:lnTo>
                    <a:pt x="1020" y="289"/>
                  </a:lnTo>
                  <a:lnTo>
                    <a:pt x="1020" y="291"/>
                  </a:lnTo>
                  <a:lnTo>
                    <a:pt x="1020" y="291"/>
                  </a:lnTo>
                  <a:lnTo>
                    <a:pt x="1020" y="291"/>
                  </a:lnTo>
                  <a:lnTo>
                    <a:pt x="1013" y="291"/>
                  </a:lnTo>
                  <a:lnTo>
                    <a:pt x="1010" y="293"/>
                  </a:lnTo>
                  <a:lnTo>
                    <a:pt x="1008" y="293"/>
                  </a:lnTo>
                  <a:lnTo>
                    <a:pt x="1006" y="293"/>
                  </a:lnTo>
                  <a:lnTo>
                    <a:pt x="1006" y="293"/>
                  </a:lnTo>
                  <a:lnTo>
                    <a:pt x="1001" y="289"/>
                  </a:lnTo>
                  <a:lnTo>
                    <a:pt x="1001" y="286"/>
                  </a:lnTo>
                  <a:lnTo>
                    <a:pt x="1001" y="286"/>
                  </a:lnTo>
                  <a:lnTo>
                    <a:pt x="999" y="284"/>
                  </a:lnTo>
                  <a:lnTo>
                    <a:pt x="999" y="284"/>
                  </a:lnTo>
                  <a:lnTo>
                    <a:pt x="996" y="282"/>
                  </a:lnTo>
                  <a:lnTo>
                    <a:pt x="996" y="282"/>
                  </a:lnTo>
                  <a:lnTo>
                    <a:pt x="996" y="282"/>
                  </a:lnTo>
                  <a:lnTo>
                    <a:pt x="996" y="282"/>
                  </a:lnTo>
                  <a:lnTo>
                    <a:pt x="994" y="284"/>
                  </a:lnTo>
                  <a:lnTo>
                    <a:pt x="994" y="284"/>
                  </a:lnTo>
                  <a:lnTo>
                    <a:pt x="994" y="284"/>
                  </a:lnTo>
                  <a:lnTo>
                    <a:pt x="994" y="284"/>
                  </a:lnTo>
                  <a:lnTo>
                    <a:pt x="991" y="284"/>
                  </a:lnTo>
                  <a:lnTo>
                    <a:pt x="991" y="286"/>
                  </a:lnTo>
                  <a:lnTo>
                    <a:pt x="987" y="286"/>
                  </a:lnTo>
                  <a:lnTo>
                    <a:pt x="987" y="286"/>
                  </a:lnTo>
                  <a:lnTo>
                    <a:pt x="980" y="279"/>
                  </a:lnTo>
                  <a:lnTo>
                    <a:pt x="980" y="279"/>
                  </a:lnTo>
                  <a:lnTo>
                    <a:pt x="977" y="275"/>
                  </a:lnTo>
                  <a:lnTo>
                    <a:pt x="977" y="275"/>
                  </a:lnTo>
                  <a:lnTo>
                    <a:pt x="977" y="272"/>
                  </a:lnTo>
                  <a:lnTo>
                    <a:pt x="977" y="272"/>
                  </a:lnTo>
                  <a:lnTo>
                    <a:pt x="977" y="270"/>
                  </a:lnTo>
                  <a:lnTo>
                    <a:pt x="977" y="270"/>
                  </a:lnTo>
                  <a:lnTo>
                    <a:pt x="977" y="267"/>
                  </a:lnTo>
                  <a:lnTo>
                    <a:pt x="980" y="265"/>
                  </a:lnTo>
                  <a:lnTo>
                    <a:pt x="980" y="265"/>
                  </a:lnTo>
                  <a:lnTo>
                    <a:pt x="980" y="265"/>
                  </a:lnTo>
                  <a:lnTo>
                    <a:pt x="977" y="265"/>
                  </a:lnTo>
                  <a:lnTo>
                    <a:pt x="977" y="263"/>
                  </a:lnTo>
                  <a:lnTo>
                    <a:pt x="975" y="260"/>
                  </a:lnTo>
                  <a:lnTo>
                    <a:pt x="975" y="256"/>
                  </a:lnTo>
                  <a:lnTo>
                    <a:pt x="973" y="253"/>
                  </a:lnTo>
                  <a:lnTo>
                    <a:pt x="973" y="253"/>
                  </a:lnTo>
                  <a:lnTo>
                    <a:pt x="973" y="253"/>
                  </a:lnTo>
                  <a:lnTo>
                    <a:pt x="973" y="256"/>
                  </a:lnTo>
                  <a:lnTo>
                    <a:pt x="970" y="256"/>
                  </a:lnTo>
                  <a:lnTo>
                    <a:pt x="970" y="256"/>
                  </a:lnTo>
                  <a:lnTo>
                    <a:pt x="970" y="253"/>
                  </a:lnTo>
                  <a:lnTo>
                    <a:pt x="970" y="253"/>
                  </a:lnTo>
                  <a:lnTo>
                    <a:pt x="970" y="253"/>
                  </a:lnTo>
                  <a:lnTo>
                    <a:pt x="970" y="253"/>
                  </a:lnTo>
                  <a:lnTo>
                    <a:pt x="968" y="253"/>
                  </a:lnTo>
                  <a:lnTo>
                    <a:pt x="968" y="253"/>
                  </a:lnTo>
                  <a:lnTo>
                    <a:pt x="968" y="256"/>
                  </a:lnTo>
                  <a:lnTo>
                    <a:pt x="968" y="256"/>
                  </a:lnTo>
                  <a:lnTo>
                    <a:pt x="968" y="256"/>
                  </a:lnTo>
                  <a:lnTo>
                    <a:pt x="968" y="256"/>
                  </a:lnTo>
                  <a:lnTo>
                    <a:pt x="965" y="256"/>
                  </a:lnTo>
                  <a:lnTo>
                    <a:pt x="965" y="256"/>
                  </a:lnTo>
                  <a:lnTo>
                    <a:pt x="965" y="258"/>
                  </a:lnTo>
                  <a:lnTo>
                    <a:pt x="965" y="258"/>
                  </a:lnTo>
                  <a:lnTo>
                    <a:pt x="965" y="260"/>
                  </a:lnTo>
                  <a:lnTo>
                    <a:pt x="965" y="260"/>
                  </a:lnTo>
                  <a:lnTo>
                    <a:pt x="965" y="260"/>
                  </a:lnTo>
                  <a:lnTo>
                    <a:pt x="968" y="263"/>
                  </a:lnTo>
                  <a:lnTo>
                    <a:pt x="968" y="263"/>
                  </a:lnTo>
                  <a:lnTo>
                    <a:pt x="968" y="263"/>
                  </a:lnTo>
                  <a:lnTo>
                    <a:pt x="968" y="265"/>
                  </a:lnTo>
                  <a:lnTo>
                    <a:pt x="968" y="265"/>
                  </a:lnTo>
                  <a:lnTo>
                    <a:pt x="968" y="265"/>
                  </a:lnTo>
                  <a:lnTo>
                    <a:pt x="968" y="265"/>
                  </a:lnTo>
                  <a:lnTo>
                    <a:pt x="968" y="265"/>
                  </a:lnTo>
                  <a:lnTo>
                    <a:pt x="968" y="265"/>
                  </a:lnTo>
                  <a:lnTo>
                    <a:pt x="968" y="267"/>
                  </a:lnTo>
                  <a:lnTo>
                    <a:pt x="973" y="267"/>
                  </a:lnTo>
                  <a:lnTo>
                    <a:pt x="975" y="270"/>
                  </a:lnTo>
                  <a:lnTo>
                    <a:pt x="975" y="270"/>
                  </a:lnTo>
                  <a:lnTo>
                    <a:pt x="977" y="275"/>
                  </a:lnTo>
                  <a:lnTo>
                    <a:pt x="980" y="279"/>
                  </a:lnTo>
                  <a:lnTo>
                    <a:pt x="980" y="282"/>
                  </a:lnTo>
                  <a:lnTo>
                    <a:pt x="980" y="284"/>
                  </a:lnTo>
                  <a:lnTo>
                    <a:pt x="980" y="284"/>
                  </a:lnTo>
                  <a:lnTo>
                    <a:pt x="980" y="286"/>
                  </a:lnTo>
                  <a:lnTo>
                    <a:pt x="980" y="286"/>
                  </a:lnTo>
                  <a:lnTo>
                    <a:pt x="980" y="286"/>
                  </a:lnTo>
                  <a:lnTo>
                    <a:pt x="977" y="289"/>
                  </a:lnTo>
                  <a:lnTo>
                    <a:pt x="977" y="291"/>
                  </a:lnTo>
                  <a:lnTo>
                    <a:pt x="977" y="291"/>
                  </a:lnTo>
                  <a:lnTo>
                    <a:pt x="977" y="291"/>
                  </a:lnTo>
                  <a:lnTo>
                    <a:pt x="977" y="293"/>
                  </a:lnTo>
                  <a:lnTo>
                    <a:pt x="977" y="293"/>
                  </a:lnTo>
                  <a:lnTo>
                    <a:pt x="977" y="293"/>
                  </a:lnTo>
                  <a:lnTo>
                    <a:pt x="977" y="293"/>
                  </a:lnTo>
                  <a:lnTo>
                    <a:pt x="977" y="296"/>
                  </a:lnTo>
                  <a:lnTo>
                    <a:pt x="977" y="296"/>
                  </a:lnTo>
                  <a:lnTo>
                    <a:pt x="977" y="296"/>
                  </a:lnTo>
                  <a:lnTo>
                    <a:pt x="980" y="296"/>
                  </a:lnTo>
                  <a:lnTo>
                    <a:pt x="980" y="296"/>
                  </a:lnTo>
                  <a:lnTo>
                    <a:pt x="980" y="293"/>
                  </a:lnTo>
                  <a:lnTo>
                    <a:pt x="980" y="293"/>
                  </a:lnTo>
                  <a:lnTo>
                    <a:pt x="980" y="293"/>
                  </a:lnTo>
                  <a:lnTo>
                    <a:pt x="980" y="293"/>
                  </a:lnTo>
                  <a:lnTo>
                    <a:pt x="980" y="293"/>
                  </a:lnTo>
                  <a:lnTo>
                    <a:pt x="977" y="293"/>
                  </a:lnTo>
                  <a:lnTo>
                    <a:pt x="977" y="291"/>
                  </a:lnTo>
                  <a:lnTo>
                    <a:pt x="980" y="291"/>
                  </a:lnTo>
                  <a:lnTo>
                    <a:pt x="980" y="289"/>
                  </a:lnTo>
                  <a:lnTo>
                    <a:pt x="982" y="289"/>
                  </a:lnTo>
                  <a:lnTo>
                    <a:pt x="982" y="289"/>
                  </a:lnTo>
                  <a:lnTo>
                    <a:pt x="982" y="289"/>
                  </a:lnTo>
                  <a:lnTo>
                    <a:pt x="982" y="289"/>
                  </a:lnTo>
                  <a:lnTo>
                    <a:pt x="989" y="289"/>
                  </a:lnTo>
                  <a:lnTo>
                    <a:pt x="991" y="291"/>
                  </a:lnTo>
                  <a:lnTo>
                    <a:pt x="991" y="291"/>
                  </a:lnTo>
                  <a:lnTo>
                    <a:pt x="991" y="291"/>
                  </a:lnTo>
                  <a:lnTo>
                    <a:pt x="994" y="291"/>
                  </a:lnTo>
                  <a:lnTo>
                    <a:pt x="994" y="291"/>
                  </a:lnTo>
                  <a:lnTo>
                    <a:pt x="996" y="293"/>
                  </a:lnTo>
                  <a:lnTo>
                    <a:pt x="999" y="293"/>
                  </a:lnTo>
                  <a:lnTo>
                    <a:pt x="999" y="296"/>
                  </a:lnTo>
                  <a:lnTo>
                    <a:pt x="999" y="296"/>
                  </a:lnTo>
                  <a:lnTo>
                    <a:pt x="999" y="298"/>
                  </a:lnTo>
                  <a:lnTo>
                    <a:pt x="999" y="298"/>
                  </a:lnTo>
                  <a:lnTo>
                    <a:pt x="1001" y="301"/>
                  </a:lnTo>
                  <a:lnTo>
                    <a:pt x="999" y="301"/>
                  </a:lnTo>
                  <a:lnTo>
                    <a:pt x="999" y="303"/>
                  </a:lnTo>
                  <a:lnTo>
                    <a:pt x="999" y="303"/>
                  </a:lnTo>
                  <a:lnTo>
                    <a:pt x="999" y="305"/>
                  </a:lnTo>
                  <a:lnTo>
                    <a:pt x="999" y="305"/>
                  </a:lnTo>
                  <a:lnTo>
                    <a:pt x="996" y="305"/>
                  </a:lnTo>
                  <a:lnTo>
                    <a:pt x="996" y="308"/>
                  </a:lnTo>
                  <a:lnTo>
                    <a:pt x="996" y="308"/>
                  </a:lnTo>
                  <a:lnTo>
                    <a:pt x="996" y="308"/>
                  </a:lnTo>
                  <a:lnTo>
                    <a:pt x="996" y="308"/>
                  </a:lnTo>
                  <a:lnTo>
                    <a:pt x="994" y="305"/>
                  </a:lnTo>
                  <a:lnTo>
                    <a:pt x="994" y="305"/>
                  </a:lnTo>
                  <a:lnTo>
                    <a:pt x="996" y="305"/>
                  </a:lnTo>
                  <a:lnTo>
                    <a:pt x="996" y="305"/>
                  </a:lnTo>
                  <a:lnTo>
                    <a:pt x="996" y="305"/>
                  </a:lnTo>
                  <a:lnTo>
                    <a:pt x="996" y="305"/>
                  </a:lnTo>
                  <a:lnTo>
                    <a:pt x="996" y="305"/>
                  </a:lnTo>
                  <a:lnTo>
                    <a:pt x="996" y="305"/>
                  </a:lnTo>
                  <a:lnTo>
                    <a:pt x="996" y="303"/>
                  </a:lnTo>
                  <a:lnTo>
                    <a:pt x="996" y="303"/>
                  </a:lnTo>
                  <a:lnTo>
                    <a:pt x="996" y="303"/>
                  </a:lnTo>
                  <a:lnTo>
                    <a:pt x="996" y="303"/>
                  </a:lnTo>
                  <a:lnTo>
                    <a:pt x="996" y="301"/>
                  </a:lnTo>
                  <a:lnTo>
                    <a:pt x="996" y="301"/>
                  </a:lnTo>
                  <a:lnTo>
                    <a:pt x="999" y="301"/>
                  </a:lnTo>
                  <a:lnTo>
                    <a:pt x="999" y="301"/>
                  </a:lnTo>
                  <a:lnTo>
                    <a:pt x="999" y="301"/>
                  </a:lnTo>
                  <a:lnTo>
                    <a:pt x="996" y="298"/>
                  </a:lnTo>
                  <a:lnTo>
                    <a:pt x="996" y="298"/>
                  </a:lnTo>
                  <a:lnTo>
                    <a:pt x="996" y="301"/>
                  </a:lnTo>
                  <a:lnTo>
                    <a:pt x="994" y="301"/>
                  </a:lnTo>
                  <a:lnTo>
                    <a:pt x="991" y="301"/>
                  </a:lnTo>
                  <a:lnTo>
                    <a:pt x="991" y="301"/>
                  </a:lnTo>
                  <a:lnTo>
                    <a:pt x="991" y="298"/>
                  </a:lnTo>
                  <a:lnTo>
                    <a:pt x="991" y="298"/>
                  </a:lnTo>
                  <a:lnTo>
                    <a:pt x="991" y="296"/>
                  </a:lnTo>
                  <a:lnTo>
                    <a:pt x="987" y="296"/>
                  </a:lnTo>
                  <a:lnTo>
                    <a:pt x="987" y="298"/>
                  </a:lnTo>
                  <a:lnTo>
                    <a:pt x="987" y="298"/>
                  </a:lnTo>
                  <a:lnTo>
                    <a:pt x="987" y="298"/>
                  </a:lnTo>
                  <a:lnTo>
                    <a:pt x="987" y="298"/>
                  </a:lnTo>
                  <a:lnTo>
                    <a:pt x="984" y="298"/>
                  </a:lnTo>
                  <a:lnTo>
                    <a:pt x="984" y="301"/>
                  </a:lnTo>
                  <a:lnTo>
                    <a:pt x="984" y="301"/>
                  </a:lnTo>
                  <a:lnTo>
                    <a:pt x="984" y="301"/>
                  </a:lnTo>
                  <a:lnTo>
                    <a:pt x="984" y="301"/>
                  </a:lnTo>
                  <a:lnTo>
                    <a:pt x="984" y="303"/>
                  </a:lnTo>
                  <a:lnTo>
                    <a:pt x="982" y="303"/>
                  </a:lnTo>
                  <a:lnTo>
                    <a:pt x="982" y="305"/>
                  </a:lnTo>
                  <a:lnTo>
                    <a:pt x="980" y="308"/>
                  </a:lnTo>
                  <a:lnTo>
                    <a:pt x="980" y="308"/>
                  </a:lnTo>
                  <a:lnTo>
                    <a:pt x="980" y="308"/>
                  </a:lnTo>
                  <a:lnTo>
                    <a:pt x="982" y="308"/>
                  </a:lnTo>
                  <a:lnTo>
                    <a:pt x="982" y="308"/>
                  </a:lnTo>
                  <a:lnTo>
                    <a:pt x="982" y="308"/>
                  </a:lnTo>
                  <a:lnTo>
                    <a:pt x="980" y="308"/>
                  </a:lnTo>
                  <a:lnTo>
                    <a:pt x="980" y="308"/>
                  </a:lnTo>
                  <a:lnTo>
                    <a:pt x="980" y="310"/>
                  </a:lnTo>
                  <a:lnTo>
                    <a:pt x="980" y="310"/>
                  </a:lnTo>
                  <a:lnTo>
                    <a:pt x="977" y="310"/>
                  </a:lnTo>
                  <a:lnTo>
                    <a:pt x="977" y="312"/>
                  </a:lnTo>
                  <a:lnTo>
                    <a:pt x="980" y="312"/>
                  </a:lnTo>
                  <a:lnTo>
                    <a:pt x="980" y="312"/>
                  </a:lnTo>
                  <a:lnTo>
                    <a:pt x="977" y="312"/>
                  </a:lnTo>
                  <a:lnTo>
                    <a:pt x="977" y="312"/>
                  </a:lnTo>
                  <a:lnTo>
                    <a:pt x="977" y="312"/>
                  </a:lnTo>
                  <a:lnTo>
                    <a:pt x="975" y="312"/>
                  </a:lnTo>
                  <a:lnTo>
                    <a:pt x="975" y="312"/>
                  </a:lnTo>
                  <a:lnTo>
                    <a:pt x="977" y="312"/>
                  </a:lnTo>
                  <a:lnTo>
                    <a:pt x="977" y="310"/>
                  </a:lnTo>
                  <a:lnTo>
                    <a:pt x="977" y="310"/>
                  </a:lnTo>
                  <a:lnTo>
                    <a:pt x="975" y="310"/>
                  </a:lnTo>
                  <a:lnTo>
                    <a:pt x="975" y="310"/>
                  </a:lnTo>
                  <a:lnTo>
                    <a:pt x="975" y="310"/>
                  </a:lnTo>
                  <a:lnTo>
                    <a:pt x="975" y="310"/>
                  </a:lnTo>
                  <a:lnTo>
                    <a:pt x="975" y="310"/>
                  </a:lnTo>
                  <a:lnTo>
                    <a:pt x="977" y="310"/>
                  </a:lnTo>
                  <a:lnTo>
                    <a:pt x="970" y="308"/>
                  </a:lnTo>
                  <a:lnTo>
                    <a:pt x="970" y="308"/>
                  </a:lnTo>
                  <a:lnTo>
                    <a:pt x="968" y="308"/>
                  </a:lnTo>
                  <a:lnTo>
                    <a:pt x="965" y="308"/>
                  </a:lnTo>
                  <a:lnTo>
                    <a:pt x="965" y="308"/>
                  </a:lnTo>
                  <a:lnTo>
                    <a:pt x="965" y="308"/>
                  </a:lnTo>
                  <a:lnTo>
                    <a:pt x="963" y="308"/>
                  </a:lnTo>
                  <a:lnTo>
                    <a:pt x="963" y="308"/>
                  </a:lnTo>
                  <a:lnTo>
                    <a:pt x="963" y="308"/>
                  </a:lnTo>
                  <a:lnTo>
                    <a:pt x="963" y="308"/>
                  </a:lnTo>
                  <a:lnTo>
                    <a:pt x="963" y="305"/>
                  </a:lnTo>
                  <a:lnTo>
                    <a:pt x="963" y="305"/>
                  </a:lnTo>
                  <a:lnTo>
                    <a:pt x="963" y="305"/>
                  </a:lnTo>
                  <a:lnTo>
                    <a:pt x="963" y="305"/>
                  </a:lnTo>
                  <a:lnTo>
                    <a:pt x="963" y="305"/>
                  </a:lnTo>
                  <a:lnTo>
                    <a:pt x="963" y="305"/>
                  </a:lnTo>
                  <a:lnTo>
                    <a:pt x="961" y="308"/>
                  </a:lnTo>
                  <a:lnTo>
                    <a:pt x="958" y="308"/>
                  </a:lnTo>
                  <a:lnTo>
                    <a:pt x="958" y="308"/>
                  </a:lnTo>
                  <a:lnTo>
                    <a:pt x="958" y="308"/>
                  </a:lnTo>
                  <a:lnTo>
                    <a:pt x="958" y="308"/>
                  </a:lnTo>
                  <a:lnTo>
                    <a:pt x="958" y="308"/>
                  </a:lnTo>
                  <a:lnTo>
                    <a:pt x="958" y="310"/>
                  </a:lnTo>
                  <a:lnTo>
                    <a:pt x="958" y="310"/>
                  </a:lnTo>
                  <a:lnTo>
                    <a:pt x="958" y="310"/>
                  </a:lnTo>
                  <a:lnTo>
                    <a:pt x="958" y="308"/>
                  </a:lnTo>
                  <a:lnTo>
                    <a:pt x="958" y="308"/>
                  </a:lnTo>
                  <a:lnTo>
                    <a:pt x="958" y="308"/>
                  </a:lnTo>
                  <a:lnTo>
                    <a:pt x="958" y="308"/>
                  </a:lnTo>
                  <a:lnTo>
                    <a:pt x="958" y="305"/>
                  </a:lnTo>
                  <a:lnTo>
                    <a:pt x="958" y="305"/>
                  </a:lnTo>
                  <a:lnTo>
                    <a:pt x="958" y="305"/>
                  </a:lnTo>
                  <a:lnTo>
                    <a:pt x="956" y="303"/>
                  </a:lnTo>
                  <a:lnTo>
                    <a:pt x="956" y="303"/>
                  </a:lnTo>
                  <a:lnTo>
                    <a:pt x="956" y="303"/>
                  </a:lnTo>
                  <a:lnTo>
                    <a:pt x="954" y="303"/>
                  </a:lnTo>
                  <a:lnTo>
                    <a:pt x="951" y="303"/>
                  </a:lnTo>
                  <a:lnTo>
                    <a:pt x="951" y="303"/>
                  </a:lnTo>
                  <a:lnTo>
                    <a:pt x="951" y="303"/>
                  </a:lnTo>
                  <a:lnTo>
                    <a:pt x="949" y="303"/>
                  </a:lnTo>
                  <a:lnTo>
                    <a:pt x="947" y="303"/>
                  </a:lnTo>
                  <a:lnTo>
                    <a:pt x="944" y="303"/>
                  </a:lnTo>
                  <a:lnTo>
                    <a:pt x="942" y="303"/>
                  </a:lnTo>
                  <a:lnTo>
                    <a:pt x="942" y="303"/>
                  </a:lnTo>
                  <a:lnTo>
                    <a:pt x="942" y="301"/>
                  </a:lnTo>
                  <a:lnTo>
                    <a:pt x="935" y="301"/>
                  </a:lnTo>
                  <a:lnTo>
                    <a:pt x="932" y="301"/>
                  </a:lnTo>
                  <a:lnTo>
                    <a:pt x="930" y="298"/>
                  </a:lnTo>
                  <a:lnTo>
                    <a:pt x="930" y="298"/>
                  </a:lnTo>
                  <a:lnTo>
                    <a:pt x="930" y="296"/>
                  </a:lnTo>
                  <a:lnTo>
                    <a:pt x="930" y="293"/>
                  </a:lnTo>
                  <a:lnTo>
                    <a:pt x="930" y="293"/>
                  </a:lnTo>
                  <a:lnTo>
                    <a:pt x="928" y="293"/>
                  </a:lnTo>
                  <a:lnTo>
                    <a:pt x="928" y="293"/>
                  </a:lnTo>
                  <a:lnTo>
                    <a:pt x="928" y="293"/>
                  </a:lnTo>
                  <a:lnTo>
                    <a:pt x="928" y="293"/>
                  </a:lnTo>
                  <a:lnTo>
                    <a:pt x="928" y="293"/>
                  </a:lnTo>
                  <a:lnTo>
                    <a:pt x="928" y="293"/>
                  </a:lnTo>
                  <a:lnTo>
                    <a:pt x="928" y="293"/>
                  </a:lnTo>
                  <a:lnTo>
                    <a:pt x="925" y="293"/>
                  </a:lnTo>
                  <a:lnTo>
                    <a:pt x="923" y="293"/>
                  </a:lnTo>
                  <a:lnTo>
                    <a:pt x="923" y="291"/>
                  </a:lnTo>
                  <a:lnTo>
                    <a:pt x="925" y="293"/>
                  </a:lnTo>
                  <a:lnTo>
                    <a:pt x="925" y="291"/>
                  </a:lnTo>
                  <a:lnTo>
                    <a:pt x="925" y="291"/>
                  </a:lnTo>
                  <a:lnTo>
                    <a:pt x="925" y="291"/>
                  </a:lnTo>
                  <a:lnTo>
                    <a:pt x="928" y="291"/>
                  </a:lnTo>
                  <a:lnTo>
                    <a:pt x="928" y="291"/>
                  </a:lnTo>
                  <a:lnTo>
                    <a:pt x="930" y="291"/>
                  </a:lnTo>
                  <a:lnTo>
                    <a:pt x="930" y="289"/>
                  </a:lnTo>
                  <a:lnTo>
                    <a:pt x="932" y="289"/>
                  </a:lnTo>
                  <a:lnTo>
                    <a:pt x="930" y="289"/>
                  </a:lnTo>
                  <a:lnTo>
                    <a:pt x="930" y="286"/>
                  </a:lnTo>
                  <a:lnTo>
                    <a:pt x="930" y="286"/>
                  </a:lnTo>
                  <a:lnTo>
                    <a:pt x="932" y="286"/>
                  </a:lnTo>
                  <a:lnTo>
                    <a:pt x="930" y="286"/>
                  </a:lnTo>
                  <a:lnTo>
                    <a:pt x="930" y="284"/>
                  </a:lnTo>
                  <a:lnTo>
                    <a:pt x="932" y="284"/>
                  </a:lnTo>
                  <a:lnTo>
                    <a:pt x="932" y="284"/>
                  </a:lnTo>
                  <a:lnTo>
                    <a:pt x="932" y="282"/>
                  </a:lnTo>
                  <a:lnTo>
                    <a:pt x="932" y="282"/>
                  </a:lnTo>
                  <a:lnTo>
                    <a:pt x="932" y="282"/>
                  </a:lnTo>
                  <a:lnTo>
                    <a:pt x="932" y="282"/>
                  </a:lnTo>
                  <a:lnTo>
                    <a:pt x="932" y="279"/>
                  </a:lnTo>
                  <a:lnTo>
                    <a:pt x="932" y="279"/>
                  </a:lnTo>
                  <a:lnTo>
                    <a:pt x="935" y="277"/>
                  </a:lnTo>
                  <a:lnTo>
                    <a:pt x="935" y="277"/>
                  </a:lnTo>
                  <a:lnTo>
                    <a:pt x="935" y="277"/>
                  </a:lnTo>
                  <a:lnTo>
                    <a:pt x="935" y="275"/>
                  </a:lnTo>
                  <a:lnTo>
                    <a:pt x="935" y="275"/>
                  </a:lnTo>
                  <a:lnTo>
                    <a:pt x="935" y="272"/>
                  </a:lnTo>
                  <a:lnTo>
                    <a:pt x="935" y="272"/>
                  </a:lnTo>
                  <a:lnTo>
                    <a:pt x="932" y="272"/>
                  </a:lnTo>
                  <a:lnTo>
                    <a:pt x="932" y="272"/>
                  </a:lnTo>
                  <a:lnTo>
                    <a:pt x="932" y="270"/>
                  </a:lnTo>
                  <a:lnTo>
                    <a:pt x="932" y="270"/>
                  </a:lnTo>
                  <a:lnTo>
                    <a:pt x="939" y="272"/>
                  </a:lnTo>
                  <a:lnTo>
                    <a:pt x="939" y="272"/>
                  </a:lnTo>
                  <a:lnTo>
                    <a:pt x="937" y="270"/>
                  </a:lnTo>
                  <a:lnTo>
                    <a:pt x="930" y="270"/>
                  </a:lnTo>
                  <a:lnTo>
                    <a:pt x="925" y="267"/>
                  </a:lnTo>
                  <a:lnTo>
                    <a:pt x="918" y="267"/>
                  </a:lnTo>
                  <a:lnTo>
                    <a:pt x="913" y="270"/>
                  </a:lnTo>
                  <a:lnTo>
                    <a:pt x="913" y="270"/>
                  </a:lnTo>
                  <a:lnTo>
                    <a:pt x="909" y="272"/>
                  </a:lnTo>
                  <a:lnTo>
                    <a:pt x="906" y="275"/>
                  </a:lnTo>
                  <a:lnTo>
                    <a:pt x="906" y="275"/>
                  </a:lnTo>
                  <a:lnTo>
                    <a:pt x="906" y="275"/>
                  </a:lnTo>
                  <a:lnTo>
                    <a:pt x="906" y="275"/>
                  </a:lnTo>
                  <a:lnTo>
                    <a:pt x="906" y="275"/>
                  </a:lnTo>
                  <a:lnTo>
                    <a:pt x="906" y="275"/>
                  </a:lnTo>
                  <a:lnTo>
                    <a:pt x="906" y="275"/>
                  </a:lnTo>
                  <a:lnTo>
                    <a:pt x="904" y="277"/>
                  </a:lnTo>
                  <a:lnTo>
                    <a:pt x="904" y="277"/>
                  </a:lnTo>
                  <a:lnTo>
                    <a:pt x="904" y="277"/>
                  </a:lnTo>
                  <a:lnTo>
                    <a:pt x="904" y="277"/>
                  </a:lnTo>
                  <a:lnTo>
                    <a:pt x="904" y="277"/>
                  </a:lnTo>
                  <a:lnTo>
                    <a:pt x="904" y="275"/>
                  </a:lnTo>
                  <a:lnTo>
                    <a:pt x="904" y="275"/>
                  </a:lnTo>
                  <a:lnTo>
                    <a:pt x="904" y="275"/>
                  </a:lnTo>
                  <a:lnTo>
                    <a:pt x="904" y="275"/>
                  </a:lnTo>
                  <a:lnTo>
                    <a:pt x="904" y="275"/>
                  </a:lnTo>
                  <a:lnTo>
                    <a:pt x="904" y="275"/>
                  </a:lnTo>
                  <a:lnTo>
                    <a:pt x="899" y="275"/>
                  </a:lnTo>
                  <a:lnTo>
                    <a:pt x="897" y="275"/>
                  </a:lnTo>
                  <a:lnTo>
                    <a:pt x="897" y="275"/>
                  </a:lnTo>
                  <a:lnTo>
                    <a:pt x="895" y="275"/>
                  </a:lnTo>
                  <a:lnTo>
                    <a:pt x="885" y="279"/>
                  </a:lnTo>
                  <a:lnTo>
                    <a:pt x="883" y="282"/>
                  </a:lnTo>
                  <a:lnTo>
                    <a:pt x="883" y="282"/>
                  </a:lnTo>
                  <a:lnTo>
                    <a:pt x="883" y="284"/>
                  </a:lnTo>
                  <a:lnTo>
                    <a:pt x="883" y="284"/>
                  </a:lnTo>
                  <a:lnTo>
                    <a:pt x="883" y="284"/>
                  </a:lnTo>
                  <a:lnTo>
                    <a:pt x="885" y="284"/>
                  </a:lnTo>
                  <a:lnTo>
                    <a:pt x="885" y="286"/>
                  </a:lnTo>
                  <a:lnTo>
                    <a:pt x="887" y="289"/>
                  </a:lnTo>
                  <a:lnTo>
                    <a:pt x="890" y="289"/>
                  </a:lnTo>
                  <a:lnTo>
                    <a:pt x="890" y="289"/>
                  </a:lnTo>
                  <a:lnTo>
                    <a:pt x="890" y="291"/>
                  </a:lnTo>
                  <a:lnTo>
                    <a:pt x="885" y="291"/>
                  </a:lnTo>
                  <a:lnTo>
                    <a:pt x="876" y="289"/>
                  </a:lnTo>
                  <a:lnTo>
                    <a:pt x="876" y="286"/>
                  </a:lnTo>
                  <a:lnTo>
                    <a:pt x="876" y="286"/>
                  </a:lnTo>
                  <a:lnTo>
                    <a:pt x="876" y="286"/>
                  </a:lnTo>
                  <a:lnTo>
                    <a:pt x="876" y="286"/>
                  </a:lnTo>
                  <a:lnTo>
                    <a:pt x="876" y="286"/>
                  </a:lnTo>
                  <a:lnTo>
                    <a:pt x="873" y="286"/>
                  </a:lnTo>
                  <a:lnTo>
                    <a:pt x="871" y="284"/>
                  </a:lnTo>
                  <a:lnTo>
                    <a:pt x="871" y="284"/>
                  </a:lnTo>
                  <a:lnTo>
                    <a:pt x="871" y="286"/>
                  </a:lnTo>
                  <a:lnTo>
                    <a:pt x="868" y="286"/>
                  </a:lnTo>
                  <a:lnTo>
                    <a:pt x="866" y="286"/>
                  </a:lnTo>
                  <a:lnTo>
                    <a:pt x="866" y="286"/>
                  </a:lnTo>
                  <a:lnTo>
                    <a:pt x="859" y="291"/>
                  </a:lnTo>
                  <a:lnTo>
                    <a:pt x="859" y="291"/>
                  </a:lnTo>
                  <a:lnTo>
                    <a:pt x="857" y="293"/>
                  </a:lnTo>
                  <a:lnTo>
                    <a:pt x="857" y="293"/>
                  </a:lnTo>
                  <a:lnTo>
                    <a:pt x="857" y="293"/>
                  </a:lnTo>
                  <a:lnTo>
                    <a:pt x="857" y="293"/>
                  </a:lnTo>
                  <a:lnTo>
                    <a:pt x="857" y="293"/>
                  </a:lnTo>
                  <a:lnTo>
                    <a:pt x="857" y="293"/>
                  </a:lnTo>
                  <a:lnTo>
                    <a:pt x="857" y="293"/>
                  </a:lnTo>
                  <a:lnTo>
                    <a:pt x="857" y="293"/>
                  </a:lnTo>
                  <a:lnTo>
                    <a:pt x="857" y="293"/>
                  </a:lnTo>
                  <a:lnTo>
                    <a:pt x="857" y="293"/>
                  </a:lnTo>
                  <a:lnTo>
                    <a:pt x="857" y="293"/>
                  </a:lnTo>
                  <a:lnTo>
                    <a:pt x="857" y="291"/>
                  </a:lnTo>
                  <a:lnTo>
                    <a:pt x="857" y="293"/>
                  </a:lnTo>
                  <a:lnTo>
                    <a:pt x="854" y="293"/>
                  </a:lnTo>
                  <a:lnTo>
                    <a:pt x="854" y="293"/>
                  </a:lnTo>
                  <a:lnTo>
                    <a:pt x="854" y="293"/>
                  </a:lnTo>
                  <a:lnTo>
                    <a:pt x="854" y="296"/>
                  </a:lnTo>
                  <a:lnTo>
                    <a:pt x="854" y="296"/>
                  </a:lnTo>
                  <a:lnTo>
                    <a:pt x="852" y="298"/>
                  </a:lnTo>
                  <a:lnTo>
                    <a:pt x="850" y="298"/>
                  </a:lnTo>
                  <a:lnTo>
                    <a:pt x="847" y="301"/>
                  </a:lnTo>
                  <a:lnTo>
                    <a:pt x="847" y="301"/>
                  </a:lnTo>
                  <a:lnTo>
                    <a:pt x="847" y="298"/>
                  </a:lnTo>
                  <a:lnTo>
                    <a:pt x="845" y="298"/>
                  </a:lnTo>
                  <a:lnTo>
                    <a:pt x="845" y="298"/>
                  </a:lnTo>
                  <a:lnTo>
                    <a:pt x="845" y="296"/>
                  </a:lnTo>
                  <a:lnTo>
                    <a:pt x="842" y="296"/>
                  </a:lnTo>
                  <a:lnTo>
                    <a:pt x="838" y="301"/>
                  </a:lnTo>
                  <a:lnTo>
                    <a:pt x="838" y="301"/>
                  </a:lnTo>
                  <a:lnTo>
                    <a:pt x="838" y="301"/>
                  </a:lnTo>
                  <a:lnTo>
                    <a:pt x="840" y="301"/>
                  </a:lnTo>
                  <a:lnTo>
                    <a:pt x="840" y="301"/>
                  </a:lnTo>
                  <a:lnTo>
                    <a:pt x="840" y="301"/>
                  </a:lnTo>
                  <a:lnTo>
                    <a:pt x="838" y="301"/>
                  </a:lnTo>
                  <a:lnTo>
                    <a:pt x="838" y="301"/>
                  </a:lnTo>
                  <a:lnTo>
                    <a:pt x="835" y="301"/>
                  </a:lnTo>
                  <a:lnTo>
                    <a:pt x="838" y="303"/>
                  </a:lnTo>
                  <a:lnTo>
                    <a:pt x="838" y="303"/>
                  </a:lnTo>
                  <a:lnTo>
                    <a:pt x="838" y="303"/>
                  </a:lnTo>
                  <a:lnTo>
                    <a:pt x="838" y="305"/>
                  </a:lnTo>
                  <a:lnTo>
                    <a:pt x="838" y="305"/>
                  </a:lnTo>
                  <a:lnTo>
                    <a:pt x="835" y="305"/>
                  </a:lnTo>
                  <a:lnTo>
                    <a:pt x="831" y="305"/>
                  </a:lnTo>
                  <a:lnTo>
                    <a:pt x="828" y="305"/>
                  </a:lnTo>
                  <a:lnTo>
                    <a:pt x="828" y="308"/>
                  </a:lnTo>
                  <a:lnTo>
                    <a:pt x="828" y="308"/>
                  </a:lnTo>
                  <a:lnTo>
                    <a:pt x="826" y="308"/>
                  </a:lnTo>
                  <a:lnTo>
                    <a:pt x="824" y="308"/>
                  </a:lnTo>
                  <a:lnTo>
                    <a:pt x="824" y="308"/>
                  </a:lnTo>
                  <a:lnTo>
                    <a:pt x="824" y="308"/>
                  </a:lnTo>
                  <a:lnTo>
                    <a:pt x="824" y="305"/>
                  </a:lnTo>
                  <a:lnTo>
                    <a:pt x="824" y="305"/>
                  </a:lnTo>
                  <a:lnTo>
                    <a:pt x="826" y="305"/>
                  </a:lnTo>
                  <a:lnTo>
                    <a:pt x="826" y="305"/>
                  </a:lnTo>
                  <a:lnTo>
                    <a:pt x="828" y="303"/>
                  </a:lnTo>
                  <a:lnTo>
                    <a:pt x="828" y="303"/>
                  </a:lnTo>
                  <a:lnTo>
                    <a:pt x="828" y="303"/>
                  </a:lnTo>
                  <a:lnTo>
                    <a:pt x="828" y="303"/>
                  </a:lnTo>
                  <a:lnTo>
                    <a:pt x="831" y="301"/>
                  </a:lnTo>
                  <a:lnTo>
                    <a:pt x="828" y="303"/>
                  </a:lnTo>
                  <a:lnTo>
                    <a:pt x="826" y="303"/>
                  </a:lnTo>
                  <a:lnTo>
                    <a:pt x="824" y="305"/>
                  </a:lnTo>
                  <a:lnTo>
                    <a:pt x="821" y="305"/>
                  </a:lnTo>
                  <a:lnTo>
                    <a:pt x="821" y="305"/>
                  </a:lnTo>
                  <a:lnTo>
                    <a:pt x="821" y="305"/>
                  </a:lnTo>
                  <a:lnTo>
                    <a:pt x="821" y="305"/>
                  </a:lnTo>
                  <a:lnTo>
                    <a:pt x="821" y="305"/>
                  </a:lnTo>
                  <a:lnTo>
                    <a:pt x="821" y="308"/>
                  </a:lnTo>
                  <a:lnTo>
                    <a:pt x="821" y="308"/>
                  </a:lnTo>
                  <a:lnTo>
                    <a:pt x="821" y="308"/>
                  </a:lnTo>
                  <a:lnTo>
                    <a:pt x="821" y="310"/>
                  </a:lnTo>
                  <a:lnTo>
                    <a:pt x="821" y="310"/>
                  </a:lnTo>
                  <a:lnTo>
                    <a:pt x="821" y="310"/>
                  </a:lnTo>
                  <a:lnTo>
                    <a:pt x="821" y="310"/>
                  </a:lnTo>
                  <a:lnTo>
                    <a:pt x="821" y="310"/>
                  </a:lnTo>
                  <a:lnTo>
                    <a:pt x="821" y="312"/>
                  </a:lnTo>
                  <a:lnTo>
                    <a:pt x="821" y="312"/>
                  </a:lnTo>
                  <a:lnTo>
                    <a:pt x="824" y="312"/>
                  </a:lnTo>
                  <a:lnTo>
                    <a:pt x="826" y="312"/>
                  </a:lnTo>
                  <a:lnTo>
                    <a:pt x="831" y="319"/>
                  </a:lnTo>
                  <a:lnTo>
                    <a:pt x="831" y="319"/>
                  </a:lnTo>
                  <a:lnTo>
                    <a:pt x="831" y="319"/>
                  </a:lnTo>
                  <a:lnTo>
                    <a:pt x="833" y="322"/>
                  </a:lnTo>
                  <a:lnTo>
                    <a:pt x="838" y="324"/>
                  </a:lnTo>
                  <a:lnTo>
                    <a:pt x="840" y="327"/>
                  </a:lnTo>
                  <a:lnTo>
                    <a:pt x="850" y="331"/>
                  </a:lnTo>
                  <a:lnTo>
                    <a:pt x="852" y="331"/>
                  </a:lnTo>
                  <a:lnTo>
                    <a:pt x="854" y="334"/>
                  </a:lnTo>
                  <a:lnTo>
                    <a:pt x="852" y="331"/>
                  </a:lnTo>
                  <a:lnTo>
                    <a:pt x="850" y="331"/>
                  </a:lnTo>
                  <a:lnTo>
                    <a:pt x="850" y="331"/>
                  </a:lnTo>
                  <a:lnTo>
                    <a:pt x="847" y="329"/>
                  </a:lnTo>
                  <a:lnTo>
                    <a:pt x="847" y="329"/>
                  </a:lnTo>
                  <a:lnTo>
                    <a:pt x="847" y="329"/>
                  </a:lnTo>
                  <a:lnTo>
                    <a:pt x="854" y="331"/>
                  </a:lnTo>
                  <a:lnTo>
                    <a:pt x="857" y="334"/>
                  </a:lnTo>
                  <a:lnTo>
                    <a:pt x="859" y="334"/>
                  </a:lnTo>
                  <a:lnTo>
                    <a:pt x="859" y="336"/>
                  </a:lnTo>
                  <a:lnTo>
                    <a:pt x="861" y="336"/>
                  </a:lnTo>
                  <a:lnTo>
                    <a:pt x="861" y="336"/>
                  </a:lnTo>
                  <a:lnTo>
                    <a:pt x="864" y="336"/>
                  </a:lnTo>
                  <a:lnTo>
                    <a:pt x="866" y="338"/>
                  </a:lnTo>
                  <a:lnTo>
                    <a:pt x="866" y="338"/>
                  </a:lnTo>
                  <a:lnTo>
                    <a:pt x="868" y="341"/>
                  </a:lnTo>
                  <a:lnTo>
                    <a:pt x="866" y="341"/>
                  </a:lnTo>
                  <a:lnTo>
                    <a:pt x="866" y="341"/>
                  </a:lnTo>
                  <a:lnTo>
                    <a:pt x="866" y="341"/>
                  </a:lnTo>
                  <a:lnTo>
                    <a:pt x="861" y="338"/>
                  </a:lnTo>
                  <a:lnTo>
                    <a:pt x="861" y="338"/>
                  </a:lnTo>
                  <a:lnTo>
                    <a:pt x="861" y="338"/>
                  </a:lnTo>
                  <a:lnTo>
                    <a:pt x="859" y="338"/>
                  </a:lnTo>
                  <a:lnTo>
                    <a:pt x="859" y="338"/>
                  </a:lnTo>
                  <a:lnTo>
                    <a:pt x="859" y="338"/>
                  </a:lnTo>
                  <a:lnTo>
                    <a:pt x="859" y="338"/>
                  </a:lnTo>
                  <a:lnTo>
                    <a:pt x="857" y="338"/>
                  </a:lnTo>
                  <a:lnTo>
                    <a:pt x="857" y="341"/>
                  </a:lnTo>
                  <a:lnTo>
                    <a:pt x="857" y="341"/>
                  </a:lnTo>
                  <a:lnTo>
                    <a:pt x="857" y="343"/>
                  </a:lnTo>
                  <a:lnTo>
                    <a:pt x="857" y="343"/>
                  </a:lnTo>
                  <a:lnTo>
                    <a:pt x="854" y="346"/>
                  </a:lnTo>
                  <a:lnTo>
                    <a:pt x="854" y="346"/>
                  </a:lnTo>
                  <a:lnTo>
                    <a:pt x="854" y="346"/>
                  </a:lnTo>
                  <a:lnTo>
                    <a:pt x="854" y="346"/>
                  </a:lnTo>
                  <a:lnTo>
                    <a:pt x="854" y="346"/>
                  </a:lnTo>
                  <a:lnTo>
                    <a:pt x="854" y="346"/>
                  </a:lnTo>
                  <a:lnTo>
                    <a:pt x="854" y="346"/>
                  </a:lnTo>
                  <a:lnTo>
                    <a:pt x="854" y="346"/>
                  </a:lnTo>
                  <a:lnTo>
                    <a:pt x="852" y="346"/>
                  </a:lnTo>
                  <a:lnTo>
                    <a:pt x="852" y="346"/>
                  </a:lnTo>
                  <a:lnTo>
                    <a:pt x="852" y="346"/>
                  </a:lnTo>
                  <a:lnTo>
                    <a:pt x="850" y="346"/>
                  </a:lnTo>
                  <a:lnTo>
                    <a:pt x="850" y="346"/>
                  </a:lnTo>
                  <a:lnTo>
                    <a:pt x="847" y="343"/>
                  </a:lnTo>
                  <a:lnTo>
                    <a:pt x="845" y="343"/>
                  </a:lnTo>
                  <a:lnTo>
                    <a:pt x="845" y="343"/>
                  </a:lnTo>
                  <a:lnTo>
                    <a:pt x="845" y="343"/>
                  </a:lnTo>
                  <a:lnTo>
                    <a:pt x="845" y="343"/>
                  </a:lnTo>
                  <a:lnTo>
                    <a:pt x="845" y="341"/>
                  </a:lnTo>
                  <a:lnTo>
                    <a:pt x="845" y="338"/>
                  </a:lnTo>
                  <a:lnTo>
                    <a:pt x="845" y="338"/>
                  </a:lnTo>
                  <a:lnTo>
                    <a:pt x="847" y="338"/>
                  </a:lnTo>
                  <a:lnTo>
                    <a:pt x="847" y="336"/>
                  </a:lnTo>
                  <a:lnTo>
                    <a:pt x="847" y="336"/>
                  </a:lnTo>
                  <a:lnTo>
                    <a:pt x="847" y="336"/>
                  </a:lnTo>
                  <a:lnTo>
                    <a:pt x="847" y="336"/>
                  </a:lnTo>
                  <a:lnTo>
                    <a:pt x="847" y="336"/>
                  </a:lnTo>
                  <a:lnTo>
                    <a:pt x="845" y="336"/>
                  </a:lnTo>
                  <a:lnTo>
                    <a:pt x="845" y="338"/>
                  </a:lnTo>
                  <a:lnTo>
                    <a:pt x="845" y="341"/>
                  </a:lnTo>
                  <a:lnTo>
                    <a:pt x="845" y="343"/>
                  </a:lnTo>
                  <a:lnTo>
                    <a:pt x="845" y="346"/>
                  </a:lnTo>
                  <a:lnTo>
                    <a:pt x="847" y="348"/>
                  </a:lnTo>
                  <a:lnTo>
                    <a:pt x="847" y="348"/>
                  </a:lnTo>
                  <a:lnTo>
                    <a:pt x="850" y="350"/>
                  </a:lnTo>
                  <a:lnTo>
                    <a:pt x="850" y="350"/>
                  </a:lnTo>
                  <a:lnTo>
                    <a:pt x="850" y="353"/>
                  </a:lnTo>
                  <a:lnTo>
                    <a:pt x="850" y="353"/>
                  </a:lnTo>
                  <a:lnTo>
                    <a:pt x="850" y="353"/>
                  </a:lnTo>
                  <a:lnTo>
                    <a:pt x="852" y="355"/>
                  </a:lnTo>
                  <a:lnTo>
                    <a:pt x="852" y="357"/>
                  </a:lnTo>
                  <a:lnTo>
                    <a:pt x="854" y="360"/>
                  </a:lnTo>
                  <a:lnTo>
                    <a:pt x="854" y="360"/>
                  </a:lnTo>
                  <a:lnTo>
                    <a:pt x="852" y="357"/>
                  </a:lnTo>
                  <a:lnTo>
                    <a:pt x="852" y="357"/>
                  </a:lnTo>
                  <a:lnTo>
                    <a:pt x="852" y="357"/>
                  </a:lnTo>
                  <a:lnTo>
                    <a:pt x="854" y="357"/>
                  </a:lnTo>
                  <a:lnTo>
                    <a:pt x="854" y="360"/>
                  </a:lnTo>
                  <a:lnTo>
                    <a:pt x="854" y="360"/>
                  </a:lnTo>
                  <a:lnTo>
                    <a:pt x="854" y="360"/>
                  </a:lnTo>
                  <a:lnTo>
                    <a:pt x="854" y="362"/>
                  </a:lnTo>
                  <a:lnTo>
                    <a:pt x="854" y="362"/>
                  </a:lnTo>
                  <a:lnTo>
                    <a:pt x="854" y="364"/>
                  </a:lnTo>
                  <a:lnTo>
                    <a:pt x="854" y="364"/>
                  </a:lnTo>
                  <a:lnTo>
                    <a:pt x="854" y="364"/>
                  </a:lnTo>
                  <a:lnTo>
                    <a:pt x="854" y="364"/>
                  </a:lnTo>
                  <a:lnTo>
                    <a:pt x="854" y="364"/>
                  </a:lnTo>
                  <a:lnTo>
                    <a:pt x="852" y="364"/>
                  </a:lnTo>
                  <a:lnTo>
                    <a:pt x="852" y="364"/>
                  </a:lnTo>
                  <a:lnTo>
                    <a:pt x="852" y="364"/>
                  </a:lnTo>
                  <a:lnTo>
                    <a:pt x="852" y="367"/>
                  </a:lnTo>
                  <a:lnTo>
                    <a:pt x="852" y="367"/>
                  </a:lnTo>
                  <a:lnTo>
                    <a:pt x="852" y="369"/>
                  </a:lnTo>
                  <a:lnTo>
                    <a:pt x="852" y="369"/>
                  </a:lnTo>
                  <a:lnTo>
                    <a:pt x="852" y="372"/>
                  </a:lnTo>
                  <a:lnTo>
                    <a:pt x="852" y="376"/>
                  </a:lnTo>
                  <a:lnTo>
                    <a:pt x="857" y="379"/>
                  </a:lnTo>
                  <a:lnTo>
                    <a:pt x="861" y="381"/>
                  </a:lnTo>
                  <a:lnTo>
                    <a:pt x="864" y="383"/>
                  </a:lnTo>
                  <a:lnTo>
                    <a:pt x="876" y="388"/>
                  </a:lnTo>
                  <a:lnTo>
                    <a:pt x="885" y="393"/>
                  </a:lnTo>
                  <a:lnTo>
                    <a:pt x="890" y="393"/>
                  </a:lnTo>
                  <a:lnTo>
                    <a:pt x="892" y="393"/>
                  </a:lnTo>
                  <a:lnTo>
                    <a:pt x="892" y="393"/>
                  </a:lnTo>
                  <a:lnTo>
                    <a:pt x="890" y="393"/>
                  </a:lnTo>
                  <a:lnTo>
                    <a:pt x="890" y="393"/>
                  </a:lnTo>
                  <a:lnTo>
                    <a:pt x="887" y="393"/>
                  </a:lnTo>
                  <a:lnTo>
                    <a:pt x="887" y="393"/>
                  </a:lnTo>
                  <a:lnTo>
                    <a:pt x="887" y="390"/>
                  </a:lnTo>
                  <a:lnTo>
                    <a:pt x="887" y="390"/>
                  </a:lnTo>
                  <a:lnTo>
                    <a:pt x="887" y="390"/>
                  </a:lnTo>
                  <a:lnTo>
                    <a:pt x="887" y="390"/>
                  </a:lnTo>
                  <a:lnTo>
                    <a:pt x="887" y="390"/>
                  </a:lnTo>
                  <a:lnTo>
                    <a:pt x="887" y="390"/>
                  </a:lnTo>
                  <a:lnTo>
                    <a:pt x="887" y="390"/>
                  </a:lnTo>
                  <a:lnTo>
                    <a:pt x="887" y="388"/>
                  </a:lnTo>
                  <a:lnTo>
                    <a:pt x="887" y="388"/>
                  </a:lnTo>
                  <a:lnTo>
                    <a:pt x="887" y="388"/>
                  </a:lnTo>
                  <a:lnTo>
                    <a:pt x="887" y="388"/>
                  </a:lnTo>
                  <a:lnTo>
                    <a:pt x="887" y="388"/>
                  </a:lnTo>
                  <a:lnTo>
                    <a:pt x="890" y="388"/>
                  </a:lnTo>
                  <a:lnTo>
                    <a:pt x="890" y="390"/>
                  </a:lnTo>
                  <a:lnTo>
                    <a:pt x="887" y="390"/>
                  </a:lnTo>
                  <a:lnTo>
                    <a:pt x="890" y="390"/>
                  </a:lnTo>
                  <a:lnTo>
                    <a:pt x="890" y="390"/>
                  </a:lnTo>
                  <a:lnTo>
                    <a:pt x="892" y="390"/>
                  </a:lnTo>
                  <a:lnTo>
                    <a:pt x="895" y="390"/>
                  </a:lnTo>
                  <a:lnTo>
                    <a:pt x="895" y="390"/>
                  </a:lnTo>
                  <a:lnTo>
                    <a:pt x="892" y="390"/>
                  </a:lnTo>
                  <a:lnTo>
                    <a:pt x="892" y="390"/>
                  </a:lnTo>
                  <a:lnTo>
                    <a:pt x="895" y="390"/>
                  </a:lnTo>
                  <a:lnTo>
                    <a:pt x="904" y="388"/>
                  </a:lnTo>
                  <a:lnTo>
                    <a:pt x="906" y="388"/>
                  </a:lnTo>
                  <a:lnTo>
                    <a:pt x="902" y="388"/>
                  </a:lnTo>
                  <a:lnTo>
                    <a:pt x="913" y="390"/>
                  </a:lnTo>
                  <a:lnTo>
                    <a:pt x="918" y="390"/>
                  </a:lnTo>
                  <a:lnTo>
                    <a:pt x="921" y="390"/>
                  </a:lnTo>
                  <a:lnTo>
                    <a:pt x="925" y="393"/>
                  </a:lnTo>
                  <a:lnTo>
                    <a:pt x="928" y="395"/>
                  </a:lnTo>
                  <a:lnTo>
                    <a:pt x="928" y="395"/>
                  </a:lnTo>
                  <a:lnTo>
                    <a:pt x="930" y="398"/>
                  </a:lnTo>
                  <a:lnTo>
                    <a:pt x="930" y="398"/>
                  </a:lnTo>
                  <a:lnTo>
                    <a:pt x="930" y="398"/>
                  </a:lnTo>
                  <a:lnTo>
                    <a:pt x="930" y="400"/>
                  </a:lnTo>
                  <a:lnTo>
                    <a:pt x="932" y="402"/>
                  </a:lnTo>
                  <a:lnTo>
                    <a:pt x="932" y="402"/>
                  </a:lnTo>
                  <a:lnTo>
                    <a:pt x="932" y="402"/>
                  </a:lnTo>
                  <a:lnTo>
                    <a:pt x="935" y="402"/>
                  </a:lnTo>
                  <a:lnTo>
                    <a:pt x="935" y="400"/>
                  </a:lnTo>
                  <a:lnTo>
                    <a:pt x="935" y="400"/>
                  </a:lnTo>
                  <a:lnTo>
                    <a:pt x="937" y="398"/>
                  </a:lnTo>
                  <a:lnTo>
                    <a:pt x="937" y="398"/>
                  </a:lnTo>
                  <a:lnTo>
                    <a:pt x="937" y="398"/>
                  </a:lnTo>
                  <a:lnTo>
                    <a:pt x="937" y="398"/>
                  </a:lnTo>
                  <a:lnTo>
                    <a:pt x="937" y="395"/>
                  </a:lnTo>
                  <a:lnTo>
                    <a:pt x="935" y="398"/>
                  </a:lnTo>
                  <a:lnTo>
                    <a:pt x="935" y="395"/>
                  </a:lnTo>
                  <a:lnTo>
                    <a:pt x="932" y="395"/>
                  </a:lnTo>
                  <a:lnTo>
                    <a:pt x="932" y="395"/>
                  </a:lnTo>
                  <a:lnTo>
                    <a:pt x="932" y="393"/>
                  </a:lnTo>
                  <a:lnTo>
                    <a:pt x="930" y="393"/>
                  </a:lnTo>
                  <a:lnTo>
                    <a:pt x="930" y="393"/>
                  </a:lnTo>
                  <a:lnTo>
                    <a:pt x="928" y="390"/>
                  </a:lnTo>
                  <a:lnTo>
                    <a:pt x="928" y="390"/>
                  </a:lnTo>
                  <a:lnTo>
                    <a:pt x="928" y="390"/>
                  </a:lnTo>
                  <a:lnTo>
                    <a:pt x="930" y="390"/>
                  </a:lnTo>
                  <a:lnTo>
                    <a:pt x="932" y="388"/>
                  </a:lnTo>
                  <a:lnTo>
                    <a:pt x="932" y="388"/>
                  </a:lnTo>
                  <a:lnTo>
                    <a:pt x="935" y="388"/>
                  </a:lnTo>
                  <a:lnTo>
                    <a:pt x="935" y="390"/>
                  </a:lnTo>
                  <a:lnTo>
                    <a:pt x="935" y="390"/>
                  </a:lnTo>
                  <a:lnTo>
                    <a:pt x="937" y="393"/>
                  </a:lnTo>
                  <a:lnTo>
                    <a:pt x="937" y="393"/>
                  </a:lnTo>
                  <a:lnTo>
                    <a:pt x="937" y="393"/>
                  </a:lnTo>
                  <a:lnTo>
                    <a:pt x="937" y="393"/>
                  </a:lnTo>
                  <a:lnTo>
                    <a:pt x="937" y="395"/>
                  </a:lnTo>
                  <a:lnTo>
                    <a:pt x="937" y="395"/>
                  </a:lnTo>
                  <a:lnTo>
                    <a:pt x="939" y="395"/>
                  </a:lnTo>
                  <a:lnTo>
                    <a:pt x="939" y="395"/>
                  </a:lnTo>
                  <a:lnTo>
                    <a:pt x="939" y="395"/>
                  </a:lnTo>
                  <a:lnTo>
                    <a:pt x="939" y="395"/>
                  </a:lnTo>
                  <a:lnTo>
                    <a:pt x="939" y="395"/>
                  </a:lnTo>
                  <a:lnTo>
                    <a:pt x="939" y="398"/>
                  </a:lnTo>
                  <a:lnTo>
                    <a:pt x="942" y="398"/>
                  </a:lnTo>
                  <a:lnTo>
                    <a:pt x="942" y="398"/>
                  </a:lnTo>
                  <a:lnTo>
                    <a:pt x="942" y="400"/>
                  </a:lnTo>
                  <a:lnTo>
                    <a:pt x="942" y="398"/>
                  </a:lnTo>
                  <a:lnTo>
                    <a:pt x="942" y="400"/>
                  </a:lnTo>
                  <a:lnTo>
                    <a:pt x="939" y="400"/>
                  </a:lnTo>
                  <a:lnTo>
                    <a:pt x="942" y="400"/>
                  </a:lnTo>
                  <a:lnTo>
                    <a:pt x="942" y="402"/>
                  </a:lnTo>
                  <a:lnTo>
                    <a:pt x="942" y="402"/>
                  </a:lnTo>
                  <a:lnTo>
                    <a:pt x="942" y="405"/>
                  </a:lnTo>
                  <a:lnTo>
                    <a:pt x="942" y="405"/>
                  </a:lnTo>
                  <a:lnTo>
                    <a:pt x="942" y="405"/>
                  </a:lnTo>
                  <a:lnTo>
                    <a:pt x="942" y="407"/>
                  </a:lnTo>
                  <a:lnTo>
                    <a:pt x="942" y="407"/>
                  </a:lnTo>
                  <a:lnTo>
                    <a:pt x="942" y="407"/>
                  </a:lnTo>
                  <a:lnTo>
                    <a:pt x="942" y="407"/>
                  </a:lnTo>
                  <a:lnTo>
                    <a:pt x="944" y="407"/>
                  </a:lnTo>
                  <a:lnTo>
                    <a:pt x="947" y="405"/>
                  </a:lnTo>
                  <a:lnTo>
                    <a:pt x="947" y="405"/>
                  </a:lnTo>
                  <a:lnTo>
                    <a:pt x="947" y="405"/>
                  </a:lnTo>
                  <a:lnTo>
                    <a:pt x="947" y="402"/>
                  </a:lnTo>
                  <a:lnTo>
                    <a:pt x="947" y="402"/>
                  </a:lnTo>
                  <a:lnTo>
                    <a:pt x="947" y="402"/>
                  </a:lnTo>
                  <a:lnTo>
                    <a:pt x="947" y="402"/>
                  </a:lnTo>
                  <a:lnTo>
                    <a:pt x="947" y="400"/>
                  </a:lnTo>
                  <a:lnTo>
                    <a:pt x="947" y="400"/>
                  </a:lnTo>
                  <a:lnTo>
                    <a:pt x="947" y="398"/>
                  </a:lnTo>
                  <a:lnTo>
                    <a:pt x="949" y="398"/>
                  </a:lnTo>
                  <a:lnTo>
                    <a:pt x="949" y="398"/>
                  </a:lnTo>
                  <a:lnTo>
                    <a:pt x="951" y="395"/>
                  </a:lnTo>
                  <a:lnTo>
                    <a:pt x="956" y="393"/>
                  </a:lnTo>
                  <a:lnTo>
                    <a:pt x="956" y="393"/>
                  </a:lnTo>
                  <a:lnTo>
                    <a:pt x="958" y="393"/>
                  </a:lnTo>
                  <a:lnTo>
                    <a:pt x="958" y="393"/>
                  </a:lnTo>
                  <a:lnTo>
                    <a:pt x="958" y="390"/>
                  </a:lnTo>
                  <a:lnTo>
                    <a:pt x="958" y="390"/>
                  </a:lnTo>
                  <a:lnTo>
                    <a:pt x="961" y="388"/>
                  </a:lnTo>
                  <a:lnTo>
                    <a:pt x="961" y="388"/>
                  </a:lnTo>
                  <a:lnTo>
                    <a:pt x="963" y="388"/>
                  </a:lnTo>
                  <a:lnTo>
                    <a:pt x="963" y="388"/>
                  </a:lnTo>
                  <a:lnTo>
                    <a:pt x="961" y="388"/>
                  </a:lnTo>
                  <a:lnTo>
                    <a:pt x="961" y="388"/>
                  </a:lnTo>
                  <a:lnTo>
                    <a:pt x="963" y="388"/>
                  </a:lnTo>
                  <a:lnTo>
                    <a:pt x="965" y="388"/>
                  </a:lnTo>
                  <a:lnTo>
                    <a:pt x="965" y="388"/>
                  </a:lnTo>
                  <a:lnTo>
                    <a:pt x="968" y="388"/>
                  </a:lnTo>
                  <a:lnTo>
                    <a:pt x="968" y="388"/>
                  </a:lnTo>
                  <a:lnTo>
                    <a:pt x="968" y="388"/>
                  </a:lnTo>
                  <a:lnTo>
                    <a:pt x="968" y="388"/>
                  </a:lnTo>
                  <a:lnTo>
                    <a:pt x="968" y="388"/>
                  </a:lnTo>
                  <a:lnTo>
                    <a:pt x="970" y="386"/>
                  </a:lnTo>
                  <a:lnTo>
                    <a:pt x="970" y="386"/>
                  </a:lnTo>
                  <a:lnTo>
                    <a:pt x="968" y="386"/>
                  </a:lnTo>
                  <a:lnTo>
                    <a:pt x="968" y="388"/>
                  </a:lnTo>
                  <a:lnTo>
                    <a:pt x="968" y="388"/>
                  </a:lnTo>
                  <a:lnTo>
                    <a:pt x="965" y="388"/>
                  </a:lnTo>
                  <a:lnTo>
                    <a:pt x="965" y="388"/>
                  </a:lnTo>
                  <a:lnTo>
                    <a:pt x="968" y="386"/>
                  </a:lnTo>
                  <a:lnTo>
                    <a:pt x="973" y="383"/>
                  </a:lnTo>
                  <a:lnTo>
                    <a:pt x="973" y="383"/>
                  </a:lnTo>
                  <a:lnTo>
                    <a:pt x="970" y="383"/>
                  </a:lnTo>
                  <a:lnTo>
                    <a:pt x="970" y="383"/>
                  </a:lnTo>
                  <a:lnTo>
                    <a:pt x="973" y="383"/>
                  </a:lnTo>
                  <a:lnTo>
                    <a:pt x="973" y="383"/>
                  </a:lnTo>
                  <a:lnTo>
                    <a:pt x="973" y="386"/>
                  </a:lnTo>
                  <a:lnTo>
                    <a:pt x="975" y="386"/>
                  </a:lnTo>
                  <a:lnTo>
                    <a:pt x="975" y="386"/>
                  </a:lnTo>
                  <a:lnTo>
                    <a:pt x="975" y="388"/>
                  </a:lnTo>
                  <a:lnTo>
                    <a:pt x="977" y="388"/>
                  </a:lnTo>
                  <a:lnTo>
                    <a:pt x="977" y="388"/>
                  </a:lnTo>
                  <a:lnTo>
                    <a:pt x="977" y="386"/>
                  </a:lnTo>
                  <a:lnTo>
                    <a:pt x="977" y="386"/>
                  </a:lnTo>
                  <a:lnTo>
                    <a:pt x="977" y="386"/>
                  </a:lnTo>
                  <a:lnTo>
                    <a:pt x="980" y="386"/>
                  </a:lnTo>
                  <a:lnTo>
                    <a:pt x="980" y="386"/>
                  </a:lnTo>
                  <a:lnTo>
                    <a:pt x="980" y="386"/>
                  </a:lnTo>
                  <a:lnTo>
                    <a:pt x="980" y="386"/>
                  </a:lnTo>
                  <a:lnTo>
                    <a:pt x="982" y="386"/>
                  </a:lnTo>
                  <a:lnTo>
                    <a:pt x="982" y="383"/>
                  </a:lnTo>
                  <a:lnTo>
                    <a:pt x="982" y="383"/>
                  </a:lnTo>
                  <a:lnTo>
                    <a:pt x="982" y="383"/>
                  </a:lnTo>
                  <a:lnTo>
                    <a:pt x="982" y="383"/>
                  </a:lnTo>
                  <a:lnTo>
                    <a:pt x="982" y="383"/>
                  </a:lnTo>
                  <a:lnTo>
                    <a:pt x="982" y="383"/>
                  </a:lnTo>
                  <a:lnTo>
                    <a:pt x="982" y="381"/>
                  </a:lnTo>
                  <a:lnTo>
                    <a:pt x="984" y="381"/>
                  </a:lnTo>
                  <a:lnTo>
                    <a:pt x="984" y="379"/>
                  </a:lnTo>
                  <a:lnTo>
                    <a:pt x="987" y="379"/>
                  </a:lnTo>
                  <a:lnTo>
                    <a:pt x="987" y="379"/>
                  </a:lnTo>
                  <a:lnTo>
                    <a:pt x="987" y="376"/>
                  </a:lnTo>
                  <a:lnTo>
                    <a:pt x="989" y="379"/>
                  </a:lnTo>
                  <a:lnTo>
                    <a:pt x="989" y="379"/>
                  </a:lnTo>
                  <a:lnTo>
                    <a:pt x="989" y="376"/>
                  </a:lnTo>
                  <a:lnTo>
                    <a:pt x="989" y="376"/>
                  </a:lnTo>
                  <a:lnTo>
                    <a:pt x="991" y="376"/>
                  </a:lnTo>
                  <a:lnTo>
                    <a:pt x="991" y="376"/>
                  </a:lnTo>
                  <a:lnTo>
                    <a:pt x="991" y="376"/>
                  </a:lnTo>
                  <a:lnTo>
                    <a:pt x="991" y="379"/>
                  </a:lnTo>
                  <a:lnTo>
                    <a:pt x="991" y="379"/>
                  </a:lnTo>
                  <a:lnTo>
                    <a:pt x="991" y="379"/>
                  </a:lnTo>
                  <a:lnTo>
                    <a:pt x="989" y="379"/>
                  </a:lnTo>
                  <a:lnTo>
                    <a:pt x="989" y="379"/>
                  </a:lnTo>
                  <a:lnTo>
                    <a:pt x="989" y="379"/>
                  </a:lnTo>
                  <a:lnTo>
                    <a:pt x="987" y="379"/>
                  </a:lnTo>
                  <a:lnTo>
                    <a:pt x="987" y="379"/>
                  </a:lnTo>
                  <a:lnTo>
                    <a:pt x="989" y="381"/>
                  </a:lnTo>
                  <a:lnTo>
                    <a:pt x="991" y="383"/>
                  </a:lnTo>
                  <a:lnTo>
                    <a:pt x="991" y="383"/>
                  </a:lnTo>
                  <a:lnTo>
                    <a:pt x="994" y="386"/>
                  </a:lnTo>
                  <a:lnTo>
                    <a:pt x="994" y="386"/>
                  </a:lnTo>
                  <a:lnTo>
                    <a:pt x="994" y="386"/>
                  </a:lnTo>
                  <a:lnTo>
                    <a:pt x="994" y="388"/>
                  </a:lnTo>
                  <a:lnTo>
                    <a:pt x="994" y="390"/>
                  </a:lnTo>
                  <a:lnTo>
                    <a:pt x="996" y="390"/>
                  </a:lnTo>
                  <a:lnTo>
                    <a:pt x="996" y="390"/>
                  </a:lnTo>
                  <a:lnTo>
                    <a:pt x="996" y="390"/>
                  </a:lnTo>
                  <a:lnTo>
                    <a:pt x="996" y="393"/>
                  </a:lnTo>
                  <a:lnTo>
                    <a:pt x="996" y="393"/>
                  </a:lnTo>
                  <a:lnTo>
                    <a:pt x="994" y="395"/>
                  </a:lnTo>
                  <a:lnTo>
                    <a:pt x="994" y="398"/>
                  </a:lnTo>
                  <a:lnTo>
                    <a:pt x="991" y="400"/>
                  </a:lnTo>
                  <a:lnTo>
                    <a:pt x="991" y="400"/>
                  </a:lnTo>
                  <a:lnTo>
                    <a:pt x="991" y="400"/>
                  </a:lnTo>
                  <a:lnTo>
                    <a:pt x="989" y="400"/>
                  </a:lnTo>
                  <a:lnTo>
                    <a:pt x="989" y="400"/>
                  </a:lnTo>
                  <a:lnTo>
                    <a:pt x="987" y="400"/>
                  </a:lnTo>
                  <a:lnTo>
                    <a:pt x="987" y="402"/>
                  </a:lnTo>
                  <a:lnTo>
                    <a:pt x="989" y="402"/>
                  </a:lnTo>
                  <a:lnTo>
                    <a:pt x="987" y="402"/>
                  </a:lnTo>
                  <a:lnTo>
                    <a:pt x="987" y="405"/>
                  </a:lnTo>
                  <a:lnTo>
                    <a:pt x="980" y="402"/>
                  </a:lnTo>
                  <a:lnTo>
                    <a:pt x="980" y="400"/>
                  </a:lnTo>
                  <a:lnTo>
                    <a:pt x="980" y="400"/>
                  </a:lnTo>
                  <a:lnTo>
                    <a:pt x="977" y="400"/>
                  </a:lnTo>
                  <a:lnTo>
                    <a:pt x="977" y="400"/>
                  </a:lnTo>
                  <a:lnTo>
                    <a:pt x="977" y="402"/>
                  </a:lnTo>
                  <a:lnTo>
                    <a:pt x="977" y="402"/>
                  </a:lnTo>
                  <a:lnTo>
                    <a:pt x="977" y="402"/>
                  </a:lnTo>
                  <a:lnTo>
                    <a:pt x="977" y="402"/>
                  </a:lnTo>
                  <a:lnTo>
                    <a:pt x="977" y="405"/>
                  </a:lnTo>
                  <a:lnTo>
                    <a:pt x="975" y="405"/>
                  </a:lnTo>
                  <a:lnTo>
                    <a:pt x="975" y="405"/>
                  </a:lnTo>
                  <a:lnTo>
                    <a:pt x="975" y="405"/>
                  </a:lnTo>
                  <a:lnTo>
                    <a:pt x="975" y="407"/>
                  </a:lnTo>
                  <a:lnTo>
                    <a:pt x="975" y="407"/>
                  </a:lnTo>
                  <a:lnTo>
                    <a:pt x="975" y="409"/>
                  </a:lnTo>
                  <a:lnTo>
                    <a:pt x="975" y="409"/>
                  </a:lnTo>
                  <a:lnTo>
                    <a:pt x="975" y="409"/>
                  </a:lnTo>
                  <a:lnTo>
                    <a:pt x="975" y="409"/>
                  </a:lnTo>
                  <a:lnTo>
                    <a:pt x="975" y="407"/>
                  </a:lnTo>
                  <a:lnTo>
                    <a:pt x="975" y="407"/>
                  </a:lnTo>
                  <a:lnTo>
                    <a:pt x="977" y="407"/>
                  </a:lnTo>
                  <a:lnTo>
                    <a:pt x="977" y="407"/>
                  </a:lnTo>
                  <a:lnTo>
                    <a:pt x="980" y="407"/>
                  </a:lnTo>
                  <a:lnTo>
                    <a:pt x="984" y="409"/>
                  </a:lnTo>
                  <a:lnTo>
                    <a:pt x="984" y="409"/>
                  </a:lnTo>
                  <a:lnTo>
                    <a:pt x="982" y="409"/>
                  </a:lnTo>
                  <a:lnTo>
                    <a:pt x="982" y="409"/>
                  </a:lnTo>
                  <a:lnTo>
                    <a:pt x="982" y="409"/>
                  </a:lnTo>
                  <a:lnTo>
                    <a:pt x="982" y="409"/>
                  </a:lnTo>
                  <a:lnTo>
                    <a:pt x="982" y="409"/>
                  </a:lnTo>
                  <a:lnTo>
                    <a:pt x="984" y="409"/>
                  </a:lnTo>
                  <a:lnTo>
                    <a:pt x="982" y="412"/>
                  </a:lnTo>
                  <a:lnTo>
                    <a:pt x="982" y="412"/>
                  </a:lnTo>
                  <a:lnTo>
                    <a:pt x="982" y="412"/>
                  </a:lnTo>
                  <a:lnTo>
                    <a:pt x="982" y="412"/>
                  </a:lnTo>
                  <a:lnTo>
                    <a:pt x="984" y="412"/>
                  </a:lnTo>
                  <a:lnTo>
                    <a:pt x="984" y="414"/>
                  </a:lnTo>
                  <a:lnTo>
                    <a:pt x="984" y="417"/>
                  </a:lnTo>
                  <a:lnTo>
                    <a:pt x="987" y="417"/>
                  </a:lnTo>
                  <a:lnTo>
                    <a:pt x="987" y="419"/>
                  </a:lnTo>
                  <a:lnTo>
                    <a:pt x="987" y="419"/>
                  </a:lnTo>
                  <a:lnTo>
                    <a:pt x="989" y="421"/>
                  </a:lnTo>
                  <a:lnTo>
                    <a:pt x="987" y="428"/>
                  </a:lnTo>
                  <a:lnTo>
                    <a:pt x="987" y="431"/>
                  </a:lnTo>
                  <a:lnTo>
                    <a:pt x="989" y="440"/>
                  </a:lnTo>
                  <a:lnTo>
                    <a:pt x="991" y="445"/>
                  </a:lnTo>
                  <a:lnTo>
                    <a:pt x="989" y="450"/>
                  </a:lnTo>
                  <a:lnTo>
                    <a:pt x="989" y="452"/>
                  </a:lnTo>
                  <a:lnTo>
                    <a:pt x="987" y="452"/>
                  </a:lnTo>
                  <a:lnTo>
                    <a:pt x="987" y="452"/>
                  </a:lnTo>
                  <a:lnTo>
                    <a:pt x="984" y="457"/>
                  </a:lnTo>
                  <a:lnTo>
                    <a:pt x="984" y="457"/>
                  </a:lnTo>
                  <a:lnTo>
                    <a:pt x="982" y="457"/>
                  </a:lnTo>
                  <a:lnTo>
                    <a:pt x="982" y="457"/>
                  </a:lnTo>
                  <a:lnTo>
                    <a:pt x="982" y="459"/>
                  </a:lnTo>
                  <a:lnTo>
                    <a:pt x="982" y="459"/>
                  </a:lnTo>
                  <a:lnTo>
                    <a:pt x="977" y="464"/>
                  </a:lnTo>
                  <a:lnTo>
                    <a:pt x="973" y="464"/>
                  </a:lnTo>
                  <a:lnTo>
                    <a:pt x="973" y="464"/>
                  </a:lnTo>
                  <a:lnTo>
                    <a:pt x="970" y="464"/>
                  </a:lnTo>
                  <a:lnTo>
                    <a:pt x="970" y="464"/>
                  </a:lnTo>
                  <a:lnTo>
                    <a:pt x="970" y="464"/>
                  </a:lnTo>
                  <a:lnTo>
                    <a:pt x="970" y="464"/>
                  </a:lnTo>
                  <a:lnTo>
                    <a:pt x="970" y="464"/>
                  </a:lnTo>
                  <a:lnTo>
                    <a:pt x="970" y="464"/>
                  </a:lnTo>
                  <a:lnTo>
                    <a:pt x="968" y="464"/>
                  </a:lnTo>
                  <a:lnTo>
                    <a:pt x="968" y="464"/>
                  </a:lnTo>
                  <a:lnTo>
                    <a:pt x="968" y="464"/>
                  </a:lnTo>
                  <a:lnTo>
                    <a:pt x="965" y="464"/>
                  </a:lnTo>
                  <a:lnTo>
                    <a:pt x="965" y="464"/>
                  </a:lnTo>
                  <a:lnTo>
                    <a:pt x="965" y="464"/>
                  </a:lnTo>
                  <a:lnTo>
                    <a:pt x="951" y="464"/>
                  </a:lnTo>
                  <a:lnTo>
                    <a:pt x="951" y="464"/>
                  </a:lnTo>
                  <a:lnTo>
                    <a:pt x="951" y="464"/>
                  </a:lnTo>
                  <a:lnTo>
                    <a:pt x="954" y="464"/>
                  </a:lnTo>
                  <a:lnTo>
                    <a:pt x="954" y="464"/>
                  </a:lnTo>
                  <a:lnTo>
                    <a:pt x="954" y="464"/>
                  </a:lnTo>
                  <a:lnTo>
                    <a:pt x="954" y="461"/>
                  </a:lnTo>
                  <a:lnTo>
                    <a:pt x="954" y="461"/>
                  </a:lnTo>
                  <a:lnTo>
                    <a:pt x="956" y="461"/>
                  </a:lnTo>
                  <a:lnTo>
                    <a:pt x="956" y="461"/>
                  </a:lnTo>
                  <a:lnTo>
                    <a:pt x="954" y="461"/>
                  </a:lnTo>
                  <a:lnTo>
                    <a:pt x="954" y="461"/>
                  </a:lnTo>
                  <a:lnTo>
                    <a:pt x="954" y="459"/>
                  </a:lnTo>
                  <a:lnTo>
                    <a:pt x="954" y="459"/>
                  </a:lnTo>
                  <a:lnTo>
                    <a:pt x="951" y="459"/>
                  </a:lnTo>
                  <a:lnTo>
                    <a:pt x="951" y="459"/>
                  </a:lnTo>
                  <a:lnTo>
                    <a:pt x="951" y="459"/>
                  </a:lnTo>
                  <a:lnTo>
                    <a:pt x="949" y="457"/>
                  </a:lnTo>
                  <a:lnTo>
                    <a:pt x="949" y="457"/>
                  </a:lnTo>
                  <a:lnTo>
                    <a:pt x="949" y="457"/>
                  </a:lnTo>
                  <a:lnTo>
                    <a:pt x="949" y="457"/>
                  </a:lnTo>
                  <a:lnTo>
                    <a:pt x="947" y="457"/>
                  </a:lnTo>
                  <a:lnTo>
                    <a:pt x="949" y="459"/>
                  </a:lnTo>
                  <a:lnTo>
                    <a:pt x="949" y="461"/>
                  </a:lnTo>
                  <a:lnTo>
                    <a:pt x="947" y="461"/>
                  </a:lnTo>
                  <a:lnTo>
                    <a:pt x="947" y="461"/>
                  </a:lnTo>
                  <a:lnTo>
                    <a:pt x="947" y="461"/>
                  </a:lnTo>
                  <a:lnTo>
                    <a:pt x="947" y="464"/>
                  </a:lnTo>
                  <a:lnTo>
                    <a:pt x="944" y="464"/>
                  </a:lnTo>
                  <a:lnTo>
                    <a:pt x="944" y="464"/>
                  </a:lnTo>
                  <a:lnTo>
                    <a:pt x="944" y="466"/>
                  </a:lnTo>
                  <a:lnTo>
                    <a:pt x="937" y="473"/>
                  </a:lnTo>
                  <a:lnTo>
                    <a:pt x="935" y="476"/>
                  </a:lnTo>
                  <a:lnTo>
                    <a:pt x="932" y="476"/>
                  </a:lnTo>
                  <a:lnTo>
                    <a:pt x="932" y="476"/>
                  </a:lnTo>
                  <a:lnTo>
                    <a:pt x="930" y="476"/>
                  </a:lnTo>
                  <a:lnTo>
                    <a:pt x="930" y="476"/>
                  </a:lnTo>
                  <a:lnTo>
                    <a:pt x="930" y="478"/>
                  </a:lnTo>
                  <a:lnTo>
                    <a:pt x="930" y="478"/>
                  </a:lnTo>
                  <a:lnTo>
                    <a:pt x="930" y="478"/>
                  </a:lnTo>
                  <a:lnTo>
                    <a:pt x="930" y="480"/>
                  </a:lnTo>
                  <a:lnTo>
                    <a:pt x="928" y="480"/>
                  </a:lnTo>
                  <a:lnTo>
                    <a:pt x="928" y="480"/>
                  </a:lnTo>
                  <a:lnTo>
                    <a:pt x="928" y="480"/>
                  </a:lnTo>
                  <a:lnTo>
                    <a:pt x="925" y="480"/>
                  </a:lnTo>
                  <a:lnTo>
                    <a:pt x="925" y="483"/>
                  </a:lnTo>
                  <a:lnTo>
                    <a:pt x="925" y="483"/>
                  </a:lnTo>
                  <a:lnTo>
                    <a:pt x="923" y="483"/>
                  </a:lnTo>
                  <a:lnTo>
                    <a:pt x="923" y="483"/>
                  </a:lnTo>
                  <a:lnTo>
                    <a:pt x="918" y="483"/>
                  </a:lnTo>
                  <a:lnTo>
                    <a:pt x="916" y="485"/>
                  </a:lnTo>
                  <a:lnTo>
                    <a:pt x="916" y="483"/>
                  </a:lnTo>
                  <a:lnTo>
                    <a:pt x="916" y="483"/>
                  </a:lnTo>
                  <a:lnTo>
                    <a:pt x="913" y="480"/>
                  </a:lnTo>
                  <a:lnTo>
                    <a:pt x="913" y="480"/>
                  </a:lnTo>
                  <a:lnTo>
                    <a:pt x="911" y="478"/>
                  </a:lnTo>
                  <a:lnTo>
                    <a:pt x="911" y="478"/>
                  </a:lnTo>
                  <a:lnTo>
                    <a:pt x="909" y="480"/>
                  </a:lnTo>
                  <a:lnTo>
                    <a:pt x="909" y="483"/>
                  </a:lnTo>
                  <a:lnTo>
                    <a:pt x="904" y="483"/>
                  </a:lnTo>
                  <a:lnTo>
                    <a:pt x="904" y="485"/>
                  </a:lnTo>
                  <a:lnTo>
                    <a:pt x="904" y="483"/>
                  </a:lnTo>
                  <a:lnTo>
                    <a:pt x="909" y="480"/>
                  </a:lnTo>
                  <a:lnTo>
                    <a:pt x="909" y="480"/>
                  </a:lnTo>
                  <a:lnTo>
                    <a:pt x="909" y="478"/>
                  </a:lnTo>
                  <a:lnTo>
                    <a:pt x="911" y="478"/>
                  </a:lnTo>
                  <a:lnTo>
                    <a:pt x="911" y="478"/>
                  </a:lnTo>
                  <a:lnTo>
                    <a:pt x="911" y="478"/>
                  </a:lnTo>
                  <a:lnTo>
                    <a:pt x="911" y="478"/>
                  </a:lnTo>
                  <a:lnTo>
                    <a:pt x="909" y="478"/>
                  </a:lnTo>
                  <a:lnTo>
                    <a:pt x="909" y="478"/>
                  </a:lnTo>
                  <a:lnTo>
                    <a:pt x="909" y="478"/>
                  </a:lnTo>
                  <a:lnTo>
                    <a:pt x="909" y="478"/>
                  </a:lnTo>
                  <a:lnTo>
                    <a:pt x="909" y="476"/>
                  </a:lnTo>
                  <a:lnTo>
                    <a:pt x="909" y="476"/>
                  </a:lnTo>
                  <a:lnTo>
                    <a:pt x="909" y="476"/>
                  </a:lnTo>
                  <a:lnTo>
                    <a:pt x="909" y="473"/>
                  </a:lnTo>
                  <a:lnTo>
                    <a:pt x="909" y="473"/>
                  </a:lnTo>
                  <a:lnTo>
                    <a:pt x="909" y="473"/>
                  </a:lnTo>
                  <a:lnTo>
                    <a:pt x="906" y="473"/>
                  </a:lnTo>
                  <a:lnTo>
                    <a:pt x="906" y="473"/>
                  </a:lnTo>
                  <a:lnTo>
                    <a:pt x="906" y="471"/>
                  </a:lnTo>
                  <a:lnTo>
                    <a:pt x="906" y="471"/>
                  </a:lnTo>
                  <a:lnTo>
                    <a:pt x="906" y="471"/>
                  </a:lnTo>
                  <a:lnTo>
                    <a:pt x="906" y="471"/>
                  </a:lnTo>
                  <a:lnTo>
                    <a:pt x="904" y="471"/>
                  </a:lnTo>
                  <a:lnTo>
                    <a:pt x="902" y="469"/>
                  </a:lnTo>
                  <a:lnTo>
                    <a:pt x="897" y="466"/>
                  </a:lnTo>
                  <a:lnTo>
                    <a:pt x="890" y="469"/>
                  </a:lnTo>
                  <a:lnTo>
                    <a:pt x="890" y="469"/>
                  </a:lnTo>
                  <a:lnTo>
                    <a:pt x="887" y="471"/>
                  </a:lnTo>
                  <a:lnTo>
                    <a:pt x="887" y="471"/>
                  </a:lnTo>
                  <a:lnTo>
                    <a:pt x="885" y="471"/>
                  </a:lnTo>
                  <a:lnTo>
                    <a:pt x="885" y="473"/>
                  </a:lnTo>
                  <a:lnTo>
                    <a:pt x="883" y="473"/>
                  </a:lnTo>
                  <a:lnTo>
                    <a:pt x="885" y="473"/>
                  </a:lnTo>
                  <a:lnTo>
                    <a:pt x="885" y="473"/>
                  </a:lnTo>
                  <a:lnTo>
                    <a:pt x="885" y="476"/>
                  </a:lnTo>
                  <a:lnTo>
                    <a:pt x="885" y="476"/>
                  </a:lnTo>
                  <a:lnTo>
                    <a:pt x="890" y="478"/>
                  </a:lnTo>
                  <a:lnTo>
                    <a:pt x="890" y="478"/>
                  </a:lnTo>
                  <a:lnTo>
                    <a:pt x="890" y="480"/>
                  </a:lnTo>
                  <a:lnTo>
                    <a:pt x="890" y="480"/>
                  </a:lnTo>
                  <a:lnTo>
                    <a:pt x="890" y="480"/>
                  </a:lnTo>
                  <a:lnTo>
                    <a:pt x="890" y="480"/>
                  </a:lnTo>
                  <a:lnTo>
                    <a:pt x="890" y="480"/>
                  </a:lnTo>
                  <a:lnTo>
                    <a:pt x="887" y="480"/>
                  </a:lnTo>
                  <a:lnTo>
                    <a:pt x="887" y="480"/>
                  </a:lnTo>
                  <a:lnTo>
                    <a:pt x="887" y="480"/>
                  </a:lnTo>
                  <a:lnTo>
                    <a:pt x="887" y="480"/>
                  </a:lnTo>
                  <a:lnTo>
                    <a:pt x="887" y="480"/>
                  </a:lnTo>
                  <a:lnTo>
                    <a:pt x="887" y="480"/>
                  </a:lnTo>
                  <a:lnTo>
                    <a:pt x="885" y="480"/>
                  </a:lnTo>
                  <a:lnTo>
                    <a:pt x="885" y="480"/>
                  </a:lnTo>
                  <a:lnTo>
                    <a:pt x="885" y="480"/>
                  </a:lnTo>
                  <a:lnTo>
                    <a:pt x="885" y="480"/>
                  </a:lnTo>
                  <a:lnTo>
                    <a:pt x="885" y="480"/>
                  </a:lnTo>
                  <a:lnTo>
                    <a:pt x="885" y="480"/>
                  </a:lnTo>
                  <a:lnTo>
                    <a:pt x="885" y="480"/>
                  </a:lnTo>
                  <a:lnTo>
                    <a:pt x="885" y="478"/>
                  </a:lnTo>
                  <a:lnTo>
                    <a:pt x="880" y="478"/>
                  </a:lnTo>
                  <a:lnTo>
                    <a:pt x="880" y="478"/>
                  </a:lnTo>
                  <a:lnTo>
                    <a:pt x="878" y="480"/>
                  </a:lnTo>
                  <a:lnTo>
                    <a:pt x="878" y="480"/>
                  </a:lnTo>
                  <a:lnTo>
                    <a:pt x="876" y="485"/>
                  </a:lnTo>
                  <a:lnTo>
                    <a:pt x="876" y="485"/>
                  </a:lnTo>
                  <a:lnTo>
                    <a:pt x="873" y="488"/>
                  </a:lnTo>
                  <a:lnTo>
                    <a:pt x="873" y="488"/>
                  </a:lnTo>
                  <a:lnTo>
                    <a:pt x="873" y="488"/>
                  </a:lnTo>
                  <a:lnTo>
                    <a:pt x="873" y="488"/>
                  </a:lnTo>
                  <a:lnTo>
                    <a:pt x="873" y="488"/>
                  </a:lnTo>
                  <a:lnTo>
                    <a:pt x="873" y="490"/>
                  </a:lnTo>
                  <a:lnTo>
                    <a:pt x="873" y="490"/>
                  </a:lnTo>
                  <a:lnTo>
                    <a:pt x="873" y="492"/>
                  </a:lnTo>
                  <a:lnTo>
                    <a:pt x="876" y="492"/>
                  </a:lnTo>
                  <a:lnTo>
                    <a:pt x="876" y="492"/>
                  </a:lnTo>
                  <a:lnTo>
                    <a:pt x="876" y="492"/>
                  </a:lnTo>
                  <a:lnTo>
                    <a:pt x="873" y="492"/>
                  </a:lnTo>
                  <a:lnTo>
                    <a:pt x="873" y="492"/>
                  </a:lnTo>
                  <a:lnTo>
                    <a:pt x="873" y="492"/>
                  </a:lnTo>
                  <a:lnTo>
                    <a:pt x="873" y="492"/>
                  </a:lnTo>
                  <a:lnTo>
                    <a:pt x="873" y="492"/>
                  </a:lnTo>
                  <a:lnTo>
                    <a:pt x="873" y="492"/>
                  </a:lnTo>
                  <a:lnTo>
                    <a:pt x="873" y="492"/>
                  </a:lnTo>
                  <a:lnTo>
                    <a:pt x="873" y="492"/>
                  </a:lnTo>
                  <a:lnTo>
                    <a:pt x="873" y="495"/>
                  </a:lnTo>
                  <a:lnTo>
                    <a:pt x="873" y="495"/>
                  </a:lnTo>
                  <a:lnTo>
                    <a:pt x="873" y="495"/>
                  </a:lnTo>
                  <a:lnTo>
                    <a:pt x="873" y="495"/>
                  </a:lnTo>
                  <a:lnTo>
                    <a:pt x="873" y="495"/>
                  </a:lnTo>
                  <a:lnTo>
                    <a:pt x="873" y="495"/>
                  </a:lnTo>
                  <a:lnTo>
                    <a:pt x="871" y="495"/>
                  </a:lnTo>
                  <a:lnTo>
                    <a:pt x="873" y="497"/>
                  </a:lnTo>
                  <a:lnTo>
                    <a:pt x="873" y="497"/>
                  </a:lnTo>
                  <a:lnTo>
                    <a:pt x="873" y="499"/>
                  </a:lnTo>
                  <a:lnTo>
                    <a:pt x="873" y="499"/>
                  </a:lnTo>
                  <a:lnTo>
                    <a:pt x="873" y="502"/>
                  </a:lnTo>
                  <a:lnTo>
                    <a:pt x="873" y="502"/>
                  </a:lnTo>
                  <a:lnTo>
                    <a:pt x="876" y="502"/>
                  </a:lnTo>
                  <a:lnTo>
                    <a:pt x="878" y="499"/>
                  </a:lnTo>
                  <a:lnTo>
                    <a:pt x="878" y="499"/>
                  </a:lnTo>
                  <a:lnTo>
                    <a:pt x="880" y="497"/>
                  </a:lnTo>
                  <a:lnTo>
                    <a:pt x="880" y="497"/>
                  </a:lnTo>
                  <a:lnTo>
                    <a:pt x="883" y="497"/>
                  </a:lnTo>
                  <a:lnTo>
                    <a:pt x="883" y="497"/>
                  </a:lnTo>
                  <a:lnTo>
                    <a:pt x="876" y="504"/>
                  </a:lnTo>
                  <a:lnTo>
                    <a:pt x="873" y="504"/>
                  </a:lnTo>
                  <a:lnTo>
                    <a:pt x="873" y="504"/>
                  </a:lnTo>
                  <a:lnTo>
                    <a:pt x="871" y="504"/>
                  </a:lnTo>
                  <a:lnTo>
                    <a:pt x="871" y="504"/>
                  </a:lnTo>
                  <a:lnTo>
                    <a:pt x="871" y="506"/>
                  </a:lnTo>
                  <a:lnTo>
                    <a:pt x="871" y="506"/>
                  </a:lnTo>
                  <a:lnTo>
                    <a:pt x="871" y="506"/>
                  </a:lnTo>
                  <a:lnTo>
                    <a:pt x="871" y="506"/>
                  </a:lnTo>
                  <a:lnTo>
                    <a:pt x="871" y="506"/>
                  </a:lnTo>
                  <a:lnTo>
                    <a:pt x="873" y="506"/>
                  </a:lnTo>
                  <a:lnTo>
                    <a:pt x="873" y="509"/>
                  </a:lnTo>
                  <a:lnTo>
                    <a:pt x="871" y="509"/>
                  </a:lnTo>
                  <a:lnTo>
                    <a:pt x="871" y="511"/>
                  </a:lnTo>
                  <a:lnTo>
                    <a:pt x="871" y="511"/>
                  </a:lnTo>
                  <a:lnTo>
                    <a:pt x="873" y="511"/>
                  </a:lnTo>
                  <a:lnTo>
                    <a:pt x="873" y="511"/>
                  </a:lnTo>
                  <a:lnTo>
                    <a:pt x="873" y="511"/>
                  </a:lnTo>
                  <a:lnTo>
                    <a:pt x="876" y="511"/>
                  </a:lnTo>
                  <a:lnTo>
                    <a:pt x="876" y="511"/>
                  </a:lnTo>
                  <a:lnTo>
                    <a:pt x="876" y="509"/>
                  </a:lnTo>
                  <a:lnTo>
                    <a:pt x="876" y="509"/>
                  </a:lnTo>
                  <a:lnTo>
                    <a:pt x="876" y="509"/>
                  </a:lnTo>
                  <a:lnTo>
                    <a:pt x="876" y="511"/>
                  </a:lnTo>
                  <a:lnTo>
                    <a:pt x="876" y="511"/>
                  </a:lnTo>
                  <a:lnTo>
                    <a:pt x="876" y="514"/>
                  </a:lnTo>
                  <a:lnTo>
                    <a:pt x="876" y="514"/>
                  </a:lnTo>
                  <a:lnTo>
                    <a:pt x="878" y="514"/>
                  </a:lnTo>
                  <a:lnTo>
                    <a:pt x="878" y="514"/>
                  </a:lnTo>
                  <a:lnTo>
                    <a:pt x="878" y="516"/>
                  </a:lnTo>
                  <a:lnTo>
                    <a:pt x="876" y="516"/>
                  </a:lnTo>
                  <a:lnTo>
                    <a:pt x="876" y="516"/>
                  </a:lnTo>
                  <a:lnTo>
                    <a:pt x="876" y="516"/>
                  </a:lnTo>
                  <a:lnTo>
                    <a:pt x="876" y="516"/>
                  </a:lnTo>
                  <a:lnTo>
                    <a:pt x="873" y="516"/>
                  </a:lnTo>
                  <a:lnTo>
                    <a:pt x="873" y="518"/>
                  </a:lnTo>
                  <a:lnTo>
                    <a:pt x="873" y="518"/>
                  </a:lnTo>
                  <a:lnTo>
                    <a:pt x="873" y="516"/>
                  </a:lnTo>
                  <a:lnTo>
                    <a:pt x="873" y="516"/>
                  </a:lnTo>
                  <a:lnTo>
                    <a:pt x="876" y="516"/>
                  </a:lnTo>
                  <a:lnTo>
                    <a:pt x="876" y="516"/>
                  </a:lnTo>
                  <a:lnTo>
                    <a:pt x="876" y="514"/>
                  </a:lnTo>
                  <a:lnTo>
                    <a:pt x="876" y="514"/>
                  </a:lnTo>
                  <a:lnTo>
                    <a:pt x="873" y="514"/>
                  </a:lnTo>
                  <a:lnTo>
                    <a:pt x="873" y="514"/>
                  </a:lnTo>
                  <a:lnTo>
                    <a:pt x="873" y="514"/>
                  </a:lnTo>
                  <a:lnTo>
                    <a:pt x="873" y="511"/>
                  </a:lnTo>
                  <a:lnTo>
                    <a:pt x="871" y="511"/>
                  </a:lnTo>
                  <a:lnTo>
                    <a:pt x="871" y="511"/>
                  </a:lnTo>
                  <a:lnTo>
                    <a:pt x="871" y="509"/>
                  </a:lnTo>
                  <a:lnTo>
                    <a:pt x="871" y="509"/>
                  </a:lnTo>
                  <a:lnTo>
                    <a:pt x="871" y="509"/>
                  </a:lnTo>
                  <a:lnTo>
                    <a:pt x="871" y="509"/>
                  </a:lnTo>
                  <a:lnTo>
                    <a:pt x="871" y="509"/>
                  </a:lnTo>
                  <a:lnTo>
                    <a:pt x="871" y="506"/>
                  </a:lnTo>
                  <a:lnTo>
                    <a:pt x="871" y="506"/>
                  </a:lnTo>
                  <a:lnTo>
                    <a:pt x="868" y="506"/>
                  </a:lnTo>
                  <a:lnTo>
                    <a:pt x="866" y="506"/>
                  </a:lnTo>
                  <a:lnTo>
                    <a:pt x="866" y="506"/>
                  </a:lnTo>
                  <a:lnTo>
                    <a:pt x="864" y="506"/>
                  </a:lnTo>
                  <a:lnTo>
                    <a:pt x="864" y="506"/>
                  </a:lnTo>
                  <a:lnTo>
                    <a:pt x="861" y="509"/>
                  </a:lnTo>
                  <a:lnTo>
                    <a:pt x="859" y="511"/>
                  </a:lnTo>
                  <a:lnTo>
                    <a:pt x="857" y="511"/>
                  </a:lnTo>
                  <a:lnTo>
                    <a:pt x="857" y="514"/>
                  </a:lnTo>
                  <a:lnTo>
                    <a:pt x="857" y="514"/>
                  </a:lnTo>
                  <a:lnTo>
                    <a:pt x="857" y="516"/>
                  </a:lnTo>
                  <a:lnTo>
                    <a:pt x="852" y="518"/>
                  </a:lnTo>
                  <a:lnTo>
                    <a:pt x="847" y="525"/>
                  </a:lnTo>
                  <a:lnTo>
                    <a:pt x="845" y="525"/>
                  </a:lnTo>
                  <a:lnTo>
                    <a:pt x="845" y="528"/>
                  </a:lnTo>
                  <a:lnTo>
                    <a:pt x="842" y="528"/>
                  </a:lnTo>
                  <a:lnTo>
                    <a:pt x="842" y="528"/>
                  </a:lnTo>
                  <a:lnTo>
                    <a:pt x="842" y="528"/>
                  </a:lnTo>
                  <a:lnTo>
                    <a:pt x="842" y="530"/>
                  </a:lnTo>
                  <a:lnTo>
                    <a:pt x="842" y="530"/>
                  </a:lnTo>
                  <a:lnTo>
                    <a:pt x="842" y="530"/>
                  </a:lnTo>
                  <a:lnTo>
                    <a:pt x="840" y="532"/>
                  </a:lnTo>
                  <a:lnTo>
                    <a:pt x="840" y="535"/>
                  </a:lnTo>
                  <a:lnTo>
                    <a:pt x="840" y="535"/>
                  </a:lnTo>
                  <a:lnTo>
                    <a:pt x="840" y="537"/>
                  </a:lnTo>
                  <a:lnTo>
                    <a:pt x="840" y="540"/>
                  </a:lnTo>
                  <a:lnTo>
                    <a:pt x="842" y="540"/>
                  </a:lnTo>
                  <a:lnTo>
                    <a:pt x="842" y="542"/>
                  </a:lnTo>
                  <a:lnTo>
                    <a:pt x="842" y="544"/>
                  </a:lnTo>
                  <a:lnTo>
                    <a:pt x="842" y="544"/>
                  </a:lnTo>
                  <a:lnTo>
                    <a:pt x="842" y="544"/>
                  </a:lnTo>
                  <a:lnTo>
                    <a:pt x="840" y="544"/>
                  </a:lnTo>
                  <a:lnTo>
                    <a:pt x="840" y="544"/>
                  </a:lnTo>
                  <a:lnTo>
                    <a:pt x="838" y="544"/>
                  </a:lnTo>
                  <a:lnTo>
                    <a:pt x="838" y="544"/>
                  </a:lnTo>
                  <a:lnTo>
                    <a:pt x="838" y="544"/>
                  </a:lnTo>
                  <a:lnTo>
                    <a:pt x="835" y="544"/>
                  </a:lnTo>
                  <a:lnTo>
                    <a:pt x="835" y="544"/>
                  </a:lnTo>
                  <a:lnTo>
                    <a:pt x="833" y="544"/>
                  </a:lnTo>
                  <a:lnTo>
                    <a:pt x="828" y="544"/>
                  </a:lnTo>
                  <a:lnTo>
                    <a:pt x="828" y="547"/>
                  </a:lnTo>
                  <a:lnTo>
                    <a:pt x="831" y="547"/>
                  </a:lnTo>
                  <a:lnTo>
                    <a:pt x="831" y="549"/>
                  </a:lnTo>
                  <a:lnTo>
                    <a:pt x="831" y="549"/>
                  </a:lnTo>
                  <a:lnTo>
                    <a:pt x="831" y="551"/>
                  </a:lnTo>
                  <a:lnTo>
                    <a:pt x="833" y="551"/>
                  </a:lnTo>
                  <a:lnTo>
                    <a:pt x="833" y="551"/>
                  </a:lnTo>
                  <a:lnTo>
                    <a:pt x="833" y="551"/>
                  </a:lnTo>
                  <a:lnTo>
                    <a:pt x="833" y="551"/>
                  </a:lnTo>
                  <a:lnTo>
                    <a:pt x="833" y="551"/>
                  </a:lnTo>
                  <a:lnTo>
                    <a:pt x="835" y="551"/>
                  </a:lnTo>
                  <a:lnTo>
                    <a:pt x="835" y="554"/>
                  </a:lnTo>
                  <a:lnTo>
                    <a:pt x="835" y="554"/>
                  </a:lnTo>
                  <a:lnTo>
                    <a:pt x="835" y="554"/>
                  </a:lnTo>
                  <a:lnTo>
                    <a:pt x="838" y="554"/>
                  </a:lnTo>
                  <a:lnTo>
                    <a:pt x="835" y="554"/>
                  </a:lnTo>
                  <a:lnTo>
                    <a:pt x="828" y="554"/>
                  </a:lnTo>
                  <a:lnTo>
                    <a:pt x="828" y="554"/>
                  </a:lnTo>
                  <a:lnTo>
                    <a:pt x="828" y="554"/>
                  </a:lnTo>
                  <a:lnTo>
                    <a:pt x="826" y="554"/>
                  </a:lnTo>
                  <a:lnTo>
                    <a:pt x="826" y="554"/>
                  </a:lnTo>
                  <a:lnTo>
                    <a:pt x="826" y="554"/>
                  </a:lnTo>
                  <a:lnTo>
                    <a:pt x="826" y="554"/>
                  </a:lnTo>
                  <a:lnTo>
                    <a:pt x="826" y="554"/>
                  </a:lnTo>
                  <a:lnTo>
                    <a:pt x="826" y="549"/>
                  </a:lnTo>
                  <a:lnTo>
                    <a:pt x="826" y="549"/>
                  </a:lnTo>
                  <a:lnTo>
                    <a:pt x="826" y="551"/>
                  </a:lnTo>
                  <a:lnTo>
                    <a:pt x="826" y="551"/>
                  </a:lnTo>
                  <a:lnTo>
                    <a:pt x="826" y="554"/>
                  </a:lnTo>
                  <a:lnTo>
                    <a:pt x="824" y="556"/>
                  </a:lnTo>
                  <a:lnTo>
                    <a:pt x="824" y="556"/>
                  </a:lnTo>
                  <a:lnTo>
                    <a:pt x="824" y="556"/>
                  </a:lnTo>
                  <a:lnTo>
                    <a:pt x="824" y="556"/>
                  </a:lnTo>
                  <a:lnTo>
                    <a:pt x="824" y="556"/>
                  </a:lnTo>
                  <a:lnTo>
                    <a:pt x="824" y="561"/>
                  </a:lnTo>
                  <a:lnTo>
                    <a:pt x="826" y="563"/>
                  </a:lnTo>
                  <a:lnTo>
                    <a:pt x="826" y="563"/>
                  </a:lnTo>
                  <a:lnTo>
                    <a:pt x="826" y="563"/>
                  </a:lnTo>
                  <a:lnTo>
                    <a:pt x="826" y="563"/>
                  </a:lnTo>
                  <a:lnTo>
                    <a:pt x="826" y="561"/>
                  </a:lnTo>
                  <a:lnTo>
                    <a:pt x="826" y="561"/>
                  </a:lnTo>
                  <a:lnTo>
                    <a:pt x="828" y="561"/>
                  </a:lnTo>
                  <a:lnTo>
                    <a:pt x="831" y="561"/>
                  </a:lnTo>
                  <a:lnTo>
                    <a:pt x="831" y="561"/>
                  </a:lnTo>
                  <a:lnTo>
                    <a:pt x="833" y="561"/>
                  </a:lnTo>
                  <a:lnTo>
                    <a:pt x="833" y="561"/>
                  </a:lnTo>
                  <a:lnTo>
                    <a:pt x="833" y="561"/>
                  </a:lnTo>
                  <a:lnTo>
                    <a:pt x="833" y="563"/>
                  </a:lnTo>
                  <a:lnTo>
                    <a:pt x="835" y="563"/>
                  </a:lnTo>
                  <a:lnTo>
                    <a:pt x="835" y="566"/>
                  </a:lnTo>
                  <a:lnTo>
                    <a:pt x="835" y="566"/>
                  </a:lnTo>
                  <a:lnTo>
                    <a:pt x="835" y="566"/>
                  </a:lnTo>
                  <a:lnTo>
                    <a:pt x="835" y="566"/>
                  </a:lnTo>
                  <a:lnTo>
                    <a:pt x="833" y="568"/>
                  </a:lnTo>
                  <a:lnTo>
                    <a:pt x="833" y="568"/>
                  </a:lnTo>
                  <a:lnTo>
                    <a:pt x="833" y="568"/>
                  </a:lnTo>
                  <a:lnTo>
                    <a:pt x="833" y="568"/>
                  </a:lnTo>
                  <a:lnTo>
                    <a:pt x="831" y="568"/>
                  </a:lnTo>
                  <a:lnTo>
                    <a:pt x="831" y="568"/>
                  </a:lnTo>
                  <a:lnTo>
                    <a:pt x="828" y="570"/>
                  </a:lnTo>
                  <a:lnTo>
                    <a:pt x="831" y="573"/>
                  </a:lnTo>
                  <a:lnTo>
                    <a:pt x="831" y="575"/>
                  </a:lnTo>
                  <a:lnTo>
                    <a:pt x="831" y="575"/>
                  </a:lnTo>
                  <a:lnTo>
                    <a:pt x="835" y="577"/>
                  </a:lnTo>
                  <a:lnTo>
                    <a:pt x="835" y="577"/>
                  </a:lnTo>
                  <a:lnTo>
                    <a:pt x="838" y="577"/>
                  </a:lnTo>
                  <a:lnTo>
                    <a:pt x="835" y="577"/>
                  </a:lnTo>
                  <a:lnTo>
                    <a:pt x="835" y="580"/>
                  </a:lnTo>
                  <a:lnTo>
                    <a:pt x="835" y="580"/>
                  </a:lnTo>
                  <a:lnTo>
                    <a:pt x="838" y="580"/>
                  </a:lnTo>
                  <a:lnTo>
                    <a:pt x="835" y="580"/>
                  </a:lnTo>
                  <a:lnTo>
                    <a:pt x="835" y="580"/>
                  </a:lnTo>
                  <a:lnTo>
                    <a:pt x="835" y="580"/>
                  </a:lnTo>
                  <a:lnTo>
                    <a:pt x="835" y="582"/>
                  </a:lnTo>
                  <a:lnTo>
                    <a:pt x="835" y="582"/>
                  </a:lnTo>
                  <a:lnTo>
                    <a:pt x="835" y="582"/>
                  </a:lnTo>
                  <a:lnTo>
                    <a:pt x="835" y="582"/>
                  </a:lnTo>
                  <a:lnTo>
                    <a:pt x="835" y="582"/>
                  </a:lnTo>
                  <a:lnTo>
                    <a:pt x="835" y="585"/>
                  </a:lnTo>
                  <a:lnTo>
                    <a:pt x="835" y="585"/>
                  </a:lnTo>
                  <a:lnTo>
                    <a:pt x="835" y="585"/>
                  </a:lnTo>
                  <a:lnTo>
                    <a:pt x="835" y="585"/>
                  </a:lnTo>
                  <a:lnTo>
                    <a:pt x="835" y="585"/>
                  </a:lnTo>
                  <a:lnTo>
                    <a:pt x="835" y="587"/>
                  </a:lnTo>
                  <a:lnTo>
                    <a:pt x="835" y="587"/>
                  </a:lnTo>
                  <a:lnTo>
                    <a:pt x="835" y="589"/>
                  </a:lnTo>
                  <a:lnTo>
                    <a:pt x="838" y="589"/>
                  </a:lnTo>
                  <a:lnTo>
                    <a:pt x="838" y="589"/>
                  </a:lnTo>
                  <a:lnTo>
                    <a:pt x="840" y="592"/>
                  </a:lnTo>
                  <a:lnTo>
                    <a:pt x="840" y="592"/>
                  </a:lnTo>
                  <a:lnTo>
                    <a:pt x="842" y="592"/>
                  </a:lnTo>
                  <a:lnTo>
                    <a:pt x="842" y="592"/>
                  </a:lnTo>
                  <a:lnTo>
                    <a:pt x="842" y="589"/>
                  </a:lnTo>
                  <a:lnTo>
                    <a:pt x="842" y="589"/>
                  </a:lnTo>
                  <a:lnTo>
                    <a:pt x="842" y="589"/>
                  </a:lnTo>
                  <a:lnTo>
                    <a:pt x="842" y="587"/>
                  </a:lnTo>
                  <a:lnTo>
                    <a:pt x="842" y="587"/>
                  </a:lnTo>
                  <a:lnTo>
                    <a:pt x="842" y="585"/>
                  </a:lnTo>
                  <a:lnTo>
                    <a:pt x="842" y="582"/>
                  </a:lnTo>
                  <a:lnTo>
                    <a:pt x="845" y="582"/>
                  </a:lnTo>
                  <a:lnTo>
                    <a:pt x="845" y="582"/>
                  </a:lnTo>
                  <a:lnTo>
                    <a:pt x="847" y="580"/>
                  </a:lnTo>
                  <a:lnTo>
                    <a:pt x="847" y="580"/>
                  </a:lnTo>
                  <a:lnTo>
                    <a:pt x="847" y="580"/>
                  </a:lnTo>
                  <a:lnTo>
                    <a:pt x="847" y="580"/>
                  </a:lnTo>
                  <a:lnTo>
                    <a:pt x="847" y="580"/>
                  </a:lnTo>
                  <a:lnTo>
                    <a:pt x="847" y="577"/>
                  </a:lnTo>
                  <a:lnTo>
                    <a:pt x="847" y="577"/>
                  </a:lnTo>
                  <a:lnTo>
                    <a:pt x="847" y="577"/>
                  </a:lnTo>
                  <a:lnTo>
                    <a:pt x="847" y="577"/>
                  </a:lnTo>
                  <a:lnTo>
                    <a:pt x="847" y="577"/>
                  </a:lnTo>
                  <a:lnTo>
                    <a:pt x="847" y="577"/>
                  </a:lnTo>
                  <a:lnTo>
                    <a:pt x="847" y="575"/>
                  </a:lnTo>
                  <a:lnTo>
                    <a:pt x="847" y="575"/>
                  </a:lnTo>
                  <a:lnTo>
                    <a:pt x="847" y="575"/>
                  </a:lnTo>
                  <a:lnTo>
                    <a:pt x="847" y="575"/>
                  </a:lnTo>
                  <a:lnTo>
                    <a:pt x="850" y="575"/>
                  </a:lnTo>
                  <a:lnTo>
                    <a:pt x="850" y="575"/>
                  </a:lnTo>
                  <a:lnTo>
                    <a:pt x="850" y="575"/>
                  </a:lnTo>
                  <a:lnTo>
                    <a:pt x="850" y="573"/>
                  </a:lnTo>
                  <a:lnTo>
                    <a:pt x="850" y="573"/>
                  </a:lnTo>
                  <a:lnTo>
                    <a:pt x="852" y="573"/>
                  </a:lnTo>
                  <a:lnTo>
                    <a:pt x="852" y="570"/>
                  </a:lnTo>
                  <a:lnTo>
                    <a:pt x="852" y="573"/>
                  </a:lnTo>
                  <a:lnTo>
                    <a:pt x="852" y="573"/>
                  </a:lnTo>
                  <a:lnTo>
                    <a:pt x="852" y="573"/>
                  </a:lnTo>
                  <a:lnTo>
                    <a:pt x="854" y="573"/>
                  </a:lnTo>
                  <a:lnTo>
                    <a:pt x="854" y="573"/>
                  </a:lnTo>
                  <a:lnTo>
                    <a:pt x="854" y="570"/>
                  </a:lnTo>
                  <a:lnTo>
                    <a:pt x="854" y="570"/>
                  </a:lnTo>
                  <a:lnTo>
                    <a:pt x="854" y="570"/>
                  </a:lnTo>
                  <a:lnTo>
                    <a:pt x="854" y="570"/>
                  </a:lnTo>
                  <a:lnTo>
                    <a:pt x="854" y="570"/>
                  </a:lnTo>
                  <a:lnTo>
                    <a:pt x="854" y="570"/>
                  </a:lnTo>
                  <a:lnTo>
                    <a:pt x="854" y="570"/>
                  </a:lnTo>
                  <a:lnTo>
                    <a:pt x="854" y="570"/>
                  </a:lnTo>
                  <a:lnTo>
                    <a:pt x="854" y="570"/>
                  </a:lnTo>
                  <a:lnTo>
                    <a:pt x="854" y="570"/>
                  </a:lnTo>
                  <a:lnTo>
                    <a:pt x="857" y="568"/>
                  </a:lnTo>
                  <a:lnTo>
                    <a:pt x="857" y="568"/>
                  </a:lnTo>
                  <a:lnTo>
                    <a:pt x="857" y="568"/>
                  </a:lnTo>
                  <a:lnTo>
                    <a:pt x="857" y="568"/>
                  </a:lnTo>
                  <a:lnTo>
                    <a:pt x="857" y="568"/>
                  </a:lnTo>
                  <a:lnTo>
                    <a:pt x="859" y="568"/>
                  </a:lnTo>
                  <a:lnTo>
                    <a:pt x="859" y="568"/>
                  </a:lnTo>
                  <a:lnTo>
                    <a:pt x="861" y="566"/>
                  </a:lnTo>
                  <a:lnTo>
                    <a:pt x="864" y="563"/>
                  </a:lnTo>
                  <a:lnTo>
                    <a:pt x="864" y="563"/>
                  </a:lnTo>
                  <a:lnTo>
                    <a:pt x="864" y="563"/>
                  </a:lnTo>
                  <a:lnTo>
                    <a:pt x="864" y="563"/>
                  </a:lnTo>
                  <a:lnTo>
                    <a:pt x="864" y="563"/>
                  </a:lnTo>
                  <a:lnTo>
                    <a:pt x="864" y="563"/>
                  </a:lnTo>
                  <a:lnTo>
                    <a:pt x="864" y="563"/>
                  </a:lnTo>
                  <a:lnTo>
                    <a:pt x="864" y="563"/>
                  </a:lnTo>
                  <a:lnTo>
                    <a:pt x="864" y="561"/>
                  </a:lnTo>
                  <a:lnTo>
                    <a:pt x="864" y="561"/>
                  </a:lnTo>
                  <a:lnTo>
                    <a:pt x="864" y="561"/>
                  </a:lnTo>
                  <a:lnTo>
                    <a:pt x="866" y="563"/>
                  </a:lnTo>
                  <a:lnTo>
                    <a:pt x="866" y="563"/>
                  </a:lnTo>
                  <a:lnTo>
                    <a:pt x="866" y="563"/>
                  </a:lnTo>
                  <a:lnTo>
                    <a:pt x="864" y="563"/>
                  </a:lnTo>
                  <a:lnTo>
                    <a:pt x="864" y="566"/>
                  </a:lnTo>
                  <a:lnTo>
                    <a:pt x="864" y="566"/>
                  </a:lnTo>
                  <a:lnTo>
                    <a:pt x="864" y="568"/>
                  </a:lnTo>
                  <a:lnTo>
                    <a:pt x="864" y="568"/>
                  </a:lnTo>
                  <a:lnTo>
                    <a:pt x="861" y="568"/>
                  </a:lnTo>
                  <a:lnTo>
                    <a:pt x="861" y="568"/>
                  </a:lnTo>
                  <a:lnTo>
                    <a:pt x="861" y="568"/>
                  </a:lnTo>
                  <a:lnTo>
                    <a:pt x="861" y="568"/>
                  </a:lnTo>
                  <a:lnTo>
                    <a:pt x="861" y="568"/>
                  </a:lnTo>
                  <a:lnTo>
                    <a:pt x="861" y="568"/>
                  </a:lnTo>
                  <a:lnTo>
                    <a:pt x="861" y="570"/>
                  </a:lnTo>
                  <a:lnTo>
                    <a:pt x="859" y="568"/>
                  </a:lnTo>
                  <a:lnTo>
                    <a:pt x="857" y="568"/>
                  </a:lnTo>
                  <a:lnTo>
                    <a:pt x="857" y="570"/>
                  </a:lnTo>
                  <a:lnTo>
                    <a:pt x="857" y="570"/>
                  </a:lnTo>
                  <a:lnTo>
                    <a:pt x="857" y="570"/>
                  </a:lnTo>
                  <a:lnTo>
                    <a:pt x="857" y="570"/>
                  </a:lnTo>
                  <a:lnTo>
                    <a:pt x="857" y="570"/>
                  </a:lnTo>
                  <a:lnTo>
                    <a:pt x="854" y="570"/>
                  </a:lnTo>
                  <a:lnTo>
                    <a:pt x="854" y="570"/>
                  </a:lnTo>
                  <a:lnTo>
                    <a:pt x="854" y="573"/>
                  </a:lnTo>
                  <a:lnTo>
                    <a:pt x="854" y="573"/>
                  </a:lnTo>
                  <a:lnTo>
                    <a:pt x="852" y="573"/>
                  </a:lnTo>
                  <a:lnTo>
                    <a:pt x="850" y="573"/>
                  </a:lnTo>
                  <a:lnTo>
                    <a:pt x="850" y="575"/>
                  </a:lnTo>
                  <a:lnTo>
                    <a:pt x="850" y="575"/>
                  </a:lnTo>
                  <a:lnTo>
                    <a:pt x="850" y="575"/>
                  </a:lnTo>
                  <a:lnTo>
                    <a:pt x="850" y="575"/>
                  </a:lnTo>
                  <a:lnTo>
                    <a:pt x="850" y="577"/>
                  </a:lnTo>
                  <a:lnTo>
                    <a:pt x="850" y="577"/>
                  </a:lnTo>
                  <a:lnTo>
                    <a:pt x="847" y="577"/>
                  </a:lnTo>
                  <a:lnTo>
                    <a:pt x="847" y="577"/>
                  </a:lnTo>
                  <a:lnTo>
                    <a:pt x="850" y="577"/>
                  </a:lnTo>
                  <a:lnTo>
                    <a:pt x="850" y="577"/>
                  </a:lnTo>
                  <a:lnTo>
                    <a:pt x="850" y="580"/>
                  </a:lnTo>
                  <a:lnTo>
                    <a:pt x="850" y="580"/>
                  </a:lnTo>
                  <a:lnTo>
                    <a:pt x="847" y="580"/>
                  </a:lnTo>
                  <a:lnTo>
                    <a:pt x="847" y="582"/>
                  </a:lnTo>
                  <a:lnTo>
                    <a:pt x="847" y="582"/>
                  </a:lnTo>
                  <a:lnTo>
                    <a:pt x="847" y="582"/>
                  </a:lnTo>
                  <a:lnTo>
                    <a:pt x="845" y="582"/>
                  </a:lnTo>
                  <a:lnTo>
                    <a:pt x="845" y="582"/>
                  </a:lnTo>
                  <a:lnTo>
                    <a:pt x="842" y="585"/>
                  </a:lnTo>
                  <a:lnTo>
                    <a:pt x="842" y="585"/>
                  </a:lnTo>
                  <a:lnTo>
                    <a:pt x="842" y="585"/>
                  </a:lnTo>
                  <a:lnTo>
                    <a:pt x="847" y="589"/>
                  </a:lnTo>
                  <a:lnTo>
                    <a:pt x="850" y="587"/>
                  </a:lnTo>
                  <a:lnTo>
                    <a:pt x="850" y="587"/>
                  </a:lnTo>
                  <a:lnTo>
                    <a:pt x="850" y="587"/>
                  </a:lnTo>
                  <a:lnTo>
                    <a:pt x="850" y="587"/>
                  </a:lnTo>
                  <a:lnTo>
                    <a:pt x="850" y="587"/>
                  </a:lnTo>
                  <a:lnTo>
                    <a:pt x="850" y="585"/>
                  </a:lnTo>
                  <a:lnTo>
                    <a:pt x="850" y="585"/>
                  </a:lnTo>
                  <a:lnTo>
                    <a:pt x="850" y="585"/>
                  </a:lnTo>
                  <a:lnTo>
                    <a:pt x="852" y="585"/>
                  </a:lnTo>
                  <a:lnTo>
                    <a:pt x="850" y="585"/>
                  </a:lnTo>
                  <a:lnTo>
                    <a:pt x="850" y="585"/>
                  </a:lnTo>
                  <a:lnTo>
                    <a:pt x="850" y="582"/>
                  </a:lnTo>
                  <a:lnTo>
                    <a:pt x="850" y="582"/>
                  </a:lnTo>
                  <a:lnTo>
                    <a:pt x="852" y="585"/>
                  </a:lnTo>
                  <a:lnTo>
                    <a:pt x="850" y="585"/>
                  </a:lnTo>
                  <a:lnTo>
                    <a:pt x="850" y="587"/>
                  </a:lnTo>
                  <a:lnTo>
                    <a:pt x="850" y="589"/>
                  </a:lnTo>
                  <a:lnTo>
                    <a:pt x="850" y="589"/>
                  </a:lnTo>
                  <a:lnTo>
                    <a:pt x="847" y="589"/>
                  </a:lnTo>
                  <a:lnTo>
                    <a:pt x="847" y="589"/>
                  </a:lnTo>
                  <a:lnTo>
                    <a:pt x="847" y="589"/>
                  </a:lnTo>
                  <a:lnTo>
                    <a:pt x="850" y="592"/>
                  </a:lnTo>
                  <a:lnTo>
                    <a:pt x="850" y="592"/>
                  </a:lnTo>
                  <a:lnTo>
                    <a:pt x="850" y="592"/>
                  </a:lnTo>
                  <a:lnTo>
                    <a:pt x="850" y="594"/>
                  </a:lnTo>
                  <a:lnTo>
                    <a:pt x="850" y="594"/>
                  </a:lnTo>
                  <a:lnTo>
                    <a:pt x="852" y="594"/>
                  </a:lnTo>
                  <a:lnTo>
                    <a:pt x="852" y="594"/>
                  </a:lnTo>
                  <a:lnTo>
                    <a:pt x="852" y="594"/>
                  </a:lnTo>
                  <a:lnTo>
                    <a:pt x="852" y="592"/>
                  </a:lnTo>
                  <a:lnTo>
                    <a:pt x="852" y="592"/>
                  </a:lnTo>
                  <a:lnTo>
                    <a:pt x="854" y="592"/>
                  </a:lnTo>
                  <a:lnTo>
                    <a:pt x="857" y="592"/>
                  </a:lnTo>
                  <a:lnTo>
                    <a:pt x="859" y="592"/>
                  </a:lnTo>
                  <a:lnTo>
                    <a:pt x="859" y="592"/>
                  </a:lnTo>
                  <a:lnTo>
                    <a:pt x="859" y="592"/>
                  </a:lnTo>
                  <a:lnTo>
                    <a:pt x="859" y="594"/>
                  </a:lnTo>
                  <a:lnTo>
                    <a:pt x="857" y="594"/>
                  </a:lnTo>
                  <a:lnTo>
                    <a:pt x="857" y="594"/>
                  </a:lnTo>
                  <a:lnTo>
                    <a:pt x="857" y="594"/>
                  </a:lnTo>
                  <a:lnTo>
                    <a:pt x="857" y="594"/>
                  </a:lnTo>
                  <a:lnTo>
                    <a:pt x="854" y="594"/>
                  </a:lnTo>
                  <a:lnTo>
                    <a:pt x="854" y="594"/>
                  </a:lnTo>
                  <a:lnTo>
                    <a:pt x="854" y="594"/>
                  </a:lnTo>
                  <a:lnTo>
                    <a:pt x="854" y="594"/>
                  </a:lnTo>
                  <a:lnTo>
                    <a:pt x="852" y="596"/>
                  </a:lnTo>
                  <a:lnTo>
                    <a:pt x="852" y="596"/>
                  </a:lnTo>
                  <a:lnTo>
                    <a:pt x="850" y="596"/>
                  </a:lnTo>
                  <a:lnTo>
                    <a:pt x="847" y="596"/>
                  </a:lnTo>
                  <a:lnTo>
                    <a:pt x="845" y="599"/>
                  </a:lnTo>
                  <a:lnTo>
                    <a:pt x="845" y="601"/>
                  </a:lnTo>
                  <a:lnTo>
                    <a:pt x="847" y="601"/>
                  </a:lnTo>
                  <a:lnTo>
                    <a:pt x="847" y="603"/>
                  </a:lnTo>
                  <a:lnTo>
                    <a:pt x="850" y="603"/>
                  </a:lnTo>
                  <a:lnTo>
                    <a:pt x="850" y="603"/>
                  </a:lnTo>
                  <a:lnTo>
                    <a:pt x="852" y="601"/>
                  </a:lnTo>
                  <a:lnTo>
                    <a:pt x="852" y="601"/>
                  </a:lnTo>
                  <a:lnTo>
                    <a:pt x="854" y="601"/>
                  </a:lnTo>
                  <a:lnTo>
                    <a:pt x="854" y="601"/>
                  </a:lnTo>
                  <a:lnTo>
                    <a:pt x="854" y="601"/>
                  </a:lnTo>
                  <a:lnTo>
                    <a:pt x="854" y="603"/>
                  </a:lnTo>
                  <a:lnTo>
                    <a:pt x="857" y="603"/>
                  </a:lnTo>
                  <a:lnTo>
                    <a:pt x="857" y="606"/>
                  </a:lnTo>
                  <a:lnTo>
                    <a:pt x="857" y="606"/>
                  </a:lnTo>
                  <a:lnTo>
                    <a:pt x="857" y="603"/>
                  </a:lnTo>
                  <a:lnTo>
                    <a:pt x="859" y="603"/>
                  </a:lnTo>
                  <a:lnTo>
                    <a:pt x="859" y="603"/>
                  </a:lnTo>
                  <a:lnTo>
                    <a:pt x="859" y="603"/>
                  </a:lnTo>
                  <a:lnTo>
                    <a:pt x="861" y="603"/>
                  </a:lnTo>
                  <a:lnTo>
                    <a:pt x="861" y="603"/>
                  </a:lnTo>
                  <a:lnTo>
                    <a:pt x="861" y="606"/>
                  </a:lnTo>
                  <a:lnTo>
                    <a:pt x="861" y="606"/>
                  </a:lnTo>
                  <a:lnTo>
                    <a:pt x="861" y="608"/>
                  </a:lnTo>
                  <a:lnTo>
                    <a:pt x="861" y="608"/>
                  </a:lnTo>
                  <a:lnTo>
                    <a:pt x="861" y="608"/>
                  </a:lnTo>
                  <a:lnTo>
                    <a:pt x="861" y="608"/>
                  </a:lnTo>
                  <a:lnTo>
                    <a:pt x="868" y="608"/>
                  </a:lnTo>
                  <a:lnTo>
                    <a:pt x="876" y="611"/>
                  </a:lnTo>
                  <a:lnTo>
                    <a:pt x="878" y="611"/>
                  </a:lnTo>
                  <a:lnTo>
                    <a:pt x="880" y="611"/>
                  </a:lnTo>
                  <a:lnTo>
                    <a:pt x="883" y="611"/>
                  </a:lnTo>
                  <a:lnTo>
                    <a:pt x="883" y="608"/>
                  </a:lnTo>
                  <a:lnTo>
                    <a:pt x="883" y="608"/>
                  </a:lnTo>
                  <a:lnTo>
                    <a:pt x="883" y="608"/>
                  </a:lnTo>
                  <a:lnTo>
                    <a:pt x="883" y="608"/>
                  </a:lnTo>
                  <a:lnTo>
                    <a:pt x="883" y="608"/>
                  </a:lnTo>
                  <a:lnTo>
                    <a:pt x="883" y="606"/>
                  </a:lnTo>
                  <a:lnTo>
                    <a:pt x="885" y="606"/>
                  </a:lnTo>
                  <a:lnTo>
                    <a:pt x="885" y="606"/>
                  </a:lnTo>
                  <a:lnTo>
                    <a:pt x="885" y="606"/>
                  </a:lnTo>
                  <a:lnTo>
                    <a:pt x="885" y="606"/>
                  </a:lnTo>
                  <a:lnTo>
                    <a:pt x="887" y="606"/>
                  </a:lnTo>
                  <a:lnTo>
                    <a:pt x="890" y="603"/>
                  </a:lnTo>
                  <a:lnTo>
                    <a:pt x="890" y="603"/>
                  </a:lnTo>
                  <a:lnTo>
                    <a:pt x="890" y="606"/>
                  </a:lnTo>
                  <a:lnTo>
                    <a:pt x="887" y="606"/>
                  </a:lnTo>
                  <a:lnTo>
                    <a:pt x="887" y="606"/>
                  </a:lnTo>
                  <a:lnTo>
                    <a:pt x="887" y="606"/>
                  </a:lnTo>
                  <a:lnTo>
                    <a:pt x="887" y="606"/>
                  </a:lnTo>
                  <a:lnTo>
                    <a:pt x="887" y="608"/>
                  </a:lnTo>
                  <a:lnTo>
                    <a:pt x="892" y="608"/>
                  </a:lnTo>
                  <a:lnTo>
                    <a:pt x="892" y="611"/>
                  </a:lnTo>
                  <a:lnTo>
                    <a:pt x="892" y="611"/>
                  </a:lnTo>
                  <a:lnTo>
                    <a:pt x="892" y="611"/>
                  </a:lnTo>
                  <a:lnTo>
                    <a:pt x="892" y="611"/>
                  </a:lnTo>
                  <a:lnTo>
                    <a:pt x="887" y="613"/>
                  </a:lnTo>
                  <a:lnTo>
                    <a:pt x="887" y="611"/>
                  </a:lnTo>
                  <a:lnTo>
                    <a:pt x="885" y="611"/>
                  </a:lnTo>
                  <a:lnTo>
                    <a:pt x="885" y="611"/>
                  </a:lnTo>
                  <a:lnTo>
                    <a:pt x="883" y="611"/>
                  </a:lnTo>
                  <a:lnTo>
                    <a:pt x="880" y="611"/>
                  </a:lnTo>
                  <a:lnTo>
                    <a:pt x="880" y="613"/>
                  </a:lnTo>
                  <a:lnTo>
                    <a:pt x="883" y="613"/>
                  </a:lnTo>
                  <a:lnTo>
                    <a:pt x="892" y="615"/>
                  </a:lnTo>
                  <a:lnTo>
                    <a:pt x="895" y="620"/>
                  </a:lnTo>
                  <a:lnTo>
                    <a:pt x="895" y="620"/>
                  </a:lnTo>
                  <a:lnTo>
                    <a:pt x="895" y="620"/>
                  </a:lnTo>
                  <a:lnTo>
                    <a:pt x="892" y="620"/>
                  </a:lnTo>
                  <a:lnTo>
                    <a:pt x="895" y="620"/>
                  </a:lnTo>
                  <a:lnTo>
                    <a:pt x="895" y="622"/>
                  </a:lnTo>
                  <a:lnTo>
                    <a:pt x="895" y="622"/>
                  </a:lnTo>
                  <a:lnTo>
                    <a:pt x="892" y="625"/>
                  </a:lnTo>
                  <a:lnTo>
                    <a:pt x="887" y="627"/>
                  </a:lnTo>
                  <a:lnTo>
                    <a:pt x="885" y="630"/>
                  </a:lnTo>
                  <a:lnTo>
                    <a:pt x="885" y="630"/>
                  </a:lnTo>
                  <a:lnTo>
                    <a:pt x="883" y="630"/>
                  </a:lnTo>
                  <a:lnTo>
                    <a:pt x="883" y="630"/>
                  </a:lnTo>
                  <a:lnTo>
                    <a:pt x="883" y="627"/>
                  </a:lnTo>
                  <a:lnTo>
                    <a:pt x="883" y="627"/>
                  </a:lnTo>
                  <a:lnTo>
                    <a:pt x="880" y="627"/>
                  </a:lnTo>
                  <a:lnTo>
                    <a:pt x="883" y="625"/>
                  </a:lnTo>
                  <a:lnTo>
                    <a:pt x="883" y="625"/>
                  </a:lnTo>
                  <a:lnTo>
                    <a:pt x="883" y="625"/>
                  </a:lnTo>
                  <a:lnTo>
                    <a:pt x="883" y="622"/>
                  </a:lnTo>
                  <a:lnTo>
                    <a:pt x="883" y="622"/>
                  </a:lnTo>
                  <a:lnTo>
                    <a:pt x="883" y="622"/>
                  </a:lnTo>
                  <a:lnTo>
                    <a:pt x="883" y="620"/>
                  </a:lnTo>
                  <a:lnTo>
                    <a:pt x="883" y="620"/>
                  </a:lnTo>
                  <a:lnTo>
                    <a:pt x="883" y="618"/>
                  </a:lnTo>
                  <a:lnTo>
                    <a:pt x="883" y="618"/>
                  </a:lnTo>
                  <a:lnTo>
                    <a:pt x="883" y="618"/>
                  </a:lnTo>
                  <a:lnTo>
                    <a:pt x="880" y="615"/>
                  </a:lnTo>
                  <a:lnTo>
                    <a:pt x="880" y="615"/>
                  </a:lnTo>
                  <a:lnTo>
                    <a:pt x="878" y="615"/>
                  </a:lnTo>
                  <a:lnTo>
                    <a:pt x="878" y="618"/>
                  </a:lnTo>
                  <a:lnTo>
                    <a:pt x="876" y="618"/>
                  </a:lnTo>
                  <a:lnTo>
                    <a:pt x="876" y="618"/>
                  </a:lnTo>
                  <a:lnTo>
                    <a:pt x="876" y="620"/>
                  </a:lnTo>
                  <a:lnTo>
                    <a:pt x="873" y="620"/>
                  </a:lnTo>
                  <a:lnTo>
                    <a:pt x="873" y="622"/>
                  </a:lnTo>
                  <a:lnTo>
                    <a:pt x="873" y="622"/>
                  </a:lnTo>
                  <a:lnTo>
                    <a:pt x="871" y="622"/>
                  </a:lnTo>
                  <a:lnTo>
                    <a:pt x="868" y="622"/>
                  </a:lnTo>
                  <a:lnTo>
                    <a:pt x="868" y="622"/>
                  </a:lnTo>
                  <a:lnTo>
                    <a:pt x="868" y="622"/>
                  </a:lnTo>
                  <a:lnTo>
                    <a:pt x="866" y="625"/>
                  </a:lnTo>
                  <a:lnTo>
                    <a:pt x="864" y="627"/>
                  </a:lnTo>
                  <a:lnTo>
                    <a:pt x="864" y="627"/>
                  </a:lnTo>
                  <a:lnTo>
                    <a:pt x="864" y="627"/>
                  </a:lnTo>
                  <a:lnTo>
                    <a:pt x="864" y="627"/>
                  </a:lnTo>
                  <a:lnTo>
                    <a:pt x="864" y="625"/>
                  </a:lnTo>
                  <a:lnTo>
                    <a:pt x="864" y="625"/>
                  </a:lnTo>
                  <a:lnTo>
                    <a:pt x="864" y="625"/>
                  </a:lnTo>
                  <a:lnTo>
                    <a:pt x="866" y="625"/>
                  </a:lnTo>
                  <a:lnTo>
                    <a:pt x="866" y="625"/>
                  </a:lnTo>
                  <a:lnTo>
                    <a:pt x="866" y="625"/>
                  </a:lnTo>
                  <a:lnTo>
                    <a:pt x="866" y="625"/>
                  </a:lnTo>
                  <a:lnTo>
                    <a:pt x="866" y="625"/>
                  </a:lnTo>
                  <a:lnTo>
                    <a:pt x="866" y="625"/>
                  </a:lnTo>
                  <a:lnTo>
                    <a:pt x="866" y="625"/>
                  </a:lnTo>
                  <a:lnTo>
                    <a:pt x="866" y="622"/>
                  </a:lnTo>
                  <a:lnTo>
                    <a:pt x="866" y="622"/>
                  </a:lnTo>
                  <a:lnTo>
                    <a:pt x="866" y="622"/>
                  </a:lnTo>
                  <a:lnTo>
                    <a:pt x="866" y="622"/>
                  </a:lnTo>
                  <a:lnTo>
                    <a:pt x="868" y="622"/>
                  </a:lnTo>
                  <a:lnTo>
                    <a:pt x="868" y="622"/>
                  </a:lnTo>
                  <a:lnTo>
                    <a:pt x="868" y="622"/>
                  </a:lnTo>
                  <a:lnTo>
                    <a:pt x="871" y="620"/>
                  </a:lnTo>
                  <a:lnTo>
                    <a:pt x="871" y="620"/>
                  </a:lnTo>
                  <a:lnTo>
                    <a:pt x="871" y="618"/>
                  </a:lnTo>
                  <a:lnTo>
                    <a:pt x="871" y="618"/>
                  </a:lnTo>
                  <a:lnTo>
                    <a:pt x="871" y="618"/>
                  </a:lnTo>
                  <a:lnTo>
                    <a:pt x="871" y="618"/>
                  </a:lnTo>
                  <a:lnTo>
                    <a:pt x="871" y="618"/>
                  </a:lnTo>
                  <a:lnTo>
                    <a:pt x="871" y="618"/>
                  </a:lnTo>
                  <a:lnTo>
                    <a:pt x="871" y="615"/>
                  </a:lnTo>
                  <a:lnTo>
                    <a:pt x="871" y="615"/>
                  </a:lnTo>
                  <a:lnTo>
                    <a:pt x="871" y="615"/>
                  </a:lnTo>
                  <a:lnTo>
                    <a:pt x="871" y="613"/>
                  </a:lnTo>
                  <a:lnTo>
                    <a:pt x="871" y="613"/>
                  </a:lnTo>
                  <a:lnTo>
                    <a:pt x="868" y="613"/>
                  </a:lnTo>
                  <a:lnTo>
                    <a:pt x="868" y="613"/>
                  </a:lnTo>
                  <a:lnTo>
                    <a:pt x="868" y="613"/>
                  </a:lnTo>
                  <a:lnTo>
                    <a:pt x="866" y="613"/>
                  </a:lnTo>
                  <a:lnTo>
                    <a:pt x="866" y="613"/>
                  </a:lnTo>
                  <a:lnTo>
                    <a:pt x="866" y="611"/>
                  </a:lnTo>
                  <a:lnTo>
                    <a:pt x="861" y="611"/>
                  </a:lnTo>
                  <a:lnTo>
                    <a:pt x="859" y="611"/>
                  </a:lnTo>
                  <a:lnTo>
                    <a:pt x="859" y="608"/>
                  </a:lnTo>
                  <a:lnTo>
                    <a:pt x="859" y="608"/>
                  </a:lnTo>
                  <a:lnTo>
                    <a:pt x="861" y="606"/>
                  </a:lnTo>
                  <a:lnTo>
                    <a:pt x="861" y="606"/>
                  </a:lnTo>
                  <a:lnTo>
                    <a:pt x="859" y="603"/>
                  </a:lnTo>
                  <a:lnTo>
                    <a:pt x="859" y="603"/>
                  </a:lnTo>
                  <a:lnTo>
                    <a:pt x="857" y="606"/>
                  </a:lnTo>
                  <a:lnTo>
                    <a:pt x="857" y="606"/>
                  </a:lnTo>
                  <a:lnTo>
                    <a:pt x="854" y="606"/>
                  </a:lnTo>
                  <a:lnTo>
                    <a:pt x="854" y="606"/>
                  </a:lnTo>
                  <a:lnTo>
                    <a:pt x="854" y="606"/>
                  </a:lnTo>
                  <a:lnTo>
                    <a:pt x="854" y="606"/>
                  </a:lnTo>
                  <a:lnTo>
                    <a:pt x="854" y="606"/>
                  </a:lnTo>
                  <a:lnTo>
                    <a:pt x="854" y="603"/>
                  </a:lnTo>
                  <a:lnTo>
                    <a:pt x="852" y="603"/>
                  </a:lnTo>
                  <a:lnTo>
                    <a:pt x="852" y="601"/>
                  </a:lnTo>
                  <a:lnTo>
                    <a:pt x="852" y="603"/>
                  </a:lnTo>
                  <a:lnTo>
                    <a:pt x="852" y="606"/>
                  </a:lnTo>
                  <a:lnTo>
                    <a:pt x="852" y="606"/>
                  </a:lnTo>
                  <a:lnTo>
                    <a:pt x="854" y="608"/>
                  </a:lnTo>
                  <a:lnTo>
                    <a:pt x="852" y="608"/>
                  </a:lnTo>
                  <a:lnTo>
                    <a:pt x="850" y="611"/>
                  </a:lnTo>
                  <a:lnTo>
                    <a:pt x="850" y="611"/>
                  </a:lnTo>
                  <a:lnTo>
                    <a:pt x="850" y="611"/>
                  </a:lnTo>
                  <a:lnTo>
                    <a:pt x="850" y="611"/>
                  </a:lnTo>
                  <a:lnTo>
                    <a:pt x="850" y="611"/>
                  </a:lnTo>
                  <a:lnTo>
                    <a:pt x="847" y="611"/>
                  </a:lnTo>
                  <a:lnTo>
                    <a:pt x="850" y="613"/>
                  </a:lnTo>
                  <a:lnTo>
                    <a:pt x="850" y="615"/>
                  </a:lnTo>
                  <a:lnTo>
                    <a:pt x="850" y="615"/>
                  </a:lnTo>
                  <a:lnTo>
                    <a:pt x="847" y="615"/>
                  </a:lnTo>
                  <a:lnTo>
                    <a:pt x="845" y="618"/>
                  </a:lnTo>
                  <a:lnTo>
                    <a:pt x="845" y="618"/>
                  </a:lnTo>
                  <a:lnTo>
                    <a:pt x="842" y="618"/>
                  </a:lnTo>
                  <a:lnTo>
                    <a:pt x="842" y="620"/>
                  </a:lnTo>
                  <a:lnTo>
                    <a:pt x="840" y="620"/>
                  </a:lnTo>
                  <a:lnTo>
                    <a:pt x="840" y="620"/>
                  </a:lnTo>
                  <a:lnTo>
                    <a:pt x="840" y="620"/>
                  </a:lnTo>
                  <a:lnTo>
                    <a:pt x="840" y="620"/>
                  </a:lnTo>
                  <a:lnTo>
                    <a:pt x="838" y="622"/>
                  </a:lnTo>
                  <a:lnTo>
                    <a:pt x="838" y="622"/>
                  </a:lnTo>
                  <a:lnTo>
                    <a:pt x="838" y="620"/>
                  </a:lnTo>
                  <a:lnTo>
                    <a:pt x="835" y="620"/>
                  </a:lnTo>
                  <a:lnTo>
                    <a:pt x="835" y="622"/>
                  </a:lnTo>
                  <a:lnTo>
                    <a:pt x="835" y="622"/>
                  </a:lnTo>
                  <a:lnTo>
                    <a:pt x="835" y="625"/>
                  </a:lnTo>
                  <a:lnTo>
                    <a:pt x="835" y="625"/>
                  </a:lnTo>
                  <a:lnTo>
                    <a:pt x="840" y="627"/>
                  </a:lnTo>
                  <a:lnTo>
                    <a:pt x="840" y="627"/>
                  </a:lnTo>
                  <a:lnTo>
                    <a:pt x="842" y="627"/>
                  </a:lnTo>
                  <a:lnTo>
                    <a:pt x="842" y="625"/>
                  </a:lnTo>
                  <a:lnTo>
                    <a:pt x="847" y="625"/>
                  </a:lnTo>
                  <a:lnTo>
                    <a:pt x="847" y="625"/>
                  </a:lnTo>
                  <a:lnTo>
                    <a:pt x="847" y="627"/>
                  </a:lnTo>
                  <a:lnTo>
                    <a:pt x="847" y="627"/>
                  </a:lnTo>
                  <a:lnTo>
                    <a:pt x="847" y="627"/>
                  </a:lnTo>
                  <a:lnTo>
                    <a:pt x="847" y="627"/>
                  </a:lnTo>
                  <a:lnTo>
                    <a:pt x="847" y="627"/>
                  </a:lnTo>
                  <a:lnTo>
                    <a:pt x="845" y="627"/>
                  </a:lnTo>
                  <a:lnTo>
                    <a:pt x="845" y="630"/>
                  </a:lnTo>
                  <a:lnTo>
                    <a:pt x="845" y="630"/>
                  </a:lnTo>
                  <a:lnTo>
                    <a:pt x="845" y="630"/>
                  </a:lnTo>
                  <a:lnTo>
                    <a:pt x="845" y="630"/>
                  </a:lnTo>
                  <a:lnTo>
                    <a:pt x="845" y="630"/>
                  </a:lnTo>
                  <a:lnTo>
                    <a:pt x="842" y="630"/>
                  </a:lnTo>
                  <a:lnTo>
                    <a:pt x="842" y="630"/>
                  </a:lnTo>
                  <a:lnTo>
                    <a:pt x="842" y="632"/>
                  </a:lnTo>
                  <a:lnTo>
                    <a:pt x="842" y="632"/>
                  </a:lnTo>
                  <a:lnTo>
                    <a:pt x="842" y="634"/>
                  </a:lnTo>
                  <a:lnTo>
                    <a:pt x="845" y="634"/>
                  </a:lnTo>
                  <a:lnTo>
                    <a:pt x="845" y="637"/>
                  </a:lnTo>
                  <a:lnTo>
                    <a:pt x="845" y="637"/>
                  </a:lnTo>
                  <a:lnTo>
                    <a:pt x="850" y="641"/>
                  </a:lnTo>
                  <a:lnTo>
                    <a:pt x="852" y="641"/>
                  </a:lnTo>
                  <a:lnTo>
                    <a:pt x="852" y="641"/>
                  </a:lnTo>
                  <a:lnTo>
                    <a:pt x="852" y="641"/>
                  </a:lnTo>
                  <a:lnTo>
                    <a:pt x="854" y="639"/>
                  </a:lnTo>
                  <a:lnTo>
                    <a:pt x="854" y="641"/>
                  </a:lnTo>
                  <a:lnTo>
                    <a:pt x="854" y="641"/>
                  </a:lnTo>
                  <a:lnTo>
                    <a:pt x="854" y="641"/>
                  </a:lnTo>
                  <a:lnTo>
                    <a:pt x="854" y="641"/>
                  </a:lnTo>
                  <a:lnTo>
                    <a:pt x="854" y="644"/>
                  </a:lnTo>
                  <a:lnTo>
                    <a:pt x="854" y="644"/>
                  </a:lnTo>
                  <a:lnTo>
                    <a:pt x="854" y="644"/>
                  </a:lnTo>
                  <a:lnTo>
                    <a:pt x="854" y="646"/>
                  </a:lnTo>
                  <a:lnTo>
                    <a:pt x="857" y="646"/>
                  </a:lnTo>
                  <a:lnTo>
                    <a:pt x="857" y="648"/>
                  </a:lnTo>
                  <a:lnTo>
                    <a:pt x="859" y="648"/>
                  </a:lnTo>
                  <a:lnTo>
                    <a:pt x="859" y="648"/>
                  </a:lnTo>
                  <a:lnTo>
                    <a:pt x="859" y="651"/>
                  </a:lnTo>
                  <a:lnTo>
                    <a:pt x="859" y="651"/>
                  </a:lnTo>
                  <a:lnTo>
                    <a:pt x="859" y="651"/>
                  </a:lnTo>
                  <a:lnTo>
                    <a:pt x="859" y="651"/>
                  </a:lnTo>
                  <a:lnTo>
                    <a:pt x="859" y="653"/>
                  </a:lnTo>
                  <a:lnTo>
                    <a:pt x="859" y="653"/>
                  </a:lnTo>
                  <a:lnTo>
                    <a:pt x="859" y="653"/>
                  </a:lnTo>
                  <a:lnTo>
                    <a:pt x="859" y="656"/>
                  </a:lnTo>
                  <a:lnTo>
                    <a:pt x="859" y="656"/>
                  </a:lnTo>
                  <a:lnTo>
                    <a:pt x="861" y="656"/>
                  </a:lnTo>
                  <a:lnTo>
                    <a:pt x="861" y="658"/>
                  </a:lnTo>
                  <a:lnTo>
                    <a:pt x="866" y="660"/>
                  </a:lnTo>
                  <a:lnTo>
                    <a:pt x="866" y="660"/>
                  </a:lnTo>
                  <a:lnTo>
                    <a:pt x="868" y="663"/>
                  </a:lnTo>
                  <a:lnTo>
                    <a:pt x="866" y="663"/>
                  </a:lnTo>
                  <a:lnTo>
                    <a:pt x="866" y="663"/>
                  </a:lnTo>
                  <a:lnTo>
                    <a:pt x="866" y="663"/>
                  </a:lnTo>
                  <a:lnTo>
                    <a:pt x="868" y="663"/>
                  </a:lnTo>
                  <a:lnTo>
                    <a:pt x="868" y="663"/>
                  </a:lnTo>
                  <a:lnTo>
                    <a:pt x="868" y="663"/>
                  </a:lnTo>
                  <a:lnTo>
                    <a:pt x="868" y="663"/>
                  </a:lnTo>
                  <a:lnTo>
                    <a:pt x="866" y="663"/>
                  </a:lnTo>
                  <a:lnTo>
                    <a:pt x="864" y="665"/>
                  </a:lnTo>
                  <a:lnTo>
                    <a:pt x="864" y="667"/>
                  </a:lnTo>
                  <a:lnTo>
                    <a:pt x="864" y="667"/>
                  </a:lnTo>
                  <a:lnTo>
                    <a:pt x="866" y="670"/>
                  </a:lnTo>
                  <a:lnTo>
                    <a:pt x="866" y="672"/>
                  </a:lnTo>
                  <a:lnTo>
                    <a:pt x="866" y="672"/>
                  </a:lnTo>
                  <a:lnTo>
                    <a:pt x="873" y="675"/>
                  </a:lnTo>
                  <a:lnTo>
                    <a:pt x="880" y="677"/>
                  </a:lnTo>
                  <a:lnTo>
                    <a:pt x="890" y="675"/>
                  </a:lnTo>
                  <a:lnTo>
                    <a:pt x="897" y="675"/>
                  </a:lnTo>
                  <a:lnTo>
                    <a:pt x="906" y="670"/>
                  </a:lnTo>
                  <a:lnTo>
                    <a:pt x="909" y="670"/>
                  </a:lnTo>
                  <a:lnTo>
                    <a:pt x="909" y="667"/>
                  </a:lnTo>
                  <a:lnTo>
                    <a:pt x="909" y="667"/>
                  </a:lnTo>
                  <a:lnTo>
                    <a:pt x="911" y="670"/>
                  </a:lnTo>
                  <a:lnTo>
                    <a:pt x="913" y="670"/>
                  </a:lnTo>
                  <a:lnTo>
                    <a:pt x="916" y="670"/>
                  </a:lnTo>
                  <a:lnTo>
                    <a:pt x="916" y="667"/>
                  </a:lnTo>
                  <a:lnTo>
                    <a:pt x="916" y="667"/>
                  </a:lnTo>
                  <a:lnTo>
                    <a:pt x="916" y="667"/>
                  </a:lnTo>
                  <a:lnTo>
                    <a:pt x="916" y="665"/>
                  </a:lnTo>
                  <a:lnTo>
                    <a:pt x="916" y="665"/>
                  </a:lnTo>
                  <a:lnTo>
                    <a:pt x="916" y="663"/>
                  </a:lnTo>
                  <a:lnTo>
                    <a:pt x="916" y="663"/>
                  </a:lnTo>
                  <a:lnTo>
                    <a:pt x="916" y="663"/>
                  </a:lnTo>
                  <a:lnTo>
                    <a:pt x="916" y="660"/>
                  </a:lnTo>
                  <a:lnTo>
                    <a:pt x="918" y="660"/>
                  </a:lnTo>
                  <a:lnTo>
                    <a:pt x="918" y="658"/>
                  </a:lnTo>
                  <a:lnTo>
                    <a:pt x="918" y="658"/>
                  </a:lnTo>
                  <a:lnTo>
                    <a:pt x="918" y="656"/>
                  </a:lnTo>
                  <a:lnTo>
                    <a:pt x="916" y="653"/>
                  </a:lnTo>
                  <a:lnTo>
                    <a:pt x="913" y="653"/>
                  </a:lnTo>
                  <a:lnTo>
                    <a:pt x="911" y="651"/>
                  </a:lnTo>
                  <a:lnTo>
                    <a:pt x="916" y="653"/>
                  </a:lnTo>
                  <a:lnTo>
                    <a:pt x="916" y="653"/>
                  </a:lnTo>
                  <a:lnTo>
                    <a:pt x="916" y="653"/>
                  </a:lnTo>
                  <a:lnTo>
                    <a:pt x="916" y="651"/>
                  </a:lnTo>
                  <a:lnTo>
                    <a:pt x="916" y="651"/>
                  </a:lnTo>
                  <a:lnTo>
                    <a:pt x="916" y="651"/>
                  </a:lnTo>
                  <a:lnTo>
                    <a:pt x="916" y="651"/>
                  </a:lnTo>
                  <a:lnTo>
                    <a:pt x="916" y="651"/>
                  </a:lnTo>
                  <a:lnTo>
                    <a:pt x="916" y="648"/>
                  </a:lnTo>
                  <a:lnTo>
                    <a:pt x="916" y="648"/>
                  </a:lnTo>
                  <a:lnTo>
                    <a:pt x="916" y="648"/>
                  </a:lnTo>
                  <a:lnTo>
                    <a:pt x="916" y="648"/>
                  </a:lnTo>
                  <a:lnTo>
                    <a:pt x="916" y="648"/>
                  </a:lnTo>
                  <a:lnTo>
                    <a:pt x="916" y="648"/>
                  </a:lnTo>
                  <a:lnTo>
                    <a:pt x="916" y="648"/>
                  </a:lnTo>
                  <a:lnTo>
                    <a:pt x="916" y="648"/>
                  </a:lnTo>
                  <a:lnTo>
                    <a:pt x="916" y="648"/>
                  </a:lnTo>
                  <a:lnTo>
                    <a:pt x="916" y="648"/>
                  </a:lnTo>
                  <a:lnTo>
                    <a:pt x="916" y="648"/>
                  </a:lnTo>
                  <a:lnTo>
                    <a:pt x="916" y="648"/>
                  </a:lnTo>
                  <a:lnTo>
                    <a:pt x="918" y="648"/>
                  </a:lnTo>
                  <a:lnTo>
                    <a:pt x="918" y="648"/>
                  </a:lnTo>
                  <a:lnTo>
                    <a:pt x="918" y="646"/>
                  </a:lnTo>
                  <a:lnTo>
                    <a:pt x="918" y="646"/>
                  </a:lnTo>
                  <a:lnTo>
                    <a:pt x="918" y="646"/>
                  </a:lnTo>
                  <a:lnTo>
                    <a:pt x="921" y="646"/>
                  </a:lnTo>
                  <a:lnTo>
                    <a:pt x="921" y="646"/>
                  </a:lnTo>
                  <a:lnTo>
                    <a:pt x="921" y="646"/>
                  </a:lnTo>
                  <a:lnTo>
                    <a:pt x="921" y="646"/>
                  </a:lnTo>
                  <a:lnTo>
                    <a:pt x="921" y="646"/>
                  </a:lnTo>
                  <a:lnTo>
                    <a:pt x="921" y="644"/>
                  </a:lnTo>
                  <a:lnTo>
                    <a:pt x="921" y="644"/>
                  </a:lnTo>
                  <a:lnTo>
                    <a:pt x="921" y="644"/>
                  </a:lnTo>
                  <a:lnTo>
                    <a:pt x="921" y="644"/>
                  </a:lnTo>
                  <a:lnTo>
                    <a:pt x="923" y="644"/>
                  </a:lnTo>
                  <a:lnTo>
                    <a:pt x="923" y="644"/>
                  </a:lnTo>
                  <a:lnTo>
                    <a:pt x="923" y="641"/>
                  </a:lnTo>
                  <a:lnTo>
                    <a:pt x="923" y="641"/>
                  </a:lnTo>
                  <a:lnTo>
                    <a:pt x="923" y="641"/>
                  </a:lnTo>
                  <a:lnTo>
                    <a:pt x="923" y="641"/>
                  </a:lnTo>
                  <a:lnTo>
                    <a:pt x="925" y="637"/>
                  </a:lnTo>
                  <a:lnTo>
                    <a:pt x="925" y="637"/>
                  </a:lnTo>
                  <a:lnTo>
                    <a:pt x="925" y="637"/>
                  </a:lnTo>
                  <a:lnTo>
                    <a:pt x="925" y="634"/>
                  </a:lnTo>
                  <a:lnTo>
                    <a:pt x="928" y="634"/>
                  </a:lnTo>
                  <a:lnTo>
                    <a:pt x="928" y="632"/>
                  </a:lnTo>
                  <a:lnTo>
                    <a:pt x="928" y="632"/>
                  </a:lnTo>
                  <a:lnTo>
                    <a:pt x="928" y="632"/>
                  </a:lnTo>
                  <a:lnTo>
                    <a:pt x="930" y="632"/>
                  </a:lnTo>
                  <a:lnTo>
                    <a:pt x="932" y="632"/>
                  </a:lnTo>
                  <a:lnTo>
                    <a:pt x="932" y="630"/>
                  </a:lnTo>
                  <a:lnTo>
                    <a:pt x="932" y="630"/>
                  </a:lnTo>
                  <a:lnTo>
                    <a:pt x="932" y="630"/>
                  </a:lnTo>
                  <a:lnTo>
                    <a:pt x="932" y="627"/>
                  </a:lnTo>
                  <a:lnTo>
                    <a:pt x="930" y="627"/>
                  </a:lnTo>
                  <a:lnTo>
                    <a:pt x="932" y="627"/>
                  </a:lnTo>
                  <a:lnTo>
                    <a:pt x="932" y="627"/>
                  </a:lnTo>
                  <a:lnTo>
                    <a:pt x="932" y="630"/>
                  </a:lnTo>
                  <a:lnTo>
                    <a:pt x="932" y="630"/>
                  </a:lnTo>
                  <a:lnTo>
                    <a:pt x="932" y="630"/>
                  </a:lnTo>
                  <a:lnTo>
                    <a:pt x="937" y="630"/>
                  </a:lnTo>
                  <a:lnTo>
                    <a:pt x="937" y="627"/>
                  </a:lnTo>
                  <a:lnTo>
                    <a:pt x="937" y="627"/>
                  </a:lnTo>
                  <a:lnTo>
                    <a:pt x="939" y="630"/>
                  </a:lnTo>
                  <a:lnTo>
                    <a:pt x="937" y="630"/>
                  </a:lnTo>
                  <a:lnTo>
                    <a:pt x="937" y="630"/>
                  </a:lnTo>
                  <a:lnTo>
                    <a:pt x="937" y="630"/>
                  </a:lnTo>
                  <a:lnTo>
                    <a:pt x="937" y="630"/>
                  </a:lnTo>
                  <a:lnTo>
                    <a:pt x="937" y="632"/>
                  </a:lnTo>
                  <a:lnTo>
                    <a:pt x="932" y="632"/>
                  </a:lnTo>
                  <a:lnTo>
                    <a:pt x="932" y="632"/>
                  </a:lnTo>
                  <a:lnTo>
                    <a:pt x="932" y="632"/>
                  </a:lnTo>
                  <a:lnTo>
                    <a:pt x="930" y="634"/>
                  </a:lnTo>
                  <a:lnTo>
                    <a:pt x="928" y="634"/>
                  </a:lnTo>
                  <a:lnTo>
                    <a:pt x="928" y="634"/>
                  </a:lnTo>
                  <a:lnTo>
                    <a:pt x="928" y="634"/>
                  </a:lnTo>
                  <a:lnTo>
                    <a:pt x="928" y="637"/>
                  </a:lnTo>
                  <a:lnTo>
                    <a:pt x="928" y="637"/>
                  </a:lnTo>
                  <a:lnTo>
                    <a:pt x="928" y="637"/>
                  </a:lnTo>
                  <a:lnTo>
                    <a:pt x="928" y="637"/>
                  </a:lnTo>
                  <a:lnTo>
                    <a:pt x="928" y="639"/>
                  </a:lnTo>
                  <a:lnTo>
                    <a:pt x="928" y="639"/>
                  </a:lnTo>
                  <a:lnTo>
                    <a:pt x="928" y="639"/>
                  </a:lnTo>
                  <a:lnTo>
                    <a:pt x="925" y="641"/>
                  </a:lnTo>
                  <a:lnTo>
                    <a:pt x="925" y="641"/>
                  </a:lnTo>
                  <a:lnTo>
                    <a:pt x="925" y="641"/>
                  </a:lnTo>
                  <a:lnTo>
                    <a:pt x="925" y="644"/>
                  </a:lnTo>
                  <a:lnTo>
                    <a:pt x="923" y="646"/>
                  </a:lnTo>
                  <a:lnTo>
                    <a:pt x="921" y="648"/>
                  </a:lnTo>
                  <a:lnTo>
                    <a:pt x="921" y="648"/>
                  </a:lnTo>
                  <a:lnTo>
                    <a:pt x="918" y="651"/>
                  </a:lnTo>
                  <a:lnTo>
                    <a:pt x="918" y="651"/>
                  </a:lnTo>
                  <a:lnTo>
                    <a:pt x="921" y="653"/>
                  </a:lnTo>
                  <a:lnTo>
                    <a:pt x="921" y="653"/>
                  </a:lnTo>
                  <a:lnTo>
                    <a:pt x="921" y="656"/>
                  </a:lnTo>
                  <a:lnTo>
                    <a:pt x="923" y="656"/>
                  </a:lnTo>
                  <a:lnTo>
                    <a:pt x="923" y="656"/>
                  </a:lnTo>
                  <a:lnTo>
                    <a:pt x="923" y="656"/>
                  </a:lnTo>
                  <a:lnTo>
                    <a:pt x="921" y="658"/>
                  </a:lnTo>
                  <a:lnTo>
                    <a:pt x="921" y="658"/>
                  </a:lnTo>
                  <a:lnTo>
                    <a:pt x="921" y="658"/>
                  </a:lnTo>
                  <a:lnTo>
                    <a:pt x="921" y="658"/>
                  </a:lnTo>
                  <a:lnTo>
                    <a:pt x="921" y="658"/>
                  </a:lnTo>
                  <a:lnTo>
                    <a:pt x="921" y="658"/>
                  </a:lnTo>
                  <a:lnTo>
                    <a:pt x="921" y="660"/>
                  </a:lnTo>
                  <a:lnTo>
                    <a:pt x="921" y="660"/>
                  </a:lnTo>
                  <a:lnTo>
                    <a:pt x="921" y="660"/>
                  </a:lnTo>
                  <a:lnTo>
                    <a:pt x="923" y="660"/>
                  </a:lnTo>
                  <a:lnTo>
                    <a:pt x="923" y="660"/>
                  </a:lnTo>
                  <a:lnTo>
                    <a:pt x="923" y="660"/>
                  </a:lnTo>
                  <a:lnTo>
                    <a:pt x="923" y="660"/>
                  </a:lnTo>
                  <a:lnTo>
                    <a:pt x="923" y="660"/>
                  </a:lnTo>
                  <a:lnTo>
                    <a:pt x="923" y="660"/>
                  </a:lnTo>
                  <a:lnTo>
                    <a:pt x="923" y="660"/>
                  </a:lnTo>
                  <a:lnTo>
                    <a:pt x="923" y="658"/>
                  </a:lnTo>
                  <a:lnTo>
                    <a:pt x="923" y="658"/>
                  </a:lnTo>
                  <a:lnTo>
                    <a:pt x="923" y="658"/>
                  </a:lnTo>
                  <a:lnTo>
                    <a:pt x="923" y="658"/>
                  </a:lnTo>
                  <a:lnTo>
                    <a:pt x="923" y="658"/>
                  </a:lnTo>
                  <a:lnTo>
                    <a:pt x="923" y="658"/>
                  </a:lnTo>
                  <a:lnTo>
                    <a:pt x="923" y="658"/>
                  </a:lnTo>
                  <a:lnTo>
                    <a:pt x="923" y="656"/>
                  </a:lnTo>
                  <a:lnTo>
                    <a:pt x="923" y="658"/>
                  </a:lnTo>
                  <a:lnTo>
                    <a:pt x="923" y="656"/>
                  </a:lnTo>
                  <a:lnTo>
                    <a:pt x="923" y="656"/>
                  </a:lnTo>
                  <a:lnTo>
                    <a:pt x="923" y="656"/>
                  </a:lnTo>
                  <a:lnTo>
                    <a:pt x="923" y="656"/>
                  </a:lnTo>
                  <a:lnTo>
                    <a:pt x="923" y="656"/>
                  </a:lnTo>
                  <a:lnTo>
                    <a:pt x="923" y="656"/>
                  </a:lnTo>
                  <a:lnTo>
                    <a:pt x="925" y="656"/>
                  </a:lnTo>
                  <a:lnTo>
                    <a:pt x="923" y="656"/>
                  </a:lnTo>
                  <a:lnTo>
                    <a:pt x="925" y="656"/>
                  </a:lnTo>
                  <a:lnTo>
                    <a:pt x="925" y="656"/>
                  </a:lnTo>
                  <a:lnTo>
                    <a:pt x="928" y="656"/>
                  </a:lnTo>
                  <a:lnTo>
                    <a:pt x="925" y="656"/>
                  </a:lnTo>
                  <a:lnTo>
                    <a:pt x="925" y="656"/>
                  </a:lnTo>
                  <a:lnTo>
                    <a:pt x="925" y="656"/>
                  </a:lnTo>
                  <a:lnTo>
                    <a:pt x="925" y="656"/>
                  </a:lnTo>
                  <a:lnTo>
                    <a:pt x="928" y="656"/>
                  </a:lnTo>
                  <a:lnTo>
                    <a:pt x="928" y="656"/>
                  </a:lnTo>
                  <a:lnTo>
                    <a:pt x="928" y="656"/>
                  </a:lnTo>
                  <a:lnTo>
                    <a:pt x="928" y="656"/>
                  </a:lnTo>
                  <a:lnTo>
                    <a:pt x="928" y="656"/>
                  </a:lnTo>
                  <a:lnTo>
                    <a:pt x="928" y="656"/>
                  </a:lnTo>
                  <a:lnTo>
                    <a:pt x="928" y="658"/>
                  </a:lnTo>
                  <a:lnTo>
                    <a:pt x="925" y="658"/>
                  </a:lnTo>
                  <a:lnTo>
                    <a:pt x="925" y="658"/>
                  </a:lnTo>
                  <a:lnTo>
                    <a:pt x="925" y="658"/>
                  </a:lnTo>
                  <a:lnTo>
                    <a:pt x="925" y="660"/>
                  </a:lnTo>
                  <a:lnTo>
                    <a:pt x="925" y="660"/>
                  </a:lnTo>
                  <a:lnTo>
                    <a:pt x="925" y="660"/>
                  </a:lnTo>
                  <a:lnTo>
                    <a:pt x="925" y="660"/>
                  </a:lnTo>
                  <a:lnTo>
                    <a:pt x="925" y="663"/>
                  </a:lnTo>
                  <a:lnTo>
                    <a:pt x="925" y="663"/>
                  </a:lnTo>
                  <a:lnTo>
                    <a:pt x="925" y="663"/>
                  </a:lnTo>
                  <a:lnTo>
                    <a:pt x="925" y="663"/>
                  </a:lnTo>
                  <a:lnTo>
                    <a:pt x="923" y="665"/>
                  </a:lnTo>
                  <a:lnTo>
                    <a:pt x="923" y="665"/>
                  </a:lnTo>
                  <a:lnTo>
                    <a:pt x="925" y="667"/>
                  </a:lnTo>
                  <a:lnTo>
                    <a:pt x="925" y="670"/>
                  </a:lnTo>
                  <a:lnTo>
                    <a:pt x="925" y="670"/>
                  </a:lnTo>
                  <a:lnTo>
                    <a:pt x="925" y="672"/>
                  </a:lnTo>
                  <a:lnTo>
                    <a:pt x="928" y="672"/>
                  </a:lnTo>
                  <a:lnTo>
                    <a:pt x="928" y="672"/>
                  </a:lnTo>
                  <a:lnTo>
                    <a:pt x="928" y="675"/>
                  </a:lnTo>
                  <a:lnTo>
                    <a:pt x="928" y="677"/>
                  </a:lnTo>
                  <a:lnTo>
                    <a:pt x="928" y="677"/>
                  </a:lnTo>
                  <a:lnTo>
                    <a:pt x="930" y="682"/>
                  </a:lnTo>
                  <a:lnTo>
                    <a:pt x="930" y="689"/>
                  </a:lnTo>
                  <a:lnTo>
                    <a:pt x="932" y="689"/>
                  </a:lnTo>
                  <a:lnTo>
                    <a:pt x="932" y="689"/>
                  </a:lnTo>
                  <a:lnTo>
                    <a:pt x="932" y="689"/>
                  </a:lnTo>
                  <a:lnTo>
                    <a:pt x="932" y="691"/>
                  </a:lnTo>
                  <a:lnTo>
                    <a:pt x="932" y="691"/>
                  </a:lnTo>
                  <a:lnTo>
                    <a:pt x="932" y="691"/>
                  </a:lnTo>
                  <a:lnTo>
                    <a:pt x="932" y="693"/>
                  </a:lnTo>
                  <a:lnTo>
                    <a:pt x="935" y="701"/>
                  </a:lnTo>
                  <a:lnTo>
                    <a:pt x="935" y="701"/>
                  </a:lnTo>
                  <a:lnTo>
                    <a:pt x="935" y="703"/>
                  </a:lnTo>
                  <a:lnTo>
                    <a:pt x="935" y="703"/>
                  </a:lnTo>
                  <a:lnTo>
                    <a:pt x="935" y="703"/>
                  </a:lnTo>
                  <a:lnTo>
                    <a:pt x="935" y="703"/>
                  </a:lnTo>
                  <a:lnTo>
                    <a:pt x="932" y="703"/>
                  </a:lnTo>
                  <a:lnTo>
                    <a:pt x="932" y="703"/>
                  </a:lnTo>
                  <a:lnTo>
                    <a:pt x="932" y="705"/>
                  </a:lnTo>
                  <a:lnTo>
                    <a:pt x="930" y="705"/>
                  </a:lnTo>
                  <a:lnTo>
                    <a:pt x="930" y="705"/>
                  </a:lnTo>
                  <a:lnTo>
                    <a:pt x="930" y="705"/>
                  </a:lnTo>
                  <a:lnTo>
                    <a:pt x="930" y="705"/>
                  </a:lnTo>
                  <a:lnTo>
                    <a:pt x="930" y="708"/>
                  </a:lnTo>
                  <a:lnTo>
                    <a:pt x="928" y="708"/>
                  </a:lnTo>
                  <a:lnTo>
                    <a:pt x="928" y="708"/>
                  </a:lnTo>
                  <a:lnTo>
                    <a:pt x="928" y="708"/>
                  </a:lnTo>
                  <a:lnTo>
                    <a:pt x="928" y="710"/>
                  </a:lnTo>
                  <a:lnTo>
                    <a:pt x="928" y="710"/>
                  </a:lnTo>
                  <a:lnTo>
                    <a:pt x="928" y="710"/>
                  </a:lnTo>
                  <a:lnTo>
                    <a:pt x="928" y="712"/>
                  </a:lnTo>
                  <a:lnTo>
                    <a:pt x="925" y="712"/>
                  </a:lnTo>
                  <a:lnTo>
                    <a:pt x="925" y="715"/>
                  </a:lnTo>
                  <a:lnTo>
                    <a:pt x="925" y="715"/>
                  </a:lnTo>
                  <a:lnTo>
                    <a:pt x="925" y="717"/>
                  </a:lnTo>
                  <a:lnTo>
                    <a:pt x="923" y="715"/>
                  </a:lnTo>
                  <a:lnTo>
                    <a:pt x="923" y="715"/>
                  </a:lnTo>
                  <a:lnTo>
                    <a:pt x="925" y="712"/>
                  </a:lnTo>
                  <a:lnTo>
                    <a:pt x="925" y="712"/>
                  </a:lnTo>
                  <a:lnTo>
                    <a:pt x="925" y="712"/>
                  </a:lnTo>
                  <a:lnTo>
                    <a:pt x="925" y="712"/>
                  </a:lnTo>
                  <a:lnTo>
                    <a:pt x="923" y="715"/>
                  </a:lnTo>
                  <a:lnTo>
                    <a:pt x="923" y="715"/>
                  </a:lnTo>
                  <a:lnTo>
                    <a:pt x="923" y="717"/>
                  </a:lnTo>
                  <a:lnTo>
                    <a:pt x="925" y="722"/>
                  </a:lnTo>
                  <a:lnTo>
                    <a:pt x="925" y="724"/>
                  </a:lnTo>
                  <a:lnTo>
                    <a:pt x="928" y="727"/>
                  </a:lnTo>
                  <a:lnTo>
                    <a:pt x="928" y="727"/>
                  </a:lnTo>
                  <a:lnTo>
                    <a:pt x="928" y="727"/>
                  </a:lnTo>
                  <a:lnTo>
                    <a:pt x="928" y="727"/>
                  </a:lnTo>
                  <a:lnTo>
                    <a:pt x="928" y="724"/>
                  </a:lnTo>
                  <a:lnTo>
                    <a:pt x="928" y="724"/>
                  </a:lnTo>
                  <a:lnTo>
                    <a:pt x="930" y="724"/>
                  </a:lnTo>
                  <a:lnTo>
                    <a:pt x="932" y="724"/>
                  </a:lnTo>
                  <a:lnTo>
                    <a:pt x="935" y="724"/>
                  </a:lnTo>
                  <a:lnTo>
                    <a:pt x="935" y="724"/>
                  </a:lnTo>
                  <a:lnTo>
                    <a:pt x="935" y="724"/>
                  </a:lnTo>
                  <a:lnTo>
                    <a:pt x="935" y="724"/>
                  </a:lnTo>
                  <a:lnTo>
                    <a:pt x="935" y="724"/>
                  </a:lnTo>
                  <a:lnTo>
                    <a:pt x="935" y="724"/>
                  </a:lnTo>
                  <a:lnTo>
                    <a:pt x="937" y="724"/>
                  </a:lnTo>
                  <a:lnTo>
                    <a:pt x="937" y="724"/>
                  </a:lnTo>
                  <a:lnTo>
                    <a:pt x="937" y="724"/>
                  </a:lnTo>
                  <a:lnTo>
                    <a:pt x="937" y="724"/>
                  </a:lnTo>
                  <a:lnTo>
                    <a:pt x="937" y="727"/>
                  </a:lnTo>
                  <a:lnTo>
                    <a:pt x="937" y="727"/>
                  </a:lnTo>
                  <a:lnTo>
                    <a:pt x="937" y="727"/>
                  </a:lnTo>
                  <a:lnTo>
                    <a:pt x="937" y="727"/>
                  </a:lnTo>
                  <a:lnTo>
                    <a:pt x="937" y="727"/>
                  </a:lnTo>
                  <a:lnTo>
                    <a:pt x="935" y="727"/>
                  </a:lnTo>
                  <a:lnTo>
                    <a:pt x="935" y="727"/>
                  </a:lnTo>
                  <a:lnTo>
                    <a:pt x="932" y="729"/>
                  </a:lnTo>
                  <a:lnTo>
                    <a:pt x="932" y="729"/>
                  </a:lnTo>
                  <a:lnTo>
                    <a:pt x="932" y="729"/>
                  </a:lnTo>
                  <a:lnTo>
                    <a:pt x="930" y="729"/>
                  </a:lnTo>
                  <a:lnTo>
                    <a:pt x="930" y="729"/>
                  </a:lnTo>
                  <a:lnTo>
                    <a:pt x="930" y="729"/>
                  </a:lnTo>
                  <a:lnTo>
                    <a:pt x="930" y="729"/>
                  </a:lnTo>
                  <a:lnTo>
                    <a:pt x="930" y="729"/>
                  </a:lnTo>
                  <a:lnTo>
                    <a:pt x="930" y="729"/>
                  </a:lnTo>
                  <a:lnTo>
                    <a:pt x="930" y="729"/>
                  </a:lnTo>
                  <a:lnTo>
                    <a:pt x="930" y="729"/>
                  </a:lnTo>
                  <a:lnTo>
                    <a:pt x="930" y="729"/>
                  </a:lnTo>
                  <a:lnTo>
                    <a:pt x="930" y="729"/>
                  </a:lnTo>
                  <a:lnTo>
                    <a:pt x="928" y="729"/>
                  </a:lnTo>
                  <a:lnTo>
                    <a:pt x="928" y="729"/>
                  </a:lnTo>
                  <a:lnTo>
                    <a:pt x="928" y="729"/>
                  </a:lnTo>
                  <a:lnTo>
                    <a:pt x="928" y="729"/>
                  </a:lnTo>
                  <a:lnTo>
                    <a:pt x="928" y="729"/>
                  </a:lnTo>
                  <a:lnTo>
                    <a:pt x="928" y="729"/>
                  </a:lnTo>
                  <a:lnTo>
                    <a:pt x="928" y="731"/>
                  </a:lnTo>
                  <a:lnTo>
                    <a:pt x="928" y="731"/>
                  </a:lnTo>
                  <a:lnTo>
                    <a:pt x="930" y="731"/>
                  </a:lnTo>
                  <a:lnTo>
                    <a:pt x="930" y="731"/>
                  </a:lnTo>
                  <a:lnTo>
                    <a:pt x="930" y="734"/>
                  </a:lnTo>
                  <a:lnTo>
                    <a:pt x="930" y="734"/>
                  </a:lnTo>
                  <a:lnTo>
                    <a:pt x="928" y="738"/>
                  </a:lnTo>
                  <a:lnTo>
                    <a:pt x="928" y="738"/>
                  </a:lnTo>
                  <a:lnTo>
                    <a:pt x="930" y="741"/>
                  </a:lnTo>
                  <a:lnTo>
                    <a:pt x="930" y="741"/>
                  </a:lnTo>
                  <a:lnTo>
                    <a:pt x="930" y="741"/>
                  </a:lnTo>
                  <a:lnTo>
                    <a:pt x="930" y="741"/>
                  </a:lnTo>
                  <a:lnTo>
                    <a:pt x="930" y="743"/>
                  </a:lnTo>
                  <a:lnTo>
                    <a:pt x="930" y="743"/>
                  </a:lnTo>
                  <a:lnTo>
                    <a:pt x="928" y="743"/>
                  </a:lnTo>
                  <a:lnTo>
                    <a:pt x="930" y="743"/>
                  </a:lnTo>
                  <a:lnTo>
                    <a:pt x="930" y="743"/>
                  </a:lnTo>
                  <a:lnTo>
                    <a:pt x="930" y="741"/>
                  </a:lnTo>
                  <a:lnTo>
                    <a:pt x="932" y="741"/>
                  </a:lnTo>
                  <a:lnTo>
                    <a:pt x="932" y="743"/>
                  </a:lnTo>
                  <a:lnTo>
                    <a:pt x="930" y="746"/>
                  </a:lnTo>
                  <a:lnTo>
                    <a:pt x="930" y="746"/>
                  </a:lnTo>
                  <a:lnTo>
                    <a:pt x="930" y="746"/>
                  </a:lnTo>
                  <a:lnTo>
                    <a:pt x="928" y="746"/>
                  </a:lnTo>
                  <a:lnTo>
                    <a:pt x="928" y="746"/>
                  </a:lnTo>
                  <a:lnTo>
                    <a:pt x="928" y="746"/>
                  </a:lnTo>
                  <a:lnTo>
                    <a:pt x="928" y="748"/>
                  </a:lnTo>
                  <a:lnTo>
                    <a:pt x="925" y="748"/>
                  </a:lnTo>
                  <a:lnTo>
                    <a:pt x="925" y="748"/>
                  </a:lnTo>
                  <a:lnTo>
                    <a:pt x="925" y="750"/>
                  </a:lnTo>
                  <a:lnTo>
                    <a:pt x="925" y="750"/>
                  </a:lnTo>
                  <a:lnTo>
                    <a:pt x="925" y="753"/>
                  </a:lnTo>
                  <a:lnTo>
                    <a:pt x="923" y="753"/>
                  </a:lnTo>
                  <a:lnTo>
                    <a:pt x="923" y="753"/>
                  </a:lnTo>
                  <a:lnTo>
                    <a:pt x="923" y="750"/>
                  </a:lnTo>
                  <a:lnTo>
                    <a:pt x="923" y="750"/>
                  </a:lnTo>
                  <a:lnTo>
                    <a:pt x="923" y="750"/>
                  </a:lnTo>
                  <a:lnTo>
                    <a:pt x="923" y="750"/>
                  </a:lnTo>
                  <a:lnTo>
                    <a:pt x="923" y="750"/>
                  </a:lnTo>
                  <a:lnTo>
                    <a:pt x="923" y="750"/>
                  </a:lnTo>
                  <a:lnTo>
                    <a:pt x="923" y="750"/>
                  </a:lnTo>
                  <a:lnTo>
                    <a:pt x="923" y="750"/>
                  </a:lnTo>
                  <a:lnTo>
                    <a:pt x="921" y="750"/>
                  </a:lnTo>
                  <a:lnTo>
                    <a:pt x="921" y="750"/>
                  </a:lnTo>
                  <a:lnTo>
                    <a:pt x="921" y="750"/>
                  </a:lnTo>
                  <a:lnTo>
                    <a:pt x="918" y="750"/>
                  </a:lnTo>
                  <a:lnTo>
                    <a:pt x="918" y="750"/>
                  </a:lnTo>
                  <a:lnTo>
                    <a:pt x="916" y="750"/>
                  </a:lnTo>
                  <a:lnTo>
                    <a:pt x="916" y="753"/>
                  </a:lnTo>
                  <a:lnTo>
                    <a:pt x="918" y="753"/>
                  </a:lnTo>
                  <a:lnTo>
                    <a:pt x="925" y="753"/>
                  </a:lnTo>
                  <a:lnTo>
                    <a:pt x="928" y="753"/>
                  </a:lnTo>
                  <a:lnTo>
                    <a:pt x="928" y="755"/>
                  </a:lnTo>
                  <a:lnTo>
                    <a:pt x="928" y="755"/>
                  </a:lnTo>
                  <a:lnTo>
                    <a:pt x="928" y="755"/>
                  </a:lnTo>
                  <a:lnTo>
                    <a:pt x="928" y="753"/>
                  </a:lnTo>
                  <a:lnTo>
                    <a:pt x="928" y="753"/>
                  </a:lnTo>
                  <a:lnTo>
                    <a:pt x="928" y="753"/>
                  </a:lnTo>
                  <a:lnTo>
                    <a:pt x="928" y="753"/>
                  </a:lnTo>
                  <a:lnTo>
                    <a:pt x="928" y="753"/>
                  </a:lnTo>
                  <a:lnTo>
                    <a:pt x="930" y="753"/>
                  </a:lnTo>
                  <a:lnTo>
                    <a:pt x="930" y="755"/>
                  </a:lnTo>
                  <a:lnTo>
                    <a:pt x="930" y="755"/>
                  </a:lnTo>
                  <a:lnTo>
                    <a:pt x="928" y="757"/>
                  </a:lnTo>
                  <a:lnTo>
                    <a:pt x="928" y="757"/>
                  </a:lnTo>
                  <a:lnTo>
                    <a:pt x="928" y="757"/>
                  </a:lnTo>
                  <a:lnTo>
                    <a:pt x="930" y="757"/>
                  </a:lnTo>
                  <a:lnTo>
                    <a:pt x="930" y="757"/>
                  </a:lnTo>
                  <a:lnTo>
                    <a:pt x="930" y="757"/>
                  </a:lnTo>
                  <a:lnTo>
                    <a:pt x="930" y="757"/>
                  </a:lnTo>
                  <a:lnTo>
                    <a:pt x="930" y="755"/>
                  </a:lnTo>
                  <a:lnTo>
                    <a:pt x="932" y="755"/>
                  </a:lnTo>
                  <a:lnTo>
                    <a:pt x="932" y="755"/>
                  </a:lnTo>
                  <a:lnTo>
                    <a:pt x="932" y="755"/>
                  </a:lnTo>
                  <a:lnTo>
                    <a:pt x="932" y="755"/>
                  </a:lnTo>
                  <a:lnTo>
                    <a:pt x="935" y="755"/>
                  </a:lnTo>
                  <a:lnTo>
                    <a:pt x="935" y="755"/>
                  </a:lnTo>
                  <a:lnTo>
                    <a:pt x="935" y="755"/>
                  </a:lnTo>
                  <a:lnTo>
                    <a:pt x="935" y="753"/>
                  </a:lnTo>
                  <a:lnTo>
                    <a:pt x="939" y="753"/>
                  </a:lnTo>
                  <a:lnTo>
                    <a:pt x="942" y="753"/>
                  </a:lnTo>
                  <a:lnTo>
                    <a:pt x="942" y="753"/>
                  </a:lnTo>
                  <a:lnTo>
                    <a:pt x="942" y="753"/>
                  </a:lnTo>
                  <a:lnTo>
                    <a:pt x="939" y="753"/>
                  </a:lnTo>
                  <a:lnTo>
                    <a:pt x="939" y="753"/>
                  </a:lnTo>
                  <a:lnTo>
                    <a:pt x="939" y="750"/>
                  </a:lnTo>
                  <a:lnTo>
                    <a:pt x="939" y="750"/>
                  </a:lnTo>
                  <a:lnTo>
                    <a:pt x="942" y="750"/>
                  </a:lnTo>
                  <a:lnTo>
                    <a:pt x="942" y="748"/>
                  </a:lnTo>
                  <a:lnTo>
                    <a:pt x="944" y="746"/>
                  </a:lnTo>
                  <a:lnTo>
                    <a:pt x="944" y="746"/>
                  </a:lnTo>
                  <a:lnTo>
                    <a:pt x="947" y="746"/>
                  </a:lnTo>
                  <a:lnTo>
                    <a:pt x="944" y="746"/>
                  </a:lnTo>
                  <a:lnTo>
                    <a:pt x="942" y="746"/>
                  </a:lnTo>
                  <a:lnTo>
                    <a:pt x="942" y="746"/>
                  </a:lnTo>
                  <a:lnTo>
                    <a:pt x="944" y="746"/>
                  </a:lnTo>
                  <a:lnTo>
                    <a:pt x="944" y="743"/>
                  </a:lnTo>
                  <a:lnTo>
                    <a:pt x="944" y="743"/>
                  </a:lnTo>
                  <a:lnTo>
                    <a:pt x="944" y="743"/>
                  </a:lnTo>
                  <a:lnTo>
                    <a:pt x="944" y="743"/>
                  </a:lnTo>
                  <a:lnTo>
                    <a:pt x="944" y="743"/>
                  </a:lnTo>
                  <a:lnTo>
                    <a:pt x="944" y="746"/>
                  </a:lnTo>
                  <a:lnTo>
                    <a:pt x="944" y="746"/>
                  </a:lnTo>
                  <a:lnTo>
                    <a:pt x="947" y="746"/>
                  </a:lnTo>
                  <a:lnTo>
                    <a:pt x="947" y="746"/>
                  </a:lnTo>
                  <a:lnTo>
                    <a:pt x="947" y="746"/>
                  </a:lnTo>
                  <a:lnTo>
                    <a:pt x="949" y="746"/>
                  </a:lnTo>
                  <a:lnTo>
                    <a:pt x="951" y="743"/>
                  </a:lnTo>
                  <a:lnTo>
                    <a:pt x="951" y="743"/>
                  </a:lnTo>
                  <a:lnTo>
                    <a:pt x="954" y="743"/>
                  </a:lnTo>
                  <a:lnTo>
                    <a:pt x="954" y="741"/>
                  </a:lnTo>
                  <a:lnTo>
                    <a:pt x="954" y="741"/>
                  </a:lnTo>
                  <a:lnTo>
                    <a:pt x="956" y="741"/>
                  </a:lnTo>
                  <a:lnTo>
                    <a:pt x="956" y="741"/>
                  </a:lnTo>
                  <a:lnTo>
                    <a:pt x="958" y="741"/>
                  </a:lnTo>
                  <a:lnTo>
                    <a:pt x="958" y="743"/>
                  </a:lnTo>
                  <a:lnTo>
                    <a:pt x="958" y="743"/>
                  </a:lnTo>
                  <a:lnTo>
                    <a:pt x="958" y="743"/>
                  </a:lnTo>
                  <a:lnTo>
                    <a:pt x="958" y="746"/>
                  </a:lnTo>
                  <a:lnTo>
                    <a:pt x="961" y="741"/>
                  </a:lnTo>
                  <a:lnTo>
                    <a:pt x="963" y="738"/>
                  </a:lnTo>
                  <a:lnTo>
                    <a:pt x="973" y="731"/>
                  </a:lnTo>
                  <a:lnTo>
                    <a:pt x="973" y="731"/>
                  </a:lnTo>
                  <a:lnTo>
                    <a:pt x="975" y="731"/>
                  </a:lnTo>
                  <a:lnTo>
                    <a:pt x="975" y="731"/>
                  </a:lnTo>
                  <a:lnTo>
                    <a:pt x="975" y="734"/>
                  </a:lnTo>
                  <a:lnTo>
                    <a:pt x="975" y="734"/>
                  </a:lnTo>
                  <a:lnTo>
                    <a:pt x="975" y="734"/>
                  </a:lnTo>
                  <a:lnTo>
                    <a:pt x="975" y="734"/>
                  </a:lnTo>
                  <a:lnTo>
                    <a:pt x="975" y="734"/>
                  </a:lnTo>
                  <a:lnTo>
                    <a:pt x="975" y="734"/>
                  </a:lnTo>
                  <a:lnTo>
                    <a:pt x="975" y="736"/>
                  </a:lnTo>
                  <a:lnTo>
                    <a:pt x="977" y="736"/>
                  </a:lnTo>
                  <a:lnTo>
                    <a:pt x="977" y="736"/>
                  </a:lnTo>
                  <a:lnTo>
                    <a:pt x="977" y="736"/>
                  </a:lnTo>
                  <a:lnTo>
                    <a:pt x="977" y="736"/>
                  </a:lnTo>
                  <a:lnTo>
                    <a:pt x="977" y="736"/>
                  </a:lnTo>
                  <a:lnTo>
                    <a:pt x="977" y="736"/>
                  </a:lnTo>
                  <a:lnTo>
                    <a:pt x="975" y="736"/>
                  </a:lnTo>
                  <a:lnTo>
                    <a:pt x="975" y="736"/>
                  </a:lnTo>
                  <a:lnTo>
                    <a:pt x="975" y="738"/>
                  </a:lnTo>
                  <a:lnTo>
                    <a:pt x="975" y="738"/>
                  </a:lnTo>
                  <a:lnTo>
                    <a:pt x="975" y="738"/>
                  </a:lnTo>
                  <a:lnTo>
                    <a:pt x="975" y="738"/>
                  </a:lnTo>
                  <a:lnTo>
                    <a:pt x="975" y="738"/>
                  </a:lnTo>
                  <a:lnTo>
                    <a:pt x="975" y="738"/>
                  </a:lnTo>
                  <a:lnTo>
                    <a:pt x="977" y="738"/>
                  </a:lnTo>
                  <a:lnTo>
                    <a:pt x="977" y="741"/>
                  </a:lnTo>
                  <a:lnTo>
                    <a:pt x="977" y="741"/>
                  </a:lnTo>
                  <a:lnTo>
                    <a:pt x="977" y="741"/>
                  </a:lnTo>
                  <a:lnTo>
                    <a:pt x="977" y="741"/>
                  </a:lnTo>
                  <a:lnTo>
                    <a:pt x="980" y="741"/>
                  </a:lnTo>
                  <a:lnTo>
                    <a:pt x="980" y="743"/>
                  </a:lnTo>
                  <a:lnTo>
                    <a:pt x="980" y="743"/>
                  </a:lnTo>
                  <a:lnTo>
                    <a:pt x="980" y="743"/>
                  </a:lnTo>
                  <a:lnTo>
                    <a:pt x="980" y="746"/>
                  </a:lnTo>
                  <a:lnTo>
                    <a:pt x="980" y="746"/>
                  </a:lnTo>
                  <a:lnTo>
                    <a:pt x="980" y="746"/>
                  </a:lnTo>
                  <a:lnTo>
                    <a:pt x="980" y="743"/>
                  </a:lnTo>
                  <a:lnTo>
                    <a:pt x="980" y="743"/>
                  </a:lnTo>
                  <a:lnTo>
                    <a:pt x="982" y="743"/>
                  </a:lnTo>
                  <a:lnTo>
                    <a:pt x="982" y="743"/>
                  </a:lnTo>
                  <a:lnTo>
                    <a:pt x="982" y="743"/>
                  </a:lnTo>
                  <a:lnTo>
                    <a:pt x="982" y="743"/>
                  </a:lnTo>
                  <a:lnTo>
                    <a:pt x="984" y="743"/>
                  </a:lnTo>
                  <a:lnTo>
                    <a:pt x="984" y="746"/>
                  </a:lnTo>
                  <a:lnTo>
                    <a:pt x="984" y="746"/>
                  </a:lnTo>
                  <a:lnTo>
                    <a:pt x="984" y="746"/>
                  </a:lnTo>
                  <a:lnTo>
                    <a:pt x="984" y="746"/>
                  </a:lnTo>
                  <a:lnTo>
                    <a:pt x="984" y="748"/>
                  </a:lnTo>
                  <a:lnTo>
                    <a:pt x="984" y="748"/>
                  </a:lnTo>
                  <a:lnTo>
                    <a:pt x="984" y="750"/>
                  </a:lnTo>
                  <a:lnTo>
                    <a:pt x="987" y="750"/>
                  </a:lnTo>
                  <a:lnTo>
                    <a:pt x="987" y="750"/>
                  </a:lnTo>
                  <a:lnTo>
                    <a:pt x="987" y="750"/>
                  </a:lnTo>
                  <a:lnTo>
                    <a:pt x="989" y="750"/>
                  </a:lnTo>
                  <a:lnTo>
                    <a:pt x="989" y="750"/>
                  </a:lnTo>
                  <a:lnTo>
                    <a:pt x="989" y="748"/>
                  </a:lnTo>
                  <a:lnTo>
                    <a:pt x="989" y="748"/>
                  </a:lnTo>
                  <a:lnTo>
                    <a:pt x="989" y="748"/>
                  </a:lnTo>
                  <a:lnTo>
                    <a:pt x="989" y="748"/>
                  </a:lnTo>
                  <a:lnTo>
                    <a:pt x="989" y="748"/>
                  </a:lnTo>
                  <a:lnTo>
                    <a:pt x="989" y="746"/>
                  </a:lnTo>
                  <a:lnTo>
                    <a:pt x="989" y="746"/>
                  </a:lnTo>
                  <a:lnTo>
                    <a:pt x="989" y="746"/>
                  </a:lnTo>
                  <a:lnTo>
                    <a:pt x="991" y="746"/>
                  </a:lnTo>
                  <a:lnTo>
                    <a:pt x="991" y="746"/>
                  </a:lnTo>
                  <a:lnTo>
                    <a:pt x="991" y="746"/>
                  </a:lnTo>
                  <a:lnTo>
                    <a:pt x="991" y="746"/>
                  </a:lnTo>
                  <a:lnTo>
                    <a:pt x="991" y="746"/>
                  </a:lnTo>
                  <a:lnTo>
                    <a:pt x="991" y="743"/>
                  </a:lnTo>
                  <a:lnTo>
                    <a:pt x="991" y="743"/>
                  </a:lnTo>
                  <a:lnTo>
                    <a:pt x="991" y="743"/>
                  </a:lnTo>
                  <a:lnTo>
                    <a:pt x="991" y="741"/>
                  </a:lnTo>
                  <a:lnTo>
                    <a:pt x="991" y="741"/>
                  </a:lnTo>
                  <a:lnTo>
                    <a:pt x="996" y="741"/>
                  </a:lnTo>
                  <a:lnTo>
                    <a:pt x="996" y="741"/>
                  </a:lnTo>
                  <a:lnTo>
                    <a:pt x="996" y="741"/>
                  </a:lnTo>
                  <a:lnTo>
                    <a:pt x="996" y="741"/>
                  </a:lnTo>
                  <a:lnTo>
                    <a:pt x="996" y="743"/>
                  </a:lnTo>
                  <a:lnTo>
                    <a:pt x="996" y="746"/>
                  </a:lnTo>
                  <a:lnTo>
                    <a:pt x="994" y="746"/>
                  </a:lnTo>
                  <a:lnTo>
                    <a:pt x="994" y="748"/>
                  </a:lnTo>
                  <a:lnTo>
                    <a:pt x="994" y="748"/>
                  </a:lnTo>
                  <a:lnTo>
                    <a:pt x="996" y="748"/>
                  </a:lnTo>
                  <a:lnTo>
                    <a:pt x="996" y="748"/>
                  </a:lnTo>
                  <a:lnTo>
                    <a:pt x="999" y="748"/>
                  </a:lnTo>
                  <a:lnTo>
                    <a:pt x="999" y="748"/>
                  </a:lnTo>
                  <a:lnTo>
                    <a:pt x="999" y="748"/>
                  </a:lnTo>
                  <a:lnTo>
                    <a:pt x="999" y="748"/>
                  </a:lnTo>
                  <a:lnTo>
                    <a:pt x="999" y="750"/>
                  </a:lnTo>
                  <a:lnTo>
                    <a:pt x="1001" y="753"/>
                  </a:lnTo>
                  <a:lnTo>
                    <a:pt x="1006" y="757"/>
                  </a:lnTo>
                  <a:lnTo>
                    <a:pt x="1008" y="764"/>
                  </a:lnTo>
                  <a:lnTo>
                    <a:pt x="1008" y="767"/>
                  </a:lnTo>
                  <a:lnTo>
                    <a:pt x="1010" y="769"/>
                  </a:lnTo>
                  <a:lnTo>
                    <a:pt x="1010" y="769"/>
                  </a:lnTo>
                  <a:lnTo>
                    <a:pt x="1010" y="772"/>
                  </a:lnTo>
                  <a:lnTo>
                    <a:pt x="1010" y="772"/>
                  </a:lnTo>
                  <a:lnTo>
                    <a:pt x="1010" y="772"/>
                  </a:lnTo>
                  <a:lnTo>
                    <a:pt x="1013" y="772"/>
                  </a:lnTo>
                  <a:lnTo>
                    <a:pt x="1013" y="772"/>
                  </a:lnTo>
                  <a:lnTo>
                    <a:pt x="1010" y="774"/>
                  </a:lnTo>
                  <a:lnTo>
                    <a:pt x="1010" y="774"/>
                  </a:lnTo>
                  <a:lnTo>
                    <a:pt x="1010" y="772"/>
                  </a:lnTo>
                  <a:lnTo>
                    <a:pt x="1010" y="774"/>
                  </a:lnTo>
                  <a:lnTo>
                    <a:pt x="1013" y="774"/>
                  </a:lnTo>
                  <a:lnTo>
                    <a:pt x="1017" y="776"/>
                  </a:lnTo>
                  <a:lnTo>
                    <a:pt x="1017" y="776"/>
                  </a:lnTo>
                  <a:lnTo>
                    <a:pt x="1020" y="774"/>
                  </a:lnTo>
                  <a:lnTo>
                    <a:pt x="1017" y="774"/>
                  </a:lnTo>
                  <a:lnTo>
                    <a:pt x="1017" y="774"/>
                  </a:lnTo>
                  <a:lnTo>
                    <a:pt x="1020" y="774"/>
                  </a:lnTo>
                  <a:lnTo>
                    <a:pt x="1020" y="774"/>
                  </a:lnTo>
                  <a:lnTo>
                    <a:pt x="1020" y="774"/>
                  </a:lnTo>
                  <a:lnTo>
                    <a:pt x="1022" y="772"/>
                  </a:lnTo>
                  <a:lnTo>
                    <a:pt x="1022" y="772"/>
                  </a:lnTo>
                  <a:lnTo>
                    <a:pt x="1022" y="772"/>
                  </a:lnTo>
                  <a:lnTo>
                    <a:pt x="1022" y="769"/>
                  </a:lnTo>
                  <a:lnTo>
                    <a:pt x="1022" y="769"/>
                  </a:lnTo>
                  <a:lnTo>
                    <a:pt x="1022" y="769"/>
                  </a:lnTo>
                  <a:lnTo>
                    <a:pt x="1020" y="769"/>
                  </a:lnTo>
                  <a:lnTo>
                    <a:pt x="1020" y="769"/>
                  </a:lnTo>
                  <a:lnTo>
                    <a:pt x="1020" y="769"/>
                  </a:lnTo>
                  <a:lnTo>
                    <a:pt x="1020" y="767"/>
                  </a:lnTo>
                  <a:lnTo>
                    <a:pt x="1020" y="767"/>
                  </a:lnTo>
                  <a:lnTo>
                    <a:pt x="1020" y="767"/>
                  </a:lnTo>
                  <a:lnTo>
                    <a:pt x="1020" y="767"/>
                  </a:lnTo>
                  <a:lnTo>
                    <a:pt x="1020" y="767"/>
                  </a:lnTo>
                  <a:lnTo>
                    <a:pt x="1017" y="757"/>
                  </a:lnTo>
                  <a:lnTo>
                    <a:pt x="1017" y="755"/>
                  </a:lnTo>
                  <a:lnTo>
                    <a:pt x="1017" y="755"/>
                  </a:lnTo>
                  <a:lnTo>
                    <a:pt x="1017" y="753"/>
                  </a:lnTo>
                  <a:lnTo>
                    <a:pt x="1017" y="753"/>
                  </a:lnTo>
                  <a:lnTo>
                    <a:pt x="1017" y="753"/>
                  </a:lnTo>
                  <a:lnTo>
                    <a:pt x="1020" y="753"/>
                  </a:lnTo>
                  <a:lnTo>
                    <a:pt x="1017" y="753"/>
                  </a:lnTo>
                  <a:lnTo>
                    <a:pt x="1017" y="750"/>
                  </a:lnTo>
                  <a:lnTo>
                    <a:pt x="1020" y="750"/>
                  </a:lnTo>
                  <a:lnTo>
                    <a:pt x="1020" y="750"/>
                  </a:lnTo>
                  <a:lnTo>
                    <a:pt x="1020" y="750"/>
                  </a:lnTo>
                  <a:lnTo>
                    <a:pt x="1020" y="753"/>
                  </a:lnTo>
                  <a:lnTo>
                    <a:pt x="1020" y="753"/>
                  </a:lnTo>
                  <a:lnTo>
                    <a:pt x="1020" y="753"/>
                  </a:lnTo>
                  <a:lnTo>
                    <a:pt x="1017" y="753"/>
                  </a:lnTo>
                  <a:lnTo>
                    <a:pt x="1017" y="755"/>
                  </a:lnTo>
                  <a:lnTo>
                    <a:pt x="1017" y="755"/>
                  </a:lnTo>
                  <a:lnTo>
                    <a:pt x="1017" y="755"/>
                  </a:lnTo>
                  <a:lnTo>
                    <a:pt x="1017" y="755"/>
                  </a:lnTo>
                  <a:lnTo>
                    <a:pt x="1017" y="755"/>
                  </a:lnTo>
                  <a:lnTo>
                    <a:pt x="1017" y="755"/>
                  </a:lnTo>
                  <a:lnTo>
                    <a:pt x="1020" y="755"/>
                  </a:lnTo>
                  <a:lnTo>
                    <a:pt x="1020" y="755"/>
                  </a:lnTo>
                  <a:lnTo>
                    <a:pt x="1020" y="755"/>
                  </a:lnTo>
                  <a:lnTo>
                    <a:pt x="1020" y="755"/>
                  </a:lnTo>
                  <a:lnTo>
                    <a:pt x="1020" y="753"/>
                  </a:lnTo>
                  <a:lnTo>
                    <a:pt x="1022" y="753"/>
                  </a:lnTo>
                  <a:lnTo>
                    <a:pt x="1022" y="753"/>
                  </a:lnTo>
                  <a:lnTo>
                    <a:pt x="1020" y="750"/>
                  </a:lnTo>
                  <a:lnTo>
                    <a:pt x="1022" y="746"/>
                  </a:lnTo>
                  <a:lnTo>
                    <a:pt x="1022" y="746"/>
                  </a:lnTo>
                  <a:lnTo>
                    <a:pt x="1022" y="741"/>
                  </a:lnTo>
                  <a:lnTo>
                    <a:pt x="1020" y="741"/>
                  </a:lnTo>
                  <a:lnTo>
                    <a:pt x="1022" y="741"/>
                  </a:lnTo>
                  <a:lnTo>
                    <a:pt x="1022" y="741"/>
                  </a:lnTo>
                  <a:lnTo>
                    <a:pt x="1022" y="741"/>
                  </a:lnTo>
                  <a:lnTo>
                    <a:pt x="1022" y="743"/>
                  </a:lnTo>
                  <a:lnTo>
                    <a:pt x="1022" y="743"/>
                  </a:lnTo>
                  <a:lnTo>
                    <a:pt x="1022" y="743"/>
                  </a:lnTo>
                  <a:lnTo>
                    <a:pt x="1025" y="743"/>
                  </a:lnTo>
                  <a:lnTo>
                    <a:pt x="1022" y="746"/>
                  </a:lnTo>
                  <a:lnTo>
                    <a:pt x="1022" y="746"/>
                  </a:lnTo>
                  <a:lnTo>
                    <a:pt x="1022" y="746"/>
                  </a:lnTo>
                  <a:lnTo>
                    <a:pt x="1022" y="748"/>
                  </a:lnTo>
                  <a:lnTo>
                    <a:pt x="1022" y="748"/>
                  </a:lnTo>
                  <a:lnTo>
                    <a:pt x="1025" y="748"/>
                  </a:lnTo>
                  <a:lnTo>
                    <a:pt x="1025" y="746"/>
                  </a:lnTo>
                  <a:lnTo>
                    <a:pt x="1027" y="746"/>
                  </a:lnTo>
                  <a:lnTo>
                    <a:pt x="1027" y="743"/>
                  </a:lnTo>
                  <a:lnTo>
                    <a:pt x="1029" y="743"/>
                  </a:lnTo>
                  <a:lnTo>
                    <a:pt x="1029" y="741"/>
                  </a:lnTo>
                  <a:lnTo>
                    <a:pt x="1029" y="741"/>
                  </a:lnTo>
                  <a:lnTo>
                    <a:pt x="1029" y="741"/>
                  </a:lnTo>
                  <a:lnTo>
                    <a:pt x="1029" y="741"/>
                  </a:lnTo>
                  <a:lnTo>
                    <a:pt x="1029" y="741"/>
                  </a:lnTo>
                  <a:lnTo>
                    <a:pt x="1029" y="738"/>
                  </a:lnTo>
                  <a:lnTo>
                    <a:pt x="1029" y="738"/>
                  </a:lnTo>
                  <a:lnTo>
                    <a:pt x="1029" y="738"/>
                  </a:lnTo>
                  <a:lnTo>
                    <a:pt x="1029" y="738"/>
                  </a:lnTo>
                  <a:lnTo>
                    <a:pt x="1032" y="738"/>
                  </a:lnTo>
                  <a:lnTo>
                    <a:pt x="1032" y="738"/>
                  </a:lnTo>
                  <a:lnTo>
                    <a:pt x="1032" y="736"/>
                  </a:lnTo>
                  <a:lnTo>
                    <a:pt x="1032" y="734"/>
                  </a:lnTo>
                  <a:lnTo>
                    <a:pt x="1032" y="731"/>
                  </a:lnTo>
                  <a:lnTo>
                    <a:pt x="1029" y="731"/>
                  </a:lnTo>
                  <a:lnTo>
                    <a:pt x="1029" y="731"/>
                  </a:lnTo>
                  <a:lnTo>
                    <a:pt x="1029" y="731"/>
                  </a:lnTo>
                  <a:lnTo>
                    <a:pt x="1029" y="729"/>
                  </a:lnTo>
                  <a:lnTo>
                    <a:pt x="1029" y="731"/>
                  </a:lnTo>
                  <a:lnTo>
                    <a:pt x="1029" y="731"/>
                  </a:lnTo>
                  <a:lnTo>
                    <a:pt x="1032" y="731"/>
                  </a:lnTo>
                  <a:lnTo>
                    <a:pt x="1032" y="731"/>
                  </a:lnTo>
                  <a:lnTo>
                    <a:pt x="1032" y="731"/>
                  </a:lnTo>
                  <a:lnTo>
                    <a:pt x="1032" y="731"/>
                  </a:lnTo>
                  <a:lnTo>
                    <a:pt x="1032" y="731"/>
                  </a:lnTo>
                  <a:lnTo>
                    <a:pt x="1032" y="734"/>
                  </a:lnTo>
                  <a:lnTo>
                    <a:pt x="1032" y="734"/>
                  </a:lnTo>
                  <a:lnTo>
                    <a:pt x="1032" y="734"/>
                  </a:lnTo>
                  <a:lnTo>
                    <a:pt x="1034" y="736"/>
                  </a:lnTo>
                  <a:lnTo>
                    <a:pt x="1034" y="736"/>
                  </a:lnTo>
                  <a:lnTo>
                    <a:pt x="1036" y="736"/>
                  </a:lnTo>
                  <a:lnTo>
                    <a:pt x="1039" y="738"/>
                  </a:lnTo>
                  <a:lnTo>
                    <a:pt x="1041" y="738"/>
                  </a:lnTo>
                  <a:lnTo>
                    <a:pt x="1044" y="741"/>
                  </a:lnTo>
                  <a:lnTo>
                    <a:pt x="1044" y="743"/>
                  </a:lnTo>
                  <a:lnTo>
                    <a:pt x="1046" y="746"/>
                  </a:lnTo>
                  <a:lnTo>
                    <a:pt x="1044" y="746"/>
                  </a:lnTo>
                  <a:lnTo>
                    <a:pt x="1044" y="748"/>
                  </a:lnTo>
                  <a:lnTo>
                    <a:pt x="1046" y="748"/>
                  </a:lnTo>
                  <a:lnTo>
                    <a:pt x="1046" y="748"/>
                  </a:lnTo>
                  <a:lnTo>
                    <a:pt x="1046" y="748"/>
                  </a:lnTo>
                  <a:lnTo>
                    <a:pt x="1046" y="748"/>
                  </a:lnTo>
                  <a:lnTo>
                    <a:pt x="1046" y="748"/>
                  </a:lnTo>
                  <a:lnTo>
                    <a:pt x="1046" y="748"/>
                  </a:lnTo>
                  <a:lnTo>
                    <a:pt x="1046" y="748"/>
                  </a:lnTo>
                  <a:lnTo>
                    <a:pt x="1046" y="748"/>
                  </a:lnTo>
                  <a:lnTo>
                    <a:pt x="1044" y="748"/>
                  </a:lnTo>
                  <a:lnTo>
                    <a:pt x="1044" y="748"/>
                  </a:lnTo>
                  <a:lnTo>
                    <a:pt x="1044" y="748"/>
                  </a:lnTo>
                  <a:lnTo>
                    <a:pt x="1044" y="746"/>
                  </a:lnTo>
                  <a:lnTo>
                    <a:pt x="1044" y="746"/>
                  </a:lnTo>
                  <a:lnTo>
                    <a:pt x="1044" y="743"/>
                  </a:lnTo>
                  <a:lnTo>
                    <a:pt x="1044" y="743"/>
                  </a:lnTo>
                  <a:lnTo>
                    <a:pt x="1041" y="741"/>
                  </a:lnTo>
                  <a:lnTo>
                    <a:pt x="1041" y="741"/>
                  </a:lnTo>
                  <a:lnTo>
                    <a:pt x="1034" y="738"/>
                  </a:lnTo>
                  <a:lnTo>
                    <a:pt x="1034" y="738"/>
                  </a:lnTo>
                  <a:lnTo>
                    <a:pt x="1034" y="738"/>
                  </a:lnTo>
                  <a:lnTo>
                    <a:pt x="1032" y="738"/>
                  </a:lnTo>
                  <a:lnTo>
                    <a:pt x="1032" y="741"/>
                  </a:lnTo>
                  <a:lnTo>
                    <a:pt x="1032" y="741"/>
                  </a:lnTo>
                  <a:lnTo>
                    <a:pt x="1032" y="741"/>
                  </a:lnTo>
                  <a:lnTo>
                    <a:pt x="1032" y="741"/>
                  </a:lnTo>
                  <a:lnTo>
                    <a:pt x="1032" y="741"/>
                  </a:lnTo>
                  <a:lnTo>
                    <a:pt x="1032" y="741"/>
                  </a:lnTo>
                  <a:lnTo>
                    <a:pt x="1032" y="741"/>
                  </a:lnTo>
                  <a:lnTo>
                    <a:pt x="1032" y="741"/>
                  </a:lnTo>
                  <a:lnTo>
                    <a:pt x="1032" y="741"/>
                  </a:lnTo>
                  <a:lnTo>
                    <a:pt x="1032" y="741"/>
                  </a:lnTo>
                  <a:lnTo>
                    <a:pt x="1032" y="741"/>
                  </a:lnTo>
                  <a:lnTo>
                    <a:pt x="1034" y="743"/>
                  </a:lnTo>
                  <a:lnTo>
                    <a:pt x="1032" y="743"/>
                  </a:lnTo>
                  <a:lnTo>
                    <a:pt x="1032" y="743"/>
                  </a:lnTo>
                  <a:lnTo>
                    <a:pt x="1032" y="746"/>
                  </a:lnTo>
                  <a:lnTo>
                    <a:pt x="1032" y="746"/>
                  </a:lnTo>
                  <a:lnTo>
                    <a:pt x="1029" y="748"/>
                  </a:lnTo>
                  <a:lnTo>
                    <a:pt x="1029" y="748"/>
                  </a:lnTo>
                  <a:lnTo>
                    <a:pt x="1029" y="748"/>
                  </a:lnTo>
                  <a:lnTo>
                    <a:pt x="1029" y="748"/>
                  </a:lnTo>
                  <a:lnTo>
                    <a:pt x="1029" y="750"/>
                  </a:lnTo>
                  <a:lnTo>
                    <a:pt x="1029" y="750"/>
                  </a:lnTo>
                  <a:lnTo>
                    <a:pt x="1027" y="750"/>
                  </a:lnTo>
                  <a:lnTo>
                    <a:pt x="1027" y="750"/>
                  </a:lnTo>
                  <a:lnTo>
                    <a:pt x="1029" y="753"/>
                  </a:lnTo>
                  <a:lnTo>
                    <a:pt x="1029" y="753"/>
                  </a:lnTo>
                  <a:lnTo>
                    <a:pt x="1032" y="755"/>
                  </a:lnTo>
                  <a:lnTo>
                    <a:pt x="1034" y="755"/>
                  </a:lnTo>
                  <a:lnTo>
                    <a:pt x="1034" y="755"/>
                  </a:lnTo>
                  <a:lnTo>
                    <a:pt x="1034" y="757"/>
                  </a:lnTo>
                  <a:lnTo>
                    <a:pt x="1034" y="760"/>
                  </a:lnTo>
                  <a:lnTo>
                    <a:pt x="1034" y="760"/>
                  </a:lnTo>
                  <a:lnTo>
                    <a:pt x="1034" y="762"/>
                  </a:lnTo>
                  <a:lnTo>
                    <a:pt x="1036" y="764"/>
                  </a:lnTo>
                  <a:lnTo>
                    <a:pt x="1039" y="764"/>
                  </a:lnTo>
                  <a:lnTo>
                    <a:pt x="1041" y="764"/>
                  </a:lnTo>
                  <a:lnTo>
                    <a:pt x="1046" y="762"/>
                  </a:lnTo>
                  <a:lnTo>
                    <a:pt x="1051" y="760"/>
                  </a:lnTo>
                  <a:lnTo>
                    <a:pt x="1058" y="757"/>
                  </a:lnTo>
                  <a:lnTo>
                    <a:pt x="1060" y="755"/>
                  </a:lnTo>
                  <a:lnTo>
                    <a:pt x="1062" y="755"/>
                  </a:lnTo>
                  <a:lnTo>
                    <a:pt x="1062" y="755"/>
                  </a:lnTo>
                  <a:lnTo>
                    <a:pt x="1065" y="755"/>
                  </a:lnTo>
                  <a:lnTo>
                    <a:pt x="1065" y="753"/>
                  </a:lnTo>
                  <a:lnTo>
                    <a:pt x="1065" y="753"/>
                  </a:lnTo>
                  <a:lnTo>
                    <a:pt x="1065" y="753"/>
                  </a:lnTo>
                  <a:lnTo>
                    <a:pt x="1070" y="753"/>
                  </a:lnTo>
                  <a:lnTo>
                    <a:pt x="1072" y="750"/>
                  </a:lnTo>
                  <a:lnTo>
                    <a:pt x="1074" y="750"/>
                  </a:lnTo>
                  <a:lnTo>
                    <a:pt x="1074" y="748"/>
                  </a:lnTo>
                  <a:lnTo>
                    <a:pt x="1074" y="748"/>
                  </a:lnTo>
                  <a:lnTo>
                    <a:pt x="1077" y="746"/>
                  </a:lnTo>
                  <a:lnTo>
                    <a:pt x="1077" y="746"/>
                  </a:lnTo>
                  <a:lnTo>
                    <a:pt x="1077" y="743"/>
                  </a:lnTo>
                  <a:lnTo>
                    <a:pt x="1079" y="743"/>
                  </a:lnTo>
                  <a:lnTo>
                    <a:pt x="1079" y="743"/>
                  </a:lnTo>
                  <a:lnTo>
                    <a:pt x="1081" y="743"/>
                  </a:lnTo>
                  <a:lnTo>
                    <a:pt x="1081" y="741"/>
                  </a:lnTo>
                  <a:lnTo>
                    <a:pt x="1081" y="741"/>
                  </a:lnTo>
                  <a:lnTo>
                    <a:pt x="1081" y="741"/>
                  </a:lnTo>
                  <a:lnTo>
                    <a:pt x="1081" y="738"/>
                  </a:lnTo>
                  <a:lnTo>
                    <a:pt x="1081" y="738"/>
                  </a:lnTo>
                  <a:lnTo>
                    <a:pt x="1081" y="736"/>
                  </a:lnTo>
                  <a:lnTo>
                    <a:pt x="1081" y="736"/>
                  </a:lnTo>
                  <a:lnTo>
                    <a:pt x="1081" y="736"/>
                  </a:lnTo>
                  <a:lnTo>
                    <a:pt x="1084" y="734"/>
                  </a:lnTo>
                  <a:lnTo>
                    <a:pt x="1084" y="736"/>
                  </a:lnTo>
                  <a:lnTo>
                    <a:pt x="1084" y="736"/>
                  </a:lnTo>
                  <a:lnTo>
                    <a:pt x="1081" y="736"/>
                  </a:lnTo>
                  <a:lnTo>
                    <a:pt x="1081" y="738"/>
                  </a:lnTo>
                  <a:lnTo>
                    <a:pt x="1081" y="743"/>
                  </a:lnTo>
                  <a:lnTo>
                    <a:pt x="1081" y="743"/>
                  </a:lnTo>
                  <a:lnTo>
                    <a:pt x="1081" y="743"/>
                  </a:lnTo>
                  <a:lnTo>
                    <a:pt x="1079" y="746"/>
                  </a:lnTo>
                  <a:lnTo>
                    <a:pt x="1079" y="746"/>
                  </a:lnTo>
                  <a:lnTo>
                    <a:pt x="1077" y="746"/>
                  </a:lnTo>
                  <a:lnTo>
                    <a:pt x="1077" y="746"/>
                  </a:lnTo>
                  <a:lnTo>
                    <a:pt x="1077" y="748"/>
                  </a:lnTo>
                  <a:lnTo>
                    <a:pt x="1077" y="748"/>
                  </a:lnTo>
                  <a:lnTo>
                    <a:pt x="1077" y="748"/>
                  </a:lnTo>
                  <a:lnTo>
                    <a:pt x="1077" y="748"/>
                  </a:lnTo>
                  <a:lnTo>
                    <a:pt x="1077" y="750"/>
                  </a:lnTo>
                  <a:lnTo>
                    <a:pt x="1077" y="750"/>
                  </a:lnTo>
                  <a:lnTo>
                    <a:pt x="1077" y="750"/>
                  </a:lnTo>
                  <a:lnTo>
                    <a:pt x="1077" y="750"/>
                  </a:lnTo>
                  <a:lnTo>
                    <a:pt x="1077" y="753"/>
                  </a:lnTo>
                  <a:lnTo>
                    <a:pt x="1074" y="757"/>
                  </a:lnTo>
                  <a:lnTo>
                    <a:pt x="1074" y="757"/>
                  </a:lnTo>
                  <a:lnTo>
                    <a:pt x="1074" y="760"/>
                  </a:lnTo>
                  <a:lnTo>
                    <a:pt x="1077" y="760"/>
                  </a:lnTo>
                  <a:lnTo>
                    <a:pt x="1077" y="760"/>
                  </a:lnTo>
                  <a:lnTo>
                    <a:pt x="1079" y="760"/>
                  </a:lnTo>
                  <a:lnTo>
                    <a:pt x="1079" y="760"/>
                  </a:lnTo>
                  <a:lnTo>
                    <a:pt x="1077" y="760"/>
                  </a:lnTo>
                  <a:lnTo>
                    <a:pt x="1077" y="760"/>
                  </a:lnTo>
                  <a:lnTo>
                    <a:pt x="1074" y="760"/>
                  </a:lnTo>
                  <a:lnTo>
                    <a:pt x="1072" y="762"/>
                  </a:lnTo>
                  <a:lnTo>
                    <a:pt x="1072" y="762"/>
                  </a:lnTo>
                  <a:lnTo>
                    <a:pt x="1067" y="764"/>
                  </a:lnTo>
                  <a:lnTo>
                    <a:pt x="1065" y="769"/>
                  </a:lnTo>
                  <a:lnTo>
                    <a:pt x="1065" y="772"/>
                  </a:lnTo>
                  <a:lnTo>
                    <a:pt x="1062" y="772"/>
                  </a:lnTo>
                  <a:lnTo>
                    <a:pt x="1062" y="772"/>
                  </a:lnTo>
                  <a:lnTo>
                    <a:pt x="1060" y="774"/>
                  </a:lnTo>
                  <a:lnTo>
                    <a:pt x="1058" y="781"/>
                  </a:lnTo>
                  <a:lnTo>
                    <a:pt x="1058" y="783"/>
                  </a:lnTo>
                  <a:lnTo>
                    <a:pt x="1058" y="786"/>
                  </a:lnTo>
                  <a:lnTo>
                    <a:pt x="1058" y="786"/>
                  </a:lnTo>
                  <a:lnTo>
                    <a:pt x="1058" y="788"/>
                  </a:lnTo>
                  <a:lnTo>
                    <a:pt x="1060" y="788"/>
                  </a:lnTo>
                  <a:lnTo>
                    <a:pt x="1060" y="790"/>
                  </a:lnTo>
                  <a:lnTo>
                    <a:pt x="1060" y="788"/>
                  </a:lnTo>
                  <a:lnTo>
                    <a:pt x="1062" y="788"/>
                  </a:lnTo>
                  <a:lnTo>
                    <a:pt x="1065" y="788"/>
                  </a:lnTo>
                  <a:lnTo>
                    <a:pt x="1070" y="790"/>
                  </a:lnTo>
                  <a:lnTo>
                    <a:pt x="1070" y="790"/>
                  </a:lnTo>
                  <a:lnTo>
                    <a:pt x="1070" y="793"/>
                  </a:lnTo>
                  <a:lnTo>
                    <a:pt x="1070" y="793"/>
                  </a:lnTo>
                  <a:lnTo>
                    <a:pt x="1070" y="793"/>
                  </a:lnTo>
                  <a:lnTo>
                    <a:pt x="1070" y="793"/>
                  </a:lnTo>
                  <a:lnTo>
                    <a:pt x="1070" y="790"/>
                  </a:lnTo>
                  <a:lnTo>
                    <a:pt x="1070" y="790"/>
                  </a:lnTo>
                  <a:lnTo>
                    <a:pt x="1065" y="790"/>
                  </a:lnTo>
                  <a:lnTo>
                    <a:pt x="1062" y="790"/>
                  </a:lnTo>
                  <a:lnTo>
                    <a:pt x="1062" y="790"/>
                  </a:lnTo>
                  <a:lnTo>
                    <a:pt x="1062" y="790"/>
                  </a:lnTo>
                  <a:lnTo>
                    <a:pt x="1060" y="793"/>
                  </a:lnTo>
                  <a:lnTo>
                    <a:pt x="1060" y="793"/>
                  </a:lnTo>
                  <a:lnTo>
                    <a:pt x="1060" y="793"/>
                  </a:lnTo>
                  <a:lnTo>
                    <a:pt x="1058" y="793"/>
                  </a:lnTo>
                  <a:lnTo>
                    <a:pt x="1058" y="793"/>
                  </a:lnTo>
                  <a:lnTo>
                    <a:pt x="1058" y="793"/>
                  </a:lnTo>
                  <a:lnTo>
                    <a:pt x="1055" y="793"/>
                  </a:lnTo>
                  <a:lnTo>
                    <a:pt x="1055" y="795"/>
                  </a:lnTo>
                  <a:lnTo>
                    <a:pt x="1055" y="795"/>
                  </a:lnTo>
                  <a:lnTo>
                    <a:pt x="1055" y="798"/>
                  </a:lnTo>
                  <a:lnTo>
                    <a:pt x="1055" y="800"/>
                  </a:lnTo>
                  <a:lnTo>
                    <a:pt x="1055" y="805"/>
                  </a:lnTo>
                  <a:lnTo>
                    <a:pt x="1053" y="807"/>
                  </a:lnTo>
                  <a:lnTo>
                    <a:pt x="1053" y="809"/>
                  </a:lnTo>
                  <a:lnTo>
                    <a:pt x="1053" y="814"/>
                  </a:lnTo>
                  <a:lnTo>
                    <a:pt x="1051" y="817"/>
                  </a:lnTo>
                  <a:lnTo>
                    <a:pt x="1051" y="819"/>
                  </a:lnTo>
                  <a:lnTo>
                    <a:pt x="1051" y="819"/>
                  </a:lnTo>
                  <a:lnTo>
                    <a:pt x="1051" y="821"/>
                  </a:lnTo>
                  <a:lnTo>
                    <a:pt x="1051" y="821"/>
                  </a:lnTo>
                  <a:lnTo>
                    <a:pt x="1051" y="824"/>
                  </a:lnTo>
                  <a:lnTo>
                    <a:pt x="1051" y="824"/>
                  </a:lnTo>
                  <a:lnTo>
                    <a:pt x="1051" y="824"/>
                  </a:lnTo>
                  <a:lnTo>
                    <a:pt x="1051" y="826"/>
                  </a:lnTo>
                  <a:lnTo>
                    <a:pt x="1053" y="826"/>
                  </a:lnTo>
                  <a:lnTo>
                    <a:pt x="1053" y="826"/>
                  </a:lnTo>
                  <a:lnTo>
                    <a:pt x="1053" y="824"/>
                  </a:lnTo>
                  <a:lnTo>
                    <a:pt x="1053" y="824"/>
                  </a:lnTo>
                  <a:lnTo>
                    <a:pt x="1053" y="824"/>
                  </a:lnTo>
                  <a:lnTo>
                    <a:pt x="1053" y="824"/>
                  </a:lnTo>
                  <a:lnTo>
                    <a:pt x="1053" y="824"/>
                  </a:lnTo>
                  <a:lnTo>
                    <a:pt x="1053" y="824"/>
                  </a:lnTo>
                  <a:lnTo>
                    <a:pt x="1053" y="824"/>
                  </a:lnTo>
                  <a:lnTo>
                    <a:pt x="1053" y="826"/>
                  </a:lnTo>
                  <a:lnTo>
                    <a:pt x="1053" y="826"/>
                  </a:lnTo>
                  <a:lnTo>
                    <a:pt x="1053" y="826"/>
                  </a:lnTo>
                  <a:lnTo>
                    <a:pt x="1053" y="826"/>
                  </a:lnTo>
                  <a:lnTo>
                    <a:pt x="1053" y="826"/>
                  </a:lnTo>
                  <a:lnTo>
                    <a:pt x="1055" y="828"/>
                  </a:lnTo>
                  <a:lnTo>
                    <a:pt x="1055" y="828"/>
                  </a:lnTo>
                  <a:lnTo>
                    <a:pt x="1053" y="831"/>
                  </a:lnTo>
                  <a:lnTo>
                    <a:pt x="1053" y="833"/>
                  </a:lnTo>
                  <a:lnTo>
                    <a:pt x="1053" y="833"/>
                  </a:lnTo>
                  <a:lnTo>
                    <a:pt x="1055" y="833"/>
                  </a:lnTo>
                  <a:lnTo>
                    <a:pt x="1055" y="833"/>
                  </a:lnTo>
                  <a:lnTo>
                    <a:pt x="1055" y="833"/>
                  </a:lnTo>
                  <a:lnTo>
                    <a:pt x="1055" y="833"/>
                  </a:lnTo>
                  <a:lnTo>
                    <a:pt x="1055" y="833"/>
                  </a:lnTo>
                  <a:lnTo>
                    <a:pt x="1055" y="833"/>
                  </a:lnTo>
                  <a:lnTo>
                    <a:pt x="1060" y="833"/>
                  </a:lnTo>
                  <a:lnTo>
                    <a:pt x="1060" y="833"/>
                  </a:lnTo>
                  <a:lnTo>
                    <a:pt x="1058" y="831"/>
                  </a:lnTo>
                  <a:lnTo>
                    <a:pt x="1058" y="831"/>
                  </a:lnTo>
                  <a:lnTo>
                    <a:pt x="1060" y="828"/>
                  </a:lnTo>
                  <a:lnTo>
                    <a:pt x="1060" y="828"/>
                  </a:lnTo>
                  <a:lnTo>
                    <a:pt x="1060" y="828"/>
                  </a:lnTo>
                  <a:lnTo>
                    <a:pt x="1060" y="828"/>
                  </a:lnTo>
                  <a:lnTo>
                    <a:pt x="1060" y="831"/>
                  </a:lnTo>
                  <a:lnTo>
                    <a:pt x="1060" y="831"/>
                  </a:lnTo>
                  <a:lnTo>
                    <a:pt x="1060" y="831"/>
                  </a:lnTo>
                  <a:lnTo>
                    <a:pt x="1060" y="831"/>
                  </a:lnTo>
                  <a:lnTo>
                    <a:pt x="1060" y="833"/>
                  </a:lnTo>
                  <a:lnTo>
                    <a:pt x="1060" y="833"/>
                  </a:lnTo>
                  <a:lnTo>
                    <a:pt x="1060" y="833"/>
                  </a:lnTo>
                  <a:lnTo>
                    <a:pt x="1060" y="833"/>
                  </a:lnTo>
                  <a:lnTo>
                    <a:pt x="1058" y="833"/>
                  </a:lnTo>
                  <a:lnTo>
                    <a:pt x="1058" y="833"/>
                  </a:lnTo>
                  <a:lnTo>
                    <a:pt x="1055" y="835"/>
                  </a:lnTo>
                  <a:lnTo>
                    <a:pt x="1055" y="835"/>
                  </a:lnTo>
                  <a:lnTo>
                    <a:pt x="1055" y="833"/>
                  </a:lnTo>
                  <a:lnTo>
                    <a:pt x="1051" y="833"/>
                  </a:lnTo>
                  <a:lnTo>
                    <a:pt x="1051" y="833"/>
                  </a:lnTo>
                  <a:lnTo>
                    <a:pt x="1053" y="833"/>
                  </a:lnTo>
                  <a:lnTo>
                    <a:pt x="1051" y="831"/>
                  </a:lnTo>
                  <a:lnTo>
                    <a:pt x="1051" y="828"/>
                  </a:lnTo>
                  <a:lnTo>
                    <a:pt x="1051" y="828"/>
                  </a:lnTo>
                  <a:lnTo>
                    <a:pt x="1051" y="828"/>
                  </a:lnTo>
                  <a:lnTo>
                    <a:pt x="1051" y="828"/>
                  </a:lnTo>
                  <a:lnTo>
                    <a:pt x="1051" y="828"/>
                  </a:lnTo>
                  <a:lnTo>
                    <a:pt x="1048" y="828"/>
                  </a:lnTo>
                  <a:lnTo>
                    <a:pt x="1048" y="828"/>
                  </a:lnTo>
                  <a:lnTo>
                    <a:pt x="1046" y="831"/>
                  </a:lnTo>
                  <a:lnTo>
                    <a:pt x="1044" y="833"/>
                  </a:lnTo>
                  <a:lnTo>
                    <a:pt x="1041" y="833"/>
                  </a:lnTo>
                  <a:lnTo>
                    <a:pt x="1041" y="835"/>
                  </a:lnTo>
                  <a:lnTo>
                    <a:pt x="1039" y="835"/>
                  </a:lnTo>
                  <a:lnTo>
                    <a:pt x="1039" y="838"/>
                  </a:lnTo>
                  <a:lnTo>
                    <a:pt x="1036" y="838"/>
                  </a:lnTo>
                  <a:lnTo>
                    <a:pt x="1036" y="838"/>
                  </a:lnTo>
                  <a:lnTo>
                    <a:pt x="1039" y="838"/>
                  </a:lnTo>
                  <a:lnTo>
                    <a:pt x="1039" y="838"/>
                  </a:lnTo>
                  <a:lnTo>
                    <a:pt x="1039" y="840"/>
                  </a:lnTo>
                  <a:lnTo>
                    <a:pt x="1034" y="840"/>
                  </a:lnTo>
                  <a:lnTo>
                    <a:pt x="1032" y="843"/>
                  </a:lnTo>
                  <a:lnTo>
                    <a:pt x="1029" y="843"/>
                  </a:lnTo>
                  <a:lnTo>
                    <a:pt x="1029" y="843"/>
                  </a:lnTo>
                  <a:lnTo>
                    <a:pt x="1020" y="854"/>
                  </a:lnTo>
                  <a:lnTo>
                    <a:pt x="1017" y="857"/>
                  </a:lnTo>
                  <a:lnTo>
                    <a:pt x="1017" y="859"/>
                  </a:lnTo>
                  <a:lnTo>
                    <a:pt x="1017" y="859"/>
                  </a:lnTo>
                  <a:lnTo>
                    <a:pt x="1015" y="861"/>
                  </a:lnTo>
                  <a:lnTo>
                    <a:pt x="1015" y="861"/>
                  </a:lnTo>
                  <a:lnTo>
                    <a:pt x="1015" y="864"/>
                  </a:lnTo>
                  <a:lnTo>
                    <a:pt x="1015" y="866"/>
                  </a:lnTo>
                  <a:lnTo>
                    <a:pt x="1015" y="869"/>
                  </a:lnTo>
                  <a:lnTo>
                    <a:pt x="1017" y="871"/>
                  </a:lnTo>
                  <a:lnTo>
                    <a:pt x="1017" y="871"/>
                  </a:lnTo>
                  <a:lnTo>
                    <a:pt x="1017" y="871"/>
                  </a:lnTo>
                  <a:lnTo>
                    <a:pt x="1017" y="871"/>
                  </a:lnTo>
                  <a:lnTo>
                    <a:pt x="1017" y="876"/>
                  </a:lnTo>
                  <a:lnTo>
                    <a:pt x="1017" y="873"/>
                  </a:lnTo>
                  <a:lnTo>
                    <a:pt x="1015" y="873"/>
                  </a:lnTo>
                  <a:lnTo>
                    <a:pt x="1015" y="873"/>
                  </a:lnTo>
                  <a:lnTo>
                    <a:pt x="1015" y="873"/>
                  </a:lnTo>
                  <a:lnTo>
                    <a:pt x="1013" y="873"/>
                  </a:lnTo>
                  <a:lnTo>
                    <a:pt x="1013" y="873"/>
                  </a:lnTo>
                  <a:lnTo>
                    <a:pt x="1013" y="873"/>
                  </a:lnTo>
                  <a:lnTo>
                    <a:pt x="1010" y="873"/>
                  </a:lnTo>
                  <a:lnTo>
                    <a:pt x="1010" y="873"/>
                  </a:lnTo>
                  <a:lnTo>
                    <a:pt x="1010" y="871"/>
                  </a:lnTo>
                  <a:lnTo>
                    <a:pt x="1008" y="871"/>
                  </a:lnTo>
                  <a:lnTo>
                    <a:pt x="1008" y="869"/>
                  </a:lnTo>
                  <a:lnTo>
                    <a:pt x="1008" y="869"/>
                  </a:lnTo>
                  <a:lnTo>
                    <a:pt x="1006" y="871"/>
                  </a:lnTo>
                  <a:lnTo>
                    <a:pt x="1006" y="871"/>
                  </a:lnTo>
                  <a:lnTo>
                    <a:pt x="1006" y="873"/>
                  </a:lnTo>
                  <a:lnTo>
                    <a:pt x="1006" y="873"/>
                  </a:lnTo>
                  <a:lnTo>
                    <a:pt x="1006" y="873"/>
                  </a:lnTo>
                  <a:lnTo>
                    <a:pt x="1006" y="871"/>
                  </a:lnTo>
                  <a:lnTo>
                    <a:pt x="1003" y="871"/>
                  </a:lnTo>
                  <a:lnTo>
                    <a:pt x="1006" y="871"/>
                  </a:lnTo>
                  <a:lnTo>
                    <a:pt x="1006" y="871"/>
                  </a:lnTo>
                  <a:lnTo>
                    <a:pt x="1008" y="869"/>
                  </a:lnTo>
                  <a:lnTo>
                    <a:pt x="1010" y="866"/>
                  </a:lnTo>
                  <a:lnTo>
                    <a:pt x="1010" y="866"/>
                  </a:lnTo>
                  <a:lnTo>
                    <a:pt x="1010" y="866"/>
                  </a:lnTo>
                  <a:lnTo>
                    <a:pt x="1008" y="869"/>
                  </a:lnTo>
                  <a:lnTo>
                    <a:pt x="1006" y="869"/>
                  </a:lnTo>
                  <a:lnTo>
                    <a:pt x="1003" y="871"/>
                  </a:lnTo>
                  <a:lnTo>
                    <a:pt x="1003" y="873"/>
                  </a:lnTo>
                  <a:lnTo>
                    <a:pt x="999" y="873"/>
                  </a:lnTo>
                  <a:lnTo>
                    <a:pt x="999" y="873"/>
                  </a:lnTo>
                  <a:lnTo>
                    <a:pt x="996" y="876"/>
                  </a:lnTo>
                  <a:lnTo>
                    <a:pt x="996" y="876"/>
                  </a:lnTo>
                  <a:lnTo>
                    <a:pt x="996" y="876"/>
                  </a:lnTo>
                  <a:lnTo>
                    <a:pt x="999" y="878"/>
                  </a:lnTo>
                  <a:lnTo>
                    <a:pt x="999" y="878"/>
                  </a:lnTo>
                  <a:lnTo>
                    <a:pt x="996" y="878"/>
                  </a:lnTo>
                  <a:lnTo>
                    <a:pt x="996" y="878"/>
                  </a:lnTo>
                  <a:lnTo>
                    <a:pt x="994" y="878"/>
                  </a:lnTo>
                  <a:lnTo>
                    <a:pt x="994" y="878"/>
                  </a:lnTo>
                  <a:lnTo>
                    <a:pt x="989" y="880"/>
                  </a:lnTo>
                  <a:lnTo>
                    <a:pt x="989" y="880"/>
                  </a:lnTo>
                  <a:lnTo>
                    <a:pt x="987" y="880"/>
                  </a:lnTo>
                  <a:lnTo>
                    <a:pt x="987" y="880"/>
                  </a:lnTo>
                  <a:lnTo>
                    <a:pt x="987" y="880"/>
                  </a:lnTo>
                  <a:lnTo>
                    <a:pt x="989" y="880"/>
                  </a:lnTo>
                  <a:lnTo>
                    <a:pt x="980" y="883"/>
                  </a:lnTo>
                  <a:lnTo>
                    <a:pt x="977" y="885"/>
                  </a:lnTo>
                  <a:lnTo>
                    <a:pt x="973" y="888"/>
                  </a:lnTo>
                  <a:lnTo>
                    <a:pt x="970" y="890"/>
                  </a:lnTo>
                  <a:lnTo>
                    <a:pt x="963" y="892"/>
                  </a:lnTo>
                  <a:lnTo>
                    <a:pt x="963" y="895"/>
                  </a:lnTo>
                  <a:lnTo>
                    <a:pt x="958" y="899"/>
                  </a:lnTo>
                  <a:lnTo>
                    <a:pt x="956" y="902"/>
                  </a:lnTo>
                  <a:lnTo>
                    <a:pt x="956" y="902"/>
                  </a:lnTo>
                  <a:lnTo>
                    <a:pt x="956" y="904"/>
                  </a:lnTo>
                  <a:lnTo>
                    <a:pt x="954" y="904"/>
                  </a:lnTo>
                  <a:lnTo>
                    <a:pt x="954" y="904"/>
                  </a:lnTo>
                  <a:lnTo>
                    <a:pt x="954" y="906"/>
                  </a:lnTo>
                  <a:lnTo>
                    <a:pt x="954" y="909"/>
                  </a:lnTo>
                  <a:lnTo>
                    <a:pt x="954" y="909"/>
                  </a:lnTo>
                  <a:lnTo>
                    <a:pt x="951" y="911"/>
                  </a:lnTo>
                  <a:lnTo>
                    <a:pt x="951" y="914"/>
                  </a:lnTo>
                  <a:lnTo>
                    <a:pt x="949" y="914"/>
                  </a:lnTo>
                  <a:lnTo>
                    <a:pt x="949" y="916"/>
                  </a:lnTo>
                  <a:lnTo>
                    <a:pt x="949" y="916"/>
                  </a:lnTo>
                  <a:lnTo>
                    <a:pt x="949" y="916"/>
                  </a:lnTo>
                  <a:lnTo>
                    <a:pt x="951" y="916"/>
                  </a:lnTo>
                  <a:lnTo>
                    <a:pt x="951" y="916"/>
                  </a:lnTo>
                  <a:lnTo>
                    <a:pt x="949" y="918"/>
                  </a:lnTo>
                  <a:lnTo>
                    <a:pt x="949" y="918"/>
                  </a:lnTo>
                  <a:lnTo>
                    <a:pt x="949" y="918"/>
                  </a:lnTo>
                  <a:lnTo>
                    <a:pt x="949" y="918"/>
                  </a:lnTo>
                  <a:lnTo>
                    <a:pt x="949" y="918"/>
                  </a:lnTo>
                  <a:lnTo>
                    <a:pt x="951" y="918"/>
                  </a:lnTo>
                  <a:lnTo>
                    <a:pt x="956" y="923"/>
                  </a:lnTo>
                  <a:lnTo>
                    <a:pt x="958" y="925"/>
                  </a:lnTo>
                  <a:lnTo>
                    <a:pt x="958" y="925"/>
                  </a:lnTo>
                  <a:lnTo>
                    <a:pt x="958" y="925"/>
                  </a:lnTo>
                  <a:lnTo>
                    <a:pt x="956" y="925"/>
                  </a:lnTo>
                  <a:lnTo>
                    <a:pt x="956" y="928"/>
                  </a:lnTo>
                  <a:lnTo>
                    <a:pt x="958" y="928"/>
                  </a:lnTo>
                  <a:lnTo>
                    <a:pt x="958" y="928"/>
                  </a:lnTo>
                  <a:lnTo>
                    <a:pt x="958" y="930"/>
                  </a:lnTo>
                  <a:lnTo>
                    <a:pt x="958" y="930"/>
                  </a:lnTo>
                  <a:lnTo>
                    <a:pt x="958" y="930"/>
                  </a:lnTo>
                  <a:lnTo>
                    <a:pt x="956" y="930"/>
                  </a:lnTo>
                  <a:lnTo>
                    <a:pt x="954" y="928"/>
                  </a:lnTo>
                  <a:lnTo>
                    <a:pt x="954" y="928"/>
                  </a:lnTo>
                  <a:lnTo>
                    <a:pt x="954" y="928"/>
                  </a:lnTo>
                  <a:lnTo>
                    <a:pt x="954" y="928"/>
                  </a:lnTo>
                  <a:lnTo>
                    <a:pt x="954" y="928"/>
                  </a:lnTo>
                  <a:lnTo>
                    <a:pt x="954" y="928"/>
                  </a:lnTo>
                  <a:lnTo>
                    <a:pt x="951" y="928"/>
                  </a:lnTo>
                  <a:lnTo>
                    <a:pt x="951" y="928"/>
                  </a:lnTo>
                  <a:lnTo>
                    <a:pt x="951" y="928"/>
                  </a:lnTo>
                  <a:lnTo>
                    <a:pt x="951" y="925"/>
                  </a:lnTo>
                  <a:lnTo>
                    <a:pt x="951" y="925"/>
                  </a:lnTo>
                  <a:lnTo>
                    <a:pt x="951" y="925"/>
                  </a:lnTo>
                  <a:lnTo>
                    <a:pt x="951" y="923"/>
                  </a:lnTo>
                  <a:lnTo>
                    <a:pt x="951" y="923"/>
                  </a:lnTo>
                  <a:lnTo>
                    <a:pt x="944" y="923"/>
                  </a:lnTo>
                  <a:lnTo>
                    <a:pt x="944" y="923"/>
                  </a:lnTo>
                  <a:lnTo>
                    <a:pt x="942" y="921"/>
                  </a:lnTo>
                  <a:lnTo>
                    <a:pt x="942" y="921"/>
                  </a:lnTo>
                  <a:lnTo>
                    <a:pt x="942" y="921"/>
                  </a:lnTo>
                  <a:lnTo>
                    <a:pt x="942" y="921"/>
                  </a:lnTo>
                  <a:lnTo>
                    <a:pt x="942" y="921"/>
                  </a:lnTo>
                  <a:lnTo>
                    <a:pt x="942" y="921"/>
                  </a:lnTo>
                  <a:lnTo>
                    <a:pt x="942" y="921"/>
                  </a:lnTo>
                  <a:lnTo>
                    <a:pt x="942" y="921"/>
                  </a:lnTo>
                  <a:lnTo>
                    <a:pt x="942" y="923"/>
                  </a:lnTo>
                  <a:lnTo>
                    <a:pt x="942" y="923"/>
                  </a:lnTo>
                  <a:lnTo>
                    <a:pt x="942" y="925"/>
                  </a:lnTo>
                  <a:lnTo>
                    <a:pt x="942" y="928"/>
                  </a:lnTo>
                  <a:lnTo>
                    <a:pt x="942" y="928"/>
                  </a:lnTo>
                  <a:lnTo>
                    <a:pt x="944" y="928"/>
                  </a:lnTo>
                  <a:lnTo>
                    <a:pt x="944" y="930"/>
                  </a:lnTo>
                  <a:lnTo>
                    <a:pt x="944" y="930"/>
                  </a:lnTo>
                  <a:lnTo>
                    <a:pt x="944" y="930"/>
                  </a:lnTo>
                  <a:lnTo>
                    <a:pt x="944" y="930"/>
                  </a:lnTo>
                  <a:lnTo>
                    <a:pt x="944" y="930"/>
                  </a:lnTo>
                  <a:lnTo>
                    <a:pt x="944" y="930"/>
                  </a:lnTo>
                  <a:lnTo>
                    <a:pt x="944" y="932"/>
                  </a:lnTo>
                  <a:lnTo>
                    <a:pt x="944" y="932"/>
                  </a:lnTo>
                  <a:lnTo>
                    <a:pt x="944" y="932"/>
                  </a:lnTo>
                  <a:lnTo>
                    <a:pt x="944" y="932"/>
                  </a:lnTo>
                  <a:lnTo>
                    <a:pt x="942" y="930"/>
                  </a:lnTo>
                  <a:lnTo>
                    <a:pt x="942" y="930"/>
                  </a:lnTo>
                  <a:lnTo>
                    <a:pt x="942" y="928"/>
                  </a:lnTo>
                  <a:lnTo>
                    <a:pt x="942" y="930"/>
                  </a:lnTo>
                  <a:lnTo>
                    <a:pt x="939" y="930"/>
                  </a:lnTo>
                  <a:lnTo>
                    <a:pt x="939" y="930"/>
                  </a:lnTo>
                  <a:lnTo>
                    <a:pt x="937" y="925"/>
                  </a:lnTo>
                  <a:lnTo>
                    <a:pt x="937" y="925"/>
                  </a:lnTo>
                  <a:lnTo>
                    <a:pt x="935" y="923"/>
                  </a:lnTo>
                  <a:lnTo>
                    <a:pt x="935" y="923"/>
                  </a:lnTo>
                  <a:lnTo>
                    <a:pt x="935" y="923"/>
                  </a:lnTo>
                  <a:lnTo>
                    <a:pt x="937" y="921"/>
                  </a:lnTo>
                  <a:lnTo>
                    <a:pt x="935" y="921"/>
                  </a:lnTo>
                  <a:lnTo>
                    <a:pt x="935" y="921"/>
                  </a:lnTo>
                  <a:lnTo>
                    <a:pt x="935" y="921"/>
                  </a:lnTo>
                  <a:lnTo>
                    <a:pt x="935" y="921"/>
                  </a:lnTo>
                  <a:lnTo>
                    <a:pt x="935" y="921"/>
                  </a:lnTo>
                  <a:lnTo>
                    <a:pt x="932" y="921"/>
                  </a:lnTo>
                  <a:lnTo>
                    <a:pt x="932" y="918"/>
                  </a:lnTo>
                  <a:lnTo>
                    <a:pt x="935" y="918"/>
                  </a:lnTo>
                  <a:lnTo>
                    <a:pt x="935" y="918"/>
                  </a:lnTo>
                  <a:lnTo>
                    <a:pt x="937" y="918"/>
                  </a:lnTo>
                  <a:lnTo>
                    <a:pt x="937" y="918"/>
                  </a:lnTo>
                  <a:lnTo>
                    <a:pt x="939" y="918"/>
                  </a:lnTo>
                  <a:lnTo>
                    <a:pt x="939" y="918"/>
                  </a:lnTo>
                  <a:lnTo>
                    <a:pt x="939" y="916"/>
                  </a:lnTo>
                  <a:lnTo>
                    <a:pt x="939" y="914"/>
                  </a:lnTo>
                  <a:lnTo>
                    <a:pt x="937" y="914"/>
                  </a:lnTo>
                  <a:lnTo>
                    <a:pt x="937" y="914"/>
                  </a:lnTo>
                  <a:lnTo>
                    <a:pt x="937" y="916"/>
                  </a:lnTo>
                  <a:lnTo>
                    <a:pt x="935" y="916"/>
                  </a:lnTo>
                  <a:lnTo>
                    <a:pt x="932" y="916"/>
                  </a:lnTo>
                  <a:lnTo>
                    <a:pt x="932" y="916"/>
                  </a:lnTo>
                  <a:lnTo>
                    <a:pt x="932" y="916"/>
                  </a:lnTo>
                  <a:lnTo>
                    <a:pt x="930" y="916"/>
                  </a:lnTo>
                  <a:lnTo>
                    <a:pt x="930" y="916"/>
                  </a:lnTo>
                  <a:lnTo>
                    <a:pt x="930" y="916"/>
                  </a:lnTo>
                  <a:lnTo>
                    <a:pt x="930" y="916"/>
                  </a:lnTo>
                  <a:lnTo>
                    <a:pt x="928" y="916"/>
                  </a:lnTo>
                  <a:lnTo>
                    <a:pt x="923" y="916"/>
                  </a:lnTo>
                  <a:lnTo>
                    <a:pt x="925" y="914"/>
                  </a:lnTo>
                  <a:lnTo>
                    <a:pt x="925" y="914"/>
                  </a:lnTo>
                  <a:lnTo>
                    <a:pt x="928" y="914"/>
                  </a:lnTo>
                  <a:lnTo>
                    <a:pt x="930" y="911"/>
                  </a:lnTo>
                  <a:lnTo>
                    <a:pt x="923" y="914"/>
                  </a:lnTo>
                  <a:lnTo>
                    <a:pt x="923" y="914"/>
                  </a:lnTo>
                  <a:lnTo>
                    <a:pt x="921" y="914"/>
                  </a:lnTo>
                  <a:lnTo>
                    <a:pt x="918" y="914"/>
                  </a:lnTo>
                  <a:lnTo>
                    <a:pt x="916" y="916"/>
                  </a:lnTo>
                  <a:lnTo>
                    <a:pt x="913" y="916"/>
                  </a:lnTo>
                  <a:lnTo>
                    <a:pt x="911" y="916"/>
                  </a:lnTo>
                  <a:lnTo>
                    <a:pt x="909" y="916"/>
                  </a:lnTo>
                  <a:lnTo>
                    <a:pt x="906" y="916"/>
                  </a:lnTo>
                  <a:lnTo>
                    <a:pt x="906" y="918"/>
                  </a:lnTo>
                  <a:lnTo>
                    <a:pt x="904" y="921"/>
                  </a:lnTo>
                  <a:lnTo>
                    <a:pt x="904" y="921"/>
                  </a:lnTo>
                  <a:lnTo>
                    <a:pt x="899" y="923"/>
                  </a:lnTo>
                  <a:lnTo>
                    <a:pt x="897" y="923"/>
                  </a:lnTo>
                  <a:lnTo>
                    <a:pt x="897" y="923"/>
                  </a:lnTo>
                  <a:lnTo>
                    <a:pt x="895" y="925"/>
                  </a:lnTo>
                  <a:lnTo>
                    <a:pt x="895" y="925"/>
                  </a:lnTo>
                  <a:lnTo>
                    <a:pt x="892" y="928"/>
                  </a:lnTo>
                  <a:lnTo>
                    <a:pt x="878" y="940"/>
                  </a:lnTo>
                  <a:lnTo>
                    <a:pt x="878" y="940"/>
                  </a:lnTo>
                  <a:lnTo>
                    <a:pt x="878" y="940"/>
                  </a:lnTo>
                  <a:lnTo>
                    <a:pt x="878" y="942"/>
                  </a:lnTo>
                  <a:lnTo>
                    <a:pt x="876" y="942"/>
                  </a:lnTo>
                  <a:lnTo>
                    <a:pt x="878" y="942"/>
                  </a:lnTo>
                  <a:lnTo>
                    <a:pt x="878" y="942"/>
                  </a:lnTo>
                  <a:lnTo>
                    <a:pt x="878" y="940"/>
                  </a:lnTo>
                  <a:lnTo>
                    <a:pt x="880" y="940"/>
                  </a:lnTo>
                  <a:lnTo>
                    <a:pt x="880" y="942"/>
                  </a:lnTo>
                  <a:lnTo>
                    <a:pt x="880" y="942"/>
                  </a:lnTo>
                  <a:lnTo>
                    <a:pt x="880" y="942"/>
                  </a:lnTo>
                  <a:lnTo>
                    <a:pt x="880" y="944"/>
                  </a:lnTo>
                  <a:lnTo>
                    <a:pt x="880" y="944"/>
                  </a:lnTo>
                  <a:lnTo>
                    <a:pt x="880" y="944"/>
                  </a:lnTo>
                  <a:lnTo>
                    <a:pt x="880" y="944"/>
                  </a:lnTo>
                  <a:lnTo>
                    <a:pt x="880" y="944"/>
                  </a:lnTo>
                  <a:lnTo>
                    <a:pt x="880" y="944"/>
                  </a:lnTo>
                  <a:lnTo>
                    <a:pt x="880" y="944"/>
                  </a:lnTo>
                  <a:lnTo>
                    <a:pt x="880" y="944"/>
                  </a:lnTo>
                  <a:lnTo>
                    <a:pt x="880" y="944"/>
                  </a:lnTo>
                  <a:lnTo>
                    <a:pt x="878" y="947"/>
                  </a:lnTo>
                  <a:lnTo>
                    <a:pt x="878" y="947"/>
                  </a:lnTo>
                  <a:lnTo>
                    <a:pt x="878" y="947"/>
                  </a:lnTo>
                  <a:lnTo>
                    <a:pt x="878" y="947"/>
                  </a:lnTo>
                  <a:lnTo>
                    <a:pt x="876" y="947"/>
                  </a:lnTo>
                  <a:lnTo>
                    <a:pt x="876" y="944"/>
                  </a:lnTo>
                  <a:lnTo>
                    <a:pt x="876" y="944"/>
                  </a:lnTo>
                  <a:lnTo>
                    <a:pt x="876" y="944"/>
                  </a:lnTo>
                  <a:lnTo>
                    <a:pt x="873" y="947"/>
                  </a:lnTo>
                  <a:lnTo>
                    <a:pt x="871" y="947"/>
                  </a:lnTo>
                  <a:lnTo>
                    <a:pt x="868" y="949"/>
                  </a:lnTo>
                  <a:lnTo>
                    <a:pt x="868" y="949"/>
                  </a:lnTo>
                  <a:lnTo>
                    <a:pt x="866" y="949"/>
                  </a:lnTo>
                  <a:lnTo>
                    <a:pt x="866" y="951"/>
                  </a:lnTo>
                  <a:lnTo>
                    <a:pt x="866" y="951"/>
                  </a:lnTo>
                  <a:lnTo>
                    <a:pt x="868" y="951"/>
                  </a:lnTo>
                  <a:lnTo>
                    <a:pt x="866" y="954"/>
                  </a:lnTo>
                  <a:lnTo>
                    <a:pt x="866" y="954"/>
                  </a:lnTo>
                  <a:lnTo>
                    <a:pt x="864" y="956"/>
                  </a:lnTo>
                  <a:lnTo>
                    <a:pt x="861" y="956"/>
                  </a:lnTo>
                  <a:lnTo>
                    <a:pt x="861" y="954"/>
                  </a:lnTo>
                  <a:lnTo>
                    <a:pt x="861" y="954"/>
                  </a:lnTo>
                  <a:lnTo>
                    <a:pt x="861" y="954"/>
                  </a:lnTo>
                  <a:lnTo>
                    <a:pt x="861" y="954"/>
                  </a:lnTo>
                  <a:lnTo>
                    <a:pt x="861" y="954"/>
                  </a:lnTo>
                  <a:lnTo>
                    <a:pt x="859" y="954"/>
                  </a:lnTo>
                  <a:lnTo>
                    <a:pt x="859" y="954"/>
                  </a:lnTo>
                  <a:lnTo>
                    <a:pt x="859" y="954"/>
                  </a:lnTo>
                  <a:lnTo>
                    <a:pt x="859" y="951"/>
                  </a:lnTo>
                  <a:lnTo>
                    <a:pt x="861" y="951"/>
                  </a:lnTo>
                  <a:lnTo>
                    <a:pt x="861" y="951"/>
                  </a:lnTo>
                  <a:lnTo>
                    <a:pt x="861" y="951"/>
                  </a:lnTo>
                  <a:lnTo>
                    <a:pt x="861" y="949"/>
                  </a:lnTo>
                  <a:lnTo>
                    <a:pt x="857" y="954"/>
                  </a:lnTo>
                  <a:lnTo>
                    <a:pt x="850" y="956"/>
                  </a:lnTo>
                  <a:lnTo>
                    <a:pt x="850" y="956"/>
                  </a:lnTo>
                  <a:lnTo>
                    <a:pt x="850" y="956"/>
                  </a:lnTo>
                  <a:lnTo>
                    <a:pt x="850" y="956"/>
                  </a:lnTo>
                  <a:lnTo>
                    <a:pt x="850" y="956"/>
                  </a:lnTo>
                  <a:lnTo>
                    <a:pt x="850" y="956"/>
                  </a:lnTo>
                  <a:lnTo>
                    <a:pt x="850" y="959"/>
                  </a:lnTo>
                  <a:lnTo>
                    <a:pt x="850" y="959"/>
                  </a:lnTo>
                  <a:lnTo>
                    <a:pt x="850" y="959"/>
                  </a:lnTo>
                  <a:lnTo>
                    <a:pt x="850" y="961"/>
                  </a:lnTo>
                  <a:lnTo>
                    <a:pt x="850" y="963"/>
                  </a:lnTo>
                  <a:lnTo>
                    <a:pt x="850" y="963"/>
                  </a:lnTo>
                  <a:lnTo>
                    <a:pt x="852" y="966"/>
                  </a:lnTo>
                  <a:lnTo>
                    <a:pt x="852" y="966"/>
                  </a:lnTo>
                  <a:lnTo>
                    <a:pt x="850" y="968"/>
                  </a:lnTo>
                  <a:lnTo>
                    <a:pt x="850" y="966"/>
                  </a:lnTo>
                  <a:lnTo>
                    <a:pt x="850" y="966"/>
                  </a:lnTo>
                  <a:lnTo>
                    <a:pt x="847" y="966"/>
                  </a:lnTo>
                  <a:lnTo>
                    <a:pt x="847" y="968"/>
                  </a:lnTo>
                  <a:lnTo>
                    <a:pt x="850" y="968"/>
                  </a:lnTo>
                  <a:lnTo>
                    <a:pt x="850" y="968"/>
                  </a:lnTo>
                  <a:lnTo>
                    <a:pt x="850" y="968"/>
                  </a:lnTo>
                  <a:lnTo>
                    <a:pt x="850" y="968"/>
                  </a:lnTo>
                  <a:lnTo>
                    <a:pt x="850" y="968"/>
                  </a:lnTo>
                  <a:lnTo>
                    <a:pt x="847" y="968"/>
                  </a:lnTo>
                  <a:lnTo>
                    <a:pt x="847" y="970"/>
                  </a:lnTo>
                  <a:lnTo>
                    <a:pt x="847" y="970"/>
                  </a:lnTo>
                  <a:lnTo>
                    <a:pt x="847" y="970"/>
                  </a:lnTo>
                  <a:lnTo>
                    <a:pt x="847" y="970"/>
                  </a:lnTo>
                  <a:lnTo>
                    <a:pt x="845" y="970"/>
                  </a:lnTo>
                  <a:lnTo>
                    <a:pt x="845" y="973"/>
                  </a:lnTo>
                  <a:lnTo>
                    <a:pt x="847" y="973"/>
                  </a:lnTo>
                  <a:lnTo>
                    <a:pt x="847" y="975"/>
                  </a:lnTo>
                  <a:lnTo>
                    <a:pt x="847" y="975"/>
                  </a:lnTo>
                  <a:lnTo>
                    <a:pt x="847" y="975"/>
                  </a:lnTo>
                  <a:lnTo>
                    <a:pt x="850" y="973"/>
                  </a:lnTo>
                  <a:lnTo>
                    <a:pt x="850" y="973"/>
                  </a:lnTo>
                  <a:lnTo>
                    <a:pt x="852" y="973"/>
                  </a:lnTo>
                  <a:lnTo>
                    <a:pt x="852" y="973"/>
                  </a:lnTo>
                  <a:lnTo>
                    <a:pt x="854" y="970"/>
                  </a:lnTo>
                  <a:lnTo>
                    <a:pt x="854" y="970"/>
                  </a:lnTo>
                  <a:lnTo>
                    <a:pt x="857" y="968"/>
                  </a:lnTo>
                  <a:lnTo>
                    <a:pt x="859" y="968"/>
                  </a:lnTo>
                  <a:lnTo>
                    <a:pt x="859" y="968"/>
                  </a:lnTo>
                  <a:lnTo>
                    <a:pt x="857" y="966"/>
                  </a:lnTo>
                  <a:lnTo>
                    <a:pt x="857" y="966"/>
                  </a:lnTo>
                  <a:lnTo>
                    <a:pt x="857" y="966"/>
                  </a:lnTo>
                  <a:lnTo>
                    <a:pt x="854" y="963"/>
                  </a:lnTo>
                  <a:lnTo>
                    <a:pt x="854" y="963"/>
                  </a:lnTo>
                  <a:lnTo>
                    <a:pt x="852" y="961"/>
                  </a:lnTo>
                  <a:lnTo>
                    <a:pt x="854" y="959"/>
                  </a:lnTo>
                  <a:lnTo>
                    <a:pt x="854" y="959"/>
                  </a:lnTo>
                  <a:lnTo>
                    <a:pt x="852" y="959"/>
                  </a:lnTo>
                  <a:lnTo>
                    <a:pt x="852" y="959"/>
                  </a:lnTo>
                  <a:lnTo>
                    <a:pt x="852" y="959"/>
                  </a:lnTo>
                  <a:lnTo>
                    <a:pt x="854" y="959"/>
                  </a:lnTo>
                  <a:lnTo>
                    <a:pt x="854" y="959"/>
                  </a:lnTo>
                  <a:lnTo>
                    <a:pt x="854" y="959"/>
                  </a:lnTo>
                  <a:lnTo>
                    <a:pt x="854" y="959"/>
                  </a:lnTo>
                  <a:lnTo>
                    <a:pt x="854" y="959"/>
                  </a:lnTo>
                  <a:lnTo>
                    <a:pt x="854" y="956"/>
                  </a:lnTo>
                  <a:lnTo>
                    <a:pt x="854" y="956"/>
                  </a:lnTo>
                  <a:lnTo>
                    <a:pt x="854" y="956"/>
                  </a:lnTo>
                  <a:lnTo>
                    <a:pt x="857" y="956"/>
                  </a:lnTo>
                  <a:lnTo>
                    <a:pt x="857" y="956"/>
                  </a:lnTo>
                  <a:lnTo>
                    <a:pt x="857" y="956"/>
                  </a:lnTo>
                  <a:lnTo>
                    <a:pt x="857" y="959"/>
                  </a:lnTo>
                  <a:lnTo>
                    <a:pt x="857" y="959"/>
                  </a:lnTo>
                  <a:lnTo>
                    <a:pt x="854" y="959"/>
                  </a:lnTo>
                  <a:lnTo>
                    <a:pt x="857" y="959"/>
                  </a:lnTo>
                  <a:lnTo>
                    <a:pt x="857" y="959"/>
                  </a:lnTo>
                  <a:lnTo>
                    <a:pt x="857" y="959"/>
                  </a:lnTo>
                  <a:lnTo>
                    <a:pt x="857" y="959"/>
                  </a:lnTo>
                  <a:lnTo>
                    <a:pt x="859" y="959"/>
                  </a:lnTo>
                  <a:lnTo>
                    <a:pt x="859" y="959"/>
                  </a:lnTo>
                  <a:lnTo>
                    <a:pt x="859" y="959"/>
                  </a:lnTo>
                  <a:lnTo>
                    <a:pt x="859" y="961"/>
                  </a:lnTo>
                  <a:lnTo>
                    <a:pt x="861" y="961"/>
                  </a:lnTo>
                  <a:lnTo>
                    <a:pt x="861" y="963"/>
                  </a:lnTo>
                  <a:lnTo>
                    <a:pt x="861" y="963"/>
                  </a:lnTo>
                  <a:lnTo>
                    <a:pt x="864" y="963"/>
                  </a:lnTo>
                  <a:lnTo>
                    <a:pt x="864" y="963"/>
                  </a:lnTo>
                  <a:lnTo>
                    <a:pt x="861" y="963"/>
                  </a:lnTo>
                  <a:lnTo>
                    <a:pt x="861" y="966"/>
                  </a:lnTo>
                  <a:lnTo>
                    <a:pt x="861" y="966"/>
                  </a:lnTo>
                  <a:lnTo>
                    <a:pt x="861" y="966"/>
                  </a:lnTo>
                  <a:lnTo>
                    <a:pt x="861" y="968"/>
                  </a:lnTo>
                  <a:lnTo>
                    <a:pt x="861" y="968"/>
                  </a:lnTo>
                  <a:lnTo>
                    <a:pt x="861" y="968"/>
                  </a:lnTo>
                  <a:lnTo>
                    <a:pt x="864" y="968"/>
                  </a:lnTo>
                  <a:lnTo>
                    <a:pt x="864" y="970"/>
                  </a:lnTo>
                  <a:lnTo>
                    <a:pt x="866" y="970"/>
                  </a:lnTo>
                  <a:lnTo>
                    <a:pt x="868" y="970"/>
                  </a:lnTo>
                  <a:lnTo>
                    <a:pt x="868" y="970"/>
                  </a:lnTo>
                  <a:lnTo>
                    <a:pt x="868" y="968"/>
                  </a:lnTo>
                  <a:lnTo>
                    <a:pt x="868" y="968"/>
                  </a:lnTo>
                  <a:lnTo>
                    <a:pt x="868" y="968"/>
                  </a:lnTo>
                  <a:lnTo>
                    <a:pt x="868" y="968"/>
                  </a:lnTo>
                  <a:lnTo>
                    <a:pt x="868" y="968"/>
                  </a:lnTo>
                  <a:lnTo>
                    <a:pt x="871" y="966"/>
                  </a:lnTo>
                  <a:lnTo>
                    <a:pt x="871" y="966"/>
                  </a:lnTo>
                  <a:lnTo>
                    <a:pt x="871" y="963"/>
                  </a:lnTo>
                  <a:lnTo>
                    <a:pt x="871" y="963"/>
                  </a:lnTo>
                  <a:lnTo>
                    <a:pt x="873" y="963"/>
                  </a:lnTo>
                  <a:lnTo>
                    <a:pt x="873" y="963"/>
                  </a:lnTo>
                  <a:lnTo>
                    <a:pt x="873" y="966"/>
                  </a:lnTo>
                  <a:lnTo>
                    <a:pt x="873" y="966"/>
                  </a:lnTo>
                  <a:lnTo>
                    <a:pt x="873" y="966"/>
                  </a:lnTo>
                  <a:lnTo>
                    <a:pt x="871" y="966"/>
                  </a:lnTo>
                  <a:lnTo>
                    <a:pt x="873" y="966"/>
                  </a:lnTo>
                  <a:lnTo>
                    <a:pt x="873" y="968"/>
                  </a:lnTo>
                  <a:lnTo>
                    <a:pt x="873" y="968"/>
                  </a:lnTo>
                  <a:lnTo>
                    <a:pt x="876" y="970"/>
                  </a:lnTo>
                  <a:lnTo>
                    <a:pt x="873" y="963"/>
                  </a:lnTo>
                  <a:lnTo>
                    <a:pt x="873" y="961"/>
                  </a:lnTo>
                  <a:lnTo>
                    <a:pt x="873" y="963"/>
                  </a:lnTo>
                  <a:lnTo>
                    <a:pt x="873" y="963"/>
                  </a:lnTo>
                  <a:lnTo>
                    <a:pt x="873" y="961"/>
                  </a:lnTo>
                  <a:lnTo>
                    <a:pt x="873" y="961"/>
                  </a:lnTo>
                  <a:lnTo>
                    <a:pt x="873" y="959"/>
                  </a:lnTo>
                  <a:lnTo>
                    <a:pt x="873" y="959"/>
                  </a:lnTo>
                  <a:lnTo>
                    <a:pt x="873" y="959"/>
                  </a:lnTo>
                  <a:lnTo>
                    <a:pt x="873" y="959"/>
                  </a:lnTo>
                  <a:lnTo>
                    <a:pt x="873" y="959"/>
                  </a:lnTo>
                  <a:lnTo>
                    <a:pt x="873" y="959"/>
                  </a:lnTo>
                  <a:lnTo>
                    <a:pt x="873" y="959"/>
                  </a:lnTo>
                  <a:lnTo>
                    <a:pt x="873" y="959"/>
                  </a:lnTo>
                  <a:lnTo>
                    <a:pt x="876" y="959"/>
                  </a:lnTo>
                  <a:lnTo>
                    <a:pt x="876" y="959"/>
                  </a:lnTo>
                  <a:lnTo>
                    <a:pt x="876" y="959"/>
                  </a:lnTo>
                  <a:lnTo>
                    <a:pt x="876" y="959"/>
                  </a:lnTo>
                  <a:lnTo>
                    <a:pt x="876" y="956"/>
                  </a:lnTo>
                  <a:lnTo>
                    <a:pt x="873" y="956"/>
                  </a:lnTo>
                  <a:lnTo>
                    <a:pt x="873" y="956"/>
                  </a:lnTo>
                  <a:lnTo>
                    <a:pt x="871" y="954"/>
                  </a:lnTo>
                  <a:lnTo>
                    <a:pt x="871" y="954"/>
                  </a:lnTo>
                  <a:lnTo>
                    <a:pt x="871" y="951"/>
                  </a:lnTo>
                  <a:lnTo>
                    <a:pt x="873" y="951"/>
                  </a:lnTo>
                  <a:lnTo>
                    <a:pt x="873" y="949"/>
                  </a:lnTo>
                  <a:lnTo>
                    <a:pt x="873" y="949"/>
                  </a:lnTo>
                  <a:lnTo>
                    <a:pt x="876" y="949"/>
                  </a:lnTo>
                  <a:lnTo>
                    <a:pt x="876" y="949"/>
                  </a:lnTo>
                  <a:lnTo>
                    <a:pt x="876" y="949"/>
                  </a:lnTo>
                  <a:lnTo>
                    <a:pt x="878" y="949"/>
                  </a:lnTo>
                  <a:lnTo>
                    <a:pt x="878" y="949"/>
                  </a:lnTo>
                  <a:lnTo>
                    <a:pt x="876" y="951"/>
                  </a:lnTo>
                  <a:lnTo>
                    <a:pt x="878" y="951"/>
                  </a:lnTo>
                  <a:lnTo>
                    <a:pt x="878" y="951"/>
                  </a:lnTo>
                  <a:lnTo>
                    <a:pt x="878" y="956"/>
                  </a:lnTo>
                  <a:lnTo>
                    <a:pt x="880" y="956"/>
                  </a:lnTo>
                  <a:lnTo>
                    <a:pt x="880" y="959"/>
                  </a:lnTo>
                  <a:lnTo>
                    <a:pt x="880" y="961"/>
                  </a:lnTo>
                  <a:lnTo>
                    <a:pt x="883" y="961"/>
                  </a:lnTo>
                  <a:lnTo>
                    <a:pt x="883" y="961"/>
                  </a:lnTo>
                  <a:lnTo>
                    <a:pt x="880" y="961"/>
                  </a:lnTo>
                  <a:lnTo>
                    <a:pt x="880" y="961"/>
                  </a:lnTo>
                  <a:lnTo>
                    <a:pt x="878" y="961"/>
                  </a:lnTo>
                  <a:lnTo>
                    <a:pt x="878" y="961"/>
                  </a:lnTo>
                  <a:lnTo>
                    <a:pt x="878" y="961"/>
                  </a:lnTo>
                  <a:lnTo>
                    <a:pt x="878" y="963"/>
                  </a:lnTo>
                  <a:lnTo>
                    <a:pt x="878" y="963"/>
                  </a:lnTo>
                  <a:lnTo>
                    <a:pt x="878" y="963"/>
                  </a:lnTo>
                  <a:lnTo>
                    <a:pt x="880" y="966"/>
                  </a:lnTo>
                  <a:lnTo>
                    <a:pt x="880" y="966"/>
                  </a:lnTo>
                  <a:lnTo>
                    <a:pt x="883" y="966"/>
                  </a:lnTo>
                  <a:lnTo>
                    <a:pt x="883" y="966"/>
                  </a:lnTo>
                  <a:lnTo>
                    <a:pt x="883" y="966"/>
                  </a:lnTo>
                  <a:lnTo>
                    <a:pt x="883" y="963"/>
                  </a:lnTo>
                  <a:lnTo>
                    <a:pt x="885" y="963"/>
                  </a:lnTo>
                  <a:lnTo>
                    <a:pt x="885" y="966"/>
                  </a:lnTo>
                  <a:lnTo>
                    <a:pt x="885" y="966"/>
                  </a:lnTo>
                  <a:lnTo>
                    <a:pt x="885" y="966"/>
                  </a:lnTo>
                  <a:lnTo>
                    <a:pt x="885" y="968"/>
                  </a:lnTo>
                  <a:lnTo>
                    <a:pt x="885" y="968"/>
                  </a:lnTo>
                  <a:lnTo>
                    <a:pt x="885" y="966"/>
                  </a:lnTo>
                  <a:lnTo>
                    <a:pt x="887" y="966"/>
                  </a:lnTo>
                  <a:lnTo>
                    <a:pt x="887" y="966"/>
                  </a:lnTo>
                  <a:lnTo>
                    <a:pt x="887" y="966"/>
                  </a:lnTo>
                  <a:lnTo>
                    <a:pt x="887" y="963"/>
                  </a:lnTo>
                  <a:lnTo>
                    <a:pt x="887" y="961"/>
                  </a:lnTo>
                  <a:lnTo>
                    <a:pt x="890" y="961"/>
                  </a:lnTo>
                  <a:lnTo>
                    <a:pt x="892" y="959"/>
                  </a:lnTo>
                  <a:lnTo>
                    <a:pt x="892" y="959"/>
                  </a:lnTo>
                  <a:lnTo>
                    <a:pt x="892" y="961"/>
                  </a:lnTo>
                  <a:lnTo>
                    <a:pt x="892" y="961"/>
                  </a:lnTo>
                  <a:lnTo>
                    <a:pt x="892" y="961"/>
                  </a:lnTo>
                  <a:lnTo>
                    <a:pt x="892" y="961"/>
                  </a:lnTo>
                  <a:lnTo>
                    <a:pt x="892" y="961"/>
                  </a:lnTo>
                  <a:lnTo>
                    <a:pt x="890" y="961"/>
                  </a:lnTo>
                  <a:lnTo>
                    <a:pt x="890" y="963"/>
                  </a:lnTo>
                  <a:lnTo>
                    <a:pt x="892" y="963"/>
                  </a:lnTo>
                  <a:lnTo>
                    <a:pt x="892" y="963"/>
                  </a:lnTo>
                  <a:lnTo>
                    <a:pt x="892" y="963"/>
                  </a:lnTo>
                  <a:lnTo>
                    <a:pt x="895" y="963"/>
                  </a:lnTo>
                  <a:lnTo>
                    <a:pt x="895" y="963"/>
                  </a:lnTo>
                  <a:lnTo>
                    <a:pt x="897" y="963"/>
                  </a:lnTo>
                  <a:lnTo>
                    <a:pt x="897" y="961"/>
                  </a:lnTo>
                  <a:lnTo>
                    <a:pt x="897" y="961"/>
                  </a:lnTo>
                  <a:lnTo>
                    <a:pt x="897" y="961"/>
                  </a:lnTo>
                  <a:lnTo>
                    <a:pt x="897" y="961"/>
                  </a:lnTo>
                  <a:lnTo>
                    <a:pt x="897" y="961"/>
                  </a:lnTo>
                  <a:lnTo>
                    <a:pt x="895" y="959"/>
                  </a:lnTo>
                  <a:lnTo>
                    <a:pt x="895" y="959"/>
                  </a:lnTo>
                  <a:lnTo>
                    <a:pt x="895" y="956"/>
                  </a:lnTo>
                  <a:lnTo>
                    <a:pt x="895" y="956"/>
                  </a:lnTo>
                  <a:lnTo>
                    <a:pt x="895" y="956"/>
                  </a:lnTo>
                  <a:lnTo>
                    <a:pt x="895" y="954"/>
                  </a:lnTo>
                  <a:lnTo>
                    <a:pt x="897" y="956"/>
                  </a:lnTo>
                  <a:lnTo>
                    <a:pt x="897" y="956"/>
                  </a:lnTo>
                  <a:lnTo>
                    <a:pt x="899" y="956"/>
                  </a:lnTo>
                  <a:lnTo>
                    <a:pt x="899" y="956"/>
                  </a:lnTo>
                  <a:lnTo>
                    <a:pt x="897" y="956"/>
                  </a:lnTo>
                  <a:lnTo>
                    <a:pt x="897" y="956"/>
                  </a:lnTo>
                  <a:lnTo>
                    <a:pt x="897" y="956"/>
                  </a:lnTo>
                  <a:lnTo>
                    <a:pt x="899" y="956"/>
                  </a:lnTo>
                  <a:lnTo>
                    <a:pt x="899" y="956"/>
                  </a:lnTo>
                  <a:lnTo>
                    <a:pt x="899" y="956"/>
                  </a:lnTo>
                  <a:lnTo>
                    <a:pt x="899" y="956"/>
                  </a:lnTo>
                  <a:lnTo>
                    <a:pt x="899" y="956"/>
                  </a:lnTo>
                  <a:lnTo>
                    <a:pt x="899" y="956"/>
                  </a:lnTo>
                  <a:lnTo>
                    <a:pt x="902" y="954"/>
                  </a:lnTo>
                  <a:lnTo>
                    <a:pt x="902" y="951"/>
                  </a:lnTo>
                  <a:lnTo>
                    <a:pt x="904" y="951"/>
                  </a:lnTo>
                  <a:lnTo>
                    <a:pt x="906" y="947"/>
                  </a:lnTo>
                  <a:lnTo>
                    <a:pt x="906" y="947"/>
                  </a:lnTo>
                  <a:lnTo>
                    <a:pt x="906" y="947"/>
                  </a:lnTo>
                  <a:lnTo>
                    <a:pt x="906" y="944"/>
                  </a:lnTo>
                  <a:lnTo>
                    <a:pt x="906" y="944"/>
                  </a:lnTo>
                  <a:lnTo>
                    <a:pt x="909" y="942"/>
                  </a:lnTo>
                  <a:lnTo>
                    <a:pt x="909" y="942"/>
                  </a:lnTo>
                  <a:lnTo>
                    <a:pt x="909" y="942"/>
                  </a:lnTo>
                  <a:lnTo>
                    <a:pt x="909" y="942"/>
                  </a:lnTo>
                  <a:lnTo>
                    <a:pt x="909" y="940"/>
                  </a:lnTo>
                  <a:lnTo>
                    <a:pt x="909" y="940"/>
                  </a:lnTo>
                  <a:lnTo>
                    <a:pt x="909" y="940"/>
                  </a:lnTo>
                  <a:lnTo>
                    <a:pt x="911" y="937"/>
                  </a:lnTo>
                  <a:lnTo>
                    <a:pt x="911" y="935"/>
                  </a:lnTo>
                  <a:lnTo>
                    <a:pt x="911" y="935"/>
                  </a:lnTo>
                  <a:lnTo>
                    <a:pt x="911" y="935"/>
                  </a:lnTo>
                  <a:lnTo>
                    <a:pt x="911" y="935"/>
                  </a:lnTo>
                  <a:lnTo>
                    <a:pt x="911" y="935"/>
                  </a:lnTo>
                  <a:lnTo>
                    <a:pt x="918" y="932"/>
                  </a:lnTo>
                  <a:lnTo>
                    <a:pt x="918" y="935"/>
                  </a:lnTo>
                  <a:lnTo>
                    <a:pt x="921" y="935"/>
                  </a:lnTo>
                  <a:lnTo>
                    <a:pt x="921" y="937"/>
                  </a:lnTo>
                  <a:lnTo>
                    <a:pt x="923" y="937"/>
                  </a:lnTo>
                  <a:lnTo>
                    <a:pt x="923" y="937"/>
                  </a:lnTo>
                  <a:lnTo>
                    <a:pt x="923" y="937"/>
                  </a:lnTo>
                  <a:lnTo>
                    <a:pt x="923" y="940"/>
                  </a:lnTo>
                  <a:lnTo>
                    <a:pt x="923" y="940"/>
                  </a:lnTo>
                  <a:lnTo>
                    <a:pt x="928" y="940"/>
                  </a:lnTo>
                  <a:lnTo>
                    <a:pt x="928" y="940"/>
                  </a:lnTo>
                  <a:lnTo>
                    <a:pt x="928" y="942"/>
                  </a:lnTo>
                  <a:lnTo>
                    <a:pt x="925" y="942"/>
                  </a:lnTo>
                  <a:lnTo>
                    <a:pt x="923" y="940"/>
                  </a:lnTo>
                  <a:lnTo>
                    <a:pt x="921" y="940"/>
                  </a:lnTo>
                  <a:lnTo>
                    <a:pt x="921" y="937"/>
                  </a:lnTo>
                  <a:lnTo>
                    <a:pt x="921" y="937"/>
                  </a:lnTo>
                  <a:lnTo>
                    <a:pt x="918" y="937"/>
                  </a:lnTo>
                  <a:lnTo>
                    <a:pt x="918" y="940"/>
                  </a:lnTo>
                  <a:lnTo>
                    <a:pt x="916" y="940"/>
                  </a:lnTo>
                  <a:lnTo>
                    <a:pt x="916" y="942"/>
                  </a:lnTo>
                  <a:lnTo>
                    <a:pt x="916" y="942"/>
                  </a:lnTo>
                  <a:lnTo>
                    <a:pt x="916" y="942"/>
                  </a:lnTo>
                  <a:lnTo>
                    <a:pt x="916" y="944"/>
                  </a:lnTo>
                  <a:lnTo>
                    <a:pt x="916" y="947"/>
                  </a:lnTo>
                  <a:lnTo>
                    <a:pt x="913" y="949"/>
                  </a:lnTo>
                  <a:lnTo>
                    <a:pt x="913" y="949"/>
                  </a:lnTo>
                  <a:lnTo>
                    <a:pt x="913" y="949"/>
                  </a:lnTo>
                  <a:lnTo>
                    <a:pt x="913" y="949"/>
                  </a:lnTo>
                  <a:lnTo>
                    <a:pt x="918" y="949"/>
                  </a:lnTo>
                  <a:lnTo>
                    <a:pt x="921" y="949"/>
                  </a:lnTo>
                  <a:lnTo>
                    <a:pt x="921" y="951"/>
                  </a:lnTo>
                  <a:lnTo>
                    <a:pt x="921" y="951"/>
                  </a:lnTo>
                  <a:lnTo>
                    <a:pt x="921" y="951"/>
                  </a:lnTo>
                  <a:lnTo>
                    <a:pt x="928" y="949"/>
                  </a:lnTo>
                  <a:lnTo>
                    <a:pt x="930" y="947"/>
                  </a:lnTo>
                  <a:lnTo>
                    <a:pt x="932" y="947"/>
                  </a:lnTo>
                  <a:lnTo>
                    <a:pt x="932" y="944"/>
                  </a:lnTo>
                  <a:lnTo>
                    <a:pt x="935" y="942"/>
                  </a:lnTo>
                  <a:lnTo>
                    <a:pt x="937" y="942"/>
                  </a:lnTo>
                  <a:lnTo>
                    <a:pt x="937" y="942"/>
                  </a:lnTo>
                  <a:lnTo>
                    <a:pt x="937" y="944"/>
                  </a:lnTo>
                  <a:lnTo>
                    <a:pt x="937" y="944"/>
                  </a:lnTo>
                  <a:lnTo>
                    <a:pt x="937" y="944"/>
                  </a:lnTo>
                  <a:lnTo>
                    <a:pt x="937" y="947"/>
                  </a:lnTo>
                  <a:lnTo>
                    <a:pt x="937" y="947"/>
                  </a:lnTo>
                  <a:lnTo>
                    <a:pt x="937" y="947"/>
                  </a:lnTo>
                  <a:lnTo>
                    <a:pt x="937" y="947"/>
                  </a:lnTo>
                  <a:lnTo>
                    <a:pt x="937" y="947"/>
                  </a:lnTo>
                  <a:lnTo>
                    <a:pt x="939" y="947"/>
                  </a:lnTo>
                  <a:lnTo>
                    <a:pt x="942" y="947"/>
                  </a:lnTo>
                  <a:lnTo>
                    <a:pt x="942" y="947"/>
                  </a:lnTo>
                  <a:lnTo>
                    <a:pt x="944" y="944"/>
                  </a:lnTo>
                  <a:lnTo>
                    <a:pt x="942" y="944"/>
                  </a:lnTo>
                  <a:lnTo>
                    <a:pt x="942" y="942"/>
                  </a:lnTo>
                  <a:lnTo>
                    <a:pt x="942" y="942"/>
                  </a:lnTo>
                  <a:lnTo>
                    <a:pt x="939" y="942"/>
                  </a:lnTo>
                  <a:lnTo>
                    <a:pt x="939" y="942"/>
                  </a:lnTo>
                  <a:lnTo>
                    <a:pt x="942" y="942"/>
                  </a:lnTo>
                  <a:lnTo>
                    <a:pt x="942" y="942"/>
                  </a:lnTo>
                  <a:lnTo>
                    <a:pt x="944" y="942"/>
                  </a:lnTo>
                  <a:lnTo>
                    <a:pt x="944" y="940"/>
                  </a:lnTo>
                  <a:lnTo>
                    <a:pt x="944" y="940"/>
                  </a:lnTo>
                  <a:lnTo>
                    <a:pt x="947" y="937"/>
                  </a:lnTo>
                  <a:lnTo>
                    <a:pt x="947" y="937"/>
                  </a:lnTo>
                  <a:lnTo>
                    <a:pt x="947" y="940"/>
                  </a:lnTo>
                  <a:lnTo>
                    <a:pt x="947" y="942"/>
                  </a:lnTo>
                  <a:lnTo>
                    <a:pt x="947" y="942"/>
                  </a:lnTo>
                  <a:lnTo>
                    <a:pt x="947" y="947"/>
                  </a:lnTo>
                  <a:lnTo>
                    <a:pt x="947" y="947"/>
                  </a:lnTo>
                  <a:lnTo>
                    <a:pt x="949" y="947"/>
                  </a:lnTo>
                  <a:lnTo>
                    <a:pt x="949" y="944"/>
                  </a:lnTo>
                  <a:lnTo>
                    <a:pt x="949" y="944"/>
                  </a:lnTo>
                  <a:lnTo>
                    <a:pt x="949" y="944"/>
                  </a:lnTo>
                  <a:lnTo>
                    <a:pt x="949" y="944"/>
                  </a:lnTo>
                  <a:lnTo>
                    <a:pt x="951" y="942"/>
                  </a:lnTo>
                  <a:lnTo>
                    <a:pt x="951" y="942"/>
                  </a:lnTo>
                  <a:lnTo>
                    <a:pt x="951" y="942"/>
                  </a:lnTo>
                  <a:lnTo>
                    <a:pt x="951" y="942"/>
                  </a:lnTo>
                  <a:lnTo>
                    <a:pt x="951" y="940"/>
                  </a:lnTo>
                  <a:lnTo>
                    <a:pt x="951" y="940"/>
                  </a:lnTo>
                  <a:lnTo>
                    <a:pt x="954" y="940"/>
                  </a:lnTo>
                  <a:lnTo>
                    <a:pt x="954" y="940"/>
                  </a:lnTo>
                  <a:lnTo>
                    <a:pt x="954" y="940"/>
                  </a:lnTo>
                  <a:lnTo>
                    <a:pt x="951" y="937"/>
                  </a:lnTo>
                  <a:lnTo>
                    <a:pt x="951" y="937"/>
                  </a:lnTo>
                  <a:lnTo>
                    <a:pt x="951" y="937"/>
                  </a:lnTo>
                  <a:lnTo>
                    <a:pt x="954" y="937"/>
                  </a:lnTo>
                  <a:lnTo>
                    <a:pt x="954" y="937"/>
                  </a:lnTo>
                  <a:lnTo>
                    <a:pt x="958" y="937"/>
                  </a:lnTo>
                  <a:lnTo>
                    <a:pt x="958" y="937"/>
                  </a:lnTo>
                  <a:lnTo>
                    <a:pt x="958" y="937"/>
                  </a:lnTo>
                  <a:lnTo>
                    <a:pt x="961" y="937"/>
                  </a:lnTo>
                  <a:lnTo>
                    <a:pt x="963" y="935"/>
                  </a:lnTo>
                  <a:lnTo>
                    <a:pt x="961" y="935"/>
                  </a:lnTo>
                  <a:lnTo>
                    <a:pt x="961" y="932"/>
                  </a:lnTo>
                  <a:lnTo>
                    <a:pt x="961" y="932"/>
                  </a:lnTo>
                  <a:lnTo>
                    <a:pt x="963" y="932"/>
                  </a:lnTo>
                  <a:lnTo>
                    <a:pt x="963" y="932"/>
                  </a:lnTo>
                  <a:lnTo>
                    <a:pt x="963" y="932"/>
                  </a:lnTo>
                  <a:lnTo>
                    <a:pt x="963" y="932"/>
                  </a:lnTo>
                  <a:lnTo>
                    <a:pt x="963" y="935"/>
                  </a:lnTo>
                  <a:lnTo>
                    <a:pt x="963" y="935"/>
                  </a:lnTo>
                  <a:lnTo>
                    <a:pt x="965" y="935"/>
                  </a:lnTo>
                  <a:lnTo>
                    <a:pt x="963" y="932"/>
                  </a:lnTo>
                  <a:lnTo>
                    <a:pt x="963" y="932"/>
                  </a:lnTo>
                  <a:lnTo>
                    <a:pt x="963" y="932"/>
                  </a:lnTo>
                  <a:lnTo>
                    <a:pt x="963" y="932"/>
                  </a:lnTo>
                  <a:lnTo>
                    <a:pt x="965" y="932"/>
                  </a:lnTo>
                  <a:lnTo>
                    <a:pt x="965" y="932"/>
                  </a:lnTo>
                  <a:lnTo>
                    <a:pt x="965" y="932"/>
                  </a:lnTo>
                  <a:lnTo>
                    <a:pt x="965" y="930"/>
                  </a:lnTo>
                  <a:lnTo>
                    <a:pt x="965" y="930"/>
                  </a:lnTo>
                  <a:lnTo>
                    <a:pt x="965" y="930"/>
                  </a:lnTo>
                  <a:lnTo>
                    <a:pt x="965" y="928"/>
                  </a:lnTo>
                  <a:lnTo>
                    <a:pt x="965" y="928"/>
                  </a:lnTo>
                  <a:lnTo>
                    <a:pt x="965" y="930"/>
                  </a:lnTo>
                  <a:lnTo>
                    <a:pt x="968" y="930"/>
                  </a:lnTo>
                  <a:lnTo>
                    <a:pt x="968" y="930"/>
                  </a:lnTo>
                  <a:lnTo>
                    <a:pt x="968" y="930"/>
                  </a:lnTo>
                  <a:lnTo>
                    <a:pt x="968" y="930"/>
                  </a:lnTo>
                  <a:lnTo>
                    <a:pt x="968" y="928"/>
                  </a:lnTo>
                  <a:lnTo>
                    <a:pt x="968" y="928"/>
                  </a:lnTo>
                  <a:lnTo>
                    <a:pt x="968" y="928"/>
                  </a:lnTo>
                  <a:lnTo>
                    <a:pt x="968" y="928"/>
                  </a:lnTo>
                  <a:lnTo>
                    <a:pt x="968" y="928"/>
                  </a:lnTo>
                  <a:lnTo>
                    <a:pt x="970" y="930"/>
                  </a:lnTo>
                  <a:lnTo>
                    <a:pt x="970" y="930"/>
                  </a:lnTo>
                  <a:lnTo>
                    <a:pt x="973" y="930"/>
                  </a:lnTo>
                  <a:lnTo>
                    <a:pt x="973" y="930"/>
                  </a:lnTo>
                  <a:lnTo>
                    <a:pt x="973" y="928"/>
                  </a:lnTo>
                  <a:lnTo>
                    <a:pt x="973" y="928"/>
                  </a:lnTo>
                  <a:lnTo>
                    <a:pt x="973" y="928"/>
                  </a:lnTo>
                  <a:lnTo>
                    <a:pt x="973" y="925"/>
                  </a:lnTo>
                  <a:lnTo>
                    <a:pt x="973" y="925"/>
                  </a:lnTo>
                  <a:lnTo>
                    <a:pt x="977" y="928"/>
                  </a:lnTo>
                  <a:lnTo>
                    <a:pt x="980" y="928"/>
                  </a:lnTo>
                  <a:lnTo>
                    <a:pt x="980" y="928"/>
                  </a:lnTo>
                  <a:lnTo>
                    <a:pt x="980" y="930"/>
                  </a:lnTo>
                  <a:lnTo>
                    <a:pt x="980" y="930"/>
                  </a:lnTo>
                  <a:lnTo>
                    <a:pt x="980" y="930"/>
                  </a:lnTo>
                  <a:lnTo>
                    <a:pt x="977" y="932"/>
                  </a:lnTo>
                  <a:lnTo>
                    <a:pt x="977" y="932"/>
                  </a:lnTo>
                  <a:lnTo>
                    <a:pt x="977" y="932"/>
                  </a:lnTo>
                  <a:lnTo>
                    <a:pt x="977" y="932"/>
                  </a:lnTo>
                  <a:lnTo>
                    <a:pt x="977" y="932"/>
                  </a:lnTo>
                  <a:lnTo>
                    <a:pt x="977" y="935"/>
                  </a:lnTo>
                  <a:lnTo>
                    <a:pt x="980" y="935"/>
                  </a:lnTo>
                  <a:lnTo>
                    <a:pt x="980" y="935"/>
                  </a:lnTo>
                  <a:lnTo>
                    <a:pt x="977" y="937"/>
                  </a:lnTo>
                  <a:lnTo>
                    <a:pt x="977" y="937"/>
                  </a:lnTo>
                  <a:lnTo>
                    <a:pt x="977" y="937"/>
                  </a:lnTo>
                  <a:lnTo>
                    <a:pt x="977" y="940"/>
                  </a:lnTo>
                  <a:lnTo>
                    <a:pt x="980" y="940"/>
                  </a:lnTo>
                  <a:lnTo>
                    <a:pt x="980" y="940"/>
                  </a:lnTo>
                  <a:lnTo>
                    <a:pt x="980" y="940"/>
                  </a:lnTo>
                  <a:lnTo>
                    <a:pt x="980" y="940"/>
                  </a:lnTo>
                  <a:lnTo>
                    <a:pt x="980" y="940"/>
                  </a:lnTo>
                  <a:lnTo>
                    <a:pt x="977" y="940"/>
                  </a:lnTo>
                  <a:lnTo>
                    <a:pt x="977" y="942"/>
                  </a:lnTo>
                  <a:lnTo>
                    <a:pt x="977" y="942"/>
                  </a:lnTo>
                  <a:lnTo>
                    <a:pt x="977" y="940"/>
                  </a:lnTo>
                  <a:lnTo>
                    <a:pt x="975" y="940"/>
                  </a:lnTo>
                  <a:lnTo>
                    <a:pt x="975" y="940"/>
                  </a:lnTo>
                  <a:lnTo>
                    <a:pt x="975" y="942"/>
                  </a:lnTo>
                  <a:lnTo>
                    <a:pt x="975" y="942"/>
                  </a:lnTo>
                  <a:lnTo>
                    <a:pt x="977" y="942"/>
                  </a:lnTo>
                  <a:lnTo>
                    <a:pt x="975" y="942"/>
                  </a:lnTo>
                  <a:lnTo>
                    <a:pt x="975" y="942"/>
                  </a:lnTo>
                  <a:lnTo>
                    <a:pt x="975" y="944"/>
                  </a:lnTo>
                  <a:lnTo>
                    <a:pt x="975" y="944"/>
                  </a:lnTo>
                  <a:lnTo>
                    <a:pt x="980" y="942"/>
                  </a:lnTo>
                  <a:lnTo>
                    <a:pt x="980" y="942"/>
                  </a:lnTo>
                  <a:lnTo>
                    <a:pt x="980" y="942"/>
                  </a:lnTo>
                  <a:lnTo>
                    <a:pt x="980" y="940"/>
                  </a:lnTo>
                  <a:lnTo>
                    <a:pt x="980" y="940"/>
                  </a:lnTo>
                  <a:lnTo>
                    <a:pt x="980" y="940"/>
                  </a:lnTo>
                  <a:lnTo>
                    <a:pt x="982" y="940"/>
                  </a:lnTo>
                  <a:lnTo>
                    <a:pt x="982" y="940"/>
                  </a:lnTo>
                  <a:lnTo>
                    <a:pt x="982" y="940"/>
                  </a:lnTo>
                  <a:lnTo>
                    <a:pt x="982" y="940"/>
                  </a:lnTo>
                  <a:lnTo>
                    <a:pt x="982" y="940"/>
                  </a:lnTo>
                  <a:lnTo>
                    <a:pt x="982" y="937"/>
                  </a:lnTo>
                  <a:lnTo>
                    <a:pt x="982" y="937"/>
                  </a:lnTo>
                  <a:lnTo>
                    <a:pt x="982" y="937"/>
                  </a:lnTo>
                  <a:lnTo>
                    <a:pt x="982" y="937"/>
                  </a:lnTo>
                  <a:lnTo>
                    <a:pt x="982" y="935"/>
                  </a:lnTo>
                  <a:lnTo>
                    <a:pt x="982" y="935"/>
                  </a:lnTo>
                  <a:lnTo>
                    <a:pt x="982" y="935"/>
                  </a:lnTo>
                  <a:lnTo>
                    <a:pt x="984" y="932"/>
                  </a:lnTo>
                  <a:lnTo>
                    <a:pt x="984" y="932"/>
                  </a:lnTo>
                  <a:lnTo>
                    <a:pt x="984" y="932"/>
                  </a:lnTo>
                  <a:lnTo>
                    <a:pt x="984" y="932"/>
                  </a:lnTo>
                  <a:lnTo>
                    <a:pt x="984" y="932"/>
                  </a:lnTo>
                  <a:lnTo>
                    <a:pt x="984" y="932"/>
                  </a:lnTo>
                  <a:lnTo>
                    <a:pt x="984" y="932"/>
                  </a:lnTo>
                  <a:lnTo>
                    <a:pt x="984" y="930"/>
                  </a:lnTo>
                  <a:lnTo>
                    <a:pt x="984" y="930"/>
                  </a:lnTo>
                  <a:lnTo>
                    <a:pt x="984" y="930"/>
                  </a:lnTo>
                  <a:lnTo>
                    <a:pt x="984" y="928"/>
                  </a:lnTo>
                  <a:lnTo>
                    <a:pt x="984" y="928"/>
                  </a:lnTo>
                  <a:lnTo>
                    <a:pt x="982" y="925"/>
                  </a:lnTo>
                  <a:lnTo>
                    <a:pt x="982" y="925"/>
                  </a:lnTo>
                  <a:lnTo>
                    <a:pt x="982" y="925"/>
                  </a:lnTo>
                  <a:lnTo>
                    <a:pt x="984" y="925"/>
                  </a:lnTo>
                  <a:lnTo>
                    <a:pt x="984" y="925"/>
                  </a:lnTo>
                  <a:lnTo>
                    <a:pt x="987" y="925"/>
                  </a:lnTo>
                  <a:lnTo>
                    <a:pt x="984" y="925"/>
                  </a:lnTo>
                  <a:lnTo>
                    <a:pt x="984" y="925"/>
                  </a:lnTo>
                  <a:lnTo>
                    <a:pt x="984" y="928"/>
                  </a:lnTo>
                  <a:lnTo>
                    <a:pt x="984" y="928"/>
                  </a:lnTo>
                  <a:lnTo>
                    <a:pt x="984" y="930"/>
                  </a:lnTo>
                  <a:lnTo>
                    <a:pt x="984" y="930"/>
                  </a:lnTo>
                  <a:lnTo>
                    <a:pt x="987" y="930"/>
                  </a:lnTo>
                  <a:lnTo>
                    <a:pt x="987" y="930"/>
                  </a:lnTo>
                  <a:lnTo>
                    <a:pt x="987" y="930"/>
                  </a:lnTo>
                  <a:lnTo>
                    <a:pt x="987" y="928"/>
                  </a:lnTo>
                  <a:lnTo>
                    <a:pt x="987" y="928"/>
                  </a:lnTo>
                  <a:lnTo>
                    <a:pt x="989" y="925"/>
                  </a:lnTo>
                  <a:lnTo>
                    <a:pt x="989" y="925"/>
                  </a:lnTo>
                  <a:lnTo>
                    <a:pt x="989" y="925"/>
                  </a:lnTo>
                  <a:lnTo>
                    <a:pt x="991" y="928"/>
                  </a:lnTo>
                  <a:lnTo>
                    <a:pt x="991" y="925"/>
                  </a:lnTo>
                  <a:lnTo>
                    <a:pt x="991" y="925"/>
                  </a:lnTo>
                  <a:lnTo>
                    <a:pt x="994" y="925"/>
                  </a:lnTo>
                  <a:lnTo>
                    <a:pt x="996" y="925"/>
                  </a:lnTo>
                  <a:lnTo>
                    <a:pt x="996" y="925"/>
                  </a:lnTo>
                  <a:lnTo>
                    <a:pt x="996" y="925"/>
                  </a:lnTo>
                  <a:lnTo>
                    <a:pt x="996" y="923"/>
                  </a:lnTo>
                  <a:lnTo>
                    <a:pt x="999" y="923"/>
                  </a:lnTo>
                  <a:lnTo>
                    <a:pt x="999" y="923"/>
                  </a:lnTo>
                  <a:lnTo>
                    <a:pt x="999" y="923"/>
                  </a:lnTo>
                  <a:lnTo>
                    <a:pt x="999" y="923"/>
                  </a:lnTo>
                  <a:lnTo>
                    <a:pt x="1001" y="925"/>
                  </a:lnTo>
                  <a:lnTo>
                    <a:pt x="1001" y="925"/>
                  </a:lnTo>
                  <a:lnTo>
                    <a:pt x="1001" y="925"/>
                  </a:lnTo>
                  <a:lnTo>
                    <a:pt x="1001" y="925"/>
                  </a:lnTo>
                  <a:lnTo>
                    <a:pt x="1001" y="925"/>
                  </a:lnTo>
                  <a:lnTo>
                    <a:pt x="1001" y="925"/>
                  </a:lnTo>
                  <a:lnTo>
                    <a:pt x="1001" y="925"/>
                  </a:lnTo>
                  <a:lnTo>
                    <a:pt x="1001" y="925"/>
                  </a:lnTo>
                  <a:lnTo>
                    <a:pt x="1001" y="925"/>
                  </a:lnTo>
                  <a:lnTo>
                    <a:pt x="1001" y="925"/>
                  </a:lnTo>
                  <a:lnTo>
                    <a:pt x="1001" y="925"/>
                  </a:lnTo>
                  <a:lnTo>
                    <a:pt x="1001" y="923"/>
                  </a:lnTo>
                  <a:lnTo>
                    <a:pt x="1001" y="923"/>
                  </a:lnTo>
                  <a:lnTo>
                    <a:pt x="1001" y="923"/>
                  </a:lnTo>
                  <a:lnTo>
                    <a:pt x="1003" y="923"/>
                  </a:lnTo>
                  <a:lnTo>
                    <a:pt x="1003" y="923"/>
                  </a:lnTo>
                  <a:lnTo>
                    <a:pt x="1003" y="923"/>
                  </a:lnTo>
                  <a:lnTo>
                    <a:pt x="1003" y="925"/>
                  </a:lnTo>
                  <a:lnTo>
                    <a:pt x="1003" y="925"/>
                  </a:lnTo>
                  <a:lnTo>
                    <a:pt x="1006" y="921"/>
                  </a:lnTo>
                  <a:lnTo>
                    <a:pt x="1006" y="918"/>
                  </a:lnTo>
                  <a:lnTo>
                    <a:pt x="1008" y="918"/>
                  </a:lnTo>
                  <a:lnTo>
                    <a:pt x="1008" y="921"/>
                  </a:lnTo>
                  <a:lnTo>
                    <a:pt x="1008" y="921"/>
                  </a:lnTo>
                  <a:lnTo>
                    <a:pt x="1008" y="921"/>
                  </a:lnTo>
                  <a:lnTo>
                    <a:pt x="1008" y="921"/>
                  </a:lnTo>
                  <a:lnTo>
                    <a:pt x="1008" y="921"/>
                  </a:lnTo>
                  <a:lnTo>
                    <a:pt x="1008" y="918"/>
                  </a:lnTo>
                  <a:lnTo>
                    <a:pt x="1010" y="921"/>
                  </a:lnTo>
                  <a:lnTo>
                    <a:pt x="1010" y="921"/>
                  </a:lnTo>
                  <a:lnTo>
                    <a:pt x="1010" y="921"/>
                  </a:lnTo>
                  <a:lnTo>
                    <a:pt x="1010" y="921"/>
                  </a:lnTo>
                  <a:lnTo>
                    <a:pt x="1010" y="921"/>
                  </a:lnTo>
                  <a:lnTo>
                    <a:pt x="1010" y="921"/>
                  </a:lnTo>
                  <a:lnTo>
                    <a:pt x="1010" y="923"/>
                  </a:lnTo>
                  <a:lnTo>
                    <a:pt x="1010" y="923"/>
                  </a:lnTo>
                  <a:lnTo>
                    <a:pt x="1010" y="923"/>
                  </a:lnTo>
                  <a:lnTo>
                    <a:pt x="1010" y="923"/>
                  </a:lnTo>
                  <a:lnTo>
                    <a:pt x="1010" y="923"/>
                  </a:lnTo>
                  <a:lnTo>
                    <a:pt x="1013" y="923"/>
                  </a:lnTo>
                  <a:lnTo>
                    <a:pt x="1013" y="923"/>
                  </a:lnTo>
                  <a:lnTo>
                    <a:pt x="1013" y="923"/>
                  </a:lnTo>
                  <a:lnTo>
                    <a:pt x="1013" y="921"/>
                  </a:lnTo>
                  <a:lnTo>
                    <a:pt x="1013" y="921"/>
                  </a:lnTo>
                  <a:lnTo>
                    <a:pt x="1013" y="921"/>
                  </a:lnTo>
                  <a:lnTo>
                    <a:pt x="1013" y="921"/>
                  </a:lnTo>
                  <a:lnTo>
                    <a:pt x="1013" y="921"/>
                  </a:lnTo>
                  <a:lnTo>
                    <a:pt x="1013" y="918"/>
                  </a:lnTo>
                  <a:lnTo>
                    <a:pt x="1013" y="918"/>
                  </a:lnTo>
                  <a:lnTo>
                    <a:pt x="1013" y="918"/>
                  </a:lnTo>
                  <a:lnTo>
                    <a:pt x="1013" y="918"/>
                  </a:lnTo>
                  <a:lnTo>
                    <a:pt x="1010" y="918"/>
                  </a:lnTo>
                  <a:lnTo>
                    <a:pt x="1010" y="918"/>
                  </a:lnTo>
                  <a:lnTo>
                    <a:pt x="1013" y="916"/>
                  </a:lnTo>
                  <a:lnTo>
                    <a:pt x="1013" y="916"/>
                  </a:lnTo>
                  <a:lnTo>
                    <a:pt x="1013" y="916"/>
                  </a:lnTo>
                  <a:lnTo>
                    <a:pt x="1013" y="914"/>
                  </a:lnTo>
                  <a:lnTo>
                    <a:pt x="1013" y="914"/>
                  </a:lnTo>
                  <a:lnTo>
                    <a:pt x="1013" y="914"/>
                  </a:lnTo>
                  <a:lnTo>
                    <a:pt x="1013" y="914"/>
                  </a:lnTo>
                  <a:lnTo>
                    <a:pt x="1013" y="911"/>
                  </a:lnTo>
                  <a:lnTo>
                    <a:pt x="1013" y="911"/>
                  </a:lnTo>
                  <a:lnTo>
                    <a:pt x="1013" y="911"/>
                  </a:lnTo>
                  <a:lnTo>
                    <a:pt x="1013" y="911"/>
                  </a:lnTo>
                  <a:lnTo>
                    <a:pt x="1013" y="914"/>
                  </a:lnTo>
                  <a:lnTo>
                    <a:pt x="1013" y="914"/>
                  </a:lnTo>
                  <a:lnTo>
                    <a:pt x="1015" y="914"/>
                  </a:lnTo>
                  <a:lnTo>
                    <a:pt x="1015" y="914"/>
                  </a:lnTo>
                  <a:lnTo>
                    <a:pt x="1015" y="911"/>
                  </a:lnTo>
                  <a:lnTo>
                    <a:pt x="1017" y="911"/>
                  </a:lnTo>
                  <a:lnTo>
                    <a:pt x="1015" y="909"/>
                  </a:lnTo>
                  <a:lnTo>
                    <a:pt x="1015" y="909"/>
                  </a:lnTo>
                  <a:lnTo>
                    <a:pt x="1015" y="909"/>
                  </a:lnTo>
                  <a:lnTo>
                    <a:pt x="1017" y="909"/>
                  </a:lnTo>
                  <a:lnTo>
                    <a:pt x="1020" y="909"/>
                  </a:lnTo>
                  <a:lnTo>
                    <a:pt x="1020" y="909"/>
                  </a:lnTo>
                  <a:lnTo>
                    <a:pt x="1020" y="909"/>
                  </a:lnTo>
                  <a:lnTo>
                    <a:pt x="1020" y="911"/>
                  </a:lnTo>
                  <a:lnTo>
                    <a:pt x="1020" y="911"/>
                  </a:lnTo>
                  <a:lnTo>
                    <a:pt x="1020" y="911"/>
                  </a:lnTo>
                  <a:lnTo>
                    <a:pt x="1020" y="911"/>
                  </a:lnTo>
                  <a:lnTo>
                    <a:pt x="1020" y="911"/>
                  </a:lnTo>
                  <a:lnTo>
                    <a:pt x="1017" y="911"/>
                  </a:lnTo>
                  <a:lnTo>
                    <a:pt x="1017" y="911"/>
                  </a:lnTo>
                  <a:lnTo>
                    <a:pt x="1017" y="911"/>
                  </a:lnTo>
                  <a:lnTo>
                    <a:pt x="1017" y="911"/>
                  </a:lnTo>
                  <a:lnTo>
                    <a:pt x="1017" y="911"/>
                  </a:lnTo>
                  <a:lnTo>
                    <a:pt x="1017" y="911"/>
                  </a:lnTo>
                  <a:lnTo>
                    <a:pt x="1017" y="914"/>
                  </a:lnTo>
                  <a:lnTo>
                    <a:pt x="1017" y="914"/>
                  </a:lnTo>
                  <a:lnTo>
                    <a:pt x="1015" y="914"/>
                  </a:lnTo>
                  <a:lnTo>
                    <a:pt x="1015" y="914"/>
                  </a:lnTo>
                  <a:lnTo>
                    <a:pt x="1015" y="916"/>
                  </a:lnTo>
                  <a:lnTo>
                    <a:pt x="1015" y="916"/>
                  </a:lnTo>
                  <a:lnTo>
                    <a:pt x="1015" y="916"/>
                  </a:lnTo>
                  <a:lnTo>
                    <a:pt x="1015" y="916"/>
                  </a:lnTo>
                  <a:lnTo>
                    <a:pt x="1015" y="918"/>
                  </a:lnTo>
                  <a:lnTo>
                    <a:pt x="1015" y="918"/>
                  </a:lnTo>
                  <a:lnTo>
                    <a:pt x="1015" y="918"/>
                  </a:lnTo>
                  <a:lnTo>
                    <a:pt x="1017" y="918"/>
                  </a:lnTo>
                  <a:lnTo>
                    <a:pt x="1017" y="918"/>
                  </a:lnTo>
                  <a:lnTo>
                    <a:pt x="1017" y="918"/>
                  </a:lnTo>
                  <a:lnTo>
                    <a:pt x="1015" y="918"/>
                  </a:lnTo>
                  <a:lnTo>
                    <a:pt x="1017" y="921"/>
                  </a:lnTo>
                  <a:lnTo>
                    <a:pt x="1017" y="921"/>
                  </a:lnTo>
                  <a:lnTo>
                    <a:pt x="1017" y="921"/>
                  </a:lnTo>
                  <a:lnTo>
                    <a:pt x="1017" y="921"/>
                  </a:lnTo>
                  <a:lnTo>
                    <a:pt x="1017" y="921"/>
                  </a:lnTo>
                  <a:lnTo>
                    <a:pt x="1017" y="918"/>
                  </a:lnTo>
                  <a:lnTo>
                    <a:pt x="1017" y="918"/>
                  </a:lnTo>
                  <a:lnTo>
                    <a:pt x="1020" y="918"/>
                  </a:lnTo>
                  <a:lnTo>
                    <a:pt x="1020" y="918"/>
                  </a:lnTo>
                  <a:lnTo>
                    <a:pt x="1020" y="921"/>
                  </a:lnTo>
                  <a:lnTo>
                    <a:pt x="1020" y="921"/>
                  </a:lnTo>
                  <a:lnTo>
                    <a:pt x="1020" y="921"/>
                  </a:lnTo>
                  <a:lnTo>
                    <a:pt x="1022" y="921"/>
                  </a:lnTo>
                  <a:lnTo>
                    <a:pt x="1020" y="918"/>
                  </a:lnTo>
                  <a:lnTo>
                    <a:pt x="1020" y="918"/>
                  </a:lnTo>
                  <a:lnTo>
                    <a:pt x="1020" y="918"/>
                  </a:lnTo>
                  <a:lnTo>
                    <a:pt x="1020" y="918"/>
                  </a:lnTo>
                  <a:lnTo>
                    <a:pt x="1020" y="918"/>
                  </a:lnTo>
                  <a:lnTo>
                    <a:pt x="1020" y="918"/>
                  </a:lnTo>
                  <a:lnTo>
                    <a:pt x="1020" y="918"/>
                  </a:lnTo>
                  <a:lnTo>
                    <a:pt x="1020" y="918"/>
                  </a:lnTo>
                  <a:lnTo>
                    <a:pt x="1020" y="916"/>
                  </a:lnTo>
                  <a:lnTo>
                    <a:pt x="1020" y="916"/>
                  </a:lnTo>
                  <a:lnTo>
                    <a:pt x="1020" y="914"/>
                  </a:lnTo>
                  <a:lnTo>
                    <a:pt x="1020" y="914"/>
                  </a:lnTo>
                  <a:lnTo>
                    <a:pt x="1020" y="914"/>
                  </a:lnTo>
                  <a:lnTo>
                    <a:pt x="1020" y="914"/>
                  </a:lnTo>
                  <a:lnTo>
                    <a:pt x="1020" y="916"/>
                  </a:lnTo>
                  <a:lnTo>
                    <a:pt x="1020" y="916"/>
                  </a:lnTo>
                  <a:lnTo>
                    <a:pt x="1022" y="916"/>
                  </a:lnTo>
                  <a:lnTo>
                    <a:pt x="1022" y="916"/>
                  </a:lnTo>
                  <a:lnTo>
                    <a:pt x="1022" y="916"/>
                  </a:lnTo>
                  <a:lnTo>
                    <a:pt x="1022" y="914"/>
                  </a:lnTo>
                  <a:lnTo>
                    <a:pt x="1022" y="914"/>
                  </a:lnTo>
                  <a:lnTo>
                    <a:pt x="1022" y="914"/>
                  </a:lnTo>
                  <a:lnTo>
                    <a:pt x="1022" y="914"/>
                  </a:lnTo>
                  <a:lnTo>
                    <a:pt x="1022" y="911"/>
                  </a:lnTo>
                  <a:lnTo>
                    <a:pt x="1022" y="911"/>
                  </a:lnTo>
                  <a:lnTo>
                    <a:pt x="1022" y="911"/>
                  </a:lnTo>
                  <a:lnTo>
                    <a:pt x="1022" y="911"/>
                  </a:lnTo>
                  <a:lnTo>
                    <a:pt x="1022" y="911"/>
                  </a:lnTo>
                  <a:lnTo>
                    <a:pt x="1022" y="911"/>
                  </a:lnTo>
                  <a:lnTo>
                    <a:pt x="1022" y="914"/>
                  </a:lnTo>
                  <a:lnTo>
                    <a:pt x="1025" y="914"/>
                  </a:lnTo>
                  <a:lnTo>
                    <a:pt x="1025" y="911"/>
                  </a:lnTo>
                  <a:lnTo>
                    <a:pt x="1025" y="911"/>
                  </a:lnTo>
                  <a:lnTo>
                    <a:pt x="1027" y="911"/>
                  </a:lnTo>
                  <a:lnTo>
                    <a:pt x="1027" y="911"/>
                  </a:lnTo>
                  <a:lnTo>
                    <a:pt x="1027" y="911"/>
                  </a:lnTo>
                  <a:lnTo>
                    <a:pt x="1027" y="911"/>
                  </a:lnTo>
                  <a:lnTo>
                    <a:pt x="1027" y="911"/>
                  </a:lnTo>
                  <a:lnTo>
                    <a:pt x="1029" y="911"/>
                  </a:lnTo>
                  <a:lnTo>
                    <a:pt x="1029" y="911"/>
                  </a:lnTo>
                  <a:lnTo>
                    <a:pt x="1029" y="911"/>
                  </a:lnTo>
                  <a:lnTo>
                    <a:pt x="1029" y="909"/>
                  </a:lnTo>
                  <a:lnTo>
                    <a:pt x="1029" y="909"/>
                  </a:lnTo>
                  <a:lnTo>
                    <a:pt x="1029" y="909"/>
                  </a:lnTo>
                  <a:lnTo>
                    <a:pt x="1032" y="909"/>
                  </a:lnTo>
                  <a:lnTo>
                    <a:pt x="1032" y="909"/>
                  </a:lnTo>
                  <a:lnTo>
                    <a:pt x="1032" y="909"/>
                  </a:lnTo>
                  <a:lnTo>
                    <a:pt x="1032" y="906"/>
                  </a:lnTo>
                  <a:lnTo>
                    <a:pt x="1032" y="906"/>
                  </a:lnTo>
                  <a:lnTo>
                    <a:pt x="1029" y="906"/>
                  </a:lnTo>
                  <a:lnTo>
                    <a:pt x="1029" y="909"/>
                  </a:lnTo>
                  <a:lnTo>
                    <a:pt x="1027" y="909"/>
                  </a:lnTo>
                  <a:lnTo>
                    <a:pt x="1027" y="911"/>
                  </a:lnTo>
                  <a:lnTo>
                    <a:pt x="1025" y="911"/>
                  </a:lnTo>
                  <a:lnTo>
                    <a:pt x="1025" y="911"/>
                  </a:lnTo>
                  <a:lnTo>
                    <a:pt x="1025" y="909"/>
                  </a:lnTo>
                  <a:lnTo>
                    <a:pt x="1025" y="909"/>
                  </a:lnTo>
                  <a:lnTo>
                    <a:pt x="1025" y="909"/>
                  </a:lnTo>
                  <a:lnTo>
                    <a:pt x="1022" y="909"/>
                  </a:lnTo>
                  <a:lnTo>
                    <a:pt x="1022" y="909"/>
                  </a:lnTo>
                  <a:lnTo>
                    <a:pt x="1022" y="909"/>
                  </a:lnTo>
                  <a:lnTo>
                    <a:pt x="1022" y="909"/>
                  </a:lnTo>
                  <a:lnTo>
                    <a:pt x="1022" y="909"/>
                  </a:lnTo>
                  <a:lnTo>
                    <a:pt x="1022" y="906"/>
                  </a:lnTo>
                  <a:lnTo>
                    <a:pt x="1022" y="906"/>
                  </a:lnTo>
                  <a:lnTo>
                    <a:pt x="1022" y="906"/>
                  </a:lnTo>
                  <a:lnTo>
                    <a:pt x="1025" y="906"/>
                  </a:lnTo>
                  <a:lnTo>
                    <a:pt x="1025" y="906"/>
                  </a:lnTo>
                  <a:lnTo>
                    <a:pt x="1025" y="906"/>
                  </a:lnTo>
                  <a:lnTo>
                    <a:pt x="1027" y="906"/>
                  </a:lnTo>
                  <a:lnTo>
                    <a:pt x="1027" y="906"/>
                  </a:lnTo>
                  <a:lnTo>
                    <a:pt x="1027" y="906"/>
                  </a:lnTo>
                  <a:lnTo>
                    <a:pt x="1029" y="904"/>
                  </a:lnTo>
                  <a:lnTo>
                    <a:pt x="1029" y="904"/>
                  </a:lnTo>
                  <a:lnTo>
                    <a:pt x="1029" y="904"/>
                  </a:lnTo>
                  <a:lnTo>
                    <a:pt x="1027" y="904"/>
                  </a:lnTo>
                  <a:lnTo>
                    <a:pt x="1027" y="902"/>
                  </a:lnTo>
                  <a:lnTo>
                    <a:pt x="1025" y="902"/>
                  </a:lnTo>
                  <a:lnTo>
                    <a:pt x="1025" y="902"/>
                  </a:lnTo>
                  <a:lnTo>
                    <a:pt x="1025" y="902"/>
                  </a:lnTo>
                  <a:lnTo>
                    <a:pt x="1025" y="902"/>
                  </a:lnTo>
                  <a:lnTo>
                    <a:pt x="1022" y="904"/>
                  </a:lnTo>
                  <a:lnTo>
                    <a:pt x="1022" y="902"/>
                  </a:lnTo>
                  <a:lnTo>
                    <a:pt x="1022" y="902"/>
                  </a:lnTo>
                  <a:lnTo>
                    <a:pt x="1022" y="902"/>
                  </a:lnTo>
                  <a:lnTo>
                    <a:pt x="1022" y="902"/>
                  </a:lnTo>
                  <a:lnTo>
                    <a:pt x="1022" y="902"/>
                  </a:lnTo>
                  <a:lnTo>
                    <a:pt x="1022" y="902"/>
                  </a:lnTo>
                  <a:lnTo>
                    <a:pt x="1022" y="899"/>
                  </a:lnTo>
                  <a:lnTo>
                    <a:pt x="1020" y="899"/>
                  </a:lnTo>
                  <a:lnTo>
                    <a:pt x="1017" y="902"/>
                  </a:lnTo>
                  <a:lnTo>
                    <a:pt x="1017" y="902"/>
                  </a:lnTo>
                  <a:lnTo>
                    <a:pt x="1017" y="904"/>
                  </a:lnTo>
                  <a:lnTo>
                    <a:pt x="1017" y="904"/>
                  </a:lnTo>
                  <a:lnTo>
                    <a:pt x="1017" y="904"/>
                  </a:lnTo>
                  <a:lnTo>
                    <a:pt x="1017" y="904"/>
                  </a:lnTo>
                  <a:lnTo>
                    <a:pt x="1017" y="906"/>
                  </a:lnTo>
                  <a:lnTo>
                    <a:pt x="1015" y="904"/>
                  </a:lnTo>
                  <a:lnTo>
                    <a:pt x="1015" y="904"/>
                  </a:lnTo>
                  <a:lnTo>
                    <a:pt x="1015" y="902"/>
                  </a:lnTo>
                  <a:lnTo>
                    <a:pt x="1015" y="902"/>
                  </a:lnTo>
                  <a:lnTo>
                    <a:pt x="1017" y="902"/>
                  </a:lnTo>
                  <a:lnTo>
                    <a:pt x="1017" y="899"/>
                  </a:lnTo>
                  <a:lnTo>
                    <a:pt x="1020" y="899"/>
                  </a:lnTo>
                  <a:lnTo>
                    <a:pt x="1020" y="899"/>
                  </a:lnTo>
                  <a:lnTo>
                    <a:pt x="1020" y="899"/>
                  </a:lnTo>
                  <a:lnTo>
                    <a:pt x="1020" y="897"/>
                  </a:lnTo>
                  <a:lnTo>
                    <a:pt x="1022" y="897"/>
                  </a:lnTo>
                  <a:lnTo>
                    <a:pt x="1022" y="897"/>
                  </a:lnTo>
                  <a:lnTo>
                    <a:pt x="1022" y="895"/>
                  </a:lnTo>
                  <a:lnTo>
                    <a:pt x="1022" y="895"/>
                  </a:lnTo>
                  <a:lnTo>
                    <a:pt x="1022" y="895"/>
                  </a:lnTo>
                  <a:lnTo>
                    <a:pt x="1025" y="892"/>
                  </a:lnTo>
                  <a:lnTo>
                    <a:pt x="1027" y="892"/>
                  </a:lnTo>
                  <a:lnTo>
                    <a:pt x="1027" y="892"/>
                  </a:lnTo>
                  <a:lnTo>
                    <a:pt x="1027" y="892"/>
                  </a:lnTo>
                  <a:lnTo>
                    <a:pt x="1027" y="892"/>
                  </a:lnTo>
                  <a:lnTo>
                    <a:pt x="1029" y="895"/>
                  </a:lnTo>
                  <a:lnTo>
                    <a:pt x="1029" y="895"/>
                  </a:lnTo>
                  <a:lnTo>
                    <a:pt x="1029" y="895"/>
                  </a:lnTo>
                  <a:lnTo>
                    <a:pt x="1032" y="895"/>
                  </a:lnTo>
                  <a:lnTo>
                    <a:pt x="1032" y="895"/>
                  </a:lnTo>
                  <a:lnTo>
                    <a:pt x="1034" y="892"/>
                  </a:lnTo>
                  <a:lnTo>
                    <a:pt x="1032" y="892"/>
                  </a:lnTo>
                  <a:lnTo>
                    <a:pt x="1032" y="892"/>
                  </a:lnTo>
                  <a:lnTo>
                    <a:pt x="1032" y="892"/>
                  </a:lnTo>
                  <a:lnTo>
                    <a:pt x="1032" y="890"/>
                  </a:lnTo>
                  <a:lnTo>
                    <a:pt x="1032" y="890"/>
                  </a:lnTo>
                  <a:lnTo>
                    <a:pt x="1034" y="890"/>
                  </a:lnTo>
                  <a:lnTo>
                    <a:pt x="1034" y="890"/>
                  </a:lnTo>
                  <a:lnTo>
                    <a:pt x="1039" y="892"/>
                  </a:lnTo>
                  <a:lnTo>
                    <a:pt x="1041" y="895"/>
                  </a:lnTo>
                  <a:lnTo>
                    <a:pt x="1041" y="895"/>
                  </a:lnTo>
                  <a:lnTo>
                    <a:pt x="1041" y="892"/>
                  </a:lnTo>
                  <a:lnTo>
                    <a:pt x="1041" y="892"/>
                  </a:lnTo>
                  <a:lnTo>
                    <a:pt x="1044" y="892"/>
                  </a:lnTo>
                  <a:lnTo>
                    <a:pt x="1044" y="892"/>
                  </a:lnTo>
                  <a:lnTo>
                    <a:pt x="1044" y="890"/>
                  </a:lnTo>
                  <a:lnTo>
                    <a:pt x="1041" y="890"/>
                  </a:lnTo>
                  <a:lnTo>
                    <a:pt x="1041" y="890"/>
                  </a:lnTo>
                  <a:lnTo>
                    <a:pt x="1041" y="890"/>
                  </a:lnTo>
                  <a:lnTo>
                    <a:pt x="1041" y="888"/>
                  </a:lnTo>
                  <a:lnTo>
                    <a:pt x="1041" y="888"/>
                  </a:lnTo>
                  <a:lnTo>
                    <a:pt x="1041" y="888"/>
                  </a:lnTo>
                  <a:lnTo>
                    <a:pt x="1039" y="888"/>
                  </a:lnTo>
                  <a:lnTo>
                    <a:pt x="1034" y="890"/>
                  </a:lnTo>
                  <a:lnTo>
                    <a:pt x="1032" y="890"/>
                  </a:lnTo>
                  <a:lnTo>
                    <a:pt x="1034" y="888"/>
                  </a:lnTo>
                  <a:lnTo>
                    <a:pt x="1034" y="888"/>
                  </a:lnTo>
                  <a:lnTo>
                    <a:pt x="1034" y="888"/>
                  </a:lnTo>
                  <a:lnTo>
                    <a:pt x="1034" y="888"/>
                  </a:lnTo>
                  <a:lnTo>
                    <a:pt x="1036" y="888"/>
                  </a:lnTo>
                  <a:lnTo>
                    <a:pt x="1036" y="888"/>
                  </a:lnTo>
                  <a:lnTo>
                    <a:pt x="1036" y="888"/>
                  </a:lnTo>
                  <a:lnTo>
                    <a:pt x="1036" y="885"/>
                  </a:lnTo>
                  <a:lnTo>
                    <a:pt x="1036" y="885"/>
                  </a:lnTo>
                  <a:lnTo>
                    <a:pt x="1036" y="885"/>
                  </a:lnTo>
                  <a:lnTo>
                    <a:pt x="1039" y="885"/>
                  </a:lnTo>
                  <a:lnTo>
                    <a:pt x="1039" y="885"/>
                  </a:lnTo>
                  <a:lnTo>
                    <a:pt x="1039" y="883"/>
                  </a:lnTo>
                  <a:lnTo>
                    <a:pt x="1041" y="883"/>
                  </a:lnTo>
                  <a:lnTo>
                    <a:pt x="1041" y="883"/>
                  </a:lnTo>
                  <a:lnTo>
                    <a:pt x="1041" y="883"/>
                  </a:lnTo>
                  <a:lnTo>
                    <a:pt x="1044" y="883"/>
                  </a:lnTo>
                  <a:lnTo>
                    <a:pt x="1044" y="883"/>
                  </a:lnTo>
                  <a:lnTo>
                    <a:pt x="1044" y="880"/>
                  </a:lnTo>
                  <a:lnTo>
                    <a:pt x="1046" y="880"/>
                  </a:lnTo>
                  <a:lnTo>
                    <a:pt x="1046" y="883"/>
                  </a:lnTo>
                  <a:lnTo>
                    <a:pt x="1046" y="885"/>
                  </a:lnTo>
                  <a:lnTo>
                    <a:pt x="1048" y="885"/>
                  </a:lnTo>
                  <a:lnTo>
                    <a:pt x="1048" y="885"/>
                  </a:lnTo>
                  <a:lnTo>
                    <a:pt x="1051" y="885"/>
                  </a:lnTo>
                  <a:lnTo>
                    <a:pt x="1051" y="885"/>
                  </a:lnTo>
                  <a:lnTo>
                    <a:pt x="1051" y="885"/>
                  </a:lnTo>
                  <a:lnTo>
                    <a:pt x="1053" y="885"/>
                  </a:lnTo>
                  <a:lnTo>
                    <a:pt x="1055" y="885"/>
                  </a:lnTo>
                  <a:lnTo>
                    <a:pt x="1055" y="885"/>
                  </a:lnTo>
                  <a:lnTo>
                    <a:pt x="1055" y="885"/>
                  </a:lnTo>
                  <a:lnTo>
                    <a:pt x="1055" y="885"/>
                  </a:lnTo>
                  <a:lnTo>
                    <a:pt x="1055" y="883"/>
                  </a:lnTo>
                  <a:lnTo>
                    <a:pt x="1055" y="883"/>
                  </a:lnTo>
                  <a:lnTo>
                    <a:pt x="1055" y="883"/>
                  </a:lnTo>
                  <a:lnTo>
                    <a:pt x="1055" y="883"/>
                  </a:lnTo>
                  <a:lnTo>
                    <a:pt x="1053" y="883"/>
                  </a:lnTo>
                  <a:lnTo>
                    <a:pt x="1053" y="880"/>
                  </a:lnTo>
                  <a:lnTo>
                    <a:pt x="1053" y="880"/>
                  </a:lnTo>
                  <a:lnTo>
                    <a:pt x="1051" y="880"/>
                  </a:lnTo>
                  <a:lnTo>
                    <a:pt x="1051" y="880"/>
                  </a:lnTo>
                  <a:lnTo>
                    <a:pt x="1051" y="880"/>
                  </a:lnTo>
                  <a:lnTo>
                    <a:pt x="1051" y="880"/>
                  </a:lnTo>
                  <a:lnTo>
                    <a:pt x="1051" y="878"/>
                  </a:lnTo>
                  <a:lnTo>
                    <a:pt x="1051" y="878"/>
                  </a:lnTo>
                  <a:lnTo>
                    <a:pt x="1053" y="880"/>
                  </a:lnTo>
                  <a:lnTo>
                    <a:pt x="1053" y="878"/>
                  </a:lnTo>
                  <a:lnTo>
                    <a:pt x="1053" y="878"/>
                  </a:lnTo>
                  <a:lnTo>
                    <a:pt x="1055" y="876"/>
                  </a:lnTo>
                  <a:lnTo>
                    <a:pt x="1055" y="878"/>
                  </a:lnTo>
                  <a:lnTo>
                    <a:pt x="1055" y="878"/>
                  </a:lnTo>
                  <a:lnTo>
                    <a:pt x="1055" y="878"/>
                  </a:lnTo>
                  <a:lnTo>
                    <a:pt x="1055" y="878"/>
                  </a:lnTo>
                  <a:lnTo>
                    <a:pt x="1058" y="876"/>
                  </a:lnTo>
                  <a:lnTo>
                    <a:pt x="1058" y="876"/>
                  </a:lnTo>
                  <a:lnTo>
                    <a:pt x="1058" y="876"/>
                  </a:lnTo>
                  <a:lnTo>
                    <a:pt x="1058" y="876"/>
                  </a:lnTo>
                  <a:lnTo>
                    <a:pt x="1058" y="876"/>
                  </a:lnTo>
                  <a:lnTo>
                    <a:pt x="1058" y="878"/>
                  </a:lnTo>
                  <a:lnTo>
                    <a:pt x="1058" y="876"/>
                  </a:lnTo>
                  <a:lnTo>
                    <a:pt x="1058" y="876"/>
                  </a:lnTo>
                  <a:lnTo>
                    <a:pt x="1058" y="876"/>
                  </a:lnTo>
                  <a:lnTo>
                    <a:pt x="1058" y="873"/>
                  </a:lnTo>
                  <a:lnTo>
                    <a:pt x="1058" y="873"/>
                  </a:lnTo>
                  <a:lnTo>
                    <a:pt x="1055" y="873"/>
                  </a:lnTo>
                  <a:lnTo>
                    <a:pt x="1055" y="873"/>
                  </a:lnTo>
                  <a:lnTo>
                    <a:pt x="1055" y="873"/>
                  </a:lnTo>
                  <a:lnTo>
                    <a:pt x="1055" y="873"/>
                  </a:lnTo>
                  <a:lnTo>
                    <a:pt x="1055" y="871"/>
                  </a:lnTo>
                  <a:lnTo>
                    <a:pt x="1058" y="871"/>
                  </a:lnTo>
                  <a:lnTo>
                    <a:pt x="1058" y="871"/>
                  </a:lnTo>
                  <a:lnTo>
                    <a:pt x="1058" y="871"/>
                  </a:lnTo>
                  <a:lnTo>
                    <a:pt x="1060" y="871"/>
                  </a:lnTo>
                  <a:lnTo>
                    <a:pt x="1060" y="873"/>
                  </a:lnTo>
                  <a:lnTo>
                    <a:pt x="1062" y="876"/>
                  </a:lnTo>
                  <a:lnTo>
                    <a:pt x="1062" y="876"/>
                  </a:lnTo>
                  <a:lnTo>
                    <a:pt x="1065" y="876"/>
                  </a:lnTo>
                  <a:lnTo>
                    <a:pt x="1065" y="876"/>
                  </a:lnTo>
                  <a:lnTo>
                    <a:pt x="1065" y="876"/>
                  </a:lnTo>
                  <a:lnTo>
                    <a:pt x="1067" y="873"/>
                  </a:lnTo>
                  <a:lnTo>
                    <a:pt x="1065" y="873"/>
                  </a:lnTo>
                  <a:lnTo>
                    <a:pt x="1065" y="873"/>
                  </a:lnTo>
                  <a:lnTo>
                    <a:pt x="1065" y="873"/>
                  </a:lnTo>
                  <a:lnTo>
                    <a:pt x="1065" y="871"/>
                  </a:lnTo>
                  <a:lnTo>
                    <a:pt x="1067" y="873"/>
                  </a:lnTo>
                  <a:lnTo>
                    <a:pt x="1067" y="873"/>
                  </a:lnTo>
                  <a:lnTo>
                    <a:pt x="1070" y="873"/>
                  </a:lnTo>
                  <a:lnTo>
                    <a:pt x="1070" y="871"/>
                  </a:lnTo>
                  <a:lnTo>
                    <a:pt x="1070" y="871"/>
                  </a:lnTo>
                  <a:lnTo>
                    <a:pt x="1070" y="871"/>
                  </a:lnTo>
                  <a:lnTo>
                    <a:pt x="1072" y="869"/>
                  </a:lnTo>
                  <a:lnTo>
                    <a:pt x="1072" y="869"/>
                  </a:lnTo>
                  <a:lnTo>
                    <a:pt x="1074" y="869"/>
                  </a:lnTo>
                  <a:lnTo>
                    <a:pt x="1074" y="869"/>
                  </a:lnTo>
                  <a:lnTo>
                    <a:pt x="1072" y="869"/>
                  </a:lnTo>
                  <a:lnTo>
                    <a:pt x="1072" y="869"/>
                  </a:lnTo>
                  <a:lnTo>
                    <a:pt x="1074" y="866"/>
                  </a:lnTo>
                  <a:lnTo>
                    <a:pt x="1074" y="866"/>
                  </a:lnTo>
                  <a:lnTo>
                    <a:pt x="1072" y="866"/>
                  </a:lnTo>
                  <a:lnTo>
                    <a:pt x="1072" y="864"/>
                  </a:lnTo>
                  <a:lnTo>
                    <a:pt x="1074" y="864"/>
                  </a:lnTo>
                  <a:lnTo>
                    <a:pt x="1074" y="866"/>
                  </a:lnTo>
                  <a:lnTo>
                    <a:pt x="1074" y="866"/>
                  </a:lnTo>
                  <a:lnTo>
                    <a:pt x="1074" y="866"/>
                  </a:lnTo>
                  <a:lnTo>
                    <a:pt x="1077" y="869"/>
                  </a:lnTo>
                  <a:lnTo>
                    <a:pt x="1077" y="871"/>
                  </a:lnTo>
                  <a:lnTo>
                    <a:pt x="1077" y="869"/>
                  </a:lnTo>
                  <a:lnTo>
                    <a:pt x="1079" y="869"/>
                  </a:lnTo>
                  <a:lnTo>
                    <a:pt x="1079" y="866"/>
                  </a:lnTo>
                  <a:lnTo>
                    <a:pt x="1079" y="866"/>
                  </a:lnTo>
                  <a:lnTo>
                    <a:pt x="1079" y="866"/>
                  </a:lnTo>
                  <a:lnTo>
                    <a:pt x="1079" y="866"/>
                  </a:lnTo>
                  <a:lnTo>
                    <a:pt x="1079" y="864"/>
                  </a:lnTo>
                  <a:lnTo>
                    <a:pt x="1079" y="864"/>
                  </a:lnTo>
                  <a:lnTo>
                    <a:pt x="1079" y="864"/>
                  </a:lnTo>
                  <a:lnTo>
                    <a:pt x="1079" y="864"/>
                  </a:lnTo>
                  <a:lnTo>
                    <a:pt x="1079" y="864"/>
                  </a:lnTo>
                  <a:lnTo>
                    <a:pt x="1079" y="864"/>
                  </a:lnTo>
                  <a:lnTo>
                    <a:pt x="1079" y="861"/>
                  </a:lnTo>
                  <a:lnTo>
                    <a:pt x="1079" y="861"/>
                  </a:lnTo>
                  <a:lnTo>
                    <a:pt x="1079" y="861"/>
                  </a:lnTo>
                  <a:lnTo>
                    <a:pt x="1079" y="861"/>
                  </a:lnTo>
                  <a:lnTo>
                    <a:pt x="1079" y="861"/>
                  </a:lnTo>
                  <a:lnTo>
                    <a:pt x="1079" y="861"/>
                  </a:lnTo>
                  <a:lnTo>
                    <a:pt x="1081" y="861"/>
                  </a:lnTo>
                  <a:lnTo>
                    <a:pt x="1081" y="861"/>
                  </a:lnTo>
                  <a:lnTo>
                    <a:pt x="1081" y="861"/>
                  </a:lnTo>
                  <a:lnTo>
                    <a:pt x="1081" y="861"/>
                  </a:lnTo>
                  <a:lnTo>
                    <a:pt x="1081" y="864"/>
                  </a:lnTo>
                  <a:lnTo>
                    <a:pt x="1081" y="864"/>
                  </a:lnTo>
                  <a:lnTo>
                    <a:pt x="1081" y="864"/>
                  </a:lnTo>
                  <a:lnTo>
                    <a:pt x="1081" y="864"/>
                  </a:lnTo>
                  <a:lnTo>
                    <a:pt x="1084" y="864"/>
                  </a:lnTo>
                  <a:lnTo>
                    <a:pt x="1086" y="866"/>
                  </a:lnTo>
                  <a:lnTo>
                    <a:pt x="1086" y="866"/>
                  </a:lnTo>
                  <a:lnTo>
                    <a:pt x="1086" y="864"/>
                  </a:lnTo>
                  <a:lnTo>
                    <a:pt x="1084" y="861"/>
                  </a:lnTo>
                  <a:lnTo>
                    <a:pt x="1084" y="861"/>
                  </a:lnTo>
                  <a:lnTo>
                    <a:pt x="1084" y="859"/>
                  </a:lnTo>
                  <a:lnTo>
                    <a:pt x="1084" y="859"/>
                  </a:lnTo>
                  <a:lnTo>
                    <a:pt x="1086" y="861"/>
                  </a:lnTo>
                  <a:lnTo>
                    <a:pt x="1086" y="861"/>
                  </a:lnTo>
                  <a:lnTo>
                    <a:pt x="1086" y="861"/>
                  </a:lnTo>
                  <a:lnTo>
                    <a:pt x="1086" y="861"/>
                  </a:lnTo>
                  <a:lnTo>
                    <a:pt x="1086" y="861"/>
                  </a:lnTo>
                  <a:lnTo>
                    <a:pt x="1088" y="861"/>
                  </a:lnTo>
                  <a:lnTo>
                    <a:pt x="1088" y="861"/>
                  </a:lnTo>
                  <a:lnTo>
                    <a:pt x="1088" y="859"/>
                  </a:lnTo>
                  <a:lnTo>
                    <a:pt x="1088" y="859"/>
                  </a:lnTo>
                  <a:lnTo>
                    <a:pt x="1088" y="859"/>
                  </a:lnTo>
                  <a:lnTo>
                    <a:pt x="1088" y="859"/>
                  </a:lnTo>
                  <a:lnTo>
                    <a:pt x="1088" y="859"/>
                  </a:lnTo>
                  <a:lnTo>
                    <a:pt x="1088" y="859"/>
                  </a:lnTo>
                  <a:lnTo>
                    <a:pt x="1088" y="859"/>
                  </a:lnTo>
                  <a:lnTo>
                    <a:pt x="1088" y="857"/>
                  </a:lnTo>
                  <a:lnTo>
                    <a:pt x="1088" y="857"/>
                  </a:lnTo>
                  <a:lnTo>
                    <a:pt x="1093" y="857"/>
                  </a:lnTo>
                  <a:lnTo>
                    <a:pt x="1093" y="854"/>
                  </a:lnTo>
                  <a:lnTo>
                    <a:pt x="1093" y="854"/>
                  </a:lnTo>
                  <a:lnTo>
                    <a:pt x="1093" y="854"/>
                  </a:lnTo>
                  <a:lnTo>
                    <a:pt x="1093" y="854"/>
                  </a:lnTo>
                  <a:lnTo>
                    <a:pt x="1093" y="852"/>
                  </a:lnTo>
                  <a:lnTo>
                    <a:pt x="1093" y="852"/>
                  </a:lnTo>
                  <a:lnTo>
                    <a:pt x="1093" y="852"/>
                  </a:lnTo>
                  <a:lnTo>
                    <a:pt x="1093" y="852"/>
                  </a:lnTo>
                  <a:lnTo>
                    <a:pt x="1091" y="852"/>
                  </a:lnTo>
                  <a:lnTo>
                    <a:pt x="1091" y="852"/>
                  </a:lnTo>
                  <a:lnTo>
                    <a:pt x="1091" y="850"/>
                  </a:lnTo>
                  <a:lnTo>
                    <a:pt x="1091" y="850"/>
                  </a:lnTo>
                  <a:lnTo>
                    <a:pt x="1091" y="850"/>
                  </a:lnTo>
                  <a:lnTo>
                    <a:pt x="1093" y="850"/>
                  </a:lnTo>
                  <a:lnTo>
                    <a:pt x="1093" y="850"/>
                  </a:lnTo>
                  <a:lnTo>
                    <a:pt x="1093" y="847"/>
                  </a:lnTo>
                  <a:lnTo>
                    <a:pt x="1093" y="847"/>
                  </a:lnTo>
                  <a:lnTo>
                    <a:pt x="1093" y="847"/>
                  </a:lnTo>
                  <a:lnTo>
                    <a:pt x="1093" y="847"/>
                  </a:lnTo>
                  <a:lnTo>
                    <a:pt x="1093" y="847"/>
                  </a:lnTo>
                  <a:lnTo>
                    <a:pt x="1093" y="847"/>
                  </a:lnTo>
                  <a:lnTo>
                    <a:pt x="1093" y="847"/>
                  </a:lnTo>
                  <a:lnTo>
                    <a:pt x="1093" y="845"/>
                  </a:lnTo>
                  <a:lnTo>
                    <a:pt x="1093" y="845"/>
                  </a:lnTo>
                  <a:lnTo>
                    <a:pt x="1093" y="845"/>
                  </a:lnTo>
                  <a:lnTo>
                    <a:pt x="1088" y="847"/>
                  </a:lnTo>
                  <a:lnTo>
                    <a:pt x="1086" y="847"/>
                  </a:lnTo>
                  <a:lnTo>
                    <a:pt x="1086" y="845"/>
                  </a:lnTo>
                  <a:lnTo>
                    <a:pt x="1086" y="845"/>
                  </a:lnTo>
                  <a:lnTo>
                    <a:pt x="1088" y="845"/>
                  </a:lnTo>
                  <a:lnTo>
                    <a:pt x="1088" y="845"/>
                  </a:lnTo>
                  <a:lnTo>
                    <a:pt x="1088" y="845"/>
                  </a:lnTo>
                  <a:lnTo>
                    <a:pt x="1093" y="840"/>
                  </a:lnTo>
                  <a:lnTo>
                    <a:pt x="1096" y="838"/>
                  </a:lnTo>
                  <a:lnTo>
                    <a:pt x="1096" y="838"/>
                  </a:lnTo>
                  <a:lnTo>
                    <a:pt x="1098" y="838"/>
                  </a:lnTo>
                  <a:lnTo>
                    <a:pt x="1098" y="838"/>
                  </a:lnTo>
                  <a:lnTo>
                    <a:pt x="1098" y="838"/>
                  </a:lnTo>
                  <a:lnTo>
                    <a:pt x="1098" y="835"/>
                  </a:lnTo>
                  <a:lnTo>
                    <a:pt x="1098" y="835"/>
                  </a:lnTo>
                  <a:lnTo>
                    <a:pt x="1100" y="835"/>
                  </a:lnTo>
                  <a:lnTo>
                    <a:pt x="1100" y="838"/>
                  </a:lnTo>
                  <a:lnTo>
                    <a:pt x="1103" y="838"/>
                  </a:lnTo>
                  <a:lnTo>
                    <a:pt x="1105" y="838"/>
                  </a:lnTo>
                  <a:lnTo>
                    <a:pt x="1105" y="838"/>
                  </a:lnTo>
                  <a:lnTo>
                    <a:pt x="1103" y="835"/>
                  </a:lnTo>
                  <a:lnTo>
                    <a:pt x="1103" y="835"/>
                  </a:lnTo>
                  <a:lnTo>
                    <a:pt x="1103" y="833"/>
                  </a:lnTo>
                  <a:lnTo>
                    <a:pt x="1103" y="833"/>
                  </a:lnTo>
                  <a:lnTo>
                    <a:pt x="1103" y="833"/>
                  </a:lnTo>
                  <a:lnTo>
                    <a:pt x="1103" y="833"/>
                  </a:lnTo>
                  <a:lnTo>
                    <a:pt x="1103" y="833"/>
                  </a:lnTo>
                  <a:lnTo>
                    <a:pt x="1105" y="833"/>
                  </a:lnTo>
                  <a:lnTo>
                    <a:pt x="1105" y="833"/>
                  </a:lnTo>
                  <a:lnTo>
                    <a:pt x="1105" y="831"/>
                  </a:lnTo>
                  <a:lnTo>
                    <a:pt x="1105" y="831"/>
                  </a:lnTo>
                  <a:lnTo>
                    <a:pt x="1105" y="831"/>
                  </a:lnTo>
                  <a:lnTo>
                    <a:pt x="1105" y="831"/>
                  </a:lnTo>
                  <a:lnTo>
                    <a:pt x="1107" y="833"/>
                  </a:lnTo>
                  <a:lnTo>
                    <a:pt x="1107" y="833"/>
                  </a:lnTo>
                  <a:lnTo>
                    <a:pt x="1107" y="831"/>
                  </a:lnTo>
                  <a:lnTo>
                    <a:pt x="1107" y="831"/>
                  </a:lnTo>
                  <a:lnTo>
                    <a:pt x="1110" y="831"/>
                  </a:lnTo>
                  <a:lnTo>
                    <a:pt x="1110" y="831"/>
                  </a:lnTo>
                  <a:lnTo>
                    <a:pt x="1110" y="831"/>
                  </a:lnTo>
                  <a:lnTo>
                    <a:pt x="1110" y="831"/>
                  </a:lnTo>
                  <a:lnTo>
                    <a:pt x="1112" y="831"/>
                  </a:lnTo>
                  <a:lnTo>
                    <a:pt x="1112" y="831"/>
                  </a:lnTo>
                  <a:lnTo>
                    <a:pt x="1112" y="831"/>
                  </a:lnTo>
                  <a:lnTo>
                    <a:pt x="1112" y="833"/>
                  </a:lnTo>
                  <a:lnTo>
                    <a:pt x="1112" y="833"/>
                  </a:lnTo>
                  <a:lnTo>
                    <a:pt x="1114" y="831"/>
                  </a:lnTo>
                  <a:lnTo>
                    <a:pt x="1114" y="831"/>
                  </a:lnTo>
                  <a:lnTo>
                    <a:pt x="1114" y="831"/>
                  </a:lnTo>
                  <a:lnTo>
                    <a:pt x="1114" y="828"/>
                  </a:lnTo>
                  <a:lnTo>
                    <a:pt x="1114" y="828"/>
                  </a:lnTo>
                  <a:lnTo>
                    <a:pt x="1114" y="828"/>
                  </a:lnTo>
                  <a:lnTo>
                    <a:pt x="1114" y="828"/>
                  </a:lnTo>
                  <a:lnTo>
                    <a:pt x="1114" y="828"/>
                  </a:lnTo>
                  <a:lnTo>
                    <a:pt x="1114" y="828"/>
                  </a:lnTo>
                  <a:lnTo>
                    <a:pt x="1112" y="826"/>
                  </a:lnTo>
                  <a:lnTo>
                    <a:pt x="1112" y="826"/>
                  </a:lnTo>
                  <a:lnTo>
                    <a:pt x="1112" y="826"/>
                  </a:lnTo>
                  <a:lnTo>
                    <a:pt x="1114" y="826"/>
                  </a:lnTo>
                  <a:lnTo>
                    <a:pt x="1117" y="826"/>
                  </a:lnTo>
                  <a:lnTo>
                    <a:pt x="1119" y="824"/>
                  </a:lnTo>
                  <a:lnTo>
                    <a:pt x="1119" y="824"/>
                  </a:lnTo>
                  <a:lnTo>
                    <a:pt x="1117" y="821"/>
                  </a:lnTo>
                  <a:lnTo>
                    <a:pt x="1117" y="821"/>
                  </a:lnTo>
                  <a:lnTo>
                    <a:pt x="1117" y="821"/>
                  </a:lnTo>
                  <a:lnTo>
                    <a:pt x="1117" y="819"/>
                  </a:lnTo>
                  <a:lnTo>
                    <a:pt x="1117" y="819"/>
                  </a:lnTo>
                  <a:lnTo>
                    <a:pt x="1119" y="817"/>
                  </a:lnTo>
                  <a:lnTo>
                    <a:pt x="1119" y="817"/>
                  </a:lnTo>
                  <a:lnTo>
                    <a:pt x="1119" y="817"/>
                  </a:lnTo>
                  <a:lnTo>
                    <a:pt x="1122" y="819"/>
                  </a:lnTo>
                  <a:lnTo>
                    <a:pt x="1122" y="819"/>
                  </a:lnTo>
                  <a:lnTo>
                    <a:pt x="1122" y="819"/>
                  </a:lnTo>
                  <a:lnTo>
                    <a:pt x="1124" y="821"/>
                  </a:lnTo>
                  <a:lnTo>
                    <a:pt x="1124" y="821"/>
                  </a:lnTo>
                  <a:lnTo>
                    <a:pt x="1124" y="821"/>
                  </a:lnTo>
                  <a:lnTo>
                    <a:pt x="1126" y="821"/>
                  </a:lnTo>
                  <a:lnTo>
                    <a:pt x="1126" y="821"/>
                  </a:lnTo>
                  <a:lnTo>
                    <a:pt x="1126" y="821"/>
                  </a:lnTo>
                  <a:lnTo>
                    <a:pt x="1126" y="821"/>
                  </a:lnTo>
                  <a:lnTo>
                    <a:pt x="1129" y="821"/>
                  </a:lnTo>
                  <a:lnTo>
                    <a:pt x="1129" y="819"/>
                  </a:lnTo>
                  <a:lnTo>
                    <a:pt x="1129" y="819"/>
                  </a:lnTo>
                  <a:lnTo>
                    <a:pt x="1126" y="817"/>
                  </a:lnTo>
                  <a:lnTo>
                    <a:pt x="1126" y="817"/>
                  </a:lnTo>
                  <a:lnTo>
                    <a:pt x="1126" y="817"/>
                  </a:lnTo>
                  <a:lnTo>
                    <a:pt x="1126" y="817"/>
                  </a:lnTo>
                  <a:lnTo>
                    <a:pt x="1129" y="817"/>
                  </a:lnTo>
                  <a:lnTo>
                    <a:pt x="1126" y="817"/>
                  </a:lnTo>
                  <a:lnTo>
                    <a:pt x="1126" y="814"/>
                  </a:lnTo>
                  <a:lnTo>
                    <a:pt x="1126" y="814"/>
                  </a:lnTo>
                  <a:lnTo>
                    <a:pt x="1129" y="814"/>
                  </a:lnTo>
                  <a:lnTo>
                    <a:pt x="1129" y="814"/>
                  </a:lnTo>
                  <a:lnTo>
                    <a:pt x="1131" y="814"/>
                  </a:lnTo>
                  <a:lnTo>
                    <a:pt x="1131" y="814"/>
                  </a:lnTo>
                  <a:lnTo>
                    <a:pt x="1131" y="814"/>
                  </a:lnTo>
                  <a:lnTo>
                    <a:pt x="1131" y="814"/>
                  </a:lnTo>
                  <a:lnTo>
                    <a:pt x="1129" y="812"/>
                  </a:lnTo>
                  <a:lnTo>
                    <a:pt x="1133" y="812"/>
                  </a:lnTo>
                  <a:lnTo>
                    <a:pt x="1136" y="812"/>
                  </a:lnTo>
                  <a:lnTo>
                    <a:pt x="1136" y="812"/>
                  </a:lnTo>
                  <a:lnTo>
                    <a:pt x="1136" y="809"/>
                  </a:lnTo>
                  <a:lnTo>
                    <a:pt x="1133" y="807"/>
                  </a:lnTo>
                  <a:lnTo>
                    <a:pt x="1136" y="807"/>
                  </a:lnTo>
                  <a:lnTo>
                    <a:pt x="1136" y="807"/>
                  </a:lnTo>
                  <a:lnTo>
                    <a:pt x="1136" y="807"/>
                  </a:lnTo>
                  <a:lnTo>
                    <a:pt x="1136" y="805"/>
                  </a:lnTo>
                  <a:lnTo>
                    <a:pt x="1136" y="805"/>
                  </a:lnTo>
                  <a:lnTo>
                    <a:pt x="1138" y="805"/>
                  </a:lnTo>
                  <a:lnTo>
                    <a:pt x="1138" y="802"/>
                  </a:lnTo>
                  <a:lnTo>
                    <a:pt x="1140" y="802"/>
                  </a:lnTo>
                  <a:lnTo>
                    <a:pt x="1143" y="805"/>
                  </a:lnTo>
                  <a:lnTo>
                    <a:pt x="1143" y="805"/>
                  </a:lnTo>
                  <a:lnTo>
                    <a:pt x="1145" y="805"/>
                  </a:lnTo>
                  <a:lnTo>
                    <a:pt x="1145" y="805"/>
                  </a:lnTo>
                  <a:lnTo>
                    <a:pt x="1145" y="805"/>
                  </a:lnTo>
                  <a:lnTo>
                    <a:pt x="1145" y="805"/>
                  </a:lnTo>
                  <a:lnTo>
                    <a:pt x="1145" y="805"/>
                  </a:lnTo>
                  <a:lnTo>
                    <a:pt x="1145" y="805"/>
                  </a:lnTo>
                  <a:lnTo>
                    <a:pt x="1145" y="802"/>
                  </a:lnTo>
                  <a:lnTo>
                    <a:pt x="1145" y="802"/>
                  </a:lnTo>
                  <a:lnTo>
                    <a:pt x="1148" y="802"/>
                  </a:lnTo>
                  <a:lnTo>
                    <a:pt x="1148" y="802"/>
                  </a:lnTo>
                  <a:lnTo>
                    <a:pt x="1148" y="800"/>
                  </a:lnTo>
                  <a:lnTo>
                    <a:pt x="1150" y="802"/>
                  </a:lnTo>
                  <a:lnTo>
                    <a:pt x="1150" y="802"/>
                  </a:lnTo>
                  <a:lnTo>
                    <a:pt x="1150" y="802"/>
                  </a:lnTo>
                  <a:lnTo>
                    <a:pt x="1150" y="802"/>
                  </a:lnTo>
                  <a:lnTo>
                    <a:pt x="1150" y="802"/>
                  </a:lnTo>
                  <a:lnTo>
                    <a:pt x="1150" y="805"/>
                  </a:lnTo>
                  <a:lnTo>
                    <a:pt x="1152" y="802"/>
                  </a:lnTo>
                  <a:lnTo>
                    <a:pt x="1152" y="802"/>
                  </a:lnTo>
                  <a:lnTo>
                    <a:pt x="1152" y="800"/>
                  </a:lnTo>
                  <a:lnTo>
                    <a:pt x="1152" y="800"/>
                  </a:lnTo>
                  <a:lnTo>
                    <a:pt x="1152" y="800"/>
                  </a:lnTo>
                  <a:lnTo>
                    <a:pt x="1150" y="798"/>
                  </a:lnTo>
                  <a:lnTo>
                    <a:pt x="1150" y="798"/>
                  </a:lnTo>
                  <a:lnTo>
                    <a:pt x="1152" y="798"/>
                  </a:lnTo>
                  <a:lnTo>
                    <a:pt x="1155" y="800"/>
                  </a:lnTo>
                  <a:lnTo>
                    <a:pt x="1155" y="800"/>
                  </a:lnTo>
                  <a:lnTo>
                    <a:pt x="1155" y="798"/>
                  </a:lnTo>
                  <a:lnTo>
                    <a:pt x="1155" y="798"/>
                  </a:lnTo>
                  <a:lnTo>
                    <a:pt x="1155" y="793"/>
                  </a:lnTo>
                  <a:lnTo>
                    <a:pt x="1155" y="793"/>
                  </a:lnTo>
                  <a:lnTo>
                    <a:pt x="1155" y="795"/>
                  </a:lnTo>
                  <a:lnTo>
                    <a:pt x="1155" y="795"/>
                  </a:lnTo>
                  <a:lnTo>
                    <a:pt x="1155" y="795"/>
                  </a:lnTo>
                  <a:lnTo>
                    <a:pt x="1155" y="795"/>
                  </a:lnTo>
                  <a:lnTo>
                    <a:pt x="1155" y="795"/>
                  </a:lnTo>
                  <a:lnTo>
                    <a:pt x="1155" y="798"/>
                  </a:lnTo>
                  <a:lnTo>
                    <a:pt x="1157" y="798"/>
                  </a:lnTo>
                  <a:lnTo>
                    <a:pt x="1157" y="798"/>
                  </a:lnTo>
                  <a:lnTo>
                    <a:pt x="1157" y="798"/>
                  </a:lnTo>
                  <a:lnTo>
                    <a:pt x="1157" y="800"/>
                  </a:lnTo>
                  <a:lnTo>
                    <a:pt x="1159" y="800"/>
                  </a:lnTo>
                  <a:lnTo>
                    <a:pt x="1159" y="800"/>
                  </a:lnTo>
                  <a:lnTo>
                    <a:pt x="1159" y="800"/>
                  </a:lnTo>
                  <a:lnTo>
                    <a:pt x="1159" y="798"/>
                  </a:lnTo>
                  <a:lnTo>
                    <a:pt x="1159" y="798"/>
                  </a:lnTo>
                  <a:lnTo>
                    <a:pt x="1159" y="798"/>
                  </a:lnTo>
                  <a:lnTo>
                    <a:pt x="1159" y="795"/>
                  </a:lnTo>
                  <a:lnTo>
                    <a:pt x="1162" y="798"/>
                  </a:lnTo>
                  <a:lnTo>
                    <a:pt x="1162" y="798"/>
                  </a:lnTo>
                  <a:lnTo>
                    <a:pt x="1162" y="798"/>
                  </a:lnTo>
                  <a:lnTo>
                    <a:pt x="1162" y="795"/>
                  </a:lnTo>
                  <a:lnTo>
                    <a:pt x="1159" y="795"/>
                  </a:lnTo>
                  <a:lnTo>
                    <a:pt x="1159" y="793"/>
                  </a:lnTo>
                  <a:lnTo>
                    <a:pt x="1159" y="793"/>
                  </a:lnTo>
                  <a:lnTo>
                    <a:pt x="1162" y="793"/>
                  </a:lnTo>
                  <a:lnTo>
                    <a:pt x="1162" y="793"/>
                  </a:lnTo>
                  <a:lnTo>
                    <a:pt x="1162" y="793"/>
                  </a:lnTo>
                  <a:lnTo>
                    <a:pt x="1164" y="793"/>
                  </a:lnTo>
                  <a:lnTo>
                    <a:pt x="1164" y="793"/>
                  </a:lnTo>
                  <a:lnTo>
                    <a:pt x="1164" y="790"/>
                  </a:lnTo>
                  <a:lnTo>
                    <a:pt x="1164" y="790"/>
                  </a:lnTo>
                  <a:lnTo>
                    <a:pt x="1162" y="790"/>
                  </a:lnTo>
                  <a:lnTo>
                    <a:pt x="1164" y="790"/>
                  </a:lnTo>
                  <a:lnTo>
                    <a:pt x="1164" y="788"/>
                  </a:lnTo>
                  <a:lnTo>
                    <a:pt x="1167" y="788"/>
                  </a:lnTo>
                  <a:lnTo>
                    <a:pt x="1164" y="786"/>
                  </a:lnTo>
                  <a:lnTo>
                    <a:pt x="1164" y="786"/>
                  </a:lnTo>
                  <a:lnTo>
                    <a:pt x="1164" y="786"/>
                  </a:lnTo>
                  <a:lnTo>
                    <a:pt x="1164" y="786"/>
                  </a:lnTo>
                  <a:lnTo>
                    <a:pt x="1164" y="786"/>
                  </a:lnTo>
                  <a:lnTo>
                    <a:pt x="1164" y="786"/>
                  </a:lnTo>
                  <a:lnTo>
                    <a:pt x="1164" y="788"/>
                  </a:lnTo>
                  <a:lnTo>
                    <a:pt x="1164" y="788"/>
                  </a:lnTo>
                  <a:lnTo>
                    <a:pt x="1162" y="788"/>
                  </a:lnTo>
                  <a:lnTo>
                    <a:pt x="1162" y="788"/>
                  </a:lnTo>
                  <a:lnTo>
                    <a:pt x="1162" y="788"/>
                  </a:lnTo>
                  <a:lnTo>
                    <a:pt x="1162" y="788"/>
                  </a:lnTo>
                  <a:lnTo>
                    <a:pt x="1159" y="788"/>
                  </a:lnTo>
                  <a:lnTo>
                    <a:pt x="1159" y="788"/>
                  </a:lnTo>
                  <a:lnTo>
                    <a:pt x="1159" y="790"/>
                  </a:lnTo>
                  <a:lnTo>
                    <a:pt x="1159" y="790"/>
                  </a:lnTo>
                  <a:lnTo>
                    <a:pt x="1159" y="790"/>
                  </a:lnTo>
                  <a:lnTo>
                    <a:pt x="1157" y="790"/>
                  </a:lnTo>
                  <a:lnTo>
                    <a:pt x="1159" y="790"/>
                  </a:lnTo>
                  <a:lnTo>
                    <a:pt x="1159" y="788"/>
                  </a:lnTo>
                  <a:lnTo>
                    <a:pt x="1159" y="788"/>
                  </a:lnTo>
                  <a:lnTo>
                    <a:pt x="1157" y="788"/>
                  </a:lnTo>
                  <a:lnTo>
                    <a:pt x="1159" y="788"/>
                  </a:lnTo>
                  <a:lnTo>
                    <a:pt x="1159" y="786"/>
                  </a:lnTo>
                  <a:lnTo>
                    <a:pt x="1159" y="786"/>
                  </a:lnTo>
                  <a:lnTo>
                    <a:pt x="1162" y="786"/>
                  </a:lnTo>
                  <a:lnTo>
                    <a:pt x="1162" y="786"/>
                  </a:lnTo>
                  <a:lnTo>
                    <a:pt x="1164" y="786"/>
                  </a:lnTo>
                  <a:lnTo>
                    <a:pt x="1164" y="786"/>
                  </a:lnTo>
                  <a:lnTo>
                    <a:pt x="1164" y="783"/>
                  </a:lnTo>
                  <a:lnTo>
                    <a:pt x="1164" y="783"/>
                  </a:lnTo>
                  <a:lnTo>
                    <a:pt x="1164" y="783"/>
                  </a:lnTo>
                  <a:lnTo>
                    <a:pt x="1167" y="783"/>
                  </a:lnTo>
                  <a:lnTo>
                    <a:pt x="1167" y="783"/>
                  </a:lnTo>
                  <a:lnTo>
                    <a:pt x="1169" y="783"/>
                  </a:lnTo>
                  <a:lnTo>
                    <a:pt x="1169" y="783"/>
                  </a:lnTo>
                  <a:lnTo>
                    <a:pt x="1169" y="783"/>
                  </a:lnTo>
                  <a:lnTo>
                    <a:pt x="1169" y="781"/>
                  </a:lnTo>
                  <a:lnTo>
                    <a:pt x="1169" y="781"/>
                  </a:lnTo>
                  <a:lnTo>
                    <a:pt x="1169" y="781"/>
                  </a:lnTo>
                  <a:lnTo>
                    <a:pt x="1167" y="781"/>
                  </a:lnTo>
                  <a:lnTo>
                    <a:pt x="1167" y="781"/>
                  </a:lnTo>
                  <a:lnTo>
                    <a:pt x="1167" y="781"/>
                  </a:lnTo>
                  <a:lnTo>
                    <a:pt x="1167" y="781"/>
                  </a:lnTo>
                  <a:lnTo>
                    <a:pt x="1167" y="781"/>
                  </a:lnTo>
                  <a:lnTo>
                    <a:pt x="1167" y="779"/>
                  </a:lnTo>
                  <a:lnTo>
                    <a:pt x="1167" y="776"/>
                  </a:lnTo>
                  <a:lnTo>
                    <a:pt x="1167" y="776"/>
                  </a:lnTo>
                  <a:lnTo>
                    <a:pt x="1167" y="776"/>
                  </a:lnTo>
                  <a:lnTo>
                    <a:pt x="1169" y="776"/>
                  </a:lnTo>
                  <a:lnTo>
                    <a:pt x="1169" y="776"/>
                  </a:lnTo>
                  <a:lnTo>
                    <a:pt x="1171" y="776"/>
                  </a:lnTo>
                  <a:lnTo>
                    <a:pt x="1171" y="776"/>
                  </a:lnTo>
                  <a:lnTo>
                    <a:pt x="1171" y="776"/>
                  </a:lnTo>
                  <a:lnTo>
                    <a:pt x="1171" y="774"/>
                  </a:lnTo>
                  <a:lnTo>
                    <a:pt x="1171" y="774"/>
                  </a:lnTo>
                  <a:lnTo>
                    <a:pt x="1171" y="774"/>
                  </a:lnTo>
                  <a:lnTo>
                    <a:pt x="1171" y="774"/>
                  </a:lnTo>
                  <a:lnTo>
                    <a:pt x="1171" y="774"/>
                  </a:lnTo>
                  <a:lnTo>
                    <a:pt x="1171" y="774"/>
                  </a:lnTo>
                  <a:lnTo>
                    <a:pt x="1171" y="774"/>
                  </a:lnTo>
                  <a:lnTo>
                    <a:pt x="1171" y="774"/>
                  </a:lnTo>
                  <a:lnTo>
                    <a:pt x="1171" y="774"/>
                  </a:lnTo>
                  <a:lnTo>
                    <a:pt x="1171" y="774"/>
                  </a:lnTo>
                  <a:lnTo>
                    <a:pt x="1171" y="774"/>
                  </a:lnTo>
                  <a:lnTo>
                    <a:pt x="1171" y="774"/>
                  </a:lnTo>
                  <a:lnTo>
                    <a:pt x="1171" y="772"/>
                  </a:lnTo>
                  <a:lnTo>
                    <a:pt x="1171" y="772"/>
                  </a:lnTo>
                  <a:lnTo>
                    <a:pt x="1174" y="772"/>
                  </a:lnTo>
                  <a:lnTo>
                    <a:pt x="1174" y="769"/>
                  </a:lnTo>
                  <a:lnTo>
                    <a:pt x="1174" y="769"/>
                  </a:lnTo>
                  <a:lnTo>
                    <a:pt x="1171" y="769"/>
                  </a:lnTo>
                  <a:lnTo>
                    <a:pt x="1171" y="769"/>
                  </a:lnTo>
                  <a:lnTo>
                    <a:pt x="1174" y="769"/>
                  </a:lnTo>
                  <a:lnTo>
                    <a:pt x="1174" y="769"/>
                  </a:lnTo>
                  <a:lnTo>
                    <a:pt x="1176" y="769"/>
                  </a:lnTo>
                  <a:lnTo>
                    <a:pt x="1178" y="767"/>
                  </a:lnTo>
                  <a:lnTo>
                    <a:pt x="1181" y="767"/>
                  </a:lnTo>
                  <a:lnTo>
                    <a:pt x="1181" y="767"/>
                  </a:lnTo>
                  <a:lnTo>
                    <a:pt x="1183" y="767"/>
                  </a:lnTo>
                  <a:lnTo>
                    <a:pt x="1183" y="764"/>
                  </a:lnTo>
                  <a:lnTo>
                    <a:pt x="1183" y="764"/>
                  </a:lnTo>
                  <a:lnTo>
                    <a:pt x="1183" y="764"/>
                  </a:lnTo>
                  <a:lnTo>
                    <a:pt x="1185" y="764"/>
                  </a:lnTo>
                  <a:lnTo>
                    <a:pt x="1188" y="762"/>
                  </a:lnTo>
                  <a:lnTo>
                    <a:pt x="1188" y="760"/>
                  </a:lnTo>
                  <a:lnTo>
                    <a:pt x="1188" y="760"/>
                  </a:lnTo>
                  <a:lnTo>
                    <a:pt x="1188" y="757"/>
                  </a:lnTo>
                  <a:lnTo>
                    <a:pt x="1188" y="755"/>
                  </a:lnTo>
                  <a:lnTo>
                    <a:pt x="1190" y="755"/>
                  </a:lnTo>
                  <a:lnTo>
                    <a:pt x="1190" y="755"/>
                  </a:lnTo>
                  <a:lnTo>
                    <a:pt x="1193" y="755"/>
                  </a:lnTo>
                  <a:lnTo>
                    <a:pt x="1193" y="753"/>
                  </a:lnTo>
                  <a:lnTo>
                    <a:pt x="1193" y="753"/>
                  </a:lnTo>
                  <a:lnTo>
                    <a:pt x="1193" y="753"/>
                  </a:lnTo>
                  <a:lnTo>
                    <a:pt x="1190" y="753"/>
                  </a:lnTo>
                  <a:lnTo>
                    <a:pt x="1190" y="753"/>
                  </a:lnTo>
                  <a:lnTo>
                    <a:pt x="1190" y="753"/>
                  </a:lnTo>
                  <a:lnTo>
                    <a:pt x="1190" y="753"/>
                  </a:lnTo>
                  <a:lnTo>
                    <a:pt x="1193" y="753"/>
                  </a:lnTo>
                  <a:lnTo>
                    <a:pt x="1193" y="753"/>
                  </a:lnTo>
                  <a:lnTo>
                    <a:pt x="1190" y="753"/>
                  </a:lnTo>
                  <a:lnTo>
                    <a:pt x="1190" y="753"/>
                  </a:lnTo>
                  <a:lnTo>
                    <a:pt x="1190" y="750"/>
                  </a:lnTo>
                  <a:lnTo>
                    <a:pt x="1190" y="750"/>
                  </a:lnTo>
                  <a:lnTo>
                    <a:pt x="1190" y="750"/>
                  </a:lnTo>
                  <a:lnTo>
                    <a:pt x="1190" y="750"/>
                  </a:lnTo>
                  <a:lnTo>
                    <a:pt x="1190" y="748"/>
                  </a:lnTo>
                  <a:lnTo>
                    <a:pt x="1190" y="748"/>
                  </a:lnTo>
                  <a:lnTo>
                    <a:pt x="1188" y="748"/>
                  </a:lnTo>
                  <a:lnTo>
                    <a:pt x="1188" y="746"/>
                  </a:lnTo>
                  <a:lnTo>
                    <a:pt x="1188" y="746"/>
                  </a:lnTo>
                  <a:lnTo>
                    <a:pt x="1185" y="746"/>
                  </a:lnTo>
                  <a:lnTo>
                    <a:pt x="1185" y="746"/>
                  </a:lnTo>
                  <a:lnTo>
                    <a:pt x="1185" y="746"/>
                  </a:lnTo>
                  <a:lnTo>
                    <a:pt x="1185" y="746"/>
                  </a:lnTo>
                  <a:lnTo>
                    <a:pt x="1185" y="746"/>
                  </a:lnTo>
                  <a:lnTo>
                    <a:pt x="1183" y="746"/>
                  </a:lnTo>
                  <a:lnTo>
                    <a:pt x="1183" y="746"/>
                  </a:lnTo>
                  <a:lnTo>
                    <a:pt x="1183" y="746"/>
                  </a:lnTo>
                  <a:lnTo>
                    <a:pt x="1183" y="746"/>
                  </a:lnTo>
                  <a:lnTo>
                    <a:pt x="1181" y="746"/>
                  </a:lnTo>
                  <a:lnTo>
                    <a:pt x="1181" y="743"/>
                  </a:lnTo>
                  <a:lnTo>
                    <a:pt x="1181" y="743"/>
                  </a:lnTo>
                  <a:lnTo>
                    <a:pt x="1181" y="743"/>
                  </a:lnTo>
                  <a:lnTo>
                    <a:pt x="1178" y="741"/>
                  </a:lnTo>
                  <a:lnTo>
                    <a:pt x="1178" y="741"/>
                  </a:lnTo>
                  <a:lnTo>
                    <a:pt x="1176" y="741"/>
                  </a:lnTo>
                  <a:lnTo>
                    <a:pt x="1176" y="741"/>
                  </a:lnTo>
                  <a:lnTo>
                    <a:pt x="1174" y="741"/>
                  </a:lnTo>
                  <a:lnTo>
                    <a:pt x="1174" y="741"/>
                  </a:lnTo>
                  <a:lnTo>
                    <a:pt x="1169" y="741"/>
                  </a:lnTo>
                  <a:lnTo>
                    <a:pt x="1167" y="741"/>
                  </a:lnTo>
                  <a:lnTo>
                    <a:pt x="1167" y="741"/>
                  </a:lnTo>
                  <a:lnTo>
                    <a:pt x="1167" y="743"/>
                  </a:lnTo>
                  <a:lnTo>
                    <a:pt x="1164" y="743"/>
                  </a:lnTo>
                  <a:lnTo>
                    <a:pt x="1164" y="743"/>
                  </a:lnTo>
                  <a:lnTo>
                    <a:pt x="1164" y="743"/>
                  </a:lnTo>
                  <a:lnTo>
                    <a:pt x="1164" y="741"/>
                  </a:lnTo>
                  <a:lnTo>
                    <a:pt x="1164" y="741"/>
                  </a:lnTo>
                  <a:lnTo>
                    <a:pt x="1164" y="741"/>
                  </a:lnTo>
                  <a:lnTo>
                    <a:pt x="1164" y="738"/>
                  </a:lnTo>
                  <a:lnTo>
                    <a:pt x="1164" y="738"/>
                  </a:lnTo>
                  <a:lnTo>
                    <a:pt x="1164" y="738"/>
                  </a:lnTo>
                  <a:lnTo>
                    <a:pt x="1164" y="738"/>
                  </a:lnTo>
                  <a:lnTo>
                    <a:pt x="1164" y="738"/>
                  </a:lnTo>
                  <a:lnTo>
                    <a:pt x="1164" y="738"/>
                  </a:lnTo>
                  <a:lnTo>
                    <a:pt x="1164" y="736"/>
                  </a:lnTo>
                  <a:lnTo>
                    <a:pt x="1162" y="738"/>
                  </a:lnTo>
                  <a:lnTo>
                    <a:pt x="1162" y="738"/>
                  </a:lnTo>
                  <a:lnTo>
                    <a:pt x="1162" y="736"/>
                  </a:lnTo>
                  <a:lnTo>
                    <a:pt x="1162" y="736"/>
                  </a:lnTo>
                  <a:lnTo>
                    <a:pt x="1162" y="736"/>
                  </a:lnTo>
                  <a:lnTo>
                    <a:pt x="1162" y="736"/>
                  </a:lnTo>
                  <a:lnTo>
                    <a:pt x="1162" y="736"/>
                  </a:lnTo>
                  <a:lnTo>
                    <a:pt x="1162" y="736"/>
                  </a:lnTo>
                  <a:lnTo>
                    <a:pt x="1162" y="736"/>
                  </a:lnTo>
                  <a:lnTo>
                    <a:pt x="1162" y="736"/>
                  </a:lnTo>
                  <a:lnTo>
                    <a:pt x="1164" y="734"/>
                  </a:lnTo>
                  <a:lnTo>
                    <a:pt x="1164" y="734"/>
                  </a:lnTo>
                  <a:lnTo>
                    <a:pt x="1164" y="734"/>
                  </a:lnTo>
                  <a:lnTo>
                    <a:pt x="1164" y="734"/>
                  </a:lnTo>
                  <a:lnTo>
                    <a:pt x="1167" y="734"/>
                  </a:lnTo>
                  <a:lnTo>
                    <a:pt x="1167" y="731"/>
                  </a:lnTo>
                  <a:lnTo>
                    <a:pt x="1164" y="731"/>
                  </a:lnTo>
                  <a:lnTo>
                    <a:pt x="1164" y="731"/>
                  </a:lnTo>
                  <a:lnTo>
                    <a:pt x="1164" y="729"/>
                  </a:lnTo>
                  <a:lnTo>
                    <a:pt x="1164" y="729"/>
                  </a:lnTo>
                  <a:lnTo>
                    <a:pt x="1167" y="727"/>
                  </a:lnTo>
                  <a:lnTo>
                    <a:pt x="1167" y="727"/>
                  </a:lnTo>
                  <a:lnTo>
                    <a:pt x="1169" y="724"/>
                  </a:lnTo>
                  <a:lnTo>
                    <a:pt x="1171" y="724"/>
                  </a:lnTo>
                  <a:lnTo>
                    <a:pt x="1171" y="722"/>
                  </a:lnTo>
                  <a:lnTo>
                    <a:pt x="1171" y="724"/>
                  </a:lnTo>
                  <a:lnTo>
                    <a:pt x="1171" y="722"/>
                  </a:lnTo>
                  <a:lnTo>
                    <a:pt x="1169" y="722"/>
                  </a:lnTo>
                  <a:lnTo>
                    <a:pt x="1169" y="722"/>
                  </a:lnTo>
                  <a:lnTo>
                    <a:pt x="1169" y="724"/>
                  </a:lnTo>
                  <a:lnTo>
                    <a:pt x="1167" y="724"/>
                  </a:lnTo>
                  <a:lnTo>
                    <a:pt x="1167" y="724"/>
                  </a:lnTo>
                  <a:lnTo>
                    <a:pt x="1164" y="722"/>
                  </a:lnTo>
                  <a:lnTo>
                    <a:pt x="1167" y="722"/>
                  </a:lnTo>
                  <a:lnTo>
                    <a:pt x="1167" y="722"/>
                  </a:lnTo>
                  <a:lnTo>
                    <a:pt x="1167" y="722"/>
                  </a:lnTo>
                  <a:lnTo>
                    <a:pt x="1169" y="722"/>
                  </a:lnTo>
                  <a:lnTo>
                    <a:pt x="1169" y="722"/>
                  </a:lnTo>
                  <a:lnTo>
                    <a:pt x="1169" y="722"/>
                  </a:lnTo>
                  <a:lnTo>
                    <a:pt x="1169" y="722"/>
                  </a:lnTo>
                  <a:lnTo>
                    <a:pt x="1169" y="722"/>
                  </a:lnTo>
                  <a:lnTo>
                    <a:pt x="1171" y="722"/>
                  </a:lnTo>
                  <a:lnTo>
                    <a:pt x="1171" y="719"/>
                  </a:lnTo>
                  <a:lnTo>
                    <a:pt x="1171" y="719"/>
                  </a:lnTo>
                  <a:lnTo>
                    <a:pt x="1171" y="719"/>
                  </a:lnTo>
                  <a:lnTo>
                    <a:pt x="1174" y="719"/>
                  </a:lnTo>
                  <a:lnTo>
                    <a:pt x="1174" y="719"/>
                  </a:lnTo>
                  <a:lnTo>
                    <a:pt x="1176" y="719"/>
                  </a:lnTo>
                  <a:lnTo>
                    <a:pt x="1178" y="719"/>
                  </a:lnTo>
                  <a:lnTo>
                    <a:pt x="1178" y="717"/>
                  </a:lnTo>
                  <a:lnTo>
                    <a:pt x="1178" y="717"/>
                  </a:lnTo>
                  <a:lnTo>
                    <a:pt x="1178" y="717"/>
                  </a:lnTo>
                  <a:lnTo>
                    <a:pt x="1178" y="715"/>
                  </a:lnTo>
                  <a:lnTo>
                    <a:pt x="1176" y="712"/>
                  </a:lnTo>
                  <a:lnTo>
                    <a:pt x="1176" y="712"/>
                  </a:lnTo>
                  <a:lnTo>
                    <a:pt x="1174" y="712"/>
                  </a:lnTo>
                  <a:lnTo>
                    <a:pt x="1174" y="712"/>
                  </a:lnTo>
                  <a:lnTo>
                    <a:pt x="1174" y="712"/>
                  </a:lnTo>
                  <a:lnTo>
                    <a:pt x="1174" y="712"/>
                  </a:lnTo>
                  <a:lnTo>
                    <a:pt x="1176" y="712"/>
                  </a:lnTo>
                  <a:lnTo>
                    <a:pt x="1176" y="712"/>
                  </a:lnTo>
                  <a:lnTo>
                    <a:pt x="1181" y="712"/>
                  </a:lnTo>
                  <a:lnTo>
                    <a:pt x="1183" y="710"/>
                  </a:lnTo>
                  <a:lnTo>
                    <a:pt x="1183" y="710"/>
                  </a:lnTo>
                  <a:lnTo>
                    <a:pt x="1183" y="708"/>
                  </a:lnTo>
                  <a:lnTo>
                    <a:pt x="1183" y="708"/>
                  </a:lnTo>
                  <a:lnTo>
                    <a:pt x="1181" y="708"/>
                  </a:lnTo>
                  <a:lnTo>
                    <a:pt x="1181" y="708"/>
                  </a:lnTo>
                  <a:lnTo>
                    <a:pt x="1178" y="708"/>
                  </a:lnTo>
                  <a:lnTo>
                    <a:pt x="1178" y="705"/>
                  </a:lnTo>
                  <a:lnTo>
                    <a:pt x="1181" y="705"/>
                  </a:lnTo>
                  <a:lnTo>
                    <a:pt x="1181" y="705"/>
                  </a:lnTo>
                  <a:lnTo>
                    <a:pt x="1181" y="705"/>
                  </a:lnTo>
                  <a:lnTo>
                    <a:pt x="1181" y="703"/>
                  </a:lnTo>
                  <a:lnTo>
                    <a:pt x="1181" y="703"/>
                  </a:lnTo>
                  <a:lnTo>
                    <a:pt x="1181" y="703"/>
                  </a:lnTo>
                  <a:lnTo>
                    <a:pt x="1181" y="703"/>
                  </a:lnTo>
                  <a:lnTo>
                    <a:pt x="1181" y="703"/>
                  </a:lnTo>
                  <a:lnTo>
                    <a:pt x="1181" y="703"/>
                  </a:lnTo>
                  <a:lnTo>
                    <a:pt x="1181" y="703"/>
                  </a:lnTo>
                  <a:lnTo>
                    <a:pt x="1181" y="705"/>
                  </a:lnTo>
                  <a:lnTo>
                    <a:pt x="1183" y="705"/>
                  </a:lnTo>
                  <a:lnTo>
                    <a:pt x="1183" y="708"/>
                  </a:lnTo>
                  <a:lnTo>
                    <a:pt x="1183" y="708"/>
                  </a:lnTo>
                  <a:lnTo>
                    <a:pt x="1185" y="705"/>
                  </a:lnTo>
                  <a:lnTo>
                    <a:pt x="1185" y="705"/>
                  </a:lnTo>
                  <a:lnTo>
                    <a:pt x="1185" y="705"/>
                  </a:lnTo>
                  <a:lnTo>
                    <a:pt x="1185" y="705"/>
                  </a:lnTo>
                  <a:lnTo>
                    <a:pt x="1185" y="703"/>
                  </a:lnTo>
                  <a:lnTo>
                    <a:pt x="1185" y="701"/>
                  </a:lnTo>
                  <a:lnTo>
                    <a:pt x="1185" y="701"/>
                  </a:lnTo>
                  <a:lnTo>
                    <a:pt x="1185" y="698"/>
                  </a:lnTo>
                  <a:lnTo>
                    <a:pt x="1185" y="698"/>
                  </a:lnTo>
                  <a:lnTo>
                    <a:pt x="1185" y="698"/>
                  </a:lnTo>
                  <a:lnTo>
                    <a:pt x="1188" y="701"/>
                  </a:lnTo>
                  <a:lnTo>
                    <a:pt x="1190" y="701"/>
                  </a:lnTo>
                  <a:lnTo>
                    <a:pt x="1190" y="703"/>
                  </a:lnTo>
                  <a:lnTo>
                    <a:pt x="1190" y="701"/>
                  </a:lnTo>
                  <a:lnTo>
                    <a:pt x="1188" y="701"/>
                  </a:lnTo>
                  <a:lnTo>
                    <a:pt x="1188" y="705"/>
                  </a:lnTo>
                  <a:lnTo>
                    <a:pt x="1188" y="705"/>
                  </a:lnTo>
                  <a:lnTo>
                    <a:pt x="1188" y="705"/>
                  </a:lnTo>
                  <a:lnTo>
                    <a:pt x="1188" y="705"/>
                  </a:lnTo>
                  <a:lnTo>
                    <a:pt x="1188" y="705"/>
                  </a:lnTo>
                  <a:lnTo>
                    <a:pt x="1188" y="705"/>
                  </a:lnTo>
                  <a:lnTo>
                    <a:pt x="1190" y="708"/>
                  </a:lnTo>
                  <a:lnTo>
                    <a:pt x="1190" y="708"/>
                  </a:lnTo>
                  <a:lnTo>
                    <a:pt x="1190" y="708"/>
                  </a:lnTo>
                  <a:lnTo>
                    <a:pt x="1190" y="705"/>
                  </a:lnTo>
                  <a:lnTo>
                    <a:pt x="1190" y="705"/>
                  </a:lnTo>
                  <a:lnTo>
                    <a:pt x="1190" y="705"/>
                  </a:lnTo>
                  <a:lnTo>
                    <a:pt x="1190" y="705"/>
                  </a:lnTo>
                  <a:lnTo>
                    <a:pt x="1190" y="705"/>
                  </a:lnTo>
                  <a:lnTo>
                    <a:pt x="1190" y="703"/>
                  </a:lnTo>
                  <a:lnTo>
                    <a:pt x="1190" y="703"/>
                  </a:lnTo>
                  <a:lnTo>
                    <a:pt x="1193" y="705"/>
                  </a:lnTo>
                  <a:lnTo>
                    <a:pt x="1193" y="705"/>
                  </a:lnTo>
                  <a:lnTo>
                    <a:pt x="1193" y="705"/>
                  </a:lnTo>
                  <a:lnTo>
                    <a:pt x="1193" y="705"/>
                  </a:lnTo>
                  <a:lnTo>
                    <a:pt x="1195" y="705"/>
                  </a:lnTo>
                  <a:lnTo>
                    <a:pt x="1195" y="705"/>
                  </a:lnTo>
                  <a:lnTo>
                    <a:pt x="1195" y="705"/>
                  </a:lnTo>
                  <a:lnTo>
                    <a:pt x="1195" y="703"/>
                  </a:lnTo>
                  <a:lnTo>
                    <a:pt x="1197" y="703"/>
                  </a:lnTo>
                  <a:lnTo>
                    <a:pt x="1197" y="703"/>
                  </a:lnTo>
                  <a:lnTo>
                    <a:pt x="1200" y="701"/>
                  </a:lnTo>
                  <a:lnTo>
                    <a:pt x="1200" y="698"/>
                  </a:lnTo>
                  <a:lnTo>
                    <a:pt x="1200" y="698"/>
                  </a:lnTo>
                  <a:lnTo>
                    <a:pt x="1200" y="698"/>
                  </a:lnTo>
                  <a:lnTo>
                    <a:pt x="1200" y="696"/>
                  </a:lnTo>
                  <a:lnTo>
                    <a:pt x="1200" y="696"/>
                  </a:lnTo>
                  <a:lnTo>
                    <a:pt x="1200" y="696"/>
                  </a:lnTo>
                  <a:lnTo>
                    <a:pt x="1200" y="696"/>
                  </a:lnTo>
                  <a:lnTo>
                    <a:pt x="1197" y="696"/>
                  </a:lnTo>
                  <a:lnTo>
                    <a:pt x="1195" y="696"/>
                  </a:lnTo>
                  <a:lnTo>
                    <a:pt x="1195" y="696"/>
                  </a:lnTo>
                  <a:lnTo>
                    <a:pt x="1195" y="696"/>
                  </a:lnTo>
                  <a:lnTo>
                    <a:pt x="1195" y="696"/>
                  </a:lnTo>
                  <a:lnTo>
                    <a:pt x="1193" y="696"/>
                  </a:lnTo>
                  <a:lnTo>
                    <a:pt x="1193" y="696"/>
                  </a:lnTo>
                  <a:lnTo>
                    <a:pt x="1190" y="696"/>
                  </a:lnTo>
                  <a:lnTo>
                    <a:pt x="1190" y="696"/>
                  </a:lnTo>
                  <a:lnTo>
                    <a:pt x="1193" y="693"/>
                  </a:lnTo>
                  <a:lnTo>
                    <a:pt x="1193" y="693"/>
                  </a:lnTo>
                  <a:lnTo>
                    <a:pt x="1193" y="693"/>
                  </a:lnTo>
                  <a:lnTo>
                    <a:pt x="1197" y="691"/>
                  </a:lnTo>
                  <a:lnTo>
                    <a:pt x="1197" y="691"/>
                  </a:lnTo>
                  <a:lnTo>
                    <a:pt x="1200" y="691"/>
                  </a:lnTo>
                  <a:lnTo>
                    <a:pt x="1202" y="691"/>
                  </a:lnTo>
                  <a:lnTo>
                    <a:pt x="1202" y="691"/>
                  </a:lnTo>
                  <a:lnTo>
                    <a:pt x="1202" y="691"/>
                  </a:lnTo>
                  <a:lnTo>
                    <a:pt x="1204" y="691"/>
                  </a:lnTo>
                  <a:lnTo>
                    <a:pt x="1204" y="691"/>
                  </a:lnTo>
                  <a:lnTo>
                    <a:pt x="1204" y="691"/>
                  </a:lnTo>
                  <a:lnTo>
                    <a:pt x="1204" y="691"/>
                  </a:lnTo>
                  <a:lnTo>
                    <a:pt x="1207" y="691"/>
                  </a:lnTo>
                  <a:lnTo>
                    <a:pt x="1209" y="689"/>
                  </a:lnTo>
                  <a:lnTo>
                    <a:pt x="1209" y="689"/>
                  </a:lnTo>
                  <a:lnTo>
                    <a:pt x="1209" y="686"/>
                  </a:lnTo>
                  <a:lnTo>
                    <a:pt x="1209" y="686"/>
                  </a:lnTo>
                  <a:lnTo>
                    <a:pt x="1209" y="684"/>
                  </a:lnTo>
                  <a:lnTo>
                    <a:pt x="1211" y="684"/>
                  </a:lnTo>
                  <a:lnTo>
                    <a:pt x="1211" y="684"/>
                  </a:lnTo>
                  <a:lnTo>
                    <a:pt x="1211" y="684"/>
                  </a:lnTo>
                  <a:lnTo>
                    <a:pt x="1211" y="682"/>
                  </a:lnTo>
                  <a:lnTo>
                    <a:pt x="1211" y="682"/>
                  </a:lnTo>
                  <a:lnTo>
                    <a:pt x="1211" y="682"/>
                  </a:lnTo>
                  <a:lnTo>
                    <a:pt x="1211" y="679"/>
                  </a:lnTo>
                  <a:lnTo>
                    <a:pt x="1211" y="679"/>
                  </a:lnTo>
                  <a:lnTo>
                    <a:pt x="1211" y="679"/>
                  </a:lnTo>
                  <a:lnTo>
                    <a:pt x="1209" y="677"/>
                  </a:lnTo>
                  <a:lnTo>
                    <a:pt x="1209" y="677"/>
                  </a:lnTo>
                  <a:lnTo>
                    <a:pt x="1209" y="677"/>
                  </a:lnTo>
                  <a:lnTo>
                    <a:pt x="1209" y="677"/>
                  </a:lnTo>
                  <a:lnTo>
                    <a:pt x="1209" y="675"/>
                  </a:lnTo>
                  <a:lnTo>
                    <a:pt x="1209" y="675"/>
                  </a:lnTo>
                  <a:lnTo>
                    <a:pt x="1209" y="675"/>
                  </a:lnTo>
                  <a:lnTo>
                    <a:pt x="1209" y="675"/>
                  </a:lnTo>
                  <a:lnTo>
                    <a:pt x="1209" y="675"/>
                  </a:lnTo>
                  <a:lnTo>
                    <a:pt x="1209" y="675"/>
                  </a:lnTo>
                  <a:lnTo>
                    <a:pt x="1207" y="675"/>
                  </a:lnTo>
                  <a:lnTo>
                    <a:pt x="1207" y="675"/>
                  </a:lnTo>
                  <a:lnTo>
                    <a:pt x="1207" y="675"/>
                  </a:lnTo>
                  <a:lnTo>
                    <a:pt x="1207" y="672"/>
                  </a:lnTo>
                  <a:lnTo>
                    <a:pt x="1204" y="672"/>
                  </a:lnTo>
                  <a:lnTo>
                    <a:pt x="1202" y="670"/>
                  </a:lnTo>
                  <a:lnTo>
                    <a:pt x="1202" y="670"/>
                  </a:lnTo>
                  <a:lnTo>
                    <a:pt x="1202" y="670"/>
                  </a:lnTo>
                  <a:lnTo>
                    <a:pt x="1202" y="670"/>
                  </a:lnTo>
                  <a:lnTo>
                    <a:pt x="1202" y="667"/>
                  </a:lnTo>
                  <a:lnTo>
                    <a:pt x="1202" y="667"/>
                  </a:lnTo>
                  <a:lnTo>
                    <a:pt x="1200" y="667"/>
                  </a:lnTo>
                  <a:lnTo>
                    <a:pt x="1200" y="667"/>
                  </a:lnTo>
                  <a:lnTo>
                    <a:pt x="1197" y="667"/>
                  </a:lnTo>
                  <a:lnTo>
                    <a:pt x="1197" y="667"/>
                  </a:lnTo>
                  <a:lnTo>
                    <a:pt x="1197" y="667"/>
                  </a:lnTo>
                  <a:lnTo>
                    <a:pt x="1197" y="667"/>
                  </a:lnTo>
                  <a:lnTo>
                    <a:pt x="1197" y="667"/>
                  </a:lnTo>
                  <a:lnTo>
                    <a:pt x="1197" y="667"/>
                  </a:lnTo>
                  <a:lnTo>
                    <a:pt x="1197" y="665"/>
                  </a:lnTo>
                  <a:lnTo>
                    <a:pt x="1200" y="665"/>
                  </a:lnTo>
                  <a:lnTo>
                    <a:pt x="1202" y="665"/>
                  </a:lnTo>
                  <a:lnTo>
                    <a:pt x="1202" y="665"/>
                  </a:lnTo>
                  <a:lnTo>
                    <a:pt x="1202" y="667"/>
                  </a:lnTo>
                  <a:lnTo>
                    <a:pt x="1202" y="667"/>
                  </a:lnTo>
                  <a:lnTo>
                    <a:pt x="1202" y="670"/>
                  </a:lnTo>
                  <a:lnTo>
                    <a:pt x="1204" y="667"/>
                  </a:lnTo>
                  <a:lnTo>
                    <a:pt x="1204" y="667"/>
                  </a:lnTo>
                  <a:lnTo>
                    <a:pt x="1207" y="670"/>
                  </a:lnTo>
                  <a:lnTo>
                    <a:pt x="1207" y="670"/>
                  </a:lnTo>
                  <a:lnTo>
                    <a:pt x="1204" y="670"/>
                  </a:lnTo>
                  <a:lnTo>
                    <a:pt x="1204" y="670"/>
                  </a:lnTo>
                  <a:lnTo>
                    <a:pt x="1204" y="670"/>
                  </a:lnTo>
                  <a:lnTo>
                    <a:pt x="1204" y="670"/>
                  </a:lnTo>
                  <a:lnTo>
                    <a:pt x="1204" y="670"/>
                  </a:lnTo>
                  <a:lnTo>
                    <a:pt x="1209" y="670"/>
                  </a:lnTo>
                  <a:lnTo>
                    <a:pt x="1209" y="670"/>
                  </a:lnTo>
                  <a:lnTo>
                    <a:pt x="1209" y="670"/>
                  </a:lnTo>
                  <a:lnTo>
                    <a:pt x="1211" y="670"/>
                  </a:lnTo>
                  <a:lnTo>
                    <a:pt x="1211" y="670"/>
                  </a:lnTo>
                  <a:lnTo>
                    <a:pt x="1214" y="667"/>
                  </a:lnTo>
                  <a:lnTo>
                    <a:pt x="1214" y="667"/>
                  </a:lnTo>
                  <a:lnTo>
                    <a:pt x="1216" y="667"/>
                  </a:lnTo>
                  <a:lnTo>
                    <a:pt x="1216" y="667"/>
                  </a:lnTo>
                  <a:lnTo>
                    <a:pt x="1216" y="665"/>
                  </a:lnTo>
                  <a:lnTo>
                    <a:pt x="1216" y="665"/>
                  </a:lnTo>
                  <a:lnTo>
                    <a:pt x="1216" y="665"/>
                  </a:lnTo>
                  <a:lnTo>
                    <a:pt x="1216" y="665"/>
                  </a:lnTo>
                  <a:lnTo>
                    <a:pt x="1219" y="663"/>
                  </a:lnTo>
                  <a:lnTo>
                    <a:pt x="1221" y="660"/>
                  </a:lnTo>
                  <a:lnTo>
                    <a:pt x="1221" y="660"/>
                  </a:lnTo>
                  <a:lnTo>
                    <a:pt x="1221" y="660"/>
                  </a:lnTo>
                  <a:lnTo>
                    <a:pt x="1219" y="658"/>
                  </a:lnTo>
                  <a:lnTo>
                    <a:pt x="1219" y="658"/>
                  </a:lnTo>
                  <a:lnTo>
                    <a:pt x="1219" y="656"/>
                  </a:lnTo>
                  <a:lnTo>
                    <a:pt x="1219" y="656"/>
                  </a:lnTo>
                  <a:lnTo>
                    <a:pt x="1219" y="656"/>
                  </a:lnTo>
                  <a:lnTo>
                    <a:pt x="1219" y="653"/>
                  </a:lnTo>
                  <a:lnTo>
                    <a:pt x="1221" y="651"/>
                  </a:lnTo>
                  <a:lnTo>
                    <a:pt x="1223" y="648"/>
                  </a:lnTo>
                  <a:lnTo>
                    <a:pt x="1223" y="648"/>
                  </a:lnTo>
                  <a:lnTo>
                    <a:pt x="1226" y="648"/>
                  </a:lnTo>
                  <a:lnTo>
                    <a:pt x="1226" y="648"/>
                  </a:lnTo>
                  <a:lnTo>
                    <a:pt x="1226" y="646"/>
                  </a:lnTo>
                  <a:lnTo>
                    <a:pt x="1226" y="644"/>
                  </a:lnTo>
                  <a:lnTo>
                    <a:pt x="1226" y="644"/>
                  </a:lnTo>
                  <a:lnTo>
                    <a:pt x="1226" y="644"/>
                  </a:lnTo>
                  <a:lnTo>
                    <a:pt x="1228" y="644"/>
                  </a:lnTo>
                  <a:lnTo>
                    <a:pt x="1228" y="644"/>
                  </a:lnTo>
                  <a:lnTo>
                    <a:pt x="1228" y="644"/>
                  </a:lnTo>
                  <a:lnTo>
                    <a:pt x="1230" y="641"/>
                  </a:lnTo>
                  <a:lnTo>
                    <a:pt x="1230" y="639"/>
                  </a:lnTo>
                  <a:lnTo>
                    <a:pt x="1230" y="639"/>
                  </a:lnTo>
                  <a:lnTo>
                    <a:pt x="1233" y="639"/>
                  </a:lnTo>
                  <a:lnTo>
                    <a:pt x="1233" y="639"/>
                  </a:lnTo>
                  <a:lnTo>
                    <a:pt x="1233" y="639"/>
                  </a:lnTo>
                  <a:lnTo>
                    <a:pt x="1233" y="639"/>
                  </a:lnTo>
                  <a:lnTo>
                    <a:pt x="1233" y="639"/>
                  </a:lnTo>
                  <a:lnTo>
                    <a:pt x="1235" y="639"/>
                  </a:lnTo>
                  <a:lnTo>
                    <a:pt x="1235" y="641"/>
                  </a:lnTo>
                  <a:lnTo>
                    <a:pt x="1237" y="639"/>
                  </a:lnTo>
                  <a:lnTo>
                    <a:pt x="1237" y="639"/>
                  </a:lnTo>
                  <a:lnTo>
                    <a:pt x="1233" y="634"/>
                  </a:lnTo>
                  <a:lnTo>
                    <a:pt x="1233" y="634"/>
                  </a:lnTo>
                  <a:lnTo>
                    <a:pt x="1233" y="632"/>
                  </a:lnTo>
                  <a:lnTo>
                    <a:pt x="1233" y="632"/>
                  </a:lnTo>
                  <a:lnTo>
                    <a:pt x="1235" y="630"/>
                  </a:lnTo>
                  <a:lnTo>
                    <a:pt x="1235" y="630"/>
                  </a:lnTo>
                  <a:lnTo>
                    <a:pt x="1235" y="627"/>
                  </a:lnTo>
                  <a:lnTo>
                    <a:pt x="1237" y="627"/>
                  </a:lnTo>
                  <a:lnTo>
                    <a:pt x="1237" y="627"/>
                  </a:lnTo>
                  <a:lnTo>
                    <a:pt x="1240" y="625"/>
                  </a:lnTo>
                  <a:lnTo>
                    <a:pt x="1240" y="622"/>
                  </a:lnTo>
                  <a:lnTo>
                    <a:pt x="1242" y="622"/>
                  </a:lnTo>
                  <a:lnTo>
                    <a:pt x="1242" y="622"/>
                  </a:lnTo>
                  <a:lnTo>
                    <a:pt x="1245" y="622"/>
                  </a:lnTo>
                  <a:lnTo>
                    <a:pt x="1247" y="622"/>
                  </a:lnTo>
                  <a:lnTo>
                    <a:pt x="1247" y="622"/>
                  </a:lnTo>
                  <a:lnTo>
                    <a:pt x="1247" y="620"/>
                  </a:lnTo>
                  <a:lnTo>
                    <a:pt x="1247" y="620"/>
                  </a:lnTo>
                  <a:lnTo>
                    <a:pt x="1249" y="620"/>
                  </a:lnTo>
                  <a:lnTo>
                    <a:pt x="1252" y="620"/>
                  </a:lnTo>
                  <a:lnTo>
                    <a:pt x="1252" y="618"/>
                  </a:lnTo>
                  <a:lnTo>
                    <a:pt x="1252" y="618"/>
                  </a:lnTo>
                  <a:lnTo>
                    <a:pt x="1252" y="618"/>
                  </a:lnTo>
                  <a:lnTo>
                    <a:pt x="1254" y="613"/>
                  </a:lnTo>
                  <a:lnTo>
                    <a:pt x="1254" y="613"/>
                  </a:lnTo>
                  <a:lnTo>
                    <a:pt x="1256" y="611"/>
                  </a:lnTo>
                  <a:lnTo>
                    <a:pt x="1256" y="611"/>
                  </a:lnTo>
                  <a:lnTo>
                    <a:pt x="1256" y="611"/>
                  </a:lnTo>
                  <a:lnTo>
                    <a:pt x="1256" y="611"/>
                  </a:lnTo>
                  <a:lnTo>
                    <a:pt x="1256" y="611"/>
                  </a:lnTo>
                  <a:lnTo>
                    <a:pt x="1259" y="611"/>
                  </a:lnTo>
                  <a:lnTo>
                    <a:pt x="1259" y="611"/>
                  </a:lnTo>
                  <a:lnTo>
                    <a:pt x="1263" y="606"/>
                  </a:lnTo>
                  <a:lnTo>
                    <a:pt x="1266" y="606"/>
                  </a:lnTo>
                  <a:lnTo>
                    <a:pt x="1266" y="603"/>
                  </a:lnTo>
                  <a:lnTo>
                    <a:pt x="1266" y="603"/>
                  </a:lnTo>
                  <a:lnTo>
                    <a:pt x="1268" y="603"/>
                  </a:lnTo>
                  <a:lnTo>
                    <a:pt x="1268" y="603"/>
                  </a:lnTo>
                  <a:lnTo>
                    <a:pt x="1268" y="601"/>
                  </a:lnTo>
                  <a:lnTo>
                    <a:pt x="1268" y="601"/>
                  </a:lnTo>
                  <a:lnTo>
                    <a:pt x="1268" y="599"/>
                  </a:lnTo>
                  <a:lnTo>
                    <a:pt x="1268" y="599"/>
                  </a:lnTo>
                  <a:lnTo>
                    <a:pt x="1268" y="603"/>
                  </a:lnTo>
                  <a:lnTo>
                    <a:pt x="1268" y="603"/>
                  </a:lnTo>
                  <a:lnTo>
                    <a:pt x="1271" y="606"/>
                  </a:lnTo>
                  <a:lnTo>
                    <a:pt x="1273" y="606"/>
                  </a:lnTo>
                  <a:lnTo>
                    <a:pt x="1275" y="606"/>
                  </a:lnTo>
                  <a:lnTo>
                    <a:pt x="1275" y="606"/>
                  </a:lnTo>
                  <a:lnTo>
                    <a:pt x="1275" y="606"/>
                  </a:lnTo>
                  <a:lnTo>
                    <a:pt x="1275" y="606"/>
                  </a:lnTo>
                  <a:lnTo>
                    <a:pt x="1275" y="606"/>
                  </a:lnTo>
                  <a:lnTo>
                    <a:pt x="1275" y="606"/>
                  </a:lnTo>
                  <a:lnTo>
                    <a:pt x="1275" y="603"/>
                  </a:lnTo>
                  <a:lnTo>
                    <a:pt x="1275" y="603"/>
                  </a:lnTo>
                  <a:lnTo>
                    <a:pt x="1275" y="606"/>
                  </a:lnTo>
                  <a:lnTo>
                    <a:pt x="1275" y="606"/>
                  </a:lnTo>
                  <a:lnTo>
                    <a:pt x="1278" y="606"/>
                  </a:lnTo>
                  <a:lnTo>
                    <a:pt x="1285" y="606"/>
                  </a:lnTo>
                  <a:lnTo>
                    <a:pt x="1287" y="606"/>
                  </a:lnTo>
                  <a:lnTo>
                    <a:pt x="1287" y="603"/>
                  </a:lnTo>
                  <a:lnTo>
                    <a:pt x="1287" y="603"/>
                  </a:lnTo>
                  <a:lnTo>
                    <a:pt x="1287" y="601"/>
                  </a:lnTo>
                  <a:lnTo>
                    <a:pt x="1287" y="599"/>
                  </a:lnTo>
                  <a:lnTo>
                    <a:pt x="1287" y="599"/>
                  </a:lnTo>
                  <a:lnTo>
                    <a:pt x="1287" y="596"/>
                  </a:lnTo>
                  <a:lnTo>
                    <a:pt x="1287" y="596"/>
                  </a:lnTo>
                  <a:lnTo>
                    <a:pt x="1290" y="596"/>
                  </a:lnTo>
                  <a:lnTo>
                    <a:pt x="1290" y="594"/>
                  </a:lnTo>
                  <a:lnTo>
                    <a:pt x="1292" y="594"/>
                  </a:lnTo>
                  <a:lnTo>
                    <a:pt x="1294" y="592"/>
                  </a:lnTo>
                  <a:lnTo>
                    <a:pt x="1301" y="589"/>
                  </a:lnTo>
                  <a:lnTo>
                    <a:pt x="1301" y="589"/>
                  </a:lnTo>
                  <a:lnTo>
                    <a:pt x="1301" y="589"/>
                  </a:lnTo>
                  <a:lnTo>
                    <a:pt x="1304" y="589"/>
                  </a:lnTo>
                  <a:lnTo>
                    <a:pt x="1306" y="589"/>
                  </a:lnTo>
                  <a:lnTo>
                    <a:pt x="1306" y="589"/>
                  </a:lnTo>
                  <a:lnTo>
                    <a:pt x="1304" y="592"/>
                  </a:lnTo>
                  <a:lnTo>
                    <a:pt x="1304" y="592"/>
                  </a:lnTo>
                  <a:lnTo>
                    <a:pt x="1294" y="596"/>
                  </a:lnTo>
                  <a:lnTo>
                    <a:pt x="1294" y="596"/>
                  </a:lnTo>
                  <a:lnTo>
                    <a:pt x="1292" y="596"/>
                  </a:lnTo>
                  <a:lnTo>
                    <a:pt x="1292" y="599"/>
                  </a:lnTo>
                  <a:lnTo>
                    <a:pt x="1292" y="601"/>
                  </a:lnTo>
                  <a:lnTo>
                    <a:pt x="1292" y="601"/>
                  </a:lnTo>
                  <a:lnTo>
                    <a:pt x="1292" y="601"/>
                  </a:lnTo>
                  <a:lnTo>
                    <a:pt x="1290" y="601"/>
                  </a:lnTo>
                  <a:lnTo>
                    <a:pt x="1290" y="601"/>
                  </a:lnTo>
                  <a:lnTo>
                    <a:pt x="1290" y="603"/>
                  </a:lnTo>
                  <a:lnTo>
                    <a:pt x="1290" y="603"/>
                  </a:lnTo>
                  <a:lnTo>
                    <a:pt x="1287" y="606"/>
                  </a:lnTo>
                  <a:lnTo>
                    <a:pt x="1287" y="606"/>
                  </a:lnTo>
                  <a:lnTo>
                    <a:pt x="1287" y="608"/>
                  </a:lnTo>
                  <a:lnTo>
                    <a:pt x="1287" y="608"/>
                  </a:lnTo>
                  <a:lnTo>
                    <a:pt x="1285" y="608"/>
                  </a:lnTo>
                  <a:lnTo>
                    <a:pt x="1285" y="608"/>
                  </a:lnTo>
                  <a:lnTo>
                    <a:pt x="1285" y="608"/>
                  </a:lnTo>
                  <a:lnTo>
                    <a:pt x="1285" y="611"/>
                  </a:lnTo>
                  <a:lnTo>
                    <a:pt x="1282" y="611"/>
                  </a:lnTo>
                  <a:lnTo>
                    <a:pt x="1282" y="611"/>
                  </a:lnTo>
                  <a:lnTo>
                    <a:pt x="1287" y="615"/>
                  </a:lnTo>
                  <a:lnTo>
                    <a:pt x="1290" y="615"/>
                  </a:lnTo>
                  <a:lnTo>
                    <a:pt x="1292" y="618"/>
                  </a:lnTo>
                  <a:lnTo>
                    <a:pt x="1297" y="620"/>
                  </a:lnTo>
                  <a:lnTo>
                    <a:pt x="1299" y="620"/>
                  </a:lnTo>
                  <a:lnTo>
                    <a:pt x="1301" y="620"/>
                  </a:lnTo>
                  <a:lnTo>
                    <a:pt x="1304" y="622"/>
                  </a:lnTo>
                  <a:lnTo>
                    <a:pt x="1304" y="625"/>
                  </a:lnTo>
                  <a:lnTo>
                    <a:pt x="1306" y="625"/>
                  </a:lnTo>
                  <a:lnTo>
                    <a:pt x="1308" y="622"/>
                  </a:lnTo>
                  <a:lnTo>
                    <a:pt x="1311" y="622"/>
                  </a:lnTo>
                  <a:lnTo>
                    <a:pt x="1311" y="622"/>
                  </a:lnTo>
                  <a:lnTo>
                    <a:pt x="1313" y="625"/>
                  </a:lnTo>
                  <a:lnTo>
                    <a:pt x="1316" y="627"/>
                  </a:lnTo>
                  <a:lnTo>
                    <a:pt x="1313" y="627"/>
                  </a:lnTo>
                  <a:lnTo>
                    <a:pt x="1313" y="627"/>
                  </a:lnTo>
                  <a:lnTo>
                    <a:pt x="1313" y="627"/>
                  </a:lnTo>
                  <a:lnTo>
                    <a:pt x="1313" y="627"/>
                  </a:lnTo>
                  <a:lnTo>
                    <a:pt x="1313" y="627"/>
                  </a:lnTo>
                  <a:lnTo>
                    <a:pt x="1311" y="627"/>
                  </a:lnTo>
                  <a:lnTo>
                    <a:pt x="1301" y="625"/>
                  </a:lnTo>
                  <a:lnTo>
                    <a:pt x="1301" y="625"/>
                  </a:lnTo>
                  <a:lnTo>
                    <a:pt x="1299" y="625"/>
                  </a:lnTo>
                  <a:lnTo>
                    <a:pt x="1297" y="625"/>
                  </a:lnTo>
                  <a:lnTo>
                    <a:pt x="1297" y="625"/>
                  </a:lnTo>
                  <a:lnTo>
                    <a:pt x="1294" y="622"/>
                  </a:lnTo>
                  <a:lnTo>
                    <a:pt x="1294" y="622"/>
                  </a:lnTo>
                  <a:lnTo>
                    <a:pt x="1292" y="622"/>
                  </a:lnTo>
                  <a:lnTo>
                    <a:pt x="1292" y="622"/>
                  </a:lnTo>
                  <a:lnTo>
                    <a:pt x="1290" y="622"/>
                  </a:lnTo>
                  <a:lnTo>
                    <a:pt x="1287" y="625"/>
                  </a:lnTo>
                  <a:lnTo>
                    <a:pt x="1287" y="625"/>
                  </a:lnTo>
                  <a:lnTo>
                    <a:pt x="1285" y="627"/>
                  </a:lnTo>
                  <a:lnTo>
                    <a:pt x="1280" y="625"/>
                  </a:lnTo>
                  <a:lnTo>
                    <a:pt x="1280" y="625"/>
                  </a:lnTo>
                  <a:lnTo>
                    <a:pt x="1278" y="625"/>
                  </a:lnTo>
                  <a:lnTo>
                    <a:pt x="1278" y="622"/>
                  </a:lnTo>
                  <a:lnTo>
                    <a:pt x="1278" y="622"/>
                  </a:lnTo>
                  <a:lnTo>
                    <a:pt x="1275" y="620"/>
                  </a:lnTo>
                  <a:lnTo>
                    <a:pt x="1275" y="620"/>
                  </a:lnTo>
                  <a:lnTo>
                    <a:pt x="1275" y="618"/>
                  </a:lnTo>
                  <a:lnTo>
                    <a:pt x="1273" y="620"/>
                  </a:lnTo>
                  <a:lnTo>
                    <a:pt x="1268" y="622"/>
                  </a:lnTo>
                  <a:lnTo>
                    <a:pt x="1263" y="627"/>
                  </a:lnTo>
                  <a:lnTo>
                    <a:pt x="1256" y="634"/>
                  </a:lnTo>
                  <a:lnTo>
                    <a:pt x="1256" y="634"/>
                  </a:lnTo>
                  <a:lnTo>
                    <a:pt x="1256" y="637"/>
                  </a:lnTo>
                  <a:lnTo>
                    <a:pt x="1249" y="637"/>
                  </a:lnTo>
                  <a:lnTo>
                    <a:pt x="1249" y="637"/>
                  </a:lnTo>
                  <a:lnTo>
                    <a:pt x="1249" y="639"/>
                  </a:lnTo>
                  <a:lnTo>
                    <a:pt x="1247" y="639"/>
                  </a:lnTo>
                  <a:lnTo>
                    <a:pt x="1247" y="639"/>
                  </a:lnTo>
                  <a:lnTo>
                    <a:pt x="1245" y="639"/>
                  </a:lnTo>
                  <a:lnTo>
                    <a:pt x="1245" y="641"/>
                  </a:lnTo>
                  <a:lnTo>
                    <a:pt x="1247" y="641"/>
                  </a:lnTo>
                  <a:lnTo>
                    <a:pt x="1247" y="644"/>
                  </a:lnTo>
                  <a:lnTo>
                    <a:pt x="1247" y="644"/>
                  </a:lnTo>
                  <a:lnTo>
                    <a:pt x="1247" y="648"/>
                  </a:lnTo>
                  <a:lnTo>
                    <a:pt x="1249" y="648"/>
                  </a:lnTo>
                  <a:lnTo>
                    <a:pt x="1249" y="651"/>
                  </a:lnTo>
                  <a:lnTo>
                    <a:pt x="1249" y="651"/>
                  </a:lnTo>
                  <a:lnTo>
                    <a:pt x="1249" y="653"/>
                  </a:lnTo>
                  <a:lnTo>
                    <a:pt x="1249" y="653"/>
                  </a:lnTo>
                  <a:lnTo>
                    <a:pt x="1249" y="658"/>
                  </a:lnTo>
                  <a:lnTo>
                    <a:pt x="1249" y="660"/>
                  </a:lnTo>
                  <a:lnTo>
                    <a:pt x="1249" y="660"/>
                  </a:lnTo>
                  <a:lnTo>
                    <a:pt x="1249" y="660"/>
                  </a:lnTo>
                  <a:lnTo>
                    <a:pt x="1247" y="660"/>
                  </a:lnTo>
                  <a:lnTo>
                    <a:pt x="1247" y="660"/>
                  </a:lnTo>
                  <a:lnTo>
                    <a:pt x="1247" y="660"/>
                  </a:lnTo>
                  <a:lnTo>
                    <a:pt x="1247" y="663"/>
                  </a:lnTo>
                  <a:lnTo>
                    <a:pt x="1247" y="663"/>
                  </a:lnTo>
                  <a:lnTo>
                    <a:pt x="1247" y="665"/>
                  </a:lnTo>
                  <a:lnTo>
                    <a:pt x="1247" y="667"/>
                  </a:lnTo>
                  <a:lnTo>
                    <a:pt x="1247" y="670"/>
                  </a:lnTo>
                  <a:lnTo>
                    <a:pt x="1245" y="672"/>
                  </a:lnTo>
                  <a:lnTo>
                    <a:pt x="1237" y="682"/>
                  </a:lnTo>
                  <a:lnTo>
                    <a:pt x="1237" y="682"/>
                  </a:lnTo>
                  <a:lnTo>
                    <a:pt x="1237" y="684"/>
                  </a:lnTo>
                  <a:lnTo>
                    <a:pt x="1237" y="684"/>
                  </a:lnTo>
                  <a:lnTo>
                    <a:pt x="1235" y="693"/>
                  </a:lnTo>
                  <a:lnTo>
                    <a:pt x="1235" y="693"/>
                  </a:lnTo>
                  <a:lnTo>
                    <a:pt x="1235" y="696"/>
                  </a:lnTo>
                  <a:lnTo>
                    <a:pt x="1233" y="696"/>
                  </a:lnTo>
                  <a:lnTo>
                    <a:pt x="1233" y="696"/>
                  </a:lnTo>
                  <a:lnTo>
                    <a:pt x="1233" y="698"/>
                  </a:lnTo>
                  <a:lnTo>
                    <a:pt x="1235" y="701"/>
                  </a:lnTo>
                  <a:lnTo>
                    <a:pt x="1237" y="703"/>
                  </a:lnTo>
                  <a:lnTo>
                    <a:pt x="1237" y="703"/>
                  </a:lnTo>
                  <a:lnTo>
                    <a:pt x="1247" y="708"/>
                  </a:lnTo>
                  <a:lnTo>
                    <a:pt x="1247" y="708"/>
                  </a:lnTo>
                  <a:lnTo>
                    <a:pt x="1247" y="705"/>
                  </a:lnTo>
                  <a:lnTo>
                    <a:pt x="1247" y="705"/>
                  </a:lnTo>
                  <a:lnTo>
                    <a:pt x="1247" y="705"/>
                  </a:lnTo>
                  <a:lnTo>
                    <a:pt x="1247" y="703"/>
                  </a:lnTo>
                  <a:lnTo>
                    <a:pt x="1247" y="703"/>
                  </a:lnTo>
                  <a:lnTo>
                    <a:pt x="1247" y="703"/>
                  </a:lnTo>
                  <a:lnTo>
                    <a:pt x="1249" y="703"/>
                  </a:lnTo>
                  <a:lnTo>
                    <a:pt x="1254" y="698"/>
                  </a:lnTo>
                  <a:lnTo>
                    <a:pt x="1256" y="698"/>
                  </a:lnTo>
                  <a:lnTo>
                    <a:pt x="1256" y="696"/>
                  </a:lnTo>
                  <a:lnTo>
                    <a:pt x="1259" y="696"/>
                  </a:lnTo>
                  <a:lnTo>
                    <a:pt x="1259" y="696"/>
                  </a:lnTo>
                  <a:lnTo>
                    <a:pt x="1261" y="696"/>
                  </a:lnTo>
                  <a:lnTo>
                    <a:pt x="1259" y="698"/>
                  </a:lnTo>
                  <a:lnTo>
                    <a:pt x="1256" y="701"/>
                  </a:lnTo>
                  <a:lnTo>
                    <a:pt x="1256" y="701"/>
                  </a:lnTo>
                  <a:lnTo>
                    <a:pt x="1256" y="703"/>
                  </a:lnTo>
                  <a:lnTo>
                    <a:pt x="1256" y="703"/>
                  </a:lnTo>
                  <a:lnTo>
                    <a:pt x="1256" y="703"/>
                  </a:lnTo>
                  <a:lnTo>
                    <a:pt x="1254" y="703"/>
                  </a:lnTo>
                  <a:lnTo>
                    <a:pt x="1254" y="703"/>
                  </a:lnTo>
                  <a:lnTo>
                    <a:pt x="1254" y="705"/>
                  </a:lnTo>
                  <a:lnTo>
                    <a:pt x="1254" y="705"/>
                  </a:lnTo>
                  <a:lnTo>
                    <a:pt x="1256" y="708"/>
                  </a:lnTo>
                  <a:lnTo>
                    <a:pt x="1256" y="708"/>
                  </a:lnTo>
                  <a:lnTo>
                    <a:pt x="1254" y="708"/>
                  </a:lnTo>
                  <a:lnTo>
                    <a:pt x="1254" y="708"/>
                  </a:lnTo>
                  <a:lnTo>
                    <a:pt x="1252" y="708"/>
                  </a:lnTo>
                  <a:lnTo>
                    <a:pt x="1252" y="708"/>
                  </a:lnTo>
                  <a:lnTo>
                    <a:pt x="1252" y="710"/>
                  </a:lnTo>
                  <a:lnTo>
                    <a:pt x="1252" y="710"/>
                  </a:lnTo>
                  <a:lnTo>
                    <a:pt x="1252" y="710"/>
                  </a:lnTo>
                  <a:lnTo>
                    <a:pt x="1249" y="710"/>
                  </a:lnTo>
                  <a:lnTo>
                    <a:pt x="1249" y="710"/>
                  </a:lnTo>
                  <a:lnTo>
                    <a:pt x="1247" y="710"/>
                  </a:lnTo>
                  <a:lnTo>
                    <a:pt x="1247" y="712"/>
                  </a:lnTo>
                  <a:lnTo>
                    <a:pt x="1247" y="712"/>
                  </a:lnTo>
                  <a:lnTo>
                    <a:pt x="1247" y="715"/>
                  </a:lnTo>
                  <a:lnTo>
                    <a:pt x="1249" y="715"/>
                  </a:lnTo>
                  <a:lnTo>
                    <a:pt x="1249" y="717"/>
                  </a:lnTo>
                  <a:lnTo>
                    <a:pt x="1249" y="717"/>
                  </a:lnTo>
                  <a:lnTo>
                    <a:pt x="1249" y="717"/>
                  </a:lnTo>
                  <a:lnTo>
                    <a:pt x="1247" y="717"/>
                  </a:lnTo>
                  <a:lnTo>
                    <a:pt x="1247" y="715"/>
                  </a:lnTo>
                  <a:lnTo>
                    <a:pt x="1247" y="715"/>
                  </a:lnTo>
                  <a:lnTo>
                    <a:pt x="1242" y="715"/>
                  </a:lnTo>
                  <a:lnTo>
                    <a:pt x="1240" y="715"/>
                  </a:lnTo>
                  <a:lnTo>
                    <a:pt x="1240" y="715"/>
                  </a:lnTo>
                  <a:lnTo>
                    <a:pt x="1240" y="717"/>
                  </a:lnTo>
                  <a:lnTo>
                    <a:pt x="1237" y="717"/>
                  </a:lnTo>
                  <a:lnTo>
                    <a:pt x="1237" y="717"/>
                  </a:lnTo>
                  <a:lnTo>
                    <a:pt x="1235" y="719"/>
                  </a:lnTo>
                  <a:lnTo>
                    <a:pt x="1233" y="719"/>
                  </a:lnTo>
                  <a:lnTo>
                    <a:pt x="1233" y="719"/>
                  </a:lnTo>
                  <a:lnTo>
                    <a:pt x="1235" y="722"/>
                  </a:lnTo>
                  <a:lnTo>
                    <a:pt x="1235" y="722"/>
                  </a:lnTo>
                  <a:lnTo>
                    <a:pt x="1237" y="722"/>
                  </a:lnTo>
                  <a:lnTo>
                    <a:pt x="1233" y="722"/>
                  </a:lnTo>
                  <a:lnTo>
                    <a:pt x="1233" y="722"/>
                  </a:lnTo>
                  <a:lnTo>
                    <a:pt x="1233" y="724"/>
                  </a:lnTo>
                  <a:lnTo>
                    <a:pt x="1230" y="724"/>
                  </a:lnTo>
                  <a:lnTo>
                    <a:pt x="1230" y="724"/>
                  </a:lnTo>
                  <a:lnTo>
                    <a:pt x="1230" y="727"/>
                  </a:lnTo>
                  <a:lnTo>
                    <a:pt x="1230" y="727"/>
                  </a:lnTo>
                  <a:lnTo>
                    <a:pt x="1233" y="729"/>
                  </a:lnTo>
                  <a:lnTo>
                    <a:pt x="1233" y="729"/>
                  </a:lnTo>
                  <a:lnTo>
                    <a:pt x="1233" y="729"/>
                  </a:lnTo>
                  <a:lnTo>
                    <a:pt x="1235" y="729"/>
                  </a:lnTo>
                  <a:lnTo>
                    <a:pt x="1235" y="729"/>
                  </a:lnTo>
                  <a:lnTo>
                    <a:pt x="1235" y="729"/>
                  </a:lnTo>
                  <a:lnTo>
                    <a:pt x="1235" y="729"/>
                  </a:lnTo>
                  <a:lnTo>
                    <a:pt x="1233" y="729"/>
                  </a:lnTo>
                  <a:lnTo>
                    <a:pt x="1235" y="731"/>
                  </a:lnTo>
                  <a:lnTo>
                    <a:pt x="1235" y="731"/>
                  </a:lnTo>
                  <a:lnTo>
                    <a:pt x="1235" y="731"/>
                  </a:lnTo>
                  <a:lnTo>
                    <a:pt x="1237" y="731"/>
                  </a:lnTo>
                  <a:lnTo>
                    <a:pt x="1237" y="731"/>
                  </a:lnTo>
                  <a:lnTo>
                    <a:pt x="1237" y="731"/>
                  </a:lnTo>
                  <a:lnTo>
                    <a:pt x="1237" y="731"/>
                  </a:lnTo>
                  <a:lnTo>
                    <a:pt x="1240" y="734"/>
                  </a:lnTo>
                  <a:lnTo>
                    <a:pt x="1240" y="734"/>
                  </a:lnTo>
                  <a:lnTo>
                    <a:pt x="1245" y="734"/>
                  </a:lnTo>
                  <a:lnTo>
                    <a:pt x="1245" y="731"/>
                  </a:lnTo>
                  <a:lnTo>
                    <a:pt x="1242" y="734"/>
                  </a:lnTo>
                  <a:lnTo>
                    <a:pt x="1242" y="731"/>
                  </a:lnTo>
                  <a:lnTo>
                    <a:pt x="1242" y="731"/>
                  </a:lnTo>
                  <a:lnTo>
                    <a:pt x="1242" y="731"/>
                  </a:lnTo>
                  <a:lnTo>
                    <a:pt x="1245" y="731"/>
                  </a:lnTo>
                  <a:lnTo>
                    <a:pt x="1247" y="731"/>
                  </a:lnTo>
                  <a:lnTo>
                    <a:pt x="1247" y="731"/>
                  </a:lnTo>
                  <a:lnTo>
                    <a:pt x="1247" y="731"/>
                  </a:lnTo>
                  <a:lnTo>
                    <a:pt x="1247" y="731"/>
                  </a:lnTo>
                  <a:lnTo>
                    <a:pt x="1247" y="731"/>
                  </a:lnTo>
                  <a:lnTo>
                    <a:pt x="1245" y="731"/>
                  </a:lnTo>
                  <a:lnTo>
                    <a:pt x="1247" y="729"/>
                  </a:lnTo>
                  <a:lnTo>
                    <a:pt x="1249" y="729"/>
                  </a:lnTo>
                  <a:lnTo>
                    <a:pt x="1249" y="729"/>
                  </a:lnTo>
                  <a:lnTo>
                    <a:pt x="1249" y="729"/>
                  </a:lnTo>
                  <a:lnTo>
                    <a:pt x="1249" y="729"/>
                  </a:lnTo>
                  <a:lnTo>
                    <a:pt x="1249" y="729"/>
                  </a:lnTo>
                  <a:lnTo>
                    <a:pt x="1252" y="729"/>
                  </a:lnTo>
                  <a:lnTo>
                    <a:pt x="1252" y="729"/>
                  </a:lnTo>
                  <a:lnTo>
                    <a:pt x="1254" y="729"/>
                  </a:lnTo>
                  <a:lnTo>
                    <a:pt x="1254" y="729"/>
                  </a:lnTo>
                  <a:lnTo>
                    <a:pt x="1254" y="729"/>
                  </a:lnTo>
                  <a:lnTo>
                    <a:pt x="1256" y="731"/>
                  </a:lnTo>
                  <a:lnTo>
                    <a:pt x="1256" y="731"/>
                  </a:lnTo>
                  <a:lnTo>
                    <a:pt x="1256" y="731"/>
                  </a:lnTo>
                  <a:lnTo>
                    <a:pt x="1259" y="729"/>
                  </a:lnTo>
                  <a:lnTo>
                    <a:pt x="1259" y="729"/>
                  </a:lnTo>
                  <a:lnTo>
                    <a:pt x="1259" y="729"/>
                  </a:lnTo>
                  <a:lnTo>
                    <a:pt x="1259" y="729"/>
                  </a:lnTo>
                  <a:lnTo>
                    <a:pt x="1259" y="729"/>
                  </a:lnTo>
                  <a:lnTo>
                    <a:pt x="1259" y="729"/>
                  </a:lnTo>
                  <a:lnTo>
                    <a:pt x="1256" y="727"/>
                  </a:lnTo>
                  <a:lnTo>
                    <a:pt x="1256" y="727"/>
                  </a:lnTo>
                  <a:lnTo>
                    <a:pt x="1256" y="727"/>
                  </a:lnTo>
                  <a:lnTo>
                    <a:pt x="1254" y="727"/>
                  </a:lnTo>
                  <a:lnTo>
                    <a:pt x="1254" y="727"/>
                  </a:lnTo>
                  <a:lnTo>
                    <a:pt x="1254" y="727"/>
                  </a:lnTo>
                  <a:lnTo>
                    <a:pt x="1254" y="724"/>
                  </a:lnTo>
                  <a:lnTo>
                    <a:pt x="1254" y="724"/>
                  </a:lnTo>
                  <a:lnTo>
                    <a:pt x="1254" y="724"/>
                  </a:lnTo>
                  <a:lnTo>
                    <a:pt x="1254" y="724"/>
                  </a:lnTo>
                  <a:lnTo>
                    <a:pt x="1256" y="724"/>
                  </a:lnTo>
                  <a:lnTo>
                    <a:pt x="1259" y="727"/>
                  </a:lnTo>
                  <a:lnTo>
                    <a:pt x="1259" y="727"/>
                  </a:lnTo>
                  <a:lnTo>
                    <a:pt x="1259" y="727"/>
                  </a:lnTo>
                  <a:lnTo>
                    <a:pt x="1259" y="724"/>
                  </a:lnTo>
                  <a:lnTo>
                    <a:pt x="1259" y="724"/>
                  </a:lnTo>
                  <a:lnTo>
                    <a:pt x="1261" y="724"/>
                  </a:lnTo>
                  <a:lnTo>
                    <a:pt x="1261" y="727"/>
                  </a:lnTo>
                  <a:lnTo>
                    <a:pt x="1261" y="727"/>
                  </a:lnTo>
                  <a:lnTo>
                    <a:pt x="1261" y="727"/>
                  </a:lnTo>
                  <a:lnTo>
                    <a:pt x="1261" y="727"/>
                  </a:lnTo>
                  <a:lnTo>
                    <a:pt x="1261" y="727"/>
                  </a:lnTo>
                  <a:lnTo>
                    <a:pt x="1261" y="727"/>
                  </a:lnTo>
                  <a:lnTo>
                    <a:pt x="1261" y="729"/>
                  </a:lnTo>
                  <a:lnTo>
                    <a:pt x="1261" y="729"/>
                  </a:lnTo>
                  <a:lnTo>
                    <a:pt x="1263" y="731"/>
                  </a:lnTo>
                  <a:lnTo>
                    <a:pt x="1263" y="729"/>
                  </a:lnTo>
                  <a:lnTo>
                    <a:pt x="1263" y="729"/>
                  </a:lnTo>
                  <a:lnTo>
                    <a:pt x="1266" y="727"/>
                  </a:lnTo>
                  <a:lnTo>
                    <a:pt x="1266" y="727"/>
                  </a:lnTo>
                  <a:lnTo>
                    <a:pt x="1263" y="724"/>
                  </a:lnTo>
                  <a:lnTo>
                    <a:pt x="1263" y="724"/>
                  </a:lnTo>
                  <a:lnTo>
                    <a:pt x="1263" y="724"/>
                  </a:lnTo>
                  <a:lnTo>
                    <a:pt x="1266" y="722"/>
                  </a:lnTo>
                  <a:lnTo>
                    <a:pt x="1266" y="722"/>
                  </a:lnTo>
                  <a:lnTo>
                    <a:pt x="1266" y="722"/>
                  </a:lnTo>
                  <a:lnTo>
                    <a:pt x="1268" y="719"/>
                  </a:lnTo>
                  <a:lnTo>
                    <a:pt x="1268" y="719"/>
                  </a:lnTo>
                  <a:lnTo>
                    <a:pt x="1268" y="719"/>
                  </a:lnTo>
                  <a:lnTo>
                    <a:pt x="1268" y="719"/>
                  </a:lnTo>
                  <a:lnTo>
                    <a:pt x="1268" y="717"/>
                  </a:lnTo>
                  <a:lnTo>
                    <a:pt x="1268" y="717"/>
                  </a:lnTo>
                  <a:lnTo>
                    <a:pt x="1271" y="717"/>
                  </a:lnTo>
                  <a:lnTo>
                    <a:pt x="1273" y="717"/>
                  </a:lnTo>
                  <a:lnTo>
                    <a:pt x="1273" y="717"/>
                  </a:lnTo>
                  <a:lnTo>
                    <a:pt x="1273" y="715"/>
                  </a:lnTo>
                  <a:lnTo>
                    <a:pt x="1273" y="715"/>
                  </a:lnTo>
                  <a:lnTo>
                    <a:pt x="1273" y="715"/>
                  </a:lnTo>
                  <a:lnTo>
                    <a:pt x="1273" y="715"/>
                  </a:lnTo>
                  <a:lnTo>
                    <a:pt x="1273" y="715"/>
                  </a:lnTo>
                  <a:lnTo>
                    <a:pt x="1273" y="712"/>
                  </a:lnTo>
                  <a:lnTo>
                    <a:pt x="1273" y="712"/>
                  </a:lnTo>
                  <a:lnTo>
                    <a:pt x="1273" y="712"/>
                  </a:lnTo>
                  <a:lnTo>
                    <a:pt x="1273" y="710"/>
                  </a:lnTo>
                  <a:lnTo>
                    <a:pt x="1271" y="710"/>
                  </a:lnTo>
                  <a:lnTo>
                    <a:pt x="1271" y="710"/>
                  </a:lnTo>
                  <a:lnTo>
                    <a:pt x="1271" y="710"/>
                  </a:lnTo>
                  <a:lnTo>
                    <a:pt x="1273" y="708"/>
                  </a:lnTo>
                  <a:lnTo>
                    <a:pt x="1275" y="705"/>
                  </a:lnTo>
                  <a:lnTo>
                    <a:pt x="1275" y="705"/>
                  </a:lnTo>
                  <a:lnTo>
                    <a:pt x="1275" y="708"/>
                  </a:lnTo>
                  <a:lnTo>
                    <a:pt x="1275" y="710"/>
                  </a:lnTo>
                  <a:lnTo>
                    <a:pt x="1275" y="710"/>
                  </a:lnTo>
                  <a:lnTo>
                    <a:pt x="1275" y="712"/>
                  </a:lnTo>
                  <a:lnTo>
                    <a:pt x="1275" y="712"/>
                  </a:lnTo>
                  <a:lnTo>
                    <a:pt x="1275" y="715"/>
                  </a:lnTo>
                  <a:lnTo>
                    <a:pt x="1275" y="715"/>
                  </a:lnTo>
                  <a:lnTo>
                    <a:pt x="1278" y="715"/>
                  </a:lnTo>
                  <a:lnTo>
                    <a:pt x="1278" y="712"/>
                  </a:lnTo>
                  <a:lnTo>
                    <a:pt x="1278" y="712"/>
                  </a:lnTo>
                  <a:lnTo>
                    <a:pt x="1278" y="710"/>
                  </a:lnTo>
                  <a:lnTo>
                    <a:pt x="1280" y="708"/>
                  </a:lnTo>
                  <a:lnTo>
                    <a:pt x="1280" y="708"/>
                  </a:lnTo>
                  <a:lnTo>
                    <a:pt x="1280" y="705"/>
                  </a:lnTo>
                  <a:lnTo>
                    <a:pt x="1282" y="701"/>
                  </a:lnTo>
                  <a:lnTo>
                    <a:pt x="1282" y="698"/>
                  </a:lnTo>
                  <a:lnTo>
                    <a:pt x="1285" y="698"/>
                  </a:lnTo>
                  <a:lnTo>
                    <a:pt x="1282" y="701"/>
                  </a:lnTo>
                  <a:lnTo>
                    <a:pt x="1282" y="701"/>
                  </a:lnTo>
                  <a:lnTo>
                    <a:pt x="1282" y="703"/>
                  </a:lnTo>
                  <a:lnTo>
                    <a:pt x="1282" y="703"/>
                  </a:lnTo>
                  <a:lnTo>
                    <a:pt x="1282" y="705"/>
                  </a:lnTo>
                  <a:lnTo>
                    <a:pt x="1282" y="705"/>
                  </a:lnTo>
                  <a:lnTo>
                    <a:pt x="1282" y="705"/>
                  </a:lnTo>
                  <a:lnTo>
                    <a:pt x="1282" y="705"/>
                  </a:lnTo>
                  <a:lnTo>
                    <a:pt x="1282" y="708"/>
                  </a:lnTo>
                  <a:lnTo>
                    <a:pt x="1282" y="708"/>
                  </a:lnTo>
                  <a:lnTo>
                    <a:pt x="1282" y="708"/>
                  </a:lnTo>
                  <a:lnTo>
                    <a:pt x="1280" y="708"/>
                  </a:lnTo>
                  <a:lnTo>
                    <a:pt x="1280" y="710"/>
                  </a:lnTo>
                  <a:lnTo>
                    <a:pt x="1280" y="710"/>
                  </a:lnTo>
                  <a:lnTo>
                    <a:pt x="1280" y="710"/>
                  </a:lnTo>
                  <a:lnTo>
                    <a:pt x="1280" y="710"/>
                  </a:lnTo>
                  <a:lnTo>
                    <a:pt x="1280" y="710"/>
                  </a:lnTo>
                  <a:lnTo>
                    <a:pt x="1280" y="712"/>
                  </a:lnTo>
                  <a:lnTo>
                    <a:pt x="1280" y="712"/>
                  </a:lnTo>
                  <a:lnTo>
                    <a:pt x="1280" y="712"/>
                  </a:lnTo>
                  <a:lnTo>
                    <a:pt x="1280" y="712"/>
                  </a:lnTo>
                  <a:lnTo>
                    <a:pt x="1280" y="712"/>
                  </a:lnTo>
                  <a:lnTo>
                    <a:pt x="1280" y="712"/>
                  </a:lnTo>
                  <a:lnTo>
                    <a:pt x="1280" y="712"/>
                  </a:lnTo>
                  <a:lnTo>
                    <a:pt x="1280" y="712"/>
                  </a:lnTo>
                  <a:lnTo>
                    <a:pt x="1280" y="712"/>
                  </a:lnTo>
                  <a:lnTo>
                    <a:pt x="1280" y="715"/>
                  </a:lnTo>
                  <a:lnTo>
                    <a:pt x="1280" y="715"/>
                  </a:lnTo>
                  <a:lnTo>
                    <a:pt x="1282" y="712"/>
                  </a:lnTo>
                  <a:lnTo>
                    <a:pt x="1282" y="712"/>
                  </a:lnTo>
                  <a:lnTo>
                    <a:pt x="1282" y="712"/>
                  </a:lnTo>
                  <a:lnTo>
                    <a:pt x="1285" y="712"/>
                  </a:lnTo>
                  <a:lnTo>
                    <a:pt x="1282" y="710"/>
                  </a:lnTo>
                  <a:lnTo>
                    <a:pt x="1285" y="710"/>
                  </a:lnTo>
                  <a:lnTo>
                    <a:pt x="1285" y="710"/>
                  </a:lnTo>
                  <a:lnTo>
                    <a:pt x="1285" y="708"/>
                  </a:lnTo>
                  <a:lnTo>
                    <a:pt x="1285" y="708"/>
                  </a:lnTo>
                  <a:lnTo>
                    <a:pt x="1285" y="708"/>
                  </a:lnTo>
                  <a:lnTo>
                    <a:pt x="1285" y="705"/>
                  </a:lnTo>
                  <a:lnTo>
                    <a:pt x="1285" y="705"/>
                  </a:lnTo>
                  <a:lnTo>
                    <a:pt x="1287" y="708"/>
                  </a:lnTo>
                  <a:lnTo>
                    <a:pt x="1287" y="708"/>
                  </a:lnTo>
                  <a:lnTo>
                    <a:pt x="1287" y="708"/>
                  </a:lnTo>
                  <a:lnTo>
                    <a:pt x="1287" y="708"/>
                  </a:lnTo>
                  <a:lnTo>
                    <a:pt x="1287" y="705"/>
                  </a:lnTo>
                  <a:lnTo>
                    <a:pt x="1287" y="705"/>
                  </a:lnTo>
                  <a:lnTo>
                    <a:pt x="1287" y="705"/>
                  </a:lnTo>
                  <a:lnTo>
                    <a:pt x="1287" y="703"/>
                  </a:lnTo>
                  <a:lnTo>
                    <a:pt x="1287" y="703"/>
                  </a:lnTo>
                  <a:lnTo>
                    <a:pt x="1287" y="703"/>
                  </a:lnTo>
                  <a:lnTo>
                    <a:pt x="1287" y="701"/>
                  </a:lnTo>
                  <a:lnTo>
                    <a:pt x="1287" y="701"/>
                  </a:lnTo>
                  <a:lnTo>
                    <a:pt x="1287" y="701"/>
                  </a:lnTo>
                  <a:lnTo>
                    <a:pt x="1287" y="701"/>
                  </a:lnTo>
                  <a:lnTo>
                    <a:pt x="1287" y="701"/>
                  </a:lnTo>
                  <a:lnTo>
                    <a:pt x="1287" y="701"/>
                  </a:lnTo>
                  <a:lnTo>
                    <a:pt x="1290" y="701"/>
                  </a:lnTo>
                  <a:lnTo>
                    <a:pt x="1290" y="703"/>
                  </a:lnTo>
                  <a:lnTo>
                    <a:pt x="1290" y="703"/>
                  </a:lnTo>
                  <a:lnTo>
                    <a:pt x="1290" y="703"/>
                  </a:lnTo>
                  <a:lnTo>
                    <a:pt x="1290" y="703"/>
                  </a:lnTo>
                  <a:lnTo>
                    <a:pt x="1292" y="701"/>
                  </a:lnTo>
                  <a:lnTo>
                    <a:pt x="1292" y="698"/>
                  </a:lnTo>
                  <a:lnTo>
                    <a:pt x="1292" y="698"/>
                  </a:lnTo>
                  <a:lnTo>
                    <a:pt x="1292" y="698"/>
                  </a:lnTo>
                  <a:lnTo>
                    <a:pt x="1292" y="698"/>
                  </a:lnTo>
                  <a:lnTo>
                    <a:pt x="1292" y="696"/>
                  </a:lnTo>
                  <a:lnTo>
                    <a:pt x="1292" y="696"/>
                  </a:lnTo>
                  <a:lnTo>
                    <a:pt x="1290" y="696"/>
                  </a:lnTo>
                  <a:lnTo>
                    <a:pt x="1290" y="693"/>
                  </a:lnTo>
                  <a:lnTo>
                    <a:pt x="1290" y="693"/>
                  </a:lnTo>
                  <a:lnTo>
                    <a:pt x="1290" y="693"/>
                  </a:lnTo>
                  <a:lnTo>
                    <a:pt x="1292" y="693"/>
                  </a:lnTo>
                  <a:lnTo>
                    <a:pt x="1292" y="693"/>
                  </a:lnTo>
                  <a:lnTo>
                    <a:pt x="1292" y="696"/>
                  </a:lnTo>
                  <a:lnTo>
                    <a:pt x="1294" y="696"/>
                  </a:lnTo>
                  <a:lnTo>
                    <a:pt x="1294" y="698"/>
                  </a:lnTo>
                  <a:lnTo>
                    <a:pt x="1297" y="698"/>
                  </a:lnTo>
                  <a:lnTo>
                    <a:pt x="1297" y="698"/>
                  </a:lnTo>
                  <a:lnTo>
                    <a:pt x="1297" y="698"/>
                  </a:lnTo>
                  <a:lnTo>
                    <a:pt x="1297" y="701"/>
                  </a:lnTo>
                  <a:lnTo>
                    <a:pt x="1297" y="701"/>
                  </a:lnTo>
                  <a:lnTo>
                    <a:pt x="1297" y="701"/>
                  </a:lnTo>
                  <a:lnTo>
                    <a:pt x="1297" y="701"/>
                  </a:lnTo>
                  <a:lnTo>
                    <a:pt x="1299" y="701"/>
                  </a:lnTo>
                  <a:lnTo>
                    <a:pt x="1299" y="701"/>
                  </a:lnTo>
                  <a:lnTo>
                    <a:pt x="1299" y="701"/>
                  </a:lnTo>
                  <a:lnTo>
                    <a:pt x="1299" y="698"/>
                  </a:lnTo>
                  <a:lnTo>
                    <a:pt x="1297" y="693"/>
                  </a:lnTo>
                  <a:lnTo>
                    <a:pt x="1297" y="693"/>
                  </a:lnTo>
                  <a:lnTo>
                    <a:pt x="1294" y="691"/>
                  </a:lnTo>
                  <a:lnTo>
                    <a:pt x="1294" y="691"/>
                  </a:lnTo>
                  <a:lnTo>
                    <a:pt x="1294" y="691"/>
                  </a:lnTo>
                  <a:lnTo>
                    <a:pt x="1294" y="689"/>
                  </a:lnTo>
                  <a:lnTo>
                    <a:pt x="1294" y="689"/>
                  </a:lnTo>
                  <a:lnTo>
                    <a:pt x="1297" y="691"/>
                  </a:lnTo>
                  <a:lnTo>
                    <a:pt x="1297" y="691"/>
                  </a:lnTo>
                  <a:lnTo>
                    <a:pt x="1297" y="691"/>
                  </a:lnTo>
                  <a:lnTo>
                    <a:pt x="1297" y="689"/>
                  </a:lnTo>
                  <a:lnTo>
                    <a:pt x="1297" y="686"/>
                  </a:lnTo>
                  <a:lnTo>
                    <a:pt x="1297" y="684"/>
                  </a:lnTo>
                  <a:lnTo>
                    <a:pt x="1297" y="684"/>
                  </a:lnTo>
                  <a:lnTo>
                    <a:pt x="1299" y="684"/>
                  </a:lnTo>
                  <a:lnTo>
                    <a:pt x="1299" y="684"/>
                  </a:lnTo>
                  <a:lnTo>
                    <a:pt x="1301" y="686"/>
                  </a:lnTo>
                  <a:lnTo>
                    <a:pt x="1301" y="686"/>
                  </a:lnTo>
                  <a:lnTo>
                    <a:pt x="1301" y="689"/>
                  </a:lnTo>
                  <a:lnTo>
                    <a:pt x="1301" y="691"/>
                  </a:lnTo>
                  <a:lnTo>
                    <a:pt x="1299" y="691"/>
                  </a:lnTo>
                  <a:lnTo>
                    <a:pt x="1299" y="691"/>
                  </a:lnTo>
                  <a:lnTo>
                    <a:pt x="1301" y="693"/>
                  </a:lnTo>
                  <a:lnTo>
                    <a:pt x="1301" y="693"/>
                  </a:lnTo>
                  <a:lnTo>
                    <a:pt x="1301" y="693"/>
                  </a:lnTo>
                  <a:lnTo>
                    <a:pt x="1301" y="693"/>
                  </a:lnTo>
                  <a:lnTo>
                    <a:pt x="1301" y="693"/>
                  </a:lnTo>
                  <a:lnTo>
                    <a:pt x="1301" y="693"/>
                  </a:lnTo>
                  <a:lnTo>
                    <a:pt x="1301" y="693"/>
                  </a:lnTo>
                  <a:lnTo>
                    <a:pt x="1301" y="696"/>
                  </a:lnTo>
                  <a:lnTo>
                    <a:pt x="1304" y="696"/>
                  </a:lnTo>
                  <a:lnTo>
                    <a:pt x="1304" y="696"/>
                  </a:lnTo>
                  <a:lnTo>
                    <a:pt x="1304" y="698"/>
                  </a:lnTo>
                  <a:lnTo>
                    <a:pt x="1304" y="698"/>
                  </a:lnTo>
                  <a:lnTo>
                    <a:pt x="1304" y="698"/>
                  </a:lnTo>
                  <a:lnTo>
                    <a:pt x="1304" y="696"/>
                  </a:lnTo>
                  <a:lnTo>
                    <a:pt x="1304" y="696"/>
                  </a:lnTo>
                  <a:lnTo>
                    <a:pt x="1304" y="696"/>
                  </a:lnTo>
                  <a:lnTo>
                    <a:pt x="1304" y="696"/>
                  </a:lnTo>
                  <a:lnTo>
                    <a:pt x="1304" y="693"/>
                  </a:lnTo>
                  <a:lnTo>
                    <a:pt x="1304" y="693"/>
                  </a:lnTo>
                  <a:lnTo>
                    <a:pt x="1304" y="693"/>
                  </a:lnTo>
                  <a:lnTo>
                    <a:pt x="1304" y="693"/>
                  </a:lnTo>
                  <a:lnTo>
                    <a:pt x="1304" y="693"/>
                  </a:lnTo>
                  <a:lnTo>
                    <a:pt x="1304" y="693"/>
                  </a:lnTo>
                  <a:lnTo>
                    <a:pt x="1301" y="693"/>
                  </a:lnTo>
                  <a:lnTo>
                    <a:pt x="1301" y="691"/>
                  </a:lnTo>
                  <a:lnTo>
                    <a:pt x="1301" y="691"/>
                  </a:lnTo>
                  <a:lnTo>
                    <a:pt x="1301" y="691"/>
                  </a:lnTo>
                  <a:lnTo>
                    <a:pt x="1301" y="691"/>
                  </a:lnTo>
                  <a:lnTo>
                    <a:pt x="1301" y="689"/>
                  </a:lnTo>
                  <a:lnTo>
                    <a:pt x="1301" y="686"/>
                  </a:lnTo>
                  <a:lnTo>
                    <a:pt x="1304" y="686"/>
                  </a:lnTo>
                  <a:lnTo>
                    <a:pt x="1304" y="686"/>
                  </a:lnTo>
                  <a:lnTo>
                    <a:pt x="1304" y="684"/>
                  </a:lnTo>
                  <a:lnTo>
                    <a:pt x="1304" y="684"/>
                  </a:lnTo>
                  <a:lnTo>
                    <a:pt x="1304" y="684"/>
                  </a:lnTo>
                  <a:lnTo>
                    <a:pt x="1306" y="684"/>
                  </a:lnTo>
                  <a:lnTo>
                    <a:pt x="1306" y="684"/>
                  </a:lnTo>
                  <a:lnTo>
                    <a:pt x="1306" y="684"/>
                  </a:lnTo>
                  <a:lnTo>
                    <a:pt x="1306" y="684"/>
                  </a:lnTo>
                  <a:lnTo>
                    <a:pt x="1306" y="682"/>
                  </a:lnTo>
                  <a:lnTo>
                    <a:pt x="1306" y="682"/>
                  </a:lnTo>
                  <a:lnTo>
                    <a:pt x="1306" y="682"/>
                  </a:lnTo>
                  <a:lnTo>
                    <a:pt x="1306" y="682"/>
                  </a:lnTo>
                  <a:lnTo>
                    <a:pt x="1308" y="679"/>
                  </a:lnTo>
                  <a:lnTo>
                    <a:pt x="1306" y="679"/>
                  </a:lnTo>
                  <a:lnTo>
                    <a:pt x="1306" y="679"/>
                  </a:lnTo>
                  <a:lnTo>
                    <a:pt x="1306" y="677"/>
                  </a:lnTo>
                  <a:lnTo>
                    <a:pt x="1306" y="677"/>
                  </a:lnTo>
                  <a:lnTo>
                    <a:pt x="1306" y="675"/>
                  </a:lnTo>
                  <a:lnTo>
                    <a:pt x="1306" y="675"/>
                  </a:lnTo>
                  <a:lnTo>
                    <a:pt x="1306" y="672"/>
                  </a:lnTo>
                  <a:lnTo>
                    <a:pt x="1306" y="672"/>
                  </a:lnTo>
                  <a:lnTo>
                    <a:pt x="1308" y="672"/>
                  </a:lnTo>
                  <a:lnTo>
                    <a:pt x="1308" y="672"/>
                  </a:lnTo>
                  <a:lnTo>
                    <a:pt x="1308" y="675"/>
                  </a:lnTo>
                  <a:lnTo>
                    <a:pt x="1308" y="679"/>
                  </a:lnTo>
                  <a:lnTo>
                    <a:pt x="1311" y="679"/>
                  </a:lnTo>
                  <a:lnTo>
                    <a:pt x="1311" y="679"/>
                  </a:lnTo>
                  <a:lnTo>
                    <a:pt x="1311" y="679"/>
                  </a:lnTo>
                  <a:lnTo>
                    <a:pt x="1311" y="679"/>
                  </a:lnTo>
                  <a:lnTo>
                    <a:pt x="1311" y="679"/>
                  </a:lnTo>
                  <a:lnTo>
                    <a:pt x="1308" y="679"/>
                  </a:lnTo>
                  <a:lnTo>
                    <a:pt x="1308" y="682"/>
                  </a:lnTo>
                  <a:lnTo>
                    <a:pt x="1311" y="682"/>
                  </a:lnTo>
                  <a:lnTo>
                    <a:pt x="1311" y="682"/>
                  </a:lnTo>
                  <a:lnTo>
                    <a:pt x="1311" y="682"/>
                  </a:lnTo>
                  <a:lnTo>
                    <a:pt x="1311" y="682"/>
                  </a:lnTo>
                  <a:lnTo>
                    <a:pt x="1311" y="684"/>
                  </a:lnTo>
                  <a:lnTo>
                    <a:pt x="1311" y="684"/>
                  </a:lnTo>
                  <a:lnTo>
                    <a:pt x="1311" y="686"/>
                  </a:lnTo>
                  <a:lnTo>
                    <a:pt x="1311" y="686"/>
                  </a:lnTo>
                  <a:lnTo>
                    <a:pt x="1311" y="686"/>
                  </a:lnTo>
                  <a:lnTo>
                    <a:pt x="1313" y="686"/>
                  </a:lnTo>
                  <a:lnTo>
                    <a:pt x="1313" y="686"/>
                  </a:lnTo>
                  <a:lnTo>
                    <a:pt x="1313" y="684"/>
                  </a:lnTo>
                  <a:lnTo>
                    <a:pt x="1313" y="684"/>
                  </a:lnTo>
                  <a:lnTo>
                    <a:pt x="1313" y="684"/>
                  </a:lnTo>
                  <a:lnTo>
                    <a:pt x="1313" y="682"/>
                  </a:lnTo>
                  <a:lnTo>
                    <a:pt x="1313" y="682"/>
                  </a:lnTo>
                  <a:lnTo>
                    <a:pt x="1313" y="682"/>
                  </a:lnTo>
                  <a:lnTo>
                    <a:pt x="1313" y="682"/>
                  </a:lnTo>
                  <a:lnTo>
                    <a:pt x="1313" y="679"/>
                  </a:lnTo>
                  <a:lnTo>
                    <a:pt x="1313" y="679"/>
                  </a:lnTo>
                  <a:lnTo>
                    <a:pt x="1313" y="679"/>
                  </a:lnTo>
                  <a:lnTo>
                    <a:pt x="1316" y="677"/>
                  </a:lnTo>
                  <a:lnTo>
                    <a:pt x="1316" y="677"/>
                  </a:lnTo>
                  <a:lnTo>
                    <a:pt x="1318" y="677"/>
                  </a:lnTo>
                  <a:lnTo>
                    <a:pt x="1318" y="677"/>
                  </a:lnTo>
                  <a:lnTo>
                    <a:pt x="1318" y="677"/>
                  </a:lnTo>
                  <a:lnTo>
                    <a:pt x="1316" y="679"/>
                  </a:lnTo>
                  <a:lnTo>
                    <a:pt x="1316" y="679"/>
                  </a:lnTo>
                  <a:lnTo>
                    <a:pt x="1316" y="682"/>
                  </a:lnTo>
                  <a:lnTo>
                    <a:pt x="1318" y="682"/>
                  </a:lnTo>
                  <a:lnTo>
                    <a:pt x="1318" y="679"/>
                  </a:lnTo>
                  <a:lnTo>
                    <a:pt x="1318" y="682"/>
                  </a:lnTo>
                  <a:lnTo>
                    <a:pt x="1320" y="682"/>
                  </a:lnTo>
                  <a:lnTo>
                    <a:pt x="1320" y="682"/>
                  </a:lnTo>
                  <a:lnTo>
                    <a:pt x="1323" y="682"/>
                  </a:lnTo>
                  <a:lnTo>
                    <a:pt x="1323" y="682"/>
                  </a:lnTo>
                  <a:lnTo>
                    <a:pt x="1323" y="682"/>
                  </a:lnTo>
                  <a:lnTo>
                    <a:pt x="1325" y="682"/>
                  </a:lnTo>
                  <a:lnTo>
                    <a:pt x="1325" y="682"/>
                  </a:lnTo>
                  <a:lnTo>
                    <a:pt x="1327" y="682"/>
                  </a:lnTo>
                  <a:lnTo>
                    <a:pt x="1327" y="682"/>
                  </a:lnTo>
                  <a:lnTo>
                    <a:pt x="1327" y="682"/>
                  </a:lnTo>
                  <a:lnTo>
                    <a:pt x="1327" y="682"/>
                  </a:lnTo>
                  <a:lnTo>
                    <a:pt x="1330" y="682"/>
                  </a:lnTo>
                  <a:lnTo>
                    <a:pt x="1330" y="682"/>
                  </a:lnTo>
                  <a:lnTo>
                    <a:pt x="1330" y="682"/>
                  </a:lnTo>
                  <a:lnTo>
                    <a:pt x="1330" y="682"/>
                  </a:lnTo>
                  <a:lnTo>
                    <a:pt x="1330" y="682"/>
                  </a:lnTo>
                  <a:lnTo>
                    <a:pt x="1330" y="682"/>
                  </a:lnTo>
                  <a:lnTo>
                    <a:pt x="1330" y="682"/>
                  </a:lnTo>
                  <a:lnTo>
                    <a:pt x="1330" y="684"/>
                  </a:lnTo>
                  <a:lnTo>
                    <a:pt x="1330" y="684"/>
                  </a:lnTo>
                  <a:lnTo>
                    <a:pt x="1332" y="682"/>
                  </a:lnTo>
                  <a:lnTo>
                    <a:pt x="1332" y="679"/>
                  </a:lnTo>
                  <a:lnTo>
                    <a:pt x="1332" y="679"/>
                  </a:lnTo>
                  <a:lnTo>
                    <a:pt x="1332" y="679"/>
                  </a:lnTo>
                  <a:lnTo>
                    <a:pt x="1332" y="679"/>
                  </a:lnTo>
                  <a:lnTo>
                    <a:pt x="1332" y="677"/>
                  </a:lnTo>
                  <a:lnTo>
                    <a:pt x="1332" y="677"/>
                  </a:lnTo>
                  <a:lnTo>
                    <a:pt x="1334" y="677"/>
                  </a:lnTo>
                  <a:lnTo>
                    <a:pt x="1334" y="677"/>
                  </a:lnTo>
                  <a:lnTo>
                    <a:pt x="1334" y="679"/>
                  </a:lnTo>
                  <a:lnTo>
                    <a:pt x="1337" y="682"/>
                  </a:lnTo>
                  <a:lnTo>
                    <a:pt x="1337" y="679"/>
                  </a:lnTo>
                  <a:lnTo>
                    <a:pt x="1337" y="679"/>
                  </a:lnTo>
                  <a:lnTo>
                    <a:pt x="1337" y="677"/>
                  </a:lnTo>
                  <a:lnTo>
                    <a:pt x="1337" y="677"/>
                  </a:lnTo>
                  <a:lnTo>
                    <a:pt x="1337" y="677"/>
                  </a:lnTo>
                  <a:lnTo>
                    <a:pt x="1337" y="677"/>
                  </a:lnTo>
                  <a:lnTo>
                    <a:pt x="1337" y="677"/>
                  </a:lnTo>
                  <a:lnTo>
                    <a:pt x="1337" y="677"/>
                  </a:lnTo>
                  <a:lnTo>
                    <a:pt x="1337" y="677"/>
                  </a:lnTo>
                  <a:lnTo>
                    <a:pt x="1337" y="675"/>
                  </a:lnTo>
                  <a:lnTo>
                    <a:pt x="1337" y="675"/>
                  </a:lnTo>
                  <a:lnTo>
                    <a:pt x="1337" y="672"/>
                  </a:lnTo>
                  <a:lnTo>
                    <a:pt x="1337" y="670"/>
                  </a:lnTo>
                  <a:lnTo>
                    <a:pt x="1339" y="667"/>
                  </a:lnTo>
                  <a:lnTo>
                    <a:pt x="1339" y="667"/>
                  </a:lnTo>
                  <a:lnTo>
                    <a:pt x="1339" y="667"/>
                  </a:lnTo>
                  <a:lnTo>
                    <a:pt x="1339" y="667"/>
                  </a:lnTo>
                  <a:lnTo>
                    <a:pt x="1339" y="670"/>
                  </a:lnTo>
                  <a:lnTo>
                    <a:pt x="1339" y="670"/>
                  </a:lnTo>
                  <a:lnTo>
                    <a:pt x="1342" y="670"/>
                  </a:lnTo>
                  <a:lnTo>
                    <a:pt x="1344" y="670"/>
                  </a:lnTo>
                  <a:lnTo>
                    <a:pt x="1344" y="667"/>
                  </a:lnTo>
                  <a:lnTo>
                    <a:pt x="1344" y="665"/>
                  </a:lnTo>
                  <a:lnTo>
                    <a:pt x="1344" y="665"/>
                  </a:lnTo>
                  <a:lnTo>
                    <a:pt x="1344" y="663"/>
                  </a:lnTo>
                  <a:lnTo>
                    <a:pt x="1344" y="663"/>
                  </a:lnTo>
                  <a:lnTo>
                    <a:pt x="1344" y="663"/>
                  </a:lnTo>
                  <a:lnTo>
                    <a:pt x="1344" y="663"/>
                  </a:lnTo>
                  <a:lnTo>
                    <a:pt x="1344" y="663"/>
                  </a:lnTo>
                  <a:lnTo>
                    <a:pt x="1344" y="665"/>
                  </a:lnTo>
                  <a:lnTo>
                    <a:pt x="1342" y="667"/>
                  </a:lnTo>
                  <a:lnTo>
                    <a:pt x="1342" y="667"/>
                  </a:lnTo>
                  <a:lnTo>
                    <a:pt x="1342" y="665"/>
                  </a:lnTo>
                  <a:lnTo>
                    <a:pt x="1342" y="665"/>
                  </a:lnTo>
                  <a:lnTo>
                    <a:pt x="1342" y="665"/>
                  </a:lnTo>
                  <a:lnTo>
                    <a:pt x="1342" y="665"/>
                  </a:lnTo>
                  <a:lnTo>
                    <a:pt x="1342" y="663"/>
                  </a:lnTo>
                  <a:lnTo>
                    <a:pt x="1339" y="663"/>
                  </a:lnTo>
                  <a:lnTo>
                    <a:pt x="1342" y="663"/>
                  </a:lnTo>
                  <a:lnTo>
                    <a:pt x="1342" y="663"/>
                  </a:lnTo>
                  <a:lnTo>
                    <a:pt x="1342" y="663"/>
                  </a:lnTo>
                  <a:lnTo>
                    <a:pt x="1342" y="663"/>
                  </a:lnTo>
                  <a:lnTo>
                    <a:pt x="1339" y="663"/>
                  </a:lnTo>
                  <a:lnTo>
                    <a:pt x="1339" y="665"/>
                  </a:lnTo>
                  <a:lnTo>
                    <a:pt x="1337" y="665"/>
                  </a:lnTo>
                  <a:lnTo>
                    <a:pt x="1337" y="665"/>
                  </a:lnTo>
                  <a:lnTo>
                    <a:pt x="1337" y="667"/>
                  </a:lnTo>
                  <a:lnTo>
                    <a:pt x="1334" y="667"/>
                  </a:lnTo>
                  <a:lnTo>
                    <a:pt x="1334" y="665"/>
                  </a:lnTo>
                  <a:lnTo>
                    <a:pt x="1337" y="665"/>
                  </a:lnTo>
                  <a:lnTo>
                    <a:pt x="1337" y="665"/>
                  </a:lnTo>
                  <a:lnTo>
                    <a:pt x="1337" y="665"/>
                  </a:lnTo>
                  <a:lnTo>
                    <a:pt x="1337" y="665"/>
                  </a:lnTo>
                  <a:lnTo>
                    <a:pt x="1337" y="663"/>
                  </a:lnTo>
                  <a:lnTo>
                    <a:pt x="1337" y="663"/>
                  </a:lnTo>
                  <a:lnTo>
                    <a:pt x="1337" y="663"/>
                  </a:lnTo>
                  <a:lnTo>
                    <a:pt x="1337" y="663"/>
                  </a:lnTo>
                  <a:lnTo>
                    <a:pt x="1337" y="660"/>
                  </a:lnTo>
                  <a:lnTo>
                    <a:pt x="1337" y="660"/>
                  </a:lnTo>
                  <a:lnTo>
                    <a:pt x="1337" y="660"/>
                  </a:lnTo>
                  <a:lnTo>
                    <a:pt x="1337" y="660"/>
                  </a:lnTo>
                  <a:lnTo>
                    <a:pt x="1337" y="663"/>
                  </a:lnTo>
                  <a:lnTo>
                    <a:pt x="1337" y="663"/>
                  </a:lnTo>
                  <a:lnTo>
                    <a:pt x="1339" y="663"/>
                  </a:lnTo>
                  <a:lnTo>
                    <a:pt x="1339" y="660"/>
                  </a:lnTo>
                  <a:lnTo>
                    <a:pt x="1339" y="660"/>
                  </a:lnTo>
                  <a:lnTo>
                    <a:pt x="1342" y="660"/>
                  </a:lnTo>
                  <a:lnTo>
                    <a:pt x="1342" y="658"/>
                  </a:lnTo>
                  <a:lnTo>
                    <a:pt x="1342" y="656"/>
                  </a:lnTo>
                  <a:lnTo>
                    <a:pt x="1342" y="656"/>
                  </a:lnTo>
                  <a:lnTo>
                    <a:pt x="1339" y="656"/>
                  </a:lnTo>
                  <a:lnTo>
                    <a:pt x="1339" y="656"/>
                  </a:lnTo>
                  <a:lnTo>
                    <a:pt x="1339" y="656"/>
                  </a:lnTo>
                  <a:lnTo>
                    <a:pt x="1339" y="656"/>
                  </a:lnTo>
                  <a:lnTo>
                    <a:pt x="1339" y="653"/>
                  </a:lnTo>
                  <a:lnTo>
                    <a:pt x="1342" y="656"/>
                  </a:lnTo>
                  <a:lnTo>
                    <a:pt x="1342" y="656"/>
                  </a:lnTo>
                  <a:lnTo>
                    <a:pt x="1342" y="656"/>
                  </a:lnTo>
                  <a:lnTo>
                    <a:pt x="1342" y="656"/>
                  </a:lnTo>
                  <a:lnTo>
                    <a:pt x="1344" y="656"/>
                  </a:lnTo>
                  <a:lnTo>
                    <a:pt x="1344" y="656"/>
                  </a:lnTo>
                  <a:lnTo>
                    <a:pt x="1344" y="653"/>
                  </a:lnTo>
                  <a:lnTo>
                    <a:pt x="1342" y="653"/>
                  </a:lnTo>
                  <a:lnTo>
                    <a:pt x="1342" y="653"/>
                  </a:lnTo>
                  <a:lnTo>
                    <a:pt x="1342" y="653"/>
                  </a:lnTo>
                  <a:lnTo>
                    <a:pt x="1344" y="653"/>
                  </a:lnTo>
                  <a:lnTo>
                    <a:pt x="1344" y="653"/>
                  </a:lnTo>
                  <a:lnTo>
                    <a:pt x="1344" y="651"/>
                  </a:lnTo>
                  <a:lnTo>
                    <a:pt x="1344" y="651"/>
                  </a:lnTo>
                  <a:lnTo>
                    <a:pt x="1346" y="653"/>
                  </a:lnTo>
                  <a:lnTo>
                    <a:pt x="1346" y="653"/>
                  </a:lnTo>
                  <a:lnTo>
                    <a:pt x="1346" y="653"/>
                  </a:lnTo>
                  <a:lnTo>
                    <a:pt x="1346" y="651"/>
                  </a:lnTo>
                  <a:lnTo>
                    <a:pt x="1346" y="651"/>
                  </a:lnTo>
                  <a:lnTo>
                    <a:pt x="1349" y="651"/>
                  </a:lnTo>
                  <a:lnTo>
                    <a:pt x="1349" y="651"/>
                  </a:lnTo>
                  <a:lnTo>
                    <a:pt x="1349" y="648"/>
                  </a:lnTo>
                  <a:lnTo>
                    <a:pt x="1349" y="648"/>
                  </a:lnTo>
                  <a:lnTo>
                    <a:pt x="1349" y="648"/>
                  </a:lnTo>
                  <a:lnTo>
                    <a:pt x="1346" y="648"/>
                  </a:lnTo>
                  <a:lnTo>
                    <a:pt x="1346" y="648"/>
                  </a:lnTo>
                  <a:lnTo>
                    <a:pt x="1346" y="648"/>
                  </a:lnTo>
                  <a:lnTo>
                    <a:pt x="1346" y="648"/>
                  </a:lnTo>
                  <a:lnTo>
                    <a:pt x="1349" y="646"/>
                  </a:lnTo>
                  <a:lnTo>
                    <a:pt x="1349" y="646"/>
                  </a:lnTo>
                  <a:lnTo>
                    <a:pt x="1349" y="646"/>
                  </a:lnTo>
                  <a:lnTo>
                    <a:pt x="1346" y="646"/>
                  </a:lnTo>
                  <a:lnTo>
                    <a:pt x="1346" y="646"/>
                  </a:lnTo>
                  <a:lnTo>
                    <a:pt x="1346" y="646"/>
                  </a:lnTo>
                  <a:lnTo>
                    <a:pt x="1346" y="644"/>
                  </a:lnTo>
                  <a:lnTo>
                    <a:pt x="1346" y="644"/>
                  </a:lnTo>
                  <a:lnTo>
                    <a:pt x="1346" y="644"/>
                  </a:lnTo>
                  <a:lnTo>
                    <a:pt x="1346" y="644"/>
                  </a:lnTo>
                  <a:lnTo>
                    <a:pt x="1346" y="644"/>
                  </a:lnTo>
                  <a:lnTo>
                    <a:pt x="1344" y="644"/>
                  </a:lnTo>
                  <a:lnTo>
                    <a:pt x="1344" y="644"/>
                  </a:lnTo>
                  <a:lnTo>
                    <a:pt x="1344" y="641"/>
                  </a:lnTo>
                  <a:lnTo>
                    <a:pt x="1344" y="641"/>
                  </a:lnTo>
                  <a:lnTo>
                    <a:pt x="1344" y="641"/>
                  </a:lnTo>
                  <a:lnTo>
                    <a:pt x="1344" y="641"/>
                  </a:lnTo>
                  <a:lnTo>
                    <a:pt x="1344" y="641"/>
                  </a:lnTo>
                  <a:lnTo>
                    <a:pt x="1342" y="641"/>
                  </a:lnTo>
                  <a:lnTo>
                    <a:pt x="1342" y="641"/>
                  </a:lnTo>
                  <a:lnTo>
                    <a:pt x="1342" y="644"/>
                  </a:lnTo>
                  <a:lnTo>
                    <a:pt x="1342" y="646"/>
                  </a:lnTo>
                  <a:lnTo>
                    <a:pt x="1342" y="646"/>
                  </a:lnTo>
                  <a:lnTo>
                    <a:pt x="1342" y="646"/>
                  </a:lnTo>
                  <a:lnTo>
                    <a:pt x="1342" y="646"/>
                  </a:lnTo>
                  <a:lnTo>
                    <a:pt x="1342" y="646"/>
                  </a:lnTo>
                  <a:lnTo>
                    <a:pt x="1342" y="644"/>
                  </a:lnTo>
                  <a:lnTo>
                    <a:pt x="1342" y="644"/>
                  </a:lnTo>
                  <a:lnTo>
                    <a:pt x="1342" y="644"/>
                  </a:lnTo>
                  <a:lnTo>
                    <a:pt x="1342" y="644"/>
                  </a:lnTo>
                  <a:lnTo>
                    <a:pt x="1339" y="644"/>
                  </a:lnTo>
                  <a:lnTo>
                    <a:pt x="1339" y="646"/>
                  </a:lnTo>
                  <a:lnTo>
                    <a:pt x="1339" y="646"/>
                  </a:lnTo>
                  <a:lnTo>
                    <a:pt x="1339" y="646"/>
                  </a:lnTo>
                  <a:lnTo>
                    <a:pt x="1339" y="646"/>
                  </a:lnTo>
                  <a:lnTo>
                    <a:pt x="1339" y="646"/>
                  </a:lnTo>
                  <a:lnTo>
                    <a:pt x="1339" y="646"/>
                  </a:lnTo>
                  <a:lnTo>
                    <a:pt x="1339" y="646"/>
                  </a:lnTo>
                  <a:lnTo>
                    <a:pt x="1339" y="646"/>
                  </a:lnTo>
                  <a:lnTo>
                    <a:pt x="1339" y="648"/>
                  </a:lnTo>
                  <a:lnTo>
                    <a:pt x="1339" y="648"/>
                  </a:lnTo>
                  <a:lnTo>
                    <a:pt x="1339" y="648"/>
                  </a:lnTo>
                  <a:lnTo>
                    <a:pt x="1339" y="651"/>
                  </a:lnTo>
                  <a:lnTo>
                    <a:pt x="1339" y="651"/>
                  </a:lnTo>
                  <a:lnTo>
                    <a:pt x="1339" y="648"/>
                  </a:lnTo>
                  <a:lnTo>
                    <a:pt x="1339" y="648"/>
                  </a:lnTo>
                  <a:lnTo>
                    <a:pt x="1337" y="648"/>
                  </a:lnTo>
                  <a:lnTo>
                    <a:pt x="1337" y="648"/>
                  </a:lnTo>
                  <a:lnTo>
                    <a:pt x="1337" y="648"/>
                  </a:lnTo>
                  <a:lnTo>
                    <a:pt x="1337" y="648"/>
                  </a:lnTo>
                  <a:lnTo>
                    <a:pt x="1337" y="648"/>
                  </a:lnTo>
                  <a:lnTo>
                    <a:pt x="1337" y="646"/>
                  </a:lnTo>
                  <a:lnTo>
                    <a:pt x="1337" y="646"/>
                  </a:lnTo>
                  <a:lnTo>
                    <a:pt x="1334" y="648"/>
                  </a:lnTo>
                  <a:lnTo>
                    <a:pt x="1334" y="646"/>
                  </a:lnTo>
                  <a:lnTo>
                    <a:pt x="1334" y="646"/>
                  </a:lnTo>
                  <a:lnTo>
                    <a:pt x="1334" y="646"/>
                  </a:lnTo>
                  <a:lnTo>
                    <a:pt x="1334" y="646"/>
                  </a:lnTo>
                  <a:lnTo>
                    <a:pt x="1334" y="646"/>
                  </a:lnTo>
                  <a:lnTo>
                    <a:pt x="1332" y="646"/>
                  </a:lnTo>
                  <a:lnTo>
                    <a:pt x="1332" y="646"/>
                  </a:lnTo>
                  <a:lnTo>
                    <a:pt x="1330" y="648"/>
                  </a:lnTo>
                  <a:lnTo>
                    <a:pt x="1327" y="648"/>
                  </a:lnTo>
                  <a:lnTo>
                    <a:pt x="1327" y="651"/>
                  </a:lnTo>
                  <a:lnTo>
                    <a:pt x="1327" y="651"/>
                  </a:lnTo>
                  <a:lnTo>
                    <a:pt x="1327" y="651"/>
                  </a:lnTo>
                  <a:lnTo>
                    <a:pt x="1327" y="651"/>
                  </a:lnTo>
                  <a:lnTo>
                    <a:pt x="1327" y="648"/>
                  </a:lnTo>
                  <a:lnTo>
                    <a:pt x="1327" y="648"/>
                  </a:lnTo>
                  <a:lnTo>
                    <a:pt x="1330" y="646"/>
                  </a:lnTo>
                  <a:lnTo>
                    <a:pt x="1330" y="644"/>
                  </a:lnTo>
                  <a:lnTo>
                    <a:pt x="1332" y="644"/>
                  </a:lnTo>
                  <a:lnTo>
                    <a:pt x="1332" y="641"/>
                  </a:lnTo>
                  <a:lnTo>
                    <a:pt x="1332" y="644"/>
                  </a:lnTo>
                  <a:lnTo>
                    <a:pt x="1334" y="644"/>
                  </a:lnTo>
                  <a:lnTo>
                    <a:pt x="1334" y="644"/>
                  </a:lnTo>
                  <a:lnTo>
                    <a:pt x="1334" y="644"/>
                  </a:lnTo>
                  <a:lnTo>
                    <a:pt x="1334" y="644"/>
                  </a:lnTo>
                  <a:lnTo>
                    <a:pt x="1334" y="644"/>
                  </a:lnTo>
                  <a:lnTo>
                    <a:pt x="1337" y="646"/>
                  </a:lnTo>
                  <a:lnTo>
                    <a:pt x="1337" y="644"/>
                  </a:lnTo>
                  <a:lnTo>
                    <a:pt x="1339" y="641"/>
                  </a:lnTo>
                  <a:lnTo>
                    <a:pt x="1339" y="641"/>
                  </a:lnTo>
                  <a:lnTo>
                    <a:pt x="1339" y="641"/>
                  </a:lnTo>
                  <a:lnTo>
                    <a:pt x="1339" y="639"/>
                  </a:lnTo>
                  <a:lnTo>
                    <a:pt x="1339" y="639"/>
                  </a:lnTo>
                  <a:lnTo>
                    <a:pt x="1339" y="639"/>
                  </a:lnTo>
                  <a:lnTo>
                    <a:pt x="1339" y="639"/>
                  </a:lnTo>
                  <a:lnTo>
                    <a:pt x="1339" y="639"/>
                  </a:lnTo>
                  <a:lnTo>
                    <a:pt x="1339" y="637"/>
                  </a:lnTo>
                  <a:lnTo>
                    <a:pt x="1339" y="637"/>
                  </a:lnTo>
                  <a:lnTo>
                    <a:pt x="1339" y="637"/>
                  </a:lnTo>
                  <a:lnTo>
                    <a:pt x="1339" y="637"/>
                  </a:lnTo>
                  <a:lnTo>
                    <a:pt x="1337" y="634"/>
                  </a:lnTo>
                  <a:lnTo>
                    <a:pt x="1337" y="632"/>
                  </a:lnTo>
                  <a:lnTo>
                    <a:pt x="1337" y="632"/>
                  </a:lnTo>
                  <a:lnTo>
                    <a:pt x="1339" y="632"/>
                  </a:lnTo>
                  <a:lnTo>
                    <a:pt x="1339" y="632"/>
                  </a:lnTo>
                  <a:lnTo>
                    <a:pt x="1337" y="632"/>
                  </a:lnTo>
                  <a:lnTo>
                    <a:pt x="1337" y="634"/>
                  </a:lnTo>
                  <a:lnTo>
                    <a:pt x="1334" y="634"/>
                  </a:lnTo>
                  <a:lnTo>
                    <a:pt x="1334" y="637"/>
                  </a:lnTo>
                  <a:lnTo>
                    <a:pt x="1334" y="637"/>
                  </a:lnTo>
                  <a:lnTo>
                    <a:pt x="1334" y="637"/>
                  </a:lnTo>
                  <a:lnTo>
                    <a:pt x="1334" y="639"/>
                  </a:lnTo>
                  <a:lnTo>
                    <a:pt x="1334" y="639"/>
                  </a:lnTo>
                  <a:lnTo>
                    <a:pt x="1334" y="639"/>
                  </a:lnTo>
                  <a:lnTo>
                    <a:pt x="1332" y="639"/>
                  </a:lnTo>
                  <a:lnTo>
                    <a:pt x="1332" y="637"/>
                  </a:lnTo>
                  <a:lnTo>
                    <a:pt x="1332" y="637"/>
                  </a:lnTo>
                  <a:lnTo>
                    <a:pt x="1334" y="637"/>
                  </a:lnTo>
                  <a:lnTo>
                    <a:pt x="1334" y="637"/>
                  </a:lnTo>
                  <a:lnTo>
                    <a:pt x="1334" y="634"/>
                  </a:lnTo>
                  <a:lnTo>
                    <a:pt x="1334" y="634"/>
                  </a:lnTo>
                  <a:lnTo>
                    <a:pt x="1334" y="634"/>
                  </a:lnTo>
                  <a:lnTo>
                    <a:pt x="1334" y="634"/>
                  </a:lnTo>
                  <a:lnTo>
                    <a:pt x="1334" y="632"/>
                  </a:lnTo>
                  <a:lnTo>
                    <a:pt x="1334" y="632"/>
                  </a:lnTo>
                  <a:lnTo>
                    <a:pt x="1334" y="632"/>
                  </a:lnTo>
                  <a:lnTo>
                    <a:pt x="1334" y="632"/>
                  </a:lnTo>
                  <a:lnTo>
                    <a:pt x="1334" y="632"/>
                  </a:lnTo>
                  <a:lnTo>
                    <a:pt x="1334" y="632"/>
                  </a:lnTo>
                  <a:lnTo>
                    <a:pt x="1334" y="632"/>
                  </a:lnTo>
                  <a:lnTo>
                    <a:pt x="1334" y="632"/>
                  </a:lnTo>
                  <a:lnTo>
                    <a:pt x="1332" y="632"/>
                  </a:lnTo>
                  <a:lnTo>
                    <a:pt x="1332" y="632"/>
                  </a:lnTo>
                  <a:lnTo>
                    <a:pt x="1332" y="632"/>
                  </a:lnTo>
                  <a:lnTo>
                    <a:pt x="1332" y="632"/>
                  </a:lnTo>
                  <a:lnTo>
                    <a:pt x="1330" y="632"/>
                  </a:lnTo>
                  <a:lnTo>
                    <a:pt x="1330" y="632"/>
                  </a:lnTo>
                  <a:lnTo>
                    <a:pt x="1330" y="632"/>
                  </a:lnTo>
                  <a:lnTo>
                    <a:pt x="1330" y="634"/>
                  </a:lnTo>
                  <a:lnTo>
                    <a:pt x="1330" y="634"/>
                  </a:lnTo>
                  <a:lnTo>
                    <a:pt x="1327" y="634"/>
                  </a:lnTo>
                  <a:lnTo>
                    <a:pt x="1327" y="634"/>
                  </a:lnTo>
                  <a:lnTo>
                    <a:pt x="1327" y="634"/>
                  </a:lnTo>
                  <a:lnTo>
                    <a:pt x="1327" y="634"/>
                  </a:lnTo>
                  <a:lnTo>
                    <a:pt x="1327" y="637"/>
                  </a:lnTo>
                  <a:lnTo>
                    <a:pt x="1327" y="637"/>
                  </a:lnTo>
                  <a:lnTo>
                    <a:pt x="1327" y="637"/>
                  </a:lnTo>
                  <a:lnTo>
                    <a:pt x="1327" y="637"/>
                  </a:lnTo>
                  <a:lnTo>
                    <a:pt x="1327" y="637"/>
                  </a:lnTo>
                  <a:lnTo>
                    <a:pt x="1325" y="639"/>
                  </a:lnTo>
                  <a:lnTo>
                    <a:pt x="1325" y="639"/>
                  </a:lnTo>
                  <a:lnTo>
                    <a:pt x="1325" y="637"/>
                  </a:lnTo>
                  <a:lnTo>
                    <a:pt x="1325" y="637"/>
                  </a:lnTo>
                  <a:lnTo>
                    <a:pt x="1325" y="637"/>
                  </a:lnTo>
                  <a:lnTo>
                    <a:pt x="1325" y="634"/>
                  </a:lnTo>
                  <a:lnTo>
                    <a:pt x="1325" y="634"/>
                  </a:lnTo>
                  <a:lnTo>
                    <a:pt x="1327" y="634"/>
                  </a:lnTo>
                  <a:lnTo>
                    <a:pt x="1327" y="632"/>
                  </a:lnTo>
                  <a:lnTo>
                    <a:pt x="1327" y="632"/>
                  </a:lnTo>
                  <a:lnTo>
                    <a:pt x="1330" y="630"/>
                  </a:lnTo>
                  <a:lnTo>
                    <a:pt x="1332" y="630"/>
                  </a:lnTo>
                  <a:lnTo>
                    <a:pt x="1332" y="630"/>
                  </a:lnTo>
                  <a:lnTo>
                    <a:pt x="1330" y="630"/>
                  </a:lnTo>
                  <a:lnTo>
                    <a:pt x="1330" y="630"/>
                  </a:lnTo>
                  <a:lnTo>
                    <a:pt x="1330" y="630"/>
                  </a:lnTo>
                  <a:lnTo>
                    <a:pt x="1330" y="630"/>
                  </a:lnTo>
                  <a:lnTo>
                    <a:pt x="1327" y="630"/>
                  </a:lnTo>
                  <a:lnTo>
                    <a:pt x="1327" y="630"/>
                  </a:lnTo>
                  <a:lnTo>
                    <a:pt x="1327" y="630"/>
                  </a:lnTo>
                  <a:lnTo>
                    <a:pt x="1327" y="630"/>
                  </a:lnTo>
                  <a:lnTo>
                    <a:pt x="1325" y="632"/>
                  </a:lnTo>
                  <a:lnTo>
                    <a:pt x="1325" y="632"/>
                  </a:lnTo>
                  <a:lnTo>
                    <a:pt x="1327" y="627"/>
                  </a:lnTo>
                  <a:lnTo>
                    <a:pt x="1330" y="627"/>
                  </a:lnTo>
                  <a:lnTo>
                    <a:pt x="1332" y="627"/>
                  </a:lnTo>
                  <a:lnTo>
                    <a:pt x="1332" y="627"/>
                  </a:lnTo>
                  <a:lnTo>
                    <a:pt x="1334" y="630"/>
                  </a:lnTo>
                  <a:lnTo>
                    <a:pt x="1334" y="630"/>
                  </a:lnTo>
                  <a:lnTo>
                    <a:pt x="1334" y="630"/>
                  </a:lnTo>
                  <a:lnTo>
                    <a:pt x="1334" y="627"/>
                  </a:lnTo>
                  <a:lnTo>
                    <a:pt x="1332" y="627"/>
                  </a:lnTo>
                  <a:lnTo>
                    <a:pt x="1334" y="627"/>
                  </a:lnTo>
                  <a:lnTo>
                    <a:pt x="1334" y="627"/>
                  </a:lnTo>
                  <a:lnTo>
                    <a:pt x="1334" y="627"/>
                  </a:lnTo>
                  <a:lnTo>
                    <a:pt x="1334" y="627"/>
                  </a:lnTo>
                  <a:lnTo>
                    <a:pt x="1334" y="625"/>
                  </a:lnTo>
                  <a:lnTo>
                    <a:pt x="1334" y="625"/>
                  </a:lnTo>
                  <a:lnTo>
                    <a:pt x="1334" y="625"/>
                  </a:lnTo>
                  <a:lnTo>
                    <a:pt x="1334" y="622"/>
                  </a:lnTo>
                  <a:lnTo>
                    <a:pt x="1337" y="622"/>
                  </a:lnTo>
                  <a:lnTo>
                    <a:pt x="1337" y="622"/>
                  </a:lnTo>
                  <a:lnTo>
                    <a:pt x="1337" y="622"/>
                  </a:lnTo>
                  <a:lnTo>
                    <a:pt x="1334" y="620"/>
                  </a:lnTo>
                  <a:lnTo>
                    <a:pt x="1334" y="620"/>
                  </a:lnTo>
                  <a:lnTo>
                    <a:pt x="1334" y="620"/>
                  </a:lnTo>
                  <a:lnTo>
                    <a:pt x="1337" y="620"/>
                  </a:lnTo>
                  <a:lnTo>
                    <a:pt x="1337" y="620"/>
                  </a:lnTo>
                  <a:lnTo>
                    <a:pt x="1337" y="620"/>
                  </a:lnTo>
                  <a:lnTo>
                    <a:pt x="1337" y="618"/>
                  </a:lnTo>
                  <a:lnTo>
                    <a:pt x="1337" y="618"/>
                  </a:lnTo>
                  <a:lnTo>
                    <a:pt x="1339" y="615"/>
                  </a:lnTo>
                  <a:lnTo>
                    <a:pt x="1339" y="615"/>
                  </a:lnTo>
                  <a:lnTo>
                    <a:pt x="1339" y="615"/>
                  </a:lnTo>
                  <a:lnTo>
                    <a:pt x="1339" y="613"/>
                  </a:lnTo>
                  <a:lnTo>
                    <a:pt x="1339" y="613"/>
                  </a:lnTo>
                  <a:lnTo>
                    <a:pt x="1339" y="613"/>
                  </a:lnTo>
                  <a:lnTo>
                    <a:pt x="1337" y="613"/>
                  </a:lnTo>
                  <a:lnTo>
                    <a:pt x="1334" y="613"/>
                  </a:lnTo>
                  <a:lnTo>
                    <a:pt x="1334" y="615"/>
                  </a:lnTo>
                  <a:lnTo>
                    <a:pt x="1332" y="618"/>
                  </a:lnTo>
                  <a:lnTo>
                    <a:pt x="1332" y="618"/>
                  </a:lnTo>
                  <a:lnTo>
                    <a:pt x="1330" y="618"/>
                  </a:lnTo>
                  <a:lnTo>
                    <a:pt x="1330" y="618"/>
                  </a:lnTo>
                  <a:lnTo>
                    <a:pt x="1332" y="618"/>
                  </a:lnTo>
                  <a:lnTo>
                    <a:pt x="1332" y="618"/>
                  </a:lnTo>
                  <a:lnTo>
                    <a:pt x="1332" y="615"/>
                  </a:lnTo>
                  <a:lnTo>
                    <a:pt x="1332" y="615"/>
                  </a:lnTo>
                  <a:lnTo>
                    <a:pt x="1332" y="615"/>
                  </a:lnTo>
                  <a:lnTo>
                    <a:pt x="1332" y="615"/>
                  </a:lnTo>
                  <a:lnTo>
                    <a:pt x="1332" y="615"/>
                  </a:lnTo>
                  <a:lnTo>
                    <a:pt x="1332" y="613"/>
                  </a:lnTo>
                  <a:lnTo>
                    <a:pt x="1332" y="613"/>
                  </a:lnTo>
                  <a:lnTo>
                    <a:pt x="1334" y="613"/>
                  </a:lnTo>
                  <a:lnTo>
                    <a:pt x="1334" y="613"/>
                  </a:lnTo>
                  <a:lnTo>
                    <a:pt x="1337" y="611"/>
                  </a:lnTo>
                  <a:lnTo>
                    <a:pt x="1337" y="611"/>
                  </a:lnTo>
                  <a:lnTo>
                    <a:pt x="1339" y="611"/>
                  </a:lnTo>
                  <a:lnTo>
                    <a:pt x="1339" y="611"/>
                  </a:lnTo>
                  <a:lnTo>
                    <a:pt x="1339" y="611"/>
                  </a:lnTo>
                  <a:lnTo>
                    <a:pt x="1339" y="611"/>
                  </a:lnTo>
                  <a:lnTo>
                    <a:pt x="1339" y="611"/>
                  </a:lnTo>
                  <a:lnTo>
                    <a:pt x="1339" y="613"/>
                  </a:lnTo>
                  <a:lnTo>
                    <a:pt x="1339" y="613"/>
                  </a:lnTo>
                  <a:lnTo>
                    <a:pt x="1342" y="615"/>
                  </a:lnTo>
                  <a:lnTo>
                    <a:pt x="1342" y="615"/>
                  </a:lnTo>
                  <a:lnTo>
                    <a:pt x="1342" y="615"/>
                  </a:lnTo>
                  <a:lnTo>
                    <a:pt x="1342" y="615"/>
                  </a:lnTo>
                  <a:lnTo>
                    <a:pt x="1342" y="615"/>
                  </a:lnTo>
                  <a:lnTo>
                    <a:pt x="1344" y="615"/>
                  </a:lnTo>
                  <a:lnTo>
                    <a:pt x="1344" y="613"/>
                  </a:lnTo>
                  <a:lnTo>
                    <a:pt x="1344" y="611"/>
                  </a:lnTo>
                  <a:lnTo>
                    <a:pt x="1346" y="606"/>
                  </a:lnTo>
                  <a:lnTo>
                    <a:pt x="1346" y="606"/>
                  </a:lnTo>
                  <a:lnTo>
                    <a:pt x="1346" y="606"/>
                  </a:lnTo>
                  <a:lnTo>
                    <a:pt x="1346" y="603"/>
                  </a:lnTo>
                  <a:lnTo>
                    <a:pt x="1349" y="601"/>
                  </a:lnTo>
                  <a:lnTo>
                    <a:pt x="1349" y="601"/>
                  </a:lnTo>
                  <a:lnTo>
                    <a:pt x="1349" y="599"/>
                  </a:lnTo>
                  <a:lnTo>
                    <a:pt x="1351" y="599"/>
                  </a:lnTo>
                  <a:lnTo>
                    <a:pt x="1351" y="599"/>
                  </a:lnTo>
                  <a:lnTo>
                    <a:pt x="1351" y="601"/>
                  </a:lnTo>
                  <a:lnTo>
                    <a:pt x="1349" y="603"/>
                  </a:lnTo>
                  <a:lnTo>
                    <a:pt x="1349" y="603"/>
                  </a:lnTo>
                  <a:lnTo>
                    <a:pt x="1351" y="603"/>
                  </a:lnTo>
                  <a:lnTo>
                    <a:pt x="1351" y="601"/>
                  </a:lnTo>
                  <a:lnTo>
                    <a:pt x="1351" y="603"/>
                  </a:lnTo>
                  <a:lnTo>
                    <a:pt x="1351" y="603"/>
                  </a:lnTo>
                  <a:lnTo>
                    <a:pt x="1349" y="603"/>
                  </a:lnTo>
                  <a:lnTo>
                    <a:pt x="1349" y="606"/>
                  </a:lnTo>
                  <a:lnTo>
                    <a:pt x="1349" y="606"/>
                  </a:lnTo>
                  <a:lnTo>
                    <a:pt x="1349" y="608"/>
                  </a:lnTo>
                  <a:lnTo>
                    <a:pt x="1346" y="608"/>
                  </a:lnTo>
                  <a:lnTo>
                    <a:pt x="1346" y="608"/>
                  </a:lnTo>
                  <a:lnTo>
                    <a:pt x="1346" y="611"/>
                  </a:lnTo>
                  <a:lnTo>
                    <a:pt x="1346" y="613"/>
                  </a:lnTo>
                  <a:lnTo>
                    <a:pt x="1346" y="613"/>
                  </a:lnTo>
                  <a:lnTo>
                    <a:pt x="1346" y="613"/>
                  </a:lnTo>
                  <a:lnTo>
                    <a:pt x="1346" y="613"/>
                  </a:lnTo>
                  <a:lnTo>
                    <a:pt x="1346" y="615"/>
                  </a:lnTo>
                  <a:lnTo>
                    <a:pt x="1344" y="615"/>
                  </a:lnTo>
                  <a:lnTo>
                    <a:pt x="1344" y="615"/>
                  </a:lnTo>
                  <a:lnTo>
                    <a:pt x="1344" y="615"/>
                  </a:lnTo>
                  <a:lnTo>
                    <a:pt x="1344" y="618"/>
                  </a:lnTo>
                  <a:lnTo>
                    <a:pt x="1344" y="618"/>
                  </a:lnTo>
                  <a:lnTo>
                    <a:pt x="1344" y="618"/>
                  </a:lnTo>
                  <a:lnTo>
                    <a:pt x="1344" y="618"/>
                  </a:lnTo>
                  <a:lnTo>
                    <a:pt x="1344" y="618"/>
                  </a:lnTo>
                  <a:lnTo>
                    <a:pt x="1344" y="620"/>
                  </a:lnTo>
                  <a:lnTo>
                    <a:pt x="1342" y="620"/>
                  </a:lnTo>
                  <a:lnTo>
                    <a:pt x="1344" y="620"/>
                  </a:lnTo>
                  <a:lnTo>
                    <a:pt x="1344" y="620"/>
                  </a:lnTo>
                  <a:lnTo>
                    <a:pt x="1346" y="622"/>
                  </a:lnTo>
                  <a:lnTo>
                    <a:pt x="1346" y="622"/>
                  </a:lnTo>
                  <a:lnTo>
                    <a:pt x="1346" y="622"/>
                  </a:lnTo>
                  <a:lnTo>
                    <a:pt x="1346" y="622"/>
                  </a:lnTo>
                  <a:lnTo>
                    <a:pt x="1346" y="625"/>
                  </a:lnTo>
                  <a:lnTo>
                    <a:pt x="1346" y="625"/>
                  </a:lnTo>
                  <a:lnTo>
                    <a:pt x="1349" y="625"/>
                  </a:lnTo>
                  <a:lnTo>
                    <a:pt x="1349" y="627"/>
                  </a:lnTo>
                  <a:lnTo>
                    <a:pt x="1351" y="627"/>
                  </a:lnTo>
                  <a:lnTo>
                    <a:pt x="1351" y="627"/>
                  </a:lnTo>
                  <a:lnTo>
                    <a:pt x="1351" y="625"/>
                  </a:lnTo>
                  <a:lnTo>
                    <a:pt x="1351" y="625"/>
                  </a:lnTo>
                  <a:lnTo>
                    <a:pt x="1351" y="625"/>
                  </a:lnTo>
                  <a:lnTo>
                    <a:pt x="1351" y="625"/>
                  </a:lnTo>
                  <a:lnTo>
                    <a:pt x="1351" y="625"/>
                  </a:lnTo>
                  <a:lnTo>
                    <a:pt x="1351" y="625"/>
                  </a:lnTo>
                  <a:lnTo>
                    <a:pt x="1351" y="625"/>
                  </a:lnTo>
                  <a:lnTo>
                    <a:pt x="1349" y="625"/>
                  </a:lnTo>
                  <a:lnTo>
                    <a:pt x="1351" y="622"/>
                  </a:lnTo>
                  <a:lnTo>
                    <a:pt x="1351" y="622"/>
                  </a:lnTo>
                  <a:lnTo>
                    <a:pt x="1351" y="620"/>
                  </a:lnTo>
                  <a:lnTo>
                    <a:pt x="1351" y="620"/>
                  </a:lnTo>
                  <a:lnTo>
                    <a:pt x="1351" y="620"/>
                  </a:lnTo>
                  <a:lnTo>
                    <a:pt x="1351" y="620"/>
                  </a:lnTo>
                  <a:lnTo>
                    <a:pt x="1351" y="620"/>
                  </a:lnTo>
                  <a:lnTo>
                    <a:pt x="1351" y="620"/>
                  </a:lnTo>
                  <a:lnTo>
                    <a:pt x="1353" y="618"/>
                  </a:lnTo>
                  <a:lnTo>
                    <a:pt x="1353" y="620"/>
                  </a:lnTo>
                  <a:lnTo>
                    <a:pt x="1353" y="620"/>
                  </a:lnTo>
                  <a:lnTo>
                    <a:pt x="1351" y="620"/>
                  </a:lnTo>
                  <a:lnTo>
                    <a:pt x="1351" y="622"/>
                  </a:lnTo>
                  <a:lnTo>
                    <a:pt x="1351" y="622"/>
                  </a:lnTo>
                  <a:lnTo>
                    <a:pt x="1353" y="622"/>
                  </a:lnTo>
                  <a:lnTo>
                    <a:pt x="1353" y="622"/>
                  </a:lnTo>
                  <a:lnTo>
                    <a:pt x="1353" y="622"/>
                  </a:lnTo>
                  <a:lnTo>
                    <a:pt x="1353" y="625"/>
                  </a:lnTo>
                  <a:lnTo>
                    <a:pt x="1353" y="625"/>
                  </a:lnTo>
                  <a:lnTo>
                    <a:pt x="1356" y="625"/>
                  </a:lnTo>
                  <a:lnTo>
                    <a:pt x="1356" y="622"/>
                  </a:lnTo>
                  <a:lnTo>
                    <a:pt x="1356" y="622"/>
                  </a:lnTo>
                  <a:lnTo>
                    <a:pt x="1356" y="620"/>
                  </a:lnTo>
                  <a:lnTo>
                    <a:pt x="1356" y="620"/>
                  </a:lnTo>
                  <a:lnTo>
                    <a:pt x="1356" y="618"/>
                  </a:lnTo>
                  <a:lnTo>
                    <a:pt x="1356" y="618"/>
                  </a:lnTo>
                  <a:lnTo>
                    <a:pt x="1356" y="618"/>
                  </a:lnTo>
                  <a:lnTo>
                    <a:pt x="1356" y="618"/>
                  </a:lnTo>
                  <a:lnTo>
                    <a:pt x="1356" y="618"/>
                  </a:lnTo>
                  <a:lnTo>
                    <a:pt x="1353" y="618"/>
                  </a:lnTo>
                  <a:lnTo>
                    <a:pt x="1353" y="618"/>
                  </a:lnTo>
                  <a:lnTo>
                    <a:pt x="1356" y="615"/>
                  </a:lnTo>
                  <a:lnTo>
                    <a:pt x="1356" y="615"/>
                  </a:lnTo>
                  <a:lnTo>
                    <a:pt x="1356" y="615"/>
                  </a:lnTo>
                  <a:lnTo>
                    <a:pt x="1356" y="615"/>
                  </a:lnTo>
                  <a:lnTo>
                    <a:pt x="1356" y="615"/>
                  </a:lnTo>
                  <a:lnTo>
                    <a:pt x="1356" y="615"/>
                  </a:lnTo>
                  <a:lnTo>
                    <a:pt x="1356" y="615"/>
                  </a:lnTo>
                  <a:lnTo>
                    <a:pt x="1353" y="615"/>
                  </a:lnTo>
                  <a:lnTo>
                    <a:pt x="1353" y="615"/>
                  </a:lnTo>
                  <a:lnTo>
                    <a:pt x="1353" y="615"/>
                  </a:lnTo>
                  <a:lnTo>
                    <a:pt x="1353" y="615"/>
                  </a:lnTo>
                  <a:lnTo>
                    <a:pt x="1353" y="613"/>
                  </a:lnTo>
                  <a:lnTo>
                    <a:pt x="1356" y="613"/>
                  </a:lnTo>
                  <a:lnTo>
                    <a:pt x="1356" y="613"/>
                  </a:lnTo>
                  <a:lnTo>
                    <a:pt x="1356" y="611"/>
                  </a:lnTo>
                  <a:lnTo>
                    <a:pt x="1356" y="608"/>
                  </a:lnTo>
                  <a:lnTo>
                    <a:pt x="1356" y="608"/>
                  </a:lnTo>
                  <a:lnTo>
                    <a:pt x="1356" y="608"/>
                  </a:lnTo>
                  <a:lnTo>
                    <a:pt x="1356" y="608"/>
                  </a:lnTo>
                  <a:lnTo>
                    <a:pt x="1356" y="606"/>
                  </a:lnTo>
                  <a:lnTo>
                    <a:pt x="1356" y="606"/>
                  </a:lnTo>
                  <a:lnTo>
                    <a:pt x="1356" y="606"/>
                  </a:lnTo>
                  <a:lnTo>
                    <a:pt x="1356" y="606"/>
                  </a:lnTo>
                  <a:lnTo>
                    <a:pt x="1358" y="606"/>
                  </a:lnTo>
                  <a:lnTo>
                    <a:pt x="1356" y="606"/>
                  </a:lnTo>
                  <a:lnTo>
                    <a:pt x="1356" y="608"/>
                  </a:lnTo>
                  <a:lnTo>
                    <a:pt x="1356" y="608"/>
                  </a:lnTo>
                  <a:lnTo>
                    <a:pt x="1358" y="611"/>
                  </a:lnTo>
                  <a:lnTo>
                    <a:pt x="1358" y="611"/>
                  </a:lnTo>
                  <a:lnTo>
                    <a:pt x="1358" y="611"/>
                  </a:lnTo>
                  <a:lnTo>
                    <a:pt x="1358" y="611"/>
                  </a:lnTo>
                  <a:lnTo>
                    <a:pt x="1358" y="611"/>
                  </a:lnTo>
                  <a:lnTo>
                    <a:pt x="1358" y="611"/>
                  </a:lnTo>
                  <a:lnTo>
                    <a:pt x="1358" y="611"/>
                  </a:lnTo>
                  <a:lnTo>
                    <a:pt x="1356" y="613"/>
                  </a:lnTo>
                  <a:lnTo>
                    <a:pt x="1358" y="613"/>
                  </a:lnTo>
                  <a:lnTo>
                    <a:pt x="1358" y="615"/>
                  </a:lnTo>
                  <a:lnTo>
                    <a:pt x="1358" y="615"/>
                  </a:lnTo>
                  <a:lnTo>
                    <a:pt x="1358" y="615"/>
                  </a:lnTo>
                  <a:lnTo>
                    <a:pt x="1358" y="620"/>
                  </a:lnTo>
                  <a:lnTo>
                    <a:pt x="1358" y="620"/>
                  </a:lnTo>
                  <a:lnTo>
                    <a:pt x="1358" y="620"/>
                  </a:lnTo>
                  <a:lnTo>
                    <a:pt x="1358" y="618"/>
                  </a:lnTo>
                  <a:lnTo>
                    <a:pt x="1358" y="615"/>
                  </a:lnTo>
                  <a:lnTo>
                    <a:pt x="1360" y="615"/>
                  </a:lnTo>
                  <a:lnTo>
                    <a:pt x="1360" y="615"/>
                  </a:lnTo>
                  <a:lnTo>
                    <a:pt x="1360" y="615"/>
                  </a:lnTo>
                  <a:lnTo>
                    <a:pt x="1360" y="615"/>
                  </a:lnTo>
                  <a:lnTo>
                    <a:pt x="1360" y="618"/>
                  </a:lnTo>
                  <a:lnTo>
                    <a:pt x="1360" y="618"/>
                  </a:lnTo>
                  <a:lnTo>
                    <a:pt x="1360" y="618"/>
                  </a:lnTo>
                  <a:lnTo>
                    <a:pt x="1360" y="615"/>
                  </a:lnTo>
                  <a:lnTo>
                    <a:pt x="1360" y="615"/>
                  </a:lnTo>
                  <a:lnTo>
                    <a:pt x="1363" y="615"/>
                  </a:lnTo>
                  <a:lnTo>
                    <a:pt x="1360" y="620"/>
                  </a:lnTo>
                  <a:lnTo>
                    <a:pt x="1360" y="620"/>
                  </a:lnTo>
                  <a:lnTo>
                    <a:pt x="1360" y="620"/>
                  </a:lnTo>
                  <a:lnTo>
                    <a:pt x="1360" y="620"/>
                  </a:lnTo>
                  <a:lnTo>
                    <a:pt x="1363" y="620"/>
                  </a:lnTo>
                  <a:lnTo>
                    <a:pt x="1363" y="620"/>
                  </a:lnTo>
                  <a:lnTo>
                    <a:pt x="1363" y="622"/>
                  </a:lnTo>
                  <a:lnTo>
                    <a:pt x="1363" y="620"/>
                  </a:lnTo>
                  <a:lnTo>
                    <a:pt x="1365" y="620"/>
                  </a:lnTo>
                  <a:lnTo>
                    <a:pt x="1363" y="620"/>
                  </a:lnTo>
                  <a:lnTo>
                    <a:pt x="1365" y="618"/>
                  </a:lnTo>
                  <a:lnTo>
                    <a:pt x="1365" y="618"/>
                  </a:lnTo>
                  <a:lnTo>
                    <a:pt x="1365" y="618"/>
                  </a:lnTo>
                  <a:lnTo>
                    <a:pt x="1365" y="618"/>
                  </a:lnTo>
                  <a:lnTo>
                    <a:pt x="1365" y="615"/>
                  </a:lnTo>
                  <a:lnTo>
                    <a:pt x="1365" y="615"/>
                  </a:lnTo>
                  <a:lnTo>
                    <a:pt x="1365" y="615"/>
                  </a:lnTo>
                  <a:lnTo>
                    <a:pt x="1365" y="615"/>
                  </a:lnTo>
                  <a:lnTo>
                    <a:pt x="1365" y="615"/>
                  </a:lnTo>
                  <a:lnTo>
                    <a:pt x="1365" y="615"/>
                  </a:lnTo>
                  <a:lnTo>
                    <a:pt x="1368" y="613"/>
                  </a:lnTo>
                  <a:lnTo>
                    <a:pt x="1368" y="613"/>
                  </a:lnTo>
                  <a:lnTo>
                    <a:pt x="1368" y="613"/>
                  </a:lnTo>
                  <a:lnTo>
                    <a:pt x="1368" y="615"/>
                  </a:lnTo>
                  <a:lnTo>
                    <a:pt x="1368" y="615"/>
                  </a:lnTo>
                  <a:lnTo>
                    <a:pt x="1368" y="618"/>
                  </a:lnTo>
                  <a:lnTo>
                    <a:pt x="1368" y="618"/>
                  </a:lnTo>
                  <a:lnTo>
                    <a:pt x="1368" y="618"/>
                  </a:lnTo>
                  <a:lnTo>
                    <a:pt x="1368" y="618"/>
                  </a:lnTo>
                  <a:lnTo>
                    <a:pt x="1368" y="615"/>
                  </a:lnTo>
                  <a:lnTo>
                    <a:pt x="1368" y="615"/>
                  </a:lnTo>
                  <a:lnTo>
                    <a:pt x="1368" y="615"/>
                  </a:lnTo>
                  <a:lnTo>
                    <a:pt x="1370" y="613"/>
                  </a:lnTo>
                  <a:lnTo>
                    <a:pt x="1370" y="613"/>
                  </a:lnTo>
                  <a:lnTo>
                    <a:pt x="1370" y="613"/>
                  </a:lnTo>
                  <a:lnTo>
                    <a:pt x="1372" y="613"/>
                  </a:lnTo>
                  <a:lnTo>
                    <a:pt x="1372" y="613"/>
                  </a:lnTo>
                  <a:lnTo>
                    <a:pt x="1372" y="615"/>
                  </a:lnTo>
                  <a:lnTo>
                    <a:pt x="1370" y="615"/>
                  </a:lnTo>
                  <a:lnTo>
                    <a:pt x="1372" y="615"/>
                  </a:lnTo>
                  <a:lnTo>
                    <a:pt x="1372" y="615"/>
                  </a:lnTo>
                  <a:lnTo>
                    <a:pt x="1372" y="615"/>
                  </a:lnTo>
                  <a:lnTo>
                    <a:pt x="1372" y="615"/>
                  </a:lnTo>
                  <a:lnTo>
                    <a:pt x="1372" y="613"/>
                  </a:lnTo>
                  <a:lnTo>
                    <a:pt x="1372" y="613"/>
                  </a:lnTo>
                  <a:lnTo>
                    <a:pt x="1372" y="613"/>
                  </a:lnTo>
                  <a:lnTo>
                    <a:pt x="1372" y="613"/>
                  </a:lnTo>
                  <a:lnTo>
                    <a:pt x="1372" y="613"/>
                  </a:lnTo>
                  <a:lnTo>
                    <a:pt x="1372" y="613"/>
                  </a:lnTo>
                  <a:lnTo>
                    <a:pt x="1372" y="615"/>
                  </a:lnTo>
                  <a:lnTo>
                    <a:pt x="1372" y="615"/>
                  </a:lnTo>
                  <a:lnTo>
                    <a:pt x="1372" y="618"/>
                  </a:lnTo>
                  <a:lnTo>
                    <a:pt x="1375" y="618"/>
                  </a:lnTo>
                  <a:lnTo>
                    <a:pt x="1375" y="618"/>
                  </a:lnTo>
                  <a:lnTo>
                    <a:pt x="1375" y="615"/>
                  </a:lnTo>
                  <a:lnTo>
                    <a:pt x="1377" y="615"/>
                  </a:lnTo>
                  <a:lnTo>
                    <a:pt x="1377" y="615"/>
                  </a:lnTo>
                  <a:lnTo>
                    <a:pt x="1377" y="613"/>
                  </a:lnTo>
                  <a:lnTo>
                    <a:pt x="1377" y="611"/>
                  </a:lnTo>
                  <a:lnTo>
                    <a:pt x="1379" y="608"/>
                  </a:lnTo>
                  <a:lnTo>
                    <a:pt x="1382" y="608"/>
                  </a:lnTo>
                  <a:lnTo>
                    <a:pt x="1382" y="606"/>
                  </a:lnTo>
                  <a:lnTo>
                    <a:pt x="1384" y="606"/>
                  </a:lnTo>
                  <a:lnTo>
                    <a:pt x="1384" y="603"/>
                  </a:lnTo>
                  <a:lnTo>
                    <a:pt x="1386" y="603"/>
                  </a:lnTo>
                  <a:lnTo>
                    <a:pt x="1389" y="603"/>
                  </a:lnTo>
                  <a:lnTo>
                    <a:pt x="1389" y="603"/>
                  </a:lnTo>
                  <a:lnTo>
                    <a:pt x="1391" y="603"/>
                  </a:lnTo>
                  <a:lnTo>
                    <a:pt x="1391" y="603"/>
                  </a:lnTo>
                  <a:lnTo>
                    <a:pt x="1394" y="603"/>
                  </a:lnTo>
                  <a:lnTo>
                    <a:pt x="1394" y="606"/>
                  </a:lnTo>
                  <a:lnTo>
                    <a:pt x="1394" y="606"/>
                  </a:lnTo>
                  <a:lnTo>
                    <a:pt x="1384" y="608"/>
                  </a:lnTo>
                  <a:lnTo>
                    <a:pt x="1382" y="608"/>
                  </a:lnTo>
                  <a:lnTo>
                    <a:pt x="1382" y="608"/>
                  </a:lnTo>
                  <a:lnTo>
                    <a:pt x="1384" y="608"/>
                  </a:lnTo>
                  <a:lnTo>
                    <a:pt x="1384" y="611"/>
                  </a:lnTo>
                  <a:lnTo>
                    <a:pt x="1384" y="611"/>
                  </a:lnTo>
                  <a:lnTo>
                    <a:pt x="1384" y="611"/>
                  </a:lnTo>
                  <a:lnTo>
                    <a:pt x="1384" y="611"/>
                  </a:lnTo>
                  <a:lnTo>
                    <a:pt x="1384" y="611"/>
                  </a:lnTo>
                  <a:lnTo>
                    <a:pt x="1382" y="611"/>
                  </a:lnTo>
                  <a:lnTo>
                    <a:pt x="1382" y="611"/>
                  </a:lnTo>
                  <a:lnTo>
                    <a:pt x="1382" y="611"/>
                  </a:lnTo>
                  <a:lnTo>
                    <a:pt x="1382" y="613"/>
                  </a:lnTo>
                  <a:lnTo>
                    <a:pt x="1382" y="613"/>
                  </a:lnTo>
                  <a:lnTo>
                    <a:pt x="1382" y="615"/>
                  </a:lnTo>
                  <a:lnTo>
                    <a:pt x="1382" y="615"/>
                  </a:lnTo>
                  <a:lnTo>
                    <a:pt x="1384" y="615"/>
                  </a:lnTo>
                  <a:lnTo>
                    <a:pt x="1384" y="615"/>
                  </a:lnTo>
                  <a:lnTo>
                    <a:pt x="1384" y="615"/>
                  </a:lnTo>
                  <a:lnTo>
                    <a:pt x="1382" y="615"/>
                  </a:lnTo>
                  <a:lnTo>
                    <a:pt x="1382" y="615"/>
                  </a:lnTo>
                  <a:lnTo>
                    <a:pt x="1382" y="615"/>
                  </a:lnTo>
                  <a:lnTo>
                    <a:pt x="1379" y="615"/>
                  </a:lnTo>
                  <a:lnTo>
                    <a:pt x="1379" y="615"/>
                  </a:lnTo>
                  <a:lnTo>
                    <a:pt x="1382" y="618"/>
                  </a:lnTo>
                  <a:lnTo>
                    <a:pt x="1382" y="618"/>
                  </a:lnTo>
                  <a:lnTo>
                    <a:pt x="1382" y="618"/>
                  </a:lnTo>
                  <a:lnTo>
                    <a:pt x="1382" y="618"/>
                  </a:lnTo>
                  <a:lnTo>
                    <a:pt x="1382" y="618"/>
                  </a:lnTo>
                  <a:lnTo>
                    <a:pt x="1382" y="620"/>
                  </a:lnTo>
                  <a:lnTo>
                    <a:pt x="1382" y="620"/>
                  </a:lnTo>
                  <a:lnTo>
                    <a:pt x="1382" y="620"/>
                  </a:lnTo>
                  <a:lnTo>
                    <a:pt x="1384" y="620"/>
                  </a:lnTo>
                  <a:lnTo>
                    <a:pt x="1384" y="620"/>
                  </a:lnTo>
                  <a:lnTo>
                    <a:pt x="1384" y="620"/>
                  </a:lnTo>
                  <a:lnTo>
                    <a:pt x="1384" y="620"/>
                  </a:lnTo>
                  <a:lnTo>
                    <a:pt x="1384" y="620"/>
                  </a:lnTo>
                  <a:lnTo>
                    <a:pt x="1384" y="620"/>
                  </a:lnTo>
                  <a:lnTo>
                    <a:pt x="1384" y="620"/>
                  </a:lnTo>
                  <a:lnTo>
                    <a:pt x="1384" y="620"/>
                  </a:lnTo>
                  <a:lnTo>
                    <a:pt x="1384" y="622"/>
                  </a:lnTo>
                  <a:lnTo>
                    <a:pt x="1384" y="622"/>
                  </a:lnTo>
                  <a:lnTo>
                    <a:pt x="1384" y="622"/>
                  </a:lnTo>
                  <a:lnTo>
                    <a:pt x="1384" y="622"/>
                  </a:lnTo>
                  <a:lnTo>
                    <a:pt x="1384" y="622"/>
                  </a:lnTo>
                  <a:lnTo>
                    <a:pt x="1386" y="622"/>
                  </a:lnTo>
                  <a:lnTo>
                    <a:pt x="1386" y="620"/>
                  </a:lnTo>
                  <a:lnTo>
                    <a:pt x="1386" y="622"/>
                  </a:lnTo>
                  <a:lnTo>
                    <a:pt x="1386" y="622"/>
                  </a:lnTo>
                  <a:lnTo>
                    <a:pt x="1389" y="622"/>
                  </a:lnTo>
                  <a:lnTo>
                    <a:pt x="1391" y="620"/>
                  </a:lnTo>
                  <a:lnTo>
                    <a:pt x="1391" y="622"/>
                  </a:lnTo>
                  <a:lnTo>
                    <a:pt x="1391" y="622"/>
                  </a:lnTo>
                  <a:lnTo>
                    <a:pt x="1391" y="622"/>
                  </a:lnTo>
                  <a:lnTo>
                    <a:pt x="1391" y="622"/>
                  </a:lnTo>
                  <a:lnTo>
                    <a:pt x="1391" y="622"/>
                  </a:lnTo>
                  <a:lnTo>
                    <a:pt x="1394" y="622"/>
                  </a:lnTo>
                  <a:lnTo>
                    <a:pt x="1394" y="620"/>
                  </a:lnTo>
                  <a:lnTo>
                    <a:pt x="1396" y="618"/>
                  </a:lnTo>
                  <a:lnTo>
                    <a:pt x="1396" y="618"/>
                  </a:lnTo>
                  <a:lnTo>
                    <a:pt x="1401" y="620"/>
                  </a:lnTo>
                  <a:lnTo>
                    <a:pt x="1396" y="620"/>
                  </a:lnTo>
                  <a:lnTo>
                    <a:pt x="1396" y="620"/>
                  </a:lnTo>
                  <a:lnTo>
                    <a:pt x="1396" y="620"/>
                  </a:lnTo>
                  <a:lnTo>
                    <a:pt x="1396" y="622"/>
                  </a:lnTo>
                  <a:lnTo>
                    <a:pt x="1396" y="622"/>
                  </a:lnTo>
                  <a:lnTo>
                    <a:pt x="1396" y="622"/>
                  </a:lnTo>
                  <a:lnTo>
                    <a:pt x="1396" y="622"/>
                  </a:lnTo>
                  <a:lnTo>
                    <a:pt x="1394" y="625"/>
                  </a:lnTo>
                  <a:lnTo>
                    <a:pt x="1391" y="625"/>
                  </a:lnTo>
                  <a:lnTo>
                    <a:pt x="1391" y="625"/>
                  </a:lnTo>
                  <a:lnTo>
                    <a:pt x="1391" y="625"/>
                  </a:lnTo>
                  <a:lnTo>
                    <a:pt x="1389" y="625"/>
                  </a:lnTo>
                  <a:lnTo>
                    <a:pt x="1389" y="625"/>
                  </a:lnTo>
                  <a:lnTo>
                    <a:pt x="1386" y="627"/>
                  </a:lnTo>
                  <a:lnTo>
                    <a:pt x="1389" y="625"/>
                  </a:lnTo>
                  <a:lnTo>
                    <a:pt x="1389" y="627"/>
                  </a:lnTo>
                  <a:lnTo>
                    <a:pt x="1389" y="627"/>
                  </a:lnTo>
                  <a:lnTo>
                    <a:pt x="1389" y="627"/>
                  </a:lnTo>
                  <a:lnTo>
                    <a:pt x="1389" y="627"/>
                  </a:lnTo>
                  <a:lnTo>
                    <a:pt x="1389" y="627"/>
                  </a:lnTo>
                  <a:lnTo>
                    <a:pt x="1386" y="627"/>
                  </a:lnTo>
                  <a:lnTo>
                    <a:pt x="1386" y="627"/>
                  </a:lnTo>
                  <a:lnTo>
                    <a:pt x="1386" y="627"/>
                  </a:lnTo>
                  <a:lnTo>
                    <a:pt x="1386" y="627"/>
                  </a:lnTo>
                  <a:lnTo>
                    <a:pt x="1384" y="627"/>
                  </a:lnTo>
                  <a:lnTo>
                    <a:pt x="1384" y="630"/>
                  </a:lnTo>
                  <a:lnTo>
                    <a:pt x="1384" y="627"/>
                  </a:lnTo>
                  <a:lnTo>
                    <a:pt x="1384" y="627"/>
                  </a:lnTo>
                  <a:lnTo>
                    <a:pt x="1384" y="627"/>
                  </a:lnTo>
                  <a:lnTo>
                    <a:pt x="1384" y="627"/>
                  </a:lnTo>
                  <a:lnTo>
                    <a:pt x="1384" y="630"/>
                  </a:lnTo>
                  <a:lnTo>
                    <a:pt x="1384" y="630"/>
                  </a:lnTo>
                  <a:lnTo>
                    <a:pt x="1384" y="630"/>
                  </a:lnTo>
                  <a:lnTo>
                    <a:pt x="1384" y="630"/>
                  </a:lnTo>
                  <a:lnTo>
                    <a:pt x="1384" y="630"/>
                  </a:lnTo>
                  <a:lnTo>
                    <a:pt x="1384" y="632"/>
                  </a:lnTo>
                  <a:lnTo>
                    <a:pt x="1386" y="630"/>
                  </a:lnTo>
                  <a:lnTo>
                    <a:pt x="1389" y="630"/>
                  </a:lnTo>
                  <a:lnTo>
                    <a:pt x="1389" y="632"/>
                  </a:lnTo>
                  <a:lnTo>
                    <a:pt x="1389" y="632"/>
                  </a:lnTo>
                  <a:lnTo>
                    <a:pt x="1391" y="630"/>
                  </a:lnTo>
                  <a:lnTo>
                    <a:pt x="1391" y="630"/>
                  </a:lnTo>
                  <a:lnTo>
                    <a:pt x="1391" y="630"/>
                  </a:lnTo>
                  <a:lnTo>
                    <a:pt x="1391" y="630"/>
                  </a:lnTo>
                  <a:lnTo>
                    <a:pt x="1394" y="627"/>
                  </a:lnTo>
                  <a:lnTo>
                    <a:pt x="1394" y="625"/>
                  </a:lnTo>
                  <a:lnTo>
                    <a:pt x="1396" y="625"/>
                  </a:lnTo>
                  <a:lnTo>
                    <a:pt x="1394" y="625"/>
                  </a:lnTo>
                  <a:lnTo>
                    <a:pt x="1394" y="625"/>
                  </a:lnTo>
                  <a:lnTo>
                    <a:pt x="1394" y="627"/>
                  </a:lnTo>
                  <a:lnTo>
                    <a:pt x="1394" y="627"/>
                  </a:lnTo>
                  <a:lnTo>
                    <a:pt x="1394" y="627"/>
                  </a:lnTo>
                  <a:lnTo>
                    <a:pt x="1396" y="627"/>
                  </a:lnTo>
                  <a:lnTo>
                    <a:pt x="1396" y="627"/>
                  </a:lnTo>
                  <a:lnTo>
                    <a:pt x="1396" y="627"/>
                  </a:lnTo>
                  <a:lnTo>
                    <a:pt x="1396" y="627"/>
                  </a:lnTo>
                  <a:lnTo>
                    <a:pt x="1396" y="627"/>
                  </a:lnTo>
                  <a:lnTo>
                    <a:pt x="1396" y="625"/>
                  </a:lnTo>
                  <a:lnTo>
                    <a:pt x="1398" y="625"/>
                  </a:lnTo>
                  <a:lnTo>
                    <a:pt x="1398" y="625"/>
                  </a:lnTo>
                  <a:lnTo>
                    <a:pt x="1398" y="625"/>
                  </a:lnTo>
                  <a:lnTo>
                    <a:pt x="1398" y="627"/>
                  </a:lnTo>
                  <a:lnTo>
                    <a:pt x="1398" y="627"/>
                  </a:lnTo>
                  <a:lnTo>
                    <a:pt x="1398" y="627"/>
                  </a:lnTo>
                  <a:lnTo>
                    <a:pt x="1401" y="625"/>
                  </a:lnTo>
                  <a:lnTo>
                    <a:pt x="1401" y="625"/>
                  </a:lnTo>
                  <a:lnTo>
                    <a:pt x="1401" y="622"/>
                  </a:lnTo>
                  <a:lnTo>
                    <a:pt x="1401" y="622"/>
                  </a:lnTo>
                  <a:lnTo>
                    <a:pt x="1401" y="622"/>
                  </a:lnTo>
                  <a:lnTo>
                    <a:pt x="1401" y="622"/>
                  </a:lnTo>
                  <a:lnTo>
                    <a:pt x="1401" y="622"/>
                  </a:lnTo>
                  <a:lnTo>
                    <a:pt x="1403" y="622"/>
                  </a:lnTo>
                  <a:lnTo>
                    <a:pt x="1403" y="622"/>
                  </a:lnTo>
                  <a:lnTo>
                    <a:pt x="1403" y="625"/>
                  </a:lnTo>
                  <a:lnTo>
                    <a:pt x="1403" y="625"/>
                  </a:lnTo>
                  <a:lnTo>
                    <a:pt x="1403" y="625"/>
                  </a:lnTo>
                  <a:lnTo>
                    <a:pt x="1403" y="625"/>
                  </a:lnTo>
                  <a:lnTo>
                    <a:pt x="1401" y="625"/>
                  </a:lnTo>
                  <a:lnTo>
                    <a:pt x="1401" y="625"/>
                  </a:lnTo>
                  <a:lnTo>
                    <a:pt x="1401" y="627"/>
                  </a:lnTo>
                  <a:lnTo>
                    <a:pt x="1401" y="627"/>
                  </a:lnTo>
                  <a:lnTo>
                    <a:pt x="1401" y="627"/>
                  </a:lnTo>
                  <a:lnTo>
                    <a:pt x="1401" y="627"/>
                  </a:lnTo>
                  <a:lnTo>
                    <a:pt x="1398" y="632"/>
                  </a:lnTo>
                  <a:lnTo>
                    <a:pt x="1396" y="632"/>
                  </a:lnTo>
                  <a:lnTo>
                    <a:pt x="1396" y="632"/>
                  </a:lnTo>
                  <a:lnTo>
                    <a:pt x="1396" y="632"/>
                  </a:lnTo>
                  <a:lnTo>
                    <a:pt x="1396" y="632"/>
                  </a:lnTo>
                  <a:lnTo>
                    <a:pt x="1396" y="632"/>
                  </a:lnTo>
                  <a:lnTo>
                    <a:pt x="1396" y="632"/>
                  </a:lnTo>
                  <a:lnTo>
                    <a:pt x="1396" y="632"/>
                  </a:lnTo>
                  <a:lnTo>
                    <a:pt x="1396" y="632"/>
                  </a:lnTo>
                  <a:lnTo>
                    <a:pt x="1398" y="634"/>
                  </a:lnTo>
                  <a:lnTo>
                    <a:pt x="1398" y="632"/>
                  </a:lnTo>
                  <a:lnTo>
                    <a:pt x="1403" y="630"/>
                  </a:lnTo>
                  <a:lnTo>
                    <a:pt x="1403" y="630"/>
                  </a:lnTo>
                  <a:lnTo>
                    <a:pt x="1403" y="630"/>
                  </a:lnTo>
                  <a:lnTo>
                    <a:pt x="1405" y="630"/>
                  </a:lnTo>
                  <a:lnTo>
                    <a:pt x="1405" y="627"/>
                  </a:lnTo>
                  <a:lnTo>
                    <a:pt x="1405" y="627"/>
                  </a:lnTo>
                  <a:lnTo>
                    <a:pt x="1405" y="630"/>
                  </a:lnTo>
                  <a:lnTo>
                    <a:pt x="1405" y="630"/>
                  </a:lnTo>
                  <a:lnTo>
                    <a:pt x="1405" y="630"/>
                  </a:lnTo>
                  <a:lnTo>
                    <a:pt x="1405" y="632"/>
                  </a:lnTo>
                  <a:lnTo>
                    <a:pt x="1403" y="632"/>
                  </a:lnTo>
                  <a:lnTo>
                    <a:pt x="1403" y="632"/>
                  </a:lnTo>
                  <a:lnTo>
                    <a:pt x="1405" y="632"/>
                  </a:lnTo>
                  <a:lnTo>
                    <a:pt x="1405" y="632"/>
                  </a:lnTo>
                  <a:lnTo>
                    <a:pt x="1408" y="630"/>
                  </a:lnTo>
                  <a:lnTo>
                    <a:pt x="1408" y="630"/>
                  </a:lnTo>
                  <a:lnTo>
                    <a:pt x="1408" y="627"/>
                  </a:lnTo>
                  <a:lnTo>
                    <a:pt x="1408" y="627"/>
                  </a:lnTo>
                  <a:lnTo>
                    <a:pt x="1408" y="630"/>
                  </a:lnTo>
                  <a:lnTo>
                    <a:pt x="1408" y="630"/>
                  </a:lnTo>
                  <a:lnTo>
                    <a:pt x="1408" y="630"/>
                  </a:lnTo>
                  <a:lnTo>
                    <a:pt x="1408" y="630"/>
                  </a:lnTo>
                  <a:lnTo>
                    <a:pt x="1410" y="630"/>
                  </a:lnTo>
                  <a:lnTo>
                    <a:pt x="1410" y="630"/>
                  </a:lnTo>
                  <a:lnTo>
                    <a:pt x="1410" y="632"/>
                  </a:lnTo>
                  <a:lnTo>
                    <a:pt x="1408" y="632"/>
                  </a:lnTo>
                  <a:lnTo>
                    <a:pt x="1408" y="632"/>
                  </a:lnTo>
                  <a:lnTo>
                    <a:pt x="1408" y="632"/>
                  </a:lnTo>
                  <a:lnTo>
                    <a:pt x="1413" y="630"/>
                  </a:lnTo>
                  <a:lnTo>
                    <a:pt x="1415" y="630"/>
                  </a:lnTo>
                  <a:lnTo>
                    <a:pt x="1415" y="630"/>
                  </a:lnTo>
                  <a:lnTo>
                    <a:pt x="1415" y="630"/>
                  </a:lnTo>
                  <a:lnTo>
                    <a:pt x="1415" y="630"/>
                  </a:lnTo>
                  <a:lnTo>
                    <a:pt x="1415" y="630"/>
                  </a:lnTo>
                  <a:lnTo>
                    <a:pt x="1415" y="632"/>
                  </a:lnTo>
                  <a:lnTo>
                    <a:pt x="1415" y="632"/>
                  </a:lnTo>
                  <a:lnTo>
                    <a:pt x="1413" y="632"/>
                  </a:lnTo>
                  <a:lnTo>
                    <a:pt x="1413" y="637"/>
                  </a:lnTo>
                  <a:lnTo>
                    <a:pt x="1410" y="639"/>
                  </a:lnTo>
                  <a:lnTo>
                    <a:pt x="1410" y="641"/>
                  </a:lnTo>
                  <a:lnTo>
                    <a:pt x="1408" y="641"/>
                  </a:lnTo>
                  <a:lnTo>
                    <a:pt x="1408" y="641"/>
                  </a:lnTo>
                  <a:lnTo>
                    <a:pt x="1408" y="641"/>
                  </a:lnTo>
                  <a:lnTo>
                    <a:pt x="1410" y="641"/>
                  </a:lnTo>
                  <a:lnTo>
                    <a:pt x="1413" y="641"/>
                  </a:lnTo>
                  <a:lnTo>
                    <a:pt x="1415" y="641"/>
                  </a:lnTo>
                  <a:lnTo>
                    <a:pt x="1417" y="641"/>
                  </a:lnTo>
                  <a:lnTo>
                    <a:pt x="1417" y="641"/>
                  </a:lnTo>
                  <a:lnTo>
                    <a:pt x="1420" y="641"/>
                  </a:lnTo>
                  <a:lnTo>
                    <a:pt x="1420" y="641"/>
                  </a:lnTo>
                  <a:lnTo>
                    <a:pt x="1420" y="644"/>
                  </a:lnTo>
                  <a:lnTo>
                    <a:pt x="1420" y="644"/>
                  </a:lnTo>
                  <a:lnTo>
                    <a:pt x="1422" y="644"/>
                  </a:lnTo>
                  <a:lnTo>
                    <a:pt x="1422" y="644"/>
                  </a:lnTo>
                  <a:lnTo>
                    <a:pt x="1422" y="646"/>
                  </a:lnTo>
                  <a:lnTo>
                    <a:pt x="1422" y="646"/>
                  </a:lnTo>
                  <a:lnTo>
                    <a:pt x="1424" y="646"/>
                  </a:lnTo>
                  <a:lnTo>
                    <a:pt x="1424" y="646"/>
                  </a:lnTo>
                  <a:lnTo>
                    <a:pt x="1424" y="646"/>
                  </a:lnTo>
                  <a:lnTo>
                    <a:pt x="1427" y="646"/>
                  </a:lnTo>
                  <a:lnTo>
                    <a:pt x="1427" y="646"/>
                  </a:lnTo>
                  <a:lnTo>
                    <a:pt x="1429" y="646"/>
                  </a:lnTo>
                  <a:lnTo>
                    <a:pt x="1431" y="641"/>
                  </a:lnTo>
                  <a:lnTo>
                    <a:pt x="1431" y="641"/>
                  </a:lnTo>
                  <a:lnTo>
                    <a:pt x="1431" y="641"/>
                  </a:lnTo>
                  <a:lnTo>
                    <a:pt x="1431" y="639"/>
                  </a:lnTo>
                  <a:lnTo>
                    <a:pt x="1434" y="637"/>
                  </a:lnTo>
                  <a:lnTo>
                    <a:pt x="1434" y="634"/>
                  </a:lnTo>
                  <a:lnTo>
                    <a:pt x="1434" y="634"/>
                  </a:lnTo>
                  <a:lnTo>
                    <a:pt x="1434" y="634"/>
                  </a:lnTo>
                  <a:lnTo>
                    <a:pt x="1436" y="632"/>
                  </a:lnTo>
                  <a:lnTo>
                    <a:pt x="1436" y="632"/>
                  </a:lnTo>
                  <a:lnTo>
                    <a:pt x="1436" y="632"/>
                  </a:lnTo>
                  <a:lnTo>
                    <a:pt x="1436" y="630"/>
                  </a:lnTo>
                  <a:lnTo>
                    <a:pt x="1439" y="630"/>
                  </a:lnTo>
                  <a:lnTo>
                    <a:pt x="1439" y="627"/>
                  </a:lnTo>
                  <a:lnTo>
                    <a:pt x="1439" y="627"/>
                  </a:lnTo>
                  <a:lnTo>
                    <a:pt x="1439" y="625"/>
                  </a:lnTo>
                  <a:lnTo>
                    <a:pt x="1441" y="625"/>
                  </a:lnTo>
                  <a:lnTo>
                    <a:pt x="1441" y="625"/>
                  </a:lnTo>
                  <a:lnTo>
                    <a:pt x="1441" y="622"/>
                  </a:lnTo>
                  <a:lnTo>
                    <a:pt x="1443" y="622"/>
                  </a:lnTo>
                  <a:lnTo>
                    <a:pt x="1443" y="622"/>
                  </a:lnTo>
                  <a:lnTo>
                    <a:pt x="1443" y="622"/>
                  </a:lnTo>
                  <a:lnTo>
                    <a:pt x="1443" y="622"/>
                  </a:lnTo>
                  <a:lnTo>
                    <a:pt x="1443" y="625"/>
                  </a:lnTo>
                  <a:lnTo>
                    <a:pt x="1443" y="625"/>
                  </a:lnTo>
                  <a:lnTo>
                    <a:pt x="1443" y="625"/>
                  </a:lnTo>
                  <a:lnTo>
                    <a:pt x="1443" y="625"/>
                  </a:lnTo>
                  <a:lnTo>
                    <a:pt x="1443" y="625"/>
                  </a:lnTo>
                  <a:lnTo>
                    <a:pt x="1441" y="625"/>
                  </a:lnTo>
                  <a:lnTo>
                    <a:pt x="1441" y="625"/>
                  </a:lnTo>
                  <a:lnTo>
                    <a:pt x="1441" y="625"/>
                  </a:lnTo>
                  <a:lnTo>
                    <a:pt x="1441" y="627"/>
                  </a:lnTo>
                  <a:lnTo>
                    <a:pt x="1441" y="627"/>
                  </a:lnTo>
                  <a:lnTo>
                    <a:pt x="1441" y="627"/>
                  </a:lnTo>
                  <a:lnTo>
                    <a:pt x="1441" y="627"/>
                  </a:lnTo>
                  <a:lnTo>
                    <a:pt x="1441" y="627"/>
                  </a:lnTo>
                  <a:lnTo>
                    <a:pt x="1439" y="630"/>
                  </a:lnTo>
                  <a:lnTo>
                    <a:pt x="1439" y="630"/>
                  </a:lnTo>
                  <a:lnTo>
                    <a:pt x="1439" y="630"/>
                  </a:lnTo>
                  <a:lnTo>
                    <a:pt x="1439" y="632"/>
                  </a:lnTo>
                  <a:lnTo>
                    <a:pt x="1439" y="632"/>
                  </a:lnTo>
                  <a:lnTo>
                    <a:pt x="1439" y="632"/>
                  </a:lnTo>
                  <a:lnTo>
                    <a:pt x="1439" y="634"/>
                  </a:lnTo>
                  <a:lnTo>
                    <a:pt x="1439" y="634"/>
                  </a:lnTo>
                  <a:lnTo>
                    <a:pt x="1439" y="634"/>
                  </a:lnTo>
                  <a:lnTo>
                    <a:pt x="1439" y="634"/>
                  </a:lnTo>
                  <a:lnTo>
                    <a:pt x="1439" y="634"/>
                  </a:lnTo>
                  <a:lnTo>
                    <a:pt x="1439" y="634"/>
                  </a:lnTo>
                  <a:lnTo>
                    <a:pt x="1439" y="634"/>
                  </a:lnTo>
                  <a:lnTo>
                    <a:pt x="1439" y="637"/>
                  </a:lnTo>
                  <a:lnTo>
                    <a:pt x="1439" y="637"/>
                  </a:lnTo>
                  <a:lnTo>
                    <a:pt x="1439" y="637"/>
                  </a:lnTo>
                  <a:lnTo>
                    <a:pt x="1439" y="637"/>
                  </a:lnTo>
                  <a:lnTo>
                    <a:pt x="1439" y="639"/>
                  </a:lnTo>
                  <a:lnTo>
                    <a:pt x="1439" y="639"/>
                  </a:lnTo>
                  <a:lnTo>
                    <a:pt x="1439" y="637"/>
                  </a:lnTo>
                  <a:lnTo>
                    <a:pt x="1441" y="637"/>
                  </a:lnTo>
                  <a:lnTo>
                    <a:pt x="1441" y="637"/>
                  </a:lnTo>
                  <a:lnTo>
                    <a:pt x="1441" y="637"/>
                  </a:lnTo>
                  <a:lnTo>
                    <a:pt x="1441" y="639"/>
                  </a:lnTo>
                  <a:lnTo>
                    <a:pt x="1439" y="639"/>
                  </a:lnTo>
                  <a:lnTo>
                    <a:pt x="1439" y="641"/>
                  </a:lnTo>
                  <a:lnTo>
                    <a:pt x="1441" y="641"/>
                  </a:lnTo>
                  <a:lnTo>
                    <a:pt x="1441" y="641"/>
                  </a:lnTo>
                  <a:lnTo>
                    <a:pt x="1439" y="641"/>
                  </a:lnTo>
                  <a:lnTo>
                    <a:pt x="1439" y="641"/>
                  </a:lnTo>
                  <a:lnTo>
                    <a:pt x="1439" y="641"/>
                  </a:lnTo>
                  <a:lnTo>
                    <a:pt x="1439" y="644"/>
                  </a:lnTo>
                  <a:lnTo>
                    <a:pt x="1439" y="644"/>
                  </a:lnTo>
                  <a:lnTo>
                    <a:pt x="1439" y="644"/>
                  </a:lnTo>
                  <a:lnTo>
                    <a:pt x="1439" y="644"/>
                  </a:lnTo>
                  <a:lnTo>
                    <a:pt x="1439" y="644"/>
                  </a:lnTo>
                  <a:lnTo>
                    <a:pt x="1439" y="644"/>
                  </a:lnTo>
                  <a:lnTo>
                    <a:pt x="1439" y="646"/>
                  </a:lnTo>
                  <a:lnTo>
                    <a:pt x="1439" y="646"/>
                  </a:lnTo>
                  <a:lnTo>
                    <a:pt x="1439" y="646"/>
                  </a:lnTo>
                  <a:lnTo>
                    <a:pt x="1439" y="648"/>
                  </a:lnTo>
                  <a:lnTo>
                    <a:pt x="1439" y="648"/>
                  </a:lnTo>
                  <a:lnTo>
                    <a:pt x="1439" y="648"/>
                  </a:lnTo>
                  <a:lnTo>
                    <a:pt x="1439" y="648"/>
                  </a:lnTo>
                  <a:lnTo>
                    <a:pt x="1439" y="648"/>
                  </a:lnTo>
                  <a:lnTo>
                    <a:pt x="1439" y="648"/>
                  </a:lnTo>
                  <a:lnTo>
                    <a:pt x="1441" y="648"/>
                  </a:lnTo>
                  <a:lnTo>
                    <a:pt x="1441" y="648"/>
                  </a:lnTo>
                  <a:lnTo>
                    <a:pt x="1441" y="648"/>
                  </a:lnTo>
                  <a:lnTo>
                    <a:pt x="1441" y="648"/>
                  </a:lnTo>
                  <a:lnTo>
                    <a:pt x="1441" y="648"/>
                  </a:lnTo>
                  <a:lnTo>
                    <a:pt x="1441" y="648"/>
                  </a:lnTo>
                  <a:lnTo>
                    <a:pt x="1441" y="648"/>
                  </a:lnTo>
                  <a:lnTo>
                    <a:pt x="1441" y="648"/>
                  </a:lnTo>
                  <a:lnTo>
                    <a:pt x="1443" y="648"/>
                  </a:lnTo>
                  <a:lnTo>
                    <a:pt x="1443" y="648"/>
                  </a:lnTo>
                  <a:lnTo>
                    <a:pt x="1443" y="648"/>
                  </a:lnTo>
                  <a:lnTo>
                    <a:pt x="1443" y="648"/>
                  </a:lnTo>
                  <a:lnTo>
                    <a:pt x="1443" y="648"/>
                  </a:lnTo>
                  <a:lnTo>
                    <a:pt x="1446" y="648"/>
                  </a:lnTo>
                  <a:lnTo>
                    <a:pt x="1446" y="651"/>
                  </a:lnTo>
                  <a:lnTo>
                    <a:pt x="1448" y="651"/>
                  </a:lnTo>
                  <a:lnTo>
                    <a:pt x="1448" y="653"/>
                  </a:lnTo>
                  <a:lnTo>
                    <a:pt x="1448" y="651"/>
                  </a:lnTo>
                  <a:lnTo>
                    <a:pt x="1446" y="651"/>
                  </a:lnTo>
                  <a:lnTo>
                    <a:pt x="1446" y="651"/>
                  </a:lnTo>
                  <a:lnTo>
                    <a:pt x="1446" y="651"/>
                  </a:lnTo>
                  <a:lnTo>
                    <a:pt x="1446" y="653"/>
                  </a:lnTo>
                  <a:lnTo>
                    <a:pt x="1448" y="653"/>
                  </a:lnTo>
                  <a:lnTo>
                    <a:pt x="1450" y="653"/>
                  </a:lnTo>
                  <a:lnTo>
                    <a:pt x="1450" y="653"/>
                  </a:lnTo>
                  <a:lnTo>
                    <a:pt x="1450" y="653"/>
                  </a:lnTo>
                  <a:lnTo>
                    <a:pt x="1453" y="651"/>
                  </a:lnTo>
                  <a:lnTo>
                    <a:pt x="1453" y="653"/>
                  </a:lnTo>
                  <a:lnTo>
                    <a:pt x="1453" y="653"/>
                  </a:lnTo>
                  <a:lnTo>
                    <a:pt x="1453" y="653"/>
                  </a:lnTo>
                  <a:lnTo>
                    <a:pt x="1453" y="653"/>
                  </a:lnTo>
                  <a:lnTo>
                    <a:pt x="1453" y="653"/>
                  </a:lnTo>
                  <a:lnTo>
                    <a:pt x="1455" y="653"/>
                  </a:lnTo>
                  <a:lnTo>
                    <a:pt x="1455" y="653"/>
                  </a:lnTo>
                  <a:lnTo>
                    <a:pt x="1455" y="651"/>
                  </a:lnTo>
                  <a:lnTo>
                    <a:pt x="1460" y="653"/>
                  </a:lnTo>
                  <a:lnTo>
                    <a:pt x="1460" y="651"/>
                  </a:lnTo>
                  <a:lnTo>
                    <a:pt x="1460" y="651"/>
                  </a:lnTo>
                  <a:lnTo>
                    <a:pt x="1460" y="651"/>
                  </a:lnTo>
                  <a:lnTo>
                    <a:pt x="1460" y="651"/>
                  </a:lnTo>
                  <a:lnTo>
                    <a:pt x="1460" y="651"/>
                  </a:lnTo>
                  <a:lnTo>
                    <a:pt x="1460" y="653"/>
                  </a:lnTo>
                  <a:lnTo>
                    <a:pt x="1460" y="653"/>
                  </a:lnTo>
                  <a:lnTo>
                    <a:pt x="1460" y="653"/>
                  </a:lnTo>
                  <a:lnTo>
                    <a:pt x="1460" y="653"/>
                  </a:lnTo>
                  <a:lnTo>
                    <a:pt x="1460" y="653"/>
                  </a:lnTo>
                  <a:lnTo>
                    <a:pt x="1460" y="656"/>
                  </a:lnTo>
                  <a:lnTo>
                    <a:pt x="1460" y="656"/>
                  </a:lnTo>
                  <a:lnTo>
                    <a:pt x="1460" y="656"/>
                  </a:lnTo>
                  <a:lnTo>
                    <a:pt x="1467" y="658"/>
                  </a:lnTo>
                  <a:lnTo>
                    <a:pt x="1467" y="658"/>
                  </a:lnTo>
                  <a:lnTo>
                    <a:pt x="1467" y="660"/>
                  </a:lnTo>
                  <a:lnTo>
                    <a:pt x="1467" y="660"/>
                  </a:lnTo>
                  <a:lnTo>
                    <a:pt x="1465" y="660"/>
                  </a:lnTo>
                  <a:lnTo>
                    <a:pt x="1460" y="663"/>
                  </a:lnTo>
                  <a:lnTo>
                    <a:pt x="1465" y="660"/>
                  </a:lnTo>
                  <a:lnTo>
                    <a:pt x="1467" y="660"/>
                  </a:lnTo>
                  <a:lnTo>
                    <a:pt x="1472" y="663"/>
                  </a:lnTo>
                  <a:lnTo>
                    <a:pt x="1472" y="663"/>
                  </a:lnTo>
                  <a:lnTo>
                    <a:pt x="1476" y="660"/>
                  </a:lnTo>
                  <a:lnTo>
                    <a:pt x="1479" y="658"/>
                  </a:lnTo>
                  <a:lnTo>
                    <a:pt x="1483" y="656"/>
                  </a:lnTo>
                  <a:lnTo>
                    <a:pt x="1491" y="656"/>
                  </a:lnTo>
                  <a:lnTo>
                    <a:pt x="1498" y="651"/>
                  </a:lnTo>
                  <a:lnTo>
                    <a:pt x="1502" y="651"/>
                  </a:lnTo>
                  <a:lnTo>
                    <a:pt x="1507" y="651"/>
                  </a:lnTo>
                  <a:lnTo>
                    <a:pt x="1512" y="651"/>
                  </a:lnTo>
                  <a:lnTo>
                    <a:pt x="1517" y="651"/>
                  </a:lnTo>
                  <a:lnTo>
                    <a:pt x="1521" y="651"/>
                  </a:lnTo>
                  <a:lnTo>
                    <a:pt x="1524" y="651"/>
                  </a:lnTo>
                  <a:lnTo>
                    <a:pt x="1528" y="651"/>
                  </a:lnTo>
                  <a:lnTo>
                    <a:pt x="1531" y="651"/>
                  </a:lnTo>
                  <a:lnTo>
                    <a:pt x="1536" y="653"/>
                  </a:lnTo>
                  <a:lnTo>
                    <a:pt x="1538" y="653"/>
                  </a:lnTo>
                  <a:lnTo>
                    <a:pt x="1538" y="653"/>
                  </a:lnTo>
                  <a:lnTo>
                    <a:pt x="1543" y="648"/>
                  </a:lnTo>
                  <a:lnTo>
                    <a:pt x="1545" y="648"/>
                  </a:lnTo>
                  <a:lnTo>
                    <a:pt x="1545" y="648"/>
                  </a:lnTo>
                  <a:lnTo>
                    <a:pt x="1545" y="646"/>
                  </a:lnTo>
                  <a:lnTo>
                    <a:pt x="1545" y="646"/>
                  </a:lnTo>
                  <a:lnTo>
                    <a:pt x="1543" y="646"/>
                  </a:lnTo>
                  <a:lnTo>
                    <a:pt x="1543" y="646"/>
                  </a:lnTo>
                  <a:lnTo>
                    <a:pt x="1543" y="646"/>
                  </a:lnTo>
                  <a:lnTo>
                    <a:pt x="1543" y="644"/>
                  </a:lnTo>
                  <a:lnTo>
                    <a:pt x="1540" y="644"/>
                  </a:lnTo>
                  <a:lnTo>
                    <a:pt x="1540" y="641"/>
                  </a:lnTo>
                  <a:lnTo>
                    <a:pt x="1543" y="641"/>
                  </a:lnTo>
                  <a:lnTo>
                    <a:pt x="1545" y="641"/>
                  </a:lnTo>
                  <a:lnTo>
                    <a:pt x="1545" y="641"/>
                  </a:lnTo>
                  <a:lnTo>
                    <a:pt x="1545" y="644"/>
                  </a:lnTo>
                  <a:lnTo>
                    <a:pt x="1547" y="644"/>
                  </a:lnTo>
                  <a:lnTo>
                    <a:pt x="1547" y="644"/>
                  </a:lnTo>
                  <a:lnTo>
                    <a:pt x="1547" y="644"/>
                  </a:lnTo>
                  <a:lnTo>
                    <a:pt x="1547" y="644"/>
                  </a:lnTo>
                  <a:lnTo>
                    <a:pt x="1547" y="646"/>
                  </a:lnTo>
                  <a:lnTo>
                    <a:pt x="1547" y="646"/>
                  </a:lnTo>
                  <a:lnTo>
                    <a:pt x="1547" y="646"/>
                  </a:lnTo>
                  <a:lnTo>
                    <a:pt x="1550" y="648"/>
                  </a:lnTo>
                  <a:lnTo>
                    <a:pt x="1550" y="648"/>
                  </a:lnTo>
                  <a:lnTo>
                    <a:pt x="1550" y="651"/>
                  </a:lnTo>
                  <a:lnTo>
                    <a:pt x="1550" y="651"/>
                  </a:lnTo>
                  <a:lnTo>
                    <a:pt x="1550" y="651"/>
                  </a:lnTo>
                  <a:lnTo>
                    <a:pt x="1550" y="653"/>
                  </a:lnTo>
                  <a:lnTo>
                    <a:pt x="1547" y="653"/>
                  </a:lnTo>
                  <a:lnTo>
                    <a:pt x="1547" y="653"/>
                  </a:lnTo>
                  <a:lnTo>
                    <a:pt x="1547" y="653"/>
                  </a:lnTo>
                  <a:lnTo>
                    <a:pt x="1547" y="653"/>
                  </a:lnTo>
                  <a:lnTo>
                    <a:pt x="1545" y="656"/>
                  </a:lnTo>
                  <a:lnTo>
                    <a:pt x="1545" y="656"/>
                  </a:lnTo>
                  <a:lnTo>
                    <a:pt x="1545" y="656"/>
                  </a:lnTo>
                  <a:lnTo>
                    <a:pt x="1545" y="656"/>
                  </a:lnTo>
                  <a:lnTo>
                    <a:pt x="1545" y="653"/>
                  </a:lnTo>
                  <a:lnTo>
                    <a:pt x="1545" y="653"/>
                  </a:lnTo>
                  <a:lnTo>
                    <a:pt x="1545" y="653"/>
                  </a:lnTo>
                  <a:lnTo>
                    <a:pt x="1545" y="656"/>
                  </a:lnTo>
                  <a:lnTo>
                    <a:pt x="1545" y="656"/>
                  </a:lnTo>
                  <a:lnTo>
                    <a:pt x="1545" y="656"/>
                  </a:lnTo>
                  <a:lnTo>
                    <a:pt x="1545" y="658"/>
                  </a:lnTo>
                  <a:lnTo>
                    <a:pt x="1547" y="658"/>
                  </a:lnTo>
                  <a:lnTo>
                    <a:pt x="1550" y="658"/>
                  </a:lnTo>
                  <a:lnTo>
                    <a:pt x="1554" y="658"/>
                  </a:lnTo>
                  <a:lnTo>
                    <a:pt x="1559" y="660"/>
                  </a:lnTo>
                  <a:lnTo>
                    <a:pt x="1564" y="660"/>
                  </a:lnTo>
                  <a:lnTo>
                    <a:pt x="1566" y="663"/>
                  </a:lnTo>
                  <a:lnTo>
                    <a:pt x="1569" y="663"/>
                  </a:lnTo>
                  <a:lnTo>
                    <a:pt x="1571" y="663"/>
                  </a:lnTo>
                  <a:lnTo>
                    <a:pt x="1576" y="660"/>
                  </a:lnTo>
                  <a:lnTo>
                    <a:pt x="1580" y="660"/>
                  </a:lnTo>
                  <a:lnTo>
                    <a:pt x="1583" y="660"/>
                  </a:lnTo>
                  <a:lnTo>
                    <a:pt x="1585" y="658"/>
                  </a:lnTo>
                  <a:lnTo>
                    <a:pt x="1588" y="656"/>
                  </a:lnTo>
                  <a:lnTo>
                    <a:pt x="1590" y="653"/>
                  </a:lnTo>
                  <a:lnTo>
                    <a:pt x="1592" y="651"/>
                  </a:lnTo>
                  <a:lnTo>
                    <a:pt x="1595" y="648"/>
                  </a:lnTo>
                  <a:lnTo>
                    <a:pt x="1595" y="646"/>
                  </a:lnTo>
                  <a:lnTo>
                    <a:pt x="1595" y="644"/>
                  </a:lnTo>
                  <a:lnTo>
                    <a:pt x="1597" y="641"/>
                  </a:lnTo>
                  <a:lnTo>
                    <a:pt x="1597" y="641"/>
                  </a:lnTo>
                  <a:lnTo>
                    <a:pt x="1599" y="641"/>
                  </a:lnTo>
                  <a:lnTo>
                    <a:pt x="1599" y="641"/>
                  </a:lnTo>
                  <a:lnTo>
                    <a:pt x="1599" y="641"/>
                  </a:lnTo>
                  <a:lnTo>
                    <a:pt x="1597" y="639"/>
                  </a:lnTo>
                  <a:lnTo>
                    <a:pt x="1599" y="637"/>
                  </a:lnTo>
                  <a:lnTo>
                    <a:pt x="1599" y="637"/>
                  </a:lnTo>
                  <a:lnTo>
                    <a:pt x="1599" y="634"/>
                  </a:lnTo>
                  <a:lnTo>
                    <a:pt x="1599" y="634"/>
                  </a:lnTo>
                  <a:lnTo>
                    <a:pt x="1599" y="634"/>
                  </a:lnTo>
                  <a:lnTo>
                    <a:pt x="1602" y="637"/>
                  </a:lnTo>
                  <a:lnTo>
                    <a:pt x="1602" y="637"/>
                  </a:lnTo>
                  <a:lnTo>
                    <a:pt x="1604" y="637"/>
                  </a:lnTo>
                  <a:lnTo>
                    <a:pt x="1604" y="637"/>
                  </a:lnTo>
                  <a:lnTo>
                    <a:pt x="1604" y="639"/>
                  </a:lnTo>
                  <a:lnTo>
                    <a:pt x="1604" y="639"/>
                  </a:lnTo>
                  <a:lnTo>
                    <a:pt x="1606" y="639"/>
                  </a:lnTo>
                  <a:lnTo>
                    <a:pt x="1606" y="639"/>
                  </a:lnTo>
                  <a:lnTo>
                    <a:pt x="1609" y="644"/>
                  </a:lnTo>
                  <a:lnTo>
                    <a:pt x="1611" y="644"/>
                  </a:lnTo>
                  <a:lnTo>
                    <a:pt x="1616" y="644"/>
                  </a:lnTo>
                  <a:lnTo>
                    <a:pt x="1616" y="644"/>
                  </a:lnTo>
                  <a:lnTo>
                    <a:pt x="1618" y="644"/>
                  </a:lnTo>
                  <a:lnTo>
                    <a:pt x="1621" y="644"/>
                  </a:lnTo>
                  <a:lnTo>
                    <a:pt x="1621" y="644"/>
                  </a:lnTo>
                  <a:lnTo>
                    <a:pt x="1621" y="644"/>
                  </a:lnTo>
                  <a:lnTo>
                    <a:pt x="1621" y="646"/>
                  </a:lnTo>
                  <a:lnTo>
                    <a:pt x="1621" y="646"/>
                  </a:lnTo>
                  <a:lnTo>
                    <a:pt x="1618" y="644"/>
                  </a:lnTo>
                  <a:lnTo>
                    <a:pt x="1616" y="644"/>
                  </a:lnTo>
                  <a:lnTo>
                    <a:pt x="1616" y="644"/>
                  </a:lnTo>
                  <a:lnTo>
                    <a:pt x="1611" y="644"/>
                  </a:lnTo>
                  <a:lnTo>
                    <a:pt x="1609" y="646"/>
                  </a:lnTo>
                  <a:lnTo>
                    <a:pt x="1609" y="646"/>
                  </a:lnTo>
                  <a:lnTo>
                    <a:pt x="1609" y="646"/>
                  </a:lnTo>
                  <a:lnTo>
                    <a:pt x="1611" y="648"/>
                  </a:lnTo>
                  <a:lnTo>
                    <a:pt x="1611" y="648"/>
                  </a:lnTo>
                  <a:lnTo>
                    <a:pt x="1611" y="648"/>
                  </a:lnTo>
                  <a:lnTo>
                    <a:pt x="1609" y="651"/>
                  </a:lnTo>
                  <a:lnTo>
                    <a:pt x="1609" y="651"/>
                  </a:lnTo>
                  <a:lnTo>
                    <a:pt x="1611" y="651"/>
                  </a:lnTo>
                  <a:lnTo>
                    <a:pt x="1611" y="651"/>
                  </a:lnTo>
                  <a:lnTo>
                    <a:pt x="1611" y="651"/>
                  </a:lnTo>
                  <a:lnTo>
                    <a:pt x="1611" y="651"/>
                  </a:lnTo>
                  <a:lnTo>
                    <a:pt x="1611" y="653"/>
                  </a:lnTo>
                  <a:lnTo>
                    <a:pt x="1611" y="653"/>
                  </a:lnTo>
                  <a:lnTo>
                    <a:pt x="1611" y="656"/>
                  </a:lnTo>
                  <a:lnTo>
                    <a:pt x="1611" y="656"/>
                  </a:lnTo>
                  <a:lnTo>
                    <a:pt x="1614" y="658"/>
                  </a:lnTo>
                  <a:lnTo>
                    <a:pt x="1614" y="658"/>
                  </a:lnTo>
                  <a:lnTo>
                    <a:pt x="1614" y="660"/>
                  </a:lnTo>
                  <a:lnTo>
                    <a:pt x="1614" y="660"/>
                  </a:lnTo>
                  <a:lnTo>
                    <a:pt x="1614" y="660"/>
                  </a:lnTo>
                  <a:lnTo>
                    <a:pt x="1611" y="660"/>
                  </a:lnTo>
                  <a:lnTo>
                    <a:pt x="1611" y="660"/>
                  </a:lnTo>
                  <a:lnTo>
                    <a:pt x="1611" y="658"/>
                  </a:lnTo>
                  <a:lnTo>
                    <a:pt x="1611" y="658"/>
                  </a:lnTo>
                  <a:lnTo>
                    <a:pt x="1614" y="658"/>
                  </a:lnTo>
                  <a:lnTo>
                    <a:pt x="1611" y="658"/>
                  </a:lnTo>
                  <a:lnTo>
                    <a:pt x="1611" y="656"/>
                  </a:lnTo>
                  <a:lnTo>
                    <a:pt x="1611" y="653"/>
                  </a:lnTo>
                  <a:lnTo>
                    <a:pt x="1611" y="653"/>
                  </a:lnTo>
                  <a:lnTo>
                    <a:pt x="1609" y="653"/>
                  </a:lnTo>
                  <a:lnTo>
                    <a:pt x="1609" y="653"/>
                  </a:lnTo>
                  <a:lnTo>
                    <a:pt x="1609" y="653"/>
                  </a:lnTo>
                  <a:lnTo>
                    <a:pt x="1609" y="653"/>
                  </a:lnTo>
                  <a:lnTo>
                    <a:pt x="1609" y="651"/>
                  </a:lnTo>
                  <a:lnTo>
                    <a:pt x="1609" y="651"/>
                  </a:lnTo>
                  <a:lnTo>
                    <a:pt x="1609" y="648"/>
                  </a:lnTo>
                  <a:lnTo>
                    <a:pt x="1609" y="648"/>
                  </a:lnTo>
                  <a:lnTo>
                    <a:pt x="1609" y="646"/>
                  </a:lnTo>
                  <a:lnTo>
                    <a:pt x="1609" y="644"/>
                  </a:lnTo>
                  <a:lnTo>
                    <a:pt x="1606" y="641"/>
                  </a:lnTo>
                  <a:lnTo>
                    <a:pt x="1604" y="639"/>
                  </a:lnTo>
                  <a:lnTo>
                    <a:pt x="1602" y="639"/>
                  </a:lnTo>
                  <a:lnTo>
                    <a:pt x="1602" y="637"/>
                  </a:lnTo>
                  <a:lnTo>
                    <a:pt x="1602" y="639"/>
                  </a:lnTo>
                  <a:lnTo>
                    <a:pt x="1602" y="641"/>
                  </a:lnTo>
                  <a:lnTo>
                    <a:pt x="1599" y="641"/>
                  </a:lnTo>
                  <a:lnTo>
                    <a:pt x="1599" y="641"/>
                  </a:lnTo>
                  <a:lnTo>
                    <a:pt x="1599" y="641"/>
                  </a:lnTo>
                  <a:lnTo>
                    <a:pt x="1599" y="641"/>
                  </a:lnTo>
                  <a:lnTo>
                    <a:pt x="1599" y="644"/>
                  </a:lnTo>
                  <a:lnTo>
                    <a:pt x="1599" y="644"/>
                  </a:lnTo>
                  <a:lnTo>
                    <a:pt x="1599" y="644"/>
                  </a:lnTo>
                  <a:lnTo>
                    <a:pt x="1599" y="646"/>
                  </a:lnTo>
                  <a:lnTo>
                    <a:pt x="1599" y="648"/>
                  </a:lnTo>
                  <a:lnTo>
                    <a:pt x="1602" y="651"/>
                  </a:lnTo>
                  <a:lnTo>
                    <a:pt x="1602" y="651"/>
                  </a:lnTo>
                  <a:lnTo>
                    <a:pt x="1602" y="651"/>
                  </a:lnTo>
                  <a:lnTo>
                    <a:pt x="1602" y="653"/>
                  </a:lnTo>
                  <a:lnTo>
                    <a:pt x="1604" y="653"/>
                  </a:lnTo>
                  <a:lnTo>
                    <a:pt x="1604" y="656"/>
                  </a:lnTo>
                  <a:lnTo>
                    <a:pt x="1604" y="656"/>
                  </a:lnTo>
                  <a:lnTo>
                    <a:pt x="1604" y="660"/>
                  </a:lnTo>
                  <a:lnTo>
                    <a:pt x="1602" y="660"/>
                  </a:lnTo>
                  <a:lnTo>
                    <a:pt x="1604" y="660"/>
                  </a:lnTo>
                  <a:lnTo>
                    <a:pt x="1602" y="663"/>
                  </a:lnTo>
                  <a:lnTo>
                    <a:pt x="1602" y="663"/>
                  </a:lnTo>
                  <a:lnTo>
                    <a:pt x="1602" y="663"/>
                  </a:lnTo>
                  <a:lnTo>
                    <a:pt x="1602" y="663"/>
                  </a:lnTo>
                  <a:lnTo>
                    <a:pt x="1602" y="663"/>
                  </a:lnTo>
                  <a:lnTo>
                    <a:pt x="1602" y="663"/>
                  </a:lnTo>
                  <a:lnTo>
                    <a:pt x="1602" y="663"/>
                  </a:lnTo>
                  <a:lnTo>
                    <a:pt x="1599" y="663"/>
                  </a:lnTo>
                  <a:lnTo>
                    <a:pt x="1599" y="665"/>
                  </a:lnTo>
                  <a:lnTo>
                    <a:pt x="1599" y="665"/>
                  </a:lnTo>
                  <a:lnTo>
                    <a:pt x="1599" y="665"/>
                  </a:lnTo>
                  <a:lnTo>
                    <a:pt x="1599" y="665"/>
                  </a:lnTo>
                  <a:lnTo>
                    <a:pt x="1599" y="665"/>
                  </a:lnTo>
                  <a:lnTo>
                    <a:pt x="1599" y="665"/>
                  </a:lnTo>
                  <a:lnTo>
                    <a:pt x="1597" y="665"/>
                  </a:lnTo>
                  <a:lnTo>
                    <a:pt x="1597" y="667"/>
                  </a:lnTo>
                  <a:lnTo>
                    <a:pt x="1604" y="670"/>
                  </a:lnTo>
                  <a:lnTo>
                    <a:pt x="1606" y="670"/>
                  </a:lnTo>
                  <a:lnTo>
                    <a:pt x="1606" y="670"/>
                  </a:lnTo>
                  <a:lnTo>
                    <a:pt x="1609" y="672"/>
                  </a:lnTo>
                  <a:lnTo>
                    <a:pt x="1609" y="672"/>
                  </a:lnTo>
                  <a:lnTo>
                    <a:pt x="1611" y="672"/>
                  </a:lnTo>
                  <a:lnTo>
                    <a:pt x="1611" y="672"/>
                  </a:lnTo>
                  <a:lnTo>
                    <a:pt x="1611" y="672"/>
                  </a:lnTo>
                  <a:lnTo>
                    <a:pt x="1611" y="672"/>
                  </a:lnTo>
                  <a:lnTo>
                    <a:pt x="1614" y="672"/>
                  </a:lnTo>
                  <a:lnTo>
                    <a:pt x="1614" y="672"/>
                  </a:lnTo>
                  <a:lnTo>
                    <a:pt x="1614" y="672"/>
                  </a:lnTo>
                  <a:lnTo>
                    <a:pt x="1614" y="672"/>
                  </a:lnTo>
                  <a:lnTo>
                    <a:pt x="1611" y="672"/>
                  </a:lnTo>
                  <a:lnTo>
                    <a:pt x="1611" y="672"/>
                  </a:lnTo>
                  <a:lnTo>
                    <a:pt x="1609" y="672"/>
                  </a:lnTo>
                  <a:lnTo>
                    <a:pt x="1609" y="672"/>
                  </a:lnTo>
                  <a:lnTo>
                    <a:pt x="1611" y="672"/>
                  </a:lnTo>
                  <a:lnTo>
                    <a:pt x="1611" y="675"/>
                  </a:lnTo>
                  <a:lnTo>
                    <a:pt x="1614" y="675"/>
                  </a:lnTo>
                  <a:lnTo>
                    <a:pt x="1614" y="675"/>
                  </a:lnTo>
                  <a:lnTo>
                    <a:pt x="1614" y="675"/>
                  </a:lnTo>
                  <a:lnTo>
                    <a:pt x="1616" y="675"/>
                  </a:lnTo>
                  <a:lnTo>
                    <a:pt x="1616" y="675"/>
                  </a:lnTo>
                  <a:lnTo>
                    <a:pt x="1616" y="672"/>
                  </a:lnTo>
                  <a:lnTo>
                    <a:pt x="1616" y="672"/>
                  </a:lnTo>
                  <a:lnTo>
                    <a:pt x="1616" y="672"/>
                  </a:lnTo>
                  <a:lnTo>
                    <a:pt x="1616" y="672"/>
                  </a:lnTo>
                  <a:lnTo>
                    <a:pt x="1616" y="672"/>
                  </a:lnTo>
                  <a:lnTo>
                    <a:pt x="1616" y="672"/>
                  </a:lnTo>
                  <a:lnTo>
                    <a:pt x="1616" y="675"/>
                  </a:lnTo>
                  <a:lnTo>
                    <a:pt x="1616" y="675"/>
                  </a:lnTo>
                  <a:lnTo>
                    <a:pt x="1618" y="675"/>
                  </a:lnTo>
                  <a:lnTo>
                    <a:pt x="1618" y="675"/>
                  </a:lnTo>
                  <a:lnTo>
                    <a:pt x="1618" y="675"/>
                  </a:lnTo>
                  <a:lnTo>
                    <a:pt x="1618" y="675"/>
                  </a:lnTo>
                  <a:lnTo>
                    <a:pt x="1621" y="675"/>
                  </a:lnTo>
                  <a:lnTo>
                    <a:pt x="1621" y="675"/>
                  </a:lnTo>
                  <a:lnTo>
                    <a:pt x="1621" y="677"/>
                  </a:lnTo>
                  <a:lnTo>
                    <a:pt x="1618" y="675"/>
                  </a:lnTo>
                  <a:lnTo>
                    <a:pt x="1618" y="675"/>
                  </a:lnTo>
                  <a:lnTo>
                    <a:pt x="1625" y="677"/>
                  </a:lnTo>
                  <a:lnTo>
                    <a:pt x="1630" y="679"/>
                  </a:lnTo>
                  <a:lnTo>
                    <a:pt x="1632" y="679"/>
                  </a:lnTo>
                  <a:lnTo>
                    <a:pt x="1632" y="679"/>
                  </a:lnTo>
                  <a:lnTo>
                    <a:pt x="1635" y="679"/>
                  </a:lnTo>
                  <a:lnTo>
                    <a:pt x="1635" y="682"/>
                  </a:lnTo>
                  <a:lnTo>
                    <a:pt x="1637" y="682"/>
                  </a:lnTo>
                  <a:lnTo>
                    <a:pt x="1637" y="682"/>
                  </a:lnTo>
                  <a:lnTo>
                    <a:pt x="1637" y="682"/>
                  </a:lnTo>
                  <a:lnTo>
                    <a:pt x="1637" y="682"/>
                  </a:lnTo>
                  <a:lnTo>
                    <a:pt x="1637" y="682"/>
                  </a:lnTo>
                  <a:lnTo>
                    <a:pt x="1637" y="682"/>
                  </a:lnTo>
                  <a:lnTo>
                    <a:pt x="1640" y="679"/>
                  </a:lnTo>
                  <a:lnTo>
                    <a:pt x="1640" y="679"/>
                  </a:lnTo>
                  <a:lnTo>
                    <a:pt x="1640" y="679"/>
                  </a:lnTo>
                  <a:lnTo>
                    <a:pt x="1642" y="677"/>
                  </a:lnTo>
                  <a:lnTo>
                    <a:pt x="1642" y="679"/>
                  </a:lnTo>
                  <a:lnTo>
                    <a:pt x="1642" y="679"/>
                  </a:lnTo>
                  <a:lnTo>
                    <a:pt x="1642" y="679"/>
                  </a:lnTo>
                  <a:lnTo>
                    <a:pt x="1642" y="679"/>
                  </a:lnTo>
                  <a:lnTo>
                    <a:pt x="1642" y="682"/>
                  </a:lnTo>
                  <a:lnTo>
                    <a:pt x="1642" y="682"/>
                  </a:lnTo>
                  <a:lnTo>
                    <a:pt x="1642" y="682"/>
                  </a:lnTo>
                  <a:lnTo>
                    <a:pt x="1642" y="682"/>
                  </a:lnTo>
                  <a:lnTo>
                    <a:pt x="1642" y="682"/>
                  </a:lnTo>
                  <a:lnTo>
                    <a:pt x="1640" y="684"/>
                  </a:lnTo>
                  <a:lnTo>
                    <a:pt x="1640" y="684"/>
                  </a:lnTo>
                  <a:lnTo>
                    <a:pt x="1644" y="682"/>
                  </a:lnTo>
                  <a:lnTo>
                    <a:pt x="1647" y="682"/>
                  </a:lnTo>
                  <a:lnTo>
                    <a:pt x="1647" y="684"/>
                  </a:lnTo>
                  <a:lnTo>
                    <a:pt x="1647" y="684"/>
                  </a:lnTo>
                  <a:lnTo>
                    <a:pt x="1644" y="684"/>
                  </a:lnTo>
                  <a:lnTo>
                    <a:pt x="1647" y="684"/>
                  </a:lnTo>
                  <a:lnTo>
                    <a:pt x="1647" y="684"/>
                  </a:lnTo>
                  <a:lnTo>
                    <a:pt x="1649" y="684"/>
                  </a:lnTo>
                  <a:lnTo>
                    <a:pt x="1649" y="684"/>
                  </a:lnTo>
                  <a:lnTo>
                    <a:pt x="1651" y="684"/>
                  </a:lnTo>
                  <a:lnTo>
                    <a:pt x="1654" y="686"/>
                  </a:lnTo>
                  <a:lnTo>
                    <a:pt x="1661" y="691"/>
                  </a:lnTo>
                  <a:lnTo>
                    <a:pt x="1663" y="691"/>
                  </a:lnTo>
                  <a:lnTo>
                    <a:pt x="1663" y="693"/>
                  </a:lnTo>
                  <a:lnTo>
                    <a:pt x="1663" y="696"/>
                  </a:lnTo>
                  <a:lnTo>
                    <a:pt x="1663" y="696"/>
                  </a:lnTo>
                  <a:lnTo>
                    <a:pt x="1663" y="696"/>
                  </a:lnTo>
                  <a:lnTo>
                    <a:pt x="1663" y="698"/>
                  </a:lnTo>
                  <a:lnTo>
                    <a:pt x="1663" y="698"/>
                  </a:lnTo>
                  <a:lnTo>
                    <a:pt x="1666" y="698"/>
                  </a:lnTo>
                  <a:lnTo>
                    <a:pt x="1666" y="698"/>
                  </a:lnTo>
                  <a:lnTo>
                    <a:pt x="1666" y="698"/>
                  </a:lnTo>
                  <a:lnTo>
                    <a:pt x="1673" y="703"/>
                  </a:lnTo>
                  <a:lnTo>
                    <a:pt x="1673" y="703"/>
                  </a:lnTo>
                  <a:lnTo>
                    <a:pt x="1673" y="705"/>
                  </a:lnTo>
                  <a:lnTo>
                    <a:pt x="1675" y="705"/>
                  </a:lnTo>
                  <a:lnTo>
                    <a:pt x="1675" y="705"/>
                  </a:lnTo>
                  <a:lnTo>
                    <a:pt x="1677" y="703"/>
                  </a:lnTo>
                  <a:lnTo>
                    <a:pt x="1677" y="703"/>
                  </a:lnTo>
                  <a:lnTo>
                    <a:pt x="1677" y="703"/>
                  </a:lnTo>
                  <a:lnTo>
                    <a:pt x="1680" y="701"/>
                  </a:lnTo>
                  <a:lnTo>
                    <a:pt x="1680" y="701"/>
                  </a:lnTo>
                  <a:lnTo>
                    <a:pt x="1680" y="701"/>
                  </a:lnTo>
                  <a:lnTo>
                    <a:pt x="1680" y="701"/>
                  </a:lnTo>
                  <a:lnTo>
                    <a:pt x="1680" y="703"/>
                  </a:lnTo>
                  <a:lnTo>
                    <a:pt x="1680" y="703"/>
                  </a:lnTo>
                  <a:lnTo>
                    <a:pt x="1680" y="703"/>
                  </a:lnTo>
                  <a:lnTo>
                    <a:pt x="1680" y="703"/>
                  </a:lnTo>
                  <a:lnTo>
                    <a:pt x="1680" y="703"/>
                  </a:lnTo>
                  <a:lnTo>
                    <a:pt x="1677" y="705"/>
                  </a:lnTo>
                  <a:lnTo>
                    <a:pt x="1677" y="705"/>
                  </a:lnTo>
                  <a:lnTo>
                    <a:pt x="1675" y="705"/>
                  </a:lnTo>
                  <a:lnTo>
                    <a:pt x="1675" y="705"/>
                  </a:lnTo>
                  <a:lnTo>
                    <a:pt x="1675" y="705"/>
                  </a:lnTo>
                  <a:lnTo>
                    <a:pt x="1675" y="705"/>
                  </a:lnTo>
                  <a:lnTo>
                    <a:pt x="1677" y="705"/>
                  </a:lnTo>
                  <a:lnTo>
                    <a:pt x="1677" y="708"/>
                  </a:lnTo>
                  <a:lnTo>
                    <a:pt x="1680" y="708"/>
                  </a:lnTo>
                  <a:lnTo>
                    <a:pt x="1682" y="708"/>
                  </a:lnTo>
                  <a:lnTo>
                    <a:pt x="1685" y="710"/>
                  </a:lnTo>
                  <a:lnTo>
                    <a:pt x="1687" y="710"/>
                  </a:lnTo>
                  <a:lnTo>
                    <a:pt x="1687" y="710"/>
                  </a:lnTo>
                  <a:lnTo>
                    <a:pt x="1687" y="710"/>
                  </a:lnTo>
                  <a:lnTo>
                    <a:pt x="1687" y="712"/>
                  </a:lnTo>
                  <a:lnTo>
                    <a:pt x="1689" y="712"/>
                  </a:lnTo>
                  <a:lnTo>
                    <a:pt x="1692" y="712"/>
                  </a:lnTo>
                  <a:lnTo>
                    <a:pt x="1694" y="715"/>
                  </a:lnTo>
                  <a:lnTo>
                    <a:pt x="1694" y="715"/>
                  </a:lnTo>
                  <a:lnTo>
                    <a:pt x="1696" y="715"/>
                  </a:lnTo>
                  <a:lnTo>
                    <a:pt x="1696" y="715"/>
                  </a:lnTo>
                  <a:lnTo>
                    <a:pt x="1696" y="712"/>
                  </a:lnTo>
                  <a:lnTo>
                    <a:pt x="1699" y="712"/>
                  </a:lnTo>
                  <a:lnTo>
                    <a:pt x="1699" y="712"/>
                  </a:lnTo>
                  <a:lnTo>
                    <a:pt x="1699" y="712"/>
                  </a:lnTo>
                  <a:lnTo>
                    <a:pt x="1701" y="712"/>
                  </a:lnTo>
                  <a:lnTo>
                    <a:pt x="1701" y="715"/>
                  </a:lnTo>
                  <a:lnTo>
                    <a:pt x="1701" y="715"/>
                  </a:lnTo>
                  <a:lnTo>
                    <a:pt x="1701" y="715"/>
                  </a:lnTo>
                  <a:lnTo>
                    <a:pt x="1701" y="715"/>
                  </a:lnTo>
                  <a:lnTo>
                    <a:pt x="1701" y="712"/>
                  </a:lnTo>
                  <a:lnTo>
                    <a:pt x="1703" y="712"/>
                  </a:lnTo>
                  <a:lnTo>
                    <a:pt x="1703" y="715"/>
                  </a:lnTo>
                  <a:lnTo>
                    <a:pt x="1703" y="715"/>
                  </a:lnTo>
                  <a:lnTo>
                    <a:pt x="1703" y="715"/>
                  </a:lnTo>
                  <a:lnTo>
                    <a:pt x="1703" y="715"/>
                  </a:lnTo>
                  <a:lnTo>
                    <a:pt x="1703" y="717"/>
                  </a:lnTo>
                  <a:lnTo>
                    <a:pt x="1703" y="717"/>
                  </a:lnTo>
                  <a:lnTo>
                    <a:pt x="1703" y="717"/>
                  </a:lnTo>
                  <a:lnTo>
                    <a:pt x="1706" y="715"/>
                  </a:lnTo>
                  <a:lnTo>
                    <a:pt x="1706" y="715"/>
                  </a:lnTo>
                  <a:lnTo>
                    <a:pt x="1706" y="717"/>
                  </a:lnTo>
                  <a:lnTo>
                    <a:pt x="1706" y="717"/>
                  </a:lnTo>
                  <a:lnTo>
                    <a:pt x="1706" y="717"/>
                  </a:lnTo>
                  <a:lnTo>
                    <a:pt x="1706" y="717"/>
                  </a:lnTo>
                  <a:lnTo>
                    <a:pt x="1706" y="717"/>
                  </a:lnTo>
                  <a:lnTo>
                    <a:pt x="1708" y="717"/>
                  </a:lnTo>
                  <a:lnTo>
                    <a:pt x="1708" y="717"/>
                  </a:lnTo>
                  <a:lnTo>
                    <a:pt x="1708" y="717"/>
                  </a:lnTo>
                  <a:lnTo>
                    <a:pt x="1708" y="717"/>
                  </a:lnTo>
                  <a:lnTo>
                    <a:pt x="1708" y="717"/>
                  </a:lnTo>
                  <a:lnTo>
                    <a:pt x="1708" y="717"/>
                  </a:lnTo>
                  <a:lnTo>
                    <a:pt x="1708" y="717"/>
                  </a:lnTo>
                  <a:lnTo>
                    <a:pt x="1708" y="717"/>
                  </a:lnTo>
                  <a:lnTo>
                    <a:pt x="1711" y="717"/>
                  </a:lnTo>
                  <a:lnTo>
                    <a:pt x="1711" y="717"/>
                  </a:lnTo>
                  <a:lnTo>
                    <a:pt x="1708" y="717"/>
                  </a:lnTo>
                  <a:lnTo>
                    <a:pt x="1708" y="719"/>
                  </a:lnTo>
                  <a:lnTo>
                    <a:pt x="1708" y="719"/>
                  </a:lnTo>
                  <a:lnTo>
                    <a:pt x="1711" y="722"/>
                  </a:lnTo>
                  <a:lnTo>
                    <a:pt x="1711" y="722"/>
                  </a:lnTo>
                  <a:lnTo>
                    <a:pt x="1711" y="722"/>
                  </a:lnTo>
                  <a:lnTo>
                    <a:pt x="1711" y="722"/>
                  </a:lnTo>
                  <a:lnTo>
                    <a:pt x="1711" y="719"/>
                  </a:lnTo>
                  <a:lnTo>
                    <a:pt x="1711" y="719"/>
                  </a:lnTo>
                  <a:lnTo>
                    <a:pt x="1713" y="719"/>
                  </a:lnTo>
                  <a:lnTo>
                    <a:pt x="1713" y="719"/>
                  </a:lnTo>
                  <a:lnTo>
                    <a:pt x="1713" y="719"/>
                  </a:lnTo>
                  <a:lnTo>
                    <a:pt x="1713" y="717"/>
                  </a:lnTo>
                  <a:lnTo>
                    <a:pt x="1713" y="717"/>
                  </a:lnTo>
                  <a:lnTo>
                    <a:pt x="1713" y="717"/>
                  </a:lnTo>
                  <a:lnTo>
                    <a:pt x="1713" y="717"/>
                  </a:lnTo>
                  <a:lnTo>
                    <a:pt x="1708" y="715"/>
                  </a:lnTo>
                  <a:lnTo>
                    <a:pt x="1711" y="712"/>
                  </a:lnTo>
                  <a:lnTo>
                    <a:pt x="1711" y="712"/>
                  </a:lnTo>
                  <a:lnTo>
                    <a:pt x="1711" y="712"/>
                  </a:lnTo>
                  <a:lnTo>
                    <a:pt x="1711" y="712"/>
                  </a:lnTo>
                  <a:lnTo>
                    <a:pt x="1713" y="712"/>
                  </a:lnTo>
                  <a:lnTo>
                    <a:pt x="1713" y="712"/>
                  </a:lnTo>
                  <a:lnTo>
                    <a:pt x="1713" y="712"/>
                  </a:lnTo>
                  <a:lnTo>
                    <a:pt x="1713" y="712"/>
                  </a:lnTo>
                  <a:lnTo>
                    <a:pt x="1713" y="712"/>
                  </a:lnTo>
                  <a:lnTo>
                    <a:pt x="1713" y="715"/>
                  </a:lnTo>
                  <a:lnTo>
                    <a:pt x="1713" y="715"/>
                  </a:lnTo>
                  <a:lnTo>
                    <a:pt x="1715" y="715"/>
                  </a:lnTo>
                  <a:lnTo>
                    <a:pt x="1715" y="712"/>
                  </a:lnTo>
                  <a:lnTo>
                    <a:pt x="1718" y="715"/>
                  </a:lnTo>
                  <a:lnTo>
                    <a:pt x="1718" y="715"/>
                  </a:lnTo>
                  <a:lnTo>
                    <a:pt x="1718" y="712"/>
                  </a:lnTo>
                  <a:lnTo>
                    <a:pt x="1718" y="712"/>
                  </a:lnTo>
                  <a:lnTo>
                    <a:pt x="1718" y="710"/>
                  </a:lnTo>
                  <a:lnTo>
                    <a:pt x="1718" y="710"/>
                  </a:lnTo>
                  <a:lnTo>
                    <a:pt x="1718" y="710"/>
                  </a:lnTo>
                  <a:lnTo>
                    <a:pt x="1715" y="710"/>
                  </a:lnTo>
                  <a:lnTo>
                    <a:pt x="1715" y="710"/>
                  </a:lnTo>
                  <a:lnTo>
                    <a:pt x="1715" y="710"/>
                  </a:lnTo>
                  <a:lnTo>
                    <a:pt x="1715" y="710"/>
                  </a:lnTo>
                  <a:lnTo>
                    <a:pt x="1715" y="710"/>
                  </a:lnTo>
                  <a:lnTo>
                    <a:pt x="1715" y="710"/>
                  </a:lnTo>
                  <a:lnTo>
                    <a:pt x="1715" y="710"/>
                  </a:lnTo>
                  <a:lnTo>
                    <a:pt x="1713" y="710"/>
                  </a:lnTo>
                  <a:lnTo>
                    <a:pt x="1713" y="712"/>
                  </a:lnTo>
                  <a:lnTo>
                    <a:pt x="1715" y="712"/>
                  </a:lnTo>
                  <a:lnTo>
                    <a:pt x="1715" y="712"/>
                  </a:lnTo>
                  <a:lnTo>
                    <a:pt x="1713" y="712"/>
                  </a:lnTo>
                  <a:lnTo>
                    <a:pt x="1713" y="712"/>
                  </a:lnTo>
                  <a:lnTo>
                    <a:pt x="1713" y="712"/>
                  </a:lnTo>
                  <a:lnTo>
                    <a:pt x="1713" y="712"/>
                  </a:lnTo>
                  <a:lnTo>
                    <a:pt x="1713" y="712"/>
                  </a:lnTo>
                  <a:lnTo>
                    <a:pt x="1713" y="712"/>
                  </a:lnTo>
                  <a:lnTo>
                    <a:pt x="1713" y="712"/>
                  </a:lnTo>
                  <a:lnTo>
                    <a:pt x="1711" y="712"/>
                  </a:lnTo>
                  <a:lnTo>
                    <a:pt x="1713" y="710"/>
                  </a:lnTo>
                  <a:lnTo>
                    <a:pt x="1713" y="710"/>
                  </a:lnTo>
                  <a:lnTo>
                    <a:pt x="1713" y="710"/>
                  </a:lnTo>
                  <a:lnTo>
                    <a:pt x="1713" y="708"/>
                  </a:lnTo>
                  <a:lnTo>
                    <a:pt x="1713" y="708"/>
                  </a:lnTo>
                  <a:lnTo>
                    <a:pt x="1713" y="708"/>
                  </a:lnTo>
                  <a:lnTo>
                    <a:pt x="1713" y="708"/>
                  </a:lnTo>
                  <a:lnTo>
                    <a:pt x="1713" y="708"/>
                  </a:lnTo>
                  <a:lnTo>
                    <a:pt x="1713" y="708"/>
                  </a:lnTo>
                  <a:lnTo>
                    <a:pt x="1713" y="708"/>
                  </a:lnTo>
                  <a:lnTo>
                    <a:pt x="1713" y="708"/>
                  </a:lnTo>
                  <a:lnTo>
                    <a:pt x="1715" y="710"/>
                  </a:lnTo>
                  <a:lnTo>
                    <a:pt x="1718" y="710"/>
                  </a:lnTo>
                  <a:lnTo>
                    <a:pt x="1718" y="710"/>
                  </a:lnTo>
                  <a:lnTo>
                    <a:pt x="1718" y="708"/>
                  </a:lnTo>
                  <a:lnTo>
                    <a:pt x="1720" y="710"/>
                  </a:lnTo>
                  <a:lnTo>
                    <a:pt x="1720" y="710"/>
                  </a:lnTo>
                  <a:lnTo>
                    <a:pt x="1720" y="710"/>
                  </a:lnTo>
                  <a:lnTo>
                    <a:pt x="1720" y="712"/>
                  </a:lnTo>
                  <a:lnTo>
                    <a:pt x="1720" y="712"/>
                  </a:lnTo>
                  <a:lnTo>
                    <a:pt x="1722" y="712"/>
                  </a:lnTo>
                  <a:lnTo>
                    <a:pt x="1725" y="712"/>
                  </a:lnTo>
                  <a:lnTo>
                    <a:pt x="1725" y="710"/>
                  </a:lnTo>
                  <a:lnTo>
                    <a:pt x="1727" y="710"/>
                  </a:lnTo>
                  <a:lnTo>
                    <a:pt x="1727" y="710"/>
                  </a:lnTo>
                  <a:lnTo>
                    <a:pt x="1727" y="708"/>
                  </a:lnTo>
                  <a:lnTo>
                    <a:pt x="1727" y="705"/>
                  </a:lnTo>
                  <a:lnTo>
                    <a:pt x="1727" y="705"/>
                  </a:lnTo>
                  <a:lnTo>
                    <a:pt x="1725" y="703"/>
                  </a:lnTo>
                  <a:lnTo>
                    <a:pt x="1725" y="703"/>
                  </a:lnTo>
                  <a:lnTo>
                    <a:pt x="1725" y="703"/>
                  </a:lnTo>
                  <a:lnTo>
                    <a:pt x="1725" y="701"/>
                  </a:lnTo>
                  <a:lnTo>
                    <a:pt x="1725" y="701"/>
                  </a:lnTo>
                  <a:lnTo>
                    <a:pt x="1725" y="701"/>
                  </a:lnTo>
                  <a:lnTo>
                    <a:pt x="1725" y="701"/>
                  </a:lnTo>
                  <a:lnTo>
                    <a:pt x="1725" y="701"/>
                  </a:lnTo>
                  <a:lnTo>
                    <a:pt x="1725" y="701"/>
                  </a:lnTo>
                  <a:lnTo>
                    <a:pt x="1725" y="701"/>
                  </a:lnTo>
                  <a:lnTo>
                    <a:pt x="1725" y="698"/>
                  </a:lnTo>
                  <a:lnTo>
                    <a:pt x="1725" y="698"/>
                  </a:lnTo>
                  <a:lnTo>
                    <a:pt x="1722" y="698"/>
                  </a:lnTo>
                  <a:lnTo>
                    <a:pt x="1722" y="701"/>
                  </a:lnTo>
                  <a:lnTo>
                    <a:pt x="1720" y="701"/>
                  </a:lnTo>
                  <a:lnTo>
                    <a:pt x="1720" y="701"/>
                  </a:lnTo>
                  <a:lnTo>
                    <a:pt x="1720" y="701"/>
                  </a:lnTo>
                  <a:lnTo>
                    <a:pt x="1720" y="701"/>
                  </a:lnTo>
                  <a:lnTo>
                    <a:pt x="1722" y="698"/>
                  </a:lnTo>
                  <a:lnTo>
                    <a:pt x="1722" y="698"/>
                  </a:lnTo>
                  <a:lnTo>
                    <a:pt x="1722" y="698"/>
                  </a:lnTo>
                  <a:lnTo>
                    <a:pt x="1722" y="698"/>
                  </a:lnTo>
                  <a:lnTo>
                    <a:pt x="1722" y="698"/>
                  </a:lnTo>
                  <a:lnTo>
                    <a:pt x="1722" y="698"/>
                  </a:lnTo>
                  <a:lnTo>
                    <a:pt x="1722" y="696"/>
                  </a:lnTo>
                  <a:lnTo>
                    <a:pt x="1720" y="696"/>
                  </a:lnTo>
                  <a:lnTo>
                    <a:pt x="1720" y="696"/>
                  </a:lnTo>
                  <a:lnTo>
                    <a:pt x="1720" y="696"/>
                  </a:lnTo>
                  <a:lnTo>
                    <a:pt x="1720" y="696"/>
                  </a:lnTo>
                  <a:lnTo>
                    <a:pt x="1718" y="696"/>
                  </a:lnTo>
                  <a:lnTo>
                    <a:pt x="1720" y="696"/>
                  </a:lnTo>
                  <a:lnTo>
                    <a:pt x="1720" y="696"/>
                  </a:lnTo>
                  <a:lnTo>
                    <a:pt x="1720" y="696"/>
                  </a:lnTo>
                  <a:lnTo>
                    <a:pt x="1720" y="693"/>
                  </a:lnTo>
                  <a:lnTo>
                    <a:pt x="1715" y="693"/>
                  </a:lnTo>
                  <a:lnTo>
                    <a:pt x="1715" y="691"/>
                  </a:lnTo>
                  <a:lnTo>
                    <a:pt x="1715" y="693"/>
                  </a:lnTo>
                  <a:lnTo>
                    <a:pt x="1715" y="693"/>
                  </a:lnTo>
                  <a:lnTo>
                    <a:pt x="1715" y="693"/>
                  </a:lnTo>
                  <a:lnTo>
                    <a:pt x="1715" y="693"/>
                  </a:lnTo>
                  <a:lnTo>
                    <a:pt x="1715" y="693"/>
                  </a:lnTo>
                  <a:lnTo>
                    <a:pt x="1715" y="693"/>
                  </a:lnTo>
                  <a:lnTo>
                    <a:pt x="1715" y="693"/>
                  </a:lnTo>
                  <a:lnTo>
                    <a:pt x="1715" y="693"/>
                  </a:lnTo>
                  <a:lnTo>
                    <a:pt x="1713" y="693"/>
                  </a:lnTo>
                  <a:lnTo>
                    <a:pt x="1713" y="693"/>
                  </a:lnTo>
                  <a:lnTo>
                    <a:pt x="1713" y="696"/>
                  </a:lnTo>
                  <a:lnTo>
                    <a:pt x="1713" y="696"/>
                  </a:lnTo>
                  <a:lnTo>
                    <a:pt x="1715" y="696"/>
                  </a:lnTo>
                  <a:lnTo>
                    <a:pt x="1715" y="696"/>
                  </a:lnTo>
                  <a:lnTo>
                    <a:pt x="1715" y="696"/>
                  </a:lnTo>
                  <a:lnTo>
                    <a:pt x="1713" y="696"/>
                  </a:lnTo>
                  <a:lnTo>
                    <a:pt x="1713" y="696"/>
                  </a:lnTo>
                  <a:lnTo>
                    <a:pt x="1711" y="696"/>
                  </a:lnTo>
                  <a:lnTo>
                    <a:pt x="1711" y="698"/>
                  </a:lnTo>
                  <a:lnTo>
                    <a:pt x="1711" y="698"/>
                  </a:lnTo>
                  <a:lnTo>
                    <a:pt x="1711" y="698"/>
                  </a:lnTo>
                  <a:lnTo>
                    <a:pt x="1708" y="698"/>
                  </a:lnTo>
                  <a:lnTo>
                    <a:pt x="1708" y="696"/>
                  </a:lnTo>
                  <a:lnTo>
                    <a:pt x="1711" y="696"/>
                  </a:lnTo>
                  <a:lnTo>
                    <a:pt x="1711" y="696"/>
                  </a:lnTo>
                  <a:lnTo>
                    <a:pt x="1713" y="693"/>
                  </a:lnTo>
                  <a:lnTo>
                    <a:pt x="1713" y="693"/>
                  </a:lnTo>
                  <a:lnTo>
                    <a:pt x="1713" y="691"/>
                  </a:lnTo>
                  <a:lnTo>
                    <a:pt x="1713" y="691"/>
                  </a:lnTo>
                  <a:lnTo>
                    <a:pt x="1713" y="691"/>
                  </a:lnTo>
                  <a:lnTo>
                    <a:pt x="1713" y="691"/>
                  </a:lnTo>
                  <a:lnTo>
                    <a:pt x="1713" y="689"/>
                  </a:lnTo>
                  <a:lnTo>
                    <a:pt x="1711" y="689"/>
                  </a:lnTo>
                  <a:lnTo>
                    <a:pt x="1708" y="689"/>
                  </a:lnTo>
                  <a:lnTo>
                    <a:pt x="1708" y="689"/>
                  </a:lnTo>
                  <a:lnTo>
                    <a:pt x="1708" y="691"/>
                  </a:lnTo>
                  <a:lnTo>
                    <a:pt x="1708" y="691"/>
                  </a:lnTo>
                  <a:lnTo>
                    <a:pt x="1711" y="691"/>
                  </a:lnTo>
                  <a:lnTo>
                    <a:pt x="1711" y="693"/>
                  </a:lnTo>
                  <a:lnTo>
                    <a:pt x="1711" y="693"/>
                  </a:lnTo>
                  <a:lnTo>
                    <a:pt x="1708" y="691"/>
                  </a:lnTo>
                  <a:lnTo>
                    <a:pt x="1708" y="691"/>
                  </a:lnTo>
                  <a:lnTo>
                    <a:pt x="1708" y="691"/>
                  </a:lnTo>
                  <a:lnTo>
                    <a:pt x="1708" y="691"/>
                  </a:lnTo>
                  <a:lnTo>
                    <a:pt x="1708" y="691"/>
                  </a:lnTo>
                  <a:lnTo>
                    <a:pt x="1708" y="691"/>
                  </a:lnTo>
                  <a:lnTo>
                    <a:pt x="1708" y="691"/>
                  </a:lnTo>
                  <a:lnTo>
                    <a:pt x="1708" y="691"/>
                  </a:lnTo>
                  <a:lnTo>
                    <a:pt x="1708" y="689"/>
                  </a:lnTo>
                  <a:lnTo>
                    <a:pt x="1706" y="689"/>
                  </a:lnTo>
                  <a:lnTo>
                    <a:pt x="1706" y="689"/>
                  </a:lnTo>
                  <a:lnTo>
                    <a:pt x="1706" y="689"/>
                  </a:lnTo>
                  <a:lnTo>
                    <a:pt x="1706" y="689"/>
                  </a:lnTo>
                  <a:lnTo>
                    <a:pt x="1703" y="689"/>
                  </a:lnTo>
                  <a:lnTo>
                    <a:pt x="1703" y="689"/>
                  </a:lnTo>
                  <a:lnTo>
                    <a:pt x="1703" y="689"/>
                  </a:lnTo>
                  <a:lnTo>
                    <a:pt x="1706" y="689"/>
                  </a:lnTo>
                  <a:lnTo>
                    <a:pt x="1706" y="689"/>
                  </a:lnTo>
                  <a:lnTo>
                    <a:pt x="1703" y="686"/>
                  </a:lnTo>
                  <a:lnTo>
                    <a:pt x="1703" y="686"/>
                  </a:lnTo>
                  <a:lnTo>
                    <a:pt x="1701" y="686"/>
                  </a:lnTo>
                  <a:lnTo>
                    <a:pt x="1703" y="686"/>
                  </a:lnTo>
                  <a:lnTo>
                    <a:pt x="1703" y="686"/>
                  </a:lnTo>
                  <a:lnTo>
                    <a:pt x="1706" y="686"/>
                  </a:lnTo>
                  <a:lnTo>
                    <a:pt x="1706" y="689"/>
                  </a:lnTo>
                  <a:lnTo>
                    <a:pt x="1706" y="689"/>
                  </a:lnTo>
                  <a:lnTo>
                    <a:pt x="1706" y="686"/>
                  </a:lnTo>
                  <a:lnTo>
                    <a:pt x="1706" y="686"/>
                  </a:lnTo>
                  <a:lnTo>
                    <a:pt x="1708" y="686"/>
                  </a:lnTo>
                  <a:lnTo>
                    <a:pt x="1708" y="686"/>
                  </a:lnTo>
                  <a:lnTo>
                    <a:pt x="1706" y="684"/>
                  </a:lnTo>
                  <a:lnTo>
                    <a:pt x="1703" y="684"/>
                  </a:lnTo>
                  <a:lnTo>
                    <a:pt x="1703" y="684"/>
                  </a:lnTo>
                  <a:lnTo>
                    <a:pt x="1703" y="684"/>
                  </a:lnTo>
                  <a:lnTo>
                    <a:pt x="1703" y="684"/>
                  </a:lnTo>
                  <a:lnTo>
                    <a:pt x="1703" y="684"/>
                  </a:lnTo>
                  <a:lnTo>
                    <a:pt x="1703" y="684"/>
                  </a:lnTo>
                  <a:lnTo>
                    <a:pt x="1701" y="684"/>
                  </a:lnTo>
                  <a:lnTo>
                    <a:pt x="1701" y="684"/>
                  </a:lnTo>
                  <a:lnTo>
                    <a:pt x="1701" y="684"/>
                  </a:lnTo>
                  <a:lnTo>
                    <a:pt x="1701" y="684"/>
                  </a:lnTo>
                  <a:lnTo>
                    <a:pt x="1701" y="684"/>
                  </a:lnTo>
                  <a:lnTo>
                    <a:pt x="1699" y="684"/>
                  </a:lnTo>
                  <a:lnTo>
                    <a:pt x="1699" y="684"/>
                  </a:lnTo>
                  <a:lnTo>
                    <a:pt x="1699" y="684"/>
                  </a:lnTo>
                  <a:lnTo>
                    <a:pt x="1696" y="684"/>
                  </a:lnTo>
                  <a:lnTo>
                    <a:pt x="1696" y="686"/>
                  </a:lnTo>
                  <a:lnTo>
                    <a:pt x="1696" y="686"/>
                  </a:lnTo>
                  <a:lnTo>
                    <a:pt x="1696" y="686"/>
                  </a:lnTo>
                  <a:lnTo>
                    <a:pt x="1696" y="686"/>
                  </a:lnTo>
                  <a:lnTo>
                    <a:pt x="1696" y="684"/>
                  </a:lnTo>
                  <a:lnTo>
                    <a:pt x="1696" y="684"/>
                  </a:lnTo>
                  <a:lnTo>
                    <a:pt x="1696" y="684"/>
                  </a:lnTo>
                  <a:lnTo>
                    <a:pt x="1696" y="684"/>
                  </a:lnTo>
                  <a:lnTo>
                    <a:pt x="1694" y="684"/>
                  </a:lnTo>
                  <a:lnTo>
                    <a:pt x="1692" y="684"/>
                  </a:lnTo>
                  <a:lnTo>
                    <a:pt x="1689" y="684"/>
                  </a:lnTo>
                  <a:lnTo>
                    <a:pt x="1689" y="686"/>
                  </a:lnTo>
                  <a:lnTo>
                    <a:pt x="1689" y="689"/>
                  </a:lnTo>
                  <a:lnTo>
                    <a:pt x="1689" y="689"/>
                  </a:lnTo>
                  <a:lnTo>
                    <a:pt x="1689" y="689"/>
                  </a:lnTo>
                  <a:lnTo>
                    <a:pt x="1687" y="689"/>
                  </a:lnTo>
                  <a:lnTo>
                    <a:pt x="1687" y="689"/>
                  </a:lnTo>
                  <a:lnTo>
                    <a:pt x="1687" y="686"/>
                  </a:lnTo>
                  <a:lnTo>
                    <a:pt x="1689" y="686"/>
                  </a:lnTo>
                  <a:lnTo>
                    <a:pt x="1689" y="686"/>
                  </a:lnTo>
                  <a:lnTo>
                    <a:pt x="1689" y="684"/>
                  </a:lnTo>
                  <a:lnTo>
                    <a:pt x="1689" y="684"/>
                  </a:lnTo>
                  <a:lnTo>
                    <a:pt x="1692" y="682"/>
                  </a:lnTo>
                  <a:lnTo>
                    <a:pt x="1692" y="682"/>
                  </a:lnTo>
                  <a:lnTo>
                    <a:pt x="1692" y="679"/>
                  </a:lnTo>
                  <a:lnTo>
                    <a:pt x="1692" y="679"/>
                  </a:lnTo>
                  <a:lnTo>
                    <a:pt x="1689" y="679"/>
                  </a:lnTo>
                  <a:lnTo>
                    <a:pt x="1689" y="677"/>
                  </a:lnTo>
                  <a:lnTo>
                    <a:pt x="1687" y="677"/>
                  </a:lnTo>
                  <a:lnTo>
                    <a:pt x="1687" y="677"/>
                  </a:lnTo>
                  <a:lnTo>
                    <a:pt x="1687" y="677"/>
                  </a:lnTo>
                  <a:lnTo>
                    <a:pt x="1687" y="675"/>
                  </a:lnTo>
                  <a:lnTo>
                    <a:pt x="1687" y="675"/>
                  </a:lnTo>
                  <a:lnTo>
                    <a:pt x="1687" y="675"/>
                  </a:lnTo>
                  <a:lnTo>
                    <a:pt x="1687" y="675"/>
                  </a:lnTo>
                  <a:lnTo>
                    <a:pt x="1687" y="675"/>
                  </a:lnTo>
                  <a:lnTo>
                    <a:pt x="1689" y="677"/>
                  </a:lnTo>
                  <a:lnTo>
                    <a:pt x="1692" y="677"/>
                  </a:lnTo>
                  <a:lnTo>
                    <a:pt x="1692" y="679"/>
                  </a:lnTo>
                  <a:lnTo>
                    <a:pt x="1694" y="679"/>
                  </a:lnTo>
                  <a:lnTo>
                    <a:pt x="1694" y="679"/>
                  </a:lnTo>
                  <a:lnTo>
                    <a:pt x="1696" y="679"/>
                  </a:lnTo>
                  <a:lnTo>
                    <a:pt x="1696" y="679"/>
                  </a:lnTo>
                  <a:lnTo>
                    <a:pt x="1699" y="682"/>
                  </a:lnTo>
                  <a:lnTo>
                    <a:pt x="1699" y="682"/>
                  </a:lnTo>
                  <a:lnTo>
                    <a:pt x="1699" y="682"/>
                  </a:lnTo>
                  <a:lnTo>
                    <a:pt x="1699" y="682"/>
                  </a:lnTo>
                  <a:lnTo>
                    <a:pt x="1701" y="682"/>
                  </a:lnTo>
                  <a:lnTo>
                    <a:pt x="1701" y="682"/>
                  </a:lnTo>
                  <a:lnTo>
                    <a:pt x="1701" y="682"/>
                  </a:lnTo>
                  <a:lnTo>
                    <a:pt x="1696" y="675"/>
                  </a:lnTo>
                  <a:lnTo>
                    <a:pt x="1699" y="675"/>
                  </a:lnTo>
                  <a:lnTo>
                    <a:pt x="1699" y="675"/>
                  </a:lnTo>
                  <a:lnTo>
                    <a:pt x="1701" y="677"/>
                  </a:lnTo>
                  <a:lnTo>
                    <a:pt x="1703" y="679"/>
                  </a:lnTo>
                  <a:lnTo>
                    <a:pt x="1703" y="677"/>
                  </a:lnTo>
                  <a:lnTo>
                    <a:pt x="1703" y="677"/>
                  </a:lnTo>
                  <a:lnTo>
                    <a:pt x="1703" y="677"/>
                  </a:lnTo>
                  <a:lnTo>
                    <a:pt x="1703" y="677"/>
                  </a:lnTo>
                  <a:lnTo>
                    <a:pt x="1703" y="677"/>
                  </a:lnTo>
                  <a:lnTo>
                    <a:pt x="1706" y="679"/>
                  </a:lnTo>
                  <a:lnTo>
                    <a:pt x="1706" y="682"/>
                  </a:lnTo>
                  <a:lnTo>
                    <a:pt x="1706" y="684"/>
                  </a:lnTo>
                  <a:lnTo>
                    <a:pt x="1708" y="684"/>
                  </a:lnTo>
                  <a:lnTo>
                    <a:pt x="1708" y="684"/>
                  </a:lnTo>
                  <a:lnTo>
                    <a:pt x="1711" y="684"/>
                  </a:lnTo>
                  <a:lnTo>
                    <a:pt x="1713" y="682"/>
                  </a:lnTo>
                  <a:lnTo>
                    <a:pt x="1713" y="682"/>
                  </a:lnTo>
                  <a:lnTo>
                    <a:pt x="1713" y="684"/>
                  </a:lnTo>
                  <a:lnTo>
                    <a:pt x="1713" y="684"/>
                  </a:lnTo>
                  <a:lnTo>
                    <a:pt x="1711" y="684"/>
                  </a:lnTo>
                  <a:lnTo>
                    <a:pt x="1711" y="684"/>
                  </a:lnTo>
                  <a:lnTo>
                    <a:pt x="1715" y="686"/>
                  </a:lnTo>
                  <a:lnTo>
                    <a:pt x="1715" y="686"/>
                  </a:lnTo>
                  <a:lnTo>
                    <a:pt x="1718" y="684"/>
                  </a:lnTo>
                  <a:lnTo>
                    <a:pt x="1718" y="684"/>
                  </a:lnTo>
                  <a:lnTo>
                    <a:pt x="1718" y="684"/>
                  </a:lnTo>
                  <a:lnTo>
                    <a:pt x="1718" y="684"/>
                  </a:lnTo>
                  <a:lnTo>
                    <a:pt x="1718" y="684"/>
                  </a:lnTo>
                  <a:lnTo>
                    <a:pt x="1718" y="682"/>
                  </a:lnTo>
                  <a:lnTo>
                    <a:pt x="1718" y="682"/>
                  </a:lnTo>
                  <a:lnTo>
                    <a:pt x="1718" y="679"/>
                  </a:lnTo>
                  <a:lnTo>
                    <a:pt x="1718" y="679"/>
                  </a:lnTo>
                  <a:lnTo>
                    <a:pt x="1718" y="677"/>
                  </a:lnTo>
                  <a:lnTo>
                    <a:pt x="1718" y="677"/>
                  </a:lnTo>
                  <a:lnTo>
                    <a:pt x="1715" y="677"/>
                  </a:lnTo>
                  <a:lnTo>
                    <a:pt x="1718" y="677"/>
                  </a:lnTo>
                  <a:lnTo>
                    <a:pt x="1718" y="677"/>
                  </a:lnTo>
                  <a:lnTo>
                    <a:pt x="1715" y="675"/>
                  </a:lnTo>
                  <a:lnTo>
                    <a:pt x="1715" y="675"/>
                  </a:lnTo>
                  <a:lnTo>
                    <a:pt x="1713" y="677"/>
                  </a:lnTo>
                  <a:lnTo>
                    <a:pt x="1713" y="677"/>
                  </a:lnTo>
                  <a:lnTo>
                    <a:pt x="1715" y="675"/>
                  </a:lnTo>
                  <a:lnTo>
                    <a:pt x="1715" y="675"/>
                  </a:lnTo>
                  <a:lnTo>
                    <a:pt x="1715" y="672"/>
                  </a:lnTo>
                  <a:lnTo>
                    <a:pt x="1715" y="672"/>
                  </a:lnTo>
                  <a:lnTo>
                    <a:pt x="1715" y="672"/>
                  </a:lnTo>
                  <a:lnTo>
                    <a:pt x="1713" y="670"/>
                  </a:lnTo>
                  <a:lnTo>
                    <a:pt x="1713" y="670"/>
                  </a:lnTo>
                  <a:lnTo>
                    <a:pt x="1713" y="670"/>
                  </a:lnTo>
                  <a:lnTo>
                    <a:pt x="1713" y="670"/>
                  </a:lnTo>
                  <a:lnTo>
                    <a:pt x="1715" y="670"/>
                  </a:lnTo>
                  <a:lnTo>
                    <a:pt x="1715" y="670"/>
                  </a:lnTo>
                  <a:lnTo>
                    <a:pt x="1715" y="670"/>
                  </a:lnTo>
                  <a:lnTo>
                    <a:pt x="1715" y="670"/>
                  </a:lnTo>
                  <a:lnTo>
                    <a:pt x="1715" y="672"/>
                  </a:lnTo>
                  <a:lnTo>
                    <a:pt x="1715" y="672"/>
                  </a:lnTo>
                  <a:lnTo>
                    <a:pt x="1715" y="672"/>
                  </a:lnTo>
                  <a:lnTo>
                    <a:pt x="1718" y="675"/>
                  </a:lnTo>
                  <a:lnTo>
                    <a:pt x="1718" y="675"/>
                  </a:lnTo>
                  <a:lnTo>
                    <a:pt x="1718" y="675"/>
                  </a:lnTo>
                  <a:lnTo>
                    <a:pt x="1718" y="675"/>
                  </a:lnTo>
                  <a:lnTo>
                    <a:pt x="1718" y="677"/>
                  </a:lnTo>
                  <a:lnTo>
                    <a:pt x="1718" y="677"/>
                  </a:lnTo>
                  <a:lnTo>
                    <a:pt x="1720" y="677"/>
                  </a:lnTo>
                  <a:lnTo>
                    <a:pt x="1720" y="677"/>
                  </a:lnTo>
                  <a:lnTo>
                    <a:pt x="1720" y="679"/>
                  </a:lnTo>
                  <a:lnTo>
                    <a:pt x="1720" y="679"/>
                  </a:lnTo>
                  <a:lnTo>
                    <a:pt x="1720" y="679"/>
                  </a:lnTo>
                  <a:lnTo>
                    <a:pt x="1720" y="679"/>
                  </a:lnTo>
                  <a:lnTo>
                    <a:pt x="1722" y="677"/>
                  </a:lnTo>
                  <a:lnTo>
                    <a:pt x="1722" y="675"/>
                  </a:lnTo>
                  <a:lnTo>
                    <a:pt x="1722" y="675"/>
                  </a:lnTo>
                  <a:lnTo>
                    <a:pt x="1720" y="675"/>
                  </a:lnTo>
                  <a:lnTo>
                    <a:pt x="1720" y="675"/>
                  </a:lnTo>
                  <a:lnTo>
                    <a:pt x="1722" y="675"/>
                  </a:lnTo>
                  <a:lnTo>
                    <a:pt x="1727" y="675"/>
                  </a:lnTo>
                  <a:lnTo>
                    <a:pt x="1727" y="675"/>
                  </a:lnTo>
                  <a:lnTo>
                    <a:pt x="1727" y="675"/>
                  </a:lnTo>
                  <a:lnTo>
                    <a:pt x="1722" y="677"/>
                  </a:lnTo>
                  <a:lnTo>
                    <a:pt x="1722" y="677"/>
                  </a:lnTo>
                  <a:lnTo>
                    <a:pt x="1722" y="677"/>
                  </a:lnTo>
                  <a:lnTo>
                    <a:pt x="1722" y="677"/>
                  </a:lnTo>
                  <a:lnTo>
                    <a:pt x="1722" y="677"/>
                  </a:lnTo>
                  <a:lnTo>
                    <a:pt x="1720" y="682"/>
                  </a:lnTo>
                  <a:lnTo>
                    <a:pt x="1720" y="682"/>
                  </a:lnTo>
                  <a:lnTo>
                    <a:pt x="1720" y="682"/>
                  </a:lnTo>
                  <a:lnTo>
                    <a:pt x="1722" y="684"/>
                  </a:lnTo>
                  <a:lnTo>
                    <a:pt x="1722" y="684"/>
                  </a:lnTo>
                  <a:lnTo>
                    <a:pt x="1722" y="684"/>
                  </a:lnTo>
                  <a:lnTo>
                    <a:pt x="1722" y="684"/>
                  </a:lnTo>
                  <a:lnTo>
                    <a:pt x="1725" y="686"/>
                  </a:lnTo>
                  <a:lnTo>
                    <a:pt x="1725" y="686"/>
                  </a:lnTo>
                  <a:lnTo>
                    <a:pt x="1725" y="686"/>
                  </a:lnTo>
                  <a:lnTo>
                    <a:pt x="1725" y="686"/>
                  </a:lnTo>
                  <a:lnTo>
                    <a:pt x="1725" y="689"/>
                  </a:lnTo>
                  <a:lnTo>
                    <a:pt x="1725" y="689"/>
                  </a:lnTo>
                  <a:lnTo>
                    <a:pt x="1725" y="689"/>
                  </a:lnTo>
                  <a:lnTo>
                    <a:pt x="1727" y="691"/>
                  </a:lnTo>
                  <a:lnTo>
                    <a:pt x="1729" y="691"/>
                  </a:lnTo>
                  <a:lnTo>
                    <a:pt x="1729" y="691"/>
                  </a:lnTo>
                  <a:lnTo>
                    <a:pt x="1729" y="691"/>
                  </a:lnTo>
                  <a:lnTo>
                    <a:pt x="1729" y="691"/>
                  </a:lnTo>
                  <a:lnTo>
                    <a:pt x="1729" y="693"/>
                  </a:lnTo>
                  <a:lnTo>
                    <a:pt x="1729" y="693"/>
                  </a:lnTo>
                  <a:lnTo>
                    <a:pt x="1729" y="693"/>
                  </a:lnTo>
                  <a:lnTo>
                    <a:pt x="1729" y="696"/>
                  </a:lnTo>
                  <a:lnTo>
                    <a:pt x="1729" y="696"/>
                  </a:lnTo>
                  <a:lnTo>
                    <a:pt x="1732" y="696"/>
                  </a:lnTo>
                  <a:lnTo>
                    <a:pt x="1732" y="698"/>
                  </a:lnTo>
                  <a:lnTo>
                    <a:pt x="1732" y="698"/>
                  </a:lnTo>
                  <a:lnTo>
                    <a:pt x="1732" y="698"/>
                  </a:lnTo>
                  <a:lnTo>
                    <a:pt x="1732" y="701"/>
                  </a:lnTo>
                  <a:lnTo>
                    <a:pt x="1729" y="701"/>
                  </a:lnTo>
                  <a:lnTo>
                    <a:pt x="1729" y="701"/>
                  </a:lnTo>
                  <a:lnTo>
                    <a:pt x="1729" y="701"/>
                  </a:lnTo>
                  <a:lnTo>
                    <a:pt x="1729" y="701"/>
                  </a:lnTo>
                  <a:lnTo>
                    <a:pt x="1729" y="701"/>
                  </a:lnTo>
                  <a:lnTo>
                    <a:pt x="1729" y="701"/>
                  </a:lnTo>
                  <a:lnTo>
                    <a:pt x="1729" y="701"/>
                  </a:lnTo>
                  <a:lnTo>
                    <a:pt x="1729" y="701"/>
                  </a:lnTo>
                  <a:lnTo>
                    <a:pt x="1732" y="701"/>
                  </a:lnTo>
                  <a:lnTo>
                    <a:pt x="1732" y="701"/>
                  </a:lnTo>
                  <a:lnTo>
                    <a:pt x="1732" y="703"/>
                  </a:lnTo>
                  <a:lnTo>
                    <a:pt x="1732" y="705"/>
                  </a:lnTo>
                  <a:lnTo>
                    <a:pt x="1732" y="705"/>
                  </a:lnTo>
                  <a:lnTo>
                    <a:pt x="1732" y="705"/>
                  </a:lnTo>
                  <a:lnTo>
                    <a:pt x="1739" y="703"/>
                  </a:lnTo>
                  <a:lnTo>
                    <a:pt x="1739" y="701"/>
                  </a:lnTo>
                  <a:lnTo>
                    <a:pt x="1739" y="701"/>
                  </a:lnTo>
                  <a:lnTo>
                    <a:pt x="1741" y="701"/>
                  </a:lnTo>
                  <a:lnTo>
                    <a:pt x="1741" y="701"/>
                  </a:lnTo>
                  <a:lnTo>
                    <a:pt x="1744" y="703"/>
                  </a:lnTo>
                  <a:lnTo>
                    <a:pt x="1744" y="703"/>
                  </a:lnTo>
                  <a:lnTo>
                    <a:pt x="1744" y="703"/>
                  </a:lnTo>
                  <a:lnTo>
                    <a:pt x="1744" y="703"/>
                  </a:lnTo>
                  <a:lnTo>
                    <a:pt x="1744" y="701"/>
                  </a:lnTo>
                  <a:lnTo>
                    <a:pt x="1744" y="701"/>
                  </a:lnTo>
                  <a:lnTo>
                    <a:pt x="1744" y="698"/>
                  </a:lnTo>
                  <a:lnTo>
                    <a:pt x="1744" y="698"/>
                  </a:lnTo>
                  <a:lnTo>
                    <a:pt x="1741" y="698"/>
                  </a:lnTo>
                  <a:lnTo>
                    <a:pt x="1741" y="696"/>
                  </a:lnTo>
                  <a:lnTo>
                    <a:pt x="1741" y="696"/>
                  </a:lnTo>
                  <a:lnTo>
                    <a:pt x="1744" y="696"/>
                  </a:lnTo>
                  <a:lnTo>
                    <a:pt x="1744" y="698"/>
                  </a:lnTo>
                  <a:lnTo>
                    <a:pt x="1744" y="698"/>
                  </a:lnTo>
                  <a:lnTo>
                    <a:pt x="1746" y="701"/>
                  </a:lnTo>
                  <a:lnTo>
                    <a:pt x="1746" y="701"/>
                  </a:lnTo>
                  <a:lnTo>
                    <a:pt x="1746" y="703"/>
                  </a:lnTo>
                  <a:lnTo>
                    <a:pt x="1748" y="705"/>
                  </a:lnTo>
                  <a:lnTo>
                    <a:pt x="1751" y="708"/>
                  </a:lnTo>
                  <a:lnTo>
                    <a:pt x="1751" y="708"/>
                  </a:lnTo>
                  <a:lnTo>
                    <a:pt x="1755" y="708"/>
                  </a:lnTo>
                  <a:lnTo>
                    <a:pt x="1758" y="708"/>
                  </a:lnTo>
                  <a:lnTo>
                    <a:pt x="1758" y="708"/>
                  </a:lnTo>
                  <a:lnTo>
                    <a:pt x="1758" y="708"/>
                  </a:lnTo>
                  <a:lnTo>
                    <a:pt x="1758" y="708"/>
                  </a:lnTo>
                  <a:lnTo>
                    <a:pt x="1758" y="705"/>
                  </a:lnTo>
                  <a:lnTo>
                    <a:pt x="1758" y="705"/>
                  </a:lnTo>
                  <a:lnTo>
                    <a:pt x="1758" y="705"/>
                  </a:lnTo>
                  <a:lnTo>
                    <a:pt x="1758" y="705"/>
                  </a:lnTo>
                  <a:lnTo>
                    <a:pt x="1758" y="703"/>
                  </a:lnTo>
                  <a:lnTo>
                    <a:pt x="1758" y="703"/>
                  </a:lnTo>
                  <a:lnTo>
                    <a:pt x="1758" y="703"/>
                  </a:lnTo>
                  <a:lnTo>
                    <a:pt x="1758" y="703"/>
                  </a:lnTo>
                  <a:lnTo>
                    <a:pt x="1758" y="703"/>
                  </a:lnTo>
                  <a:lnTo>
                    <a:pt x="1758" y="703"/>
                  </a:lnTo>
                  <a:lnTo>
                    <a:pt x="1758" y="701"/>
                  </a:lnTo>
                  <a:lnTo>
                    <a:pt x="1758" y="701"/>
                  </a:lnTo>
                  <a:lnTo>
                    <a:pt x="1755" y="696"/>
                  </a:lnTo>
                  <a:lnTo>
                    <a:pt x="1753" y="693"/>
                  </a:lnTo>
                  <a:lnTo>
                    <a:pt x="1753" y="693"/>
                  </a:lnTo>
                  <a:lnTo>
                    <a:pt x="1753" y="693"/>
                  </a:lnTo>
                  <a:lnTo>
                    <a:pt x="1753" y="691"/>
                  </a:lnTo>
                  <a:lnTo>
                    <a:pt x="1753" y="691"/>
                  </a:lnTo>
                  <a:lnTo>
                    <a:pt x="1753" y="691"/>
                  </a:lnTo>
                  <a:lnTo>
                    <a:pt x="1753" y="691"/>
                  </a:lnTo>
                  <a:lnTo>
                    <a:pt x="1751" y="691"/>
                  </a:lnTo>
                  <a:lnTo>
                    <a:pt x="1751" y="689"/>
                  </a:lnTo>
                  <a:lnTo>
                    <a:pt x="1748" y="686"/>
                  </a:lnTo>
                  <a:lnTo>
                    <a:pt x="1748" y="686"/>
                  </a:lnTo>
                  <a:lnTo>
                    <a:pt x="1748" y="686"/>
                  </a:lnTo>
                  <a:lnTo>
                    <a:pt x="1748" y="684"/>
                  </a:lnTo>
                  <a:lnTo>
                    <a:pt x="1748" y="684"/>
                  </a:lnTo>
                  <a:lnTo>
                    <a:pt x="1748" y="684"/>
                  </a:lnTo>
                  <a:lnTo>
                    <a:pt x="1746" y="679"/>
                  </a:lnTo>
                  <a:lnTo>
                    <a:pt x="1746" y="679"/>
                  </a:lnTo>
                  <a:lnTo>
                    <a:pt x="1746" y="679"/>
                  </a:lnTo>
                  <a:lnTo>
                    <a:pt x="1746" y="677"/>
                  </a:lnTo>
                  <a:lnTo>
                    <a:pt x="1741" y="675"/>
                  </a:lnTo>
                  <a:lnTo>
                    <a:pt x="1741" y="672"/>
                  </a:lnTo>
                  <a:lnTo>
                    <a:pt x="1741" y="672"/>
                  </a:lnTo>
                  <a:lnTo>
                    <a:pt x="1741" y="670"/>
                  </a:lnTo>
                  <a:lnTo>
                    <a:pt x="1741" y="670"/>
                  </a:lnTo>
                  <a:lnTo>
                    <a:pt x="1739" y="670"/>
                  </a:lnTo>
                  <a:lnTo>
                    <a:pt x="1739" y="670"/>
                  </a:lnTo>
                  <a:lnTo>
                    <a:pt x="1739" y="670"/>
                  </a:lnTo>
                  <a:lnTo>
                    <a:pt x="1737" y="667"/>
                  </a:lnTo>
                  <a:lnTo>
                    <a:pt x="1737" y="667"/>
                  </a:lnTo>
                  <a:lnTo>
                    <a:pt x="1737" y="665"/>
                  </a:lnTo>
                  <a:lnTo>
                    <a:pt x="1737" y="665"/>
                  </a:lnTo>
                  <a:lnTo>
                    <a:pt x="1737" y="665"/>
                  </a:lnTo>
                  <a:lnTo>
                    <a:pt x="1737" y="665"/>
                  </a:lnTo>
                  <a:lnTo>
                    <a:pt x="1737" y="663"/>
                  </a:lnTo>
                  <a:lnTo>
                    <a:pt x="1737" y="663"/>
                  </a:lnTo>
                  <a:lnTo>
                    <a:pt x="1737" y="663"/>
                  </a:lnTo>
                  <a:lnTo>
                    <a:pt x="1737" y="660"/>
                  </a:lnTo>
                  <a:lnTo>
                    <a:pt x="1737" y="660"/>
                  </a:lnTo>
                  <a:lnTo>
                    <a:pt x="1734" y="660"/>
                  </a:lnTo>
                  <a:lnTo>
                    <a:pt x="1734" y="658"/>
                  </a:lnTo>
                  <a:lnTo>
                    <a:pt x="1734" y="658"/>
                  </a:lnTo>
                  <a:lnTo>
                    <a:pt x="1732" y="658"/>
                  </a:lnTo>
                  <a:lnTo>
                    <a:pt x="1732" y="656"/>
                  </a:lnTo>
                  <a:lnTo>
                    <a:pt x="1732" y="656"/>
                  </a:lnTo>
                  <a:lnTo>
                    <a:pt x="1729" y="653"/>
                  </a:lnTo>
                  <a:lnTo>
                    <a:pt x="1727" y="653"/>
                  </a:lnTo>
                  <a:lnTo>
                    <a:pt x="1729" y="653"/>
                  </a:lnTo>
                  <a:lnTo>
                    <a:pt x="1729" y="653"/>
                  </a:lnTo>
                  <a:lnTo>
                    <a:pt x="1732" y="653"/>
                  </a:lnTo>
                  <a:lnTo>
                    <a:pt x="1734" y="656"/>
                  </a:lnTo>
                  <a:lnTo>
                    <a:pt x="1734" y="656"/>
                  </a:lnTo>
                  <a:lnTo>
                    <a:pt x="1734" y="658"/>
                  </a:lnTo>
                  <a:lnTo>
                    <a:pt x="1734" y="658"/>
                  </a:lnTo>
                  <a:lnTo>
                    <a:pt x="1737" y="658"/>
                  </a:lnTo>
                  <a:lnTo>
                    <a:pt x="1737" y="658"/>
                  </a:lnTo>
                  <a:lnTo>
                    <a:pt x="1737" y="660"/>
                  </a:lnTo>
                  <a:lnTo>
                    <a:pt x="1737" y="658"/>
                  </a:lnTo>
                  <a:lnTo>
                    <a:pt x="1737" y="658"/>
                  </a:lnTo>
                  <a:lnTo>
                    <a:pt x="1737" y="658"/>
                  </a:lnTo>
                  <a:lnTo>
                    <a:pt x="1737" y="658"/>
                  </a:lnTo>
                  <a:lnTo>
                    <a:pt x="1737" y="656"/>
                  </a:lnTo>
                  <a:lnTo>
                    <a:pt x="1737" y="656"/>
                  </a:lnTo>
                  <a:lnTo>
                    <a:pt x="1737" y="656"/>
                  </a:lnTo>
                  <a:lnTo>
                    <a:pt x="1737" y="656"/>
                  </a:lnTo>
                  <a:lnTo>
                    <a:pt x="1737" y="656"/>
                  </a:lnTo>
                  <a:lnTo>
                    <a:pt x="1737" y="656"/>
                  </a:lnTo>
                  <a:lnTo>
                    <a:pt x="1734" y="653"/>
                  </a:lnTo>
                  <a:lnTo>
                    <a:pt x="1734" y="653"/>
                  </a:lnTo>
                  <a:lnTo>
                    <a:pt x="1734" y="653"/>
                  </a:lnTo>
                  <a:lnTo>
                    <a:pt x="1734" y="653"/>
                  </a:lnTo>
                  <a:lnTo>
                    <a:pt x="1732" y="651"/>
                  </a:lnTo>
                  <a:lnTo>
                    <a:pt x="1732" y="651"/>
                  </a:lnTo>
                  <a:lnTo>
                    <a:pt x="1732" y="651"/>
                  </a:lnTo>
                  <a:lnTo>
                    <a:pt x="1732" y="651"/>
                  </a:lnTo>
                  <a:lnTo>
                    <a:pt x="1732" y="651"/>
                  </a:lnTo>
                  <a:lnTo>
                    <a:pt x="1732" y="651"/>
                  </a:lnTo>
                  <a:lnTo>
                    <a:pt x="1729" y="648"/>
                  </a:lnTo>
                  <a:lnTo>
                    <a:pt x="1729" y="648"/>
                  </a:lnTo>
                  <a:lnTo>
                    <a:pt x="1727" y="648"/>
                  </a:lnTo>
                  <a:lnTo>
                    <a:pt x="1727" y="648"/>
                  </a:lnTo>
                  <a:lnTo>
                    <a:pt x="1727" y="648"/>
                  </a:lnTo>
                  <a:lnTo>
                    <a:pt x="1729" y="648"/>
                  </a:lnTo>
                  <a:lnTo>
                    <a:pt x="1729" y="648"/>
                  </a:lnTo>
                  <a:lnTo>
                    <a:pt x="1732" y="648"/>
                  </a:lnTo>
                  <a:lnTo>
                    <a:pt x="1732" y="646"/>
                  </a:lnTo>
                  <a:lnTo>
                    <a:pt x="1729" y="644"/>
                  </a:lnTo>
                  <a:lnTo>
                    <a:pt x="1729" y="639"/>
                  </a:lnTo>
                  <a:lnTo>
                    <a:pt x="1729" y="637"/>
                  </a:lnTo>
                  <a:lnTo>
                    <a:pt x="1732" y="639"/>
                  </a:lnTo>
                  <a:lnTo>
                    <a:pt x="1732" y="641"/>
                  </a:lnTo>
                  <a:lnTo>
                    <a:pt x="1732" y="646"/>
                  </a:lnTo>
                  <a:lnTo>
                    <a:pt x="1732" y="648"/>
                  </a:lnTo>
                  <a:lnTo>
                    <a:pt x="1734" y="651"/>
                  </a:lnTo>
                  <a:lnTo>
                    <a:pt x="1737" y="653"/>
                  </a:lnTo>
                  <a:lnTo>
                    <a:pt x="1737" y="653"/>
                  </a:lnTo>
                  <a:lnTo>
                    <a:pt x="1739" y="656"/>
                  </a:lnTo>
                  <a:lnTo>
                    <a:pt x="1739" y="658"/>
                  </a:lnTo>
                  <a:lnTo>
                    <a:pt x="1739" y="658"/>
                  </a:lnTo>
                  <a:lnTo>
                    <a:pt x="1741" y="660"/>
                  </a:lnTo>
                  <a:lnTo>
                    <a:pt x="1741" y="660"/>
                  </a:lnTo>
                  <a:lnTo>
                    <a:pt x="1741" y="663"/>
                  </a:lnTo>
                  <a:lnTo>
                    <a:pt x="1741" y="663"/>
                  </a:lnTo>
                  <a:lnTo>
                    <a:pt x="1744" y="663"/>
                  </a:lnTo>
                  <a:lnTo>
                    <a:pt x="1744" y="663"/>
                  </a:lnTo>
                  <a:lnTo>
                    <a:pt x="1744" y="665"/>
                  </a:lnTo>
                  <a:lnTo>
                    <a:pt x="1744" y="667"/>
                  </a:lnTo>
                  <a:lnTo>
                    <a:pt x="1746" y="667"/>
                  </a:lnTo>
                  <a:lnTo>
                    <a:pt x="1746" y="667"/>
                  </a:lnTo>
                  <a:lnTo>
                    <a:pt x="1746" y="670"/>
                  </a:lnTo>
                  <a:lnTo>
                    <a:pt x="1746" y="672"/>
                  </a:lnTo>
                  <a:lnTo>
                    <a:pt x="1746" y="672"/>
                  </a:lnTo>
                  <a:lnTo>
                    <a:pt x="1746" y="672"/>
                  </a:lnTo>
                  <a:lnTo>
                    <a:pt x="1748" y="675"/>
                  </a:lnTo>
                  <a:lnTo>
                    <a:pt x="1751" y="677"/>
                  </a:lnTo>
                  <a:lnTo>
                    <a:pt x="1751" y="677"/>
                  </a:lnTo>
                  <a:lnTo>
                    <a:pt x="1751" y="677"/>
                  </a:lnTo>
                  <a:lnTo>
                    <a:pt x="1751" y="677"/>
                  </a:lnTo>
                  <a:lnTo>
                    <a:pt x="1751" y="677"/>
                  </a:lnTo>
                  <a:lnTo>
                    <a:pt x="1751" y="675"/>
                  </a:lnTo>
                  <a:lnTo>
                    <a:pt x="1751" y="675"/>
                  </a:lnTo>
                  <a:lnTo>
                    <a:pt x="1751" y="675"/>
                  </a:lnTo>
                  <a:lnTo>
                    <a:pt x="1751" y="675"/>
                  </a:lnTo>
                  <a:lnTo>
                    <a:pt x="1751" y="672"/>
                  </a:lnTo>
                  <a:lnTo>
                    <a:pt x="1751" y="672"/>
                  </a:lnTo>
                  <a:lnTo>
                    <a:pt x="1751" y="672"/>
                  </a:lnTo>
                  <a:lnTo>
                    <a:pt x="1753" y="672"/>
                  </a:lnTo>
                  <a:lnTo>
                    <a:pt x="1753" y="672"/>
                  </a:lnTo>
                  <a:lnTo>
                    <a:pt x="1753" y="672"/>
                  </a:lnTo>
                  <a:lnTo>
                    <a:pt x="1753" y="672"/>
                  </a:lnTo>
                  <a:lnTo>
                    <a:pt x="1753" y="675"/>
                  </a:lnTo>
                  <a:lnTo>
                    <a:pt x="1755" y="675"/>
                  </a:lnTo>
                  <a:lnTo>
                    <a:pt x="1755" y="677"/>
                  </a:lnTo>
                  <a:lnTo>
                    <a:pt x="1755" y="679"/>
                  </a:lnTo>
                  <a:lnTo>
                    <a:pt x="1755" y="679"/>
                  </a:lnTo>
                  <a:lnTo>
                    <a:pt x="1755" y="682"/>
                  </a:lnTo>
                  <a:lnTo>
                    <a:pt x="1755" y="682"/>
                  </a:lnTo>
                  <a:lnTo>
                    <a:pt x="1755" y="682"/>
                  </a:lnTo>
                  <a:lnTo>
                    <a:pt x="1755" y="679"/>
                  </a:lnTo>
                  <a:lnTo>
                    <a:pt x="1755" y="682"/>
                  </a:lnTo>
                  <a:lnTo>
                    <a:pt x="1755" y="682"/>
                  </a:lnTo>
                  <a:lnTo>
                    <a:pt x="1753" y="679"/>
                  </a:lnTo>
                  <a:lnTo>
                    <a:pt x="1755" y="682"/>
                  </a:lnTo>
                  <a:lnTo>
                    <a:pt x="1755" y="684"/>
                  </a:lnTo>
                  <a:lnTo>
                    <a:pt x="1758" y="686"/>
                  </a:lnTo>
                  <a:lnTo>
                    <a:pt x="1760" y="686"/>
                  </a:lnTo>
                  <a:lnTo>
                    <a:pt x="1760" y="686"/>
                  </a:lnTo>
                  <a:lnTo>
                    <a:pt x="1763" y="689"/>
                  </a:lnTo>
                  <a:lnTo>
                    <a:pt x="1763" y="689"/>
                  </a:lnTo>
                  <a:lnTo>
                    <a:pt x="1763" y="689"/>
                  </a:lnTo>
                  <a:lnTo>
                    <a:pt x="1763" y="689"/>
                  </a:lnTo>
                  <a:lnTo>
                    <a:pt x="1763" y="689"/>
                  </a:lnTo>
                  <a:lnTo>
                    <a:pt x="1763" y="689"/>
                  </a:lnTo>
                  <a:lnTo>
                    <a:pt x="1763" y="689"/>
                  </a:lnTo>
                  <a:lnTo>
                    <a:pt x="1763" y="689"/>
                  </a:lnTo>
                  <a:lnTo>
                    <a:pt x="1765" y="691"/>
                  </a:lnTo>
                  <a:lnTo>
                    <a:pt x="1765" y="693"/>
                  </a:lnTo>
                  <a:lnTo>
                    <a:pt x="1765" y="693"/>
                  </a:lnTo>
                  <a:lnTo>
                    <a:pt x="1765" y="696"/>
                  </a:lnTo>
                  <a:lnTo>
                    <a:pt x="1767" y="696"/>
                  </a:lnTo>
                  <a:lnTo>
                    <a:pt x="1767" y="696"/>
                  </a:lnTo>
                  <a:lnTo>
                    <a:pt x="1767" y="696"/>
                  </a:lnTo>
                  <a:lnTo>
                    <a:pt x="1770" y="693"/>
                  </a:lnTo>
                  <a:lnTo>
                    <a:pt x="1770" y="693"/>
                  </a:lnTo>
                  <a:lnTo>
                    <a:pt x="1770" y="696"/>
                  </a:lnTo>
                  <a:lnTo>
                    <a:pt x="1770" y="696"/>
                  </a:lnTo>
                  <a:lnTo>
                    <a:pt x="1770" y="696"/>
                  </a:lnTo>
                  <a:lnTo>
                    <a:pt x="1770" y="696"/>
                  </a:lnTo>
                  <a:lnTo>
                    <a:pt x="1770" y="696"/>
                  </a:lnTo>
                  <a:lnTo>
                    <a:pt x="1770" y="696"/>
                  </a:lnTo>
                  <a:lnTo>
                    <a:pt x="1770" y="696"/>
                  </a:lnTo>
                  <a:lnTo>
                    <a:pt x="1772" y="696"/>
                  </a:lnTo>
                  <a:lnTo>
                    <a:pt x="1772" y="696"/>
                  </a:lnTo>
                  <a:lnTo>
                    <a:pt x="1772" y="696"/>
                  </a:lnTo>
                  <a:lnTo>
                    <a:pt x="1774" y="696"/>
                  </a:lnTo>
                  <a:lnTo>
                    <a:pt x="1774" y="696"/>
                  </a:lnTo>
                  <a:lnTo>
                    <a:pt x="1774" y="696"/>
                  </a:lnTo>
                  <a:lnTo>
                    <a:pt x="1777" y="696"/>
                  </a:lnTo>
                  <a:lnTo>
                    <a:pt x="1777" y="696"/>
                  </a:lnTo>
                  <a:lnTo>
                    <a:pt x="1784" y="701"/>
                  </a:lnTo>
                  <a:lnTo>
                    <a:pt x="1786" y="701"/>
                  </a:lnTo>
                  <a:lnTo>
                    <a:pt x="1786" y="701"/>
                  </a:lnTo>
                  <a:lnTo>
                    <a:pt x="1786" y="701"/>
                  </a:lnTo>
                  <a:lnTo>
                    <a:pt x="1789" y="701"/>
                  </a:lnTo>
                  <a:lnTo>
                    <a:pt x="1789" y="698"/>
                  </a:lnTo>
                  <a:lnTo>
                    <a:pt x="1789" y="698"/>
                  </a:lnTo>
                  <a:lnTo>
                    <a:pt x="1789" y="698"/>
                  </a:lnTo>
                  <a:lnTo>
                    <a:pt x="1789" y="696"/>
                  </a:lnTo>
                  <a:lnTo>
                    <a:pt x="1786" y="696"/>
                  </a:lnTo>
                  <a:lnTo>
                    <a:pt x="1786" y="696"/>
                  </a:lnTo>
                  <a:lnTo>
                    <a:pt x="1786" y="693"/>
                  </a:lnTo>
                  <a:lnTo>
                    <a:pt x="1786" y="693"/>
                  </a:lnTo>
                  <a:lnTo>
                    <a:pt x="1786" y="691"/>
                  </a:lnTo>
                  <a:lnTo>
                    <a:pt x="1789" y="691"/>
                  </a:lnTo>
                  <a:lnTo>
                    <a:pt x="1789" y="689"/>
                  </a:lnTo>
                  <a:lnTo>
                    <a:pt x="1786" y="689"/>
                  </a:lnTo>
                  <a:lnTo>
                    <a:pt x="1786" y="686"/>
                  </a:lnTo>
                  <a:lnTo>
                    <a:pt x="1786" y="686"/>
                  </a:lnTo>
                  <a:lnTo>
                    <a:pt x="1786" y="686"/>
                  </a:lnTo>
                  <a:lnTo>
                    <a:pt x="1786" y="686"/>
                  </a:lnTo>
                  <a:lnTo>
                    <a:pt x="1789" y="686"/>
                  </a:lnTo>
                  <a:lnTo>
                    <a:pt x="1789" y="684"/>
                  </a:lnTo>
                  <a:lnTo>
                    <a:pt x="1789" y="684"/>
                  </a:lnTo>
                  <a:lnTo>
                    <a:pt x="1789" y="682"/>
                  </a:lnTo>
                  <a:lnTo>
                    <a:pt x="1786" y="682"/>
                  </a:lnTo>
                  <a:lnTo>
                    <a:pt x="1789" y="682"/>
                  </a:lnTo>
                  <a:lnTo>
                    <a:pt x="1789" y="679"/>
                  </a:lnTo>
                  <a:lnTo>
                    <a:pt x="1789" y="679"/>
                  </a:lnTo>
                  <a:lnTo>
                    <a:pt x="1793" y="679"/>
                  </a:lnTo>
                  <a:lnTo>
                    <a:pt x="1793" y="679"/>
                  </a:lnTo>
                  <a:lnTo>
                    <a:pt x="1791" y="679"/>
                  </a:lnTo>
                  <a:lnTo>
                    <a:pt x="1789" y="682"/>
                  </a:lnTo>
                  <a:lnTo>
                    <a:pt x="1789" y="684"/>
                  </a:lnTo>
                  <a:lnTo>
                    <a:pt x="1789" y="684"/>
                  </a:lnTo>
                  <a:lnTo>
                    <a:pt x="1789" y="684"/>
                  </a:lnTo>
                  <a:lnTo>
                    <a:pt x="1789" y="684"/>
                  </a:lnTo>
                  <a:lnTo>
                    <a:pt x="1789" y="686"/>
                  </a:lnTo>
                  <a:lnTo>
                    <a:pt x="1789" y="686"/>
                  </a:lnTo>
                  <a:lnTo>
                    <a:pt x="1789" y="686"/>
                  </a:lnTo>
                  <a:lnTo>
                    <a:pt x="1789" y="686"/>
                  </a:lnTo>
                  <a:lnTo>
                    <a:pt x="1789" y="689"/>
                  </a:lnTo>
                  <a:lnTo>
                    <a:pt x="1789" y="689"/>
                  </a:lnTo>
                  <a:lnTo>
                    <a:pt x="1791" y="691"/>
                  </a:lnTo>
                  <a:lnTo>
                    <a:pt x="1791" y="691"/>
                  </a:lnTo>
                  <a:lnTo>
                    <a:pt x="1791" y="691"/>
                  </a:lnTo>
                  <a:lnTo>
                    <a:pt x="1791" y="691"/>
                  </a:lnTo>
                  <a:lnTo>
                    <a:pt x="1791" y="693"/>
                  </a:lnTo>
                  <a:lnTo>
                    <a:pt x="1791" y="693"/>
                  </a:lnTo>
                  <a:lnTo>
                    <a:pt x="1789" y="693"/>
                  </a:lnTo>
                  <a:lnTo>
                    <a:pt x="1789" y="693"/>
                  </a:lnTo>
                  <a:lnTo>
                    <a:pt x="1789" y="696"/>
                  </a:lnTo>
                  <a:lnTo>
                    <a:pt x="1789" y="696"/>
                  </a:lnTo>
                  <a:lnTo>
                    <a:pt x="1789" y="696"/>
                  </a:lnTo>
                  <a:lnTo>
                    <a:pt x="1789" y="696"/>
                  </a:lnTo>
                  <a:lnTo>
                    <a:pt x="1789" y="696"/>
                  </a:lnTo>
                  <a:lnTo>
                    <a:pt x="1789" y="696"/>
                  </a:lnTo>
                  <a:lnTo>
                    <a:pt x="1789" y="696"/>
                  </a:lnTo>
                  <a:lnTo>
                    <a:pt x="1789" y="698"/>
                  </a:lnTo>
                  <a:lnTo>
                    <a:pt x="1789" y="698"/>
                  </a:lnTo>
                  <a:lnTo>
                    <a:pt x="1789" y="698"/>
                  </a:lnTo>
                  <a:lnTo>
                    <a:pt x="1789" y="698"/>
                  </a:lnTo>
                  <a:lnTo>
                    <a:pt x="1789" y="698"/>
                  </a:lnTo>
                  <a:lnTo>
                    <a:pt x="1789" y="701"/>
                  </a:lnTo>
                  <a:lnTo>
                    <a:pt x="1789" y="701"/>
                  </a:lnTo>
                  <a:lnTo>
                    <a:pt x="1791" y="701"/>
                  </a:lnTo>
                  <a:lnTo>
                    <a:pt x="1791" y="703"/>
                  </a:lnTo>
                  <a:lnTo>
                    <a:pt x="1791" y="703"/>
                  </a:lnTo>
                  <a:lnTo>
                    <a:pt x="1791" y="703"/>
                  </a:lnTo>
                  <a:lnTo>
                    <a:pt x="1791" y="703"/>
                  </a:lnTo>
                  <a:lnTo>
                    <a:pt x="1791" y="703"/>
                  </a:lnTo>
                  <a:lnTo>
                    <a:pt x="1793" y="703"/>
                  </a:lnTo>
                  <a:lnTo>
                    <a:pt x="1791" y="705"/>
                  </a:lnTo>
                  <a:lnTo>
                    <a:pt x="1791" y="705"/>
                  </a:lnTo>
                  <a:lnTo>
                    <a:pt x="1791" y="705"/>
                  </a:lnTo>
                  <a:lnTo>
                    <a:pt x="1793" y="705"/>
                  </a:lnTo>
                  <a:lnTo>
                    <a:pt x="1793" y="708"/>
                  </a:lnTo>
                  <a:lnTo>
                    <a:pt x="1793" y="708"/>
                  </a:lnTo>
                  <a:lnTo>
                    <a:pt x="1793" y="708"/>
                  </a:lnTo>
                  <a:lnTo>
                    <a:pt x="1793" y="708"/>
                  </a:lnTo>
                  <a:lnTo>
                    <a:pt x="1793" y="708"/>
                  </a:lnTo>
                  <a:lnTo>
                    <a:pt x="1793" y="708"/>
                  </a:lnTo>
                  <a:lnTo>
                    <a:pt x="1796" y="708"/>
                  </a:lnTo>
                  <a:lnTo>
                    <a:pt x="1796" y="708"/>
                  </a:lnTo>
                  <a:lnTo>
                    <a:pt x="1796" y="708"/>
                  </a:lnTo>
                  <a:lnTo>
                    <a:pt x="1796" y="708"/>
                  </a:lnTo>
                  <a:lnTo>
                    <a:pt x="1796" y="708"/>
                  </a:lnTo>
                  <a:lnTo>
                    <a:pt x="1796" y="710"/>
                  </a:lnTo>
                  <a:lnTo>
                    <a:pt x="1796" y="710"/>
                  </a:lnTo>
                  <a:lnTo>
                    <a:pt x="1796" y="710"/>
                  </a:lnTo>
                  <a:lnTo>
                    <a:pt x="1798" y="710"/>
                  </a:lnTo>
                  <a:lnTo>
                    <a:pt x="1798" y="710"/>
                  </a:lnTo>
                  <a:lnTo>
                    <a:pt x="1798" y="710"/>
                  </a:lnTo>
                  <a:lnTo>
                    <a:pt x="1798" y="710"/>
                  </a:lnTo>
                  <a:lnTo>
                    <a:pt x="1798" y="710"/>
                  </a:lnTo>
                  <a:lnTo>
                    <a:pt x="1798" y="710"/>
                  </a:lnTo>
                  <a:lnTo>
                    <a:pt x="1798" y="710"/>
                  </a:lnTo>
                  <a:lnTo>
                    <a:pt x="1800" y="710"/>
                  </a:lnTo>
                  <a:lnTo>
                    <a:pt x="1800" y="710"/>
                  </a:lnTo>
                  <a:lnTo>
                    <a:pt x="1800" y="708"/>
                  </a:lnTo>
                  <a:lnTo>
                    <a:pt x="1800" y="708"/>
                  </a:lnTo>
                  <a:lnTo>
                    <a:pt x="1800" y="705"/>
                  </a:lnTo>
                  <a:lnTo>
                    <a:pt x="1800" y="703"/>
                  </a:lnTo>
                  <a:lnTo>
                    <a:pt x="1800" y="701"/>
                  </a:lnTo>
                  <a:lnTo>
                    <a:pt x="1800" y="701"/>
                  </a:lnTo>
                  <a:lnTo>
                    <a:pt x="1800" y="701"/>
                  </a:lnTo>
                  <a:lnTo>
                    <a:pt x="1803" y="698"/>
                  </a:lnTo>
                  <a:lnTo>
                    <a:pt x="1803" y="698"/>
                  </a:lnTo>
                  <a:lnTo>
                    <a:pt x="1803" y="698"/>
                  </a:lnTo>
                  <a:lnTo>
                    <a:pt x="1803" y="698"/>
                  </a:lnTo>
                  <a:lnTo>
                    <a:pt x="1803" y="701"/>
                  </a:lnTo>
                  <a:lnTo>
                    <a:pt x="1803" y="701"/>
                  </a:lnTo>
                  <a:lnTo>
                    <a:pt x="1803" y="701"/>
                  </a:lnTo>
                  <a:lnTo>
                    <a:pt x="1803" y="701"/>
                  </a:lnTo>
                  <a:lnTo>
                    <a:pt x="1803" y="703"/>
                  </a:lnTo>
                  <a:lnTo>
                    <a:pt x="1803" y="703"/>
                  </a:lnTo>
                  <a:lnTo>
                    <a:pt x="1803" y="705"/>
                  </a:lnTo>
                  <a:lnTo>
                    <a:pt x="1803" y="705"/>
                  </a:lnTo>
                  <a:lnTo>
                    <a:pt x="1803" y="708"/>
                  </a:lnTo>
                  <a:lnTo>
                    <a:pt x="1805" y="705"/>
                  </a:lnTo>
                  <a:lnTo>
                    <a:pt x="1805" y="708"/>
                  </a:lnTo>
                  <a:lnTo>
                    <a:pt x="1805" y="708"/>
                  </a:lnTo>
                  <a:lnTo>
                    <a:pt x="1805" y="708"/>
                  </a:lnTo>
                  <a:lnTo>
                    <a:pt x="1805" y="710"/>
                  </a:lnTo>
                  <a:lnTo>
                    <a:pt x="1805" y="710"/>
                  </a:lnTo>
                  <a:lnTo>
                    <a:pt x="1805" y="710"/>
                  </a:lnTo>
                  <a:lnTo>
                    <a:pt x="1805" y="710"/>
                  </a:lnTo>
                  <a:lnTo>
                    <a:pt x="1805" y="710"/>
                  </a:lnTo>
                  <a:lnTo>
                    <a:pt x="1803" y="710"/>
                  </a:lnTo>
                  <a:lnTo>
                    <a:pt x="1803" y="710"/>
                  </a:lnTo>
                  <a:lnTo>
                    <a:pt x="1803" y="710"/>
                  </a:lnTo>
                  <a:lnTo>
                    <a:pt x="1803" y="710"/>
                  </a:lnTo>
                  <a:lnTo>
                    <a:pt x="1803" y="710"/>
                  </a:lnTo>
                  <a:lnTo>
                    <a:pt x="1800" y="712"/>
                  </a:lnTo>
                  <a:lnTo>
                    <a:pt x="1803" y="712"/>
                  </a:lnTo>
                  <a:lnTo>
                    <a:pt x="1803" y="712"/>
                  </a:lnTo>
                  <a:lnTo>
                    <a:pt x="1803" y="715"/>
                  </a:lnTo>
                  <a:lnTo>
                    <a:pt x="1803" y="715"/>
                  </a:lnTo>
                  <a:lnTo>
                    <a:pt x="1803" y="715"/>
                  </a:lnTo>
                  <a:lnTo>
                    <a:pt x="1805" y="717"/>
                  </a:lnTo>
                  <a:lnTo>
                    <a:pt x="1808" y="719"/>
                  </a:lnTo>
                  <a:lnTo>
                    <a:pt x="1810" y="719"/>
                  </a:lnTo>
                  <a:lnTo>
                    <a:pt x="1810" y="719"/>
                  </a:lnTo>
                  <a:lnTo>
                    <a:pt x="1810" y="717"/>
                  </a:lnTo>
                  <a:lnTo>
                    <a:pt x="1810" y="717"/>
                  </a:lnTo>
                  <a:lnTo>
                    <a:pt x="1810" y="715"/>
                  </a:lnTo>
                  <a:lnTo>
                    <a:pt x="1810" y="712"/>
                  </a:lnTo>
                  <a:lnTo>
                    <a:pt x="1810" y="715"/>
                  </a:lnTo>
                  <a:lnTo>
                    <a:pt x="1810" y="715"/>
                  </a:lnTo>
                  <a:lnTo>
                    <a:pt x="1810" y="715"/>
                  </a:lnTo>
                  <a:lnTo>
                    <a:pt x="1810" y="715"/>
                  </a:lnTo>
                  <a:lnTo>
                    <a:pt x="1810" y="715"/>
                  </a:lnTo>
                  <a:lnTo>
                    <a:pt x="1810" y="712"/>
                  </a:lnTo>
                  <a:lnTo>
                    <a:pt x="1810" y="712"/>
                  </a:lnTo>
                  <a:lnTo>
                    <a:pt x="1810" y="712"/>
                  </a:lnTo>
                  <a:lnTo>
                    <a:pt x="1810" y="710"/>
                  </a:lnTo>
                  <a:lnTo>
                    <a:pt x="1810" y="710"/>
                  </a:lnTo>
                  <a:lnTo>
                    <a:pt x="1822" y="708"/>
                  </a:lnTo>
                  <a:lnTo>
                    <a:pt x="1822" y="710"/>
                  </a:lnTo>
                  <a:lnTo>
                    <a:pt x="1824" y="710"/>
                  </a:lnTo>
                  <a:lnTo>
                    <a:pt x="1824" y="710"/>
                  </a:lnTo>
                  <a:lnTo>
                    <a:pt x="1824" y="710"/>
                  </a:lnTo>
                  <a:lnTo>
                    <a:pt x="1822" y="710"/>
                  </a:lnTo>
                  <a:lnTo>
                    <a:pt x="1819" y="710"/>
                  </a:lnTo>
                  <a:lnTo>
                    <a:pt x="1819" y="710"/>
                  </a:lnTo>
                  <a:lnTo>
                    <a:pt x="1819" y="710"/>
                  </a:lnTo>
                  <a:lnTo>
                    <a:pt x="1819" y="710"/>
                  </a:lnTo>
                  <a:lnTo>
                    <a:pt x="1819" y="710"/>
                  </a:lnTo>
                  <a:lnTo>
                    <a:pt x="1817" y="710"/>
                  </a:lnTo>
                  <a:lnTo>
                    <a:pt x="1815" y="710"/>
                  </a:lnTo>
                  <a:lnTo>
                    <a:pt x="1815" y="710"/>
                  </a:lnTo>
                  <a:lnTo>
                    <a:pt x="1812" y="710"/>
                  </a:lnTo>
                  <a:lnTo>
                    <a:pt x="1812" y="710"/>
                  </a:lnTo>
                  <a:lnTo>
                    <a:pt x="1810" y="710"/>
                  </a:lnTo>
                  <a:lnTo>
                    <a:pt x="1810" y="712"/>
                  </a:lnTo>
                  <a:lnTo>
                    <a:pt x="1812" y="717"/>
                  </a:lnTo>
                  <a:lnTo>
                    <a:pt x="1815" y="719"/>
                  </a:lnTo>
                  <a:lnTo>
                    <a:pt x="1815" y="719"/>
                  </a:lnTo>
                  <a:lnTo>
                    <a:pt x="1815" y="722"/>
                  </a:lnTo>
                  <a:lnTo>
                    <a:pt x="1817" y="722"/>
                  </a:lnTo>
                  <a:lnTo>
                    <a:pt x="1819" y="722"/>
                  </a:lnTo>
                  <a:lnTo>
                    <a:pt x="1819" y="722"/>
                  </a:lnTo>
                  <a:lnTo>
                    <a:pt x="1822" y="722"/>
                  </a:lnTo>
                  <a:lnTo>
                    <a:pt x="1824" y="724"/>
                  </a:lnTo>
                  <a:lnTo>
                    <a:pt x="1826" y="724"/>
                  </a:lnTo>
                  <a:lnTo>
                    <a:pt x="1826" y="724"/>
                  </a:lnTo>
                  <a:lnTo>
                    <a:pt x="1826" y="724"/>
                  </a:lnTo>
                  <a:lnTo>
                    <a:pt x="1829" y="724"/>
                  </a:lnTo>
                  <a:lnTo>
                    <a:pt x="1829" y="724"/>
                  </a:lnTo>
                  <a:lnTo>
                    <a:pt x="1829" y="724"/>
                  </a:lnTo>
                  <a:lnTo>
                    <a:pt x="1829" y="727"/>
                  </a:lnTo>
                  <a:lnTo>
                    <a:pt x="1831" y="727"/>
                  </a:lnTo>
                  <a:lnTo>
                    <a:pt x="1831" y="729"/>
                  </a:lnTo>
                  <a:lnTo>
                    <a:pt x="1834" y="729"/>
                  </a:lnTo>
                  <a:lnTo>
                    <a:pt x="1836" y="729"/>
                  </a:lnTo>
                  <a:lnTo>
                    <a:pt x="1836" y="729"/>
                  </a:lnTo>
                  <a:lnTo>
                    <a:pt x="1834" y="729"/>
                  </a:lnTo>
                  <a:lnTo>
                    <a:pt x="1834" y="729"/>
                  </a:lnTo>
                  <a:lnTo>
                    <a:pt x="1834" y="729"/>
                  </a:lnTo>
                  <a:lnTo>
                    <a:pt x="1834" y="729"/>
                  </a:lnTo>
                  <a:lnTo>
                    <a:pt x="1831" y="729"/>
                  </a:lnTo>
                  <a:lnTo>
                    <a:pt x="1831" y="727"/>
                  </a:lnTo>
                  <a:lnTo>
                    <a:pt x="1831" y="727"/>
                  </a:lnTo>
                  <a:lnTo>
                    <a:pt x="1829" y="727"/>
                  </a:lnTo>
                  <a:lnTo>
                    <a:pt x="1829" y="727"/>
                  </a:lnTo>
                  <a:lnTo>
                    <a:pt x="1826" y="727"/>
                  </a:lnTo>
                  <a:lnTo>
                    <a:pt x="1819" y="724"/>
                  </a:lnTo>
                  <a:lnTo>
                    <a:pt x="1817" y="724"/>
                  </a:lnTo>
                  <a:lnTo>
                    <a:pt x="1817" y="724"/>
                  </a:lnTo>
                  <a:lnTo>
                    <a:pt x="1815" y="724"/>
                  </a:lnTo>
                  <a:lnTo>
                    <a:pt x="1815" y="724"/>
                  </a:lnTo>
                  <a:lnTo>
                    <a:pt x="1815" y="724"/>
                  </a:lnTo>
                  <a:lnTo>
                    <a:pt x="1815" y="722"/>
                  </a:lnTo>
                  <a:lnTo>
                    <a:pt x="1815" y="722"/>
                  </a:lnTo>
                  <a:lnTo>
                    <a:pt x="1815" y="722"/>
                  </a:lnTo>
                  <a:lnTo>
                    <a:pt x="1815" y="724"/>
                  </a:lnTo>
                  <a:lnTo>
                    <a:pt x="1812" y="724"/>
                  </a:lnTo>
                  <a:lnTo>
                    <a:pt x="1812" y="724"/>
                  </a:lnTo>
                  <a:lnTo>
                    <a:pt x="1812" y="724"/>
                  </a:lnTo>
                  <a:lnTo>
                    <a:pt x="1812" y="724"/>
                  </a:lnTo>
                  <a:lnTo>
                    <a:pt x="1812" y="724"/>
                  </a:lnTo>
                  <a:lnTo>
                    <a:pt x="1812" y="729"/>
                  </a:lnTo>
                  <a:lnTo>
                    <a:pt x="1812" y="729"/>
                  </a:lnTo>
                  <a:lnTo>
                    <a:pt x="1812" y="729"/>
                  </a:lnTo>
                  <a:lnTo>
                    <a:pt x="1815" y="731"/>
                  </a:lnTo>
                  <a:lnTo>
                    <a:pt x="1815" y="731"/>
                  </a:lnTo>
                  <a:lnTo>
                    <a:pt x="1817" y="731"/>
                  </a:lnTo>
                  <a:lnTo>
                    <a:pt x="1819" y="729"/>
                  </a:lnTo>
                  <a:lnTo>
                    <a:pt x="1819" y="729"/>
                  </a:lnTo>
                  <a:lnTo>
                    <a:pt x="1822" y="729"/>
                  </a:lnTo>
                  <a:lnTo>
                    <a:pt x="1824" y="727"/>
                  </a:lnTo>
                  <a:lnTo>
                    <a:pt x="1824" y="727"/>
                  </a:lnTo>
                  <a:lnTo>
                    <a:pt x="1824" y="729"/>
                  </a:lnTo>
                  <a:lnTo>
                    <a:pt x="1822" y="729"/>
                  </a:lnTo>
                  <a:lnTo>
                    <a:pt x="1819" y="731"/>
                  </a:lnTo>
                  <a:lnTo>
                    <a:pt x="1819" y="731"/>
                  </a:lnTo>
                  <a:lnTo>
                    <a:pt x="1819" y="734"/>
                  </a:lnTo>
                  <a:lnTo>
                    <a:pt x="1819" y="734"/>
                  </a:lnTo>
                  <a:lnTo>
                    <a:pt x="1819" y="736"/>
                  </a:lnTo>
                  <a:lnTo>
                    <a:pt x="1819" y="736"/>
                  </a:lnTo>
                  <a:lnTo>
                    <a:pt x="1822" y="738"/>
                  </a:lnTo>
                  <a:lnTo>
                    <a:pt x="1822" y="738"/>
                  </a:lnTo>
                  <a:lnTo>
                    <a:pt x="1824" y="738"/>
                  </a:lnTo>
                  <a:lnTo>
                    <a:pt x="1824" y="738"/>
                  </a:lnTo>
                  <a:lnTo>
                    <a:pt x="1824" y="738"/>
                  </a:lnTo>
                  <a:lnTo>
                    <a:pt x="1824" y="738"/>
                  </a:lnTo>
                  <a:lnTo>
                    <a:pt x="1824" y="738"/>
                  </a:lnTo>
                  <a:lnTo>
                    <a:pt x="1826" y="736"/>
                  </a:lnTo>
                  <a:lnTo>
                    <a:pt x="1826" y="736"/>
                  </a:lnTo>
                  <a:lnTo>
                    <a:pt x="1826" y="736"/>
                  </a:lnTo>
                  <a:lnTo>
                    <a:pt x="1826" y="736"/>
                  </a:lnTo>
                  <a:lnTo>
                    <a:pt x="1826" y="736"/>
                  </a:lnTo>
                  <a:lnTo>
                    <a:pt x="1826" y="738"/>
                  </a:lnTo>
                  <a:lnTo>
                    <a:pt x="1826" y="738"/>
                  </a:lnTo>
                  <a:lnTo>
                    <a:pt x="1826" y="738"/>
                  </a:lnTo>
                  <a:lnTo>
                    <a:pt x="1824" y="738"/>
                  </a:lnTo>
                  <a:lnTo>
                    <a:pt x="1824" y="741"/>
                  </a:lnTo>
                  <a:lnTo>
                    <a:pt x="1824" y="741"/>
                  </a:lnTo>
                  <a:lnTo>
                    <a:pt x="1824" y="741"/>
                  </a:lnTo>
                  <a:lnTo>
                    <a:pt x="1826" y="743"/>
                  </a:lnTo>
                  <a:lnTo>
                    <a:pt x="1826" y="743"/>
                  </a:lnTo>
                  <a:lnTo>
                    <a:pt x="1829" y="741"/>
                  </a:lnTo>
                  <a:lnTo>
                    <a:pt x="1831" y="741"/>
                  </a:lnTo>
                  <a:lnTo>
                    <a:pt x="1831" y="743"/>
                  </a:lnTo>
                  <a:lnTo>
                    <a:pt x="1831" y="743"/>
                  </a:lnTo>
                  <a:lnTo>
                    <a:pt x="1831" y="741"/>
                  </a:lnTo>
                  <a:lnTo>
                    <a:pt x="1834" y="741"/>
                  </a:lnTo>
                  <a:lnTo>
                    <a:pt x="1834" y="741"/>
                  </a:lnTo>
                  <a:lnTo>
                    <a:pt x="1834" y="741"/>
                  </a:lnTo>
                  <a:lnTo>
                    <a:pt x="1836" y="738"/>
                  </a:lnTo>
                  <a:lnTo>
                    <a:pt x="1836" y="738"/>
                  </a:lnTo>
                  <a:lnTo>
                    <a:pt x="1836" y="738"/>
                  </a:lnTo>
                  <a:lnTo>
                    <a:pt x="1836" y="738"/>
                  </a:lnTo>
                  <a:lnTo>
                    <a:pt x="1836" y="741"/>
                  </a:lnTo>
                  <a:lnTo>
                    <a:pt x="1836" y="741"/>
                  </a:lnTo>
                  <a:lnTo>
                    <a:pt x="1836" y="741"/>
                  </a:lnTo>
                  <a:lnTo>
                    <a:pt x="1834" y="741"/>
                  </a:lnTo>
                  <a:lnTo>
                    <a:pt x="1834" y="741"/>
                  </a:lnTo>
                  <a:lnTo>
                    <a:pt x="1834" y="743"/>
                  </a:lnTo>
                  <a:lnTo>
                    <a:pt x="1834" y="743"/>
                  </a:lnTo>
                  <a:lnTo>
                    <a:pt x="1831" y="746"/>
                  </a:lnTo>
                  <a:lnTo>
                    <a:pt x="1826" y="746"/>
                  </a:lnTo>
                  <a:lnTo>
                    <a:pt x="1824" y="746"/>
                  </a:lnTo>
                  <a:lnTo>
                    <a:pt x="1824" y="748"/>
                  </a:lnTo>
                  <a:lnTo>
                    <a:pt x="1824" y="748"/>
                  </a:lnTo>
                  <a:lnTo>
                    <a:pt x="1824" y="748"/>
                  </a:lnTo>
                  <a:lnTo>
                    <a:pt x="1824" y="748"/>
                  </a:lnTo>
                  <a:lnTo>
                    <a:pt x="1824" y="748"/>
                  </a:lnTo>
                  <a:lnTo>
                    <a:pt x="1824" y="750"/>
                  </a:lnTo>
                  <a:lnTo>
                    <a:pt x="1826" y="750"/>
                  </a:lnTo>
                  <a:lnTo>
                    <a:pt x="1824" y="750"/>
                  </a:lnTo>
                  <a:lnTo>
                    <a:pt x="1824" y="753"/>
                  </a:lnTo>
                  <a:lnTo>
                    <a:pt x="1824" y="753"/>
                  </a:lnTo>
                  <a:lnTo>
                    <a:pt x="1824" y="753"/>
                  </a:lnTo>
                  <a:lnTo>
                    <a:pt x="1824" y="753"/>
                  </a:lnTo>
                  <a:lnTo>
                    <a:pt x="1826" y="753"/>
                  </a:lnTo>
                  <a:lnTo>
                    <a:pt x="1826" y="753"/>
                  </a:lnTo>
                  <a:lnTo>
                    <a:pt x="1826" y="753"/>
                  </a:lnTo>
                  <a:lnTo>
                    <a:pt x="1829" y="755"/>
                  </a:lnTo>
                  <a:lnTo>
                    <a:pt x="1829" y="755"/>
                  </a:lnTo>
                  <a:lnTo>
                    <a:pt x="1829" y="755"/>
                  </a:lnTo>
                  <a:lnTo>
                    <a:pt x="1831" y="755"/>
                  </a:lnTo>
                  <a:lnTo>
                    <a:pt x="1834" y="755"/>
                  </a:lnTo>
                  <a:lnTo>
                    <a:pt x="1834" y="755"/>
                  </a:lnTo>
                  <a:lnTo>
                    <a:pt x="1834" y="755"/>
                  </a:lnTo>
                  <a:lnTo>
                    <a:pt x="1834" y="753"/>
                  </a:lnTo>
                  <a:lnTo>
                    <a:pt x="1834" y="750"/>
                  </a:lnTo>
                  <a:lnTo>
                    <a:pt x="1834" y="750"/>
                  </a:lnTo>
                  <a:lnTo>
                    <a:pt x="1834" y="750"/>
                  </a:lnTo>
                  <a:lnTo>
                    <a:pt x="1836" y="750"/>
                  </a:lnTo>
                  <a:lnTo>
                    <a:pt x="1836" y="750"/>
                  </a:lnTo>
                  <a:lnTo>
                    <a:pt x="1836" y="753"/>
                  </a:lnTo>
                  <a:lnTo>
                    <a:pt x="1836" y="753"/>
                  </a:lnTo>
                  <a:lnTo>
                    <a:pt x="1836" y="753"/>
                  </a:lnTo>
                  <a:lnTo>
                    <a:pt x="1836" y="750"/>
                  </a:lnTo>
                  <a:lnTo>
                    <a:pt x="1836" y="753"/>
                  </a:lnTo>
                  <a:lnTo>
                    <a:pt x="1836" y="750"/>
                  </a:lnTo>
                  <a:lnTo>
                    <a:pt x="1838" y="750"/>
                  </a:lnTo>
                  <a:lnTo>
                    <a:pt x="1838" y="750"/>
                  </a:lnTo>
                  <a:lnTo>
                    <a:pt x="1838" y="750"/>
                  </a:lnTo>
                  <a:lnTo>
                    <a:pt x="1838" y="753"/>
                  </a:lnTo>
                  <a:lnTo>
                    <a:pt x="1838" y="753"/>
                  </a:lnTo>
                  <a:lnTo>
                    <a:pt x="1838" y="753"/>
                  </a:lnTo>
                  <a:lnTo>
                    <a:pt x="1838" y="753"/>
                  </a:lnTo>
                  <a:lnTo>
                    <a:pt x="1838" y="755"/>
                  </a:lnTo>
                  <a:lnTo>
                    <a:pt x="1838" y="755"/>
                  </a:lnTo>
                  <a:lnTo>
                    <a:pt x="1838" y="755"/>
                  </a:lnTo>
                  <a:lnTo>
                    <a:pt x="1838" y="755"/>
                  </a:lnTo>
                  <a:lnTo>
                    <a:pt x="1838" y="755"/>
                  </a:lnTo>
                  <a:lnTo>
                    <a:pt x="1838" y="755"/>
                  </a:lnTo>
                  <a:lnTo>
                    <a:pt x="1838" y="755"/>
                  </a:lnTo>
                  <a:lnTo>
                    <a:pt x="1838" y="755"/>
                  </a:lnTo>
                  <a:lnTo>
                    <a:pt x="1841" y="755"/>
                  </a:lnTo>
                  <a:lnTo>
                    <a:pt x="1841" y="755"/>
                  </a:lnTo>
                  <a:lnTo>
                    <a:pt x="1841" y="755"/>
                  </a:lnTo>
                  <a:lnTo>
                    <a:pt x="1841" y="755"/>
                  </a:lnTo>
                  <a:lnTo>
                    <a:pt x="1843" y="755"/>
                  </a:lnTo>
                  <a:lnTo>
                    <a:pt x="1843" y="755"/>
                  </a:lnTo>
                  <a:lnTo>
                    <a:pt x="1845" y="755"/>
                  </a:lnTo>
                  <a:lnTo>
                    <a:pt x="1845" y="755"/>
                  </a:lnTo>
                  <a:lnTo>
                    <a:pt x="1845" y="755"/>
                  </a:lnTo>
                  <a:lnTo>
                    <a:pt x="1848" y="755"/>
                  </a:lnTo>
                  <a:lnTo>
                    <a:pt x="1848" y="755"/>
                  </a:lnTo>
                  <a:lnTo>
                    <a:pt x="1848" y="755"/>
                  </a:lnTo>
                  <a:lnTo>
                    <a:pt x="1848" y="753"/>
                  </a:lnTo>
                  <a:lnTo>
                    <a:pt x="1848" y="753"/>
                  </a:lnTo>
                  <a:lnTo>
                    <a:pt x="1850" y="750"/>
                  </a:lnTo>
                  <a:lnTo>
                    <a:pt x="1850" y="750"/>
                  </a:lnTo>
                  <a:lnTo>
                    <a:pt x="1850" y="750"/>
                  </a:lnTo>
                  <a:lnTo>
                    <a:pt x="1850" y="750"/>
                  </a:lnTo>
                  <a:lnTo>
                    <a:pt x="1850" y="753"/>
                  </a:lnTo>
                  <a:lnTo>
                    <a:pt x="1850" y="753"/>
                  </a:lnTo>
                  <a:lnTo>
                    <a:pt x="1850" y="753"/>
                  </a:lnTo>
                  <a:lnTo>
                    <a:pt x="1852" y="755"/>
                  </a:lnTo>
                  <a:lnTo>
                    <a:pt x="1852" y="757"/>
                  </a:lnTo>
                  <a:lnTo>
                    <a:pt x="1852" y="757"/>
                  </a:lnTo>
                  <a:lnTo>
                    <a:pt x="1850" y="757"/>
                  </a:lnTo>
                  <a:lnTo>
                    <a:pt x="1850" y="757"/>
                  </a:lnTo>
                  <a:lnTo>
                    <a:pt x="1850" y="757"/>
                  </a:lnTo>
                  <a:lnTo>
                    <a:pt x="1850" y="757"/>
                  </a:lnTo>
                  <a:lnTo>
                    <a:pt x="1850" y="757"/>
                  </a:lnTo>
                  <a:lnTo>
                    <a:pt x="1848" y="757"/>
                  </a:lnTo>
                  <a:lnTo>
                    <a:pt x="1848" y="757"/>
                  </a:lnTo>
                  <a:lnTo>
                    <a:pt x="1848" y="757"/>
                  </a:lnTo>
                  <a:lnTo>
                    <a:pt x="1848" y="760"/>
                  </a:lnTo>
                  <a:lnTo>
                    <a:pt x="1848" y="760"/>
                  </a:lnTo>
                  <a:lnTo>
                    <a:pt x="1850" y="760"/>
                  </a:lnTo>
                  <a:lnTo>
                    <a:pt x="1850" y="760"/>
                  </a:lnTo>
                  <a:lnTo>
                    <a:pt x="1850" y="760"/>
                  </a:lnTo>
                  <a:lnTo>
                    <a:pt x="1850" y="762"/>
                  </a:lnTo>
                  <a:lnTo>
                    <a:pt x="1850" y="762"/>
                  </a:lnTo>
                  <a:lnTo>
                    <a:pt x="1850" y="762"/>
                  </a:lnTo>
                  <a:lnTo>
                    <a:pt x="1852" y="762"/>
                  </a:lnTo>
                  <a:lnTo>
                    <a:pt x="1852" y="762"/>
                  </a:lnTo>
                  <a:lnTo>
                    <a:pt x="1855" y="762"/>
                  </a:lnTo>
                  <a:lnTo>
                    <a:pt x="1855" y="764"/>
                  </a:lnTo>
                  <a:lnTo>
                    <a:pt x="1855" y="764"/>
                  </a:lnTo>
                  <a:lnTo>
                    <a:pt x="1855" y="764"/>
                  </a:lnTo>
                  <a:lnTo>
                    <a:pt x="1860" y="767"/>
                  </a:lnTo>
                  <a:lnTo>
                    <a:pt x="1864" y="767"/>
                  </a:lnTo>
                  <a:lnTo>
                    <a:pt x="1864" y="767"/>
                  </a:lnTo>
                  <a:lnTo>
                    <a:pt x="1864" y="767"/>
                  </a:lnTo>
                  <a:lnTo>
                    <a:pt x="1864" y="764"/>
                  </a:lnTo>
                  <a:lnTo>
                    <a:pt x="1864" y="764"/>
                  </a:lnTo>
                  <a:lnTo>
                    <a:pt x="1867" y="764"/>
                  </a:lnTo>
                  <a:lnTo>
                    <a:pt x="1867" y="764"/>
                  </a:lnTo>
                  <a:lnTo>
                    <a:pt x="1867" y="764"/>
                  </a:lnTo>
                  <a:lnTo>
                    <a:pt x="1867" y="762"/>
                  </a:lnTo>
                  <a:lnTo>
                    <a:pt x="1867" y="762"/>
                  </a:lnTo>
                  <a:lnTo>
                    <a:pt x="1867" y="762"/>
                  </a:lnTo>
                  <a:lnTo>
                    <a:pt x="1869" y="762"/>
                  </a:lnTo>
                  <a:lnTo>
                    <a:pt x="1867" y="762"/>
                  </a:lnTo>
                  <a:lnTo>
                    <a:pt x="1867" y="762"/>
                  </a:lnTo>
                  <a:lnTo>
                    <a:pt x="1867" y="762"/>
                  </a:lnTo>
                  <a:lnTo>
                    <a:pt x="1867" y="762"/>
                  </a:lnTo>
                  <a:lnTo>
                    <a:pt x="1867" y="764"/>
                  </a:lnTo>
                  <a:lnTo>
                    <a:pt x="1867" y="764"/>
                  </a:lnTo>
                  <a:lnTo>
                    <a:pt x="1867" y="764"/>
                  </a:lnTo>
                  <a:lnTo>
                    <a:pt x="1867" y="767"/>
                  </a:lnTo>
                  <a:lnTo>
                    <a:pt x="1867" y="767"/>
                  </a:lnTo>
                  <a:lnTo>
                    <a:pt x="1867" y="767"/>
                  </a:lnTo>
                  <a:lnTo>
                    <a:pt x="1864" y="769"/>
                  </a:lnTo>
                  <a:lnTo>
                    <a:pt x="1867" y="769"/>
                  </a:lnTo>
                  <a:lnTo>
                    <a:pt x="1867" y="769"/>
                  </a:lnTo>
                  <a:lnTo>
                    <a:pt x="1867" y="769"/>
                  </a:lnTo>
                  <a:lnTo>
                    <a:pt x="1867" y="772"/>
                  </a:lnTo>
                  <a:lnTo>
                    <a:pt x="1867" y="772"/>
                  </a:lnTo>
                  <a:lnTo>
                    <a:pt x="1867" y="772"/>
                  </a:lnTo>
                  <a:lnTo>
                    <a:pt x="1864" y="772"/>
                  </a:lnTo>
                  <a:lnTo>
                    <a:pt x="1867" y="774"/>
                  </a:lnTo>
                  <a:lnTo>
                    <a:pt x="1867" y="774"/>
                  </a:lnTo>
                  <a:lnTo>
                    <a:pt x="1867" y="774"/>
                  </a:lnTo>
                  <a:lnTo>
                    <a:pt x="1869" y="776"/>
                  </a:lnTo>
                  <a:lnTo>
                    <a:pt x="1869" y="774"/>
                  </a:lnTo>
                  <a:lnTo>
                    <a:pt x="1871" y="774"/>
                  </a:lnTo>
                  <a:lnTo>
                    <a:pt x="1871" y="772"/>
                  </a:lnTo>
                  <a:lnTo>
                    <a:pt x="1874" y="772"/>
                  </a:lnTo>
                  <a:lnTo>
                    <a:pt x="1874" y="774"/>
                  </a:lnTo>
                  <a:lnTo>
                    <a:pt x="1874" y="776"/>
                  </a:lnTo>
                  <a:lnTo>
                    <a:pt x="1874" y="776"/>
                  </a:lnTo>
                  <a:lnTo>
                    <a:pt x="1874" y="779"/>
                  </a:lnTo>
                  <a:lnTo>
                    <a:pt x="1874" y="779"/>
                  </a:lnTo>
                  <a:lnTo>
                    <a:pt x="1874" y="779"/>
                  </a:lnTo>
                  <a:lnTo>
                    <a:pt x="1876" y="779"/>
                  </a:lnTo>
                  <a:lnTo>
                    <a:pt x="1876" y="779"/>
                  </a:lnTo>
                  <a:lnTo>
                    <a:pt x="1878" y="779"/>
                  </a:lnTo>
                  <a:lnTo>
                    <a:pt x="1878" y="781"/>
                  </a:lnTo>
                  <a:lnTo>
                    <a:pt x="1881" y="781"/>
                  </a:lnTo>
                  <a:lnTo>
                    <a:pt x="1881" y="781"/>
                  </a:lnTo>
                  <a:lnTo>
                    <a:pt x="1883" y="786"/>
                  </a:lnTo>
                  <a:lnTo>
                    <a:pt x="1883" y="783"/>
                  </a:lnTo>
                  <a:lnTo>
                    <a:pt x="1883" y="783"/>
                  </a:lnTo>
                  <a:lnTo>
                    <a:pt x="1886" y="783"/>
                  </a:lnTo>
                  <a:lnTo>
                    <a:pt x="1886" y="783"/>
                  </a:lnTo>
                  <a:lnTo>
                    <a:pt x="1886" y="783"/>
                  </a:lnTo>
                  <a:lnTo>
                    <a:pt x="1886" y="783"/>
                  </a:lnTo>
                  <a:lnTo>
                    <a:pt x="1888" y="783"/>
                  </a:lnTo>
                  <a:lnTo>
                    <a:pt x="1888" y="783"/>
                  </a:lnTo>
                  <a:lnTo>
                    <a:pt x="1888" y="783"/>
                  </a:lnTo>
                  <a:lnTo>
                    <a:pt x="1890" y="786"/>
                  </a:lnTo>
                  <a:lnTo>
                    <a:pt x="1890" y="788"/>
                  </a:lnTo>
                  <a:lnTo>
                    <a:pt x="1893" y="790"/>
                  </a:lnTo>
                  <a:lnTo>
                    <a:pt x="1895" y="790"/>
                  </a:lnTo>
                  <a:lnTo>
                    <a:pt x="1900" y="788"/>
                  </a:lnTo>
                  <a:lnTo>
                    <a:pt x="1902" y="788"/>
                  </a:lnTo>
                  <a:lnTo>
                    <a:pt x="1905" y="788"/>
                  </a:lnTo>
                  <a:lnTo>
                    <a:pt x="1905" y="788"/>
                  </a:lnTo>
                  <a:lnTo>
                    <a:pt x="1905" y="786"/>
                  </a:lnTo>
                  <a:lnTo>
                    <a:pt x="1907" y="786"/>
                  </a:lnTo>
                  <a:lnTo>
                    <a:pt x="1907" y="786"/>
                  </a:lnTo>
                  <a:lnTo>
                    <a:pt x="1907" y="786"/>
                  </a:lnTo>
                  <a:lnTo>
                    <a:pt x="1907" y="788"/>
                  </a:lnTo>
                  <a:lnTo>
                    <a:pt x="1905" y="788"/>
                  </a:lnTo>
                  <a:lnTo>
                    <a:pt x="1905" y="790"/>
                  </a:lnTo>
                  <a:lnTo>
                    <a:pt x="1905" y="790"/>
                  </a:lnTo>
                  <a:lnTo>
                    <a:pt x="1900" y="790"/>
                  </a:lnTo>
                  <a:lnTo>
                    <a:pt x="1897" y="790"/>
                  </a:lnTo>
                  <a:lnTo>
                    <a:pt x="1895" y="793"/>
                  </a:lnTo>
                  <a:lnTo>
                    <a:pt x="1893" y="795"/>
                  </a:lnTo>
                  <a:lnTo>
                    <a:pt x="1893" y="795"/>
                  </a:lnTo>
                  <a:lnTo>
                    <a:pt x="1895" y="800"/>
                  </a:lnTo>
                  <a:lnTo>
                    <a:pt x="1897" y="802"/>
                  </a:lnTo>
                  <a:lnTo>
                    <a:pt x="1897" y="805"/>
                  </a:lnTo>
                  <a:lnTo>
                    <a:pt x="1897" y="805"/>
                  </a:lnTo>
                  <a:lnTo>
                    <a:pt x="1897" y="805"/>
                  </a:lnTo>
                  <a:lnTo>
                    <a:pt x="1897" y="807"/>
                  </a:lnTo>
                  <a:lnTo>
                    <a:pt x="1897" y="807"/>
                  </a:lnTo>
                  <a:lnTo>
                    <a:pt x="1895" y="807"/>
                  </a:lnTo>
                  <a:lnTo>
                    <a:pt x="1895" y="807"/>
                  </a:lnTo>
                  <a:lnTo>
                    <a:pt x="1895" y="809"/>
                  </a:lnTo>
                  <a:lnTo>
                    <a:pt x="1895" y="809"/>
                  </a:lnTo>
                  <a:lnTo>
                    <a:pt x="1895" y="809"/>
                  </a:lnTo>
                  <a:lnTo>
                    <a:pt x="1895" y="812"/>
                  </a:lnTo>
                  <a:lnTo>
                    <a:pt x="1895" y="812"/>
                  </a:lnTo>
                  <a:lnTo>
                    <a:pt x="1895" y="814"/>
                  </a:lnTo>
                  <a:lnTo>
                    <a:pt x="1895" y="814"/>
                  </a:lnTo>
                  <a:lnTo>
                    <a:pt x="1897" y="814"/>
                  </a:lnTo>
                  <a:lnTo>
                    <a:pt x="1897" y="817"/>
                  </a:lnTo>
                  <a:lnTo>
                    <a:pt x="1897" y="817"/>
                  </a:lnTo>
                  <a:lnTo>
                    <a:pt x="1897" y="817"/>
                  </a:lnTo>
                  <a:lnTo>
                    <a:pt x="1895" y="817"/>
                  </a:lnTo>
                  <a:lnTo>
                    <a:pt x="1893" y="817"/>
                  </a:lnTo>
                  <a:lnTo>
                    <a:pt x="1893" y="819"/>
                  </a:lnTo>
                  <a:lnTo>
                    <a:pt x="1893" y="819"/>
                  </a:lnTo>
                  <a:lnTo>
                    <a:pt x="1895" y="821"/>
                  </a:lnTo>
                  <a:lnTo>
                    <a:pt x="1895" y="821"/>
                  </a:lnTo>
                  <a:lnTo>
                    <a:pt x="1895" y="821"/>
                  </a:lnTo>
                  <a:lnTo>
                    <a:pt x="1893" y="821"/>
                  </a:lnTo>
                  <a:lnTo>
                    <a:pt x="1893" y="821"/>
                  </a:lnTo>
                  <a:lnTo>
                    <a:pt x="1890" y="821"/>
                  </a:lnTo>
                  <a:lnTo>
                    <a:pt x="1893" y="821"/>
                  </a:lnTo>
                  <a:lnTo>
                    <a:pt x="1893" y="824"/>
                  </a:lnTo>
                  <a:lnTo>
                    <a:pt x="1893" y="824"/>
                  </a:lnTo>
                  <a:lnTo>
                    <a:pt x="1895" y="824"/>
                  </a:lnTo>
                  <a:lnTo>
                    <a:pt x="1897" y="828"/>
                  </a:lnTo>
                  <a:lnTo>
                    <a:pt x="1897" y="831"/>
                  </a:lnTo>
                  <a:lnTo>
                    <a:pt x="1900" y="831"/>
                  </a:lnTo>
                  <a:lnTo>
                    <a:pt x="1905" y="833"/>
                  </a:lnTo>
                  <a:lnTo>
                    <a:pt x="1907" y="833"/>
                  </a:lnTo>
                  <a:lnTo>
                    <a:pt x="1907" y="833"/>
                  </a:lnTo>
                  <a:lnTo>
                    <a:pt x="1907" y="833"/>
                  </a:lnTo>
                  <a:lnTo>
                    <a:pt x="1907" y="831"/>
                  </a:lnTo>
                  <a:lnTo>
                    <a:pt x="1907" y="831"/>
                  </a:lnTo>
                  <a:lnTo>
                    <a:pt x="1907" y="831"/>
                  </a:lnTo>
                  <a:lnTo>
                    <a:pt x="1907" y="831"/>
                  </a:lnTo>
                  <a:lnTo>
                    <a:pt x="1907" y="828"/>
                  </a:lnTo>
                  <a:lnTo>
                    <a:pt x="1907" y="828"/>
                  </a:lnTo>
                  <a:lnTo>
                    <a:pt x="1905" y="828"/>
                  </a:lnTo>
                  <a:lnTo>
                    <a:pt x="1905" y="828"/>
                  </a:lnTo>
                  <a:lnTo>
                    <a:pt x="1905" y="826"/>
                  </a:lnTo>
                  <a:lnTo>
                    <a:pt x="1905" y="826"/>
                  </a:lnTo>
                  <a:lnTo>
                    <a:pt x="1905" y="826"/>
                  </a:lnTo>
                  <a:lnTo>
                    <a:pt x="1905" y="826"/>
                  </a:lnTo>
                  <a:lnTo>
                    <a:pt x="1905" y="826"/>
                  </a:lnTo>
                  <a:lnTo>
                    <a:pt x="1905" y="826"/>
                  </a:lnTo>
                  <a:lnTo>
                    <a:pt x="1902" y="824"/>
                  </a:lnTo>
                  <a:lnTo>
                    <a:pt x="1902" y="824"/>
                  </a:lnTo>
                  <a:lnTo>
                    <a:pt x="1907" y="826"/>
                  </a:lnTo>
                  <a:lnTo>
                    <a:pt x="1907" y="826"/>
                  </a:lnTo>
                  <a:lnTo>
                    <a:pt x="1907" y="826"/>
                  </a:lnTo>
                  <a:lnTo>
                    <a:pt x="1907" y="826"/>
                  </a:lnTo>
                  <a:lnTo>
                    <a:pt x="1907" y="824"/>
                  </a:lnTo>
                  <a:lnTo>
                    <a:pt x="1907" y="821"/>
                  </a:lnTo>
                  <a:lnTo>
                    <a:pt x="1907" y="819"/>
                  </a:lnTo>
                  <a:lnTo>
                    <a:pt x="1905" y="819"/>
                  </a:lnTo>
                  <a:lnTo>
                    <a:pt x="1907" y="819"/>
                  </a:lnTo>
                  <a:lnTo>
                    <a:pt x="1907" y="819"/>
                  </a:lnTo>
                  <a:lnTo>
                    <a:pt x="1907" y="817"/>
                  </a:lnTo>
                  <a:lnTo>
                    <a:pt x="1907" y="817"/>
                  </a:lnTo>
                  <a:lnTo>
                    <a:pt x="1907" y="814"/>
                  </a:lnTo>
                  <a:lnTo>
                    <a:pt x="1907" y="814"/>
                  </a:lnTo>
                  <a:lnTo>
                    <a:pt x="1907" y="812"/>
                  </a:lnTo>
                  <a:lnTo>
                    <a:pt x="1907" y="812"/>
                  </a:lnTo>
                  <a:lnTo>
                    <a:pt x="1905" y="812"/>
                  </a:lnTo>
                  <a:lnTo>
                    <a:pt x="1902" y="812"/>
                  </a:lnTo>
                  <a:lnTo>
                    <a:pt x="1900" y="812"/>
                  </a:lnTo>
                  <a:lnTo>
                    <a:pt x="1902" y="812"/>
                  </a:lnTo>
                  <a:lnTo>
                    <a:pt x="1902" y="812"/>
                  </a:lnTo>
                  <a:lnTo>
                    <a:pt x="1902" y="812"/>
                  </a:lnTo>
                  <a:lnTo>
                    <a:pt x="1902" y="809"/>
                  </a:lnTo>
                  <a:lnTo>
                    <a:pt x="1902" y="809"/>
                  </a:lnTo>
                  <a:lnTo>
                    <a:pt x="1902" y="809"/>
                  </a:lnTo>
                  <a:lnTo>
                    <a:pt x="1905" y="809"/>
                  </a:lnTo>
                  <a:lnTo>
                    <a:pt x="1905" y="809"/>
                  </a:lnTo>
                  <a:lnTo>
                    <a:pt x="1905" y="809"/>
                  </a:lnTo>
                  <a:lnTo>
                    <a:pt x="1907" y="807"/>
                  </a:lnTo>
                  <a:lnTo>
                    <a:pt x="1907" y="807"/>
                  </a:lnTo>
                  <a:lnTo>
                    <a:pt x="1907" y="807"/>
                  </a:lnTo>
                  <a:lnTo>
                    <a:pt x="1907" y="807"/>
                  </a:lnTo>
                  <a:lnTo>
                    <a:pt x="1907" y="805"/>
                  </a:lnTo>
                  <a:lnTo>
                    <a:pt x="1909" y="805"/>
                  </a:lnTo>
                  <a:lnTo>
                    <a:pt x="1909" y="805"/>
                  </a:lnTo>
                  <a:lnTo>
                    <a:pt x="1909" y="805"/>
                  </a:lnTo>
                  <a:lnTo>
                    <a:pt x="1909" y="805"/>
                  </a:lnTo>
                  <a:lnTo>
                    <a:pt x="1909" y="805"/>
                  </a:lnTo>
                  <a:lnTo>
                    <a:pt x="1909" y="802"/>
                  </a:lnTo>
                  <a:lnTo>
                    <a:pt x="1909" y="802"/>
                  </a:lnTo>
                  <a:lnTo>
                    <a:pt x="1912" y="800"/>
                  </a:lnTo>
                  <a:lnTo>
                    <a:pt x="1912" y="800"/>
                  </a:lnTo>
                  <a:lnTo>
                    <a:pt x="1912" y="800"/>
                  </a:lnTo>
                  <a:lnTo>
                    <a:pt x="1914" y="798"/>
                  </a:lnTo>
                  <a:lnTo>
                    <a:pt x="1914" y="798"/>
                  </a:lnTo>
                  <a:lnTo>
                    <a:pt x="1914" y="798"/>
                  </a:lnTo>
                  <a:lnTo>
                    <a:pt x="1916" y="800"/>
                  </a:lnTo>
                  <a:lnTo>
                    <a:pt x="1916" y="800"/>
                  </a:lnTo>
                  <a:lnTo>
                    <a:pt x="1916" y="798"/>
                  </a:lnTo>
                  <a:lnTo>
                    <a:pt x="1919" y="798"/>
                  </a:lnTo>
                  <a:lnTo>
                    <a:pt x="1919" y="798"/>
                  </a:lnTo>
                  <a:lnTo>
                    <a:pt x="1921" y="795"/>
                  </a:lnTo>
                  <a:lnTo>
                    <a:pt x="1921" y="793"/>
                  </a:lnTo>
                  <a:lnTo>
                    <a:pt x="1921" y="793"/>
                  </a:lnTo>
                  <a:lnTo>
                    <a:pt x="1921" y="793"/>
                  </a:lnTo>
                  <a:lnTo>
                    <a:pt x="1921" y="790"/>
                  </a:lnTo>
                  <a:lnTo>
                    <a:pt x="1923" y="790"/>
                  </a:lnTo>
                  <a:lnTo>
                    <a:pt x="1923" y="788"/>
                  </a:lnTo>
                  <a:lnTo>
                    <a:pt x="1923" y="788"/>
                  </a:lnTo>
                  <a:lnTo>
                    <a:pt x="1923" y="790"/>
                  </a:lnTo>
                  <a:lnTo>
                    <a:pt x="1923" y="790"/>
                  </a:lnTo>
                  <a:lnTo>
                    <a:pt x="1923" y="790"/>
                  </a:lnTo>
                  <a:lnTo>
                    <a:pt x="1923" y="790"/>
                  </a:lnTo>
                  <a:lnTo>
                    <a:pt x="1921" y="793"/>
                  </a:lnTo>
                  <a:lnTo>
                    <a:pt x="1921" y="795"/>
                  </a:lnTo>
                  <a:lnTo>
                    <a:pt x="1921" y="798"/>
                  </a:lnTo>
                  <a:lnTo>
                    <a:pt x="1921" y="798"/>
                  </a:lnTo>
                  <a:lnTo>
                    <a:pt x="1923" y="798"/>
                  </a:lnTo>
                  <a:lnTo>
                    <a:pt x="1923" y="798"/>
                  </a:lnTo>
                  <a:lnTo>
                    <a:pt x="1923" y="798"/>
                  </a:lnTo>
                  <a:lnTo>
                    <a:pt x="1923" y="798"/>
                  </a:lnTo>
                  <a:lnTo>
                    <a:pt x="1923" y="800"/>
                  </a:lnTo>
                  <a:lnTo>
                    <a:pt x="1923" y="800"/>
                  </a:lnTo>
                  <a:lnTo>
                    <a:pt x="1926" y="800"/>
                  </a:lnTo>
                  <a:lnTo>
                    <a:pt x="1928" y="800"/>
                  </a:lnTo>
                  <a:lnTo>
                    <a:pt x="1931" y="802"/>
                  </a:lnTo>
                  <a:lnTo>
                    <a:pt x="1931" y="805"/>
                  </a:lnTo>
                  <a:lnTo>
                    <a:pt x="1931" y="805"/>
                  </a:lnTo>
                  <a:lnTo>
                    <a:pt x="1931" y="805"/>
                  </a:lnTo>
                  <a:lnTo>
                    <a:pt x="1931" y="805"/>
                  </a:lnTo>
                  <a:lnTo>
                    <a:pt x="1933" y="805"/>
                  </a:lnTo>
                  <a:lnTo>
                    <a:pt x="1933" y="802"/>
                  </a:lnTo>
                  <a:lnTo>
                    <a:pt x="1933" y="802"/>
                  </a:lnTo>
                  <a:lnTo>
                    <a:pt x="1933" y="802"/>
                  </a:lnTo>
                  <a:lnTo>
                    <a:pt x="1933" y="805"/>
                  </a:lnTo>
                  <a:lnTo>
                    <a:pt x="1933" y="805"/>
                  </a:lnTo>
                  <a:lnTo>
                    <a:pt x="1933" y="805"/>
                  </a:lnTo>
                  <a:lnTo>
                    <a:pt x="1935" y="807"/>
                  </a:lnTo>
                  <a:lnTo>
                    <a:pt x="1935" y="807"/>
                  </a:lnTo>
                  <a:lnTo>
                    <a:pt x="1935" y="807"/>
                  </a:lnTo>
                  <a:lnTo>
                    <a:pt x="1935" y="809"/>
                  </a:lnTo>
                  <a:lnTo>
                    <a:pt x="1938" y="809"/>
                  </a:lnTo>
                  <a:lnTo>
                    <a:pt x="1935" y="809"/>
                  </a:lnTo>
                  <a:lnTo>
                    <a:pt x="1935" y="809"/>
                  </a:lnTo>
                  <a:lnTo>
                    <a:pt x="1938" y="812"/>
                  </a:lnTo>
                  <a:lnTo>
                    <a:pt x="1938" y="812"/>
                  </a:lnTo>
                  <a:lnTo>
                    <a:pt x="1938" y="814"/>
                  </a:lnTo>
                  <a:lnTo>
                    <a:pt x="1940" y="817"/>
                  </a:lnTo>
                  <a:lnTo>
                    <a:pt x="1940" y="819"/>
                  </a:lnTo>
                  <a:lnTo>
                    <a:pt x="1942" y="824"/>
                  </a:lnTo>
                  <a:lnTo>
                    <a:pt x="1945" y="828"/>
                  </a:lnTo>
                  <a:lnTo>
                    <a:pt x="1945" y="831"/>
                  </a:lnTo>
                  <a:lnTo>
                    <a:pt x="1947" y="831"/>
                  </a:lnTo>
                  <a:lnTo>
                    <a:pt x="1949" y="828"/>
                  </a:lnTo>
                  <a:lnTo>
                    <a:pt x="1949" y="828"/>
                  </a:lnTo>
                  <a:lnTo>
                    <a:pt x="1952" y="826"/>
                  </a:lnTo>
                  <a:lnTo>
                    <a:pt x="1952" y="826"/>
                  </a:lnTo>
                  <a:lnTo>
                    <a:pt x="1952" y="826"/>
                  </a:lnTo>
                  <a:lnTo>
                    <a:pt x="1952" y="828"/>
                  </a:lnTo>
                  <a:lnTo>
                    <a:pt x="1952" y="828"/>
                  </a:lnTo>
                  <a:lnTo>
                    <a:pt x="1954" y="828"/>
                  </a:lnTo>
                  <a:lnTo>
                    <a:pt x="1954" y="828"/>
                  </a:lnTo>
                  <a:lnTo>
                    <a:pt x="1954" y="828"/>
                  </a:lnTo>
                  <a:lnTo>
                    <a:pt x="1945" y="833"/>
                  </a:lnTo>
                  <a:lnTo>
                    <a:pt x="1945" y="833"/>
                  </a:lnTo>
                  <a:lnTo>
                    <a:pt x="1945" y="833"/>
                  </a:lnTo>
                  <a:lnTo>
                    <a:pt x="1942" y="833"/>
                  </a:lnTo>
                  <a:lnTo>
                    <a:pt x="1942" y="835"/>
                  </a:lnTo>
                  <a:lnTo>
                    <a:pt x="1942" y="835"/>
                  </a:lnTo>
                  <a:lnTo>
                    <a:pt x="1942" y="835"/>
                  </a:lnTo>
                  <a:lnTo>
                    <a:pt x="1942" y="835"/>
                  </a:lnTo>
                  <a:lnTo>
                    <a:pt x="1942" y="840"/>
                  </a:lnTo>
                  <a:lnTo>
                    <a:pt x="1942" y="840"/>
                  </a:lnTo>
                  <a:lnTo>
                    <a:pt x="1942" y="843"/>
                  </a:lnTo>
                  <a:lnTo>
                    <a:pt x="1942" y="843"/>
                  </a:lnTo>
                  <a:lnTo>
                    <a:pt x="1945" y="845"/>
                  </a:lnTo>
                  <a:lnTo>
                    <a:pt x="1945" y="845"/>
                  </a:lnTo>
                  <a:lnTo>
                    <a:pt x="1945" y="845"/>
                  </a:lnTo>
                  <a:lnTo>
                    <a:pt x="1947" y="845"/>
                  </a:lnTo>
                  <a:lnTo>
                    <a:pt x="1949" y="843"/>
                  </a:lnTo>
                  <a:lnTo>
                    <a:pt x="1949" y="843"/>
                  </a:lnTo>
                  <a:lnTo>
                    <a:pt x="1949" y="840"/>
                  </a:lnTo>
                  <a:lnTo>
                    <a:pt x="1949" y="840"/>
                  </a:lnTo>
                  <a:lnTo>
                    <a:pt x="1949" y="840"/>
                  </a:lnTo>
                  <a:lnTo>
                    <a:pt x="1952" y="840"/>
                  </a:lnTo>
                  <a:lnTo>
                    <a:pt x="1952" y="840"/>
                  </a:lnTo>
                  <a:lnTo>
                    <a:pt x="1952" y="843"/>
                  </a:lnTo>
                  <a:lnTo>
                    <a:pt x="1952" y="843"/>
                  </a:lnTo>
                  <a:lnTo>
                    <a:pt x="1954" y="843"/>
                  </a:lnTo>
                  <a:lnTo>
                    <a:pt x="1954" y="838"/>
                  </a:lnTo>
                  <a:lnTo>
                    <a:pt x="1954" y="835"/>
                  </a:lnTo>
                  <a:lnTo>
                    <a:pt x="1957" y="833"/>
                  </a:lnTo>
                  <a:lnTo>
                    <a:pt x="1957" y="833"/>
                  </a:lnTo>
                  <a:lnTo>
                    <a:pt x="1957" y="828"/>
                  </a:lnTo>
                  <a:lnTo>
                    <a:pt x="1957" y="828"/>
                  </a:lnTo>
                  <a:lnTo>
                    <a:pt x="1957" y="826"/>
                  </a:lnTo>
                  <a:lnTo>
                    <a:pt x="1957" y="826"/>
                  </a:lnTo>
                  <a:lnTo>
                    <a:pt x="1957" y="826"/>
                  </a:lnTo>
                  <a:lnTo>
                    <a:pt x="1957" y="826"/>
                  </a:lnTo>
                  <a:lnTo>
                    <a:pt x="1959" y="824"/>
                  </a:lnTo>
                  <a:lnTo>
                    <a:pt x="1959" y="826"/>
                  </a:lnTo>
                  <a:lnTo>
                    <a:pt x="1957" y="833"/>
                  </a:lnTo>
                  <a:lnTo>
                    <a:pt x="1954" y="835"/>
                  </a:lnTo>
                  <a:lnTo>
                    <a:pt x="1954" y="838"/>
                  </a:lnTo>
                  <a:lnTo>
                    <a:pt x="1954" y="840"/>
                  </a:lnTo>
                  <a:lnTo>
                    <a:pt x="1954" y="840"/>
                  </a:lnTo>
                  <a:lnTo>
                    <a:pt x="1954" y="843"/>
                  </a:lnTo>
                  <a:lnTo>
                    <a:pt x="1954" y="843"/>
                  </a:lnTo>
                  <a:lnTo>
                    <a:pt x="1954" y="843"/>
                  </a:lnTo>
                  <a:lnTo>
                    <a:pt x="1954" y="843"/>
                  </a:lnTo>
                  <a:lnTo>
                    <a:pt x="1954" y="843"/>
                  </a:lnTo>
                  <a:lnTo>
                    <a:pt x="1952" y="843"/>
                  </a:lnTo>
                  <a:lnTo>
                    <a:pt x="1952" y="843"/>
                  </a:lnTo>
                  <a:lnTo>
                    <a:pt x="1952" y="843"/>
                  </a:lnTo>
                  <a:lnTo>
                    <a:pt x="1952" y="843"/>
                  </a:lnTo>
                  <a:lnTo>
                    <a:pt x="1952" y="843"/>
                  </a:lnTo>
                  <a:lnTo>
                    <a:pt x="1949" y="843"/>
                  </a:lnTo>
                  <a:lnTo>
                    <a:pt x="1949" y="843"/>
                  </a:lnTo>
                  <a:lnTo>
                    <a:pt x="1949" y="845"/>
                  </a:lnTo>
                  <a:lnTo>
                    <a:pt x="1947" y="845"/>
                  </a:lnTo>
                  <a:lnTo>
                    <a:pt x="1947" y="845"/>
                  </a:lnTo>
                  <a:lnTo>
                    <a:pt x="1947" y="847"/>
                  </a:lnTo>
                  <a:lnTo>
                    <a:pt x="1947" y="850"/>
                  </a:lnTo>
                  <a:lnTo>
                    <a:pt x="1947" y="850"/>
                  </a:lnTo>
                  <a:lnTo>
                    <a:pt x="1947" y="850"/>
                  </a:lnTo>
                  <a:lnTo>
                    <a:pt x="1947" y="850"/>
                  </a:lnTo>
                  <a:lnTo>
                    <a:pt x="1947" y="850"/>
                  </a:lnTo>
                  <a:lnTo>
                    <a:pt x="1949" y="850"/>
                  </a:lnTo>
                  <a:lnTo>
                    <a:pt x="1949" y="852"/>
                  </a:lnTo>
                  <a:lnTo>
                    <a:pt x="1949" y="852"/>
                  </a:lnTo>
                  <a:lnTo>
                    <a:pt x="1952" y="852"/>
                  </a:lnTo>
                  <a:lnTo>
                    <a:pt x="1952" y="854"/>
                  </a:lnTo>
                  <a:lnTo>
                    <a:pt x="1949" y="854"/>
                  </a:lnTo>
                  <a:lnTo>
                    <a:pt x="1949" y="854"/>
                  </a:lnTo>
                  <a:lnTo>
                    <a:pt x="1952" y="854"/>
                  </a:lnTo>
                  <a:lnTo>
                    <a:pt x="1952" y="857"/>
                  </a:lnTo>
                  <a:lnTo>
                    <a:pt x="1952" y="857"/>
                  </a:lnTo>
                  <a:lnTo>
                    <a:pt x="1952" y="857"/>
                  </a:lnTo>
                  <a:lnTo>
                    <a:pt x="1952" y="857"/>
                  </a:lnTo>
                  <a:lnTo>
                    <a:pt x="1952" y="859"/>
                  </a:lnTo>
                  <a:lnTo>
                    <a:pt x="1954" y="859"/>
                  </a:lnTo>
                  <a:lnTo>
                    <a:pt x="1957" y="861"/>
                  </a:lnTo>
                  <a:lnTo>
                    <a:pt x="1957" y="861"/>
                  </a:lnTo>
                  <a:lnTo>
                    <a:pt x="1959" y="859"/>
                  </a:lnTo>
                  <a:lnTo>
                    <a:pt x="1959" y="859"/>
                  </a:lnTo>
                  <a:lnTo>
                    <a:pt x="1959" y="857"/>
                  </a:lnTo>
                  <a:lnTo>
                    <a:pt x="1959" y="857"/>
                  </a:lnTo>
                  <a:lnTo>
                    <a:pt x="1959" y="857"/>
                  </a:lnTo>
                  <a:lnTo>
                    <a:pt x="1959" y="857"/>
                  </a:lnTo>
                  <a:lnTo>
                    <a:pt x="1959" y="857"/>
                  </a:lnTo>
                  <a:lnTo>
                    <a:pt x="1959" y="854"/>
                  </a:lnTo>
                  <a:lnTo>
                    <a:pt x="1959" y="854"/>
                  </a:lnTo>
                  <a:lnTo>
                    <a:pt x="1959" y="854"/>
                  </a:lnTo>
                  <a:lnTo>
                    <a:pt x="1957" y="852"/>
                  </a:lnTo>
                  <a:lnTo>
                    <a:pt x="1957" y="850"/>
                  </a:lnTo>
                  <a:lnTo>
                    <a:pt x="1957" y="850"/>
                  </a:lnTo>
                  <a:lnTo>
                    <a:pt x="1957" y="850"/>
                  </a:lnTo>
                  <a:lnTo>
                    <a:pt x="1957" y="850"/>
                  </a:lnTo>
                  <a:lnTo>
                    <a:pt x="1957" y="850"/>
                  </a:lnTo>
                  <a:lnTo>
                    <a:pt x="1957" y="850"/>
                  </a:lnTo>
                  <a:lnTo>
                    <a:pt x="1959" y="852"/>
                  </a:lnTo>
                  <a:lnTo>
                    <a:pt x="1959" y="852"/>
                  </a:lnTo>
                  <a:lnTo>
                    <a:pt x="1959" y="852"/>
                  </a:lnTo>
                  <a:lnTo>
                    <a:pt x="1959" y="854"/>
                  </a:lnTo>
                  <a:lnTo>
                    <a:pt x="1959" y="854"/>
                  </a:lnTo>
                  <a:lnTo>
                    <a:pt x="1961" y="854"/>
                  </a:lnTo>
                  <a:lnTo>
                    <a:pt x="1961" y="857"/>
                  </a:lnTo>
                  <a:lnTo>
                    <a:pt x="1961" y="857"/>
                  </a:lnTo>
                  <a:lnTo>
                    <a:pt x="1961" y="857"/>
                  </a:lnTo>
                  <a:lnTo>
                    <a:pt x="1961" y="859"/>
                  </a:lnTo>
                  <a:lnTo>
                    <a:pt x="1961" y="859"/>
                  </a:lnTo>
                  <a:lnTo>
                    <a:pt x="1961" y="859"/>
                  </a:lnTo>
                  <a:lnTo>
                    <a:pt x="1961" y="859"/>
                  </a:lnTo>
                  <a:lnTo>
                    <a:pt x="1961" y="859"/>
                  </a:lnTo>
                  <a:lnTo>
                    <a:pt x="1961" y="859"/>
                  </a:lnTo>
                  <a:lnTo>
                    <a:pt x="1964" y="859"/>
                  </a:lnTo>
                  <a:lnTo>
                    <a:pt x="1964" y="854"/>
                  </a:lnTo>
                  <a:lnTo>
                    <a:pt x="1964" y="854"/>
                  </a:lnTo>
                  <a:lnTo>
                    <a:pt x="1964" y="852"/>
                  </a:lnTo>
                  <a:lnTo>
                    <a:pt x="1964" y="852"/>
                  </a:lnTo>
                  <a:lnTo>
                    <a:pt x="1964" y="852"/>
                  </a:lnTo>
                  <a:lnTo>
                    <a:pt x="1964" y="854"/>
                  </a:lnTo>
                  <a:lnTo>
                    <a:pt x="1964" y="857"/>
                  </a:lnTo>
                  <a:lnTo>
                    <a:pt x="1964" y="857"/>
                  </a:lnTo>
                  <a:lnTo>
                    <a:pt x="1966" y="857"/>
                  </a:lnTo>
                  <a:lnTo>
                    <a:pt x="1966" y="852"/>
                  </a:lnTo>
                  <a:lnTo>
                    <a:pt x="1968" y="850"/>
                  </a:lnTo>
                  <a:lnTo>
                    <a:pt x="1968" y="847"/>
                  </a:lnTo>
                  <a:lnTo>
                    <a:pt x="1971" y="847"/>
                  </a:lnTo>
                  <a:lnTo>
                    <a:pt x="1971" y="845"/>
                  </a:lnTo>
                  <a:lnTo>
                    <a:pt x="1971" y="845"/>
                  </a:lnTo>
                  <a:lnTo>
                    <a:pt x="1971" y="843"/>
                  </a:lnTo>
                  <a:lnTo>
                    <a:pt x="1971" y="843"/>
                  </a:lnTo>
                  <a:lnTo>
                    <a:pt x="1971" y="840"/>
                  </a:lnTo>
                  <a:lnTo>
                    <a:pt x="1971" y="840"/>
                  </a:lnTo>
                  <a:lnTo>
                    <a:pt x="1971" y="840"/>
                  </a:lnTo>
                  <a:lnTo>
                    <a:pt x="1971" y="838"/>
                  </a:lnTo>
                  <a:lnTo>
                    <a:pt x="1971" y="838"/>
                  </a:lnTo>
                  <a:lnTo>
                    <a:pt x="1971" y="835"/>
                  </a:lnTo>
                  <a:lnTo>
                    <a:pt x="1971" y="835"/>
                  </a:lnTo>
                  <a:lnTo>
                    <a:pt x="1971" y="833"/>
                  </a:lnTo>
                  <a:lnTo>
                    <a:pt x="1971" y="833"/>
                  </a:lnTo>
                  <a:lnTo>
                    <a:pt x="1971" y="831"/>
                  </a:lnTo>
                  <a:lnTo>
                    <a:pt x="1971" y="831"/>
                  </a:lnTo>
                  <a:lnTo>
                    <a:pt x="1971" y="828"/>
                  </a:lnTo>
                  <a:lnTo>
                    <a:pt x="1971" y="828"/>
                  </a:lnTo>
                  <a:lnTo>
                    <a:pt x="1971" y="828"/>
                  </a:lnTo>
                  <a:lnTo>
                    <a:pt x="1971" y="828"/>
                  </a:lnTo>
                  <a:lnTo>
                    <a:pt x="1971" y="826"/>
                  </a:lnTo>
                  <a:lnTo>
                    <a:pt x="1971" y="826"/>
                  </a:lnTo>
                  <a:lnTo>
                    <a:pt x="1973" y="826"/>
                  </a:lnTo>
                  <a:lnTo>
                    <a:pt x="1973" y="826"/>
                  </a:lnTo>
                  <a:lnTo>
                    <a:pt x="1973" y="824"/>
                  </a:lnTo>
                  <a:lnTo>
                    <a:pt x="1973" y="824"/>
                  </a:lnTo>
                  <a:lnTo>
                    <a:pt x="1973" y="821"/>
                  </a:lnTo>
                  <a:lnTo>
                    <a:pt x="1971" y="819"/>
                  </a:lnTo>
                  <a:close/>
                  <a:moveTo>
                    <a:pt x="1942" y="857"/>
                  </a:moveTo>
                  <a:lnTo>
                    <a:pt x="1940" y="857"/>
                  </a:lnTo>
                  <a:lnTo>
                    <a:pt x="1940" y="857"/>
                  </a:lnTo>
                  <a:lnTo>
                    <a:pt x="1940" y="854"/>
                  </a:lnTo>
                  <a:lnTo>
                    <a:pt x="1940" y="854"/>
                  </a:lnTo>
                  <a:lnTo>
                    <a:pt x="1940" y="854"/>
                  </a:lnTo>
                  <a:lnTo>
                    <a:pt x="1940" y="854"/>
                  </a:lnTo>
                  <a:lnTo>
                    <a:pt x="1940" y="852"/>
                  </a:lnTo>
                  <a:lnTo>
                    <a:pt x="1938" y="852"/>
                  </a:lnTo>
                  <a:lnTo>
                    <a:pt x="1938" y="857"/>
                  </a:lnTo>
                  <a:lnTo>
                    <a:pt x="1935" y="854"/>
                  </a:lnTo>
                  <a:lnTo>
                    <a:pt x="1935" y="857"/>
                  </a:lnTo>
                  <a:lnTo>
                    <a:pt x="1935" y="857"/>
                  </a:lnTo>
                  <a:lnTo>
                    <a:pt x="1933" y="857"/>
                  </a:lnTo>
                  <a:lnTo>
                    <a:pt x="1933" y="859"/>
                  </a:lnTo>
                  <a:lnTo>
                    <a:pt x="1933" y="859"/>
                  </a:lnTo>
                  <a:lnTo>
                    <a:pt x="1933" y="859"/>
                  </a:lnTo>
                  <a:lnTo>
                    <a:pt x="1935" y="859"/>
                  </a:lnTo>
                  <a:lnTo>
                    <a:pt x="1935" y="859"/>
                  </a:lnTo>
                  <a:lnTo>
                    <a:pt x="1938" y="861"/>
                  </a:lnTo>
                  <a:lnTo>
                    <a:pt x="1938" y="861"/>
                  </a:lnTo>
                  <a:lnTo>
                    <a:pt x="1938" y="861"/>
                  </a:lnTo>
                  <a:lnTo>
                    <a:pt x="1938" y="861"/>
                  </a:lnTo>
                  <a:lnTo>
                    <a:pt x="1940" y="861"/>
                  </a:lnTo>
                  <a:lnTo>
                    <a:pt x="1940" y="861"/>
                  </a:lnTo>
                  <a:lnTo>
                    <a:pt x="1940" y="859"/>
                  </a:lnTo>
                  <a:lnTo>
                    <a:pt x="1940" y="859"/>
                  </a:lnTo>
                  <a:lnTo>
                    <a:pt x="1942" y="859"/>
                  </a:lnTo>
                  <a:lnTo>
                    <a:pt x="1942" y="859"/>
                  </a:lnTo>
                  <a:lnTo>
                    <a:pt x="1942" y="857"/>
                  </a:lnTo>
                  <a:lnTo>
                    <a:pt x="1942" y="857"/>
                  </a:lnTo>
                  <a:lnTo>
                    <a:pt x="1942" y="857"/>
                  </a:lnTo>
                  <a:lnTo>
                    <a:pt x="1942" y="857"/>
                  </a:lnTo>
                  <a:close/>
                  <a:moveTo>
                    <a:pt x="1935" y="854"/>
                  </a:moveTo>
                  <a:lnTo>
                    <a:pt x="1935" y="852"/>
                  </a:lnTo>
                  <a:lnTo>
                    <a:pt x="1935" y="850"/>
                  </a:lnTo>
                  <a:lnTo>
                    <a:pt x="1935" y="850"/>
                  </a:lnTo>
                  <a:lnTo>
                    <a:pt x="1935" y="850"/>
                  </a:lnTo>
                  <a:lnTo>
                    <a:pt x="1933" y="850"/>
                  </a:lnTo>
                  <a:lnTo>
                    <a:pt x="1933" y="850"/>
                  </a:lnTo>
                  <a:lnTo>
                    <a:pt x="1933" y="847"/>
                  </a:lnTo>
                  <a:lnTo>
                    <a:pt x="1933" y="847"/>
                  </a:lnTo>
                  <a:lnTo>
                    <a:pt x="1933" y="847"/>
                  </a:lnTo>
                  <a:lnTo>
                    <a:pt x="1933" y="845"/>
                  </a:lnTo>
                  <a:lnTo>
                    <a:pt x="1933" y="845"/>
                  </a:lnTo>
                  <a:lnTo>
                    <a:pt x="1931" y="845"/>
                  </a:lnTo>
                  <a:lnTo>
                    <a:pt x="1931" y="843"/>
                  </a:lnTo>
                  <a:lnTo>
                    <a:pt x="1931" y="843"/>
                  </a:lnTo>
                  <a:lnTo>
                    <a:pt x="1928" y="843"/>
                  </a:lnTo>
                  <a:lnTo>
                    <a:pt x="1926" y="840"/>
                  </a:lnTo>
                  <a:lnTo>
                    <a:pt x="1926" y="840"/>
                  </a:lnTo>
                  <a:lnTo>
                    <a:pt x="1923" y="840"/>
                  </a:lnTo>
                  <a:lnTo>
                    <a:pt x="1923" y="840"/>
                  </a:lnTo>
                  <a:lnTo>
                    <a:pt x="1923" y="840"/>
                  </a:lnTo>
                  <a:lnTo>
                    <a:pt x="1923" y="843"/>
                  </a:lnTo>
                  <a:lnTo>
                    <a:pt x="1923" y="843"/>
                  </a:lnTo>
                  <a:lnTo>
                    <a:pt x="1923" y="843"/>
                  </a:lnTo>
                  <a:lnTo>
                    <a:pt x="1923" y="843"/>
                  </a:lnTo>
                  <a:lnTo>
                    <a:pt x="1923" y="845"/>
                  </a:lnTo>
                  <a:lnTo>
                    <a:pt x="1923" y="845"/>
                  </a:lnTo>
                  <a:lnTo>
                    <a:pt x="1926" y="845"/>
                  </a:lnTo>
                  <a:lnTo>
                    <a:pt x="1926" y="845"/>
                  </a:lnTo>
                  <a:lnTo>
                    <a:pt x="1926" y="845"/>
                  </a:lnTo>
                  <a:lnTo>
                    <a:pt x="1926" y="847"/>
                  </a:lnTo>
                  <a:lnTo>
                    <a:pt x="1926" y="847"/>
                  </a:lnTo>
                  <a:lnTo>
                    <a:pt x="1926" y="847"/>
                  </a:lnTo>
                  <a:lnTo>
                    <a:pt x="1926" y="847"/>
                  </a:lnTo>
                  <a:lnTo>
                    <a:pt x="1928" y="847"/>
                  </a:lnTo>
                  <a:lnTo>
                    <a:pt x="1928" y="850"/>
                  </a:lnTo>
                  <a:lnTo>
                    <a:pt x="1928" y="850"/>
                  </a:lnTo>
                  <a:lnTo>
                    <a:pt x="1926" y="850"/>
                  </a:lnTo>
                  <a:lnTo>
                    <a:pt x="1926" y="850"/>
                  </a:lnTo>
                  <a:lnTo>
                    <a:pt x="1926" y="852"/>
                  </a:lnTo>
                  <a:lnTo>
                    <a:pt x="1926" y="852"/>
                  </a:lnTo>
                  <a:lnTo>
                    <a:pt x="1926" y="852"/>
                  </a:lnTo>
                  <a:lnTo>
                    <a:pt x="1926" y="854"/>
                  </a:lnTo>
                  <a:lnTo>
                    <a:pt x="1926" y="857"/>
                  </a:lnTo>
                  <a:lnTo>
                    <a:pt x="1928" y="857"/>
                  </a:lnTo>
                  <a:lnTo>
                    <a:pt x="1928" y="857"/>
                  </a:lnTo>
                  <a:lnTo>
                    <a:pt x="1928" y="857"/>
                  </a:lnTo>
                  <a:lnTo>
                    <a:pt x="1928" y="857"/>
                  </a:lnTo>
                  <a:lnTo>
                    <a:pt x="1928" y="857"/>
                  </a:lnTo>
                  <a:lnTo>
                    <a:pt x="1928" y="857"/>
                  </a:lnTo>
                  <a:lnTo>
                    <a:pt x="1928" y="857"/>
                  </a:lnTo>
                  <a:lnTo>
                    <a:pt x="1928" y="857"/>
                  </a:lnTo>
                  <a:lnTo>
                    <a:pt x="1928" y="857"/>
                  </a:lnTo>
                  <a:lnTo>
                    <a:pt x="1928" y="854"/>
                  </a:lnTo>
                  <a:lnTo>
                    <a:pt x="1928" y="854"/>
                  </a:lnTo>
                  <a:lnTo>
                    <a:pt x="1931" y="854"/>
                  </a:lnTo>
                  <a:lnTo>
                    <a:pt x="1928" y="852"/>
                  </a:lnTo>
                  <a:lnTo>
                    <a:pt x="1928" y="852"/>
                  </a:lnTo>
                  <a:lnTo>
                    <a:pt x="1928" y="852"/>
                  </a:lnTo>
                  <a:lnTo>
                    <a:pt x="1928" y="852"/>
                  </a:lnTo>
                  <a:lnTo>
                    <a:pt x="1928" y="852"/>
                  </a:lnTo>
                  <a:lnTo>
                    <a:pt x="1928" y="852"/>
                  </a:lnTo>
                  <a:lnTo>
                    <a:pt x="1931" y="852"/>
                  </a:lnTo>
                  <a:lnTo>
                    <a:pt x="1931" y="852"/>
                  </a:lnTo>
                  <a:lnTo>
                    <a:pt x="1931" y="854"/>
                  </a:lnTo>
                  <a:lnTo>
                    <a:pt x="1931" y="854"/>
                  </a:lnTo>
                  <a:lnTo>
                    <a:pt x="1931" y="854"/>
                  </a:lnTo>
                  <a:lnTo>
                    <a:pt x="1931" y="854"/>
                  </a:lnTo>
                  <a:lnTo>
                    <a:pt x="1933" y="854"/>
                  </a:lnTo>
                  <a:lnTo>
                    <a:pt x="1933" y="854"/>
                  </a:lnTo>
                  <a:lnTo>
                    <a:pt x="1935" y="854"/>
                  </a:lnTo>
                  <a:close/>
                  <a:moveTo>
                    <a:pt x="1247" y="708"/>
                  </a:moveTo>
                  <a:lnTo>
                    <a:pt x="1247" y="708"/>
                  </a:lnTo>
                  <a:lnTo>
                    <a:pt x="1247" y="708"/>
                  </a:lnTo>
                  <a:lnTo>
                    <a:pt x="1247" y="708"/>
                  </a:lnTo>
                  <a:close/>
                  <a:moveTo>
                    <a:pt x="859" y="940"/>
                  </a:moveTo>
                  <a:lnTo>
                    <a:pt x="859" y="940"/>
                  </a:lnTo>
                  <a:lnTo>
                    <a:pt x="859" y="940"/>
                  </a:lnTo>
                  <a:lnTo>
                    <a:pt x="859" y="940"/>
                  </a:lnTo>
                  <a:lnTo>
                    <a:pt x="859" y="940"/>
                  </a:lnTo>
                  <a:lnTo>
                    <a:pt x="859" y="937"/>
                  </a:lnTo>
                  <a:lnTo>
                    <a:pt x="859" y="937"/>
                  </a:lnTo>
                  <a:lnTo>
                    <a:pt x="857" y="940"/>
                  </a:lnTo>
                  <a:lnTo>
                    <a:pt x="857" y="940"/>
                  </a:lnTo>
                  <a:lnTo>
                    <a:pt x="857" y="940"/>
                  </a:lnTo>
                  <a:lnTo>
                    <a:pt x="857" y="940"/>
                  </a:lnTo>
                  <a:lnTo>
                    <a:pt x="859" y="940"/>
                  </a:lnTo>
                  <a:close/>
                  <a:moveTo>
                    <a:pt x="937" y="914"/>
                  </a:moveTo>
                  <a:lnTo>
                    <a:pt x="937" y="914"/>
                  </a:lnTo>
                  <a:lnTo>
                    <a:pt x="937" y="914"/>
                  </a:lnTo>
                  <a:lnTo>
                    <a:pt x="939" y="914"/>
                  </a:lnTo>
                  <a:lnTo>
                    <a:pt x="939" y="911"/>
                  </a:lnTo>
                  <a:lnTo>
                    <a:pt x="937" y="911"/>
                  </a:lnTo>
                  <a:lnTo>
                    <a:pt x="937" y="911"/>
                  </a:lnTo>
                  <a:lnTo>
                    <a:pt x="937" y="914"/>
                  </a:lnTo>
                  <a:lnTo>
                    <a:pt x="937" y="914"/>
                  </a:lnTo>
                  <a:lnTo>
                    <a:pt x="937" y="914"/>
                  </a:lnTo>
                  <a:lnTo>
                    <a:pt x="937" y="914"/>
                  </a:lnTo>
                  <a:close/>
                  <a:moveTo>
                    <a:pt x="942" y="914"/>
                  </a:moveTo>
                  <a:lnTo>
                    <a:pt x="942" y="914"/>
                  </a:lnTo>
                  <a:lnTo>
                    <a:pt x="942" y="914"/>
                  </a:lnTo>
                  <a:lnTo>
                    <a:pt x="942" y="911"/>
                  </a:lnTo>
                  <a:lnTo>
                    <a:pt x="939" y="911"/>
                  </a:lnTo>
                  <a:lnTo>
                    <a:pt x="939" y="914"/>
                  </a:lnTo>
                  <a:lnTo>
                    <a:pt x="939" y="914"/>
                  </a:lnTo>
                  <a:lnTo>
                    <a:pt x="939" y="914"/>
                  </a:lnTo>
                  <a:lnTo>
                    <a:pt x="942" y="914"/>
                  </a:lnTo>
                  <a:close/>
                  <a:moveTo>
                    <a:pt x="949" y="760"/>
                  </a:moveTo>
                  <a:lnTo>
                    <a:pt x="949" y="760"/>
                  </a:lnTo>
                  <a:lnTo>
                    <a:pt x="951" y="760"/>
                  </a:lnTo>
                  <a:lnTo>
                    <a:pt x="954" y="760"/>
                  </a:lnTo>
                  <a:lnTo>
                    <a:pt x="954" y="760"/>
                  </a:lnTo>
                  <a:lnTo>
                    <a:pt x="954" y="757"/>
                  </a:lnTo>
                  <a:lnTo>
                    <a:pt x="956" y="755"/>
                  </a:lnTo>
                  <a:lnTo>
                    <a:pt x="956" y="755"/>
                  </a:lnTo>
                  <a:lnTo>
                    <a:pt x="958" y="755"/>
                  </a:lnTo>
                  <a:lnTo>
                    <a:pt x="958" y="755"/>
                  </a:lnTo>
                  <a:lnTo>
                    <a:pt x="958" y="753"/>
                  </a:lnTo>
                  <a:lnTo>
                    <a:pt x="961" y="748"/>
                  </a:lnTo>
                  <a:lnTo>
                    <a:pt x="961" y="748"/>
                  </a:lnTo>
                  <a:lnTo>
                    <a:pt x="961" y="746"/>
                  </a:lnTo>
                  <a:lnTo>
                    <a:pt x="963" y="746"/>
                  </a:lnTo>
                  <a:lnTo>
                    <a:pt x="963" y="746"/>
                  </a:lnTo>
                  <a:lnTo>
                    <a:pt x="963" y="746"/>
                  </a:lnTo>
                  <a:lnTo>
                    <a:pt x="956" y="750"/>
                  </a:lnTo>
                  <a:lnTo>
                    <a:pt x="954" y="750"/>
                  </a:lnTo>
                  <a:lnTo>
                    <a:pt x="954" y="750"/>
                  </a:lnTo>
                  <a:lnTo>
                    <a:pt x="951" y="750"/>
                  </a:lnTo>
                  <a:lnTo>
                    <a:pt x="951" y="750"/>
                  </a:lnTo>
                  <a:lnTo>
                    <a:pt x="949" y="753"/>
                  </a:lnTo>
                  <a:lnTo>
                    <a:pt x="949" y="755"/>
                  </a:lnTo>
                  <a:lnTo>
                    <a:pt x="949" y="755"/>
                  </a:lnTo>
                  <a:lnTo>
                    <a:pt x="949" y="755"/>
                  </a:lnTo>
                  <a:lnTo>
                    <a:pt x="947" y="753"/>
                  </a:lnTo>
                  <a:lnTo>
                    <a:pt x="949" y="755"/>
                  </a:lnTo>
                  <a:lnTo>
                    <a:pt x="949" y="755"/>
                  </a:lnTo>
                  <a:lnTo>
                    <a:pt x="949" y="757"/>
                  </a:lnTo>
                  <a:lnTo>
                    <a:pt x="949" y="757"/>
                  </a:lnTo>
                  <a:lnTo>
                    <a:pt x="949" y="757"/>
                  </a:lnTo>
                  <a:lnTo>
                    <a:pt x="949" y="757"/>
                  </a:lnTo>
                  <a:lnTo>
                    <a:pt x="949" y="760"/>
                  </a:lnTo>
                  <a:lnTo>
                    <a:pt x="949" y="760"/>
                  </a:lnTo>
                  <a:close/>
                  <a:moveTo>
                    <a:pt x="970" y="755"/>
                  </a:moveTo>
                  <a:lnTo>
                    <a:pt x="970" y="755"/>
                  </a:lnTo>
                  <a:lnTo>
                    <a:pt x="970" y="753"/>
                  </a:lnTo>
                  <a:lnTo>
                    <a:pt x="970" y="753"/>
                  </a:lnTo>
                  <a:lnTo>
                    <a:pt x="970" y="753"/>
                  </a:lnTo>
                  <a:lnTo>
                    <a:pt x="970" y="753"/>
                  </a:lnTo>
                  <a:lnTo>
                    <a:pt x="970" y="753"/>
                  </a:lnTo>
                  <a:lnTo>
                    <a:pt x="970" y="753"/>
                  </a:lnTo>
                  <a:lnTo>
                    <a:pt x="970" y="750"/>
                  </a:lnTo>
                  <a:lnTo>
                    <a:pt x="970" y="750"/>
                  </a:lnTo>
                  <a:lnTo>
                    <a:pt x="970" y="753"/>
                  </a:lnTo>
                  <a:lnTo>
                    <a:pt x="970" y="755"/>
                  </a:lnTo>
                  <a:lnTo>
                    <a:pt x="970" y="755"/>
                  </a:lnTo>
                  <a:lnTo>
                    <a:pt x="970" y="755"/>
                  </a:lnTo>
                  <a:lnTo>
                    <a:pt x="970" y="755"/>
                  </a:lnTo>
                  <a:close/>
                  <a:moveTo>
                    <a:pt x="975" y="757"/>
                  </a:moveTo>
                  <a:lnTo>
                    <a:pt x="975" y="757"/>
                  </a:lnTo>
                  <a:lnTo>
                    <a:pt x="975" y="757"/>
                  </a:lnTo>
                  <a:lnTo>
                    <a:pt x="975" y="757"/>
                  </a:lnTo>
                  <a:lnTo>
                    <a:pt x="975" y="757"/>
                  </a:lnTo>
                  <a:lnTo>
                    <a:pt x="975" y="755"/>
                  </a:lnTo>
                  <a:lnTo>
                    <a:pt x="975" y="755"/>
                  </a:lnTo>
                  <a:lnTo>
                    <a:pt x="975" y="755"/>
                  </a:lnTo>
                  <a:lnTo>
                    <a:pt x="975" y="755"/>
                  </a:lnTo>
                  <a:lnTo>
                    <a:pt x="975" y="755"/>
                  </a:lnTo>
                  <a:lnTo>
                    <a:pt x="975" y="753"/>
                  </a:lnTo>
                  <a:lnTo>
                    <a:pt x="975" y="753"/>
                  </a:lnTo>
                  <a:lnTo>
                    <a:pt x="973" y="753"/>
                  </a:lnTo>
                  <a:lnTo>
                    <a:pt x="973" y="753"/>
                  </a:lnTo>
                  <a:lnTo>
                    <a:pt x="973" y="755"/>
                  </a:lnTo>
                  <a:lnTo>
                    <a:pt x="973" y="755"/>
                  </a:lnTo>
                  <a:lnTo>
                    <a:pt x="973" y="755"/>
                  </a:lnTo>
                  <a:lnTo>
                    <a:pt x="975" y="755"/>
                  </a:lnTo>
                  <a:lnTo>
                    <a:pt x="975" y="757"/>
                  </a:lnTo>
                  <a:close/>
                  <a:moveTo>
                    <a:pt x="864" y="949"/>
                  </a:moveTo>
                  <a:lnTo>
                    <a:pt x="864" y="949"/>
                  </a:lnTo>
                  <a:lnTo>
                    <a:pt x="864" y="949"/>
                  </a:lnTo>
                  <a:lnTo>
                    <a:pt x="866" y="947"/>
                  </a:lnTo>
                  <a:lnTo>
                    <a:pt x="866" y="947"/>
                  </a:lnTo>
                  <a:lnTo>
                    <a:pt x="866" y="947"/>
                  </a:lnTo>
                  <a:lnTo>
                    <a:pt x="866" y="947"/>
                  </a:lnTo>
                  <a:lnTo>
                    <a:pt x="866" y="947"/>
                  </a:lnTo>
                  <a:lnTo>
                    <a:pt x="866" y="947"/>
                  </a:lnTo>
                  <a:lnTo>
                    <a:pt x="864" y="949"/>
                  </a:lnTo>
                  <a:lnTo>
                    <a:pt x="864" y="949"/>
                  </a:lnTo>
                  <a:lnTo>
                    <a:pt x="864" y="949"/>
                  </a:lnTo>
                  <a:lnTo>
                    <a:pt x="864" y="949"/>
                  </a:lnTo>
                  <a:lnTo>
                    <a:pt x="864" y="949"/>
                  </a:lnTo>
                  <a:close/>
                  <a:moveTo>
                    <a:pt x="939" y="918"/>
                  </a:moveTo>
                  <a:lnTo>
                    <a:pt x="937" y="921"/>
                  </a:lnTo>
                  <a:lnTo>
                    <a:pt x="937" y="918"/>
                  </a:lnTo>
                  <a:lnTo>
                    <a:pt x="937" y="918"/>
                  </a:lnTo>
                  <a:lnTo>
                    <a:pt x="937" y="921"/>
                  </a:lnTo>
                  <a:lnTo>
                    <a:pt x="939" y="918"/>
                  </a:lnTo>
                  <a:lnTo>
                    <a:pt x="942" y="921"/>
                  </a:lnTo>
                  <a:lnTo>
                    <a:pt x="942" y="918"/>
                  </a:lnTo>
                  <a:lnTo>
                    <a:pt x="942" y="918"/>
                  </a:lnTo>
                  <a:lnTo>
                    <a:pt x="939" y="918"/>
                  </a:lnTo>
                  <a:lnTo>
                    <a:pt x="939" y="918"/>
                  </a:lnTo>
                  <a:lnTo>
                    <a:pt x="939" y="918"/>
                  </a:lnTo>
                  <a:lnTo>
                    <a:pt x="939" y="918"/>
                  </a:lnTo>
                  <a:lnTo>
                    <a:pt x="939" y="918"/>
                  </a:lnTo>
                  <a:close/>
                  <a:moveTo>
                    <a:pt x="1923" y="838"/>
                  </a:moveTo>
                  <a:lnTo>
                    <a:pt x="1923" y="838"/>
                  </a:lnTo>
                  <a:lnTo>
                    <a:pt x="1926" y="835"/>
                  </a:lnTo>
                  <a:lnTo>
                    <a:pt x="1926" y="833"/>
                  </a:lnTo>
                  <a:lnTo>
                    <a:pt x="1923" y="833"/>
                  </a:lnTo>
                  <a:lnTo>
                    <a:pt x="1923" y="831"/>
                  </a:lnTo>
                  <a:lnTo>
                    <a:pt x="1921" y="831"/>
                  </a:lnTo>
                  <a:lnTo>
                    <a:pt x="1921" y="831"/>
                  </a:lnTo>
                  <a:lnTo>
                    <a:pt x="1921" y="828"/>
                  </a:lnTo>
                  <a:lnTo>
                    <a:pt x="1921" y="828"/>
                  </a:lnTo>
                  <a:lnTo>
                    <a:pt x="1921" y="826"/>
                  </a:lnTo>
                  <a:lnTo>
                    <a:pt x="1921" y="826"/>
                  </a:lnTo>
                  <a:lnTo>
                    <a:pt x="1923" y="826"/>
                  </a:lnTo>
                  <a:lnTo>
                    <a:pt x="1923" y="824"/>
                  </a:lnTo>
                  <a:lnTo>
                    <a:pt x="1923" y="828"/>
                  </a:lnTo>
                  <a:lnTo>
                    <a:pt x="1923" y="828"/>
                  </a:lnTo>
                  <a:lnTo>
                    <a:pt x="1923" y="831"/>
                  </a:lnTo>
                  <a:lnTo>
                    <a:pt x="1923" y="831"/>
                  </a:lnTo>
                  <a:lnTo>
                    <a:pt x="1926" y="833"/>
                  </a:lnTo>
                  <a:lnTo>
                    <a:pt x="1926" y="833"/>
                  </a:lnTo>
                  <a:lnTo>
                    <a:pt x="1926" y="833"/>
                  </a:lnTo>
                  <a:lnTo>
                    <a:pt x="1926" y="833"/>
                  </a:lnTo>
                  <a:lnTo>
                    <a:pt x="1926" y="835"/>
                  </a:lnTo>
                  <a:lnTo>
                    <a:pt x="1926" y="835"/>
                  </a:lnTo>
                  <a:lnTo>
                    <a:pt x="1926" y="835"/>
                  </a:lnTo>
                  <a:lnTo>
                    <a:pt x="1926" y="835"/>
                  </a:lnTo>
                  <a:lnTo>
                    <a:pt x="1928" y="833"/>
                  </a:lnTo>
                  <a:lnTo>
                    <a:pt x="1928" y="833"/>
                  </a:lnTo>
                  <a:lnTo>
                    <a:pt x="1928" y="833"/>
                  </a:lnTo>
                  <a:lnTo>
                    <a:pt x="1928" y="831"/>
                  </a:lnTo>
                  <a:lnTo>
                    <a:pt x="1928" y="831"/>
                  </a:lnTo>
                  <a:lnTo>
                    <a:pt x="1928" y="828"/>
                  </a:lnTo>
                  <a:lnTo>
                    <a:pt x="1928" y="826"/>
                  </a:lnTo>
                  <a:lnTo>
                    <a:pt x="1926" y="826"/>
                  </a:lnTo>
                  <a:lnTo>
                    <a:pt x="1923" y="821"/>
                  </a:lnTo>
                  <a:lnTo>
                    <a:pt x="1923" y="819"/>
                  </a:lnTo>
                  <a:lnTo>
                    <a:pt x="1923" y="817"/>
                  </a:lnTo>
                  <a:lnTo>
                    <a:pt x="1923" y="817"/>
                  </a:lnTo>
                  <a:lnTo>
                    <a:pt x="1923" y="819"/>
                  </a:lnTo>
                  <a:lnTo>
                    <a:pt x="1926" y="821"/>
                  </a:lnTo>
                  <a:lnTo>
                    <a:pt x="1926" y="821"/>
                  </a:lnTo>
                  <a:lnTo>
                    <a:pt x="1926" y="824"/>
                  </a:lnTo>
                  <a:lnTo>
                    <a:pt x="1928" y="824"/>
                  </a:lnTo>
                  <a:lnTo>
                    <a:pt x="1928" y="826"/>
                  </a:lnTo>
                  <a:lnTo>
                    <a:pt x="1928" y="826"/>
                  </a:lnTo>
                  <a:lnTo>
                    <a:pt x="1931" y="828"/>
                  </a:lnTo>
                  <a:lnTo>
                    <a:pt x="1931" y="828"/>
                  </a:lnTo>
                  <a:lnTo>
                    <a:pt x="1928" y="831"/>
                  </a:lnTo>
                  <a:lnTo>
                    <a:pt x="1928" y="831"/>
                  </a:lnTo>
                  <a:lnTo>
                    <a:pt x="1928" y="833"/>
                  </a:lnTo>
                  <a:lnTo>
                    <a:pt x="1928" y="833"/>
                  </a:lnTo>
                  <a:lnTo>
                    <a:pt x="1928" y="833"/>
                  </a:lnTo>
                  <a:lnTo>
                    <a:pt x="1928" y="833"/>
                  </a:lnTo>
                  <a:lnTo>
                    <a:pt x="1928" y="833"/>
                  </a:lnTo>
                  <a:lnTo>
                    <a:pt x="1928" y="835"/>
                  </a:lnTo>
                  <a:lnTo>
                    <a:pt x="1928" y="835"/>
                  </a:lnTo>
                  <a:lnTo>
                    <a:pt x="1928" y="835"/>
                  </a:lnTo>
                  <a:lnTo>
                    <a:pt x="1926" y="838"/>
                  </a:lnTo>
                  <a:lnTo>
                    <a:pt x="1926" y="838"/>
                  </a:lnTo>
                  <a:lnTo>
                    <a:pt x="1926" y="838"/>
                  </a:lnTo>
                  <a:lnTo>
                    <a:pt x="1928" y="840"/>
                  </a:lnTo>
                  <a:lnTo>
                    <a:pt x="1928" y="840"/>
                  </a:lnTo>
                  <a:lnTo>
                    <a:pt x="1928" y="840"/>
                  </a:lnTo>
                  <a:lnTo>
                    <a:pt x="1931" y="840"/>
                  </a:lnTo>
                  <a:lnTo>
                    <a:pt x="1931" y="838"/>
                  </a:lnTo>
                  <a:lnTo>
                    <a:pt x="1933" y="838"/>
                  </a:lnTo>
                  <a:lnTo>
                    <a:pt x="1933" y="835"/>
                  </a:lnTo>
                  <a:lnTo>
                    <a:pt x="1933" y="835"/>
                  </a:lnTo>
                  <a:lnTo>
                    <a:pt x="1933" y="835"/>
                  </a:lnTo>
                  <a:lnTo>
                    <a:pt x="1931" y="833"/>
                  </a:lnTo>
                  <a:lnTo>
                    <a:pt x="1931" y="833"/>
                  </a:lnTo>
                  <a:lnTo>
                    <a:pt x="1931" y="831"/>
                  </a:lnTo>
                  <a:lnTo>
                    <a:pt x="1931" y="831"/>
                  </a:lnTo>
                  <a:lnTo>
                    <a:pt x="1933" y="831"/>
                  </a:lnTo>
                  <a:lnTo>
                    <a:pt x="1931" y="828"/>
                  </a:lnTo>
                  <a:lnTo>
                    <a:pt x="1933" y="828"/>
                  </a:lnTo>
                  <a:lnTo>
                    <a:pt x="1933" y="831"/>
                  </a:lnTo>
                  <a:lnTo>
                    <a:pt x="1933" y="831"/>
                  </a:lnTo>
                  <a:lnTo>
                    <a:pt x="1933" y="831"/>
                  </a:lnTo>
                  <a:lnTo>
                    <a:pt x="1933" y="831"/>
                  </a:lnTo>
                  <a:lnTo>
                    <a:pt x="1933" y="833"/>
                  </a:lnTo>
                  <a:lnTo>
                    <a:pt x="1933" y="833"/>
                  </a:lnTo>
                  <a:lnTo>
                    <a:pt x="1933" y="833"/>
                  </a:lnTo>
                  <a:lnTo>
                    <a:pt x="1933" y="833"/>
                  </a:lnTo>
                  <a:lnTo>
                    <a:pt x="1933" y="835"/>
                  </a:lnTo>
                  <a:lnTo>
                    <a:pt x="1933" y="835"/>
                  </a:lnTo>
                  <a:lnTo>
                    <a:pt x="1933" y="838"/>
                  </a:lnTo>
                  <a:lnTo>
                    <a:pt x="1933" y="840"/>
                  </a:lnTo>
                  <a:lnTo>
                    <a:pt x="1933" y="840"/>
                  </a:lnTo>
                  <a:lnTo>
                    <a:pt x="1935" y="840"/>
                  </a:lnTo>
                  <a:lnTo>
                    <a:pt x="1938" y="843"/>
                  </a:lnTo>
                  <a:lnTo>
                    <a:pt x="1938" y="840"/>
                  </a:lnTo>
                  <a:lnTo>
                    <a:pt x="1938" y="840"/>
                  </a:lnTo>
                  <a:lnTo>
                    <a:pt x="1938" y="838"/>
                  </a:lnTo>
                  <a:lnTo>
                    <a:pt x="1938" y="838"/>
                  </a:lnTo>
                  <a:lnTo>
                    <a:pt x="1938" y="838"/>
                  </a:lnTo>
                  <a:lnTo>
                    <a:pt x="1938" y="838"/>
                  </a:lnTo>
                  <a:lnTo>
                    <a:pt x="1940" y="838"/>
                  </a:lnTo>
                  <a:lnTo>
                    <a:pt x="1940" y="838"/>
                  </a:lnTo>
                  <a:lnTo>
                    <a:pt x="1940" y="835"/>
                  </a:lnTo>
                  <a:lnTo>
                    <a:pt x="1940" y="835"/>
                  </a:lnTo>
                  <a:lnTo>
                    <a:pt x="1940" y="833"/>
                  </a:lnTo>
                  <a:lnTo>
                    <a:pt x="1940" y="831"/>
                  </a:lnTo>
                  <a:lnTo>
                    <a:pt x="1940" y="831"/>
                  </a:lnTo>
                  <a:lnTo>
                    <a:pt x="1940" y="831"/>
                  </a:lnTo>
                  <a:lnTo>
                    <a:pt x="1940" y="828"/>
                  </a:lnTo>
                  <a:lnTo>
                    <a:pt x="1938" y="828"/>
                  </a:lnTo>
                  <a:lnTo>
                    <a:pt x="1938" y="828"/>
                  </a:lnTo>
                  <a:lnTo>
                    <a:pt x="1938" y="828"/>
                  </a:lnTo>
                  <a:lnTo>
                    <a:pt x="1938" y="826"/>
                  </a:lnTo>
                  <a:lnTo>
                    <a:pt x="1938" y="826"/>
                  </a:lnTo>
                  <a:lnTo>
                    <a:pt x="1938" y="826"/>
                  </a:lnTo>
                  <a:lnTo>
                    <a:pt x="1940" y="826"/>
                  </a:lnTo>
                  <a:lnTo>
                    <a:pt x="1940" y="828"/>
                  </a:lnTo>
                  <a:lnTo>
                    <a:pt x="1940" y="828"/>
                  </a:lnTo>
                  <a:lnTo>
                    <a:pt x="1940" y="826"/>
                  </a:lnTo>
                  <a:lnTo>
                    <a:pt x="1940" y="826"/>
                  </a:lnTo>
                  <a:lnTo>
                    <a:pt x="1940" y="826"/>
                  </a:lnTo>
                  <a:lnTo>
                    <a:pt x="1940" y="824"/>
                  </a:lnTo>
                  <a:lnTo>
                    <a:pt x="1938" y="824"/>
                  </a:lnTo>
                  <a:lnTo>
                    <a:pt x="1938" y="824"/>
                  </a:lnTo>
                  <a:lnTo>
                    <a:pt x="1938" y="821"/>
                  </a:lnTo>
                  <a:lnTo>
                    <a:pt x="1938" y="821"/>
                  </a:lnTo>
                  <a:lnTo>
                    <a:pt x="1938" y="821"/>
                  </a:lnTo>
                  <a:lnTo>
                    <a:pt x="1938" y="821"/>
                  </a:lnTo>
                  <a:lnTo>
                    <a:pt x="1938" y="819"/>
                  </a:lnTo>
                  <a:lnTo>
                    <a:pt x="1935" y="817"/>
                  </a:lnTo>
                  <a:lnTo>
                    <a:pt x="1938" y="817"/>
                  </a:lnTo>
                  <a:lnTo>
                    <a:pt x="1938" y="817"/>
                  </a:lnTo>
                  <a:lnTo>
                    <a:pt x="1938" y="817"/>
                  </a:lnTo>
                  <a:lnTo>
                    <a:pt x="1938" y="817"/>
                  </a:lnTo>
                  <a:lnTo>
                    <a:pt x="1938" y="817"/>
                  </a:lnTo>
                  <a:lnTo>
                    <a:pt x="1938" y="814"/>
                  </a:lnTo>
                  <a:lnTo>
                    <a:pt x="1935" y="812"/>
                  </a:lnTo>
                  <a:lnTo>
                    <a:pt x="1935" y="812"/>
                  </a:lnTo>
                  <a:lnTo>
                    <a:pt x="1935" y="812"/>
                  </a:lnTo>
                  <a:lnTo>
                    <a:pt x="1935" y="812"/>
                  </a:lnTo>
                  <a:lnTo>
                    <a:pt x="1935" y="809"/>
                  </a:lnTo>
                  <a:lnTo>
                    <a:pt x="1933" y="809"/>
                  </a:lnTo>
                  <a:lnTo>
                    <a:pt x="1931" y="807"/>
                  </a:lnTo>
                  <a:lnTo>
                    <a:pt x="1931" y="807"/>
                  </a:lnTo>
                  <a:lnTo>
                    <a:pt x="1931" y="805"/>
                  </a:lnTo>
                  <a:lnTo>
                    <a:pt x="1923" y="800"/>
                  </a:lnTo>
                  <a:lnTo>
                    <a:pt x="1921" y="800"/>
                  </a:lnTo>
                  <a:lnTo>
                    <a:pt x="1921" y="798"/>
                  </a:lnTo>
                  <a:lnTo>
                    <a:pt x="1919" y="798"/>
                  </a:lnTo>
                  <a:lnTo>
                    <a:pt x="1919" y="800"/>
                  </a:lnTo>
                  <a:lnTo>
                    <a:pt x="1916" y="800"/>
                  </a:lnTo>
                  <a:lnTo>
                    <a:pt x="1916" y="802"/>
                  </a:lnTo>
                  <a:lnTo>
                    <a:pt x="1914" y="802"/>
                  </a:lnTo>
                  <a:lnTo>
                    <a:pt x="1914" y="802"/>
                  </a:lnTo>
                  <a:lnTo>
                    <a:pt x="1914" y="802"/>
                  </a:lnTo>
                  <a:lnTo>
                    <a:pt x="1914" y="802"/>
                  </a:lnTo>
                  <a:lnTo>
                    <a:pt x="1914" y="805"/>
                  </a:lnTo>
                  <a:lnTo>
                    <a:pt x="1912" y="805"/>
                  </a:lnTo>
                  <a:lnTo>
                    <a:pt x="1909" y="805"/>
                  </a:lnTo>
                  <a:lnTo>
                    <a:pt x="1912" y="805"/>
                  </a:lnTo>
                  <a:lnTo>
                    <a:pt x="1912" y="807"/>
                  </a:lnTo>
                  <a:lnTo>
                    <a:pt x="1912" y="807"/>
                  </a:lnTo>
                  <a:lnTo>
                    <a:pt x="1914" y="807"/>
                  </a:lnTo>
                  <a:lnTo>
                    <a:pt x="1916" y="807"/>
                  </a:lnTo>
                  <a:lnTo>
                    <a:pt x="1916" y="807"/>
                  </a:lnTo>
                  <a:lnTo>
                    <a:pt x="1916" y="807"/>
                  </a:lnTo>
                  <a:lnTo>
                    <a:pt x="1909" y="809"/>
                  </a:lnTo>
                  <a:lnTo>
                    <a:pt x="1909" y="809"/>
                  </a:lnTo>
                  <a:lnTo>
                    <a:pt x="1909" y="812"/>
                  </a:lnTo>
                  <a:lnTo>
                    <a:pt x="1909" y="812"/>
                  </a:lnTo>
                  <a:lnTo>
                    <a:pt x="1912" y="812"/>
                  </a:lnTo>
                  <a:lnTo>
                    <a:pt x="1912" y="812"/>
                  </a:lnTo>
                  <a:lnTo>
                    <a:pt x="1912" y="812"/>
                  </a:lnTo>
                  <a:lnTo>
                    <a:pt x="1912" y="812"/>
                  </a:lnTo>
                  <a:lnTo>
                    <a:pt x="1914" y="812"/>
                  </a:lnTo>
                  <a:lnTo>
                    <a:pt x="1914" y="809"/>
                  </a:lnTo>
                  <a:lnTo>
                    <a:pt x="1914" y="809"/>
                  </a:lnTo>
                  <a:lnTo>
                    <a:pt x="1914" y="809"/>
                  </a:lnTo>
                  <a:lnTo>
                    <a:pt x="1914" y="809"/>
                  </a:lnTo>
                  <a:lnTo>
                    <a:pt x="1914" y="809"/>
                  </a:lnTo>
                  <a:lnTo>
                    <a:pt x="1914" y="809"/>
                  </a:lnTo>
                  <a:lnTo>
                    <a:pt x="1916" y="812"/>
                  </a:lnTo>
                  <a:lnTo>
                    <a:pt x="1916" y="812"/>
                  </a:lnTo>
                  <a:lnTo>
                    <a:pt x="1914" y="812"/>
                  </a:lnTo>
                  <a:lnTo>
                    <a:pt x="1912" y="814"/>
                  </a:lnTo>
                  <a:lnTo>
                    <a:pt x="1912" y="814"/>
                  </a:lnTo>
                  <a:lnTo>
                    <a:pt x="1909" y="814"/>
                  </a:lnTo>
                  <a:lnTo>
                    <a:pt x="1909" y="817"/>
                  </a:lnTo>
                  <a:lnTo>
                    <a:pt x="1909" y="819"/>
                  </a:lnTo>
                  <a:lnTo>
                    <a:pt x="1912" y="819"/>
                  </a:lnTo>
                  <a:lnTo>
                    <a:pt x="1912" y="817"/>
                  </a:lnTo>
                  <a:lnTo>
                    <a:pt x="1912" y="817"/>
                  </a:lnTo>
                  <a:lnTo>
                    <a:pt x="1914" y="814"/>
                  </a:lnTo>
                  <a:lnTo>
                    <a:pt x="1916" y="814"/>
                  </a:lnTo>
                  <a:lnTo>
                    <a:pt x="1916" y="814"/>
                  </a:lnTo>
                  <a:lnTo>
                    <a:pt x="1916" y="814"/>
                  </a:lnTo>
                  <a:lnTo>
                    <a:pt x="1916" y="814"/>
                  </a:lnTo>
                  <a:lnTo>
                    <a:pt x="1914" y="817"/>
                  </a:lnTo>
                  <a:lnTo>
                    <a:pt x="1914" y="817"/>
                  </a:lnTo>
                  <a:lnTo>
                    <a:pt x="1914" y="817"/>
                  </a:lnTo>
                  <a:lnTo>
                    <a:pt x="1914" y="817"/>
                  </a:lnTo>
                  <a:lnTo>
                    <a:pt x="1912" y="817"/>
                  </a:lnTo>
                  <a:lnTo>
                    <a:pt x="1912" y="817"/>
                  </a:lnTo>
                  <a:lnTo>
                    <a:pt x="1914" y="819"/>
                  </a:lnTo>
                  <a:lnTo>
                    <a:pt x="1914" y="819"/>
                  </a:lnTo>
                  <a:lnTo>
                    <a:pt x="1914" y="819"/>
                  </a:lnTo>
                  <a:lnTo>
                    <a:pt x="1912" y="819"/>
                  </a:lnTo>
                  <a:lnTo>
                    <a:pt x="1912" y="819"/>
                  </a:lnTo>
                  <a:lnTo>
                    <a:pt x="1912" y="819"/>
                  </a:lnTo>
                  <a:lnTo>
                    <a:pt x="1912" y="819"/>
                  </a:lnTo>
                  <a:lnTo>
                    <a:pt x="1912" y="819"/>
                  </a:lnTo>
                  <a:lnTo>
                    <a:pt x="1912" y="821"/>
                  </a:lnTo>
                  <a:lnTo>
                    <a:pt x="1912" y="821"/>
                  </a:lnTo>
                  <a:lnTo>
                    <a:pt x="1912" y="821"/>
                  </a:lnTo>
                  <a:lnTo>
                    <a:pt x="1912" y="824"/>
                  </a:lnTo>
                  <a:lnTo>
                    <a:pt x="1914" y="824"/>
                  </a:lnTo>
                  <a:lnTo>
                    <a:pt x="1914" y="824"/>
                  </a:lnTo>
                  <a:lnTo>
                    <a:pt x="1916" y="824"/>
                  </a:lnTo>
                  <a:lnTo>
                    <a:pt x="1916" y="826"/>
                  </a:lnTo>
                  <a:lnTo>
                    <a:pt x="1916" y="826"/>
                  </a:lnTo>
                  <a:lnTo>
                    <a:pt x="1914" y="826"/>
                  </a:lnTo>
                  <a:lnTo>
                    <a:pt x="1914" y="826"/>
                  </a:lnTo>
                  <a:lnTo>
                    <a:pt x="1914" y="826"/>
                  </a:lnTo>
                  <a:lnTo>
                    <a:pt x="1914" y="828"/>
                  </a:lnTo>
                  <a:lnTo>
                    <a:pt x="1914" y="828"/>
                  </a:lnTo>
                  <a:lnTo>
                    <a:pt x="1912" y="833"/>
                  </a:lnTo>
                  <a:lnTo>
                    <a:pt x="1912" y="833"/>
                  </a:lnTo>
                  <a:lnTo>
                    <a:pt x="1912" y="833"/>
                  </a:lnTo>
                  <a:lnTo>
                    <a:pt x="1914" y="835"/>
                  </a:lnTo>
                  <a:lnTo>
                    <a:pt x="1916" y="835"/>
                  </a:lnTo>
                  <a:lnTo>
                    <a:pt x="1916" y="835"/>
                  </a:lnTo>
                  <a:lnTo>
                    <a:pt x="1916" y="835"/>
                  </a:lnTo>
                  <a:lnTo>
                    <a:pt x="1916" y="835"/>
                  </a:lnTo>
                  <a:lnTo>
                    <a:pt x="1919" y="838"/>
                  </a:lnTo>
                  <a:lnTo>
                    <a:pt x="1919" y="838"/>
                  </a:lnTo>
                  <a:lnTo>
                    <a:pt x="1921" y="838"/>
                  </a:lnTo>
                  <a:lnTo>
                    <a:pt x="1923" y="840"/>
                  </a:lnTo>
                  <a:lnTo>
                    <a:pt x="1923" y="840"/>
                  </a:lnTo>
                  <a:lnTo>
                    <a:pt x="1923" y="838"/>
                  </a:lnTo>
                  <a:close/>
                  <a:moveTo>
                    <a:pt x="873" y="942"/>
                  </a:moveTo>
                  <a:lnTo>
                    <a:pt x="873" y="942"/>
                  </a:lnTo>
                  <a:lnTo>
                    <a:pt x="873" y="942"/>
                  </a:lnTo>
                  <a:lnTo>
                    <a:pt x="871" y="942"/>
                  </a:lnTo>
                  <a:lnTo>
                    <a:pt x="868" y="944"/>
                  </a:lnTo>
                  <a:lnTo>
                    <a:pt x="866" y="944"/>
                  </a:lnTo>
                  <a:lnTo>
                    <a:pt x="866" y="947"/>
                  </a:lnTo>
                  <a:lnTo>
                    <a:pt x="866" y="944"/>
                  </a:lnTo>
                  <a:lnTo>
                    <a:pt x="873" y="942"/>
                  </a:lnTo>
                  <a:lnTo>
                    <a:pt x="873" y="942"/>
                  </a:lnTo>
                  <a:close/>
                  <a:moveTo>
                    <a:pt x="1850" y="838"/>
                  </a:moveTo>
                  <a:lnTo>
                    <a:pt x="1852" y="838"/>
                  </a:lnTo>
                  <a:lnTo>
                    <a:pt x="1852" y="838"/>
                  </a:lnTo>
                  <a:lnTo>
                    <a:pt x="1852" y="835"/>
                  </a:lnTo>
                  <a:lnTo>
                    <a:pt x="1852" y="833"/>
                  </a:lnTo>
                  <a:lnTo>
                    <a:pt x="1852" y="833"/>
                  </a:lnTo>
                  <a:lnTo>
                    <a:pt x="1852" y="833"/>
                  </a:lnTo>
                  <a:lnTo>
                    <a:pt x="1852" y="833"/>
                  </a:lnTo>
                  <a:lnTo>
                    <a:pt x="1855" y="835"/>
                  </a:lnTo>
                  <a:lnTo>
                    <a:pt x="1855" y="833"/>
                  </a:lnTo>
                  <a:lnTo>
                    <a:pt x="1855" y="833"/>
                  </a:lnTo>
                  <a:lnTo>
                    <a:pt x="1857" y="831"/>
                  </a:lnTo>
                  <a:lnTo>
                    <a:pt x="1857" y="831"/>
                  </a:lnTo>
                  <a:lnTo>
                    <a:pt x="1857" y="828"/>
                  </a:lnTo>
                  <a:lnTo>
                    <a:pt x="1857" y="828"/>
                  </a:lnTo>
                  <a:lnTo>
                    <a:pt x="1857" y="831"/>
                  </a:lnTo>
                  <a:lnTo>
                    <a:pt x="1857" y="831"/>
                  </a:lnTo>
                  <a:lnTo>
                    <a:pt x="1855" y="831"/>
                  </a:lnTo>
                  <a:lnTo>
                    <a:pt x="1852" y="833"/>
                  </a:lnTo>
                  <a:lnTo>
                    <a:pt x="1852" y="833"/>
                  </a:lnTo>
                  <a:lnTo>
                    <a:pt x="1852" y="831"/>
                  </a:lnTo>
                  <a:lnTo>
                    <a:pt x="1852" y="831"/>
                  </a:lnTo>
                  <a:lnTo>
                    <a:pt x="1850" y="831"/>
                  </a:lnTo>
                  <a:lnTo>
                    <a:pt x="1850" y="831"/>
                  </a:lnTo>
                  <a:lnTo>
                    <a:pt x="1850" y="831"/>
                  </a:lnTo>
                  <a:lnTo>
                    <a:pt x="1848" y="831"/>
                  </a:lnTo>
                  <a:lnTo>
                    <a:pt x="1848" y="831"/>
                  </a:lnTo>
                  <a:lnTo>
                    <a:pt x="1848" y="833"/>
                  </a:lnTo>
                  <a:lnTo>
                    <a:pt x="1848" y="833"/>
                  </a:lnTo>
                  <a:lnTo>
                    <a:pt x="1848" y="831"/>
                  </a:lnTo>
                  <a:lnTo>
                    <a:pt x="1848" y="831"/>
                  </a:lnTo>
                  <a:lnTo>
                    <a:pt x="1845" y="831"/>
                  </a:lnTo>
                  <a:lnTo>
                    <a:pt x="1845" y="833"/>
                  </a:lnTo>
                  <a:lnTo>
                    <a:pt x="1848" y="833"/>
                  </a:lnTo>
                  <a:lnTo>
                    <a:pt x="1848" y="833"/>
                  </a:lnTo>
                  <a:lnTo>
                    <a:pt x="1845" y="833"/>
                  </a:lnTo>
                  <a:lnTo>
                    <a:pt x="1845" y="833"/>
                  </a:lnTo>
                  <a:lnTo>
                    <a:pt x="1845" y="835"/>
                  </a:lnTo>
                  <a:lnTo>
                    <a:pt x="1848" y="838"/>
                  </a:lnTo>
                  <a:lnTo>
                    <a:pt x="1850" y="838"/>
                  </a:lnTo>
                  <a:close/>
                  <a:moveTo>
                    <a:pt x="1855" y="828"/>
                  </a:moveTo>
                  <a:lnTo>
                    <a:pt x="1855" y="828"/>
                  </a:lnTo>
                  <a:lnTo>
                    <a:pt x="1855" y="828"/>
                  </a:lnTo>
                  <a:lnTo>
                    <a:pt x="1857" y="828"/>
                  </a:lnTo>
                  <a:lnTo>
                    <a:pt x="1857" y="828"/>
                  </a:lnTo>
                  <a:lnTo>
                    <a:pt x="1857" y="828"/>
                  </a:lnTo>
                  <a:lnTo>
                    <a:pt x="1857" y="831"/>
                  </a:lnTo>
                  <a:lnTo>
                    <a:pt x="1860" y="831"/>
                  </a:lnTo>
                  <a:lnTo>
                    <a:pt x="1860" y="831"/>
                  </a:lnTo>
                  <a:lnTo>
                    <a:pt x="1860" y="831"/>
                  </a:lnTo>
                  <a:lnTo>
                    <a:pt x="1860" y="831"/>
                  </a:lnTo>
                  <a:lnTo>
                    <a:pt x="1860" y="831"/>
                  </a:lnTo>
                  <a:lnTo>
                    <a:pt x="1860" y="831"/>
                  </a:lnTo>
                  <a:lnTo>
                    <a:pt x="1860" y="828"/>
                  </a:lnTo>
                  <a:lnTo>
                    <a:pt x="1860" y="828"/>
                  </a:lnTo>
                  <a:lnTo>
                    <a:pt x="1860" y="826"/>
                  </a:lnTo>
                  <a:lnTo>
                    <a:pt x="1860" y="826"/>
                  </a:lnTo>
                  <a:lnTo>
                    <a:pt x="1857" y="826"/>
                  </a:lnTo>
                  <a:lnTo>
                    <a:pt x="1857" y="826"/>
                  </a:lnTo>
                  <a:lnTo>
                    <a:pt x="1857" y="826"/>
                  </a:lnTo>
                  <a:lnTo>
                    <a:pt x="1857" y="824"/>
                  </a:lnTo>
                  <a:lnTo>
                    <a:pt x="1857" y="824"/>
                  </a:lnTo>
                  <a:lnTo>
                    <a:pt x="1855" y="824"/>
                  </a:lnTo>
                  <a:lnTo>
                    <a:pt x="1855" y="824"/>
                  </a:lnTo>
                  <a:lnTo>
                    <a:pt x="1855" y="826"/>
                  </a:lnTo>
                  <a:lnTo>
                    <a:pt x="1855" y="826"/>
                  </a:lnTo>
                  <a:lnTo>
                    <a:pt x="1855" y="826"/>
                  </a:lnTo>
                  <a:lnTo>
                    <a:pt x="1855" y="826"/>
                  </a:lnTo>
                  <a:lnTo>
                    <a:pt x="1857" y="826"/>
                  </a:lnTo>
                  <a:lnTo>
                    <a:pt x="1855" y="828"/>
                  </a:lnTo>
                  <a:lnTo>
                    <a:pt x="1855" y="828"/>
                  </a:lnTo>
                  <a:close/>
                  <a:moveTo>
                    <a:pt x="1855" y="852"/>
                  </a:moveTo>
                  <a:lnTo>
                    <a:pt x="1855" y="852"/>
                  </a:lnTo>
                  <a:lnTo>
                    <a:pt x="1855" y="852"/>
                  </a:lnTo>
                  <a:lnTo>
                    <a:pt x="1855" y="852"/>
                  </a:lnTo>
                  <a:lnTo>
                    <a:pt x="1857" y="854"/>
                  </a:lnTo>
                  <a:lnTo>
                    <a:pt x="1857" y="854"/>
                  </a:lnTo>
                  <a:lnTo>
                    <a:pt x="1857" y="852"/>
                  </a:lnTo>
                  <a:lnTo>
                    <a:pt x="1860" y="852"/>
                  </a:lnTo>
                  <a:lnTo>
                    <a:pt x="1860" y="852"/>
                  </a:lnTo>
                  <a:lnTo>
                    <a:pt x="1860" y="852"/>
                  </a:lnTo>
                  <a:lnTo>
                    <a:pt x="1860" y="850"/>
                  </a:lnTo>
                  <a:lnTo>
                    <a:pt x="1860" y="850"/>
                  </a:lnTo>
                  <a:lnTo>
                    <a:pt x="1860" y="850"/>
                  </a:lnTo>
                  <a:lnTo>
                    <a:pt x="1860" y="847"/>
                  </a:lnTo>
                  <a:lnTo>
                    <a:pt x="1857" y="847"/>
                  </a:lnTo>
                  <a:lnTo>
                    <a:pt x="1855" y="847"/>
                  </a:lnTo>
                  <a:lnTo>
                    <a:pt x="1855" y="847"/>
                  </a:lnTo>
                  <a:lnTo>
                    <a:pt x="1855" y="850"/>
                  </a:lnTo>
                  <a:lnTo>
                    <a:pt x="1855" y="850"/>
                  </a:lnTo>
                  <a:lnTo>
                    <a:pt x="1855" y="852"/>
                  </a:lnTo>
                  <a:close/>
                  <a:moveTo>
                    <a:pt x="1845" y="824"/>
                  </a:moveTo>
                  <a:lnTo>
                    <a:pt x="1845" y="824"/>
                  </a:lnTo>
                  <a:lnTo>
                    <a:pt x="1848" y="821"/>
                  </a:lnTo>
                  <a:lnTo>
                    <a:pt x="1848" y="821"/>
                  </a:lnTo>
                  <a:lnTo>
                    <a:pt x="1848" y="819"/>
                  </a:lnTo>
                  <a:lnTo>
                    <a:pt x="1848" y="819"/>
                  </a:lnTo>
                  <a:lnTo>
                    <a:pt x="1850" y="819"/>
                  </a:lnTo>
                  <a:lnTo>
                    <a:pt x="1850" y="819"/>
                  </a:lnTo>
                  <a:lnTo>
                    <a:pt x="1850" y="819"/>
                  </a:lnTo>
                  <a:lnTo>
                    <a:pt x="1852" y="819"/>
                  </a:lnTo>
                  <a:lnTo>
                    <a:pt x="1852" y="819"/>
                  </a:lnTo>
                  <a:lnTo>
                    <a:pt x="1852" y="819"/>
                  </a:lnTo>
                  <a:lnTo>
                    <a:pt x="1852" y="817"/>
                  </a:lnTo>
                  <a:lnTo>
                    <a:pt x="1852" y="817"/>
                  </a:lnTo>
                  <a:lnTo>
                    <a:pt x="1852" y="814"/>
                  </a:lnTo>
                  <a:lnTo>
                    <a:pt x="1852" y="814"/>
                  </a:lnTo>
                  <a:lnTo>
                    <a:pt x="1852" y="814"/>
                  </a:lnTo>
                  <a:lnTo>
                    <a:pt x="1852" y="814"/>
                  </a:lnTo>
                  <a:lnTo>
                    <a:pt x="1852" y="812"/>
                  </a:lnTo>
                  <a:lnTo>
                    <a:pt x="1852" y="809"/>
                  </a:lnTo>
                  <a:lnTo>
                    <a:pt x="1852" y="809"/>
                  </a:lnTo>
                  <a:lnTo>
                    <a:pt x="1850" y="809"/>
                  </a:lnTo>
                  <a:lnTo>
                    <a:pt x="1850" y="809"/>
                  </a:lnTo>
                  <a:lnTo>
                    <a:pt x="1848" y="809"/>
                  </a:lnTo>
                  <a:lnTo>
                    <a:pt x="1848" y="809"/>
                  </a:lnTo>
                  <a:lnTo>
                    <a:pt x="1848" y="812"/>
                  </a:lnTo>
                  <a:lnTo>
                    <a:pt x="1848" y="812"/>
                  </a:lnTo>
                  <a:lnTo>
                    <a:pt x="1845" y="812"/>
                  </a:lnTo>
                  <a:lnTo>
                    <a:pt x="1845" y="814"/>
                  </a:lnTo>
                  <a:lnTo>
                    <a:pt x="1845" y="814"/>
                  </a:lnTo>
                  <a:lnTo>
                    <a:pt x="1845" y="814"/>
                  </a:lnTo>
                  <a:lnTo>
                    <a:pt x="1843" y="814"/>
                  </a:lnTo>
                  <a:lnTo>
                    <a:pt x="1841" y="814"/>
                  </a:lnTo>
                  <a:lnTo>
                    <a:pt x="1841" y="814"/>
                  </a:lnTo>
                  <a:lnTo>
                    <a:pt x="1843" y="817"/>
                  </a:lnTo>
                  <a:lnTo>
                    <a:pt x="1845" y="814"/>
                  </a:lnTo>
                  <a:lnTo>
                    <a:pt x="1845" y="814"/>
                  </a:lnTo>
                  <a:lnTo>
                    <a:pt x="1845" y="817"/>
                  </a:lnTo>
                  <a:lnTo>
                    <a:pt x="1845" y="817"/>
                  </a:lnTo>
                  <a:lnTo>
                    <a:pt x="1843" y="817"/>
                  </a:lnTo>
                  <a:lnTo>
                    <a:pt x="1841" y="819"/>
                  </a:lnTo>
                  <a:lnTo>
                    <a:pt x="1841" y="819"/>
                  </a:lnTo>
                  <a:lnTo>
                    <a:pt x="1841" y="819"/>
                  </a:lnTo>
                  <a:lnTo>
                    <a:pt x="1841" y="819"/>
                  </a:lnTo>
                  <a:lnTo>
                    <a:pt x="1838" y="824"/>
                  </a:lnTo>
                  <a:lnTo>
                    <a:pt x="1838" y="826"/>
                  </a:lnTo>
                  <a:lnTo>
                    <a:pt x="1841" y="828"/>
                  </a:lnTo>
                  <a:lnTo>
                    <a:pt x="1841" y="828"/>
                  </a:lnTo>
                  <a:lnTo>
                    <a:pt x="1841" y="828"/>
                  </a:lnTo>
                  <a:lnTo>
                    <a:pt x="1843" y="828"/>
                  </a:lnTo>
                  <a:lnTo>
                    <a:pt x="1843" y="828"/>
                  </a:lnTo>
                  <a:lnTo>
                    <a:pt x="1843" y="828"/>
                  </a:lnTo>
                  <a:lnTo>
                    <a:pt x="1843" y="826"/>
                  </a:lnTo>
                  <a:lnTo>
                    <a:pt x="1845" y="826"/>
                  </a:lnTo>
                  <a:lnTo>
                    <a:pt x="1845" y="826"/>
                  </a:lnTo>
                  <a:lnTo>
                    <a:pt x="1845" y="826"/>
                  </a:lnTo>
                  <a:lnTo>
                    <a:pt x="1843" y="826"/>
                  </a:lnTo>
                  <a:lnTo>
                    <a:pt x="1843" y="824"/>
                  </a:lnTo>
                  <a:lnTo>
                    <a:pt x="1843" y="824"/>
                  </a:lnTo>
                  <a:lnTo>
                    <a:pt x="1845" y="824"/>
                  </a:lnTo>
                  <a:close/>
                  <a:moveTo>
                    <a:pt x="1855" y="850"/>
                  </a:moveTo>
                  <a:lnTo>
                    <a:pt x="1855" y="850"/>
                  </a:lnTo>
                  <a:lnTo>
                    <a:pt x="1852" y="847"/>
                  </a:lnTo>
                  <a:lnTo>
                    <a:pt x="1852" y="847"/>
                  </a:lnTo>
                  <a:lnTo>
                    <a:pt x="1852" y="847"/>
                  </a:lnTo>
                  <a:lnTo>
                    <a:pt x="1850" y="847"/>
                  </a:lnTo>
                  <a:lnTo>
                    <a:pt x="1850" y="847"/>
                  </a:lnTo>
                  <a:lnTo>
                    <a:pt x="1848" y="847"/>
                  </a:lnTo>
                  <a:lnTo>
                    <a:pt x="1848" y="847"/>
                  </a:lnTo>
                  <a:lnTo>
                    <a:pt x="1848" y="850"/>
                  </a:lnTo>
                  <a:lnTo>
                    <a:pt x="1848" y="850"/>
                  </a:lnTo>
                  <a:lnTo>
                    <a:pt x="1848" y="850"/>
                  </a:lnTo>
                  <a:lnTo>
                    <a:pt x="1848" y="850"/>
                  </a:lnTo>
                  <a:lnTo>
                    <a:pt x="1848" y="850"/>
                  </a:lnTo>
                  <a:lnTo>
                    <a:pt x="1850" y="850"/>
                  </a:lnTo>
                  <a:lnTo>
                    <a:pt x="1850" y="850"/>
                  </a:lnTo>
                  <a:lnTo>
                    <a:pt x="1850" y="850"/>
                  </a:lnTo>
                  <a:lnTo>
                    <a:pt x="1848" y="852"/>
                  </a:lnTo>
                  <a:lnTo>
                    <a:pt x="1848" y="854"/>
                  </a:lnTo>
                  <a:lnTo>
                    <a:pt x="1848" y="854"/>
                  </a:lnTo>
                  <a:lnTo>
                    <a:pt x="1848" y="854"/>
                  </a:lnTo>
                  <a:lnTo>
                    <a:pt x="1848" y="854"/>
                  </a:lnTo>
                  <a:lnTo>
                    <a:pt x="1850" y="854"/>
                  </a:lnTo>
                  <a:lnTo>
                    <a:pt x="1850" y="852"/>
                  </a:lnTo>
                  <a:lnTo>
                    <a:pt x="1850" y="852"/>
                  </a:lnTo>
                  <a:lnTo>
                    <a:pt x="1852" y="854"/>
                  </a:lnTo>
                  <a:lnTo>
                    <a:pt x="1852" y="854"/>
                  </a:lnTo>
                  <a:lnTo>
                    <a:pt x="1852" y="852"/>
                  </a:lnTo>
                  <a:lnTo>
                    <a:pt x="1852" y="852"/>
                  </a:lnTo>
                  <a:lnTo>
                    <a:pt x="1852" y="850"/>
                  </a:lnTo>
                  <a:lnTo>
                    <a:pt x="1855" y="850"/>
                  </a:lnTo>
                  <a:close/>
                  <a:moveTo>
                    <a:pt x="1867" y="776"/>
                  </a:moveTo>
                  <a:lnTo>
                    <a:pt x="1867" y="776"/>
                  </a:lnTo>
                  <a:lnTo>
                    <a:pt x="1867" y="776"/>
                  </a:lnTo>
                  <a:lnTo>
                    <a:pt x="1867" y="776"/>
                  </a:lnTo>
                  <a:lnTo>
                    <a:pt x="1864" y="776"/>
                  </a:lnTo>
                  <a:lnTo>
                    <a:pt x="1864" y="776"/>
                  </a:lnTo>
                  <a:lnTo>
                    <a:pt x="1864" y="776"/>
                  </a:lnTo>
                  <a:lnTo>
                    <a:pt x="1864" y="774"/>
                  </a:lnTo>
                  <a:lnTo>
                    <a:pt x="1864" y="774"/>
                  </a:lnTo>
                  <a:lnTo>
                    <a:pt x="1862" y="774"/>
                  </a:lnTo>
                  <a:lnTo>
                    <a:pt x="1862" y="774"/>
                  </a:lnTo>
                  <a:lnTo>
                    <a:pt x="1862" y="774"/>
                  </a:lnTo>
                  <a:lnTo>
                    <a:pt x="1862" y="774"/>
                  </a:lnTo>
                  <a:lnTo>
                    <a:pt x="1862" y="772"/>
                  </a:lnTo>
                  <a:lnTo>
                    <a:pt x="1860" y="772"/>
                  </a:lnTo>
                  <a:lnTo>
                    <a:pt x="1860" y="772"/>
                  </a:lnTo>
                  <a:lnTo>
                    <a:pt x="1860" y="772"/>
                  </a:lnTo>
                  <a:lnTo>
                    <a:pt x="1857" y="772"/>
                  </a:lnTo>
                  <a:lnTo>
                    <a:pt x="1857" y="769"/>
                  </a:lnTo>
                  <a:lnTo>
                    <a:pt x="1857" y="769"/>
                  </a:lnTo>
                  <a:lnTo>
                    <a:pt x="1855" y="767"/>
                  </a:lnTo>
                  <a:lnTo>
                    <a:pt x="1852" y="767"/>
                  </a:lnTo>
                  <a:lnTo>
                    <a:pt x="1852" y="769"/>
                  </a:lnTo>
                  <a:lnTo>
                    <a:pt x="1852" y="769"/>
                  </a:lnTo>
                  <a:lnTo>
                    <a:pt x="1850" y="767"/>
                  </a:lnTo>
                  <a:lnTo>
                    <a:pt x="1850" y="769"/>
                  </a:lnTo>
                  <a:lnTo>
                    <a:pt x="1850" y="769"/>
                  </a:lnTo>
                  <a:lnTo>
                    <a:pt x="1850" y="769"/>
                  </a:lnTo>
                  <a:lnTo>
                    <a:pt x="1852" y="772"/>
                  </a:lnTo>
                  <a:lnTo>
                    <a:pt x="1852" y="772"/>
                  </a:lnTo>
                  <a:lnTo>
                    <a:pt x="1852" y="772"/>
                  </a:lnTo>
                  <a:lnTo>
                    <a:pt x="1852" y="774"/>
                  </a:lnTo>
                  <a:lnTo>
                    <a:pt x="1852" y="774"/>
                  </a:lnTo>
                  <a:lnTo>
                    <a:pt x="1852" y="774"/>
                  </a:lnTo>
                  <a:lnTo>
                    <a:pt x="1855" y="776"/>
                  </a:lnTo>
                  <a:lnTo>
                    <a:pt x="1855" y="776"/>
                  </a:lnTo>
                  <a:lnTo>
                    <a:pt x="1855" y="779"/>
                  </a:lnTo>
                  <a:lnTo>
                    <a:pt x="1855" y="779"/>
                  </a:lnTo>
                  <a:lnTo>
                    <a:pt x="1855" y="779"/>
                  </a:lnTo>
                  <a:lnTo>
                    <a:pt x="1852" y="781"/>
                  </a:lnTo>
                  <a:lnTo>
                    <a:pt x="1855" y="781"/>
                  </a:lnTo>
                  <a:lnTo>
                    <a:pt x="1855" y="783"/>
                  </a:lnTo>
                  <a:lnTo>
                    <a:pt x="1855" y="786"/>
                  </a:lnTo>
                  <a:lnTo>
                    <a:pt x="1857" y="786"/>
                  </a:lnTo>
                  <a:lnTo>
                    <a:pt x="1860" y="786"/>
                  </a:lnTo>
                  <a:lnTo>
                    <a:pt x="1862" y="783"/>
                  </a:lnTo>
                  <a:lnTo>
                    <a:pt x="1862" y="783"/>
                  </a:lnTo>
                  <a:lnTo>
                    <a:pt x="1862" y="783"/>
                  </a:lnTo>
                  <a:lnTo>
                    <a:pt x="1862" y="783"/>
                  </a:lnTo>
                  <a:lnTo>
                    <a:pt x="1860" y="781"/>
                  </a:lnTo>
                  <a:lnTo>
                    <a:pt x="1862" y="781"/>
                  </a:lnTo>
                  <a:lnTo>
                    <a:pt x="1862" y="781"/>
                  </a:lnTo>
                  <a:lnTo>
                    <a:pt x="1862" y="781"/>
                  </a:lnTo>
                  <a:lnTo>
                    <a:pt x="1862" y="781"/>
                  </a:lnTo>
                  <a:lnTo>
                    <a:pt x="1864" y="781"/>
                  </a:lnTo>
                  <a:lnTo>
                    <a:pt x="1864" y="781"/>
                  </a:lnTo>
                  <a:lnTo>
                    <a:pt x="1864" y="781"/>
                  </a:lnTo>
                  <a:lnTo>
                    <a:pt x="1864" y="781"/>
                  </a:lnTo>
                  <a:lnTo>
                    <a:pt x="1864" y="779"/>
                  </a:lnTo>
                  <a:lnTo>
                    <a:pt x="1867" y="779"/>
                  </a:lnTo>
                  <a:lnTo>
                    <a:pt x="1867" y="779"/>
                  </a:lnTo>
                  <a:lnTo>
                    <a:pt x="1867" y="779"/>
                  </a:lnTo>
                  <a:lnTo>
                    <a:pt x="1867" y="776"/>
                  </a:lnTo>
                  <a:lnTo>
                    <a:pt x="1867" y="776"/>
                  </a:lnTo>
                  <a:lnTo>
                    <a:pt x="1867" y="776"/>
                  </a:lnTo>
                  <a:lnTo>
                    <a:pt x="1867" y="776"/>
                  </a:lnTo>
                  <a:close/>
                  <a:moveTo>
                    <a:pt x="1836" y="828"/>
                  </a:moveTo>
                  <a:lnTo>
                    <a:pt x="1836" y="828"/>
                  </a:lnTo>
                  <a:lnTo>
                    <a:pt x="1836" y="828"/>
                  </a:lnTo>
                  <a:lnTo>
                    <a:pt x="1836" y="831"/>
                  </a:lnTo>
                  <a:lnTo>
                    <a:pt x="1836" y="831"/>
                  </a:lnTo>
                  <a:lnTo>
                    <a:pt x="1836" y="831"/>
                  </a:lnTo>
                  <a:lnTo>
                    <a:pt x="1836" y="833"/>
                  </a:lnTo>
                  <a:lnTo>
                    <a:pt x="1838" y="833"/>
                  </a:lnTo>
                  <a:lnTo>
                    <a:pt x="1838" y="831"/>
                  </a:lnTo>
                  <a:lnTo>
                    <a:pt x="1838" y="828"/>
                  </a:lnTo>
                  <a:lnTo>
                    <a:pt x="1836" y="828"/>
                  </a:lnTo>
                  <a:close/>
                  <a:moveTo>
                    <a:pt x="1919" y="838"/>
                  </a:moveTo>
                  <a:lnTo>
                    <a:pt x="1912" y="835"/>
                  </a:lnTo>
                  <a:lnTo>
                    <a:pt x="1912" y="835"/>
                  </a:lnTo>
                  <a:lnTo>
                    <a:pt x="1912" y="835"/>
                  </a:lnTo>
                  <a:lnTo>
                    <a:pt x="1912" y="838"/>
                  </a:lnTo>
                  <a:lnTo>
                    <a:pt x="1912" y="838"/>
                  </a:lnTo>
                  <a:lnTo>
                    <a:pt x="1912" y="838"/>
                  </a:lnTo>
                  <a:lnTo>
                    <a:pt x="1912" y="838"/>
                  </a:lnTo>
                  <a:lnTo>
                    <a:pt x="1912" y="840"/>
                  </a:lnTo>
                  <a:lnTo>
                    <a:pt x="1914" y="840"/>
                  </a:lnTo>
                  <a:lnTo>
                    <a:pt x="1914" y="843"/>
                  </a:lnTo>
                  <a:lnTo>
                    <a:pt x="1916" y="847"/>
                  </a:lnTo>
                  <a:lnTo>
                    <a:pt x="1919" y="850"/>
                  </a:lnTo>
                  <a:lnTo>
                    <a:pt x="1919" y="850"/>
                  </a:lnTo>
                  <a:lnTo>
                    <a:pt x="1921" y="850"/>
                  </a:lnTo>
                  <a:lnTo>
                    <a:pt x="1921" y="850"/>
                  </a:lnTo>
                  <a:lnTo>
                    <a:pt x="1921" y="850"/>
                  </a:lnTo>
                  <a:lnTo>
                    <a:pt x="1921" y="850"/>
                  </a:lnTo>
                  <a:lnTo>
                    <a:pt x="1921" y="847"/>
                  </a:lnTo>
                  <a:lnTo>
                    <a:pt x="1921" y="847"/>
                  </a:lnTo>
                  <a:lnTo>
                    <a:pt x="1919" y="847"/>
                  </a:lnTo>
                  <a:lnTo>
                    <a:pt x="1919" y="845"/>
                  </a:lnTo>
                  <a:lnTo>
                    <a:pt x="1919" y="845"/>
                  </a:lnTo>
                  <a:lnTo>
                    <a:pt x="1919" y="845"/>
                  </a:lnTo>
                  <a:lnTo>
                    <a:pt x="1919" y="845"/>
                  </a:lnTo>
                  <a:lnTo>
                    <a:pt x="1921" y="845"/>
                  </a:lnTo>
                  <a:lnTo>
                    <a:pt x="1921" y="843"/>
                  </a:lnTo>
                  <a:lnTo>
                    <a:pt x="1919" y="840"/>
                  </a:lnTo>
                  <a:lnTo>
                    <a:pt x="1919" y="840"/>
                  </a:lnTo>
                  <a:lnTo>
                    <a:pt x="1921" y="840"/>
                  </a:lnTo>
                  <a:lnTo>
                    <a:pt x="1921" y="840"/>
                  </a:lnTo>
                  <a:lnTo>
                    <a:pt x="1921" y="843"/>
                  </a:lnTo>
                  <a:lnTo>
                    <a:pt x="1921" y="843"/>
                  </a:lnTo>
                  <a:lnTo>
                    <a:pt x="1921" y="840"/>
                  </a:lnTo>
                  <a:lnTo>
                    <a:pt x="1919" y="838"/>
                  </a:lnTo>
                  <a:close/>
                  <a:moveTo>
                    <a:pt x="1860" y="854"/>
                  </a:moveTo>
                  <a:lnTo>
                    <a:pt x="1860" y="854"/>
                  </a:lnTo>
                  <a:lnTo>
                    <a:pt x="1860" y="854"/>
                  </a:lnTo>
                  <a:lnTo>
                    <a:pt x="1857" y="854"/>
                  </a:lnTo>
                  <a:lnTo>
                    <a:pt x="1855" y="854"/>
                  </a:lnTo>
                  <a:lnTo>
                    <a:pt x="1855" y="854"/>
                  </a:lnTo>
                  <a:lnTo>
                    <a:pt x="1855" y="854"/>
                  </a:lnTo>
                  <a:lnTo>
                    <a:pt x="1855" y="857"/>
                  </a:lnTo>
                  <a:lnTo>
                    <a:pt x="1855" y="857"/>
                  </a:lnTo>
                  <a:lnTo>
                    <a:pt x="1855" y="857"/>
                  </a:lnTo>
                  <a:lnTo>
                    <a:pt x="1855" y="857"/>
                  </a:lnTo>
                  <a:lnTo>
                    <a:pt x="1855" y="859"/>
                  </a:lnTo>
                  <a:lnTo>
                    <a:pt x="1855" y="859"/>
                  </a:lnTo>
                  <a:lnTo>
                    <a:pt x="1855" y="859"/>
                  </a:lnTo>
                  <a:lnTo>
                    <a:pt x="1855" y="859"/>
                  </a:lnTo>
                  <a:lnTo>
                    <a:pt x="1855" y="861"/>
                  </a:lnTo>
                  <a:lnTo>
                    <a:pt x="1855" y="861"/>
                  </a:lnTo>
                  <a:lnTo>
                    <a:pt x="1855" y="861"/>
                  </a:lnTo>
                  <a:lnTo>
                    <a:pt x="1855" y="861"/>
                  </a:lnTo>
                  <a:lnTo>
                    <a:pt x="1855" y="861"/>
                  </a:lnTo>
                  <a:lnTo>
                    <a:pt x="1855" y="861"/>
                  </a:lnTo>
                  <a:lnTo>
                    <a:pt x="1855" y="861"/>
                  </a:lnTo>
                  <a:lnTo>
                    <a:pt x="1855" y="861"/>
                  </a:lnTo>
                  <a:lnTo>
                    <a:pt x="1855" y="864"/>
                  </a:lnTo>
                  <a:lnTo>
                    <a:pt x="1855" y="864"/>
                  </a:lnTo>
                  <a:lnTo>
                    <a:pt x="1857" y="864"/>
                  </a:lnTo>
                  <a:lnTo>
                    <a:pt x="1857" y="866"/>
                  </a:lnTo>
                  <a:lnTo>
                    <a:pt x="1857" y="866"/>
                  </a:lnTo>
                  <a:lnTo>
                    <a:pt x="1857" y="864"/>
                  </a:lnTo>
                  <a:lnTo>
                    <a:pt x="1857" y="864"/>
                  </a:lnTo>
                  <a:lnTo>
                    <a:pt x="1857" y="861"/>
                  </a:lnTo>
                  <a:lnTo>
                    <a:pt x="1857" y="859"/>
                  </a:lnTo>
                  <a:lnTo>
                    <a:pt x="1857" y="859"/>
                  </a:lnTo>
                  <a:lnTo>
                    <a:pt x="1857" y="859"/>
                  </a:lnTo>
                  <a:lnTo>
                    <a:pt x="1857" y="859"/>
                  </a:lnTo>
                  <a:lnTo>
                    <a:pt x="1857" y="859"/>
                  </a:lnTo>
                  <a:lnTo>
                    <a:pt x="1857" y="859"/>
                  </a:lnTo>
                  <a:lnTo>
                    <a:pt x="1860" y="859"/>
                  </a:lnTo>
                  <a:lnTo>
                    <a:pt x="1860" y="859"/>
                  </a:lnTo>
                  <a:lnTo>
                    <a:pt x="1860" y="859"/>
                  </a:lnTo>
                  <a:lnTo>
                    <a:pt x="1860" y="857"/>
                  </a:lnTo>
                  <a:lnTo>
                    <a:pt x="1860" y="857"/>
                  </a:lnTo>
                  <a:lnTo>
                    <a:pt x="1860" y="857"/>
                  </a:lnTo>
                  <a:lnTo>
                    <a:pt x="1860" y="857"/>
                  </a:lnTo>
                  <a:lnTo>
                    <a:pt x="1860" y="857"/>
                  </a:lnTo>
                  <a:lnTo>
                    <a:pt x="1860" y="857"/>
                  </a:lnTo>
                  <a:lnTo>
                    <a:pt x="1860" y="857"/>
                  </a:lnTo>
                  <a:lnTo>
                    <a:pt x="1860" y="857"/>
                  </a:lnTo>
                  <a:lnTo>
                    <a:pt x="1860" y="854"/>
                  </a:lnTo>
                  <a:lnTo>
                    <a:pt x="1860" y="854"/>
                  </a:lnTo>
                  <a:lnTo>
                    <a:pt x="1860" y="854"/>
                  </a:lnTo>
                  <a:close/>
                  <a:moveTo>
                    <a:pt x="1897" y="880"/>
                  </a:moveTo>
                  <a:lnTo>
                    <a:pt x="1897" y="880"/>
                  </a:lnTo>
                  <a:lnTo>
                    <a:pt x="1897" y="878"/>
                  </a:lnTo>
                  <a:lnTo>
                    <a:pt x="1897" y="878"/>
                  </a:lnTo>
                  <a:lnTo>
                    <a:pt x="1897" y="878"/>
                  </a:lnTo>
                  <a:lnTo>
                    <a:pt x="1895" y="878"/>
                  </a:lnTo>
                  <a:lnTo>
                    <a:pt x="1895" y="878"/>
                  </a:lnTo>
                  <a:lnTo>
                    <a:pt x="1895" y="878"/>
                  </a:lnTo>
                  <a:lnTo>
                    <a:pt x="1895" y="878"/>
                  </a:lnTo>
                  <a:lnTo>
                    <a:pt x="1895" y="878"/>
                  </a:lnTo>
                  <a:lnTo>
                    <a:pt x="1897" y="878"/>
                  </a:lnTo>
                  <a:lnTo>
                    <a:pt x="1897" y="878"/>
                  </a:lnTo>
                  <a:lnTo>
                    <a:pt x="1897" y="878"/>
                  </a:lnTo>
                  <a:lnTo>
                    <a:pt x="1897" y="876"/>
                  </a:lnTo>
                  <a:lnTo>
                    <a:pt x="1897" y="876"/>
                  </a:lnTo>
                  <a:lnTo>
                    <a:pt x="1897" y="876"/>
                  </a:lnTo>
                  <a:lnTo>
                    <a:pt x="1897" y="876"/>
                  </a:lnTo>
                  <a:lnTo>
                    <a:pt x="1897" y="876"/>
                  </a:lnTo>
                  <a:lnTo>
                    <a:pt x="1897" y="876"/>
                  </a:lnTo>
                  <a:lnTo>
                    <a:pt x="1897" y="873"/>
                  </a:lnTo>
                  <a:lnTo>
                    <a:pt x="1895" y="873"/>
                  </a:lnTo>
                  <a:lnTo>
                    <a:pt x="1895" y="873"/>
                  </a:lnTo>
                  <a:lnTo>
                    <a:pt x="1895" y="873"/>
                  </a:lnTo>
                  <a:lnTo>
                    <a:pt x="1895" y="873"/>
                  </a:lnTo>
                  <a:lnTo>
                    <a:pt x="1895" y="873"/>
                  </a:lnTo>
                  <a:lnTo>
                    <a:pt x="1895" y="873"/>
                  </a:lnTo>
                  <a:lnTo>
                    <a:pt x="1893" y="873"/>
                  </a:lnTo>
                  <a:lnTo>
                    <a:pt x="1893" y="873"/>
                  </a:lnTo>
                  <a:lnTo>
                    <a:pt x="1893" y="873"/>
                  </a:lnTo>
                  <a:lnTo>
                    <a:pt x="1893" y="873"/>
                  </a:lnTo>
                  <a:lnTo>
                    <a:pt x="1893" y="873"/>
                  </a:lnTo>
                  <a:lnTo>
                    <a:pt x="1893" y="873"/>
                  </a:lnTo>
                  <a:lnTo>
                    <a:pt x="1893" y="873"/>
                  </a:lnTo>
                  <a:lnTo>
                    <a:pt x="1893" y="873"/>
                  </a:lnTo>
                  <a:lnTo>
                    <a:pt x="1893" y="873"/>
                  </a:lnTo>
                  <a:lnTo>
                    <a:pt x="1893" y="873"/>
                  </a:lnTo>
                  <a:lnTo>
                    <a:pt x="1893" y="873"/>
                  </a:lnTo>
                  <a:lnTo>
                    <a:pt x="1893" y="873"/>
                  </a:lnTo>
                  <a:lnTo>
                    <a:pt x="1890" y="873"/>
                  </a:lnTo>
                  <a:lnTo>
                    <a:pt x="1890" y="873"/>
                  </a:lnTo>
                  <a:lnTo>
                    <a:pt x="1890" y="873"/>
                  </a:lnTo>
                  <a:lnTo>
                    <a:pt x="1890" y="873"/>
                  </a:lnTo>
                  <a:lnTo>
                    <a:pt x="1890" y="873"/>
                  </a:lnTo>
                  <a:lnTo>
                    <a:pt x="1890" y="876"/>
                  </a:lnTo>
                  <a:lnTo>
                    <a:pt x="1890" y="876"/>
                  </a:lnTo>
                  <a:lnTo>
                    <a:pt x="1890" y="876"/>
                  </a:lnTo>
                  <a:lnTo>
                    <a:pt x="1890" y="876"/>
                  </a:lnTo>
                  <a:lnTo>
                    <a:pt x="1893" y="876"/>
                  </a:lnTo>
                  <a:lnTo>
                    <a:pt x="1893" y="878"/>
                  </a:lnTo>
                  <a:lnTo>
                    <a:pt x="1893" y="878"/>
                  </a:lnTo>
                  <a:lnTo>
                    <a:pt x="1893" y="878"/>
                  </a:lnTo>
                  <a:lnTo>
                    <a:pt x="1893" y="878"/>
                  </a:lnTo>
                  <a:lnTo>
                    <a:pt x="1893" y="878"/>
                  </a:lnTo>
                  <a:lnTo>
                    <a:pt x="1893" y="878"/>
                  </a:lnTo>
                  <a:lnTo>
                    <a:pt x="1895" y="878"/>
                  </a:lnTo>
                  <a:lnTo>
                    <a:pt x="1895" y="878"/>
                  </a:lnTo>
                  <a:lnTo>
                    <a:pt x="1895" y="880"/>
                  </a:lnTo>
                  <a:lnTo>
                    <a:pt x="1895" y="880"/>
                  </a:lnTo>
                  <a:lnTo>
                    <a:pt x="1895" y="880"/>
                  </a:lnTo>
                  <a:lnTo>
                    <a:pt x="1895" y="880"/>
                  </a:lnTo>
                  <a:lnTo>
                    <a:pt x="1895" y="880"/>
                  </a:lnTo>
                  <a:lnTo>
                    <a:pt x="1897" y="880"/>
                  </a:lnTo>
                  <a:lnTo>
                    <a:pt x="1897" y="880"/>
                  </a:lnTo>
                  <a:lnTo>
                    <a:pt x="1897" y="883"/>
                  </a:lnTo>
                  <a:lnTo>
                    <a:pt x="1897" y="883"/>
                  </a:lnTo>
                  <a:lnTo>
                    <a:pt x="1900" y="883"/>
                  </a:lnTo>
                  <a:lnTo>
                    <a:pt x="1900" y="880"/>
                  </a:lnTo>
                  <a:lnTo>
                    <a:pt x="1897" y="880"/>
                  </a:lnTo>
                  <a:close/>
                  <a:moveTo>
                    <a:pt x="1921" y="878"/>
                  </a:moveTo>
                  <a:lnTo>
                    <a:pt x="1921" y="878"/>
                  </a:lnTo>
                  <a:lnTo>
                    <a:pt x="1921" y="876"/>
                  </a:lnTo>
                  <a:lnTo>
                    <a:pt x="1919" y="876"/>
                  </a:lnTo>
                  <a:lnTo>
                    <a:pt x="1919" y="876"/>
                  </a:lnTo>
                  <a:lnTo>
                    <a:pt x="1919" y="876"/>
                  </a:lnTo>
                  <a:lnTo>
                    <a:pt x="1919" y="873"/>
                  </a:lnTo>
                  <a:lnTo>
                    <a:pt x="1919" y="873"/>
                  </a:lnTo>
                  <a:lnTo>
                    <a:pt x="1919" y="873"/>
                  </a:lnTo>
                  <a:lnTo>
                    <a:pt x="1921" y="873"/>
                  </a:lnTo>
                  <a:lnTo>
                    <a:pt x="1921" y="873"/>
                  </a:lnTo>
                  <a:lnTo>
                    <a:pt x="1921" y="871"/>
                  </a:lnTo>
                  <a:lnTo>
                    <a:pt x="1919" y="871"/>
                  </a:lnTo>
                  <a:lnTo>
                    <a:pt x="1919" y="871"/>
                  </a:lnTo>
                  <a:lnTo>
                    <a:pt x="1919" y="871"/>
                  </a:lnTo>
                  <a:lnTo>
                    <a:pt x="1919" y="871"/>
                  </a:lnTo>
                  <a:lnTo>
                    <a:pt x="1919" y="871"/>
                  </a:lnTo>
                  <a:lnTo>
                    <a:pt x="1919" y="871"/>
                  </a:lnTo>
                  <a:lnTo>
                    <a:pt x="1919" y="871"/>
                  </a:lnTo>
                  <a:lnTo>
                    <a:pt x="1919" y="869"/>
                  </a:lnTo>
                  <a:lnTo>
                    <a:pt x="1919" y="869"/>
                  </a:lnTo>
                  <a:lnTo>
                    <a:pt x="1916" y="869"/>
                  </a:lnTo>
                  <a:lnTo>
                    <a:pt x="1916" y="869"/>
                  </a:lnTo>
                  <a:lnTo>
                    <a:pt x="1916" y="869"/>
                  </a:lnTo>
                  <a:lnTo>
                    <a:pt x="1916" y="866"/>
                  </a:lnTo>
                  <a:lnTo>
                    <a:pt x="1916" y="866"/>
                  </a:lnTo>
                  <a:lnTo>
                    <a:pt x="1916" y="866"/>
                  </a:lnTo>
                  <a:lnTo>
                    <a:pt x="1916" y="866"/>
                  </a:lnTo>
                  <a:lnTo>
                    <a:pt x="1916" y="864"/>
                  </a:lnTo>
                  <a:lnTo>
                    <a:pt x="1916" y="864"/>
                  </a:lnTo>
                  <a:lnTo>
                    <a:pt x="1916" y="864"/>
                  </a:lnTo>
                  <a:lnTo>
                    <a:pt x="1916" y="864"/>
                  </a:lnTo>
                  <a:lnTo>
                    <a:pt x="1916" y="864"/>
                  </a:lnTo>
                  <a:lnTo>
                    <a:pt x="1916" y="864"/>
                  </a:lnTo>
                  <a:lnTo>
                    <a:pt x="1914" y="864"/>
                  </a:lnTo>
                  <a:lnTo>
                    <a:pt x="1914" y="861"/>
                  </a:lnTo>
                  <a:lnTo>
                    <a:pt x="1914" y="861"/>
                  </a:lnTo>
                  <a:lnTo>
                    <a:pt x="1916" y="861"/>
                  </a:lnTo>
                  <a:lnTo>
                    <a:pt x="1916" y="861"/>
                  </a:lnTo>
                  <a:lnTo>
                    <a:pt x="1914" y="859"/>
                  </a:lnTo>
                  <a:lnTo>
                    <a:pt x="1914" y="859"/>
                  </a:lnTo>
                  <a:lnTo>
                    <a:pt x="1916" y="859"/>
                  </a:lnTo>
                  <a:lnTo>
                    <a:pt x="1914" y="859"/>
                  </a:lnTo>
                  <a:lnTo>
                    <a:pt x="1914" y="861"/>
                  </a:lnTo>
                  <a:lnTo>
                    <a:pt x="1912" y="861"/>
                  </a:lnTo>
                  <a:lnTo>
                    <a:pt x="1912" y="864"/>
                  </a:lnTo>
                  <a:lnTo>
                    <a:pt x="1912" y="864"/>
                  </a:lnTo>
                  <a:lnTo>
                    <a:pt x="1912" y="864"/>
                  </a:lnTo>
                  <a:lnTo>
                    <a:pt x="1912" y="864"/>
                  </a:lnTo>
                  <a:lnTo>
                    <a:pt x="1912" y="864"/>
                  </a:lnTo>
                  <a:lnTo>
                    <a:pt x="1912" y="864"/>
                  </a:lnTo>
                  <a:lnTo>
                    <a:pt x="1909" y="864"/>
                  </a:lnTo>
                  <a:lnTo>
                    <a:pt x="1909" y="864"/>
                  </a:lnTo>
                  <a:lnTo>
                    <a:pt x="1909" y="864"/>
                  </a:lnTo>
                  <a:lnTo>
                    <a:pt x="1909" y="864"/>
                  </a:lnTo>
                  <a:lnTo>
                    <a:pt x="1907" y="864"/>
                  </a:lnTo>
                  <a:lnTo>
                    <a:pt x="1907" y="864"/>
                  </a:lnTo>
                  <a:lnTo>
                    <a:pt x="1909" y="861"/>
                  </a:lnTo>
                  <a:lnTo>
                    <a:pt x="1909" y="861"/>
                  </a:lnTo>
                  <a:lnTo>
                    <a:pt x="1912" y="861"/>
                  </a:lnTo>
                  <a:lnTo>
                    <a:pt x="1912" y="859"/>
                  </a:lnTo>
                  <a:lnTo>
                    <a:pt x="1912" y="859"/>
                  </a:lnTo>
                  <a:lnTo>
                    <a:pt x="1912" y="859"/>
                  </a:lnTo>
                  <a:lnTo>
                    <a:pt x="1909" y="859"/>
                  </a:lnTo>
                  <a:lnTo>
                    <a:pt x="1909" y="859"/>
                  </a:lnTo>
                  <a:lnTo>
                    <a:pt x="1909" y="859"/>
                  </a:lnTo>
                  <a:lnTo>
                    <a:pt x="1909" y="859"/>
                  </a:lnTo>
                  <a:lnTo>
                    <a:pt x="1912" y="859"/>
                  </a:lnTo>
                  <a:lnTo>
                    <a:pt x="1912" y="857"/>
                  </a:lnTo>
                  <a:lnTo>
                    <a:pt x="1909" y="857"/>
                  </a:lnTo>
                  <a:lnTo>
                    <a:pt x="1909" y="857"/>
                  </a:lnTo>
                  <a:lnTo>
                    <a:pt x="1909" y="857"/>
                  </a:lnTo>
                  <a:lnTo>
                    <a:pt x="1909" y="857"/>
                  </a:lnTo>
                  <a:lnTo>
                    <a:pt x="1909" y="857"/>
                  </a:lnTo>
                  <a:lnTo>
                    <a:pt x="1912" y="857"/>
                  </a:lnTo>
                  <a:lnTo>
                    <a:pt x="1912" y="857"/>
                  </a:lnTo>
                  <a:lnTo>
                    <a:pt x="1912" y="857"/>
                  </a:lnTo>
                  <a:lnTo>
                    <a:pt x="1912" y="857"/>
                  </a:lnTo>
                  <a:lnTo>
                    <a:pt x="1912" y="854"/>
                  </a:lnTo>
                  <a:lnTo>
                    <a:pt x="1912" y="854"/>
                  </a:lnTo>
                  <a:lnTo>
                    <a:pt x="1912" y="854"/>
                  </a:lnTo>
                  <a:lnTo>
                    <a:pt x="1912" y="854"/>
                  </a:lnTo>
                  <a:lnTo>
                    <a:pt x="1912" y="852"/>
                  </a:lnTo>
                  <a:lnTo>
                    <a:pt x="1912" y="852"/>
                  </a:lnTo>
                  <a:lnTo>
                    <a:pt x="1912" y="850"/>
                  </a:lnTo>
                  <a:lnTo>
                    <a:pt x="1912" y="850"/>
                  </a:lnTo>
                  <a:lnTo>
                    <a:pt x="1912" y="847"/>
                  </a:lnTo>
                  <a:lnTo>
                    <a:pt x="1912" y="847"/>
                  </a:lnTo>
                  <a:lnTo>
                    <a:pt x="1909" y="847"/>
                  </a:lnTo>
                  <a:lnTo>
                    <a:pt x="1909" y="845"/>
                  </a:lnTo>
                  <a:lnTo>
                    <a:pt x="1909" y="845"/>
                  </a:lnTo>
                  <a:lnTo>
                    <a:pt x="1909" y="847"/>
                  </a:lnTo>
                  <a:lnTo>
                    <a:pt x="1907" y="847"/>
                  </a:lnTo>
                  <a:lnTo>
                    <a:pt x="1907" y="850"/>
                  </a:lnTo>
                  <a:lnTo>
                    <a:pt x="1907" y="852"/>
                  </a:lnTo>
                  <a:lnTo>
                    <a:pt x="1905" y="850"/>
                  </a:lnTo>
                  <a:lnTo>
                    <a:pt x="1905" y="850"/>
                  </a:lnTo>
                  <a:lnTo>
                    <a:pt x="1905" y="852"/>
                  </a:lnTo>
                  <a:lnTo>
                    <a:pt x="1905" y="852"/>
                  </a:lnTo>
                  <a:lnTo>
                    <a:pt x="1905" y="852"/>
                  </a:lnTo>
                  <a:lnTo>
                    <a:pt x="1902" y="852"/>
                  </a:lnTo>
                  <a:lnTo>
                    <a:pt x="1902" y="852"/>
                  </a:lnTo>
                  <a:lnTo>
                    <a:pt x="1902" y="852"/>
                  </a:lnTo>
                  <a:lnTo>
                    <a:pt x="1902" y="850"/>
                  </a:lnTo>
                  <a:lnTo>
                    <a:pt x="1902" y="850"/>
                  </a:lnTo>
                  <a:lnTo>
                    <a:pt x="1902" y="850"/>
                  </a:lnTo>
                  <a:lnTo>
                    <a:pt x="1902" y="850"/>
                  </a:lnTo>
                  <a:lnTo>
                    <a:pt x="1905" y="850"/>
                  </a:lnTo>
                  <a:lnTo>
                    <a:pt x="1905" y="850"/>
                  </a:lnTo>
                  <a:lnTo>
                    <a:pt x="1907" y="847"/>
                  </a:lnTo>
                  <a:lnTo>
                    <a:pt x="1907" y="847"/>
                  </a:lnTo>
                  <a:lnTo>
                    <a:pt x="1907" y="847"/>
                  </a:lnTo>
                  <a:lnTo>
                    <a:pt x="1907" y="845"/>
                  </a:lnTo>
                  <a:lnTo>
                    <a:pt x="1905" y="845"/>
                  </a:lnTo>
                  <a:lnTo>
                    <a:pt x="1905" y="845"/>
                  </a:lnTo>
                  <a:lnTo>
                    <a:pt x="1905" y="845"/>
                  </a:lnTo>
                  <a:lnTo>
                    <a:pt x="1905" y="845"/>
                  </a:lnTo>
                  <a:lnTo>
                    <a:pt x="1905" y="845"/>
                  </a:lnTo>
                  <a:lnTo>
                    <a:pt x="1905" y="845"/>
                  </a:lnTo>
                  <a:lnTo>
                    <a:pt x="1902" y="843"/>
                  </a:lnTo>
                  <a:lnTo>
                    <a:pt x="1902" y="843"/>
                  </a:lnTo>
                  <a:lnTo>
                    <a:pt x="1902" y="843"/>
                  </a:lnTo>
                  <a:lnTo>
                    <a:pt x="1902" y="843"/>
                  </a:lnTo>
                  <a:lnTo>
                    <a:pt x="1902" y="843"/>
                  </a:lnTo>
                  <a:lnTo>
                    <a:pt x="1902" y="843"/>
                  </a:lnTo>
                  <a:lnTo>
                    <a:pt x="1902" y="843"/>
                  </a:lnTo>
                  <a:lnTo>
                    <a:pt x="1902" y="843"/>
                  </a:lnTo>
                  <a:lnTo>
                    <a:pt x="1900" y="843"/>
                  </a:lnTo>
                  <a:lnTo>
                    <a:pt x="1900" y="840"/>
                  </a:lnTo>
                  <a:lnTo>
                    <a:pt x="1897" y="840"/>
                  </a:lnTo>
                  <a:lnTo>
                    <a:pt x="1897" y="843"/>
                  </a:lnTo>
                  <a:lnTo>
                    <a:pt x="1897" y="843"/>
                  </a:lnTo>
                  <a:lnTo>
                    <a:pt x="1895" y="843"/>
                  </a:lnTo>
                  <a:lnTo>
                    <a:pt x="1895" y="843"/>
                  </a:lnTo>
                  <a:lnTo>
                    <a:pt x="1895" y="843"/>
                  </a:lnTo>
                  <a:lnTo>
                    <a:pt x="1895" y="843"/>
                  </a:lnTo>
                  <a:lnTo>
                    <a:pt x="1895" y="845"/>
                  </a:lnTo>
                  <a:lnTo>
                    <a:pt x="1895" y="843"/>
                  </a:lnTo>
                  <a:lnTo>
                    <a:pt x="1895" y="843"/>
                  </a:lnTo>
                  <a:lnTo>
                    <a:pt x="1893" y="843"/>
                  </a:lnTo>
                  <a:lnTo>
                    <a:pt x="1893" y="843"/>
                  </a:lnTo>
                  <a:lnTo>
                    <a:pt x="1893" y="845"/>
                  </a:lnTo>
                  <a:lnTo>
                    <a:pt x="1893" y="845"/>
                  </a:lnTo>
                  <a:lnTo>
                    <a:pt x="1890" y="843"/>
                  </a:lnTo>
                  <a:lnTo>
                    <a:pt x="1890" y="843"/>
                  </a:lnTo>
                  <a:lnTo>
                    <a:pt x="1893" y="843"/>
                  </a:lnTo>
                  <a:lnTo>
                    <a:pt x="1895" y="840"/>
                  </a:lnTo>
                  <a:lnTo>
                    <a:pt x="1895" y="840"/>
                  </a:lnTo>
                  <a:lnTo>
                    <a:pt x="1895" y="840"/>
                  </a:lnTo>
                  <a:lnTo>
                    <a:pt x="1895" y="840"/>
                  </a:lnTo>
                  <a:lnTo>
                    <a:pt x="1895" y="840"/>
                  </a:lnTo>
                  <a:lnTo>
                    <a:pt x="1895" y="840"/>
                  </a:lnTo>
                  <a:lnTo>
                    <a:pt x="1897" y="840"/>
                  </a:lnTo>
                  <a:lnTo>
                    <a:pt x="1897" y="840"/>
                  </a:lnTo>
                  <a:lnTo>
                    <a:pt x="1897" y="840"/>
                  </a:lnTo>
                  <a:lnTo>
                    <a:pt x="1897" y="838"/>
                  </a:lnTo>
                  <a:lnTo>
                    <a:pt x="1895" y="838"/>
                  </a:lnTo>
                  <a:lnTo>
                    <a:pt x="1893" y="838"/>
                  </a:lnTo>
                  <a:lnTo>
                    <a:pt x="1893" y="838"/>
                  </a:lnTo>
                  <a:lnTo>
                    <a:pt x="1893" y="838"/>
                  </a:lnTo>
                  <a:lnTo>
                    <a:pt x="1893" y="835"/>
                  </a:lnTo>
                  <a:lnTo>
                    <a:pt x="1890" y="838"/>
                  </a:lnTo>
                  <a:lnTo>
                    <a:pt x="1890" y="838"/>
                  </a:lnTo>
                  <a:lnTo>
                    <a:pt x="1890" y="838"/>
                  </a:lnTo>
                  <a:lnTo>
                    <a:pt x="1890" y="838"/>
                  </a:lnTo>
                  <a:lnTo>
                    <a:pt x="1888" y="838"/>
                  </a:lnTo>
                  <a:lnTo>
                    <a:pt x="1888" y="838"/>
                  </a:lnTo>
                  <a:lnTo>
                    <a:pt x="1888" y="838"/>
                  </a:lnTo>
                  <a:lnTo>
                    <a:pt x="1888" y="838"/>
                  </a:lnTo>
                  <a:lnTo>
                    <a:pt x="1888" y="838"/>
                  </a:lnTo>
                  <a:lnTo>
                    <a:pt x="1888" y="838"/>
                  </a:lnTo>
                  <a:lnTo>
                    <a:pt x="1888" y="840"/>
                  </a:lnTo>
                  <a:lnTo>
                    <a:pt x="1888" y="840"/>
                  </a:lnTo>
                  <a:lnTo>
                    <a:pt x="1888" y="840"/>
                  </a:lnTo>
                  <a:lnTo>
                    <a:pt x="1888" y="840"/>
                  </a:lnTo>
                  <a:lnTo>
                    <a:pt x="1888" y="840"/>
                  </a:lnTo>
                  <a:lnTo>
                    <a:pt x="1886" y="843"/>
                  </a:lnTo>
                  <a:lnTo>
                    <a:pt x="1886" y="843"/>
                  </a:lnTo>
                  <a:lnTo>
                    <a:pt x="1886" y="845"/>
                  </a:lnTo>
                  <a:lnTo>
                    <a:pt x="1886" y="845"/>
                  </a:lnTo>
                  <a:lnTo>
                    <a:pt x="1886" y="843"/>
                  </a:lnTo>
                  <a:lnTo>
                    <a:pt x="1886" y="843"/>
                  </a:lnTo>
                  <a:lnTo>
                    <a:pt x="1883" y="843"/>
                  </a:lnTo>
                  <a:lnTo>
                    <a:pt x="1883" y="843"/>
                  </a:lnTo>
                  <a:lnTo>
                    <a:pt x="1883" y="843"/>
                  </a:lnTo>
                  <a:lnTo>
                    <a:pt x="1886" y="840"/>
                  </a:lnTo>
                  <a:lnTo>
                    <a:pt x="1886" y="838"/>
                  </a:lnTo>
                  <a:lnTo>
                    <a:pt x="1888" y="835"/>
                  </a:lnTo>
                  <a:lnTo>
                    <a:pt x="1888" y="835"/>
                  </a:lnTo>
                  <a:lnTo>
                    <a:pt x="1886" y="835"/>
                  </a:lnTo>
                  <a:lnTo>
                    <a:pt x="1886" y="835"/>
                  </a:lnTo>
                  <a:lnTo>
                    <a:pt x="1886" y="835"/>
                  </a:lnTo>
                  <a:lnTo>
                    <a:pt x="1886" y="835"/>
                  </a:lnTo>
                  <a:lnTo>
                    <a:pt x="1886" y="833"/>
                  </a:lnTo>
                  <a:lnTo>
                    <a:pt x="1886" y="833"/>
                  </a:lnTo>
                  <a:lnTo>
                    <a:pt x="1886" y="833"/>
                  </a:lnTo>
                  <a:lnTo>
                    <a:pt x="1886" y="833"/>
                  </a:lnTo>
                  <a:lnTo>
                    <a:pt x="1886" y="833"/>
                  </a:lnTo>
                  <a:lnTo>
                    <a:pt x="1886" y="833"/>
                  </a:lnTo>
                  <a:lnTo>
                    <a:pt x="1886" y="831"/>
                  </a:lnTo>
                  <a:lnTo>
                    <a:pt x="1888" y="833"/>
                  </a:lnTo>
                  <a:lnTo>
                    <a:pt x="1890" y="835"/>
                  </a:lnTo>
                  <a:lnTo>
                    <a:pt x="1890" y="835"/>
                  </a:lnTo>
                  <a:lnTo>
                    <a:pt x="1893" y="835"/>
                  </a:lnTo>
                  <a:lnTo>
                    <a:pt x="1895" y="835"/>
                  </a:lnTo>
                  <a:lnTo>
                    <a:pt x="1897" y="835"/>
                  </a:lnTo>
                  <a:lnTo>
                    <a:pt x="1897" y="838"/>
                  </a:lnTo>
                  <a:lnTo>
                    <a:pt x="1900" y="838"/>
                  </a:lnTo>
                  <a:lnTo>
                    <a:pt x="1902" y="838"/>
                  </a:lnTo>
                  <a:lnTo>
                    <a:pt x="1902" y="835"/>
                  </a:lnTo>
                  <a:lnTo>
                    <a:pt x="1900" y="835"/>
                  </a:lnTo>
                  <a:lnTo>
                    <a:pt x="1900" y="835"/>
                  </a:lnTo>
                  <a:lnTo>
                    <a:pt x="1897" y="833"/>
                  </a:lnTo>
                  <a:lnTo>
                    <a:pt x="1897" y="833"/>
                  </a:lnTo>
                  <a:lnTo>
                    <a:pt x="1895" y="833"/>
                  </a:lnTo>
                  <a:lnTo>
                    <a:pt x="1895" y="833"/>
                  </a:lnTo>
                  <a:lnTo>
                    <a:pt x="1893" y="831"/>
                  </a:lnTo>
                  <a:lnTo>
                    <a:pt x="1893" y="831"/>
                  </a:lnTo>
                  <a:lnTo>
                    <a:pt x="1893" y="831"/>
                  </a:lnTo>
                  <a:lnTo>
                    <a:pt x="1890" y="828"/>
                  </a:lnTo>
                  <a:lnTo>
                    <a:pt x="1890" y="828"/>
                  </a:lnTo>
                  <a:lnTo>
                    <a:pt x="1890" y="828"/>
                  </a:lnTo>
                  <a:lnTo>
                    <a:pt x="1890" y="828"/>
                  </a:lnTo>
                  <a:lnTo>
                    <a:pt x="1888" y="828"/>
                  </a:lnTo>
                  <a:lnTo>
                    <a:pt x="1888" y="831"/>
                  </a:lnTo>
                  <a:lnTo>
                    <a:pt x="1888" y="831"/>
                  </a:lnTo>
                  <a:lnTo>
                    <a:pt x="1888" y="831"/>
                  </a:lnTo>
                  <a:lnTo>
                    <a:pt x="1888" y="828"/>
                  </a:lnTo>
                  <a:lnTo>
                    <a:pt x="1888" y="828"/>
                  </a:lnTo>
                  <a:lnTo>
                    <a:pt x="1888" y="828"/>
                  </a:lnTo>
                  <a:lnTo>
                    <a:pt x="1888" y="826"/>
                  </a:lnTo>
                  <a:lnTo>
                    <a:pt x="1886" y="826"/>
                  </a:lnTo>
                  <a:lnTo>
                    <a:pt x="1886" y="826"/>
                  </a:lnTo>
                  <a:lnTo>
                    <a:pt x="1886" y="824"/>
                  </a:lnTo>
                  <a:lnTo>
                    <a:pt x="1886" y="824"/>
                  </a:lnTo>
                  <a:lnTo>
                    <a:pt x="1886" y="824"/>
                  </a:lnTo>
                  <a:lnTo>
                    <a:pt x="1886" y="821"/>
                  </a:lnTo>
                  <a:lnTo>
                    <a:pt x="1883" y="819"/>
                  </a:lnTo>
                  <a:lnTo>
                    <a:pt x="1881" y="819"/>
                  </a:lnTo>
                  <a:lnTo>
                    <a:pt x="1881" y="819"/>
                  </a:lnTo>
                  <a:lnTo>
                    <a:pt x="1881" y="819"/>
                  </a:lnTo>
                  <a:lnTo>
                    <a:pt x="1878" y="817"/>
                  </a:lnTo>
                  <a:lnTo>
                    <a:pt x="1878" y="817"/>
                  </a:lnTo>
                  <a:lnTo>
                    <a:pt x="1878" y="817"/>
                  </a:lnTo>
                  <a:lnTo>
                    <a:pt x="1878" y="817"/>
                  </a:lnTo>
                  <a:lnTo>
                    <a:pt x="1876" y="817"/>
                  </a:lnTo>
                  <a:lnTo>
                    <a:pt x="1876" y="814"/>
                  </a:lnTo>
                  <a:lnTo>
                    <a:pt x="1874" y="814"/>
                  </a:lnTo>
                  <a:lnTo>
                    <a:pt x="1874" y="814"/>
                  </a:lnTo>
                  <a:lnTo>
                    <a:pt x="1874" y="814"/>
                  </a:lnTo>
                  <a:lnTo>
                    <a:pt x="1871" y="812"/>
                  </a:lnTo>
                  <a:lnTo>
                    <a:pt x="1869" y="812"/>
                  </a:lnTo>
                  <a:lnTo>
                    <a:pt x="1869" y="812"/>
                  </a:lnTo>
                  <a:lnTo>
                    <a:pt x="1869" y="812"/>
                  </a:lnTo>
                  <a:lnTo>
                    <a:pt x="1869" y="812"/>
                  </a:lnTo>
                  <a:lnTo>
                    <a:pt x="1867" y="812"/>
                  </a:lnTo>
                  <a:lnTo>
                    <a:pt x="1867" y="812"/>
                  </a:lnTo>
                  <a:lnTo>
                    <a:pt x="1867" y="812"/>
                  </a:lnTo>
                  <a:lnTo>
                    <a:pt x="1867" y="812"/>
                  </a:lnTo>
                  <a:lnTo>
                    <a:pt x="1867" y="812"/>
                  </a:lnTo>
                  <a:lnTo>
                    <a:pt x="1867" y="812"/>
                  </a:lnTo>
                  <a:lnTo>
                    <a:pt x="1867" y="812"/>
                  </a:lnTo>
                  <a:lnTo>
                    <a:pt x="1867" y="812"/>
                  </a:lnTo>
                  <a:lnTo>
                    <a:pt x="1864" y="812"/>
                  </a:lnTo>
                  <a:lnTo>
                    <a:pt x="1864" y="812"/>
                  </a:lnTo>
                  <a:lnTo>
                    <a:pt x="1864" y="809"/>
                  </a:lnTo>
                  <a:lnTo>
                    <a:pt x="1864" y="809"/>
                  </a:lnTo>
                  <a:lnTo>
                    <a:pt x="1864" y="812"/>
                  </a:lnTo>
                  <a:lnTo>
                    <a:pt x="1864" y="812"/>
                  </a:lnTo>
                  <a:lnTo>
                    <a:pt x="1864" y="812"/>
                  </a:lnTo>
                  <a:lnTo>
                    <a:pt x="1864" y="812"/>
                  </a:lnTo>
                  <a:lnTo>
                    <a:pt x="1862" y="812"/>
                  </a:lnTo>
                  <a:lnTo>
                    <a:pt x="1862" y="812"/>
                  </a:lnTo>
                  <a:lnTo>
                    <a:pt x="1862" y="812"/>
                  </a:lnTo>
                  <a:lnTo>
                    <a:pt x="1860" y="812"/>
                  </a:lnTo>
                  <a:lnTo>
                    <a:pt x="1860" y="812"/>
                  </a:lnTo>
                  <a:lnTo>
                    <a:pt x="1860" y="812"/>
                  </a:lnTo>
                  <a:lnTo>
                    <a:pt x="1857" y="809"/>
                  </a:lnTo>
                  <a:lnTo>
                    <a:pt x="1857" y="809"/>
                  </a:lnTo>
                  <a:lnTo>
                    <a:pt x="1857" y="809"/>
                  </a:lnTo>
                  <a:lnTo>
                    <a:pt x="1860" y="809"/>
                  </a:lnTo>
                  <a:lnTo>
                    <a:pt x="1860" y="809"/>
                  </a:lnTo>
                  <a:lnTo>
                    <a:pt x="1860" y="807"/>
                  </a:lnTo>
                  <a:lnTo>
                    <a:pt x="1860" y="807"/>
                  </a:lnTo>
                  <a:lnTo>
                    <a:pt x="1860" y="807"/>
                  </a:lnTo>
                  <a:lnTo>
                    <a:pt x="1860" y="805"/>
                  </a:lnTo>
                  <a:lnTo>
                    <a:pt x="1860" y="805"/>
                  </a:lnTo>
                  <a:lnTo>
                    <a:pt x="1860" y="805"/>
                  </a:lnTo>
                  <a:lnTo>
                    <a:pt x="1860" y="805"/>
                  </a:lnTo>
                  <a:lnTo>
                    <a:pt x="1857" y="805"/>
                  </a:lnTo>
                  <a:lnTo>
                    <a:pt x="1857" y="805"/>
                  </a:lnTo>
                  <a:lnTo>
                    <a:pt x="1857" y="805"/>
                  </a:lnTo>
                  <a:lnTo>
                    <a:pt x="1857" y="805"/>
                  </a:lnTo>
                  <a:lnTo>
                    <a:pt x="1857" y="805"/>
                  </a:lnTo>
                  <a:lnTo>
                    <a:pt x="1857" y="805"/>
                  </a:lnTo>
                  <a:lnTo>
                    <a:pt x="1857" y="802"/>
                  </a:lnTo>
                  <a:lnTo>
                    <a:pt x="1857" y="802"/>
                  </a:lnTo>
                  <a:lnTo>
                    <a:pt x="1857" y="802"/>
                  </a:lnTo>
                  <a:lnTo>
                    <a:pt x="1857" y="802"/>
                  </a:lnTo>
                  <a:lnTo>
                    <a:pt x="1857" y="802"/>
                  </a:lnTo>
                  <a:lnTo>
                    <a:pt x="1855" y="802"/>
                  </a:lnTo>
                  <a:lnTo>
                    <a:pt x="1855" y="802"/>
                  </a:lnTo>
                  <a:lnTo>
                    <a:pt x="1855" y="802"/>
                  </a:lnTo>
                  <a:lnTo>
                    <a:pt x="1855" y="802"/>
                  </a:lnTo>
                  <a:lnTo>
                    <a:pt x="1855" y="802"/>
                  </a:lnTo>
                  <a:lnTo>
                    <a:pt x="1855" y="800"/>
                  </a:lnTo>
                  <a:lnTo>
                    <a:pt x="1855" y="800"/>
                  </a:lnTo>
                  <a:lnTo>
                    <a:pt x="1855" y="800"/>
                  </a:lnTo>
                  <a:lnTo>
                    <a:pt x="1852" y="800"/>
                  </a:lnTo>
                  <a:lnTo>
                    <a:pt x="1852" y="800"/>
                  </a:lnTo>
                  <a:lnTo>
                    <a:pt x="1852" y="798"/>
                  </a:lnTo>
                  <a:lnTo>
                    <a:pt x="1852" y="798"/>
                  </a:lnTo>
                  <a:lnTo>
                    <a:pt x="1850" y="798"/>
                  </a:lnTo>
                  <a:lnTo>
                    <a:pt x="1850" y="800"/>
                  </a:lnTo>
                  <a:lnTo>
                    <a:pt x="1848" y="800"/>
                  </a:lnTo>
                  <a:lnTo>
                    <a:pt x="1848" y="802"/>
                  </a:lnTo>
                  <a:lnTo>
                    <a:pt x="1848" y="802"/>
                  </a:lnTo>
                  <a:lnTo>
                    <a:pt x="1848" y="802"/>
                  </a:lnTo>
                  <a:lnTo>
                    <a:pt x="1848" y="802"/>
                  </a:lnTo>
                  <a:lnTo>
                    <a:pt x="1850" y="802"/>
                  </a:lnTo>
                  <a:lnTo>
                    <a:pt x="1848" y="802"/>
                  </a:lnTo>
                  <a:lnTo>
                    <a:pt x="1848" y="802"/>
                  </a:lnTo>
                  <a:lnTo>
                    <a:pt x="1848" y="800"/>
                  </a:lnTo>
                  <a:lnTo>
                    <a:pt x="1848" y="800"/>
                  </a:lnTo>
                  <a:lnTo>
                    <a:pt x="1848" y="800"/>
                  </a:lnTo>
                  <a:lnTo>
                    <a:pt x="1845" y="800"/>
                  </a:lnTo>
                  <a:lnTo>
                    <a:pt x="1843" y="800"/>
                  </a:lnTo>
                  <a:lnTo>
                    <a:pt x="1838" y="800"/>
                  </a:lnTo>
                  <a:lnTo>
                    <a:pt x="1838" y="802"/>
                  </a:lnTo>
                  <a:lnTo>
                    <a:pt x="1838" y="802"/>
                  </a:lnTo>
                  <a:lnTo>
                    <a:pt x="1838" y="802"/>
                  </a:lnTo>
                  <a:lnTo>
                    <a:pt x="1838" y="802"/>
                  </a:lnTo>
                  <a:lnTo>
                    <a:pt x="1841" y="805"/>
                  </a:lnTo>
                  <a:lnTo>
                    <a:pt x="1841" y="805"/>
                  </a:lnTo>
                  <a:lnTo>
                    <a:pt x="1838" y="805"/>
                  </a:lnTo>
                  <a:lnTo>
                    <a:pt x="1838" y="805"/>
                  </a:lnTo>
                  <a:lnTo>
                    <a:pt x="1838" y="807"/>
                  </a:lnTo>
                  <a:lnTo>
                    <a:pt x="1838" y="807"/>
                  </a:lnTo>
                  <a:lnTo>
                    <a:pt x="1838" y="807"/>
                  </a:lnTo>
                  <a:lnTo>
                    <a:pt x="1838" y="807"/>
                  </a:lnTo>
                  <a:lnTo>
                    <a:pt x="1838" y="807"/>
                  </a:lnTo>
                  <a:lnTo>
                    <a:pt x="1841" y="809"/>
                  </a:lnTo>
                  <a:lnTo>
                    <a:pt x="1841" y="809"/>
                  </a:lnTo>
                  <a:lnTo>
                    <a:pt x="1841" y="809"/>
                  </a:lnTo>
                  <a:lnTo>
                    <a:pt x="1841" y="809"/>
                  </a:lnTo>
                  <a:lnTo>
                    <a:pt x="1841" y="809"/>
                  </a:lnTo>
                  <a:lnTo>
                    <a:pt x="1841" y="809"/>
                  </a:lnTo>
                  <a:lnTo>
                    <a:pt x="1841" y="809"/>
                  </a:lnTo>
                  <a:lnTo>
                    <a:pt x="1841" y="809"/>
                  </a:lnTo>
                  <a:lnTo>
                    <a:pt x="1843" y="809"/>
                  </a:lnTo>
                  <a:lnTo>
                    <a:pt x="1843" y="809"/>
                  </a:lnTo>
                  <a:lnTo>
                    <a:pt x="1843" y="809"/>
                  </a:lnTo>
                  <a:lnTo>
                    <a:pt x="1845" y="809"/>
                  </a:lnTo>
                  <a:lnTo>
                    <a:pt x="1845" y="809"/>
                  </a:lnTo>
                  <a:lnTo>
                    <a:pt x="1848" y="809"/>
                  </a:lnTo>
                  <a:lnTo>
                    <a:pt x="1850" y="809"/>
                  </a:lnTo>
                  <a:lnTo>
                    <a:pt x="1850" y="809"/>
                  </a:lnTo>
                  <a:lnTo>
                    <a:pt x="1852" y="809"/>
                  </a:lnTo>
                  <a:lnTo>
                    <a:pt x="1852" y="812"/>
                  </a:lnTo>
                  <a:lnTo>
                    <a:pt x="1852" y="814"/>
                  </a:lnTo>
                  <a:lnTo>
                    <a:pt x="1855" y="814"/>
                  </a:lnTo>
                  <a:lnTo>
                    <a:pt x="1855" y="817"/>
                  </a:lnTo>
                  <a:lnTo>
                    <a:pt x="1855" y="819"/>
                  </a:lnTo>
                  <a:lnTo>
                    <a:pt x="1857" y="819"/>
                  </a:lnTo>
                  <a:lnTo>
                    <a:pt x="1857" y="819"/>
                  </a:lnTo>
                  <a:lnTo>
                    <a:pt x="1857" y="819"/>
                  </a:lnTo>
                  <a:lnTo>
                    <a:pt x="1857" y="821"/>
                  </a:lnTo>
                  <a:lnTo>
                    <a:pt x="1857" y="821"/>
                  </a:lnTo>
                  <a:lnTo>
                    <a:pt x="1857" y="821"/>
                  </a:lnTo>
                  <a:lnTo>
                    <a:pt x="1857" y="821"/>
                  </a:lnTo>
                  <a:lnTo>
                    <a:pt x="1857" y="824"/>
                  </a:lnTo>
                  <a:lnTo>
                    <a:pt x="1857" y="824"/>
                  </a:lnTo>
                  <a:lnTo>
                    <a:pt x="1857" y="824"/>
                  </a:lnTo>
                  <a:lnTo>
                    <a:pt x="1860" y="824"/>
                  </a:lnTo>
                  <a:lnTo>
                    <a:pt x="1860" y="824"/>
                  </a:lnTo>
                  <a:lnTo>
                    <a:pt x="1860" y="824"/>
                  </a:lnTo>
                  <a:lnTo>
                    <a:pt x="1860" y="824"/>
                  </a:lnTo>
                  <a:lnTo>
                    <a:pt x="1860" y="824"/>
                  </a:lnTo>
                  <a:lnTo>
                    <a:pt x="1860" y="824"/>
                  </a:lnTo>
                  <a:lnTo>
                    <a:pt x="1860" y="824"/>
                  </a:lnTo>
                  <a:lnTo>
                    <a:pt x="1862" y="824"/>
                  </a:lnTo>
                  <a:lnTo>
                    <a:pt x="1862" y="824"/>
                  </a:lnTo>
                  <a:lnTo>
                    <a:pt x="1862" y="826"/>
                  </a:lnTo>
                  <a:lnTo>
                    <a:pt x="1862" y="826"/>
                  </a:lnTo>
                  <a:lnTo>
                    <a:pt x="1862" y="826"/>
                  </a:lnTo>
                  <a:lnTo>
                    <a:pt x="1862" y="828"/>
                  </a:lnTo>
                  <a:lnTo>
                    <a:pt x="1862" y="828"/>
                  </a:lnTo>
                  <a:lnTo>
                    <a:pt x="1860" y="831"/>
                  </a:lnTo>
                  <a:lnTo>
                    <a:pt x="1860" y="831"/>
                  </a:lnTo>
                  <a:lnTo>
                    <a:pt x="1860" y="833"/>
                  </a:lnTo>
                  <a:lnTo>
                    <a:pt x="1860" y="833"/>
                  </a:lnTo>
                  <a:lnTo>
                    <a:pt x="1860" y="833"/>
                  </a:lnTo>
                  <a:lnTo>
                    <a:pt x="1857" y="831"/>
                  </a:lnTo>
                  <a:lnTo>
                    <a:pt x="1857" y="833"/>
                  </a:lnTo>
                  <a:lnTo>
                    <a:pt x="1857" y="833"/>
                  </a:lnTo>
                  <a:lnTo>
                    <a:pt x="1857" y="835"/>
                  </a:lnTo>
                  <a:lnTo>
                    <a:pt x="1857" y="835"/>
                  </a:lnTo>
                  <a:lnTo>
                    <a:pt x="1857" y="835"/>
                  </a:lnTo>
                  <a:lnTo>
                    <a:pt x="1857" y="835"/>
                  </a:lnTo>
                  <a:lnTo>
                    <a:pt x="1857" y="835"/>
                  </a:lnTo>
                  <a:lnTo>
                    <a:pt x="1857" y="835"/>
                  </a:lnTo>
                  <a:lnTo>
                    <a:pt x="1857" y="835"/>
                  </a:lnTo>
                  <a:lnTo>
                    <a:pt x="1857" y="835"/>
                  </a:lnTo>
                  <a:lnTo>
                    <a:pt x="1857" y="835"/>
                  </a:lnTo>
                  <a:lnTo>
                    <a:pt x="1857" y="835"/>
                  </a:lnTo>
                  <a:lnTo>
                    <a:pt x="1857" y="838"/>
                  </a:lnTo>
                  <a:lnTo>
                    <a:pt x="1857" y="838"/>
                  </a:lnTo>
                  <a:lnTo>
                    <a:pt x="1857" y="838"/>
                  </a:lnTo>
                  <a:lnTo>
                    <a:pt x="1857" y="838"/>
                  </a:lnTo>
                  <a:lnTo>
                    <a:pt x="1857" y="838"/>
                  </a:lnTo>
                  <a:lnTo>
                    <a:pt x="1857" y="840"/>
                  </a:lnTo>
                  <a:lnTo>
                    <a:pt x="1857" y="840"/>
                  </a:lnTo>
                  <a:lnTo>
                    <a:pt x="1860" y="840"/>
                  </a:lnTo>
                  <a:lnTo>
                    <a:pt x="1862" y="843"/>
                  </a:lnTo>
                  <a:lnTo>
                    <a:pt x="1864" y="840"/>
                  </a:lnTo>
                  <a:lnTo>
                    <a:pt x="1869" y="838"/>
                  </a:lnTo>
                  <a:lnTo>
                    <a:pt x="1869" y="838"/>
                  </a:lnTo>
                  <a:lnTo>
                    <a:pt x="1871" y="835"/>
                  </a:lnTo>
                  <a:lnTo>
                    <a:pt x="1871" y="835"/>
                  </a:lnTo>
                  <a:lnTo>
                    <a:pt x="1871" y="835"/>
                  </a:lnTo>
                  <a:lnTo>
                    <a:pt x="1874" y="835"/>
                  </a:lnTo>
                  <a:lnTo>
                    <a:pt x="1874" y="835"/>
                  </a:lnTo>
                  <a:lnTo>
                    <a:pt x="1874" y="835"/>
                  </a:lnTo>
                  <a:lnTo>
                    <a:pt x="1871" y="835"/>
                  </a:lnTo>
                  <a:lnTo>
                    <a:pt x="1871" y="838"/>
                  </a:lnTo>
                  <a:lnTo>
                    <a:pt x="1871" y="838"/>
                  </a:lnTo>
                  <a:lnTo>
                    <a:pt x="1869" y="838"/>
                  </a:lnTo>
                  <a:lnTo>
                    <a:pt x="1869" y="840"/>
                  </a:lnTo>
                  <a:lnTo>
                    <a:pt x="1869" y="840"/>
                  </a:lnTo>
                  <a:lnTo>
                    <a:pt x="1869" y="840"/>
                  </a:lnTo>
                  <a:lnTo>
                    <a:pt x="1869" y="843"/>
                  </a:lnTo>
                  <a:lnTo>
                    <a:pt x="1869" y="843"/>
                  </a:lnTo>
                  <a:lnTo>
                    <a:pt x="1869" y="845"/>
                  </a:lnTo>
                  <a:lnTo>
                    <a:pt x="1869" y="845"/>
                  </a:lnTo>
                  <a:lnTo>
                    <a:pt x="1869" y="845"/>
                  </a:lnTo>
                  <a:lnTo>
                    <a:pt x="1869" y="847"/>
                  </a:lnTo>
                  <a:lnTo>
                    <a:pt x="1871" y="847"/>
                  </a:lnTo>
                  <a:lnTo>
                    <a:pt x="1874" y="847"/>
                  </a:lnTo>
                  <a:lnTo>
                    <a:pt x="1874" y="847"/>
                  </a:lnTo>
                  <a:lnTo>
                    <a:pt x="1874" y="847"/>
                  </a:lnTo>
                  <a:lnTo>
                    <a:pt x="1874" y="847"/>
                  </a:lnTo>
                  <a:lnTo>
                    <a:pt x="1871" y="847"/>
                  </a:lnTo>
                  <a:lnTo>
                    <a:pt x="1871" y="850"/>
                  </a:lnTo>
                  <a:lnTo>
                    <a:pt x="1871" y="847"/>
                  </a:lnTo>
                  <a:lnTo>
                    <a:pt x="1874" y="847"/>
                  </a:lnTo>
                  <a:lnTo>
                    <a:pt x="1874" y="850"/>
                  </a:lnTo>
                  <a:lnTo>
                    <a:pt x="1874" y="850"/>
                  </a:lnTo>
                  <a:lnTo>
                    <a:pt x="1874" y="850"/>
                  </a:lnTo>
                  <a:lnTo>
                    <a:pt x="1874" y="850"/>
                  </a:lnTo>
                  <a:lnTo>
                    <a:pt x="1876" y="850"/>
                  </a:lnTo>
                  <a:lnTo>
                    <a:pt x="1878" y="850"/>
                  </a:lnTo>
                  <a:lnTo>
                    <a:pt x="1881" y="850"/>
                  </a:lnTo>
                  <a:lnTo>
                    <a:pt x="1878" y="850"/>
                  </a:lnTo>
                  <a:lnTo>
                    <a:pt x="1874" y="852"/>
                  </a:lnTo>
                  <a:lnTo>
                    <a:pt x="1874" y="852"/>
                  </a:lnTo>
                  <a:lnTo>
                    <a:pt x="1874" y="852"/>
                  </a:lnTo>
                  <a:lnTo>
                    <a:pt x="1874" y="852"/>
                  </a:lnTo>
                  <a:lnTo>
                    <a:pt x="1874" y="852"/>
                  </a:lnTo>
                  <a:lnTo>
                    <a:pt x="1871" y="852"/>
                  </a:lnTo>
                  <a:lnTo>
                    <a:pt x="1869" y="852"/>
                  </a:lnTo>
                  <a:lnTo>
                    <a:pt x="1869" y="852"/>
                  </a:lnTo>
                  <a:lnTo>
                    <a:pt x="1869" y="852"/>
                  </a:lnTo>
                  <a:lnTo>
                    <a:pt x="1869" y="852"/>
                  </a:lnTo>
                  <a:lnTo>
                    <a:pt x="1869" y="852"/>
                  </a:lnTo>
                  <a:lnTo>
                    <a:pt x="1869" y="852"/>
                  </a:lnTo>
                  <a:lnTo>
                    <a:pt x="1869" y="852"/>
                  </a:lnTo>
                  <a:lnTo>
                    <a:pt x="1869" y="852"/>
                  </a:lnTo>
                  <a:lnTo>
                    <a:pt x="1869" y="852"/>
                  </a:lnTo>
                  <a:lnTo>
                    <a:pt x="1867" y="854"/>
                  </a:lnTo>
                  <a:lnTo>
                    <a:pt x="1867" y="854"/>
                  </a:lnTo>
                  <a:lnTo>
                    <a:pt x="1867" y="854"/>
                  </a:lnTo>
                  <a:lnTo>
                    <a:pt x="1867" y="854"/>
                  </a:lnTo>
                  <a:lnTo>
                    <a:pt x="1867" y="854"/>
                  </a:lnTo>
                  <a:lnTo>
                    <a:pt x="1867" y="857"/>
                  </a:lnTo>
                  <a:lnTo>
                    <a:pt x="1869" y="857"/>
                  </a:lnTo>
                  <a:lnTo>
                    <a:pt x="1869" y="857"/>
                  </a:lnTo>
                  <a:lnTo>
                    <a:pt x="1869" y="857"/>
                  </a:lnTo>
                  <a:lnTo>
                    <a:pt x="1869" y="857"/>
                  </a:lnTo>
                  <a:lnTo>
                    <a:pt x="1869" y="859"/>
                  </a:lnTo>
                  <a:lnTo>
                    <a:pt x="1869" y="859"/>
                  </a:lnTo>
                  <a:lnTo>
                    <a:pt x="1871" y="859"/>
                  </a:lnTo>
                  <a:lnTo>
                    <a:pt x="1871" y="859"/>
                  </a:lnTo>
                  <a:lnTo>
                    <a:pt x="1871" y="857"/>
                  </a:lnTo>
                  <a:lnTo>
                    <a:pt x="1871" y="857"/>
                  </a:lnTo>
                  <a:lnTo>
                    <a:pt x="1874" y="857"/>
                  </a:lnTo>
                  <a:lnTo>
                    <a:pt x="1874" y="857"/>
                  </a:lnTo>
                  <a:lnTo>
                    <a:pt x="1874" y="857"/>
                  </a:lnTo>
                  <a:lnTo>
                    <a:pt x="1874" y="859"/>
                  </a:lnTo>
                  <a:lnTo>
                    <a:pt x="1874" y="857"/>
                  </a:lnTo>
                  <a:lnTo>
                    <a:pt x="1874" y="857"/>
                  </a:lnTo>
                  <a:lnTo>
                    <a:pt x="1878" y="857"/>
                  </a:lnTo>
                  <a:lnTo>
                    <a:pt x="1878" y="854"/>
                  </a:lnTo>
                  <a:lnTo>
                    <a:pt x="1878" y="854"/>
                  </a:lnTo>
                  <a:lnTo>
                    <a:pt x="1881" y="854"/>
                  </a:lnTo>
                  <a:lnTo>
                    <a:pt x="1881" y="857"/>
                  </a:lnTo>
                  <a:lnTo>
                    <a:pt x="1881" y="857"/>
                  </a:lnTo>
                  <a:lnTo>
                    <a:pt x="1878" y="859"/>
                  </a:lnTo>
                  <a:lnTo>
                    <a:pt x="1876" y="859"/>
                  </a:lnTo>
                  <a:lnTo>
                    <a:pt x="1876" y="859"/>
                  </a:lnTo>
                  <a:lnTo>
                    <a:pt x="1876" y="861"/>
                  </a:lnTo>
                  <a:lnTo>
                    <a:pt x="1881" y="859"/>
                  </a:lnTo>
                  <a:lnTo>
                    <a:pt x="1881" y="859"/>
                  </a:lnTo>
                  <a:lnTo>
                    <a:pt x="1881" y="859"/>
                  </a:lnTo>
                  <a:lnTo>
                    <a:pt x="1883" y="857"/>
                  </a:lnTo>
                  <a:lnTo>
                    <a:pt x="1883" y="857"/>
                  </a:lnTo>
                  <a:lnTo>
                    <a:pt x="1883" y="857"/>
                  </a:lnTo>
                  <a:lnTo>
                    <a:pt x="1883" y="857"/>
                  </a:lnTo>
                  <a:lnTo>
                    <a:pt x="1883" y="854"/>
                  </a:lnTo>
                  <a:lnTo>
                    <a:pt x="1883" y="854"/>
                  </a:lnTo>
                  <a:lnTo>
                    <a:pt x="1883" y="854"/>
                  </a:lnTo>
                  <a:lnTo>
                    <a:pt x="1883" y="854"/>
                  </a:lnTo>
                  <a:lnTo>
                    <a:pt x="1883" y="857"/>
                  </a:lnTo>
                  <a:lnTo>
                    <a:pt x="1883" y="857"/>
                  </a:lnTo>
                  <a:lnTo>
                    <a:pt x="1886" y="859"/>
                  </a:lnTo>
                  <a:lnTo>
                    <a:pt x="1886" y="859"/>
                  </a:lnTo>
                  <a:lnTo>
                    <a:pt x="1886" y="859"/>
                  </a:lnTo>
                  <a:lnTo>
                    <a:pt x="1888" y="859"/>
                  </a:lnTo>
                  <a:lnTo>
                    <a:pt x="1888" y="861"/>
                  </a:lnTo>
                  <a:lnTo>
                    <a:pt x="1890" y="861"/>
                  </a:lnTo>
                  <a:lnTo>
                    <a:pt x="1890" y="859"/>
                  </a:lnTo>
                  <a:lnTo>
                    <a:pt x="1893" y="859"/>
                  </a:lnTo>
                  <a:lnTo>
                    <a:pt x="1890" y="859"/>
                  </a:lnTo>
                  <a:lnTo>
                    <a:pt x="1890" y="857"/>
                  </a:lnTo>
                  <a:lnTo>
                    <a:pt x="1890" y="857"/>
                  </a:lnTo>
                  <a:lnTo>
                    <a:pt x="1890" y="857"/>
                  </a:lnTo>
                  <a:lnTo>
                    <a:pt x="1890" y="857"/>
                  </a:lnTo>
                  <a:lnTo>
                    <a:pt x="1888" y="854"/>
                  </a:lnTo>
                  <a:lnTo>
                    <a:pt x="1888" y="854"/>
                  </a:lnTo>
                  <a:lnTo>
                    <a:pt x="1890" y="854"/>
                  </a:lnTo>
                  <a:lnTo>
                    <a:pt x="1890" y="854"/>
                  </a:lnTo>
                  <a:lnTo>
                    <a:pt x="1890" y="857"/>
                  </a:lnTo>
                  <a:lnTo>
                    <a:pt x="1893" y="857"/>
                  </a:lnTo>
                  <a:lnTo>
                    <a:pt x="1893" y="857"/>
                  </a:lnTo>
                  <a:lnTo>
                    <a:pt x="1893" y="859"/>
                  </a:lnTo>
                  <a:lnTo>
                    <a:pt x="1893" y="859"/>
                  </a:lnTo>
                  <a:lnTo>
                    <a:pt x="1893" y="861"/>
                  </a:lnTo>
                  <a:lnTo>
                    <a:pt x="1893" y="864"/>
                  </a:lnTo>
                  <a:lnTo>
                    <a:pt x="1893" y="864"/>
                  </a:lnTo>
                  <a:lnTo>
                    <a:pt x="1893" y="864"/>
                  </a:lnTo>
                  <a:lnTo>
                    <a:pt x="1893" y="861"/>
                  </a:lnTo>
                  <a:lnTo>
                    <a:pt x="1895" y="861"/>
                  </a:lnTo>
                  <a:lnTo>
                    <a:pt x="1895" y="861"/>
                  </a:lnTo>
                  <a:lnTo>
                    <a:pt x="1895" y="861"/>
                  </a:lnTo>
                  <a:lnTo>
                    <a:pt x="1895" y="861"/>
                  </a:lnTo>
                  <a:lnTo>
                    <a:pt x="1895" y="861"/>
                  </a:lnTo>
                  <a:lnTo>
                    <a:pt x="1895" y="864"/>
                  </a:lnTo>
                  <a:lnTo>
                    <a:pt x="1897" y="864"/>
                  </a:lnTo>
                  <a:lnTo>
                    <a:pt x="1897" y="864"/>
                  </a:lnTo>
                  <a:lnTo>
                    <a:pt x="1897" y="864"/>
                  </a:lnTo>
                  <a:lnTo>
                    <a:pt x="1897" y="864"/>
                  </a:lnTo>
                  <a:lnTo>
                    <a:pt x="1897" y="864"/>
                  </a:lnTo>
                  <a:lnTo>
                    <a:pt x="1895" y="864"/>
                  </a:lnTo>
                  <a:lnTo>
                    <a:pt x="1895" y="866"/>
                  </a:lnTo>
                  <a:lnTo>
                    <a:pt x="1895" y="866"/>
                  </a:lnTo>
                  <a:lnTo>
                    <a:pt x="1895" y="866"/>
                  </a:lnTo>
                  <a:lnTo>
                    <a:pt x="1897" y="866"/>
                  </a:lnTo>
                  <a:lnTo>
                    <a:pt x="1897" y="866"/>
                  </a:lnTo>
                  <a:lnTo>
                    <a:pt x="1897" y="866"/>
                  </a:lnTo>
                  <a:lnTo>
                    <a:pt x="1897" y="866"/>
                  </a:lnTo>
                  <a:lnTo>
                    <a:pt x="1897" y="869"/>
                  </a:lnTo>
                  <a:lnTo>
                    <a:pt x="1897" y="869"/>
                  </a:lnTo>
                  <a:lnTo>
                    <a:pt x="1897" y="869"/>
                  </a:lnTo>
                  <a:lnTo>
                    <a:pt x="1895" y="869"/>
                  </a:lnTo>
                  <a:lnTo>
                    <a:pt x="1895" y="869"/>
                  </a:lnTo>
                  <a:lnTo>
                    <a:pt x="1895" y="869"/>
                  </a:lnTo>
                  <a:lnTo>
                    <a:pt x="1895" y="869"/>
                  </a:lnTo>
                  <a:lnTo>
                    <a:pt x="1897" y="871"/>
                  </a:lnTo>
                  <a:lnTo>
                    <a:pt x="1897" y="871"/>
                  </a:lnTo>
                  <a:lnTo>
                    <a:pt x="1900" y="871"/>
                  </a:lnTo>
                  <a:lnTo>
                    <a:pt x="1900" y="869"/>
                  </a:lnTo>
                  <a:lnTo>
                    <a:pt x="1900" y="866"/>
                  </a:lnTo>
                  <a:lnTo>
                    <a:pt x="1900" y="866"/>
                  </a:lnTo>
                  <a:lnTo>
                    <a:pt x="1900" y="869"/>
                  </a:lnTo>
                  <a:lnTo>
                    <a:pt x="1900" y="869"/>
                  </a:lnTo>
                  <a:lnTo>
                    <a:pt x="1900" y="869"/>
                  </a:lnTo>
                  <a:lnTo>
                    <a:pt x="1900" y="871"/>
                  </a:lnTo>
                  <a:lnTo>
                    <a:pt x="1900" y="871"/>
                  </a:lnTo>
                  <a:lnTo>
                    <a:pt x="1900" y="871"/>
                  </a:lnTo>
                  <a:lnTo>
                    <a:pt x="1900" y="871"/>
                  </a:lnTo>
                  <a:lnTo>
                    <a:pt x="1900" y="871"/>
                  </a:lnTo>
                  <a:lnTo>
                    <a:pt x="1900" y="871"/>
                  </a:lnTo>
                  <a:lnTo>
                    <a:pt x="1900" y="871"/>
                  </a:lnTo>
                  <a:lnTo>
                    <a:pt x="1902" y="871"/>
                  </a:lnTo>
                  <a:lnTo>
                    <a:pt x="1902" y="871"/>
                  </a:lnTo>
                  <a:lnTo>
                    <a:pt x="1902" y="871"/>
                  </a:lnTo>
                  <a:lnTo>
                    <a:pt x="1902" y="871"/>
                  </a:lnTo>
                  <a:lnTo>
                    <a:pt x="1902" y="869"/>
                  </a:lnTo>
                  <a:lnTo>
                    <a:pt x="1902" y="869"/>
                  </a:lnTo>
                  <a:lnTo>
                    <a:pt x="1902" y="869"/>
                  </a:lnTo>
                  <a:lnTo>
                    <a:pt x="1902" y="869"/>
                  </a:lnTo>
                  <a:lnTo>
                    <a:pt x="1902" y="866"/>
                  </a:lnTo>
                  <a:lnTo>
                    <a:pt x="1902" y="864"/>
                  </a:lnTo>
                  <a:lnTo>
                    <a:pt x="1902" y="864"/>
                  </a:lnTo>
                  <a:lnTo>
                    <a:pt x="1902" y="866"/>
                  </a:lnTo>
                  <a:lnTo>
                    <a:pt x="1902" y="866"/>
                  </a:lnTo>
                  <a:lnTo>
                    <a:pt x="1902" y="866"/>
                  </a:lnTo>
                  <a:lnTo>
                    <a:pt x="1902" y="869"/>
                  </a:lnTo>
                  <a:lnTo>
                    <a:pt x="1905" y="869"/>
                  </a:lnTo>
                  <a:lnTo>
                    <a:pt x="1905" y="869"/>
                  </a:lnTo>
                  <a:lnTo>
                    <a:pt x="1905" y="869"/>
                  </a:lnTo>
                  <a:lnTo>
                    <a:pt x="1905" y="869"/>
                  </a:lnTo>
                  <a:lnTo>
                    <a:pt x="1902" y="869"/>
                  </a:lnTo>
                  <a:lnTo>
                    <a:pt x="1905" y="869"/>
                  </a:lnTo>
                  <a:lnTo>
                    <a:pt x="1905" y="871"/>
                  </a:lnTo>
                  <a:lnTo>
                    <a:pt x="1905" y="871"/>
                  </a:lnTo>
                  <a:lnTo>
                    <a:pt x="1905" y="871"/>
                  </a:lnTo>
                  <a:lnTo>
                    <a:pt x="1905" y="871"/>
                  </a:lnTo>
                  <a:lnTo>
                    <a:pt x="1905" y="871"/>
                  </a:lnTo>
                  <a:lnTo>
                    <a:pt x="1905" y="871"/>
                  </a:lnTo>
                  <a:lnTo>
                    <a:pt x="1905" y="871"/>
                  </a:lnTo>
                  <a:lnTo>
                    <a:pt x="1907" y="871"/>
                  </a:lnTo>
                  <a:lnTo>
                    <a:pt x="1907" y="871"/>
                  </a:lnTo>
                  <a:lnTo>
                    <a:pt x="1907" y="871"/>
                  </a:lnTo>
                  <a:lnTo>
                    <a:pt x="1909" y="871"/>
                  </a:lnTo>
                  <a:lnTo>
                    <a:pt x="1907" y="871"/>
                  </a:lnTo>
                  <a:lnTo>
                    <a:pt x="1907" y="873"/>
                  </a:lnTo>
                  <a:lnTo>
                    <a:pt x="1907" y="873"/>
                  </a:lnTo>
                  <a:lnTo>
                    <a:pt x="1907" y="873"/>
                  </a:lnTo>
                  <a:lnTo>
                    <a:pt x="1909" y="873"/>
                  </a:lnTo>
                  <a:lnTo>
                    <a:pt x="1909" y="873"/>
                  </a:lnTo>
                  <a:lnTo>
                    <a:pt x="1909" y="873"/>
                  </a:lnTo>
                  <a:lnTo>
                    <a:pt x="1907" y="876"/>
                  </a:lnTo>
                  <a:lnTo>
                    <a:pt x="1907" y="876"/>
                  </a:lnTo>
                  <a:lnTo>
                    <a:pt x="1907" y="876"/>
                  </a:lnTo>
                  <a:lnTo>
                    <a:pt x="1909" y="876"/>
                  </a:lnTo>
                  <a:lnTo>
                    <a:pt x="1909" y="876"/>
                  </a:lnTo>
                  <a:lnTo>
                    <a:pt x="1909" y="876"/>
                  </a:lnTo>
                  <a:lnTo>
                    <a:pt x="1909" y="876"/>
                  </a:lnTo>
                  <a:lnTo>
                    <a:pt x="1909" y="876"/>
                  </a:lnTo>
                  <a:lnTo>
                    <a:pt x="1909" y="873"/>
                  </a:lnTo>
                  <a:lnTo>
                    <a:pt x="1912" y="873"/>
                  </a:lnTo>
                  <a:lnTo>
                    <a:pt x="1912" y="873"/>
                  </a:lnTo>
                  <a:lnTo>
                    <a:pt x="1912" y="876"/>
                  </a:lnTo>
                  <a:lnTo>
                    <a:pt x="1912" y="876"/>
                  </a:lnTo>
                  <a:lnTo>
                    <a:pt x="1912" y="876"/>
                  </a:lnTo>
                  <a:lnTo>
                    <a:pt x="1909" y="876"/>
                  </a:lnTo>
                  <a:lnTo>
                    <a:pt x="1909" y="878"/>
                  </a:lnTo>
                  <a:lnTo>
                    <a:pt x="1909" y="878"/>
                  </a:lnTo>
                  <a:lnTo>
                    <a:pt x="1909" y="878"/>
                  </a:lnTo>
                  <a:lnTo>
                    <a:pt x="1912" y="880"/>
                  </a:lnTo>
                  <a:lnTo>
                    <a:pt x="1912" y="880"/>
                  </a:lnTo>
                  <a:lnTo>
                    <a:pt x="1912" y="878"/>
                  </a:lnTo>
                  <a:lnTo>
                    <a:pt x="1914" y="878"/>
                  </a:lnTo>
                  <a:lnTo>
                    <a:pt x="1916" y="880"/>
                  </a:lnTo>
                  <a:lnTo>
                    <a:pt x="1916" y="880"/>
                  </a:lnTo>
                  <a:lnTo>
                    <a:pt x="1916" y="878"/>
                  </a:lnTo>
                  <a:lnTo>
                    <a:pt x="1916" y="878"/>
                  </a:lnTo>
                  <a:lnTo>
                    <a:pt x="1916" y="878"/>
                  </a:lnTo>
                  <a:lnTo>
                    <a:pt x="1919" y="878"/>
                  </a:lnTo>
                  <a:lnTo>
                    <a:pt x="1919" y="878"/>
                  </a:lnTo>
                  <a:lnTo>
                    <a:pt x="1921" y="878"/>
                  </a:lnTo>
                  <a:lnTo>
                    <a:pt x="1921" y="878"/>
                  </a:lnTo>
                  <a:lnTo>
                    <a:pt x="1921" y="878"/>
                  </a:lnTo>
                  <a:close/>
                  <a:moveTo>
                    <a:pt x="1883" y="861"/>
                  </a:moveTo>
                  <a:lnTo>
                    <a:pt x="1883" y="861"/>
                  </a:lnTo>
                  <a:lnTo>
                    <a:pt x="1883" y="861"/>
                  </a:lnTo>
                  <a:lnTo>
                    <a:pt x="1883" y="861"/>
                  </a:lnTo>
                  <a:lnTo>
                    <a:pt x="1883" y="864"/>
                  </a:lnTo>
                  <a:lnTo>
                    <a:pt x="1883" y="864"/>
                  </a:lnTo>
                  <a:lnTo>
                    <a:pt x="1886" y="864"/>
                  </a:lnTo>
                  <a:lnTo>
                    <a:pt x="1886" y="866"/>
                  </a:lnTo>
                  <a:lnTo>
                    <a:pt x="1886" y="864"/>
                  </a:lnTo>
                  <a:lnTo>
                    <a:pt x="1886" y="866"/>
                  </a:lnTo>
                  <a:lnTo>
                    <a:pt x="1888" y="866"/>
                  </a:lnTo>
                  <a:lnTo>
                    <a:pt x="1888" y="866"/>
                  </a:lnTo>
                  <a:lnTo>
                    <a:pt x="1886" y="866"/>
                  </a:lnTo>
                  <a:lnTo>
                    <a:pt x="1886" y="866"/>
                  </a:lnTo>
                  <a:lnTo>
                    <a:pt x="1886" y="866"/>
                  </a:lnTo>
                  <a:lnTo>
                    <a:pt x="1886" y="869"/>
                  </a:lnTo>
                  <a:lnTo>
                    <a:pt x="1886" y="869"/>
                  </a:lnTo>
                  <a:lnTo>
                    <a:pt x="1886" y="869"/>
                  </a:lnTo>
                  <a:lnTo>
                    <a:pt x="1888" y="869"/>
                  </a:lnTo>
                  <a:lnTo>
                    <a:pt x="1888" y="869"/>
                  </a:lnTo>
                  <a:lnTo>
                    <a:pt x="1888" y="869"/>
                  </a:lnTo>
                  <a:lnTo>
                    <a:pt x="1890" y="869"/>
                  </a:lnTo>
                  <a:lnTo>
                    <a:pt x="1890" y="869"/>
                  </a:lnTo>
                  <a:lnTo>
                    <a:pt x="1890" y="871"/>
                  </a:lnTo>
                  <a:lnTo>
                    <a:pt x="1893" y="866"/>
                  </a:lnTo>
                  <a:lnTo>
                    <a:pt x="1893" y="866"/>
                  </a:lnTo>
                  <a:lnTo>
                    <a:pt x="1888" y="861"/>
                  </a:lnTo>
                  <a:lnTo>
                    <a:pt x="1888" y="861"/>
                  </a:lnTo>
                  <a:lnTo>
                    <a:pt x="1886" y="859"/>
                  </a:lnTo>
                  <a:lnTo>
                    <a:pt x="1886" y="859"/>
                  </a:lnTo>
                  <a:lnTo>
                    <a:pt x="1883" y="859"/>
                  </a:lnTo>
                  <a:lnTo>
                    <a:pt x="1883" y="859"/>
                  </a:lnTo>
                  <a:lnTo>
                    <a:pt x="1883" y="861"/>
                  </a:lnTo>
                  <a:lnTo>
                    <a:pt x="1883" y="861"/>
                  </a:lnTo>
                  <a:lnTo>
                    <a:pt x="1883" y="861"/>
                  </a:lnTo>
                  <a:lnTo>
                    <a:pt x="1883" y="861"/>
                  </a:lnTo>
                  <a:close/>
                  <a:moveTo>
                    <a:pt x="1897" y="885"/>
                  </a:moveTo>
                  <a:lnTo>
                    <a:pt x="1897" y="885"/>
                  </a:lnTo>
                  <a:lnTo>
                    <a:pt x="1895" y="885"/>
                  </a:lnTo>
                  <a:lnTo>
                    <a:pt x="1895" y="885"/>
                  </a:lnTo>
                  <a:lnTo>
                    <a:pt x="1895" y="885"/>
                  </a:lnTo>
                  <a:lnTo>
                    <a:pt x="1895" y="883"/>
                  </a:lnTo>
                  <a:lnTo>
                    <a:pt x="1895" y="883"/>
                  </a:lnTo>
                  <a:lnTo>
                    <a:pt x="1895" y="883"/>
                  </a:lnTo>
                  <a:lnTo>
                    <a:pt x="1895" y="883"/>
                  </a:lnTo>
                  <a:lnTo>
                    <a:pt x="1895" y="880"/>
                  </a:lnTo>
                  <a:lnTo>
                    <a:pt x="1893" y="880"/>
                  </a:lnTo>
                  <a:lnTo>
                    <a:pt x="1893" y="880"/>
                  </a:lnTo>
                  <a:lnTo>
                    <a:pt x="1893" y="880"/>
                  </a:lnTo>
                  <a:lnTo>
                    <a:pt x="1893" y="880"/>
                  </a:lnTo>
                  <a:lnTo>
                    <a:pt x="1893" y="880"/>
                  </a:lnTo>
                  <a:lnTo>
                    <a:pt x="1890" y="880"/>
                  </a:lnTo>
                  <a:lnTo>
                    <a:pt x="1890" y="880"/>
                  </a:lnTo>
                  <a:lnTo>
                    <a:pt x="1890" y="878"/>
                  </a:lnTo>
                  <a:lnTo>
                    <a:pt x="1890" y="878"/>
                  </a:lnTo>
                  <a:lnTo>
                    <a:pt x="1890" y="878"/>
                  </a:lnTo>
                  <a:lnTo>
                    <a:pt x="1890" y="878"/>
                  </a:lnTo>
                  <a:lnTo>
                    <a:pt x="1890" y="878"/>
                  </a:lnTo>
                  <a:lnTo>
                    <a:pt x="1888" y="876"/>
                  </a:lnTo>
                  <a:lnTo>
                    <a:pt x="1888" y="876"/>
                  </a:lnTo>
                  <a:lnTo>
                    <a:pt x="1888" y="876"/>
                  </a:lnTo>
                  <a:lnTo>
                    <a:pt x="1888" y="876"/>
                  </a:lnTo>
                  <a:lnTo>
                    <a:pt x="1886" y="876"/>
                  </a:lnTo>
                  <a:lnTo>
                    <a:pt x="1886" y="876"/>
                  </a:lnTo>
                  <a:lnTo>
                    <a:pt x="1886" y="876"/>
                  </a:lnTo>
                  <a:lnTo>
                    <a:pt x="1886" y="873"/>
                  </a:lnTo>
                  <a:lnTo>
                    <a:pt x="1886" y="873"/>
                  </a:lnTo>
                  <a:lnTo>
                    <a:pt x="1886" y="876"/>
                  </a:lnTo>
                  <a:lnTo>
                    <a:pt x="1886" y="876"/>
                  </a:lnTo>
                  <a:lnTo>
                    <a:pt x="1886" y="873"/>
                  </a:lnTo>
                  <a:lnTo>
                    <a:pt x="1883" y="871"/>
                  </a:lnTo>
                  <a:lnTo>
                    <a:pt x="1883" y="871"/>
                  </a:lnTo>
                  <a:lnTo>
                    <a:pt x="1881" y="871"/>
                  </a:lnTo>
                  <a:lnTo>
                    <a:pt x="1881" y="871"/>
                  </a:lnTo>
                  <a:lnTo>
                    <a:pt x="1881" y="871"/>
                  </a:lnTo>
                  <a:lnTo>
                    <a:pt x="1878" y="871"/>
                  </a:lnTo>
                  <a:lnTo>
                    <a:pt x="1881" y="871"/>
                  </a:lnTo>
                  <a:lnTo>
                    <a:pt x="1881" y="869"/>
                  </a:lnTo>
                  <a:lnTo>
                    <a:pt x="1881" y="869"/>
                  </a:lnTo>
                  <a:lnTo>
                    <a:pt x="1878" y="869"/>
                  </a:lnTo>
                  <a:lnTo>
                    <a:pt x="1878" y="866"/>
                  </a:lnTo>
                  <a:lnTo>
                    <a:pt x="1878" y="866"/>
                  </a:lnTo>
                  <a:lnTo>
                    <a:pt x="1881" y="869"/>
                  </a:lnTo>
                  <a:lnTo>
                    <a:pt x="1883" y="869"/>
                  </a:lnTo>
                  <a:lnTo>
                    <a:pt x="1881" y="866"/>
                  </a:lnTo>
                  <a:lnTo>
                    <a:pt x="1881" y="866"/>
                  </a:lnTo>
                  <a:lnTo>
                    <a:pt x="1881" y="866"/>
                  </a:lnTo>
                  <a:lnTo>
                    <a:pt x="1881" y="866"/>
                  </a:lnTo>
                  <a:lnTo>
                    <a:pt x="1878" y="864"/>
                  </a:lnTo>
                  <a:lnTo>
                    <a:pt x="1878" y="864"/>
                  </a:lnTo>
                  <a:lnTo>
                    <a:pt x="1876" y="864"/>
                  </a:lnTo>
                  <a:lnTo>
                    <a:pt x="1876" y="861"/>
                  </a:lnTo>
                  <a:lnTo>
                    <a:pt x="1876" y="861"/>
                  </a:lnTo>
                  <a:lnTo>
                    <a:pt x="1876" y="861"/>
                  </a:lnTo>
                  <a:lnTo>
                    <a:pt x="1874" y="861"/>
                  </a:lnTo>
                  <a:lnTo>
                    <a:pt x="1874" y="861"/>
                  </a:lnTo>
                  <a:lnTo>
                    <a:pt x="1874" y="859"/>
                  </a:lnTo>
                  <a:lnTo>
                    <a:pt x="1874" y="859"/>
                  </a:lnTo>
                  <a:lnTo>
                    <a:pt x="1874" y="859"/>
                  </a:lnTo>
                  <a:lnTo>
                    <a:pt x="1874" y="859"/>
                  </a:lnTo>
                  <a:lnTo>
                    <a:pt x="1871" y="859"/>
                  </a:lnTo>
                  <a:lnTo>
                    <a:pt x="1871" y="861"/>
                  </a:lnTo>
                  <a:lnTo>
                    <a:pt x="1871" y="861"/>
                  </a:lnTo>
                  <a:lnTo>
                    <a:pt x="1871" y="861"/>
                  </a:lnTo>
                  <a:lnTo>
                    <a:pt x="1874" y="864"/>
                  </a:lnTo>
                  <a:lnTo>
                    <a:pt x="1871" y="864"/>
                  </a:lnTo>
                  <a:lnTo>
                    <a:pt x="1871" y="864"/>
                  </a:lnTo>
                  <a:lnTo>
                    <a:pt x="1871" y="864"/>
                  </a:lnTo>
                  <a:lnTo>
                    <a:pt x="1874" y="864"/>
                  </a:lnTo>
                  <a:lnTo>
                    <a:pt x="1874" y="864"/>
                  </a:lnTo>
                  <a:lnTo>
                    <a:pt x="1874" y="866"/>
                  </a:lnTo>
                  <a:lnTo>
                    <a:pt x="1874" y="866"/>
                  </a:lnTo>
                  <a:lnTo>
                    <a:pt x="1871" y="866"/>
                  </a:lnTo>
                  <a:lnTo>
                    <a:pt x="1871" y="866"/>
                  </a:lnTo>
                  <a:lnTo>
                    <a:pt x="1874" y="866"/>
                  </a:lnTo>
                  <a:lnTo>
                    <a:pt x="1874" y="866"/>
                  </a:lnTo>
                  <a:lnTo>
                    <a:pt x="1874" y="866"/>
                  </a:lnTo>
                  <a:lnTo>
                    <a:pt x="1876" y="866"/>
                  </a:lnTo>
                  <a:lnTo>
                    <a:pt x="1876" y="869"/>
                  </a:lnTo>
                  <a:lnTo>
                    <a:pt x="1874" y="869"/>
                  </a:lnTo>
                  <a:lnTo>
                    <a:pt x="1874" y="869"/>
                  </a:lnTo>
                  <a:lnTo>
                    <a:pt x="1874" y="869"/>
                  </a:lnTo>
                  <a:lnTo>
                    <a:pt x="1874" y="871"/>
                  </a:lnTo>
                  <a:lnTo>
                    <a:pt x="1874" y="871"/>
                  </a:lnTo>
                  <a:lnTo>
                    <a:pt x="1874" y="871"/>
                  </a:lnTo>
                  <a:lnTo>
                    <a:pt x="1876" y="873"/>
                  </a:lnTo>
                  <a:lnTo>
                    <a:pt x="1878" y="873"/>
                  </a:lnTo>
                  <a:lnTo>
                    <a:pt x="1876" y="876"/>
                  </a:lnTo>
                  <a:lnTo>
                    <a:pt x="1878" y="876"/>
                  </a:lnTo>
                  <a:lnTo>
                    <a:pt x="1878" y="876"/>
                  </a:lnTo>
                  <a:lnTo>
                    <a:pt x="1878" y="876"/>
                  </a:lnTo>
                  <a:lnTo>
                    <a:pt x="1878" y="876"/>
                  </a:lnTo>
                  <a:lnTo>
                    <a:pt x="1878" y="878"/>
                  </a:lnTo>
                  <a:lnTo>
                    <a:pt x="1878" y="878"/>
                  </a:lnTo>
                  <a:lnTo>
                    <a:pt x="1878" y="876"/>
                  </a:lnTo>
                  <a:lnTo>
                    <a:pt x="1881" y="876"/>
                  </a:lnTo>
                  <a:lnTo>
                    <a:pt x="1881" y="876"/>
                  </a:lnTo>
                  <a:lnTo>
                    <a:pt x="1881" y="876"/>
                  </a:lnTo>
                  <a:lnTo>
                    <a:pt x="1881" y="876"/>
                  </a:lnTo>
                  <a:lnTo>
                    <a:pt x="1881" y="878"/>
                  </a:lnTo>
                  <a:lnTo>
                    <a:pt x="1881" y="878"/>
                  </a:lnTo>
                  <a:lnTo>
                    <a:pt x="1881" y="878"/>
                  </a:lnTo>
                  <a:lnTo>
                    <a:pt x="1881" y="878"/>
                  </a:lnTo>
                  <a:lnTo>
                    <a:pt x="1881" y="878"/>
                  </a:lnTo>
                  <a:lnTo>
                    <a:pt x="1883" y="878"/>
                  </a:lnTo>
                  <a:lnTo>
                    <a:pt x="1883" y="878"/>
                  </a:lnTo>
                  <a:lnTo>
                    <a:pt x="1883" y="878"/>
                  </a:lnTo>
                  <a:lnTo>
                    <a:pt x="1883" y="880"/>
                  </a:lnTo>
                  <a:lnTo>
                    <a:pt x="1883" y="880"/>
                  </a:lnTo>
                  <a:lnTo>
                    <a:pt x="1883" y="880"/>
                  </a:lnTo>
                  <a:lnTo>
                    <a:pt x="1886" y="880"/>
                  </a:lnTo>
                  <a:lnTo>
                    <a:pt x="1886" y="883"/>
                  </a:lnTo>
                  <a:lnTo>
                    <a:pt x="1888" y="880"/>
                  </a:lnTo>
                  <a:lnTo>
                    <a:pt x="1888" y="880"/>
                  </a:lnTo>
                  <a:lnTo>
                    <a:pt x="1888" y="880"/>
                  </a:lnTo>
                  <a:lnTo>
                    <a:pt x="1888" y="880"/>
                  </a:lnTo>
                  <a:lnTo>
                    <a:pt x="1888" y="883"/>
                  </a:lnTo>
                  <a:lnTo>
                    <a:pt x="1888" y="883"/>
                  </a:lnTo>
                  <a:lnTo>
                    <a:pt x="1888" y="883"/>
                  </a:lnTo>
                  <a:lnTo>
                    <a:pt x="1888" y="883"/>
                  </a:lnTo>
                  <a:lnTo>
                    <a:pt x="1893" y="885"/>
                  </a:lnTo>
                  <a:lnTo>
                    <a:pt x="1893" y="885"/>
                  </a:lnTo>
                  <a:lnTo>
                    <a:pt x="1890" y="885"/>
                  </a:lnTo>
                  <a:lnTo>
                    <a:pt x="1890" y="885"/>
                  </a:lnTo>
                  <a:lnTo>
                    <a:pt x="1893" y="888"/>
                  </a:lnTo>
                  <a:lnTo>
                    <a:pt x="1893" y="888"/>
                  </a:lnTo>
                  <a:lnTo>
                    <a:pt x="1893" y="888"/>
                  </a:lnTo>
                  <a:lnTo>
                    <a:pt x="1895" y="888"/>
                  </a:lnTo>
                  <a:lnTo>
                    <a:pt x="1895" y="888"/>
                  </a:lnTo>
                  <a:lnTo>
                    <a:pt x="1895" y="888"/>
                  </a:lnTo>
                  <a:lnTo>
                    <a:pt x="1897" y="888"/>
                  </a:lnTo>
                  <a:lnTo>
                    <a:pt x="1897" y="888"/>
                  </a:lnTo>
                  <a:lnTo>
                    <a:pt x="1900" y="888"/>
                  </a:lnTo>
                  <a:lnTo>
                    <a:pt x="1897" y="885"/>
                  </a:lnTo>
                  <a:lnTo>
                    <a:pt x="1897" y="885"/>
                  </a:lnTo>
                  <a:close/>
                  <a:moveTo>
                    <a:pt x="1862" y="850"/>
                  </a:moveTo>
                  <a:lnTo>
                    <a:pt x="1862" y="850"/>
                  </a:lnTo>
                  <a:lnTo>
                    <a:pt x="1864" y="847"/>
                  </a:lnTo>
                  <a:lnTo>
                    <a:pt x="1864" y="847"/>
                  </a:lnTo>
                  <a:lnTo>
                    <a:pt x="1864" y="847"/>
                  </a:lnTo>
                  <a:lnTo>
                    <a:pt x="1864" y="847"/>
                  </a:lnTo>
                  <a:lnTo>
                    <a:pt x="1864" y="845"/>
                  </a:lnTo>
                  <a:lnTo>
                    <a:pt x="1864" y="845"/>
                  </a:lnTo>
                  <a:lnTo>
                    <a:pt x="1862" y="845"/>
                  </a:lnTo>
                  <a:lnTo>
                    <a:pt x="1862" y="845"/>
                  </a:lnTo>
                  <a:lnTo>
                    <a:pt x="1862" y="845"/>
                  </a:lnTo>
                  <a:lnTo>
                    <a:pt x="1860" y="845"/>
                  </a:lnTo>
                  <a:lnTo>
                    <a:pt x="1857" y="845"/>
                  </a:lnTo>
                  <a:lnTo>
                    <a:pt x="1857" y="845"/>
                  </a:lnTo>
                  <a:lnTo>
                    <a:pt x="1857" y="847"/>
                  </a:lnTo>
                  <a:lnTo>
                    <a:pt x="1860" y="847"/>
                  </a:lnTo>
                  <a:lnTo>
                    <a:pt x="1860" y="847"/>
                  </a:lnTo>
                  <a:lnTo>
                    <a:pt x="1862" y="850"/>
                  </a:lnTo>
                  <a:lnTo>
                    <a:pt x="1862" y="850"/>
                  </a:lnTo>
                  <a:lnTo>
                    <a:pt x="1862" y="850"/>
                  </a:lnTo>
                  <a:close/>
                  <a:moveTo>
                    <a:pt x="1869" y="859"/>
                  </a:moveTo>
                  <a:lnTo>
                    <a:pt x="1869" y="859"/>
                  </a:lnTo>
                  <a:lnTo>
                    <a:pt x="1869" y="859"/>
                  </a:lnTo>
                  <a:lnTo>
                    <a:pt x="1867" y="859"/>
                  </a:lnTo>
                  <a:lnTo>
                    <a:pt x="1867" y="861"/>
                  </a:lnTo>
                  <a:lnTo>
                    <a:pt x="1867" y="859"/>
                  </a:lnTo>
                  <a:lnTo>
                    <a:pt x="1867" y="859"/>
                  </a:lnTo>
                  <a:lnTo>
                    <a:pt x="1867" y="857"/>
                  </a:lnTo>
                  <a:lnTo>
                    <a:pt x="1867" y="857"/>
                  </a:lnTo>
                  <a:lnTo>
                    <a:pt x="1864" y="857"/>
                  </a:lnTo>
                  <a:lnTo>
                    <a:pt x="1864" y="857"/>
                  </a:lnTo>
                  <a:lnTo>
                    <a:pt x="1864" y="857"/>
                  </a:lnTo>
                  <a:lnTo>
                    <a:pt x="1864" y="857"/>
                  </a:lnTo>
                  <a:lnTo>
                    <a:pt x="1864" y="859"/>
                  </a:lnTo>
                  <a:lnTo>
                    <a:pt x="1864" y="859"/>
                  </a:lnTo>
                  <a:lnTo>
                    <a:pt x="1862" y="859"/>
                  </a:lnTo>
                  <a:lnTo>
                    <a:pt x="1862" y="859"/>
                  </a:lnTo>
                  <a:lnTo>
                    <a:pt x="1862" y="859"/>
                  </a:lnTo>
                  <a:lnTo>
                    <a:pt x="1862" y="861"/>
                  </a:lnTo>
                  <a:lnTo>
                    <a:pt x="1864" y="861"/>
                  </a:lnTo>
                  <a:lnTo>
                    <a:pt x="1864" y="861"/>
                  </a:lnTo>
                  <a:lnTo>
                    <a:pt x="1864" y="861"/>
                  </a:lnTo>
                  <a:lnTo>
                    <a:pt x="1862" y="861"/>
                  </a:lnTo>
                  <a:lnTo>
                    <a:pt x="1862" y="861"/>
                  </a:lnTo>
                  <a:lnTo>
                    <a:pt x="1862" y="864"/>
                  </a:lnTo>
                  <a:lnTo>
                    <a:pt x="1864" y="864"/>
                  </a:lnTo>
                  <a:lnTo>
                    <a:pt x="1864" y="864"/>
                  </a:lnTo>
                  <a:lnTo>
                    <a:pt x="1864" y="866"/>
                  </a:lnTo>
                  <a:lnTo>
                    <a:pt x="1864" y="866"/>
                  </a:lnTo>
                  <a:lnTo>
                    <a:pt x="1864" y="864"/>
                  </a:lnTo>
                  <a:lnTo>
                    <a:pt x="1864" y="864"/>
                  </a:lnTo>
                  <a:lnTo>
                    <a:pt x="1864" y="864"/>
                  </a:lnTo>
                  <a:lnTo>
                    <a:pt x="1864" y="864"/>
                  </a:lnTo>
                  <a:lnTo>
                    <a:pt x="1867" y="864"/>
                  </a:lnTo>
                  <a:lnTo>
                    <a:pt x="1867" y="864"/>
                  </a:lnTo>
                  <a:lnTo>
                    <a:pt x="1867" y="864"/>
                  </a:lnTo>
                  <a:lnTo>
                    <a:pt x="1867" y="864"/>
                  </a:lnTo>
                  <a:lnTo>
                    <a:pt x="1867" y="864"/>
                  </a:lnTo>
                  <a:lnTo>
                    <a:pt x="1869" y="864"/>
                  </a:lnTo>
                  <a:lnTo>
                    <a:pt x="1869" y="864"/>
                  </a:lnTo>
                  <a:lnTo>
                    <a:pt x="1869" y="864"/>
                  </a:lnTo>
                  <a:lnTo>
                    <a:pt x="1869" y="861"/>
                  </a:lnTo>
                  <a:lnTo>
                    <a:pt x="1869" y="861"/>
                  </a:lnTo>
                  <a:lnTo>
                    <a:pt x="1869" y="861"/>
                  </a:lnTo>
                  <a:lnTo>
                    <a:pt x="1869" y="859"/>
                  </a:lnTo>
                  <a:lnTo>
                    <a:pt x="1869" y="859"/>
                  </a:lnTo>
                  <a:close/>
                  <a:moveTo>
                    <a:pt x="1278" y="613"/>
                  </a:moveTo>
                  <a:lnTo>
                    <a:pt x="1280" y="613"/>
                  </a:lnTo>
                  <a:lnTo>
                    <a:pt x="1280" y="611"/>
                  </a:lnTo>
                  <a:lnTo>
                    <a:pt x="1280" y="611"/>
                  </a:lnTo>
                  <a:lnTo>
                    <a:pt x="1280" y="611"/>
                  </a:lnTo>
                  <a:lnTo>
                    <a:pt x="1278" y="611"/>
                  </a:lnTo>
                  <a:lnTo>
                    <a:pt x="1278" y="611"/>
                  </a:lnTo>
                  <a:lnTo>
                    <a:pt x="1278" y="613"/>
                  </a:lnTo>
                  <a:lnTo>
                    <a:pt x="1278" y="613"/>
                  </a:lnTo>
                  <a:lnTo>
                    <a:pt x="1278" y="613"/>
                  </a:lnTo>
                  <a:lnTo>
                    <a:pt x="1278" y="613"/>
                  </a:lnTo>
                  <a:lnTo>
                    <a:pt x="1278" y="613"/>
                  </a:lnTo>
                  <a:close/>
                  <a:moveTo>
                    <a:pt x="902" y="272"/>
                  </a:moveTo>
                  <a:lnTo>
                    <a:pt x="902" y="272"/>
                  </a:lnTo>
                  <a:lnTo>
                    <a:pt x="904" y="272"/>
                  </a:lnTo>
                  <a:lnTo>
                    <a:pt x="904" y="272"/>
                  </a:lnTo>
                  <a:lnTo>
                    <a:pt x="909" y="272"/>
                  </a:lnTo>
                  <a:lnTo>
                    <a:pt x="909" y="272"/>
                  </a:lnTo>
                  <a:lnTo>
                    <a:pt x="909" y="272"/>
                  </a:lnTo>
                  <a:lnTo>
                    <a:pt x="909" y="272"/>
                  </a:lnTo>
                  <a:lnTo>
                    <a:pt x="909" y="272"/>
                  </a:lnTo>
                  <a:lnTo>
                    <a:pt x="909" y="272"/>
                  </a:lnTo>
                  <a:lnTo>
                    <a:pt x="911" y="270"/>
                  </a:lnTo>
                  <a:lnTo>
                    <a:pt x="911" y="270"/>
                  </a:lnTo>
                  <a:lnTo>
                    <a:pt x="911" y="270"/>
                  </a:lnTo>
                  <a:lnTo>
                    <a:pt x="911" y="270"/>
                  </a:lnTo>
                  <a:lnTo>
                    <a:pt x="911" y="270"/>
                  </a:lnTo>
                  <a:lnTo>
                    <a:pt x="911" y="270"/>
                  </a:lnTo>
                  <a:lnTo>
                    <a:pt x="911" y="270"/>
                  </a:lnTo>
                  <a:lnTo>
                    <a:pt x="913" y="270"/>
                  </a:lnTo>
                  <a:lnTo>
                    <a:pt x="913" y="270"/>
                  </a:lnTo>
                  <a:lnTo>
                    <a:pt x="911" y="270"/>
                  </a:lnTo>
                  <a:lnTo>
                    <a:pt x="897" y="275"/>
                  </a:lnTo>
                  <a:lnTo>
                    <a:pt x="899" y="275"/>
                  </a:lnTo>
                  <a:lnTo>
                    <a:pt x="902" y="272"/>
                  </a:lnTo>
                  <a:close/>
                  <a:moveTo>
                    <a:pt x="897" y="275"/>
                  </a:moveTo>
                  <a:lnTo>
                    <a:pt x="897" y="275"/>
                  </a:lnTo>
                  <a:lnTo>
                    <a:pt x="897" y="275"/>
                  </a:lnTo>
                  <a:lnTo>
                    <a:pt x="897" y="275"/>
                  </a:lnTo>
                  <a:close/>
                  <a:moveTo>
                    <a:pt x="897" y="275"/>
                  </a:moveTo>
                  <a:lnTo>
                    <a:pt x="897" y="275"/>
                  </a:lnTo>
                  <a:lnTo>
                    <a:pt x="895" y="275"/>
                  </a:lnTo>
                  <a:lnTo>
                    <a:pt x="897" y="275"/>
                  </a:lnTo>
                  <a:lnTo>
                    <a:pt x="897" y="275"/>
                  </a:lnTo>
                  <a:close/>
                  <a:moveTo>
                    <a:pt x="895" y="275"/>
                  </a:moveTo>
                  <a:lnTo>
                    <a:pt x="895" y="275"/>
                  </a:lnTo>
                  <a:lnTo>
                    <a:pt x="895" y="275"/>
                  </a:lnTo>
                  <a:lnTo>
                    <a:pt x="895" y="275"/>
                  </a:lnTo>
                  <a:lnTo>
                    <a:pt x="895" y="275"/>
                  </a:lnTo>
                  <a:close/>
                  <a:moveTo>
                    <a:pt x="890" y="277"/>
                  </a:moveTo>
                  <a:lnTo>
                    <a:pt x="890" y="277"/>
                  </a:lnTo>
                  <a:lnTo>
                    <a:pt x="890" y="277"/>
                  </a:lnTo>
                  <a:lnTo>
                    <a:pt x="890" y="277"/>
                  </a:lnTo>
                  <a:lnTo>
                    <a:pt x="892" y="275"/>
                  </a:lnTo>
                  <a:lnTo>
                    <a:pt x="892" y="275"/>
                  </a:lnTo>
                  <a:lnTo>
                    <a:pt x="895" y="275"/>
                  </a:lnTo>
                  <a:lnTo>
                    <a:pt x="887" y="277"/>
                  </a:lnTo>
                  <a:lnTo>
                    <a:pt x="887" y="277"/>
                  </a:lnTo>
                  <a:lnTo>
                    <a:pt x="887" y="277"/>
                  </a:lnTo>
                  <a:lnTo>
                    <a:pt x="887" y="277"/>
                  </a:lnTo>
                  <a:lnTo>
                    <a:pt x="890" y="277"/>
                  </a:lnTo>
                  <a:close/>
                  <a:moveTo>
                    <a:pt x="876" y="284"/>
                  </a:moveTo>
                  <a:lnTo>
                    <a:pt x="878" y="282"/>
                  </a:lnTo>
                  <a:lnTo>
                    <a:pt x="878" y="282"/>
                  </a:lnTo>
                  <a:lnTo>
                    <a:pt x="878" y="282"/>
                  </a:lnTo>
                  <a:lnTo>
                    <a:pt x="878" y="282"/>
                  </a:lnTo>
                  <a:lnTo>
                    <a:pt x="878" y="282"/>
                  </a:lnTo>
                  <a:lnTo>
                    <a:pt x="876" y="282"/>
                  </a:lnTo>
                  <a:lnTo>
                    <a:pt x="876" y="282"/>
                  </a:lnTo>
                  <a:lnTo>
                    <a:pt x="876" y="284"/>
                  </a:lnTo>
                  <a:lnTo>
                    <a:pt x="876" y="284"/>
                  </a:lnTo>
                  <a:lnTo>
                    <a:pt x="876" y="284"/>
                  </a:lnTo>
                  <a:close/>
                  <a:moveTo>
                    <a:pt x="880" y="282"/>
                  </a:moveTo>
                  <a:lnTo>
                    <a:pt x="883" y="279"/>
                  </a:lnTo>
                  <a:lnTo>
                    <a:pt x="883" y="279"/>
                  </a:lnTo>
                  <a:lnTo>
                    <a:pt x="885" y="279"/>
                  </a:lnTo>
                  <a:lnTo>
                    <a:pt x="885" y="279"/>
                  </a:lnTo>
                  <a:lnTo>
                    <a:pt x="883" y="279"/>
                  </a:lnTo>
                  <a:lnTo>
                    <a:pt x="880" y="279"/>
                  </a:lnTo>
                  <a:lnTo>
                    <a:pt x="880" y="279"/>
                  </a:lnTo>
                  <a:lnTo>
                    <a:pt x="880" y="282"/>
                  </a:lnTo>
                  <a:lnTo>
                    <a:pt x="880" y="282"/>
                  </a:lnTo>
                  <a:lnTo>
                    <a:pt x="880" y="282"/>
                  </a:lnTo>
                  <a:lnTo>
                    <a:pt x="880" y="282"/>
                  </a:lnTo>
                  <a:close/>
                  <a:moveTo>
                    <a:pt x="975" y="97"/>
                  </a:moveTo>
                  <a:lnTo>
                    <a:pt x="975" y="95"/>
                  </a:lnTo>
                  <a:lnTo>
                    <a:pt x="975" y="92"/>
                  </a:lnTo>
                  <a:lnTo>
                    <a:pt x="975" y="90"/>
                  </a:lnTo>
                  <a:lnTo>
                    <a:pt x="977" y="90"/>
                  </a:lnTo>
                  <a:lnTo>
                    <a:pt x="977" y="90"/>
                  </a:lnTo>
                  <a:lnTo>
                    <a:pt x="975" y="90"/>
                  </a:lnTo>
                  <a:lnTo>
                    <a:pt x="975" y="92"/>
                  </a:lnTo>
                  <a:lnTo>
                    <a:pt x="975" y="95"/>
                  </a:lnTo>
                  <a:lnTo>
                    <a:pt x="975" y="97"/>
                  </a:lnTo>
                  <a:lnTo>
                    <a:pt x="975" y="99"/>
                  </a:lnTo>
                  <a:lnTo>
                    <a:pt x="975" y="99"/>
                  </a:lnTo>
                  <a:lnTo>
                    <a:pt x="975" y="102"/>
                  </a:lnTo>
                  <a:lnTo>
                    <a:pt x="975" y="97"/>
                  </a:lnTo>
                  <a:lnTo>
                    <a:pt x="975" y="97"/>
                  </a:lnTo>
                  <a:close/>
                  <a:moveTo>
                    <a:pt x="977" y="746"/>
                  </a:moveTo>
                  <a:lnTo>
                    <a:pt x="977" y="748"/>
                  </a:lnTo>
                  <a:lnTo>
                    <a:pt x="977" y="746"/>
                  </a:lnTo>
                  <a:lnTo>
                    <a:pt x="977" y="746"/>
                  </a:lnTo>
                  <a:lnTo>
                    <a:pt x="977" y="746"/>
                  </a:lnTo>
                  <a:lnTo>
                    <a:pt x="977" y="746"/>
                  </a:lnTo>
                  <a:lnTo>
                    <a:pt x="977" y="746"/>
                  </a:lnTo>
                  <a:lnTo>
                    <a:pt x="977" y="746"/>
                  </a:lnTo>
                  <a:lnTo>
                    <a:pt x="977" y="746"/>
                  </a:lnTo>
                  <a:lnTo>
                    <a:pt x="977" y="746"/>
                  </a:lnTo>
                  <a:lnTo>
                    <a:pt x="977" y="746"/>
                  </a:lnTo>
                  <a:lnTo>
                    <a:pt x="977" y="746"/>
                  </a:lnTo>
                  <a:lnTo>
                    <a:pt x="977" y="746"/>
                  </a:lnTo>
                  <a:lnTo>
                    <a:pt x="977" y="746"/>
                  </a:lnTo>
                  <a:lnTo>
                    <a:pt x="977" y="746"/>
                  </a:lnTo>
                  <a:close/>
                  <a:moveTo>
                    <a:pt x="1427" y="73"/>
                  </a:moveTo>
                  <a:lnTo>
                    <a:pt x="1427" y="73"/>
                  </a:lnTo>
                  <a:lnTo>
                    <a:pt x="1427" y="73"/>
                  </a:lnTo>
                  <a:lnTo>
                    <a:pt x="1429" y="73"/>
                  </a:lnTo>
                  <a:lnTo>
                    <a:pt x="1431" y="73"/>
                  </a:lnTo>
                  <a:lnTo>
                    <a:pt x="1434" y="76"/>
                  </a:lnTo>
                  <a:lnTo>
                    <a:pt x="1434" y="78"/>
                  </a:lnTo>
                  <a:lnTo>
                    <a:pt x="1436" y="78"/>
                  </a:lnTo>
                  <a:lnTo>
                    <a:pt x="1436" y="78"/>
                  </a:lnTo>
                  <a:lnTo>
                    <a:pt x="1434" y="76"/>
                  </a:lnTo>
                  <a:lnTo>
                    <a:pt x="1434" y="76"/>
                  </a:lnTo>
                  <a:lnTo>
                    <a:pt x="1431" y="73"/>
                  </a:lnTo>
                  <a:lnTo>
                    <a:pt x="1424" y="71"/>
                  </a:lnTo>
                  <a:lnTo>
                    <a:pt x="1424" y="71"/>
                  </a:lnTo>
                  <a:lnTo>
                    <a:pt x="1424" y="73"/>
                  </a:lnTo>
                  <a:lnTo>
                    <a:pt x="1427" y="73"/>
                  </a:lnTo>
                  <a:close/>
                  <a:moveTo>
                    <a:pt x="1008" y="54"/>
                  </a:moveTo>
                  <a:lnTo>
                    <a:pt x="1015" y="57"/>
                  </a:lnTo>
                  <a:lnTo>
                    <a:pt x="1008" y="54"/>
                  </a:lnTo>
                  <a:lnTo>
                    <a:pt x="1006" y="54"/>
                  </a:lnTo>
                  <a:lnTo>
                    <a:pt x="1006" y="57"/>
                  </a:lnTo>
                  <a:lnTo>
                    <a:pt x="1006" y="57"/>
                  </a:lnTo>
                  <a:lnTo>
                    <a:pt x="1006" y="54"/>
                  </a:lnTo>
                  <a:lnTo>
                    <a:pt x="1008" y="54"/>
                  </a:lnTo>
                  <a:close/>
                  <a:moveTo>
                    <a:pt x="989" y="73"/>
                  </a:moveTo>
                  <a:lnTo>
                    <a:pt x="989" y="71"/>
                  </a:lnTo>
                  <a:lnTo>
                    <a:pt x="991" y="69"/>
                  </a:lnTo>
                  <a:lnTo>
                    <a:pt x="991" y="69"/>
                  </a:lnTo>
                  <a:lnTo>
                    <a:pt x="991" y="69"/>
                  </a:lnTo>
                  <a:lnTo>
                    <a:pt x="991" y="69"/>
                  </a:lnTo>
                  <a:lnTo>
                    <a:pt x="989" y="69"/>
                  </a:lnTo>
                  <a:lnTo>
                    <a:pt x="989" y="71"/>
                  </a:lnTo>
                  <a:lnTo>
                    <a:pt x="989" y="71"/>
                  </a:lnTo>
                  <a:lnTo>
                    <a:pt x="987" y="73"/>
                  </a:lnTo>
                  <a:lnTo>
                    <a:pt x="984" y="76"/>
                  </a:lnTo>
                  <a:lnTo>
                    <a:pt x="987" y="73"/>
                  </a:lnTo>
                  <a:lnTo>
                    <a:pt x="989" y="73"/>
                  </a:lnTo>
                  <a:close/>
                  <a:moveTo>
                    <a:pt x="994" y="66"/>
                  </a:moveTo>
                  <a:lnTo>
                    <a:pt x="994" y="64"/>
                  </a:lnTo>
                  <a:lnTo>
                    <a:pt x="996" y="61"/>
                  </a:lnTo>
                  <a:lnTo>
                    <a:pt x="1001" y="59"/>
                  </a:lnTo>
                  <a:lnTo>
                    <a:pt x="999" y="59"/>
                  </a:lnTo>
                  <a:lnTo>
                    <a:pt x="994" y="64"/>
                  </a:lnTo>
                  <a:lnTo>
                    <a:pt x="994" y="64"/>
                  </a:lnTo>
                  <a:lnTo>
                    <a:pt x="991" y="66"/>
                  </a:lnTo>
                  <a:lnTo>
                    <a:pt x="991" y="66"/>
                  </a:lnTo>
                  <a:lnTo>
                    <a:pt x="994" y="66"/>
                  </a:lnTo>
                  <a:close/>
                  <a:moveTo>
                    <a:pt x="980" y="83"/>
                  </a:moveTo>
                  <a:lnTo>
                    <a:pt x="980" y="83"/>
                  </a:lnTo>
                  <a:lnTo>
                    <a:pt x="984" y="78"/>
                  </a:lnTo>
                  <a:lnTo>
                    <a:pt x="984" y="76"/>
                  </a:lnTo>
                  <a:lnTo>
                    <a:pt x="980" y="80"/>
                  </a:lnTo>
                  <a:lnTo>
                    <a:pt x="980" y="83"/>
                  </a:lnTo>
                  <a:lnTo>
                    <a:pt x="980" y="83"/>
                  </a:lnTo>
                  <a:lnTo>
                    <a:pt x="977" y="90"/>
                  </a:lnTo>
                  <a:lnTo>
                    <a:pt x="977" y="88"/>
                  </a:lnTo>
                  <a:lnTo>
                    <a:pt x="980" y="83"/>
                  </a:lnTo>
                  <a:close/>
                  <a:moveTo>
                    <a:pt x="861" y="289"/>
                  </a:moveTo>
                  <a:lnTo>
                    <a:pt x="864" y="289"/>
                  </a:lnTo>
                  <a:lnTo>
                    <a:pt x="866" y="286"/>
                  </a:lnTo>
                  <a:lnTo>
                    <a:pt x="866" y="286"/>
                  </a:lnTo>
                  <a:lnTo>
                    <a:pt x="866" y="286"/>
                  </a:lnTo>
                  <a:lnTo>
                    <a:pt x="866" y="286"/>
                  </a:lnTo>
                  <a:lnTo>
                    <a:pt x="868" y="286"/>
                  </a:lnTo>
                  <a:lnTo>
                    <a:pt x="871" y="284"/>
                  </a:lnTo>
                  <a:lnTo>
                    <a:pt x="873" y="284"/>
                  </a:lnTo>
                  <a:lnTo>
                    <a:pt x="873" y="284"/>
                  </a:lnTo>
                  <a:lnTo>
                    <a:pt x="873" y="284"/>
                  </a:lnTo>
                  <a:lnTo>
                    <a:pt x="876" y="284"/>
                  </a:lnTo>
                  <a:lnTo>
                    <a:pt x="873" y="284"/>
                  </a:lnTo>
                  <a:lnTo>
                    <a:pt x="871" y="284"/>
                  </a:lnTo>
                  <a:lnTo>
                    <a:pt x="859" y="289"/>
                  </a:lnTo>
                  <a:lnTo>
                    <a:pt x="859" y="289"/>
                  </a:lnTo>
                  <a:lnTo>
                    <a:pt x="859" y="291"/>
                  </a:lnTo>
                  <a:lnTo>
                    <a:pt x="859" y="289"/>
                  </a:lnTo>
                  <a:lnTo>
                    <a:pt x="861" y="289"/>
                  </a:lnTo>
                  <a:close/>
                  <a:moveTo>
                    <a:pt x="1268" y="50"/>
                  </a:moveTo>
                  <a:lnTo>
                    <a:pt x="1271" y="52"/>
                  </a:lnTo>
                  <a:lnTo>
                    <a:pt x="1273" y="52"/>
                  </a:lnTo>
                  <a:lnTo>
                    <a:pt x="1273" y="52"/>
                  </a:lnTo>
                  <a:lnTo>
                    <a:pt x="1273" y="52"/>
                  </a:lnTo>
                  <a:lnTo>
                    <a:pt x="1275" y="52"/>
                  </a:lnTo>
                  <a:lnTo>
                    <a:pt x="1275" y="52"/>
                  </a:lnTo>
                  <a:lnTo>
                    <a:pt x="1273" y="52"/>
                  </a:lnTo>
                  <a:lnTo>
                    <a:pt x="1273" y="52"/>
                  </a:lnTo>
                  <a:lnTo>
                    <a:pt x="1273" y="52"/>
                  </a:lnTo>
                  <a:lnTo>
                    <a:pt x="1273" y="52"/>
                  </a:lnTo>
                  <a:lnTo>
                    <a:pt x="1273" y="52"/>
                  </a:lnTo>
                  <a:lnTo>
                    <a:pt x="1266" y="50"/>
                  </a:lnTo>
                  <a:lnTo>
                    <a:pt x="1266" y="50"/>
                  </a:lnTo>
                  <a:lnTo>
                    <a:pt x="1266" y="50"/>
                  </a:lnTo>
                  <a:lnTo>
                    <a:pt x="1266" y="50"/>
                  </a:lnTo>
                  <a:lnTo>
                    <a:pt x="1266" y="50"/>
                  </a:lnTo>
                  <a:lnTo>
                    <a:pt x="1268" y="50"/>
                  </a:lnTo>
                  <a:close/>
                  <a:moveTo>
                    <a:pt x="835" y="530"/>
                  </a:moveTo>
                  <a:lnTo>
                    <a:pt x="835" y="530"/>
                  </a:lnTo>
                  <a:lnTo>
                    <a:pt x="835" y="530"/>
                  </a:lnTo>
                  <a:lnTo>
                    <a:pt x="835" y="530"/>
                  </a:lnTo>
                  <a:lnTo>
                    <a:pt x="833" y="532"/>
                  </a:lnTo>
                  <a:lnTo>
                    <a:pt x="833" y="532"/>
                  </a:lnTo>
                  <a:lnTo>
                    <a:pt x="833" y="532"/>
                  </a:lnTo>
                  <a:lnTo>
                    <a:pt x="833" y="532"/>
                  </a:lnTo>
                  <a:lnTo>
                    <a:pt x="835" y="532"/>
                  </a:lnTo>
                  <a:lnTo>
                    <a:pt x="835" y="532"/>
                  </a:lnTo>
                  <a:lnTo>
                    <a:pt x="835" y="532"/>
                  </a:lnTo>
                  <a:lnTo>
                    <a:pt x="835" y="532"/>
                  </a:lnTo>
                  <a:lnTo>
                    <a:pt x="835" y="532"/>
                  </a:lnTo>
                  <a:lnTo>
                    <a:pt x="835" y="532"/>
                  </a:lnTo>
                  <a:lnTo>
                    <a:pt x="835" y="532"/>
                  </a:lnTo>
                  <a:lnTo>
                    <a:pt x="835" y="532"/>
                  </a:lnTo>
                  <a:lnTo>
                    <a:pt x="835" y="532"/>
                  </a:lnTo>
                  <a:lnTo>
                    <a:pt x="835" y="532"/>
                  </a:lnTo>
                  <a:lnTo>
                    <a:pt x="835" y="532"/>
                  </a:lnTo>
                  <a:lnTo>
                    <a:pt x="835" y="530"/>
                  </a:lnTo>
                  <a:lnTo>
                    <a:pt x="835" y="530"/>
                  </a:lnTo>
                  <a:lnTo>
                    <a:pt x="835" y="530"/>
                  </a:lnTo>
                  <a:close/>
                  <a:moveTo>
                    <a:pt x="833" y="540"/>
                  </a:moveTo>
                  <a:lnTo>
                    <a:pt x="833" y="540"/>
                  </a:lnTo>
                  <a:lnTo>
                    <a:pt x="833" y="542"/>
                  </a:lnTo>
                  <a:lnTo>
                    <a:pt x="833" y="542"/>
                  </a:lnTo>
                  <a:lnTo>
                    <a:pt x="833" y="542"/>
                  </a:lnTo>
                  <a:lnTo>
                    <a:pt x="833" y="540"/>
                  </a:lnTo>
                  <a:lnTo>
                    <a:pt x="833" y="537"/>
                  </a:lnTo>
                  <a:lnTo>
                    <a:pt x="833" y="535"/>
                  </a:lnTo>
                  <a:lnTo>
                    <a:pt x="835" y="535"/>
                  </a:lnTo>
                  <a:lnTo>
                    <a:pt x="833" y="535"/>
                  </a:lnTo>
                  <a:lnTo>
                    <a:pt x="833" y="537"/>
                  </a:lnTo>
                  <a:lnTo>
                    <a:pt x="833" y="540"/>
                  </a:lnTo>
                  <a:close/>
                  <a:moveTo>
                    <a:pt x="866" y="502"/>
                  </a:moveTo>
                  <a:lnTo>
                    <a:pt x="866" y="502"/>
                  </a:lnTo>
                  <a:lnTo>
                    <a:pt x="866" y="502"/>
                  </a:lnTo>
                  <a:lnTo>
                    <a:pt x="868" y="502"/>
                  </a:lnTo>
                  <a:lnTo>
                    <a:pt x="866" y="502"/>
                  </a:lnTo>
                  <a:close/>
                  <a:moveTo>
                    <a:pt x="991" y="878"/>
                  </a:moveTo>
                  <a:lnTo>
                    <a:pt x="991" y="878"/>
                  </a:lnTo>
                  <a:lnTo>
                    <a:pt x="991" y="878"/>
                  </a:lnTo>
                  <a:lnTo>
                    <a:pt x="991" y="878"/>
                  </a:lnTo>
                  <a:lnTo>
                    <a:pt x="991" y="878"/>
                  </a:lnTo>
                  <a:lnTo>
                    <a:pt x="991" y="878"/>
                  </a:lnTo>
                  <a:lnTo>
                    <a:pt x="991" y="878"/>
                  </a:lnTo>
                  <a:close/>
                  <a:moveTo>
                    <a:pt x="984" y="762"/>
                  </a:moveTo>
                  <a:lnTo>
                    <a:pt x="984" y="762"/>
                  </a:lnTo>
                  <a:lnTo>
                    <a:pt x="984" y="760"/>
                  </a:lnTo>
                  <a:lnTo>
                    <a:pt x="982" y="760"/>
                  </a:lnTo>
                  <a:lnTo>
                    <a:pt x="982" y="760"/>
                  </a:lnTo>
                  <a:lnTo>
                    <a:pt x="982" y="760"/>
                  </a:lnTo>
                  <a:lnTo>
                    <a:pt x="982" y="760"/>
                  </a:lnTo>
                  <a:lnTo>
                    <a:pt x="982" y="760"/>
                  </a:lnTo>
                  <a:lnTo>
                    <a:pt x="982" y="762"/>
                  </a:lnTo>
                  <a:lnTo>
                    <a:pt x="984" y="762"/>
                  </a:lnTo>
                  <a:close/>
                  <a:moveTo>
                    <a:pt x="994" y="876"/>
                  </a:moveTo>
                  <a:lnTo>
                    <a:pt x="994" y="876"/>
                  </a:lnTo>
                  <a:lnTo>
                    <a:pt x="994" y="876"/>
                  </a:lnTo>
                  <a:lnTo>
                    <a:pt x="994" y="876"/>
                  </a:lnTo>
                  <a:lnTo>
                    <a:pt x="994" y="876"/>
                  </a:lnTo>
                  <a:lnTo>
                    <a:pt x="994" y="878"/>
                  </a:lnTo>
                  <a:lnTo>
                    <a:pt x="994" y="878"/>
                  </a:lnTo>
                  <a:lnTo>
                    <a:pt x="994" y="878"/>
                  </a:lnTo>
                  <a:lnTo>
                    <a:pt x="994" y="876"/>
                  </a:lnTo>
                  <a:close/>
                  <a:moveTo>
                    <a:pt x="871" y="502"/>
                  </a:moveTo>
                  <a:lnTo>
                    <a:pt x="871" y="502"/>
                  </a:lnTo>
                  <a:lnTo>
                    <a:pt x="868" y="502"/>
                  </a:lnTo>
                  <a:lnTo>
                    <a:pt x="868" y="502"/>
                  </a:lnTo>
                  <a:lnTo>
                    <a:pt x="868" y="502"/>
                  </a:lnTo>
                  <a:lnTo>
                    <a:pt x="868" y="502"/>
                  </a:lnTo>
                  <a:lnTo>
                    <a:pt x="868" y="502"/>
                  </a:lnTo>
                  <a:lnTo>
                    <a:pt x="868" y="502"/>
                  </a:lnTo>
                  <a:lnTo>
                    <a:pt x="871" y="504"/>
                  </a:lnTo>
                  <a:lnTo>
                    <a:pt x="871" y="504"/>
                  </a:lnTo>
                  <a:lnTo>
                    <a:pt x="871" y="502"/>
                  </a:lnTo>
                  <a:lnTo>
                    <a:pt x="871" y="502"/>
                  </a:lnTo>
                  <a:lnTo>
                    <a:pt x="871" y="502"/>
                  </a:lnTo>
                  <a:close/>
                  <a:moveTo>
                    <a:pt x="871" y="502"/>
                  </a:moveTo>
                  <a:lnTo>
                    <a:pt x="871" y="502"/>
                  </a:lnTo>
                  <a:lnTo>
                    <a:pt x="871" y="502"/>
                  </a:lnTo>
                  <a:lnTo>
                    <a:pt x="871" y="502"/>
                  </a:lnTo>
                  <a:lnTo>
                    <a:pt x="871" y="502"/>
                  </a:lnTo>
                  <a:lnTo>
                    <a:pt x="871" y="502"/>
                  </a:lnTo>
                  <a:lnTo>
                    <a:pt x="871" y="502"/>
                  </a:lnTo>
                  <a:close/>
                  <a:moveTo>
                    <a:pt x="871" y="506"/>
                  </a:moveTo>
                  <a:lnTo>
                    <a:pt x="868" y="506"/>
                  </a:lnTo>
                  <a:lnTo>
                    <a:pt x="868" y="506"/>
                  </a:lnTo>
                  <a:lnTo>
                    <a:pt x="868" y="506"/>
                  </a:lnTo>
                  <a:lnTo>
                    <a:pt x="868" y="506"/>
                  </a:lnTo>
                  <a:lnTo>
                    <a:pt x="871" y="506"/>
                  </a:lnTo>
                  <a:lnTo>
                    <a:pt x="871" y="506"/>
                  </a:lnTo>
                  <a:lnTo>
                    <a:pt x="871" y="506"/>
                  </a:lnTo>
                  <a:lnTo>
                    <a:pt x="871" y="506"/>
                  </a:lnTo>
                  <a:lnTo>
                    <a:pt x="871" y="506"/>
                  </a:lnTo>
                  <a:lnTo>
                    <a:pt x="871" y="506"/>
                  </a:lnTo>
                  <a:close/>
                  <a:moveTo>
                    <a:pt x="1070" y="890"/>
                  </a:moveTo>
                  <a:lnTo>
                    <a:pt x="1070" y="890"/>
                  </a:lnTo>
                  <a:lnTo>
                    <a:pt x="1070" y="888"/>
                  </a:lnTo>
                  <a:lnTo>
                    <a:pt x="1067" y="888"/>
                  </a:lnTo>
                  <a:lnTo>
                    <a:pt x="1065" y="888"/>
                  </a:lnTo>
                  <a:lnTo>
                    <a:pt x="1062" y="888"/>
                  </a:lnTo>
                  <a:lnTo>
                    <a:pt x="1062" y="888"/>
                  </a:lnTo>
                  <a:lnTo>
                    <a:pt x="1060" y="890"/>
                  </a:lnTo>
                  <a:lnTo>
                    <a:pt x="1060" y="890"/>
                  </a:lnTo>
                  <a:lnTo>
                    <a:pt x="1060" y="890"/>
                  </a:lnTo>
                  <a:lnTo>
                    <a:pt x="1060" y="890"/>
                  </a:lnTo>
                  <a:lnTo>
                    <a:pt x="1060" y="890"/>
                  </a:lnTo>
                  <a:lnTo>
                    <a:pt x="1060" y="892"/>
                  </a:lnTo>
                  <a:lnTo>
                    <a:pt x="1060" y="892"/>
                  </a:lnTo>
                  <a:lnTo>
                    <a:pt x="1062" y="892"/>
                  </a:lnTo>
                  <a:lnTo>
                    <a:pt x="1065" y="890"/>
                  </a:lnTo>
                  <a:lnTo>
                    <a:pt x="1065" y="892"/>
                  </a:lnTo>
                  <a:lnTo>
                    <a:pt x="1065" y="892"/>
                  </a:lnTo>
                  <a:lnTo>
                    <a:pt x="1065" y="892"/>
                  </a:lnTo>
                  <a:lnTo>
                    <a:pt x="1065" y="892"/>
                  </a:lnTo>
                  <a:lnTo>
                    <a:pt x="1065" y="890"/>
                  </a:lnTo>
                  <a:lnTo>
                    <a:pt x="1065" y="890"/>
                  </a:lnTo>
                  <a:lnTo>
                    <a:pt x="1070" y="890"/>
                  </a:lnTo>
                  <a:lnTo>
                    <a:pt x="1070" y="890"/>
                  </a:lnTo>
                  <a:lnTo>
                    <a:pt x="1070" y="892"/>
                  </a:lnTo>
                  <a:lnTo>
                    <a:pt x="1070" y="892"/>
                  </a:lnTo>
                  <a:lnTo>
                    <a:pt x="1072" y="892"/>
                  </a:lnTo>
                  <a:lnTo>
                    <a:pt x="1070" y="890"/>
                  </a:lnTo>
                  <a:lnTo>
                    <a:pt x="1070" y="890"/>
                  </a:lnTo>
                  <a:close/>
                  <a:moveTo>
                    <a:pt x="883" y="478"/>
                  </a:moveTo>
                  <a:lnTo>
                    <a:pt x="883" y="478"/>
                  </a:lnTo>
                  <a:lnTo>
                    <a:pt x="883" y="478"/>
                  </a:lnTo>
                  <a:lnTo>
                    <a:pt x="883" y="478"/>
                  </a:lnTo>
                  <a:lnTo>
                    <a:pt x="883" y="478"/>
                  </a:lnTo>
                  <a:lnTo>
                    <a:pt x="883" y="478"/>
                  </a:lnTo>
                  <a:lnTo>
                    <a:pt x="883" y="478"/>
                  </a:lnTo>
                  <a:lnTo>
                    <a:pt x="883" y="478"/>
                  </a:lnTo>
                  <a:lnTo>
                    <a:pt x="883" y="478"/>
                  </a:lnTo>
                  <a:lnTo>
                    <a:pt x="883" y="478"/>
                  </a:lnTo>
                  <a:close/>
                  <a:moveTo>
                    <a:pt x="942" y="452"/>
                  </a:moveTo>
                  <a:lnTo>
                    <a:pt x="939" y="452"/>
                  </a:lnTo>
                  <a:lnTo>
                    <a:pt x="939" y="452"/>
                  </a:lnTo>
                  <a:lnTo>
                    <a:pt x="939" y="452"/>
                  </a:lnTo>
                  <a:lnTo>
                    <a:pt x="939" y="452"/>
                  </a:lnTo>
                  <a:lnTo>
                    <a:pt x="939" y="452"/>
                  </a:lnTo>
                  <a:lnTo>
                    <a:pt x="937" y="454"/>
                  </a:lnTo>
                  <a:lnTo>
                    <a:pt x="939" y="454"/>
                  </a:lnTo>
                  <a:lnTo>
                    <a:pt x="939" y="454"/>
                  </a:lnTo>
                  <a:lnTo>
                    <a:pt x="939" y="457"/>
                  </a:lnTo>
                  <a:lnTo>
                    <a:pt x="939" y="457"/>
                  </a:lnTo>
                  <a:lnTo>
                    <a:pt x="942" y="457"/>
                  </a:lnTo>
                  <a:lnTo>
                    <a:pt x="947" y="457"/>
                  </a:lnTo>
                  <a:lnTo>
                    <a:pt x="947" y="457"/>
                  </a:lnTo>
                  <a:lnTo>
                    <a:pt x="947" y="457"/>
                  </a:lnTo>
                  <a:lnTo>
                    <a:pt x="947" y="457"/>
                  </a:lnTo>
                  <a:lnTo>
                    <a:pt x="947" y="457"/>
                  </a:lnTo>
                  <a:lnTo>
                    <a:pt x="947" y="457"/>
                  </a:lnTo>
                  <a:lnTo>
                    <a:pt x="947" y="454"/>
                  </a:lnTo>
                  <a:lnTo>
                    <a:pt x="947" y="454"/>
                  </a:lnTo>
                  <a:lnTo>
                    <a:pt x="947" y="454"/>
                  </a:lnTo>
                  <a:lnTo>
                    <a:pt x="947" y="454"/>
                  </a:lnTo>
                  <a:lnTo>
                    <a:pt x="947" y="454"/>
                  </a:lnTo>
                  <a:lnTo>
                    <a:pt x="947" y="454"/>
                  </a:lnTo>
                  <a:lnTo>
                    <a:pt x="947" y="454"/>
                  </a:lnTo>
                  <a:lnTo>
                    <a:pt x="947" y="454"/>
                  </a:lnTo>
                  <a:lnTo>
                    <a:pt x="947" y="454"/>
                  </a:lnTo>
                  <a:lnTo>
                    <a:pt x="947" y="452"/>
                  </a:lnTo>
                  <a:lnTo>
                    <a:pt x="947" y="452"/>
                  </a:lnTo>
                  <a:lnTo>
                    <a:pt x="947" y="452"/>
                  </a:lnTo>
                  <a:lnTo>
                    <a:pt x="947" y="452"/>
                  </a:lnTo>
                  <a:lnTo>
                    <a:pt x="944" y="452"/>
                  </a:lnTo>
                  <a:lnTo>
                    <a:pt x="944" y="452"/>
                  </a:lnTo>
                  <a:lnTo>
                    <a:pt x="944" y="452"/>
                  </a:lnTo>
                  <a:lnTo>
                    <a:pt x="944" y="452"/>
                  </a:lnTo>
                  <a:lnTo>
                    <a:pt x="942" y="452"/>
                  </a:lnTo>
                  <a:lnTo>
                    <a:pt x="942" y="452"/>
                  </a:lnTo>
                  <a:lnTo>
                    <a:pt x="942" y="452"/>
                  </a:lnTo>
                  <a:lnTo>
                    <a:pt x="942" y="452"/>
                  </a:lnTo>
                  <a:lnTo>
                    <a:pt x="942" y="452"/>
                  </a:lnTo>
                  <a:close/>
                  <a:moveTo>
                    <a:pt x="883" y="473"/>
                  </a:moveTo>
                  <a:lnTo>
                    <a:pt x="883" y="476"/>
                  </a:lnTo>
                  <a:lnTo>
                    <a:pt x="883" y="476"/>
                  </a:lnTo>
                  <a:lnTo>
                    <a:pt x="883" y="476"/>
                  </a:lnTo>
                  <a:lnTo>
                    <a:pt x="883" y="476"/>
                  </a:lnTo>
                  <a:lnTo>
                    <a:pt x="883" y="476"/>
                  </a:lnTo>
                  <a:lnTo>
                    <a:pt x="883" y="476"/>
                  </a:lnTo>
                  <a:lnTo>
                    <a:pt x="883" y="476"/>
                  </a:lnTo>
                  <a:lnTo>
                    <a:pt x="883" y="476"/>
                  </a:lnTo>
                  <a:lnTo>
                    <a:pt x="883" y="476"/>
                  </a:lnTo>
                  <a:lnTo>
                    <a:pt x="883" y="473"/>
                  </a:lnTo>
                  <a:close/>
                  <a:moveTo>
                    <a:pt x="868" y="506"/>
                  </a:moveTo>
                  <a:lnTo>
                    <a:pt x="868" y="506"/>
                  </a:lnTo>
                  <a:lnTo>
                    <a:pt x="868" y="506"/>
                  </a:lnTo>
                  <a:lnTo>
                    <a:pt x="868" y="506"/>
                  </a:lnTo>
                  <a:lnTo>
                    <a:pt x="868" y="506"/>
                  </a:lnTo>
                  <a:lnTo>
                    <a:pt x="868" y="506"/>
                  </a:lnTo>
                  <a:lnTo>
                    <a:pt x="868" y="506"/>
                  </a:lnTo>
                  <a:lnTo>
                    <a:pt x="868" y="506"/>
                  </a:lnTo>
                  <a:lnTo>
                    <a:pt x="868" y="506"/>
                  </a:lnTo>
                  <a:close/>
                  <a:moveTo>
                    <a:pt x="847" y="296"/>
                  </a:moveTo>
                  <a:lnTo>
                    <a:pt x="847" y="296"/>
                  </a:lnTo>
                  <a:lnTo>
                    <a:pt x="850" y="296"/>
                  </a:lnTo>
                  <a:lnTo>
                    <a:pt x="850" y="296"/>
                  </a:lnTo>
                  <a:lnTo>
                    <a:pt x="850" y="296"/>
                  </a:lnTo>
                  <a:lnTo>
                    <a:pt x="850" y="296"/>
                  </a:lnTo>
                  <a:lnTo>
                    <a:pt x="852" y="293"/>
                  </a:lnTo>
                  <a:lnTo>
                    <a:pt x="852" y="293"/>
                  </a:lnTo>
                  <a:lnTo>
                    <a:pt x="857" y="291"/>
                  </a:lnTo>
                  <a:lnTo>
                    <a:pt x="857" y="291"/>
                  </a:lnTo>
                  <a:lnTo>
                    <a:pt x="857" y="291"/>
                  </a:lnTo>
                  <a:lnTo>
                    <a:pt x="857" y="291"/>
                  </a:lnTo>
                  <a:lnTo>
                    <a:pt x="857" y="291"/>
                  </a:lnTo>
                  <a:lnTo>
                    <a:pt x="847" y="296"/>
                  </a:lnTo>
                  <a:lnTo>
                    <a:pt x="845" y="296"/>
                  </a:lnTo>
                  <a:lnTo>
                    <a:pt x="847" y="296"/>
                  </a:lnTo>
                  <a:lnTo>
                    <a:pt x="847" y="296"/>
                  </a:lnTo>
                  <a:close/>
                  <a:moveTo>
                    <a:pt x="833" y="305"/>
                  </a:moveTo>
                  <a:lnTo>
                    <a:pt x="833" y="303"/>
                  </a:lnTo>
                  <a:lnTo>
                    <a:pt x="835" y="303"/>
                  </a:lnTo>
                  <a:lnTo>
                    <a:pt x="833" y="303"/>
                  </a:lnTo>
                  <a:lnTo>
                    <a:pt x="833" y="303"/>
                  </a:lnTo>
                  <a:lnTo>
                    <a:pt x="835" y="301"/>
                  </a:lnTo>
                  <a:lnTo>
                    <a:pt x="838" y="301"/>
                  </a:lnTo>
                  <a:lnTo>
                    <a:pt x="838" y="301"/>
                  </a:lnTo>
                  <a:lnTo>
                    <a:pt x="838" y="301"/>
                  </a:lnTo>
                  <a:lnTo>
                    <a:pt x="833" y="301"/>
                  </a:lnTo>
                  <a:lnTo>
                    <a:pt x="833" y="301"/>
                  </a:lnTo>
                  <a:lnTo>
                    <a:pt x="833" y="303"/>
                  </a:lnTo>
                  <a:lnTo>
                    <a:pt x="833" y="303"/>
                  </a:lnTo>
                  <a:lnTo>
                    <a:pt x="833" y="303"/>
                  </a:lnTo>
                  <a:lnTo>
                    <a:pt x="833" y="303"/>
                  </a:lnTo>
                  <a:lnTo>
                    <a:pt x="833" y="305"/>
                  </a:lnTo>
                  <a:close/>
                  <a:moveTo>
                    <a:pt x="1219" y="767"/>
                  </a:moveTo>
                  <a:lnTo>
                    <a:pt x="1219" y="767"/>
                  </a:lnTo>
                  <a:lnTo>
                    <a:pt x="1219" y="767"/>
                  </a:lnTo>
                  <a:lnTo>
                    <a:pt x="1216" y="767"/>
                  </a:lnTo>
                  <a:lnTo>
                    <a:pt x="1216" y="769"/>
                  </a:lnTo>
                  <a:lnTo>
                    <a:pt x="1216" y="769"/>
                  </a:lnTo>
                  <a:lnTo>
                    <a:pt x="1214" y="769"/>
                  </a:lnTo>
                  <a:lnTo>
                    <a:pt x="1214" y="769"/>
                  </a:lnTo>
                  <a:lnTo>
                    <a:pt x="1214" y="772"/>
                  </a:lnTo>
                  <a:lnTo>
                    <a:pt x="1214" y="772"/>
                  </a:lnTo>
                  <a:lnTo>
                    <a:pt x="1211" y="772"/>
                  </a:lnTo>
                  <a:lnTo>
                    <a:pt x="1211" y="772"/>
                  </a:lnTo>
                  <a:lnTo>
                    <a:pt x="1211" y="772"/>
                  </a:lnTo>
                  <a:lnTo>
                    <a:pt x="1211" y="774"/>
                  </a:lnTo>
                  <a:lnTo>
                    <a:pt x="1211" y="774"/>
                  </a:lnTo>
                  <a:lnTo>
                    <a:pt x="1211" y="774"/>
                  </a:lnTo>
                  <a:lnTo>
                    <a:pt x="1216" y="776"/>
                  </a:lnTo>
                  <a:lnTo>
                    <a:pt x="1216" y="776"/>
                  </a:lnTo>
                  <a:lnTo>
                    <a:pt x="1216" y="776"/>
                  </a:lnTo>
                  <a:lnTo>
                    <a:pt x="1219" y="774"/>
                  </a:lnTo>
                  <a:lnTo>
                    <a:pt x="1221" y="772"/>
                  </a:lnTo>
                  <a:lnTo>
                    <a:pt x="1221" y="772"/>
                  </a:lnTo>
                  <a:lnTo>
                    <a:pt x="1221" y="769"/>
                  </a:lnTo>
                  <a:lnTo>
                    <a:pt x="1221" y="769"/>
                  </a:lnTo>
                  <a:lnTo>
                    <a:pt x="1221" y="769"/>
                  </a:lnTo>
                  <a:lnTo>
                    <a:pt x="1221" y="767"/>
                  </a:lnTo>
                  <a:lnTo>
                    <a:pt x="1221" y="767"/>
                  </a:lnTo>
                  <a:lnTo>
                    <a:pt x="1221" y="767"/>
                  </a:lnTo>
                  <a:lnTo>
                    <a:pt x="1221" y="767"/>
                  </a:lnTo>
                  <a:lnTo>
                    <a:pt x="1221" y="767"/>
                  </a:lnTo>
                  <a:lnTo>
                    <a:pt x="1219" y="767"/>
                  </a:lnTo>
                  <a:close/>
                  <a:moveTo>
                    <a:pt x="1869" y="798"/>
                  </a:moveTo>
                  <a:lnTo>
                    <a:pt x="1869" y="800"/>
                  </a:lnTo>
                  <a:lnTo>
                    <a:pt x="1869" y="800"/>
                  </a:lnTo>
                  <a:lnTo>
                    <a:pt x="1869" y="800"/>
                  </a:lnTo>
                  <a:lnTo>
                    <a:pt x="1869" y="802"/>
                  </a:lnTo>
                  <a:lnTo>
                    <a:pt x="1869" y="802"/>
                  </a:lnTo>
                  <a:lnTo>
                    <a:pt x="1869" y="802"/>
                  </a:lnTo>
                  <a:lnTo>
                    <a:pt x="1869" y="805"/>
                  </a:lnTo>
                  <a:lnTo>
                    <a:pt x="1871" y="805"/>
                  </a:lnTo>
                  <a:lnTo>
                    <a:pt x="1871" y="807"/>
                  </a:lnTo>
                  <a:lnTo>
                    <a:pt x="1871" y="807"/>
                  </a:lnTo>
                  <a:lnTo>
                    <a:pt x="1874" y="807"/>
                  </a:lnTo>
                  <a:lnTo>
                    <a:pt x="1874" y="809"/>
                  </a:lnTo>
                  <a:lnTo>
                    <a:pt x="1874" y="807"/>
                  </a:lnTo>
                  <a:lnTo>
                    <a:pt x="1874" y="807"/>
                  </a:lnTo>
                  <a:lnTo>
                    <a:pt x="1874" y="807"/>
                  </a:lnTo>
                  <a:lnTo>
                    <a:pt x="1874" y="807"/>
                  </a:lnTo>
                  <a:lnTo>
                    <a:pt x="1874" y="807"/>
                  </a:lnTo>
                  <a:lnTo>
                    <a:pt x="1876" y="807"/>
                  </a:lnTo>
                  <a:lnTo>
                    <a:pt x="1876" y="807"/>
                  </a:lnTo>
                  <a:lnTo>
                    <a:pt x="1876" y="807"/>
                  </a:lnTo>
                  <a:lnTo>
                    <a:pt x="1881" y="805"/>
                  </a:lnTo>
                  <a:lnTo>
                    <a:pt x="1881" y="807"/>
                  </a:lnTo>
                  <a:lnTo>
                    <a:pt x="1881" y="807"/>
                  </a:lnTo>
                  <a:lnTo>
                    <a:pt x="1881" y="807"/>
                  </a:lnTo>
                  <a:lnTo>
                    <a:pt x="1883" y="807"/>
                  </a:lnTo>
                  <a:lnTo>
                    <a:pt x="1883" y="807"/>
                  </a:lnTo>
                  <a:lnTo>
                    <a:pt x="1883" y="807"/>
                  </a:lnTo>
                  <a:lnTo>
                    <a:pt x="1883" y="809"/>
                  </a:lnTo>
                  <a:lnTo>
                    <a:pt x="1883" y="809"/>
                  </a:lnTo>
                  <a:lnTo>
                    <a:pt x="1883" y="809"/>
                  </a:lnTo>
                  <a:lnTo>
                    <a:pt x="1883" y="812"/>
                  </a:lnTo>
                  <a:lnTo>
                    <a:pt x="1883" y="812"/>
                  </a:lnTo>
                  <a:lnTo>
                    <a:pt x="1883" y="812"/>
                  </a:lnTo>
                  <a:lnTo>
                    <a:pt x="1886" y="812"/>
                  </a:lnTo>
                  <a:lnTo>
                    <a:pt x="1886" y="812"/>
                  </a:lnTo>
                  <a:lnTo>
                    <a:pt x="1886" y="812"/>
                  </a:lnTo>
                  <a:lnTo>
                    <a:pt x="1886" y="812"/>
                  </a:lnTo>
                  <a:lnTo>
                    <a:pt x="1888" y="812"/>
                  </a:lnTo>
                  <a:lnTo>
                    <a:pt x="1888" y="812"/>
                  </a:lnTo>
                  <a:lnTo>
                    <a:pt x="1888" y="812"/>
                  </a:lnTo>
                  <a:lnTo>
                    <a:pt x="1888" y="812"/>
                  </a:lnTo>
                  <a:lnTo>
                    <a:pt x="1888" y="812"/>
                  </a:lnTo>
                  <a:lnTo>
                    <a:pt x="1888" y="812"/>
                  </a:lnTo>
                  <a:lnTo>
                    <a:pt x="1890" y="812"/>
                  </a:lnTo>
                  <a:lnTo>
                    <a:pt x="1890" y="809"/>
                  </a:lnTo>
                  <a:lnTo>
                    <a:pt x="1890" y="809"/>
                  </a:lnTo>
                  <a:lnTo>
                    <a:pt x="1890" y="809"/>
                  </a:lnTo>
                  <a:lnTo>
                    <a:pt x="1890" y="809"/>
                  </a:lnTo>
                  <a:lnTo>
                    <a:pt x="1890" y="809"/>
                  </a:lnTo>
                  <a:lnTo>
                    <a:pt x="1890" y="809"/>
                  </a:lnTo>
                  <a:lnTo>
                    <a:pt x="1893" y="809"/>
                  </a:lnTo>
                  <a:lnTo>
                    <a:pt x="1893" y="809"/>
                  </a:lnTo>
                  <a:lnTo>
                    <a:pt x="1893" y="807"/>
                  </a:lnTo>
                  <a:lnTo>
                    <a:pt x="1890" y="807"/>
                  </a:lnTo>
                  <a:lnTo>
                    <a:pt x="1890" y="807"/>
                  </a:lnTo>
                  <a:lnTo>
                    <a:pt x="1890" y="807"/>
                  </a:lnTo>
                  <a:lnTo>
                    <a:pt x="1890" y="807"/>
                  </a:lnTo>
                  <a:lnTo>
                    <a:pt x="1890" y="805"/>
                  </a:lnTo>
                  <a:lnTo>
                    <a:pt x="1890" y="805"/>
                  </a:lnTo>
                  <a:lnTo>
                    <a:pt x="1888" y="805"/>
                  </a:lnTo>
                  <a:lnTo>
                    <a:pt x="1888" y="805"/>
                  </a:lnTo>
                  <a:lnTo>
                    <a:pt x="1888" y="805"/>
                  </a:lnTo>
                  <a:lnTo>
                    <a:pt x="1888" y="802"/>
                  </a:lnTo>
                  <a:lnTo>
                    <a:pt x="1888" y="802"/>
                  </a:lnTo>
                  <a:lnTo>
                    <a:pt x="1888" y="802"/>
                  </a:lnTo>
                  <a:lnTo>
                    <a:pt x="1888" y="802"/>
                  </a:lnTo>
                  <a:lnTo>
                    <a:pt x="1888" y="802"/>
                  </a:lnTo>
                  <a:lnTo>
                    <a:pt x="1888" y="802"/>
                  </a:lnTo>
                  <a:lnTo>
                    <a:pt x="1888" y="802"/>
                  </a:lnTo>
                  <a:lnTo>
                    <a:pt x="1890" y="802"/>
                  </a:lnTo>
                  <a:lnTo>
                    <a:pt x="1888" y="800"/>
                  </a:lnTo>
                  <a:lnTo>
                    <a:pt x="1890" y="800"/>
                  </a:lnTo>
                  <a:lnTo>
                    <a:pt x="1890" y="800"/>
                  </a:lnTo>
                  <a:lnTo>
                    <a:pt x="1890" y="800"/>
                  </a:lnTo>
                  <a:lnTo>
                    <a:pt x="1890" y="800"/>
                  </a:lnTo>
                  <a:lnTo>
                    <a:pt x="1890" y="800"/>
                  </a:lnTo>
                  <a:lnTo>
                    <a:pt x="1890" y="800"/>
                  </a:lnTo>
                  <a:lnTo>
                    <a:pt x="1888" y="798"/>
                  </a:lnTo>
                  <a:lnTo>
                    <a:pt x="1888" y="798"/>
                  </a:lnTo>
                  <a:lnTo>
                    <a:pt x="1886" y="798"/>
                  </a:lnTo>
                  <a:lnTo>
                    <a:pt x="1886" y="798"/>
                  </a:lnTo>
                  <a:lnTo>
                    <a:pt x="1883" y="798"/>
                  </a:lnTo>
                  <a:lnTo>
                    <a:pt x="1881" y="798"/>
                  </a:lnTo>
                  <a:lnTo>
                    <a:pt x="1881" y="795"/>
                  </a:lnTo>
                  <a:lnTo>
                    <a:pt x="1878" y="795"/>
                  </a:lnTo>
                  <a:lnTo>
                    <a:pt x="1878" y="798"/>
                  </a:lnTo>
                  <a:lnTo>
                    <a:pt x="1878" y="798"/>
                  </a:lnTo>
                  <a:lnTo>
                    <a:pt x="1876" y="800"/>
                  </a:lnTo>
                  <a:lnTo>
                    <a:pt x="1876" y="798"/>
                  </a:lnTo>
                  <a:lnTo>
                    <a:pt x="1876" y="798"/>
                  </a:lnTo>
                  <a:lnTo>
                    <a:pt x="1878" y="798"/>
                  </a:lnTo>
                  <a:lnTo>
                    <a:pt x="1878" y="795"/>
                  </a:lnTo>
                  <a:lnTo>
                    <a:pt x="1878" y="795"/>
                  </a:lnTo>
                  <a:lnTo>
                    <a:pt x="1878" y="795"/>
                  </a:lnTo>
                  <a:lnTo>
                    <a:pt x="1878" y="795"/>
                  </a:lnTo>
                  <a:lnTo>
                    <a:pt x="1878" y="793"/>
                  </a:lnTo>
                  <a:lnTo>
                    <a:pt x="1878" y="793"/>
                  </a:lnTo>
                  <a:lnTo>
                    <a:pt x="1878" y="793"/>
                  </a:lnTo>
                  <a:lnTo>
                    <a:pt x="1876" y="793"/>
                  </a:lnTo>
                  <a:lnTo>
                    <a:pt x="1876" y="790"/>
                  </a:lnTo>
                  <a:lnTo>
                    <a:pt x="1876" y="790"/>
                  </a:lnTo>
                  <a:lnTo>
                    <a:pt x="1876" y="790"/>
                  </a:lnTo>
                  <a:lnTo>
                    <a:pt x="1876" y="790"/>
                  </a:lnTo>
                  <a:lnTo>
                    <a:pt x="1876" y="788"/>
                  </a:lnTo>
                  <a:lnTo>
                    <a:pt x="1874" y="788"/>
                  </a:lnTo>
                  <a:lnTo>
                    <a:pt x="1871" y="790"/>
                  </a:lnTo>
                  <a:lnTo>
                    <a:pt x="1871" y="790"/>
                  </a:lnTo>
                  <a:lnTo>
                    <a:pt x="1871" y="790"/>
                  </a:lnTo>
                  <a:lnTo>
                    <a:pt x="1871" y="793"/>
                  </a:lnTo>
                  <a:lnTo>
                    <a:pt x="1871" y="793"/>
                  </a:lnTo>
                  <a:lnTo>
                    <a:pt x="1871" y="793"/>
                  </a:lnTo>
                  <a:lnTo>
                    <a:pt x="1871" y="793"/>
                  </a:lnTo>
                  <a:lnTo>
                    <a:pt x="1871" y="798"/>
                  </a:lnTo>
                  <a:lnTo>
                    <a:pt x="1871" y="798"/>
                  </a:lnTo>
                  <a:lnTo>
                    <a:pt x="1869" y="798"/>
                  </a:lnTo>
                  <a:close/>
                  <a:moveTo>
                    <a:pt x="1207" y="788"/>
                  </a:moveTo>
                  <a:lnTo>
                    <a:pt x="1209" y="788"/>
                  </a:lnTo>
                  <a:lnTo>
                    <a:pt x="1207" y="788"/>
                  </a:lnTo>
                  <a:lnTo>
                    <a:pt x="1207" y="786"/>
                  </a:lnTo>
                  <a:lnTo>
                    <a:pt x="1207" y="786"/>
                  </a:lnTo>
                  <a:lnTo>
                    <a:pt x="1207" y="786"/>
                  </a:lnTo>
                  <a:lnTo>
                    <a:pt x="1207" y="786"/>
                  </a:lnTo>
                  <a:lnTo>
                    <a:pt x="1207" y="786"/>
                  </a:lnTo>
                  <a:lnTo>
                    <a:pt x="1207" y="786"/>
                  </a:lnTo>
                  <a:lnTo>
                    <a:pt x="1207" y="786"/>
                  </a:lnTo>
                  <a:lnTo>
                    <a:pt x="1207" y="786"/>
                  </a:lnTo>
                  <a:lnTo>
                    <a:pt x="1207" y="786"/>
                  </a:lnTo>
                  <a:lnTo>
                    <a:pt x="1207" y="786"/>
                  </a:lnTo>
                  <a:lnTo>
                    <a:pt x="1207" y="786"/>
                  </a:lnTo>
                  <a:lnTo>
                    <a:pt x="1207" y="786"/>
                  </a:lnTo>
                  <a:lnTo>
                    <a:pt x="1204" y="786"/>
                  </a:lnTo>
                  <a:lnTo>
                    <a:pt x="1204" y="786"/>
                  </a:lnTo>
                  <a:lnTo>
                    <a:pt x="1204" y="786"/>
                  </a:lnTo>
                  <a:lnTo>
                    <a:pt x="1204" y="786"/>
                  </a:lnTo>
                  <a:lnTo>
                    <a:pt x="1204" y="786"/>
                  </a:lnTo>
                  <a:lnTo>
                    <a:pt x="1204" y="786"/>
                  </a:lnTo>
                  <a:lnTo>
                    <a:pt x="1204" y="786"/>
                  </a:lnTo>
                  <a:lnTo>
                    <a:pt x="1204" y="786"/>
                  </a:lnTo>
                  <a:lnTo>
                    <a:pt x="1207" y="788"/>
                  </a:lnTo>
                  <a:lnTo>
                    <a:pt x="1207" y="788"/>
                  </a:lnTo>
                  <a:lnTo>
                    <a:pt x="1207" y="788"/>
                  </a:lnTo>
                  <a:lnTo>
                    <a:pt x="1207" y="788"/>
                  </a:lnTo>
                  <a:lnTo>
                    <a:pt x="1207" y="788"/>
                  </a:lnTo>
                  <a:close/>
                  <a:moveTo>
                    <a:pt x="1237" y="788"/>
                  </a:moveTo>
                  <a:lnTo>
                    <a:pt x="1237" y="788"/>
                  </a:lnTo>
                  <a:lnTo>
                    <a:pt x="1235" y="793"/>
                  </a:lnTo>
                  <a:lnTo>
                    <a:pt x="1235" y="793"/>
                  </a:lnTo>
                  <a:lnTo>
                    <a:pt x="1237" y="793"/>
                  </a:lnTo>
                  <a:lnTo>
                    <a:pt x="1237" y="793"/>
                  </a:lnTo>
                  <a:lnTo>
                    <a:pt x="1237" y="793"/>
                  </a:lnTo>
                  <a:lnTo>
                    <a:pt x="1237" y="793"/>
                  </a:lnTo>
                  <a:lnTo>
                    <a:pt x="1237" y="793"/>
                  </a:lnTo>
                  <a:lnTo>
                    <a:pt x="1240" y="790"/>
                  </a:lnTo>
                  <a:lnTo>
                    <a:pt x="1240" y="790"/>
                  </a:lnTo>
                  <a:lnTo>
                    <a:pt x="1240" y="788"/>
                  </a:lnTo>
                  <a:lnTo>
                    <a:pt x="1237" y="788"/>
                  </a:lnTo>
                  <a:close/>
                  <a:moveTo>
                    <a:pt x="1228" y="663"/>
                  </a:moveTo>
                  <a:lnTo>
                    <a:pt x="1226" y="663"/>
                  </a:lnTo>
                  <a:lnTo>
                    <a:pt x="1226" y="663"/>
                  </a:lnTo>
                  <a:lnTo>
                    <a:pt x="1226" y="663"/>
                  </a:lnTo>
                  <a:lnTo>
                    <a:pt x="1226" y="663"/>
                  </a:lnTo>
                  <a:lnTo>
                    <a:pt x="1228" y="663"/>
                  </a:lnTo>
                  <a:lnTo>
                    <a:pt x="1228" y="663"/>
                  </a:lnTo>
                  <a:lnTo>
                    <a:pt x="1230" y="660"/>
                  </a:lnTo>
                  <a:lnTo>
                    <a:pt x="1230" y="660"/>
                  </a:lnTo>
                  <a:lnTo>
                    <a:pt x="1230" y="660"/>
                  </a:lnTo>
                  <a:lnTo>
                    <a:pt x="1230" y="658"/>
                  </a:lnTo>
                  <a:lnTo>
                    <a:pt x="1230" y="658"/>
                  </a:lnTo>
                  <a:lnTo>
                    <a:pt x="1230" y="658"/>
                  </a:lnTo>
                  <a:lnTo>
                    <a:pt x="1230" y="658"/>
                  </a:lnTo>
                  <a:lnTo>
                    <a:pt x="1230" y="658"/>
                  </a:lnTo>
                  <a:lnTo>
                    <a:pt x="1233" y="656"/>
                  </a:lnTo>
                  <a:lnTo>
                    <a:pt x="1233" y="656"/>
                  </a:lnTo>
                  <a:lnTo>
                    <a:pt x="1233" y="656"/>
                  </a:lnTo>
                  <a:lnTo>
                    <a:pt x="1233" y="656"/>
                  </a:lnTo>
                  <a:lnTo>
                    <a:pt x="1233" y="656"/>
                  </a:lnTo>
                  <a:lnTo>
                    <a:pt x="1233" y="653"/>
                  </a:lnTo>
                  <a:lnTo>
                    <a:pt x="1233" y="653"/>
                  </a:lnTo>
                  <a:lnTo>
                    <a:pt x="1230" y="653"/>
                  </a:lnTo>
                  <a:lnTo>
                    <a:pt x="1230" y="653"/>
                  </a:lnTo>
                  <a:lnTo>
                    <a:pt x="1230" y="653"/>
                  </a:lnTo>
                  <a:lnTo>
                    <a:pt x="1230" y="653"/>
                  </a:lnTo>
                  <a:lnTo>
                    <a:pt x="1230" y="656"/>
                  </a:lnTo>
                  <a:lnTo>
                    <a:pt x="1230" y="656"/>
                  </a:lnTo>
                  <a:lnTo>
                    <a:pt x="1230" y="656"/>
                  </a:lnTo>
                  <a:lnTo>
                    <a:pt x="1230" y="658"/>
                  </a:lnTo>
                  <a:lnTo>
                    <a:pt x="1228" y="658"/>
                  </a:lnTo>
                  <a:lnTo>
                    <a:pt x="1228" y="658"/>
                  </a:lnTo>
                  <a:lnTo>
                    <a:pt x="1228" y="660"/>
                  </a:lnTo>
                  <a:lnTo>
                    <a:pt x="1228" y="660"/>
                  </a:lnTo>
                  <a:lnTo>
                    <a:pt x="1228" y="660"/>
                  </a:lnTo>
                  <a:lnTo>
                    <a:pt x="1228" y="660"/>
                  </a:lnTo>
                  <a:lnTo>
                    <a:pt x="1228" y="660"/>
                  </a:lnTo>
                  <a:lnTo>
                    <a:pt x="1228" y="663"/>
                  </a:lnTo>
                  <a:lnTo>
                    <a:pt x="1228" y="663"/>
                  </a:lnTo>
                  <a:close/>
                  <a:moveTo>
                    <a:pt x="1233" y="786"/>
                  </a:moveTo>
                  <a:lnTo>
                    <a:pt x="1233" y="783"/>
                  </a:lnTo>
                  <a:lnTo>
                    <a:pt x="1233" y="783"/>
                  </a:lnTo>
                  <a:lnTo>
                    <a:pt x="1233" y="783"/>
                  </a:lnTo>
                  <a:lnTo>
                    <a:pt x="1233" y="783"/>
                  </a:lnTo>
                  <a:lnTo>
                    <a:pt x="1233" y="783"/>
                  </a:lnTo>
                  <a:lnTo>
                    <a:pt x="1233" y="786"/>
                  </a:lnTo>
                  <a:lnTo>
                    <a:pt x="1233" y="786"/>
                  </a:lnTo>
                  <a:lnTo>
                    <a:pt x="1230" y="788"/>
                  </a:lnTo>
                  <a:lnTo>
                    <a:pt x="1230" y="788"/>
                  </a:lnTo>
                  <a:lnTo>
                    <a:pt x="1230" y="786"/>
                  </a:lnTo>
                  <a:lnTo>
                    <a:pt x="1230" y="786"/>
                  </a:lnTo>
                  <a:lnTo>
                    <a:pt x="1230" y="786"/>
                  </a:lnTo>
                  <a:lnTo>
                    <a:pt x="1228" y="786"/>
                  </a:lnTo>
                  <a:lnTo>
                    <a:pt x="1228" y="788"/>
                  </a:lnTo>
                  <a:lnTo>
                    <a:pt x="1228" y="788"/>
                  </a:lnTo>
                  <a:lnTo>
                    <a:pt x="1228" y="790"/>
                  </a:lnTo>
                  <a:lnTo>
                    <a:pt x="1228" y="790"/>
                  </a:lnTo>
                  <a:lnTo>
                    <a:pt x="1228" y="788"/>
                  </a:lnTo>
                  <a:lnTo>
                    <a:pt x="1228" y="786"/>
                  </a:lnTo>
                  <a:lnTo>
                    <a:pt x="1230" y="783"/>
                  </a:lnTo>
                  <a:lnTo>
                    <a:pt x="1230" y="781"/>
                  </a:lnTo>
                  <a:lnTo>
                    <a:pt x="1230" y="781"/>
                  </a:lnTo>
                  <a:lnTo>
                    <a:pt x="1228" y="781"/>
                  </a:lnTo>
                  <a:lnTo>
                    <a:pt x="1228" y="781"/>
                  </a:lnTo>
                  <a:lnTo>
                    <a:pt x="1228" y="781"/>
                  </a:lnTo>
                  <a:lnTo>
                    <a:pt x="1228" y="781"/>
                  </a:lnTo>
                  <a:lnTo>
                    <a:pt x="1226" y="783"/>
                  </a:lnTo>
                  <a:lnTo>
                    <a:pt x="1226" y="783"/>
                  </a:lnTo>
                  <a:lnTo>
                    <a:pt x="1226" y="783"/>
                  </a:lnTo>
                  <a:lnTo>
                    <a:pt x="1223" y="783"/>
                  </a:lnTo>
                  <a:lnTo>
                    <a:pt x="1223" y="781"/>
                  </a:lnTo>
                  <a:lnTo>
                    <a:pt x="1223" y="781"/>
                  </a:lnTo>
                  <a:lnTo>
                    <a:pt x="1226" y="781"/>
                  </a:lnTo>
                  <a:lnTo>
                    <a:pt x="1223" y="781"/>
                  </a:lnTo>
                  <a:lnTo>
                    <a:pt x="1223" y="781"/>
                  </a:lnTo>
                  <a:lnTo>
                    <a:pt x="1223" y="781"/>
                  </a:lnTo>
                  <a:lnTo>
                    <a:pt x="1223" y="781"/>
                  </a:lnTo>
                  <a:lnTo>
                    <a:pt x="1223" y="779"/>
                  </a:lnTo>
                  <a:lnTo>
                    <a:pt x="1223" y="779"/>
                  </a:lnTo>
                  <a:lnTo>
                    <a:pt x="1223" y="779"/>
                  </a:lnTo>
                  <a:lnTo>
                    <a:pt x="1223" y="779"/>
                  </a:lnTo>
                  <a:lnTo>
                    <a:pt x="1223" y="781"/>
                  </a:lnTo>
                  <a:lnTo>
                    <a:pt x="1221" y="779"/>
                  </a:lnTo>
                  <a:lnTo>
                    <a:pt x="1221" y="779"/>
                  </a:lnTo>
                  <a:lnTo>
                    <a:pt x="1221" y="781"/>
                  </a:lnTo>
                  <a:lnTo>
                    <a:pt x="1221" y="781"/>
                  </a:lnTo>
                  <a:lnTo>
                    <a:pt x="1221" y="783"/>
                  </a:lnTo>
                  <a:lnTo>
                    <a:pt x="1221" y="783"/>
                  </a:lnTo>
                  <a:lnTo>
                    <a:pt x="1221" y="783"/>
                  </a:lnTo>
                  <a:lnTo>
                    <a:pt x="1221" y="786"/>
                  </a:lnTo>
                  <a:lnTo>
                    <a:pt x="1219" y="786"/>
                  </a:lnTo>
                  <a:lnTo>
                    <a:pt x="1221" y="783"/>
                  </a:lnTo>
                  <a:lnTo>
                    <a:pt x="1219" y="783"/>
                  </a:lnTo>
                  <a:lnTo>
                    <a:pt x="1219" y="783"/>
                  </a:lnTo>
                  <a:lnTo>
                    <a:pt x="1219" y="783"/>
                  </a:lnTo>
                  <a:lnTo>
                    <a:pt x="1219" y="781"/>
                  </a:lnTo>
                  <a:lnTo>
                    <a:pt x="1219" y="783"/>
                  </a:lnTo>
                  <a:lnTo>
                    <a:pt x="1219" y="783"/>
                  </a:lnTo>
                  <a:lnTo>
                    <a:pt x="1219" y="783"/>
                  </a:lnTo>
                  <a:lnTo>
                    <a:pt x="1219" y="783"/>
                  </a:lnTo>
                  <a:lnTo>
                    <a:pt x="1216" y="783"/>
                  </a:lnTo>
                  <a:lnTo>
                    <a:pt x="1216" y="781"/>
                  </a:lnTo>
                  <a:lnTo>
                    <a:pt x="1219" y="781"/>
                  </a:lnTo>
                  <a:lnTo>
                    <a:pt x="1219" y="781"/>
                  </a:lnTo>
                  <a:lnTo>
                    <a:pt x="1216" y="781"/>
                  </a:lnTo>
                  <a:lnTo>
                    <a:pt x="1216" y="781"/>
                  </a:lnTo>
                  <a:lnTo>
                    <a:pt x="1216" y="779"/>
                  </a:lnTo>
                  <a:lnTo>
                    <a:pt x="1216" y="779"/>
                  </a:lnTo>
                  <a:lnTo>
                    <a:pt x="1216" y="776"/>
                  </a:lnTo>
                  <a:lnTo>
                    <a:pt x="1214" y="776"/>
                  </a:lnTo>
                  <a:lnTo>
                    <a:pt x="1214" y="776"/>
                  </a:lnTo>
                  <a:lnTo>
                    <a:pt x="1214" y="779"/>
                  </a:lnTo>
                  <a:lnTo>
                    <a:pt x="1214" y="776"/>
                  </a:lnTo>
                  <a:lnTo>
                    <a:pt x="1214" y="776"/>
                  </a:lnTo>
                  <a:lnTo>
                    <a:pt x="1211" y="776"/>
                  </a:lnTo>
                  <a:lnTo>
                    <a:pt x="1211" y="776"/>
                  </a:lnTo>
                  <a:lnTo>
                    <a:pt x="1211" y="776"/>
                  </a:lnTo>
                  <a:lnTo>
                    <a:pt x="1211" y="776"/>
                  </a:lnTo>
                  <a:lnTo>
                    <a:pt x="1211" y="779"/>
                  </a:lnTo>
                  <a:lnTo>
                    <a:pt x="1211" y="779"/>
                  </a:lnTo>
                  <a:lnTo>
                    <a:pt x="1211" y="779"/>
                  </a:lnTo>
                  <a:lnTo>
                    <a:pt x="1211" y="779"/>
                  </a:lnTo>
                  <a:lnTo>
                    <a:pt x="1211" y="779"/>
                  </a:lnTo>
                  <a:lnTo>
                    <a:pt x="1209" y="779"/>
                  </a:lnTo>
                  <a:lnTo>
                    <a:pt x="1209" y="779"/>
                  </a:lnTo>
                  <a:lnTo>
                    <a:pt x="1209" y="779"/>
                  </a:lnTo>
                  <a:lnTo>
                    <a:pt x="1209" y="779"/>
                  </a:lnTo>
                  <a:lnTo>
                    <a:pt x="1209" y="779"/>
                  </a:lnTo>
                  <a:lnTo>
                    <a:pt x="1209" y="781"/>
                  </a:lnTo>
                  <a:lnTo>
                    <a:pt x="1207" y="781"/>
                  </a:lnTo>
                  <a:lnTo>
                    <a:pt x="1204" y="781"/>
                  </a:lnTo>
                  <a:lnTo>
                    <a:pt x="1204" y="781"/>
                  </a:lnTo>
                  <a:lnTo>
                    <a:pt x="1204" y="781"/>
                  </a:lnTo>
                  <a:lnTo>
                    <a:pt x="1207" y="783"/>
                  </a:lnTo>
                  <a:lnTo>
                    <a:pt x="1209" y="783"/>
                  </a:lnTo>
                  <a:lnTo>
                    <a:pt x="1209" y="783"/>
                  </a:lnTo>
                  <a:lnTo>
                    <a:pt x="1209" y="783"/>
                  </a:lnTo>
                  <a:lnTo>
                    <a:pt x="1207" y="783"/>
                  </a:lnTo>
                  <a:lnTo>
                    <a:pt x="1207" y="783"/>
                  </a:lnTo>
                  <a:lnTo>
                    <a:pt x="1207" y="783"/>
                  </a:lnTo>
                  <a:lnTo>
                    <a:pt x="1209" y="786"/>
                  </a:lnTo>
                  <a:lnTo>
                    <a:pt x="1209" y="786"/>
                  </a:lnTo>
                  <a:lnTo>
                    <a:pt x="1209" y="786"/>
                  </a:lnTo>
                  <a:lnTo>
                    <a:pt x="1209" y="788"/>
                  </a:lnTo>
                  <a:lnTo>
                    <a:pt x="1209" y="788"/>
                  </a:lnTo>
                  <a:lnTo>
                    <a:pt x="1209" y="788"/>
                  </a:lnTo>
                  <a:lnTo>
                    <a:pt x="1209" y="790"/>
                  </a:lnTo>
                  <a:lnTo>
                    <a:pt x="1207" y="788"/>
                  </a:lnTo>
                  <a:lnTo>
                    <a:pt x="1207" y="788"/>
                  </a:lnTo>
                  <a:lnTo>
                    <a:pt x="1207" y="788"/>
                  </a:lnTo>
                  <a:lnTo>
                    <a:pt x="1207" y="788"/>
                  </a:lnTo>
                  <a:lnTo>
                    <a:pt x="1204" y="788"/>
                  </a:lnTo>
                  <a:lnTo>
                    <a:pt x="1202" y="788"/>
                  </a:lnTo>
                  <a:lnTo>
                    <a:pt x="1202" y="788"/>
                  </a:lnTo>
                  <a:lnTo>
                    <a:pt x="1202" y="786"/>
                  </a:lnTo>
                  <a:lnTo>
                    <a:pt x="1200" y="786"/>
                  </a:lnTo>
                  <a:lnTo>
                    <a:pt x="1200" y="786"/>
                  </a:lnTo>
                  <a:lnTo>
                    <a:pt x="1200" y="788"/>
                  </a:lnTo>
                  <a:lnTo>
                    <a:pt x="1197" y="788"/>
                  </a:lnTo>
                  <a:lnTo>
                    <a:pt x="1200" y="790"/>
                  </a:lnTo>
                  <a:lnTo>
                    <a:pt x="1200" y="790"/>
                  </a:lnTo>
                  <a:lnTo>
                    <a:pt x="1200" y="790"/>
                  </a:lnTo>
                  <a:lnTo>
                    <a:pt x="1200" y="790"/>
                  </a:lnTo>
                  <a:lnTo>
                    <a:pt x="1200" y="793"/>
                  </a:lnTo>
                  <a:lnTo>
                    <a:pt x="1202" y="793"/>
                  </a:lnTo>
                  <a:lnTo>
                    <a:pt x="1204" y="795"/>
                  </a:lnTo>
                  <a:lnTo>
                    <a:pt x="1204" y="795"/>
                  </a:lnTo>
                  <a:lnTo>
                    <a:pt x="1204" y="795"/>
                  </a:lnTo>
                  <a:lnTo>
                    <a:pt x="1202" y="795"/>
                  </a:lnTo>
                  <a:lnTo>
                    <a:pt x="1202" y="793"/>
                  </a:lnTo>
                  <a:lnTo>
                    <a:pt x="1202" y="793"/>
                  </a:lnTo>
                  <a:lnTo>
                    <a:pt x="1202" y="795"/>
                  </a:lnTo>
                  <a:lnTo>
                    <a:pt x="1202" y="795"/>
                  </a:lnTo>
                  <a:lnTo>
                    <a:pt x="1202" y="795"/>
                  </a:lnTo>
                  <a:lnTo>
                    <a:pt x="1200" y="795"/>
                  </a:lnTo>
                  <a:lnTo>
                    <a:pt x="1200" y="793"/>
                  </a:lnTo>
                  <a:lnTo>
                    <a:pt x="1200" y="793"/>
                  </a:lnTo>
                  <a:lnTo>
                    <a:pt x="1195" y="793"/>
                  </a:lnTo>
                  <a:lnTo>
                    <a:pt x="1195" y="793"/>
                  </a:lnTo>
                  <a:lnTo>
                    <a:pt x="1195" y="795"/>
                  </a:lnTo>
                  <a:lnTo>
                    <a:pt x="1195" y="795"/>
                  </a:lnTo>
                  <a:lnTo>
                    <a:pt x="1195" y="798"/>
                  </a:lnTo>
                  <a:lnTo>
                    <a:pt x="1195" y="798"/>
                  </a:lnTo>
                  <a:lnTo>
                    <a:pt x="1197" y="798"/>
                  </a:lnTo>
                  <a:lnTo>
                    <a:pt x="1200" y="798"/>
                  </a:lnTo>
                  <a:lnTo>
                    <a:pt x="1200" y="800"/>
                  </a:lnTo>
                  <a:lnTo>
                    <a:pt x="1200" y="800"/>
                  </a:lnTo>
                  <a:lnTo>
                    <a:pt x="1200" y="800"/>
                  </a:lnTo>
                  <a:lnTo>
                    <a:pt x="1200" y="802"/>
                  </a:lnTo>
                  <a:lnTo>
                    <a:pt x="1202" y="802"/>
                  </a:lnTo>
                  <a:lnTo>
                    <a:pt x="1204" y="805"/>
                  </a:lnTo>
                  <a:lnTo>
                    <a:pt x="1207" y="805"/>
                  </a:lnTo>
                  <a:lnTo>
                    <a:pt x="1209" y="805"/>
                  </a:lnTo>
                  <a:lnTo>
                    <a:pt x="1209" y="805"/>
                  </a:lnTo>
                  <a:lnTo>
                    <a:pt x="1209" y="802"/>
                  </a:lnTo>
                  <a:lnTo>
                    <a:pt x="1209" y="800"/>
                  </a:lnTo>
                  <a:lnTo>
                    <a:pt x="1209" y="802"/>
                  </a:lnTo>
                  <a:lnTo>
                    <a:pt x="1209" y="802"/>
                  </a:lnTo>
                  <a:lnTo>
                    <a:pt x="1211" y="802"/>
                  </a:lnTo>
                  <a:lnTo>
                    <a:pt x="1211" y="800"/>
                  </a:lnTo>
                  <a:lnTo>
                    <a:pt x="1211" y="800"/>
                  </a:lnTo>
                  <a:lnTo>
                    <a:pt x="1211" y="800"/>
                  </a:lnTo>
                  <a:lnTo>
                    <a:pt x="1214" y="800"/>
                  </a:lnTo>
                  <a:lnTo>
                    <a:pt x="1214" y="800"/>
                  </a:lnTo>
                  <a:lnTo>
                    <a:pt x="1214" y="800"/>
                  </a:lnTo>
                  <a:lnTo>
                    <a:pt x="1214" y="800"/>
                  </a:lnTo>
                  <a:lnTo>
                    <a:pt x="1214" y="798"/>
                  </a:lnTo>
                  <a:lnTo>
                    <a:pt x="1214" y="798"/>
                  </a:lnTo>
                  <a:lnTo>
                    <a:pt x="1214" y="795"/>
                  </a:lnTo>
                  <a:lnTo>
                    <a:pt x="1214" y="793"/>
                  </a:lnTo>
                  <a:lnTo>
                    <a:pt x="1214" y="793"/>
                  </a:lnTo>
                  <a:lnTo>
                    <a:pt x="1214" y="793"/>
                  </a:lnTo>
                  <a:lnTo>
                    <a:pt x="1216" y="793"/>
                  </a:lnTo>
                  <a:lnTo>
                    <a:pt x="1216" y="793"/>
                  </a:lnTo>
                  <a:lnTo>
                    <a:pt x="1216" y="795"/>
                  </a:lnTo>
                  <a:lnTo>
                    <a:pt x="1216" y="798"/>
                  </a:lnTo>
                  <a:lnTo>
                    <a:pt x="1216" y="800"/>
                  </a:lnTo>
                  <a:lnTo>
                    <a:pt x="1216" y="800"/>
                  </a:lnTo>
                  <a:lnTo>
                    <a:pt x="1216" y="798"/>
                  </a:lnTo>
                  <a:lnTo>
                    <a:pt x="1219" y="798"/>
                  </a:lnTo>
                  <a:lnTo>
                    <a:pt x="1219" y="798"/>
                  </a:lnTo>
                  <a:lnTo>
                    <a:pt x="1219" y="798"/>
                  </a:lnTo>
                  <a:lnTo>
                    <a:pt x="1221" y="798"/>
                  </a:lnTo>
                  <a:lnTo>
                    <a:pt x="1221" y="798"/>
                  </a:lnTo>
                  <a:lnTo>
                    <a:pt x="1221" y="798"/>
                  </a:lnTo>
                  <a:lnTo>
                    <a:pt x="1221" y="798"/>
                  </a:lnTo>
                  <a:lnTo>
                    <a:pt x="1221" y="798"/>
                  </a:lnTo>
                  <a:lnTo>
                    <a:pt x="1221" y="798"/>
                  </a:lnTo>
                  <a:lnTo>
                    <a:pt x="1223" y="798"/>
                  </a:lnTo>
                  <a:lnTo>
                    <a:pt x="1223" y="798"/>
                  </a:lnTo>
                  <a:lnTo>
                    <a:pt x="1223" y="798"/>
                  </a:lnTo>
                  <a:lnTo>
                    <a:pt x="1223" y="798"/>
                  </a:lnTo>
                  <a:lnTo>
                    <a:pt x="1223" y="798"/>
                  </a:lnTo>
                  <a:lnTo>
                    <a:pt x="1223" y="798"/>
                  </a:lnTo>
                  <a:lnTo>
                    <a:pt x="1223" y="795"/>
                  </a:lnTo>
                  <a:lnTo>
                    <a:pt x="1223" y="795"/>
                  </a:lnTo>
                  <a:lnTo>
                    <a:pt x="1223" y="795"/>
                  </a:lnTo>
                  <a:lnTo>
                    <a:pt x="1223" y="793"/>
                  </a:lnTo>
                  <a:lnTo>
                    <a:pt x="1221" y="793"/>
                  </a:lnTo>
                  <a:lnTo>
                    <a:pt x="1221" y="793"/>
                  </a:lnTo>
                  <a:lnTo>
                    <a:pt x="1221" y="793"/>
                  </a:lnTo>
                  <a:lnTo>
                    <a:pt x="1221" y="793"/>
                  </a:lnTo>
                  <a:lnTo>
                    <a:pt x="1221" y="793"/>
                  </a:lnTo>
                  <a:lnTo>
                    <a:pt x="1223" y="793"/>
                  </a:lnTo>
                  <a:lnTo>
                    <a:pt x="1223" y="793"/>
                  </a:lnTo>
                  <a:lnTo>
                    <a:pt x="1223" y="793"/>
                  </a:lnTo>
                  <a:lnTo>
                    <a:pt x="1223" y="793"/>
                  </a:lnTo>
                  <a:lnTo>
                    <a:pt x="1223" y="793"/>
                  </a:lnTo>
                  <a:lnTo>
                    <a:pt x="1223" y="793"/>
                  </a:lnTo>
                  <a:lnTo>
                    <a:pt x="1223" y="790"/>
                  </a:lnTo>
                  <a:lnTo>
                    <a:pt x="1223" y="790"/>
                  </a:lnTo>
                  <a:lnTo>
                    <a:pt x="1223" y="788"/>
                  </a:lnTo>
                  <a:lnTo>
                    <a:pt x="1223" y="790"/>
                  </a:lnTo>
                  <a:lnTo>
                    <a:pt x="1223" y="788"/>
                  </a:lnTo>
                  <a:lnTo>
                    <a:pt x="1223" y="788"/>
                  </a:lnTo>
                  <a:lnTo>
                    <a:pt x="1223" y="788"/>
                  </a:lnTo>
                  <a:lnTo>
                    <a:pt x="1226" y="788"/>
                  </a:lnTo>
                  <a:lnTo>
                    <a:pt x="1226" y="788"/>
                  </a:lnTo>
                  <a:lnTo>
                    <a:pt x="1226" y="790"/>
                  </a:lnTo>
                  <a:lnTo>
                    <a:pt x="1226" y="793"/>
                  </a:lnTo>
                  <a:lnTo>
                    <a:pt x="1226" y="793"/>
                  </a:lnTo>
                  <a:lnTo>
                    <a:pt x="1228" y="795"/>
                  </a:lnTo>
                  <a:lnTo>
                    <a:pt x="1228" y="795"/>
                  </a:lnTo>
                  <a:lnTo>
                    <a:pt x="1230" y="795"/>
                  </a:lnTo>
                  <a:lnTo>
                    <a:pt x="1230" y="793"/>
                  </a:lnTo>
                  <a:lnTo>
                    <a:pt x="1230" y="793"/>
                  </a:lnTo>
                  <a:lnTo>
                    <a:pt x="1230" y="793"/>
                  </a:lnTo>
                  <a:lnTo>
                    <a:pt x="1230" y="793"/>
                  </a:lnTo>
                  <a:lnTo>
                    <a:pt x="1230" y="793"/>
                  </a:lnTo>
                  <a:lnTo>
                    <a:pt x="1233" y="793"/>
                  </a:lnTo>
                  <a:lnTo>
                    <a:pt x="1233" y="790"/>
                  </a:lnTo>
                  <a:lnTo>
                    <a:pt x="1233" y="790"/>
                  </a:lnTo>
                  <a:lnTo>
                    <a:pt x="1233" y="788"/>
                  </a:lnTo>
                  <a:lnTo>
                    <a:pt x="1233" y="788"/>
                  </a:lnTo>
                  <a:lnTo>
                    <a:pt x="1233" y="786"/>
                  </a:lnTo>
                  <a:lnTo>
                    <a:pt x="1233" y="786"/>
                  </a:lnTo>
                  <a:lnTo>
                    <a:pt x="1233" y="786"/>
                  </a:lnTo>
                  <a:close/>
                  <a:moveTo>
                    <a:pt x="1221" y="750"/>
                  </a:moveTo>
                  <a:lnTo>
                    <a:pt x="1221" y="750"/>
                  </a:lnTo>
                  <a:lnTo>
                    <a:pt x="1221" y="750"/>
                  </a:lnTo>
                  <a:lnTo>
                    <a:pt x="1221" y="750"/>
                  </a:lnTo>
                  <a:lnTo>
                    <a:pt x="1223" y="750"/>
                  </a:lnTo>
                  <a:lnTo>
                    <a:pt x="1223" y="748"/>
                  </a:lnTo>
                  <a:lnTo>
                    <a:pt x="1226" y="748"/>
                  </a:lnTo>
                  <a:lnTo>
                    <a:pt x="1226" y="748"/>
                  </a:lnTo>
                  <a:lnTo>
                    <a:pt x="1226" y="748"/>
                  </a:lnTo>
                  <a:lnTo>
                    <a:pt x="1226" y="748"/>
                  </a:lnTo>
                  <a:lnTo>
                    <a:pt x="1226" y="748"/>
                  </a:lnTo>
                  <a:lnTo>
                    <a:pt x="1226" y="748"/>
                  </a:lnTo>
                  <a:lnTo>
                    <a:pt x="1226" y="748"/>
                  </a:lnTo>
                  <a:lnTo>
                    <a:pt x="1226" y="748"/>
                  </a:lnTo>
                  <a:lnTo>
                    <a:pt x="1223" y="748"/>
                  </a:lnTo>
                  <a:lnTo>
                    <a:pt x="1223" y="748"/>
                  </a:lnTo>
                  <a:lnTo>
                    <a:pt x="1221" y="746"/>
                  </a:lnTo>
                  <a:lnTo>
                    <a:pt x="1221" y="746"/>
                  </a:lnTo>
                  <a:lnTo>
                    <a:pt x="1221" y="748"/>
                  </a:lnTo>
                  <a:lnTo>
                    <a:pt x="1221" y="748"/>
                  </a:lnTo>
                  <a:lnTo>
                    <a:pt x="1221" y="750"/>
                  </a:lnTo>
                  <a:close/>
                  <a:moveTo>
                    <a:pt x="1230" y="748"/>
                  </a:moveTo>
                  <a:lnTo>
                    <a:pt x="1228" y="750"/>
                  </a:lnTo>
                  <a:lnTo>
                    <a:pt x="1230" y="750"/>
                  </a:lnTo>
                  <a:lnTo>
                    <a:pt x="1230" y="750"/>
                  </a:lnTo>
                  <a:lnTo>
                    <a:pt x="1230" y="750"/>
                  </a:lnTo>
                  <a:lnTo>
                    <a:pt x="1230" y="748"/>
                  </a:lnTo>
                  <a:lnTo>
                    <a:pt x="1230" y="748"/>
                  </a:lnTo>
                  <a:lnTo>
                    <a:pt x="1230" y="748"/>
                  </a:lnTo>
                  <a:lnTo>
                    <a:pt x="1230" y="748"/>
                  </a:lnTo>
                  <a:lnTo>
                    <a:pt x="1230" y="748"/>
                  </a:lnTo>
                  <a:lnTo>
                    <a:pt x="1230" y="748"/>
                  </a:lnTo>
                  <a:lnTo>
                    <a:pt x="1230" y="748"/>
                  </a:lnTo>
                  <a:lnTo>
                    <a:pt x="1230" y="748"/>
                  </a:lnTo>
                  <a:lnTo>
                    <a:pt x="1230" y="748"/>
                  </a:lnTo>
                  <a:lnTo>
                    <a:pt x="1230" y="748"/>
                  </a:lnTo>
                  <a:lnTo>
                    <a:pt x="1230" y="748"/>
                  </a:lnTo>
                  <a:lnTo>
                    <a:pt x="1230" y="748"/>
                  </a:lnTo>
                  <a:lnTo>
                    <a:pt x="1230" y="748"/>
                  </a:lnTo>
                  <a:close/>
                  <a:moveTo>
                    <a:pt x="1282" y="715"/>
                  </a:moveTo>
                  <a:lnTo>
                    <a:pt x="1282" y="715"/>
                  </a:lnTo>
                  <a:lnTo>
                    <a:pt x="1280" y="715"/>
                  </a:lnTo>
                  <a:lnTo>
                    <a:pt x="1280" y="715"/>
                  </a:lnTo>
                  <a:lnTo>
                    <a:pt x="1278" y="717"/>
                  </a:lnTo>
                  <a:lnTo>
                    <a:pt x="1278" y="717"/>
                  </a:lnTo>
                  <a:lnTo>
                    <a:pt x="1278" y="717"/>
                  </a:lnTo>
                  <a:lnTo>
                    <a:pt x="1280" y="717"/>
                  </a:lnTo>
                  <a:lnTo>
                    <a:pt x="1280" y="717"/>
                  </a:lnTo>
                  <a:lnTo>
                    <a:pt x="1280" y="717"/>
                  </a:lnTo>
                  <a:lnTo>
                    <a:pt x="1280" y="717"/>
                  </a:lnTo>
                  <a:lnTo>
                    <a:pt x="1280" y="717"/>
                  </a:lnTo>
                  <a:lnTo>
                    <a:pt x="1280" y="717"/>
                  </a:lnTo>
                  <a:lnTo>
                    <a:pt x="1280" y="715"/>
                  </a:lnTo>
                  <a:lnTo>
                    <a:pt x="1282" y="715"/>
                  </a:lnTo>
                  <a:lnTo>
                    <a:pt x="1282" y="717"/>
                  </a:lnTo>
                  <a:lnTo>
                    <a:pt x="1282" y="717"/>
                  </a:lnTo>
                  <a:lnTo>
                    <a:pt x="1282" y="717"/>
                  </a:lnTo>
                  <a:lnTo>
                    <a:pt x="1282" y="717"/>
                  </a:lnTo>
                  <a:lnTo>
                    <a:pt x="1282" y="717"/>
                  </a:lnTo>
                  <a:lnTo>
                    <a:pt x="1282" y="715"/>
                  </a:lnTo>
                  <a:lnTo>
                    <a:pt x="1282" y="715"/>
                  </a:lnTo>
                  <a:lnTo>
                    <a:pt x="1282" y="715"/>
                  </a:lnTo>
                  <a:close/>
                  <a:moveTo>
                    <a:pt x="1346" y="637"/>
                  </a:moveTo>
                  <a:lnTo>
                    <a:pt x="1346" y="637"/>
                  </a:lnTo>
                  <a:lnTo>
                    <a:pt x="1349" y="637"/>
                  </a:lnTo>
                  <a:lnTo>
                    <a:pt x="1349" y="637"/>
                  </a:lnTo>
                  <a:lnTo>
                    <a:pt x="1349" y="637"/>
                  </a:lnTo>
                  <a:lnTo>
                    <a:pt x="1349" y="634"/>
                  </a:lnTo>
                  <a:lnTo>
                    <a:pt x="1349" y="634"/>
                  </a:lnTo>
                  <a:lnTo>
                    <a:pt x="1351" y="634"/>
                  </a:lnTo>
                  <a:lnTo>
                    <a:pt x="1349" y="634"/>
                  </a:lnTo>
                  <a:lnTo>
                    <a:pt x="1349" y="634"/>
                  </a:lnTo>
                  <a:lnTo>
                    <a:pt x="1349" y="632"/>
                  </a:lnTo>
                  <a:lnTo>
                    <a:pt x="1349" y="632"/>
                  </a:lnTo>
                  <a:lnTo>
                    <a:pt x="1349" y="632"/>
                  </a:lnTo>
                  <a:lnTo>
                    <a:pt x="1346" y="632"/>
                  </a:lnTo>
                  <a:lnTo>
                    <a:pt x="1346" y="634"/>
                  </a:lnTo>
                  <a:lnTo>
                    <a:pt x="1346" y="632"/>
                  </a:lnTo>
                  <a:lnTo>
                    <a:pt x="1346" y="632"/>
                  </a:lnTo>
                  <a:lnTo>
                    <a:pt x="1346" y="632"/>
                  </a:lnTo>
                  <a:lnTo>
                    <a:pt x="1346" y="632"/>
                  </a:lnTo>
                  <a:lnTo>
                    <a:pt x="1346" y="632"/>
                  </a:lnTo>
                  <a:lnTo>
                    <a:pt x="1346" y="632"/>
                  </a:lnTo>
                  <a:lnTo>
                    <a:pt x="1346" y="634"/>
                  </a:lnTo>
                  <a:lnTo>
                    <a:pt x="1346" y="634"/>
                  </a:lnTo>
                  <a:lnTo>
                    <a:pt x="1346" y="632"/>
                  </a:lnTo>
                  <a:lnTo>
                    <a:pt x="1346" y="632"/>
                  </a:lnTo>
                  <a:lnTo>
                    <a:pt x="1344" y="634"/>
                  </a:lnTo>
                  <a:lnTo>
                    <a:pt x="1346" y="637"/>
                  </a:lnTo>
                  <a:lnTo>
                    <a:pt x="1346" y="637"/>
                  </a:lnTo>
                  <a:close/>
                  <a:moveTo>
                    <a:pt x="1353" y="658"/>
                  </a:moveTo>
                  <a:lnTo>
                    <a:pt x="1351" y="658"/>
                  </a:lnTo>
                  <a:lnTo>
                    <a:pt x="1351" y="658"/>
                  </a:lnTo>
                  <a:lnTo>
                    <a:pt x="1351" y="660"/>
                  </a:lnTo>
                  <a:lnTo>
                    <a:pt x="1351" y="660"/>
                  </a:lnTo>
                  <a:lnTo>
                    <a:pt x="1351" y="660"/>
                  </a:lnTo>
                  <a:lnTo>
                    <a:pt x="1351" y="660"/>
                  </a:lnTo>
                  <a:lnTo>
                    <a:pt x="1351" y="660"/>
                  </a:lnTo>
                  <a:lnTo>
                    <a:pt x="1351" y="663"/>
                  </a:lnTo>
                  <a:lnTo>
                    <a:pt x="1351" y="663"/>
                  </a:lnTo>
                  <a:lnTo>
                    <a:pt x="1353" y="663"/>
                  </a:lnTo>
                  <a:lnTo>
                    <a:pt x="1353" y="663"/>
                  </a:lnTo>
                  <a:lnTo>
                    <a:pt x="1353" y="660"/>
                  </a:lnTo>
                  <a:lnTo>
                    <a:pt x="1353" y="663"/>
                  </a:lnTo>
                  <a:lnTo>
                    <a:pt x="1353" y="665"/>
                  </a:lnTo>
                  <a:lnTo>
                    <a:pt x="1353" y="665"/>
                  </a:lnTo>
                  <a:lnTo>
                    <a:pt x="1353" y="665"/>
                  </a:lnTo>
                  <a:lnTo>
                    <a:pt x="1353" y="665"/>
                  </a:lnTo>
                  <a:lnTo>
                    <a:pt x="1353" y="665"/>
                  </a:lnTo>
                  <a:lnTo>
                    <a:pt x="1356" y="665"/>
                  </a:lnTo>
                  <a:lnTo>
                    <a:pt x="1356" y="665"/>
                  </a:lnTo>
                  <a:lnTo>
                    <a:pt x="1356" y="663"/>
                  </a:lnTo>
                  <a:lnTo>
                    <a:pt x="1356" y="660"/>
                  </a:lnTo>
                  <a:lnTo>
                    <a:pt x="1356" y="660"/>
                  </a:lnTo>
                  <a:lnTo>
                    <a:pt x="1356" y="660"/>
                  </a:lnTo>
                  <a:lnTo>
                    <a:pt x="1356" y="658"/>
                  </a:lnTo>
                  <a:lnTo>
                    <a:pt x="1358" y="656"/>
                  </a:lnTo>
                  <a:lnTo>
                    <a:pt x="1358" y="653"/>
                  </a:lnTo>
                  <a:lnTo>
                    <a:pt x="1358" y="653"/>
                  </a:lnTo>
                  <a:lnTo>
                    <a:pt x="1358" y="651"/>
                  </a:lnTo>
                  <a:lnTo>
                    <a:pt x="1356" y="653"/>
                  </a:lnTo>
                  <a:lnTo>
                    <a:pt x="1356" y="653"/>
                  </a:lnTo>
                  <a:lnTo>
                    <a:pt x="1356" y="653"/>
                  </a:lnTo>
                  <a:lnTo>
                    <a:pt x="1356" y="653"/>
                  </a:lnTo>
                  <a:lnTo>
                    <a:pt x="1356" y="651"/>
                  </a:lnTo>
                  <a:lnTo>
                    <a:pt x="1356" y="651"/>
                  </a:lnTo>
                  <a:lnTo>
                    <a:pt x="1358" y="651"/>
                  </a:lnTo>
                  <a:lnTo>
                    <a:pt x="1358" y="651"/>
                  </a:lnTo>
                  <a:lnTo>
                    <a:pt x="1358" y="648"/>
                  </a:lnTo>
                  <a:lnTo>
                    <a:pt x="1358" y="648"/>
                  </a:lnTo>
                  <a:lnTo>
                    <a:pt x="1358" y="648"/>
                  </a:lnTo>
                  <a:lnTo>
                    <a:pt x="1358" y="648"/>
                  </a:lnTo>
                  <a:lnTo>
                    <a:pt x="1358" y="648"/>
                  </a:lnTo>
                  <a:lnTo>
                    <a:pt x="1358" y="648"/>
                  </a:lnTo>
                  <a:lnTo>
                    <a:pt x="1358" y="646"/>
                  </a:lnTo>
                  <a:lnTo>
                    <a:pt x="1358" y="646"/>
                  </a:lnTo>
                  <a:lnTo>
                    <a:pt x="1358" y="646"/>
                  </a:lnTo>
                  <a:lnTo>
                    <a:pt x="1356" y="646"/>
                  </a:lnTo>
                  <a:lnTo>
                    <a:pt x="1356" y="648"/>
                  </a:lnTo>
                  <a:lnTo>
                    <a:pt x="1356" y="646"/>
                  </a:lnTo>
                  <a:lnTo>
                    <a:pt x="1356" y="646"/>
                  </a:lnTo>
                  <a:lnTo>
                    <a:pt x="1356" y="646"/>
                  </a:lnTo>
                  <a:lnTo>
                    <a:pt x="1356" y="648"/>
                  </a:lnTo>
                  <a:lnTo>
                    <a:pt x="1356" y="648"/>
                  </a:lnTo>
                  <a:lnTo>
                    <a:pt x="1356" y="648"/>
                  </a:lnTo>
                  <a:lnTo>
                    <a:pt x="1353" y="651"/>
                  </a:lnTo>
                  <a:lnTo>
                    <a:pt x="1353" y="648"/>
                  </a:lnTo>
                  <a:lnTo>
                    <a:pt x="1353" y="648"/>
                  </a:lnTo>
                  <a:lnTo>
                    <a:pt x="1353" y="646"/>
                  </a:lnTo>
                  <a:lnTo>
                    <a:pt x="1353" y="648"/>
                  </a:lnTo>
                  <a:lnTo>
                    <a:pt x="1353" y="648"/>
                  </a:lnTo>
                  <a:lnTo>
                    <a:pt x="1351" y="653"/>
                  </a:lnTo>
                  <a:lnTo>
                    <a:pt x="1353" y="653"/>
                  </a:lnTo>
                  <a:lnTo>
                    <a:pt x="1353" y="651"/>
                  </a:lnTo>
                  <a:lnTo>
                    <a:pt x="1353" y="651"/>
                  </a:lnTo>
                  <a:lnTo>
                    <a:pt x="1353" y="653"/>
                  </a:lnTo>
                  <a:lnTo>
                    <a:pt x="1353" y="653"/>
                  </a:lnTo>
                  <a:lnTo>
                    <a:pt x="1353" y="653"/>
                  </a:lnTo>
                  <a:lnTo>
                    <a:pt x="1351" y="653"/>
                  </a:lnTo>
                  <a:lnTo>
                    <a:pt x="1351" y="653"/>
                  </a:lnTo>
                  <a:lnTo>
                    <a:pt x="1351" y="653"/>
                  </a:lnTo>
                  <a:lnTo>
                    <a:pt x="1353" y="656"/>
                  </a:lnTo>
                  <a:lnTo>
                    <a:pt x="1353" y="656"/>
                  </a:lnTo>
                  <a:lnTo>
                    <a:pt x="1351" y="656"/>
                  </a:lnTo>
                  <a:lnTo>
                    <a:pt x="1351" y="656"/>
                  </a:lnTo>
                  <a:lnTo>
                    <a:pt x="1351" y="656"/>
                  </a:lnTo>
                  <a:lnTo>
                    <a:pt x="1351" y="656"/>
                  </a:lnTo>
                  <a:lnTo>
                    <a:pt x="1351" y="656"/>
                  </a:lnTo>
                  <a:lnTo>
                    <a:pt x="1351" y="656"/>
                  </a:lnTo>
                  <a:lnTo>
                    <a:pt x="1353" y="656"/>
                  </a:lnTo>
                  <a:lnTo>
                    <a:pt x="1353" y="656"/>
                  </a:lnTo>
                  <a:lnTo>
                    <a:pt x="1353" y="656"/>
                  </a:lnTo>
                  <a:lnTo>
                    <a:pt x="1353" y="658"/>
                  </a:lnTo>
                  <a:lnTo>
                    <a:pt x="1353" y="658"/>
                  </a:lnTo>
                  <a:close/>
                  <a:moveTo>
                    <a:pt x="1349" y="670"/>
                  </a:moveTo>
                  <a:lnTo>
                    <a:pt x="1349" y="670"/>
                  </a:lnTo>
                  <a:lnTo>
                    <a:pt x="1346" y="672"/>
                  </a:lnTo>
                  <a:lnTo>
                    <a:pt x="1346" y="672"/>
                  </a:lnTo>
                  <a:lnTo>
                    <a:pt x="1346" y="675"/>
                  </a:lnTo>
                  <a:lnTo>
                    <a:pt x="1344" y="675"/>
                  </a:lnTo>
                  <a:lnTo>
                    <a:pt x="1344" y="677"/>
                  </a:lnTo>
                  <a:lnTo>
                    <a:pt x="1346" y="677"/>
                  </a:lnTo>
                  <a:lnTo>
                    <a:pt x="1346" y="677"/>
                  </a:lnTo>
                  <a:lnTo>
                    <a:pt x="1349" y="675"/>
                  </a:lnTo>
                  <a:lnTo>
                    <a:pt x="1346" y="675"/>
                  </a:lnTo>
                  <a:lnTo>
                    <a:pt x="1346" y="675"/>
                  </a:lnTo>
                  <a:lnTo>
                    <a:pt x="1346" y="672"/>
                  </a:lnTo>
                  <a:lnTo>
                    <a:pt x="1349" y="672"/>
                  </a:lnTo>
                  <a:lnTo>
                    <a:pt x="1349" y="672"/>
                  </a:lnTo>
                  <a:lnTo>
                    <a:pt x="1351" y="672"/>
                  </a:lnTo>
                  <a:lnTo>
                    <a:pt x="1351" y="670"/>
                  </a:lnTo>
                  <a:lnTo>
                    <a:pt x="1351" y="670"/>
                  </a:lnTo>
                  <a:lnTo>
                    <a:pt x="1351" y="670"/>
                  </a:lnTo>
                  <a:lnTo>
                    <a:pt x="1351" y="670"/>
                  </a:lnTo>
                  <a:lnTo>
                    <a:pt x="1351" y="670"/>
                  </a:lnTo>
                  <a:lnTo>
                    <a:pt x="1351" y="670"/>
                  </a:lnTo>
                  <a:lnTo>
                    <a:pt x="1349" y="667"/>
                  </a:lnTo>
                  <a:lnTo>
                    <a:pt x="1349" y="667"/>
                  </a:lnTo>
                  <a:lnTo>
                    <a:pt x="1349" y="667"/>
                  </a:lnTo>
                  <a:lnTo>
                    <a:pt x="1349" y="667"/>
                  </a:lnTo>
                  <a:lnTo>
                    <a:pt x="1349" y="670"/>
                  </a:lnTo>
                  <a:lnTo>
                    <a:pt x="1349" y="670"/>
                  </a:lnTo>
                  <a:close/>
                  <a:moveTo>
                    <a:pt x="1344" y="675"/>
                  </a:moveTo>
                  <a:lnTo>
                    <a:pt x="1344" y="672"/>
                  </a:lnTo>
                  <a:lnTo>
                    <a:pt x="1344" y="672"/>
                  </a:lnTo>
                  <a:lnTo>
                    <a:pt x="1346" y="672"/>
                  </a:lnTo>
                  <a:lnTo>
                    <a:pt x="1346" y="672"/>
                  </a:lnTo>
                  <a:lnTo>
                    <a:pt x="1346" y="672"/>
                  </a:lnTo>
                  <a:lnTo>
                    <a:pt x="1346" y="670"/>
                  </a:lnTo>
                  <a:lnTo>
                    <a:pt x="1346" y="670"/>
                  </a:lnTo>
                  <a:lnTo>
                    <a:pt x="1346" y="667"/>
                  </a:lnTo>
                  <a:lnTo>
                    <a:pt x="1346" y="665"/>
                  </a:lnTo>
                  <a:lnTo>
                    <a:pt x="1346" y="665"/>
                  </a:lnTo>
                  <a:lnTo>
                    <a:pt x="1346" y="665"/>
                  </a:lnTo>
                  <a:lnTo>
                    <a:pt x="1346" y="665"/>
                  </a:lnTo>
                  <a:lnTo>
                    <a:pt x="1346" y="667"/>
                  </a:lnTo>
                  <a:lnTo>
                    <a:pt x="1346" y="667"/>
                  </a:lnTo>
                  <a:lnTo>
                    <a:pt x="1346" y="670"/>
                  </a:lnTo>
                  <a:lnTo>
                    <a:pt x="1344" y="670"/>
                  </a:lnTo>
                  <a:lnTo>
                    <a:pt x="1344" y="667"/>
                  </a:lnTo>
                  <a:lnTo>
                    <a:pt x="1344" y="667"/>
                  </a:lnTo>
                  <a:lnTo>
                    <a:pt x="1342" y="672"/>
                  </a:lnTo>
                  <a:lnTo>
                    <a:pt x="1339" y="672"/>
                  </a:lnTo>
                  <a:lnTo>
                    <a:pt x="1342" y="672"/>
                  </a:lnTo>
                  <a:lnTo>
                    <a:pt x="1344" y="672"/>
                  </a:lnTo>
                  <a:lnTo>
                    <a:pt x="1342" y="672"/>
                  </a:lnTo>
                  <a:lnTo>
                    <a:pt x="1342" y="675"/>
                  </a:lnTo>
                  <a:lnTo>
                    <a:pt x="1339" y="675"/>
                  </a:lnTo>
                  <a:lnTo>
                    <a:pt x="1339" y="675"/>
                  </a:lnTo>
                  <a:lnTo>
                    <a:pt x="1342" y="675"/>
                  </a:lnTo>
                  <a:lnTo>
                    <a:pt x="1344" y="675"/>
                  </a:lnTo>
                  <a:lnTo>
                    <a:pt x="1342" y="675"/>
                  </a:lnTo>
                  <a:lnTo>
                    <a:pt x="1339" y="675"/>
                  </a:lnTo>
                  <a:lnTo>
                    <a:pt x="1339" y="675"/>
                  </a:lnTo>
                  <a:lnTo>
                    <a:pt x="1342" y="677"/>
                  </a:lnTo>
                  <a:lnTo>
                    <a:pt x="1342" y="677"/>
                  </a:lnTo>
                  <a:lnTo>
                    <a:pt x="1344" y="675"/>
                  </a:lnTo>
                  <a:lnTo>
                    <a:pt x="1344" y="675"/>
                  </a:lnTo>
                  <a:close/>
                  <a:moveTo>
                    <a:pt x="1344" y="630"/>
                  </a:moveTo>
                  <a:lnTo>
                    <a:pt x="1346" y="627"/>
                  </a:lnTo>
                  <a:lnTo>
                    <a:pt x="1346" y="627"/>
                  </a:lnTo>
                  <a:lnTo>
                    <a:pt x="1346" y="627"/>
                  </a:lnTo>
                  <a:lnTo>
                    <a:pt x="1346" y="627"/>
                  </a:lnTo>
                  <a:lnTo>
                    <a:pt x="1346" y="627"/>
                  </a:lnTo>
                  <a:lnTo>
                    <a:pt x="1346" y="627"/>
                  </a:lnTo>
                  <a:lnTo>
                    <a:pt x="1346" y="627"/>
                  </a:lnTo>
                  <a:lnTo>
                    <a:pt x="1346" y="625"/>
                  </a:lnTo>
                  <a:lnTo>
                    <a:pt x="1346" y="622"/>
                  </a:lnTo>
                  <a:lnTo>
                    <a:pt x="1346" y="622"/>
                  </a:lnTo>
                  <a:lnTo>
                    <a:pt x="1344" y="620"/>
                  </a:lnTo>
                  <a:lnTo>
                    <a:pt x="1342" y="622"/>
                  </a:lnTo>
                  <a:lnTo>
                    <a:pt x="1342" y="622"/>
                  </a:lnTo>
                  <a:lnTo>
                    <a:pt x="1342" y="622"/>
                  </a:lnTo>
                  <a:lnTo>
                    <a:pt x="1342" y="622"/>
                  </a:lnTo>
                  <a:lnTo>
                    <a:pt x="1342" y="622"/>
                  </a:lnTo>
                  <a:lnTo>
                    <a:pt x="1342" y="625"/>
                  </a:lnTo>
                  <a:lnTo>
                    <a:pt x="1342" y="625"/>
                  </a:lnTo>
                  <a:lnTo>
                    <a:pt x="1342" y="627"/>
                  </a:lnTo>
                  <a:lnTo>
                    <a:pt x="1342" y="627"/>
                  </a:lnTo>
                  <a:lnTo>
                    <a:pt x="1342" y="627"/>
                  </a:lnTo>
                  <a:lnTo>
                    <a:pt x="1342" y="627"/>
                  </a:lnTo>
                  <a:lnTo>
                    <a:pt x="1342" y="630"/>
                  </a:lnTo>
                  <a:lnTo>
                    <a:pt x="1342" y="630"/>
                  </a:lnTo>
                  <a:lnTo>
                    <a:pt x="1342" y="630"/>
                  </a:lnTo>
                  <a:lnTo>
                    <a:pt x="1344" y="630"/>
                  </a:lnTo>
                  <a:lnTo>
                    <a:pt x="1344" y="630"/>
                  </a:lnTo>
                  <a:close/>
                  <a:moveTo>
                    <a:pt x="1339" y="634"/>
                  </a:moveTo>
                  <a:lnTo>
                    <a:pt x="1339" y="637"/>
                  </a:lnTo>
                  <a:lnTo>
                    <a:pt x="1342" y="637"/>
                  </a:lnTo>
                  <a:lnTo>
                    <a:pt x="1342" y="639"/>
                  </a:lnTo>
                  <a:lnTo>
                    <a:pt x="1342" y="639"/>
                  </a:lnTo>
                  <a:lnTo>
                    <a:pt x="1342" y="639"/>
                  </a:lnTo>
                  <a:lnTo>
                    <a:pt x="1342" y="637"/>
                  </a:lnTo>
                  <a:lnTo>
                    <a:pt x="1342" y="637"/>
                  </a:lnTo>
                  <a:lnTo>
                    <a:pt x="1342" y="634"/>
                  </a:lnTo>
                  <a:lnTo>
                    <a:pt x="1342" y="634"/>
                  </a:lnTo>
                  <a:lnTo>
                    <a:pt x="1342" y="634"/>
                  </a:lnTo>
                  <a:lnTo>
                    <a:pt x="1342" y="634"/>
                  </a:lnTo>
                  <a:lnTo>
                    <a:pt x="1342" y="634"/>
                  </a:lnTo>
                  <a:lnTo>
                    <a:pt x="1342" y="632"/>
                  </a:lnTo>
                  <a:lnTo>
                    <a:pt x="1342" y="632"/>
                  </a:lnTo>
                  <a:lnTo>
                    <a:pt x="1342" y="632"/>
                  </a:lnTo>
                  <a:lnTo>
                    <a:pt x="1339" y="632"/>
                  </a:lnTo>
                  <a:lnTo>
                    <a:pt x="1339" y="632"/>
                  </a:lnTo>
                  <a:lnTo>
                    <a:pt x="1339" y="632"/>
                  </a:lnTo>
                  <a:lnTo>
                    <a:pt x="1339" y="632"/>
                  </a:lnTo>
                  <a:lnTo>
                    <a:pt x="1339" y="634"/>
                  </a:lnTo>
                  <a:lnTo>
                    <a:pt x="1339" y="634"/>
                  </a:lnTo>
                  <a:close/>
                  <a:moveTo>
                    <a:pt x="1169" y="892"/>
                  </a:moveTo>
                  <a:lnTo>
                    <a:pt x="1169" y="895"/>
                  </a:lnTo>
                  <a:lnTo>
                    <a:pt x="1167" y="892"/>
                  </a:lnTo>
                  <a:lnTo>
                    <a:pt x="1167" y="895"/>
                  </a:lnTo>
                  <a:lnTo>
                    <a:pt x="1167" y="895"/>
                  </a:lnTo>
                  <a:lnTo>
                    <a:pt x="1164" y="895"/>
                  </a:lnTo>
                  <a:lnTo>
                    <a:pt x="1167" y="895"/>
                  </a:lnTo>
                  <a:lnTo>
                    <a:pt x="1167" y="895"/>
                  </a:lnTo>
                  <a:lnTo>
                    <a:pt x="1167" y="895"/>
                  </a:lnTo>
                  <a:lnTo>
                    <a:pt x="1169" y="895"/>
                  </a:lnTo>
                  <a:lnTo>
                    <a:pt x="1169" y="895"/>
                  </a:lnTo>
                  <a:lnTo>
                    <a:pt x="1169" y="895"/>
                  </a:lnTo>
                  <a:lnTo>
                    <a:pt x="1171" y="895"/>
                  </a:lnTo>
                  <a:lnTo>
                    <a:pt x="1171" y="895"/>
                  </a:lnTo>
                  <a:lnTo>
                    <a:pt x="1174" y="895"/>
                  </a:lnTo>
                  <a:lnTo>
                    <a:pt x="1174" y="892"/>
                  </a:lnTo>
                  <a:lnTo>
                    <a:pt x="1174" y="892"/>
                  </a:lnTo>
                  <a:lnTo>
                    <a:pt x="1169" y="892"/>
                  </a:lnTo>
                  <a:lnTo>
                    <a:pt x="1169" y="892"/>
                  </a:lnTo>
                  <a:close/>
                  <a:moveTo>
                    <a:pt x="1216" y="809"/>
                  </a:moveTo>
                  <a:lnTo>
                    <a:pt x="1219" y="809"/>
                  </a:lnTo>
                  <a:lnTo>
                    <a:pt x="1221" y="812"/>
                  </a:lnTo>
                  <a:lnTo>
                    <a:pt x="1221" y="812"/>
                  </a:lnTo>
                  <a:lnTo>
                    <a:pt x="1221" y="812"/>
                  </a:lnTo>
                  <a:lnTo>
                    <a:pt x="1221" y="812"/>
                  </a:lnTo>
                  <a:lnTo>
                    <a:pt x="1221" y="812"/>
                  </a:lnTo>
                  <a:lnTo>
                    <a:pt x="1223" y="809"/>
                  </a:lnTo>
                  <a:lnTo>
                    <a:pt x="1223" y="809"/>
                  </a:lnTo>
                  <a:lnTo>
                    <a:pt x="1223" y="809"/>
                  </a:lnTo>
                  <a:lnTo>
                    <a:pt x="1223" y="809"/>
                  </a:lnTo>
                  <a:lnTo>
                    <a:pt x="1221" y="809"/>
                  </a:lnTo>
                  <a:lnTo>
                    <a:pt x="1221" y="809"/>
                  </a:lnTo>
                  <a:lnTo>
                    <a:pt x="1221" y="809"/>
                  </a:lnTo>
                  <a:lnTo>
                    <a:pt x="1221" y="809"/>
                  </a:lnTo>
                  <a:lnTo>
                    <a:pt x="1221" y="809"/>
                  </a:lnTo>
                  <a:lnTo>
                    <a:pt x="1221" y="809"/>
                  </a:lnTo>
                  <a:lnTo>
                    <a:pt x="1221" y="809"/>
                  </a:lnTo>
                  <a:lnTo>
                    <a:pt x="1219" y="807"/>
                  </a:lnTo>
                  <a:lnTo>
                    <a:pt x="1221" y="807"/>
                  </a:lnTo>
                  <a:lnTo>
                    <a:pt x="1219" y="807"/>
                  </a:lnTo>
                  <a:lnTo>
                    <a:pt x="1219" y="807"/>
                  </a:lnTo>
                  <a:lnTo>
                    <a:pt x="1219" y="807"/>
                  </a:lnTo>
                  <a:lnTo>
                    <a:pt x="1219" y="807"/>
                  </a:lnTo>
                  <a:lnTo>
                    <a:pt x="1219" y="807"/>
                  </a:lnTo>
                  <a:lnTo>
                    <a:pt x="1219" y="807"/>
                  </a:lnTo>
                  <a:lnTo>
                    <a:pt x="1219" y="807"/>
                  </a:lnTo>
                  <a:lnTo>
                    <a:pt x="1219" y="807"/>
                  </a:lnTo>
                  <a:lnTo>
                    <a:pt x="1219" y="807"/>
                  </a:lnTo>
                  <a:lnTo>
                    <a:pt x="1219" y="807"/>
                  </a:lnTo>
                  <a:lnTo>
                    <a:pt x="1219" y="807"/>
                  </a:lnTo>
                  <a:lnTo>
                    <a:pt x="1219" y="809"/>
                  </a:lnTo>
                  <a:lnTo>
                    <a:pt x="1216" y="809"/>
                  </a:lnTo>
                  <a:close/>
                  <a:moveTo>
                    <a:pt x="1157" y="890"/>
                  </a:moveTo>
                  <a:lnTo>
                    <a:pt x="1155" y="890"/>
                  </a:lnTo>
                  <a:lnTo>
                    <a:pt x="1155" y="890"/>
                  </a:lnTo>
                  <a:lnTo>
                    <a:pt x="1155" y="890"/>
                  </a:lnTo>
                  <a:lnTo>
                    <a:pt x="1152" y="890"/>
                  </a:lnTo>
                  <a:lnTo>
                    <a:pt x="1152" y="890"/>
                  </a:lnTo>
                  <a:lnTo>
                    <a:pt x="1145" y="895"/>
                  </a:lnTo>
                  <a:lnTo>
                    <a:pt x="1145" y="895"/>
                  </a:lnTo>
                  <a:lnTo>
                    <a:pt x="1143" y="897"/>
                  </a:lnTo>
                  <a:lnTo>
                    <a:pt x="1143" y="899"/>
                  </a:lnTo>
                  <a:lnTo>
                    <a:pt x="1145" y="902"/>
                  </a:lnTo>
                  <a:lnTo>
                    <a:pt x="1145" y="902"/>
                  </a:lnTo>
                  <a:lnTo>
                    <a:pt x="1145" y="902"/>
                  </a:lnTo>
                  <a:lnTo>
                    <a:pt x="1145" y="899"/>
                  </a:lnTo>
                  <a:lnTo>
                    <a:pt x="1148" y="899"/>
                  </a:lnTo>
                  <a:lnTo>
                    <a:pt x="1150" y="897"/>
                  </a:lnTo>
                  <a:lnTo>
                    <a:pt x="1150" y="895"/>
                  </a:lnTo>
                  <a:lnTo>
                    <a:pt x="1152" y="895"/>
                  </a:lnTo>
                  <a:lnTo>
                    <a:pt x="1152" y="895"/>
                  </a:lnTo>
                  <a:lnTo>
                    <a:pt x="1152" y="895"/>
                  </a:lnTo>
                  <a:lnTo>
                    <a:pt x="1152" y="895"/>
                  </a:lnTo>
                  <a:lnTo>
                    <a:pt x="1152" y="892"/>
                  </a:lnTo>
                  <a:lnTo>
                    <a:pt x="1152" y="890"/>
                  </a:lnTo>
                  <a:lnTo>
                    <a:pt x="1155" y="890"/>
                  </a:lnTo>
                  <a:lnTo>
                    <a:pt x="1155" y="890"/>
                  </a:lnTo>
                  <a:lnTo>
                    <a:pt x="1155" y="892"/>
                  </a:lnTo>
                  <a:lnTo>
                    <a:pt x="1155" y="892"/>
                  </a:lnTo>
                  <a:lnTo>
                    <a:pt x="1155" y="892"/>
                  </a:lnTo>
                  <a:lnTo>
                    <a:pt x="1155" y="892"/>
                  </a:lnTo>
                  <a:lnTo>
                    <a:pt x="1155" y="892"/>
                  </a:lnTo>
                  <a:lnTo>
                    <a:pt x="1155" y="892"/>
                  </a:lnTo>
                  <a:lnTo>
                    <a:pt x="1155" y="892"/>
                  </a:lnTo>
                  <a:lnTo>
                    <a:pt x="1155" y="892"/>
                  </a:lnTo>
                  <a:lnTo>
                    <a:pt x="1155" y="892"/>
                  </a:lnTo>
                  <a:lnTo>
                    <a:pt x="1155" y="892"/>
                  </a:lnTo>
                  <a:lnTo>
                    <a:pt x="1157" y="892"/>
                  </a:lnTo>
                  <a:lnTo>
                    <a:pt x="1157" y="892"/>
                  </a:lnTo>
                  <a:lnTo>
                    <a:pt x="1157" y="892"/>
                  </a:lnTo>
                  <a:lnTo>
                    <a:pt x="1157" y="890"/>
                  </a:lnTo>
                  <a:close/>
                  <a:moveTo>
                    <a:pt x="1167" y="892"/>
                  </a:moveTo>
                  <a:lnTo>
                    <a:pt x="1167" y="892"/>
                  </a:lnTo>
                  <a:lnTo>
                    <a:pt x="1167" y="892"/>
                  </a:lnTo>
                  <a:lnTo>
                    <a:pt x="1167" y="892"/>
                  </a:lnTo>
                  <a:lnTo>
                    <a:pt x="1167" y="890"/>
                  </a:lnTo>
                  <a:lnTo>
                    <a:pt x="1167" y="892"/>
                  </a:lnTo>
                  <a:lnTo>
                    <a:pt x="1169" y="892"/>
                  </a:lnTo>
                  <a:lnTo>
                    <a:pt x="1167" y="892"/>
                  </a:lnTo>
                  <a:lnTo>
                    <a:pt x="1167" y="890"/>
                  </a:lnTo>
                  <a:lnTo>
                    <a:pt x="1167" y="890"/>
                  </a:lnTo>
                  <a:lnTo>
                    <a:pt x="1167" y="890"/>
                  </a:lnTo>
                  <a:lnTo>
                    <a:pt x="1167" y="890"/>
                  </a:lnTo>
                  <a:lnTo>
                    <a:pt x="1167" y="890"/>
                  </a:lnTo>
                  <a:lnTo>
                    <a:pt x="1164" y="890"/>
                  </a:lnTo>
                  <a:lnTo>
                    <a:pt x="1162" y="890"/>
                  </a:lnTo>
                  <a:lnTo>
                    <a:pt x="1162" y="890"/>
                  </a:lnTo>
                  <a:lnTo>
                    <a:pt x="1159" y="890"/>
                  </a:lnTo>
                  <a:lnTo>
                    <a:pt x="1159" y="890"/>
                  </a:lnTo>
                  <a:lnTo>
                    <a:pt x="1159" y="892"/>
                  </a:lnTo>
                  <a:lnTo>
                    <a:pt x="1157" y="892"/>
                  </a:lnTo>
                  <a:lnTo>
                    <a:pt x="1159" y="895"/>
                  </a:lnTo>
                  <a:lnTo>
                    <a:pt x="1159" y="895"/>
                  </a:lnTo>
                  <a:lnTo>
                    <a:pt x="1159" y="895"/>
                  </a:lnTo>
                  <a:lnTo>
                    <a:pt x="1159" y="895"/>
                  </a:lnTo>
                  <a:lnTo>
                    <a:pt x="1162" y="895"/>
                  </a:lnTo>
                  <a:lnTo>
                    <a:pt x="1164" y="895"/>
                  </a:lnTo>
                  <a:lnTo>
                    <a:pt x="1164" y="895"/>
                  </a:lnTo>
                  <a:lnTo>
                    <a:pt x="1164" y="895"/>
                  </a:lnTo>
                  <a:lnTo>
                    <a:pt x="1164" y="895"/>
                  </a:lnTo>
                  <a:lnTo>
                    <a:pt x="1167" y="892"/>
                  </a:lnTo>
                  <a:lnTo>
                    <a:pt x="1167" y="892"/>
                  </a:lnTo>
                  <a:close/>
                  <a:moveTo>
                    <a:pt x="1167" y="883"/>
                  </a:moveTo>
                  <a:lnTo>
                    <a:pt x="1167" y="885"/>
                  </a:lnTo>
                  <a:lnTo>
                    <a:pt x="1169" y="885"/>
                  </a:lnTo>
                  <a:lnTo>
                    <a:pt x="1169" y="885"/>
                  </a:lnTo>
                  <a:lnTo>
                    <a:pt x="1169" y="883"/>
                  </a:lnTo>
                  <a:lnTo>
                    <a:pt x="1169" y="883"/>
                  </a:lnTo>
                  <a:lnTo>
                    <a:pt x="1169" y="883"/>
                  </a:lnTo>
                  <a:lnTo>
                    <a:pt x="1169" y="883"/>
                  </a:lnTo>
                  <a:lnTo>
                    <a:pt x="1169" y="883"/>
                  </a:lnTo>
                  <a:lnTo>
                    <a:pt x="1167" y="883"/>
                  </a:lnTo>
                  <a:lnTo>
                    <a:pt x="1167" y="883"/>
                  </a:lnTo>
                  <a:lnTo>
                    <a:pt x="1167" y="883"/>
                  </a:lnTo>
                  <a:lnTo>
                    <a:pt x="1167" y="883"/>
                  </a:lnTo>
                  <a:lnTo>
                    <a:pt x="1164" y="883"/>
                  </a:lnTo>
                  <a:lnTo>
                    <a:pt x="1167" y="883"/>
                  </a:lnTo>
                  <a:lnTo>
                    <a:pt x="1167" y="883"/>
                  </a:lnTo>
                  <a:lnTo>
                    <a:pt x="1167" y="883"/>
                  </a:lnTo>
                  <a:lnTo>
                    <a:pt x="1167" y="883"/>
                  </a:lnTo>
                  <a:lnTo>
                    <a:pt x="1167" y="883"/>
                  </a:lnTo>
                  <a:close/>
                  <a:moveTo>
                    <a:pt x="1077" y="911"/>
                  </a:moveTo>
                  <a:lnTo>
                    <a:pt x="1077" y="911"/>
                  </a:lnTo>
                  <a:lnTo>
                    <a:pt x="1077" y="911"/>
                  </a:lnTo>
                  <a:lnTo>
                    <a:pt x="1077" y="911"/>
                  </a:lnTo>
                  <a:lnTo>
                    <a:pt x="1077" y="911"/>
                  </a:lnTo>
                  <a:lnTo>
                    <a:pt x="1077" y="911"/>
                  </a:lnTo>
                  <a:lnTo>
                    <a:pt x="1077" y="911"/>
                  </a:lnTo>
                  <a:lnTo>
                    <a:pt x="1077" y="911"/>
                  </a:lnTo>
                  <a:lnTo>
                    <a:pt x="1077" y="911"/>
                  </a:lnTo>
                  <a:lnTo>
                    <a:pt x="1077" y="911"/>
                  </a:lnTo>
                  <a:lnTo>
                    <a:pt x="1077" y="914"/>
                  </a:lnTo>
                  <a:lnTo>
                    <a:pt x="1077" y="914"/>
                  </a:lnTo>
                  <a:lnTo>
                    <a:pt x="1077" y="914"/>
                  </a:lnTo>
                  <a:lnTo>
                    <a:pt x="1077" y="914"/>
                  </a:lnTo>
                  <a:lnTo>
                    <a:pt x="1077" y="914"/>
                  </a:lnTo>
                  <a:lnTo>
                    <a:pt x="1077" y="914"/>
                  </a:lnTo>
                  <a:lnTo>
                    <a:pt x="1077" y="914"/>
                  </a:lnTo>
                  <a:lnTo>
                    <a:pt x="1077" y="914"/>
                  </a:lnTo>
                  <a:lnTo>
                    <a:pt x="1077" y="911"/>
                  </a:lnTo>
                  <a:close/>
                  <a:moveTo>
                    <a:pt x="1079" y="921"/>
                  </a:moveTo>
                  <a:lnTo>
                    <a:pt x="1079" y="921"/>
                  </a:lnTo>
                  <a:lnTo>
                    <a:pt x="1079" y="921"/>
                  </a:lnTo>
                  <a:lnTo>
                    <a:pt x="1079" y="921"/>
                  </a:lnTo>
                  <a:lnTo>
                    <a:pt x="1079" y="921"/>
                  </a:lnTo>
                  <a:lnTo>
                    <a:pt x="1079" y="921"/>
                  </a:lnTo>
                  <a:lnTo>
                    <a:pt x="1079" y="921"/>
                  </a:lnTo>
                  <a:lnTo>
                    <a:pt x="1079" y="921"/>
                  </a:lnTo>
                  <a:lnTo>
                    <a:pt x="1079" y="921"/>
                  </a:lnTo>
                  <a:lnTo>
                    <a:pt x="1077" y="921"/>
                  </a:lnTo>
                  <a:lnTo>
                    <a:pt x="1077" y="923"/>
                  </a:lnTo>
                  <a:lnTo>
                    <a:pt x="1079" y="923"/>
                  </a:lnTo>
                  <a:lnTo>
                    <a:pt x="1079" y="923"/>
                  </a:lnTo>
                  <a:lnTo>
                    <a:pt x="1079" y="923"/>
                  </a:lnTo>
                  <a:lnTo>
                    <a:pt x="1079" y="923"/>
                  </a:lnTo>
                  <a:lnTo>
                    <a:pt x="1079" y="923"/>
                  </a:lnTo>
                  <a:lnTo>
                    <a:pt x="1079" y="923"/>
                  </a:lnTo>
                  <a:lnTo>
                    <a:pt x="1079" y="923"/>
                  </a:lnTo>
                  <a:lnTo>
                    <a:pt x="1079" y="923"/>
                  </a:lnTo>
                  <a:lnTo>
                    <a:pt x="1079" y="923"/>
                  </a:lnTo>
                  <a:lnTo>
                    <a:pt x="1079" y="923"/>
                  </a:lnTo>
                  <a:lnTo>
                    <a:pt x="1079" y="923"/>
                  </a:lnTo>
                  <a:lnTo>
                    <a:pt x="1079" y="921"/>
                  </a:lnTo>
                  <a:lnTo>
                    <a:pt x="1079" y="921"/>
                  </a:lnTo>
                  <a:lnTo>
                    <a:pt x="1079" y="921"/>
                  </a:lnTo>
                  <a:close/>
                  <a:moveTo>
                    <a:pt x="1096" y="843"/>
                  </a:moveTo>
                  <a:lnTo>
                    <a:pt x="1096" y="843"/>
                  </a:lnTo>
                  <a:lnTo>
                    <a:pt x="1096" y="843"/>
                  </a:lnTo>
                  <a:lnTo>
                    <a:pt x="1096" y="843"/>
                  </a:lnTo>
                  <a:lnTo>
                    <a:pt x="1096" y="843"/>
                  </a:lnTo>
                  <a:lnTo>
                    <a:pt x="1096" y="843"/>
                  </a:lnTo>
                  <a:lnTo>
                    <a:pt x="1096" y="843"/>
                  </a:lnTo>
                  <a:lnTo>
                    <a:pt x="1096" y="843"/>
                  </a:lnTo>
                  <a:lnTo>
                    <a:pt x="1096" y="843"/>
                  </a:lnTo>
                  <a:lnTo>
                    <a:pt x="1096" y="843"/>
                  </a:lnTo>
                  <a:close/>
                  <a:moveTo>
                    <a:pt x="1114" y="930"/>
                  </a:moveTo>
                  <a:lnTo>
                    <a:pt x="1114" y="930"/>
                  </a:lnTo>
                  <a:lnTo>
                    <a:pt x="1114" y="932"/>
                  </a:lnTo>
                  <a:lnTo>
                    <a:pt x="1112" y="932"/>
                  </a:lnTo>
                  <a:lnTo>
                    <a:pt x="1112" y="935"/>
                  </a:lnTo>
                  <a:lnTo>
                    <a:pt x="1110" y="935"/>
                  </a:lnTo>
                  <a:lnTo>
                    <a:pt x="1112" y="935"/>
                  </a:lnTo>
                  <a:lnTo>
                    <a:pt x="1112" y="935"/>
                  </a:lnTo>
                  <a:lnTo>
                    <a:pt x="1112" y="937"/>
                  </a:lnTo>
                  <a:lnTo>
                    <a:pt x="1112" y="937"/>
                  </a:lnTo>
                  <a:lnTo>
                    <a:pt x="1112" y="937"/>
                  </a:lnTo>
                  <a:lnTo>
                    <a:pt x="1112" y="937"/>
                  </a:lnTo>
                  <a:lnTo>
                    <a:pt x="1114" y="937"/>
                  </a:lnTo>
                  <a:lnTo>
                    <a:pt x="1114" y="940"/>
                  </a:lnTo>
                  <a:lnTo>
                    <a:pt x="1117" y="940"/>
                  </a:lnTo>
                  <a:lnTo>
                    <a:pt x="1117" y="937"/>
                  </a:lnTo>
                  <a:lnTo>
                    <a:pt x="1117" y="937"/>
                  </a:lnTo>
                  <a:lnTo>
                    <a:pt x="1117" y="937"/>
                  </a:lnTo>
                  <a:lnTo>
                    <a:pt x="1117" y="935"/>
                  </a:lnTo>
                  <a:lnTo>
                    <a:pt x="1117" y="932"/>
                  </a:lnTo>
                  <a:lnTo>
                    <a:pt x="1117" y="932"/>
                  </a:lnTo>
                  <a:lnTo>
                    <a:pt x="1117" y="930"/>
                  </a:lnTo>
                  <a:lnTo>
                    <a:pt x="1117" y="930"/>
                  </a:lnTo>
                  <a:lnTo>
                    <a:pt x="1114" y="930"/>
                  </a:lnTo>
                  <a:close/>
                  <a:moveTo>
                    <a:pt x="1190" y="802"/>
                  </a:moveTo>
                  <a:lnTo>
                    <a:pt x="1190" y="802"/>
                  </a:lnTo>
                  <a:lnTo>
                    <a:pt x="1193" y="802"/>
                  </a:lnTo>
                  <a:lnTo>
                    <a:pt x="1193" y="802"/>
                  </a:lnTo>
                  <a:lnTo>
                    <a:pt x="1193" y="800"/>
                  </a:lnTo>
                  <a:lnTo>
                    <a:pt x="1193" y="800"/>
                  </a:lnTo>
                  <a:lnTo>
                    <a:pt x="1193" y="800"/>
                  </a:lnTo>
                  <a:lnTo>
                    <a:pt x="1195" y="802"/>
                  </a:lnTo>
                  <a:lnTo>
                    <a:pt x="1195" y="805"/>
                  </a:lnTo>
                  <a:lnTo>
                    <a:pt x="1195" y="802"/>
                  </a:lnTo>
                  <a:lnTo>
                    <a:pt x="1197" y="805"/>
                  </a:lnTo>
                  <a:lnTo>
                    <a:pt x="1200" y="805"/>
                  </a:lnTo>
                  <a:lnTo>
                    <a:pt x="1200" y="807"/>
                  </a:lnTo>
                  <a:lnTo>
                    <a:pt x="1202" y="807"/>
                  </a:lnTo>
                  <a:lnTo>
                    <a:pt x="1202" y="807"/>
                  </a:lnTo>
                  <a:lnTo>
                    <a:pt x="1202" y="805"/>
                  </a:lnTo>
                  <a:lnTo>
                    <a:pt x="1204" y="805"/>
                  </a:lnTo>
                  <a:lnTo>
                    <a:pt x="1204" y="805"/>
                  </a:lnTo>
                  <a:lnTo>
                    <a:pt x="1204" y="805"/>
                  </a:lnTo>
                  <a:lnTo>
                    <a:pt x="1204" y="805"/>
                  </a:lnTo>
                  <a:lnTo>
                    <a:pt x="1202" y="802"/>
                  </a:lnTo>
                  <a:lnTo>
                    <a:pt x="1200" y="802"/>
                  </a:lnTo>
                  <a:lnTo>
                    <a:pt x="1200" y="802"/>
                  </a:lnTo>
                  <a:lnTo>
                    <a:pt x="1200" y="802"/>
                  </a:lnTo>
                  <a:lnTo>
                    <a:pt x="1200" y="800"/>
                  </a:lnTo>
                  <a:lnTo>
                    <a:pt x="1200" y="800"/>
                  </a:lnTo>
                  <a:lnTo>
                    <a:pt x="1197" y="800"/>
                  </a:lnTo>
                  <a:lnTo>
                    <a:pt x="1197" y="800"/>
                  </a:lnTo>
                  <a:lnTo>
                    <a:pt x="1197" y="800"/>
                  </a:lnTo>
                  <a:lnTo>
                    <a:pt x="1195" y="800"/>
                  </a:lnTo>
                  <a:lnTo>
                    <a:pt x="1195" y="800"/>
                  </a:lnTo>
                  <a:lnTo>
                    <a:pt x="1195" y="798"/>
                  </a:lnTo>
                  <a:lnTo>
                    <a:pt x="1193" y="798"/>
                  </a:lnTo>
                  <a:lnTo>
                    <a:pt x="1193" y="798"/>
                  </a:lnTo>
                  <a:lnTo>
                    <a:pt x="1193" y="798"/>
                  </a:lnTo>
                  <a:lnTo>
                    <a:pt x="1190" y="798"/>
                  </a:lnTo>
                  <a:lnTo>
                    <a:pt x="1190" y="798"/>
                  </a:lnTo>
                  <a:lnTo>
                    <a:pt x="1190" y="798"/>
                  </a:lnTo>
                  <a:lnTo>
                    <a:pt x="1188" y="802"/>
                  </a:lnTo>
                  <a:lnTo>
                    <a:pt x="1190" y="802"/>
                  </a:lnTo>
                  <a:close/>
                  <a:moveTo>
                    <a:pt x="1188" y="807"/>
                  </a:moveTo>
                  <a:lnTo>
                    <a:pt x="1185" y="807"/>
                  </a:lnTo>
                  <a:lnTo>
                    <a:pt x="1185" y="807"/>
                  </a:lnTo>
                  <a:lnTo>
                    <a:pt x="1185" y="807"/>
                  </a:lnTo>
                  <a:lnTo>
                    <a:pt x="1183" y="809"/>
                  </a:lnTo>
                  <a:lnTo>
                    <a:pt x="1185" y="809"/>
                  </a:lnTo>
                  <a:lnTo>
                    <a:pt x="1188" y="814"/>
                  </a:lnTo>
                  <a:lnTo>
                    <a:pt x="1190" y="814"/>
                  </a:lnTo>
                  <a:lnTo>
                    <a:pt x="1190" y="814"/>
                  </a:lnTo>
                  <a:lnTo>
                    <a:pt x="1190" y="814"/>
                  </a:lnTo>
                  <a:lnTo>
                    <a:pt x="1193" y="814"/>
                  </a:lnTo>
                  <a:lnTo>
                    <a:pt x="1190" y="814"/>
                  </a:lnTo>
                  <a:lnTo>
                    <a:pt x="1190" y="814"/>
                  </a:lnTo>
                  <a:lnTo>
                    <a:pt x="1190" y="814"/>
                  </a:lnTo>
                  <a:lnTo>
                    <a:pt x="1190" y="814"/>
                  </a:lnTo>
                  <a:lnTo>
                    <a:pt x="1190" y="814"/>
                  </a:lnTo>
                  <a:lnTo>
                    <a:pt x="1190" y="814"/>
                  </a:lnTo>
                  <a:lnTo>
                    <a:pt x="1193" y="817"/>
                  </a:lnTo>
                  <a:lnTo>
                    <a:pt x="1193" y="817"/>
                  </a:lnTo>
                  <a:lnTo>
                    <a:pt x="1193" y="817"/>
                  </a:lnTo>
                  <a:lnTo>
                    <a:pt x="1193" y="817"/>
                  </a:lnTo>
                  <a:lnTo>
                    <a:pt x="1193" y="817"/>
                  </a:lnTo>
                  <a:lnTo>
                    <a:pt x="1195" y="817"/>
                  </a:lnTo>
                  <a:lnTo>
                    <a:pt x="1195" y="817"/>
                  </a:lnTo>
                  <a:lnTo>
                    <a:pt x="1195" y="817"/>
                  </a:lnTo>
                  <a:lnTo>
                    <a:pt x="1195" y="814"/>
                  </a:lnTo>
                  <a:lnTo>
                    <a:pt x="1193" y="812"/>
                  </a:lnTo>
                  <a:lnTo>
                    <a:pt x="1193" y="812"/>
                  </a:lnTo>
                  <a:lnTo>
                    <a:pt x="1190" y="809"/>
                  </a:lnTo>
                  <a:lnTo>
                    <a:pt x="1188" y="807"/>
                  </a:lnTo>
                  <a:lnTo>
                    <a:pt x="1188" y="807"/>
                  </a:lnTo>
                  <a:close/>
                  <a:moveTo>
                    <a:pt x="1209" y="807"/>
                  </a:moveTo>
                  <a:lnTo>
                    <a:pt x="1209" y="807"/>
                  </a:lnTo>
                  <a:lnTo>
                    <a:pt x="1209" y="807"/>
                  </a:lnTo>
                  <a:lnTo>
                    <a:pt x="1209" y="807"/>
                  </a:lnTo>
                  <a:lnTo>
                    <a:pt x="1207" y="807"/>
                  </a:lnTo>
                  <a:lnTo>
                    <a:pt x="1207" y="807"/>
                  </a:lnTo>
                  <a:lnTo>
                    <a:pt x="1207" y="807"/>
                  </a:lnTo>
                  <a:lnTo>
                    <a:pt x="1207" y="809"/>
                  </a:lnTo>
                  <a:lnTo>
                    <a:pt x="1207" y="809"/>
                  </a:lnTo>
                  <a:lnTo>
                    <a:pt x="1207" y="809"/>
                  </a:lnTo>
                  <a:lnTo>
                    <a:pt x="1209" y="809"/>
                  </a:lnTo>
                  <a:lnTo>
                    <a:pt x="1209" y="809"/>
                  </a:lnTo>
                  <a:lnTo>
                    <a:pt x="1209" y="809"/>
                  </a:lnTo>
                  <a:lnTo>
                    <a:pt x="1209" y="807"/>
                  </a:lnTo>
                  <a:lnTo>
                    <a:pt x="1209" y="807"/>
                  </a:lnTo>
                  <a:lnTo>
                    <a:pt x="1209" y="807"/>
                  </a:lnTo>
                  <a:lnTo>
                    <a:pt x="1209" y="807"/>
                  </a:lnTo>
                  <a:close/>
                  <a:moveTo>
                    <a:pt x="1344" y="656"/>
                  </a:moveTo>
                  <a:lnTo>
                    <a:pt x="1344" y="658"/>
                  </a:lnTo>
                  <a:lnTo>
                    <a:pt x="1344" y="658"/>
                  </a:lnTo>
                  <a:lnTo>
                    <a:pt x="1344" y="658"/>
                  </a:lnTo>
                  <a:lnTo>
                    <a:pt x="1344" y="660"/>
                  </a:lnTo>
                  <a:lnTo>
                    <a:pt x="1346" y="660"/>
                  </a:lnTo>
                  <a:lnTo>
                    <a:pt x="1346" y="660"/>
                  </a:lnTo>
                  <a:lnTo>
                    <a:pt x="1346" y="658"/>
                  </a:lnTo>
                  <a:lnTo>
                    <a:pt x="1346" y="658"/>
                  </a:lnTo>
                  <a:lnTo>
                    <a:pt x="1346" y="656"/>
                  </a:lnTo>
                  <a:lnTo>
                    <a:pt x="1346" y="656"/>
                  </a:lnTo>
                  <a:lnTo>
                    <a:pt x="1349" y="656"/>
                  </a:lnTo>
                  <a:lnTo>
                    <a:pt x="1349" y="653"/>
                  </a:lnTo>
                  <a:lnTo>
                    <a:pt x="1346" y="653"/>
                  </a:lnTo>
                  <a:lnTo>
                    <a:pt x="1344" y="656"/>
                  </a:lnTo>
                  <a:close/>
                  <a:moveTo>
                    <a:pt x="1204" y="854"/>
                  </a:moveTo>
                  <a:lnTo>
                    <a:pt x="1204" y="854"/>
                  </a:lnTo>
                  <a:lnTo>
                    <a:pt x="1204" y="857"/>
                  </a:lnTo>
                  <a:lnTo>
                    <a:pt x="1204" y="857"/>
                  </a:lnTo>
                  <a:lnTo>
                    <a:pt x="1204" y="854"/>
                  </a:lnTo>
                  <a:lnTo>
                    <a:pt x="1202" y="854"/>
                  </a:lnTo>
                  <a:lnTo>
                    <a:pt x="1200" y="854"/>
                  </a:lnTo>
                  <a:lnTo>
                    <a:pt x="1200" y="854"/>
                  </a:lnTo>
                  <a:lnTo>
                    <a:pt x="1200" y="854"/>
                  </a:lnTo>
                  <a:lnTo>
                    <a:pt x="1200" y="854"/>
                  </a:lnTo>
                  <a:lnTo>
                    <a:pt x="1200" y="854"/>
                  </a:lnTo>
                  <a:lnTo>
                    <a:pt x="1197" y="854"/>
                  </a:lnTo>
                  <a:lnTo>
                    <a:pt x="1197" y="857"/>
                  </a:lnTo>
                  <a:lnTo>
                    <a:pt x="1195" y="857"/>
                  </a:lnTo>
                  <a:lnTo>
                    <a:pt x="1197" y="854"/>
                  </a:lnTo>
                  <a:lnTo>
                    <a:pt x="1195" y="854"/>
                  </a:lnTo>
                  <a:lnTo>
                    <a:pt x="1195" y="854"/>
                  </a:lnTo>
                  <a:lnTo>
                    <a:pt x="1195" y="854"/>
                  </a:lnTo>
                  <a:lnTo>
                    <a:pt x="1195" y="852"/>
                  </a:lnTo>
                  <a:lnTo>
                    <a:pt x="1195" y="852"/>
                  </a:lnTo>
                  <a:lnTo>
                    <a:pt x="1193" y="852"/>
                  </a:lnTo>
                  <a:lnTo>
                    <a:pt x="1193" y="854"/>
                  </a:lnTo>
                  <a:lnTo>
                    <a:pt x="1193" y="854"/>
                  </a:lnTo>
                  <a:lnTo>
                    <a:pt x="1193" y="854"/>
                  </a:lnTo>
                  <a:lnTo>
                    <a:pt x="1193" y="854"/>
                  </a:lnTo>
                  <a:lnTo>
                    <a:pt x="1190" y="857"/>
                  </a:lnTo>
                  <a:lnTo>
                    <a:pt x="1190" y="859"/>
                  </a:lnTo>
                  <a:lnTo>
                    <a:pt x="1190" y="859"/>
                  </a:lnTo>
                  <a:lnTo>
                    <a:pt x="1190" y="859"/>
                  </a:lnTo>
                  <a:lnTo>
                    <a:pt x="1190" y="859"/>
                  </a:lnTo>
                  <a:lnTo>
                    <a:pt x="1190" y="859"/>
                  </a:lnTo>
                  <a:lnTo>
                    <a:pt x="1190" y="859"/>
                  </a:lnTo>
                  <a:lnTo>
                    <a:pt x="1190" y="859"/>
                  </a:lnTo>
                  <a:lnTo>
                    <a:pt x="1190" y="859"/>
                  </a:lnTo>
                  <a:lnTo>
                    <a:pt x="1190" y="859"/>
                  </a:lnTo>
                  <a:lnTo>
                    <a:pt x="1190" y="861"/>
                  </a:lnTo>
                  <a:lnTo>
                    <a:pt x="1188" y="861"/>
                  </a:lnTo>
                  <a:lnTo>
                    <a:pt x="1190" y="861"/>
                  </a:lnTo>
                  <a:lnTo>
                    <a:pt x="1190" y="861"/>
                  </a:lnTo>
                  <a:lnTo>
                    <a:pt x="1193" y="861"/>
                  </a:lnTo>
                  <a:lnTo>
                    <a:pt x="1193" y="861"/>
                  </a:lnTo>
                  <a:lnTo>
                    <a:pt x="1193" y="861"/>
                  </a:lnTo>
                  <a:lnTo>
                    <a:pt x="1193" y="861"/>
                  </a:lnTo>
                  <a:lnTo>
                    <a:pt x="1190" y="861"/>
                  </a:lnTo>
                  <a:lnTo>
                    <a:pt x="1190" y="864"/>
                  </a:lnTo>
                  <a:lnTo>
                    <a:pt x="1193" y="864"/>
                  </a:lnTo>
                  <a:lnTo>
                    <a:pt x="1193" y="864"/>
                  </a:lnTo>
                  <a:lnTo>
                    <a:pt x="1193" y="864"/>
                  </a:lnTo>
                  <a:lnTo>
                    <a:pt x="1193" y="864"/>
                  </a:lnTo>
                  <a:lnTo>
                    <a:pt x="1190" y="866"/>
                  </a:lnTo>
                  <a:lnTo>
                    <a:pt x="1193" y="866"/>
                  </a:lnTo>
                  <a:lnTo>
                    <a:pt x="1193" y="866"/>
                  </a:lnTo>
                  <a:lnTo>
                    <a:pt x="1195" y="864"/>
                  </a:lnTo>
                  <a:lnTo>
                    <a:pt x="1195" y="864"/>
                  </a:lnTo>
                  <a:lnTo>
                    <a:pt x="1195" y="861"/>
                  </a:lnTo>
                  <a:lnTo>
                    <a:pt x="1195" y="861"/>
                  </a:lnTo>
                  <a:lnTo>
                    <a:pt x="1195" y="861"/>
                  </a:lnTo>
                  <a:lnTo>
                    <a:pt x="1195" y="861"/>
                  </a:lnTo>
                  <a:lnTo>
                    <a:pt x="1197" y="859"/>
                  </a:lnTo>
                  <a:lnTo>
                    <a:pt x="1197" y="859"/>
                  </a:lnTo>
                  <a:lnTo>
                    <a:pt x="1200" y="859"/>
                  </a:lnTo>
                  <a:lnTo>
                    <a:pt x="1200" y="859"/>
                  </a:lnTo>
                  <a:lnTo>
                    <a:pt x="1200" y="859"/>
                  </a:lnTo>
                  <a:lnTo>
                    <a:pt x="1202" y="857"/>
                  </a:lnTo>
                  <a:lnTo>
                    <a:pt x="1202" y="857"/>
                  </a:lnTo>
                  <a:lnTo>
                    <a:pt x="1202" y="859"/>
                  </a:lnTo>
                  <a:lnTo>
                    <a:pt x="1202" y="859"/>
                  </a:lnTo>
                  <a:lnTo>
                    <a:pt x="1202" y="859"/>
                  </a:lnTo>
                  <a:lnTo>
                    <a:pt x="1204" y="857"/>
                  </a:lnTo>
                  <a:lnTo>
                    <a:pt x="1204" y="857"/>
                  </a:lnTo>
                  <a:lnTo>
                    <a:pt x="1207" y="857"/>
                  </a:lnTo>
                  <a:lnTo>
                    <a:pt x="1207" y="857"/>
                  </a:lnTo>
                  <a:lnTo>
                    <a:pt x="1204" y="854"/>
                  </a:lnTo>
                  <a:close/>
                  <a:moveTo>
                    <a:pt x="1176" y="833"/>
                  </a:moveTo>
                  <a:lnTo>
                    <a:pt x="1174" y="833"/>
                  </a:lnTo>
                  <a:lnTo>
                    <a:pt x="1174" y="833"/>
                  </a:lnTo>
                  <a:lnTo>
                    <a:pt x="1174" y="833"/>
                  </a:lnTo>
                  <a:lnTo>
                    <a:pt x="1174" y="835"/>
                  </a:lnTo>
                  <a:lnTo>
                    <a:pt x="1174" y="835"/>
                  </a:lnTo>
                  <a:lnTo>
                    <a:pt x="1174" y="835"/>
                  </a:lnTo>
                  <a:lnTo>
                    <a:pt x="1174" y="835"/>
                  </a:lnTo>
                  <a:lnTo>
                    <a:pt x="1174" y="838"/>
                  </a:lnTo>
                  <a:lnTo>
                    <a:pt x="1174" y="838"/>
                  </a:lnTo>
                  <a:lnTo>
                    <a:pt x="1174" y="840"/>
                  </a:lnTo>
                  <a:lnTo>
                    <a:pt x="1176" y="838"/>
                  </a:lnTo>
                  <a:lnTo>
                    <a:pt x="1176" y="835"/>
                  </a:lnTo>
                  <a:lnTo>
                    <a:pt x="1176" y="835"/>
                  </a:lnTo>
                  <a:lnTo>
                    <a:pt x="1176" y="835"/>
                  </a:lnTo>
                  <a:lnTo>
                    <a:pt x="1176" y="833"/>
                  </a:lnTo>
                  <a:close/>
                  <a:moveTo>
                    <a:pt x="1223" y="826"/>
                  </a:moveTo>
                  <a:lnTo>
                    <a:pt x="1221" y="828"/>
                  </a:lnTo>
                  <a:lnTo>
                    <a:pt x="1221" y="828"/>
                  </a:lnTo>
                  <a:lnTo>
                    <a:pt x="1221" y="826"/>
                  </a:lnTo>
                  <a:lnTo>
                    <a:pt x="1221" y="826"/>
                  </a:lnTo>
                  <a:lnTo>
                    <a:pt x="1221" y="824"/>
                  </a:lnTo>
                  <a:lnTo>
                    <a:pt x="1221" y="824"/>
                  </a:lnTo>
                  <a:lnTo>
                    <a:pt x="1221" y="824"/>
                  </a:lnTo>
                  <a:lnTo>
                    <a:pt x="1219" y="826"/>
                  </a:lnTo>
                  <a:lnTo>
                    <a:pt x="1219" y="826"/>
                  </a:lnTo>
                  <a:lnTo>
                    <a:pt x="1219" y="826"/>
                  </a:lnTo>
                  <a:lnTo>
                    <a:pt x="1219" y="824"/>
                  </a:lnTo>
                  <a:lnTo>
                    <a:pt x="1219" y="824"/>
                  </a:lnTo>
                  <a:lnTo>
                    <a:pt x="1219" y="824"/>
                  </a:lnTo>
                  <a:lnTo>
                    <a:pt x="1219" y="821"/>
                  </a:lnTo>
                  <a:lnTo>
                    <a:pt x="1219" y="821"/>
                  </a:lnTo>
                  <a:lnTo>
                    <a:pt x="1219" y="821"/>
                  </a:lnTo>
                  <a:lnTo>
                    <a:pt x="1219" y="821"/>
                  </a:lnTo>
                  <a:lnTo>
                    <a:pt x="1216" y="824"/>
                  </a:lnTo>
                  <a:lnTo>
                    <a:pt x="1216" y="824"/>
                  </a:lnTo>
                  <a:lnTo>
                    <a:pt x="1216" y="824"/>
                  </a:lnTo>
                  <a:lnTo>
                    <a:pt x="1216" y="821"/>
                  </a:lnTo>
                  <a:lnTo>
                    <a:pt x="1219" y="821"/>
                  </a:lnTo>
                  <a:lnTo>
                    <a:pt x="1219" y="819"/>
                  </a:lnTo>
                  <a:lnTo>
                    <a:pt x="1221" y="817"/>
                  </a:lnTo>
                  <a:lnTo>
                    <a:pt x="1223" y="814"/>
                  </a:lnTo>
                  <a:lnTo>
                    <a:pt x="1223" y="814"/>
                  </a:lnTo>
                  <a:lnTo>
                    <a:pt x="1223" y="814"/>
                  </a:lnTo>
                  <a:lnTo>
                    <a:pt x="1221" y="814"/>
                  </a:lnTo>
                  <a:lnTo>
                    <a:pt x="1221" y="814"/>
                  </a:lnTo>
                  <a:lnTo>
                    <a:pt x="1221" y="814"/>
                  </a:lnTo>
                  <a:lnTo>
                    <a:pt x="1221" y="817"/>
                  </a:lnTo>
                  <a:lnTo>
                    <a:pt x="1221" y="817"/>
                  </a:lnTo>
                  <a:lnTo>
                    <a:pt x="1219" y="814"/>
                  </a:lnTo>
                  <a:lnTo>
                    <a:pt x="1221" y="814"/>
                  </a:lnTo>
                  <a:lnTo>
                    <a:pt x="1221" y="814"/>
                  </a:lnTo>
                  <a:lnTo>
                    <a:pt x="1219" y="812"/>
                  </a:lnTo>
                  <a:lnTo>
                    <a:pt x="1219" y="812"/>
                  </a:lnTo>
                  <a:lnTo>
                    <a:pt x="1219" y="812"/>
                  </a:lnTo>
                  <a:lnTo>
                    <a:pt x="1219" y="812"/>
                  </a:lnTo>
                  <a:lnTo>
                    <a:pt x="1219" y="809"/>
                  </a:lnTo>
                  <a:lnTo>
                    <a:pt x="1216" y="809"/>
                  </a:lnTo>
                  <a:lnTo>
                    <a:pt x="1216" y="809"/>
                  </a:lnTo>
                  <a:lnTo>
                    <a:pt x="1216" y="809"/>
                  </a:lnTo>
                  <a:lnTo>
                    <a:pt x="1216" y="812"/>
                  </a:lnTo>
                  <a:lnTo>
                    <a:pt x="1216" y="812"/>
                  </a:lnTo>
                  <a:lnTo>
                    <a:pt x="1216" y="809"/>
                  </a:lnTo>
                  <a:lnTo>
                    <a:pt x="1216" y="809"/>
                  </a:lnTo>
                  <a:lnTo>
                    <a:pt x="1214" y="809"/>
                  </a:lnTo>
                  <a:lnTo>
                    <a:pt x="1214" y="809"/>
                  </a:lnTo>
                  <a:lnTo>
                    <a:pt x="1214" y="809"/>
                  </a:lnTo>
                  <a:lnTo>
                    <a:pt x="1214" y="809"/>
                  </a:lnTo>
                  <a:lnTo>
                    <a:pt x="1214" y="809"/>
                  </a:lnTo>
                  <a:lnTo>
                    <a:pt x="1214" y="812"/>
                  </a:lnTo>
                  <a:lnTo>
                    <a:pt x="1214" y="812"/>
                  </a:lnTo>
                  <a:lnTo>
                    <a:pt x="1214" y="812"/>
                  </a:lnTo>
                  <a:lnTo>
                    <a:pt x="1214" y="814"/>
                  </a:lnTo>
                  <a:lnTo>
                    <a:pt x="1214" y="812"/>
                  </a:lnTo>
                  <a:lnTo>
                    <a:pt x="1211" y="812"/>
                  </a:lnTo>
                  <a:lnTo>
                    <a:pt x="1211" y="812"/>
                  </a:lnTo>
                  <a:lnTo>
                    <a:pt x="1211" y="812"/>
                  </a:lnTo>
                  <a:lnTo>
                    <a:pt x="1211" y="814"/>
                  </a:lnTo>
                  <a:lnTo>
                    <a:pt x="1209" y="814"/>
                  </a:lnTo>
                  <a:lnTo>
                    <a:pt x="1209" y="817"/>
                  </a:lnTo>
                  <a:lnTo>
                    <a:pt x="1209" y="814"/>
                  </a:lnTo>
                  <a:lnTo>
                    <a:pt x="1209" y="814"/>
                  </a:lnTo>
                  <a:lnTo>
                    <a:pt x="1209" y="814"/>
                  </a:lnTo>
                  <a:lnTo>
                    <a:pt x="1207" y="814"/>
                  </a:lnTo>
                  <a:lnTo>
                    <a:pt x="1207" y="814"/>
                  </a:lnTo>
                  <a:lnTo>
                    <a:pt x="1207" y="817"/>
                  </a:lnTo>
                  <a:lnTo>
                    <a:pt x="1207" y="819"/>
                  </a:lnTo>
                  <a:lnTo>
                    <a:pt x="1207" y="819"/>
                  </a:lnTo>
                  <a:lnTo>
                    <a:pt x="1207" y="821"/>
                  </a:lnTo>
                  <a:lnTo>
                    <a:pt x="1207" y="821"/>
                  </a:lnTo>
                  <a:lnTo>
                    <a:pt x="1207" y="821"/>
                  </a:lnTo>
                  <a:lnTo>
                    <a:pt x="1207" y="821"/>
                  </a:lnTo>
                  <a:lnTo>
                    <a:pt x="1204" y="821"/>
                  </a:lnTo>
                  <a:lnTo>
                    <a:pt x="1204" y="821"/>
                  </a:lnTo>
                  <a:lnTo>
                    <a:pt x="1204" y="821"/>
                  </a:lnTo>
                  <a:lnTo>
                    <a:pt x="1204" y="819"/>
                  </a:lnTo>
                  <a:lnTo>
                    <a:pt x="1204" y="819"/>
                  </a:lnTo>
                  <a:lnTo>
                    <a:pt x="1204" y="817"/>
                  </a:lnTo>
                  <a:lnTo>
                    <a:pt x="1204" y="814"/>
                  </a:lnTo>
                  <a:lnTo>
                    <a:pt x="1204" y="814"/>
                  </a:lnTo>
                  <a:lnTo>
                    <a:pt x="1207" y="812"/>
                  </a:lnTo>
                  <a:lnTo>
                    <a:pt x="1207" y="812"/>
                  </a:lnTo>
                  <a:lnTo>
                    <a:pt x="1207" y="812"/>
                  </a:lnTo>
                  <a:lnTo>
                    <a:pt x="1204" y="812"/>
                  </a:lnTo>
                  <a:lnTo>
                    <a:pt x="1204" y="812"/>
                  </a:lnTo>
                  <a:lnTo>
                    <a:pt x="1207" y="812"/>
                  </a:lnTo>
                  <a:lnTo>
                    <a:pt x="1207" y="812"/>
                  </a:lnTo>
                  <a:lnTo>
                    <a:pt x="1207" y="809"/>
                  </a:lnTo>
                  <a:lnTo>
                    <a:pt x="1207" y="809"/>
                  </a:lnTo>
                  <a:lnTo>
                    <a:pt x="1202" y="807"/>
                  </a:lnTo>
                  <a:lnTo>
                    <a:pt x="1202" y="809"/>
                  </a:lnTo>
                  <a:lnTo>
                    <a:pt x="1202" y="809"/>
                  </a:lnTo>
                  <a:lnTo>
                    <a:pt x="1202" y="809"/>
                  </a:lnTo>
                  <a:lnTo>
                    <a:pt x="1200" y="809"/>
                  </a:lnTo>
                  <a:lnTo>
                    <a:pt x="1200" y="809"/>
                  </a:lnTo>
                  <a:lnTo>
                    <a:pt x="1197" y="807"/>
                  </a:lnTo>
                  <a:lnTo>
                    <a:pt x="1197" y="807"/>
                  </a:lnTo>
                  <a:lnTo>
                    <a:pt x="1195" y="805"/>
                  </a:lnTo>
                  <a:lnTo>
                    <a:pt x="1193" y="805"/>
                  </a:lnTo>
                  <a:lnTo>
                    <a:pt x="1193" y="805"/>
                  </a:lnTo>
                  <a:lnTo>
                    <a:pt x="1193" y="805"/>
                  </a:lnTo>
                  <a:lnTo>
                    <a:pt x="1193" y="805"/>
                  </a:lnTo>
                  <a:lnTo>
                    <a:pt x="1193" y="805"/>
                  </a:lnTo>
                  <a:lnTo>
                    <a:pt x="1193" y="805"/>
                  </a:lnTo>
                  <a:lnTo>
                    <a:pt x="1193" y="807"/>
                  </a:lnTo>
                  <a:lnTo>
                    <a:pt x="1193" y="807"/>
                  </a:lnTo>
                  <a:lnTo>
                    <a:pt x="1195" y="807"/>
                  </a:lnTo>
                  <a:lnTo>
                    <a:pt x="1195" y="809"/>
                  </a:lnTo>
                  <a:lnTo>
                    <a:pt x="1197" y="812"/>
                  </a:lnTo>
                  <a:lnTo>
                    <a:pt x="1197" y="812"/>
                  </a:lnTo>
                  <a:lnTo>
                    <a:pt x="1197" y="812"/>
                  </a:lnTo>
                  <a:lnTo>
                    <a:pt x="1197" y="814"/>
                  </a:lnTo>
                  <a:lnTo>
                    <a:pt x="1197" y="814"/>
                  </a:lnTo>
                  <a:lnTo>
                    <a:pt x="1200" y="814"/>
                  </a:lnTo>
                  <a:lnTo>
                    <a:pt x="1200" y="814"/>
                  </a:lnTo>
                  <a:lnTo>
                    <a:pt x="1200" y="814"/>
                  </a:lnTo>
                  <a:lnTo>
                    <a:pt x="1200" y="817"/>
                  </a:lnTo>
                  <a:lnTo>
                    <a:pt x="1200" y="814"/>
                  </a:lnTo>
                  <a:lnTo>
                    <a:pt x="1197" y="814"/>
                  </a:lnTo>
                  <a:lnTo>
                    <a:pt x="1195" y="812"/>
                  </a:lnTo>
                  <a:lnTo>
                    <a:pt x="1195" y="812"/>
                  </a:lnTo>
                  <a:lnTo>
                    <a:pt x="1195" y="812"/>
                  </a:lnTo>
                  <a:lnTo>
                    <a:pt x="1195" y="812"/>
                  </a:lnTo>
                  <a:lnTo>
                    <a:pt x="1195" y="814"/>
                  </a:lnTo>
                  <a:lnTo>
                    <a:pt x="1195" y="814"/>
                  </a:lnTo>
                  <a:lnTo>
                    <a:pt x="1195" y="817"/>
                  </a:lnTo>
                  <a:lnTo>
                    <a:pt x="1195" y="821"/>
                  </a:lnTo>
                  <a:lnTo>
                    <a:pt x="1195" y="821"/>
                  </a:lnTo>
                  <a:lnTo>
                    <a:pt x="1195" y="824"/>
                  </a:lnTo>
                  <a:lnTo>
                    <a:pt x="1195" y="824"/>
                  </a:lnTo>
                  <a:lnTo>
                    <a:pt x="1195" y="824"/>
                  </a:lnTo>
                  <a:lnTo>
                    <a:pt x="1195" y="821"/>
                  </a:lnTo>
                  <a:lnTo>
                    <a:pt x="1195" y="821"/>
                  </a:lnTo>
                  <a:lnTo>
                    <a:pt x="1195" y="821"/>
                  </a:lnTo>
                  <a:lnTo>
                    <a:pt x="1195" y="819"/>
                  </a:lnTo>
                  <a:lnTo>
                    <a:pt x="1195" y="819"/>
                  </a:lnTo>
                  <a:lnTo>
                    <a:pt x="1195" y="819"/>
                  </a:lnTo>
                  <a:lnTo>
                    <a:pt x="1193" y="817"/>
                  </a:lnTo>
                  <a:lnTo>
                    <a:pt x="1190" y="817"/>
                  </a:lnTo>
                  <a:lnTo>
                    <a:pt x="1188" y="814"/>
                  </a:lnTo>
                  <a:lnTo>
                    <a:pt x="1188" y="814"/>
                  </a:lnTo>
                  <a:lnTo>
                    <a:pt x="1185" y="814"/>
                  </a:lnTo>
                  <a:lnTo>
                    <a:pt x="1185" y="817"/>
                  </a:lnTo>
                  <a:lnTo>
                    <a:pt x="1188" y="817"/>
                  </a:lnTo>
                  <a:lnTo>
                    <a:pt x="1188" y="819"/>
                  </a:lnTo>
                  <a:lnTo>
                    <a:pt x="1188" y="819"/>
                  </a:lnTo>
                  <a:lnTo>
                    <a:pt x="1188" y="819"/>
                  </a:lnTo>
                  <a:lnTo>
                    <a:pt x="1188" y="819"/>
                  </a:lnTo>
                  <a:lnTo>
                    <a:pt x="1190" y="819"/>
                  </a:lnTo>
                  <a:lnTo>
                    <a:pt x="1190" y="819"/>
                  </a:lnTo>
                  <a:lnTo>
                    <a:pt x="1190" y="819"/>
                  </a:lnTo>
                  <a:lnTo>
                    <a:pt x="1190" y="819"/>
                  </a:lnTo>
                  <a:lnTo>
                    <a:pt x="1190" y="821"/>
                  </a:lnTo>
                  <a:lnTo>
                    <a:pt x="1190" y="821"/>
                  </a:lnTo>
                  <a:lnTo>
                    <a:pt x="1190" y="824"/>
                  </a:lnTo>
                  <a:lnTo>
                    <a:pt x="1190" y="824"/>
                  </a:lnTo>
                  <a:lnTo>
                    <a:pt x="1190" y="821"/>
                  </a:lnTo>
                  <a:lnTo>
                    <a:pt x="1188" y="821"/>
                  </a:lnTo>
                  <a:lnTo>
                    <a:pt x="1188" y="821"/>
                  </a:lnTo>
                  <a:lnTo>
                    <a:pt x="1188" y="819"/>
                  </a:lnTo>
                  <a:lnTo>
                    <a:pt x="1188" y="819"/>
                  </a:lnTo>
                  <a:lnTo>
                    <a:pt x="1185" y="819"/>
                  </a:lnTo>
                  <a:lnTo>
                    <a:pt x="1185" y="819"/>
                  </a:lnTo>
                  <a:lnTo>
                    <a:pt x="1185" y="821"/>
                  </a:lnTo>
                  <a:lnTo>
                    <a:pt x="1185" y="821"/>
                  </a:lnTo>
                  <a:lnTo>
                    <a:pt x="1188" y="824"/>
                  </a:lnTo>
                  <a:lnTo>
                    <a:pt x="1188" y="824"/>
                  </a:lnTo>
                  <a:lnTo>
                    <a:pt x="1188" y="824"/>
                  </a:lnTo>
                  <a:lnTo>
                    <a:pt x="1185" y="824"/>
                  </a:lnTo>
                  <a:lnTo>
                    <a:pt x="1185" y="821"/>
                  </a:lnTo>
                  <a:lnTo>
                    <a:pt x="1185" y="824"/>
                  </a:lnTo>
                  <a:lnTo>
                    <a:pt x="1185" y="826"/>
                  </a:lnTo>
                  <a:lnTo>
                    <a:pt x="1185" y="828"/>
                  </a:lnTo>
                  <a:lnTo>
                    <a:pt x="1185" y="826"/>
                  </a:lnTo>
                  <a:lnTo>
                    <a:pt x="1183" y="824"/>
                  </a:lnTo>
                  <a:lnTo>
                    <a:pt x="1183" y="821"/>
                  </a:lnTo>
                  <a:lnTo>
                    <a:pt x="1183" y="819"/>
                  </a:lnTo>
                  <a:lnTo>
                    <a:pt x="1183" y="817"/>
                  </a:lnTo>
                  <a:lnTo>
                    <a:pt x="1183" y="817"/>
                  </a:lnTo>
                  <a:lnTo>
                    <a:pt x="1183" y="814"/>
                  </a:lnTo>
                  <a:lnTo>
                    <a:pt x="1183" y="814"/>
                  </a:lnTo>
                  <a:lnTo>
                    <a:pt x="1181" y="814"/>
                  </a:lnTo>
                  <a:lnTo>
                    <a:pt x="1181" y="814"/>
                  </a:lnTo>
                  <a:lnTo>
                    <a:pt x="1181" y="812"/>
                  </a:lnTo>
                  <a:lnTo>
                    <a:pt x="1181" y="812"/>
                  </a:lnTo>
                  <a:lnTo>
                    <a:pt x="1181" y="812"/>
                  </a:lnTo>
                  <a:lnTo>
                    <a:pt x="1181" y="812"/>
                  </a:lnTo>
                  <a:lnTo>
                    <a:pt x="1178" y="812"/>
                  </a:lnTo>
                  <a:lnTo>
                    <a:pt x="1178" y="812"/>
                  </a:lnTo>
                  <a:lnTo>
                    <a:pt x="1178" y="812"/>
                  </a:lnTo>
                  <a:lnTo>
                    <a:pt x="1178" y="812"/>
                  </a:lnTo>
                  <a:lnTo>
                    <a:pt x="1176" y="812"/>
                  </a:lnTo>
                  <a:lnTo>
                    <a:pt x="1176" y="812"/>
                  </a:lnTo>
                  <a:lnTo>
                    <a:pt x="1176" y="814"/>
                  </a:lnTo>
                  <a:lnTo>
                    <a:pt x="1176" y="814"/>
                  </a:lnTo>
                  <a:lnTo>
                    <a:pt x="1176" y="812"/>
                  </a:lnTo>
                  <a:lnTo>
                    <a:pt x="1176" y="814"/>
                  </a:lnTo>
                  <a:lnTo>
                    <a:pt x="1174" y="814"/>
                  </a:lnTo>
                  <a:lnTo>
                    <a:pt x="1174" y="814"/>
                  </a:lnTo>
                  <a:lnTo>
                    <a:pt x="1171" y="817"/>
                  </a:lnTo>
                  <a:lnTo>
                    <a:pt x="1171" y="819"/>
                  </a:lnTo>
                  <a:lnTo>
                    <a:pt x="1171" y="821"/>
                  </a:lnTo>
                  <a:lnTo>
                    <a:pt x="1174" y="824"/>
                  </a:lnTo>
                  <a:lnTo>
                    <a:pt x="1174" y="824"/>
                  </a:lnTo>
                  <a:lnTo>
                    <a:pt x="1178" y="824"/>
                  </a:lnTo>
                  <a:lnTo>
                    <a:pt x="1178" y="824"/>
                  </a:lnTo>
                  <a:lnTo>
                    <a:pt x="1181" y="826"/>
                  </a:lnTo>
                  <a:lnTo>
                    <a:pt x="1183" y="828"/>
                  </a:lnTo>
                  <a:lnTo>
                    <a:pt x="1183" y="828"/>
                  </a:lnTo>
                  <a:lnTo>
                    <a:pt x="1183" y="828"/>
                  </a:lnTo>
                  <a:lnTo>
                    <a:pt x="1183" y="828"/>
                  </a:lnTo>
                  <a:lnTo>
                    <a:pt x="1183" y="828"/>
                  </a:lnTo>
                  <a:lnTo>
                    <a:pt x="1183" y="828"/>
                  </a:lnTo>
                  <a:lnTo>
                    <a:pt x="1181" y="831"/>
                  </a:lnTo>
                  <a:lnTo>
                    <a:pt x="1181" y="828"/>
                  </a:lnTo>
                  <a:lnTo>
                    <a:pt x="1181" y="826"/>
                  </a:lnTo>
                  <a:lnTo>
                    <a:pt x="1176" y="826"/>
                  </a:lnTo>
                  <a:lnTo>
                    <a:pt x="1174" y="826"/>
                  </a:lnTo>
                  <a:lnTo>
                    <a:pt x="1174" y="826"/>
                  </a:lnTo>
                  <a:lnTo>
                    <a:pt x="1174" y="828"/>
                  </a:lnTo>
                  <a:lnTo>
                    <a:pt x="1178" y="831"/>
                  </a:lnTo>
                  <a:lnTo>
                    <a:pt x="1178" y="833"/>
                  </a:lnTo>
                  <a:lnTo>
                    <a:pt x="1178" y="833"/>
                  </a:lnTo>
                  <a:lnTo>
                    <a:pt x="1181" y="833"/>
                  </a:lnTo>
                  <a:lnTo>
                    <a:pt x="1181" y="833"/>
                  </a:lnTo>
                  <a:lnTo>
                    <a:pt x="1178" y="833"/>
                  </a:lnTo>
                  <a:lnTo>
                    <a:pt x="1178" y="833"/>
                  </a:lnTo>
                  <a:lnTo>
                    <a:pt x="1176" y="833"/>
                  </a:lnTo>
                  <a:lnTo>
                    <a:pt x="1176" y="831"/>
                  </a:lnTo>
                  <a:lnTo>
                    <a:pt x="1176" y="831"/>
                  </a:lnTo>
                  <a:lnTo>
                    <a:pt x="1174" y="831"/>
                  </a:lnTo>
                  <a:lnTo>
                    <a:pt x="1174" y="831"/>
                  </a:lnTo>
                  <a:lnTo>
                    <a:pt x="1174" y="833"/>
                  </a:lnTo>
                  <a:lnTo>
                    <a:pt x="1174" y="833"/>
                  </a:lnTo>
                  <a:lnTo>
                    <a:pt x="1176" y="835"/>
                  </a:lnTo>
                  <a:lnTo>
                    <a:pt x="1176" y="835"/>
                  </a:lnTo>
                  <a:lnTo>
                    <a:pt x="1176" y="835"/>
                  </a:lnTo>
                  <a:lnTo>
                    <a:pt x="1176" y="840"/>
                  </a:lnTo>
                  <a:lnTo>
                    <a:pt x="1176" y="843"/>
                  </a:lnTo>
                  <a:lnTo>
                    <a:pt x="1176" y="843"/>
                  </a:lnTo>
                  <a:lnTo>
                    <a:pt x="1176" y="843"/>
                  </a:lnTo>
                  <a:lnTo>
                    <a:pt x="1178" y="845"/>
                  </a:lnTo>
                  <a:lnTo>
                    <a:pt x="1178" y="845"/>
                  </a:lnTo>
                  <a:lnTo>
                    <a:pt x="1178" y="847"/>
                  </a:lnTo>
                  <a:lnTo>
                    <a:pt x="1178" y="847"/>
                  </a:lnTo>
                  <a:lnTo>
                    <a:pt x="1181" y="847"/>
                  </a:lnTo>
                  <a:lnTo>
                    <a:pt x="1181" y="850"/>
                  </a:lnTo>
                  <a:lnTo>
                    <a:pt x="1181" y="850"/>
                  </a:lnTo>
                  <a:lnTo>
                    <a:pt x="1178" y="847"/>
                  </a:lnTo>
                  <a:lnTo>
                    <a:pt x="1176" y="847"/>
                  </a:lnTo>
                  <a:lnTo>
                    <a:pt x="1176" y="843"/>
                  </a:lnTo>
                  <a:lnTo>
                    <a:pt x="1174" y="843"/>
                  </a:lnTo>
                  <a:lnTo>
                    <a:pt x="1174" y="843"/>
                  </a:lnTo>
                  <a:lnTo>
                    <a:pt x="1174" y="840"/>
                  </a:lnTo>
                  <a:lnTo>
                    <a:pt x="1174" y="840"/>
                  </a:lnTo>
                  <a:lnTo>
                    <a:pt x="1171" y="835"/>
                  </a:lnTo>
                  <a:lnTo>
                    <a:pt x="1171" y="833"/>
                  </a:lnTo>
                  <a:lnTo>
                    <a:pt x="1171" y="833"/>
                  </a:lnTo>
                  <a:lnTo>
                    <a:pt x="1167" y="833"/>
                  </a:lnTo>
                  <a:lnTo>
                    <a:pt x="1167" y="833"/>
                  </a:lnTo>
                  <a:lnTo>
                    <a:pt x="1169" y="833"/>
                  </a:lnTo>
                  <a:lnTo>
                    <a:pt x="1171" y="831"/>
                  </a:lnTo>
                  <a:lnTo>
                    <a:pt x="1169" y="828"/>
                  </a:lnTo>
                  <a:lnTo>
                    <a:pt x="1169" y="826"/>
                  </a:lnTo>
                  <a:lnTo>
                    <a:pt x="1169" y="826"/>
                  </a:lnTo>
                  <a:lnTo>
                    <a:pt x="1164" y="826"/>
                  </a:lnTo>
                  <a:lnTo>
                    <a:pt x="1164" y="826"/>
                  </a:lnTo>
                  <a:lnTo>
                    <a:pt x="1164" y="826"/>
                  </a:lnTo>
                  <a:lnTo>
                    <a:pt x="1162" y="826"/>
                  </a:lnTo>
                  <a:lnTo>
                    <a:pt x="1162" y="826"/>
                  </a:lnTo>
                  <a:lnTo>
                    <a:pt x="1162" y="826"/>
                  </a:lnTo>
                  <a:lnTo>
                    <a:pt x="1162" y="826"/>
                  </a:lnTo>
                  <a:lnTo>
                    <a:pt x="1159" y="826"/>
                  </a:lnTo>
                  <a:lnTo>
                    <a:pt x="1159" y="826"/>
                  </a:lnTo>
                  <a:lnTo>
                    <a:pt x="1159" y="826"/>
                  </a:lnTo>
                  <a:lnTo>
                    <a:pt x="1157" y="826"/>
                  </a:lnTo>
                  <a:lnTo>
                    <a:pt x="1157" y="826"/>
                  </a:lnTo>
                  <a:lnTo>
                    <a:pt x="1157" y="828"/>
                  </a:lnTo>
                  <a:lnTo>
                    <a:pt x="1157" y="828"/>
                  </a:lnTo>
                  <a:lnTo>
                    <a:pt x="1157" y="828"/>
                  </a:lnTo>
                  <a:lnTo>
                    <a:pt x="1155" y="831"/>
                  </a:lnTo>
                  <a:lnTo>
                    <a:pt x="1157" y="831"/>
                  </a:lnTo>
                  <a:lnTo>
                    <a:pt x="1157" y="831"/>
                  </a:lnTo>
                  <a:lnTo>
                    <a:pt x="1155" y="831"/>
                  </a:lnTo>
                  <a:lnTo>
                    <a:pt x="1152" y="831"/>
                  </a:lnTo>
                  <a:lnTo>
                    <a:pt x="1152" y="831"/>
                  </a:lnTo>
                  <a:lnTo>
                    <a:pt x="1152" y="833"/>
                  </a:lnTo>
                  <a:lnTo>
                    <a:pt x="1152" y="835"/>
                  </a:lnTo>
                  <a:lnTo>
                    <a:pt x="1152" y="833"/>
                  </a:lnTo>
                  <a:lnTo>
                    <a:pt x="1152" y="833"/>
                  </a:lnTo>
                  <a:lnTo>
                    <a:pt x="1152" y="833"/>
                  </a:lnTo>
                  <a:lnTo>
                    <a:pt x="1150" y="833"/>
                  </a:lnTo>
                  <a:lnTo>
                    <a:pt x="1150" y="833"/>
                  </a:lnTo>
                  <a:lnTo>
                    <a:pt x="1150" y="835"/>
                  </a:lnTo>
                  <a:lnTo>
                    <a:pt x="1148" y="835"/>
                  </a:lnTo>
                  <a:lnTo>
                    <a:pt x="1148" y="838"/>
                  </a:lnTo>
                  <a:lnTo>
                    <a:pt x="1150" y="838"/>
                  </a:lnTo>
                  <a:lnTo>
                    <a:pt x="1148" y="838"/>
                  </a:lnTo>
                  <a:lnTo>
                    <a:pt x="1148" y="838"/>
                  </a:lnTo>
                  <a:lnTo>
                    <a:pt x="1145" y="840"/>
                  </a:lnTo>
                  <a:lnTo>
                    <a:pt x="1148" y="840"/>
                  </a:lnTo>
                  <a:lnTo>
                    <a:pt x="1148" y="843"/>
                  </a:lnTo>
                  <a:lnTo>
                    <a:pt x="1148" y="843"/>
                  </a:lnTo>
                  <a:lnTo>
                    <a:pt x="1145" y="843"/>
                  </a:lnTo>
                  <a:lnTo>
                    <a:pt x="1145" y="845"/>
                  </a:lnTo>
                  <a:lnTo>
                    <a:pt x="1145" y="845"/>
                  </a:lnTo>
                  <a:lnTo>
                    <a:pt x="1145" y="845"/>
                  </a:lnTo>
                  <a:lnTo>
                    <a:pt x="1148" y="845"/>
                  </a:lnTo>
                  <a:lnTo>
                    <a:pt x="1148" y="845"/>
                  </a:lnTo>
                  <a:lnTo>
                    <a:pt x="1145" y="845"/>
                  </a:lnTo>
                  <a:lnTo>
                    <a:pt x="1145" y="845"/>
                  </a:lnTo>
                  <a:lnTo>
                    <a:pt x="1145" y="845"/>
                  </a:lnTo>
                  <a:lnTo>
                    <a:pt x="1143" y="845"/>
                  </a:lnTo>
                  <a:lnTo>
                    <a:pt x="1143" y="845"/>
                  </a:lnTo>
                  <a:lnTo>
                    <a:pt x="1145" y="845"/>
                  </a:lnTo>
                  <a:lnTo>
                    <a:pt x="1145" y="847"/>
                  </a:lnTo>
                  <a:lnTo>
                    <a:pt x="1145" y="847"/>
                  </a:lnTo>
                  <a:lnTo>
                    <a:pt x="1145" y="847"/>
                  </a:lnTo>
                  <a:lnTo>
                    <a:pt x="1145" y="847"/>
                  </a:lnTo>
                  <a:lnTo>
                    <a:pt x="1143" y="847"/>
                  </a:lnTo>
                  <a:lnTo>
                    <a:pt x="1145" y="850"/>
                  </a:lnTo>
                  <a:lnTo>
                    <a:pt x="1145" y="850"/>
                  </a:lnTo>
                  <a:lnTo>
                    <a:pt x="1145" y="850"/>
                  </a:lnTo>
                  <a:lnTo>
                    <a:pt x="1148" y="847"/>
                  </a:lnTo>
                  <a:lnTo>
                    <a:pt x="1148" y="850"/>
                  </a:lnTo>
                  <a:lnTo>
                    <a:pt x="1148" y="850"/>
                  </a:lnTo>
                  <a:lnTo>
                    <a:pt x="1148" y="850"/>
                  </a:lnTo>
                  <a:lnTo>
                    <a:pt x="1148" y="850"/>
                  </a:lnTo>
                  <a:lnTo>
                    <a:pt x="1150" y="850"/>
                  </a:lnTo>
                  <a:lnTo>
                    <a:pt x="1150" y="850"/>
                  </a:lnTo>
                  <a:lnTo>
                    <a:pt x="1150" y="850"/>
                  </a:lnTo>
                  <a:lnTo>
                    <a:pt x="1150" y="850"/>
                  </a:lnTo>
                  <a:lnTo>
                    <a:pt x="1150" y="852"/>
                  </a:lnTo>
                  <a:lnTo>
                    <a:pt x="1152" y="854"/>
                  </a:lnTo>
                  <a:lnTo>
                    <a:pt x="1152" y="854"/>
                  </a:lnTo>
                  <a:lnTo>
                    <a:pt x="1152" y="857"/>
                  </a:lnTo>
                  <a:lnTo>
                    <a:pt x="1152" y="859"/>
                  </a:lnTo>
                  <a:lnTo>
                    <a:pt x="1152" y="861"/>
                  </a:lnTo>
                  <a:lnTo>
                    <a:pt x="1152" y="861"/>
                  </a:lnTo>
                  <a:lnTo>
                    <a:pt x="1152" y="864"/>
                  </a:lnTo>
                  <a:lnTo>
                    <a:pt x="1152" y="866"/>
                  </a:lnTo>
                  <a:lnTo>
                    <a:pt x="1152" y="866"/>
                  </a:lnTo>
                  <a:lnTo>
                    <a:pt x="1152" y="866"/>
                  </a:lnTo>
                  <a:lnTo>
                    <a:pt x="1152" y="866"/>
                  </a:lnTo>
                  <a:lnTo>
                    <a:pt x="1155" y="866"/>
                  </a:lnTo>
                  <a:lnTo>
                    <a:pt x="1155" y="866"/>
                  </a:lnTo>
                  <a:lnTo>
                    <a:pt x="1155" y="866"/>
                  </a:lnTo>
                  <a:lnTo>
                    <a:pt x="1157" y="866"/>
                  </a:lnTo>
                  <a:lnTo>
                    <a:pt x="1157" y="869"/>
                  </a:lnTo>
                  <a:lnTo>
                    <a:pt x="1159" y="871"/>
                  </a:lnTo>
                  <a:lnTo>
                    <a:pt x="1159" y="871"/>
                  </a:lnTo>
                  <a:lnTo>
                    <a:pt x="1159" y="871"/>
                  </a:lnTo>
                  <a:lnTo>
                    <a:pt x="1159" y="873"/>
                  </a:lnTo>
                  <a:lnTo>
                    <a:pt x="1159" y="873"/>
                  </a:lnTo>
                  <a:lnTo>
                    <a:pt x="1159" y="873"/>
                  </a:lnTo>
                  <a:lnTo>
                    <a:pt x="1159" y="873"/>
                  </a:lnTo>
                  <a:lnTo>
                    <a:pt x="1162" y="873"/>
                  </a:lnTo>
                  <a:lnTo>
                    <a:pt x="1162" y="873"/>
                  </a:lnTo>
                  <a:lnTo>
                    <a:pt x="1162" y="873"/>
                  </a:lnTo>
                  <a:lnTo>
                    <a:pt x="1162" y="873"/>
                  </a:lnTo>
                  <a:lnTo>
                    <a:pt x="1159" y="873"/>
                  </a:lnTo>
                  <a:lnTo>
                    <a:pt x="1159" y="873"/>
                  </a:lnTo>
                  <a:lnTo>
                    <a:pt x="1159" y="873"/>
                  </a:lnTo>
                  <a:lnTo>
                    <a:pt x="1159" y="871"/>
                  </a:lnTo>
                  <a:lnTo>
                    <a:pt x="1159" y="871"/>
                  </a:lnTo>
                  <a:lnTo>
                    <a:pt x="1159" y="871"/>
                  </a:lnTo>
                  <a:lnTo>
                    <a:pt x="1159" y="871"/>
                  </a:lnTo>
                  <a:lnTo>
                    <a:pt x="1159" y="873"/>
                  </a:lnTo>
                  <a:lnTo>
                    <a:pt x="1162" y="871"/>
                  </a:lnTo>
                  <a:lnTo>
                    <a:pt x="1162" y="871"/>
                  </a:lnTo>
                  <a:lnTo>
                    <a:pt x="1162" y="871"/>
                  </a:lnTo>
                  <a:lnTo>
                    <a:pt x="1162" y="871"/>
                  </a:lnTo>
                  <a:lnTo>
                    <a:pt x="1162" y="871"/>
                  </a:lnTo>
                  <a:lnTo>
                    <a:pt x="1162" y="871"/>
                  </a:lnTo>
                  <a:lnTo>
                    <a:pt x="1162" y="871"/>
                  </a:lnTo>
                  <a:lnTo>
                    <a:pt x="1162" y="869"/>
                  </a:lnTo>
                  <a:lnTo>
                    <a:pt x="1162" y="869"/>
                  </a:lnTo>
                  <a:lnTo>
                    <a:pt x="1164" y="869"/>
                  </a:lnTo>
                  <a:lnTo>
                    <a:pt x="1164" y="869"/>
                  </a:lnTo>
                  <a:lnTo>
                    <a:pt x="1164" y="869"/>
                  </a:lnTo>
                  <a:lnTo>
                    <a:pt x="1164" y="866"/>
                  </a:lnTo>
                  <a:lnTo>
                    <a:pt x="1164" y="866"/>
                  </a:lnTo>
                  <a:lnTo>
                    <a:pt x="1164" y="866"/>
                  </a:lnTo>
                  <a:lnTo>
                    <a:pt x="1164" y="864"/>
                  </a:lnTo>
                  <a:lnTo>
                    <a:pt x="1164" y="864"/>
                  </a:lnTo>
                  <a:lnTo>
                    <a:pt x="1167" y="861"/>
                  </a:lnTo>
                  <a:lnTo>
                    <a:pt x="1167" y="859"/>
                  </a:lnTo>
                  <a:lnTo>
                    <a:pt x="1167" y="859"/>
                  </a:lnTo>
                  <a:lnTo>
                    <a:pt x="1167" y="859"/>
                  </a:lnTo>
                  <a:lnTo>
                    <a:pt x="1162" y="859"/>
                  </a:lnTo>
                  <a:lnTo>
                    <a:pt x="1159" y="859"/>
                  </a:lnTo>
                  <a:lnTo>
                    <a:pt x="1159" y="859"/>
                  </a:lnTo>
                  <a:lnTo>
                    <a:pt x="1159" y="861"/>
                  </a:lnTo>
                  <a:lnTo>
                    <a:pt x="1157" y="861"/>
                  </a:lnTo>
                  <a:lnTo>
                    <a:pt x="1157" y="861"/>
                  </a:lnTo>
                  <a:lnTo>
                    <a:pt x="1157" y="861"/>
                  </a:lnTo>
                  <a:lnTo>
                    <a:pt x="1155" y="861"/>
                  </a:lnTo>
                  <a:lnTo>
                    <a:pt x="1155" y="861"/>
                  </a:lnTo>
                  <a:lnTo>
                    <a:pt x="1155" y="859"/>
                  </a:lnTo>
                  <a:lnTo>
                    <a:pt x="1152" y="859"/>
                  </a:lnTo>
                  <a:lnTo>
                    <a:pt x="1155" y="859"/>
                  </a:lnTo>
                  <a:lnTo>
                    <a:pt x="1157" y="859"/>
                  </a:lnTo>
                  <a:lnTo>
                    <a:pt x="1157" y="857"/>
                  </a:lnTo>
                  <a:lnTo>
                    <a:pt x="1157" y="857"/>
                  </a:lnTo>
                  <a:lnTo>
                    <a:pt x="1157" y="857"/>
                  </a:lnTo>
                  <a:lnTo>
                    <a:pt x="1159" y="857"/>
                  </a:lnTo>
                  <a:lnTo>
                    <a:pt x="1162" y="857"/>
                  </a:lnTo>
                  <a:lnTo>
                    <a:pt x="1164" y="857"/>
                  </a:lnTo>
                  <a:lnTo>
                    <a:pt x="1167" y="857"/>
                  </a:lnTo>
                  <a:lnTo>
                    <a:pt x="1167" y="857"/>
                  </a:lnTo>
                  <a:lnTo>
                    <a:pt x="1167" y="857"/>
                  </a:lnTo>
                  <a:lnTo>
                    <a:pt x="1167" y="859"/>
                  </a:lnTo>
                  <a:lnTo>
                    <a:pt x="1171" y="859"/>
                  </a:lnTo>
                  <a:lnTo>
                    <a:pt x="1167" y="861"/>
                  </a:lnTo>
                  <a:lnTo>
                    <a:pt x="1167" y="864"/>
                  </a:lnTo>
                  <a:lnTo>
                    <a:pt x="1167" y="864"/>
                  </a:lnTo>
                  <a:lnTo>
                    <a:pt x="1167" y="864"/>
                  </a:lnTo>
                  <a:lnTo>
                    <a:pt x="1164" y="866"/>
                  </a:lnTo>
                  <a:lnTo>
                    <a:pt x="1164" y="866"/>
                  </a:lnTo>
                  <a:lnTo>
                    <a:pt x="1164" y="866"/>
                  </a:lnTo>
                  <a:lnTo>
                    <a:pt x="1167" y="866"/>
                  </a:lnTo>
                  <a:lnTo>
                    <a:pt x="1167" y="869"/>
                  </a:lnTo>
                  <a:lnTo>
                    <a:pt x="1167" y="866"/>
                  </a:lnTo>
                  <a:lnTo>
                    <a:pt x="1169" y="866"/>
                  </a:lnTo>
                  <a:lnTo>
                    <a:pt x="1169" y="864"/>
                  </a:lnTo>
                  <a:lnTo>
                    <a:pt x="1171" y="861"/>
                  </a:lnTo>
                  <a:lnTo>
                    <a:pt x="1174" y="859"/>
                  </a:lnTo>
                  <a:lnTo>
                    <a:pt x="1176" y="859"/>
                  </a:lnTo>
                  <a:lnTo>
                    <a:pt x="1176" y="857"/>
                  </a:lnTo>
                  <a:lnTo>
                    <a:pt x="1176" y="857"/>
                  </a:lnTo>
                  <a:lnTo>
                    <a:pt x="1176" y="857"/>
                  </a:lnTo>
                  <a:lnTo>
                    <a:pt x="1176" y="857"/>
                  </a:lnTo>
                  <a:lnTo>
                    <a:pt x="1178" y="857"/>
                  </a:lnTo>
                  <a:lnTo>
                    <a:pt x="1178" y="859"/>
                  </a:lnTo>
                  <a:lnTo>
                    <a:pt x="1178" y="859"/>
                  </a:lnTo>
                  <a:lnTo>
                    <a:pt x="1176" y="859"/>
                  </a:lnTo>
                  <a:lnTo>
                    <a:pt x="1176" y="859"/>
                  </a:lnTo>
                  <a:lnTo>
                    <a:pt x="1176" y="859"/>
                  </a:lnTo>
                  <a:lnTo>
                    <a:pt x="1176" y="859"/>
                  </a:lnTo>
                  <a:lnTo>
                    <a:pt x="1176" y="859"/>
                  </a:lnTo>
                  <a:lnTo>
                    <a:pt x="1176" y="859"/>
                  </a:lnTo>
                  <a:lnTo>
                    <a:pt x="1174" y="861"/>
                  </a:lnTo>
                  <a:lnTo>
                    <a:pt x="1174" y="861"/>
                  </a:lnTo>
                  <a:lnTo>
                    <a:pt x="1174" y="861"/>
                  </a:lnTo>
                  <a:lnTo>
                    <a:pt x="1171" y="864"/>
                  </a:lnTo>
                  <a:lnTo>
                    <a:pt x="1171" y="866"/>
                  </a:lnTo>
                  <a:lnTo>
                    <a:pt x="1171" y="866"/>
                  </a:lnTo>
                  <a:lnTo>
                    <a:pt x="1171" y="866"/>
                  </a:lnTo>
                  <a:lnTo>
                    <a:pt x="1171" y="869"/>
                  </a:lnTo>
                  <a:lnTo>
                    <a:pt x="1171" y="869"/>
                  </a:lnTo>
                  <a:lnTo>
                    <a:pt x="1174" y="869"/>
                  </a:lnTo>
                  <a:lnTo>
                    <a:pt x="1174" y="866"/>
                  </a:lnTo>
                  <a:lnTo>
                    <a:pt x="1174" y="866"/>
                  </a:lnTo>
                  <a:lnTo>
                    <a:pt x="1174" y="864"/>
                  </a:lnTo>
                  <a:lnTo>
                    <a:pt x="1174" y="864"/>
                  </a:lnTo>
                  <a:lnTo>
                    <a:pt x="1176" y="864"/>
                  </a:lnTo>
                  <a:lnTo>
                    <a:pt x="1176" y="866"/>
                  </a:lnTo>
                  <a:lnTo>
                    <a:pt x="1174" y="866"/>
                  </a:lnTo>
                  <a:lnTo>
                    <a:pt x="1174" y="869"/>
                  </a:lnTo>
                  <a:lnTo>
                    <a:pt x="1176" y="866"/>
                  </a:lnTo>
                  <a:lnTo>
                    <a:pt x="1176" y="866"/>
                  </a:lnTo>
                  <a:lnTo>
                    <a:pt x="1176" y="866"/>
                  </a:lnTo>
                  <a:lnTo>
                    <a:pt x="1176" y="869"/>
                  </a:lnTo>
                  <a:lnTo>
                    <a:pt x="1174" y="871"/>
                  </a:lnTo>
                  <a:lnTo>
                    <a:pt x="1171" y="871"/>
                  </a:lnTo>
                  <a:lnTo>
                    <a:pt x="1171" y="871"/>
                  </a:lnTo>
                  <a:lnTo>
                    <a:pt x="1171" y="871"/>
                  </a:lnTo>
                  <a:lnTo>
                    <a:pt x="1171" y="873"/>
                  </a:lnTo>
                  <a:lnTo>
                    <a:pt x="1169" y="873"/>
                  </a:lnTo>
                  <a:lnTo>
                    <a:pt x="1167" y="876"/>
                  </a:lnTo>
                  <a:lnTo>
                    <a:pt x="1164" y="878"/>
                  </a:lnTo>
                  <a:lnTo>
                    <a:pt x="1164" y="880"/>
                  </a:lnTo>
                  <a:lnTo>
                    <a:pt x="1164" y="880"/>
                  </a:lnTo>
                  <a:lnTo>
                    <a:pt x="1164" y="880"/>
                  </a:lnTo>
                  <a:lnTo>
                    <a:pt x="1164" y="880"/>
                  </a:lnTo>
                  <a:lnTo>
                    <a:pt x="1164" y="880"/>
                  </a:lnTo>
                  <a:lnTo>
                    <a:pt x="1167" y="880"/>
                  </a:lnTo>
                  <a:lnTo>
                    <a:pt x="1167" y="880"/>
                  </a:lnTo>
                  <a:lnTo>
                    <a:pt x="1167" y="880"/>
                  </a:lnTo>
                  <a:lnTo>
                    <a:pt x="1169" y="880"/>
                  </a:lnTo>
                  <a:lnTo>
                    <a:pt x="1169" y="880"/>
                  </a:lnTo>
                  <a:lnTo>
                    <a:pt x="1169" y="880"/>
                  </a:lnTo>
                  <a:lnTo>
                    <a:pt x="1169" y="880"/>
                  </a:lnTo>
                  <a:lnTo>
                    <a:pt x="1171" y="880"/>
                  </a:lnTo>
                  <a:lnTo>
                    <a:pt x="1171" y="880"/>
                  </a:lnTo>
                  <a:lnTo>
                    <a:pt x="1174" y="878"/>
                  </a:lnTo>
                  <a:lnTo>
                    <a:pt x="1174" y="878"/>
                  </a:lnTo>
                  <a:lnTo>
                    <a:pt x="1174" y="876"/>
                  </a:lnTo>
                  <a:lnTo>
                    <a:pt x="1174" y="876"/>
                  </a:lnTo>
                  <a:lnTo>
                    <a:pt x="1176" y="876"/>
                  </a:lnTo>
                  <a:lnTo>
                    <a:pt x="1176" y="876"/>
                  </a:lnTo>
                  <a:lnTo>
                    <a:pt x="1176" y="876"/>
                  </a:lnTo>
                  <a:lnTo>
                    <a:pt x="1176" y="876"/>
                  </a:lnTo>
                  <a:lnTo>
                    <a:pt x="1176" y="876"/>
                  </a:lnTo>
                  <a:lnTo>
                    <a:pt x="1176" y="876"/>
                  </a:lnTo>
                  <a:lnTo>
                    <a:pt x="1176" y="876"/>
                  </a:lnTo>
                  <a:lnTo>
                    <a:pt x="1178" y="876"/>
                  </a:lnTo>
                  <a:lnTo>
                    <a:pt x="1178" y="873"/>
                  </a:lnTo>
                  <a:lnTo>
                    <a:pt x="1178" y="873"/>
                  </a:lnTo>
                  <a:lnTo>
                    <a:pt x="1181" y="873"/>
                  </a:lnTo>
                  <a:lnTo>
                    <a:pt x="1181" y="873"/>
                  </a:lnTo>
                  <a:lnTo>
                    <a:pt x="1178" y="873"/>
                  </a:lnTo>
                  <a:lnTo>
                    <a:pt x="1178" y="873"/>
                  </a:lnTo>
                  <a:lnTo>
                    <a:pt x="1176" y="873"/>
                  </a:lnTo>
                  <a:lnTo>
                    <a:pt x="1178" y="871"/>
                  </a:lnTo>
                  <a:lnTo>
                    <a:pt x="1178" y="873"/>
                  </a:lnTo>
                  <a:lnTo>
                    <a:pt x="1178" y="871"/>
                  </a:lnTo>
                  <a:lnTo>
                    <a:pt x="1181" y="866"/>
                  </a:lnTo>
                  <a:lnTo>
                    <a:pt x="1181" y="869"/>
                  </a:lnTo>
                  <a:lnTo>
                    <a:pt x="1181" y="869"/>
                  </a:lnTo>
                  <a:lnTo>
                    <a:pt x="1181" y="869"/>
                  </a:lnTo>
                  <a:lnTo>
                    <a:pt x="1181" y="869"/>
                  </a:lnTo>
                  <a:lnTo>
                    <a:pt x="1181" y="869"/>
                  </a:lnTo>
                  <a:lnTo>
                    <a:pt x="1183" y="869"/>
                  </a:lnTo>
                  <a:lnTo>
                    <a:pt x="1183" y="869"/>
                  </a:lnTo>
                  <a:lnTo>
                    <a:pt x="1183" y="869"/>
                  </a:lnTo>
                  <a:lnTo>
                    <a:pt x="1183" y="869"/>
                  </a:lnTo>
                  <a:lnTo>
                    <a:pt x="1183" y="869"/>
                  </a:lnTo>
                  <a:lnTo>
                    <a:pt x="1183" y="869"/>
                  </a:lnTo>
                  <a:lnTo>
                    <a:pt x="1183" y="869"/>
                  </a:lnTo>
                  <a:lnTo>
                    <a:pt x="1183" y="869"/>
                  </a:lnTo>
                  <a:lnTo>
                    <a:pt x="1183" y="866"/>
                  </a:lnTo>
                  <a:lnTo>
                    <a:pt x="1183" y="866"/>
                  </a:lnTo>
                  <a:lnTo>
                    <a:pt x="1183" y="866"/>
                  </a:lnTo>
                  <a:lnTo>
                    <a:pt x="1181" y="866"/>
                  </a:lnTo>
                  <a:lnTo>
                    <a:pt x="1181" y="864"/>
                  </a:lnTo>
                  <a:lnTo>
                    <a:pt x="1181" y="864"/>
                  </a:lnTo>
                  <a:lnTo>
                    <a:pt x="1181" y="864"/>
                  </a:lnTo>
                  <a:lnTo>
                    <a:pt x="1183" y="864"/>
                  </a:lnTo>
                  <a:lnTo>
                    <a:pt x="1183" y="864"/>
                  </a:lnTo>
                  <a:lnTo>
                    <a:pt x="1183" y="864"/>
                  </a:lnTo>
                  <a:lnTo>
                    <a:pt x="1183" y="864"/>
                  </a:lnTo>
                  <a:lnTo>
                    <a:pt x="1183" y="861"/>
                  </a:lnTo>
                  <a:lnTo>
                    <a:pt x="1178" y="864"/>
                  </a:lnTo>
                  <a:lnTo>
                    <a:pt x="1178" y="861"/>
                  </a:lnTo>
                  <a:lnTo>
                    <a:pt x="1178" y="861"/>
                  </a:lnTo>
                  <a:lnTo>
                    <a:pt x="1183" y="861"/>
                  </a:lnTo>
                  <a:lnTo>
                    <a:pt x="1185" y="861"/>
                  </a:lnTo>
                  <a:lnTo>
                    <a:pt x="1185" y="861"/>
                  </a:lnTo>
                  <a:lnTo>
                    <a:pt x="1185" y="859"/>
                  </a:lnTo>
                  <a:lnTo>
                    <a:pt x="1185" y="859"/>
                  </a:lnTo>
                  <a:lnTo>
                    <a:pt x="1185" y="859"/>
                  </a:lnTo>
                  <a:lnTo>
                    <a:pt x="1185" y="859"/>
                  </a:lnTo>
                  <a:lnTo>
                    <a:pt x="1185" y="857"/>
                  </a:lnTo>
                  <a:lnTo>
                    <a:pt x="1185" y="854"/>
                  </a:lnTo>
                  <a:lnTo>
                    <a:pt x="1185" y="854"/>
                  </a:lnTo>
                  <a:lnTo>
                    <a:pt x="1185" y="857"/>
                  </a:lnTo>
                  <a:lnTo>
                    <a:pt x="1185" y="854"/>
                  </a:lnTo>
                  <a:lnTo>
                    <a:pt x="1185" y="854"/>
                  </a:lnTo>
                  <a:lnTo>
                    <a:pt x="1185" y="854"/>
                  </a:lnTo>
                  <a:lnTo>
                    <a:pt x="1185" y="854"/>
                  </a:lnTo>
                  <a:lnTo>
                    <a:pt x="1185" y="854"/>
                  </a:lnTo>
                  <a:lnTo>
                    <a:pt x="1185" y="857"/>
                  </a:lnTo>
                  <a:lnTo>
                    <a:pt x="1185" y="857"/>
                  </a:lnTo>
                  <a:lnTo>
                    <a:pt x="1188" y="859"/>
                  </a:lnTo>
                  <a:lnTo>
                    <a:pt x="1188" y="859"/>
                  </a:lnTo>
                  <a:lnTo>
                    <a:pt x="1188" y="859"/>
                  </a:lnTo>
                  <a:lnTo>
                    <a:pt x="1188" y="857"/>
                  </a:lnTo>
                  <a:lnTo>
                    <a:pt x="1188" y="857"/>
                  </a:lnTo>
                  <a:lnTo>
                    <a:pt x="1190" y="854"/>
                  </a:lnTo>
                  <a:lnTo>
                    <a:pt x="1190" y="854"/>
                  </a:lnTo>
                  <a:lnTo>
                    <a:pt x="1190" y="854"/>
                  </a:lnTo>
                  <a:lnTo>
                    <a:pt x="1190" y="852"/>
                  </a:lnTo>
                  <a:lnTo>
                    <a:pt x="1190" y="854"/>
                  </a:lnTo>
                  <a:lnTo>
                    <a:pt x="1190" y="854"/>
                  </a:lnTo>
                  <a:lnTo>
                    <a:pt x="1190" y="854"/>
                  </a:lnTo>
                  <a:lnTo>
                    <a:pt x="1193" y="854"/>
                  </a:lnTo>
                  <a:lnTo>
                    <a:pt x="1193" y="852"/>
                  </a:lnTo>
                  <a:lnTo>
                    <a:pt x="1193" y="852"/>
                  </a:lnTo>
                  <a:lnTo>
                    <a:pt x="1193" y="852"/>
                  </a:lnTo>
                  <a:lnTo>
                    <a:pt x="1193" y="852"/>
                  </a:lnTo>
                  <a:lnTo>
                    <a:pt x="1195" y="852"/>
                  </a:lnTo>
                  <a:lnTo>
                    <a:pt x="1195" y="852"/>
                  </a:lnTo>
                  <a:lnTo>
                    <a:pt x="1195" y="852"/>
                  </a:lnTo>
                  <a:lnTo>
                    <a:pt x="1195" y="852"/>
                  </a:lnTo>
                  <a:lnTo>
                    <a:pt x="1195" y="852"/>
                  </a:lnTo>
                  <a:lnTo>
                    <a:pt x="1195" y="852"/>
                  </a:lnTo>
                  <a:lnTo>
                    <a:pt x="1200" y="852"/>
                  </a:lnTo>
                  <a:lnTo>
                    <a:pt x="1200" y="852"/>
                  </a:lnTo>
                  <a:lnTo>
                    <a:pt x="1204" y="850"/>
                  </a:lnTo>
                  <a:lnTo>
                    <a:pt x="1202" y="850"/>
                  </a:lnTo>
                  <a:lnTo>
                    <a:pt x="1202" y="847"/>
                  </a:lnTo>
                  <a:lnTo>
                    <a:pt x="1202" y="847"/>
                  </a:lnTo>
                  <a:lnTo>
                    <a:pt x="1200" y="847"/>
                  </a:lnTo>
                  <a:lnTo>
                    <a:pt x="1200" y="847"/>
                  </a:lnTo>
                  <a:lnTo>
                    <a:pt x="1197" y="847"/>
                  </a:lnTo>
                  <a:lnTo>
                    <a:pt x="1195" y="847"/>
                  </a:lnTo>
                  <a:lnTo>
                    <a:pt x="1197" y="847"/>
                  </a:lnTo>
                  <a:lnTo>
                    <a:pt x="1197" y="845"/>
                  </a:lnTo>
                  <a:lnTo>
                    <a:pt x="1197" y="845"/>
                  </a:lnTo>
                  <a:lnTo>
                    <a:pt x="1197" y="845"/>
                  </a:lnTo>
                  <a:lnTo>
                    <a:pt x="1197" y="845"/>
                  </a:lnTo>
                  <a:lnTo>
                    <a:pt x="1197" y="845"/>
                  </a:lnTo>
                  <a:lnTo>
                    <a:pt x="1197" y="845"/>
                  </a:lnTo>
                  <a:lnTo>
                    <a:pt x="1197" y="847"/>
                  </a:lnTo>
                  <a:lnTo>
                    <a:pt x="1197" y="847"/>
                  </a:lnTo>
                  <a:lnTo>
                    <a:pt x="1200" y="847"/>
                  </a:lnTo>
                  <a:lnTo>
                    <a:pt x="1200" y="845"/>
                  </a:lnTo>
                  <a:lnTo>
                    <a:pt x="1202" y="845"/>
                  </a:lnTo>
                  <a:lnTo>
                    <a:pt x="1202" y="845"/>
                  </a:lnTo>
                  <a:lnTo>
                    <a:pt x="1202" y="845"/>
                  </a:lnTo>
                  <a:lnTo>
                    <a:pt x="1204" y="845"/>
                  </a:lnTo>
                  <a:lnTo>
                    <a:pt x="1204" y="845"/>
                  </a:lnTo>
                  <a:lnTo>
                    <a:pt x="1207" y="845"/>
                  </a:lnTo>
                  <a:lnTo>
                    <a:pt x="1207" y="845"/>
                  </a:lnTo>
                  <a:lnTo>
                    <a:pt x="1207" y="845"/>
                  </a:lnTo>
                  <a:lnTo>
                    <a:pt x="1204" y="847"/>
                  </a:lnTo>
                  <a:lnTo>
                    <a:pt x="1204" y="847"/>
                  </a:lnTo>
                  <a:lnTo>
                    <a:pt x="1207" y="847"/>
                  </a:lnTo>
                  <a:lnTo>
                    <a:pt x="1207" y="847"/>
                  </a:lnTo>
                  <a:lnTo>
                    <a:pt x="1207" y="850"/>
                  </a:lnTo>
                  <a:lnTo>
                    <a:pt x="1207" y="850"/>
                  </a:lnTo>
                  <a:lnTo>
                    <a:pt x="1209" y="850"/>
                  </a:lnTo>
                  <a:lnTo>
                    <a:pt x="1209" y="847"/>
                  </a:lnTo>
                  <a:lnTo>
                    <a:pt x="1211" y="847"/>
                  </a:lnTo>
                  <a:lnTo>
                    <a:pt x="1211" y="847"/>
                  </a:lnTo>
                  <a:lnTo>
                    <a:pt x="1211" y="850"/>
                  </a:lnTo>
                  <a:lnTo>
                    <a:pt x="1211" y="847"/>
                  </a:lnTo>
                  <a:lnTo>
                    <a:pt x="1214" y="847"/>
                  </a:lnTo>
                  <a:lnTo>
                    <a:pt x="1214" y="845"/>
                  </a:lnTo>
                  <a:lnTo>
                    <a:pt x="1214" y="845"/>
                  </a:lnTo>
                  <a:lnTo>
                    <a:pt x="1214" y="845"/>
                  </a:lnTo>
                  <a:lnTo>
                    <a:pt x="1214" y="843"/>
                  </a:lnTo>
                  <a:lnTo>
                    <a:pt x="1216" y="843"/>
                  </a:lnTo>
                  <a:lnTo>
                    <a:pt x="1214" y="843"/>
                  </a:lnTo>
                  <a:lnTo>
                    <a:pt x="1214" y="843"/>
                  </a:lnTo>
                  <a:lnTo>
                    <a:pt x="1214" y="843"/>
                  </a:lnTo>
                  <a:lnTo>
                    <a:pt x="1214" y="843"/>
                  </a:lnTo>
                  <a:lnTo>
                    <a:pt x="1214" y="840"/>
                  </a:lnTo>
                  <a:lnTo>
                    <a:pt x="1211" y="840"/>
                  </a:lnTo>
                  <a:lnTo>
                    <a:pt x="1209" y="838"/>
                  </a:lnTo>
                  <a:lnTo>
                    <a:pt x="1207" y="838"/>
                  </a:lnTo>
                  <a:lnTo>
                    <a:pt x="1202" y="838"/>
                  </a:lnTo>
                  <a:lnTo>
                    <a:pt x="1202" y="838"/>
                  </a:lnTo>
                  <a:lnTo>
                    <a:pt x="1202" y="840"/>
                  </a:lnTo>
                  <a:lnTo>
                    <a:pt x="1200" y="840"/>
                  </a:lnTo>
                  <a:lnTo>
                    <a:pt x="1200" y="840"/>
                  </a:lnTo>
                  <a:lnTo>
                    <a:pt x="1200" y="838"/>
                  </a:lnTo>
                  <a:lnTo>
                    <a:pt x="1202" y="838"/>
                  </a:lnTo>
                  <a:lnTo>
                    <a:pt x="1202" y="838"/>
                  </a:lnTo>
                  <a:lnTo>
                    <a:pt x="1202" y="838"/>
                  </a:lnTo>
                  <a:lnTo>
                    <a:pt x="1202" y="838"/>
                  </a:lnTo>
                  <a:lnTo>
                    <a:pt x="1202" y="838"/>
                  </a:lnTo>
                  <a:lnTo>
                    <a:pt x="1204" y="835"/>
                  </a:lnTo>
                  <a:lnTo>
                    <a:pt x="1204" y="835"/>
                  </a:lnTo>
                  <a:lnTo>
                    <a:pt x="1204" y="835"/>
                  </a:lnTo>
                  <a:lnTo>
                    <a:pt x="1202" y="835"/>
                  </a:lnTo>
                  <a:lnTo>
                    <a:pt x="1202" y="833"/>
                  </a:lnTo>
                  <a:lnTo>
                    <a:pt x="1204" y="833"/>
                  </a:lnTo>
                  <a:lnTo>
                    <a:pt x="1204" y="833"/>
                  </a:lnTo>
                  <a:lnTo>
                    <a:pt x="1204" y="835"/>
                  </a:lnTo>
                  <a:lnTo>
                    <a:pt x="1204" y="835"/>
                  </a:lnTo>
                  <a:lnTo>
                    <a:pt x="1207" y="833"/>
                  </a:lnTo>
                  <a:lnTo>
                    <a:pt x="1207" y="833"/>
                  </a:lnTo>
                  <a:lnTo>
                    <a:pt x="1207" y="835"/>
                  </a:lnTo>
                  <a:lnTo>
                    <a:pt x="1207" y="835"/>
                  </a:lnTo>
                  <a:lnTo>
                    <a:pt x="1209" y="835"/>
                  </a:lnTo>
                  <a:lnTo>
                    <a:pt x="1209" y="835"/>
                  </a:lnTo>
                  <a:lnTo>
                    <a:pt x="1209" y="835"/>
                  </a:lnTo>
                  <a:lnTo>
                    <a:pt x="1211" y="835"/>
                  </a:lnTo>
                  <a:lnTo>
                    <a:pt x="1211" y="835"/>
                  </a:lnTo>
                  <a:lnTo>
                    <a:pt x="1211" y="835"/>
                  </a:lnTo>
                  <a:lnTo>
                    <a:pt x="1211" y="835"/>
                  </a:lnTo>
                  <a:lnTo>
                    <a:pt x="1211" y="838"/>
                  </a:lnTo>
                  <a:lnTo>
                    <a:pt x="1211" y="838"/>
                  </a:lnTo>
                  <a:lnTo>
                    <a:pt x="1211" y="838"/>
                  </a:lnTo>
                  <a:lnTo>
                    <a:pt x="1214" y="838"/>
                  </a:lnTo>
                  <a:lnTo>
                    <a:pt x="1214" y="838"/>
                  </a:lnTo>
                  <a:lnTo>
                    <a:pt x="1214" y="835"/>
                  </a:lnTo>
                  <a:lnTo>
                    <a:pt x="1214" y="835"/>
                  </a:lnTo>
                  <a:lnTo>
                    <a:pt x="1214" y="835"/>
                  </a:lnTo>
                  <a:lnTo>
                    <a:pt x="1214" y="838"/>
                  </a:lnTo>
                  <a:lnTo>
                    <a:pt x="1214" y="838"/>
                  </a:lnTo>
                  <a:lnTo>
                    <a:pt x="1214" y="838"/>
                  </a:lnTo>
                  <a:lnTo>
                    <a:pt x="1214" y="838"/>
                  </a:lnTo>
                  <a:lnTo>
                    <a:pt x="1214" y="838"/>
                  </a:lnTo>
                  <a:lnTo>
                    <a:pt x="1216" y="838"/>
                  </a:lnTo>
                  <a:lnTo>
                    <a:pt x="1216" y="838"/>
                  </a:lnTo>
                  <a:lnTo>
                    <a:pt x="1216" y="838"/>
                  </a:lnTo>
                  <a:lnTo>
                    <a:pt x="1216" y="838"/>
                  </a:lnTo>
                  <a:lnTo>
                    <a:pt x="1216" y="838"/>
                  </a:lnTo>
                  <a:lnTo>
                    <a:pt x="1216" y="838"/>
                  </a:lnTo>
                  <a:lnTo>
                    <a:pt x="1216" y="838"/>
                  </a:lnTo>
                  <a:lnTo>
                    <a:pt x="1216" y="838"/>
                  </a:lnTo>
                  <a:lnTo>
                    <a:pt x="1216" y="838"/>
                  </a:lnTo>
                  <a:lnTo>
                    <a:pt x="1216" y="838"/>
                  </a:lnTo>
                  <a:lnTo>
                    <a:pt x="1219" y="838"/>
                  </a:lnTo>
                  <a:lnTo>
                    <a:pt x="1219" y="838"/>
                  </a:lnTo>
                  <a:lnTo>
                    <a:pt x="1219" y="838"/>
                  </a:lnTo>
                  <a:lnTo>
                    <a:pt x="1219" y="838"/>
                  </a:lnTo>
                  <a:lnTo>
                    <a:pt x="1219" y="838"/>
                  </a:lnTo>
                  <a:lnTo>
                    <a:pt x="1219" y="838"/>
                  </a:lnTo>
                  <a:lnTo>
                    <a:pt x="1219" y="838"/>
                  </a:lnTo>
                  <a:lnTo>
                    <a:pt x="1219" y="838"/>
                  </a:lnTo>
                  <a:lnTo>
                    <a:pt x="1219" y="838"/>
                  </a:lnTo>
                  <a:lnTo>
                    <a:pt x="1219" y="840"/>
                  </a:lnTo>
                  <a:lnTo>
                    <a:pt x="1219" y="840"/>
                  </a:lnTo>
                  <a:lnTo>
                    <a:pt x="1219" y="840"/>
                  </a:lnTo>
                  <a:lnTo>
                    <a:pt x="1219" y="840"/>
                  </a:lnTo>
                  <a:lnTo>
                    <a:pt x="1219" y="838"/>
                  </a:lnTo>
                  <a:lnTo>
                    <a:pt x="1219" y="838"/>
                  </a:lnTo>
                  <a:lnTo>
                    <a:pt x="1221" y="838"/>
                  </a:lnTo>
                  <a:lnTo>
                    <a:pt x="1221" y="838"/>
                  </a:lnTo>
                  <a:lnTo>
                    <a:pt x="1221" y="838"/>
                  </a:lnTo>
                  <a:lnTo>
                    <a:pt x="1221" y="838"/>
                  </a:lnTo>
                  <a:lnTo>
                    <a:pt x="1223" y="840"/>
                  </a:lnTo>
                  <a:lnTo>
                    <a:pt x="1223" y="838"/>
                  </a:lnTo>
                  <a:lnTo>
                    <a:pt x="1223" y="838"/>
                  </a:lnTo>
                  <a:lnTo>
                    <a:pt x="1223" y="838"/>
                  </a:lnTo>
                  <a:lnTo>
                    <a:pt x="1223" y="835"/>
                  </a:lnTo>
                  <a:lnTo>
                    <a:pt x="1223" y="835"/>
                  </a:lnTo>
                  <a:lnTo>
                    <a:pt x="1226" y="833"/>
                  </a:lnTo>
                  <a:lnTo>
                    <a:pt x="1226" y="833"/>
                  </a:lnTo>
                  <a:lnTo>
                    <a:pt x="1226" y="833"/>
                  </a:lnTo>
                  <a:lnTo>
                    <a:pt x="1228" y="828"/>
                  </a:lnTo>
                  <a:lnTo>
                    <a:pt x="1228" y="828"/>
                  </a:lnTo>
                  <a:lnTo>
                    <a:pt x="1228" y="828"/>
                  </a:lnTo>
                  <a:lnTo>
                    <a:pt x="1228" y="826"/>
                  </a:lnTo>
                  <a:lnTo>
                    <a:pt x="1223" y="826"/>
                  </a:lnTo>
                  <a:close/>
                  <a:moveTo>
                    <a:pt x="1271" y="717"/>
                  </a:moveTo>
                  <a:lnTo>
                    <a:pt x="1271" y="717"/>
                  </a:lnTo>
                  <a:lnTo>
                    <a:pt x="1271" y="719"/>
                  </a:lnTo>
                  <a:lnTo>
                    <a:pt x="1271" y="719"/>
                  </a:lnTo>
                  <a:lnTo>
                    <a:pt x="1271" y="719"/>
                  </a:lnTo>
                  <a:lnTo>
                    <a:pt x="1268" y="722"/>
                  </a:lnTo>
                  <a:lnTo>
                    <a:pt x="1268" y="722"/>
                  </a:lnTo>
                  <a:lnTo>
                    <a:pt x="1268" y="724"/>
                  </a:lnTo>
                  <a:lnTo>
                    <a:pt x="1271" y="724"/>
                  </a:lnTo>
                  <a:lnTo>
                    <a:pt x="1271" y="724"/>
                  </a:lnTo>
                  <a:lnTo>
                    <a:pt x="1271" y="724"/>
                  </a:lnTo>
                  <a:lnTo>
                    <a:pt x="1273" y="722"/>
                  </a:lnTo>
                  <a:lnTo>
                    <a:pt x="1273" y="719"/>
                  </a:lnTo>
                  <a:lnTo>
                    <a:pt x="1273" y="719"/>
                  </a:lnTo>
                  <a:lnTo>
                    <a:pt x="1271" y="717"/>
                  </a:lnTo>
                  <a:close/>
                  <a:moveTo>
                    <a:pt x="1722" y="734"/>
                  </a:moveTo>
                  <a:lnTo>
                    <a:pt x="1722" y="731"/>
                  </a:lnTo>
                  <a:lnTo>
                    <a:pt x="1722" y="731"/>
                  </a:lnTo>
                  <a:lnTo>
                    <a:pt x="1725" y="731"/>
                  </a:lnTo>
                  <a:lnTo>
                    <a:pt x="1725" y="731"/>
                  </a:lnTo>
                  <a:lnTo>
                    <a:pt x="1722" y="729"/>
                  </a:lnTo>
                  <a:lnTo>
                    <a:pt x="1720" y="729"/>
                  </a:lnTo>
                  <a:lnTo>
                    <a:pt x="1720" y="727"/>
                  </a:lnTo>
                  <a:lnTo>
                    <a:pt x="1718" y="727"/>
                  </a:lnTo>
                  <a:lnTo>
                    <a:pt x="1718" y="727"/>
                  </a:lnTo>
                  <a:lnTo>
                    <a:pt x="1718" y="727"/>
                  </a:lnTo>
                  <a:lnTo>
                    <a:pt x="1718" y="729"/>
                  </a:lnTo>
                  <a:lnTo>
                    <a:pt x="1718" y="729"/>
                  </a:lnTo>
                  <a:lnTo>
                    <a:pt x="1718" y="731"/>
                  </a:lnTo>
                  <a:lnTo>
                    <a:pt x="1718" y="731"/>
                  </a:lnTo>
                  <a:lnTo>
                    <a:pt x="1718" y="731"/>
                  </a:lnTo>
                  <a:lnTo>
                    <a:pt x="1718" y="731"/>
                  </a:lnTo>
                  <a:lnTo>
                    <a:pt x="1718" y="731"/>
                  </a:lnTo>
                  <a:lnTo>
                    <a:pt x="1718" y="731"/>
                  </a:lnTo>
                  <a:lnTo>
                    <a:pt x="1720" y="731"/>
                  </a:lnTo>
                  <a:lnTo>
                    <a:pt x="1718" y="734"/>
                  </a:lnTo>
                  <a:lnTo>
                    <a:pt x="1718" y="734"/>
                  </a:lnTo>
                  <a:lnTo>
                    <a:pt x="1718" y="736"/>
                  </a:lnTo>
                  <a:lnTo>
                    <a:pt x="1720" y="736"/>
                  </a:lnTo>
                  <a:lnTo>
                    <a:pt x="1720" y="736"/>
                  </a:lnTo>
                  <a:lnTo>
                    <a:pt x="1718" y="736"/>
                  </a:lnTo>
                  <a:lnTo>
                    <a:pt x="1720" y="738"/>
                  </a:lnTo>
                  <a:lnTo>
                    <a:pt x="1720" y="738"/>
                  </a:lnTo>
                  <a:lnTo>
                    <a:pt x="1720" y="736"/>
                  </a:lnTo>
                  <a:lnTo>
                    <a:pt x="1720" y="736"/>
                  </a:lnTo>
                  <a:lnTo>
                    <a:pt x="1720" y="736"/>
                  </a:lnTo>
                  <a:lnTo>
                    <a:pt x="1720" y="736"/>
                  </a:lnTo>
                  <a:lnTo>
                    <a:pt x="1720" y="736"/>
                  </a:lnTo>
                  <a:lnTo>
                    <a:pt x="1720" y="736"/>
                  </a:lnTo>
                  <a:lnTo>
                    <a:pt x="1720" y="738"/>
                  </a:lnTo>
                  <a:lnTo>
                    <a:pt x="1720" y="738"/>
                  </a:lnTo>
                  <a:lnTo>
                    <a:pt x="1720" y="738"/>
                  </a:lnTo>
                  <a:lnTo>
                    <a:pt x="1720" y="738"/>
                  </a:lnTo>
                  <a:lnTo>
                    <a:pt x="1722" y="738"/>
                  </a:lnTo>
                  <a:lnTo>
                    <a:pt x="1722" y="738"/>
                  </a:lnTo>
                  <a:lnTo>
                    <a:pt x="1722" y="738"/>
                  </a:lnTo>
                  <a:lnTo>
                    <a:pt x="1722" y="738"/>
                  </a:lnTo>
                  <a:lnTo>
                    <a:pt x="1722" y="741"/>
                  </a:lnTo>
                  <a:lnTo>
                    <a:pt x="1722" y="741"/>
                  </a:lnTo>
                  <a:lnTo>
                    <a:pt x="1722" y="741"/>
                  </a:lnTo>
                  <a:lnTo>
                    <a:pt x="1725" y="741"/>
                  </a:lnTo>
                  <a:lnTo>
                    <a:pt x="1725" y="738"/>
                  </a:lnTo>
                  <a:lnTo>
                    <a:pt x="1725" y="736"/>
                  </a:lnTo>
                  <a:lnTo>
                    <a:pt x="1722" y="734"/>
                  </a:lnTo>
                  <a:close/>
                  <a:moveTo>
                    <a:pt x="1457" y="665"/>
                  </a:moveTo>
                  <a:lnTo>
                    <a:pt x="1457" y="665"/>
                  </a:lnTo>
                  <a:lnTo>
                    <a:pt x="1457" y="665"/>
                  </a:lnTo>
                  <a:lnTo>
                    <a:pt x="1457" y="665"/>
                  </a:lnTo>
                  <a:lnTo>
                    <a:pt x="1457" y="665"/>
                  </a:lnTo>
                  <a:lnTo>
                    <a:pt x="1457" y="663"/>
                  </a:lnTo>
                  <a:lnTo>
                    <a:pt x="1457" y="663"/>
                  </a:lnTo>
                  <a:lnTo>
                    <a:pt x="1457" y="663"/>
                  </a:lnTo>
                  <a:lnTo>
                    <a:pt x="1457" y="660"/>
                  </a:lnTo>
                  <a:lnTo>
                    <a:pt x="1457" y="660"/>
                  </a:lnTo>
                  <a:lnTo>
                    <a:pt x="1455" y="660"/>
                  </a:lnTo>
                  <a:lnTo>
                    <a:pt x="1455" y="660"/>
                  </a:lnTo>
                  <a:lnTo>
                    <a:pt x="1455" y="660"/>
                  </a:lnTo>
                  <a:lnTo>
                    <a:pt x="1455" y="663"/>
                  </a:lnTo>
                  <a:lnTo>
                    <a:pt x="1457" y="663"/>
                  </a:lnTo>
                  <a:lnTo>
                    <a:pt x="1457" y="663"/>
                  </a:lnTo>
                  <a:lnTo>
                    <a:pt x="1457" y="663"/>
                  </a:lnTo>
                  <a:lnTo>
                    <a:pt x="1457" y="665"/>
                  </a:lnTo>
                  <a:lnTo>
                    <a:pt x="1457" y="665"/>
                  </a:lnTo>
                  <a:close/>
                  <a:moveTo>
                    <a:pt x="1755" y="762"/>
                  </a:moveTo>
                  <a:lnTo>
                    <a:pt x="1755" y="762"/>
                  </a:lnTo>
                  <a:lnTo>
                    <a:pt x="1755" y="762"/>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57"/>
                  </a:lnTo>
                  <a:lnTo>
                    <a:pt x="1755" y="757"/>
                  </a:lnTo>
                  <a:lnTo>
                    <a:pt x="1755" y="757"/>
                  </a:lnTo>
                  <a:lnTo>
                    <a:pt x="1758" y="757"/>
                  </a:lnTo>
                  <a:lnTo>
                    <a:pt x="1758" y="755"/>
                  </a:lnTo>
                  <a:lnTo>
                    <a:pt x="1758" y="755"/>
                  </a:lnTo>
                  <a:lnTo>
                    <a:pt x="1755" y="753"/>
                  </a:lnTo>
                  <a:lnTo>
                    <a:pt x="1755" y="753"/>
                  </a:lnTo>
                  <a:lnTo>
                    <a:pt x="1755" y="753"/>
                  </a:lnTo>
                  <a:lnTo>
                    <a:pt x="1755" y="753"/>
                  </a:lnTo>
                  <a:lnTo>
                    <a:pt x="1755" y="753"/>
                  </a:lnTo>
                  <a:lnTo>
                    <a:pt x="1755" y="753"/>
                  </a:lnTo>
                  <a:lnTo>
                    <a:pt x="1755" y="750"/>
                  </a:lnTo>
                  <a:lnTo>
                    <a:pt x="1755" y="750"/>
                  </a:lnTo>
                  <a:lnTo>
                    <a:pt x="1753" y="750"/>
                  </a:lnTo>
                  <a:lnTo>
                    <a:pt x="1753" y="750"/>
                  </a:lnTo>
                  <a:lnTo>
                    <a:pt x="1753" y="750"/>
                  </a:lnTo>
                  <a:lnTo>
                    <a:pt x="1753" y="750"/>
                  </a:lnTo>
                  <a:lnTo>
                    <a:pt x="1753" y="750"/>
                  </a:lnTo>
                  <a:lnTo>
                    <a:pt x="1755" y="750"/>
                  </a:lnTo>
                  <a:lnTo>
                    <a:pt x="1755" y="750"/>
                  </a:lnTo>
                  <a:lnTo>
                    <a:pt x="1753" y="748"/>
                  </a:lnTo>
                  <a:lnTo>
                    <a:pt x="1753" y="748"/>
                  </a:lnTo>
                  <a:lnTo>
                    <a:pt x="1753" y="748"/>
                  </a:lnTo>
                  <a:lnTo>
                    <a:pt x="1751" y="748"/>
                  </a:lnTo>
                  <a:lnTo>
                    <a:pt x="1748" y="746"/>
                  </a:lnTo>
                  <a:lnTo>
                    <a:pt x="1748" y="746"/>
                  </a:lnTo>
                  <a:lnTo>
                    <a:pt x="1746" y="748"/>
                  </a:lnTo>
                  <a:lnTo>
                    <a:pt x="1746" y="746"/>
                  </a:lnTo>
                  <a:lnTo>
                    <a:pt x="1748" y="746"/>
                  </a:lnTo>
                  <a:lnTo>
                    <a:pt x="1748" y="746"/>
                  </a:lnTo>
                  <a:lnTo>
                    <a:pt x="1748" y="743"/>
                  </a:lnTo>
                  <a:lnTo>
                    <a:pt x="1748" y="743"/>
                  </a:lnTo>
                  <a:lnTo>
                    <a:pt x="1748" y="743"/>
                  </a:lnTo>
                  <a:lnTo>
                    <a:pt x="1748" y="743"/>
                  </a:lnTo>
                  <a:lnTo>
                    <a:pt x="1748" y="741"/>
                  </a:lnTo>
                  <a:lnTo>
                    <a:pt x="1746" y="741"/>
                  </a:lnTo>
                  <a:lnTo>
                    <a:pt x="1746" y="743"/>
                  </a:lnTo>
                  <a:lnTo>
                    <a:pt x="1746" y="743"/>
                  </a:lnTo>
                  <a:lnTo>
                    <a:pt x="1746" y="741"/>
                  </a:lnTo>
                  <a:lnTo>
                    <a:pt x="1746" y="741"/>
                  </a:lnTo>
                  <a:lnTo>
                    <a:pt x="1744" y="741"/>
                  </a:lnTo>
                  <a:lnTo>
                    <a:pt x="1744" y="741"/>
                  </a:lnTo>
                  <a:lnTo>
                    <a:pt x="1746" y="741"/>
                  </a:lnTo>
                  <a:lnTo>
                    <a:pt x="1751" y="743"/>
                  </a:lnTo>
                  <a:lnTo>
                    <a:pt x="1753" y="743"/>
                  </a:lnTo>
                  <a:lnTo>
                    <a:pt x="1753" y="743"/>
                  </a:lnTo>
                  <a:lnTo>
                    <a:pt x="1753" y="743"/>
                  </a:lnTo>
                  <a:lnTo>
                    <a:pt x="1755" y="746"/>
                  </a:lnTo>
                  <a:lnTo>
                    <a:pt x="1758" y="746"/>
                  </a:lnTo>
                  <a:lnTo>
                    <a:pt x="1763" y="746"/>
                  </a:lnTo>
                  <a:lnTo>
                    <a:pt x="1767" y="750"/>
                  </a:lnTo>
                  <a:lnTo>
                    <a:pt x="1772" y="750"/>
                  </a:lnTo>
                  <a:lnTo>
                    <a:pt x="1774" y="750"/>
                  </a:lnTo>
                  <a:lnTo>
                    <a:pt x="1777" y="750"/>
                  </a:lnTo>
                  <a:lnTo>
                    <a:pt x="1779" y="750"/>
                  </a:lnTo>
                  <a:lnTo>
                    <a:pt x="1779" y="748"/>
                  </a:lnTo>
                  <a:lnTo>
                    <a:pt x="1777" y="748"/>
                  </a:lnTo>
                  <a:lnTo>
                    <a:pt x="1779" y="748"/>
                  </a:lnTo>
                  <a:lnTo>
                    <a:pt x="1779" y="748"/>
                  </a:lnTo>
                  <a:lnTo>
                    <a:pt x="1779" y="748"/>
                  </a:lnTo>
                  <a:lnTo>
                    <a:pt x="1779" y="746"/>
                  </a:lnTo>
                  <a:lnTo>
                    <a:pt x="1779" y="746"/>
                  </a:lnTo>
                  <a:lnTo>
                    <a:pt x="1779" y="746"/>
                  </a:lnTo>
                  <a:lnTo>
                    <a:pt x="1779" y="746"/>
                  </a:lnTo>
                  <a:lnTo>
                    <a:pt x="1777" y="743"/>
                  </a:lnTo>
                  <a:lnTo>
                    <a:pt x="1777" y="743"/>
                  </a:lnTo>
                  <a:lnTo>
                    <a:pt x="1777" y="743"/>
                  </a:lnTo>
                  <a:lnTo>
                    <a:pt x="1777" y="741"/>
                  </a:lnTo>
                  <a:lnTo>
                    <a:pt x="1774" y="738"/>
                  </a:lnTo>
                  <a:lnTo>
                    <a:pt x="1774" y="738"/>
                  </a:lnTo>
                  <a:lnTo>
                    <a:pt x="1774" y="736"/>
                  </a:lnTo>
                  <a:lnTo>
                    <a:pt x="1774" y="736"/>
                  </a:lnTo>
                  <a:lnTo>
                    <a:pt x="1772" y="734"/>
                  </a:lnTo>
                  <a:lnTo>
                    <a:pt x="1772" y="734"/>
                  </a:lnTo>
                  <a:lnTo>
                    <a:pt x="1772" y="734"/>
                  </a:lnTo>
                  <a:lnTo>
                    <a:pt x="1770" y="734"/>
                  </a:lnTo>
                  <a:lnTo>
                    <a:pt x="1770" y="734"/>
                  </a:lnTo>
                  <a:lnTo>
                    <a:pt x="1770" y="734"/>
                  </a:lnTo>
                  <a:lnTo>
                    <a:pt x="1770" y="734"/>
                  </a:lnTo>
                  <a:lnTo>
                    <a:pt x="1767" y="734"/>
                  </a:lnTo>
                  <a:lnTo>
                    <a:pt x="1767" y="734"/>
                  </a:lnTo>
                  <a:lnTo>
                    <a:pt x="1767" y="734"/>
                  </a:lnTo>
                  <a:lnTo>
                    <a:pt x="1767" y="734"/>
                  </a:lnTo>
                  <a:lnTo>
                    <a:pt x="1767" y="734"/>
                  </a:lnTo>
                  <a:lnTo>
                    <a:pt x="1767" y="736"/>
                  </a:lnTo>
                  <a:lnTo>
                    <a:pt x="1767" y="736"/>
                  </a:lnTo>
                  <a:lnTo>
                    <a:pt x="1765" y="736"/>
                  </a:lnTo>
                  <a:lnTo>
                    <a:pt x="1765" y="736"/>
                  </a:lnTo>
                  <a:lnTo>
                    <a:pt x="1765" y="738"/>
                  </a:lnTo>
                  <a:lnTo>
                    <a:pt x="1763" y="738"/>
                  </a:lnTo>
                  <a:lnTo>
                    <a:pt x="1763" y="738"/>
                  </a:lnTo>
                  <a:lnTo>
                    <a:pt x="1763" y="738"/>
                  </a:lnTo>
                  <a:lnTo>
                    <a:pt x="1763" y="738"/>
                  </a:lnTo>
                  <a:lnTo>
                    <a:pt x="1763" y="738"/>
                  </a:lnTo>
                  <a:lnTo>
                    <a:pt x="1760" y="738"/>
                  </a:lnTo>
                  <a:lnTo>
                    <a:pt x="1760" y="738"/>
                  </a:lnTo>
                  <a:lnTo>
                    <a:pt x="1758" y="738"/>
                  </a:lnTo>
                  <a:lnTo>
                    <a:pt x="1758" y="738"/>
                  </a:lnTo>
                  <a:lnTo>
                    <a:pt x="1758" y="738"/>
                  </a:lnTo>
                  <a:lnTo>
                    <a:pt x="1758" y="738"/>
                  </a:lnTo>
                  <a:lnTo>
                    <a:pt x="1760" y="736"/>
                  </a:lnTo>
                  <a:lnTo>
                    <a:pt x="1760" y="736"/>
                  </a:lnTo>
                  <a:lnTo>
                    <a:pt x="1758" y="736"/>
                  </a:lnTo>
                  <a:lnTo>
                    <a:pt x="1758" y="734"/>
                  </a:lnTo>
                  <a:lnTo>
                    <a:pt x="1755" y="734"/>
                  </a:lnTo>
                  <a:lnTo>
                    <a:pt x="1755" y="734"/>
                  </a:lnTo>
                  <a:lnTo>
                    <a:pt x="1753" y="734"/>
                  </a:lnTo>
                  <a:lnTo>
                    <a:pt x="1753" y="734"/>
                  </a:lnTo>
                  <a:lnTo>
                    <a:pt x="1753" y="734"/>
                  </a:lnTo>
                  <a:lnTo>
                    <a:pt x="1751" y="731"/>
                  </a:lnTo>
                  <a:lnTo>
                    <a:pt x="1751" y="731"/>
                  </a:lnTo>
                  <a:lnTo>
                    <a:pt x="1751" y="731"/>
                  </a:lnTo>
                  <a:lnTo>
                    <a:pt x="1751" y="731"/>
                  </a:lnTo>
                  <a:lnTo>
                    <a:pt x="1751" y="731"/>
                  </a:lnTo>
                  <a:lnTo>
                    <a:pt x="1748" y="731"/>
                  </a:lnTo>
                  <a:lnTo>
                    <a:pt x="1748" y="731"/>
                  </a:lnTo>
                  <a:lnTo>
                    <a:pt x="1741" y="731"/>
                  </a:lnTo>
                  <a:lnTo>
                    <a:pt x="1741" y="729"/>
                  </a:lnTo>
                  <a:lnTo>
                    <a:pt x="1741" y="729"/>
                  </a:lnTo>
                  <a:lnTo>
                    <a:pt x="1739" y="729"/>
                  </a:lnTo>
                  <a:lnTo>
                    <a:pt x="1739" y="729"/>
                  </a:lnTo>
                  <a:lnTo>
                    <a:pt x="1739" y="727"/>
                  </a:lnTo>
                  <a:lnTo>
                    <a:pt x="1739" y="727"/>
                  </a:lnTo>
                  <a:lnTo>
                    <a:pt x="1739" y="727"/>
                  </a:lnTo>
                  <a:lnTo>
                    <a:pt x="1746" y="729"/>
                  </a:lnTo>
                  <a:lnTo>
                    <a:pt x="1751" y="731"/>
                  </a:lnTo>
                  <a:lnTo>
                    <a:pt x="1753" y="731"/>
                  </a:lnTo>
                  <a:lnTo>
                    <a:pt x="1753" y="731"/>
                  </a:lnTo>
                  <a:lnTo>
                    <a:pt x="1753" y="731"/>
                  </a:lnTo>
                  <a:lnTo>
                    <a:pt x="1755" y="731"/>
                  </a:lnTo>
                  <a:lnTo>
                    <a:pt x="1760" y="734"/>
                  </a:lnTo>
                  <a:lnTo>
                    <a:pt x="1763" y="734"/>
                  </a:lnTo>
                  <a:lnTo>
                    <a:pt x="1767" y="731"/>
                  </a:lnTo>
                  <a:lnTo>
                    <a:pt x="1770" y="731"/>
                  </a:lnTo>
                  <a:lnTo>
                    <a:pt x="1770" y="731"/>
                  </a:lnTo>
                  <a:lnTo>
                    <a:pt x="1770" y="731"/>
                  </a:lnTo>
                  <a:lnTo>
                    <a:pt x="1770" y="731"/>
                  </a:lnTo>
                  <a:lnTo>
                    <a:pt x="1770" y="729"/>
                  </a:lnTo>
                  <a:lnTo>
                    <a:pt x="1770" y="729"/>
                  </a:lnTo>
                  <a:lnTo>
                    <a:pt x="1770" y="729"/>
                  </a:lnTo>
                  <a:lnTo>
                    <a:pt x="1767" y="729"/>
                  </a:lnTo>
                  <a:lnTo>
                    <a:pt x="1767" y="729"/>
                  </a:lnTo>
                  <a:lnTo>
                    <a:pt x="1767" y="729"/>
                  </a:lnTo>
                  <a:lnTo>
                    <a:pt x="1767" y="727"/>
                  </a:lnTo>
                  <a:lnTo>
                    <a:pt x="1765" y="727"/>
                  </a:lnTo>
                  <a:lnTo>
                    <a:pt x="1765" y="727"/>
                  </a:lnTo>
                  <a:lnTo>
                    <a:pt x="1763" y="727"/>
                  </a:lnTo>
                  <a:lnTo>
                    <a:pt x="1763" y="727"/>
                  </a:lnTo>
                  <a:lnTo>
                    <a:pt x="1760" y="727"/>
                  </a:lnTo>
                  <a:lnTo>
                    <a:pt x="1760" y="724"/>
                  </a:lnTo>
                  <a:lnTo>
                    <a:pt x="1760" y="724"/>
                  </a:lnTo>
                  <a:lnTo>
                    <a:pt x="1763" y="724"/>
                  </a:lnTo>
                  <a:lnTo>
                    <a:pt x="1763" y="724"/>
                  </a:lnTo>
                  <a:lnTo>
                    <a:pt x="1763" y="724"/>
                  </a:lnTo>
                  <a:lnTo>
                    <a:pt x="1765" y="727"/>
                  </a:lnTo>
                  <a:lnTo>
                    <a:pt x="1770" y="727"/>
                  </a:lnTo>
                  <a:lnTo>
                    <a:pt x="1770" y="727"/>
                  </a:lnTo>
                  <a:lnTo>
                    <a:pt x="1770" y="727"/>
                  </a:lnTo>
                  <a:lnTo>
                    <a:pt x="1770" y="727"/>
                  </a:lnTo>
                  <a:lnTo>
                    <a:pt x="1767" y="727"/>
                  </a:lnTo>
                  <a:lnTo>
                    <a:pt x="1767" y="724"/>
                  </a:lnTo>
                  <a:lnTo>
                    <a:pt x="1770" y="724"/>
                  </a:lnTo>
                  <a:lnTo>
                    <a:pt x="1770" y="724"/>
                  </a:lnTo>
                  <a:lnTo>
                    <a:pt x="1770" y="722"/>
                  </a:lnTo>
                  <a:lnTo>
                    <a:pt x="1770" y="722"/>
                  </a:lnTo>
                  <a:lnTo>
                    <a:pt x="1767" y="722"/>
                  </a:lnTo>
                  <a:lnTo>
                    <a:pt x="1767" y="722"/>
                  </a:lnTo>
                  <a:lnTo>
                    <a:pt x="1767" y="722"/>
                  </a:lnTo>
                  <a:lnTo>
                    <a:pt x="1767" y="719"/>
                  </a:lnTo>
                  <a:lnTo>
                    <a:pt x="1770" y="719"/>
                  </a:lnTo>
                  <a:lnTo>
                    <a:pt x="1770" y="719"/>
                  </a:lnTo>
                  <a:lnTo>
                    <a:pt x="1767" y="717"/>
                  </a:lnTo>
                  <a:lnTo>
                    <a:pt x="1765" y="717"/>
                  </a:lnTo>
                  <a:lnTo>
                    <a:pt x="1760" y="717"/>
                  </a:lnTo>
                  <a:lnTo>
                    <a:pt x="1760" y="717"/>
                  </a:lnTo>
                  <a:lnTo>
                    <a:pt x="1760" y="715"/>
                  </a:lnTo>
                  <a:lnTo>
                    <a:pt x="1760" y="715"/>
                  </a:lnTo>
                  <a:lnTo>
                    <a:pt x="1760" y="715"/>
                  </a:lnTo>
                  <a:lnTo>
                    <a:pt x="1760" y="715"/>
                  </a:lnTo>
                  <a:lnTo>
                    <a:pt x="1758" y="715"/>
                  </a:lnTo>
                  <a:lnTo>
                    <a:pt x="1758" y="717"/>
                  </a:lnTo>
                  <a:lnTo>
                    <a:pt x="1755" y="715"/>
                  </a:lnTo>
                  <a:lnTo>
                    <a:pt x="1755" y="715"/>
                  </a:lnTo>
                  <a:lnTo>
                    <a:pt x="1755" y="717"/>
                  </a:lnTo>
                  <a:lnTo>
                    <a:pt x="1753" y="717"/>
                  </a:lnTo>
                  <a:lnTo>
                    <a:pt x="1753" y="717"/>
                  </a:lnTo>
                  <a:lnTo>
                    <a:pt x="1753" y="715"/>
                  </a:lnTo>
                  <a:lnTo>
                    <a:pt x="1753" y="715"/>
                  </a:lnTo>
                  <a:lnTo>
                    <a:pt x="1753" y="715"/>
                  </a:lnTo>
                  <a:lnTo>
                    <a:pt x="1751" y="715"/>
                  </a:lnTo>
                  <a:lnTo>
                    <a:pt x="1751" y="715"/>
                  </a:lnTo>
                  <a:lnTo>
                    <a:pt x="1751" y="715"/>
                  </a:lnTo>
                  <a:lnTo>
                    <a:pt x="1751" y="717"/>
                  </a:lnTo>
                  <a:lnTo>
                    <a:pt x="1748" y="717"/>
                  </a:lnTo>
                  <a:lnTo>
                    <a:pt x="1751" y="717"/>
                  </a:lnTo>
                  <a:lnTo>
                    <a:pt x="1751" y="717"/>
                  </a:lnTo>
                  <a:lnTo>
                    <a:pt x="1751" y="717"/>
                  </a:lnTo>
                  <a:lnTo>
                    <a:pt x="1751" y="719"/>
                  </a:lnTo>
                  <a:lnTo>
                    <a:pt x="1748" y="722"/>
                  </a:lnTo>
                  <a:lnTo>
                    <a:pt x="1748" y="724"/>
                  </a:lnTo>
                  <a:lnTo>
                    <a:pt x="1748" y="724"/>
                  </a:lnTo>
                  <a:lnTo>
                    <a:pt x="1748" y="727"/>
                  </a:lnTo>
                  <a:lnTo>
                    <a:pt x="1746" y="727"/>
                  </a:lnTo>
                  <a:lnTo>
                    <a:pt x="1746" y="727"/>
                  </a:lnTo>
                  <a:lnTo>
                    <a:pt x="1746" y="727"/>
                  </a:lnTo>
                  <a:lnTo>
                    <a:pt x="1746" y="727"/>
                  </a:lnTo>
                  <a:lnTo>
                    <a:pt x="1746" y="727"/>
                  </a:lnTo>
                  <a:lnTo>
                    <a:pt x="1746" y="729"/>
                  </a:lnTo>
                  <a:lnTo>
                    <a:pt x="1746" y="729"/>
                  </a:lnTo>
                  <a:lnTo>
                    <a:pt x="1746" y="727"/>
                  </a:lnTo>
                  <a:lnTo>
                    <a:pt x="1744" y="727"/>
                  </a:lnTo>
                  <a:lnTo>
                    <a:pt x="1741" y="727"/>
                  </a:lnTo>
                  <a:lnTo>
                    <a:pt x="1741" y="727"/>
                  </a:lnTo>
                  <a:lnTo>
                    <a:pt x="1744" y="727"/>
                  </a:lnTo>
                  <a:lnTo>
                    <a:pt x="1746" y="727"/>
                  </a:lnTo>
                  <a:lnTo>
                    <a:pt x="1746" y="724"/>
                  </a:lnTo>
                  <a:lnTo>
                    <a:pt x="1746" y="724"/>
                  </a:lnTo>
                  <a:lnTo>
                    <a:pt x="1746" y="724"/>
                  </a:lnTo>
                  <a:lnTo>
                    <a:pt x="1746" y="724"/>
                  </a:lnTo>
                  <a:lnTo>
                    <a:pt x="1744" y="724"/>
                  </a:lnTo>
                  <a:lnTo>
                    <a:pt x="1744" y="724"/>
                  </a:lnTo>
                  <a:lnTo>
                    <a:pt x="1744" y="724"/>
                  </a:lnTo>
                  <a:lnTo>
                    <a:pt x="1744" y="724"/>
                  </a:lnTo>
                  <a:lnTo>
                    <a:pt x="1741" y="724"/>
                  </a:lnTo>
                  <a:lnTo>
                    <a:pt x="1741" y="724"/>
                  </a:lnTo>
                  <a:lnTo>
                    <a:pt x="1741" y="724"/>
                  </a:lnTo>
                  <a:lnTo>
                    <a:pt x="1744" y="722"/>
                  </a:lnTo>
                  <a:lnTo>
                    <a:pt x="1746" y="722"/>
                  </a:lnTo>
                  <a:lnTo>
                    <a:pt x="1746" y="722"/>
                  </a:lnTo>
                  <a:lnTo>
                    <a:pt x="1746" y="719"/>
                  </a:lnTo>
                  <a:lnTo>
                    <a:pt x="1746" y="719"/>
                  </a:lnTo>
                  <a:lnTo>
                    <a:pt x="1746" y="719"/>
                  </a:lnTo>
                  <a:lnTo>
                    <a:pt x="1748" y="719"/>
                  </a:lnTo>
                  <a:lnTo>
                    <a:pt x="1748" y="719"/>
                  </a:lnTo>
                  <a:lnTo>
                    <a:pt x="1748" y="717"/>
                  </a:lnTo>
                  <a:lnTo>
                    <a:pt x="1748" y="717"/>
                  </a:lnTo>
                  <a:lnTo>
                    <a:pt x="1748" y="717"/>
                  </a:lnTo>
                  <a:lnTo>
                    <a:pt x="1748" y="715"/>
                  </a:lnTo>
                  <a:lnTo>
                    <a:pt x="1748" y="715"/>
                  </a:lnTo>
                  <a:lnTo>
                    <a:pt x="1746" y="715"/>
                  </a:lnTo>
                  <a:lnTo>
                    <a:pt x="1746" y="715"/>
                  </a:lnTo>
                  <a:lnTo>
                    <a:pt x="1746" y="712"/>
                  </a:lnTo>
                  <a:lnTo>
                    <a:pt x="1746" y="712"/>
                  </a:lnTo>
                  <a:lnTo>
                    <a:pt x="1746" y="712"/>
                  </a:lnTo>
                  <a:lnTo>
                    <a:pt x="1744" y="712"/>
                  </a:lnTo>
                  <a:lnTo>
                    <a:pt x="1744" y="712"/>
                  </a:lnTo>
                  <a:lnTo>
                    <a:pt x="1741" y="712"/>
                  </a:lnTo>
                  <a:lnTo>
                    <a:pt x="1741" y="712"/>
                  </a:lnTo>
                  <a:lnTo>
                    <a:pt x="1741" y="712"/>
                  </a:lnTo>
                  <a:lnTo>
                    <a:pt x="1741" y="712"/>
                  </a:lnTo>
                  <a:lnTo>
                    <a:pt x="1739" y="712"/>
                  </a:lnTo>
                  <a:lnTo>
                    <a:pt x="1737" y="710"/>
                  </a:lnTo>
                  <a:lnTo>
                    <a:pt x="1737" y="710"/>
                  </a:lnTo>
                  <a:lnTo>
                    <a:pt x="1737" y="710"/>
                  </a:lnTo>
                  <a:lnTo>
                    <a:pt x="1734" y="715"/>
                  </a:lnTo>
                  <a:lnTo>
                    <a:pt x="1732" y="715"/>
                  </a:lnTo>
                  <a:lnTo>
                    <a:pt x="1732" y="717"/>
                  </a:lnTo>
                  <a:lnTo>
                    <a:pt x="1732" y="717"/>
                  </a:lnTo>
                  <a:lnTo>
                    <a:pt x="1734" y="717"/>
                  </a:lnTo>
                  <a:lnTo>
                    <a:pt x="1734" y="719"/>
                  </a:lnTo>
                  <a:lnTo>
                    <a:pt x="1732" y="719"/>
                  </a:lnTo>
                  <a:lnTo>
                    <a:pt x="1729" y="717"/>
                  </a:lnTo>
                  <a:lnTo>
                    <a:pt x="1727" y="717"/>
                  </a:lnTo>
                  <a:lnTo>
                    <a:pt x="1727" y="717"/>
                  </a:lnTo>
                  <a:lnTo>
                    <a:pt x="1727" y="717"/>
                  </a:lnTo>
                  <a:lnTo>
                    <a:pt x="1727" y="717"/>
                  </a:lnTo>
                  <a:lnTo>
                    <a:pt x="1727" y="717"/>
                  </a:lnTo>
                  <a:lnTo>
                    <a:pt x="1727" y="719"/>
                  </a:lnTo>
                  <a:lnTo>
                    <a:pt x="1727" y="719"/>
                  </a:lnTo>
                  <a:lnTo>
                    <a:pt x="1727" y="719"/>
                  </a:lnTo>
                  <a:lnTo>
                    <a:pt x="1727" y="719"/>
                  </a:lnTo>
                  <a:lnTo>
                    <a:pt x="1727" y="722"/>
                  </a:lnTo>
                  <a:lnTo>
                    <a:pt x="1727" y="722"/>
                  </a:lnTo>
                  <a:lnTo>
                    <a:pt x="1727" y="722"/>
                  </a:lnTo>
                  <a:lnTo>
                    <a:pt x="1727" y="722"/>
                  </a:lnTo>
                  <a:lnTo>
                    <a:pt x="1727" y="724"/>
                  </a:lnTo>
                  <a:lnTo>
                    <a:pt x="1729" y="724"/>
                  </a:lnTo>
                  <a:lnTo>
                    <a:pt x="1729" y="724"/>
                  </a:lnTo>
                  <a:lnTo>
                    <a:pt x="1729" y="727"/>
                  </a:lnTo>
                  <a:lnTo>
                    <a:pt x="1729" y="727"/>
                  </a:lnTo>
                  <a:lnTo>
                    <a:pt x="1727" y="724"/>
                  </a:lnTo>
                  <a:lnTo>
                    <a:pt x="1727" y="724"/>
                  </a:lnTo>
                  <a:lnTo>
                    <a:pt x="1727" y="724"/>
                  </a:lnTo>
                  <a:lnTo>
                    <a:pt x="1727" y="722"/>
                  </a:lnTo>
                  <a:lnTo>
                    <a:pt x="1727" y="722"/>
                  </a:lnTo>
                  <a:lnTo>
                    <a:pt x="1725" y="722"/>
                  </a:lnTo>
                  <a:lnTo>
                    <a:pt x="1725" y="722"/>
                  </a:lnTo>
                  <a:lnTo>
                    <a:pt x="1725" y="719"/>
                  </a:lnTo>
                  <a:lnTo>
                    <a:pt x="1725" y="719"/>
                  </a:lnTo>
                  <a:lnTo>
                    <a:pt x="1722" y="719"/>
                  </a:lnTo>
                  <a:lnTo>
                    <a:pt x="1722" y="717"/>
                  </a:lnTo>
                  <a:lnTo>
                    <a:pt x="1722" y="717"/>
                  </a:lnTo>
                  <a:lnTo>
                    <a:pt x="1722" y="717"/>
                  </a:lnTo>
                  <a:lnTo>
                    <a:pt x="1720" y="719"/>
                  </a:lnTo>
                  <a:lnTo>
                    <a:pt x="1720" y="719"/>
                  </a:lnTo>
                  <a:lnTo>
                    <a:pt x="1722" y="722"/>
                  </a:lnTo>
                  <a:lnTo>
                    <a:pt x="1722" y="722"/>
                  </a:lnTo>
                  <a:lnTo>
                    <a:pt x="1722" y="724"/>
                  </a:lnTo>
                  <a:lnTo>
                    <a:pt x="1725" y="724"/>
                  </a:lnTo>
                  <a:lnTo>
                    <a:pt x="1725" y="724"/>
                  </a:lnTo>
                  <a:lnTo>
                    <a:pt x="1725" y="724"/>
                  </a:lnTo>
                  <a:lnTo>
                    <a:pt x="1725" y="724"/>
                  </a:lnTo>
                  <a:lnTo>
                    <a:pt x="1722" y="724"/>
                  </a:lnTo>
                  <a:lnTo>
                    <a:pt x="1722" y="724"/>
                  </a:lnTo>
                  <a:lnTo>
                    <a:pt x="1720" y="724"/>
                  </a:lnTo>
                  <a:lnTo>
                    <a:pt x="1720" y="724"/>
                  </a:lnTo>
                  <a:lnTo>
                    <a:pt x="1720" y="724"/>
                  </a:lnTo>
                  <a:lnTo>
                    <a:pt x="1720" y="727"/>
                  </a:lnTo>
                  <a:lnTo>
                    <a:pt x="1720" y="727"/>
                  </a:lnTo>
                  <a:lnTo>
                    <a:pt x="1725" y="729"/>
                  </a:lnTo>
                  <a:lnTo>
                    <a:pt x="1725" y="731"/>
                  </a:lnTo>
                  <a:lnTo>
                    <a:pt x="1727" y="731"/>
                  </a:lnTo>
                  <a:lnTo>
                    <a:pt x="1727" y="731"/>
                  </a:lnTo>
                  <a:lnTo>
                    <a:pt x="1729" y="731"/>
                  </a:lnTo>
                  <a:lnTo>
                    <a:pt x="1732" y="736"/>
                  </a:lnTo>
                  <a:lnTo>
                    <a:pt x="1734" y="736"/>
                  </a:lnTo>
                  <a:lnTo>
                    <a:pt x="1737" y="738"/>
                  </a:lnTo>
                  <a:lnTo>
                    <a:pt x="1737" y="738"/>
                  </a:lnTo>
                  <a:lnTo>
                    <a:pt x="1734" y="738"/>
                  </a:lnTo>
                  <a:lnTo>
                    <a:pt x="1732" y="736"/>
                  </a:lnTo>
                  <a:lnTo>
                    <a:pt x="1727" y="731"/>
                  </a:lnTo>
                  <a:lnTo>
                    <a:pt x="1725" y="731"/>
                  </a:lnTo>
                  <a:lnTo>
                    <a:pt x="1725" y="731"/>
                  </a:lnTo>
                  <a:lnTo>
                    <a:pt x="1725" y="731"/>
                  </a:lnTo>
                  <a:lnTo>
                    <a:pt x="1725" y="731"/>
                  </a:lnTo>
                  <a:lnTo>
                    <a:pt x="1725" y="734"/>
                  </a:lnTo>
                  <a:lnTo>
                    <a:pt x="1725" y="734"/>
                  </a:lnTo>
                  <a:lnTo>
                    <a:pt x="1725" y="734"/>
                  </a:lnTo>
                  <a:lnTo>
                    <a:pt x="1725" y="736"/>
                  </a:lnTo>
                  <a:lnTo>
                    <a:pt x="1725" y="736"/>
                  </a:lnTo>
                  <a:lnTo>
                    <a:pt x="1725" y="736"/>
                  </a:lnTo>
                  <a:lnTo>
                    <a:pt x="1725" y="738"/>
                  </a:lnTo>
                  <a:lnTo>
                    <a:pt x="1725" y="741"/>
                  </a:lnTo>
                  <a:lnTo>
                    <a:pt x="1725" y="741"/>
                  </a:lnTo>
                  <a:lnTo>
                    <a:pt x="1725" y="743"/>
                  </a:lnTo>
                  <a:lnTo>
                    <a:pt x="1725" y="743"/>
                  </a:lnTo>
                  <a:lnTo>
                    <a:pt x="1725" y="743"/>
                  </a:lnTo>
                  <a:lnTo>
                    <a:pt x="1725" y="741"/>
                  </a:lnTo>
                  <a:lnTo>
                    <a:pt x="1725" y="741"/>
                  </a:lnTo>
                  <a:lnTo>
                    <a:pt x="1727" y="741"/>
                  </a:lnTo>
                  <a:lnTo>
                    <a:pt x="1727" y="741"/>
                  </a:lnTo>
                  <a:lnTo>
                    <a:pt x="1727" y="741"/>
                  </a:lnTo>
                  <a:lnTo>
                    <a:pt x="1727" y="743"/>
                  </a:lnTo>
                  <a:lnTo>
                    <a:pt x="1727" y="743"/>
                  </a:lnTo>
                  <a:lnTo>
                    <a:pt x="1729" y="743"/>
                  </a:lnTo>
                  <a:lnTo>
                    <a:pt x="1729" y="743"/>
                  </a:lnTo>
                  <a:lnTo>
                    <a:pt x="1729" y="743"/>
                  </a:lnTo>
                  <a:lnTo>
                    <a:pt x="1729" y="743"/>
                  </a:lnTo>
                  <a:lnTo>
                    <a:pt x="1732" y="743"/>
                  </a:lnTo>
                  <a:lnTo>
                    <a:pt x="1732" y="743"/>
                  </a:lnTo>
                  <a:lnTo>
                    <a:pt x="1732" y="743"/>
                  </a:lnTo>
                  <a:lnTo>
                    <a:pt x="1732" y="746"/>
                  </a:lnTo>
                  <a:lnTo>
                    <a:pt x="1737" y="748"/>
                  </a:lnTo>
                  <a:lnTo>
                    <a:pt x="1737" y="748"/>
                  </a:lnTo>
                  <a:lnTo>
                    <a:pt x="1737" y="748"/>
                  </a:lnTo>
                  <a:lnTo>
                    <a:pt x="1737" y="748"/>
                  </a:lnTo>
                  <a:lnTo>
                    <a:pt x="1737" y="750"/>
                  </a:lnTo>
                  <a:lnTo>
                    <a:pt x="1737" y="750"/>
                  </a:lnTo>
                  <a:lnTo>
                    <a:pt x="1737" y="750"/>
                  </a:lnTo>
                  <a:lnTo>
                    <a:pt x="1737" y="750"/>
                  </a:lnTo>
                  <a:lnTo>
                    <a:pt x="1739" y="750"/>
                  </a:lnTo>
                  <a:lnTo>
                    <a:pt x="1739" y="750"/>
                  </a:lnTo>
                  <a:lnTo>
                    <a:pt x="1737" y="750"/>
                  </a:lnTo>
                  <a:lnTo>
                    <a:pt x="1739" y="750"/>
                  </a:lnTo>
                  <a:lnTo>
                    <a:pt x="1739" y="750"/>
                  </a:lnTo>
                  <a:lnTo>
                    <a:pt x="1739" y="750"/>
                  </a:lnTo>
                  <a:lnTo>
                    <a:pt x="1739" y="750"/>
                  </a:lnTo>
                  <a:lnTo>
                    <a:pt x="1739" y="750"/>
                  </a:lnTo>
                  <a:lnTo>
                    <a:pt x="1741" y="750"/>
                  </a:lnTo>
                  <a:lnTo>
                    <a:pt x="1741" y="750"/>
                  </a:lnTo>
                  <a:lnTo>
                    <a:pt x="1741" y="750"/>
                  </a:lnTo>
                  <a:lnTo>
                    <a:pt x="1741" y="750"/>
                  </a:lnTo>
                  <a:lnTo>
                    <a:pt x="1741" y="750"/>
                  </a:lnTo>
                  <a:lnTo>
                    <a:pt x="1741" y="750"/>
                  </a:lnTo>
                  <a:lnTo>
                    <a:pt x="1741" y="753"/>
                  </a:lnTo>
                  <a:lnTo>
                    <a:pt x="1741" y="753"/>
                  </a:lnTo>
                  <a:lnTo>
                    <a:pt x="1741" y="753"/>
                  </a:lnTo>
                  <a:lnTo>
                    <a:pt x="1741" y="753"/>
                  </a:lnTo>
                  <a:lnTo>
                    <a:pt x="1741" y="750"/>
                  </a:lnTo>
                  <a:lnTo>
                    <a:pt x="1739" y="750"/>
                  </a:lnTo>
                  <a:lnTo>
                    <a:pt x="1739" y="753"/>
                  </a:lnTo>
                  <a:lnTo>
                    <a:pt x="1739" y="753"/>
                  </a:lnTo>
                  <a:lnTo>
                    <a:pt x="1741" y="753"/>
                  </a:lnTo>
                  <a:lnTo>
                    <a:pt x="1748" y="757"/>
                  </a:lnTo>
                  <a:lnTo>
                    <a:pt x="1748" y="757"/>
                  </a:lnTo>
                  <a:lnTo>
                    <a:pt x="1751" y="760"/>
                  </a:lnTo>
                  <a:lnTo>
                    <a:pt x="1751" y="760"/>
                  </a:lnTo>
                  <a:lnTo>
                    <a:pt x="1748" y="760"/>
                  </a:lnTo>
                  <a:lnTo>
                    <a:pt x="1746" y="757"/>
                  </a:lnTo>
                  <a:lnTo>
                    <a:pt x="1744" y="755"/>
                  </a:lnTo>
                  <a:lnTo>
                    <a:pt x="1744" y="755"/>
                  </a:lnTo>
                  <a:lnTo>
                    <a:pt x="1741" y="757"/>
                  </a:lnTo>
                  <a:lnTo>
                    <a:pt x="1744" y="757"/>
                  </a:lnTo>
                  <a:lnTo>
                    <a:pt x="1744" y="757"/>
                  </a:lnTo>
                  <a:lnTo>
                    <a:pt x="1744" y="760"/>
                  </a:lnTo>
                  <a:lnTo>
                    <a:pt x="1746" y="760"/>
                  </a:lnTo>
                  <a:lnTo>
                    <a:pt x="1746" y="760"/>
                  </a:lnTo>
                  <a:lnTo>
                    <a:pt x="1746" y="760"/>
                  </a:lnTo>
                  <a:lnTo>
                    <a:pt x="1748" y="760"/>
                  </a:lnTo>
                  <a:lnTo>
                    <a:pt x="1748" y="762"/>
                  </a:lnTo>
                  <a:lnTo>
                    <a:pt x="1748" y="762"/>
                  </a:lnTo>
                  <a:lnTo>
                    <a:pt x="1751" y="762"/>
                  </a:lnTo>
                  <a:lnTo>
                    <a:pt x="1753" y="762"/>
                  </a:lnTo>
                  <a:lnTo>
                    <a:pt x="1755" y="762"/>
                  </a:lnTo>
                  <a:close/>
                  <a:moveTo>
                    <a:pt x="1439" y="653"/>
                  </a:moveTo>
                  <a:lnTo>
                    <a:pt x="1439" y="653"/>
                  </a:lnTo>
                  <a:lnTo>
                    <a:pt x="1439" y="653"/>
                  </a:lnTo>
                  <a:lnTo>
                    <a:pt x="1439" y="653"/>
                  </a:lnTo>
                  <a:lnTo>
                    <a:pt x="1436" y="653"/>
                  </a:lnTo>
                  <a:lnTo>
                    <a:pt x="1436" y="653"/>
                  </a:lnTo>
                  <a:lnTo>
                    <a:pt x="1436" y="653"/>
                  </a:lnTo>
                  <a:lnTo>
                    <a:pt x="1436" y="653"/>
                  </a:lnTo>
                  <a:lnTo>
                    <a:pt x="1436" y="653"/>
                  </a:lnTo>
                  <a:lnTo>
                    <a:pt x="1439" y="653"/>
                  </a:lnTo>
                  <a:lnTo>
                    <a:pt x="1439" y="653"/>
                  </a:lnTo>
                  <a:lnTo>
                    <a:pt x="1439" y="653"/>
                  </a:lnTo>
                  <a:lnTo>
                    <a:pt x="1439" y="653"/>
                  </a:lnTo>
                  <a:lnTo>
                    <a:pt x="1439" y="653"/>
                  </a:lnTo>
                  <a:close/>
                  <a:moveTo>
                    <a:pt x="1349" y="675"/>
                  </a:moveTo>
                  <a:lnTo>
                    <a:pt x="1349" y="675"/>
                  </a:lnTo>
                  <a:lnTo>
                    <a:pt x="1349" y="675"/>
                  </a:lnTo>
                  <a:lnTo>
                    <a:pt x="1349" y="675"/>
                  </a:lnTo>
                  <a:lnTo>
                    <a:pt x="1349" y="675"/>
                  </a:lnTo>
                  <a:lnTo>
                    <a:pt x="1349" y="675"/>
                  </a:lnTo>
                  <a:lnTo>
                    <a:pt x="1349" y="675"/>
                  </a:lnTo>
                  <a:lnTo>
                    <a:pt x="1346" y="677"/>
                  </a:lnTo>
                  <a:lnTo>
                    <a:pt x="1346" y="677"/>
                  </a:lnTo>
                  <a:lnTo>
                    <a:pt x="1344" y="679"/>
                  </a:lnTo>
                  <a:lnTo>
                    <a:pt x="1344" y="679"/>
                  </a:lnTo>
                  <a:lnTo>
                    <a:pt x="1344" y="679"/>
                  </a:lnTo>
                  <a:lnTo>
                    <a:pt x="1344" y="677"/>
                  </a:lnTo>
                  <a:lnTo>
                    <a:pt x="1344" y="677"/>
                  </a:lnTo>
                  <a:lnTo>
                    <a:pt x="1342" y="677"/>
                  </a:lnTo>
                  <a:lnTo>
                    <a:pt x="1342" y="679"/>
                  </a:lnTo>
                  <a:lnTo>
                    <a:pt x="1344" y="679"/>
                  </a:lnTo>
                  <a:lnTo>
                    <a:pt x="1344" y="679"/>
                  </a:lnTo>
                  <a:lnTo>
                    <a:pt x="1344" y="679"/>
                  </a:lnTo>
                  <a:lnTo>
                    <a:pt x="1344" y="679"/>
                  </a:lnTo>
                  <a:lnTo>
                    <a:pt x="1344" y="679"/>
                  </a:lnTo>
                  <a:lnTo>
                    <a:pt x="1344" y="679"/>
                  </a:lnTo>
                  <a:lnTo>
                    <a:pt x="1344" y="679"/>
                  </a:lnTo>
                  <a:lnTo>
                    <a:pt x="1344" y="679"/>
                  </a:lnTo>
                  <a:lnTo>
                    <a:pt x="1344" y="679"/>
                  </a:lnTo>
                  <a:lnTo>
                    <a:pt x="1344" y="679"/>
                  </a:lnTo>
                  <a:lnTo>
                    <a:pt x="1344" y="679"/>
                  </a:lnTo>
                  <a:lnTo>
                    <a:pt x="1344" y="679"/>
                  </a:lnTo>
                  <a:lnTo>
                    <a:pt x="1342" y="679"/>
                  </a:lnTo>
                  <a:lnTo>
                    <a:pt x="1342" y="682"/>
                  </a:lnTo>
                  <a:lnTo>
                    <a:pt x="1344" y="682"/>
                  </a:lnTo>
                  <a:lnTo>
                    <a:pt x="1346" y="679"/>
                  </a:lnTo>
                  <a:lnTo>
                    <a:pt x="1346" y="679"/>
                  </a:lnTo>
                  <a:lnTo>
                    <a:pt x="1346" y="679"/>
                  </a:lnTo>
                  <a:lnTo>
                    <a:pt x="1349" y="675"/>
                  </a:lnTo>
                  <a:lnTo>
                    <a:pt x="1349" y="675"/>
                  </a:lnTo>
                  <a:close/>
                  <a:moveTo>
                    <a:pt x="1770" y="703"/>
                  </a:moveTo>
                  <a:lnTo>
                    <a:pt x="1767" y="701"/>
                  </a:lnTo>
                  <a:lnTo>
                    <a:pt x="1767" y="701"/>
                  </a:lnTo>
                  <a:lnTo>
                    <a:pt x="1767" y="701"/>
                  </a:lnTo>
                  <a:lnTo>
                    <a:pt x="1767" y="701"/>
                  </a:lnTo>
                  <a:lnTo>
                    <a:pt x="1765" y="701"/>
                  </a:lnTo>
                  <a:lnTo>
                    <a:pt x="1765" y="698"/>
                  </a:lnTo>
                  <a:lnTo>
                    <a:pt x="1765" y="698"/>
                  </a:lnTo>
                  <a:lnTo>
                    <a:pt x="1763" y="698"/>
                  </a:lnTo>
                  <a:lnTo>
                    <a:pt x="1763" y="698"/>
                  </a:lnTo>
                  <a:lnTo>
                    <a:pt x="1763" y="698"/>
                  </a:lnTo>
                  <a:lnTo>
                    <a:pt x="1763" y="698"/>
                  </a:lnTo>
                  <a:lnTo>
                    <a:pt x="1760" y="698"/>
                  </a:lnTo>
                  <a:lnTo>
                    <a:pt x="1760" y="696"/>
                  </a:lnTo>
                  <a:lnTo>
                    <a:pt x="1760" y="696"/>
                  </a:lnTo>
                  <a:lnTo>
                    <a:pt x="1760" y="696"/>
                  </a:lnTo>
                  <a:lnTo>
                    <a:pt x="1760" y="696"/>
                  </a:lnTo>
                  <a:lnTo>
                    <a:pt x="1760" y="696"/>
                  </a:lnTo>
                  <a:lnTo>
                    <a:pt x="1760" y="698"/>
                  </a:lnTo>
                  <a:lnTo>
                    <a:pt x="1760" y="698"/>
                  </a:lnTo>
                  <a:lnTo>
                    <a:pt x="1763" y="703"/>
                  </a:lnTo>
                  <a:lnTo>
                    <a:pt x="1763" y="703"/>
                  </a:lnTo>
                  <a:lnTo>
                    <a:pt x="1763" y="703"/>
                  </a:lnTo>
                  <a:lnTo>
                    <a:pt x="1763" y="703"/>
                  </a:lnTo>
                  <a:lnTo>
                    <a:pt x="1765" y="703"/>
                  </a:lnTo>
                  <a:lnTo>
                    <a:pt x="1765" y="705"/>
                  </a:lnTo>
                  <a:lnTo>
                    <a:pt x="1765" y="705"/>
                  </a:lnTo>
                  <a:lnTo>
                    <a:pt x="1765" y="708"/>
                  </a:lnTo>
                  <a:lnTo>
                    <a:pt x="1765" y="708"/>
                  </a:lnTo>
                  <a:lnTo>
                    <a:pt x="1765" y="708"/>
                  </a:lnTo>
                  <a:lnTo>
                    <a:pt x="1765" y="708"/>
                  </a:lnTo>
                  <a:lnTo>
                    <a:pt x="1767" y="708"/>
                  </a:lnTo>
                  <a:lnTo>
                    <a:pt x="1767" y="708"/>
                  </a:lnTo>
                  <a:lnTo>
                    <a:pt x="1767" y="710"/>
                  </a:lnTo>
                  <a:lnTo>
                    <a:pt x="1770" y="712"/>
                  </a:lnTo>
                  <a:lnTo>
                    <a:pt x="1770" y="712"/>
                  </a:lnTo>
                  <a:lnTo>
                    <a:pt x="1770" y="710"/>
                  </a:lnTo>
                  <a:lnTo>
                    <a:pt x="1770" y="710"/>
                  </a:lnTo>
                  <a:lnTo>
                    <a:pt x="1770" y="708"/>
                  </a:lnTo>
                  <a:lnTo>
                    <a:pt x="1770" y="708"/>
                  </a:lnTo>
                  <a:lnTo>
                    <a:pt x="1770" y="708"/>
                  </a:lnTo>
                  <a:lnTo>
                    <a:pt x="1770" y="708"/>
                  </a:lnTo>
                  <a:lnTo>
                    <a:pt x="1770" y="705"/>
                  </a:lnTo>
                  <a:lnTo>
                    <a:pt x="1770" y="708"/>
                  </a:lnTo>
                  <a:lnTo>
                    <a:pt x="1770" y="708"/>
                  </a:lnTo>
                  <a:lnTo>
                    <a:pt x="1770" y="708"/>
                  </a:lnTo>
                  <a:lnTo>
                    <a:pt x="1770" y="708"/>
                  </a:lnTo>
                  <a:lnTo>
                    <a:pt x="1770" y="710"/>
                  </a:lnTo>
                  <a:lnTo>
                    <a:pt x="1770" y="710"/>
                  </a:lnTo>
                  <a:lnTo>
                    <a:pt x="1770" y="710"/>
                  </a:lnTo>
                  <a:lnTo>
                    <a:pt x="1770" y="710"/>
                  </a:lnTo>
                  <a:lnTo>
                    <a:pt x="1772" y="710"/>
                  </a:lnTo>
                  <a:lnTo>
                    <a:pt x="1772" y="712"/>
                  </a:lnTo>
                  <a:lnTo>
                    <a:pt x="1770" y="715"/>
                  </a:lnTo>
                  <a:lnTo>
                    <a:pt x="1770" y="715"/>
                  </a:lnTo>
                  <a:lnTo>
                    <a:pt x="1770" y="715"/>
                  </a:lnTo>
                  <a:lnTo>
                    <a:pt x="1772" y="717"/>
                  </a:lnTo>
                  <a:lnTo>
                    <a:pt x="1772" y="717"/>
                  </a:lnTo>
                  <a:lnTo>
                    <a:pt x="1772" y="717"/>
                  </a:lnTo>
                  <a:lnTo>
                    <a:pt x="1772" y="719"/>
                  </a:lnTo>
                  <a:lnTo>
                    <a:pt x="1772" y="719"/>
                  </a:lnTo>
                  <a:lnTo>
                    <a:pt x="1774" y="719"/>
                  </a:lnTo>
                  <a:lnTo>
                    <a:pt x="1774" y="724"/>
                  </a:lnTo>
                  <a:lnTo>
                    <a:pt x="1777" y="724"/>
                  </a:lnTo>
                  <a:lnTo>
                    <a:pt x="1777" y="727"/>
                  </a:lnTo>
                  <a:lnTo>
                    <a:pt x="1779" y="729"/>
                  </a:lnTo>
                  <a:lnTo>
                    <a:pt x="1779" y="731"/>
                  </a:lnTo>
                  <a:lnTo>
                    <a:pt x="1779" y="731"/>
                  </a:lnTo>
                  <a:lnTo>
                    <a:pt x="1779" y="731"/>
                  </a:lnTo>
                  <a:lnTo>
                    <a:pt x="1779" y="731"/>
                  </a:lnTo>
                  <a:lnTo>
                    <a:pt x="1779" y="734"/>
                  </a:lnTo>
                  <a:lnTo>
                    <a:pt x="1779" y="734"/>
                  </a:lnTo>
                  <a:lnTo>
                    <a:pt x="1782" y="736"/>
                  </a:lnTo>
                  <a:lnTo>
                    <a:pt x="1782" y="736"/>
                  </a:lnTo>
                  <a:lnTo>
                    <a:pt x="1782" y="738"/>
                  </a:lnTo>
                  <a:lnTo>
                    <a:pt x="1782" y="738"/>
                  </a:lnTo>
                  <a:lnTo>
                    <a:pt x="1784" y="741"/>
                  </a:lnTo>
                  <a:lnTo>
                    <a:pt x="1784" y="741"/>
                  </a:lnTo>
                  <a:lnTo>
                    <a:pt x="1784" y="741"/>
                  </a:lnTo>
                  <a:lnTo>
                    <a:pt x="1784" y="741"/>
                  </a:lnTo>
                  <a:lnTo>
                    <a:pt x="1786" y="743"/>
                  </a:lnTo>
                  <a:lnTo>
                    <a:pt x="1786" y="743"/>
                  </a:lnTo>
                  <a:lnTo>
                    <a:pt x="1789" y="743"/>
                  </a:lnTo>
                  <a:lnTo>
                    <a:pt x="1789" y="741"/>
                  </a:lnTo>
                  <a:lnTo>
                    <a:pt x="1791" y="741"/>
                  </a:lnTo>
                  <a:lnTo>
                    <a:pt x="1793" y="741"/>
                  </a:lnTo>
                  <a:lnTo>
                    <a:pt x="1791" y="741"/>
                  </a:lnTo>
                  <a:lnTo>
                    <a:pt x="1791" y="743"/>
                  </a:lnTo>
                  <a:lnTo>
                    <a:pt x="1791" y="743"/>
                  </a:lnTo>
                  <a:lnTo>
                    <a:pt x="1789" y="743"/>
                  </a:lnTo>
                  <a:lnTo>
                    <a:pt x="1789" y="746"/>
                  </a:lnTo>
                  <a:lnTo>
                    <a:pt x="1789" y="746"/>
                  </a:lnTo>
                  <a:lnTo>
                    <a:pt x="1789" y="746"/>
                  </a:lnTo>
                  <a:lnTo>
                    <a:pt x="1789" y="746"/>
                  </a:lnTo>
                  <a:lnTo>
                    <a:pt x="1786" y="746"/>
                  </a:lnTo>
                  <a:lnTo>
                    <a:pt x="1786" y="746"/>
                  </a:lnTo>
                  <a:lnTo>
                    <a:pt x="1789" y="746"/>
                  </a:lnTo>
                  <a:lnTo>
                    <a:pt x="1789" y="746"/>
                  </a:lnTo>
                  <a:lnTo>
                    <a:pt x="1789" y="746"/>
                  </a:lnTo>
                  <a:lnTo>
                    <a:pt x="1789" y="746"/>
                  </a:lnTo>
                  <a:lnTo>
                    <a:pt x="1791" y="748"/>
                  </a:lnTo>
                  <a:lnTo>
                    <a:pt x="1791" y="750"/>
                  </a:lnTo>
                  <a:lnTo>
                    <a:pt x="1791" y="750"/>
                  </a:lnTo>
                  <a:lnTo>
                    <a:pt x="1793" y="750"/>
                  </a:lnTo>
                  <a:lnTo>
                    <a:pt x="1796" y="748"/>
                  </a:lnTo>
                  <a:lnTo>
                    <a:pt x="1798" y="748"/>
                  </a:lnTo>
                  <a:lnTo>
                    <a:pt x="1796" y="748"/>
                  </a:lnTo>
                  <a:lnTo>
                    <a:pt x="1796" y="750"/>
                  </a:lnTo>
                  <a:lnTo>
                    <a:pt x="1796" y="750"/>
                  </a:lnTo>
                  <a:lnTo>
                    <a:pt x="1796" y="750"/>
                  </a:lnTo>
                  <a:lnTo>
                    <a:pt x="1796" y="750"/>
                  </a:lnTo>
                  <a:lnTo>
                    <a:pt x="1796" y="750"/>
                  </a:lnTo>
                  <a:lnTo>
                    <a:pt x="1798" y="750"/>
                  </a:lnTo>
                  <a:lnTo>
                    <a:pt x="1798" y="753"/>
                  </a:lnTo>
                  <a:lnTo>
                    <a:pt x="1798" y="753"/>
                  </a:lnTo>
                  <a:lnTo>
                    <a:pt x="1796" y="750"/>
                  </a:lnTo>
                  <a:lnTo>
                    <a:pt x="1791" y="750"/>
                  </a:lnTo>
                  <a:lnTo>
                    <a:pt x="1791" y="750"/>
                  </a:lnTo>
                  <a:lnTo>
                    <a:pt x="1791" y="750"/>
                  </a:lnTo>
                  <a:lnTo>
                    <a:pt x="1789" y="750"/>
                  </a:lnTo>
                  <a:lnTo>
                    <a:pt x="1789" y="750"/>
                  </a:lnTo>
                  <a:lnTo>
                    <a:pt x="1789" y="750"/>
                  </a:lnTo>
                  <a:lnTo>
                    <a:pt x="1791" y="753"/>
                  </a:lnTo>
                  <a:lnTo>
                    <a:pt x="1791" y="753"/>
                  </a:lnTo>
                  <a:lnTo>
                    <a:pt x="1791" y="753"/>
                  </a:lnTo>
                  <a:lnTo>
                    <a:pt x="1791" y="753"/>
                  </a:lnTo>
                  <a:lnTo>
                    <a:pt x="1791" y="753"/>
                  </a:lnTo>
                  <a:lnTo>
                    <a:pt x="1793" y="753"/>
                  </a:lnTo>
                  <a:lnTo>
                    <a:pt x="1793" y="755"/>
                  </a:lnTo>
                  <a:lnTo>
                    <a:pt x="1793" y="755"/>
                  </a:lnTo>
                  <a:lnTo>
                    <a:pt x="1791" y="755"/>
                  </a:lnTo>
                  <a:lnTo>
                    <a:pt x="1791" y="755"/>
                  </a:lnTo>
                  <a:lnTo>
                    <a:pt x="1791" y="757"/>
                  </a:lnTo>
                  <a:lnTo>
                    <a:pt x="1791" y="757"/>
                  </a:lnTo>
                  <a:lnTo>
                    <a:pt x="1791" y="757"/>
                  </a:lnTo>
                  <a:lnTo>
                    <a:pt x="1791" y="760"/>
                  </a:lnTo>
                  <a:lnTo>
                    <a:pt x="1791" y="760"/>
                  </a:lnTo>
                  <a:lnTo>
                    <a:pt x="1793" y="760"/>
                  </a:lnTo>
                  <a:lnTo>
                    <a:pt x="1793" y="760"/>
                  </a:lnTo>
                  <a:lnTo>
                    <a:pt x="1793" y="760"/>
                  </a:lnTo>
                  <a:lnTo>
                    <a:pt x="1793" y="760"/>
                  </a:lnTo>
                  <a:lnTo>
                    <a:pt x="1791" y="760"/>
                  </a:lnTo>
                  <a:lnTo>
                    <a:pt x="1791" y="762"/>
                  </a:lnTo>
                  <a:lnTo>
                    <a:pt x="1791" y="762"/>
                  </a:lnTo>
                  <a:lnTo>
                    <a:pt x="1791" y="762"/>
                  </a:lnTo>
                  <a:lnTo>
                    <a:pt x="1791" y="762"/>
                  </a:lnTo>
                  <a:lnTo>
                    <a:pt x="1791" y="764"/>
                  </a:lnTo>
                  <a:lnTo>
                    <a:pt x="1793" y="764"/>
                  </a:lnTo>
                  <a:lnTo>
                    <a:pt x="1793" y="764"/>
                  </a:lnTo>
                  <a:lnTo>
                    <a:pt x="1791" y="767"/>
                  </a:lnTo>
                  <a:lnTo>
                    <a:pt x="1791" y="767"/>
                  </a:lnTo>
                  <a:lnTo>
                    <a:pt x="1793" y="769"/>
                  </a:lnTo>
                  <a:lnTo>
                    <a:pt x="1793" y="772"/>
                  </a:lnTo>
                  <a:lnTo>
                    <a:pt x="1793" y="774"/>
                  </a:lnTo>
                  <a:lnTo>
                    <a:pt x="1796" y="772"/>
                  </a:lnTo>
                  <a:lnTo>
                    <a:pt x="1796" y="772"/>
                  </a:lnTo>
                  <a:lnTo>
                    <a:pt x="1798" y="772"/>
                  </a:lnTo>
                  <a:lnTo>
                    <a:pt x="1798" y="772"/>
                  </a:lnTo>
                  <a:lnTo>
                    <a:pt x="1798" y="769"/>
                  </a:lnTo>
                  <a:lnTo>
                    <a:pt x="1798" y="769"/>
                  </a:lnTo>
                  <a:lnTo>
                    <a:pt x="1800" y="767"/>
                  </a:lnTo>
                  <a:lnTo>
                    <a:pt x="1800" y="767"/>
                  </a:lnTo>
                  <a:lnTo>
                    <a:pt x="1800" y="767"/>
                  </a:lnTo>
                  <a:lnTo>
                    <a:pt x="1800" y="767"/>
                  </a:lnTo>
                  <a:lnTo>
                    <a:pt x="1800" y="767"/>
                  </a:lnTo>
                  <a:lnTo>
                    <a:pt x="1800" y="767"/>
                  </a:lnTo>
                  <a:lnTo>
                    <a:pt x="1800" y="764"/>
                  </a:lnTo>
                  <a:lnTo>
                    <a:pt x="1800" y="764"/>
                  </a:lnTo>
                  <a:lnTo>
                    <a:pt x="1800" y="764"/>
                  </a:lnTo>
                  <a:lnTo>
                    <a:pt x="1800" y="764"/>
                  </a:lnTo>
                  <a:lnTo>
                    <a:pt x="1800" y="764"/>
                  </a:lnTo>
                  <a:lnTo>
                    <a:pt x="1800" y="764"/>
                  </a:lnTo>
                  <a:lnTo>
                    <a:pt x="1800" y="764"/>
                  </a:lnTo>
                  <a:lnTo>
                    <a:pt x="1800" y="764"/>
                  </a:lnTo>
                  <a:lnTo>
                    <a:pt x="1800" y="764"/>
                  </a:lnTo>
                  <a:lnTo>
                    <a:pt x="1800" y="764"/>
                  </a:lnTo>
                  <a:lnTo>
                    <a:pt x="1800" y="762"/>
                  </a:lnTo>
                  <a:lnTo>
                    <a:pt x="1803" y="762"/>
                  </a:lnTo>
                  <a:lnTo>
                    <a:pt x="1803" y="762"/>
                  </a:lnTo>
                  <a:lnTo>
                    <a:pt x="1803" y="762"/>
                  </a:lnTo>
                  <a:lnTo>
                    <a:pt x="1803" y="760"/>
                  </a:lnTo>
                  <a:lnTo>
                    <a:pt x="1803" y="760"/>
                  </a:lnTo>
                  <a:lnTo>
                    <a:pt x="1803" y="760"/>
                  </a:lnTo>
                  <a:lnTo>
                    <a:pt x="1803" y="760"/>
                  </a:lnTo>
                  <a:lnTo>
                    <a:pt x="1803" y="760"/>
                  </a:lnTo>
                  <a:lnTo>
                    <a:pt x="1803" y="760"/>
                  </a:lnTo>
                  <a:lnTo>
                    <a:pt x="1805" y="760"/>
                  </a:lnTo>
                  <a:lnTo>
                    <a:pt x="1805" y="760"/>
                  </a:lnTo>
                  <a:lnTo>
                    <a:pt x="1805" y="760"/>
                  </a:lnTo>
                  <a:lnTo>
                    <a:pt x="1805" y="757"/>
                  </a:lnTo>
                  <a:lnTo>
                    <a:pt x="1805" y="757"/>
                  </a:lnTo>
                  <a:lnTo>
                    <a:pt x="1805" y="755"/>
                  </a:lnTo>
                  <a:lnTo>
                    <a:pt x="1805" y="755"/>
                  </a:lnTo>
                  <a:lnTo>
                    <a:pt x="1805" y="755"/>
                  </a:lnTo>
                  <a:lnTo>
                    <a:pt x="1805" y="755"/>
                  </a:lnTo>
                  <a:lnTo>
                    <a:pt x="1805" y="755"/>
                  </a:lnTo>
                  <a:lnTo>
                    <a:pt x="1805" y="753"/>
                  </a:lnTo>
                  <a:lnTo>
                    <a:pt x="1805" y="753"/>
                  </a:lnTo>
                  <a:lnTo>
                    <a:pt x="1805" y="753"/>
                  </a:lnTo>
                  <a:lnTo>
                    <a:pt x="1805" y="753"/>
                  </a:lnTo>
                  <a:lnTo>
                    <a:pt x="1803" y="753"/>
                  </a:lnTo>
                  <a:lnTo>
                    <a:pt x="1803" y="753"/>
                  </a:lnTo>
                  <a:lnTo>
                    <a:pt x="1803" y="750"/>
                  </a:lnTo>
                  <a:lnTo>
                    <a:pt x="1803" y="750"/>
                  </a:lnTo>
                  <a:lnTo>
                    <a:pt x="1800" y="748"/>
                  </a:lnTo>
                  <a:lnTo>
                    <a:pt x="1803" y="748"/>
                  </a:lnTo>
                  <a:lnTo>
                    <a:pt x="1803" y="748"/>
                  </a:lnTo>
                  <a:lnTo>
                    <a:pt x="1803" y="748"/>
                  </a:lnTo>
                  <a:lnTo>
                    <a:pt x="1803" y="748"/>
                  </a:lnTo>
                  <a:lnTo>
                    <a:pt x="1805" y="750"/>
                  </a:lnTo>
                  <a:lnTo>
                    <a:pt x="1805" y="750"/>
                  </a:lnTo>
                  <a:lnTo>
                    <a:pt x="1805" y="750"/>
                  </a:lnTo>
                  <a:lnTo>
                    <a:pt x="1805" y="750"/>
                  </a:lnTo>
                  <a:lnTo>
                    <a:pt x="1805" y="750"/>
                  </a:lnTo>
                  <a:lnTo>
                    <a:pt x="1805" y="748"/>
                  </a:lnTo>
                  <a:lnTo>
                    <a:pt x="1805" y="748"/>
                  </a:lnTo>
                  <a:lnTo>
                    <a:pt x="1805" y="748"/>
                  </a:lnTo>
                  <a:lnTo>
                    <a:pt x="1805" y="748"/>
                  </a:lnTo>
                  <a:lnTo>
                    <a:pt x="1805" y="748"/>
                  </a:lnTo>
                  <a:lnTo>
                    <a:pt x="1805" y="748"/>
                  </a:lnTo>
                  <a:lnTo>
                    <a:pt x="1808" y="750"/>
                  </a:lnTo>
                  <a:lnTo>
                    <a:pt x="1810" y="750"/>
                  </a:lnTo>
                  <a:lnTo>
                    <a:pt x="1810" y="750"/>
                  </a:lnTo>
                  <a:lnTo>
                    <a:pt x="1810" y="748"/>
                  </a:lnTo>
                  <a:lnTo>
                    <a:pt x="1810" y="748"/>
                  </a:lnTo>
                  <a:lnTo>
                    <a:pt x="1812" y="748"/>
                  </a:lnTo>
                  <a:lnTo>
                    <a:pt x="1812" y="746"/>
                  </a:lnTo>
                  <a:lnTo>
                    <a:pt x="1810" y="746"/>
                  </a:lnTo>
                  <a:lnTo>
                    <a:pt x="1810" y="743"/>
                  </a:lnTo>
                  <a:lnTo>
                    <a:pt x="1810" y="743"/>
                  </a:lnTo>
                  <a:lnTo>
                    <a:pt x="1810" y="743"/>
                  </a:lnTo>
                  <a:lnTo>
                    <a:pt x="1810" y="743"/>
                  </a:lnTo>
                  <a:lnTo>
                    <a:pt x="1810" y="743"/>
                  </a:lnTo>
                  <a:lnTo>
                    <a:pt x="1810" y="741"/>
                  </a:lnTo>
                  <a:lnTo>
                    <a:pt x="1808" y="743"/>
                  </a:lnTo>
                  <a:lnTo>
                    <a:pt x="1808" y="743"/>
                  </a:lnTo>
                  <a:lnTo>
                    <a:pt x="1808" y="743"/>
                  </a:lnTo>
                  <a:lnTo>
                    <a:pt x="1808" y="743"/>
                  </a:lnTo>
                  <a:lnTo>
                    <a:pt x="1808" y="743"/>
                  </a:lnTo>
                  <a:lnTo>
                    <a:pt x="1805" y="743"/>
                  </a:lnTo>
                  <a:lnTo>
                    <a:pt x="1805" y="741"/>
                  </a:lnTo>
                  <a:lnTo>
                    <a:pt x="1805" y="741"/>
                  </a:lnTo>
                  <a:lnTo>
                    <a:pt x="1803" y="743"/>
                  </a:lnTo>
                  <a:lnTo>
                    <a:pt x="1803" y="741"/>
                  </a:lnTo>
                  <a:lnTo>
                    <a:pt x="1803" y="741"/>
                  </a:lnTo>
                  <a:lnTo>
                    <a:pt x="1803" y="741"/>
                  </a:lnTo>
                  <a:lnTo>
                    <a:pt x="1803" y="741"/>
                  </a:lnTo>
                  <a:lnTo>
                    <a:pt x="1803" y="741"/>
                  </a:lnTo>
                  <a:lnTo>
                    <a:pt x="1803" y="741"/>
                  </a:lnTo>
                  <a:lnTo>
                    <a:pt x="1803" y="738"/>
                  </a:lnTo>
                  <a:lnTo>
                    <a:pt x="1803" y="738"/>
                  </a:lnTo>
                  <a:lnTo>
                    <a:pt x="1803" y="741"/>
                  </a:lnTo>
                  <a:lnTo>
                    <a:pt x="1803" y="741"/>
                  </a:lnTo>
                  <a:lnTo>
                    <a:pt x="1805" y="741"/>
                  </a:lnTo>
                  <a:lnTo>
                    <a:pt x="1808" y="741"/>
                  </a:lnTo>
                  <a:lnTo>
                    <a:pt x="1808" y="741"/>
                  </a:lnTo>
                  <a:lnTo>
                    <a:pt x="1808" y="741"/>
                  </a:lnTo>
                  <a:lnTo>
                    <a:pt x="1808" y="738"/>
                  </a:lnTo>
                  <a:lnTo>
                    <a:pt x="1808" y="738"/>
                  </a:lnTo>
                  <a:lnTo>
                    <a:pt x="1808" y="738"/>
                  </a:lnTo>
                  <a:lnTo>
                    <a:pt x="1808" y="738"/>
                  </a:lnTo>
                  <a:lnTo>
                    <a:pt x="1808" y="738"/>
                  </a:lnTo>
                  <a:lnTo>
                    <a:pt x="1808" y="738"/>
                  </a:lnTo>
                  <a:lnTo>
                    <a:pt x="1808" y="738"/>
                  </a:lnTo>
                  <a:lnTo>
                    <a:pt x="1810" y="741"/>
                  </a:lnTo>
                  <a:lnTo>
                    <a:pt x="1810" y="741"/>
                  </a:lnTo>
                  <a:lnTo>
                    <a:pt x="1810" y="741"/>
                  </a:lnTo>
                  <a:lnTo>
                    <a:pt x="1810" y="738"/>
                  </a:lnTo>
                  <a:lnTo>
                    <a:pt x="1808" y="738"/>
                  </a:lnTo>
                  <a:lnTo>
                    <a:pt x="1805" y="736"/>
                  </a:lnTo>
                  <a:lnTo>
                    <a:pt x="1805" y="736"/>
                  </a:lnTo>
                  <a:lnTo>
                    <a:pt x="1805" y="734"/>
                  </a:lnTo>
                  <a:lnTo>
                    <a:pt x="1805" y="731"/>
                  </a:lnTo>
                  <a:lnTo>
                    <a:pt x="1803" y="731"/>
                  </a:lnTo>
                  <a:lnTo>
                    <a:pt x="1803" y="731"/>
                  </a:lnTo>
                  <a:lnTo>
                    <a:pt x="1803" y="731"/>
                  </a:lnTo>
                  <a:lnTo>
                    <a:pt x="1800" y="731"/>
                  </a:lnTo>
                  <a:lnTo>
                    <a:pt x="1800" y="731"/>
                  </a:lnTo>
                  <a:lnTo>
                    <a:pt x="1798" y="731"/>
                  </a:lnTo>
                  <a:lnTo>
                    <a:pt x="1800" y="729"/>
                  </a:lnTo>
                  <a:lnTo>
                    <a:pt x="1800" y="729"/>
                  </a:lnTo>
                  <a:lnTo>
                    <a:pt x="1800" y="729"/>
                  </a:lnTo>
                  <a:lnTo>
                    <a:pt x="1791" y="722"/>
                  </a:lnTo>
                  <a:lnTo>
                    <a:pt x="1791" y="722"/>
                  </a:lnTo>
                  <a:lnTo>
                    <a:pt x="1791" y="724"/>
                  </a:lnTo>
                  <a:lnTo>
                    <a:pt x="1789" y="722"/>
                  </a:lnTo>
                  <a:lnTo>
                    <a:pt x="1789" y="722"/>
                  </a:lnTo>
                  <a:lnTo>
                    <a:pt x="1789" y="719"/>
                  </a:lnTo>
                  <a:lnTo>
                    <a:pt x="1789" y="719"/>
                  </a:lnTo>
                  <a:lnTo>
                    <a:pt x="1789" y="719"/>
                  </a:lnTo>
                  <a:lnTo>
                    <a:pt x="1789" y="717"/>
                  </a:lnTo>
                  <a:lnTo>
                    <a:pt x="1789" y="717"/>
                  </a:lnTo>
                  <a:lnTo>
                    <a:pt x="1786" y="715"/>
                  </a:lnTo>
                  <a:lnTo>
                    <a:pt x="1786" y="715"/>
                  </a:lnTo>
                  <a:lnTo>
                    <a:pt x="1786" y="715"/>
                  </a:lnTo>
                  <a:lnTo>
                    <a:pt x="1789" y="715"/>
                  </a:lnTo>
                  <a:lnTo>
                    <a:pt x="1789" y="715"/>
                  </a:lnTo>
                  <a:lnTo>
                    <a:pt x="1789" y="715"/>
                  </a:lnTo>
                  <a:lnTo>
                    <a:pt x="1789" y="712"/>
                  </a:lnTo>
                  <a:lnTo>
                    <a:pt x="1789" y="712"/>
                  </a:lnTo>
                  <a:lnTo>
                    <a:pt x="1786" y="712"/>
                  </a:lnTo>
                  <a:lnTo>
                    <a:pt x="1786" y="710"/>
                  </a:lnTo>
                  <a:lnTo>
                    <a:pt x="1786" y="710"/>
                  </a:lnTo>
                  <a:lnTo>
                    <a:pt x="1786" y="710"/>
                  </a:lnTo>
                  <a:lnTo>
                    <a:pt x="1786" y="712"/>
                  </a:lnTo>
                  <a:lnTo>
                    <a:pt x="1786" y="710"/>
                  </a:lnTo>
                  <a:lnTo>
                    <a:pt x="1786" y="710"/>
                  </a:lnTo>
                  <a:lnTo>
                    <a:pt x="1786" y="710"/>
                  </a:lnTo>
                  <a:lnTo>
                    <a:pt x="1786" y="708"/>
                  </a:lnTo>
                  <a:lnTo>
                    <a:pt x="1784" y="708"/>
                  </a:lnTo>
                  <a:lnTo>
                    <a:pt x="1784" y="708"/>
                  </a:lnTo>
                  <a:lnTo>
                    <a:pt x="1784" y="708"/>
                  </a:lnTo>
                  <a:lnTo>
                    <a:pt x="1786" y="708"/>
                  </a:lnTo>
                  <a:lnTo>
                    <a:pt x="1786" y="708"/>
                  </a:lnTo>
                  <a:lnTo>
                    <a:pt x="1786" y="708"/>
                  </a:lnTo>
                  <a:lnTo>
                    <a:pt x="1786" y="708"/>
                  </a:lnTo>
                  <a:lnTo>
                    <a:pt x="1786" y="708"/>
                  </a:lnTo>
                  <a:lnTo>
                    <a:pt x="1789" y="710"/>
                  </a:lnTo>
                  <a:lnTo>
                    <a:pt x="1789" y="710"/>
                  </a:lnTo>
                  <a:lnTo>
                    <a:pt x="1791" y="712"/>
                  </a:lnTo>
                  <a:lnTo>
                    <a:pt x="1791" y="712"/>
                  </a:lnTo>
                  <a:lnTo>
                    <a:pt x="1789" y="712"/>
                  </a:lnTo>
                  <a:lnTo>
                    <a:pt x="1789" y="710"/>
                  </a:lnTo>
                  <a:lnTo>
                    <a:pt x="1789" y="710"/>
                  </a:lnTo>
                  <a:lnTo>
                    <a:pt x="1789" y="710"/>
                  </a:lnTo>
                  <a:lnTo>
                    <a:pt x="1791" y="712"/>
                  </a:lnTo>
                  <a:lnTo>
                    <a:pt x="1791" y="712"/>
                  </a:lnTo>
                  <a:lnTo>
                    <a:pt x="1791" y="715"/>
                  </a:lnTo>
                  <a:lnTo>
                    <a:pt x="1793" y="715"/>
                  </a:lnTo>
                  <a:lnTo>
                    <a:pt x="1793" y="719"/>
                  </a:lnTo>
                  <a:lnTo>
                    <a:pt x="1796" y="719"/>
                  </a:lnTo>
                  <a:lnTo>
                    <a:pt x="1796" y="719"/>
                  </a:lnTo>
                  <a:lnTo>
                    <a:pt x="1796" y="722"/>
                  </a:lnTo>
                  <a:lnTo>
                    <a:pt x="1798" y="722"/>
                  </a:lnTo>
                  <a:lnTo>
                    <a:pt x="1798" y="722"/>
                  </a:lnTo>
                  <a:lnTo>
                    <a:pt x="1800" y="724"/>
                  </a:lnTo>
                  <a:lnTo>
                    <a:pt x="1800" y="724"/>
                  </a:lnTo>
                  <a:lnTo>
                    <a:pt x="1800" y="724"/>
                  </a:lnTo>
                  <a:lnTo>
                    <a:pt x="1800" y="724"/>
                  </a:lnTo>
                  <a:lnTo>
                    <a:pt x="1800" y="727"/>
                  </a:lnTo>
                  <a:lnTo>
                    <a:pt x="1800" y="727"/>
                  </a:lnTo>
                  <a:lnTo>
                    <a:pt x="1803" y="727"/>
                  </a:lnTo>
                  <a:lnTo>
                    <a:pt x="1803" y="729"/>
                  </a:lnTo>
                  <a:lnTo>
                    <a:pt x="1805" y="729"/>
                  </a:lnTo>
                  <a:lnTo>
                    <a:pt x="1808" y="731"/>
                  </a:lnTo>
                  <a:lnTo>
                    <a:pt x="1808" y="731"/>
                  </a:lnTo>
                  <a:lnTo>
                    <a:pt x="1808" y="734"/>
                  </a:lnTo>
                  <a:lnTo>
                    <a:pt x="1810" y="734"/>
                  </a:lnTo>
                  <a:lnTo>
                    <a:pt x="1810" y="731"/>
                  </a:lnTo>
                  <a:lnTo>
                    <a:pt x="1808" y="731"/>
                  </a:lnTo>
                  <a:lnTo>
                    <a:pt x="1805" y="729"/>
                  </a:lnTo>
                  <a:lnTo>
                    <a:pt x="1805" y="729"/>
                  </a:lnTo>
                  <a:lnTo>
                    <a:pt x="1805" y="727"/>
                  </a:lnTo>
                  <a:lnTo>
                    <a:pt x="1805" y="727"/>
                  </a:lnTo>
                  <a:lnTo>
                    <a:pt x="1805" y="724"/>
                  </a:lnTo>
                  <a:lnTo>
                    <a:pt x="1803" y="724"/>
                  </a:lnTo>
                  <a:lnTo>
                    <a:pt x="1803" y="724"/>
                  </a:lnTo>
                  <a:lnTo>
                    <a:pt x="1803" y="722"/>
                  </a:lnTo>
                  <a:lnTo>
                    <a:pt x="1803" y="722"/>
                  </a:lnTo>
                  <a:lnTo>
                    <a:pt x="1803" y="722"/>
                  </a:lnTo>
                  <a:lnTo>
                    <a:pt x="1803" y="722"/>
                  </a:lnTo>
                  <a:lnTo>
                    <a:pt x="1800" y="719"/>
                  </a:lnTo>
                  <a:lnTo>
                    <a:pt x="1800" y="719"/>
                  </a:lnTo>
                  <a:lnTo>
                    <a:pt x="1798" y="717"/>
                  </a:lnTo>
                  <a:lnTo>
                    <a:pt x="1796" y="715"/>
                  </a:lnTo>
                  <a:lnTo>
                    <a:pt x="1796" y="712"/>
                  </a:lnTo>
                  <a:lnTo>
                    <a:pt x="1793" y="712"/>
                  </a:lnTo>
                  <a:lnTo>
                    <a:pt x="1793" y="710"/>
                  </a:lnTo>
                  <a:lnTo>
                    <a:pt x="1789" y="708"/>
                  </a:lnTo>
                  <a:lnTo>
                    <a:pt x="1789" y="705"/>
                  </a:lnTo>
                  <a:lnTo>
                    <a:pt x="1789" y="705"/>
                  </a:lnTo>
                  <a:lnTo>
                    <a:pt x="1786" y="705"/>
                  </a:lnTo>
                  <a:lnTo>
                    <a:pt x="1789" y="705"/>
                  </a:lnTo>
                  <a:lnTo>
                    <a:pt x="1789" y="705"/>
                  </a:lnTo>
                  <a:lnTo>
                    <a:pt x="1789" y="705"/>
                  </a:lnTo>
                  <a:lnTo>
                    <a:pt x="1789" y="703"/>
                  </a:lnTo>
                  <a:lnTo>
                    <a:pt x="1789" y="703"/>
                  </a:lnTo>
                  <a:lnTo>
                    <a:pt x="1786" y="703"/>
                  </a:lnTo>
                  <a:lnTo>
                    <a:pt x="1786" y="703"/>
                  </a:lnTo>
                  <a:lnTo>
                    <a:pt x="1784" y="705"/>
                  </a:lnTo>
                  <a:lnTo>
                    <a:pt x="1782" y="705"/>
                  </a:lnTo>
                  <a:lnTo>
                    <a:pt x="1782" y="705"/>
                  </a:lnTo>
                  <a:lnTo>
                    <a:pt x="1779" y="705"/>
                  </a:lnTo>
                  <a:lnTo>
                    <a:pt x="1779" y="705"/>
                  </a:lnTo>
                  <a:lnTo>
                    <a:pt x="1777" y="705"/>
                  </a:lnTo>
                  <a:lnTo>
                    <a:pt x="1774" y="705"/>
                  </a:lnTo>
                  <a:lnTo>
                    <a:pt x="1774" y="705"/>
                  </a:lnTo>
                  <a:lnTo>
                    <a:pt x="1774" y="705"/>
                  </a:lnTo>
                  <a:lnTo>
                    <a:pt x="1772" y="708"/>
                  </a:lnTo>
                  <a:lnTo>
                    <a:pt x="1772" y="708"/>
                  </a:lnTo>
                  <a:lnTo>
                    <a:pt x="1770" y="705"/>
                  </a:lnTo>
                  <a:lnTo>
                    <a:pt x="1770" y="705"/>
                  </a:lnTo>
                  <a:lnTo>
                    <a:pt x="1770" y="703"/>
                  </a:lnTo>
                  <a:lnTo>
                    <a:pt x="1770" y="703"/>
                  </a:lnTo>
                  <a:lnTo>
                    <a:pt x="1770" y="703"/>
                  </a:lnTo>
                  <a:close/>
                  <a:moveTo>
                    <a:pt x="1443" y="653"/>
                  </a:moveTo>
                  <a:lnTo>
                    <a:pt x="1441" y="653"/>
                  </a:lnTo>
                  <a:lnTo>
                    <a:pt x="1441" y="653"/>
                  </a:lnTo>
                  <a:lnTo>
                    <a:pt x="1441" y="653"/>
                  </a:lnTo>
                  <a:lnTo>
                    <a:pt x="1441" y="653"/>
                  </a:lnTo>
                  <a:lnTo>
                    <a:pt x="1441" y="653"/>
                  </a:lnTo>
                  <a:lnTo>
                    <a:pt x="1441" y="653"/>
                  </a:lnTo>
                  <a:lnTo>
                    <a:pt x="1443" y="653"/>
                  </a:lnTo>
                  <a:lnTo>
                    <a:pt x="1443" y="653"/>
                  </a:lnTo>
                  <a:lnTo>
                    <a:pt x="1443" y="653"/>
                  </a:lnTo>
                  <a:lnTo>
                    <a:pt x="1443" y="653"/>
                  </a:lnTo>
                  <a:lnTo>
                    <a:pt x="1443" y="653"/>
                  </a:lnTo>
                  <a:lnTo>
                    <a:pt x="1443" y="653"/>
                  </a:lnTo>
                  <a:close/>
                  <a:moveTo>
                    <a:pt x="1826" y="833"/>
                  </a:moveTo>
                  <a:lnTo>
                    <a:pt x="1826" y="833"/>
                  </a:lnTo>
                  <a:lnTo>
                    <a:pt x="1824" y="833"/>
                  </a:lnTo>
                  <a:lnTo>
                    <a:pt x="1824" y="833"/>
                  </a:lnTo>
                  <a:lnTo>
                    <a:pt x="1824" y="833"/>
                  </a:lnTo>
                  <a:lnTo>
                    <a:pt x="1824" y="833"/>
                  </a:lnTo>
                  <a:lnTo>
                    <a:pt x="1822" y="833"/>
                  </a:lnTo>
                  <a:lnTo>
                    <a:pt x="1822" y="833"/>
                  </a:lnTo>
                  <a:lnTo>
                    <a:pt x="1822" y="835"/>
                  </a:lnTo>
                  <a:lnTo>
                    <a:pt x="1824" y="835"/>
                  </a:lnTo>
                  <a:lnTo>
                    <a:pt x="1824" y="835"/>
                  </a:lnTo>
                  <a:lnTo>
                    <a:pt x="1824" y="838"/>
                  </a:lnTo>
                  <a:lnTo>
                    <a:pt x="1824" y="838"/>
                  </a:lnTo>
                  <a:lnTo>
                    <a:pt x="1824" y="838"/>
                  </a:lnTo>
                  <a:lnTo>
                    <a:pt x="1826" y="838"/>
                  </a:lnTo>
                  <a:lnTo>
                    <a:pt x="1826" y="838"/>
                  </a:lnTo>
                  <a:lnTo>
                    <a:pt x="1826" y="835"/>
                  </a:lnTo>
                  <a:lnTo>
                    <a:pt x="1826" y="835"/>
                  </a:lnTo>
                  <a:lnTo>
                    <a:pt x="1829" y="833"/>
                  </a:lnTo>
                  <a:lnTo>
                    <a:pt x="1829" y="833"/>
                  </a:lnTo>
                  <a:lnTo>
                    <a:pt x="1829" y="831"/>
                  </a:lnTo>
                  <a:lnTo>
                    <a:pt x="1829" y="831"/>
                  </a:lnTo>
                  <a:lnTo>
                    <a:pt x="1826" y="833"/>
                  </a:lnTo>
                  <a:close/>
                  <a:moveTo>
                    <a:pt x="1838" y="795"/>
                  </a:moveTo>
                  <a:lnTo>
                    <a:pt x="1841" y="793"/>
                  </a:lnTo>
                  <a:lnTo>
                    <a:pt x="1841" y="793"/>
                  </a:lnTo>
                  <a:lnTo>
                    <a:pt x="1841" y="793"/>
                  </a:lnTo>
                  <a:lnTo>
                    <a:pt x="1841" y="793"/>
                  </a:lnTo>
                  <a:lnTo>
                    <a:pt x="1841" y="790"/>
                  </a:lnTo>
                  <a:lnTo>
                    <a:pt x="1841" y="790"/>
                  </a:lnTo>
                  <a:lnTo>
                    <a:pt x="1841" y="790"/>
                  </a:lnTo>
                  <a:lnTo>
                    <a:pt x="1841" y="790"/>
                  </a:lnTo>
                  <a:lnTo>
                    <a:pt x="1841" y="790"/>
                  </a:lnTo>
                  <a:lnTo>
                    <a:pt x="1843" y="790"/>
                  </a:lnTo>
                  <a:lnTo>
                    <a:pt x="1843" y="790"/>
                  </a:lnTo>
                  <a:lnTo>
                    <a:pt x="1843" y="790"/>
                  </a:lnTo>
                  <a:lnTo>
                    <a:pt x="1843" y="790"/>
                  </a:lnTo>
                  <a:lnTo>
                    <a:pt x="1845" y="790"/>
                  </a:lnTo>
                  <a:lnTo>
                    <a:pt x="1845" y="790"/>
                  </a:lnTo>
                  <a:lnTo>
                    <a:pt x="1848" y="790"/>
                  </a:lnTo>
                  <a:lnTo>
                    <a:pt x="1848" y="790"/>
                  </a:lnTo>
                  <a:lnTo>
                    <a:pt x="1848" y="790"/>
                  </a:lnTo>
                  <a:lnTo>
                    <a:pt x="1848" y="790"/>
                  </a:lnTo>
                  <a:lnTo>
                    <a:pt x="1848" y="790"/>
                  </a:lnTo>
                  <a:lnTo>
                    <a:pt x="1850" y="790"/>
                  </a:lnTo>
                  <a:lnTo>
                    <a:pt x="1850" y="790"/>
                  </a:lnTo>
                  <a:lnTo>
                    <a:pt x="1850" y="790"/>
                  </a:lnTo>
                  <a:lnTo>
                    <a:pt x="1850" y="790"/>
                  </a:lnTo>
                  <a:lnTo>
                    <a:pt x="1850" y="788"/>
                  </a:lnTo>
                  <a:lnTo>
                    <a:pt x="1850" y="788"/>
                  </a:lnTo>
                  <a:lnTo>
                    <a:pt x="1850" y="786"/>
                  </a:lnTo>
                  <a:lnTo>
                    <a:pt x="1850" y="786"/>
                  </a:lnTo>
                  <a:lnTo>
                    <a:pt x="1850" y="786"/>
                  </a:lnTo>
                  <a:lnTo>
                    <a:pt x="1850" y="783"/>
                  </a:lnTo>
                  <a:lnTo>
                    <a:pt x="1850" y="783"/>
                  </a:lnTo>
                  <a:lnTo>
                    <a:pt x="1848" y="783"/>
                  </a:lnTo>
                  <a:lnTo>
                    <a:pt x="1848" y="783"/>
                  </a:lnTo>
                  <a:lnTo>
                    <a:pt x="1848" y="781"/>
                  </a:lnTo>
                  <a:lnTo>
                    <a:pt x="1848" y="781"/>
                  </a:lnTo>
                  <a:lnTo>
                    <a:pt x="1848" y="781"/>
                  </a:lnTo>
                  <a:lnTo>
                    <a:pt x="1848" y="781"/>
                  </a:lnTo>
                  <a:lnTo>
                    <a:pt x="1848" y="781"/>
                  </a:lnTo>
                  <a:lnTo>
                    <a:pt x="1850" y="781"/>
                  </a:lnTo>
                  <a:lnTo>
                    <a:pt x="1848" y="781"/>
                  </a:lnTo>
                  <a:lnTo>
                    <a:pt x="1848" y="781"/>
                  </a:lnTo>
                  <a:lnTo>
                    <a:pt x="1845" y="781"/>
                  </a:lnTo>
                  <a:lnTo>
                    <a:pt x="1845" y="781"/>
                  </a:lnTo>
                  <a:lnTo>
                    <a:pt x="1845" y="781"/>
                  </a:lnTo>
                  <a:lnTo>
                    <a:pt x="1845" y="781"/>
                  </a:lnTo>
                  <a:lnTo>
                    <a:pt x="1845" y="781"/>
                  </a:lnTo>
                  <a:lnTo>
                    <a:pt x="1843" y="781"/>
                  </a:lnTo>
                  <a:lnTo>
                    <a:pt x="1843" y="781"/>
                  </a:lnTo>
                  <a:lnTo>
                    <a:pt x="1843" y="781"/>
                  </a:lnTo>
                  <a:lnTo>
                    <a:pt x="1843" y="781"/>
                  </a:lnTo>
                  <a:lnTo>
                    <a:pt x="1843" y="779"/>
                  </a:lnTo>
                  <a:lnTo>
                    <a:pt x="1843" y="779"/>
                  </a:lnTo>
                  <a:lnTo>
                    <a:pt x="1843" y="776"/>
                  </a:lnTo>
                  <a:lnTo>
                    <a:pt x="1843" y="776"/>
                  </a:lnTo>
                  <a:lnTo>
                    <a:pt x="1843" y="776"/>
                  </a:lnTo>
                  <a:lnTo>
                    <a:pt x="1841" y="776"/>
                  </a:lnTo>
                  <a:lnTo>
                    <a:pt x="1841" y="776"/>
                  </a:lnTo>
                  <a:lnTo>
                    <a:pt x="1841" y="776"/>
                  </a:lnTo>
                  <a:lnTo>
                    <a:pt x="1841" y="776"/>
                  </a:lnTo>
                  <a:lnTo>
                    <a:pt x="1838" y="776"/>
                  </a:lnTo>
                  <a:lnTo>
                    <a:pt x="1838" y="774"/>
                  </a:lnTo>
                  <a:lnTo>
                    <a:pt x="1838" y="774"/>
                  </a:lnTo>
                  <a:lnTo>
                    <a:pt x="1838" y="774"/>
                  </a:lnTo>
                  <a:lnTo>
                    <a:pt x="1838" y="774"/>
                  </a:lnTo>
                  <a:lnTo>
                    <a:pt x="1836" y="772"/>
                  </a:lnTo>
                  <a:lnTo>
                    <a:pt x="1836" y="772"/>
                  </a:lnTo>
                  <a:lnTo>
                    <a:pt x="1838" y="772"/>
                  </a:lnTo>
                  <a:lnTo>
                    <a:pt x="1841" y="772"/>
                  </a:lnTo>
                  <a:lnTo>
                    <a:pt x="1841" y="772"/>
                  </a:lnTo>
                  <a:lnTo>
                    <a:pt x="1841" y="772"/>
                  </a:lnTo>
                  <a:lnTo>
                    <a:pt x="1841" y="772"/>
                  </a:lnTo>
                  <a:lnTo>
                    <a:pt x="1841" y="772"/>
                  </a:lnTo>
                  <a:lnTo>
                    <a:pt x="1843" y="774"/>
                  </a:lnTo>
                  <a:lnTo>
                    <a:pt x="1843" y="774"/>
                  </a:lnTo>
                  <a:lnTo>
                    <a:pt x="1843" y="776"/>
                  </a:lnTo>
                  <a:lnTo>
                    <a:pt x="1848" y="779"/>
                  </a:lnTo>
                  <a:lnTo>
                    <a:pt x="1848" y="779"/>
                  </a:lnTo>
                  <a:lnTo>
                    <a:pt x="1850" y="779"/>
                  </a:lnTo>
                  <a:lnTo>
                    <a:pt x="1850" y="779"/>
                  </a:lnTo>
                  <a:lnTo>
                    <a:pt x="1850" y="781"/>
                  </a:lnTo>
                  <a:lnTo>
                    <a:pt x="1852" y="781"/>
                  </a:lnTo>
                  <a:lnTo>
                    <a:pt x="1852" y="781"/>
                  </a:lnTo>
                  <a:lnTo>
                    <a:pt x="1852" y="781"/>
                  </a:lnTo>
                  <a:lnTo>
                    <a:pt x="1852" y="779"/>
                  </a:lnTo>
                  <a:lnTo>
                    <a:pt x="1852" y="779"/>
                  </a:lnTo>
                  <a:lnTo>
                    <a:pt x="1852" y="779"/>
                  </a:lnTo>
                  <a:lnTo>
                    <a:pt x="1852" y="776"/>
                  </a:lnTo>
                  <a:lnTo>
                    <a:pt x="1852" y="776"/>
                  </a:lnTo>
                  <a:lnTo>
                    <a:pt x="1852" y="776"/>
                  </a:lnTo>
                  <a:lnTo>
                    <a:pt x="1852" y="776"/>
                  </a:lnTo>
                  <a:lnTo>
                    <a:pt x="1852" y="774"/>
                  </a:lnTo>
                  <a:lnTo>
                    <a:pt x="1852" y="774"/>
                  </a:lnTo>
                  <a:lnTo>
                    <a:pt x="1852" y="774"/>
                  </a:lnTo>
                  <a:lnTo>
                    <a:pt x="1850" y="772"/>
                  </a:lnTo>
                  <a:lnTo>
                    <a:pt x="1850" y="772"/>
                  </a:lnTo>
                  <a:lnTo>
                    <a:pt x="1850" y="769"/>
                  </a:lnTo>
                  <a:lnTo>
                    <a:pt x="1848" y="769"/>
                  </a:lnTo>
                  <a:lnTo>
                    <a:pt x="1848" y="769"/>
                  </a:lnTo>
                  <a:lnTo>
                    <a:pt x="1850" y="767"/>
                  </a:lnTo>
                  <a:lnTo>
                    <a:pt x="1850" y="767"/>
                  </a:lnTo>
                  <a:lnTo>
                    <a:pt x="1850" y="767"/>
                  </a:lnTo>
                  <a:lnTo>
                    <a:pt x="1850" y="764"/>
                  </a:lnTo>
                  <a:lnTo>
                    <a:pt x="1848" y="762"/>
                  </a:lnTo>
                  <a:lnTo>
                    <a:pt x="1848" y="762"/>
                  </a:lnTo>
                  <a:lnTo>
                    <a:pt x="1845" y="762"/>
                  </a:lnTo>
                  <a:lnTo>
                    <a:pt x="1845" y="762"/>
                  </a:lnTo>
                  <a:lnTo>
                    <a:pt x="1845" y="762"/>
                  </a:lnTo>
                  <a:lnTo>
                    <a:pt x="1843" y="760"/>
                  </a:lnTo>
                  <a:lnTo>
                    <a:pt x="1843" y="760"/>
                  </a:lnTo>
                  <a:lnTo>
                    <a:pt x="1841" y="760"/>
                  </a:lnTo>
                  <a:lnTo>
                    <a:pt x="1838" y="760"/>
                  </a:lnTo>
                  <a:lnTo>
                    <a:pt x="1836" y="760"/>
                  </a:lnTo>
                  <a:lnTo>
                    <a:pt x="1836" y="762"/>
                  </a:lnTo>
                  <a:lnTo>
                    <a:pt x="1836" y="762"/>
                  </a:lnTo>
                  <a:lnTo>
                    <a:pt x="1838" y="764"/>
                  </a:lnTo>
                  <a:lnTo>
                    <a:pt x="1838" y="764"/>
                  </a:lnTo>
                  <a:lnTo>
                    <a:pt x="1838" y="764"/>
                  </a:lnTo>
                  <a:lnTo>
                    <a:pt x="1836" y="764"/>
                  </a:lnTo>
                  <a:lnTo>
                    <a:pt x="1836" y="762"/>
                  </a:lnTo>
                  <a:lnTo>
                    <a:pt x="1836" y="762"/>
                  </a:lnTo>
                  <a:lnTo>
                    <a:pt x="1834" y="762"/>
                  </a:lnTo>
                  <a:lnTo>
                    <a:pt x="1834" y="762"/>
                  </a:lnTo>
                  <a:lnTo>
                    <a:pt x="1831" y="762"/>
                  </a:lnTo>
                  <a:lnTo>
                    <a:pt x="1829" y="762"/>
                  </a:lnTo>
                  <a:lnTo>
                    <a:pt x="1829" y="762"/>
                  </a:lnTo>
                  <a:lnTo>
                    <a:pt x="1826" y="762"/>
                  </a:lnTo>
                  <a:lnTo>
                    <a:pt x="1826" y="762"/>
                  </a:lnTo>
                  <a:lnTo>
                    <a:pt x="1822" y="762"/>
                  </a:lnTo>
                  <a:lnTo>
                    <a:pt x="1819" y="762"/>
                  </a:lnTo>
                  <a:lnTo>
                    <a:pt x="1815" y="762"/>
                  </a:lnTo>
                  <a:lnTo>
                    <a:pt x="1815" y="762"/>
                  </a:lnTo>
                  <a:lnTo>
                    <a:pt x="1815" y="762"/>
                  </a:lnTo>
                  <a:lnTo>
                    <a:pt x="1815" y="762"/>
                  </a:lnTo>
                  <a:lnTo>
                    <a:pt x="1815" y="762"/>
                  </a:lnTo>
                  <a:lnTo>
                    <a:pt x="1815" y="764"/>
                  </a:lnTo>
                  <a:lnTo>
                    <a:pt x="1815" y="764"/>
                  </a:lnTo>
                  <a:lnTo>
                    <a:pt x="1812" y="764"/>
                  </a:lnTo>
                  <a:lnTo>
                    <a:pt x="1812" y="764"/>
                  </a:lnTo>
                  <a:lnTo>
                    <a:pt x="1812" y="764"/>
                  </a:lnTo>
                  <a:lnTo>
                    <a:pt x="1812" y="767"/>
                  </a:lnTo>
                  <a:lnTo>
                    <a:pt x="1812" y="767"/>
                  </a:lnTo>
                  <a:lnTo>
                    <a:pt x="1812" y="767"/>
                  </a:lnTo>
                  <a:lnTo>
                    <a:pt x="1812" y="767"/>
                  </a:lnTo>
                  <a:lnTo>
                    <a:pt x="1817" y="769"/>
                  </a:lnTo>
                  <a:lnTo>
                    <a:pt x="1819" y="772"/>
                  </a:lnTo>
                  <a:lnTo>
                    <a:pt x="1824" y="772"/>
                  </a:lnTo>
                  <a:lnTo>
                    <a:pt x="1824" y="772"/>
                  </a:lnTo>
                  <a:lnTo>
                    <a:pt x="1824" y="772"/>
                  </a:lnTo>
                  <a:lnTo>
                    <a:pt x="1822" y="774"/>
                  </a:lnTo>
                  <a:lnTo>
                    <a:pt x="1819" y="772"/>
                  </a:lnTo>
                  <a:lnTo>
                    <a:pt x="1819" y="772"/>
                  </a:lnTo>
                  <a:lnTo>
                    <a:pt x="1819" y="772"/>
                  </a:lnTo>
                  <a:lnTo>
                    <a:pt x="1819" y="774"/>
                  </a:lnTo>
                  <a:lnTo>
                    <a:pt x="1819" y="774"/>
                  </a:lnTo>
                  <a:lnTo>
                    <a:pt x="1819" y="774"/>
                  </a:lnTo>
                  <a:lnTo>
                    <a:pt x="1822" y="774"/>
                  </a:lnTo>
                  <a:lnTo>
                    <a:pt x="1822" y="774"/>
                  </a:lnTo>
                  <a:lnTo>
                    <a:pt x="1822" y="774"/>
                  </a:lnTo>
                  <a:lnTo>
                    <a:pt x="1822" y="774"/>
                  </a:lnTo>
                  <a:lnTo>
                    <a:pt x="1822" y="774"/>
                  </a:lnTo>
                  <a:lnTo>
                    <a:pt x="1822" y="774"/>
                  </a:lnTo>
                  <a:lnTo>
                    <a:pt x="1822" y="774"/>
                  </a:lnTo>
                  <a:lnTo>
                    <a:pt x="1822" y="774"/>
                  </a:lnTo>
                  <a:lnTo>
                    <a:pt x="1822" y="776"/>
                  </a:lnTo>
                  <a:lnTo>
                    <a:pt x="1824" y="776"/>
                  </a:lnTo>
                  <a:lnTo>
                    <a:pt x="1824" y="776"/>
                  </a:lnTo>
                  <a:lnTo>
                    <a:pt x="1824" y="776"/>
                  </a:lnTo>
                  <a:lnTo>
                    <a:pt x="1824" y="776"/>
                  </a:lnTo>
                  <a:lnTo>
                    <a:pt x="1824" y="776"/>
                  </a:lnTo>
                  <a:lnTo>
                    <a:pt x="1824" y="776"/>
                  </a:lnTo>
                  <a:lnTo>
                    <a:pt x="1824" y="776"/>
                  </a:lnTo>
                  <a:lnTo>
                    <a:pt x="1824" y="776"/>
                  </a:lnTo>
                  <a:lnTo>
                    <a:pt x="1826" y="776"/>
                  </a:lnTo>
                  <a:lnTo>
                    <a:pt x="1826" y="776"/>
                  </a:lnTo>
                  <a:lnTo>
                    <a:pt x="1826" y="776"/>
                  </a:lnTo>
                  <a:lnTo>
                    <a:pt x="1826" y="774"/>
                  </a:lnTo>
                  <a:lnTo>
                    <a:pt x="1826" y="774"/>
                  </a:lnTo>
                  <a:lnTo>
                    <a:pt x="1826" y="774"/>
                  </a:lnTo>
                  <a:lnTo>
                    <a:pt x="1826" y="774"/>
                  </a:lnTo>
                  <a:lnTo>
                    <a:pt x="1826" y="774"/>
                  </a:lnTo>
                  <a:lnTo>
                    <a:pt x="1826" y="774"/>
                  </a:lnTo>
                  <a:lnTo>
                    <a:pt x="1826" y="774"/>
                  </a:lnTo>
                  <a:lnTo>
                    <a:pt x="1826" y="776"/>
                  </a:lnTo>
                  <a:lnTo>
                    <a:pt x="1829" y="776"/>
                  </a:lnTo>
                  <a:lnTo>
                    <a:pt x="1826" y="776"/>
                  </a:lnTo>
                  <a:lnTo>
                    <a:pt x="1826" y="776"/>
                  </a:lnTo>
                  <a:lnTo>
                    <a:pt x="1826" y="776"/>
                  </a:lnTo>
                  <a:lnTo>
                    <a:pt x="1826" y="776"/>
                  </a:lnTo>
                  <a:lnTo>
                    <a:pt x="1826" y="779"/>
                  </a:lnTo>
                  <a:lnTo>
                    <a:pt x="1829" y="779"/>
                  </a:lnTo>
                  <a:lnTo>
                    <a:pt x="1829" y="779"/>
                  </a:lnTo>
                  <a:lnTo>
                    <a:pt x="1826" y="779"/>
                  </a:lnTo>
                  <a:lnTo>
                    <a:pt x="1829" y="781"/>
                  </a:lnTo>
                  <a:lnTo>
                    <a:pt x="1829" y="781"/>
                  </a:lnTo>
                  <a:lnTo>
                    <a:pt x="1829" y="783"/>
                  </a:lnTo>
                  <a:lnTo>
                    <a:pt x="1829" y="783"/>
                  </a:lnTo>
                  <a:lnTo>
                    <a:pt x="1829" y="783"/>
                  </a:lnTo>
                  <a:lnTo>
                    <a:pt x="1829" y="786"/>
                  </a:lnTo>
                  <a:lnTo>
                    <a:pt x="1831" y="786"/>
                  </a:lnTo>
                  <a:lnTo>
                    <a:pt x="1831" y="786"/>
                  </a:lnTo>
                  <a:lnTo>
                    <a:pt x="1831" y="786"/>
                  </a:lnTo>
                  <a:lnTo>
                    <a:pt x="1831" y="786"/>
                  </a:lnTo>
                  <a:lnTo>
                    <a:pt x="1831" y="788"/>
                  </a:lnTo>
                  <a:lnTo>
                    <a:pt x="1831" y="788"/>
                  </a:lnTo>
                  <a:lnTo>
                    <a:pt x="1831" y="788"/>
                  </a:lnTo>
                  <a:lnTo>
                    <a:pt x="1831" y="788"/>
                  </a:lnTo>
                  <a:lnTo>
                    <a:pt x="1831" y="790"/>
                  </a:lnTo>
                  <a:lnTo>
                    <a:pt x="1831" y="790"/>
                  </a:lnTo>
                  <a:lnTo>
                    <a:pt x="1834" y="795"/>
                  </a:lnTo>
                  <a:lnTo>
                    <a:pt x="1836" y="795"/>
                  </a:lnTo>
                  <a:lnTo>
                    <a:pt x="1838" y="795"/>
                  </a:lnTo>
                  <a:close/>
                  <a:moveTo>
                    <a:pt x="1831" y="817"/>
                  </a:moveTo>
                  <a:lnTo>
                    <a:pt x="1831" y="817"/>
                  </a:lnTo>
                  <a:lnTo>
                    <a:pt x="1831" y="817"/>
                  </a:lnTo>
                  <a:lnTo>
                    <a:pt x="1831" y="817"/>
                  </a:lnTo>
                  <a:lnTo>
                    <a:pt x="1831" y="814"/>
                  </a:lnTo>
                  <a:lnTo>
                    <a:pt x="1831" y="814"/>
                  </a:lnTo>
                  <a:lnTo>
                    <a:pt x="1829" y="814"/>
                  </a:lnTo>
                  <a:lnTo>
                    <a:pt x="1829" y="812"/>
                  </a:lnTo>
                  <a:lnTo>
                    <a:pt x="1831" y="812"/>
                  </a:lnTo>
                  <a:lnTo>
                    <a:pt x="1831" y="812"/>
                  </a:lnTo>
                  <a:lnTo>
                    <a:pt x="1829" y="809"/>
                  </a:lnTo>
                  <a:lnTo>
                    <a:pt x="1829" y="809"/>
                  </a:lnTo>
                  <a:lnTo>
                    <a:pt x="1829" y="809"/>
                  </a:lnTo>
                  <a:lnTo>
                    <a:pt x="1826" y="809"/>
                  </a:lnTo>
                  <a:lnTo>
                    <a:pt x="1826" y="809"/>
                  </a:lnTo>
                  <a:lnTo>
                    <a:pt x="1826" y="807"/>
                  </a:lnTo>
                  <a:lnTo>
                    <a:pt x="1826" y="807"/>
                  </a:lnTo>
                  <a:lnTo>
                    <a:pt x="1826" y="805"/>
                  </a:lnTo>
                  <a:lnTo>
                    <a:pt x="1826" y="805"/>
                  </a:lnTo>
                  <a:lnTo>
                    <a:pt x="1826" y="805"/>
                  </a:lnTo>
                  <a:lnTo>
                    <a:pt x="1826" y="805"/>
                  </a:lnTo>
                  <a:lnTo>
                    <a:pt x="1826" y="805"/>
                  </a:lnTo>
                  <a:lnTo>
                    <a:pt x="1829" y="807"/>
                  </a:lnTo>
                  <a:lnTo>
                    <a:pt x="1831" y="807"/>
                  </a:lnTo>
                  <a:lnTo>
                    <a:pt x="1831" y="807"/>
                  </a:lnTo>
                  <a:lnTo>
                    <a:pt x="1831" y="807"/>
                  </a:lnTo>
                  <a:lnTo>
                    <a:pt x="1831" y="805"/>
                  </a:lnTo>
                  <a:lnTo>
                    <a:pt x="1831" y="805"/>
                  </a:lnTo>
                  <a:lnTo>
                    <a:pt x="1829" y="802"/>
                  </a:lnTo>
                  <a:lnTo>
                    <a:pt x="1826" y="802"/>
                  </a:lnTo>
                  <a:lnTo>
                    <a:pt x="1826" y="802"/>
                  </a:lnTo>
                  <a:lnTo>
                    <a:pt x="1826" y="802"/>
                  </a:lnTo>
                  <a:lnTo>
                    <a:pt x="1829" y="802"/>
                  </a:lnTo>
                  <a:lnTo>
                    <a:pt x="1829" y="802"/>
                  </a:lnTo>
                  <a:lnTo>
                    <a:pt x="1829" y="800"/>
                  </a:lnTo>
                  <a:lnTo>
                    <a:pt x="1826" y="800"/>
                  </a:lnTo>
                  <a:lnTo>
                    <a:pt x="1826" y="800"/>
                  </a:lnTo>
                  <a:lnTo>
                    <a:pt x="1826" y="800"/>
                  </a:lnTo>
                  <a:lnTo>
                    <a:pt x="1826" y="800"/>
                  </a:lnTo>
                  <a:lnTo>
                    <a:pt x="1829" y="800"/>
                  </a:lnTo>
                  <a:lnTo>
                    <a:pt x="1829" y="798"/>
                  </a:lnTo>
                  <a:lnTo>
                    <a:pt x="1829" y="798"/>
                  </a:lnTo>
                  <a:lnTo>
                    <a:pt x="1829" y="798"/>
                  </a:lnTo>
                  <a:lnTo>
                    <a:pt x="1826" y="798"/>
                  </a:lnTo>
                  <a:lnTo>
                    <a:pt x="1826" y="798"/>
                  </a:lnTo>
                  <a:lnTo>
                    <a:pt x="1826" y="795"/>
                  </a:lnTo>
                  <a:lnTo>
                    <a:pt x="1826" y="795"/>
                  </a:lnTo>
                  <a:lnTo>
                    <a:pt x="1826" y="795"/>
                  </a:lnTo>
                  <a:lnTo>
                    <a:pt x="1826" y="795"/>
                  </a:lnTo>
                  <a:lnTo>
                    <a:pt x="1824" y="795"/>
                  </a:lnTo>
                  <a:lnTo>
                    <a:pt x="1824" y="795"/>
                  </a:lnTo>
                  <a:lnTo>
                    <a:pt x="1824" y="795"/>
                  </a:lnTo>
                  <a:lnTo>
                    <a:pt x="1826" y="795"/>
                  </a:lnTo>
                  <a:lnTo>
                    <a:pt x="1826" y="793"/>
                  </a:lnTo>
                  <a:lnTo>
                    <a:pt x="1826" y="793"/>
                  </a:lnTo>
                  <a:lnTo>
                    <a:pt x="1826" y="790"/>
                  </a:lnTo>
                  <a:lnTo>
                    <a:pt x="1826" y="790"/>
                  </a:lnTo>
                  <a:lnTo>
                    <a:pt x="1826" y="790"/>
                  </a:lnTo>
                  <a:lnTo>
                    <a:pt x="1824" y="790"/>
                  </a:lnTo>
                  <a:lnTo>
                    <a:pt x="1822" y="788"/>
                  </a:lnTo>
                  <a:lnTo>
                    <a:pt x="1824" y="788"/>
                  </a:lnTo>
                  <a:lnTo>
                    <a:pt x="1826" y="788"/>
                  </a:lnTo>
                  <a:lnTo>
                    <a:pt x="1826" y="788"/>
                  </a:lnTo>
                  <a:lnTo>
                    <a:pt x="1826" y="790"/>
                  </a:lnTo>
                  <a:lnTo>
                    <a:pt x="1829" y="790"/>
                  </a:lnTo>
                  <a:lnTo>
                    <a:pt x="1829" y="790"/>
                  </a:lnTo>
                  <a:lnTo>
                    <a:pt x="1829" y="790"/>
                  </a:lnTo>
                  <a:lnTo>
                    <a:pt x="1829" y="790"/>
                  </a:lnTo>
                  <a:lnTo>
                    <a:pt x="1829" y="790"/>
                  </a:lnTo>
                  <a:lnTo>
                    <a:pt x="1829" y="788"/>
                  </a:lnTo>
                  <a:lnTo>
                    <a:pt x="1829" y="788"/>
                  </a:lnTo>
                  <a:lnTo>
                    <a:pt x="1829" y="786"/>
                  </a:lnTo>
                  <a:lnTo>
                    <a:pt x="1829" y="786"/>
                  </a:lnTo>
                  <a:lnTo>
                    <a:pt x="1829" y="786"/>
                  </a:lnTo>
                  <a:lnTo>
                    <a:pt x="1829" y="786"/>
                  </a:lnTo>
                  <a:lnTo>
                    <a:pt x="1826" y="783"/>
                  </a:lnTo>
                  <a:lnTo>
                    <a:pt x="1826" y="783"/>
                  </a:lnTo>
                  <a:lnTo>
                    <a:pt x="1826" y="783"/>
                  </a:lnTo>
                  <a:lnTo>
                    <a:pt x="1826" y="783"/>
                  </a:lnTo>
                  <a:lnTo>
                    <a:pt x="1826" y="779"/>
                  </a:lnTo>
                  <a:lnTo>
                    <a:pt x="1826" y="779"/>
                  </a:lnTo>
                  <a:lnTo>
                    <a:pt x="1824" y="779"/>
                  </a:lnTo>
                  <a:lnTo>
                    <a:pt x="1824" y="779"/>
                  </a:lnTo>
                  <a:lnTo>
                    <a:pt x="1824" y="779"/>
                  </a:lnTo>
                  <a:lnTo>
                    <a:pt x="1824" y="779"/>
                  </a:lnTo>
                  <a:lnTo>
                    <a:pt x="1822" y="779"/>
                  </a:lnTo>
                  <a:lnTo>
                    <a:pt x="1822" y="779"/>
                  </a:lnTo>
                  <a:lnTo>
                    <a:pt x="1822" y="779"/>
                  </a:lnTo>
                  <a:lnTo>
                    <a:pt x="1822" y="779"/>
                  </a:lnTo>
                  <a:lnTo>
                    <a:pt x="1822" y="781"/>
                  </a:lnTo>
                  <a:lnTo>
                    <a:pt x="1822" y="781"/>
                  </a:lnTo>
                  <a:lnTo>
                    <a:pt x="1822" y="781"/>
                  </a:lnTo>
                  <a:lnTo>
                    <a:pt x="1822" y="783"/>
                  </a:lnTo>
                  <a:lnTo>
                    <a:pt x="1822" y="783"/>
                  </a:lnTo>
                  <a:lnTo>
                    <a:pt x="1822" y="783"/>
                  </a:lnTo>
                  <a:lnTo>
                    <a:pt x="1822" y="783"/>
                  </a:lnTo>
                  <a:lnTo>
                    <a:pt x="1822" y="783"/>
                  </a:lnTo>
                  <a:lnTo>
                    <a:pt x="1822" y="783"/>
                  </a:lnTo>
                  <a:lnTo>
                    <a:pt x="1822" y="786"/>
                  </a:lnTo>
                  <a:lnTo>
                    <a:pt x="1822" y="786"/>
                  </a:lnTo>
                  <a:lnTo>
                    <a:pt x="1822" y="786"/>
                  </a:lnTo>
                  <a:lnTo>
                    <a:pt x="1822" y="786"/>
                  </a:lnTo>
                  <a:lnTo>
                    <a:pt x="1822" y="788"/>
                  </a:lnTo>
                  <a:lnTo>
                    <a:pt x="1819" y="788"/>
                  </a:lnTo>
                  <a:lnTo>
                    <a:pt x="1819" y="788"/>
                  </a:lnTo>
                  <a:lnTo>
                    <a:pt x="1819" y="788"/>
                  </a:lnTo>
                  <a:lnTo>
                    <a:pt x="1819" y="788"/>
                  </a:lnTo>
                  <a:lnTo>
                    <a:pt x="1822" y="786"/>
                  </a:lnTo>
                  <a:lnTo>
                    <a:pt x="1822" y="786"/>
                  </a:lnTo>
                  <a:lnTo>
                    <a:pt x="1822" y="783"/>
                  </a:lnTo>
                  <a:lnTo>
                    <a:pt x="1822" y="783"/>
                  </a:lnTo>
                  <a:lnTo>
                    <a:pt x="1822" y="783"/>
                  </a:lnTo>
                  <a:lnTo>
                    <a:pt x="1822" y="783"/>
                  </a:lnTo>
                  <a:lnTo>
                    <a:pt x="1822" y="783"/>
                  </a:lnTo>
                  <a:lnTo>
                    <a:pt x="1822" y="783"/>
                  </a:lnTo>
                  <a:lnTo>
                    <a:pt x="1822" y="781"/>
                  </a:lnTo>
                  <a:lnTo>
                    <a:pt x="1822" y="781"/>
                  </a:lnTo>
                  <a:lnTo>
                    <a:pt x="1822" y="781"/>
                  </a:lnTo>
                  <a:lnTo>
                    <a:pt x="1822" y="781"/>
                  </a:lnTo>
                  <a:lnTo>
                    <a:pt x="1819" y="781"/>
                  </a:lnTo>
                  <a:lnTo>
                    <a:pt x="1819" y="781"/>
                  </a:lnTo>
                  <a:lnTo>
                    <a:pt x="1819" y="779"/>
                  </a:lnTo>
                  <a:lnTo>
                    <a:pt x="1819" y="779"/>
                  </a:lnTo>
                  <a:lnTo>
                    <a:pt x="1819" y="779"/>
                  </a:lnTo>
                  <a:lnTo>
                    <a:pt x="1819" y="779"/>
                  </a:lnTo>
                  <a:lnTo>
                    <a:pt x="1819" y="779"/>
                  </a:lnTo>
                  <a:lnTo>
                    <a:pt x="1817" y="776"/>
                  </a:lnTo>
                  <a:lnTo>
                    <a:pt x="1817" y="776"/>
                  </a:lnTo>
                  <a:lnTo>
                    <a:pt x="1817" y="779"/>
                  </a:lnTo>
                  <a:lnTo>
                    <a:pt x="1817" y="776"/>
                  </a:lnTo>
                  <a:lnTo>
                    <a:pt x="1815" y="774"/>
                  </a:lnTo>
                  <a:lnTo>
                    <a:pt x="1815" y="774"/>
                  </a:lnTo>
                  <a:lnTo>
                    <a:pt x="1812" y="774"/>
                  </a:lnTo>
                  <a:lnTo>
                    <a:pt x="1812" y="774"/>
                  </a:lnTo>
                  <a:lnTo>
                    <a:pt x="1810" y="774"/>
                  </a:lnTo>
                  <a:lnTo>
                    <a:pt x="1810" y="774"/>
                  </a:lnTo>
                  <a:lnTo>
                    <a:pt x="1808" y="774"/>
                  </a:lnTo>
                  <a:lnTo>
                    <a:pt x="1805" y="774"/>
                  </a:lnTo>
                  <a:lnTo>
                    <a:pt x="1808" y="774"/>
                  </a:lnTo>
                  <a:lnTo>
                    <a:pt x="1808" y="774"/>
                  </a:lnTo>
                  <a:lnTo>
                    <a:pt x="1808" y="776"/>
                  </a:lnTo>
                  <a:lnTo>
                    <a:pt x="1810" y="776"/>
                  </a:lnTo>
                  <a:lnTo>
                    <a:pt x="1810" y="776"/>
                  </a:lnTo>
                  <a:lnTo>
                    <a:pt x="1812" y="776"/>
                  </a:lnTo>
                  <a:lnTo>
                    <a:pt x="1812" y="776"/>
                  </a:lnTo>
                  <a:lnTo>
                    <a:pt x="1812" y="776"/>
                  </a:lnTo>
                  <a:lnTo>
                    <a:pt x="1812" y="779"/>
                  </a:lnTo>
                  <a:lnTo>
                    <a:pt x="1812" y="779"/>
                  </a:lnTo>
                  <a:lnTo>
                    <a:pt x="1812" y="779"/>
                  </a:lnTo>
                  <a:lnTo>
                    <a:pt x="1810" y="779"/>
                  </a:lnTo>
                  <a:lnTo>
                    <a:pt x="1810" y="779"/>
                  </a:lnTo>
                  <a:lnTo>
                    <a:pt x="1808" y="776"/>
                  </a:lnTo>
                  <a:lnTo>
                    <a:pt x="1808" y="776"/>
                  </a:lnTo>
                  <a:lnTo>
                    <a:pt x="1805" y="776"/>
                  </a:lnTo>
                  <a:lnTo>
                    <a:pt x="1805" y="779"/>
                  </a:lnTo>
                  <a:lnTo>
                    <a:pt x="1805" y="779"/>
                  </a:lnTo>
                  <a:lnTo>
                    <a:pt x="1808" y="779"/>
                  </a:lnTo>
                  <a:lnTo>
                    <a:pt x="1808" y="781"/>
                  </a:lnTo>
                  <a:lnTo>
                    <a:pt x="1808" y="781"/>
                  </a:lnTo>
                  <a:lnTo>
                    <a:pt x="1808" y="781"/>
                  </a:lnTo>
                  <a:lnTo>
                    <a:pt x="1808" y="783"/>
                  </a:lnTo>
                  <a:lnTo>
                    <a:pt x="1808" y="781"/>
                  </a:lnTo>
                  <a:lnTo>
                    <a:pt x="1805" y="781"/>
                  </a:lnTo>
                  <a:lnTo>
                    <a:pt x="1805" y="779"/>
                  </a:lnTo>
                  <a:lnTo>
                    <a:pt x="1805" y="779"/>
                  </a:lnTo>
                  <a:lnTo>
                    <a:pt x="1805" y="779"/>
                  </a:lnTo>
                  <a:lnTo>
                    <a:pt x="1803" y="779"/>
                  </a:lnTo>
                  <a:lnTo>
                    <a:pt x="1803" y="779"/>
                  </a:lnTo>
                  <a:lnTo>
                    <a:pt x="1803" y="781"/>
                  </a:lnTo>
                  <a:lnTo>
                    <a:pt x="1803" y="781"/>
                  </a:lnTo>
                  <a:lnTo>
                    <a:pt x="1805" y="783"/>
                  </a:lnTo>
                  <a:lnTo>
                    <a:pt x="1805" y="783"/>
                  </a:lnTo>
                  <a:lnTo>
                    <a:pt x="1805" y="786"/>
                  </a:lnTo>
                  <a:lnTo>
                    <a:pt x="1805" y="786"/>
                  </a:lnTo>
                  <a:lnTo>
                    <a:pt x="1805" y="788"/>
                  </a:lnTo>
                  <a:lnTo>
                    <a:pt x="1805" y="788"/>
                  </a:lnTo>
                  <a:lnTo>
                    <a:pt x="1808" y="788"/>
                  </a:lnTo>
                  <a:lnTo>
                    <a:pt x="1808" y="790"/>
                  </a:lnTo>
                  <a:lnTo>
                    <a:pt x="1810" y="790"/>
                  </a:lnTo>
                  <a:lnTo>
                    <a:pt x="1810" y="790"/>
                  </a:lnTo>
                  <a:lnTo>
                    <a:pt x="1812" y="790"/>
                  </a:lnTo>
                  <a:lnTo>
                    <a:pt x="1812" y="788"/>
                  </a:lnTo>
                  <a:lnTo>
                    <a:pt x="1810" y="788"/>
                  </a:lnTo>
                  <a:lnTo>
                    <a:pt x="1812" y="788"/>
                  </a:lnTo>
                  <a:lnTo>
                    <a:pt x="1812" y="788"/>
                  </a:lnTo>
                  <a:lnTo>
                    <a:pt x="1812" y="788"/>
                  </a:lnTo>
                  <a:lnTo>
                    <a:pt x="1812" y="788"/>
                  </a:lnTo>
                  <a:lnTo>
                    <a:pt x="1812" y="790"/>
                  </a:lnTo>
                  <a:lnTo>
                    <a:pt x="1812" y="790"/>
                  </a:lnTo>
                  <a:lnTo>
                    <a:pt x="1812" y="790"/>
                  </a:lnTo>
                  <a:lnTo>
                    <a:pt x="1810" y="790"/>
                  </a:lnTo>
                  <a:lnTo>
                    <a:pt x="1812" y="793"/>
                  </a:lnTo>
                  <a:lnTo>
                    <a:pt x="1812" y="793"/>
                  </a:lnTo>
                  <a:lnTo>
                    <a:pt x="1812" y="793"/>
                  </a:lnTo>
                  <a:lnTo>
                    <a:pt x="1815" y="790"/>
                  </a:lnTo>
                  <a:lnTo>
                    <a:pt x="1817" y="788"/>
                  </a:lnTo>
                  <a:lnTo>
                    <a:pt x="1817" y="788"/>
                  </a:lnTo>
                  <a:lnTo>
                    <a:pt x="1817" y="790"/>
                  </a:lnTo>
                  <a:lnTo>
                    <a:pt x="1817" y="790"/>
                  </a:lnTo>
                  <a:lnTo>
                    <a:pt x="1815" y="790"/>
                  </a:lnTo>
                  <a:lnTo>
                    <a:pt x="1815" y="790"/>
                  </a:lnTo>
                  <a:lnTo>
                    <a:pt x="1815" y="793"/>
                  </a:lnTo>
                  <a:lnTo>
                    <a:pt x="1812" y="793"/>
                  </a:lnTo>
                  <a:lnTo>
                    <a:pt x="1812" y="795"/>
                  </a:lnTo>
                  <a:lnTo>
                    <a:pt x="1812" y="795"/>
                  </a:lnTo>
                  <a:lnTo>
                    <a:pt x="1812" y="795"/>
                  </a:lnTo>
                  <a:lnTo>
                    <a:pt x="1815" y="795"/>
                  </a:lnTo>
                  <a:lnTo>
                    <a:pt x="1815" y="795"/>
                  </a:lnTo>
                  <a:lnTo>
                    <a:pt x="1815" y="795"/>
                  </a:lnTo>
                  <a:lnTo>
                    <a:pt x="1817" y="798"/>
                  </a:lnTo>
                  <a:lnTo>
                    <a:pt x="1817" y="798"/>
                  </a:lnTo>
                  <a:lnTo>
                    <a:pt x="1817" y="798"/>
                  </a:lnTo>
                  <a:lnTo>
                    <a:pt x="1819" y="798"/>
                  </a:lnTo>
                  <a:lnTo>
                    <a:pt x="1819" y="798"/>
                  </a:lnTo>
                  <a:lnTo>
                    <a:pt x="1819" y="795"/>
                  </a:lnTo>
                  <a:lnTo>
                    <a:pt x="1819" y="795"/>
                  </a:lnTo>
                  <a:lnTo>
                    <a:pt x="1819" y="795"/>
                  </a:lnTo>
                  <a:lnTo>
                    <a:pt x="1819" y="795"/>
                  </a:lnTo>
                  <a:lnTo>
                    <a:pt x="1819" y="795"/>
                  </a:lnTo>
                  <a:lnTo>
                    <a:pt x="1819" y="798"/>
                  </a:lnTo>
                  <a:lnTo>
                    <a:pt x="1822" y="798"/>
                  </a:lnTo>
                  <a:lnTo>
                    <a:pt x="1822" y="798"/>
                  </a:lnTo>
                  <a:lnTo>
                    <a:pt x="1822" y="798"/>
                  </a:lnTo>
                  <a:lnTo>
                    <a:pt x="1822" y="798"/>
                  </a:lnTo>
                  <a:lnTo>
                    <a:pt x="1822" y="798"/>
                  </a:lnTo>
                  <a:lnTo>
                    <a:pt x="1822" y="798"/>
                  </a:lnTo>
                  <a:lnTo>
                    <a:pt x="1822" y="798"/>
                  </a:lnTo>
                  <a:lnTo>
                    <a:pt x="1822" y="800"/>
                  </a:lnTo>
                  <a:lnTo>
                    <a:pt x="1822" y="800"/>
                  </a:lnTo>
                  <a:lnTo>
                    <a:pt x="1822" y="800"/>
                  </a:lnTo>
                  <a:lnTo>
                    <a:pt x="1822" y="802"/>
                  </a:lnTo>
                  <a:lnTo>
                    <a:pt x="1822" y="802"/>
                  </a:lnTo>
                  <a:lnTo>
                    <a:pt x="1824" y="805"/>
                  </a:lnTo>
                  <a:lnTo>
                    <a:pt x="1824" y="805"/>
                  </a:lnTo>
                  <a:lnTo>
                    <a:pt x="1824" y="805"/>
                  </a:lnTo>
                  <a:lnTo>
                    <a:pt x="1822" y="805"/>
                  </a:lnTo>
                  <a:lnTo>
                    <a:pt x="1822" y="805"/>
                  </a:lnTo>
                  <a:lnTo>
                    <a:pt x="1822" y="802"/>
                  </a:lnTo>
                  <a:lnTo>
                    <a:pt x="1822" y="802"/>
                  </a:lnTo>
                  <a:lnTo>
                    <a:pt x="1819" y="802"/>
                  </a:lnTo>
                  <a:lnTo>
                    <a:pt x="1819" y="805"/>
                  </a:lnTo>
                  <a:lnTo>
                    <a:pt x="1822" y="805"/>
                  </a:lnTo>
                  <a:lnTo>
                    <a:pt x="1822" y="805"/>
                  </a:lnTo>
                  <a:lnTo>
                    <a:pt x="1819" y="805"/>
                  </a:lnTo>
                  <a:lnTo>
                    <a:pt x="1819" y="807"/>
                  </a:lnTo>
                  <a:lnTo>
                    <a:pt x="1819" y="802"/>
                  </a:lnTo>
                  <a:lnTo>
                    <a:pt x="1819" y="802"/>
                  </a:lnTo>
                  <a:lnTo>
                    <a:pt x="1819" y="802"/>
                  </a:lnTo>
                  <a:lnTo>
                    <a:pt x="1817" y="802"/>
                  </a:lnTo>
                  <a:lnTo>
                    <a:pt x="1817" y="802"/>
                  </a:lnTo>
                  <a:lnTo>
                    <a:pt x="1817" y="802"/>
                  </a:lnTo>
                  <a:lnTo>
                    <a:pt x="1819" y="802"/>
                  </a:lnTo>
                  <a:lnTo>
                    <a:pt x="1819" y="802"/>
                  </a:lnTo>
                  <a:lnTo>
                    <a:pt x="1817" y="805"/>
                  </a:lnTo>
                  <a:lnTo>
                    <a:pt x="1817" y="805"/>
                  </a:lnTo>
                  <a:lnTo>
                    <a:pt x="1817" y="805"/>
                  </a:lnTo>
                  <a:lnTo>
                    <a:pt x="1817" y="802"/>
                  </a:lnTo>
                  <a:lnTo>
                    <a:pt x="1817" y="805"/>
                  </a:lnTo>
                  <a:lnTo>
                    <a:pt x="1817" y="805"/>
                  </a:lnTo>
                  <a:lnTo>
                    <a:pt x="1817" y="807"/>
                  </a:lnTo>
                  <a:lnTo>
                    <a:pt x="1817" y="807"/>
                  </a:lnTo>
                  <a:lnTo>
                    <a:pt x="1817" y="807"/>
                  </a:lnTo>
                  <a:lnTo>
                    <a:pt x="1817" y="807"/>
                  </a:lnTo>
                  <a:lnTo>
                    <a:pt x="1817" y="809"/>
                  </a:lnTo>
                  <a:lnTo>
                    <a:pt x="1817" y="809"/>
                  </a:lnTo>
                  <a:lnTo>
                    <a:pt x="1817" y="809"/>
                  </a:lnTo>
                  <a:lnTo>
                    <a:pt x="1817" y="812"/>
                  </a:lnTo>
                  <a:lnTo>
                    <a:pt x="1817" y="812"/>
                  </a:lnTo>
                  <a:lnTo>
                    <a:pt x="1817" y="812"/>
                  </a:lnTo>
                  <a:lnTo>
                    <a:pt x="1817" y="812"/>
                  </a:lnTo>
                  <a:lnTo>
                    <a:pt x="1817" y="812"/>
                  </a:lnTo>
                  <a:lnTo>
                    <a:pt x="1817" y="812"/>
                  </a:lnTo>
                  <a:lnTo>
                    <a:pt x="1819" y="809"/>
                  </a:lnTo>
                  <a:lnTo>
                    <a:pt x="1819" y="809"/>
                  </a:lnTo>
                  <a:lnTo>
                    <a:pt x="1819" y="809"/>
                  </a:lnTo>
                  <a:lnTo>
                    <a:pt x="1819" y="807"/>
                  </a:lnTo>
                  <a:lnTo>
                    <a:pt x="1822" y="809"/>
                  </a:lnTo>
                  <a:lnTo>
                    <a:pt x="1822" y="809"/>
                  </a:lnTo>
                  <a:lnTo>
                    <a:pt x="1819" y="809"/>
                  </a:lnTo>
                  <a:lnTo>
                    <a:pt x="1819" y="809"/>
                  </a:lnTo>
                  <a:lnTo>
                    <a:pt x="1819" y="812"/>
                  </a:lnTo>
                  <a:lnTo>
                    <a:pt x="1819" y="812"/>
                  </a:lnTo>
                  <a:lnTo>
                    <a:pt x="1819" y="812"/>
                  </a:lnTo>
                  <a:lnTo>
                    <a:pt x="1819" y="812"/>
                  </a:lnTo>
                  <a:lnTo>
                    <a:pt x="1819" y="812"/>
                  </a:lnTo>
                  <a:lnTo>
                    <a:pt x="1819" y="814"/>
                  </a:lnTo>
                  <a:lnTo>
                    <a:pt x="1819" y="814"/>
                  </a:lnTo>
                  <a:lnTo>
                    <a:pt x="1819" y="814"/>
                  </a:lnTo>
                  <a:lnTo>
                    <a:pt x="1819" y="817"/>
                  </a:lnTo>
                  <a:lnTo>
                    <a:pt x="1819" y="817"/>
                  </a:lnTo>
                  <a:lnTo>
                    <a:pt x="1819" y="817"/>
                  </a:lnTo>
                  <a:lnTo>
                    <a:pt x="1822" y="819"/>
                  </a:lnTo>
                  <a:lnTo>
                    <a:pt x="1822" y="819"/>
                  </a:lnTo>
                  <a:lnTo>
                    <a:pt x="1822" y="819"/>
                  </a:lnTo>
                  <a:lnTo>
                    <a:pt x="1822" y="819"/>
                  </a:lnTo>
                  <a:lnTo>
                    <a:pt x="1822" y="819"/>
                  </a:lnTo>
                  <a:lnTo>
                    <a:pt x="1822" y="821"/>
                  </a:lnTo>
                  <a:lnTo>
                    <a:pt x="1822" y="821"/>
                  </a:lnTo>
                  <a:lnTo>
                    <a:pt x="1822" y="821"/>
                  </a:lnTo>
                  <a:lnTo>
                    <a:pt x="1822" y="821"/>
                  </a:lnTo>
                  <a:lnTo>
                    <a:pt x="1824" y="821"/>
                  </a:lnTo>
                  <a:lnTo>
                    <a:pt x="1824" y="824"/>
                  </a:lnTo>
                  <a:lnTo>
                    <a:pt x="1822" y="824"/>
                  </a:lnTo>
                  <a:lnTo>
                    <a:pt x="1824" y="824"/>
                  </a:lnTo>
                  <a:lnTo>
                    <a:pt x="1824" y="824"/>
                  </a:lnTo>
                  <a:lnTo>
                    <a:pt x="1826" y="824"/>
                  </a:lnTo>
                  <a:lnTo>
                    <a:pt x="1826" y="826"/>
                  </a:lnTo>
                  <a:lnTo>
                    <a:pt x="1826" y="826"/>
                  </a:lnTo>
                  <a:lnTo>
                    <a:pt x="1826" y="826"/>
                  </a:lnTo>
                  <a:lnTo>
                    <a:pt x="1829" y="826"/>
                  </a:lnTo>
                  <a:lnTo>
                    <a:pt x="1829" y="826"/>
                  </a:lnTo>
                  <a:lnTo>
                    <a:pt x="1826" y="824"/>
                  </a:lnTo>
                  <a:lnTo>
                    <a:pt x="1826" y="824"/>
                  </a:lnTo>
                  <a:lnTo>
                    <a:pt x="1826" y="824"/>
                  </a:lnTo>
                  <a:lnTo>
                    <a:pt x="1826" y="821"/>
                  </a:lnTo>
                  <a:lnTo>
                    <a:pt x="1826" y="821"/>
                  </a:lnTo>
                  <a:lnTo>
                    <a:pt x="1826" y="821"/>
                  </a:lnTo>
                  <a:lnTo>
                    <a:pt x="1826" y="821"/>
                  </a:lnTo>
                  <a:lnTo>
                    <a:pt x="1826" y="819"/>
                  </a:lnTo>
                  <a:lnTo>
                    <a:pt x="1826" y="819"/>
                  </a:lnTo>
                  <a:lnTo>
                    <a:pt x="1824" y="819"/>
                  </a:lnTo>
                  <a:lnTo>
                    <a:pt x="1824" y="819"/>
                  </a:lnTo>
                  <a:lnTo>
                    <a:pt x="1824" y="819"/>
                  </a:lnTo>
                  <a:lnTo>
                    <a:pt x="1824" y="819"/>
                  </a:lnTo>
                  <a:lnTo>
                    <a:pt x="1824" y="819"/>
                  </a:lnTo>
                  <a:lnTo>
                    <a:pt x="1822" y="817"/>
                  </a:lnTo>
                  <a:lnTo>
                    <a:pt x="1822" y="817"/>
                  </a:lnTo>
                  <a:lnTo>
                    <a:pt x="1824" y="817"/>
                  </a:lnTo>
                  <a:lnTo>
                    <a:pt x="1824" y="814"/>
                  </a:lnTo>
                  <a:lnTo>
                    <a:pt x="1824" y="812"/>
                  </a:lnTo>
                  <a:lnTo>
                    <a:pt x="1824" y="812"/>
                  </a:lnTo>
                  <a:lnTo>
                    <a:pt x="1824" y="809"/>
                  </a:lnTo>
                  <a:lnTo>
                    <a:pt x="1824" y="809"/>
                  </a:lnTo>
                  <a:lnTo>
                    <a:pt x="1824" y="807"/>
                  </a:lnTo>
                  <a:lnTo>
                    <a:pt x="1824" y="807"/>
                  </a:lnTo>
                  <a:lnTo>
                    <a:pt x="1826" y="809"/>
                  </a:lnTo>
                  <a:lnTo>
                    <a:pt x="1826" y="812"/>
                  </a:lnTo>
                  <a:lnTo>
                    <a:pt x="1826" y="814"/>
                  </a:lnTo>
                  <a:lnTo>
                    <a:pt x="1826" y="814"/>
                  </a:lnTo>
                  <a:lnTo>
                    <a:pt x="1826" y="814"/>
                  </a:lnTo>
                  <a:lnTo>
                    <a:pt x="1829" y="814"/>
                  </a:lnTo>
                  <a:lnTo>
                    <a:pt x="1829" y="819"/>
                  </a:lnTo>
                  <a:lnTo>
                    <a:pt x="1829" y="819"/>
                  </a:lnTo>
                  <a:lnTo>
                    <a:pt x="1829" y="819"/>
                  </a:lnTo>
                  <a:lnTo>
                    <a:pt x="1829" y="821"/>
                  </a:lnTo>
                  <a:lnTo>
                    <a:pt x="1831" y="821"/>
                  </a:lnTo>
                  <a:lnTo>
                    <a:pt x="1831" y="819"/>
                  </a:lnTo>
                  <a:lnTo>
                    <a:pt x="1831" y="819"/>
                  </a:lnTo>
                  <a:lnTo>
                    <a:pt x="1831" y="819"/>
                  </a:lnTo>
                  <a:lnTo>
                    <a:pt x="1831" y="819"/>
                  </a:lnTo>
                  <a:lnTo>
                    <a:pt x="1831" y="817"/>
                  </a:lnTo>
                  <a:close/>
                  <a:moveTo>
                    <a:pt x="1869" y="788"/>
                  </a:moveTo>
                  <a:lnTo>
                    <a:pt x="1867" y="788"/>
                  </a:lnTo>
                  <a:lnTo>
                    <a:pt x="1867" y="786"/>
                  </a:lnTo>
                  <a:lnTo>
                    <a:pt x="1867" y="786"/>
                  </a:lnTo>
                  <a:lnTo>
                    <a:pt x="1867" y="786"/>
                  </a:lnTo>
                  <a:lnTo>
                    <a:pt x="1864" y="786"/>
                  </a:lnTo>
                  <a:lnTo>
                    <a:pt x="1862" y="786"/>
                  </a:lnTo>
                  <a:lnTo>
                    <a:pt x="1862" y="788"/>
                  </a:lnTo>
                  <a:lnTo>
                    <a:pt x="1862" y="788"/>
                  </a:lnTo>
                  <a:lnTo>
                    <a:pt x="1860" y="788"/>
                  </a:lnTo>
                  <a:lnTo>
                    <a:pt x="1860" y="788"/>
                  </a:lnTo>
                  <a:lnTo>
                    <a:pt x="1860" y="788"/>
                  </a:lnTo>
                  <a:lnTo>
                    <a:pt x="1857" y="788"/>
                  </a:lnTo>
                  <a:lnTo>
                    <a:pt x="1857" y="788"/>
                  </a:lnTo>
                  <a:lnTo>
                    <a:pt x="1857" y="790"/>
                  </a:lnTo>
                  <a:lnTo>
                    <a:pt x="1855" y="790"/>
                  </a:lnTo>
                  <a:lnTo>
                    <a:pt x="1855" y="795"/>
                  </a:lnTo>
                  <a:lnTo>
                    <a:pt x="1855" y="795"/>
                  </a:lnTo>
                  <a:lnTo>
                    <a:pt x="1855" y="798"/>
                  </a:lnTo>
                  <a:lnTo>
                    <a:pt x="1857" y="798"/>
                  </a:lnTo>
                  <a:lnTo>
                    <a:pt x="1862" y="800"/>
                  </a:lnTo>
                  <a:lnTo>
                    <a:pt x="1864" y="800"/>
                  </a:lnTo>
                  <a:lnTo>
                    <a:pt x="1867" y="798"/>
                  </a:lnTo>
                  <a:lnTo>
                    <a:pt x="1869" y="798"/>
                  </a:lnTo>
                  <a:lnTo>
                    <a:pt x="1869" y="795"/>
                  </a:lnTo>
                  <a:lnTo>
                    <a:pt x="1869" y="795"/>
                  </a:lnTo>
                  <a:lnTo>
                    <a:pt x="1869" y="793"/>
                  </a:lnTo>
                  <a:lnTo>
                    <a:pt x="1867" y="793"/>
                  </a:lnTo>
                  <a:lnTo>
                    <a:pt x="1867" y="790"/>
                  </a:lnTo>
                  <a:lnTo>
                    <a:pt x="1867" y="790"/>
                  </a:lnTo>
                  <a:lnTo>
                    <a:pt x="1869" y="788"/>
                  </a:lnTo>
                  <a:lnTo>
                    <a:pt x="1869" y="788"/>
                  </a:lnTo>
                  <a:close/>
                  <a:moveTo>
                    <a:pt x="1763" y="774"/>
                  </a:moveTo>
                  <a:lnTo>
                    <a:pt x="1763" y="774"/>
                  </a:lnTo>
                  <a:lnTo>
                    <a:pt x="1760" y="774"/>
                  </a:lnTo>
                  <a:lnTo>
                    <a:pt x="1760" y="774"/>
                  </a:lnTo>
                  <a:lnTo>
                    <a:pt x="1760" y="772"/>
                  </a:lnTo>
                  <a:lnTo>
                    <a:pt x="1760" y="772"/>
                  </a:lnTo>
                  <a:lnTo>
                    <a:pt x="1760" y="769"/>
                  </a:lnTo>
                  <a:lnTo>
                    <a:pt x="1758" y="769"/>
                  </a:lnTo>
                  <a:lnTo>
                    <a:pt x="1760" y="769"/>
                  </a:lnTo>
                  <a:lnTo>
                    <a:pt x="1760" y="769"/>
                  </a:lnTo>
                  <a:lnTo>
                    <a:pt x="1760" y="769"/>
                  </a:lnTo>
                  <a:lnTo>
                    <a:pt x="1760" y="769"/>
                  </a:lnTo>
                  <a:lnTo>
                    <a:pt x="1758" y="767"/>
                  </a:lnTo>
                  <a:lnTo>
                    <a:pt x="1758" y="767"/>
                  </a:lnTo>
                  <a:lnTo>
                    <a:pt x="1753" y="764"/>
                  </a:lnTo>
                  <a:lnTo>
                    <a:pt x="1751" y="764"/>
                  </a:lnTo>
                  <a:lnTo>
                    <a:pt x="1751" y="767"/>
                  </a:lnTo>
                  <a:lnTo>
                    <a:pt x="1751" y="767"/>
                  </a:lnTo>
                  <a:lnTo>
                    <a:pt x="1751" y="769"/>
                  </a:lnTo>
                  <a:lnTo>
                    <a:pt x="1751" y="769"/>
                  </a:lnTo>
                  <a:lnTo>
                    <a:pt x="1751" y="769"/>
                  </a:lnTo>
                  <a:lnTo>
                    <a:pt x="1751" y="772"/>
                  </a:lnTo>
                  <a:lnTo>
                    <a:pt x="1751" y="772"/>
                  </a:lnTo>
                  <a:lnTo>
                    <a:pt x="1753" y="772"/>
                  </a:lnTo>
                  <a:lnTo>
                    <a:pt x="1753" y="772"/>
                  </a:lnTo>
                  <a:lnTo>
                    <a:pt x="1753" y="772"/>
                  </a:lnTo>
                  <a:lnTo>
                    <a:pt x="1753" y="772"/>
                  </a:lnTo>
                  <a:lnTo>
                    <a:pt x="1753" y="774"/>
                  </a:lnTo>
                  <a:lnTo>
                    <a:pt x="1753" y="774"/>
                  </a:lnTo>
                  <a:lnTo>
                    <a:pt x="1753" y="774"/>
                  </a:lnTo>
                  <a:lnTo>
                    <a:pt x="1755" y="774"/>
                  </a:lnTo>
                  <a:lnTo>
                    <a:pt x="1758" y="774"/>
                  </a:lnTo>
                  <a:lnTo>
                    <a:pt x="1758" y="774"/>
                  </a:lnTo>
                  <a:lnTo>
                    <a:pt x="1758" y="776"/>
                  </a:lnTo>
                  <a:lnTo>
                    <a:pt x="1755" y="779"/>
                  </a:lnTo>
                  <a:lnTo>
                    <a:pt x="1755" y="779"/>
                  </a:lnTo>
                  <a:lnTo>
                    <a:pt x="1755" y="779"/>
                  </a:lnTo>
                  <a:lnTo>
                    <a:pt x="1755" y="781"/>
                  </a:lnTo>
                  <a:lnTo>
                    <a:pt x="1755" y="781"/>
                  </a:lnTo>
                  <a:lnTo>
                    <a:pt x="1755" y="786"/>
                  </a:lnTo>
                  <a:lnTo>
                    <a:pt x="1760" y="783"/>
                  </a:lnTo>
                  <a:lnTo>
                    <a:pt x="1760" y="783"/>
                  </a:lnTo>
                  <a:lnTo>
                    <a:pt x="1760" y="783"/>
                  </a:lnTo>
                  <a:lnTo>
                    <a:pt x="1760" y="783"/>
                  </a:lnTo>
                  <a:lnTo>
                    <a:pt x="1763" y="783"/>
                  </a:lnTo>
                  <a:lnTo>
                    <a:pt x="1763" y="783"/>
                  </a:lnTo>
                  <a:lnTo>
                    <a:pt x="1763" y="781"/>
                  </a:lnTo>
                  <a:lnTo>
                    <a:pt x="1763" y="776"/>
                  </a:lnTo>
                  <a:lnTo>
                    <a:pt x="1763" y="774"/>
                  </a:lnTo>
                  <a:lnTo>
                    <a:pt x="1763" y="774"/>
                  </a:lnTo>
                  <a:close/>
                  <a:moveTo>
                    <a:pt x="1431" y="653"/>
                  </a:moveTo>
                  <a:lnTo>
                    <a:pt x="1431" y="653"/>
                  </a:lnTo>
                  <a:lnTo>
                    <a:pt x="1431" y="653"/>
                  </a:lnTo>
                  <a:lnTo>
                    <a:pt x="1431" y="653"/>
                  </a:lnTo>
                  <a:lnTo>
                    <a:pt x="1431" y="653"/>
                  </a:lnTo>
                  <a:lnTo>
                    <a:pt x="1429" y="653"/>
                  </a:lnTo>
                  <a:lnTo>
                    <a:pt x="1431" y="653"/>
                  </a:lnTo>
                  <a:lnTo>
                    <a:pt x="1431" y="653"/>
                  </a:lnTo>
                  <a:lnTo>
                    <a:pt x="1431" y="653"/>
                  </a:lnTo>
                  <a:lnTo>
                    <a:pt x="1431" y="653"/>
                  </a:lnTo>
                  <a:lnTo>
                    <a:pt x="1431" y="653"/>
                  </a:lnTo>
                  <a:lnTo>
                    <a:pt x="1431" y="653"/>
                  </a:lnTo>
                  <a:lnTo>
                    <a:pt x="1431" y="653"/>
                  </a:lnTo>
                  <a:lnTo>
                    <a:pt x="1431" y="653"/>
                  </a:lnTo>
                  <a:close/>
                  <a:moveTo>
                    <a:pt x="1772" y="701"/>
                  </a:moveTo>
                  <a:lnTo>
                    <a:pt x="1772" y="703"/>
                  </a:lnTo>
                  <a:lnTo>
                    <a:pt x="1774" y="703"/>
                  </a:lnTo>
                  <a:lnTo>
                    <a:pt x="1774" y="703"/>
                  </a:lnTo>
                  <a:lnTo>
                    <a:pt x="1774" y="703"/>
                  </a:lnTo>
                  <a:lnTo>
                    <a:pt x="1777" y="703"/>
                  </a:lnTo>
                  <a:lnTo>
                    <a:pt x="1777" y="703"/>
                  </a:lnTo>
                  <a:lnTo>
                    <a:pt x="1784" y="701"/>
                  </a:lnTo>
                  <a:lnTo>
                    <a:pt x="1784" y="701"/>
                  </a:lnTo>
                  <a:lnTo>
                    <a:pt x="1779" y="698"/>
                  </a:lnTo>
                  <a:lnTo>
                    <a:pt x="1777" y="696"/>
                  </a:lnTo>
                  <a:lnTo>
                    <a:pt x="1774" y="696"/>
                  </a:lnTo>
                  <a:lnTo>
                    <a:pt x="1772" y="696"/>
                  </a:lnTo>
                  <a:lnTo>
                    <a:pt x="1772" y="696"/>
                  </a:lnTo>
                  <a:lnTo>
                    <a:pt x="1772" y="698"/>
                  </a:lnTo>
                  <a:lnTo>
                    <a:pt x="1772" y="698"/>
                  </a:lnTo>
                  <a:lnTo>
                    <a:pt x="1770" y="698"/>
                  </a:lnTo>
                  <a:lnTo>
                    <a:pt x="1770" y="698"/>
                  </a:lnTo>
                  <a:lnTo>
                    <a:pt x="1770" y="701"/>
                  </a:lnTo>
                  <a:lnTo>
                    <a:pt x="1772" y="701"/>
                  </a:lnTo>
                  <a:close/>
                  <a:moveTo>
                    <a:pt x="1808" y="819"/>
                  </a:moveTo>
                  <a:lnTo>
                    <a:pt x="1808" y="819"/>
                  </a:lnTo>
                  <a:lnTo>
                    <a:pt x="1808" y="817"/>
                  </a:lnTo>
                  <a:lnTo>
                    <a:pt x="1805" y="817"/>
                  </a:lnTo>
                  <a:lnTo>
                    <a:pt x="1805" y="817"/>
                  </a:lnTo>
                  <a:lnTo>
                    <a:pt x="1805" y="814"/>
                  </a:lnTo>
                  <a:lnTo>
                    <a:pt x="1805" y="812"/>
                  </a:lnTo>
                  <a:lnTo>
                    <a:pt x="1805" y="812"/>
                  </a:lnTo>
                  <a:lnTo>
                    <a:pt x="1805" y="812"/>
                  </a:lnTo>
                  <a:lnTo>
                    <a:pt x="1805" y="809"/>
                  </a:lnTo>
                  <a:lnTo>
                    <a:pt x="1805" y="809"/>
                  </a:lnTo>
                  <a:lnTo>
                    <a:pt x="1805" y="807"/>
                  </a:lnTo>
                  <a:lnTo>
                    <a:pt x="1803" y="807"/>
                  </a:lnTo>
                  <a:lnTo>
                    <a:pt x="1803" y="807"/>
                  </a:lnTo>
                  <a:lnTo>
                    <a:pt x="1803" y="805"/>
                  </a:lnTo>
                  <a:lnTo>
                    <a:pt x="1803" y="805"/>
                  </a:lnTo>
                  <a:lnTo>
                    <a:pt x="1803" y="805"/>
                  </a:lnTo>
                  <a:lnTo>
                    <a:pt x="1800" y="800"/>
                  </a:lnTo>
                  <a:lnTo>
                    <a:pt x="1800" y="798"/>
                  </a:lnTo>
                  <a:lnTo>
                    <a:pt x="1800" y="798"/>
                  </a:lnTo>
                  <a:lnTo>
                    <a:pt x="1800" y="798"/>
                  </a:lnTo>
                  <a:lnTo>
                    <a:pt x="1800" y="800"/>
                  </a:lnTo>
                  <a:lnTo>
                    <a:pt x="1800" y="800"/>
                  </a:lnTo>
                  <a:lnTo>
                    <a:pt x="1800" y="800"/>
                  </a:lnTo>
                  <a:lnTo>
                    <a:pt x="1803" y="800"/>
                  </a:lnTo>
                  <a:lnTo>
                    <a:pt x="1803" y="800"/>
                  </a:lnTo>
                  <a:lnTo>
                    <a:pt x="1803" y="800"/>
                  </a:lnTo>
                  <a:lnTo>
                    <a:pt x="1803" y="800"/>
                  </a:lnTo>
                  <a:lnTo>
                    <a:pt x="1800" y="798"/>
                  </a:lnTo>
                  <a:lnTo>
                    <a:pt x="1798" y="790"/>
                  </a:lnTo>
                  <a:lnTo>
                    <a:pt x="1798" y="788"/>
                  </a:lnTo>
                  <a:lnTo>
                    <a:pt x="1798" y="788"/>
                  </a:lnTo>
                  <a:lnTo>
                    <a:pt x="1798" y="788"/>
                  </a:lnTo>
                  <a:lnTo>
                    <a:pt x="1798" y="788"/>
                  </a:lnTo>
                  <a:lnTo>
                    <a:pt x="1798" y="786"/>
                  </a:lnTo>
                  <a:lnTo>
                    <a:pt x="1796" y="783"/>
                  </a:lnTo>
                  <a:lnTo>
                    <a:pt x="1796" y="783"/>
                  </a:lnTo>
                  <a:lnTo>
                    <a:pt x="1793" y="781"/>
                  </a:lnTo>
                  <a:lnTo>
                    <a:pt x="1793" y="781"/>
                  </a:lnTo>
                  <a:lnTo>
                    <a:pt x="1793" y="779"/>
                  </a:lnTo>
                  <a:lnTo>
                    <a:pt x="1793" y="779"/>
                  </a:lnTo>
                  <a:lnTo>
                    <a:pt x="1791" y="779"/>
                  </a:lnTo>
                  <a:lnTo>
                    <a:pt x="1791" y="779"/>
                  </a:lnTo>
                  <a:lnTo>
                    <a:pt x="1791" y="776"/>
                  </a:lnTo>
                  <a:lnTo>
                    <a:pt x="1791" y="776"/>
                  </a:lnTo>
                  <a:lnTo>
                    <a:pt x="1791" y="774"/>
                  </a:lnTo>
                  <a:lnTo>
                    <a:pt x="1791" y="774"/>
                  </a:lnTo>
                  <a:lnTo>
                    <a:pt x="1791" y="774"/>
                  </a:lnTo>
                  <a:lnTo>
                    <a:pt x="1791" y="774"/>
                  </a:lnTo>
                  <a:lnTo>
                    <a:pt x="1791" y="774"/>
                  </a:lnTo>
                  <a:lnTo>
                    <a:pt x="1791" y="774"/>
                  </a:lnTo>
                  <a:lnTo>
                    <a:pt x="1789" y="774"/>
                  </a:lnTo>
                  <a:lnTo>
                    <a:pt x="1789" y="772"/>
                  </a:lnTo>
                  <a:lnTo>
                    <a:pt x="1789" y="772"/>
                  </a:lnTo>
                  <a:lnTo>
                    <a:pt x="1789" y="772"/>
                  </a:lnTo>
                  <a:lnTo>
                    <a:pt x="1789" y="772"/>
                  </a:lnTo>
                  <a:lnTo>
                    <a:pt x="1789" y="772"/>
                  </a:lnTo>
                  <a:lnTo>
                    <a:pt x="1786" y="772"/>
                  </a:lnTo>
                  <a:lnTo>
                    <a:pt x="1789" y="769"/>
                  </a:lnTo>
                  <a:lnTo>
                    <a:pt x="1786" y="769"/>
                  </a:lnTo>
                  <a:lnTo>
                    <a:pt x="1786" y="767"/>
                  </a:lnTo>
                  <a:lnTo>
                    <a:pt x="1784" y="767"/>
                  </a:lnTo>
                  <a:lnTo>
                    <a:pt x="1786" y="767"/>
                  </a:lnTo>
                  <a:lnTo>
                    <a:pt x="1786" y="764"/>
                  </a:lnTo>
                  <a:lnTo>
                    <a:pt x="1784" y="764"/>
                  </a:lnTo>
                  <a:lnTo>
                    <a:pt x="1784" y="764"/>
                  </a:lnTo>
                  <a:lnTo>
                    <a:pt x="1784" y="764"/>
                  </a:lnTo>
                  <a:lnTo>
                    <a:pt x="1784" y="762"/>
                  </a:lnTo>
                  <a:lnTo>
                    <a:pt x="1784" y="762"/>
                  </a:lnTo>
                  <a:lnTo>
                    <a:pt x="1784" y="762"/>
                  </a:lnTo>
                  <a:lnTo>
                    <a:pt x="1784" y="762"/>
                  </a:lnTo>
                  <a:lnTo>
                    <a:pt x="1782" y="762"/>
                  </a:lnTo>
                  <a:lnTo>
                    <a:pt x="1782" y="762"/>
                  </a:lnTo>
                  <a:lnTo>
                    <a:pt x="1779" y="762"/>
                  </a:lnTo>
                  <a:lnTo>
                    <a:pt x="1779" y="762"/>
                  </a:lnTo>
                  <a:lnTo>
                    <a:pt x="1779" y="760"/>
                  </a:lnTo>
                  <a:lnTo>
                    <a:pt x="1779" y="760"/>
                  </a:lnTo>
                  <a:lnTo>
                    <a:pt x="1779" y="760"/>
                  </a:lnTo>
                  <a:lnTo>
                    <a:pt x="1779" y="760"/>
                  </a:lnTo>
                  <a:lnTo>
                    <a:pt x="1779" y="760"/>
                  </a:lnTo>
                  <a:lnTo>
                    <a:pt x="1779" y="760"/>
                  </a:lnTo>
                  <a:lnTo>
                    <a:pt x="1777" y="760"/>
                  </a:lnTo>
                  <a:lnTo>
                    <a:pt x="1777" y="760"/>
                  </a:lnTo>
                  <a:lnTo>
                    <a:pt x="1777" y="760"/>
                  </a:lnTo>
                  <a:lnTo>
                    <a:pt x="1779" y="757"/>
                  </a:lnTo>
                  <a:lnTo>
                    <a:pt x="1779" y="757"/>
                  </a:lnTo>
                  <a:lnTo>
                    <a:pt x="1777" y="757"/>
                  </a:lnTo>
                  <a:lnTo>
                    <a:pt x="1777" y="757"/>
                  </a:lnTo>
                  <a:lnTo>
                    <a:pt x="1777" y="757"/>
                  </a:lnTo>
                  <a:lnTo>
                    <a:pt x="1779" y="757"/>
                  </a:lnTo>
                  <a:lnTo>
                    <a:pt x="1779" y="757"/>
                  </a:lnTo>
                  <a:lnTo>
                    <a:pt x="1777" y="755"/>
                  </a:lnTo>
                  <a:lnTo>
                    <a:pt x="1774" y="755"/>
                  </a:lnTo>
                  <a:lnTo>
                    <a:pt x="1774" y="755"/>
                  </a:lnTo>
                  <a:lnTo>
                    <a:pt x="1774" y="753"/>
                  </a:lnTo>
                  <a:lnTo>
                    <a:pt x="1772" y="753"/>
                  </a:lnTo>
                  <a:lnTo>
                    <a:pt x="1770" y="753"/>
                  </a:lnTo>
                  <a:lnTo>
                    <a:pt x="1770" y="753"/>
                  </a:lnTo>
                  <a:lnTo>
                    <a:pt x="1770" y="755"/>
                  </a:lnTo>
                  <a:lnTo>
                    <a:pt x="1770" y="755"/>
                  </a:lnTo>
                  <a:lnTo>
                    <a:pt x="1770" y="753"/>
                  </a:lnTo>
                  <a:lnTo>
                    <a:pt x="1770" y="753"/>
                  </a:lnTo>
                  <a:lnTo>
                    <a:pt x="1770" y="753"/>
                  </a:lnTo>
                  <a:lnTo>
                    <a:pt x="1767" y="750"/>
                  </a:lnTo>
                  <a:lnTo>
                    <a:pt x="1767" y="753"/>
                  </a:lnTo>
                  <a:lnTo>
                    <a:pt x="1767" y="753"/>
                  </a:lnTo>
                  <a:lnTo>
                    <a:pt x="1767" y="753"/>
                  </a:lnTo>
                  <a:lnTo>
                    <a:pt x="1765" y="753"/>
                  </a:lnTo>
                  <a:lnTo>
                    <a:pt x="1765" y="753"/>
                  </a:lnTo>
                  <a:lnTo>
                    <a:pt x="1765" y="753"/>
                  </a:lnTo>
                  <a:lnTo>
                    <a:pt x="1765" y="753"/>
                  </a:lnTo>
                  <a:lnTo>
                    <a:pt x="1763" y="755"/>
                  </a:lnTo>
                  <a:lnTo>
                    <a:pt x="1763" y="755"/>
                  </a:lnTo>
                  <a:lnTo>
                    <a:pt x="1763" y="755"/>
                  </a:lnTo>
                  <a:lnTo>
                    <a:pt x="1763" y="755"/>
                  </a:lnTo>
                  <a:lnTo>
                    <a:pt x="1763" y="753"/>
                  </a:lnTo>
                  <a:lnTo>
                    <a:pt x="1765" y="753"/>
                  </a:lnTo>
                  <a:lnTo>
                    <a:pt x="1765" y="750"/>
                  </a:lnTo>
                  <a:lnTo>
                    <a:pt x="1763" y="750"/>
                  </a:lnTo>
                  <a:lnTo>
                    <a:pt x="1760" y="748"/>
                  </a:lnTo>
                  <a:lnTo>
                    <a:pt x="1760" y="750"/>
                  </a:lnTo>
                  <a:lnTo>
                    <a:pt x="1758" y="753"/>
                  </a:lnTo>
                  <a:lnTo>
                    <a:pt x="1758" y="753"/>
                  </a:lnTo>
                  <a:lnTo>
                    <a:pt x="1758" y="753"/>
                  </a:lnTo>
                  <a:lnTo>
                    <a:pt x="1758" y="753"/>
                  </a:lnTo>
                  <a:lnTo>
                    <a:pt x="1758" y="753"/>
                  </a:lnTo>
                  <a:lnTo>
                    <a:pt x="1758" y="753"/>
                  </a:lnTo>
                  <a:lnTo>
                    <a:pt x="1758" y="753"/>
                  </a:lnTo>
                  <a:lnTo>
                    <a:pt x="1758" y="755"/>
                  </a:lnTo>
                  <a:lnTo>
                    <a:pt x="1758" y="755"/>
                  </a:lnTo>
                  <a:lnTo>
                    <a:pt x="1758" y="755"/>
                  </a:lnTo>
                  <a:lnTo>
                    <a:pt x="1758" y="755"/>
                  </a:lnTo>
                  <a:lnTo>
                    <a:pt x="1758" y="755"/>
                  </a:lnTo>
                  <a:lnTo>
                    <a:pt x="1758" y="755"/>
                  </a:lnTo>
                  <a:lnTo>
                    <a:pt x="1758" y="757"/>
                  </a:lnTo>
                  <a:lnTo>
                    <a:pt x="1758" y="757"/>
                  </a:lnTo>
                  <a:lnTo>
                    <a:pt x="1758" y="757"/>
                  </a:lnTo>
                  <a:lnTo>
                    <a:pt x="1758" y="757"/>
                  </a:lnTo>
                  <a:lnTo>
                    <a:pt x="1758" y="757"/>
                  </a:lnTo>
                  <a:lnTo>
                    <a:pt x="1758" y="760"/>
                  </a:lnTo>
                  <a:lnTo>
                    <a:pt x="1758" y="760"/>
                  </a:lnTo>
                  <a:lnTo>
                    <a:pt x="1758" y="760"/>
                  </a:lnTo>
                  <a:lnTo>
                    <a:pt x="1758" y="760"/>
                  </a:lnTo>
                  <a:lnTo>
                    <a:pt x="1758" y="760"/>
                  </a:lnTo>
                  <a:lnTo>
                    <a:pt x="1760" y="760"/>
                  </a:lnTo>
                  <a:lnTo>
                    <a:pt x="1760" y="760"/>
                  </a:lnTo>
                  <a:lnTo>
                    <a:pt x="1760" y="760"/>
                  </a:lnTo>
                  <a:lnTo>
                    <a:pt x="1763" y="762"/>
                  </a:lnTo>
                  <a:lnTo>
                    <a:pt x="1760" y="762"/>
                  </a:lnTo>
                  <a:lnTo>
                    <a:pt x="1758" y="762"/>
                  </a:lnTo>
                  <a:lnTo>
                    <a:pt x="1755" y="762"/>
                  </a:lnTo>
                  <a:lnTo>
                    <a:pt x="1755" y="762"/>
                  </a:lnTo>
                  <a:lnTo>
                    <a:pt x="1755" y="762"/>
                  </a:lnTo>
                  <a:lnTo>
                    <a:pt x="1755" y="762"/>
                  </a:lnTo>
                  <a:lnTo>
                    <a:pt x="1755" y="764"/>
                  </a:lnTo>
                  <a:lnTo>
                    <a:pt x="1758" y="764"/>
                  </a:lnTo>
                  <a:lnTo>
                    <a:pt x="1760" y="767"/>
                  </a:lnTo>
                  <a:lnTo>
                    <a:pt x="1760" y="769"/>
                  </a:lnTo>
                  <a:lnTo>
                    <a:pt x="1763" y="769"/>
                  </a:lnTo>
                  <a:lnTo>
                    <a:pt x="1763" y="769"/>
                  </a:lnTo>
                  <a:lnTo>
                    <a:pt x="1763" y="767"/>
                  </a:lnTo>
                  <a:lnTo>
                    <a:pt x="1763" y="767"/>
                  </a:lnTo>
                  <a:lnTo>
                    <a:pt x="1765" y="767"/>
                  </a:lnTo>
                  <a:lnTo>
                    <a:pt x="1765" y="767"/>
                  </a:lnTo>
                  <a:lnTo>
                    <a:pt x="1767" y="767"/>
                  </a:lnTo>
                  <a:lnTo>
                    <a:pt x="1767" y="769"/>
                  </a:lnTo>
                  <a:lnTo>
                    <a:pt x="1767" y="769"/>
                  </a:lnTo>
                  <a:lnTo>
                    <a:pt x="1767" y="769"/>
                  </a:lnTo>
                  <a:lnTo>
                    <a:pt x="1767" y="772"/>
                  </a:lnTo>
                  <a:lnTo>
                    <a:pt x="1767" y="772"/>
                  </a:lnTo>
                  <a:lnTo>
                    <a:pt x="1767" y="772"/>
                  </a:lnTo>
                  <a:lnTo>
                    <a:pt x="1767" y="772"/>
                  </a:lnTo>
                  <a:lnTo>
                    <a:pt x="1767" y="772"/>
                  </a:lnTo>
                  <a:lnTo>
                    <a:pt x="1767" y="772"/>
                  </a:lnTo>
                  <a:lnTo>
                    <a:pt x="1770" y="769"/>
                  </a:lnTo>
                  <a:lnTo>
                    <a:pt x="1770" y="769"/>
                  </a:lnTo>
                  <a:lnTo>
                    <a:pt x="1770" y="769"/>
                  </a:lnTo>
                  <a:lnTo>
                    <a:pt x="1772" y="769"/>
                  </a:lnTo>
                  <a:lnTo>
                    <a:pt x="1772" y="772"/>
                  </a:lnTo>
                  <a:lnTo>
                    <a:pt x="1770" y="772"/>
                  </a:lnTo>
                  <a:lnTo>
                    <a:pt x="1770" y="772"/>
                  </a:lnTo>
                  <a:lnTo>
                    <a:pt x="1767" y="774"/>
                  </a:lnTo>
                  <a:lnTo>
                    <a:pt x="1770" y="776"/>
                  </a:lnTo>
                  <a:lnTo>
                    <a:pt x="1770" y="776"/>
                  </a:lnTo>
                  <a:lnTo>
                    <a:pt x="1772" y="779"/>
                  </a:lnTo>
                  <a:lnTo>
                    <a:pt x="1772" y="779"/>
                  </a:lnTo>
                  <a:lnTo>
                    <a:pt x="1774" y="776"/>
                  </a:lnTo>
                  <a:lnTo>
                    <a:pt x="1777" y="776"/>
                  </a:lnTo>
                  <a:lnTo>
                    <a:pt x="1777" y="776"/>
                  </a:lnTo>
                  <a:lnTo>
                    <a:pt x="1777" y="779"/>
                  </a:lnTo>
                  <a:lnTo>
                    <a:pt x="1777" y="779"/>
                  </a:lnTo>
                  <a:lnTo>
                    <a:pt x="1777" y="779"/>
                  </a:lnTo>
                  <a:lnTo>
                    <a:pt x="1774" y="779"/>
                  </a:lnTo>
                  <a:lnTo>
                    <a:pt x="1774" y="779"/>
                  </a:lnTo>
                  <a:lnTo>
                    <a:pt x="1774" y="779"/>
                  </a:lnTo>
                  <a:lnTo>
                    <a:pt x="1774" y="781"/>
                  </a:lnTo>
                  <a:lnTo>
                    <a:pt x="1774" y="781"/>
                  </a:lnTo>
                  <a:lnTo>
                    <a:pt x="1774" y="781"/>
                  </a:lnTo>
                  <a:lnTo>
                    <a:pt x="1772" y="781"/>
                  </a:lnTo>
                  <a:lnTo>
                    <a:pt x="1772" y="781"/>
                  </a:lnTo>
                  <a:lnTo>
                    <a:pt x="1772" y="783"/>
                  </a:lnTo>
                  <a:lnTo>
                    <a:pt x="1772" y="783"/>
                  </a:lnTo>
                  <a:lnTo>
                    <a:pt x="1772" y="783"/>
                  </a:lnTo>
                  <a:lnTo>
                    <a:pt x="1772" y="783"/>
                  </a:lnTo>
                  <a:lnTo>
                    <a:pt x="1772" y="783"/>
                  </a:lnTo>
                  <a:lnTo>
                    <a:pt x="1772" y="783"/>
                  </a:lnTo>
                  <a:lnTo>
                    <a:pt x="1772" y="783"/>
                  </a:lnTo>
                  <a:lnTo>
                    <a:pt x="1774" y="786"/>
                  </a:lnTo>
                  <a:lnTo>
                    <a:pt x="1774" y="786"/>
                  </a:lnTo>
                  <a:lnTo>
                    <a:pt x="1774" y="786"/>
                  </a:lnTo>
                  <a:lnTo>
                    <a:pt x="1774" y="786"/>
                  </a:lnTo>
                  <a:lnTo>
                    <a:pt x="1774" y="786"/>
                  </a:lnTo>
                  <a:lnTo>
                    <a:pt x="1774" y="788"/>
                  </a:lnTo>
                  <a:lnTo>
                    <a:pt x="1772" y="788"/>
                  </a:lnTo>
                  <a:lnTo>
                    <a:pt x="1772" y="788"/>
                  </a:lnTo>
                  <a:lnTo>
                    <a:pt x="1774" y="790"/>
                  </a:lnTo>
                  <a:lnTo>
                    <a:pt x="1774" y="790"/>
                  </a:lnTo>
                  <a:lnTo>
                    <a:pt x="1774" y="790"/>
                  </a:lnTo>
                  <a:lnTo>
                    <a:pt x="1774" y="790"/>
                  </a:lnTo>
                  <a:lnTo>
                    <a:pt x="1774" y="793"/>
                  </a:lnTo>
                  <a:lnTo>
                    <a:pt x="1777" y="793"/>
                  </a:lnTo>
                  <a:lnTo>
                    <a:pt x="1779" y="788"/>
                  </a:lnTo>
                  <a:lnTo>
                    <a:pt x="1782" y="788"/>
                  </a:lnTo>
                  <a:lnTo>
                    <a:pt x="1782" y="788"/>
                  </a:lnTo>
                  <a:lnTo>
                    <a:pt x="1782" y="788"/>
                  </a:lnTo>
                  <a:lnTo>
                    <a:pt x="1782" y="790"/>
                  </a:lnTo>
                  <a:lnTo>
                    <a:pt x="1782" y="790"/>
                  </a:lnTo>
                  <a:lnTo>
                    <a:pt x="1782" y="790"/>
                  </a:lnTo>
                  <a:lnTo>
                    <a:pt x="1782" y="790"/>
                  </a:lnTo>
                  <a:lnTo>
                    <a:pt x="1782" y="793"/>
                  </a:lnTo>
                  <a:lnTo>
                    <a:pt x="1782" y="793"/>
                  </a:lnTo>
                  <a:lnTo>
                    <a:pt x="1782" y="793"/>
                  </a:lnTo>
                  <a:lnTo>
                    <a:pt x="1782" y="795"/>
                  </a:lnTo>
                  <a:lnTo>
                    <a:pt x="1782" y="795"/>
                  </a:lnTo>
                  <a:lnTo>
                    <a:pt x="1782" y="795"/>
                  </a:lnTo>
                  <a:lnTo>
                    <a:pt x="1782" y="795"/>
                  </a:lnTo>
                  <a:lnTo>
                    <a:pt x="1782" y="795"/>
                  </a:lnTo>
                  <a:lnTo>
                    <a:pt x="1782" y="795"/>
                  </a:lnTo>
                  <a:lnTo>
                    <a:pt x="1782" y="798"/>
                  </a:lnTo>
                  <a:lnTo>
                    <a:pt x="1782" y="798"/>
                  </a:lnTo>
                  <a:lnTo>
                    <a:pt x="1782" y="798"/>
                  </a:lnTo>
                  <a:lnTo>
                    <a:pt x="1782" y="798"/>
                  </a:lnTo>
                  <a:lnTo>
                    <a:pt x="1782" y="798"/>
                  </a:lnTo>
                  <a:lnTo>
                    <a:pt x="1784" y="795"/>
                  </a:lnTo>
                  <a:lnTo>
                    <a:pt x="1784" y="793"/>
                  </a:lnTo>
                  <a:lnTo>
                    <a:pt x="1784" y="790"/>
                  </a:lnTo>
                  <a:lnTo>
                    <a:pt x="1784" y="790"/>
                  </a:lnTo>
                  <a:lnTo>
                    <a:pt x="1786" y="790"/>
                  </a:lnTo>
                  <a:lnTo>
                    <a:pt x="1786" y="790"/>
                  </a:lnTo>
                  <a:lnTo>
                    <a:pt x="1786" y="790"/>
                  </a:lnTo>
                  <a:lnTo>
                    <a:pt x="1786" y="793"/>
                  </a:lnTo>
                  <a:lnTo>
                    <a:pt x="1784" y="795"/>
                  </a:lnTo>
                  <a:lnTo>
                    <a:pt x="1784" y="795"/>
                  </a:lnTo>
                  <a:lnTo>
                    <a:pt x="1784" y="798"/>
                  </a:lnTo>
                  <a:lnTo>
                    <a:pt x="1784" y="798"/>
                  </a:lnTo>
                  <a:lnTo>
                    <a:pt x="1784" y="800"/>
                  </a:lnTo>
                  <a:lnTo>
                    <a:pt x="1784" y="800"/>
                  </a:lnTo>
                  <a:lnTo>
                    <a:pt x="1786" y="802"/>
                  </a:lnTo>
                  <a:lnTo>
                    <a:pt x="1786" y="802"/>
                  </a:lnTo>
                  <a:lnTo>
                    <a:pt x="1786" y="800"/>
                  </a:lnTo>
                  <a:lnTo>
                    <a:pt x="1786" y="800"/>
                  </a:lnTo>
                  <a:lnTo>
                    <a:pt x="1789" y="800"/>
                  </a:lnTo>
                  <a:lnTo>
                    <a:pt x="1789" y="798"/>
                  </a:lnTo>
                  <a:lnTo>
                    <a:pt x="1786" y="795"/>
                  </a:lnTo>
                  <a:lnTo>
                    <a:pt x="1789" y="793"/>
                  </a:lnTo>
                  <a:lnTo>
                    <a:pt x="1789" y="793"/>
                  </a:lnTo>
                  <a:lnTo>
                    <a:pt x="1789" y="793"/>
                  </a:lnTo>
                  <a:lnTo>
                    <a:pt x="1789" y="793"/>
                  </a:lnTo>
                  <a:lnTo>
                    <a:pt x="1789" y="795"/>
                  </a:lnTo>
                  <a:lnTo>
                    <a:pt x="1789" y="795"/>
                  </a:lnTo>
                  <a:lnTo>
                    <a:pt x="1789" y="798"/>
                  </a:lnTo>
                  <a:lnTo>
                    <a:pt x="1789" y="798"/>
                  </a:lnTo>
                  <a:lnTo>
                    <a:pt x="1789" y="798"/>
                  </a:lnTo>
                  <a:lnTo>
                    <a:pt x="1791" y="798"/>
                  </a:lnTo>
                  <a:lnTo>
                    <a:pt x="1791" y="798"/>
                  </a:lnTo>
                  <a:lnTo>
                    <a:pt x="1791" y="798"/>
                  </a:lnTo>
                  <a:lnTo>
                    <a:pt x="1791" y="795"/>
                  </a:lnTo>
                  <a:lnTo>
                    <a:pt x="1791" y="795"/>
                  </a:lnTo>
                  <a:lnTo>
                    <a:pt x="1791" y="795"/>
                  </a:lnTo>
                  <a:lnTo>
                    <a:pt x="1791" y="795"/>
                  </a:lnTo>
                  <a:lnTo>
                    <a:pt x="1793" y="793"/>
                  </a:lnTo>
                  <a:lnTo>
                    <a:pt x="1791" y="798"/>
                  </a:lnTo>
                  <a:lnTo>
                    <a:pt x="1791" y="798"/>
                  </a:lnTo>
                  <a:lnTo>
                    <a:pt x="1791" y="800"/>
                  </a:lnTo>
                  <a:lnTo>
                    <a:pt x="1791" y="800"/>
                  </a:lnTo>
                  <a:lnTo>
                    <a:pt x="1789" y="802"/>
                  </a:lnTo>
                  <a:lnTo>
                    <a:pt x="1789" y="802"/>
                  </a:lnTo>
                  <a:lnTo>
                    <a:pt x="1789" y="802"/>
                  </a:lnTo>
                  <a:lnTo>
                    <a:pt x="1789" y="802"/>
                  </a:lnTo>
                  <a:lnTo>
                    <a:pt x="1789" y="802"/>
                  </a:lnTo>
                  <a:lnTo>
                    <a:pt x="1789" y="802"/>
                  </a:lnTo>
                  <a:lnTo>
                    <a:pt x="1789" y="805"/>
                  </a:lnTo>
                  <a:lnTo>
                    <a:pt x="1789" y="805"/>
                  </a:lnTo>
                  <a:lnTo>
                    <a:pt x="1789" y="805"/>
                  </a:lnTo>
                  <a:lnTo>
                    <a:pt x="1789" y="805"/>
                  </a:lnTo>
                  <a:lnTo>
                    <a:pt x="1789" y="805"/>
                  </a:lnTo>
                  <a:lnTo>
                    <a:pt x="1791" y="807"/>
                  </a:lnTo>
                  <a:lnTo>
                    <a:pt x="1791" y="807"/>
                  </a:lnTo>
                  <a:lnTo>
                    <a:pt x="1791" y="807"/>
                  </a:lnTo>
                  <a:lnTo>
                    <a:pt x="1793" y="809"/>
                  </a:lnTo>
                  <a:lnTo>
                    <a:pt x="1793" y="812"/>
                  </a:lnTo>
                  <a:lnTo>
                    <a:pt x="1796" y="812"/>
                  </a:lnTo>
                  <a:lnTo>
                    <a:pt x="1796" y="812"/>
                  </a:lnTo>
                  <a:lnTo>
                    <a:pt x="1796" y="812"/>
                  </a:lnTo>
                  <a:lnTo>
                    <a:pt x="1796" y="812"/>
                  </a:lnTo>
                  <a:lnTo>
                    <a:pt x="1796" y="814"/>
                  </a:lnTo>
                  <a:lnTo>
                    <a:pt x="1796" y="814"/>
                  </a:lnTo>
                  <a:lnTo>
                    <a:pt x="1798" y="814"/>
                  </a:lnTo>
                  <a:lnTo>
                    <a:pt x="1798" y="814"/>
                  </a:lnTo>
                  <a:lnTo>
                    <a:pt x="1798" y="814"/>
                  </a:lnTo>
                  <a:lnTo>
                    <a:pt x="1798" y="814"/>
                  </a:lnTo>
                  <a:lnTo>
                    <a:pt x="1800" y="817"/>
                  </a:lnTo>
                  <a:lnTo>
                    <a:pt x="1800" y="817"/>
                  </a:lnTo>
                  <a:lnTo>
                    <a:pt x="1800" y="817"/>
                  </a:lnTo>
                  <a:lnTo>
                    <a:pt x="1800" y="817"/>
                  </a:lnTo>
                  <a:lnTo>
                    <a:pt x="1800" y="817"/>
                  </a:lnTo>
                  <a:lnTo>
                    <a:pt x="1800" y="817"/>
                  </a:lnTo>
                  <a:lnTo>
                    <a:pt x="1800" y="817"/>
                  </a:lnTo>
                  <a:lnTo>
                    <a:pt x="1800" y="819"/>
                  </a:lnTo>
                  <a:lnTo>
                    <a:pt x="1803" y="819"/>
                  </a:lnTo>
                  <a:lnTo>
                    <a:pt x="1803" y="819"/>
                  </a:lnTo>
                  <a:lnTo>
                    <a:pt x="1803" y="819"/>
                  </a:lnTo>
                  <a:lnTo>
                    <a:pt x="1803" y="819"/>
                  </a:lnTo>
                  <a:lnTo>
                    <a:pt x="1803" y="821"/>
                  </a:lnTo>
                  <a:lnTo>
                    <a:pt x="1803" y="819"/>
                  </a:lnTo>
                  <a:lnTo>
                    <a:pt x="1805" y="819"/>
                  </a:lnTo>
                  <a:lnTo>
                    <a:pt x="1805" y="819"/>
                  </a:lnTo>
                  <a:lnTo>
                    <a:pt x="1805" y="819"/>
                  </a:lnTo>
                  <a:lnTo>
                    <a:pt x="1805" y="819"/>
                  </a:lnTo>
                  <a:lnTo>
                    <a:pt x="1805" y="819"/>
                  </a:lnTo>
                  <a:lnTo>
                    <a:pt x="1805" y="819"/>
                  </a:lnTo>
                  <a:lnTo>
                    <a:pt x="1805" y="819"/>
                  </a:lnTo>
                  <a:lnTo>
                    <a:pt x="1805" y="821"/>
                  </a:lnTo>
                  <a:lnTo>
                    <a:pt x="1805" y="821"/>
                  </a:lnTo>
                  <a:lnTo>
                    <a:pt x="1808" y="821"/>
                  </a:lnTo>
                  <a:lnTo>
                    <a:pt x="1808" y="821"/>
                  </a:lnTo>
                  <a:lnTo>
                    <a:pt x="1808" y="819"/>
                  </a:lnTo>
                  <a:lnTo>
                    <a:pt x="1808" y="819"/>
                  </a:lnTo>
                  <a:close/>
                  <a:moveTo>
                    <a:pt x="1460" y="665"/>
                  </a:moveTo>
                  <a:lnTo>
                    <a:pt x="1457" y="665"/>
                  </a:lnTo>
                  <a:lnTo>
                    <a:pt x="1457" y="667"/>
                  </a:lnTo>
                  <a:lnTo>
                    <a:pt x="1455" y="667"/>
                  </a:lnTo>
                  <a:lnTo>
                    <a:pt x="1455" y="672"/>
                  </a:lnTo>
                  <a:lnTo>
                    <a:pt x="1453" y="672"/>
                  </a:lnTo>
                  <a:lnTo>
                    <a:pt x="1453" y="672"/>
                  </a:lnTo>
                  <a:lnTo>
                    <a:pt x="1453" y="677"/>
                  </a:lnTo>
                  <a:lnTo>
                    <a:pt x="1453" y="677"/>
                  </a:lnTo>
                  <a:lnTo>
                    <a:pt x="1453" y="675"/>
                  </a:lnTo>
                  <a:lnTo>
                    <a:pt x="1457" y="670"/>
                  </a:lnTo>
                  <a:lnTo>
                    <a:pt x="1457" y="670"/>
                  </a:lnTo>
                  <a:lnTo>
                    <a:pt x="1457" y="670"/>
                  </a:lnTo>
                  <a:lnTo>
                    <a:pt x="1457" y="667"/>
                  </a:lnTo>
                  <a:lnTo>
                    <a:pt x="1457" y="667"/>
                  </a:lnTo>
                  <a:lnTo>
                    <a:pt x="1462" y="665"/>
                  </a:lnTo>
                  <a:lnTo>
                    <a:pt x="1462" y="663"/>
                  </a:lnTo>
                  <a:lnTo>
                    <a:pt x="1462" y="663"/>
                  </a:lnTo>
                  <a:lnTo>
                    <a:pt x="1462" y="663"/>
                  </a:lnTo>
                  <a:lnTo>
                    <a:pt x="1462" y="663"/>
                  </a:lnTo>
                  <a:lnTo>
                    <a:pt x="1460" y="663"/>
                  </a:lnTo>
                  <a:lnTo>
                    <a:pt x="1460" y="665"/>
                  </a:lnTo>
                  <a:close/>
                  <a:moveTo>
                    <a:pt x="1431" y="648"/>
                  </a:moveTo>
                  <a:lnTo>
                    <a:pt x="1431" y="648"/>
                  </a:lnTo>
                  <a:lnTo>
                    <a:pt x="1431" y="648"/>
                  </a:lnTo>
                  <a:lnTo>
                    <a:pt x="1431" y="648"/>
                  </a:lnTo>
                  <a:lnTo>
                    <a:pt x="1431" y="648"/>
                  </a:lnTo>
                  <a:lnTo>
                    <a:pt x="1431" y="646"/>
                  </a:lnTo>
                  <a:lnTo>
                    <a:pt x="1431" y="646"/>
                  </a:lnTo>
                  <a:lnTo>
                    <a:pt x="1431" y="644"/>
                  </a:lnTo>
                  <a:lnTo>
                    <a:pt x="1431" y="644"/>
                  </a:lnTo>
                  <a:lnTo>
                    <a:pt x="1431" y="641"/>
                  </a:lnTo>
                  <a:lnTo>
                    <a:pt x="1431" y="644"/>
                  </a:lnTo>
                  <a:lnTo>
                    <a:pt x="1429" y="644"/>
                  </a:lnTo>
                  <a:lnTo>
                    <a:pt x="1427" y="648"/>
                  </a:lnTo>
                  <a:lnTo>
                    <a:pt x="1427" y="648"/>
                  </a:lnTo>
                  <a:lnTo>
                    <a:pt x="1429" y="648"/>
                  </a:lnTo>
                  <a:lnTo>
                    <a:pt x="1429" y="648"/>
                  </a:lnTo>
                  <a:lnTo>
                    <a:pt x="1429" y="648"/>
                  </a:lnTo>
                  <a:lnTo>
                    <a:pt x="1429" y="648"/>
                  </a:lnTo>
                  <a:lnTo>
                    <a:pt x="1431" y="648"/>
                  </a:lnTo>
                  <a:lnTo>
                    <a:pt x="1431" y="648"/>
                  </a:lnTo>
                  <a:close/>
                  <a:moveTo>
                    <a:pt x="1368" y="658"/>
                  </a:moveTo>
                  <a:lnTo>
                    <a:pt x="1365" y="658"/>
                  </a:lnTo>
                  <a:lnTo>
                    <a:pt x="1365" y="658"/>
                  </a:lnTo>
                  <a:lnTo>
                    <a:pt x="1363" y="658"/>
                  </a:lnTo>
                  <a:lnTo>
                    <a:pt x="1363" y="660"/>
                  </a:lnTo>
                  <a:lnTo>
                    <a:pt x="1363" y="660"/>
                  </a:lnTo>
                  <a:lnTo>
                    <a:pt x="1363" y="660"/>
                  </a:lnTo>
                  <a:lnTo>
                    <a:pt x="1363" y="660"/>
                  </a:lnTo>
                  <a:lnTo>
                    <a:pt x="1363" y="660"/>
                  </a:lnTo>
                  <a:lnTo>
                    <a:pt x="1363" y="663"/>
                  </a:lnTo>
                  <a:lnTo>
                    <a:pt x="1363" y="660"/>
                  </a:lnTo>
                  <a:lnTo>
                    <a:pt x="1365" y="660"/>
                  </a:lnTo>
                  <a:lnTo>
                    <a:pt x="1368" y="658"/>
                  </a:lnTo>
                  <a:lnTo>
                    <a:pt x="1368" y="658"/>
                  </a:lnTo>
                  <a:lnTo>
                    <a:pt x="1368" y="658"/>
                  </a:lnTo>
                  <a:lnTo>
                    <a:pt x="1368" y="658"/>
                  </a:lnTo>
                  <a:lnTo>
                    <a:pt x="1368" y="658"/>
                  </a:lnTo>
                  <a:close/>
                  <a:moveTo>
                    <a:pt x="1379" y="620"/>
                  </a:move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close/>
                  <a:moveTo>
                    <a:pt x="1353" y="675"/>
                  </a:moveTo>
                  <a:lnTo>
                    <a:pt x="1353" y="672"/>
                  </a:lnTo>
                  <a:lnTo>
                    <a:pt x="1353" y="672"/>
                  </a:lnTo>
                  <a:lnTo>
                    <a:pt x="1353" y="672"/>
                  </a:lnTo>
                  <a:lnTo>
                    <a:pt x="1353" y="672"/>
                  </a:lnTo>
                  <a:lnTo>
                    <a:pt x="1353" y="672"/>
                  </a:lnTo>
                  <a:lnTo>
                    <a:pt x="1353" y="672"/>
                  </a:lnTo>
                  <a:lnTo>
                    <a:pt x="1351" y="672"/>
                  </a:lnTo>
                  <a:lnTo>
                    <a:pt x="1351" y="675"/>
                  </a:lnTo>
                  <a:lnTo>
                    <a:pt x="1349" y="677"/>
                  </a:lnTo>
                  <a:lnTo>
                    <a:pt x="1349" y="679"/>
                  </a:lnTo>
                  <a:lnTo>
                    <a:pt x="1349" y="679"/>
                  </a:lnTo>
                  <a:lnTo>
                    <a:pt x="1349" y="679"/>
                  </a:lnTo>
                  <a:lnTo>
                    <a:pt x="1351" y="679"/>
                  </a:lnTo>
                  <a:lnTo>
                    <a:pt x="1351" y="679"/>
                  </a:lnTo>
                  <a:lnTo>
                    <a:pt x="1353" y="677"/>
                  </a:lnTo>
                  <a:lnTo>
                    <a:pt x="1353" y="677"/>
                  </a:lnTo>
                  <a:lnTo>
                    <a:pt x="1353" y="675"/>
                  </a:lnTo>
                  <a:close/>
                  <a:moveTo>
                    <a:pt x="1360" y="637"/>
                  </a:moveTo>
                  <a:lnTo>
                    <a:pt x="1360" y="637"/>
                  </a:lnTo>
                  <a:lnTo>
                    <a:pt x="1360" y="634"/>
                  </a:lnTo>
                  <a:lnTo>
                    <a:pt x="1360" y="637"/>
                  </a:lnTo>
                  <a:lnTo>
                    <a:pt x="1360" y="637"/>
                  </a:lnTo>
                  <a:lnTo>
                    <a:pt x="1360" y="637"/>
                  </a:lnTo>
                  <a:lnTo>
                    <a:pt x="1363" y="637"/>
                  </a:lnTo>
                  <a:lnTo>
                    <a:pt x="1363" y="637"/>
                  </a:lnTo>
                  <a:lnTo>
                    <a:pt x="1363" y="637"/>
                  </a:lnTo>
                  <a:lnTo>
                    <a:pt x="1365" y="637"/>
                  </a:lnTo>
                  <a:lnTo>
                    <a:pt x="1365" y="637"/>
                  </a:lnTo>
                  <a:lnTo>
                    <a:pt x="1365" y="634"/>
                  </a:lnTo>
                  <a:lnTo>
                    <a:pt x="1365" y="634"/>
                  </a:lnTo>
                  <a:lnTo>
                    <a:pt x="1365" y="634"/>
                  </a:lnTo>
                  <a:lnTo>
                    <a:pt x="1365" y="634"/>
                  </a:lnTo>
                  <a:lnTo>
                    <a:pt x="1365" y="634"/>
                  </a:lnTo>
                  <a:lnTo>
                    <a:pt x="1365" y="634"/>
                  </a:lnTo>
                  <a:lnTo>
                    <a:pt x="1363" y="634"/>
                  </a:lnTo>
                  <a:lnTo>
                    <a:pt x="1363" y="634"/>
                  </a:lnTo>
                  <a:lnTo>
                    <a:pt x="1363" y="634"/>
                  </a:lnTo>
                  <a:lnTo>
                    <a:pt x="1363" y="632"/>
                  </a:lnTo>
                  <a:lnTo>
                    <a:pt x="1363" y="632"/>
                  </a:lnTo>
                  <a:lnTo>
                    <a:pt x="1363" y="632"/>
                  </a:lnTo>
                  <a:lnTo>
                    <a:pt x="1360" y="634"/>
                  </a:lnTo>
                  <a:lnTo>
                    <a:pt x="1360" y="634"/>
                  </a:lnTo>
                  <a:lnTo>
                    <a:pt x="1360" y="634"/>
                  </a:lnTo>
                  <a:lnTo>
                    <a:pt x="1360" y="634"/>
                  </a:lnTo>
                  <a:lnTo>
                    <a:pt x="1360" y="634"/>
                  </a:lnTo>
                  <a:lnTo>
                    <a:pt x="1360" y="634"/>
                  </a:lnTo>
                  <a:lnTo>
                    <a:pt x="1360" y="637"/>
                  </a:lnTo>
                  <a:lnTo>
                    <a:pt x="1360" y="637"/>
                  </a:lnTo>
                  <a:close/>
                  <a:moveTo>
                    <a:pt x="1403" y="705"/>
                  </a:moveTo>
                  <a:lnTo>
                    <a:pt x="1403" y="705"/>
                  </a:lnTo>
                  <a:lnTo>
                    <a:pt x="1403" y="708"/>
                  </a:lnTo>
                  <a:lnTo>
                    <a:pt x="1403" y="708"/>
                  </a:lnTo>
                  <a:lnTo>
                    <a:pt x="1403" y="705"/>
                  </a:lnTo>
                  <a:lnTo>
                    <a:pt x="1403" y="705"/>
                  </a:lnTo>
                  <a:lnTo>
                    <a:pt x="1403" y="705"/>
                  </a:lnTo>
                  <a:lnTo>
                    <a:pt x="1403" y="705"/>
                  </a:lnTo>
                  <a:close/>
                  <a:moveTo>
                    <a:pt x="1375" y="658"/>
                  </a:moveTo>
                  <a:lnTo>
                    <a:pt x="1375" y="658"/>
                  </a:lnTo>
                  <a:lnTo>
                    <a:pt x="1377" y="653"/>
                  </a:lnTo>
                  <a:lnTo>
                    <a:pt x="1377" y="653"/>
                  </a:lnTo>
                  <a:lnTo>
                    <a:pt x="1372" y="653"/>
                  </a:lnTo>
                  <a:lnTo>
                    <a:pt x="1372" y="653"/>
                  </a:lnTo>
                  <a:lnTo>
                    <a:pt x="1375" y="653"/>
                  </a:lnTo>
                  <a:lnTo>
                    <a:pt x="1375" y="651"/>
                  </a:lnTo>
                  <a:lnTo>
                    <a:pt x="1372" y="651"/>
                  </a:lnTo>
                  <a:lnTo>
                    <a:pt x="1372" y="651"/>
                  </a:lnTo>
                  <a:lnTo>
                    <a:pt x="1370" y="653"/>
                  </a:lnTo>
                  <a:lnTo>
                    <a:pt x="1370" y="653"/>
                  </a:lnTo>
                  <a:lnTo>
                    <a:pt x="1370" y="653"/>
                  </a:lnTo>
                  <a:lnTo>
                    <a:pt x="1372" y="656"/>
                  </a:lnTo>
                  <a:lnTo>
                    <a:pt x="1372" y="656"/>
                  </a:lnTo>
                  <a:lnTo>
                    <a:pt x="1372" y="656"/>
                  </a:lnTo>
                  <a:lnTo>
                    <a:pt x="1372" y="656"/>
                  </a:lnTo>
                  <a:lnTo>
                    <a:pt x="1372" y="656"/>
                  </a:lnTo>
                  <a:lnTo>
                    <a:pt x="1372" y="656"/>
                  </a:lnTo>
                  <a:lnTo>
                    <a:pt x="1372" y="656"/>
                  </a:lnTo>
                  <a:lnTo>
                    <a:pt x="1370" y="656"/>
                  </a:lnTo>
                  <a:lnTo>
                    <a:pt x="1370" y="658"/>
                  </a:lnTo>
                  <a:lnTo>
                    <a:pt x="1370" y="658"/>
                  </a:lnTo>
                  <a:lnTo>
                    <a:pt x="1370" y="658"/>
                  </a:lnTo>
                  <a:lnTo>
                    <a:pt x="1370" y="658"/>
                  </a:lnTo>
                  <a:lnTo>
                    <a:pt x="1372" y="658"/>
                  </a:lnTo>
                  <a:lnTo>
                    <a:pt x="1372" y="658"/>
                  </a:lnTo>
                  <a:lnTo>
                    <a:pt x="1372" y="660"/>
                  </a:lnTo>
                  <a:lnTo>
                    <a:pt x="1372" y="660"/>
                  </a:lnTo>
                  <a:lnTo>
                    <a:pt x="1370" y="660"/>
                  </a:lnTo>
                  <a:lnTo>
                    <a:pt x="1370" y="660"/>
                  </a:lnTo>
                  <a:lnTo>
                    <a:pt x="1370" y="660"/>
                  </a:lnTo>
                  <a:lnTo>
                    <a:pt x="1370" y="660"/>
                  </a:lnTo>
                  <a:lnTo>
                    <a:pt x="1370" y="660"/>
                  </a:lnTo>
                  <a:lnTo>
                    <a:pt x="1368" y="660"/>
                  </a:lnTo>
                  <a:lnTo>
                    <a:pt x="1368" y="660"/>
                  </a:lnTo>
                  <a:lnTo>
                    <a:pt x="1368" y="663"/>
                  </a:lnTo>
                  <a:lnTo>
                    <a:pt x="1368" y="665"/>
                  </a:lnTo>
                  <a:lnTo>
                    <a:pt x="1368" y="665"/>
                  </a:lnTo>
                  <a:lnTo>
                    <a:pt x="1368" y="665"/>
                  </a:lnTo>
                  <a:lnTo>
                    <a:pt x="1368" y="667"/>
                  </a:lnTo>
                  <a:lnTo>
                    <a:pt x="1365" y="667"/>
                  </a:lnTo>
                  <a:lnTo>
                    <a:pt x="1363" y="672"/>
                  </a:lnTo>
                  <a:lnTo>
                    <a:pt x="1363" y="672"/>
                  </a:lnTo>
                  <a:lnTo>
                    <a:pt x="1358" y="675"/>
                  </a:lnTo>
                  <a:lnTo>
                    <a:pt x="1358" y="677"/>
                  </a:lnTo>
                  <a:lnTo>
                    <a:pt x="1358" y="677"/>
                  </a:lnTo>
                  <a:lnTo>
                    <a:pt x="1358" y="677"/>
                  </a:lnTo>
                  <a:lnTo>
                    <a:pt x="1358" y="677"/>
                  </a:lnTo>
                  <a:lnTo>
                    <a:pt x="1358" y="679"/>
                  </a:lnTo>
                  <a:lnTo>
                    <a:pt x="1356" y="679"/>
                  </a:lnTo>
                  <a:lnTo>
                    <a:pt x="1356" y="679"/>
                  </a:lnTo>
                  <a:lnTo>
                    <a:pt x="1356" y="682"/>
                  </a:lnTo>
                  <a:lnTo>
                    <a:pt x="1356" y="682"/>
                  </a:lnTo>
                  <a:lnTo>
                    <a:pt x="1356" y="682"/>
                  </a:lnTo>
                  <a:lnTo>
                    <a:pt x="1358" y="682"/>
                  </a:lnTo>
                  <a:lnTo>
                    <a:pt x="1356" y="684"/>
                  </a:lnTo>
                  <a:lnTo>
                    <a:pt x="1356" y="684"/>
                  </a:lnTo>
                  <a:lnTo>
                    <a:pt x="1356" y="684"/>
                  </a:lnTo>
                  <a:lnTo>
                    <a:pt x="1353" y="684"/>
                  </a:lnTo>
                  <a:lnTo>
                    <a:pt x="1353" y="684"/>
                  </a:lnTo>
                  <a:lnTo>
                    <a:pt x="1353" y="686"/>
                  </a:lnTo>
                  <a:lnTo>
                    <a:pt x="1353" y="689"/>
                  </a:lnTo>
                  <a:lnTo>
                    <a:pt x="1353" y="689"/>
                  </a:lnTo>
                  <a:lnTo>
                    <a:pt x="1353" y="689"/>
                  </a:lnTo>
                  <a:lnTo>
                    <a:pt x="1353" y="689"/>
                  </a:lnTo>
                  <a:lnTo>
                    <a:pt x="1353" y="689"/>
                  </a:lnTo>
                  <a:lnTo>
                    <a:pt x="1356" y="689"/>
                  </a:lnTo>
                  <a:lnTo>
                    <a:pt x="1356" y="689"/>
                  </a:lnTo>
                  <a:lnTo>
                    <a:pt x="1358" y="686"/>
                  </a:lnTo>
                  <a:lnTo>
                    <a:pt x="1360" y="686"/>
                  </a:lnTo>
                  <a:lnTo>
                    <a:pt x="1360" y="686"/>
                  </a:lnTo>
                  <a:lnTo>
                    <a:pt x="1360" y="684"/>
                  </a:lnTo>
                  <a:lnTo>
                    <a:pt x="1363" y="684"/>
                  </a:lnTo>
                  <a:lnTo>
                    <a:pt x="1365" y="684"/>
                  </a:lnTo>
                  <a:lnTo>
                    <a:pt x="1365" y="684"/>
                  </a:lnTo>
                  <a:lnTo>
                    <a:pt x="1365" y="682"/>
                  </a:lnTo>
                  <a:lnTo>
                    <a:pt x="1365" y="682"/>
                  </a:lnTo>
                  <a:lnTo>
                    <a:pt x="1365" y="679"/>
                  </a:lnTo>
                  <a:lnTo>
                    <a:pt x="1365" y="679"/>
                  </a:lnTo>
                  <a:lnTo>
                    <a:pt x="1365" y="679"/>
                  </a:lnTo>
                  <a:lnTo>
                    <a:pt x="1365" y="679"/>
                  </a:lnTo>
                  <a:lnTo>
                    <a:pt x="1365" y="679"/>
                  </a:lnTo>
                  <a:lnTo>
                    <a:pt x="1365" y="677"/>
                  </a:lnTo>
                  <a:lnTo>
                    <a:pt x="1365" y="677"/>
                  </a:lnTo>
                  <a:lnTo>
                    <a:pt x="1368" y="677"/>
                  </a:lnTo>
                  <a:lnTo>
                    <a:pt x="1368" y="675"/>
                  </a:lnTo>
                  <a:lnTo>
                    <a:pt x="1368" y="675"/>
                  </a:lnTo>
                  <a:lnTo>
                    <a:pt x="1368" y="675"/>
                  </a:lnTo>
                  <a:lnTo>
                    <a:pt x="1368" y="675"/>
                  </a:lnTo>
                  <a:lnTo>
                    <a:pt x="1368" y="672"/>
                  </a:lnTo>
                  <a:lnTo>
                    <a:pt x="1370" y="670"/>
                  </a:lnTo>
                  <a:lnTo>
                    <a:pt x="1372" y="667"/>
                  </a:lnTo>
                  <a:lnTo>
                    <a:pt x="1377" y="660"/>
                  </a:lnTo>
                  <a:lnTo>
                    <a:pt x="1377" y="658"/>
                  </a:lnTo>
                  <a:lnTo>
                    <a:pt x="1379" y="656"/>
                  </a:lnTo>
                  <a:lnTo>
                    <a:pt x="1379" y="656"/>
                  </a:lnTo>
                  <a:lnTo>
                    <a:pt x="1379" y="656"/>
                  </a:lnTo>
                  <a:lnTo>
                    <a:pt x="1379" y="656"/>
                  </a:lnTo>
                  <a:lnTo>
                    <a:pt x="1379" y="656"/>
                  </a:lnTo>
                  <a:lnTo>
                    <a:pt x="1379" y="656"/>
                  </a:lnTo>
                  <a:lnTo>
                    <a:pt x="1375" y="658"/>
                  </a:lnTo>
                  <a:close/>
                  <a:moveTo>
                    <a:pt x="1368" y="620"/>
                  </a:moveTo>
                  <a:lnTo>
                    <a:pt x="1368" y="620"/>
                  </a:lnTo>
                  <a:lnTo>
                    <a:pt x="1368" y="620"/>
                  </a:lnTo>
                  <a:lnTo>
                    <a:pt x="1365" y="620"/>
                  </a:lnTo>
                  <a:lnTo>
                    <a:pt x="1365" y="620"/>
                  </a:lnTo>
                  <a:lnTo>
                    <a:pt x="1365" y="622"/>
                  </a:lnTo>
                  <a:lnTo>
                    <a:pt x="1365" y="622"/>
                  </a:lnTo>
                  <a:lnTo>
                    <a:pt x="1365" y="622"/>
                  </a:lnTo>
                  <a:lnTo>
                    <a:pt x="1365" y="622"/>
                  </a:lnTo>
                  <a:lnTo>
                    <a:pt x="1365" y="622"/>
                  </a:lnTo>
                  <a:lnTo>
                    <a:pt x="1365" y="622"/>
                  </a:lnTo>
                  <a:lnTo>
                    <a:pt x="1365" y="622"/>
                  </a:lnTo>
                  <a:lnTo>
                    <a:pt x="1365" y="622"/>
                  </a:lnTo>
                  <a:lnTo>
                    <a:pt x="1365" y="622"/>
                  </a:lnTo>
                  <a:lnTo>
                    <a:pt x="1365" y="622"/>
                  </a:lnTo>
                  <a:lnTo>
                    <a:pt x="1368" y="622"/>
                  </a:lnTo>
                  <a:lnTo>
                    <a:pt x="1368" y="622"/>
                  </a:lnTo>
                  <a:lnTo>
                    <a:pt x="1368" y="622"/>
                  </a:lnTo>
                  <a:lnTo>
                    <a:pt x="1368" y="622"/>
                  </a:lnTo>
                  <a:lnTo>
                    <a:pt x="1368" y="622"/>
                  </a:lnTo>
                  <a:lnTo>
                    <a:pt x="1368" y="622"/>
                  </a:lnTo>
                  <a:lnTo>
                    <a:pt x="1368" y="622"/>
                  </a:lnTo>
                  <a:lnTo>
                    <a:pt x="1368" y="622"/>
                  </a:lnTo>
                  <a:lnTo>
                    <a:pt x="1368" y="622"/>
                  </a:lnTo>
                  <a:lnTo>
                    <a:pt x="1368" y="622"/>
                  </a:lnTo>
                  <a:lnTo>
                    <a:pt x="1368" y="622"/>
                  </a:lnTo>
                  <a:lnTo>
                    <a:pt x="1370" y="622"/>
                  </a:lnTo>
                  <a:lnTo>
                    <a:pt x="1370" y="622"/>
                  </a:lnTo>
                  <a:lnTo>
                    <a:pt x="1370" y="622"/>
                  </a:lnTo>
                  <a:lnTo>
                    <a:pt x="1372" y="620"/>
                  </a:lnTo>
                  <a:lnTo>
                    <a:pt x="1370" y="620"/>
                  </a:lnTo>
                  <a:lnTo>
                    <a:pt x="1370" y="620"/>
                  </a:lnTo>
                  <a:lnTo>
                    <a:pt x="1370" y="620"/>
                  </a:lnTo>
                  <a:lnTo>
                    <a:pt x="1370" y="620"/>
                  </a:lnTo>
                  <a:lnTo>
                    <a:pt x="1370" y="620"/>
                  </a:lnTo>
                  <a:lnTo>
                    <a:pt x="1370" y="620"/>
                  </a:lnTo>
                  <a:lnTo>
                    <a:pt x="1370" y="622"/>
                  </a:lnTo>
                  <a:lnTo>
                    <a:pt x="1370" y="622"/>
                  </a:lnTo>
                  <a:lnTo>
                    <a:pt x="1370" y="622"/>
                  </a:lnTo>
                  <a:lnTo>
                    <a:pt x="1370" y="622"/>
                  </a:lnTo>
                  <a:lnTo>
                    <a:pt x="1370" y="620"/>
                  </a:lnTo>
                  <a:lnTo>
                    <a:pt x="1370" y="620"/>
                  </a:lnTo>
                  <a:lnTo>
                    <a:pt x="1370" y="620"/>
                  </a:lnTo>
                  <a:lnTo>
                    <a:pt x="1370" y="620"/>
                  </a:lnTo>
                  <a:lnTo>
                    <a:pt x="1370" y="620"/>
                  </a:lnTo>
                  <a:lnTo>
                    <a:pt x="1370" y="620"/>
                  </a:lnTo>
                  <a:lnTo>
                    <a:pt x="1370" y="620"/>
                  </a:lnTo>
                  <a:lnTo>
                    <a:pt x="1368" y="620"/>
                  </a:lnTo>
                  <a:lnTo>
                    <a:pt x="1368" y="620"/>
                  </a:lnTo>
                  <a:lnTo>
                    <a:pt x="1368" y="620"/>
                  </a:lnTo>
                  <a:lnTo>
                    <a:pt x="1368" y="620"/>
                  </a:lnTo>
                  <a:lnTo>
                    <a:pt x="1368" y="620"/>
                  </a:lnTo>
                  <a:lnTo>
                    <a:pt x="1368" y="620"/>
                  </a:lnTo>
                  <a:lnTo>
                    <a:pt x="1368" y="620"/>
                  </a:lnTo>
                  <a:lnTo>
                    <a:pt x="1368" y="620"/>
                  </a:lnTo>
                  <a:lnTo>
                    <a:pt x="1368" y="620"/>
                  </a:lnTo>
                  <a:lnTo>
                    <a:pt x="1368" y="620"/>
                  </a:lnTo>
                  <a:lnTo>
                    <a:pt x="1368" y="620"/>
                  </a:lnTo>
                  <a:close/>
                  <a:moveTo>
                    <a:pt x="1422" y="651"/>
                  </a:moveTo>
                  <a:lnTo>
                    <a:pt x="1420" y="651"/>
                  </a:lnTo>
                  <a:lnTo>
                    <a:pt x="1420" y="651"/>
                  </a:lnTo>
                  <a:lnTo>
                    <a:pt x="1420" y="651"/>
                  </a:lnTo>
                  <a:lnTo>
                    <a:pt x="1420" y="651"/>
                  </a:lnTo>
                  <a:lnTo>
                    <a:pt x="1420" y="651"/>
                  </a:lnTo>
                  <a:lnTo>
                    <a:pt x="1420" y="651"/>
                  </a:lnTo>
                  <a:lnTo>
                    <a:pt x="1420" y="651"/>
                  </a:lnTo>
                  <a:lnTo>
                    <a:pt x="1420" y="648"/>
                  </a:lnTo>
                  <a:lnTo>
                    <a:pt x="1420" y="648"/>
                  </a:lnTo>
                  <a:lnTo>
                    <a:pt x="1417" y="648"/>
                  </a:lnTo>
                  <a:lnTo>
                    <a:pt x="1417" y="648"/>
                  </a:lnTo>
                  <a:lnTo>
                    <a:pt x="1417" y="648"/>
                  </a:lnTo>
                  <a:lnTo>
                    <a:pt x="1417" y="648"/>
                  </a:lnTo>
                  <a:lnTo>
                    <a:pt x="1417" y="648"/>
                  </a:lnTo>
                  <a:lnTo>
                    <a:pt x="1420" y="651"/>
                  </a:lnTo>
                  <a:lnTo>
                    <a:pt x="1420" y="651"/>
                  </a:lnTo>
                  <a:lnTo>
                    <a:pt x="1420" y="651"/>
                  </a:lnTo>
                  <a:lnTo>
                    <a:pt x="1420" y="651"/>
                  </a:lnTo>
                  <a:lnTo>
                    <a:pt x="1420" y="651"/>
                  </a:lnTo>
                  <a:lnTo>
                    <a:pt x="1420" y="651"/>
                  </a:lnTo>
                  <a:lnTo>
                    <a:pt x="1420" y="651"/>
                  </a:lnTo>
                  <a:lnTo>
                    <a:pt x="1422" y="651"/>
                  </a:lnTo>
                  <a:lnTo>
                    <a:pt x="1422" y="651"/>
                  </a:lnTo>
                  <a:lnTo>
                    <a:pt x="1422" y="651"/>
                  </a:lnTo>
                  <a:lnTo>
                    <a:pt x="1422" y="651"/>
                  </a:lnTo>
                  <a:close/>
                  <a:moveTo>
                    <a:pt x="1429" y="653"/>
                  </a:moveTo>
                  <a:lnTo>
                    <a:pt x="1427" y="653"/>
                  </a:lnTo>
                  <a:lnTo>
                    <a:pt x="1427" y="651"/>
                  </a:lnTo>
                  <a:lnTo>
                    <a:pt x="1424" y="651"/>
                  </a:lnTo>
                  <a:lnTo>
                    <a:pt x="1424" y="651"/>
                  </a:lnTo>
                  <a:lnTo>
                    <a:pt x="1424" y="651"/>
                  </a:lnTo>
                  <a:lnTo>
                    <a:pt x="1424" y="651"/>
                  </a:lnTo>
                  <a:lnTo>
                    <a:pt x="1427" y="653"/>
                  </a:lnTo>
                  <a:lnTo>
                    <a:pt x="1427" y="653"/>
                  </a:lnTo>
                  <a:lnTo>
                    <a:pt x="1427" y="653"/>
                  </a:lnTo>
                  <a:lnTo>
                    <a:pt x="1429" y="653"/>
                  </a:lnTo>
                  <a:lnTo>
                    <a:pt x="1429" y="653"/>
                  </a:lnTo>
                  <a:lnTo>
                    <a:pt x="1429" y="653"/>
                  </a:lnTo>
                  <a:lnTo>
                    <a:pt x="1429" y="653"/>
                  </a:lnTo>
                  <a:lnTo>
                    <a:pt x="1429" y="653"/>
                  </a:lnTo>
                  <a:close/>
                  <a:moveTo>
                    <a:pt x="1413" y="648"/>
                  </a:moveTo>
                  <a:lnTo>
                    <a:pt x="1415" y="648"/>
                  </a:lnTo>
                  <a:lnTo>
                    <a:pt x="1415" y="648"/>
                  </a:lnTo>
                  <a:lnTo>
                    <a:pt x="1415" y="648"/>
                  </a:lnTo>
                  <a:lnTo>
                    <a:pt x="1415" y="648"/>
                  </a:lnTo>
                  <a:lnTo>
                    <a:pt x="1413" y="648"/>
                  </a:lnTo>
                  <a:close/>
                  <a:moveTo>
                    <a:pt x="1413" y="648"/>
                  </a:moveTo>
                  <a:lnTo>
                    <a:pt x="1413" y="648"/>
                  </a:lnTo>
                  <a:lnTo>
                    <a:pt x="1413" y="648"/>
                  </a:lnTo>
                  <a:lnTo>
                    <a:pt x="1413" y="648"/>
                  </a:lnTo>
                  <a:lnTo>
                    <a:pt x="1413" y="648"/>
                  </a:lnTo>
                  <a:close/>
                  <a:moveTo>
                    <a:pt x="1408" y="637"/>
                  </a:moveTo>
                  <a:lnTo>
                    <a:pt x="1410" y="634"/>
                  </a:lnTo>
                  <a:lnTo>
                    <a:pt x="1410" y="634"/>
                  </a:lnTo>
                  <a:lnTo>
                    <a:pt x="1413" y="634"/>
                  </a:lnTo>
                  <a:lnTo>
                    <a:pt x="1413" y="634"/>
                  </a:lnTo>
                  <a:lnTo>
                    <a:pt x="1413" y="634"/>
                  </a:lnTo>
                  <a:lnTo>
                    <a:pt x="1413" y="634"/>
                  </a:lnTo>
                  <a:lnTo>
                    <a:pt x="1410" y="634"/>
                  </a:lnTo>
                  <a:lnTo>
                    <a:pt x="1410" y="632"/>
                  </a:lnTo>
                  <a:lnTo>
                    <a:pt x="1413" y="632"/>
                  </a:lnTo>
                  <a:lnTo>
                    <a:pt x="1410" y="632"/>
                  </a:lnTo>
                  <a:lnTo>
                    <a:pt x="1410" y="634"/>
                  </a:lnTo>
                  <a:lnTo>
                    <a:pt x="1408" y="634"/>
                  </a:lnTo>
                  <a:lnTo>
                    <a:pt x="1405" y="634"/>
                  </a:lnTo>
                  <a:lnTo>
                    <a:pt x="1405" y="637"/>
                  </a:lnTo>
                  <a:lnTo>
                    <a:pt x="1405" y="637"/>
                  </a:lnTo>
                  <a:lnTo>
                    <a:pt x="1405" y="637"/>
                  </a:lnTo>
                  <a:lnTo>
                    <a:pt x="1405" y="637"/>
                  </a:lnTo>
                  <a:lnTo>
                    <a:pt x="1403" y="637"/>
                  </a:lnTo>
                  <a:lnTo>
                    <a:pt x="1401" y="639"/>
                  </a:lnTo>
                  <a:lnTo>
                    <a:pt x="1403" y="639"/>
                  </a:lnTo>
                  <a:lnTo>
                    <a:pt x="1403" y="639"/>
                  </a:lnTo>
                  <a:lnTo>
                    <a:pt x="1401" y="639"/>
                  </a:lnTo>
                  <a:lnTo>
                    <a:pt x="1396" y="641"/>
                  </a:lnTo>
                  <a:lnTo>
                    <a:pt x="1396" y="641"/>
                  </a:lnTo>
                  <a:lnTo>
                    <a:pt x="1396" y="641"/>
                  </a:lnTo>
                  <a:lnTo>
                    <a:pt x="1396" y="644"/>
                  </a:lnTo>
                  <a:lnTo>
                    <a:pt x="1396" y="644"/>
                  </a:lnTo>
                  <a:lnTo>
                    <a:pt x="1403" y="641"/>
                  </a:lnTo>
                  <a:lnTo>
                    <a:pt x="1403" y="641"/>
                  </a:lnTo>
                  <a:lnTo>
                    <a:pt x="1405" y="639"/>
                  </a:lnTo>
                  <a:lnTo>
                    <a:pt x="1405" y="639"/>
                  </a:lnTo>
                  <a:lnTo>
                    <a:pt x="1408" y="639"/>
                  </a:lnTo>
                  <a:lnTo>
                    <a:pt x="1408" y="637"/>
                  </a:lnTo>
                  <a:close/>
                  <a:moveTo>
                    <a:pt x="1410" y="646"/>
                  </a:moveTo>
                  <a:lnTo>
                    <a:pt x="1410" y="646"/>
                  </a:lnTo>
                  <a:lnTo>
                    <a:pt x="1410" y="646"/>
                  </a:lnTo>
                  <a:lnTo>
                    <a:pt x="1410" y="646"/>
                  </a:lnTo>
                  <a:lnTo>
                    <a:pt x="1410" y="646"/>
                  </a:lnTo>
                  <a:lnTo>
                    <a:pt x="1410" y="646"/>
                  </a:lnTo>
                  <a:lnTo>
                    <a:pt x="1410" y="646"/>
                  </a:lnTo>
                  <a:close/>
                  <a:moveTo>
                    <a:pt x="1401" y="646"/>
                  </a:moveTo>
                  <a:lnTo>
                    <a:pt x="1401" y="646"/>
                  </a:lnTo>
                  <a:lnTo>
                    <a:pt x="1403" y="646"/>
                  </a:lnTo>
                  <a:lnTo>
                    <a:pt x="1403" y="646"/>
                  </a:lnTo>
                  <a:lnTo>
                    <a:pt x="1401" y="644"/>
                  </a:lnTo>
                  <a:lnTo>
                    <a:pt x="1401" y="644"/>
                  </a:lnTo>
                  <a:lnTo>
                    <a:pt x="1398" y="646"/>
                  </a:lnTo>
                  <a:lnTo>
                    <a:pt x="1396" y="646"/>
                  </a:lnTo>
                  <a:lnTo>
                    <a:pt x="1396" y="646"/>
                  </a:lnTo>
                  <a:lnTo>
                    <a:pt x="1396" y="646"/>
                  </a:lnTo>
                  <a:lnTo>
                    <a:pt x="1396" y="644"/>
                  </a:lnTo>
                  <a:lnTo>
                    <a:pt x="1396" y="644"/>
                  </a:lnTo>
                  <a:lnTo>
                    <a:pt x="1394" y="644"/>
                  </a:lnTo>
                  <a:lnTo>
                    <a:pt x="1394" y="644"/>
                  </a:lnTo>
                  <a:lnTo>
                    <a:pt x="1394" y="644"/>
                  </a:lnTo>
                  <a:lnTo>
                    <a:pt x="1391" y="644"/>
                  </a:lnTo>
                  <a:lnTo>
                    <a:pt x="1389" y="644"/>
                  </a:lnTo>
                  <a:lnTo>
                    <a:pt x="1389" y="644"/>
                  </a:lnTo>
                  <a:lnTo>
                    <a:pt x="1389" y="644"/>
                  </a:lnTo>
                  <a:lnTo>
                    <a:pt x="1389" y="644"/>
                  </a:lnTo>
                  <a:lnTo>
                    <a:pt x="1389" y="644"/>
                  </a:lnTo>
                  <a:lnTo>
                    <a:pt x="1389" y="644"/>
                  </a:lnTo>
                  <a:lnTo>
                    <a:pt x="1389" y="644"/>
                  </a:lnTo>
                  <a:lnTo>
                    <a:pt x="1386" y="644"/>
                  </a:lnTo>
                  <a:lnTo>
                    <a:pt x="1386" y="644"/>
                  </a:lnTo>
                  <a:lnTo>
                    <a:pt x="1386" y="646"/>
                  </a:lnTo>
                  <a:lnTo>
                    <a:pt x="1386" y="646"/>
                  </a:lnTo>
                  <a:lnTo>
                    <a:pt x="1386" y="646"/>
                  </a:lnTo>
                  <a:lnTo>
                    <a:pt x="1386" y="646"/>
                  </a:lnTo>
                  <a:lnTo>
                    <a:pt x="1384" y="648"/>
                  </a:lnTo>
                  <a:lnTo>
                    <a:pt x="1384" y="651"/>
                  </a:lnTo>
                  <a:lnTo>
                    <a:pt x="1386" y="651"/>
                  </a:lnTo>
                  <a:lnTo>
                    <a:pt x="1386" y="653"/>
                  </a:lnTo>
                  <a:lnTo>
                    <a:pt x="1389" y="651"/>
                  </a:lnTo>
                  <a:lnTo>
                    <a:pt x="1386" y="651"/>
                  </a:lnTo>
                  <a:lnTo>
                    <a:pt x="1389" y="651"/>
                  </a:lnTo>
                  <a:lnTo>
                    <a:pt x="1389" y="651"/>
                  </a:lnTo>
                  <a:lnTo>
                    <a:pt x="1389" y="651"/>
                  </a:lnTo>
                  <a:lnTo>
                    <a:pt x="1389" y="651"/>
                  </a:lnTo>
                  <a:lnTo>
                    <a:pt x="1389" y="651"/>
                  </a:lnTo>
                  <a:lnTo>
                    <a:pt x="1391" y="651"/>
                  </a:lnTo>
                  <a:lnTo>
                    <a:pt x="1391" y="651"/>
                  </a:lnTo>
                  <a:lnTo>
                    <a:pt x="1386" y="653"/>
                  </a:lnTo>
                  <a:lnTo>
                    <a:pt x="1386" y="656"/>
                  </a:lnTo>
                  <a:lnTo>
                    <a:pt x="1386" y="656"/>
                  </a:lnTo>
                  <a:lnTo>
                    <a:pt x="1389" y="658"/>
                  </a:lnTo>
                  <a:lnTo>
                    <a:pt x="1389" y="658"/>
                  </a:lnTo>
                  <a:lnTo>
                    <a:pt x="1389" y="658"/>
                  </a:lnTo>
                  <a:lnTo>
                    <a:pt x="1389" y="658"/>
                  </a:lnTo>
                  <a:lnTo>
                    <a:pt x="1391" y="656"/>
                  </a:lnTo>
                  <a:lnTo>
                    <a:pt x="1391" y="653"/>
                  </a:lnTo>
                  <a:lnTo>
                    <a:pt x="1396" y="651"/>
                  </a:lnTo>
                  <a:lnTo>
                    <a:pt x="1398" y="651"/>
                  </a:lnTo>
                  <a:lnTo>
                    <a:pt x="1398" y="651"/>
                  </a:lnTo>
                  <a:lnTo>
                    <a:pt x="1401" y="651"/>
                  </a:lnTo>
                  <a:lnTo>
                    <a:pt x="1401" y="648"/>
                  </a:lnTo>
                  <a:lnTo>
                    <a:pt x="1401" y="648"/>
                  </a:lnTo>
                  <a:lnTo>
                    <a:pt x="1401" y="648"/>
                  </a:lnTo>
                  <a:lnTo>
                    <a:pt x="1401" y="648"/>
                  </a:lnTo>
                  <a:lnTo>
                    <a:pt x="1401" y="648"/>
                  </a:lnTo>
                  <a:lnTo>
                    <a:pt x="1401" y="648"/>
                  </a:lnTo>
                  <a:lnTo>
                    <a:pt x="1403" y="646"/>
                  </a:lnTo>
                  <a:lnTo>
                    <a:pt x="1403" y="646"/>
                  </a:lnTo>
                  <a:lnTo>
                    <a:pt x="1403" y="646"/>
                  </a:lnTo>
                  <a:lnTo>
                    <a:pt x="1403" y="646"/>
                  </a:lnTo>
                  <a:lnTo>
                    <a:pt x="1403" y="646"/>
                  </a:lnTo>
                  <a:lnTo>
                    <a:pt x="1403" y="646"/>
                  </a:lnTo>
                  <a:lnTo>
                    <a:pt x="1401" y="646"/>
                  </a:lnTo>
                  <a:close/>
                </a:path>
              </a:pathLst>
            </a:custGeom>
            <a:grpFill/>
            <a:ln w="4763" cap="flat">
              <a:solidFill>
                <a:srgbClr val="091929"/>
              </a:solidFill>
              <a:prstDash val="solid"/>
              <a:miter lim="800000"/>
              <a:headEnd/>
              <a:tailEnd/>
            </a:ln>
            <a:effectLst/>
            <a:extLst/>
          </p:spPr>
          <p:txBody>
            <a:bodyPr vert="horz" wrap="square" lIns="91440" tIns="45720" rIns="91440" bIns="45720" numCol="1" anchor="t" anchorCtr="0" compatLnSpc="1">
              <a:prstTxWarp prst="textNoShape">
                <a:avLst/>
              </a:prstTxWarp>
            </a:bodyPr>
            <a:lstStyle/>
            <a:p>
              <a:endParaRPr lang="en-US" dirty="0"/>
            </a:p>
          </p:txBody>
        </p:sp>
      </p:grpSp>
      <p:sp>
        <p:nvSpPr>
          <p:cNvPr id="61" name="Rectangle: Rounded Corners 60">
            <a:extLst>
              <a:ext uri="{FF2B5EF4-FFF2-40B4-BE49-F238E27FC236}">
                <a16:creationId xmlns:a16="http://schemas.microsoft.com/office/drawing/2014/main" id="{31F04B6B-68FB-4FD2-A4B3-CB6FF78A69B4}"/>
              </a:ext>
            </a:extLst>
          </p:cNvPr>
          <p:cNvSpPr/>
          <p:nvPr/>
        </p:nvSpPr>
        <p:spPr>
          <a:xfrm>
            <a:off x="6235584" y="1600796"/>
            <a:ext cx="261024"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1D22D411-B150-43F4-9C3F-3DF7184B017F}"/>
              </a:ext>
            </a:extLst>
          </p:cNvPr>
          <p:cNvGrpSpPr/>
          <p:nvPr/>
        </p:nvGrpSpPr>
        <p:grpSpPr>
          <a:xfrm>
            <a:off x="6625827" y="989693"/>
            <a:ext cx="4187631" cy="1600155"/>
            <a:chOff x="6625827" y="989693"/>
            <a:chExt cx="4187631" cy="1600155"/>
          </a:xfrm>
        </p:grpSpPr>
        <p:sp>
          <p:nvSpPr>
            <p:cNvPr id="62" name="TextBox 61">
              <a:extLst>
                <a:ext uri="{FF2B5EF4-FFF2-40B4-BE49-F238E27FC236}">
                  <a16:creationId xmlns:a16="http://schemas.microsoft.com/office/drawing/2014/main" id="{77C366AE-8B8E-424A-A02F-B1C735D20945}"/>
                </a:ext>
              </a:extLst>
            </p:cNvPr>
            <p:cNvSpPr txBox="1"/>
            <p:nvPr/>
          </p:nvSpPr>
          <p:spPr>
            <a:xfrm>
              <a:off x="6625827" y="1266409"/>
              <a:ext cx="4187631"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Map Infographic</a:t>
              </a:r>
            </a:p>
          </p:txBody>
        </p:sp>
        <p:sp>
          <p:nvSpPr>
            <p:cNvPr id="63" name="TextBox 62">
              <a:extLst>
                <a:ext uri="{FF2B5EF4-FFF2-40B4-BE49-F238E27FC236}">
                  <a16:creationId xmlns:a16="http://schemas.microsoft.com/office/drawing/2014/main" id="{7E67A902-A879-4D92-8460-7FA950ED6C79}"/>
                </a:ext>
              </a:extLst>
            </p:cNvPr>
            <p:cNvSpPr txBox="1"/>
            <p:nvPr/>
          </p:nvSpPr>
          <p:spPr>
            <a:xfrm>
              <a:off x="6625827" y="989693"/>
              <a:ext cx="3676963"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grpSp>
        <p:nvGrpSpPr>
          <p:cNvPr id="67" name="Group 66">
            <a:extLst>
              <a:ext uri="{FF2B5EF4-FFF2-40B4-BE49-F238E27FC236}">
                <a16:creationId xmlns:a16="http://schemas.microsoft.com/office/drawing/2014/main" id="{F0D8A250-689A-438B-8221-83A5F4D26078}"/>
              </a:ext>
            </a:extLst>
          </p:cNvPr>
          <p:cNvGrpSpPr/>
          <p:nvPr/>
        </p:nvGrpSpPr>
        <p:grpSpPr>
          <a:xfrm>
            <a:off x="1477086" y="898254"/>
            <a:ext cx="1885968" cy="2839511"/>
            <a:chOff x="1477086" y="898254"/>
            <a:chExt cx="1885968" cy="2839511"/>
          </a:xfrm>
        </p:grpSpPr>
        <p:cxnSp>
          <p:nvCxnSpPr>
            <p:cNvPr id="64" name="Straight Connector 63">
              <a:extLst>
                <a:ext uri="{FF2B5EF4-FFF2-40B4-BE49-F238E27FC236}">
                  <a16:creationId xmlns:a16="http://schemas.microsoft.com/office/drawing/2014/main" id="{7B7E8BCE-5435-4552-A21B-232AEAE9D322}"/>
                </a:ext>
              </a:extLst>
            </p:cNvPr>
            <p:cNvCxnSpPr>
              <a:cxnSpLocks/>
            </p:cNvCxnSpPr>
            <p:nvPr/>
          </p:nvCxnSpPr>
          <p:spPr>
            <a:xfrm>
              <a:off x="1477086" y="1164431"/>
              <a:ext cx="0" cy="2573334"/>
            </a:xfrm>
            <a:prstGeom prst="line">
              <a:avLst/>
            </a:prstGeom>
            <a:ln w="12700">
              <a:solidFill>
                <a:schemeClr val="bg1">
                  <a:lumMod val="75000"/>
                </a:schemeClr>
              </a:solidFill>
              <a:prstDash val="dash"/>
              <a:headEnd type="oval" w="sm" len="sm"/>
            </a:ln>
          </p:spPr>
          <p:style>
            <a:lnRef idx="1">
              <a:schemeClr val="accent1"/>
            </a:lnRef>
            <a:fillRef idx="0">
              <a:schemeClr val="accent1"/>
            </a:fillRef>
            <a:effectRef idx="0">
              <a:schemeClr val="accent1"/>
            </a:effectRef>
            <a:fontRef idx="minor">
              <a:schemeClr val="tx1"/>
            </a:fontRef>
          </p:style>
        </p:cxnSp>
        <p:grpSp>
          <p:nvGrpSpPr>
            <p:cNvPr id="66" name="Group 65">
              <a:extLst>
                <a:ext uri="{FF2B5EF4-FFF2-40B4-BE49-F238E27FC236}">
                  <a16:creationId xmlns:a16="http://schemas.microsoft.com/office/drawing/2014/main" id="{2BEFC2C2-D36E-43C6-9FF3-35C305649393}"/>
                </a:ext>
              </a:extLst>
            </p:cNvPr>
            <p:cNvGrpSpPr/>
            <p:nvPr/>
          </p:nvGrpSpPr>
          <p:grpSpPr>
            <a:xfrm>
              <a:off x="1545445" y="898254"/>
              <a:ext cx="1817609" cy="721130"/>
              <a:chOff x="1545445" y="898254"/>
              <a:chExt cx="1817609" cy="721130"/>
            </a:xfrm>
          </p:grpSpPr>
          <p:sp>
            <p:nvSpPr>
              <p:cNvPr id="71" name="TextBox 70">
                <a:extLst>
                  <a:ext uri="{FF2B5EF4-FFF2-40B4-BE49-F238E27FC236}">
                    <a16:creationId xmlns:a16="http://schemas.microsoft.com/office/drawing/2014/main" id="{7DB467EF-1266-4A55-A389-C547799739B2}"/>
                  </a:ext>
                </a:extLst>
              </p:cNvPr>
              <p:cNvSpPr txBox="1"/>
              <p:nvPr/>
            </p:nvSpPr>
            <p:spPr>
              <a:xfrm>
                <a:off x="1545445" y="1331830"/>
                <a:ext cx="1817609" cy="287554"/>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r>
                  <a:rPr lang="en-US" sz="1200" i="1" dirty="0">
                    <a:solidFill>
                      <a:schemeClr val="bg1">
                        <a:lumMod val="65000"/>
                      </a:schemeClr>
                    </a:solidFill>
                  </a:rPr>
                  <a:t> </a:t>
                </a:r>
                <a:r>
                  <a:rPr lang="en-US" sz="1200" i="1" dirty="0" err="1">
                    <a:solidFill>
                      <a:schemeClr val="bg1">
                        <a:lumMod val="65000"/>
                      </a:schemeClr>
                    </a:solidFill>
                  </a:rPr>
                  <a:t>unde</a:t>
                </a:r>
                <a:endParaRPr lang="en-US" sz="1200" i="1" dirty="0">
                  <a:solidFill>
                    <a:schemeClr val="bg1">
                      <a:lumMod val="65000"/>
                    </a:schemeClr>
                  </a:solidFill>
                </a:endParaRPr>
              </a:p>
            </p:txBody>
          </p:sp>
          <p:sp>
            <p:nvSpPr>
              <p:cNvPr id="72" name="TextBox 71">
                <a:extLst>
                  <a:ext uri="{FF2B5EF4-FFF2-40B4-BE49-F238E27FC236}">
                    <a16:creationId xmlns:a16="http://schemas.microsoft.com/office/drawing/2014/main" id="{8B231B52-6FA4-407A-988E-7108B72C492A}"/>
                  </a:ext>
                </a:extLst>
              </p:cNvPr>
              <p:cNvSpPr txBox="1"/>
              <p:nvPr/>
            </p:nvSpPr>
            <p:spPr>
              <a:xfrm>
                <a:off x="1545446" y="898254"/>
                <a:ext cx="1472968" cy="481286"/>
              </a:xfrm>
              <a:prstGeom prst="rect">
                <a:avLst/>
              </a:prstGeom>
              <a:noFill/>
            </p:spPr>
            <p:txBody>
              <a:bodyPr wrap="square" rtlCol="0">
                <a:spAutoFit/>
              </a:bodyPr>
              <a:lstStyle/>
              <a:p>
                <a:pPr>
                  <a:lnSpc>
                    <a:spcPct val="113000"/>
                  </a:lnSpc>
                </a:pPr>
                <a:r>
                  <a:rPr lang="en-US" sz="2400" b="1" dirty="0">
                    <a:solidFill>
                      <a:schemeClr val="accent1"/>
                    </a:solidFill>
                    <a:latin typeface="+mj-lt"/>
                  </a:rPr>
                  <a:t>250</a:t>
                </a:r>
              </a:p>
            </p:txBody>
          </p:sp>
        </p:grpSp>
      </p:grpSp>
      <p:grpSp>
        <p:nvGrpSpPr>
          <p:cNvPr id="69" name="Group 68">
            <a:extLst>
              <a:ext uri="{FF2B5EF4-FFF2-40B4-BE49-F238E27FC236}">
                <a16:creationId xmlns:a16="http://schemas.microsoft.com/office/drawing/2014/main" id="{7FF8C0EE-52E0-4335-A05E-77A16BAF348C}"/>
              </a:ext>
            </a:extLst>
          </p:cNvPr>
          <p:cNvGrpSpPr/>
          <p:nvPr/>
        </p:nvGrpSpPr>
        <p:grpSpPr>
          <a:xfrm>
            <a:off x="3933080" y="1531980"/>
            <a:ext cx="1897972" cy="3113798"/>
            <a:chOff x="3933080" y="1531980"/>
            <a:chExt cx="1897972" cy="3113798"/>
          </a:xfrm>
        </p:grpSpPr>
        <p:cxnSp>
          <p:nvCxnSpPr>
            <p:cNvPr id="68" name="Straight Connector 67">
              <a:extLst>
                <a:ext uri="{FF2B5EF4-FFF2-40B4-BE49-F238E27FC236}">
                  <a16:creationId xmlns:a16="http://schemas.microsoft.com/office/drawing/2014/main" id="{A8F20FCF-5587-45CF-BF95-F6EC1AABFFCC}"/>
                </a:ext>
              </a:extLst>
            </p:cNvPr>
            <p:cNvCxnSpPr>
              <a:cxnSpLocks/>
            </p:cNvCxnSpPr>
            <p:nvPr/>
          </p:nvCxnSpPr>
          <p:spPr>
            <a:xfrm>
              <a:off x="3933080" y="1799303"/>
              <a:ext cx="0" cy="2846475"/>
            </a:xfrm>
            <a:prstGeom prst="line">
              <a:avLst/>
            </a:prstGeom>
            <a:ln w="12700">
              <a:solidFill>
                <a:schemeClr val="bg1">
                  <a:lumMod val="75000"/>
                </a:schemeClr>
              </a:solidFill>
              <a:prstDash val="dash"/>
              <a:headEnd type="oval" w="sm" len="sm"/>
            </a:ln>
          </p:spPr>
          <p:style>
            <a:lnRef idx="1">
              <a:schemeClr val="accent1"/>
            </a:lnRef>
            <a:fillRef idx="0">
              <a:schemeClr val="accent1"/>
            </a:fillRef>
            <a:effectRef idx="0">
              <a:schemeClr val="accent1"/>
            </a:effectRef>
            <a:fontRef idx="minor">
              <a:schemeClr val="tx1"/>
            </a:fontRef>
          </p:style>
        </p:cxnSp>
        <p:grpSp>
          <p:nvGrpSpPr>
            <p:cNvPr id="65" name="Group 64">
              <a:extLst>
                <a:ext uri="{FF2B5EF4-FFF2-40B4-BE49-F238E27FC236}">
                  <a16:creationId xmlns:a16="http://schemas.microsoft.com/office/drawing/2014/main" id="{9C8E1436-C5D0-4E4A-B2A1-128C406859DD}"/>
                </a:ext>
              </a:extLst>
            </p:cNvPr>
            <p:cNvGrpSpPr/>
            <p:nvPr/>
          </p:nvGrpSpPr>
          <p:grpSpPr>
            <a:xfrm>
              <a:off x="4013443" y="1531980"/>
              <a:ext cx="1817609" cy="721130"/>
              <a:chOff x="4013443" y="1531980"/>
              <a:chExt cx="1817609" cy="721130"/>
            </a:xfrm>
          </p:grpSpPr>
          <p:sp>
            <p:nvSpPr>
              <p:cNvPr id="73" name="TextBox 72">
                <a:extLst>
                  <a:ext uri="{FF2B5EF4-FFF2-40B4-BE49-F238E27FC236}">
                    <a16:creationId xmlns:a16="http://schemas.microsoft.com/office/drawing/2014/main" id="{24B31FC4-7578-4A5F-8ABA-4E0A9EA2259A}"/>
                  </a:ext>
                </a:extLst>
              </p:cNvPr>
              <p:cNvSpPr txBox="1"/>
              <p:nvPr/>
            </p:nvSpPr>
            <p:spPr>
              <a:xfrm>
                <a:off x="4013443" y="1965556"/>
                <a:ext cx="1817609" cy="287554"/>
              </a:xfrm>
              <a:prstGeom prst="rect">
                <a:avLst/>
              </a:prstGeom>
              <a:noFill/>
            </p:spPr>
            <p:txBody>
              <a:bodyPr wrap="square" rtlCol="0">
                <a:spAutoFit/>
              </a:bodyPr>
              <a:lstStyle/>
              <a:p>
                <a:pPr>
                  <a:lnSpc>
                    <a:spcPct val="113000"/>
                  </a:lnSpc>
                </a:pPr>
                <a:r>
                  <a:rPr lang="en-US" sz="1200" i="1" dirty="0">
                    <a:solidFill>
                      <a:schemeClr val="bg1">
                        <a:lumMod val="65000"/>
                      </a:schemeClr>
                    </a:solidFill>
                  </a:rPr>
                  <a:t>Sed </a:t>
                </a:r>
                <a:r>
                  <a:rPr lang="en-US" sz="1200" i="1" dirty="0" err="1">
                    <a:solidFill>
                      <a:schemeClr val="bg1">
                        <a:lumMod val="65000"/>
                      </a:schemeClr>
                    </a:solidFill>
                  </a:rPr>
                  <a:t>ut</a:t>
                </a:r>
                <a:r>
                  <a:rPr lang="en-US" sz="1200" i="1" dirty="0">
                    <a:solidFill>
                      <a:schemeClr val="bg1">
                        <a:lumMod val="65000"/>
                      </a:schemeClr>
                    </a:solidFill>
                  </a:rPr>
                  <a:t> </a:t>
                </a:r>
                <a:r>
                  <a:rPr lang="en-US" sz="1200" i="1" dirty="0" err="1">
                    <a:solidFill>
                      <a:schemeClr val="bg1">
                        <a:lumMod val="65000"/>
                      </a:schemeClr>
                    </a:solidFill>
                  </a:rPr>
                  <a:t>perspiciatis</a:t>
                </a:r>
                <a:r>
                  <a:rPr lang="en-US" sz="1200" i="1" dirty="0">
                    <a:solidFill>
                      <a:schemeClr val="bg1">
                        <a:lumMod val="65000"/>
                      </a:schemeClr>
                    </a:solidFill>
                  </a:rPr>
                  <a:t> </a:t>
                </a:r>
                <a:r>
                  <a:rPr lang="en-US" sz="1200" i="1" dirty="0" err="1">
                    <a:solidFill>
                      <a:schemeClr val="bg1">
                        <a:lumMod val="65000"/>
                      </a:schemeClr>
                    </a:solidFill>
                  </a:rPr>
                  <a:t>unde</a:t>
                </a:r>
                <a:endParaRPr lang="en-US" sz="1200" i="1" dirty="0">
                  <a:solidFill>
                    <a:schemeClr val="bg1">
                      <a:lumMod val="65000"/>
                    </a:schemeClr>
                  </a:solidFill>
                </a:endParaRPr>
              </a:p>
            </p:txBody>
          </p:sp>
          <p:sp>
            <p:nvSpPr>
              <p:cNvPr id="74" name="TextBox 73">
                <a:extLst>
                  <a:ext uri="{FF2B5EF4-FFF2-40B4-BE49-F238E27FC236}">
                    <a16:creationId xmlns:a16="http://schemas.microsoft.com/office/drawing/2014/main" id="{F8985170-B49D-461C-8D03-E6446C8D2926}"/>
                  </a:ext>
                </a:extLst>
              </p:cNvPr>
              <p:cNvSpPr txBox="1"/>
              <p:nvPr/>
            </p:nvSpPr>
            <p:spPr>
              <a:xfrm>
                <a:off x="4013444" y="1531980"/>
                <a:ext cx="1472968" cy="481286"/>
              </a:xfrm>
              <a:prstGeom prst="rect">
                <a:avLst/>
              </a:prstGeom>
              <a:noFill/>
            </p:spPr>
            <p:txBody>
              <a:bodyPr wrap="square" rtlCol="0">
                <a:spAutoFit/>
              </a:bodyPr>
              <a:lstStyle/>
              <a:p>
                <a:pPr>
                  <a:lnSpc>
                    <a:spcPct val="113000"/>
                  </a:lnSpc>
                </a:pPr>
                <a:r>
                  <a:rPr lang="en-US" sz="2400" b="1" dirty="0">
                    <a:solidFill>
                      <a:schemeClr val="accent2"/>
                    </a:solidFill>
                    <a:latin typeface="+mj-lt"/>
                  </a:rPr>
                  <a:t>28k</a:t>
                </a:r>
              </a:p>
            </p:txBody>
          </p:sp>
        </p:grpSp>
      </p:grpSp>
    </p:spTree>
    <p:extLst>
      <p:ext uri="{BB962C8B-B14F-4D97-AF65-F5344CB8AC3E}">
        <p14:creationId xmlns:p14="http://schemas.microsoft.com/office/powerpoint/2010/main" val="1707333413"/>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61"/>
                                        </p:tgtEl>
                                        <p:attrNameLst>
                                          <p:attrName>style.visibility</p:attrName>
                                        </p:attrNameLst>
                                      </p:cBhvr>
                                      <p:to>
                                        <p:strVal val="visible"/>
                                      </p:to>
                                    </p:set>
                                    <p:anim calcmode="lin" valueType="num">
                                      <p:cBhvr>
                                        <p:cTn id="11" dur="250" fill="hold"/>
                                        <p:tgtEl>
                                          <p:spTgt spid="61"/>
                                        </p:tgtEl>
                                        <p:attrNameLst>
                                          <p:attrName>ppt_x</p:attrName>
                                        </p:attrNameLst>
                                      </p:cBhvr>
                                      <p:tavLst>
                                        <p:tav tm="0">
                                          <p:val>
                                            <p:strVal val="#ppt_x+#ppt_w/2"/>
                                          </p:val>
                                        </p:tav>
                                        <p:tav tm="100000">
                                          <p:val>
                                            <p:strVal val="#ppt_x"/>
                                          </p:val>
                                        </p:tav>
                                      </p:tavLst>
                                    </p:anim>
                                    <p:anim calcmode="lin" valueType="num">
                                      <p:cBhvr>
                                        <p:cTn id="12" dur="250" fill="hold"/>
                                        <p:tgtEl>
                                          <p:spTgt spid="61"/>
                                        </p:tgtEl>
                                        <p:attrNameLst>
                                          <p:attrName>ppt_y</p:attrName>
                                        </p:attrNameLst>
                                      </p:cBhvr>
                                      <p:tavLst>
                                        <p:tav tm="0">
                                          <p:val>
                                            <p:strVal val="#ppt_y"/>
                                          </p:val>
                                        </p:tav>
                                        <p:tav tm="100000">
                                          <p:val>
                                            <p:strVal val="#ppt_y"/>
                                          </p:val>
                                        </p:tav>
                                      </p:tavLst>
                                    </p:anim>
                                    <p:anim calcmode="lin" valueType="num">
                                      <p:cBhvr>
                                        <p:cTn id="13" dur="250" fill="hold"/>
                                        <p:tgtEl>
                                          <p:spTgt spid="61"/>
                                        </p:tgtEl>
                                        <p:attrNameLst>
                                          <p:attrName>ppt_w</p:attrName>
                                        </p:attrNameLst>
                                      </p:cBhvr>
                                      <p:tavLst>
                                        <p:tav tm="0">
                                          <p:val>
                                            <p:fltVal val="0"/>
                                          </p:val>
                                        </p:tav>
                                        <p:tav tm="100000">
                                          <p:val>
                                            <p:strVal val="#ppt_w"/>
                                          </p:val>
                                        </p:tav>
                                      </p:tavLst>
                                    </p:anim>
                                    <p:anim calcmode="lin" valueType="num">
                                      <p:cBhvr>
                                        <p:cTn id="14" dur="250" fill="hold"/>
                                        <p:tgtEl>
                                          <p:spTgt spid="61"/>
                                        </p:tgtEl>
                                        <p:attrNameLst>
                                          <p:attrName>ppt_h</p:attrName>
                                        </p:attrNameLst>
                                      </p:cBhvr>
                                      <p:tavLst>
                                        <p:tav tm="0">
                                          <p:val>
                                            <p:strVal val="#ppt_h"/>
                                          </p:val>
                                        </p:tav>
                                        <p:tav tm="100000">
                                          <p:val>
                                            <p:strVal val="#ppt_h"/>
                                          </p:val>
                                        </p:tav>
                                      </p:tavLst>
                                    </p:anim>
                                  </p:childTnLst>
                                </p:cTn>
                              </p:par>
                              <p:par>
                                <p:cTn id="15" presetID="10" presetClass="entr" presetSubtype="0" fill="hold" nodeType="withEffect">
                                  <p:stCondLst>
                                    <p:cond delay="25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par>
                                <p:cTn id="18" presetID="10" presetClass="entr" presetSubtype="0" fill="hold" nodeType="withEffect">
                                  <p:stCondLst>
                                    <p:cond delay="50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2" presetClass="entr" presetSubtype="8" decel="10000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750" fill="hold"/>
                                        <p:tgtEl>
                                          <p:spTgt spid="9"/>
                                        </p:tgtEl>
                                        <p:attrNameLst>
                                          <p:attrName>ppt_x</p:attrName>
                                        </p:attrNameLst>
                                      </p:cBhvr>
                                      <p:tavLst>
                                        <p:tav tm="0">
                                          <p:val>
                                            <p:strVal val="0-#ppt_w/2"/>
                                          </p:val>
                                        </p:tav>
                                        <p:tav tm="100000">
                                          <p:val>
                                            <p:strVal val="#ppt_x"/>
                                          </p:val>
                                        </p:tav>
                                      </p:tavLst>
                                    </p:anim>
                                    <p:anim calcmode="lin" valueType="num">
                                      <p:cBhvr additive="base">
                                        <p:cTn id="24" dur="750" fill="hold"/>
                                        <p:tgtEl>
                                          <p:spTgt spid="9"/>
                                        </p:tgtEl>
                                        <p:attrNameLst>
                                          <p:attrName>ppt_y</p:attrName>
                                        </p:attrNameLst>
                                      </p:cBhvr>
                                      <p:tavLst>
                                        <p:tav tm="0">
                                          <p:val>
                                            <p:strVal val="#ppt_y"/>
                                          </p:val>
                                        </p:tav>
                                        <p:tav tm="100000">
                                          <p:val>
                                            <p:strVal val="#ppt_y"/>
                                          </p:val>
                                        </p:tav>
                                      </p:tavLst>
                                    </p:anim>
                                  </p:childTnLst>
                                </p:cTn>
                              </p:par>
                              <p:par>
                                <p:cTn id="25" presetID="22" presetClass="entr" presetSubtype="4" fill="hold" nodeType="withEffect">
                                  <p:stCondLst>
                                    <p:cond delay="500"/>
                                  </p:stCondLst>
                                  <p:childTnLst>
                                    <p:set>
                                      <p:cBhvr>
                                        <p:cTn id="26" dur="1" fill="hold">
                                          <p:stCondLst>
                                            <p:cond delay="0"/>
                                          </p:stCondLst>
                                        </p:cTn>
                                        <p:tgtEl>
                                          <p:spTgt spid="67"/>
                                        </p:tgtEl>
                                        <p:attrNameLst>
                                          <p:attrName>style.visibility</p:attrName>
                                        </p:attrNameLst>
                                      </p:cBhvr>
                                      <p:to>
                                        <p:strVal val="visible"/>
                                      </p:to>
                                    </p:set>
                                    <p:animEffect transition="in" filter="wipe(down)">
                                      <p:cBhvr>
                                        <p:cTn id="27" dur="500"/>
                                        <p:tgtEl>
                                          <p:spTgt spid="67"/>
                                        </p:tgtEl>
                                      </p:cBhvr>
                                    </p:animEffect>
                                  </p:childTnLst>
                                </p:cTn>
                              </p:par>
                              <p:par>
                                <p:cTn id="28" presetID="22" presetClass="entr" presetSubtype="4" fill="hold" nodeType="withEffect">
                                  <p:stCondLst>
                                    <p:cond delay="750"/>
                                  </p:stCondLst>
                                  <p:childTnLst>
                                    <p:set>
                                      <p:cBhvr>
                                        <p:cTn id="29" dur="1" fill="hold">
                                          <p:stCondLst>
                                            <p:cond delay="0"/>
                                          </p:stCondLst>
                                        </p:cTn>
                                        <p:tgtEl>
                                          <p:spTgt spid="69"/>
                                        </p:tgtEl>
                                        <p:attrNameLst>
                                          <p:attrName>style.visibility</p:attrName>
                                        </p:attrNameLst>
                                      </p:cBhvr>
                                      <p:to>
                                        <p:strVal val="visible"/>
                                      </p:to>
                                    </p:set>
                                    <p:animEffect transition="in" filter="wipe(down)">
                                      <p:cBhvr>
                                        <p:cTn id="30"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FA8EEC3B-F794-46B9-8564-41C07E7016AE}"/>
              </a:ext>
            </a:extLst>
          </p:cNvPr>
          <p:cNvSpPr/>
          <p:nvPr/>
        </p:nvSpPr>
        <p:spPr>
          <a:xfrm>
            <a:off x="0" y="0"/>
            <a:ext cx="4331109" cy="5294670"/>
          </a:xfrm>
          <a:custGeom>
            <a:avLst/>
            <a:gdLst>
              <a:gd name="connsiteX0" fmla="*/ 0 w 4663256"/>
              <a:gd name="connsiteY0" fmla="*/ 0 h 3958520"/>
              <a:gd name="connsiteX1" fmla="*/ 4663256 w 4663256"/>
              <a:gd name="connsiteY1" fmla="*/ 0 h 3958520"/>
              <a:gd name="connsiteX2" fmla="*/ 4663256 w 4663256"/>
              <a:gd name="connsiteY2" fmla="*/ 3958520 h 3958520"/>
              <a:gd name="connsiteX3" fmla="*/ 0 w 4663256"/>
              <a:gd name="connsiteY3" fmla="*/ 3958520 h 3958520"/>
            </a:gdLst>
            <a:ahLst/>
            <a:cxnLst>
              <a:cxn ang="0">
                <a:pos x="connsiteX0" y="connsiteY0"/>
              </a:cxn>
              <a:cxn ang="0">
                <a:pos x="connsiteX1" y="connsiteY1"/>
              </a:cxn>
              <a:cxn ang="0">
                <a:pos x="connsiteX2" y="connsiteY2"/>
              </a:cxn>
              <a:cxn ang="0">
                <a:pos x="connsiteX3" y="connsiteY3"/>
              </a:cxn>
            </a:cxnLst>
            <a:rect l="l" t="t" r="r" b="b"/>
            <a:pathLst>
              <a:path w="4663256" h="3958520">
                <a:moveTo>
                  <a:pt x="0" y="0"/>
                </a:moveTo>
                <a:lnTo>
                  <a:pt x="4663256" y="0"/>
                </a:lnTo>
                <a:lnTo>
                  <a:pt x="4663256" y="3958520"/>
                </a:lnTo>
                <a:lnTo>
                  <a:pt x="0" y="3958520"/>
                </a:lnTo>
                <a:close/>
              </a:path>
            </a:pathLst>
          </a:custGeom>
          <a:gradFill flip="none" rotWithShape="1">
            <a:gsLst>
              <a:gs pos="10000">
                <a:schemeClr val="accent1">
                  <a:alpha val="70000"/>
                </a:schemeClr>
              </a:gs>
              <a:gs pos="100000">
                <a:schemeClr val="accent2">
                  <a:alpha val="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83">
            <a:extLst>
              <a:ext uri="{FF2B5EF4-FFF2-40B4-BE49-F238E27FC236}">
                <a16:creationId xmlns:a16="http://schemas.microsoft.com/office/drawing/2014/main" id="{7EBA1434-B926-4F6F-AB9F-32A1275B230C}"/>
              </a:ext>
            </a:extLst>
          </p:cNvPr>
          <p:cNvSpPr>
            <a:spLocks noEditPoints="1"/>
          </p:cNvSpPr>
          <p:nvPr/>
        </p:nvSpPr>
        <p:spPr bwMode="auto">
          <a:xfrm>
            <a:off x="7728692" y="1554119"/>
            <a:ext cx="264400" cy="396601"/>
          </a:xfrm>
          <a:custGeom>
            <a:avLst/>
            <a:gdLst>
              <a:gd name="T0" fmla="*/ 129931 w 39"/>
              <a:gd name="T1" fmla="*/ 89666 h 58"/>
              <a:gd name="T2" fmla="*/ 82062 w 39"/>
              <a:gd name="T3" fmla="*/ 189679 h 58"/>
              <a:gd name="T4" fmla="*/ 68385 w 39"/>
              <a:gd name="T5" fmla="*/ 200025 h 58"/>
              <a:gd name="T6" fmla="*/ 54708 w 39"/>
              <a:gd name="T7" fmla="*/ 189679 h 58"/>
              <a:gd name="T8" fmla="*/ 6838 w 39"/>
              <a:gd name="T9" fmla="*/ 89666 h 58"/>
              <a:gd name="T10" fmla="*/ 0 w 39"/>
              <a:gd name="T11" fmla="*/ 65525 h 58"/>
              <a:gd name="T12" fmla="*/ 68385 w 39"/>
              <a:gd name="T13" fmla="*/ 0 h 58"/>
              <a:gd name="T14" fmla="*/ 133350 w 39"/>
              <a:gd name="T15" fmla="*/ 65525 h 58"/>
              <a:gd name="T16" fmla="*/ 129931 w 39"/>
              <a:gd name="T17" fmla="*/ 89666 h 58"/>
              <a:gd name="T18" fmla="*/ 68385 w 39"/>
              <a:gd name="T19" fmla="*/ 31038 h 58"/>
              <a:gd name="T20" fmla="*/ 34192 w 39"/>
              <a:gd name="T21" fmla="*/ 65525 h 58"/>
              <a:gd name="T22" fmla="*/ 68385 w 39"/>
              <a:gd name="T23" fmla="*/ 100013 h 58"/>
              <a:gd name="T24" fmla="*/ 102577 w 39"/>
              <a:gd name="T25" fmla="*/ 65525 h 58"/>
              <a:gd name="T26" fmla="*/ 68385 w 39"/>
              <a:gd name="T27" fmla="*/ 31038 h 5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gradFill>
            <a:gsLst>
              <a:gs pos="10000">
                <a:schemeClr val="accent1"/>
              </a:gs>
              <a:gs pos="100000">
                <a:schemeClr val="accent2"/>
              </a:gs>
            </a:gsLst>
            <a:lin ang="1890000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dirty="0"/>
          </a:p>
        </p:txBody>
      </p:sp>
      <p:sp>
        <p:nvSpPr>
          <p:cNvPr id="21" name="TextBox 20">
            <a:extLst>
              <a:ext uri="{FF2B5EF4-FFF2-40B4-BE49-F238E27FC236}">
                <a16:creationId xmlns:a16="http://schemas.microsoft.com/office/drawing/2014/main" id="{47F6B0FA-E8F1-46E4-B841-DB549962154D}"/>
              </a:ext>
            </a:extLst>
          </p:cNvPr>
          <p:cNvSpPr txBox="1"/>
          <p:nvPr/>
        </p:nvSpPr>
        <p:spPr>
          <a:xfrm>
            <a:off x="278555" y="3503998"/>
            <a:ext cx="3653365" cy="1588127"/>
          </a:xfrm>
          <a:prstGeom prst="rect">
            <a:avLst/>
          </a:prstGeom>
          <a:noFill/>
        </p:spPr>
        <p:txBody>
          <a:bodyPr wrap="square" rtlCol="0">
            <a:spAutoFit/>
          </a:bodyPr>
          <a:lstStyle/>
          <a:p>
            <a:pPr>
              <a:lnSpc>
                <a:spcPct val="90000"/>
              </a:lnSpc>
            </a:pPr>
            <a:r>
              <a:rPr lang="en-US" sz="4800" dirty="0">
                <a:solidFill>
                  <a:schemeClr val="bg1">
                    <a:alpha val="21000"/>
                  </a:schemeClr>
                </a:solidFill>
                <a:latin typeface="Roboto Black" panose="02000000000000000000" pitchFamily="2" charset="0"/>
                <a:ea typeface="Roboto Black" panose="02000000000000000000" pitchFamily="2" charset="0"/>
              </a:rPr>
              <a:t>Get in</a:t>
            </a:r>
          </a:p>
          <a:p>
            <a:pPr>
              <a:lnSpc>
                <a:spcPct val="90000"/>
              </a:lnSpc>
            </a:pPr>
            <a:r>
              <a:rPr lang="en-US" sz="6000" dirty="0">
                <a:solidFill>
                  <a:schemeClr val="bg1">
                    <a:alpha val="21000"/>
                  </a:schemeClr>
                </a:solidFill>
                <a:latin typeface="Roboto Black" panose="02000000000000000000" pitchFamily="2" charset="0"/>
                <a:ea typeface="Roboto Black" panose="02000000000000000000" pitchFamily="2" charset="0"/>
              </a:rPr>
              <a:t>Touch</a:t>
            </a:r>
          </a:p>
        </p:txBody>
      </p:sp>
      <p:sp>
        <p:nvSpPr>
          <p:cNvPr id="9" name="Picture Placeholder 8">
            <a:extLst>
              <a:ext uri="{FF2B5EF4-FFF2-40B4-BE49-F238E27FC236}">
                <a16:creationId xmlns:a16="http://schemas.microsoft.com/office/drawing/2014/main" id="{6514F368-50C2-4138-8E38-FA22DD2F6F6D}"/>
              </a:ext>
            </a:extLst>
          </p:cNvPr>
          <p:cNvSpPr>
            <a:spLocks noGrp="1"/>
          </p:cNvSpPr>
          <p:nvPr>
            <p:ph type="pic" sz="quarter" idx="10"/>
          </p:nvPr>
        </p:nvSpPr>
        <p:spPr/>
      </p:sp>
      <p:sp>
        <p:nvSpPr>
          <p:cNvPr id="11" name="Picture Placeholder 10">
            <a:extLst>
              <a:ext uri="{FF2B5EF4-FFF2-40B4-BE49-F238E27FC236}">
                <a16:creationId xmlns:a16="http://schemas.microsoft.com/office/drawing/2014/main" id="{4EF5BAF0-6B12-48F5-A20E-01F1B52F794F}"/>
              </a:ext>
            </a:extLst>
          </p:cNvPr>
          <p:cNvSpPr>
            <a:spLocks noGrp="1"/>
          </p:cNvSpPr>
          <p:nvPr>
            <p:ph type="pic" sz="quarter" idx="11"/>
          </p:nvPr>
        </p:nvSpPr>
        <p:spPr/>
      </p:sp>
      <p:sp>
        <p:nvSpPr>
          <p:cNvPr id="18" name="Rectangle 17">
            <a:extLst>
              <a:ext uri="{FF2B5EF4-FFF2-40B4-BE49-F238E27FC236}">
                <a16:creationId xmlns:a16="http://schemas.microsoft.com/office/drawing/2014/main" id="{980F3785-3359-4708-89B1-D5B6D3B05B56}"/>
              </a:ext>
            </a:extLst>
          </p:cNvPr>
          <p:cNvSpPr/>
          <p:nvPr/>
        </p:nvSpPr>
        <p:spPr>
          <a:xfrm>
            <a:off x="5442155" y="3901439"/>
            <a:ext cx="6104357" cy="2381373"/>
          </a:xfrm>
          <a:prstGeom prst="rect">
            <a:avLst/>
          </a:prstGeom>
          <a:gradFill>
            <a:gsLst>
              <a:gs pos="10000">
                <a:schemeClr val="accent1"/>
              </a:gs>
              <a:gs pos="100000">
                <a:schemeClr val="accent2"/>
              </a:gs>
            </a:gsLst>
            <a:lin ang="18900000" scaled="1"/>
          </a:gradFill>
          <a:ln>
            <a:noFill/>
          </a:ln>
          <a:effectLst>
            <a:outerShdw blurRad="1270000" dist="622300" dir="3300000" sx="73000" sy="73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7" name="Group 6">
            <a:extLst>
              <a:ext uri="{FF2B5EF4-FFF2-40B4-BE49-F238E27FC236}">
                <a16:creationId xmlns:a16="http://schemas.microsoft.com/office/drawing/2014/main" id="{B8D907E0-E4C1-4BC0-915A-4018CA1A3FB5}"/>
              </a:ext>
            </a:extLst>
          </p:cNvPr>
          <p:cNvGrpSpPr/>
          <p:nvPr/>
        </p:nvGrpSpPr>
        <p:grpSpPr>
          <a:xfrm>
            <a:off x="8918586" y="4613859"/>
            <a:ext cx="2313295" cy="1308836"/>
            <a:chOff x="8918586" y="4613859"/>
            <a:chExt cx="2313295" cy="1308836"/>
          </a:xfrm>
        </p:grpSpPr>
        <p:grpSp>
          <p:nvGrpSpPr>
            <p:cNvPr id="3" name="Group 2">
              <a:extLst>
                <a:ext uri="{FF2B5EF4-FFF2-40B4-BE49-F238E27FC236}">
                  <a16:creationId xmlns:a16="http://schemas.microsoft.com/office/drawing/2014/main" id="{AC445AF8-4585-443F-B467-1FDF7D45FDF2}"/>
                </a:ext>
              </a:extLst>
            </p:cNvPr>
            <p:cNvGrpSpPr/>
            <p:nvPr/>
          </p:nvGrpSpPr>
          <p:grpSpPr>
            <a:xfrm>
              <a:off x="8938895" y="4613859"/>
              <a:ext cx="2292986" cy="283667"/>
              <a:chOff x="8938895" y="4613859"/>
              <a:chExt cx="2292986" cy="283667"/>
            </a:xfrm>
          </p:grpSpPr>
          <p:sp>
            <p:nvSpPr>
              <p:cNvPr id="25" name="TextBox 24">
                <a:extLst>
                  <a:ext uri="{FF2B5EF4-FFF2-40B4-BE49-F238E27FC236}">
                    <a16:creationId xmlns:a16="http://schemas.microsoft.com/office/drawing/2014/main" id="{E24ABC13-B1F7-447B-9111-F841B1CC9878}"/>
                  </a:ext>
                </a:extLst>
              </p:cNvPr>
              <p:cNvSpPr txBox="1"/>
              <p:nvPr/>
            </p:nvSpPr>
            <p:spPr>
              <a:xfrm>
                <a:off x="9140515" y="4613859"/>
                <a:ext cx="2091366" cy="283667"/>
              </a:xfrm>
              <a:prstGeom prst="rect">
                <a:avLst/>
              </a:prstGeom>
              <a:noFill/>
            </p:spPr>
            <p:txBody>
              <a:bodyPr wrap="square" rtlCol="0">
                <a:spAutoFit/>
              </a:bodyPr>
              <a:lstStyle/>
              <a:p>
                <a:pPr>
                  <a:lnSpc>
                    <a:spcPct val="113000"/>
                  </a:lnSpc>
                </a:pPr>
                <a:r>
                  <a:rPr lang="en-US" sz="1200" dirty="0">
                    <a:solidFill>
                      <a:schemeClr val="bg1"/>
                    </a:solidFill>
                  </a:rPr>
                  <a:t>421 Street, New York, USA</a:t>
                </a:r>
              </a:p>
            </p:txBody>
          </p:sp>
          <p:sp>
            <p:nvSpPr>
              <p:cNvPr id="26" name="Freeform 51">
                <a:extLst>
                  <a:ext uri="{FF2B5EF4-FFF2-40B4-BE49-F238E27FC236}">
                    <a16:creationId xmlns:a16="http://schemas.microsoft.com/office/drawing/2014/main" id="{3D788B28-F906-43E5-9C5D-C162D1586E5B}"/>
                  </a:ext>
                </a:extLst>
              </p:cNvPr>
              <p:cNvSpPr>
                <a:spLocks noEditPoints="1"/>
              </p:cNvSpPr>
              <p:nvPr/>
            </p:nvSpPr>
            <p:spPr bwMode="auto">
              <a:xfrm>
                <a:off x="8938895" y="4686165"/>
                <a:ext cx="130213" cy="160078"/>
              </a:xfrm>
              <a:custGeom>
                <a:avLst/>
                <a:gdLst>
                  <a:gd name="T0" fmla="*/ 121 w 184"/>
                  <a:gd name="T1" fmla="*/ 69 h 225"/>
                  <a:gd name="T2" fmla="*/ 91 w 184"/>
                  <a:gd name="T3" fmla="*/ 40 h 225"/>
                  <a:gd name="T4" fmla="*/ 62 w 184"/>
                  <a:gd name="T5" fmla="*/ 69 h 225"/>
                  <a:gd name="T6" fmla="*/ 91 w 184"/>
                  <a:gd name="T7" fmla="*/ 99 h 225"/>
                  <a:gd name="T8" fmla="*/ 121 w 184"/>
                  <a:gd name="T9" fmla="*/ 69 h 225"/>
                  <a:gd name="T10" fmla="*/ 70 w 184"/>
                  <a:gd name="T11" fmla="*/ 69 h 225"/>
                  <a:gd name="T12" fmla="*/ 91 w 184"/>
                  <a:gd name="T13" fmla="*/ 48 h 225"/>
                  <a:gd name="T14" fmla="*/ 113 w 184"/>
                  <a:gd name="T15" fmla="*/ 69 h 225"/>
                  <a:gd name="T16" fmla="*/ 91 w 184"/>
                  <a:gd name="T17" fmla="*/ 91 h 225"/>
                  <a:gd name="T18" fmla="*/ 70 w 184"/>
                  <a:gd name="T19" fmla="*/ 69 h 225"/>
                  <a:gd name="T20" fmla="*/ 91 w 184"/>
                  <a:gd name="T21" fmla="*/ 202 h 225"/>
                  <a:gd name="T22" fmla="*/ 94 w 184"/>
                  <a:gd name="T23" fmla="*/ 198 h 225"/>
                  <a:gd name="T24" fmla="*/ 159 w 184"/>
                  <a:gd name="T25" fmla="*/ 71 h 225"/>
                  <a:gd name="T26" fmla="*/ 91 w 184"/>
                  <a:gd name="T27" fmla="*/ 0 h 225"/>
                  <a:gd name="T28" fmla="*/ 24 w 184"/>
                  <a:gd name="T29" fmla="*/ 71 h 225"/>
                  <a:gd name="T30" fmla="*/ 88 w 184"/>
                  <a:gd name="T31" fmla="*/ 198 h 225"/>
                  <a:gd name="T32" fmla="*/ 91 w 184"/>
                  <a:gd name="T33" fmla="*/ 202 h 225"/>
                  <a:gd name="T34" fmla="*/ 91 w 184"/>
                  <a:gd name="T35" fmla="*/ 9 h 225"/>
                  <a:gd name="T36" fmla="*/ 151 w 184"/>
                  <a:gd name="T37" fmla="*/ 72 h 225"/>
                  <a:gd name="T38" fmla="*/ 91 w 184"/>
                  <a:gd name="T39" fmla="*/ 189 h 225"/>
                  <a:gd name="T40" fmla="*/ 32 w 184"/>
                  <a:gd name="T41" fmla="*/ 71 h 225"/>
                  <a:gd name="T42" fmla="*/ 91 w 184"/>
                  <a:gd name="T43" fmla="*/ 9 h 225"/>
                  <a:gd name="T44" fmla="*/ 164 w 184"/>
                  <a:gd name="T45" fmla="*/ 149 h 225"/>
                  <a:gd name="T46" fmla="*/ 140 w 184"/>
                  <a:gd name="T47" fmla="*/ 149 h 225"/>
                  <a:gd name="T48" fmla="*/ 140 w 184"/>
                  <a:gd name="T49" fmla="*/ 157 h 225"/>
                  <a:gd name="T50" fmla="*/ 156 w 184"/>
                  <a:gd name="T51" fmla="*/ 157 h 225"/>
                  <a:gd name="T52" fmla="*/ 172 w 184"/>
                  <a:gd name="T53" fmla="*/ 217 h 225"/>
                  <a:gd name="T54" fmla="*/ 12 w 184"/>
                  <a:gd name="T55" fmla="*/ 217 h 225"/>
                  <a:gd name="T56" fmla="*/ 28 w 184"/>
                  <a:gd name="T57" fmla="*/ 157 h 225"/>
                  <a:gd name="T58" fmla="*/ 40 w 184"/>
                  <a:gd name="T59" fmla="*/ 157 h 225"/>
                  <a:gd name="T60" fmla="*/ 40 w 184"/>
                  <a:gd name="T61" fmla="*/ 149 h 225"/>
                  <a:gd name="T62" fmla="*/ 20 w 184"/>
                  <a:gd name="T63" fmla="*/ 149 h 225"/>
                  <a:gd name="T64" fmla="*/ 0 w 184"/>
                  <a:gd name="T65" fmla="*/ 225 h 225"/>
                  <a:gd name="T66" fmla="*/ 184 w 184"/>
                  <a:gd name="T67" fmla="*/ 225 h 225"/>
                  <a:gd name="T68" fmla="*/ 164 w 184"/>
                  <a:gd name="T69" fmla="*/ 14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 h="225">
                    <a:moveTo>
                      <a:pt x="121" y="69"/>
                    </a:moveTo>
                    <a:cubicBezTo>
                      <a:pt x="121" y="53"/>
                      <a:pt x="107" y="40"/>
                      <a:pt x="91" y="40"/>
                    </a:cubicBezTo>
                    <a:cubicBezTo>
                      <a:pt x="75" y="40"/>
                      <a:pt x="62" y="53"/>
                      <a:pt x="62" y="69"/>
                    </a:cubicBezTo>
                    <a:cubicBezTo>
                      <a:pt x="62" y="85"/>
                      <a:pt x="75" y="99"/>
                      <a:pt x="91" y="99"/>
                    </a:cubicBezTo>
                    <a:cubicBezTo>
                      <a:pt x="107" y="99"/>
                      <a:pt x="121" y="85"/>
                      <a:pt x="121" y="69"/>
                    </a:cubicBezTo>
                    <a:close/>
                    <a:moveTo>
                      <a:pt x="70" y="69"/>
                    </a:moveTo>
                    <a:cubicBezTo>
                      <a:pt x="70" y="57"/>
                      <a:pt x="80" y="48"/>
                      <a:pt x="91" y="48"/>
                    </a:cubicBezTo>
                    <a:cubicBezTo>
                      <a:pt x="103" y="48"/>
                      <a:pt x="113" y="57"/>
                      <a:pt x="113" y="69"/>
                    </a:cubicBezTo>
                    <a:cubicBezTo>
                      <a:pt x="113" y="81"/>
                      <a:pt x="103" y="91"/>
                      <a:pt x="91" y="91"/>
                    </a:cubicBezTo>
                    <a:cubicBezTo>
                      <a:pt x="80" y="91"/>
                      <a:pt x="70" y="81"/>
                      <a:pt x="70" y="69"/>
                    </a:cubicBezTo>
                    <a:close/>
                    <a:moveTo>
                      <a:pt x="91" y="202"/>
                    </a:moveTo>
                    <a:cubicBezTo>
                      <a:pt x="94" y="198"/>
                      <a:pt x="94" y="198"/>
                      <a:pt x="94" y="198"/>
                    </a:cubicBezTo>
                    <a:cubicBezTo>
                      <a:pt x="97" y="195"/>
                      <a:pt x="160" y="120"/>
                      <a:pt x="159" y="71"/>
                    </a:cubicBezTo>
                    <a:cubicBezTo>
                      <a:pt x="159" y="32"/>
                      <a:pt x="129" y="0"/>
                      <a:pt x="91" y="0"/>
                    </a:cubicBezTo>
                    <a:cubicBezTo>
                      <a:pt x="54" y="0"/>
                      <a:pt x="24" y="32"/>
                      <a:pt x="24" y="71"/>
                    </a:cubicBezTo>
                    <a:cubicBezTo>
                      <a:pt x="24" y="120"/>
                      <a:pt x="86" y="195"/>
                      <a:pt x="88" y="198"/>
                    </a:cubicBezTo>
                    <a:lnTo>
                      <a:pt x="91" y="202"/>
                    </a:lnTo>
                    <a:close/>
                    <a:moveTo>
                      <a:pt x="91" y="9"/>
                    </a:moveTo>
                    <a:cubicBezTo>
                      <a:pt x="124" y="9"/>
                      <a:pt x="151" y="37"/>
                      <a:pt x="151" y="72"/>
                    </a:cubicBezTo>
                    <a:cubicBezTo>
                      <a:pt x="152" y="111"/>
                      <a:pt x="104" y="173"/>
                      <a:pt x="91" y="189"/>
                    </a:cubicBezTo>
                    <a:cubicBezTo>
                      <a:pt x="79" y="173"/>
                      <a:pt x="32" y="111"/>
                      <a:pt x="32" y="71"/>
                    </a:cubicBezTo>
                    <a:cubicBezTo>
                      <a:pt x="32" y="37"/>
                      <a:pt x="58" y="9"/>
                      <a:pt x="91" y="9"/>
                    </a:cubicBezTo>
                    <a:close/>
                    <a:moveTo>
                      <a:pt x="164" y="149"/>
                    </a:moveTo>
                    <a:cubicBezTo>
                      <a:pt x="140" y="149"/>
                      <a:pt x="140" y="149"/>
                      <a:pt x="140" y="149"/>
                    </a:cubicBezTo>
                    <a:cubicBezTo>
                      <a:pt x="140" y="157"/>
                      <a:pt x="140" y="157"/>
                      <a:pt x="140" y="157"/>
                    </a:cubicBezTo>
                    <a:cubicBezTo>
                      <a:pt x="156" y="157"/>
                      <a:pt x="156" y="157"/>
                      <a:pt x="156" y="157"/>
                    </a:cubicBezTo>
                    <a:cubicBezTo>
                      <a:pt x="172" y="217"/>
                      <a:pt x="172" y="217"/>
                      <a:pt x="172" y="217"/>
                    </a:cubicBezTo>
                    <a:cubicBezTo>
                      <a:pt x="12" y="217"/>
                      <a:pt x="12" y="217"/>
                      <a:pt x="12" y="217"/>
                    </a:cubicBezTo>
                    <a:cubicBezTo>
                      <a:pt x="28" y="157"/>
                      <a:pt x="28" y="157"/>
                      <a:pt x="28" y="157"/>
                    </a:cubicBezTo>
                    <a:cubicBezTo>
                      <a:pt x="40" y="157"/>
                      <a:pt x="40" y="157"/>
                      <a:pt x="40" y="157"/>
                    </a:cubicBezTo>
                    <a:cubicBezTo>
                      <a:pt x="40" y="149"/>
                      <a:pt x="40" y="149"/>
                      <a:pt x="40" y="149"/>
                    </a:cubicBezTo>
                    <a:cubicBezTo>
                      <a:pt x="20" y="149"/>
                      <a:pt x="20" y="149"/>
                      <a:pt x="20" y="149"/>
                    </a:cubicBezTo>
                    <a:cubicBezTo>
                      <a:pt x="0" y="225"/>
                      <a:pt x="0" y="225"/>
                      <a:pt x="0" y="225"/>
                    </a:cubicBezTo>
                    <a:cubicBezTo>
                      <a:pt x="184" y="225"/>
                      <a:pt x="184" y="225"/>
                      <a:pt x="184" y="225"/>
                    </a:cubicBezTo>
                    <a:lnTo>
                      <a:pt x="164" y="149"/>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6" name="Group 5">
              <a:extLst>
                <a:ext uri="{FF2B5EF4-FFF2-40B4-BE49-F238E27FC236}">
                  <a16:creationId xmlns:a16="http://schemas.microsoft.com/office/drawing/2014/main" id="{FC791B45-91C6-4163-92B4-2EC18F035888}"/>
                </a:ext>
              </a:extLst>
            </p:cNvPr>
            <p:cNvGrpSpPr/>
            <p:nvPr/>
          </p:nvGrpSpPr>
          <p:grpSpPr>
            <a:xfrm>
              <a:off x="8932921" y="5639028"/>
              <a:ext cx="2298960" cy="283667"/>
              <a:chOff x="8932921" y="5639028"/>
              <a:chExt cx="2298960" cy="283667"/>
            </a:xfrm>
          </p:grpSpPr>
          <p:sp>
            <p:nvSpPr>
              <p:cNvPr id="28" name="TextBox 27">
                <a:extLst>
                  <a:ext uri="{FF2B5EF4-FFF2-40B4-BE49-F238E27FC236}">
                    <a16:creationId xmlns:a16="http://schemas.microsoft.com/office/drawing/2014/main" id="{082FB5D2-F920-4EAB-BC15-ACDC2A449C40}"/>
                  </a:ext>
                </a:extLst>
              </p:cNvPr>
              <p:cNvSpPr txBox="1"/>
              <p:nvPr/>
            </p:nvSpPr>
            <p:spPr>
              <a:xfrm>
                <a:off x="9140515" y="5639028"/>
                <a:ext cx="2091366" cy="283667"/>
              </a:xfrm>
              <a:prstGeom prst="rect">
                <a:avLst/>
              </a:prstGeom>
              <a:noFill/>
            </p:spPr>
            <p:txBody>
              <a:bodyPr wrap="square" rtlCol="0">
                <a:spAutoFit/>
              </a:bodyPr>
              <a:lstStyle/>
              <a:p>
                <a:pPr>
                  <a:lnSpc>
                    <a:spcPct val="113000"/>
                  </a:lnSpc>
                </a:pPr>
                <a:r>
                  <a:rPr lang="en-US" sz="1200" dirty="0">
                    <a:solidFill>
                      <a:schemeClr val="bg1"/>
                    </a:solidFill>
                  </a:rPr>
                  <a:t>www.yourwebsite.com</a:t>
                </a:r>
              </a:p>
            </p:txBody>
          </p:sp>
          <p:sp>
            <p:nvSpPr>
              <p:cNvPr id="29" name="Freeform 54">
                <a:extLst>
                  <a:ext uri="{FF2B5EF4-FFF2-40B4-BE49-F238E27FC236}">
                    <a16:creationId xmlns:a16="http://schemas.microsoft.com/office/drawing/2014/main" id="{E7B3901A-544D-457C-A9DA-739BC46429CC}"/>
                  </a:ext>
                </a:extLst>
              </p:cNvPr>
              <p:cNvSpPr>
                <a:spLocks noEditPoints="1"/>
              </p:cNvSpPr>
              <p:nvPr/>
            </p:nvSpPr>
            <p:spPr bwMode="auto">
              <a:xfrm>
                <a:off x="8932921" y="5717401"/>
                <a:ext cx="142160" cy="142160"/>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7 w 200"/>
                  <a:gd name="T35" fmla="*/ 146 h 200"/>
                  <a:gd name="T36" fmla="*/ 8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1 w 200"/>
                  <a:gd name="T59" fmla="*/ 158 h 200"/>
                  <a:gd name="T60" fmla="*/ 148 w 200"/>
                  <a:gd name="T61" fmla="*/ 104 h 200"/>
                  <a:gd name="T62" fmla="*/ 143 w 200"/>
                  <a:gd name="T63" fmla="*/ 53 h 200"/>
                  <a:gd name="T64" fmla="*/ 192 w 200"/>
                  <a:gd name="T65" fmla="*/ 96 h 200"/>
                  <a:gd name="T66" fmla="*/ 166 w 200"/>
                  <a:gd name="T67" fmla="*/ 35 h 200"/>
                  <a:gd name="T68" fmla="*/ 121 w 200"/>
                  <a:gd name="T69" fmla="*/ 10 h 200"/>
                  <a:gd name="T70" fmla="*/ 78 w 200"/>
                  <a:gd name="T71" fmla="*/ 10 h 200"/>
                  <a:gd name="T72" fmla="*/ 34 w 200"/>
                  <a:gd name="T73" fmla="*/ 35 h 200"/>
                  <a:gd name="T74" fmla="*/ 34 w 200"/>
                  <a:gd name="T75" fmla="*/ 164 h 200"/>
                  <a:gd name="T76" fmla="*/ 78 w 200"/>
                  <a:gd name="T77" fmla="*/ 189 h 200"/>
                  <a:gd name="T78" fmla="*/ 121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5" y="200"/>
                      <a:pt x="200" y="155"/>
                      <a:pt x="200" y="100"/>
                    </a:cubicBezTo>
                    <a:cubicBezTo>
                      <a:pt x="200" y="44"/>
                      <a:pt x="155"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3" y="50"/>
                      <a:pt x="114" y="51"/>
                      <a:pt x="104" y="51"/>
                    </a:cubicBezTo>
                    <a:close/>
                    <a:moveTo>
                      <a:pt x="96" y="8"/>
                    </a:moveTo>
                    <a:cubicBezTo>
                      <a:pt x="96" y="51"/>
                      <a:pt x="96" y="51"/>
                      <a:pt x="96" y="51"/>
                    </a:cubicBezTo>
                    <a:cubicBezTo>
                      <a:pt x="86" y="51"/>
                      <a:pt x="76" y="50"/>
                      <a:pt x="67" y="48"/>
                    </a:cubicBezTo>
                    <a:cubicBezTo>
                      <a:pt x="74" y="25"/>
                      <a:pt x="85" y="11"/>
                      <a:pt x="96" y="8"/>
                    </a:cubicBezTo>
                    <a:close/>
                    <a:moveTo>
                      <a:pt x="96" y="59"/>
                    </a:moveTo>
                    <a:cubicBezTo>
                      <a:pt x="96" y="96"/>
                      <a:pt x="96" y="96"/>
                      <a:pt x="96" y="96"/>
                    </a:cubicBezTo>
                    <a:cubicBezTo>
                      <a:pt x="60" y="96"/>
                      <a:pt x="60" y="96"/>
                      <a:pt x="60" y="96"/>
                    </a:cubicBezTo>
                    <a:cubicBezTo>
                      <a:pt x="60" y="81"/>
                      <a:pt x="62" y="67"/>
                      <a:pt x="65" y="55"/>
                    </a:cubicBezTo>
                    <a:cubicBezTo>
                      <a:pt x="75" y="58"/>
                      <a:pt x="85" y="59"/>
                      <a:pt x="96" y="59"/>
                    </a:cubicBezTo>
                    <a:close/>
                    <a:moveTo>
                      <a:pt x="52" y="96"/>
                    </a:moveTo>
                    <a:cubicBezTo>
                      <a:pt x="8" y="96"/>
                      <a:pt x="8" y="96"/>
                      <a:pt x="8" y="96"/>
                    </a:cubicBezTo>
                    <a:cubicBezTo>
                      <a:pt x="9" y="75"/>
                      <a:pt x="17" y="56"/>
                      <a:pt x="29" y="41"/>
                    </a:cubicBezTo>
                    <a:cubicBezTo>
                      <a:pt x="38" y="46"/>
                      <a:pt x="47" y="50"/>
                      <a:pt x="57" y="53"/>
                    </a:cubicBezTo>
                    <a:cubicBezTo>
                      <a:pt x="54" y="66"/>
                      <a:pt x="52" y="80"/>
                      <a:pt x="52" y="96"/>
                    </a:cubicBezTo>
                    <a:close/>
                    <a:moveTo>
                      <a:pt x="52" y="104"/>
                    </a:moveTo>
                    <a:cubicBezTo>
                      <a:pt x="52" y="119"/>
                      <a:pt x="54" y="133"/>
                      <a:pt x="57" y="146"/>
                    </a:cubicBezTo>
                    <a:cubicBezTo>
                      <a:pt x="47" y="149"/>
                      <a:pt x="38" y="153"/>
                      <a:pt x="29" y="158"/>
                    </a:cubicBezTo>
                    <a:cubicBezTo>
                      <a:pt x="17" y="143"/>
                      <a:pt x="9" y="124"/>
                      <a:pt x="8" y="104"/>
                    </a:cubicBezTo>
                    <a:lnTo>
                      <a:pt x="52" y="104"/>
                    </a:lnTo>
                    <a:close/>
                    <a:moveTo>
                      <a:pt x="60" y="104"/>
                    </a:moveTo>
                    <a:cubicBezTo>
                      <a:pt x="96" y="104"/>
                      <a:pt x="96" y="104"/>
                      <a:pt x="96" y="104"/>
                    </a:cubicBezTo>
                    <a:cubicBezTo>
                      <a:pt x="96" y="140"/>
                      <a:pt x="96" y="140"/>
                      <a:pt x="96" y="140"/>
                    </a:cubicBezTo>
                    <a:cubicBezTo>
                      <a:pt x="85" y="140"/>
                      <a:pt x="75" y="141"/>
                      <a:pt x="65" y="144"/>
                    </a:cubicBezTo>
                    <a:cubicBezTo>
                      <a:pt x="62" y="132"/>
                      <a:pt x="60" y="118"/>
                      <a:pt x="60" y="104"/>
                    </a:cubicBezTo>
                    <a:close/>
                    <a:moveTo>
                      <a:pt x="96" y="148"/>
                    </a:moveTo>
                    <a:cubicBezTo>
                      <a:pt x="96" y="191"/>
                      <a:pt x="96" y="191"/>
                      <a:pt x="96" y="191"/>
                    </a:cubicBezTo>
                    <a:cubicBezTo>
                      <a:pt x="85" y="188"/>
                      <a:pt x="74" y="174"/>
                      <a:pt x="67" y="152"/>
                    </a:cubicBezTo>
                    <a:cubicBezTo>
                      <a:pt x="76" y="149"/>
                      <a:pt x="86" y="148"/>
                      <a:pt x="96" y="148"/>
                    </a:cubicBezTo>
                    <a:close/>
                    <a:moveTo>
                      <a:pt x="104" y="191"/>
                    </a:moveTo>
                    <a:cubicBezTo>
                      <a:pt x="104" y="148"/>
                      <a:pt x="104" y="148"/>
                      <a:pt x="104" y="148"/>
                    </a:cubicBezTo>
                    <a:cubicBezTo>
                      <a:pt x="114" y="148"/>
                      <a:pt x="123"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3" y="143"/>
                      <a:pt x="171" y="158"/>
                    </a:cubicBezTo>
                    <a:cubicBezTo>
                      <a:pt x="162" y="153"/>
                      <a:pt x="153" y="149"/>
                      <a:pt x="143" y="146"/>
                    </a:cubicBezTo>
                    <a:cubicBezTo>
                      <a:pt x="146" y="133"/>
                      <a:pt x="148" y="119"/>
                      <a:pt x="148" y="104"/>
                    </a:cubicBezTo>
                    <a:close/>
                    <a:moveTo>
                      <a:pt x="148" y="96"/>
                    </a:moveTo>
                    <a:cubicBezTo>
                      <a:pt x="148" y="80"/>
                      <a:pt x="146" y="66"/>
                      <a:pt x="143" y="53"/>
                    </a:cubicBezTo>
                    <a:cubicBezTo>
                      <a:pt x="153" y="50"/>
                      <a:pt x="162" y="46"/>
                      <a:pt x="171" y="41"/>
                    </a:cubicBezTo>
                    <a:cubicBezTo>
                      <a:pt x="183" y="56"/>
                      <a:pt x="191" y="75"/>
                      <a:pt x="192" y="96"/>
                    </a:cubicBezTo>
                    <a:lnTo>
                      <a:pt x="148" y="96"/>
                    </a:lnTo>
                    <a:close/>
                    <a:moveTo>
                      <a:pt x="166" y="35"/>
                    </a:moveTo>
                    <a:cubicBezTo>
                      <a:pt x="158" y="39"/>
                      <a:pt x="149" y="43"/>
                      <a:pt x="140" y="46"/>
                    </a:cubicBezTo>
                    <a:cubicBezTo>
                      <a:pt x="136" y="30"/>
                      <a:pt x="129" y="18"/>
                      <a:pt x="121" y="10"/>
                    </a:cubicBezTo>
                    <a:cubicBezTo>
                      <a:pt x="138" y="14"/>
                      <a:pt x="154" y="23"/>
                      <a:pt x="166" y="35"/>
                    </a:cubicBezTo>
                    <a:close/>
                    <a:moveTo>
                      <a:pt x="78" y="10"/>
                    </a:moveTo>
                    <a:cubicBezTo>
                      <a:pt x="71" y="18"/>
                      <a:pt x="64" y="30"/>
                      <a:pt x="59" y="45"/>
                    </a:cubicBezTo>
                    <a:cubicBezTo>
                      <a:pt x="51" y="43"/>
                      <a:pt x="42" y="39"/>
                      <a:pt x="34" y="35"/>
                    </a:cubicBezTo>
                    <a:cubicBezTo>
                      <a:pt x="46" y="23"/>
                      <a:pt x="61" y="14"/>
                      <a:pt x="78" y="10"/>
                    </a:cubicBezTo>
                    <a:close/>
                    <a:moveTo>
                      <a:pt x="34" y="164"/>
                    </a:moveTo>
                    <a:cubicBezTo>
                      <a:pt x="42" y="160"/>
                      <a:pt x="51" y="156"/>
                      <a:pt x="59" y="154"/>
                    </a:cubicBezTo>
                    <a:cubicBezTo>
                      <a:pt x="64" y="169"/>
                      <a:pt x="71" y="181"/>
                      <a:pt x="78" y="189"/>
                    </a:cubicBezTo>
                    <a:cubicBezTo>
                      <a:pt x="61" y="185"/>
                      <a:pt x="46" y="176"/>
                      <a:pt x="34" y="164"/>
                    </a:cubicBezTo>
                    <a:close/>
                    <a:moveTo>
                      <a:pt x="121" y="189"/>
                    </a:moveTo>
                    <a:cubicBezTo>
                      <a:pt x="129" y="181"/>
                      <a:pt x="136" y="169"/>
                      <a:pt x="140" y="154"/>
                    </a:cubicBezTo>
                    <a:cubicBezTo>
                      <a:pt x="149" y="156"/>
                      <a:pt x="158" y="160"/>
                      <a:pt x="166" y="164"/>
                    </a:cubicBezTo>
                    <a:cubicBezTo>
                      <a:pt x="154" y="176"/>
                      <a:pt x="138" y="185"/>
                      <a:pt x="121" y="18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5" name="Group 4">
              <a:extLst>
                <a:ext uri="{FF2B5EF4-FFF2-40B4-BE49-F238E27FC236}">
                  <a16:creationId xmlns:a16="http://schemas.microsoft.com/office/drawing/2014/main" id="{0B4F3734-65EB-4F0F-955C-221DC48D2A31}"/>
                </a:ext>
              </a:extLst>
            </p:cNvPr>
            <p:cNvGrpSpPr/>
            <p:nvPr/>
          </p:nvGrpSpPr>
          <p:grpSpPr>
            <a:xfrm>
              <a:off x="8924559" y="5297305"/>
              <a:ext cx="2307322" cy="283667"/>
              <a:chOff x="8924559" y="5297305"/>
              <a:chExt cx="2307322" cy="283667"/>
            </a:xfrm>
          </p:grpSpPr>
          <p:sp>
            <p:nvSpPr>
              <p:cNvPr id="31" name="TextBox 30">
                <a:extLst>
                  <a:ext uri="{FF2B5EF4-FFF2-40B4-BE49-F238E27FC236}">
                    <a16:creationId xmlns:a16="http://schemas.microsoft.com/office/drawing/2014/main" id="{0A9170A3-5177-4321-8C6E-31F6C14CA518}"/>
                  </a:ext>
                </a:extLst>
              </p:cNvPr>
              <p:cNvSpPr txBox="1"/>
              <p:nvPr/>
            </p:nvSpPr>
            <p:spPr>
              <a:xfrm>
                <a:off x="9140515" y="5297305"/>
                <a:ext cx="2091366" cy="283667"/>
              </a:xfrm>
              <a:prstGeom prst="rect">
                <a:avLst/>
              </a:prstGeom>
              <a:noFill/>
            </p:spPr>
            <p:txBody>
              <a:bodyPr wrap="square" rtlCol="0">
                <a:spAutoFit/>
              </a:bodyPr>
              <a:lstStyle/>
              <a:p>
                <a:pPr>
                  <a:lnSpc>
                    <a:spcPct val="113000"/>
                  </a:lnSpc>
                </a:pPr>
                <a:r>
                  <a:rPr lang="en-US" sz="1200" dirty="0">
                    <a:solidFill>
                      <a:schemeClr val="bg1"/>
                    </a:solidFill>
                  </a:rPr>
                  <a:t>mail@company.com</a:t>
                </a:r>
              </a:p>
            </p:txBody>
          </p:sp>
          <p:sp>
            <p:nvSpPr>
              <p:cNvPr id="32" name="Freeform 101">
                <a:extLst>
                  <a:ext uri="{FF2B5EF4-FFF2-40B4-BE49-F238E27FC236}">
                    <a16:creationId xmlns:a16="http://schemas.microsoft.com/office/drawing/2014/main" id="{6DD6F6B4-903B-40CD-BCA9-DFE1B485E479}"/>
                  </a:ext>
                </a:extLst>
              </p:cNvPr>
              <p:cNvSpPr>
                <a:spLocks noEditPoints="1"/>
              </p:cNvSpPr>
              <p:nvPr/>
            </p:nvSpPr>
            <p:spPr bwMode="auto">
              <a:xfrm>
                <a:off x="8924559" y="5378401"/>
                <a:ext cx="158885" cy="127824"/>
              </a:xfrm>
              <a:custGeom>
                <a:avLst/>
                <a:gdLst>
                  <a:gd name="T0" fmla="*/ 204 w 224"/>
                  <a:gd name="T1" fmla="*/ 0 h 180"/>
                  <a:gd name="T2" fmla="*/ 20 w 224"/>
                  <a:gd name="T3" fmla="*/ 0 h 180"/>
                  <a:gd name="T4" fmla="*/ 7 w 224"/>
                  <a:gd name="T5" fmla="*/ 5 h 180"/>
                  <a:gd name="T6" fmla="*/ 6 w 224"/>
                  <a:gd name="T7" fmla="*/ 6 h 180"/>
                  <a:gd name="T8" fmla="*/ 6 w 224"/>
                  <a:gd name="T9" fmla="*/ 6 h 180"/>
                  <a:gd name="T10" fmla="*/ 0 w 224"/>
                  <a:gd name="T11" fmla="*/ 20 h 180"/>
                  <a:gd name="T12" fmla="*/ 0 w 224"/>
                  <a:gd name="T13" fmla="*/ 160 h 180"/>
                  <a:gd name="T14" fmla="*/ 20 w 224"/>
                  <a:gd name="T15" fmla="*/ 180 h 180"/>
                  <a:gd name="T16" fmla="*/ 204 w 224"/>
                  <a:gd name="T17" fmla="*/ 180 h 180"/>
                  <a:gd name="T18" fmla="*/ 224 w 224"/>
                  <a:gd name="T19" fmla="*/ 160 h 180"/>
                  <a:gd name="T20" fmla="*/ 224 w 224"/>
                  <a:gd name="T21" fmla="*/ 20 h 180"/>
                  <a:gd name="T22" fmla="*/ 204 w 224"/>
                  <a:gd name="T23" fmla="*/ 0 h 180"/>
                  <a:gd name="T24" fmla="*/ 20 w 224"/>
                  <a:gd name="T25" fmla="*/ 8 h 180"/>
                  <a:gd name="T26" fmla="*/ 204 w 224"/>
                  <a:gd name="T27" fmla="*/ 8 h 180"/>
                  <a:gd name="T28" fmla="*/ 209 w 224"/>
                  <a:gd name="T29" fmla="*/ 9 h 180"/>
                  <a:gd name="T30" fmla="*/ 112 w 224"/>
                  <a:gd name="T31" fmla="*/ 106 h 180"/>
                  <a:gd name="T32" fmla="*/ 15 w 224"/>
                  <a:gd name="T33" fmla="*/ 9 h 180"/>
                  <a:gd name="T34" fmla="*/ 20 w 224"/>
                  <a:gd name="T35" fmla="*/ 8 h 180"/>
                  <a:gd name="T36" fmla="*/ 8 w 224"/>
                  <a:gd name="T37" fmla="*/ 160 h 180"/>
                  <a:gd name="T38" fmla="*/ 8 w 224"/>
                  <a:gd name="T39" fmla="*/ 20 h 180"/>
                  <a:gd name="T40" fmla="*/ 9 w 224"/>
                  <a:gd name="T41" fmla="*/ 14 h 180"/>
                  <a:gd name="T42" fmla="*/ 84 w 224"/>
                  <a:gd name="T43" fmla="*/ 89 h 180"/>
                  <a:gd name="T44" fmla="*/ 9 w 224"/>
                  <a:gd name="T45" fmla="*/ 165 h 180"/>
                  <a:gd name="T46" fmla="*/ 8 w 224"/>
                  <a:gd name="T47" fmla="*/ 160 h 180"/>
                  <a:gd name="T48" fmla="*/ 204 w 224"/>
                  <a:gd name="T49" fmla="*/ 172 h 180"/>
                  <a:gd name="T50" fmla="*/ 20 w 224"/>
                  <a:gd name="T51" fmla="*/ 172 h 180"/>
                  <a:gd name="T52" fmla="*/ 14 w 224"/>
                  <a:gd name="T53" fmla="*/ 171 h 180"/>
                  <a:gd name="T54" fmla="*/ 90 w 224"/>
                  <a:gd name="T55" fmla="*/ 95 h 180"/>
                  <a:gd name="T56" fmla="*/ 108 w 224"/>
                  <a:gd name="T57" fmla="*/ 113 h 180"/>
                  <a:gd name="T58" fmla="*/ 108 w 224"/>
                  <a:gd name="T59" fmla="*/ 113 h 180"/>
                  <a:gd name="T60" fmla="*/ 112 w 224"/>
                  <a:gd name="T61" fmla="*/ 116 h 180"/>
                  <a:gd name="T62" fmla="*/ 116 w 224"/>
                  <a:gd name="T63" fmla="*/ 113 h 180"/>
                  <a:gd name="T64" fmla="*/ 116 w 224"/>
                  <a:gd name="T65" fmla="*/ 113 h 180"/>
                  <a:gd name="T66" fmla="*/ 134 w 224"/>
                  <a:gd name="T67" fmla="*/ 95 h 180"/>
                  <a:gd name="T68" fmla="*/ 210 w 224"/>
                  <a:gd name="T69" fmla="*/ 171 h 180"/>
                  <a:gd name="T70" fmla="*/ 204 w 224"/>
                  <a:gd name="T71" fmla="*/ 172 h 180"/>
                  <a:gd name="T72" fmla="*/ 216 w 224"/>
                  <a:gd name="T73" fmla="*/ 160 h 180"/>
                  <a:gd name="T74" fmla="*/ 215 w 224"/>
                  <a:gd name="T75" fmla="*/ 165 h 180"/>
                  <a:gd name="T76" fmla="*/ 140 w 224"/>
                  <a:gd name="T77" fmla="*/ 89 h 180"/>
                  <a:gd name="T78" fmla="*/ 215 w 224"/>
                  <a:gd name="T79" fmla="*/ 14 h 180"/>
                  <a:gd name="T80" fmla="*/ 216 w 224"/>
                  <a:gd name="T81" fmla="*/ 20 h 180"/>
                  <a:gd name="T82" fmla="*/ 216 w 224"/>
                  <a:gd name="T83" fmla="*/ 16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4" h="180">
                    <a:moveTo>
                      <a:pt x="204" y="0"/>
                    </a:moveTo>
                    <a:cubicBezTo>
                      <a:pt x="20" y="0"/>
                      <a:pt x="20" y="0"/>
                      <a:pt x="20" y="0"/>
                    </a:cubicBezTo>
                    <a:cubicBezTo>
                      <a:pt x="15" y="0"/>
                      <a:pt x="10" y="2"/>
                      <a:pt x="7" y="5"/>
                    </a:cubicBezTo>
                    <a:cubicBezTo>
                      <a:pt x="7" y="5"/>
                      <a:pt x="6" y="5"/>
                      <a:pt x="6" y="6"/>
                    </a:cubicBezTo>
                    <a:cubicBezTo>
                      <a:pt x="6" y="6"/>
                      <a:pt x="6" y="6"/>
                      <a:pt x="6" y="6"/>
                    </a:cubicBezTo>
                    <a:cubicBezTo>
                      <a:pt x="2" y="9"/>
                      <a:pt x="0" y="14"/>
                      <a:pt x="0" y="20"/>
                    </a:cubicBezTo>
                    <a:cubicBezTo>
                      <a:pt x="0" y="160"/>
                      <a:pt x="0" y="160"/>
                      <a:pt x="0" y="160"/>
                    </a:cubicBezTo>
                    <a:cubicBezTo>
                      <a:pt x="0" y="171"/>
                      <a:pt x="9" y="180"/>
                      <a:pt x="20" y="180"/>
                    </a:cubicBezTo>
                    <a:cubicBezTo>
                      <a:pt x="204" y="180"/>
                      <a:pt x="204" y="180"/>
                      <a:pt x="204" y="180"/>
                    </a:cubicBezTo>
                    <a:cubicBezTo>
                      <a:pt x="215" y="180"/>
                      <a:pt x="224" y="171"/>
                      <a:pt x="224" y="160"/>
                    </a:cubicBezTo>
                    <a:cubicBezTo>
                      <a:pt x="224" y="20"/>
                      <a:pt x="224" y="20"/>
                      <a:pt x="224" y="20"/>
                    </a:cubicBezTo>
                    <a:cubicBezTo>
                      <a:pt x="224" y="9"/>
                      <a:pt x="215" y="0"/>
                      <a:pt x="204" y="0"/>
                    </a:cubicBezTo>
                    <a:close/>
                    <a:moveTo>
                      <a:pt x="20" y="8"/>
                    </a:moveTo>
                    <a:cubicBezTo>
                      <a:pt x="204" y="8"/>
                      <a:pt x="204" y="8"/>
                      <a:pt x="204" y="8"/>
                    </a:cubicBezTo>
                    <a:cubicBezTo>
                      <a:pt x="206" y="8"/>
                      <a:pt x="207" y="8"/>
                      <a:pt x="209" y="9"/>
                    </a:cubicBezTo>
                    <a:cubicBezTo>
                      <a:pt x="112" y="106"/>
                      <a:pt x="112" y="106"/>
                      <a:pt x="112" y="106"/>
                    </a:cubicBezTo>
                    <a:cubicBezTo>
                      <a:pt x="15" y="9"/>
                      <a:pt x="15" y="9"/>
                      <a:pt x="15" y="9"/>
                    </a:cubicBezTo>
                    <a:cubicBezTo>
                      <a:pt x="17" y="8"/>
                      <a:pt x="18" y="8"/>
                      <a:pt x="20" y="8"/>
                    </a:cubicBezTo>
                    <a:close/>
                    <a:moveTo>
                      <a:pt x="8" y="160"/>
                    </a:moveTo>
                    <a:cubicBezTo>
                      <a:pt x="8" y="20"/>
                      <a:pt x="8" y="20"/>
                      <a:pt x="8" y="20"/>
                    </a:cubicBezTo>
                    <a:cubicBezTo>
                      <a:pt x="8" y="18"/>
                      <a:pt x="9" y="16"/>
                      <a:pt x="9" y="14"/>
                    </a:cubicBezTo>
                    <a:cubicBezTo>
                      <a:pt x="84" y="89"/>
                      <a:pt x="84" y="89"/>
                      <a:pt x="84" y="89"/>
                    </a:cubicBezTo>
                    <a:cubicBezTo>
                      <a:pt x="9" y="165"/>
                      <a:pt x="9" y="165"/>
                      <a:pt x="9" y="165"/>
                    </a:cubicBezTo>
                    <a:cubicBezTo>
                      <a:pt x="8" y="163"/>
                      <a:pt x="8" y="162"/>
                      <a:pt x="8" y="160"/>
                    </a:cubicBezTo>
                    <a:close/>
                    <a:moveTo>
                      <a:pt x="204" y="172"/>
                    </a:moveTo>
                    <a:cubicBezTo>
                      <a:pt x="20" y="172"/>
                      <a:pt x="20" y="172"/>
                      <a:pt x="20" y="172"/>
                    </a:cubicBezTo>
                    <a:cubicBezTo>
                      <a:pt x="18" y="172"/>
                      <a:pt x="16" y="171"/>
                      <a:pt x="14" y="171"/>
                    </a:cubicBezTo>
                    <a:cubicBezTo>
                      <a:pt x="90" y="95"/>
                      <a:pt x="90" y="95"/>
                      <a:pt x="90" y="95"/>
                    </a:cubicBezTo>
                    <a:cubicBezTo>
                      <a:pt x="108" y="113"/>
                      <a:pt x="108" y="113"/>
                      <a:pt x="108" y="113"/>
                    </a:cubicBezTo>
                    <a:cubicBezTo>
                      <a:pt x="108" y="113"/>
                      <a:pt x="108" y="113"/>
                      <a:pt x="108" y="113"/>
                    </a:cubicBezTo>
                    <a:cubicBezTo>
                      <a:pt x="109" y="115"/>
                      <a:pt x="110" y="116"/>
                      <a:pt x="112" y="116"/>
                    </a:cubicBezTo>
                    <a:cubicBezTo>
                      <a:pt x="114" y="116"/>
                      <a:pt x="115" y="115"/>
                      <a:pt x="116" y="113"/>
                    </a:cubicBezTo>
                    <a:cubicBezTo>
                      <a:pt x="116" y="113"/>
                      <a:pt x="116" y="113"/>
                      <a:pt x="116" y="113"/>
                    </a:cubicBezTo>
                    <a:cubicBezTo>
                      <a:pt x="134" y="95"/>
                      <a:pt x="134" y="95"/>
                      <a:pt x="134" y="95"/>
                    </a:cubicBezTo>
                    <a:cubicBezTo>
                      <a:pt x="210" y="171"/>
                      <a:pt x="210" y="171"/>
                      <a:pt x="210" y="171"/>
                    </a:cubicBezTo>
                    <a:cubicBezTo>
                      <a:pt x="208" y="171"/>
                      <a:pt x="206" y="172"/>
                      <a:pt x="204" y="172"/>
                    </a:cubicBezTo>
                    <a:close/>
                    <a:moveTo>
                      <a:pt x="216" y="160"/>
                    </a:moveTo>
                    <a:cubicBezTo>
                      <a:pt x="216" y="162"/>
                      <a:pt x="216" y="163"/>
                      <a:pt x="215" y="165"/>
                    </a:cubicBezTo>
                    <a:cubicBezTo>
                      <a:pt x="140" y="89"/>
                      <a:pt x="140" y="89"/>
                      <a:pt x="140" y="89"/>
                    </a:cubicBezTo>
                    <a:cubicBezTo>
                      <a:pt x="215" y="14"/>
                      <a:pt x="215" y="14"/>
                      <a:pt x="215" y="14"/>
                    </a:cubicBezTo>
                    <a:cubicBezTo>
                      <a:pt x="215" y="16"/>
                      <a:pt x="216" y="18"/>
                      <a:pt x="216" y="20"/>
                    </a:cubicBezTo>
                    <a:lnTo>
                      <a:pt x="216" y="16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4" name="Group 3">
              <a:extLst>
                <a:ext uri="{FF2B5EF4-FFF2-40B4-BE49-F238E27FC236}">
                  <a16:creationId xmlns:a16="http://schemas.microsoft.com/office/drawing/2014/main" id="{278191C5-90D7-44D2-8269-6E13B6ECA7CA}"/>
                </a:ext>
              </a:extLst>
            </p:cNvPr>
            <p:cNvGrpSpPr/>
            <p:nvPr/>
          </p:nvGrpSpPr>
          <p:grpSpPr>
            <a:xfrm>
              <a:off x="8918586" y="4955582"/>
              <a:ext cx="2313295" cy="283667"/>
              <a:chOff x="8918586" y="4955582"/>
              <a:chExt cx="2313295" cy="283667"/>
            </a:xfrm>
          </p:grpSpPr>
          <p:sp>
            <p:nvSpPr>
              <p:cNvPr id="34" name="TextBox 33">
                <a:extLst>
                  <a:ext uri="{FF2B5EF4-FFF2-40B4-BE49-F238E27FC236}">
                    <a16:creationId xmlns:a16="http://schemas.microsoft.com/office/drawing/2014/main" id="{12471930-D258-4EBD-8A4B-18B606FE2911}"/>
                  </a:ext>
                </a:extLst>
              </p:cNvPr>
              <p:cNvSpPr txBox="1"/>
              <p:nvPr/>
            </p:nvSpPr>
            <p:spPr>
              <a:xfrm>
                <a:off x="9140515" y="4955582"/>
                <a:ext cx="2091366" cy="283667"/>
              </a:xfrm>
              <a:prstGeom prst="rect">
                <a:avLst/>
              </a:prstGeom>
              <a:noFill/>
            </p:spPr>
            <p:txBody>
              <a:bodyPr wrap="square" rtlCol="0">
                <a:spAutoFit/>
              </a:bodyPr>
              <a:lstStyle/>
              <a:p>
                <a:pPr>
                  <a:lnSpc>
                    <a:spcPct val="113000"/>
                  </a:lnSpc>
                </a:pPr>
                <a:r>
                  <a:rPr lang="en-US" sz="1200" dirty="0">
                    <a:solidFill>
                      <a:schemeClr val="bg1"/>
                    </a:solidFill>
                  </a:rPr>
                  <a:t>+22 1234 5678 XXXX</a:t>
                </a:r>
              </a:p>
            </p:txBody>
          </p:sp>
          <p:sp>
            <p:nvSpPr>
              <p:cNvPr id="35" name="Freeform 703">
                <a:extLst>
                  <a:ext uri="{FF2B5EF4-FFF2-40B4-BE49-F238E27FC236}">
                    <a16:creationId xmlns:a16="http://schemas.microsoft.com/office/drawing/2014/main" id="{2A6E6517-4C45-42BB-B2DA-CF80D42DE44D}"/>
                  </a:ext>
                </a:extLst>
              </p:cNvPr>
              <p:cNvSpPr>
                <a:spLocks noEditPoints="1"/>
              </p:cNvSpPr>
              <p:nvPr/>
            </p:nvSpPr>
            <p:spPr bwMode="auto">
              <a:xfrm>
                <a:off x="8918586" y="5018570"/>
                <a:ext cx="170830" cy="157689"/>
              </a:xfrm>
              <a:custGeom>
                <a:avLst/>
                <a:gdLst>
                  <a:gd name="T0" fmla="*/ 174 w 240"/>
                  <a:gd name="T1" fmla="*/ 221 h 221"/>
                  <a:gd name="T2" fmla="*/ 174 w 240"/>
                  <a:gd name="T3" fmla="*/ 221 h 221"/>
                  <a:gd name="T4" fmla="*/ 137 w 240"/>
                  <a:gd name="T5" fmla="*/ 213 h 221"/>
                  <a:gd name="T6" fmla="*/ 128 w 240"/>
                  <a:gd name="T7" fmla="*/ 207 h 221"/>
                  <a:gd name="T8" fmla="*/ 75 w 240"/>
                  <a:gd name="T9" fmla="*/ 164 h 221"/>
                  <a:gd name="T10" fmla="*/ 32 w 240"/>
                  <a:gd name="T11" fmla="*/ 111 h 221"/>
                  <a:gd name="T12" fmla="*/ 27 w 240"/>
                  <a:gd name="T13" fmla="*/ 103 h 221"/>
                  <a:gd name="T14" fmla="*/ 47 w 240"/>
                  <a:gd name="T15" fmla="*/ 6 h 221"/>
                  <a:gd name="T16" fmla="*/ 60 w 240"/>
                  <a:gd name="T17" fmla="*/ 0 h 221"/>
                  <a:gd name="T18" fmla="*/ 90 w 240"/>
                  <a:gd name="T19" fmla="*/ 21 h 221"/>
                  <a:gd name="T20" fmla="*/ 98 w 240"/>
                  <a:gd name="T21" fmla="*/ 68 h 221"/>
                  <a:gd name="T22" fmla="*/ 98 w 240"/>
                  <a:gd name="T23" fmla="*/ 68 h 221"/>
                  <a:gd name="T24" fmla="*/ 81 w 240"/>
                  <a:gd name="T25" fmla="*/ 97 h 221"/>
                  <a:gd name="T26" fmla="*/ 109 w 240"/>
                  <a:gd name="T27" fmla="*/ 130 h 221"/>
                  <a:gd name="T28" fmla="*/ 142 w 240"/>
                  <a:gd name="T29" fmla="*/ 158 h 221"/>
                  <a:gd name="T30" fmla="*/ 145 w 240"/>
                  <a:gd name="T31" fmla="*/ 159 h 221"/>
                  <a:gd name="T32" fmla="*/ 145 w 240"/>
                  <a:gd name="T33" fmla="*/ 159 h 221"/>
                  <a:gd name="T34" fmla="*/ 171 w 240"/>
                  <a:gd name="T35" fmla="*/ 142 h 221"/>
                  <a:gd name="T36" fmla="*/ 171 w 240"/>
                  <a:gd name="T37" fmla="*/ 141 h 221"/>
                  <a:gd name="T38" fmla="*/ 185 w 240"/>
                  <a:gd name="T39" fmla="*/ 136 h 221"/>
                  <a:gd name="T40" fmla="*/ 219 w 240"/>
                  <a:gd name="T41" fmla="*/ 150 h 221"/>
                  <a:gd name="T42" fmla="*/ 239 w 240"/>
                  <a:gd name="T43" fmla="*/ 177 h 221"/>
                  <a:gd name="T44" fmla="*/ 234 w 240"/>
                  <a:gd name="T45" fmla="*/ 192 h 221"/>
                  <a:gd name="T46" fmla="*/ 174 w 240"/>
                  <a:gd name="T47" fmla="*/ 221 h 221"/>
                  <a:gd name="T48" fmla="*/ 60 w 240"/>
                  <a:gd name="T49" fmla="*/ 8 h 221"/>
                  <a:gd name="T50" fmla="*/ 53 w 240"/>
                  <a:gd name="T51" fmla="*/ 12 h 221"/>
                  <a:gd name="T52" fmla="*/ 52 w 240"/>
                  <a:gd name="T53" fmla="*/ 12 h 221"/>
                  <a:gd name="T54" fmla="*/ 34 w 240"/>
                  <a:gd name="T55" fmla="*/ 99 h 221"/>
                  <a:gd name="T56" fmla="*/ 39 w 240"/>
                  <a:gd name="T57" fmla="*/ 107 h 221"/>
                  <a:gd name="T58" fmla="*/ 81 w 240"/>
                  <a:gd name="T59" fmla="*/ 159 h 221"/>
                  <a:gd name="T60" fmla="*/ 133 w 240"/>
                  <a:gd name="T61" fmla="*/ 200 h 221"/>
                  <a:gd name="T62" fmla="*/ 141 w 240"/>
                  <a:gd name="T63" fmla="*/ 205 h 221"/>
                  <a:gd name="T64" fmla="*/ 174 w 240"/>
                  <a:gd name="T65" fmla="*/ 213 h 221"/>
                  <a:gd name="T66" fmla="*/ 227 w 240"/>
                  <a:gd name="T67" fmla="*/ 187 h 221"/>
                  <a:gd name="T68" fmla="*/ 228 w 240"/>
                  <a:gd name="T69" fmla="*/ 187 h 221"/>
                  <a:gd name="T70" fmla="*/ 231 w 240"/>
                  <a:gd name="T71" fmla="*/ 178 h 221"/>
                  <a:gd name="T72" fmla="*/ 214 w 240"/>
                  <a:gd name="T73" fmla="*/ 156 h 221"/>
                  <a:gd name="T74" fmla="*/ 185 w 240"/>
                  <a:gd name="T75" fmla="*/ 144 h 221"/>
                  <a:gd name="T76" fmla="*/ 177 w 240"/>
                  <a:gd name="T77" fmla="*/ 147 h 221"/>
                  <a:gd name="T78" fmla="*/ 145 w 240"/>
                  <a:gd name="T79" fmla="*/ 167 h 221"/>
                  <a:gd name="T80" fmla="*/ 145 w 240"/>
                  <a:gd name="T81" fmla="*/ 167 h 221"/>
                  <a:gd name="T82" fmla="*/ 138 w 240"/>
                  <a:gd name="T83" fmla="*/ 165 h 221"/>
                  <a:gd name="T84" fmla="*/ 138 w 240"/>
                  <a:gd name="T85" fmla="*/ 165 h 221"/>
                  <a:gd name="T86" fmla="*/ 103 w 240"/>
                  <a:gd name="T87" fmla="*/ 136 h 221"/>
                  <a:gd name="T88" fmla="*/ 75 w 240"/>
                  <a:gd name="T89" fmla="*/ 102 h 221"/>
                  <a:gd name="T90" fmla="*/ 74 w 240"/>
                  <a:gd name="T91" fmla="*/ 101 h 221"/>
                  <a:gd name="T92" fmla="*/ 92 w 240"/>
                  <a:gd name="T93" fmla="*/ 62 h 221"/>
                  <a:gd name="T94" fmla="*/ 83 w 240"/>
                  <a:gd name="T95" fmla="*/ 25 h 221"/>
                  <a:gd name="T96" fmla="*/ 60 w 240"/>
                  <a:gd name="T97" fmla="*/ 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0" h="221">
                    <a:moveTo>
                      <a:pt x="174" y="221"/>
                    </a:moveTo>
                    <a:cubicBezTo>
                      <a:pt x="174" y="221"/>
                      <a:pt x="174" y="221"/>
                      <a:pt x="174" y="221"/>
                    </a:cubicBezTo>
                    <a:cubicBezTo>
                      <a:pt x="162" y="221"/>
                      <a:pt x="149" y="218"/>
                      <a:pt x="137" y="213"/>
                    </a:cubicBezTo>
                    <a:cubicBezTo>
                      <a:pt x="134" y="211"/>
                      <a:pt x="131" y="209"/>
                      <a:pt x="128" y="207"/>
                    </a:cubicBezTo>
                    <a:cubicBezTo>
                      <a:pt x="118" y="200"/>
                      <a:pt x="92" y="181"/>
                      <a:pt x="75" y="164"/>
                    </a:cubicBezTo>
                    <a:cubicBezTo>
                      <a:pt x="58" y="147"/>
                      <a:pt x="40" y="122"/>
                      <a:pt x="32" y="111"/>
                    </a:cubicBezTo>
                    <a:cubicBezTo>
                      <a:pt x="30" y="108"/>
                      <a:pt x="28" y="105"/>
                      <a:pt x="27" y="103"/>
                    </a:cubicBezTo>
                    <a:cubicBezTo>
                      <a:pt x="0" y="46"/>
                      <a:pt x="43" y="9"/>
                      <a:pt x="47" y="6"/>
                    </a:cubicBezTo>
                    <a:cubicBezTo>
                      <a:pt x="51" y="2"/>
                      <a:pt x="55" y="0"/>
                      <a:pt x="60" y="0"/>
                    </a:cubicBezTo>
                    <a:cubicBezTo>
                      <a:pt x="76" y="0"/>
                      <a:pt x="89" y="20"/>
                      <a:pt x="90" y="21"/>
                    </a:cubicBezTo>
                    <a:cubicBezTo>
                      <a:pt x="91" y="22"/>
                      <a:pt x="113" y="53"/>
                      <a:pt x="98" y="68"/>
                    </a:cubicBezTo>
                    <a:cubicBezTo>
                      <a:pt x="98" y="68"/>
                      <a:pt x="98" y="68"/>
                      <a:pt x="98" y="68"/>
                    </a:cubicBezTo>
                    <a:cubicBezTo>
                      <a:pt x="92" y="73"/>
                      <a:pt x="78" y="88"/>
                      <a:pt x="81" y="97"/>
                    </a:cubicBezTo>
                    <a:cubicBezTo>
                      <a:pt x="84" y="100"/>
                      <a:pt x="99" y="121"/>
                      <a:pt x="109" y="130"/>
                    </a:cubicBezTo>
                    <a:cubicBezTo>
                      <a:pt x="121" y="143"/>
                      <a:pt x="140" y="156"/>
                      <a:pt x="142" y="158"/>
                    </a:cubicBezTo>
                    <a:cubicBezTo>
                      <a:pt x="143" y="158"/>
                      <a:pt x="144" y="159"/>
                      <a:pt x="145" y="159"/>
                    </a:cubicBezTo>
                    <a:cubicBezTo>
                      <a:pt x="145" y="159"/>
                      <a:pt x="145" y="159"/>
                      <a:pt x="145" y="159"/>
                    </a:cubicBezTo>
                    <a:cubicBezTo>
                      <a:pt x="155" y="159"/>
                      <a:pt x="167" y="146"/>
                      <a:pt x="171" y="142"/>
                    </a:cubicBezTo>
                    <a:cubicBezTo>
                      <a:pt x="171" y="141"/>
                      <a:pt x="171" y="141"/>
                      <a:pt x="171" y="141"/>
                    </a:cubicBezTo>
                    <a:cubicBezTo>
                      <a:pt x="175" y="138"/>
                      <a:pt x="179" y="136"/>
                      <a:pt x="185" y="136"/>
                    </a:cubicBezTo>
                    <a:cubicBezTo>
                      <a:pt x="200" y="136"/>
                      <a:pt x="218" y="149"/>
                      <a:pt x="219" y="150"/>
                    </a:cubicBezTo>
                    <a:cubicBezTo>
                      <a:pt x="219" y="150"/>
                      <a:pt x="238" y="163"/>
                      <a:pt x="239" y="177"/>
                    </a:cubicBezTo>
                    <a:cubicBezTo>
                      <a:pt x="240" y="183"/>
                      <a:pt x="238" y="188"/>
                      <a:pt x="234" y="192"/>
                    </a:cubicBezTo>
                    <a:cubicBezTo>
                      <a:pt x="231" y="195"/>
                      <a:pt x="209" y="221"/>
                      <a:pt x="174" y="221"/>
                    </a:cubicBezTo>
                    <a:close/>
                    <a:moveTo>
                      <a:pt x="60" y="8"/>
                    </a:moveTo>
                    <a:cubicBezTo>
                      <a:pt x="58" y="8"/>
                      <a:pt x="55" y="9"/>
                      <a:pt x="53" y="12"/>
                    </a:cubicBezTo>
                    <a:cubicBezTo>
                      <a:pt x="52" y="12"/>
                      <a:pt x="52" y="12"/>
                      <a:pt x="52" y="12"/>
                    </a:cubicBezTo>
                    <a:cubicBezTo>
                      <a:pt x="50" y="13"/>
                      <a:pt x="9" y="47"/>
                      <a:pt x="34" y="99"/>
                    </a:cubicBezTo>
                    <a:cubicBezTo>
                      <a:pt x="35" y="101"/>
                      <a:pt x="37" y="104"/>
                      <a:pt x="39" y="107"/>
                    </a:cubicBezTo>
                    <a:cubicBezTo>
                      <a:pt x="46" y="117"/>
                      <a:pt x="64" y="142"/>
                      <a:pt x="81" y="159"/>
                    </a:cubicBezTo>
                    <a:cubicBezTo>
                      <a:pt x="97" y="175"/>
                      <a:pt x="122" y="193"/>
                      <a:pt x="133" y="200"/>
                    </a:cubicBezTo>
                    <a:cubicBezTo>
                      <a:pt x="136" y="203"/>
                      <a:pt x="138" y="204"/>
                      <a:pt x="141" y="205"/>
                    </a:cubicBezTo>
                    <a:cubicBezTo>
                      <a:pt x="152" y="211"/>
                      <a:pt x="163" y="213"/>
                      <a:pt x="174" y="213"/>
                    </a:cubicBezTo>
                    <a:cubicBezTo>
                      <a:pt x="207" y="213"/>
                      <a:pt x="227" y="187"/>
                      <a:pt x="227" y="187"/>
                    </a:cubicBezTo>
                    <a:cubicBezTo>
                      <a:pt x="228" y="187"/>
                      <a:pt x="228" y="187"/>
                      <a:pt x="228" y="187"/>
                    </a:cubicBezTo>
                    <a:cubicBezTo>
                      <a:pt x="230" y="184"/>
                      <a:pt x="232" y="181"/>
                      <a:pt x="231" y="178"/>
                    </a:cubicBezTo>
                    <a:cubicBezTo>
                      <a:pt x="230" y="169"/>
                      <a:pt x="219" y="159"/>
                      <a:pt x="214" y="156"/>
                    </a:cubicBezTo>
                    <a:cubicBezTo>
                      <a:pt x="214" y="156"/>
                      <a:pt x="198" y="144"/>
                      <a:pt x="185" y="144"/>
                    </a:cubicBezTo>
                    <a:cubicBezTo>
                      <a:pt x="182" y="144"/>
                      <a:pt x="179" y="145"/>
                      <a:pt x="177" y="147"/>
                    </a:cubicBezTo>
                    <a:cubicBezTo>
                      <a:pt x="175" y="150"/>
                      <a:pt x="159" y="167"/>
                      <a:pt x="145" y="167"/>
                    </a:cubicBezTo>
                    <a:cubicBezTo>
                      <a:pt x="145" y="167"/>
                      <a:pt x="145" y="167"/>
                      <a:pt x="145" y="167"/>
                    </a:cubicBezTo>
                    <a:cubicBezTo>
                      <a:pt x="143" y="167"/>
                      <a:pt x="141" y="166"/>
                      <a:pt x="138" y="165"/>
                    </a:cubicBezTo>
                    <a:cubicBezTo>
                      <a:pt x="138" y="165"/>
                      <a:pt x="138" y="165"/>
                      <a:pt x="138" y="165"/>
                    </a:cubicBezTo>
                    <a:cubicBezTo>
                      <a:pt x="137" y="164"/>
                      <a:pt x="117" y="149"/>
                      <a:pt x="103" y="136"/>
                    </a:cubicBezTo>
                    <a:cubicBezTo>
                      <a:pt x="93" y="125"/>
                      <a:pt x="76" y="103"/>
                      <a:pt x="75" y="102"/>
                    </a:cubicBezTo>
                    <a:cubicBezTo>
                      <a:pt x="74" y="101"/>
                      <a:pt x="74" y="101"/>
                      <a:pt x="74" y="101"/>
                    </a:cubicBezTo>
                    <a:cubicBezTo>
                      <a:pt x="67" y="86"/>
                      <a:pt x="89" y="65"/>
                      <a:pt x="92" y="62"/>
                    </a:cubicBezTo>
                    <a:cubicBezTo>
                      <a:pt x="100" y="54"/>
                      <a:pt x="89" y="33"/>
                      <a:pt x="83" y="25"/>
                    </a:cubicBezTo>
                    <a:cubicBezTo>
                      <a:pt x="80" y="20"/>
                      <a:pt x="70" y="8"/>
                      <a:pt x="60" y="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grpSp>
      <p:grpSp>
        <p:nvGrpSpPr>
          <p:cNvPr id="2" name="Group 1">
            <a:extLst>
              <a:ext uri="{FF2B5EF4-FFF2-40B4-BE49-F238E27FC236}">
                <a16:creationId xmlns:a16="http://schemas.microsoft.com/office/drawing/2014/main" id="{8AFD8623-DE85-49D5-A9AC-8494104C9995}"/>
              </a:ext>
            </a:extLst>
          </p:cNvPr>
          <p:cNvGrpSpPr/>
          <p:nvPr/>
        </p:nvGrpSpPr>
        <p:grpSpPr>
          <a:xfrm>
            <a:off x="5787565" y="4279184"/>
            <a:ext cx="2707463" cy="1292822"/>
            <a:chOff x="5787565" y="4279184"/>
            <a:chExt cx="2707463" cy="1292822"/>
          </a:xfrm>
        </p:grpSpPr>
        <p:sp>
          <p:nvSpPr>
            <p:cNvPr id="36" name="TextBox 35">
              <a:extLst>
                <a:ext uri="{FF2B5EF4-FFF2-40B4-BE49-F238E27FC236}">
                  <a16:creationId xmlns:a16="http://schemas.microsoft.com/office/drawing/2014/main" id="{D7E8E410-53B0-4C2A-936C-AEF0601A45A1}"/>
                </a:ext>
              </a:extLst>
            </p:cNvPr>
            <p:cNvSpPr txBox="1"/>
            <p:nvPr/>
          </p:nvSpPr>
          <p:spPr>
            <a:xfrm>
              <a:off x="5787566" y="4279184"/>
              <a:ext cx="2707462" cy="351635"/>
            </a:xfrm>
            <a:prstGeom prst="rect">
              <a:avLst/>
            </a:prstGeom>
            <a:noFill/>
          </p:spPr>
          <p:txBody>
            <a:bodyPr wrap="square" rtlCol="0">
              <a:spAutoFit/>
            </a:bodyPr>
            <a:lstStyle/>
            <a:p>
              <a:pPr>
                <a:lnSpc>
                  <a:spcPct val="113000"/>
                </a:lnSpc>
              </a:pPr>
              <a:r>
                <a:rPr lang="en-US" sz="1600" dirty="0">
                  <a:solidFill>
                    <a:schemeClr val="bg1"/>
                  </a:solidFill>
                  <a:latin typeface="+mj-lt"/>
                </a:rPr>
                <a:t>MEDICAL COMPANY</a:t>
              </a:r>
            </a:p>
          </p:txBody>
        </p:sp>
        <p:sp>
          <p:nvSpPr>
            <p:cNvPr id="37" name="TextBox 36">
              <a:extLst>
                <a:ext uri="{FF2B5EF4-FFF2-40B4-BE49-F238E27FC236}">
                  <a16:creationId xmlns:a16="http://schemas.microsoft.com/office/drawing/2014/main" id="{82FFE2B8-8F4A-41BD-80C1-145868D2A02A}"/>
                </a:ext>
              </a:extLst>
            </p:cNvPr>
            <p:cNvSpPr txBox="1"/>
            <p:nvPr/>
          </p:nvSpPr>
          <p:spPr>
            <a:xfrm>
              <a:off x="5787565" y="4613859"/>
              <a:ext cx="2648470" cy="958147"/>
            </a:xfrm>
            <a:prstGeom prst="rect">
              <a:avLst/>
            </a:prstGeom>
            <a:noFill/>
          </p:spPr>
          <p:txBody>
            <a:bodyPr wrap="square" rtlCol="0">
              <a:spAutoFit/>
            </a:bodyPr>
            <a:lstStyle/>
            <a:p>
              <a:pPr>
                <a:lnSpc>
                  <a:spcPct val="120000"/>
                </a:lnSpc>
              </a:pPr>
              <a:r>
                <a:rPr lang="en-US" sz="1200" b="1" dirty="0">
                  <a:solidFill>
                    <a:schemeClr val="bg1"/>
                  </a:solidFill>
                </a:rPr>
                <a:t>Sed </a:t>
              </a:r>
              <a:r>
                <a:rPr lang="en-US" sz="1200" b="1" dirty="0" err="1">
                  <a:solidFill>
                    <a:schemeClr val="bg1"/>
                  </a:solidFill>
                </a:rPr>
                <a:t>ut</a:t>
              </a:r>
              <a:r>
                <a:rPr lang="en-US" sz="1200" b="1" dirty="0">
                  <a:solidFill>
                    <a:schemeClr val="bg1"/>
                  </a:solidFill>
                </a:rPr>
                <a:t> </a:t>
              </a:r>
              <a:r>
                <a:rPr lang="en-US" sz="1200" b="1" dirty="0" err="1">
                  <a:solidFill>
                    <a:schemeClr val="bg1"/>
                  </a:solidFill>
                </a:rPr>
                <a:t>perspiciatis</a:t>
              </a:r>
              <a:r>
                <a:rPr lang="en-US" sz="1200" b="1" dirty="0">
                  <a:solidFill>
                    <a:schemeClr val="bg1"/>
                  </a:solidFill>
                </a:rPr>
                <a:t> </a:t>
              </a:r>
              <a:r>
                <a:rPr lang="en-US" sz="1200" dirty="0" err="1">
                  <a:solidFill>
                    <a:schemeClr val="bg1"/>
                  </a:solidFill>
                </a:rPr>
                <a:t>unde</a:t>
              </a:r>
              <a:r>
                <a:rPr lang="en-US" sz="1200" dirty="0">
                  <a:solidFill>
                    <a:schemeClr val="bg1"/>
                  </a:solidFill>
                </a:rPr>
                <a:t> </a:t>
              </a:r>
              <a:r>
                <a:rPr lang="en-US" sz="1200" dirty="0" err="1">
                  <a:solidFill>
                    <a:schemeClr val="bg1"/>
                  </a:solidFill>
                </a:rPr>
                <a:t>omnis</a:t>
              </a:r>
              <a:r>
                <a:rPr lang="en-US" sz="1200" dirty="0">
                  <a:solidFill>
                    <a:schemeClr val="bg1"/>
                  </a:solidFill>
                </a:rPr>
                <a:t> </a:t>
              </a:r>
              <a:r>
                <a:rPr lang="en-US" sz="1200" dirty="0" err="1">
                  <a:solidFill>
                    <a:schemeClr val="bg1"/>
                  </a:solidFill>
                </a:rPr>
                <a:t>iste</a:t>
              </a:r>
              <a:r>
                <a:rPr lang="en-US" sz="1200" dirty="0">
                  <a:solidFill>
                    <a:schemeClr val="bg1"/>
                  </a:solidFill>
                </a:rPr>
                <a:t> </a:t>
              </a:r>
              <a:r>
                <a:rPr lang="en-US" sz="1200" dirty="0" err="1">
                  <a:solidFill>
                    <a:schemeClr val="bg1"/>
                  </a:solidFill>
                </a:rPr>
                <a:t>natus</a:t>
              </a:r>
              <a:r>
                <a:rPr lang="en-US" sz="1200" dirty="0">
                  <a:solidFill>
                    <a:schemeClr val="bg1"/>
                  </a:solidFill>
                </a:rPr>
                <a:t> error sit </a:t>
              </a:r>
              <a:r>
                <a:rPr lang="en-US" sz="1200" dirty="0" err="1">
                  <a:solidFill>
                    <a:schemeClr val="bg1"/>
                  </a:solidFill>
                </a:rPr>
                <a:t>voluptatem</a:t>
              </a:r>
              <a:r>
                <a:rPr lang="en-US" sz="1200" dirty="0">
                  <a:solidFill>
                    <a:schemeClr val="bg1"/>
                  </a:solidFill>
                </a:rPr>
                <a:t> </a:t>
              </a:r>
              <a:r>
                <a:rPr lang="en-US" sz="1200" dirty="0" err="1">
                  <a:solidFill>
                    <a:schemeClr val="bg1"/>
                  </a:solidFill>
                </a:rPr>
                <a:t>accusantium</a:t>
              </a:r>
              <a:r>
                <a:rPr lang="en-US" sz="1200" dirty="0">
                  <a:solidFill>
                    <a:schemeClr val="bg1"/>
                  </a:solidFill>
                </a:rPr>
                <a:t> </a:t>
              </a:r>
              <a:r>
                <a:rPr lang="en-US" sz="1200" dirty="0" err="1">
                  <a:solidFill>
                    <a:schemeClr val="bg1"/>
                  </a:solidFill>
                </a:rPr>
                <a:t>doloremque</a:t>
              </a:r>
              <a:r>
                <a:rPr lang="en-US" sz="1200" dirty="0">
                  <a:solidFill>
                    <a:schemeClr val="bg1"/>
                  </a:solidFill>
                </a:rPr>
                <a:t> </a:t>
              </a:r>
              <a:r>
                <a:rPr lang="en-US" sz="1200" dirty="0" err="1">
                  <a:solidFill>
                    <a:schemeClr val="bg1"/>
                  </a:solidFill>
                </a:rPr>
                <a:t>laudantium</a:t>
              </a:r>
              <a:r>
                <a:rPr lang="en-US" sz="1200" dirty="0">
                  <a:solidFill>
                    <a:schemeClr val="bg1"/>
                  </a:solidFill>
                </a:rPr>
                <a:t>, </a:t>
              </a:r>
              <a:r>
                <a:rPr lang="en-US" sz="1200" dirty="0" err="1">
                  <a:solidFill>
                    <a:schemeClr val="bg1"/>
                  </a:solidFill>
                </a:rPr>
                <a:t>totam</a:t>
              </a:r>
              <a:r>
                <a:rPr lang="en-US" sz="1200" dirty="0">
                  <a:solidFill>
                    <a:schemeClr val="bg1"/>
                  </a:solidFill>
                </a:rPr>
                <a:t> rem </a:t>
              </a:r>
              <a:r>
                <a:rPr lang="en-US" sz="1200" dirty="0" err="1">
                  <a:solidFill>
                    <a:schemeClr val="bg1"/>
                  </a:solidFill>
                </a:rPr>
                <a:t>aperiam</a:t>
              </a:r>
              <a:r>
                <a:rPr lang="en-US" sz="1200" dirty="0">
                  <a:solidFill>
                    <a:schemeClr val="bg1"/>
                  </a:solidFill>
                </a:rPr>
                <a:t>.</a:t>
              </a:r>
            </a:p>
          </p:txBody>
        </p:sp>
      </p:grpSp>
    </p:spTree>
    <p:extLst>
      <p:ext uri="{BB962C8B-B14F-4D97-AF65-F5344CB8AC3E}">
        <p14:creationId xmlns:p14="http://schemas.microsoft.com/office/powerpoint/2010/main" val="3017526252"/>
      </p:ext>
    </p:extLst>
  </p:cSld>
  <p:clrMapOvr>
    <a:masterClrMapping/>
  </p:clrMapOvr>
  <mc:AlternateContent xmlns:mc="http://schemas.openxmlformats.org/markup-compatibility/2006" xmlns:p14="http://schemas.microsoft.com/office/powerpoint/2010/main">
    <mc:Choice Requires="p14">
      <p:transition spd="slow">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750" fill="hold"/>
                                        <p:tgtEl>
                                          <p:spTgt spid="18"/>
                                        </p:tgtEl>
                                        <p:attrNameLst>
                                          <p:attrName>ppt_x</p:attrName>
                                        </p:attrNameLst>
                                      </p:cBhvr>
                                      <p:tavLst>
                                        <p:tav tm="0">
                                          <p:val>
                                            <p:strVal val="#ppt_x"/>
                                          </p:val>
                                        </p:tav>
                                        <p:tav tm="100000">
                                          <p:val>
                                            <p:strVal val="#ppt_x"/>
                                          </p:val>
                                        </p:tav>
                                      </p:tavLst>
                                    </p:anim>
                                    <p:anim calcmode="lin" valueType="num">
                                      <p:cBhvr additive="base">
                                        <p:cTn id="8" dur="750" fill="hold"/>
                                        <p:tgtEl>
                                          <p:spTgt spid="18"/>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par>
                                <p:cTn id="15" presetID="6" presetClass="entr" presetSubtype="32" fill="hold" grpId="0" nodeType="withEffect">
                                  <p:stCondLst>
                                    <p:cond delay="500"/>
                                  </p:stCondLst>
                                  <p:childTnLst>
                                    <p:set>
                                      <p:cBhvr>
                                        <p:cTn id="16" dur="1" fill="hold">
                                          <p:stCondLst>
                                            <p:cond delay="0"/>
                                          </p:stCondLst>
                                        </p:cTn>
                                        <p:tgtEl>
                                          <p:spTgt spid="19"/>
                                        </p:tgtEl>
                                        <p:attrNameLst>
                                          <p:attrName>style.visibility</p:attrName>
                                        </p:attrNameLst>
                                      </p:cBhvr>
                                      <p:to>
                                        <p:strVal val="visible"/>
                                      </p:to>
                                    </p:set>
                                    <p:animEffect transition="in" filter="circle(out)">
                                      <p:cBhvr>
                                        <p:cTn id="17" dur="500"/>
                                        <p:tgtEl>
                                          <p:spTgt spid="19"/>
                                        </p:tgtEl>
                                      </p:cBhvr>
                                    </p:animEffect>
                                  </p:childTnLst>
                                </p:cTn>
                              </p:par>
                              <p:par>
                                <p:cTn id="18" presetID="10" presetClass="entr" presetSubtype="0" fill="hold" nodeType="withEffect">
                                  <p:stCondLst>
                                    <p:cond delay="50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par>
                                <p:cTn id="21" presetID="22" presetClass="entr" presetSubtype="1" fill="hold" nodeType="withEffect">
                                  <p:stCondLst>
                                    <p:cond delay="750"/>
                                  </p:stCondLst>
                                  <p:childTnLst>
                                    <p:set>
                                      <p:cBhvr>
                                        <p:cTn id="22" dur="1" fill="hold">
                                          <p:stCondLst>
                                            <p:cond delay="0"/>
                                          </p:stCondLst>
                                        </p:cTn>
                                        <p:tgtEl>
                                          <p:spTgt spid="7"/>
                                        </p:tgtEl>
                                        <p:attrNameLst>
                                          <p:attrName>style.visibility</p:attrName>
                                        </p:attrNameLst>
                                      </p:cBhvr>
                                      <p:to>
                                        <p:strVal val="visible"/>
                                      </p:to>
                                    </p:set>
                                    <p:animEffect transition="in" filter="wipe(up)">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19" grpId="0" animBg="1"/>
      <p:bldP spid="21" grpId="0"/>
      <p:bldP spid="18"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47FE6D41-4D9F-4BA4-83DE-9C7BEFDB74D5}"/>
              </a:ext>
            </a:extLst>
          </p:cNvPr>
          <p:cNvGrpSpPr/>
          <p:nvPr/>
        </p:nvGrpSpPr>
        <p:grpSpPr>
          <a:xfrm>
            <a:off x="1558413" y="549026"/>
            <a:ext cx="9075174" cy="1662526"/>
            <a:chOff x="1304820" y="3012107"/>
            <a:chExt cx="2771403" cy="507705"/>
          </a:xfrm>
          <a:solidFill>
            <a:srgbClr val="0D243B"/>
          </a:solidFill>
        </p:grpSpPr>
        <p:sp>
          <p:nvSpPr>
            <p:cNvPr id="14" name="Freeform: Shape 13">
              <a:extLst>
                <a:ext uri="{FF2B5EF4-FFF2-40B4-BE49-F238E27FC236}">
                  <a16:creationId xmlns:a16="http://schemas.microsoft.com/office/drawing/2014/main" id="{A6898FAB-2714-44A6-8132-504594EE27F7}"/>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99">
              <a:extLst>
                <a:ext uri="{FF2B5EF4-FFF2-40B4-BE49-F238E27FC236}">
                  <a16:creationId xmlns:a16="http://schemas.microsoft.com/office/drawing/2014/main" id="{8BF44F4C-30FC-43D1-8B4F-BCAC0E0B0AD7}"/>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3" name="Group 2">
            <a:extLst>
              <a:ext uri="{FF2B5EF4-FFF2-40B4-BE49-F238E27FC236}">
                <a16:creationId xmlns:a16="http://schemas.microsoft.com/office/drawing/2014/main" id="{83CC1D46-9F36-49E1-8555-D13AAB8060AF}"/>
              </a:ext>
            </a:extLst>
          </p:cNvPr>
          <p:cNvGrpSpPr/>
          <p:nvPr/>
        </p:nvGrpSpPr>
        <p:grpSpPr>
          <a:xfrm>
            <a:off x="1283021" y="4991597"/>
            <a:ext cx="2763199" cy="1308836"/>
            <a:chOff x="1283021" y="4991597"/>
            <a:chExt cx="2763199" cy="1308836"/>
          </a:xfrm>
        </p:grpSpPr>
        <p:grpSp>
          <p:nvGrpSpPr>
            <p:cNvPr id="31" name="Group 30">
              <a:extLst>
                <a:ext uri="{FF2B5EF4-FFF2-40B4-BE49-F238E27FC236}">
                  <a16:creationId xmlns:a16="http://schemas.microsoft.com/office/drawing/2014/main" id="{518787EE-3E23-4D2B-8FF0-9F44948654E0}"/>
                </a:ext>
              </a:extLst>
            </p:cNvPr>
            <p:cNvGrpSpPr/>
            <p:nvPr/>
          </p:nvGrpSpPr>
          <p:grpSpPr>
            <a:xfrm>
              <a:off x="1303330" y="4991597"/>
              <a:ext cx="2742890" cy="283667"/>
              <a:chOff x="1303330" y="4991597"/>
              <a:chExt cx="2742890" cy="283667"/>
            </a:xfrm>
          </p:grpSpPr>
          <p:sp>
            <p:nvSpPr>
              <p:cNvPr id="19" name="TextBox 18">
                <a:extLst>
                  <a:ext uri="{FF2B5EF4-FFF2-40B4-BE49-F238E27FC236}">
                    <a16:creationId xmlns:a16="http://schemas.microsoft.com/office/drawing/2014/main" id="{49A5ECDE-D49A-4044-8AA3-BBC7C7FDB3F1}"/>
                  </a:ext>
                </a:extLst>
              </p:cNvPr>
              <p:cNvSpPr txBox="1"/>
              <p:nvPr/>
            </p:nvSpPr>
            <p:spPr>
              <a:xfrm>
                <a:off x="1504949" y="4991597"/>
                <a:ext cx="2541271" cy="283667"/>
              </a:xfrm>
              <a:prstGeom prst="rect">
                <a:avLst/>
              </a:prstGeom>
              <a:noFill/>
            </p:spPr>
            <p:txBody>
              <a:bodyPr wrap="square" rtlCol="0">
                <a:spAutoFit/>
              </a:bodyPr>
              <a:lstStyle/>
              <a:p>
                <a:pPr>
                  <a:lnSpc>
                    <a:spcPct val="113000"/>
                  </a:lnSpc>
                </a:pPr>
                <a:r>
                  <a:rPr lang="en-US" sz="1200" dirty="0">
                    <a:solidFill>
                      <a:schemeClr val="bg1"/>
                    </a:solidFill>
                  </a:rPr>
                  <a:t>421 Street, New York, USA</a:t>
                </a:r>
              </a:p>
            </p:txBody>
          </p:sp>
          <p:sp>
            <p:nvSpPr>
              <p:cNvPr id="24" name="Freeform 51">
                <a:extLst>
                  <a:ext uri="{FF2B5EF4-FFF2-40B4-BE49-F238E27FC236}">
                    <a16:creationId xmlns:a16="http://schemas.microsoft.com/office/drawing/2014/main" id="{39B1E4A2-522D-49BF-8D38-52E2998A3F76}"/>
                  </a:ext>
                </a:extLst>
              </p:cNvPr>
              <p:cNvSpPr>
                <a:spLocks noEditPoints="1"/>
              </p:cNvSpPr>
              <p:nvPr/>
            </p:nvSpPr>
            <p:spPr bwMode="auto">
              <a:xfrm>
                <a:off x="1303330" y="5063903"/>
                <a:ext cx="130213" cy="160078"/>
              </a:xfrm>
              <a:custGeom>
                <a:avLst/>
                <a:gdLst>
                  <a:gd name="T0" fmla="*/ 121 w 184"/>
                  <a:gd name="T1" fmla="*/ 69 h 225"/>
                  <a:gd name="T2" fmla="*/ 91 w 184"/>
                  <a:gd name="T3" fmla="*/ 40 h 225"/>
                  <a:gd name="T4" fmla="*/ 62 w 184"/>
                  <a:gd name="T5" fmla="*/ 69 h 225"/>
                  <a:gd name="T6" fmla="*/ 91 w 184"/>
                  <a:gd name="T7" fmla="*/ 99 h 225"/>
                  <a:gd name="T8" fmla="*/ 121 w 184"/>
                  <a:gd name="T9" fmla="*/ 69 h 225"/>
                  <a:gd name="T10" fmla="*/ 70 w 184"/>
                  <a:gd name="T11" fmla="*/ 69 h 225"/>
                  <a:gd name="T12" fmla="*/ 91 w 184"/>
                  <a:gd name="T13" fmla="*/ 48 h 225"/>
                  <a:gd name="T14" fmla="*/ 113 w 184"/>
                  <a:gd name="T15" fmla="*/ 69 h 225"/>
                  <a:gd name="T16" fmla="*/ 91 w 184"/>
                  <a:gd name="T17" fmla="*/ 91 h 225"/>
                  <a:gd name="T18" fmla="*/ 70 w 184"/>
                  <a:gd name="T19" fmla="*/ 69 h 225"/>
                  <a:gd name="T20" fmla="*/ 91 w 184"/>
                  <a:gd name="T21" fmla="*/ 202 h 225"/>
                  <a:gd name="T22" fmla="*/ 94 w 184"/>
                  <a:gd name="T23" fmla="*/ 198 h 225"/>
                  <a:gd name="T24" fmla="*/ 159 w 184"/>
                  <a:gd name="T25" fmla="*/ 71 h 225"/>
                  <a:gd name="T26" fmla="*/ 91 w 184"/>
                  <a:gd name="T27" fmla="*/ 0 h 225"/>
                  <a:gd name="T28" fmla="*/ 24 w 184"/>
                  <a:gd name="T29" fmla="*/ 71 h 225"/>
                  <a:gd name="T30" fmla="*/ 88 w 184"/>
                  <a:gd name="T31" fmla="*/ 198 h 225"/>
                  <a:gd name="T32" fmla="*/ 91 w 184"/>
                  <a:gd name="T33" fmla="*/ 202 h 225"/>
                  <a:gd name="T34" fmla="*/ 91 w 184"/>
                  <a:gd name="T35" fmla="*/ 9 h 225"/>
                  <a:gd name="T36" fmla="*/ 151 w 184"/>
                  <a:gd name="T37" fmla="*/ 72 h 225"/>
                  <a:gd name="T38" fmla="*/ 91 w 184"/>
                  <a:gd name="T39" fmla="*/ 189 h 225"/>
                  <a:gd name="T40" fmla="*/ 32 w 184"/>
                  <a:gd name="T41" fmla="*/ 71 h 225"/>
                  <a:gd name="T42" fmla="*/ 91 w 184"/>
                  <a:gd name="T43" fmla="*/ 9 h 225"/>
                  <a:gd name="T44" fmla="*/ 164 w 184"/>
                  <a:gd name="T45" fmla="*/ 149 h 225"/>
                  <a:gd name="T46" fmla="*/ 140 w 184"/>
                  <a:gd name="T47" fmla="*/ 149 h 225"/>
                  <a:gd name="T48" fmla="*/ 140 w 184"/>
                  <a:gd name="T49" fmla="*/ 157 h 225"/>
                  <a:gd name="T50" fmla="*/ 156 w 184"/>
                  <a:gd name="T51" fmla="*/ 157 h 225"/>
                  <a:gd name="T52" fmla="*/ 172 w 184"/>
                  <a:gd name="T53" fmla="*/ 217 h 225"/>
                  <a:gd name="T54" fmla="*/ 12 w 184"/>
                  <a:gd name="T55" fmla="*/ 217 h 225"/>
                  <a:gd name="T56" fmla="*/ 28 w 184"/>
                  <a:gd name="T57" fmla="*/ 157 h 225"/>
                  <a:gd name="T58" fmla="*/ 40 w 184"/>
                  <a:gd name="T59" fmla="*/ 157 h 225"/>
                  <a:gd name="T60" fmla="*/ 40 w 184"/>
                  <a:gd name="T61" fmla="*/ 149 h 225"/>
                  <a:gd name="T62" fmla="*/ 20 w 184"/>
                  <a:gd name="T63" fmla="*/ 149 h 225"/>
                  <a:gd name="T64" fmla="*/ 0 w 184"/>
                  <a:gd name="T65" fmla="*/ 225 h 225"/>
                  <a:gd name="T66" fmla="*/ 184 w 184"/>
                  <a:gd name="T67" fmla="*/ 225 h 225"/>
                  <a:gd name="T68" fmla="*/ 164 w 184"/>
                  <a:gd name="T69" fmla="*/ 149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 h="225">
                    <a:moveTo>
                      <a:pt x="121" y="69"/>
                    </a:moveTo>
                    <a:cubicBezTo>
                      <a:pt x="121" y="53"/>
                      <a:pt x="107" y="40"/>
                      <a:pt x="91" y="40"/>
                    </a:cubicBezTo>
                    <a:cubicBezTo>
                      <a:pt x="75" y="40"/>
                      <a:pt x="62" y="53"/>
                      <a:pt x="62" y="69"/>
                    </a:cubicBezTo>
                    <a:cubicBezTo>
                      <a:pt x="62" y="85"/>
                      <a:pt x="75" y="99"/>
                      <a:pt x="91" y="99"/>
                    </a:cubicBezTo>
                    <a:cubicBezTo>
                      <a:pt x="107" y="99"/>
                      <a:pt x="121" y="85"/>
                      <a:pt x="121" y="69"/>
                    </a:cubicBezTo>
                    <a:close/>
                    <a:moveTo>
                      <a:pt x="70" y="69"/>
                    </a:moveTo>
                    <a:cubicBezTo>
                      <a:pt x="70" y="57"/>
                      <a:pt x="80" y="48"/>
                      <a:pt x="91" y="48"/>
                    </a:cubicBezTo>
                    <a:cubicBezTo>
                      <a:pt x="103" y="48"/>
                      <a:pt x="113" y="57"/>
                      <a:pt x="113" y="69"/>
                    </a:cubicBezTo>
                    <a:cubicBezTo>
                      <a:pt x="113" y="81"/>
                      <a:pt x="103" y="91"/>
                      <a:pt x="91" y="91"/>
                    </a:cubicBezTo>
                    <a:cubicBezTo>
                      <a:pt x="80" y="91"/>
                      <a:pt x="70" y="81"/>
                      <a:pt x="70" y="69"/>
                    </a:cubicBezTo>
                    <a:close/>
                    <a:moveTo>
                      <a:pt x="91" y="202"/>
                    </a:moveTo>
                    <a:cubicBezTo>
                      <a:pt x="94" y="198"/>
                      <a:pt x="94" y="198"/>
                      <a:pt x="94" y="198"/>
                    </a:cubicBezTo>
                    <a:cubicBezTo>
                      <a:pt x="97" y="195"/>
                      <a:pt x="160" y="120"/>
                      <a:pt x="159" y="71"/>
                    </a:cubicBezTo>
                    <a:cubicBezTo>
                      <a:pt x="159" y="32"/>
                      <a:pt x="129" y="0"/>
                      <a:pt x="91" y="0"/>
                    </a:cubicBezTo>
                    <a:cubicBezTo>
                      <a:pt x="54" y="0"/>
                      <a:pt x="24" y="32"/>
                      <a:pt x="24" y="71"/>
                    </a:cubicBezTo>
                    <a:cubicBezTo>
                      <a:pt x="24" y="120"/>
                      <a:pt x="86" y="195"/>
                      <a:pt x="88" y="198"/>
                    </a:cubicBezTo>
                    <a:lnTo>
                      <a:pt x="91" y="202"/>
                    </a:lnTo>
                    <a:close/>
                    <a:moveTo>
                      <a:pt x="91" y="9"/>
                    </a:moveTo>
                    <a:cubicBezTo>
                      <a:pt x="124" y="9"/>
                      <a:pt x="151" y="37"/>
                      <a:pt x="151" y="72"/>
                    </a:cubicBezTo>
                    <a:cubicBezTo>
                      <a:pt x="152" y="111"/>
                      <a:pt x="104" y="173"/>
                      <a:pt x="91" y="189"/>
                    </a:cubicBezTo>
                    <a:cubicBezTo>
                      <a:pt x="79" y="173"/>
                      <a:pt x="32" y="111"/>
                      <a:pt x="32" y="71"/>
                    </a:cubicBezTo>
                    <a:cubicBezTo>
                      <a:pt x="32" y="37"/>
                      <a:pt x="58" y="9"/>
                      <a:pt x="91" y="9"/>
                    </a:cubicBezTo>
                    <a:close/>
                    <a:moveTo>
                      <a:pt x="164" y="149"/>
                    </a:moveTo>
                    <a:cubicBezTo>
                      <a:pt x="140" y="149"/>
                      <a:pt x="140" y="149"/>
                      <a:pt x="140" y="149"/>
                    </a:cubicBezTo>
                    <a:cubicBezTo>
                      <a:pt x="140" y="157"/>
                      <a:pt x="140" y="157"/>
                      <a:pt x="140" y="157"/>
                    </a:cubicBezTo>
                    <a:cubicBezTo>
                      <a:pt x="156" y="157"/>
                      <a:pt x="156" y="157"/>
                      <a:pt x="156" y="157"/>
                    </a:cubicBezTo>
                    <a:cubicBezTo>
                      <a:pt x="172" y="217"/>
                      <a:pt x="172" y="217"/>
                      <a:pt x="172" y="217"/>
                    </a:cubicBezTo>
                    <a:cubicBezTo>
                      <a:pt x="12" y="217"/>
                      <a:pt x="12" y="217"/>
                      <a:pt x="12" y="217"/>
                    </a:cubicBezTo>
                    <a:cubicBezTo>
                      <a:pt x="28" y="157"/>
                      <a:pt x="28" y="157"/>
                      <a:pt x="28" y="157"/>
                    </a:cubicBezTo>
                    <a:cubicBezTo>
                      <a:pt x="40" y="157"/>
                      <a:pt x="40" y="157"/>
                      <a:pt x="40" y="157"/>
                    </a:cubicBezTo>
                    <a:cubicBezTo>
                      <a:pt x="40" y="149"/>
                      <a:pt x="40" y="149"/>
                      <a:pt x="40" y="149"/>
                    </a:cubicBezTo>
                    <a:cubicBezTo>
                      <a:pt x="20" y="149"/>
                      <a:pt x="20" y="149"/>
                      <a:pt x="20" y="149"/>
                    </a:cubicBezTo>
                    <a:cubicBezTo>
                      <a:pt x="0" y="225"/>
                      <a:pt x="0" y="225"/>
                      <a:pt x="0" y="225"/>
                    </a:cubicBezTo>
                    <a:cubicBezTo>
                      <a:pt x="184" y="225"/>
                      <a:pt x="184" y="225"/>
                      <a:pt x="184" y="225"/>
                    </a:cubicBezTo>
                    <a:lnTo>
                      <a:pt x="164" y="149"/>
                    </a:ln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28" name="Group 27">
              <a:extLst>
                <a:ext uri="{FF2B5EF4-FFF2-40B4-BE49-F238E27FC236}">
                  <a16:creationId xmlns:a16="http://schemas.microsoft.com/office/drawing/2014/main" id="{91A70609-00B9-4602-8187-76229FBE7401}"/>
                </a:ext>
              </a:extLst>
            </p:cNvPr>
            <p:cNvGrpSpPr/>
            <p:nvPr/>
          </p:nvGrpSpPr>
          <p:grpSpPr>
            <a:xfrm>
              <a:off x="1297356" y="6016766"/>
              <a:ext cx="2748864" cy="283667"/>
              <a:chOff x="1297356" y="6016766"/>
              <a:chExt cx="2748864" cy="283667"/>
            </a:xfrm>
          </p:grpSpPr>
          <p:sp>
            <p:nvSpPr>
              <p:cNvPr id="23" name="TextBox 22">
                <a:extLst>
                  <a:ext uri="{FF2B5EF4-FFF2-40B4-BE49-F238E27FC236}">
                    <a16:creationId xmlns:a16="http://schemas.microsoft.com/office/drawing/2014/main" id="{CCCD12DD-7CF7-428C-B010-98C3A23CA81E}"/>
                  </a:ext>
                </a:extLst>
              </p:cNvPr>
              <p:cNvSpPr txBox="1"/>
              <p:nvPr/>
            </p:nvSpPr>
            <p:spPr>
              <a:xfrm>
                <a:off x="1504949" y="6016766"/>
                <a:ext cx="2541271" cy="283667"/>
              </a:xfrm>
              <a:prstGeom prst="rect">
                <a:avLst/>
              </a:prstGeom>
              <a:noFill/>
            </p:spPr>
            <p:txBody>
              <a:bodyPr wrap="square" rtlCol="0">
                <a:spAutoFit/>
              </a:bodyPr>
              <a:lstStyle/>
              <a:p>
                <a:pPr>
                  <a:lnSpc>
                    <a:spcPct val="113000"/>
                  </a:lnSpc>
                </a:pPr>
                <a:r>
                  <a:rPr lang="en-US" sz="1200" dirty="0">
                    <a:solidFill>
                      <a:schemeClr val="bg1"/>
                    </a:solidFill>
                  </a:rPr>
                  <a:t>www.yourwebsite.com</a:t>
                </a:r>
              </a:p>
            </p:txBody>
          </p:sp>
          <p:sp>
            <p:nvSpPr>
              <p:cNvPr id="25" name="Freeform 54">
                <a:extLst>
                  <a:ext uri="{FF2B5EF4-FFF2-40B4-BE49-F238E27FC236}">
                    <a16:creationId xmlns:a16="http://schemas.microsoft.com/office/drawing/2014/main" id="{6121FC39-8D1A-4C08-8681-08B92EA3CC25}"/>
                  </a:ext>
                </a:extLst>
              </p:cNvPr>
              <p:cNvSpPr>
                <a:spLocks noEditPoints="1"/>
              </p:cNvSpPr>
              <p:nvPr/>
            </p:nvSpPr>
            <p:spPr bwMode="auto">
              <a:xfrm>
                <a:off x="1297356" y="6095139"/>
                <a:ext cx="142160" cy="142160"/>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7 w 200"/>
                  <a:gd name="T35" fmla="*/ 146 h 200"/>
                  <a:gd name="T36" fmla="*/ 8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1 w 200"/>
                  <a:gd name="T59" fmla="*/ 158 h 200"/>
                  <a:gd name="T60" fmla="*/ 148 w 200"/>
                  <a:gd name="T61" fmla="*/ 104 h 200"/>
                  <a:gd name="T62" fmla="*/ 143 w 200"/>
                  <a:gd name="T63" fmla="*/ 53 h 200"/>
                  <a:gd name="T64" fmla="*/ 192 w 200"/>
                  <a:gd name="T65" fmla="*/ 96 h 200"/>
                  <a:gd name="T66" fmla="*/ 166 w 200"/>
                  <a:gd name="T67" fmla="*/ 35 h 200"/>
                  <a:gd name="T68" fmla="*/ 121 w 200"/>
                  <a:gd name="T69" fmla="*/ 10 h 200"/>
                  <a:gd name="T70" fmla="*/ 78 w 200"/>
                  <a:gd name="T71" fmla="*/ 10 h 200"/>
                  <a:gd name="T72" fmla="*/ 34 w 200"/>
                  <a:gd name="T73" fmla="*/ 35 h 200"/>
                  <a:gd name="T74" fmla="*/ 34 w 200"/>
                  <a:gd name="T75" fmla="*/ 164 h 200"/>
                  <a:gd name="T76" fmla="*/ 78 w 200"/>
                  <a:gd name="T77" fmla="*/ 189 h 200"/>
                  <a:gd name="T78" fmla="*/ 121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5" y="200"/>
                      <a:pt x="200" y="155"/>
                      <a:pt x="200" y="100"/>
                    </a:cubicBezTo>
                    <a:cubicBezTo>
                      <a:pt x="200" y="44"/>
                      <a:pt x="155"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3" y="50"/>
                      <a:pt x="114" y="51"/>
                      <a:pt x="104" y="51"/>
                    </a:cubicBezTo>
                    <a:close/>
                    <a:moveTo>
                      <a:pt x="96" y="8"/>
                    </a:moveTo>
                    <a:cubicBezTo>
                      <a:pt x="96" y="51"/>
                      <a:pt x="96" y="51"/>
                      <a:pt x="96" y="51"/>
                    </a:cubicBezTo>
                    <a:cubicBezTo>
                      <a:pt x="86" y="51"/>
                      <a:pt x="76" y="50"/>
                      <a:pt x="67" y="48"/>
                    </a:cubicBezTo>
                    <a:cubicBezTo>
                      <a:pt x="74" y="25"/>
                      <a:pt x="85" y="11"/>
                      <a:pt x="96" y="8"/>
                    </a:cubicBezTo>
                    <a:close/>
                    <a:moveTo>
                      <a:pt x="96" y="59"/>
                    </a:moveTo>
                    <a:cubicBezTo>
                      <a:pt x="96" y="96"/>
                      <a:pt x="96" y="96"/>
                      <a:pt x="96" y="96"/>
                    </a:cubicBezTo>
                    <a:cubicBezTo>
                      <a:pt x="60" y="96"/>
                      <a:pt x="60" y="96"/>
                      <a:pt x="60" y="96"/>
                    </a:cubicBezTo>
                    <a:cubicBezTo>
                      <a:pt x="60" y="81"/>
                      <a:pt x="62" y="67"/>
                      <a:pt x="65" y="55"/>
                    </a:cubicBezTo>
                    <a:cubicBezTo>
                      <a:pt x="75" y="58"/>
                      <a:pt x="85" y="59"/>
                      <a:pt x="96" y="59"/>
                    </a:cubicBezTo>
                    <a:close/>
                    <a:moveTo>
                      <a:pt x="52" y="96"/>
                    </a:moveTo>
                    <a:cubicBezTo>
                      <a:pt x="8" y="96"/>
                      <a:pt x="8" y="96"/>
                      <a:pt x="8" y="96"/>
                    </a:cubicBezTo>
                    <a:cubicBezTo>
                      <a:pt x="9" y="75"/>
                      <a:pt x="17" y="56"/>
                      <a:pt x="29" y="41"/>
                    </a:cubicBezTo>
                    <a:cubicBezTo>
                      <a:pt x="38" y="46"/>
                      <a:pt x="47" y="50"/>
                      <a:pt x="57" y="53"/>
                    </a:cubicBezTo>
                    <a:cubicBezTo>
                      <a:pt x="54" y="66"/>
                      <a:pt x="52" y="80"/>
                      <a:pt x="52" y="96"/>
                    </a:cubicBezTo>
                    <a:close/>
                    <a:moveTo>
                      <a:pt x="52" y="104"/>
                    </a:moveTo>
                    <a:cubicBezTo>
                      <a:pt x="52" y="119"/>
                      <a:pt x="54" y="133"/>
                      <a:pt x="57" y="146"/>
                    </a:cubicBezTo>
                    <a:cubicBezTo>
                      <a:pt x="47" y="149"/>
                      <a:pt x="38" y="153"/>
                      <a:pt x="29" y="158"/>
                    </a:cubicBezTo>
                    <a:cubicBezTo>
                      <a:pt x="17" y="143"/>
                      <a:pt x="9" y="124"/>
                      <a:pt x="8" y="104"/>
                    </a:cubicBezTo>
                    <a:lnTo>
                      <a:pt x="52" y="104"/>
                    </a:lnTo>
                    <a:close/>
                    <a:moveTo>
                      <a:pt x="60" y="104"/>
                    </a:moveTo>
                    <a:cubicBezTo>
                      <a:pt x="96" y="104"/>
                      <a:pt x="96" y="104"/>
                      <a:pt x="96" y="104"/>
                    </a:cubicBezTo>
                    <a:cubicBezTo>
                      <a:pt x="96" y="140"/>
                      <a:pt x="96" y="140"/>
                      <a:pt x="96" y="140"/>
                    </a:cubicBezTo>
                    <a:cubicBezTo>
                      <a:pt x="85" y="140"/>
                      <a:pt x="75" y="141"/>
                      <a:pt x="65" y="144"/>
                    </a:cubicBezTo>
                    <a:cubicBezTo>
                      <a:pt x="62" y="132"/>
                      <a:pt x="60" y="118"/>
                      <a:pt x="60" y="104"/>
                    </a:cubicBezTo>
                    <a:close/>
                    <a:moveTo>
                      <a:pt x="96" y="148"/>
                    </a:moveTo>
                    <a:cubicBezTo>
                      <a:pt x="96" y="191"/>
                      <a:pt x="96" y="191"/>
                      <a:pt x="96" y="191"/>
                    </a:cubicBezTo>
                    <a:cubicBezTo>
                      <a:pt x="85" y="188"/>
                      <a:pt x="74" y="174"/>
                      <a:pt x="67" y="152"/>
                    </a:cubicBezTo>
                    <a:cubicBezTo>
                      <a:pt x="76" y="149"/>
                      <a:pt x="86" y="148"/>
                      <a:pt x="96" y="148"/>
                    </a:cubicBezTo>
                    <a:close/>
                    <a:moveTo>
                      <a:pt x="104" y="191"/>
                    </a:moveTo>
                    <a:cubicBezTo>
                      <a:pt x="104" y="148"/>
                      <a:pt x="104" y="148"/>
                      <a:pt x="104" y="148"/>
                    </a:cubicBezTo>
                    <a:cubicBezTo>
                      <a:pt x="114" y="148"/>
                      <a:pt x="123"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3" y="143"/>
                      <a:pt x="171" y="158"/>
                    </a:cubicBezTo>
                    <a:cubicBezTo>
                      <a:pt x="162" y="153"/>
                      <a:pt x="153" y="149"/>
                      <a:pt x="143" y="146"/>
                    </a:cubicBezTo>
                    <a:cubicBezTo>
                      <a:pt x="146" y="133"/>
                      <a:pt x="148" y="119"/>
                      <a:pt x="148" y="104"/>
                    </a:cubicBezTo>
                    <a:close/>
                    <a:moveTo>
                      <a:pt x="148" y="96"/>
                    </a:moveTo>
                    <a:cubicBezTo>
                      <a:pt x="148" y="80"/>
                      <a:pt x="146" y="66"/>
                      <a:pt x="143" y="53"/>
                    </a:cubicBezTo>
                    <a:cubicBezTo>
                      <a:pt x="153" y="50"/>
                      <a:pt x="162" y="46"/>
                      <a:pt x="171" y="41"/>
                    </a:cubicBezTo>
                    <a:cubicBezTo>
                      <a:pt x="183" y="56"/>
                      <a:pt x="191" y="75"/>
                      <a:pt x="192" y="96"/>
                    </a:cubicBezTo>
                    <a:lnTo>
                      <a:pt x="148" y="96"/>
                    </a:lnTo>
                    <a:close/>
                    <a:moveTo>
                      <a:pt x="166" y="35"/>
                    </a:moveTo>
                    <a:cubicBezTo>
                      <a:pt x="158" y="39"/>
                      <a:pt x="149" y="43"/>
                      <a:pt x="140" y="46"/>
                    </a:cubicBezTo>
                    <a:cubicBezTo>
                      <a:pt x="136" y="30"/>
                      <a:pt x="129" y="18"/>
                      <a:pt x="121" y="10"/>
                    </a:cubicBezTo>
                    <a:cubicBezTo>
                      <a:pt x="138" y="14"/>
                      <a:pt x="154" y="23"/>
                      <a:pt x="166" y="35"/>
                    </a:cubicBezTo>
                    <a:close/>
                    <a:moveTo>
                      <a:pt x="78" y="10"/>
                    </a:moveTo>
                    <a:cubicBezTo>
                      <a:pt x="71" y="18"/>
                      <a:pt x="64" y="30"/>
                      <a:pt x="59" y="45"/>
                    </a:cubicBezTo>
                    <a:cubicBezTo>
                      <a:pt x="51" y="43"/>
                      <a:pt x="42" y="39"/>
                      <a:pt x="34" y="35"/>
                    </a:cubicBezTo>
                    <a:cubicBezTo>
                      <a:pt x="46" y="23"/>
                      <a:pt x="61" y="14"/>
                      <a:pt x="78" y="10"/>
                    </a:cubicBezTo>
                    <a:close/>
                    <a:moveTo>
                      <a:pt x="34" y="164"/>
                    </a:moveTo>
                    <a:cubicBezTo>
                      <a:pt x="42" y="160"/>
                      <a:pt x="51" y="156"/>
                      <a:pt x="59" y="154"/>
                    </a:cubicBezTo>
                    <a:cubicBezTo>
                      <a:pt x="64" y="169"/>
                      <a:pt x="71" y="181"/>
                      <a:pt x="78" y="189"/>
                    </a:cubicBezTo>
                    <a:cubicBezTo>
                      <a:pt x="61" y="185"/>
                      <a:pt x="46" y="176"/>
                      <a:pt x="34" y="164"/>
                    </a:cubicBezTo>
                    <a:close/>
                    <a:moveTo>
                      <a:pt x="121" y="189"/>
                    </a:moveTo>
                    <a:cubicBezTo>
                      <a:pt x="129" y="181"/>
                      <a:pt x="136" y="169"/>
                      <a:pt x="140" y="154"/>
                    </a:cubicBezTo>
                    <a:cubicBezTo>
                      <a:pt x="149" y="156"/>
                      <a:pt x="158" y="160"/>
                      <a:pt x="166" y="164"/>
                    </a:cubicBezTo>
                    <a:cubicBezTo>
                      <a:pt x="154" y="176"/>
                      <a:pt x="138" y="185"/>
                      <a:pt x="121" y="189"/>
                    </a:cubicBez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29" name="Group 28">
              <a:extLst>
                <a:ext uri="{FF2B5EF4-FFF2-40B4-BE49-F238E27FC236}">
                  <a16:creationId xmlns:a16="http://schemas.microsoft.com/office/drawing/2014/main" id="{B1C96ADD-1176-481D-9641-05F0549DF418}"/>
                </a:ext>
              </a:extLst>
            </p:cNvPr>
            <p:cNvGrpSpPr/>
            <p:nvPr/>
          </p:nvGrpSpPr>
          <p:grpSpPr>
            <a:xfrm>
              <a:off x="1288994" y="5675043"/>
              <a:ext cx="2757226" cy="283667"/>
              <a:chOff x="1288994" y="5675043"/>
              <a:chExt cx="2757226" cy="283667"/>
            </a:xfrm>
          </p:grpSpPr>
          <p:sp>
            <p:nvSpPr>
              <p:cNvPr id="22" name="TextBox 21">
                <a:extLst>
                  <a:ext uri="{FF2B5EF4-FFF2-40B4-BE49-F238E27FC236}">
                    <a16:creationId xmlns:a16="http://schemas.microsoft.com/office/drawing/2014/main" id="{08A09467-37AB-47EF-904D-1F525AF49471}"/>
                  </a:ext>
                </a:extLst>
              </p:cNvPr>
              <p:cNvSpPr txBox="1"/>
              <p:nvPr/>
            </p:nvSpPr>
            <p:spPr>
              <a:xfrm>
                <a:off x="1504949" y="5675043"/>
                <a:ext cx="2541271" cy="283667"/>
              </a:xfrm>
              <a:prstGeom prst="rect">
                <a:avLst/>
              </a:prstGeom>
              <a:noFill/>
            </p:spPr>
            <p:txBody>
              <a:bodyPr wrap="square" rtlCol="0">
                <a:spAutoFit/>
              </a:bodyPr>
              <a:lstStyle/>
              <a:p>
                <a:pPr>
                  <a:lnSpc>
                    <a:spcPct val="113000"/>
                  </a:lnSpc>
                </a:pPr>
                <a:r>
                  <a:rPr lang="en-US" sz="1200" dirty="0">
                    <a:solidFill>
                      <a:schemeClr val="bg1"/>
                    </a:solidFill>
                  </a:rPr>
                  <a:t>mail@company.com</a:t>
                </a:r>
              </a:p>
            </p:txBody>
          </p:sp>
          <p:sp>
            <p:nvSpPr>
              <p:cNvPr id="26" name="Freeform 101">
                <a:extLst>
                  <a:ext uri="{FF2B5EF4-FFF2-40B4-BE49-F238E27FC236}">
                    <a16:creationId xmlns:a16="http://schemas.microsoft.com/office/drawing/2014/main" id="{0899DB0E-3681-4440-82B4-276F80F6192A}"/>
                  </a:ext>
                </a:extLst>
              </p:cNvPr>
              <p:cNvSpPr>
                <a:spLocks noEditPoints="1"/>
              </p:cNvSpPr>
              <p:nvPr/>
            </p:nvSpPr>
            <p:spPr bwMode="auto">
              <a:xfrm>
                <a:off x="1288994" y="5756139"/>
                <a:ext cx="158885" cy="127824"/>
              </a:xfrm>
              <a:custGeom>
                <a:avLst/>
                <a:gdLst>
                  <a:gd name="T0" fmla="*/ 204 w 224"/>
                  <a:gd name="T1" fmla="*/ 0 h 180"/>
                  <a:gd name="T2" fmla="*/ 20 w 224"/>
                  <a:gd name="T3" fmla="*/ 0 h 180"/>
                  <a:gd name="T4" fmla="*/ 7 w 224"/>
                  <a:gd name="T5" fmla="*/ 5 h 180"/>
                  <a:gd name="T6" fmla="*/ 6 w 224"/>
                  <a:gd name="T7" fmla="*/ 6 h 180"/>
                  <a:gd name="T8" fmla="*/ 6 w 224"/>
                  <a:gd name="T9" fmla="*/ 6 h 180"/>
                  <a:gd name="T10" fmla="*/ 0 w 224"/>
                  <a:gd name="T11" fmla="*/ 20 h 180"/>
                  <a:gd name="T12" fmla="*/ 0 w 224"/>
                  <a:gd name="T13" fmla="*/ 160 h 180"/>
                  <a:gd name="T14" fmla="*/ 20 w 224"/>
                  <a:gd name="T15" fmla="*/ 180 h 180"/>
                  <a:gd name="T16" fmla="*/ 204 w 224"/>
                  <a:gd name="T17" fmla="*/ 180 h 180"/>
                  <a:gd name="T18" fmla="*/ 224 w 224"/>
                  <a:gd name="T19" fmla="*/ 160 h 180"/>
                  <a:gd name="T20" fmla="*/ 224 w 224"/>
                  <a:gd name="T21" fmla="*/ 20 h 180"/>
                  <a:gd name="T22" fmla="*/ 204 w 224"/>
                  <a:gd name="T23" fmla="*/ 0 h 180"/>
                  <a:gd name="T24" fmla="*/ 20 w 224"/>
                  <a:gd name="T25" fmla="*/ 8 h 180"/>
                  <a:gd name="T26" fmla="*/ 204 w 224"/>
                  <a:gd name="T27" fmla="*/ 8 h 180"/>
                  <a:gd name="T28" fmla="*/ 209 w 224"/>
                  <a:gd name="T29" fmla="*/ 9 h 180"/>
                  <a:gd name="T30" fmla="*/ 112 w 224"/>
                  <a:gd name="T31" fmla="*/ 106 h 180"/>
                  <a:gd name="T32" fmla="*/ 15 w 224"/>
                  <a:gd name="T33" fmla="*/ 9 h 180"/>
                  <a:gd name="T34" fmla="*/ 20 w 224"/>
                  <a:gd name="T35" fmla="*/ 8 h 180"/>
                  <a:gd name="T36" fmla="*/ 8 w 224"/>
                  <a:gd name="T37" fmla="*/ 160 h 180"/>
                  <a:gd name="T38" fmla="*/ 8 w 224"/>
                  <a:gd name="T39" fmla="*/ 20 h 180"/>
                  <a:gd name="T40" fmla="*/ 9 w 224"/>
                  <a:gd name="T41" fmla="*/ 14 h 180"/>
                  <a:gd name="T42" fmla="*/ 84 w 224"/>
                  <a:gd name="T43" fmla="*/ 89 h 180"/>
                  <a:gd name="T44" fmla="*/ 9 w 224"/>
                  <a:gd name="T45" fmla="*/ 165 h 180"/>
                  <a:gd name="T46" fmla="*/ 8 w 224"/>
                  <a:gd name="T47" fmla="*/ 160 h 180"/>
                  <a:gd name="T48" fmla="*/ 204 w 224"/>
                  <a:gd name="T49" fmla="*/ 172 h 180"/>
                  <a:gd name="T50" fmla="*/ 20 w 224"/>
                  <a:gd name="T51" fmla="*/ 172 h 180"/>
                  <a:gd name="T52" fmla="*/ 14 w 224"/>
                  <a:gd name="T53" fmla="*/ 171 h 180"/>
                  <a:gd name="T54" fmla="*/ 90 w 224"/>
                  <a:gd name="T55" fmla="*/ 95 h 180"/>
                  <a:gd name="T56" fmla="*/ 108 w 224"/>
                  <a:gd name="T57" fmla="*/ 113 h 180"/>
                  <a:gd name="T58" fmla="*/ 108 w 224"/>
                  <a:gd name="T59" fmla="*/ 113 h 180"/>
                  <a:gd name="T60" fmla="*/ 112 w 224"/>
                  <a:gd name="T61" fmla="*/ 116 h 180"/>
                  <a:gd name="T62" fmla="*/ 116 w 224"/>
                  <a:gd name="T63" fmla="*/ 113 h 180"/>
                  <a:gd name="T64" fmla="*/ 116 w 224"/>
                  <a:gd name="T65" fmla="*/ 113 h 180"/>
                  <a:gd name="T66" fmla="*/ 134 w 224"/>
                  <a:gd name="T67" fmla="*/ 95 h 180"/>
                  <a:gd name="T68" fmla="*/ 210 w 224"/>
                  <a:gd name="T69" fmla="*/ 171 h 180"/>
                  <a:gd name="T70" fmla="*/ 204 w 224"/>
                  <a:gd name="T71" fmla="*/ 172 h 180"/>
                  <a:gd name="T72" fmla="*/ 216 w 224"/>
                  <a:gd name="T73" fmla="*/ 160 h 180"/>
                  <a:gd name="T74" fmla="*/ 215 w 224"/>
                  <a:gd name="T75" fmla="*/ 165 h 180"/>
                  <a:gd name="T76" fmla="*/ 140 w 224"/>
                  <a:gd name="T77" fmla="*/ 89 h 180"/>
                  <a:gd name="T78" fmla="*/ 215 w 224"/>
                  <a:gd name="T79" fmla="*/ 14 h 180"/>
                  <a:gd name="T80" fmla="*/ 216 w 224"/>
                  <a:gd name="T81" fmla="*/ 20 h 180"/>
                  <a:gd name="T82" fmla="*/ 216 w 224"/>
                  <a:gd name="T83" fmla="*/ 16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4" h="180">
                    <a:moveTo>
                      <a:pt x="204" y="0"/>
                    </a:moveTo>
                    <a:cubicBezTo>
                      <a:pt x="20" y="0"/>
                      <a:pt x="20" y="0"/>
                      <a:pt x="20" y="0"/>
                    </a:cubicBezTo>
                    <a:cubicBezTo>
                      <a:pt x="15" y="0"/>
                      <a:pt x="10" y="2"/>
                      <a:pt x="7" y="5"/>
                    </a:cubicBezTo>
                    <a:cubicBezTo>
                      <a:pt x="7" y="5"/>
                      <a:pt x="6" y="5"/>
                      <a:pt x="6" y="6"/>
                    </a:cubicBezTo>
                    <a:cubicBezTo>
                      <a:pt x="6" y="6"/>
                      <a:pt x="6" y="6"/>
                      <a:pt x="6" y="6"/>
                    </a:cubicBezTo>
                    <a:cubicBezTo>
                      <a:pt x="2" y="9"/>
                      <a:pt x="0" y="14"/>
                      <a:pt x="0" y="20"/>
                    </a:cubicBezTo>
                    <a:cubicBezTo>
                      <a:pt x="0" y="160"/>
                      <a:pt x="0" y="160"/>
                      <a:pt x="0" y="160"/>
                    </a:cubicBezTo>
                    <a:cubicBezTo>
                      <a:pt x="0" y="171"/>
                      <a:pt x="9" y="180"/>
                      <a:pt x="20" y="180"/>
                    </a:cubicBezTo>
                    <a:cubicBezTo>
                      <a:pt x="204" y="180"/>
                      <a:pt x="204" y="180"/>
                      <a:pt x="204" y="180"/>
                    </a:cubicBezTo>
                    <a:cubicBezTo>
                      <a:pt x="215" y="180"/>
                      <a:pt x="224" y="171"/>
                      <a:pt x="224" y="160"/>
                    </a:cubicBezTo>
                    <a:cubicBezTo>
                      <a:pt x="224" y="20"/>
                      <a:pt x="224" y="20"/>
                      <a:pt x="224" y="20"/>
                    </a:cubicBezTo>
                    <a:cubicBezTo>
                      <a:pt x="224" y="9"/>
                      <a:pt x="215" y="0"/>
                      <a:pt x="204" y="0"/>
                    </a:cubicBezTo>
                    <a:close/>
                    <a:moveTo>
                      <a:pt x="20" y="8"/>
                    </a:moveTo>
                    <a:cubicBezTo>
                      <a:pt x="204" y="8"/>
                      <a:pt x="204" y="8"/>
                      <a:pt x="204" y="8"/>
                    </a:cubicBezTo>
                    <a:cubicBezTo>
                      <a:pt x="206" y="8"/>
                      <a:pt x="207" y="8"/>
                      <a:pt x="209" y="9"/>
                    </a:cubicBezTo>
                    <a:cubicBezTo>
                      <a:pt x="112" y="106"/>
                      <a:pt x="112" y="106"/>
                      <a:pt x="112" y="106"/>
                    </a:cubicBezTo>
                    <a:cubicBezTo>
                      <a:pt x="15" y="9"/>
                      <a:pt x="15" y="9"/>
                      <a:pt x="15" y="9"/>
                    </a:cubicBezTo>
                    <a:cubicBezTo>
                      <a:pt x="17" y="8"/>
                      <a:pt x="18" y="8"/>
                      <a:pt x="20" y="8"/>
                    </a:cubicBezTo>
                    <a:close/>
                    <a:moveTo>
                      <a:pt x="8" y="160"/>
                    </a:moveTo>
                    <a:cubicBezTo>
                      <a:pt x="8" y="20"/>
                      <a:pt x="8" y="20"/>
                      <a:pt x="8" y="20"/>
                    </a:cubicBezTo>
                    <a:cubicBezTo>
                      <a:pt x="8" y="18"/>
                      <a:pt x="9" y="16"/>
                      <a:pt x="9" y="14"/>
                    </a:cubicBezTo>
                    <a:cubicBezTo>
                      <a:pt x="84" y="89"/>
                      <a:pt x="84" y="89"/>
                      <a:pt x="84" y="89"/>
                    </a:cubicBezTo>
                    <a:cubicBezTo>
                      <a:pt x="9" y="165"/>
                      <a:pt x="9" y="165"/>
                      <a:pt x="9" y="165"/>
                    </a:cubicBezTo>
                    <a:cubicBezTo>
                      <a:pt x="8" y="163"/>
                      <a:pt x="8" y="162"/>
                      <a:pt x="8" y="160"/>
                    </a:cubicBezTo>
                    <a:close/>
                    <a:moveTo>
                      <a:pt x="204" y="172"/>
                    </a:moveTo>
                    <a:cubicBezTo>
                      <a:pt x="20" y="172"/>
                      <a:pt x="20" y="172"/>
                      <a:pt x="20" y="172"/>
                    </a:cubicBezTo>
                    <a:cubicBezTo>
                      <a:pt x="18" y="172"/>
                      <a:pt x="16" y="171"/>
                      <a:pt x="14" y="171"/>
                    </a:cubicBezTo>
                    <a:cubicBezTo>
                      <a:pt x="90" y="95"/>
                      <a:pt x="90" y="95"/>
                      <a:pt x="90" y="95"/>
                    </a:cubicBezTo>
                    <a:cubicBezTo>
                      <a:pt x="108" y="113"/>
                      <a:pt x="108" y="113"/>
                      <a:pt x="108" y="113"/>
                    </a:cubicBezTo>
                    <a:cubicBezTo>
                      <a:pt x="108" y="113"/>
                      <a:pt x="108" y="113"/>
                      <a:pt x="108" y="113"/>
                    </a:cubicBezTo>
                    <a:cubicBezTo>
                      <a:pt x="109" y="115"/>
                      <a:pt x="110" y="116"/>
                      <a:pt x="112" y="116"/>
                    </a:cubicBezTo>
                    <a:cubicBezTo>
                      <a:pt x="114" y="116"/>
                      <a:pt x="115" y="115"/>
                      <a:pt x="116" y="113"/>
                    </a:cubicBezTo>
                    <a:cubicBezTo>
                      <a:pt x="116" y="113"/>
                      <a:pt x="116" y="113"/>
                      <a:pt x="116" y="113"/>
                    </a:cubicBezTo>
                    <a:cubicBezTo>
                      <a:pt x="134" y="95"/>
                      <a:pt x="134" y="95"/>
                      <a:pt x="134" y="95"/>
                    </a:cubicBezTo>
                    <a:cubicBezTo>
                      <a:pt x="210" y="171"/>
                      <a:pt x="210" y="171"/>
                      <a:pt x="210" y="171"/>
                    </a:cubicBezTo>
                    <a:cubicBezTo>
                      <a:pt x="208" y="171"/>
                      <a:pt x="206" y="172"/>
                      <a:pt x="204" y="172"/>
                    </a:cubicBezTo>
                    <a:close/>
                    <a:moveTo>
                      <a:pt x="216" y="160"/>
                    </a:moveTo>
                    <a:cubicBezTo>
                      <a:pt x="216" y="162"/>
                      <a:pt x="216" y="163"/>
                      <a:pt x="215" y="165"/>
                    </a:cubicBezTo>
                    <a:cubicBezTo>
                      <a:pt x="140" y="89"/>
                      <a:pt x="140" y="89"/>
                      <a:pt x="140" y="89"/>
                    </a:cubicBezTo>
                    <a:cubicBezTo>
                      <a:pt x="215" y="14"/>
                      <a:pt x="215" y="14"/>
                      <a:pt x="215" y="14"/>
                    </a:cubicBezTo>
                    <a:cubicBezTo>
                      <a:pt x="215" y="16"/>
                      <a:pt x="216" y="18"/>
                      <a:pt x="216" y="20"/>
                    </a:cubicBezTo>
                    <a:lnTo>
                      <a:pt x="216" y="160"/>
                    </a:ln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30" name="Group 29">
              <a:extLst>
                <a:ext uri="{FF2B5EF4-FFF2-40B4-BE49-F238E27FC236}">
                  <a16:creationId xmlns:a16="http://schemas.microsoft.com/office/drawing/2014/main" id="{21BDA32B-4F2A-4345-A062-6A35A6FFA304}"/>
                </a:ext>
              </a:extLst>
            </p:cNvPr>
            <p:cNvGrpSpPr/>
            <p:nvPr/>
          </p:nvGrpSpPr>
          <p:grpSpPr>
            <a:xfrm>
              <a:off x="1283021" y="5333320"/>
              <a:ext cx="2763199" cy="283667"/>
              <a:chOff x="1283021" y="5333320"/>
              <a:chExt cx="2763199" cy="283667"/>
            </a:xfrm>
          </p:grpSpPr>
          <p:sp>
            <p:nvSpPr>
              <p:cNvPr id="21" name="TextBox 20">
                <a:extLst>
                  <a:ext uri="{FF2B5EF4-FFF2-40B4-BE49-F238E27FC236}">
                    <a16:creationId xmlns:a16="http://schemas.microsoft.com/office/drawing/2014/main" id="{AC93AA0B-701A-4FAE-A29A-8443F64EE44D}"/>
                  </a:ext>
                </a:extLst>
              </p:cNvPr>
              <p:cNvSpPr txBox="1"/>
              <p:nvPr/>
            </p:nvSpPr>
            <p:spPr>
              <a:xfrm>
                <a:off x="1504949" y="5333320"/>
                <a:ext cx="2541271" cy="283667"/>
              </a:xfrm>
              <a:prstGeom prst="rect">
                <a:avLst/>
              </a:prstGeom>
              <a:noFill/>
            </p:spPr>
            <p:txBody>
              <a:bodyPr wrap="square" rtlCol="0">
                <a:spAutoFit/>
              </a:bodyPr>
              <a:lstStyle/>
              <a:p>
                <a:pPr>
                  <a:lnSpc>
                    <a:spcPct val="113000"/>
                  </a:lnSpc>
                </a:pPr>
                <a:r>
                  <a:rPr lang="en-US" sz="1200" dirty="0">
                    <a:solidFill>
                      <a:schemeClr val="bg1"/>
                    </a:solidFill>
                  </a:rPr>
                  <a:t>+22 1234 5678 XXXX</a:t>
                </a:r>
              </a:p>
            </p:txBody>
          </p:sp>
          <p:sp>
            <p:nvSpPr>
              <p:cNvPr id="27" name="Freeform 703">
                <a:extLst>
                  <a:ext uri="{FF2B5EF4-FFF2-40B4-BE49-F238E27FC236}">
                    <a16:creationId xmlns:a16="http://schemas.microsoft.com/office/drawing/2014/main" id="{48C544F0-D324-4163-B068-E97FBDAD9232}"/>
                  </a:ext>
                </a:extLst>
              </p:cNvPr>
              <p:cNvSpPr>
                <a:spLocks noEditPoints="1"/>
              </p:cNvSpPr>
              <p:nvPr/>
            </p:nvSpPr>
            <p:spPr bwMode="auto">
              <a:xfrm>
                <a:off x="1283021" y="5396308"/>
                <a:ext cx="170830" cy="157689"/>
              </a:xfrm>
              <a:custGeom>
                <a:avLst/>
                <a:gdLst>
                  <a:gd name="T0" fmla="*/ 174 w 240"/>
                  <a:gd name="T1" fmla="*/ 221 h 221"/>
                  <a:gd name="T2" fmla="*/ 174 w 240"/>
                  <a:gd name="T3" fmla="*/ 221 h 221"/>
                  <a:gd name="T4" fmla="*/ 137 w 240"/>
                  <a:gd name="T5" fmla="*/ 213 h 221"/>
                  <a:gd name="T6" fmla="*/ 128 w 240"/>
                  <a:gd name="T7" fmla="*/ 207 h 221"/>
                  <a:gd name="T8" fmla="*/ 75 w 240"/>
                  <a:gd name="T9" fmla="*/ 164 h 221"/>
                  <a:gd name="T10" fmla="*/ 32 w 240"/>
                  <a:gd name="T11" fmla="*/ 111 h 221"/>
                  <a:gd name="T12" fmla="*/ 27 w 240"/>
                  <a:gd name="T13" fmla="*/ 103 h 221"/>
                  <a:gd name="T14" fmla="*/ 47 w 240"/>
                  <a:gd name="T15" fmla="*/ 6 h 221"/>
                  <a:gd name="T16" fmla="*/ 60 w 240"/>
                  <a:gd name="T17" fmla="*/ 0 h 221"/>
                  <a:gd name="T18" fmla="*/ 90 w 240"/>
                  <a:gd name="T19" fmla="*/ 21 h 221"/>
                  <a:gd name="T20" fmla="*/ 98 w 240"/>
                  <a:gd name="T21" fmla="*/ 68 h 221"/>
                  <a:gd name="T22" fmla="*/ 98 w 240"/>
                  <a:gd name="T23" fmla="*/ 68 h 221"/>
                  <a:gd name="T24" fmla="*/ 81 w 240"/>
                  <a:gd name="T25" fmla="*/ 97 h 221"/>
                  <a:gd name="T26" fmla="*/ 109 w 240"/>
                  <a:gd name="T27" fmla="*/ 130 h 221"/>
                  <a:gd name="T28" fmla="*/ 142 w 240"/>
                  <a:gd name="T29" fmla="*/ 158 h 221"/>
                  <a:gd name="T30" fmla="*/ 145 w 240"/>
                  <a:gd name="T31" fmla="*/ 159 h 221"/>
                  <a:gd name="T32" fmla="*/ 145 w 240"/>
                  <a:gd name="T33" fmla="*/ 159 h 221"/>
                  <a:gd name="T34" fmla="*/ 171 w 240"/>
                  <a:gd name="T35" fmla="*/ 142 h 221"/>
                  <a:gd name="T36" fmla="*/ 171 w 240"/>
                  <a:gd name="T37" fmla="*/ 141 h 221"/>
                  <a:gd name="T38" fmla="*/ 185 w 240"/>
                  <a:gd name="T39" fmla="*/ 136 h 221"/>
                  <a:gd name="T40" fmla="*/ 219 w 240"/>
                  <a:gd name="T41" fmla="*/ 150 h 221"/>
                  <a:gd name="T42" fmla="*/ 239 w 240"/>
                  <a:gd name="T43" fmla="*/ 177 h 221"/>
                  <a:gd name="T44" fmla="*/ 234 w 240"/>
                  <a:gd name="T45" fmla="*/ 192 h 221"/>
                  <a:gd name="T46" fmla="*/ 174 w 240"/>
                  <a:gd name="T47" fmla="*/ 221 h 221"/>
                  <a:gd name="T48" fmla="*/ 60 w 240"/>
                  <a:gd name="T49" fmla="*/ 8 h 221"/>
                  <a:gd name="T50" fmla="*/ 53 w 240"/>
                  <a:gd name="T51" fmla="*/ 12 h 221"/>
                  <a:gd name="T52" fmla="*/ 52 w 240"/>
                  <a:gd name="T53" fmla="*/ 12 h 221"/>
                  <a:gd name="T54" fmla="*/ 34 w 240"/>
                  <a:gd name="T55" fmla="*/ 99 h 221"/>
                  <a:gd name="T56" fmla="*/ 39 w 240"/>
                  <a:gd name="T57" fmla="*/ 107 h 221"/>
                  <a:gd name="T58" fmla="*/ 81 w 240"/>
                  <a:gd name="T59" fmla="*/ 159 h 221"/>
                  <a:gd name="T60" fmla="*/ 133 w 240"/>
                  <a:gd name="T61" fmla="*/ 200 h 221"/>
                  <a:gd name="T62" fmla="*/ 141 w 240"/>
                  <a:gd name="T63" fmla="*/ 205 h 221"/>
                  <a:gd name="T64" fmla="*/ 174 w 240"/>
                  <a:gd name="T65" fmla="*/ 213 h 221"/>
                  <a:gd name="T66" fmla="*/ 227 w 240"/>
                  <a:gd name="T67" fmla="*/ 187 h 221"/>
                  <a:gd name="T68" fmla="*/ 228 w 240"/>
                  <a:gd name="T69" fmla="*/ 187 h 221"/>
                  <a:gd name="T70" fmla="*/ 231 w 240"/>
                  <a:gd name="T71" fmla="*/ 178 h 221"/>
                  <a:gd name="T72" fmla="*/ 214 w 240"/>
                  <a:gd name="T73" fmla="*/ 156 h 221"/>
                  <a:gd name="T74" fmla="*/ 185 w 240"/>
                  <a:gd name="T75" fmla="*/ 144 h 221"/>
                  <a:gd name="T76" fmla="*/ 177 w 240"/>
                  <a:gd name="T77" fmla="*/ 147 h 221"/>
                  <a:gd name="T78" fmla="*/ 145 w 240"/>
                  <a:gd name="T79" fmla="*/ 167 h 221"/>
                  <a:gd name="T80" fmla="*/ 145 w 240"/>
                  <a:gd name="T81" fmla="*/ 167 h 221"/>
                  <a:gd name="T82" fmla="*/ 138 w 240"/>
                  <a:gd name="T83" fmla="*/ 165 h 221"/>
                  <a:gd name="T84" fmla="*/ 138 w 240"/>
                  <a:gd name="T85" fmla="*/ 165 h 221"/>
                  <a:gd name="T86" fmla="*/ 103 w 240"/>
                  <a:gd name="T87" fmla="*/ 136 h 221"/>
                  <a:gd name="T88" fmla="*/ 75 w 240"/>
                  <a:gd name="T89" fmla="*/ 102 h 221"/>
                  <a:gd name="T90" fmla="*/ 74 w 240"/>
                  <a:gd name="T91" fmla="*/ 101 h 221"/>
                  <a:gd name="T92" fmla="*/ 92 w 240"/>
                  <a:gd name="T93" fmla="*/ 62 h 221"/>
                  <a:gd name="T94" fmla="*/ 83 w 240"/>
                  <a:gd name="T95" fmla="*/ 25 h 221"/>
                  <a:gd name="T96" fmla="*/ 60 w 240"/>
                  <a:gd name="T97" fmla="*/ 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0" h="221">
                    <a:moveTo>
                      <a:pt x="174" y="221"/>
                    </a:moveTo>
                    <a:cubicBezTo>
                      <a:pt x="174" y="221"/>
                      <a:pt x="174" y="221"/>
                      <a:pt x="174" y="221"/>
                    </a:cubicBezTo>
                    <a:cubicBezTo>
                      <a:pt x="162" y="221"/>
                      <a:pt x="149" y="218"/>
                      <a:pt x="137" y="213"/>
                    </a:cubicBezTo>
                    <a:cubicBezTo>
                      <a:pt x="134" y="211"/>
                      <a:pt x="131" y="209"/>
                      <a:pt x="128" y="207"/>
                    </a:cubicBezTo>
                    <a:cubicBezTo>
                      <a:pt x="118" y="200"/>
                      <a:pt x="92" y="181"/>
                      <a:pt x="75" y="164"/>
                    </a:cubicBezTo>
                    <a:cubicBezTo>
                      <a:pt x="58" y="147"/>
                      <a:pt x="40" y="122"/>
                      <a:pt x="32" y="111"/>
                    </a:cubicBezTo>
                    <a:cubicBezTo>
                      <a:pt x="30" y="108"/>
                      <a:pt x="28" y="105"/>
                      <a:pt x="27" y="103"/>
                    </a:cubicBezTo>
                    <a:cubicBezTo>
                      <a:pt x="0" y="46"/>
                      <a:pt x="43" y="9"/>
                      <a:pt x="47" y="6"/>
                    </a:cubicBezTo>
                    <a:cubicBezTo>
                      <a:pt x="51" y="2"/>
                      <a:pt x="55" y="0"/>
                      <a:pt x="60" y="0"/>
                    </a:cubicBezTo>
                    <a:cubicBezTo>
                      <a:pt x="76" y="0"/>
                      <a:pt x="89" y="20"/>
                      <a:pt x="90" y="21"/>
                    </a:cubicBezTo>
                    <a:cubicBezTo>
                      <a:pt x="91" y="22"/>
                      <a:pt x="113" y="53"/>
                      <a:pt x="98" y="68"/>
                    </a:cubicBezTo>
                    <a:cubicBezTo>
                      <a:pt x="98" y="68"/>
                      <a:pt x="98" y="68"/>
                      <a:pt x="98" y="68"/>
                    </a:cubicBezTo>
                    <a:cubicBezTo>
                      <a:pt x="92" y="73"/>
                      <a:pt x="78" y="88"/>
                      <a:pt x="81" y="97"/>
                    </a:cubicBezTo>
                    <a:cubicBezTo>
                      <a:pt x="84" y="100"/>
                      <a:pt x="99" y="121"/>
                      <a:pt x="109" y="130"/>
                    </a:cubicBezTo>
                    <a:cubicBezTo>
                      <a:pt x="121" y="143"/>
                      <a:pt x="140" y="156"/>
                      <a:pt x="142" y="158"/>
                    </a:cubicBezTo>
                    <a:cubicBezTo>
                      <a:pt x="143" y="158"/>
                      <a:pt x="144" y="159"/>
                      <a:pt x="145" y="159"/>
                    </a:cubicBezTo>
                    <a:cubicBezTo>
                      <a:pt x="145" y="159"/>
                      <a:pt x="145" y="159"/>
                      <a:pt x="145" y="159"/>
                    </a:cubicBezTo>
                    <a:cubicBezTo>
                      <a:pt x="155" y="159"/>
                      <a:pt x="167" y="146"/>
                      <a:pt x="171" y="142"/>
                    </a:cubicBezTo>
                    <a:cubicBezTo>
                      <a:pt x="171" y="141"/>
                      <a:pt x="171" y="141"/>
                      <a:pt x="171" y="141"/>
                    </a:cubicBezTo>
                    <a:cubicBezTo>
                      <a:pt x="175" y="138"/>
                      <a:pt x="179" y="136"/>
                      <a:pt x="185" y="136"/>
                    </a:cubicBezTo>
                    <a:cubicBezTo>
                      <a:pt x="200" y="136"/>
                      <a:pt x="218" y="149"/>
                      <a:pt x="219" y="150"/>
                    </a:cubicBezTo>
                    <a:cubicBezTo>
                      <a:pt x="219" y="150"/>
                      <a:pt x="238" y="163"/>
                      <a:pt x="239" y="177"/>
                    </a:cubicBezTo>
                    <a:cubicBezTo>
                      <a:pt x="240" y="183"/>
                      <a:pt x="238" y="188"/>
                      <a:pt x="234" y="192"/>
                    </a:cubicBezTo>
                    <a:cubicBezTo>
                      <a:pt x="231" y="195"/>
                      <a:pt x="209" y="221"/>
                      <a:pt x="174" y="221"/>
                    </a:cubicBezTo>
                    <a:close/>
                    <a:moveTo>
                      <a:pt x="60" y="8"/>
                    </a:moveTo>
                    <a:cubicBezTo>
                      <a:pt x="58" y="8"/>
                      <a:pt x="55" y="9"/>
                      <a:pt x="53" y="12"/>
                    </a:cubicBezTo>
                    <a:cubicBezTo>
                      <a:pt x="52" y="12"/>
                      <a:pt x="52" y="12"/>
                      <a:pt x="52" y="12"/>
                    </a:cubicBezTo>
                    <a:cubicBezTo>
                      <a:pt x="50" y="13"/>
                      <a:pt x="9" y="47"/>
                      <a:pt x="34" y="99"/>
                    </a:cubicBezTo>
                    <a:cubicBezTo>
                      <a:pt x="35" y="101"/>
                      <a:pt x="37" y="104"/>
                      <a:pt x="39" y="107"/>
                    </a:cubicBezTo>
                    <a:cubicBezTo>
                      <a:pt x="46" y="117"/>
                      <a:pt x="64" y="142"/>
                      <a:pt x="81" y="159"/>
                    </a:cubicBezTo>
                    <a:cubicBezTo>
                      <a:pt x="97" y="175"/>
                      <a:pt x="122" y="193"/>
                      <a:pt x="133" y="200"/>
                    </a:cubicBezTo>
                    <a:cubicBezTo>
                      <a:pt x="136" y="203"/>
                      <a:pt x="138" y="204"/>
                      <a:pt x="141" y="205"/>
                    </a:cubicBezTo>
                    <a:cubicBezTo>
                      <a:pt x="152" y="211"/>
                      <a:pt x="163" y="213"/>
                      <a:pt x="174" y="213"/>
                    </a:cubicBezTo>
                    <a:cubicBezTo>
                      <a:pt x="207" y="213"/>
                      <a:pt x="227" y="187"/>
                      <a:pt x="227" y="187"/>
                    </a:cubicBezTo>
                    <a:cubicBezTo>
                      <a:pt x="228" y="187"/>
                      <a:pt x="228" y="187"/>
                      <a:pt x="228" y="187"/>
                    </a:cubicBezTo>
                    <a:cubicBezTo>
                      <a:pt x="230" y="184"/>
                      <a:pt x="232" y="181"/>
                      <a:pt x="231" y="178"/>
                    </a:cubicBezTo>
                    <a:cubicBezTo>
                      <a:pt x="230" y="169"/>
                      <a:pt x="219" y="159"/>
                      <a:pt x="214" y="156"/>
                    </a:cubicBezTo>
                    <a:cubicBezTo>
                      <a:pt x="214" y="156"/>
                      <a:pt x="198" y="144"/>
                      <a:pt x="185" y="144"/>
                    </a:cubicBezTo>
                    <a:cubicBezTo>
                      <a:pt x="182" y="144"/>
                      <a:pt x="179" y="145"/>
                      <a:pt x="177" y="147"/>
                    </a:cubicBezTo>
                    <a:cubicBezTo>
                      <a:pt x="175" y="150"/>
                      <a:pt x="159" y="167"/>
                      <a:pt x="145" y="167"/>
                    </a:cubicBezTo>
                    <a:cubicBezTo>
                      <a:pt x="145" y="167"/>
                      <a:pt x="145" y="167"/>
                      <a:pt x="145" y="167"/>
                    </a:cubicBezTo>
                    <a:cubicBezTo>
                      <a:pt x="143" y="167"/>
                      <a:pt x="141" y="166"/>
                      <a:pt x="138" y="165"/>
                    </a:cubicBezTo>
                    <a:cubicBezTo>
                      <a:pt x="138" y="165"/>
                      <a:pt x="138" y="165"/>
                      <a:pt x="138" y="165"/>
                    </a:cubicBezTo>
                    <a:cubicBezTo>
                      <a:pt x="137" y="164"/>
                      <a:pt x="117" y="149"/>
                      <a:pt x="103" y="136"/>
                    </a:cubicBezTo>
                    <a:cubicBezTo>
                      <a:pt x="93" y="125"/>
                      <a:pt x="76" y="103"/>
                      <a:pt x="75" y="102"/>
                    </a:cubicBezTo>
                    <a:cubicBezTo>
                      <a:pt x="74" y="101"/>
                      <a:pt x="74" y="101"/>
                      <a:pt x="74" y="101"/>
                    </a:cubicBezTo>
                    <a:cubicBezTo>
                      <a:pt x="67" y="86"/>
                      <a:pt x="89" y="65"/>
                      <a:pt x="92" y="62"/>
                    </a:cubicBezTo>
                    <a:cubicBezTo>
                      <a:pt x="100" y="54"/>
                      <a:pt x="89" y="33"/>
                      <a:pt x="83" y="25"/>
                    </a:cubicBezTo>
                    <a:cubicBezTo>
                      <a:pt x="80" y="20"/>
                      <a:pt x="70" y="8"/>
                      <a:pt x="60" y="8"/>
                    </a:cubicBezTo>
                    <a:close/>
                  </a:path>
                </a:pathLst>
              </a:custGeom>
              <a:gradFill>
                <a:gsLst>
                  <a:gs pos="10000">
                    <a:schemeClr val="accent1"/>
                  </a:gs>
                  <a:gs pos="100000">
                    <a:schemeClr val="accent2"/>
                  </a:gs>
                </a:gsLst>
                <a:lin ang="18900000" scaled="1"/>
              </a:gradFill>
              <a:ln>
                <a:noFill/>
              </a:ln>
              <a:extLst/>
            </p:spPr>
            <p:txBody>
              <a:bodyPr vert="horz" wrap="square" lIns="91440" tIns="45720" rIns="91440" bIns="45720" numCol="1" anchor="t" anchorCtr="0" compatLnSpc="1">
                <a:prstTxWarp prst="textNoShape">
                  <a:avLst/>
                </a:prstTxWarp>
              </a:bodyPr>
              <a:lstStyle/>
              <a:p>
                <a:endParaRPr lang="en-US"/>
              </a:p>
            </p:txBody>
          </p:sp>
        </p:grpSp>
      </p:grpSp>
      <p:sp>
        <p:nvSpPr>
          <p:cNvPr id="32" name="Rectangle: Rounded Corners 31">
            <a:extLst>
              <a:ext uri="{FF2B5EF4-FFF2-40B4-BE49-F238E27FC236}">
                <a16:creationId xmlns:a16="http://schemas.microsoft.com/office/drawing/2014/main" id="{46391E9F-3493-4498-AF17-C3C0AA64F8AA}"/>
              </a:ext>
            </a:extLst>
          </p:cNvPr>
          <p:cNvSpPr/>
          <p:nvPr/>
        </p:nvSpPr>
        <p:spPr>
          <a:xfrm>
            <a:off x="1114705" y="3252703"/>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C361E24F-C230-467B-AC44-F488D9AC4FD9}"/>
              </a:ext>
            </a:extLst>
          </p:cNvPr>
          <p:cNvGrpSpPr/>
          <p:nvPr/>
        </p:nvGrpSpPr>
        <p:grpSpPr>
          <a:xfrm>
            <a:off x="1504949" y="2641600"/>
            <a:ext cx="3947350" cy="984602"/>
            <a:chOff x="1504949" y="2641600"/>
            <a:chExt cx="3947350" cy="984602"/>
          </a:xfrm>
        </p:grpSpPr>
        <p:sp>
          <p:nvSpPr>
            <p:cNvPr id="33" name="TextBox 32">
              <a:extLst>
                <a:ext uri="{FF2B5EF4-FFF2-40B4-BE49-F238E27FC236}">
                  <a16:creationId xmlns:a16="http://schemas.microsoft.com/office/drawing/2014/main" id="{38EDCB69-44E1-455C-BD84-310D5FE54F6F}"/>
                </a:ext>
              </a:extLst>
            </p:cNvPr>
            <p:cNvSpPr txBox="1"/>
            <p:nvPr/>
          </p:nvSpPr>
          <p:spPr>
            <a:xfrm>
              <a:off x="1504949" y="2918316"/>
              <a:ext cx="3947350" cy="707886"/>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Contact Us</a:t>
              </a:r>
              <a:endParaRPr lang="en-US" sz="4000" dirty="0">
                <a:solidFill>
                  <a:schemeClr val="tx1">
                    <a:lumMod val="65000"/>
                    <a:lumOff val="35000"/>
                  </a:schemeClr>
                </a:solidFill>
                <a:latin typeface="+mj-lt"/>
              </a:endParaRPr>
            </a:p>
          </p:txBody>
        </p:sp>
        <p:sp>
          <p:nvSpPr>
            <p:cNvPr id="34" name="TextBox 33">
              <a:extLst>
                <a:ext uri="{FF2B5EF4-FFF2-40B4-BE49-F238E27FC236}">
                  <a16:creationId xmlns:a16="http://schemas.microsoft.com/office/drawing/2014/main" id="{58436B07-9D0B-495A-9171-961B8BA1F4EA}"/>
                </a:ext>
              </a:extLst>
            </p:cNvPr>
            <p:cNvSpPr txBox="1"/>
            <p:nvPr/>
          </p:nvSpPr>
          <p:spPr>
            <a:xfrm>
              <a:off x="1504949" y="2641600"/>
              <a:ext cx="3947350"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sp>
        <p:nvSpPr>
          <p:cNvPr id="36" name="TextBox 35">
            <a:extLst>
              <a:ext uri="{FF2B5EF4-FFF2-40B4-BE49-F238E27FC236}">
                <a16:creationId xmlns:a16="http://schemas.microsoft.com/office/drawing/2014/main" id="{182BD24A-6DE9-4B31-BCDD-585CDB6B7612}"/>
              </a:ext>
            </a:extLst>
          </p:cNvPr>
          <p:cNvSpPr txBox="1"/>
          <p:nvPr/>
        </p:nvSpPr>
        <p:spPr>
          <a:xfrm>
            <a:off x="1504949" y="3684258"/>
            <a:ext cx="3947350"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doloremque laudantium, totam rem aperiam,.</a:t>
            </a:r>
          </a:p>
        </p:txBody>
      </p:sp>
      <p:sp>
        <p:nvSpPr>
          <p:cNvPr id="35" name="Freeform 83">
            <a:extLst>
              <a:ext uri="{FF2B5EF4-FFF2-40B4-BE49-F238E27FC236}">
                <a16:creationId xmlns:a16="http://schemas.microsoft.com/office/drawing/2014/main" id="{20D3FCB5-AF3C-47B3-A13B-497EF41CBF31}"/>
              </a:ext>
            </a:extLst>
          </p:cNvPr>
          <p:cNvSpPr>
            <a:spLocks noEditPoints="1"/>
          </p:cNvSpPr>
          <p:nvPr/>
        </p:nvSpPr>
        <p:spPr bwMode="auto">
          <a:xfrm>
            <a:off x="9661265" y="4353199"/>
            <a:ext cx="264400" cy="396601"/>
          </a:xfrm>
          <a:custGeom>
            <a:avLst/>
            <a:gdLst>
              <a:gd name="T0" fmla="*/ 129931 w 39"/>
              <a:gd name="T1" fmla="*/ 89666 h 58"/>
              <a:gd name="T2" fmla="*/ 82062 w 39"/>
              <a:gd name="T3" fmla="*/ 189679 h 58"/>
              <a:gd name="T4" fmla="*/ 68385 w 39"/>
              <a:gd name="T5" fmla="*/ 200025 h 58"/>
              <a:gd name="T6" fmla="*/ 54708 w 39"/>
              <a:gd name="T7" fmla="*/ 189679 h 58"/>
              <a:gd name="T8" fmla="*/ 6838 w 39"/>
              <a:gd name="T9" fmla="*/ 89666 h 58"/>
              <a:gd name="T10" fmla="*/ 0 w 39"/>
              <a:gd name="T11" fmla="*/ 65525 h 58"/>
              <a:gd name="T12" fmla="*/ 68385 w 39"/>
              <a:gd name="T13" fmla="*/ 0 h 58"/>
              <a:gd name="T14" fmla="*/ 133350 w 39"/>
              <a:gd name="T15" fmla="*/ 65525 h 58"/>
              <a:gd name="T16" fmla="*/ 129931 w 39"/>
              <a:gd name="T17" fmla="*/ 89666 h 58"/>
              <a:gd name="T18" fmla="*/ 68385 w 39"/>
              <a:gd name="T19" fmla="*/ 31038 h 58"/>
              <a:gd name="T20" fmla="*/ 34192 w 39"/>
              <a:gd name="T21" fmla="*/ 65525 h 58"/>
              <a:gd name="T22" fmla="*/ 68385 w 39"/>
              <a:gd name="T23" fmla="*/ 100013 h 58"/>
              <a:gd name="T24" fmla="*/ 102577 w 39"/>
              <a:gd name="T25" fmla="*/ 65525 h 58"/>
              <a:gd name="T26" fmla="*/ 68385 w 39"/>
              <a:gd name="T27" fmla="*/ 31038 h 5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gradFill>
            <a:gsLst>
              <a:gs pos="10000">
                <a:schemeClr val="accent1"/>
              </a:gs>
              <a:gs pos="100000">
                <a:schemeClr val="accent2"/>
              </a:gs>
            </a:gsLst>
            <a:lin ang="1890000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dirty="0"/>
          </a:p>
        </p:txBody>
      </p:sp>
      <p:sp>
        <p:nvSpPr>
          <p:cNvPr id="5" name="Picture Placeholder 4">
            <a:extLst>
              <a:ext uri="{FF2B5EF4-FFF2-40B4-BE49-F238E27FC236}">
                <a16:creationId xmlns:a16="http://schemas.microsoft.com/office/drawing/2014/main" id="{82277DFB-50C2-4D5B-B658-9DEF41B617DB}"/>
              </a:ext>
            </a:extLst>
          </p:cNvPr>
          <p:cNvSpPr>
            <a:spLocks noGrp="1"/>
          </p:cNvSpPr>
          <p:nvPr>
            <p:ph type="pic" sz="quarter" idx="10"/>
          </p:nvPr>
        </p:nvSpPr>
        <p:spPr/>
      </p:sp>
    </p:spTree>
    <p:extLst>
      <p:ext uri="{BB962C8B-B14F-4D97-AF65-F5344CB8AC3E}">
        <p14:creationId xmlns:p14="http://schemas.microsoft.com/office/powerpoint/2010/main" val="334223818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000" fill="hold"/>
                                        <p:tgtEl>
                                          <p:spTgt spid="13"/>
                                        </p:tgtEl>
                                        <p:attrNameLst>
                                          <p:attrName>ppt_x</p:attrName>
                                        </p:attrNameLst>
                                      </p:cBhvr>
                                      <p:tavLst>
                                        <p:tav tm="0">
                                          <p:val>
                                            <p:strVal val="#ppt_x"/>
                                          </p:val>
                                        </p:tav>
                                        <p:tav tm="100000">
                                          <p:val>
                                            <p:strVal val="#ppt_x"/>
                                          </p:val>
                                        </p:tav>
                                      </p:tavLst>
                                    </p:anim>
                                    <p:anim calcmode="lin" valueType="num">
                                      <p:cBhvr additive="base">
                                        <p:cTn id="8" dur="100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750" fill="hold"/>
                                        <p:tgtEl>
                                          <p:spTgt spid="2"/>
                                        </p:tgtEl>
                                        <p:attrNameLst>
                                          <p:attrName>ppt_x</p:attrName>
                                        </p:attrNameLst>
                                      </p:cBhvr>
                                      <p:tavLst>
                                        <p:tav tm="0">
                                          <p:val>
                                            <p:strVal val="0-#ppt_w/2"/>
                                          </p:val>
                                        </p:tav>
                                        <p:tav tm="100000">
                                          <p:val>
                                            <p:strVal val="#ppt_x"/>
                                          </p:val>
                                        </p:tav>
                                      </p:tavLst>
                                    </p:anim>
                                    <p:anim calcmode="lin" valueType="num">
                                      <p:cBhvr additive="base">
                                        <p:cTn id="12" dur="750" fill="hold"/>
                                        <p:tgtEl>
                                          <p:spTgt spid="2"/>
                                        </p:tgtEl>
                                        <p:attrNameLst>
                                          <p:attrName>ppt_y</p:attrName>
                                        </p:attrNameLst>
                                      </p:cBhvr>
                                      <p:tavLst>
                                        <p:tav tm="0">
                                          <p:val>
                                            <p:strVal val="#ppt_y"/>
                                          </p:val>
                                        </p:tav>
                                        <p:tav tm="100000">
                                          <p:val>
                                            <p:strVal val="#ppt_y"/>
                                          </p:val>
                                        </p:tav>
                                      </p:tavLst>
                                    </p:anim>
                                  </p:childTnLst>
                                </p:cTn>
                              </p:par>
                              <p:par>
                                <p:cTn id="13" presetID="17" presetClass="entr" presetSubtype="2" fill="hold" grpId="0" nodeType="withEffect">
                                  <p:stCondLst>
                                    <p:cond delay="500"/>
                                  </p:stCondLst>
                                  <p:childTnLst>
                                    <p:set>
                                      <p:cBhvr>
                                        <p:cTn id="14" dur="1" fill="hold">
                                          <p:stCondLst>
                                            <p:cond delay="0"/>
                                          </p:stCondLst>
                                        </p:cTn>
                                        <p:tgtEl>
                                          <p:spTgt spid="32"/>
                                        </p:tgtEl>
                                        <p:attrNameLst>
                                          <p:attrName>style.visibility</p:attrName>
                                        </p:attrNameLst>
                                      </p:cBhvr>
                                      <p:to>
                                        <p:strVal val="visible"/>
                                      </p:to>
                                    </p:set>
                                    <p:anim calcmode="lin" valueType="num">
                                      <p:cBhvr>
                                        <p:cTn id="15" dur="250" fill="hold"/>
                                        <p:tgtEl>
                                          <p:spTgt spid="32"/>
                                        </p:tgtEl>
                                        <p:attrNameLst>
                                          <p:attrName>ppt_x</p:attrName>
                                        </p:attrNameLst>
                                      </p:cBhvr>
                                      <p:tavLst>
                                        <p:tav tm="0">
                                          <p:val>
                                            <p:strVal val="#ppt_x+#ppt_w/2"/>
                                          </p:val>
                                        </p:tav>
                                        <p:tav tm="100000">
                                          <p:val>
                                            <p:strVal val="#ppt_x"/>
                                          </p:val>
                                        </p:tav>
                                      </p:tavLst>
                                    </p:anim>
                                    <p:anim calcmode="lin" valueType="num">
                                      <p:cBhvr>
                                        <p:cTn id="16" dur="250" fill="hold"/>
                                        <p:tgtEl>
                                          <p:spTgt spid="32"/>
                                        </p:tgtEl>
                                        <p:attrNameLst>
                                          <p:attrName>ppt_y</p:attrName>
                                        </p:attrNameLst>
                                      </p:cBhvr>
                                      <p:tavLst>
                                        <p:tav tm="0">
                                          <p:val>
                                            <p:strVal val="#ppt_y"/>
                                          </p:val>
                                        </p:tav>
                                        <p:tav tm="100000">
                                          <p:val>
                                            <p:strVal val="#ppt_y"/>
                                          </p:val>
                                        </p:tav>
                                      </p:tavLst>
                                    </p:anim>
                                    <p:anim calcmode="lin" valueType="num">
                                      <p:cBhvr>
                                        <p:cTn id="17" dur="250" fill="hold"/>
                                        <p:tgtEl>
                                          <p:spTgt spid="32"/>
                                        </p:tgtEl>
                                        <p:attrNameLst>
                                          <p:attrName>ppt_w</p:attrName>
                                        </p:attrNameLst>
                                      </p:cBhvr>
                                      <p:tavLst>
                                        <p:tav tm="0">
                                          <p:val>
                                            <p:fltVal val="0"/>
                                          </p:val>
                                        </p:tav>
                                        <p:tav tm="100000">
                                          <p:val>
                                            <p:strVal val="#ppt_w"/>
                                          </p:val>
                                        </p:tav>
                                      </p:tavLst>
                                    </p:anim>
                                    <p:anim calcmode="lin" valueType="num">
                                      <p:cBhvr>
                                        <p:cTn id="18" dur="250" fill="hold"/>
                                        <p:tgtEl>
                                          <p:spTgt spid="32"/>
                                        </p:tgtEl>
                                        <p:attrNameLst>
                                          <p:attrName>ppt_h</p:attrName>
                                        </p:attrNameLst>
                                      </p:cBhvr>
                                      <p:tavLst>
                                        <p:tav tm="0">
                                          <p:val>
                                            <p:strVal val="#ppt_h"/>
                                          </p:val>
                                        </p:tav>
                                        <p:tav tm="100000">
                                          <p:val>
                                            <p:strVal val="#ppt_h"/>
                                          </p:val>
                                        </p:tav>
                                      </p:tavLst>
                                    </p:anim>
                                  </p:childTnLst>
                                </p:cTn>
                              </p:par>
                              <p:par>
                                <p:cTn id="19" presetID="2" presetClass="entr" presetSubtype="8" decel="100000" fill="hold" grpId="0" nodeType="withEffect">
                                  <p:stCondLst>
                                    <p:cond delay="250"/>
                                  </p:stCondLst>
                                  <p:childTnLst>
                                    <p:set>
                                      <p:cBhvr>
                                        <p:cTn id="20" dur="1" fill="hold">
                                          <p:stCondLst>
                                            <p:cond delay="0"/>
                                          </p:stCondLst>
                                        </p:cTn>
                                        <p:tgtEl>
                                          <p:spTgt spid="36"/>
                                        </p:tgtEl>
                                        <p:attrNameLst>
                                          <p:attrName>style.visibility</p:attrName>
                                        </p:attrNameLst>
                                      </p:cBhvr>
                                      <p:to>
                                        <p:strVal val="visible"/>
                                      </p:to>
                                    </p:set>
                                    <p:anim calcmode="lin" valueType="num">
                                      <p:cBhvr additive="base">
                                        <p:cTn id="21" dur="750" fill="hold"/>
                                        <p:tgtEl>
                                          <p:spTgt spid="36"/>
                                        </p:tgtEl>
                                        <p:attrNameLst>
                                          <p:attrName>ppt_x</p:attrName>
                                        </p:attrNameLst>
                                      </p:cBhvr>
                                      <p:tavLst>
                                        <p:tav tm="0">
                                          <p:val>
                                            <p:strVal val="0-#ppt_w/2"/>
                                          </p:val>
                                        </p:tav>
                                        <p:tav tm="100000">
                                          <p:val>
                                            <p:strVal val="#ppt_x"/>
                                          </p:val>
                                        </p:tav>
                                      </p:tavLst>
                                    </p:anim>
                                    <p:anim calcmode="lin" valueType="num">
                                      <p:cBhvr additive="base">
                                        <p:cTn id="22" dur="750" fill="hold"/>
                                        <p:tgtEl>
                                          <p:spTgt spid="36"/>
                                        </p:tgtEl>
                                        <p:attrNameLst>
                                          <p:attrName>ppt_y</p:attrName>
                                        </p:attrNameLst>
                                      </p:cBhvr>
                                      <p:tavLst>
                                        <p:tav tm="0">
                                          <p:val>
                                            <p:strVal val="#ppt_y"/>
                                          </p:val>
                                        </p:tav>
                                        <p:tav tm="100000">
                                          <p:val>
                                            <p:strVal val="#ppt_y"/>
                                          </p:val>
                                        </p:tav>
                                      </p:tavLst>
                                    </p:anim>
                                  </p:childTnLst>
                                </p:cTn>
                              </p:par>
                              <p:par>
                                <p:cTn id="23" presetID="6" presetClass="entr" presetSubtype="32" fill="hold" grpId="0" nodeType="withEffect">
                                  <p:stCondLst>
                                    <p:cond delay="500"/>
                                  </p:stCondLst>
                                  <p:childTnLst>
                                    <p:set>
                                      <p:cBhvr>
                                        <p:cTn id="24" dur="1" fill="hold">
                                          <p:stCondLst>
                                            <p:cond delay="0"/>
                                          </p:stCondLst>
                                        </p:cTn>
                                        <p:tgtEl>
                                          <p:spTgt spid="35"/>
                                        </p:tgtEl>
                                        <p:attrNameLst>
                                          <p:attrName>style.visibility</p:attrName>
                                        </p:attrNameLst>
                                      </p:cBhvr>
                                      <p:to>
                                        <p:strVal val="visible"/>
                                      </p:to>
                                    </p:set>
                                    <p:animEffect transition="in" filter="circle(out)">
                                      <p:cBhvr>
                                        <p:cTn id="25" dur="500"/>
                                        <p:tgtEl>
                                          <p:spTgt spid="35"/>
                                        </p:tgtEl>
                                      </p:cBhvr>
                                    </p:animEffect>
                                  </p:childTnLst>
                                </p:cTn>
                              </p:par>
                              <p:par>
                                <p:cTn id="26" presetID="22" presetClass="entr" presetSubtype="1" fill="hold" nodeType="withEffect">
                                  <p:stCondLst>
                                    <p:cond delay="250"/>
                                  </p:stCondLst>
                                  <p:childTnLst>
                                    <p:set>
                                      <p:cBhvr>
                                        <p:cTn id="27" dur="1" fill="hold">
                                          <p:stCondLst>
                                            <p:cond delay="0"/>
                                          </p:stCondLst>
                                        </p:cTn>
                                        <p:tgtEl>
                                          <p:spTgt spid="3"/>
                                        </p:tgtEl>
                                        <p:attrNameLst>
                                          <p:attrName>style.visibility</p:attrName>
                                        </p:attrNameLst>
                                      </p:cBhvr>
                                      <p:to>
                                        <p:strVal val="visible"/>
                                      </p:to>
                                    </p:set>
                                    <p:animEffect transition="in" filter="wipe(up)">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6" grpId="0"/>
      <p:bldP spid="35"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A6C9B30-DD27-4789-8557-ACA1C2E6EA04}"/>
              </a:ext>
            </a:extLst>
          </p:cNvPr>
          <p:cNvSpPr/>
          <p:nvPr/>
        </p:nvSpPr>
        <p:spPr>
          <a:xfrm>
            <a:off x="0" y="1"/>
            <a:ext cx="12192000" cy="4310742"/>
          </a:xfrm>
          <a:prstGeom prst="rect">
            <a:avLst/>
          </a:prstGeom>
          <a:gradFill flip="none" rotWithShape="1">
            <a:gsLst>
              <a:gs pos="10000">
                <a:srgbClr val="0D243B"/>
              </a:gs>
              <a:gs pos="100000">
                <a:srgbClr val="0D243B">
                  <a:alpha val="71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B3023815-D2D6-4565-900A-069ED984F2AA}"/>
              </a:ext>
            </a:extLst>
          </p:cNvPr>
          <p:cNvCxnSpPr/>
          <p:nvPr/>
        </p:nvCxnSpPr>
        <p:spPr>
          <a:xfrm flipV="1">
            <a:off x="1143893" y="0"/>
            <a:ext cx="0" cy="2536723"/>
          </a:xfrm>
          <a:prstGeom prst="line">
            <a:avLst/>
          </a:prstGeom>
          <a:ln w="12700">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8B54E09-B4BA-4700-8119-582E62574EBA}"/>
              </a:ext>
            </a:extLst>
          </p:cNvPr>
          <p:cNvCxnSpPr/>
          <p:nvPr/>
        </p:nvCxnSpPr>
        <p:spPr>
          <a:xfrm flipV="1">
            <a:off x="1143893" y="4321277"/>
            <a:ext cx="0" cy="2536723"/>
          </a:xfrm>
          <a:prstGeom prst="line">
            <a:avLst/>
          </a:prstGeom>
          <a:ln w="12700">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sp>
        <p:nvSpPr>
          <p:cNvPr id="3" name="Picture Placeholder 2">
            <a:extLst>
              <a:ext uri="{FF2B5EF4-FFF2-40B4-BE49-F238E27FC236}">
                <a16:creationId xmlns:a16="http://schemas.microsoft.com/office/drawing/2014/main" id="{AAAE2468-9F8F-4168-9602-FCE0F1770F4A}"/>
              </a:ext>
            </a:extLst>
          </p:cNvPr>
          <p:cNvSpPr>
            <a:spLocks noGrp="1"/>
          </p:cNvSpPr>
          <p:nvPr>
            <p:ph type="pic" sz="quarter" idx="10"/>
          </p:nvPr>
        </p:nvSpPr>
        <p:spPr/>
      </p:sp>
      <p:sp>
        <p:nvSpPr>
          <p:cNvPr id="9" name="TextBox 8">
            <a:extLst>
              <a:ext uri="{FF2B5EF4-FFF2-40B4-BE49-F238E27FC236}">
                <a16:creationId xmlns:a16="http://schemas.microsoft.com/office/drawing/2014/main" id="{B5E05DC5-ED48-4E41-AF4E-45932A9D094F}"/>
              </a:ext>
            </a:extLst>
          </p:cNvPr>
          <p:cNvSpPr txBox="1"/>
          <p:nvPr/>
        </p:nvSpPr>
        <p:spPr>
          <a:xfrm>
            <a:off x="1687706" y="3029494"/>
            <a:ext cx="7623934" cy="2646878"/>
          </a:xfrm>
          <a:prstGeom prst="rect">
            <a:avLst/>
          </a:prstGeom>
          <a:noFill/>
        </p:spPr>
        <p:txBody>
          <a:bodyPr wrap="square" rtlCol="0">
            <a:spAutoFit/>
          </a:bodyPr>
          <a:lstStyle/>
          <a:p>
            <a:r>
              <a:rPr lang="en-US" sz="16600" dirty="0">
                <a:solidFill>
                  <a:schemeClr val="bg1">
                    <a:lumMod val="75000"/>
                    <a:alpha val="15000"/>
                  </a:schemeClr>
                </a:solidFill>
                <a:latin typeface="Roboto Black" panose="02000000000000000000" pitchFamily="2" charset="0"/>
                <a:ea typeface="Roboto Black" panose="02000000000000000000" pitchFamily="2" charset="0"/>
              </a:rPr>
              <a:t>BREAK</a:t>
            </a:r>
          </a:p>
        </p:txBody>
      </p:sp>
      <p:sp>
        <p:nvSpPr>
          <p:cNvPr id="10" name="TextBox 9">
            <a:extLst>
              <a:ext uri="{FF2B5EF4-FFF2-40B4-BE49-F238E27FC236}">
                <a16:creationId xmlns:a16="http://schemas.microsoft.com/office/drawing/2014/main" id="{52A575F8-E87E-4EA7-930D-FE203D95085D}"/>
              </a:ext>
            </a:extLst>
          </p:cNvPr>
          <p:cNvSpPr txBox="1"/>
          <p:nvPr/>
        </p:nvSpPr>
        <p:spPr>
          <a:xfrm>
            <a:off x="4632960" y="4060546"/>
            <a:ext cx="6918960" cy="584775"/>
          </a:xfrm>
          <a:prstGeom prst="rect">
            <a:avLst/>
          </a:prstGeom>
          <a:noFill/>
        </p:spPr>
        <p:txBody>
          <a:bodyPr wrap="square" rtlCol="0">
            <a:spAutoFit/>
          </a:bodyPr>
          <a:lstStyle/>
          <a:p>
            <a:pPr algn="r"/>
            <a:r>
              <a:rPr lang="en-US" sz="3200" spc="600" dirty="0">
                <a:gradFill>
                  <a:gsLst>
                    <a:gs pos="10000">
                      <a:schemeClr val="accent1"/>
                    </a:gs>
                    <a:gs pos="100000">
                      <a:schemeClr val="accent2"/>
                    </a:gs>
                  </a:gsLst>
                  <a:lin ang="18900000" scaled="1"/>
                </a:gradFill>
                <a:latin typeface="+mj-lt"/>
                <a:ea typeface="Roboto Light" panose="02000000000000000000" pitchFamily="2" charset="0"/>
              </a:rPr>
              <a:t>SECTION BREAK   30 Min</a:t>
            </a:r>
            <a:endParaRPr lang="en-US" sz="3200" spc="600" dirty="0">
              <a:gradFill>
                <a:gsLst>
                  <a:gs pos="10000">
                    <a:schemeClr val="accent1"/>
                  </a:gs>
                  <a:gs pos="100000">
                    <a:schemeClr val="accent2"/>
                  </a:gs>
                </a:gsLst>
                <a:lin ang="18900000" scaled="1"/>
              </a:gradFill>
              <a:latin typeface="+mj-lt"/>
            </a:endParaRPr>
          </a:p>
        </p:txBody>
      </p:sp>
      <p:grpSp>
        <p:nvGrpSpPr>
          <p:cNvPr id="18" name="Group 17">
            <a:extLst>
              <a:ext uri="{FF2B5EF4-FFF2-40B4-BE49-F238E27FC236}">
                <a16:creationId xmlns:a16="http://schemas.microsoft.com/office/drawing/2014/main" id="{A18B5AA8-BA23-413D-853C-75479D93E618}"/>
              </a:ext>
            </a:extLst>
          </p:cNvPr>
          <p:cNvGrpSpPr/>
          <p:nvPr/>
        </p:nvGrpSpPr>
        <p:grpSpPr>
          <a:xfrm rot="16200000">
            <a:off x="508381" y="3312577"/>
            <a:ext cx="1271025" cy="232845"/>
            <a:chOff x="1304820" y="3012107"/>
            <a:chExt cx="2771403" cy="507705"/>
          </a:xfrm>
          <a:solidFill>
            <a:schemeClr val="bg1">
              <a:lumMod val="85000"/>
              <a:alpha val="25000"/>
            </a:schemeClr>
          </a:solidFill>
        </p:grpSpPr>
        <p:sp>
          <p:nvSpPr>
            <p:cNvPr id="19" name="Freeform: Shape 18">
              <a:extLst>
                <a:ext uri="{FF2B5EF4-FFF2-40B4-BE49-F238E27FC236}">
                  <a16:creationId xmlns:a16="http://schemas.microsoft.com/office/drawing/2014/main" id="{01C9D1D4-F779-4BDD-AFD4-98DB25B394D3}"/>
                </a:ext>
              </a:extLst>
            </p:cNvPr>
            <p:cNvSpPr/>
            <p:nvPr/>
          </p:nvSpPr>
          <p:spPr>
            <a:xfrm>
              <a:off x="1304820" y="3108758"/>
              <a:ext cx="2771403" cy="411054"/>
            </a:xfrm>
            <a:custGeom>
              <a:avLst/>
              <a:gdLst>
                <a:gd name="connsiteX0" fmla="*/ 822062 w 2771403"/>
                <a:gd name="connsiteY0" fmla="*/ 99333 h 411054"/>
                <a:gd name="connsiteX1" fmla="*/ 772395 w 2771403"/>
                <a:gd name="connsiteY1" fmla="*/ 256291 h 411054"/>
                <a:gd name="connsiteX2" fmla="*/ 873100 w 2771403"/>
                <a:gd name="connsiteY2" fmla="*/ 256291 h 411054"/>
                <a:gd name="connsiteX3" fmla="*/ 823708 w 2771403"/>
                <a:gd name="connsiteY3" fmla="*/ 99333 h 411054"/>
                <a:gd name="connsiteX4" fmla="*/ 1120625 w 2771403"/>
                <a:gd name="connsiteY4" fmla="*/ 67502 h 411054"/>
                <a:gd name="connsiteX5" fmla="*/ 1120625 w 2771403"/>
                <a:gd name="connsiteY5" fmla="*/ 183849 h 411054"/>
                <a:gd name="connsiteX6" fmla="*/ 1189774 w 2771403"/>
                <a:gd name="connsiteY6" fmla="*/ 183849 h 411054"/>
                <a:gd name="connsiteX7" fmla="*/ 1240127 w 2771403"/>
                <a:gd name="connsiteY7" fmla="*/ 169580 h 411054"/>
                <a:gd name="connsiteX8" fmla="*/ 1256728 w 2771403"/>
                <a:gd name="connsiteY8" fmla="*/ 127322 h 411054"/>
                <a:gd name="connsiteX9" fmla="*/ 1240127 w 2771403"/>
                <a:gd name="connsiteY9" fmla="*/ 83692 h 411054"/>
                <a:gd name="connsiteX10" fmla="*/ 1191146 w 2771403"/>
                <a:gd name="connsiteY10" fmla="*/ 67502 h 411054"/>
                <a:gd name="connsiteX11" fmla="*/ 2497824 w 2771403"/>
                <a:gd name="connsiteY11" fmla="*/ 5762 h 411054"/>
                <a:gd name="connsiteX12" fmla="*/ 2770854 w 2771403"/>
                <a:gd name="connsiteY12" fmla="*/ 5762 h 411054"/>
                <a:gd name="connsiteX13" fmla="*/ 2770854 w 2771403"/>
                <a:gd name="connsiteY13" fmla="*/ 67502 h 411054"/>
                <a:gd name="connsiteX14" fmla="*/ 2577950 w 2771403"/>
                <a:gd name="connsiteY14" fmla="*/ 67502 h 411054"/>
                <a:gd name="connsiteX15" fmla="*/ 2577950 w 2771403"/>
                <a:gd name="connsiteY15" fmla="*/ 167934 h 411054"/>
                <a:gd name="connsiteX16" fmla="*/ 2743414 w 2771403"/>
                <a:gd name="connsiteY16" fmla="*/ 167934 h 411054"/>
                <a:gd name="connsiteX17" fmla="*/ 2743414 w 2771403"/>
                <a:gd name="connsiteY17" fmla="*/ 229674 h 411054"/>
                <a:gd name="connsiteX18" fmla="*/ 2577950 w 2771403"/>
                <a:gd name="connsiteY18" fmla="*/ 229674 h 411054"/>
                <a:gd name="connsiteX19" fmla="*/ 2577950 w 2771403"/>
                <a:gd name="connsiteY19" fmla="*/ 343551 h 411054"/>
                <a:gd name="connsiteX20" fmla="*/ 2771403 w 2771403"/>
                <a:gd name="connsiteY20" fmla="*/ 343551 h 411054"/>
                <a:gd name="connsiteX21" fmla="*/ 2771403 w 2771403"/>
                <a:gd name="connsiteY21" fmla="*/ 405291 h 411054"/>
                <a:gd name="connsiteX22" fmla="*/ 2497824 w 2771403"/>
                <a:gd name="connsiteY22" fmla="*/ 405291 h 411054"/>
                <a:gd name="connsiteX23" fmla="*/ 2097774 w 2771403"/>
                <a:gd name="connsiteY23" fmla="*/ 5762 h 411054"/>
                <a:gd name="connsiteX24" fmla="*/ 2177900 w 2771403"/>
                <a:gd name="connsiteY24" fmla="*/ 5762 h 411054"/>
                <a:gd name="connsiteX25" fmla="*/ 2339248 w 2771403"/>
                <a:gd name="connsiteY25" fmla="*/ 278517 h 411054"/>
                <a:gd name="connsiteX26" fmla="*/ 2340894 w 2771403"/>
                <a:gd name="connsiteY26" fmla="*/ 278243 h 411054"/>
                <a:gd name="connsiteX27" fmla="*/ 2340894 w 2771403"/>
                <a:gd name="connsiteY27" fmla="*/ 5762 h 411054"/>
                <a:gd name="connsiteX28" fmla="*/ 2420745 w 2771403"/>
                <a:gd name="connsiteY28" fmla="*/ 5762 h 411054"/>
                <a:gd name="connsiteX29" fmla="*/ 2420745 w 2771403"/>
                <a:gd name="connsiteY29" fmla="*/ 405291 h 411054"/>
                <a:gd name="connsiteX30" fmla="*/ 2340894 w 2771403"/>
                <a:gd name="connsiteY30" fmla="*/ 405291 h 411054"/>
                <a:gd name="connsiteX31" fmla="*/ 2179546 w 2771403"/>
                <a:gd name="connsiteY31" fmla="*/ 132261 h 411054"/>
                <a:gd name="connsiteX32" fmla="*/ 2177900 w 2771403"/>
                <a:gd name="connsiteY32" fmla="*/ 132536 h 411054"/>
                <a:gd name="connsiteX33" fmla="*/ 2177900 w 2771403"/>
                <a:gd name="connsiteY33" fmla="*/ 405291 h 411054"/>
                <a:gd name="connsiteX34" fmla="*/ 2097774 w 2771403"/>
                <a:gd name="connsiteY34" fmla="*/ 405291 h 411054"/>
                <a:gd name="connsiteX35" fmla="*/ 1416914 w 2771403"/>
                <a:gd name="connsiteY35" fmla="*/ 5762 h 411054"/>
                <a:gd name="connsiteX36" fmla="*/ 1497039 w 2771403"/>
                <a:gd name="connsiteY36" fmla="*/ 5762 h 411054"/>
                <a:gd name="connsiteX37" fmla="*/ 1497039 w 2771403"/>
                <a:gd name="connsiteY37" fmla="*/ 405291 h 411054"/>
                <a:gd name="connsiteX38" fmla="*/ 1416914 w 2771403"/>
                <a:gd name="connsiteY38" fmla="*/ 405291 h 411054"/>
                <a:gd name="connsiteX39" fmla="*/ 1040499 w 2771403"/>
                <a:gd name="connsiteY39" fmla="*/ 5762 h 411054"/>
                <a:gd name="connsiteX40" fmla="*/ 1191146 w 2771403"/>
                <a:gd name="connsiteY40" fmla="*/ 5762 h 411054"/>
                <a:gd name="connsiteX41" fmla="*/ 1298025 w 2771403"/>
                <a:gd name="connsiteY41" fmla="*/ 36907 h 411054"/>
                <a:gd name="connsiteX42" fmla="*/ 1336579 w 2771403"/>
                <a:gd name="connsiteY42" fmla="*/ 123755 h 411054"/>
                <a:gd name="connsiteX43" fmla="*/ 1320389 w 2771403"/>
                <a:gd name="connsiteY43" fmla="*/ 176989 h 411054"/>
                <a:gd name="connsiteX44" fmla="*/ 1272918 w 2771403"/>
                <a:gd name="connsiteY44" fmla="*/ 212935 h 411054"/>
                <a:gd name="connsiteX45" fmla="*/ 1323819 w 2771403"/>
                <a:gd name="connsiteY45" fmla="*/ 247784 h 411054"/>
                <a:gd name="connsiteX46" fmla="*/ 1339323 w 2771403"/>
                <a:gd name="connsiteY46" fmla="*/ 308153 h 411054"/>
                <a:gd name="connsiteX47" fmla="*/ 1339323 w 2771403"/>
                <a:gd name="connsiteY47" fmla="*/ 337514 h 411054"/>
                <a:gd name="connsiteX48" fmla="*/ 1343851 w 2771403"/>
                <a:gd name="connsiteY48" fmla="*/ 372500 h 411054"/>
                <a:gd name="connsiteX49" fmla="*/ 1359354 w 2771403"/>
                <a:gd name="connsiteY49" fmla="*/ 399529 h 411054"/>
                <a:gd name="connsiteX50" fmla="*/ 1359354 w 2771403"/>
                <a:gd name="connsiteY50" fmla="*/ 405291 h 411054"/>
                <a:gd name="connsiteX51" fmla="*/ 1276759 w 2771403"/>
                <a:gd name="connsiteY51" fmla="*/ 405291 h 411054"/>
                <a:gd name="connsiteX52" fmla="*/ 1262490 w 2771403"/>
                <a:gd name="connsiteY52" fmla="*/ 375930 h 411054"/>
                <a:gd name="connsiteX53" fmla="*/ 1259198 w 2771403"/>
                <a:gd name="connsiteY53" fmla="*/ 336965 h 411054"/>
                <a:gd name="connsiteX54" fmla="*/ 1259198 w 2771403"/>
                <a:gd name="connsiteY54" fmla="*/ 308702 h 411054"/>
                <a:gd name="connsiteX55" fmla="*/ 1242871 w 2771403"/>
                <a:gd name="connsiteY55" fmla="*/ 262191 h 411054"/>
                <a:gd name="connsiteX56" fmla="*/ 1196908 w 2771403"/>
                <a:gd name="connsiteY56" fmla="*/ 245589 h 411054"/>
                <a:gd name="connsiteX57" fmla="*/ 1120625 w 2771403"/>
                <a:gd name="connsiteY57" fmla="*/ 245589 h 411054"/>
                <a:gd name="connsiteX58" fmla="*/ 1120625 w 2771403"/>
                <a:gd name="connsiteY58" fmla="*/ 405291 h 411054"/>
                <a:gd name="connsiteX59" fmla="*/ 1040499 w 2771403"/>
                <a:gd name="connsiteY59" fmla="*/ 405291 h 411054"/>
                <a:gd name="connsiteX60" fmla="*/ 781999 w 2771403"/>
                <a:gd name="connsiteY60" fmla="*/ 5762 h 411054"/>
                <a:gd name="connsiteX61" fmla="*/ 864045 w 2771403"/>
                <a:gd name="connsiteY61" fmla="*/ 5762 h 411054"/>
                <a:gd name="connsiteX62" fmla="*/ 1000972 w 2771403"/>
                <a:gd name="connsiteY62" fmla="*/ 405291 h 411054"/>
                <a:gd name="connsiteX63" fmla="*/ 920023 w 2771403"/>
                <a:gd name="connsiteY63" fmla="*/ 405291 h 411054"/>
                <a:gd name="connsiteX64" fmla="*/ 892857 w 2771403"/>
                <a:gd name="connsiteY64" fmla="*/ 319129 h 411054"/>
                <a:gd name="connsiteX65" fmla="*/ 752638 w 2771403"/>
                <a:gd name="connsiteY65" fmla="*/ 319129 h 411054"/>
                <a:gd name="connsiteX66" fmla="*/ 725472 w 2771403"/>
                <a:gd name="connsiteY66" fmla="*/ 405291 h 411054"/>
                <a:gd name="connsiteX67" fmla="*/ 644523 w 2771403"/>
                <a:gd name="connsiteY67" fmla="*/ 405291 h 411054"/>
                <a:gd name="connsiteX68" fmla="*/ 373749 w 2771403"/>
                <a:gd name="connsiteY68" fmla="*/ 5762 h 411054"/>
                <a:gd name="connsiteX69" fmla="*/ 453875 w 2771403"/>
                <a:gd name="connsiteY69" fmla="*/ 5762 h 411054"/>
                <a:gd name="connsiteX70" fmla="*/ 453875 w 2771403"/>
                <a:gd name="connsiteY70" fmla="*/ 343551 h 411054"/>
                <a:gd name="connsiteX71" fmla="*/ 631687 w 2771403"/>
                <a:gd name="connsiteY71" fmla="*/ 343551 h 411054"/>
                <a:gd name="connsiteX72" fmla="*/ 631687 w 2771403"/>
                <a:gd name="connsiteY72" fmla="*/ 405291 h 411054"/>
                <a:gd name="connsiteX73" fmla="*/ 373749 w 2771403"/>
                <a:gd name="connsiteY73" fmla="*/ 405291 h 411054"/>
                <a:gd name="connsiteX74" fmla="*/ 1720155 w 2771403"/>
                <a:gd name="connsiteY74" fmla="*/ 0 h 411054"/>
                <a:gd name="connsiteX75" fmla="*/ 1835953 w 2771403"/>
                <a:gd name="connsiteY75" fmla="*/ 38004 h 411054"/>
                <a:gd name="connsiteX76" fmla="*/ 1876564 w 2771403"/>
                <a:gd name="connsiteY76" fmla="*/ 141591 h 411054"/>
                <a:gd name="connsiteX77" fmla="*/ 1876016 w 2771403"/>
                <a:gd name="connsiteY77" fmla="*/ 143237 h 411054"/>
                <a:gd name="connsiteX78" fmla="*/ 1798086 w 2771403"/>
                <a:gd name="connsiteY78" fmla="*/ 143237 h 411054"/>
                <a:gd name="connsiteX79" fmla="*/ 1779152 w 2771403"/>
                <a:gd name="connsiteY79" fmla="*/ 82732 h 411054"/>
                <a:gd name="connsiteX80" fmla="*/ 1720155 w 2771403"/>
                <a:gd name="connsiteY80" fmla="*/ 61740 h 411054"/>
                <a:gd name="connsiteX81" fmla="*/ 1663080 w 2771403"/>
                <a:gd name="connsiteY81" fmla="*/ 90936 h 411054"/>
                <a:gd name="connsiteX82" fmla="*/ 1641951 w 2771403"/>
                <a:gd name="connsiteY82" fmla="*/ 165365 h 411054"/>
                <a:gd name="connsiteX83" fmla="*/ 1641951 w 2771403"/>
                <a:gd name="connsiteY83" fmla="*/ 245139 h 411054"/>
                <a:gd name="connsiteX84" fmla="*/ 1664177 w 2771403"/>
                <a:gd name="connsiteY84" fmla="*/ 320117 h 411054"/>
                <a:gd name="connsiteX85" fmla="*/ 1724271 w 2771403"/>
                <a:gd name="connsiteY85" fmla="*/ 349313 h 411054"/>
                <a:gd name="connsiteX86" fmla="*/ 1779838 w 2771403"/>
                <a:gd name="connsiteY86" fmla="*/ 329145 h 411054"/>
                <a:gd name="connsiteX87" fmla="*/ 1797811 w 2771403"/>
                <a:gd name="connsiteY87" fmla="*/ 269188 h 411054"/>
                <a:gd name="connsiteX88" fmla="*/ 1875467 w 2771403"/>
                <a:gd name="connsiteY88" fmla="*/ 269188 h 411054"/>
                <a:gd name="connsiteX89" fmla="*/ 1876016 w 2771403"/>
                <a:gd name="connsiteY89" fmla="*/ 270834 h 411054"/>
                <a:gd name="connsiteX90" fmla="*/ 1836639 w 2771403"/>
                <a:gd name="connsiteY90" fmla="*/ 373186 h 411054"/>
                <a:gd name="connsiteX91" fmla="*/ 1724271 w 2771403"/>
                <a:gd name="connsiteY91" fmla="*/ 411054 h 411054"/>
                <a:gd name="connsiteX92" fmla="*/ 1607102 w 2771403"/>
                <a:gd name="connsiteY92" fmla="*/ 364680 h 411054"/>
                <a:gd name="connsiteX93" fmla="*/ 1562100 w 2771403"/>
                <a:gd name="connsiteY93" fmla="*/ 245315 h 411054"/>
                <a:gd name="connsiteX94" fmla="*/ 1562100 w 2771403"/>
                <a:gd name="connsiteY94" fmla="*/ 166013 h 411054"/>
                <a:gd name="connsiteX95" fmla="*/ 1606004 w 2771403"/>
                <a:gd name="connsiteY95" fmla="*/ 46648 h 411054"/>
                <a:gd name="connsiteX96" fmla="*/ 1720155 w 2771403"/>
                <a:gd name="connsiteY96" fmla="*/ 0 h 411054"/>
                <a:gd name="connsiteX97" fmla="*/ 158055 w 2771403"/>
                <a:gd name="connsiteY97" fmla="*/ 0 h 411054"/>
                <a:gd name="connsiteX98" fmla="*/ 273853 w 2771403"/>
                <a:gd name="connsiteY98" fmla="*/ 38004 h 411054"/>
                <a:gd name="connsiteX99" fmla="*/ 314464 w 2771403"/>
                <a:gd name="connsiteY99" fmla="*/ 141591 h 411054"/>
                <a:gd name="connsiteX100" fmla="*/ 313916 w 2771403"/>
                <a:gd name="connsiteY100" fmla="*/ 143237 h 411054"/>
                <a:gd name="connsiteX101" fmla="*/ 235986 w 2771403"/>
                <a:gd name="connsiteY101" fmla="*/ 143237 h 411054"/>
                <a:gd name="connsiteX102" fmla="*/ 217052 w 2771403"/>
                <a:gd name="connsiteY102" fmla="*/ 82732 h 411054"/>
                <a:gd name="connsiteX103" fmla="*/ 158055 w 2771403"/>
                <a:gd name="connsiteY103" fmla="*/ 61740 h 411054"/>
                <a:gd name="connsiteX104" fmla="*/ 100980 w 2771403"/>
                <a:gd name="connsiteY104" fmla="*/ 90936 h 411054"/>
                <a:gd name="connsiteX105" fmla="*/ 79851 w 2771403"/>
                <a:gd name="connsiteY105" fmla="*/ 165365 h 411054"/>
                <a:gd name="connsiteX106" fmla="*/ 79851 w 2771403"/>
                <a:gd name="connsiteY106" fmla="*/ 245139 h 411054"/>
                <a:gd name="connsiteX107" fmla="*/ 102077 w 2771403"/>
                <a:gd name="connsiteY107" fmla="*/ 320117 h 411054"/>
                <a:gd name="connsiteX108" fmla="*/ 162171 w 2771403"/>
                <a:gd name="connsiteY108" fmla="*/ 349313 h 411054"/>
                <a:gd name="connsiteX109" fmla="*/ 217738 w 2771403"/>
                <a:gd name="connsiteY109" fmla="*/ 329145 h 411054"/>
                <a:gd name="connsiteX110" fmla="*/ 235711 w 2771403"/>
                <a:gd name="connsiteY110" fmla="*/ 269188 h 411054"/>
                <a:gd name="connsiteX111" fmla="*/ 313367 w 2771403"/>
                <a:gd name="connsiteY111" fmla="*/ 269188 h 411054"/>
                <a:gd name="connsiteX112" fmla="*/ 313916 w 2771403"/>
                <a:gd name="connsiteY112" fmla="*/ 270834 h 411054"/>
                <a:gd name="connsiteX113" fmla="*/ 274539 w 2771403"/>
                <a:gd name="connsiteY113" fmla="*/ 373186 h 411054"/>
                <a:gd name="connsiteX114" fmla="*/ 162171 w 2771403"/>
                <a:gd name="connsiteY114" fmla="*/ 411054 h 411054"/>
                <a:gd name="connsiteX115" fmla="*/ 45002 w 2771403"/>
                <a:gd name="connsiteY115" fmla="*/ 364680 h 411054"/>
                <a:gd name="connsiteX116" fmla="*/ 0 w 2771403"/>
                <a:gd name="connsiteY116" fmla="*/ 245315 h 411054"/>
                <a:gd name="connsiteX117" fmla="*/ 0 w 2771403"/>
                <a:gd name="connsiteY117" fmla="*/ 166013 h 411054"/>
                <a:gd name="connsiteX118" fmla="*/ 43904 w 2771403"/>
                <a:gd name="connsiteY118" fmla="*/ 46648 h 411054"/>
                <a:gd name="connsiteX119" fmla="*/ 158055 w 2771403"/>
                <a:gd name="connsiteY119" fmla="*/ 0 h 41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771403" h="411054">
                  <a:moveTo>
                    <a:pt x="822062" y="99333"/>
                  </a:moveTo>
                  <a:lnTo>
                    <a:pt x="772395" y="256291"/>
                  </a:lnTo>
                  <a:lnTo>
                    <a:pt x="873100" y="256291"/>
                  </a:lnTo>
                  <a:lnTo>
                    <a:pt x="823708" y="99333"/>
                  </a:lnTo>
                  <a:close/>
                  <a:moveTo>
                    <a:pt x="1120625" y="67502"/>
                  </a:moveTo>
                  <a:lnTo>
                    <a:pt x="1120625" y="183849"/>
                  </a:lnTo>
                  <a:lnTo>
                    <a:pt x="1189774" y="183849"/>
                  </a:lnTo>
                  <a:cubicBezTo>
                    <a:pt x="1212275" y="183849"/>
                    <a:pt x="1229059" y="179093"/>
                    <a:pt x="1240127" y="169580"/>
                  </a:cubicBezTo>
                  <a:cubicBezTo>
                    <a:pt x="1251194" y="160067"/>
                    <a:pt x="1256728" y="145981"/>
                    <a:pt x="1256728" y="127322"/>
                  </a:cubicBezTo>
                  <a:cubicBezTo>
                    <a:pt x="1256728" y="109029"/>
                    <a:pt x="1251194" y="94485"/>
                    <a:pt x="1240127" y="83692"/>
                  </a:cubicBezTo>
                  <a:cubicBezTo>
                    <a:pt x="1229059" y="72899"/>
                    <a:pt x="1212732" y="67502"/>
                    <a:pt x="1191146" y="67502"/>
                  </a:cubicBezTo>
                  <a:close/>
                  <a:moveTo>
                    <a:pt x="2497824" y="5762"/>
                  </a:moveTo>
                  <a:lnTo>
                    <a:pt x="2770854" y="5762"/>
                  </a:lnTo>
                  <a:lnTo>
                    <a:pt x="2770854" y="67502"/>
                  </a:lnTo>
                  <a:lnTo>
                    <a:pt x="2577950" y="67502"/>
                  </a:lnTo>
                  <a:lnTo>
                    <a:pt x="2577950" y="167934"/>
                  </a:lnTo>
                  <a:lnTo>
                    <a:pt x="2743414" y="167934"/>
                  </a:lnTo>
                  <a:lnTo>
                    <a:pt x="2743414" y="229674"/>
                  </a:lnTo>
                  <a:lnTo>
                    <a:pt x="2577950" y="229674"/>
                  </a:lnTo>
                  <a:lnTo>
                    <a:pt x="2577950" y="343551"/>
                  </a:lnTo>
                  <a:lnTo>
                    <a:pt x="2771403" y="343551"/>
                  </a:lnTo>
                  <a:lnTo>
                    <a:pt x="2771403" y="405291"/>
                  </a:lnTo>
                  <a:lnTo>
                    <a:pt x="2497824" y="405291"/>
                  </a:lnTo>
                  <a:close/>
                  <a:moveTo>
                    <a:pt x="2097774" y="5762"/>
                  </a:moveTo>
                  <a:lnTo>
                    <a:pt x="2177900" y="5762"/>
                  </a:lnTo>
                  <a:lnTo>
                    <a:pt x="2339248" y="278517"/>
                  </a:lnTo>
                  <a:lnTo>
                    <a:pt x="2340894" y="278243"/>
                  </a:lnTo>
                  <a:lnTo>
                    <a:pt x="2340894" y="5762"/>
                  </a:lnTo>
                  <a:lnTo>
                    <a:pt x="2420745" y="5762"/>
                  </a:lnTo>
                  <a:lnTo>
                    <a:pt x="2420745" y="405291"/>
                  </a:lnTo>
                  <a:lnTo>
                    <a:pt x="2340894" y="405291"/>
                  </a:lnTo>
                  <a:lnTo>
                    <a:pt x="2179546" y="132261"/>
                  </a:lnTo>
                  <a:lnTo>
                    <a:pt x="2177900" y="132536"/>
                  </a:lnTo>
                  <a:lnTo>
                    <a:pt x="2177900" y="405291"/>
                  </a:lnTo>
                  <a:lnTo>
                    <a:pt x="2097774" y="405291"/>
                  </a:lnTo>
                  <a:close/>
                  <a:moveTo>
                    <a:pt x="1416914" y="5762"/>
                  </a:moveTo>
                  <a:lnTo>
                    <a:pt x="1497039" y="5762"/>
                  </a:lnTo>
                  <a:lnTo>
                    <a:pt x="1497039" y="405291"/>
                  </a:lnTo>
                  <a:lnTo>
                    <a:pt x="1416914" y="405291"/>
                  </a:lnTo>
                  <a:close/>
                  <a:moveTo>
                    <a:pt x="1040499" y="5762"/>
                  </a:moveTo>
                  <a:lnTo>
                    <a:pt x="1191146" y="5762"/>
                  </a:lnTo>
                  <a:cubicBezTo>
                    <a:pt x="1236697" y="5762"/>
                    <a:pt x="1272323" y="16144"/>
                    <a:pt x="1298025" y="36907"/>
                  </a:cubicBezTo>
                  <a:cubicBezTo>
                    <a:pt x="1323728" y="57670"/>
                    <a:pt x="1336579" y="86619"/>
                    <a:pt x="1336579" y="123755"/>
                  </a:cubicBezTo>
                  <a:cubicBezTo>
                    <a:pt x="1336579" y="144426"/>
                    <a:pt x="1331182" y="162171"/>
                    <a:pt x="1320389" y="176989"/>
                  </a:cubicBezTo>
                  <a:cubicBezTo>
                    <a:pt x="1309596" y="191806"/>
                    <a:pt x="1293772" y="203789"/>
                    <a:pt x="1272918" y="212935"/>
                  </a:cubicBezTo>
                  <a:cubicBezTo>
                    <a:pt x="1296516" y="219887"/>
                    <a:pt x="1313483" y="231503"/>
                    <a:pt x="1323819" y="247784"/>
                  </a:cubicBezTo>
                  <a:cubicBezTo>
                    <a:pt x="1334155" y="264066"/>
                    <a:pt x="1339323" y="284188"/>
                    <a:pt x="1339323" y="308153"/>
                  </a:cubicBezTo>
                  <a:lnTo>
                    <a:pt x="1339323" y="337514"/>
                  </a:lnTo>
                  <a:cubicBezTo>
                    <a:pt x="1339323" y="348673"/>
                    <a:pt x="1340832" y="360335"/>
                    <a:pt x="1343851" y="372500"/>
                  </a:cubicBezTo>
                  <a:cubicBezTo>
                    <a:pt x="1346869" y="384665"/>
                    <a:pt x="1352037" y="393675"/>
                    <a:pt x="1359354" y="399529"/>
                  </a:cubicBezTo>
                  <a:lnTo>
                    <a:pt x="1359354" y="405291"/>
                  </a:lnTo>
                  <a:lnTo>
                    <a:pt x="1276759" y="405291"/>
                  </a:lnTo>
                  <a:cubicBezTo>
                    <a:pt x="1269442" y="399437"/>
                    <a:pt x="1264686" y="389650"/>
                    <a:pt x="1262490" y="375930"/>
                  </a:cubicBezTo>
                  <a:cubicBezTo>
                    <a:pt x="1260295" y="362210"/>
                    <a:pt x="1259198" y="349222"/>
                    <a:pt x="1259198" y="336965"/>
                  </a:cubicBezTo>
                  <a:lnTo>
                    <a:pt x="1259198" y="308702"/>
                  </a:lnTo>
                  <a:cubicBezTo>
                    <a:pt x="1259198" y="288762"/>
                    <a:pt x="1253755" y="273258"/>
                    <a:pt x="1242871" y="262191"/>
                  </a:cubicBezTo>
                  <a:cubicBezTo>
                    <a:pt x="1231986" y="251123"/>
                    <a:pt x="1216665" y="245589"/>
                    <a:pt x="1196908" y="245589"/>
                  </a:cubicBezTo>
                  <a:lnTo>
                    <a:pt x="1120625" y="245589"/>
                  </a:lnTo>
                  <a:lnTo>
                    <a:pt x="1120625" y="405291"/>
                  </a:lnTo>
                  <a:lnTo>
                    <a:pt x="1040499" y="405291"/>
                  </a:lnTo>
                  <a:close/>
                  <a:moveTo>
                    <a:pt x="781999" y="5762"/>
                  </a:moveTo>
                  <a:lnTo>
                    <a:pt x="864045" y="5762"/>
                  </a:lnTo>
                  <a:lnTo>
                    <a:pt x="1000972" y="405291"/>
                  </a:lnTo>
                  <a:lnTo>
                    <a:pt x="920023" y="405291"/>
                  </a:lnTo>
                  <a:lnTo>
                    <a:pt x="892857" y="319129"/>
                  </a:lnTo>
                  <a:lnTo>
                    <a:pt x="752638" y="319129"/>
                  </a:lnTo>
                  <a:lnTo>
                    <a:pt x="725472" y="405291"/>
                  </a:lnTo>
                  <a:lnTo>
                    <a:pt x="644523" y="405291"/>
                  </a:lnTo>
                  <a:close/>
                  <a:moveTo>
                    <a:pt x="373749" y="5762"/>
                  </a:moveTo>
                  <a:lnTo>
                    <a:pt x="453875" y="5762"/>
                  </a:lnTo>
                  <a:lnTo>
                    <a:pt x="453875" y="343551"/>
                  </a:lnTo>
                  <a:lnTo>
                    <a:pt x="631687" y="343551"/>
                  </a:lnTo>
                  <a:lnTo>
                    <a:pt x="631687" y="405291"/>
                  </a:lnTo>
                  <a:lnTo>
                    <a:pt x="373749" y="405291"/>
                  </a:lnTo>
                  <a:close/>
                  <a:moveTo>
                    <a:pt x="1720155" y="0"/>
                  </a:moveTo>
                  <a:cubicBezTo>
                    <a:pt x="1769548" y="0"/>
                    <a:pt x="1808147" y="12668"/>
                    <a:pt x="1835953" y="38004"/>
                  </a:cubicBezTo>
                  <a:cubicBezTo>
                    <a:pt x="1863759" y="63341"/>
                    <a:pt x="1877296" y="97870"/>
                    <a:pt x="1876564" y="141591"/>
                  </a:cubicBezTo>
                  <a:lnTo>
                    <a:pt x="1876016" y="143237"/>
                  </a:lnTo>
                  <a:lnTo>
                    <a:pt x="1798086" y="143237"/>
                  </a:lnTo>
                  <a:cubicBezTo>
                    <a:pt x="1798086" y="116895"/>
                    <a:pt x="1791774" y="96726"/>
                    <a:pt x="1779152" y="82732"/>
                  </a:cubicBezTo>
                  <a:cubicBezTo>
                    <a:pt x="1766529" y="68737"/>
                    <a:pt x="1746864" y="61740"/>
                    <a:pt x="1720155" y="61740"/>
                  </a:cubicBezTo>
                  <a:cubicBezTo>
                    <a:pt x="1696191" y="61740"/>
                    <a:pt x="1677166" y="71472"/>
                    <a:pt x="1663080" y="90936"/>
                  </a:cubicBezTo>
                  <a:cubicBezTo>
                    <a:pt x="1648994" y="110400"/>
                    <a:pt x="1641951" y="135210"/>
                    <a:pt x="1641951" y="165365"/>
                  </a:cubicBezTo>
                  <a:lnTo>
                    <a:pt x="1641951" y="245139"/>
                  </a:lnTo>
                  <a:cubicBezTo>
                    <a:pt x="1641951" y="275661"/>
                    <a:pt x="1649360" y="300653"/>
                    <a:pt x="1664177" y="320117"/>
                  </a:cubicBezTo>
                  <a:cubicBezTo>
                    <a:pt x="1678995" y="339581"/>
                    <a:pt x="1699027" y="349313"/>
                    <a:pt x="1724271" y="349313"/>
                  </a:cubicBezTo>
                  <a:cubicBezTo>
                    <a:pt x="1749333" y="349313"/>
                    <a:pt x="1767856" y="342590"/>
                    <a:pt x="1779838" y="329145"/>
                  </a:cubicBezTo>
                  <a:cubicBezTo>
                    <a:pt x="1791820" y="315699"/>
                    <a:pt x="1797811" y="295713"/>
                    <a:pt x="1797811" y="269188"/>
                  </a:cubicBezTo>
                  <a:lnTo>
                    <a:pt x="1875467" y="269188"/>
                  </a:lnTo>
                  <a:lnTo>
                    <a:pt x="1876016" y="270834"/>
                  </a:lnTo>
                  <a:cubicBezTo>
                    <a:pt x="1876747" y="313824"/>
                    <a:pt x="1863622" y="347941"/>
                    <a:pt x="1836639" y="373186"/>
                  </a:cubicBezTo>
                  <a:cubicBezTo>
                    <a:pt x="1809656" y="398431"/>
                    <a:pt x="1772200" y="411054"/>
                    <a:pt x="1724271" y="411054"/>
                  </a:cubicBezTo>
                  <a:cubicBezTo>
                    <a:pt x="1676160" y="411054"/>
                    <a:pt x="1637103" y="395596"/>
                    <a:pt x="1607102" y="364680"/>
                  </a:cubicBezTo>
                  <a:cubicBezTo>
                    <a:pt x="1577101" y="333764"/>
                    <a:pt x="1562100" y="293975"/>
                    <a:pt x="1562100" y="245315"/>
                  </a:cubicBezTo>
                  <a:lnTo>
                    <a:pt x="1562100" y="166013"/>
                  </a:lnTo>
                  <a:cubicBezTo>
                    <a:pt x="1562100" y="117535"/>
                    <a:pt x="1576735" y="77747"/>
                    <a:pt x="1606004" y="46648"/>
                  </a:cubicBezTo>
                  <a:cubicBezTo>
                    <a:pt x="1635274" y="15549"/>
                    <a:pt x="1673324" y="0"/>
                    <a:pt x="1720155" y="0"/>
                  </a:cubicBezTo>
                  <a:close/>
                  <a:moveTo>
                    <a:pt x="158055" y="0"/>
                  </a:moveTo>
                  <a:cubicBezTo>
                    <a:pt x="207448" y="0"/>
                    <a:pt x="246047" y="12668"/>
                    <a:pt x="273853" y="38004"/>
                  </a:cubicBezTo>
                  <a:cubicBezTo>
                    <a:pt x="301659" y="63341"/>
                    <a:pt x="315196" y="97870"/>
                    <a:pt x="314464" y="141591"/>
                  </a:cubicBezTo>
                  <a:lnTo>
                    <a:pt x="313916" y="143237"/>
                  </a:lnTo>
                  <a:lnTo>
                    <a:pt x="235986" y="143237"/>
                  </a:lnTo>
                  <a:cubicBezTo>
                    <a:pt x="235986" y="116895"/>
                    <a:pt x="229674" y="96726"/>
                    <a:pt x="217052" y="82732"/>
                  </a:cubicBezTo>
                  <a:cubicBezTo>
                    <a:pt x="204429" y="68737"/>
                    <a:pt x="184764" y="61740"/>
                    <a:pt x="158055" y="61740"/>
                  </a:cubicBezTo>
                  <a:cubicBezTo>
                    <a:pt x="134091" y="61740"/>
                    <a:pt x="115066" y="71472"/>
                    <a:pt x="100980" y="90936"/>
                  </a:cubicBezTo>
                  <a:cubicBezTo>
                    <a:pt x="86894" y="110400"/>
                    <a:pt x="79851" y="135210"/>
                    <a:pt x="79851" y="165365"/>
                  </a:cubicBezTo>
                  <a:lnTo>
                    <a:pt x="79851" y="245139"/>
                  </a:lnTo>
                  <a:cubicBezTo>
                    <a:pt x="79851" y="275661"/>
                    <a:pt x="87260" y="300653"/>
                    <a:pt x="102077" y="320117"/>
                  </a:cubicBezTo>
                  <a:cubicBezTo>
                    <a:pt x="116895" y="339581"/>
                    <a:pt x="136927" y="349313"/>
                    <a:pt x="162171" y="349313"/>
                  </a:cubicBezTo>
                  <a:cubicBezTo>
                    <a:pt x="187234" y="349313"/>
                    <a:pt x="205756" y="342590"/>
                    <a:pt x="217738" y="329145"/>
                  </a:cubicBezTo>
                  <a:cubicBezTo>
                    <a:pt x="229720" y="315699"/>
                    <a:pt x="235711" y="295713"/>
                    <a:pt x="235711" y="269188"/>
                  </a:cubicBezTo>
                  <a:lnTo>
                    <a:pt x="313367" y="269188"/>
                  </a:lnTo>
                  <a:lnTo>
                    <a:pt x="313916" y="270834"/>
                  </a:lnTo>
                  <a:cubicBezTo>
                    <a:pt x="314647" y="313824"/>
                    <a:pt x="301522" y="347941"/>
                    <a:pt x="274539" y="373186"/>
                  </a:cubicBezTo>
                  <a:cubicBezTo>
                    <a:pt x="247556" y="398431"/>
                    <a:pt x="210100" y="411054"/>
                    <a:pt x="162171" y="411054"/>
                  </a:cubicBezTo>
                  <a:cubicBezTo>
                    <a:pt x="114060" y="411054"/>
                    <a:pt x="75003" y="395596"/>
                    <a:pt x="45002" y="364680"/>
                  </a:cubicBezTo>
                  <a:cubicBezTo>
                    <a:pt x="15001" y="333764"/>
                    <a:pt x="0" y="293975"/>
                    <a:pt x="0" y="245315"/>
                  </a:cubicBezTo>
                  <a:lnTo>
                    <a:pt x="0" y="166013"/>
                  </a:lnTo>
                  <a:cubicBezTo>
                    <a:pt x="0" y="117535"/>
                    <a:pt x="14635" y="77747"/>
                    <a:pt x="43904" y="46648"/>
                  </a:cubicBezTo>
                  <a:cubicBezTo>
                    <a:pt x="73174" y="15549"/>
                    <a:pt x="111224" y="0"/>
                    <a:pt x="15805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99">
              <a:extLst>
                <a:ext uri="{FF2B5EF4-FFF2-40B4-BE49-F238E27FC236}">
                  <a16:creationId xmlns:a16="http://schemas.microsoft.com/office/drawing/2014/main" id="{BAC74F33-C86F-4497-AA0D-98C14E43A9A7}"/>
                </a:ext>
              </a:extLst>
            </p:cNvPr>
            <p:cNvSpPr>
              <a:spLocks noEditPoints="1"/>
            </p:cNvSpPr>
            <p:nvPr/>
          </p:nvSpPr>
          <p:spPr bwMode="auto">
            <a:xfrm rot="2700000">
              <a:off x="3054867" y="3012867"/>
              <a:ext cx="458022" cy="456502"/>
            </a:xfrm>
            <a:custGeom>
              <a:avLst/>
              <a:gdLst>
                <a:gd name="T0" fmla="*/ 927 w 965"/>
                <a:gd name="T1" fmla="*/ 809 h 963"/>
                <a:gd name="T2" fmla="*/ 774 w 965"/>
                <a:gd name="T3" fmla="*/ 744 h 963"/>
                <a:gd name="T4" fmla="*/ 783 w 965"/>
                <a:gd name="T5" fmla="*/ 737 h 963"/>
                <a:gd name="T6" fmla="*/ 852 w 965"/>
                <a:gd name="T7" fmla="*/ 666 h 963"/>
                <a:gd name="T8" fmla="*/ 822 w 965"/>
                <a:gd name="T9" fmla="*/ 636 h 963"/>
                <a:gd name="T10" fmla="*/ 813 w 965"/>
                <a:gd name="T11" fmla="*/ 631 h 963"/>
                <a:gd name="T12" fmla="*/ 335 w 965"/>
                <a:gd name="T13" fmla="*/ 175 h 963"/>
                <a:gd name="T14" fmla="*/ 259 w 965"/>
                <a:gd name="T15" fmla="*/ 230 h 963"/>
                <a:gd name="T16" fmla="*/ 8 w 965"/>
                <a:gd name="T17" fmla="*/ 9 h 963"/>
                <a:gd name="T18" fmla="*/ 230 w 965"/>
                <a:gd name="T19" fmla="*/ 260 h 963"/>
                <a:gd name="T20" fmla="*/ 221 w 965"/>
                <a:gd name="T21" fmla="*/ 267 h 963"/>
                <a:gd name="T22" fmla="*/ 189 w 965"/>
                <a:gd name="T23" fmla="*/ 301 h 963"/>
                <a:gd name="T24" fmla="*/ 191 w 965"/>
                <a:gd name="T25" fmla="*/ 374 h 963"/>
                <a:gd name="T26" fmla="*/ 639 w 965"/>
                <a:gd name="T27" fmla="*/ 820 h 963"/>
                <a:gd name="T28" fmla="*/ 636 w 965"/>
                <a:gd name="T29" fmla="*/ 853 h 963"/>
                <a:gd name="T30" fmla="*/ 666 w 965"/>
                <a:gd name="T31" fmla="*/ 853 h 963"/>
                <a:gd name="T32" fmla="*/ 853 w 965"/>
                <a:gd name="T33" fmla="*/ 883 h 963"/>
                <a:gd name="T34" fmla="*/ 808 w 965"/>
                <a:gd name="T35" fmla="*/ 957 h 963"/>
                <a:gd name="T36" fmla="*/ 838 w 965"/>
                <a:gd name="T37" fmla="*/ 957 h 963"/>
                <a:gd name="T38" fmla="*/ 957 w 965"/>
                <a:gd name="T39" fmla="*/ 809 h 963"/>
                <a:gd name="T40" fmla="*/ 669 w 965"/>
                <a:gd name="T41" fmla="*/ 787 h 963"/>
                <a:gd name="T42" fmla="*/ 221 w 965"/>
                <a:gd name="T43" fmla="*/ 344 h 963"/>
                <a:gd name="T44" fmla="*/ 218 w 965"/>
                <a:gd name="T45" fmla="*/ 331 h 963"/>
                <a:gd name="T46" fmla="*/ 691 w 965"/>
                <a:gd name="T47" fmla="*/ 767 h 963"/>
                <a:gd name="T48" fmla="*/ 721 w 965"/>
                <a:gd name="T49" fmla="*/ 738 h 963"/>
                <a:gd name="T50" fmla="*/ 509 w 965"/>
                <a:gd name="T51" fmla="*/ 510 h 963"/>
                <a:gd name="T52" fmla="*/ 738 w 965"/>
                <a:gd name="T53" fmla="*/ 721 h 963"/>
                <a:gd name="T54" fmla="*/ 313 w 965"/>
                <a:gd name="T55" fmla="*/ 236 h 963"/>
                <a:gd name="T56" fmla="*/ 335 w 965"/>
                <a:gd name="T57" fmla="*/ 217 h 963"/>
                <a:gd name="T58" fmla="*/ 783 w 965"/>
                <a:gd name="T59" fmla="*/ 660 h 963"/>
                <a:gd name="T60" fmla="*/ 785 w 965"/>
                <a:gd name="T61" fmla="*/ 674 h 963"/>
                <a:gd name="T62" fmla="*/ 313 w 965"/>
                <a:gd name="T63" fmla="*/ 23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957" y="809"/>
                  </a:moveTo>
                  <a:cubicBezTo>
                    <a:pt x="948" y="800"/>
                    <a:pt x="935" y="800"/>
                    <a:pt x="927" y="809"/>
                  </a:cubicBezTo>
                  <a:cubicBezTo>
                    <a:pt x="882" y="853"/>
                    <a:pt x="882" y="853"/>
                    <a:pt x="882" y="853"/>
                  </a:cubicBezTo>
                  <a:cubicBezTo>
                    <a:pt x="774" y="744"/>
                    <a:pt x="774" y="744"/>
                    <a:pt x="774" y="744"/>
                  </a:cubicBezTo>
                  <a:cubicBezTo>
                    <a:pt x="777" y="741"/>
                    <a:pt x="777" y="741"/>
                    <a:pt x="777" y="741"/>
                  </a:cubicBezTo>
                  <a:cubicBezTo>
                    <a:pt x="780" y="740"/>
                    <a:pt x="782" y="738"/>
                    <a:pt x="783" y="737"/>
                  </a:cubicBezTo>
                  <a:cubicBezTo>
                    <a:pt x="785" y="735"/>
                    <a:pt x="786" y="733"/>
                    <a:pt x="787" y="731"/>
                  </a:cubicBezTo>
                  <a:cubicBezTo>
                    <a:pt x="852" y="666"/>
                    <a:pt x="852" y="666"/>
                    <a:pt x="852" y="666"/>
                  </a:cubicBezTo>
                  <a:cubicBezTo>
                    <a:pt x="860" y="658"/>
                    <a:pt x="860" y="645"/>
                    <a:pt x="852" y="636"/>
                  </a:cubicBezTo>
                  <a:cubicBezTo>
                    <a:pt x="844" y="628"/>
                    <a:pt x="831" y="628"/>
                    <a:pt x="822" y="636"/>
                  </a:cubicBezTo>
                  <a:cubicBezTo>
                    <a:pt x="820" y="639"/>
                    <a:pt x="820" y="639"/>
                    <a:pt x="820" y="639"/>
                  </a:cubicBezTo>
                  <a:cubicBezTo>
                    <a:pt x="818" y="636"/>
                    <a:pt x="815" y="633"/>
                    <a:pt x="813" y="631"/>
                  </a:cubicBezTo>
                  <a:cubicBezTo>
                    <a:pt x="373" y="191"/>
                    <a:pt x="373" y="191"/>
                    <a:pt x="373" y="191"/>
                  </a:cubicBezTo>
                  <a:cubicBezTo>
                    <a:pt x="363" y="181"/>
                    <a:pt x="349" y="175"/>
                    <a:pt x="335" y="175"/>
                  </a:cubicBezTo>
                  <a:cubicBezTo>
                    <a:pt x="322" y="175"/>
                    <a:pt x="310" y="180"/>
                    <a:pt x="301" y="189"/>
                  </a:cubicBezTo>
                  <a:cubicBezTo>
                    <a:pt x="259" y="230"/>
                    <a:pt x="259" y="230"/>
                    <a:pt x="259" y="230"/>
                  </a:cubicBezTo>
                  <a:cubicBezTo>
                    <a:pt x="38" y="9"/>
                    <a:pt x="38" y="9"/>
                    <a:pt x="38" y="9"/>
                  </a:cubicBezTo>
                  <a:cubicBezTo>
                    <a:pt x="30" y="0"/>
                    <a:pt x="16" y="0"/>
                    <a:pt x="8" y="9"/>
                  </a:cubicBezTo>
                  <a:cubicBezTo>
                    <a:pt x="0" y="17"/>
                    <a:pt x="0" y="30"/>
                    <a:pt x="8" y="38"/>
                  </a:cubicBezTo>
                  <a:cubicBezTo>
                    <a:pt x="230" y="260"/>
                    <a:pt x="230" y="260"/>
                    <a:pt x="230" y="260"/>
                  </a:cubicBezTo>
                  <a:cubicBezTo>
                    <a:pt x="227" y="263"/>
                    <a:pt x="227" y="263"/>
                    <a:pt x="227" y="263"/>
                  </a:cubicBezTo>
                  <a:cubicBezTo>
                    <a:pt x="225" y="264"/>
                    <a:pt x="223" y="265"/>
                    <a:pt x="221" y="267"/>
                  </a:cubicBezTo>
                  <a:cubicBezTo>
                    <a:pt x="219" y="269"/>
                    <a:pt x="218" y="271"/>
                    <a:pt x="217" y="273"/>
                  </a:cubicBezTo>
                  <a:cubicBezTo>
                    <a:pt x="189" y="301"/>
                    <a:pt x="189" y="301"/>
                    <a:pt x="189" y="301"/>
                  </a:cubicBezTo>
                  <a:cubicBezTo>
                    <a:pt x="179" y="311"/>
                    <a:pt x="174" y="324"/>
                    <a:pt x="175" y="338"/>
                  </a:cubicBezTo>
                  <a:cubicBezTo>
                    <a:pt x="175" y="351"/>
                    <a:pt x="181" y="364"/>
                    <a:pt x="191" y="374"/>
                  </a:cubicBezTo>
                  <a:cubicBezTo>
                    <a:pt x="630" y="813"/>
                    <a:pt x="630" y="813"/>
                    <a:pt x="630" y="813"/>
                  </a:cubicBezTo>
                  <a:cubicBezTo>
                    <a:pt x="633" y="816"/>
                    <a:pt x="636" y="818"/>
                    <a:pt x="639" y="820"/>
                  </a:cubicBezTo>
                  <a:cubicBezTo>
                    <a:pt x="636" y="823"/>
                    <a:pt x="636" y="823"/>
                    <a:pt x="636" y="823"/>
                  </a:cubicBezTo>
                  <a:cubicBezTo>
                    <a:pt x="628" y="831"/>
                    <a:pt x="628" y="844"/>
                    <a:pt x="636" y="853"/>
                  </a:cubicBezTo>
                  <a:cubicBezTo>
                    <a:pt x="640" y="857"/>
                    <a:pt x="645" y="859"/>
                    <a:pt x="651" y="859"/>
                  </a:cubicBezTo>
                  <a:cubicBezTo>
                    <a:pt x="656" y="859"/>
                    <a:pt x="662" y="857"/>
                    <a:pt x="666" y="853"/>
                  </a:cubicBezTo>
                  <a:cubicBezTo>
                    <a:pt x="744" y="774"/>
                    <a:pt x="744" y="774"/>
                    <a:pt x="744" y="774"/>
                  </a:cubicBezTo>
                  <a:cubicBezTo>
                    <a:pt x="853" y="883"/>
                    <a:pt x="853" y="883"/>
                    <a:pt x="853" y="883"/>
                  </a:cubicBezTo>
                  <a:cubicBezTo>
                    <a:pt x="808" y="927"/>
                    <a:pt x="808" y="927"/>
                    <a:pt x="808" y="927"/>
                  </a:cubicBezTo>
                  <a:cubicBezTo>
                    <a:pt x="800" y="935"/>
                    <a:pt x="800" y="949"/>
                    <a:pt x="808" y="957"/>
                  </a:cubicBezTo>
                  <a:cubicBezTo>
                    <a:pt x="812" y="961"/>
                    <a:pt x="818" y="963"/>
                    <a:pt x="823" y="963"/>
                  </a:cubicBezTo>
                  <a:cubicBezTo>
                    <a:pt x="828" y="963"/>
                    <a:pt x="834" y="961"/>
                    <a:pt x="838" y="957"/>
                  </a:cubicBezTo>
                  <a:cubicBezTo>
                    <a:pt x="957" y="838"/>
                    <a:pt x="957" y="838"/>
                    <a:pt x="957" y="838"/>
                  </a:cubicBezTo>
                  <a:cubicBezTo>
                    <a:pt x="965" y="830"/>
                    <a:pt x="965" y="817"/>
                    <a:pt x="957" y="809"/>
                  </a:cubicBezTo>
                  <a:close/>
                  <a:moveTo>
                    <a:pt x="673" y="786"/>
                  </a:moveTo>
                  <a:cubicBezTo>
                    <a:pt x="672" y="787"/>
                    <a:pt x="670" y="787"/>
                    <a:pt x="669" y="787"/>
                  </a:cubicBezTo>
                  <a:cubicBezTo>
                    <a:pt x="666" y="787"/>
                    <a:pt x="662" y="786"/>
                    <a:pt x="660" y="783"/>
                  </a:cubicBezTo>
                  <a:cubicBezTo>
                    <a:pt x="221" y="344"/>
                    <a:pt x="221" y="344"/>
                    <a:pt x="221" y="344"/>
                  </a:cubicBezTo>
                  <a:cubicBezTo>
                    <a:pt x="218" y="342"/>
                    <a:pt x="217" y="339"/>
                    <a:pt x="217" y="336"/>
                  </a:cubicBezTo>
                  <a:cubicBezTo>
                    <a:pt x="217" y="334"/>
                    <a:pt x="217" y="332"/>
                    <a:pt x="218" y="331"/>
                  </a:cubicBezTo>
                  <a:cubicBezTo>
                    <a:pt x="237" y="312"/>
                    <a:pt x="237" y="312"/>
                    <a:pt x="237" y="312"/>
                  </a:cubicBezTo>
                  <a:cubicBezTo>
                    <a:pt x="691" y="767"/>
                    <a:pt x="691" y="767"/>
                    <a:pt x="691" y="767"/>
                  </a:cubicBezTo>
                  <a:lnTo>
                    <a:pt x="673" y="786"/>
                  </a:lnTo>
                  <a:close/>
                  <a:moveTo>
                    <a:pt x="721" y="738"/>
                  </a:moveTo>
                  <a:cubicBezTo>
                    <a:pt x="499" y="515"/>
                    <a:pt x="499" y="515"/>
                    <a:pt x="499" y="515"/>
                  </a:cubicBezTo>
                  <a:cubicBezTo>
                    <a:pt x="503" y="514"/>
                    <a:pt x="506" y="513"/>
                    <a:pt x="509" y="510"/>
                  </a:cubicBezTo>
                  <a:cubicBezTo>
                    <a:pt x="512" y="506"/>
                    <a:pt x="514" y="502"/>
                    <a:pt x="515" y="498"/>
                  </a:cubicBezTo>
                  <a:cubicBezTo>
                    <a:pt x="738" y="721"/>
                    <a:pt x="738" y="721"/>
                    <a:pt x="738" y="721"/>
                  </a:cubicBezTo>
                  <a:lnTo>
                    <a:pt x="721" y="738"/>
                  </a:lnTo>
                  <a:close/>
                  <a:moveTo>
                    <a:pt x="313" y="236"/>
                  </a:moveTo>
                  <a:cubicBezTo>
                    <a:pt x="330" y="219"/>
                    <a:pt x="330" y="219"/>
                    <a:pt x="330" y="219"/>
                  </a:cubicBezTo>
                  <a:cubicBezTo>
                    <a:pt x="332" y="217"/>
                    <a:pt x="333" y="217"/>
                    <a:pt x="335" y="217"/>
                  </a:cubicBezTo>
                  <a:cubicBezTo>
                    <a:pt x="338" y="217"/>
                    <a:pt x="341" y="219"/>
                    <a:pt x="344" y="221"/>
                  </a:cubicBezTo>
                  <a:cubicBezTo>
                    <a:pt x="783" y="660"/>
                    <a:pt x="783" y="660"/>
                    <a:pt x="783" y="660"/>
                  </a:cubicBezTo>
                  <a:cubicBezTo>
                    <a:pt x="785" y="663"/>
                    <a:pt x="787" y="666"/>
                    <a:pt x="787" y="669"/>
                  </a:cubicBezTo>
                  <a:cubicBezTo>
                    <a:pt x="787" y="670"/>
                    <a:pt x="787" y="672"/>
                    <a:pt x="785" y="674"/>
                  </a:cubicBezTo>
                  <a:cubicBezTo>
                    <a:pt x="768" y="691"/>
                    <a:pt x="768" y="691"/>
                    <a:pt x="768" y="691"/>
                  </a:cubicBezTo>
                  <a:lnTo>
                    <a:pt x="313" y="23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grpSp>
      <p:cxnSp>
        <p:nvCxnSpPr>
          <p:cNvPr id="23" name="Straight Connector 22">
            <a:extLst>
              <a:ext uri="{FF2B5EF4-FFF2-40B4-BE49-F238E27FC236}">
                <a16:creationId xmlns:a16="http://schemas.microsoft.com/office/drawing/2014/main" id="{18816B50-3ABE-4D85-9008-36BA7620889E}"/>
              </a:ext>
            </a:extLst>
          </p:cNvPr>
          <p:cNvCxnSpPr>
            <a:cxnSpLocks/>
          </p:cNvCxnSpPr>
          <p:nvPr/>
        </p:nvCxnSpPr>
        <p:spPr>
          <a:xfrm flipV="1">
            <a:off x="9449693" y="4060546"/>
            <a:ext cx="0" cy="584774"/>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0106243"/>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1+#ppt_w/2"/>
                                          </p:val>
                                        </p:tav>
                                        <p:tav tm="100000">
                                          <p:val>
                                            <p:strVal val="#ppt_x"/>
                                          </p:val>
                                        </p:tav>
                                      </p:tavLst>
                                    </p:anim>
                                    <p:anim calcmode="lin" valueType="num">
                                      <p:cBhvr additive="base">
                                        <p:cTn id="12" dur="1000" fill="hold"/>
                                        <p:tgtEl>
                                          <p:spTgt spid="10"/>
                                        </p:tgtEl>
                                        <p:attrNameLst>
                                          <p:attrName>ppt_y</p:attrName>
                                        </p:attrNameLst>
                                      </p:cBhvr>
                                      <p:tavLst>
                                        <p:tav tm="0">
                                          <p:val>
                                            <p:strVal val="#ppt_y"/>
                                          </p:val>
                                        </p:tav>
                                        <p:tav tm="100000">
                                          <p:val>
                                            <p:strVal val="#ppt_y"/>
                                          </p:val>
                                        </p:tav>
                                      </p:tavLst>
                                    </p:anim>
                                  </p:childTnLst>
                                </p:cTn>
                              </p:par>
                              <p:par>
                                <p:cTn id="13" presetID="22" presetClass="entr" presetSubtype="4" fill="hold" nodeType="withEffect">
                                  <p:stCondLst>
                                    <p:cond delay="250"/>
                                  </p:stCondLst>
                                  <p:childTnLst>
                                    <p:set>
                                      <p:cBhvr>
                                        <p:cTn id="14" dur="1" fill="hold">
                                          <p:stCondLst>
                                            <p:cond delay="0"/>
                                          </p:stCondLst>
                                        </p:cTn>
                                        <p:tgtEl>
                                          <p:spTgt spid="23"/>
                                        </p:tgtEl>
                                        <p:attrNameLst>
                                          <p:attrName>style.visibility</p:attrName>
                                        </p:attrNameLst>
                                      </p:cBhvr>
                                      <p:to>
                                        <p:strVal val="visible"/>
                                      </p:to>
                                    </p:set>
                                    <p:animEffect transition="in" filter="wipe(down)">
                                      <p:cBhvr>
                                        <p:cTn id="15" dur="750"/>
                                        <p:tgtEl>
                                          <p:spTgt spid="23"/>
                                        </p:tgtEl>
                                      </p:cBhvr>
                                    </p:animEffect>
                                  </p:childTnLst>
                                </p:cTn>
                              </p:par>
                              <p:par>
                                <p:cTn id="16" presetID="10" presetClass="entr" presetSubtype="0" fill="hold" nodeType="withEffect">
                                  <p:stCondLst>
                                    <p:cond delay="25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par>
                                <p:cTn id="19" presetID="22" presetClass="entr" presetSubtype="1" fill="hold" nodeType="withEffect">
                                  <p:stCondLst>
                                    <p:cond delay="500"/>
                                  </p:stCondLst>
                                  <p:childTnLst>
                                    <p:set>
                                      <p:cBhvr>
                                        <p:cTn id="20" dur="1" fill="hold">
                                          <p:stCondLst>
                                            <p:cond delay="0"/>
                                          </p:stCondLst>
                                        </p:cTn>
                                        <p:tgtEl>
                                          <p:spTgt spid="22"/>
                                        </p:tgtEl>
                                        <p:attrNameLst>
                                          <p:attrName>style.visibility</p:attrName>
                                        </p:attrNameLst>
                                      </p:cBhvr>
                                      <p:to>
                                        <p:strVal val="visible"/>
                                      </p:to>
                                    </p:set>
                                    <p:animEffect transition="in" filter="wipe(up)">
                                      <p:cBhvr>
                                        <p:cTn id="21" dur="500"/>
                                        <p:tgtEl>
                                          <p:spTgt spid="22"/>
                                        </p:tgtEl>
                                      </p:cBhvr>
                                    </p:animEffect>
                                  </p:childTnLst>
                                </p:cTn>
                              </p:par>
                              <p:par>
                                <p:cTn id="22" presetID="22" presetClass="entr" presetSubtype="4" fill="hold" nodeType="withEffect">
                                  <p:stCondLst>
                                    <p:cond delay="500"/>
                                  </p:stCondLst>
                                  <p:childTnLst>
                                    <p:set>
                                      <p:cBhvr>
                                        <p:cTn id="23" dur="1" fill="hold">
                                          <p:stCondLst>
                                            <p:cond delay="0"/>
                                          </p:stCondLst>
                                        </p:cTn>
                                        <p:tgtEl>
                                          <p:spTgt spid="21"/>
                                        </p:tgtEl>
                                        <p:attrNameLst>
                                          <p:attrName>style.visibility</p:attrName>
                                        </p:attrNameLst>
                                      </p:cBhvr>
                                      <p:to>
                                        <p:strVal val="visible"/>
                                      </p:to>
                                    </p:set>
                                    <p:animEffect transition="in" filter="wipe(down)">
                                      <p:cBhvr>
                                        <p:cTn id="2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31108F1-5DA4-4CD9-8D30-B59007A3990C}"/>
              </a:ext>
            </a:extLst>
          </p:cNvPr>
          <p:cNvSpPr/>
          <p:nvPr/>
        </p:nvSpPr>
        <p:spPr>
          <a:xfrm>
            <a:off x="-1" y="0"/>
            <a:ext cx="12191999" cy="6858000"/>
          </a:xfrm>
          <a:prstGeom prst="rect">
            <a:avLst/>
          </a:prstGeom>
          <a:gradFill>
            <a:gsLst>
              <a:gs pos="60000">
                <a:srgbClr val="091929">
                  <a:alpha val="93000"/>
                </a:srgbClr>
              </a:gs>
              <a:gs pos="100000">
                <a:srgbClr val="09192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C1EB6FE8-A280-40A5-9CAC-49A0346E8CA1}"/>
              </a:ext>
            </a:extLst>
          </p:cNvPr>
          <p:cNvGrpSpPr/>
          <p:nvPr/>
        </p:nvGrpSpPr>
        <p:grpSpPr>
          <a:xfrm>
            <a:off x="1750142" y="0"/>
            <a:ext cx="8691717" cy="6858000"/>
            <a:chOff x="6095998" y="0"/>
            <a:chExt cx="8691717" cy="6858000"/>
          </a:xfrm>
        </p:grpSpPr>
        <p:cxnSp>
          <p:nvCxnSpPr>
            <p:cNvPr id="17" name="Straight Connector 16">
              <a:extLst>
                <a:ext uri="{FF2B5EF4-FFF2-40B4-BE49-F238E27FC236}">
                  <a16:creationId xmlns:a16="http://schemas.microsoft.com/office/drawing/2014/main" id="{097F6E36-EAA5-4983-862E-F9FC5C74E71D}"/>
                </a:ext>
              </a:extLst>
            </p:cNvPr>
            <p:cNvCxnSpPr>
              <a:cxnSpLocks/>
            </p:cNvCxnSpPr>
            <p:nvPr/>
          </p:nvCxnSpPr>
          <p:spPr>
            <a:xfrm flipH="1">
              <a:off x="6095998" y="0"/>
              <a:ext cx="1" cy="6858000"/>
            </a:xfrm>
            <a:prstGeom prst="line">
              <a:avLst/>
            </a:prstGeom>
            <a:ln w="12700">
              <a:solidFill>
                <a:schemeClr val="bg1">
                  <a:lumMod val="85000"/>
                  <a:alpha val="1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E9FD693-AB1F-43FF-A79A-751399D62779}"/>
                </a:ext>
              </a:extLst>
            </p:cNvPr>
            <p:cNvCxnSpPr>
              <a:cxnSpLocks/>
            </p:cNvCxnSpPr>
            <p:nvPr/>
          </p:nvCxnSpPr>
          <p:spPr>
            <a:xfrm flipH="1">
              <a:off x="8268927" y="0"/>
              <a:ext cx="1" cy="6858000"/>
            </a:xfrm>
            <a:prstGeom prst="line">
              <a:avLst/>
            </a:prstGeom>
            <a:ln w="12700">
              <a:solidFill>
                <a:schemeClr val="bg1">
                  <a:lumMod val="85000"/>
                  <a:alpha val="1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3B513BC-76AB-4353-84D0-119FF82AA9D2}"/>
                </a:ext>
              </a:extLst>
            </p:cNvPr>
            <p:cNvCxnSpPr>
              <a:cxnSpLocks/>
            </p:cNvCxnSpPr>
            <p:nvPr/>
          </p:nvCxnSpPr>
          <p:spPr>
            <a:xfrm flipH="1">
              <a:off x="10441856" y="0"/>
              <a:ext cx="1" cy="6858000"/>
            </a:xfrm>
            <a:prstGeom prst="line">
              <a:avLst/>
            </a:prstGeom>
            <a:ln w="12700">
              <a:solidFill>
                <a:schemeClr val="bg1">
                  <a:lumMod val="85000"/>
                  <a:alpha val="1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7A7A46D-DD29-4B86-B060-04FDB8EFAAA0}"/>
                </a:ext>
              </a:extLst>
            </p:cNvPr>
            <p:cNvCxnSpPr>
              <a:cxnSpLocks/>
            </p:cNvCxnSpPr>
            <p:nvPr/>
          </p:nvCxnSpPr>
          <p:spPr>
            <a:xfrm flipH="1">
              <a:off x="12614785" y="0"/>
              <a:ext cx="1" cy="6858000"/>
            </a:xfrm>
            <a:prstGeom prst="line">
              <a:avLst/>
            </a:prstGeom>
            <a:ln w="12700">
              <a:solidFill>
                <a:schemeClr val="bg1">
                  <a:lumMod val="85000"/>
                  <a:alpha val="1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ED0DB16-2CBA-48AF-B834-18751999F47A}"/>
                </a:ext>
              </a:extLst>
            </p:cNvPr>
            <p:cNvCxnSpPr>
              <a:cxnSpLocks/>
            </p:cNvCxnSpPr>
            <p:nvPr/>
          </p:nvCxnSpPr>
          <p:spPr>
            <a:xfrm flipH="1">
              <a:off x="14787714" y="0"/>
              <a:ext cx="1" cy="6858000"/>
            </a:xfrm>
            <a:prstGeom prst="line">
              <a:avLst/>
            </a:prstGeom>
            <a:ln w="12700">
              <a:solidFill>
                <a:schemeClr val="bg1">
                  <a:lumMod val="85000"/>
                  <a:alpha val="10000"/>
                </a:schemeClr>
              </a:solidFill>
            </a:ln>
          </p:spPr>
          <p:style>
            <a:lnRef idx="1">
              <a:schemeClr val="accent1"/>
            </a:lnRef>
            <a:fillRef idx="0">
              <a:schemeClr val="accent1"/>
            </a:fillRef>
            <a:effectRef idx="0">
              <a:schemeClr val="accent1"/>
            </a:effectRef>
            <a:fontRef idx="minor">
              <a:schemeClr val="tx1"/>
            </a:fontRef>
          </p:style>
        </p:cxnSp>
      </p:grpSp>
      <p:sp>
        <p:nvSpPr>
          <p:cNvPr id="3" name="Picture Placeholder 2">
            <a:extLst>
              <a:ext uri="{FF2B5EF4-FFF2-40B4-BE49-F238E27FC236}">
                <a16:creationId xmlns:a16="http://schemas.microsoft.com/office/drawing/2014/main" id="{B5B6EDDE-72AE-4FEC-8267-07BE29431E8E}"/>
              </a:ext>
            </a:extLst>
          </p:cNvPr>
          <p:cNvSpPr>
            <a:spLocks noGrp="1"/>
          </p:cNvSpPr>
          <p:nvPr>
            <p:ph type="pic" sz="quarter" idx="10"/>
          </p:nvPr>
        </p:nvSpPr>
        <p:spPr/>
      </p:sp>
      <p:sp>
        <p:nvSpPr>
          <p:cNvPr id="12" name="TextBox 11">
            <a:extLst>
              <a:ext uri="{FF2B5EF4-FFF2-40B4-BE49-F238E27FC236}">
                <a16:creationId xmlns:a16="http://schemas.microsoft.com/office/drawing/2014/main" id="{E10AA200-2136-433F-B610-6D858CDCC86E}"/>
              </a:ext>
            </a:extLst>
          </p:cNvPr>
          <p:cNvSpPr txBox="1"/>
          <p:nvPr/>
        </p:nvSpPr>
        <p:spPr>
          <a:xfrm>
            <a:off x="1439719" y="4328012"/>
            <a:ext cx="6046929" cy="1446550"/>
          </a:xfrm>
          <a:prstGeom prst="rect">
            <a:avLst/>
          </a:prstGeom>
          <a:noFill/>
          <a:effectLst>
            <a:outerShdw blurRad="165100" dist="50800" dir="2700000" algn="tl" rotWithShape="0">
              <a:prstClr val="black">
                <a:alpha val="22000"/>
              </a:prstClr>
            </a:outerShdw>
          </a:effectLst>
        </p:spPr>
        <p:txBody>
          <a:bodyPr wrap="square" rtlCol="0">
            <a:spAutoFit/>
          </a:bodyPr>
          <a:lstStyle/>
          <a:p>
            <a:r>
              <a:rPr lang="en-US" sz="8800" b="1" dirty="0">
                <a:gradFill flip="none" rotWithShape="1">
                  <a:gsLst>
                    <a:gs pos="10000">
                      <a:schemeClr val="accent1"/>
                    </a:gs>
                    <a:gs pos="100000">
                      <a:schemeClr val="accent2"/>
                    </a:gs>
                  </a:gsLst>
                  <a:lin ang="0" scaled="1"/>
                  <a:tileRect/>
                </a:gradFill>
                <a:latin typeface="+mj-lt"/>
                <a:ea typeface="Roboto Black" panose="02000000000000000000" pitchFamily="2" charset="0"/>
              </a:rPr>
              <a:t>Question?</a:t>
            </a:r>
          </a:p>
        </p:txBody>
      </p:sp>
      <p:sp>
        <p:nvSpPr>
          <p:cNvPr id="23" name="TextBox 22">
            <a:extLst>
              <a:ext uri="{FF2B5EF4-FFF2-40B4-BE49-F238E27FC236}">
                <a16:creationId xmlns:a16="http://schemas.microsoft.com/office/drawing/2014/main" id="{380BD0FE-2B6D-42AA-A9EB-11950D5A4B3F}"/>
              </a:ext>
            </a:extLst>
          </p:cNvPr>
          <p:cNvSpPr txBox="1"/>
          <p:nvPr/>
        </p:nvSpPr>
        <p:spPr>
          <a:xfrm>
            <a:off x="1267158" y="3782358"/>
            <a:ext cx="1468940" cy="707886"/>
          </a:xfrm>
          <a:prstGeom prst="rect">
            <a:avLst/>
          </a:prstGeom>
          <a:noFill/>
        </p:spPr>
        <p:txBody>
          <a:bodyPr wrap="square" rtlCol="0">
            <a:spAutoFit/>
          </a:bodyPr>
          <a:lstStyle/>
          <a:p>
            <a:r>
              <a:rPr lang="en-US" sz="4000" b="1" dirty="0">
                <a:solidFill>
                  <a:schemeClr val="bg1"/>
                </a:solidFill>
                <a:latin typeface="+mj-lt"/>
                <a:ea typeface="Roboto Black" panose="02000000000000000000" pitchFamily="2" charset="0"/>
              </a:rPr>
              <a:t>Any</a:t>
            </a:r>
          </a:p>
        </p:txBody>
      </p:sp>
      <p:sp>
        <p:nvSpPr>
          <p:cNvPr id="32" name="TextBox 31">
            <a:extLst>
              <a:ext uri="{FF2B5EF4-FFF2-40B4-BE49-F238E27FC236}">
                <a16:creationId xmlns:a16="http://schemas.microsoft.com/office/drawing/2014/main" id="{398383E4-AA34-4B34-B0CB-201FD817CDDC}"/>
              </a:ext>
            </a:extLst>
          </p:cNvPr>
          <p:cNvSpPr txBox="1"/>
          <p:nvPr/>
        </p:nvSpPr>
        <p:spPr>
          <a:xfrm>
            <a:off x="8094678" y="1219614"/>
            <a:ext cx="2830165" cy="432554"/>
          </a:xfrm>
          <a:prstGeom prst="rect">
            <a:avLst/>
          </a:prstGeom>
          <a:noFill/>
        </p:spPr>
        <p:txBody>
          <a:bodyPr wrap="square" rtlCol="0">
            <a:spAutoFit/>
          </a:bodyPr>
          <a:lstStyle/>
          <a:p>
            <a:pPr algn="r">
              <a:lnSpc>
                <a:spcPct val="120000"/>
              </a:lnSpc>
            </a:pPr>
            <a:r>
              <a:rPr lang="en-US" sz="2000" dirty="0">
                <a:solidFill>
                  <a:schemeClr val="bg1"/>
                </a:solidFill>
                <a:latin typeface="+mj-lt"/>
              </a:rPr>
              <a:t>That’s all for now.</a:t>
            </a:r>
          </a:p>
        </p:txBody>
      </p:sp>
      <p:sp>
        <p:nvSpPr>
          <p:cNvPr id="33" name="Rectangle: Rounded Corners 32">
            <a:extLst>
              <a:ext uri="{FF2B5EF4-FFF2-40B4-BE49-F238E27FC236}">
                <a16:creationId xmlns:a16="http://schemas.microsoft.com/office/drawing/2014/main" id="{DF2416FC-0A6D-419C-AF7F-0ECA797F5DDF}"/>
              </a:ext>
            </a:extLst>
          </p:cNvPr>
          <p:cNvSpPr/>
          <p:nvPr/>
        </p:nvSpPr>
        <p:spPr>
          <a:xfrm>
            <a:off x="10059102" y="1083439"/>
            <a:ext cx="748741"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061589"/>
      </p:ext>
    </p:extLst>
  </p:cSld>
  <p:clrMapOvr>
    <a:masterClrMapping/>
  </p:clrMapOvr>
  <mc:AlternateContent xmlns:mc="http://schemas.openxmlformats.org/markup-compatibility/2006" xmlns:p14="http://schemas.microsoft.com/office/powerpoint/2010/main">
    <mc:Choice Requires="p14">
      <p:transition spd="slow">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750"/>
                                  </p:stCondLst>
                                  <p:childTnLst>
                                    <p:set>
                                      <p:cBhvr>
                                        <p:cTn id="6" dur="1" fill="hold">
                                          <p:stCondLst>
                                            <p:cond delay="0"/>
                                          </p:stCondLst>
                                        </p:cTn>
                                        <p:tgtEl>
                                          <p:spTgt spid="22"/>
                                        </p:tgtEl>
                                        <p:attrNameLst>
                                          <p:attrName>style.visibility</p:attrName>
                                        </p:attrNameLst>
                                      </p:cBhvr>
                                      <p:to>
                                        <p:strVal val="visible"/>
                                      </p:to>
                                    </p:set>
                                    <p:animEffect transition="in" filter="wipe(up)">
                                      <p:cBhvr>
                                        <p:cTn id="7" dur="500"/>
                                        <p:tgtEl>
                                          <p:spTgt spid="22"/>
                                        </p:tgtEl>
                                      </p:cBhvr>
                                    </p:animEffect>
                                  </p:childTnLst>
                                </p:cTn>
                              </p:par>
                              <p:par>
                                <p:cTn id="8" presetID="2" presetClass="entr" presetSubtype="2" decel="100000" fill="hold" grpId="0" nodeType="withEffect">
                                  <p:stCondLst>
                                    <p:cond delay="250"/>
                                  </p:stCondLst>
                                  <p:childTnLst>
                                    <p:set>
                                      <p:cBhvr>
                                        <p:cTn id="9" dur="1" fill="hold">
                                          <p:stCondLst>
                                            <p:cond delay="0"/>
                                          </p:stCondLst>
                                        </p:cTn>
                                        <p:tgtEl>
                                          <p:spTgt spid="10"/>
                                        </p:tgtEl>
                                        <p:attrNameLst>
                                          <p:attrName>style.visibility</p:attrName>
                                        </p:attrNameLst>
                                      </p:cBhvr>
                                      <p:to>
                                        <p:strVal val="visible"/>
                                      </p:to>
                                    </p:set>
                                    <p:anim calcmode="lin" valueType="num">
                                      <p:cBhvr additive="base">
                                        <p:cTn id="10" dur="750" fill="hold"/>
                                        <p:tgtEl>
                                          <p:spTgt spid="10"/>
                                        </p:tgtEl>
                                        <p:attrNameLst>
                                          <p:attrName>ppt_x</p:attrName>
                                        </p:attrNameLst>
                                      </p:cBhvr>
                                      <p:tavLst>
                                        <p:tav tm="0">
                                          <p:val>
                                            <p:strVal val="1+#ppt_w/2"/>
                                          </p:val>
                                        </p:tav>
                                        <p:tav tm="100000">
                                          <p:val>
                                            <p:strVal val="#ppt_x"/>
                                          </p:val>
                                        </p:tav>
                                      </p:tavLst>
                                    </p:anim>
                                    <p:anim calcmode="lin" valueType="num">
                                      <p:cBhvr additive="base">
                                        <p:cTn id="11" dur="750" fill="hold"/>
                                        <p:tgtEl>
                                          <p:spTgt spid="10"/>
                                        </p:tgtEl>
                                        <p:attrNameLst>
                                          <p:attrName>ppt_y</p:attrName>
                                        </p:attrNameLst>
                                      </p:cBhvr>
                                      <p:tavLst>
                                        <p:tav tm="0">
                                          <p:val>
                                            <p:strVal val="#ppt_y"/>
                                          </p:val>
                                        </p:tav>
                                        <p:tav tm="100000">
                                          <p:val>
                                            <p:strVal val="#ppt_y"/>
                                          </p:val>
                                        </p:tav>
                                      </p:tavLst>
                                    </p:anim>
                                  </p:childTnLst>
                                </p:cTn>
                              </p:par>
                              <p:par>
                                <p:cTn id="12" presetID="2" presetClass="entr" presetSubtype="2" decel="100000" fill="hold" grpId="0" nodeType="withEffect">
                                  <p:stCondLst>
                                    <p:cond delay="0"/>
                                  </p:stCondLst>
                                  <p:childTnLst>
                                    <p:set>
                                      <p:cBhvr>
                                        <p:cTn id="13" dur="1" fill="hold">
                                          <p:stCondLst>
                                            <p:cond delay="0"/>
                                          </p:stCondLst>
                                        </p:cTn>
                                        <p:tgtEl>
                                          <p:spTgt spid="32"/>
                                        </p:tgtEl>
                                        <p:attrNameLst>
                                          <p:attrName>style.visibility</p:attrName>
                                        </p:attrNameLst>
                                      </p:cBhvr>
                                      <p:to>
                                        <p:strVal val="visible"/>
                                      </p:to>
                                    </p:set>
                                    <p:anim calcmode="lin" valueType="num">
                                      <p:cBhvr additive="base">
                                        <p:cTn id="14" dur="750" fill="hold"/>
                                        <p:tgtEl>
                                          <p:spTgt spid="32"/>
                                        </p:tgtEl>
                                        <p:attrNameLst>
                                          <p:attrName>ppt_x</p:attrName>
                                        </p:attrNameLst>
                                      </p:cBhvr>
                                      <p:tavLst>
                                        <p:tav tm="0">
                                          <p:val>
                                            <p:strVal val="1+#ppt_w/2"/>
                                          </p:val>
                                        </p:tav>
                                        <p:tav tm="100000">
                                          <p:val>
                                            <p:strVal val="#ppt_x"/>
                                          </p:val>
                                        </p:tav>
                                      </p:tavLst>
                                    </p:anim>
                                    <p:anim calcmode="lin" valueType="num">
                                      <p:cBhvr additive="base">
                                        <p:cTn id="15" dur="750" fill="hold"/>
                                        <p:tgtEl>
                                          <p:spTgt spid="32"/>
                                        </p:tgtEl>
                                        <p:attrNameLst>
                                          <p:attrName>ppt_y</p:attrName>
                                        </p:attrNameLst>
                                      </p:cBhvr>
                                      <p:tavLst>
                                        <p:tav tm="0">
                                          <p:val>
                                            <p:strVal val="#ppt_y"/>
                                          </p:val>
                                        </p:tav>
                                        <p:tav tm="100000">
                                          <p:val>
                                            <p:strVal val="#ppt_y"/>
                                          </p:val>
                                        </p:tav>
                                      </p:tavLst>
                                    </p:anim>
                                  </p:childTnLst>
                                </p:cTn>
                              </p:par>
                              <p:par>
                                <p:cTn id="16" presetID="17" presetClass="entr" presetSubtype="2" fill="hold" grpId="0" nodeType="withEffect">
                                  <p:stCondLst>
                                    <p:cond delay="500"/>
                                  </p:stCondLst>
                                  <p:childTnLst>
                                    <p:set>
                                      <p:cBhvr>
                                        <p:cTn id="17" dur="1" fill="hold">
                                          <p:stCondLst>
                                            <p:cond delay="0"/>
                                          </p:stCondLst>
                                        </p:cTn>
                                        <p:tgtEl>
                                          <p:spTgt spid="33"/>
                                        </p:tgtEl>
                                        <p:attrNameLst>
                                          <p:attrName>style.visibility</p:attrName>
                                        </p:attrNameLst>
                                      </p:cBhvr>
                                      <p:to>
                                        <p:strVal val="visible"/>
                                      </p:to>
                                    </p:set>
                                    <p:anim calcmode="lin" valueType="num">
                                      <p:cBhvr>
                                        <p:cTn id="18" dur="250" fill="hold"/>
                                        <p:tgtEl>
                                          <p:spTgt spid="33"/>
                                        </p:tgtEl>
                                        <p:attrNameLst>
                                          <p:attrName>ppt_x</p:attrName>
                                        </p:attrNameLst>
                                      </p:cBhvr>
                                      <p:tavLst>
                                        <p:tav tm="0">
                                          <p:val>
                                            <p:strVal val="#ppt_x+#ppt_w/2"/>
                                          </p:val>
                                        </p:tav>
                                        <p:tav tm="100000">
                                          <p:val>
                                            <p:strVal val="#ppt_x"/>
                                          </p:val>
                                        </p:tav>
                                      </p:tavLst>
                                    </p:anim>
                                    <p:anim calcmode="lin" valueType="num">
                                      <p:cBhvr>
                                        <p:cTn id="19" dur="250" fill="hold"/>
                                        <p:tgtEl>
                                          <p:spTgt spid="33"/>
                                        </p:tgtEl>
                                        <p:attrNameLst>
                                          <p:attrName>ppt_y</p:attrName>
                                        </p:attrNameLst>
                                      </p:cBhvr>
                                      <p:tavLst>
                                        <p:tav tm="0">
                                          <p:val>
                                            <p:strVal val="#ppt_y"/>
                                          </p:val>
                                        </p:tav>
                                        <p:tav tm="100000">
                                          <p:val>
                                            <p:strVal val="#ppt_y"/>
                                          </p:val>
                                        </p:tav>
                                      </p:tavLst>
                                    </p:anim>
                                    <p:anim calcmode="lin" valueType="num">
                                      <p:cBhvr>
                                        <p:cTn id="20" dur="250" fill="hold"/>
                                        <p:tgtEl>
                                          <p:spTgt spid="33"/>
                                        </p:tgtEl>
                                        <p:attrNameLst>
                                          <p:attrName>ppt_w</p:attrName>
                                        </p:attrNameLst>
                                      </p:cBhvr>
                                      <p:tavLst>
                                        <p:tav tm="0">
                                          <p:val>
                                            <p:fltVal val="0"/>
                                          </p:val>
                                        </p:tav>
                                        <p:tav tm="100000">
                                          <p:val>
                                            <p:strVal val="#ppt_w"/>
                                          </p:val>
                                        </p:tav>
                                      </p:tavLst>
                                    </p:anim>
                                    <p:anim calcmode="lin" valueType="num">
                                      <p:cBhvr>
                                        <p:cTn id="21" dur="250" fill="hold"/>
                                        <p:tgtEl>
                                          <p:spTgt spid="33"/>
                                        </p:tgtEl>
                                        <p:attrNameLst>
                                          <p:attrName>ppt_h</p:attrName>
                                        </p:attrNameLst>
                                      </p:cBhvr>
                                      <p:tavLst>
                                        <p:tav tm="0">
                                          <p:val>
                                            <p:strVal val="#ppt_h"/>
                                          </p:val>
                                        </p:tav>
                                        <p:tav tm="100000">
                                          <p:val>
                                            <p:strVal val="#ppt_h"/>
                                          </p:val>
                                        </p:tav>
                                      </p:tavLst>
                                    </p:anim>
                                  </p:childTnLst>
                                </p:cTn>
                              </p:par>
                              <p:par>
                                <p:cTn id="22" presetID="2" presetClass="entr" presetSubtype="8" decel="100000" fill="hold" grpId="0" nodeType="withEffect">
                                  <p:stCondLst>
                                    <p:cond delay="250"/>
                                  </p:stCondLst>
                                  <p:childTnLst>
                                    <p:set>
                                      <p:cBhvr>
                                        <p:cTn id="23" dur="1" fill="hold">
                                          <p:stCondLst>
                                            <p:cond delay="0"/>
                                          </p:stCondLst>
                                        </p:cTn>
                                        <p:tgtEl>
                                          <p:spTgt spid="23"/>
                                        </p:tgtEl>
                                        <p:attrNameLst>
                                          <p:attrName>style.visibility</p:attrName>
                                        </p:attrNameLst>
                                      </p:cBhvr>
                                      <p:to>
                                        <p:strVal val="visible"/>
                                      </p:to>
                                    </p:set>
                                    <p:anim calcmode="lin" valueType="num">
                                      <p:cBhvr additive="base">
                                        <p:cTn id="24" dur="750" fill="hold"/>
                                        <p:tgtEl>
                                          <p:spTgt spid="23"/>
                                        </p:tgtEl>
                                        <p:attrNameLst>
                                          <p:attrName>ppt_x</p:attrName>
                                        </p:attrNameLst>
                                      </p:cBhvr>
                                      <p:tavLst>
                                        <p:tav tm="0">
                                          <p:val>
                                            <p:strVal val="0-#ppt_w/2"/>
                                          </p:val>
                                        </p:tav>
                                        <p:tav tm="100000">
                                          <p:val>
                                            <p:strVal val="#ppt_x"/>
                                          </p:val>
                                        </p:tav>
                                      </p:tavLst>
                                    </p:anim>
                                    <p:anim calcmode="lin" valueType="num">
                                      <p:cBhvr additive="base">
                                        <p:cTn id="25" dur="750" fill="hold"/>
                                        <p:tgtEl>
                                          <p:spTgt spid="23"/>
                                        </p:tgtEl>
                                        <p:attrNameLst>
                                          <p:attrName>ppt_y</p:attrName>
                                        </p:attrNameLst>
                                      </p:cBhvr>
                                      <p:tavLst>
                                        <p:tav tm="0">
                                          <p:val>
                                            <p:strVal val="#ppt_y"/>
                                          </p:val>
                                        </p:tav>
                                        <p:tav tm="100000">
                                          <p:val>
                                            <p:strVal val="#ppt_y"/>
                                          </p:val>
                                        </p:tav>
                                      </p:tavLst>
                                    </p:anim>
                                  </p:childTnLst>
                                </p:cTn>
                              </p:par>
                              <p:par>
                                <p:cTn id="26" presetID="2" presetClass="entr" presetSubtype="8" decel="100000" fill="hold" grpId="0" nodeType="withEffect">
                                  <p:stCondLst>
                                    <p:cond delay="250"/>
                                  </p:stCondLst>
                                  <p:childTnLst>
                                    <p:set>
                                      <p:cBhvr>
                                        <p:cTn id="27" dur="1" fill="hold">
                                          <p:stCondLst>
                                            <p:cond delay="0"/>
                                          </p:stCondLst>
                                        </p:cTn>
                                        <p:tgtEl>
                                          <p:spTgt spid="12"/>
                                        </p:tgtEl>
                                        <p:attrNameLst>
                                          <p:attrName>style.visibility</p:attrName>
                                        </p:attrNameLst>
                                      </p:cBhvr>
                                      <p:to>
                                        <p:strVal val="visible"/>
                                      </p:to>
                                    </p:set>
                                    <p:anim calcmode="lin" valueType="num">
                                      <p:cBhvr additive="base">
                                        <p:cTn id="28" dur="1000" fill="hold"/>
                                        <p:tgtEl>
                                          <p:spTgt spid="12"/>
                                        </p:tgtEl>
                                        <p:attrNameLst>
                                          <p:attrName>ppt_x</p:attrName>
                                        </p:attrNameLst>
                                      </p:cBhvr>
                                      <p:tavLst>
                                        <p:tav tm="0">
                                          <p:val>
                                            <p:strVal val="0-#ppt_w/2"/>
                                          </p:val>
                                        </p:tav>
                                        <p:tav tm="100000">
                                          <p:val>
                                            <p:strVal val="#ppt_x"/>
                                          </p:val>
                                        </p:tav>
                                      </p:tavLst>
                                    </p:anim>
                                    <p:anim calcmode="lin" valueType="num">
                                      <p:cBhvr additive="base">
                                        <p:cTn id="29" dur="10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23" grpId="0"/>
      <p:bldP spid="32" grpId="0"/>
      <p:bldP spid="33"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DED86E3-C8FA-4532-941E-1FD96CEFA81D}"/>
              </a:ext>
            </a:extLst>
          </p:cNvPr>
          <p:cNvSpPr/>
          <p:nvPr/>
        </p:nvSpPr>
        <p:spPr>
          <a:xfrm>
            <a:off x="0" y="2492477"/>
            <a:ext cx="12192000" cy="4365523"/>
          </a:xfrm>
          <a:prstGeom prst="rect">
            <a:avLst/>
          </a:prstGeom>
          <a:gradFill flip="none" rotWithShape="1">
            <a:gsLst>
              <a:gs pos="10000">
                <a:srgbClr val="091929"/>
              </a:gs>
              <a:gs pos="100000">
                <a:srgbClr val="091929">
                  <a:alpha val="70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4" name="Group 23">
            <a:extLst>
              <a:ext uri="{FF2B5EF4-FFF2-40B4-BE49-F238E27FC236}">
                <a16:creationId xmlns:a16="http://schemas.microsoft.com/office/drawing/2014/main" id="{34171667-A31D-43B5-80EC-931FEBD9EADA}"/>
              </a:ext>
            </a:extLst>
          </p:cNvPr>
          <p:cNvGrpSpPr/>
          <p:nvPr/>
        </p:nvGrpSpPr>
        <p:grpSpPr>
          <a:xfrm>
            <a:off x="1750142" y="0"/>
            <a:ext cx="8691717" cy="6858000"/>
            <a:chOff x="6095998" y="0"/>
            <a:chExt cx="8691717" cy="6858000"/>
          </a:xfrm>
        </p:grpSpPr>
        <p:cxnSp>
          <p:nvCxnSpPr>
            <p:cNvPr id="25" name="Straight Connector 24">
              <a:extLst>
                <a:ext uri="{FF2B5EF4-FFF2-40B4-BE49-F238E27FC236}">
                  <a16:creationId xmlns:a16="http://schemas.microsoft.com/office/drawing/2014/main" id="{B465462D-CCCC-464C-A0AB-381836DE5B6D}"/>
                </a:ext>
              </a:extLst>
            </p:cNvPr>
            <p:cNvCxnSpPr>
              <a:cxnSpLocks/>
            </p:cNvCxnSpPr>
            <p:nvPr/>
          </p:nvCxnSpPr>
          <p:spPr>
            <a:xfrm flipH="1">
              <a:off x="6095998" y="0"/>
              <a:ext cx="1" cy="6858000"/>
            </a:xfrm>
            <a:prstGeom prst="line">
              <a:avLst/>
            </a:prstGeom>
            <a:ln w="12700">
              <a:gradFill flip="none" rotWithShape="1">
                <a:gsLst>
                  <a:gs pos="0">
                    <a:schemeClr val="bg1">
                      <a:lumMod val="85000"/>
                      <a:alpha val="10000"/>
                    </a:schemeClr>
                  </a:gs>
                  <a:gs pos="100000">
                    <a:schemeClr val="bg1">
                      <a:lumMod val="85000"/>
                      <a:alpha val="6000"/>
                    </a:scheme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B7399AA-26D5-44BD-B3D4-4040C72BEC33}"/>
                </a:ext>
              </a:extLst>
            </p:cNvPr>
            <p:cNvCxnSpPr>
              <a:cxnSpLocks/>
            </p:cNvCxnSpPr>
            <p:nvPr/>
          </p:nvCxnSpPr>
          <p:spPr>
            <a:xfrm flipH="1">
              <a:off x="8268927" y="0"/>
              <a:ext cx="1" cy="6858000"/>
            </a:xfrm>
            <a:prstGeom prst="line">
              <a:avLst/>
            </a:prstGeom>
            <a:ln w="12700">
              <a:gradFill flip="none" rotWithShape="1">
                <a:gsLst>
                  <a:gs pos="0">
                    <a:schemeClr val="bg1">
                      <a:lumMod val="85000"/>
                      <a:alpha val="10000"/>
                    </a:schemeClr>
                  </a:gs>
                  <a:gs pos="100000">
                    <a:schemeClr val="bg1">
                      <a:lumMod val="85000"/>
                      <a:alpha val="6000"/>
                    </a:scheme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4A5244B-EB01-45F0-B815-1F68DA18A9D6}"/>
                </a:ext>
              </a:extLst>
            </p:cNvPr>
            <p:cNvCxnSpPr>
              <a:cxnSpLocks/>
            </p:cNvCxnSpPr>
            <p:nvPr/>
          </p:nvCxnSpPr>
          <p:spPr>
            <a:xfrm flipH="1">
              <a:off x="10441856" y="0"/>
              <a:ext cx="1" cy="6858000"/>
            </a:xfrm>
            <a:prstGeom prst="line">
              <a:avLst/>
            </a:prstGeom>
            <a:ln w="12700">
              <a:gradFill flip="none" rotWithShape="1">
                <a:gsLst>
                  <a:gs pos="0">
                    <a:schemeClr val="bg1">
                      <a:lumMod val="85000"/>
                      <a:alpha val="10000"/>
                    </a:schemeClr>
                  </a:gs>
                  <a:gs pos="100000">
                    <a:schemeClr val="bg1">
                      <a:lumMod val="85000"/>
                      <a:alpha val="6000"/>
                    </a:scheme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8EAC92D-C6A6-4686-B7D8-2BF9A7BAFD04}"/>
                </a:ext>
              </a:extLst>
            </p:cNvPr>
            <p:cNvCxnSpPr>
              <a:cxnSpLocks/>
            </p:cNvCxnSpPr>
            <p:nvPr/>
          </p:nvCxnSpPr>
          <p:spPr>
            <a:xfrm flipH="1">
              <a:off x="12614785" y="0"/>
              <a:ext cx="1" cy="6858000"/>
            </a:xfrm>
            <a:prstGeom prst="line">
              <a:avLst/>
            </a:prstGeom>
            <a:ln w="12700">
              <a:gradFill flip="none" rotWithShape="1">
                <a:gsLst>
                  <a:gs pos="0">
                    <a:schemeClr val="bg1">
                      <a:lumMod val="85000"/>
                      <a:alpha val="10000"/>
                    </a:schemeClr>
                  </a:gs>
                  <a:gs pos="100000">
                    <a:schemeClr val="bg1">
                      <a:lumMod val="85000"/>
                      <a:alpha val="6000"/>
                    </a:scheme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2F0F997-61A7-4FB7-8E12-57A85ECB2B25}"/>
                </a:ext>
              </a:extLst>
            </p:cNvPr>
            <p:cNvCxnSpPr>
              <a:cxnSpLocks/>
            </p:cNvCxnSpPr>
            <p:nvPr/>
          </p:nvCxnSpPr>
          <p:spPr>
            <a:xfrm flipH="1">
              <a:off x="14787714" y="0"/>
              <a:ext cx="1" cy="6858000"/>
            </a:xfrm>
            <a:prstGeom prst="line">
              <a:avLst/>
            </a:prstGeom>
            <a:ln w="12700">
              <a:gradFill flip="none" rotWithShape="1">
                <a:gsLst>
                  <a:gs pos="0">
                    <a:schemeClr val="bg1">
                      <a:lumMod val="85000"/>
                      <a:alpha val="10000"/>
                    </a:schemeClr>
                  </a:gs>
                  <a:gs pos="100000">
                    <a:schemeClr val="bg1">
                      <a:lumMod val="85000"/>
                      <a:alpha val="6000"/>
                    </a:schemeClr>
                  </a:gs>
                </a:gsLst>
                <a:lin ang="5400000" scaled="1"/>
                <a:tileRect/>
              </a:gradFill>
            </a:ln>
          </p:spPr>
          <p:style>
            <a:lnRef idx="1">
              <a:schemeClr val="accent1"/>
            </a:lnRef>
            <a:fillRef idx="0">
              <a:schemeClr val="accent1"/>
            </a:fillRef>
            <a:effectRef idx="0">
              <a:schemeClr val="accent1"/>
            </a:effectRef>
            <a:fontRef idx="minor">
              <a:schemeClr val="tx1"/>
            </a:fontRef>
          </p:style>
        </p:cxnSp>
      </p:grpSp>
      <p:sp>
        <p:nvSpPr>
          <p:cNvPr id="3" name="Picture Placeholder 2">
            <a:extLst>
              <a:ext uri="{FF2B5EF4-FFF2-40B4-BE49-F238E27FC236}">
                <a16:creationId xmlns:a16="http://schemas.microsoft.com/office/drawing/2014/main" id="{48A4F1C4-394F-4463-BBBA-56F5BC578F05}"/>
              </a:ext>
            </a:extLst>
          </p:cNvPr>
          <p:cNvSpPr>
            <a:spLocks noGrp="1"/>
          </p:cNvSpPr>
          <p:nvPr>
            <p:ph type="pic" sz="quarter" idx="10"/>
          </p:nvPr>
        </p:nvSpPr>
        <p:spPr/>
      </p:sp>
      <p:sp>
        <p:nvSpPr>
          <p:cNvPr id="16" name="TextBox 15">
            <a:extLst>
              <a:ext uri="{FF2B5EF4-FFF2-40B4-BE49-F238E27FC236}">
                <a16:creationId xmlns:a16="http://schemas.microsoft.com/office/drawing/2014/main" id="{A695802E-4265-4D0A-A350-43E595B1126D}"/>
              </a:ext>
            </a:extLst>
          </p:cNvPr>
          <p:cNvSpPr txBox="1"/>
          <p:nvPr/>
        </p:nvSpPr>
        <p:spPr>
          <a:xfrm>
            <a:off x="3154680" y="3612834"/>
            <a:ext cx="5882640" cy="707886"/>
          </a:xfrm>
          <a:prstGeom prst="rect">
            <a:avLst/>
          </a:prstGeom>
          <a:noFill/>
        </p:spPr>
        <p:txBody>
          <a:bodyPr wrap="square" rtlCol="0">
            <a:spAutoFit/>
          </a:bodyPr>
          <a:lstStyle/>
          <a:p>
            <a:pPr algn="ctr"/>
            <a:r>
              <a:rPr lang="en-US" sz="4000" spc="600" dirty="0">
                <a:solidFill>
                  <a:schemeClr val="bg1"/>
                </a:solidFill>
                <a:latin typeface="+mj-lt"/>
              </a:rPr>
              <a:t>FOR WATCHING</a:t>
            </a:r>
          </a:p>
        </p:txBody>
      </p:sp>
      <p:sp>
        <p:nvSpPr>
          <p:cNvPr id="19" name="TextBox 18">
            <a:extLst>
              <a:ext uri="{FF2B5EF4-FFF2-40B4-BE49-F238E27FC236}">
                <a16:creationId xmlns:a16="http://schemas.microsoft.com/office/drawing/2014/main" id="{EF4D5F4D-5931-431E-8981-571CC1031A53}"/>
              </a:ext>
            </a:extLst>
          </p:cNvPr>
          <p:cNvSpPr txBox="1"/>
          <p:nvPr/>
        </p:nvSpPr>
        <p:spPr>
          <a:xfrm>
            <a:off x="3154680" y="2537281"/>
            <a:ext cx="5882640" cy="1323439"/>
          </a:xfrm>
          <a:prstGeom prst="rect">
            <a:avLst/>
          </a:prstGeom>
          <a:noFill/>
          <a:effectLst>
            <a:outerShdw blurRad="165100" dist="50800" dir="2700000" algn="tl" rotWithShape="0">
              <a:prstClr val="black">
                <a:alpha val="18000"/>
              </a:prstClr>
            </a:outerShdw>
          </a:effectLst>
        </p:spPr>
        <p:txBody>
          <a:bodyPr wrap="square" rtlCol="0">
            <a:spAutoFit/>
          </a:bodyPr>
          <a:lstStyle>
            <a:defPPr>
              <a:defRPr lang="en-US"/>
            </a:defPPr>
            <a:lvl1pPr>
              <a:defRPr sz="8800" b="1">
                <a:gradFill flip="none" rotWithShape="1">
                  <a:gsLst>
                    <a:gs pos="10000">
                      <a:schemeClr val="accent1">
                        <a:alpha val="92000"/>
                      </a:schemeClr>
                    </a:gs>
                    <a:gs pos="100000">
                      <a:schemeClr val="accent2">
                        <a:alpha val="75000"/>
                      </a:schemeClr>
                    </a:gs>
                  </a:gsLst>
                  <a:lin ang="0" scaled="1"/>
                  <a:tileRect/>
                </a:gradFill>
                <a:latin typeface="+mj-lt"/>
                <a:ea typeface="Roboto Black" panose="02000000000000000000" pitchFamily="2" charset="0"/>
              </a:defRPr>
            </a:lvl1pPr>
          </a:lstStyle>
          <a:p>
            <a:pPr algn="ctr"/>
            <a:r>
              <a:rPr lang="en-US" sz="8000" dirty="0">
                <a:gradFill flip="none" rotWithShape="1">
                  <a:gsLst>
                    <a:gs pos="10000">
                      <a:schemeClr val="accent1"/>
                    </a:gs>
                    <a:gs pos="100000">
                      <a:schemeClr val="accent2"/>
                    </a:gs>
                  </a:gsLst>
                  <a:lin ang="0" scaled="1"/>
                  <a:tileRect/>
                </a:gradFill>
              </a:rPr>
              <a:t>THANKS</a:t>
            </a:r>
          </a:p>
        </p:txBody>
      </p:sp>
      <p:sp>
        <p:nvSpPr>
          <p:cNvPr id="30" name="Rectangle: Rounded Corners 29">
            <a:extLst>
              <a:ext uri="{FF2B5EF4-FFF2-40B4-BE49-F238E27FC236}">
                <a16:creationId xmlns:a16="http://schemas.microsoft.com/office/drawing/2014/main" id="{F20808EB-EC62-401F-8886-D77438AE4213}"/>
              </a:ext>
            </a:extLst>
          </p:cNvPr>
          <p:cNvSpPr/>
          <p:nvPr/>
        </p:nvSpPr>
        <p:spPr>
          <a:xfrm>
            <a:off x="8976464" y="3190889"/>
            <a:ext cx="748741" cy="45719"/>
          </a:xfrm>
          <a:prstGeom prst="roundRect">
            <a:avLst>
              <a:gd name="adj" fmla="val 50000"/>
            </a:avLst>
          </a:prstGeom>
          <a:gradFill flip="none" rotWithShape="1">
            <a:gsLst>
              <a:gs pos="10000">
                <a:schemeClr val="accent1"/>
              </a:gs>
              <a:gs pos="100000">
                <a:schemeClr val="accent2"/>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76D8FA2F-586A-4478-9F21-ECB2B1413DFE}"/>
              </a:ext>
            </a:extLst>
          </p:cNvPr>
          <p:cNvSpPr/>
          <p:nvPr/>
        </p:nvSpPr>
        <p:spPr>
          <a:xfrm>
            <a:off x="2466795" y="3190889"/>
            <a:ext cx="748741"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34919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fill="hold"/>
                                        <p:tgtEl>
                                          <p:spTgt spid="19"/>
                                        </p:tgtEl>
                                        <p:attrNameLst>
                                          <p:attrName>ppt_x</p:attrName>
                                        </p:attrNameLst>
                                      </p:cBhvr>
                                      <p:tavLst>
                                        <p:tav tm="0">
                                          <p:val>
                                            <p:strVal val="#ppt_x"/>
                                          </p:val>
                                        </p:tav>
                                        <p:tav tm="100000">
                                          <p:val>
                                            <p:strVal val="#ppt_x"/>
                                          </p:val>
                                        </p:tav>
                                      </p:tavLst>
                                    </p:anim>
                                    <p:anim calcmode="lin" valueType="num">
                                      <p:cBhvr additive="base">
                                        <p:cTn id="8" dur="75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ppt_x"/>
                                          </p:val>
                                        </p:tav>
                                        <p:tav tm="100000">
                                          <p:val>
                                            <p:strVal val="#ppt_x"/>
                                          </p:val>
                                        </p:tav>
                                      </p:tavLst>
                                    </p:anim>
                                    <p:anim calcmode="lin" valueType="num">
                                      <p:cBhvr additive="base">
                                        <p:cTn id="12" dur="1000" fill="hold"/>
                                        <p:tgtEl>
                                          <p:spTgt spid="16"/>
                                        </p:tgtEl>
                                        <p:attrNameLst>
                                          <p:attrName>ppt_y</p:attrName>
                                        </p:attrNameLst>
                                      </p:cBhvr>
                                      <p:tavLst>
                                        <p:tav tm="0">
                                          <p:val>
                                            <p:strVal val="1+#ppt_h/2"/>
                                          </p:val>
                                        </p:tav>
                                        <p:tav tm="100000">
                                          <p:val>
                                            <p:strVal val="#ppt_y"/>
                                          </p:val>
                                        </p:tav>
                                      </p:tavLst>
                                    </p:anim>
                                  </p:childTnLst>
                                </p:cTn>
                              </p:par>
                              <p:par>
                                <p:cTn id="13" presetID="17" presetClass="entr" presetSubtype="2" fill="hold" grpId="0" nodeType="withEffect">
                                  <p:stCondLst>
                                    <p:cond delay="500"/>
                                  </p:stCondLst>
                                  <p:childTnLst>
                                    <p:set>
                                      <p:cBhvr>
                                        <p:cTn id="14" dur="1" fill="hold">
                                          <p:stCondLst>
                                            <p:cond delay="0"/>
                                          </p:stCondLst>
                                        </p:cTn>
                                        <p:tgtEl>
                                          <p:spTgt spid="31"/>
                                        </p:tgtEl>
                                        <p:attrNameLst>
                                          <p:attrName>style.visibility</p:attrName>
                                        </p:attrNameLst>
                                      </p:cBhvr>
                                      <p:to>
                                        <p:strVal val="visible"/>
                                      </p:to>
                                    </p:set>
                                    <p:anim calcmode="lin" valueType="num">
                                      <p:cBhvr>
                                        <p:cTn id="15" dur="250" fill="hold"/>
                                        <p:tgtEl>
                                          <p:spTgt spid="31"/>
                                        </p:tgtEl>
                                        <p:attrNameLst>
                                          <p:attrName>ppt_x</p:attrName>
                                        </p:attrNameLst>
                                      </p:cBhvr>
                                      <p:tavLst>
                                        <p:tav tm="0">
                                          <p:val>
                                            <p:strVal val="#ppt_x+#ppt_w/2"/>
                                          </p:val>
                                        </p:tav>
                                        <p:tav tm="100000">
                                          <p:val>
                                            <p:strVal val="#ppt_x"/>
                                          </p:val>
                                        </p:tav>
                                      </p:tavLst>
                                    </p:anim>
                                    <p:anim calcmode="lin" valueType="num">
                                      <p:cBhvr>
                                        <p:cTn id="16" dur="250" fill="hold"/>
                                        <p:tgtEl>
                                          <p:spTgt spid="31"/>
                                        </p:tgtEl>
                                        <p:attrNameLst>
                                          <p:attrName>ppt_y</p:attrName>
                                        </p:attrNameLst>
                                      </p:cBhvr>
                                      <p:tavLst>
                                        <p:tav tm="0">
                                          <p:val>
                                            <p:strVal val="#ppt_y"/>
                                          </p:val>
                                        </p:tav>
                                        <p:tav tm="100000">
                                          <p:val>
                                            <p:strVal val="#ppt_y"/>
                                          </p:val>
                                        </p:tav>
                                      </p:tavLst>
                                    </p:anim>
                                    <p:anim calcmode="lin" valueType="num">
                                      <p:cBhvr>
                                        <p:cTn id="17" dur="250" fill="hold"/>
                                        <p:tgtEl>
                                          <p:spTgt spid="31"/>
                                        </p:tgtEl>
                                        <p:attrNameLst>
                                          <p:attrName>ppt_w</p:attrName>
                                        </p:attrNameLst>
                                      </p:cBhvr>
                                      <p:tavLst>
                                        <p:tav tm="0">
                                          <p:val>
                                            <p:fltVal val="0"/>
                                          </p:val>
                                        </p:tav>
                                        <p:tav tm="100000">
                                          <p:val>
                                            <p:strVal val="#ppt_w"/>
                                          </p:val>
                                        </p:tav>
                                      </p:tavLst>
                                    </p:anim>
                                    <p:anim calcmode="lin" valueType="num">
                                      <p:cBhvr>
                                        <p:cTn id="18" dur="250" fill="hold"/>
                                        <p:tgtEl>
                                          <p:spTgt spid="31"/>
                                        </p:tgtEl>
                                        <p:attrNameLst>
                                          <p:attrName>ppt_h</p:attrName>
                                        </p:attrNameLst>
                                      </p:cBhvr>
                                      <p:tavLst>
                                        <p:tav tm="0">
                                          <p:val>
                                            <p:strVal val="#ppt_h"/>
                                          </p:val>
                                        </p:tav>
                                        <p:tav tm="100000">
                                          <p:val>
                                            <p:strVal val="#ppt_h"/>
                                          </p:val>
                                        </p:tav>
                                      </p:tavLst>
                                    </p:anim>
                                  </p:childTnLst>
                                </p:cTn>
                              </p:par>
                              <p:par>
                                <p:cTn id="19" presetID="17" presetClass="entr" presetSubtype="8" fill="hold" grpId="0" nodeType="withEffect">
                                  <p:stCondLst>
                                    <p:cond delay="500"/>
                                  </p:stCondLst>
                                  <p:childTnLst>
                                    <p:set>
                                      <p:cBhvr>
                                        <p:cTn id="20" dur="1" fill="hold">
                                          <p:stCondLst>
                                            <p:cond delay="0"/>
                                          </p:stCondLst>
                                        </p:cTn>
                                        <p:tgtEl>
                                          <p:spTgt spid="30"/>
                                        </p:tgtEl>
                                        <p:attrNameLst>
                                          <p:attrName>style.visibility</p:attrName>
                                        </p:attrNameLst>
                                      </p:cBhvr>
                                      <p:to>
                                        <p:strVal val="visible"/>
                                      </p:to>
                                    </p:set>
                                    <p:anim calcmode="lin" valueType="num">
                                      <p:cBhvr>
                                        <p:cTn id="21" dur="250" fill="hold"/>
                                        <p:tgtEl>
                                          <p:spTgt spid="30"/>
                                        </p:tgtEl>
                                        <p:attrNameLst>
                                          <p:attrName>ppt_x</p:attrName>
                                        </p:attrNameLst>
                                      </p:cBhvr>
                                      <p:tavLst>
                                        <p:tav tm="0">
                                          <p:val>
                                            <p:strVal val="#ppt_x-#ppt_w/2"/>
                                          </p:val>
                                        </p:tav>
                                        <p:tav tm="100000">
                                          <p:val>
                                            <p:strVal val="#ppt_x"/>
                                          </p:val>
                                        </p:tav>
                                      </p:tavLst>
                                    </p:anim>
                                    <p:anim calcmode="lin" valueType="num">
                                      <p:cBhvr>
                                        <p:cTn id="22" dur="250" fill="hold"/>
                                        <p:tgtEl>
                                          <p:spTgt spid="30"/>
                                        </p:tgtEl>
                                        <p:attrNameLst>
                                          <p:attrName>ppt_y</p:attrName>
                                        </p:attrNameLst>
                                      </p:cBhvr>
                                      <p:tavLst>
                                        <p:tav tm="0">
                                          <p:val>
                                            <p:strVal val="#ppt_y"/>
                                          </p:val>
                                        </p:tav>
                                        <p:tav tm="100000">
                                          <p:val>
                                            <p:strVal val="#ppt_y"/>
                                          </p:val>
                                        </p:tav>
                                      </p:tavLst>
                                    </p:anim>
                                    <p:anim calcmode="lin" valueType="num">
                                      <p:cBhvr>
                                        <p:cTn id="23" dur="250" fill="hold"/>
                                        <p:tgtEl>
                                          <p:spTgt spid="30"/>
                                        </p:tgtEl>
                                        <p:attrNameLst>
                                          <p:attrName>ppt_w</p:attrName>
                                        </p:attrNameLst>
                                      </p:cBhvr>
                                      <p:tavLst>
                                        <p:tav tm="0">
                                          <p:val>
                                            <p:fltVal val="0"/>
                                          </p:val>
                                        </p:tav>
                                        <p:tav tm="100000">
                                          <p:val>
                                            <p:strVal val="#ppt_w"/>
                                          </p:val>
                                        </p:tav>
                                      </p:tavLst>
                                    </p:anim>
                                    <p:anim calcmode="lin" valueType="num">
                                      <p:cBhvr>
                                        <p:cTn id="24" dur="250" fill="hold"/>
                                        <p:tgtEl>
                                          <p:spTgt spid="3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9" grpId="0"/>
      <p:bldP spid="30" grpId="0" animBg="1"/>
      <p:bldP spid="3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Shape 44">
            <a:extLst>
              <a:ext uri="{FF2B5EF4-FFF2-40B4-BE49-F238E27FC236}">
                <a16:creationId xmlns:a16="http://schemas.microsoft.com/office/drawing/2014/main" id="{B4283A6A-190F-4824-A24A-023D94F0B3DF}"/>
              </a:ext>
            </a:extLst>
          </p:cNvPr>
          <p:cNvSpPr/>
          <p:nvPr/>
        </p:nvSpPr>
        <p:spPr>
          <a:xfrm>
            <a:off x="594360" y="990437"/>
            <a:ext cx="6913971" cy="4067421"/>
          </a:xfrm>
          <a:custGeom>
            <a:avLst/>
            <a:gdLst>
              <a:gd name="connsiteX0" fmla="*/ 0 w 4663256"/>
              <a:gd name="connsiteY0" fmla="*/ 0 h 3958520"/>
              <a:gd name="connsiteX1" fmla="*/ 4663256 w 4663256"/>
              <a:gd name="connsiteY1" fmla="*/ 0 h 3958520"/>
              <a:gd name="connsiteX2" fmla="*/ 4663256 w 4663256"/>
              <a:gd name="connsiteY2" fmla="*/ 3958520 h 3958520"/>
              <a:gd name="connsiteX3" fmla="*/ 0 w 4663256"/>
              <a:gd name="connsiteY3" fmla="*/ 3958520 h 3958520"/>
            </a:gdLst>
            <a:ahLst/>
            <a:cxnLst>
              <a:cxn ang="0">
                <a:pos x="connsiteX0" y="connsiteY0"/>
              </a:cxn>
              <a:cxn ang="0">
                <a:pos x="connsiteX1" y="connsiteY1"/>
              </a:cxn>
              <a:cxn ang="0">
                <a:pos x="connsiteX2" y="connsiteY2"/>
              </a:cxn>
              <a:cxn ang="0">
                <a:pos x="connsiteX3" y="connsiteY3"/>
              </a:cxn>
            </a:cxnLst>
            <a:rect l="l" t="t" r="r" b="b"/>
            <a:pathLst>
              <a:path w="4663256" h="3958520">
                <a:moveTo>
                  <a:pt x="0" y="0"/>
                </a:moveTo>
                <a:lnTo>
                  <a:pt x="4663256" y="0"/>
                </a:lnTo>
                <a:lnTo>
                  <a:pt x="4663256" y="3958520"/>
                </a:lnTo>
                <a:lnTo>
                  <a:pt x="0" y="3958520"/>
                </a:lnTo>
                <a:close/>
              </a:path>
            </a:pathLst>
          </a:custGeom>
          <a:gradFill flip="none" rotWithShape="1">
            <a:gsLst>
              <a:gs pos="10000">
                <a:schemeClr val="accent1">
                  <a:alpha val="70000"/>
                </a:schemeClr>
              </a:gs>
              <a:gs pos="100000">
                <a:schemeClr val="accent2">
                  <a:alpha val="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38508515-CAF4-49DE-81A3-673AD8438CA4}"/>
              </a:ext>
            </a:extLst>
          </p:cNvPr>
          <p:cNvSpPr txBox="1"/>
          <p:nvPr/>
        </p:nvSpPr>
        <p:spPr>
          <a:xfrm>
            <a:off x="827195" y="4083932"/>
            <a:ext cx="4263458" cy="830997"/>
          </a:xfrm>
          <a:prstGeom prst="rect">
            <a:avLst/>
          </a:prstGeom>
          <a:noFill/>
        </p:spPr>
        <p:txBody>
          <a:bodyPr wrap="square" rtlCol="0">
            <a:spAutoFit/>
          </a:bodyPr>
          <a:lstStyle/>
          <a:p>
            <a:r>
              <a:rPr lang="en-US" sz="4800" dirty="0">
                <a:solidFill>
                  <a:schemeClr val="bg1">
                    <a:alpha val="21000"/>
                  </a:schemeClr>
                </a:solidFill>
                <a:latin typeface="Roboto Black" panose="02000000000000000000" pitchFamily="2" charset="0"/>
                <a:ea typeface="Roboto Black" panose="02000000000000000000" pitchFamily="2" charset="0"/>
              </a:rPr>
              <a:t>HEALTHCARE</a:t>
            </a:r>
          </a:p>
        </p:txBody>
      </p:sp>
      <p:sp>
        <p:nvSpPr>
          <p:cNvPr id="49" name="Rectangle: Rounded Corners 48">
            <a:extLst>
              <a:ext uri="{FF2B5EF4-FFF2-40B4-BE49-F238E27FC236}">
                <a16:creationId xmlns:a16="http://schemas.microsoft.com/office/drawing/2014/main" id="{57E72222-3E4B-4646-BB08-3C5546640EDA}"/>
              </a:ext>
            </a:extLst>
          </p:cNvPr>
          <p:cNvSpPr/>
          <p:nvPr/>
        </p:nvSpPr>
        <p:spPr>
          <a:xfrm>
            <a:off x="8041798" y="1492627"/>
            <a:ext cx="216491"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B35FED3C-B20F-4A79-A223-44D370007152}"/>
              </a:ext>
            </a:extLst>
          </p:cNvPr>
          <p:cNvGrpSpPr/>
          <p:nvPr/>
        </p:nvGrpSpPr>
        <p:grpSpPr>
          <a:xfrm>
            <a:off x="8432041" y="881524"/>
            <a:ext cx="3384923" cy="1600155"/>
            <a:chOff x="8432041" y="881524"/>
            <a:chExt cx="3384923" cy="1600155"/>
          </a:xfrm>
        </p:grpSpPr>
        <p:sp>
          <p:nvSpPr>
            <p:cNvPr id="50" name="TextBox 49">
              <a:extLst>
                <a:ext uri="{FF2B5EF4-FFF2-40B4-BE49-F238E27FC236}">
                  <a16:creationId xmlns:a16="http://schemas.microsoft.com/office/drawing/2014/main" id="{8E2295AE-2088-473C-B119-AF23921FBC86}"/>
                </a:ext>
              </a:extLst>
            </p:cNvPr>
            <p:cNvSpPr txBox="1"/>
            <p:nvPr/>
          </p:nvSpPr>
          <p:spPr>
            <a:xfrm>
              <a:off x="8432041" y="1158240"/>
              <a:ext cx="3384923"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Single Image</a:t>
              </a:r>
            </a:p>
          </p:txBody>
        </p:sp>
        <p:sp>
          <p:nvSpPr>
            <p:cNvPr id="51" name="TextBox 50">
              <a:extLst>
                <a:ext uri="{FF2B5EF4-FFF2-40B4-BE49-F238E27FC236}">
                  <a16:creationId xmlns:a16="http://schemas.microsoft.com/office/drawing/2014/main" id="{B5B7CB8C-AA52-445F-8334-8A4ACBD8D186}"/>
                </a:ext>
              </a:extLst>
            </p:cNvPr>
            <p:cNvSpPr txBox="1"/>
            <p:nvPr/>
          </p:nvSpPr>
          <p:spPr>
            <a:xfrm>
              <a:off x="8432042" y="881524"/>
              <a:ext cx="3049642"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sp>
        <p:nvSpPr>
          <p:cNvPr id="5" name="Picture Placeholder 4">
            <a:extLst>
              <a:ext uri="{FF2B5EF4-FFF2-40B4-BE49-F238E27FC236}">
                <a16:creationId xmlns:a16="http://schemas.microsoft.com/office/drawing/2014/main" id="{B452E385-D739-4799-861E-2857C6606480}"/>
              </a:ext>
            </a:extLst>
          </p:cNvPr>
          <p:cNvSpPr>
            <a:spLocks noGrp="1"/>
          </p:cNvSpPr>
          <p:nvPr>
            <p:ph type="pic" sz="quarter" idx="11"/>
          </p:nvPr>
        </p:nvSpPr>
        <p:spPr/>
      </p:sp>
      <p:sp>
        <p:nvSpPr>
          <p:cNvPr id="47" name="Rectangle 46">
            <a:extLst>
              <a:ext uri="{FF2B5EF4-FFF2-40B4-BE49-F238E27FC236}">
                <a16:creationId xmlns:a16="http://schemas.microsoft.com/office/drawing/2014/main" id="{35F24DE2-437F-4F08-A15D-D66189015634}"/>
              </a:ext>
            </a:extLst>
          </p:cNvPr>
          <p:cNvSpPr/>
          <p:nvPr/>
        </p:nvSpPr>
        <p:spPr>
          <a:xfrm>
            <a:off x="6355080" y="3049013"/>
            <a:ext cx="5242560" cy="2900837"/>
          </a:xfrm>
          <a:prstGeom prst="rect">
            <a:avLst/>
          </a:prstGeom>
          <a:gradFill>
            <a:gsLst>
              <a:gs pos="10000">
                <a:schemeClr val="accent1"/>
              </a:gs>
              <a:gs pos="100000">
                <a:schemeClr val="accent2"/>
              </a:gs>
            </a:gsLst>
            <a:lin ang="18900000" scaled="1"/>
          </a:gra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3" name="Group 52">
            <a:extLst>
              <a:ext uri="{FF2B5EF4-FFF2-40B4-BE49-F238E27FC236}">
                <a16:creationId xmlns:a16="http://schemas.microsoft.com/office/drawing/2014/main" id="{10D99989-BA8C-4FEF-8F32-176CE3071581}"/>
              </a:ext>
            </a:extLst>
          </p:cNvPr>
          <p:cNvGrpSpPr/>
          <p:nvPr/>
        </p:nvGrpSpPr>
        <p:grpSpPr>
          <a:xfrm>
            <a:off x="10421179" y="3283661"/>
            <a:ext cx="916589" cy="800271"/>
            <a:chOff x="7894638" y="4051300"/>
            <a:chExt cx="2501900" cy="2184400"/>
          </a:xfrm>
          <a:solidFill>
            <a:schemeClr val="bg1">
              <a:alpha val="30000"/>
            </a:schemeClr>
          </a:solidFill>
        </p:grpSpPr>
        <p:sp>
          <p:nvSpPr>
            <p:cNvPr id="54" name="Freeform 13">
              <a:extLst>
                <a:ext uri="{FF2B5EF4-FFF2-40B4-BE49-F238E27FC236}">
                  <a16:creationId xmlns:a16="http://schemas.microsoft.com/office/drawing/2014/main" id="{194AF51D-624B-4DB2-923F-B2787D81BEEE}"/>
                </a:ext>
              </a:extLst>
            </p:cNvPr>
            <p:cNvSpPr>
              <a:spLocks/>
            </p:cNvSpPr>
            <p:nvPr/>
          </p:nvSpPr>
          <p:spPr bwMode="auto">
            <a:xfrm>
              <a:off x="8115301" y="4511675"/>
              <a:ext cx="153988" cy="212725"/>
            </a:xfrm>
            <a:custGeom>
              <a:avLst/>
              <a:gdLst>
                <a:gd name="T0" fmla="*/ 47 w 62"/>
                <a:gd name="T1" fmla="*/ 5 h 86"/>
                <a:gd name="T2" fmla="*/ 17 w 62"/>
                <a:gd name="T3" fmla="*/ 15 h 86"/>
                <a:gd name="T4" fmla="*/ 3 w 62"/>
                <a:gd name="T5" fmla="*/ 59 h 86"/>
                <a:gd name="T6" fmla="*/ 20 w 62"/>
                <a:gd name="T7" fmla="*/ 85 h 86"/>
                <a:gd name="T8" fmla="*/ 24 w 62"/>
                <a:gd name="T9" fmla="*/ 86 h 86"/>
                <a:gd name="T10" fmla="*/ 46 w 62"/>
                <a:gd name="T11" fmla="*/ 68 h 86"/>
                <a:gd name="T12" fmla="*/ 57 w 62"/>
                <a:gd name="T13" fmla="*/ 34 h 86"/>
                <a:gd name="T14" fmla="*/ 47 w 62"/>
                <a:gd name="T15" fmla="*/ 5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86">
                  <a:moveTo>
                    <a:pt x="47" y="5"/>
                  </a:moveTo>
                  <a:cubicBezTo>
                    <a:pt x="36" y="0"/>
                    <a:pt x="22" y="4"/>
                    <a:pt x="17" y="15"/>
                  </a:cubicBezTo>
                  <a:cubicBezTo>
                    <a:pt x="11" y="29"/>
                    <a:pt x="6" y="44"/>
                    <a:pt x="3" y="59"/>
                  </a:cubicBezTo>
                  <a:cubicBezTo>
                    <a:pt x="0" y="71"/>
                    <a:pt x="8" y="83"/>
                    <a:pt x="20" y="85"/>
                  </a:cubicBezTo>
                  <a:cubicBezTo>
                    <a:pt x="22" y="85"/>
                    <a:pt x="23" y="86"/>
                    <a:pt x="24" y="86"/>
                  </a:cubicBezTo>
                  <a:cubicBezTo>
                    <a:pt x="35" y="86"/>
                    <a:pt x="44" y="78"/>
                    <a:pt x="46" y="68"/>
                  </a:cubicBezTo>
                  <a:cubicBezTo>
                    <a:pt x="48" y="56"/>
                    <a:pt x="52" y="45"/>
                    <a:pt x="57" y="34"/>
                  </a:cubicBezTo>
                  <a:cubicBezTo>
                    <a:pt x="62" y="23"/>
                    <a:pt x="58" y="10"/>
                    <a:pt x="4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4">
              <a:extLst>
                <a:ext uri="{FF2B5EF4-FFF2-40B4-BE49-F238E27FC236}">
                  <a16:creationId xmlns:a16="http://schemas.microsoft.com/office/drawing/2014/main" id="{C15E136D-BF3B-43A6-A15C-2F6ED1273CBB}"/>
                </a:ext>
              </a:extLst>
            </p:cNvPr>
            <p:cNvSpPr>
              <a:spLocks/>
            </p:cNvSpPr>
            <p:nvPr/>
          </p:nvSpPr>
          <p:spPr bwMode="auto">
            <a:xfrm>
              <a:off x="8264526" y="4254500"/>
              <a:ext cx="460375" cy="222250"/>
            </a:xfrm>
            <a:custGeom>
              <a:avLst/>
              <a:gdLst>
                <a:gd name="T0" fmla="*/ 166 w 186"/>
                <a:gd name="T1" fmla="*/ 10 h 90"/>
                <a:gd name="T2" fmla="*/ 11 w 186"/>
                <a:gd name="T3" fmla="*/ 51 h 90"/>
                <a:gd name="T4" fmla="*/ 8 w 186"/>
                <a:gd name="T5" fmla="*/ 82 h 90"/>
                <a:gd name="T6" fmla="*/ 25 w 186"/>
                <a:gd name="T7" fmla="*/ 90 h 90"/>
                <a:gd name="T8" fmla="*/ 39 w 186"/>
                <a:gd name="T9" fmla="*/ 86 h 90"/>
                <a:gd name="T10" fmla="*/ 159 w 186"/>
                <a:gd name="T11" fmla="*/ 53 h 90"/>
                <a:gd name="T12" fmla="*/ 184 w 186"/>
                <a:gd name="T13" fmla="*/ 35 h 90"/>
                <a:gd name="T14" fmla="*/ 166 w 186"/>
                <a:gd name="T15" fmla="*/ 1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90">
                  <a:moveTo>
                    <a:pt x="166" y="10"/>
                  </a:moveTo>
                  <a:cubicBezTo>
                    <a:pt x="113" y="0"/>
                    <a:pt x="55" y="16"/>
                    <a:pt x="11" y="51"/>
                  </a:cubicBezTo>
                  <a:cubicBezTo>
                    <a:pt x="2" y="59"/>
                    <a:pt x="0" y="73"/>
                    <a:pt x="8" y="82"/>
                  </a:cubicBezTo>
                  <a:cubicBezTo>
                    <a:pt x="12" y="88"/>
                    <a:pt x="18" y="90"/>
                    <a:pt x="25" y="90"/>
                  </a:cubicBezTo>
                  <a:cubicBezTo>
                    <a:pt x="30" y="90"/>
                    <a:pt x="35" y="89"/>
                    <a:pt x="39" y="86"/>
                  </a:cubicBezTo>
                  <a:cubicBezTo>
                    <a:pt x="73" y="58"/>
                    <a:pt x="118" y="46"/>
                    <a:pt x="159" y="53"/>
                  </a:cubicBezTo>
                  <a:cubicBezTo>
                    <a:pt x="170" y="55"/>
                    <a:pt x="182" y="47"/>
                    <a:pt x="184" y="35"/>
                  </a:cubicBezTo>
                  <a:cubicBezTo>
                    <a:pt x="186" y="23"/>
                    <a:pt x="178" y="12"/>
                    <a:pt x="16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5">
              <a:extLst>
                <a:ext uri="{FF2B5EF4-FFF2-40B4-BE49-F238E27FC236}">
                  <a16:creationId xmlns:a16="http://schemas.microsoft.com/office/drawing/2014/main" id="{B4F33B8E-9ADD-4606-9ED4-2430800D86CA}"/>
                </a:ext>
              </a:extLst>
            </p:cNvPr>
            <p:cNvSpPr>
              <a:spLocks noEditPoints="1"/>
            </p:cNvSpPr>
            <p:nvPr/>
          </p:nvSpPr>
          <p:spPr bwMode="auto">
            <a:xfrm>
              <a:off x="7894638" y="4051300"/>
              <a:ext cx="2501900" cy="2184400"/>
            </a:xfrm>
            <a:custGeom>
              <a:avLst/>
              <a:gdLst>
                <a:gd name="T0" fmla="*/ 729 w 1009"/>
                <a:gd name="T1" fmla="*/ 0 h 883"/>
                <a:gd name="T2" fmla="*/ 505 w 1009"/>
                <a:gd name="T3" fmla="*/ 150 h 883"/>
                <a:gd name="T4" fmla="*/ 281 w 1009"/>
                <a:gd name="T5" fmla="*/ 0 h 883"/>
                <a:gd name="T6" fmla="*/ 0 w 1009"/>
                <a:gd name="T7" fmla="*/ 281 h 883"/>
                <a:gd name="T8" fmla="*/ 249 w 1009"/>
                <a:gd name="T9" fmla="*/ 698 h 883"/>
                <a:gd name="T10" fmla="*/ 504 w 1009"/>
                <a:gd name="T11" fmla="*/ 883 h 883"/>
                <a:gd name="T12" fmla="*/ 516 w 1009"/>
                <a:gd name="T13" fmla="*/ 880 h 883"/>
                <a:gd name="T14" fmla="*/ 930 w 1009"/>
                <a:gd name="T15" fmla="*/ 508 h 883"/>
                <a:gd name="T16" fmla="*/ 921 w 1009"/>
                <a:gd name="T17" fmla="*/ 76 h 883"/>
                <a:gd name="T18" fmla="*/ 505 w 1009"/>
                <a:gd name="T19" fmla="*/ 836 h 883"/>
                <a:gd name="T20" fmla="*/ 174 w 1009"/>
                <a:gd name="T21" fmla="*/ 504 h 883"/>
                <a:gd name="T22" fmla="*/ 217 w 1009"/>
                <a:gd name="T23" fmla="*/ 405 h 883"/>
                <a:gd name="T24" fmla="*/ 294 w 1009"/>
                <a:gd name="T25" fmla="*/ 616 h 883"/>
                <a:gd name="T26" fmla="*/ 369 w 1009"/>
                <a:gd name="T27" fmla="*/ 357 h 883"/>
                <a:gd name="T28" fmla="*/ 458 w 1009"/>
                <a:gd name="T29" fmla="*/ 726 h 883"/>
                <a:gd name="T30" fmla="*/ 480 w 1009"/>
                <a:gd name="T31" fmla="*/ 710 h 883"/>
                <a:gd name="T32" fmla="*/ 600 w 1009"/>
                <a:gd name="T33" fmla="*/ 551 h 883"/>
                <a:gd name="T34" fmla="*/ 641 w 1009"/>
                <a:gd name="T35" fmla="*/ 550 h 883"/>
                <a:gd name="T36" fmla="*/ 723 w 1009"/>
                <a:gd name="T37" fmla="*/ 464 h 883"/>
                <a:gd name="T38" fmla="*/ 723 w 1009"/>
                <a:gd name="T39" fmla="*/ 420 h 883"/>
                <a:gd name="T40" fmla="*/ 637 w 1009"/>
                <a:gd name="T41" fmla="*/ 434 h 883"/>
                <a:gd name="T42" fmla="*/ 571 w 1009"/>
                <a:gd name="T43" fmla="*/ 372 h 883"/>
                <a:gd name="T44" fmla="*/ 530 w 1009"/>
                <a:gd name="T45" fmla="*/ 375 h 883"/>
                <a:gd name="T46" fmla="*/ 392 w 1009"/>
                <a:gd name="T47" fmla="*/ 245 h 883"/>
                <a:gd name="T48" fmla="*/ 371 w 1009"/>
                <a:gd name="T49" fmla="*/ 227 h 883"/>
                <a:gd name="T50" fmla="*/ 291 w 1009"/>
                <a:gd name="T51" fmla="*/ 504 h 883"/>
                <a:gd name="T52" fmla="*/ 217 w 1009"/>
                <a:gd name="T53" fmla="*/ 300 h 883"/>
                <a:gd name="T54" fmla="*/ 195 w 1009"/>
                <a:gd name="T55" fmla="*/ 316 h 883"/>
                <a:gd name="T56" fmla="*/ 101 w 1009"/>
                <a:gd name="T57" fmla="*/ 460 h 883"/>
                <a:gd name="T58" fmla="*/ 281 w 1009"/>
                <a:gd name="T59" fmla="*/ 44 h 883"/>
                <a:gd name="T60" fmla="*/ 495 w 1009"/>
                <a:gd name="T61" fmla="*/ 241 h 883"/>
                <a:gd name="T62" fmla="*/ 520 w 1009"/>
                <a:gd name="T63" fmla="*/ 237 h 883"/>
                <a:gd name="T64" fmla="*/ 729 w 1009"/>
                <a:gd name="T65" fmla="*/ 44 h 883"/>
                <a:gd name="T66" fmla="*/ 732 w 1009"/>
                <a:gd name="T67" fmla="*/ 665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09" h="883">
                  <a:moveTo>
                    <a:pt x="921" y="76"/>
                  </a:moveTo>
                  <a:cubicBezTo>
                    <a:pt x="868" y="28"/>
                    <a:pt x="798" y="0"/>
                    <a:pt x="729" y="0"/>
                  </a:cubicBezTo>
                  <a:cubicBezTo>
                    <a:pt x="672" y="0"/>
                    <a:pt x="620" y="18"/>
                    <a:pt x="578" y="52"/>
                  </a:cubicBezTo>
                  <a:cubicBezTo>
                    <a:pt x="547" y="77"/>
                    <a:pt x="522" y="110"/>
                    <a:pt x="505" y="150"/>
                  </a:cubicBezTo>
                  <a:cubicBezTo>
                    <a:pt x="487" y="110"/>
                    <a:pt x="462" y="77"/>
                    <a:pt x="432" y="52"/>
                  </a:cubicBezTo>
                  <a:cubicBezTo>
                    <a:pt x="389" y="18"/>
                    <a:pt x="337" y="0"/>
                    <a:pt x="281" y="0"/>
                  </a:cubicBezTo>
                  <a:cubicBezTo>
                    <a:pt x="211" y="0"/>
                    <a:pt x="141" y="28"/>
                    <a:pt x="89" y="76"/>
                  </a:cubicBezTo>
                  <a:cubicBezTo>
                    <a:pt x="32" y="129"/>
                    <a:pt x="0" y="202"/>
                    <a:pt x="0" y="281"/>
                  </a:cubicBezTo>
                  <a:cubicBezTo>
                    <a:pt x="0" y="353"/>
                    <a:pt x="27" y="429"/>
                    <a:pt x="79" y="508"/>
                  </a:cubicBezTo>
                  <a:cubicBezTo>
                    <a:pt x="120" y="570"/>
                    <a:pt x="177" y="634"/>
                    <a:pt x="249" y="698"/>
                  </a:cubicBezTo>
                  <a:cubicBezTo>
                    <a:pt x="369" y="806"/>
                    <a:pt x="488" y="877"/>
                    <a:pt x="493" y="880"/>
                  </a:cubicBezTo>
                  <a:cubicBezTo>
                    <a:pt x="496" y="882"/>
                    <a:pt x="500" y="883"/>
                    <a:pt x="504" y="883"/>
                  </a:cubicBezTo>
                  <a:cubicBezTo>
                    <a:pt x="504" y="883"/>
                    <a:pt x="505" y="883"/>
                    <a:pt x="505" y="883"/>
                  </a:cubicBezTo>
                  <a:cubicBezTo>
                    <a:pt x="509" y="883"/>
                    <a:pt x="513" y="882"/>
                    <a:pt x="516" y="880"/>
                  </a:cubicBezTo>
                  <a:cubicBezTo>
                    <a:pt x="521" y="877"/>
                    <a:pt x="640" y="806"/>
                    <a:pt x="761" y="698"/>
                  </a:cubicBezTo>
                  <a:cubicBezTo>
                    <a:pt x="832" y="634"/>
                    <a:pt x="889" y="570"/>
                    <a:pt x="930" y="508"/>
                  </a:cubicBezTo>
                  <a:cubicBezTo>
                    <a:pt x="983" y="429"/>
                    <a:pt x="1009" y="353"/>
                    <a:pt x="1009" y="281"/>
                  </a:cubicBezTo>
                  <a:cubicBezTo>
                    <a:pt x="1009" y="202"/>
                    <a:pt x="978" y="129"/>
                    <a:pt x="921" y="76"/>
                  </a:cubicBezTo>
                  <a:close/>
                  <a:moveTo>
                    <a:pt x="732" y="665"/>
                  </a:moveTo>
                  <a:cubicBezTo>
                    <a:pt x="635" y="752"/>
                    <a:pt x="537" y="815"/>
                    <a:pt x="505" y="836"/>
                  </a:cubicBezTo>
                  <a:cubicBezTo>
                    <a:pt x="455" y="804"/>
                    <a:pt x="249" y="670"/>
                    <a:pt x="130" y="504"/>
                  </a:cubicBezTo>
                  <a:cubicBezTo>
                    <a:pt x="174" y="504"/>
                    <a:pt x="174" y="504"/>
                    <a:pt x="174" y="504"/>
                  </a:cubicBezTo>
                  <a:cubicBezTo>
                    <a:pt x="184" y="504"/>
                    <a:pt x="193" y="497"/>
                    <a:pt x="195" y="488"/>
                  </a:cubicBezTo>
                  <a:cubicBezTo>
                    <a:pt x="217" y="405"/>
                    <a:pt x="217" y="405"/>
                    <a:pt x="217" y="405"/>
                  </a:cubicBezTo>
                  <a:cubicBezTo>
                    <a:pt x="273" y="600"/>
                    <a:pt x="273" y="600"/>
                    <a:pt x="273" y="600"/>
                  </a:cubicBezTo>
                  <a:cubicBezTo>
                    <a:pt x="275" y="610"/>
                    <a:pt x="284" y="616"/>
                    <a:pt x="294" y="616"/>
                  </a:cubicBezTo>
                  <a:cubicBezTo>
                    <a:pt x="304" y="616"/>
                    <a:pt x="313" y="608"/>
                    <a:pt x="315" y="599"/>
                  </a:cubicBezTo>
                  <a:cubicBezTo>
                    <a:pt x="369" y="357"/>
                    <a:pt x="369" y="357"/>
                    <a:pt x="369" y="357"/>
                  </a:cubicBezTo>
                  <a:cubicBezTo>
                    <a:pt x="437" y="708"/>
                    <a:pt x="437" y="708"/>
                    <a:pt x="437" y="708"/>
                  </a:cubicBezTo>
                  <a:cubicBezTo>
                    <a:pt x="439" y="718"/>
                    <a:pt x="448" y="726"/>
                    <a:pt x="458" y="726"/>
                  </a:cubicBezTo>
                  <a:cubicBezTo>
                    <a:pt x="458" y="726"/>
                    <a:pt x="459" y="726"/>
                    <a:pt x="459" y="726"/>
                  </a:cubicBezTo>
                  <a:cubicBezTo>
                    <a:pt x="469" y="726"/>
                    <a:pt x="477" y="720"/>
                    <a:pt x="480" y="710"/>
                  </a:cubicBezTo>
                  <a:cubicBezTo>
                    <a:pt x="555" y="446"/>
                    <a:pt x="555" y="446"/>
                    <a:pt x="555" y="446"/>
                  </a:cubicBezTo>
                  <a:cubicBezTo>
                    <a:pt x="600" y="551"/>
                    <a:pt x="600" y="551"/>
                    <a:pt x="600" y="551"/>
                  </a:cubicBezTo>
                  <a:cubicBezTo>
                    <a:pt x="604" y="559"/>
                    <a:pt x="612" y="565"/>
                    <a:pt x="621" y="564"/>
                  </a:cubicBezTo>
                  <a:cubicBezTo>
                    <a:pt x="630" y="564"/>
                    <a:pt x="638" y="558"/>
                    <a:pt x="641" y="550"/>
                  </a:cubicBezTo>
                  <a:cubicBezTo>
                    <a:pt x="673" y="464"/>
                    <a:pt x="673" y="464"/>
                    <a:pt x="673" y="464"/>
                  </a:cubicBezTo>
                  <a:cubicBezTo>
                    <a:pt x="723" y="464"/>
                    <a:pt x="723" y="464"/>
                    <a:pt x="723" y="464"/>
                  </a:cubicBezTo>
                  <a:cubicBezTo>
                    <a:pt x="735" y="464"/>
                    <a:pt x="745" y="454"/>
                    <a:pt x="745" y="442"/>
                  </a:cubicBezTo>
                  <a:cubicBezTo>
                    <a:pt x="745" y="430"/>
                    <a:pt x="735" y="420"/>
                    <a:pt x="723" y="420"/>
                  </a:cubicBezTo>
                  <a:cubicBezTo>
                    <a:pt x="657" y="420"/>
                    <a:pt x="657" y="420"/>
                    <a:pt x="657" y="420"/>
                  </a:cubicBezTo>
                  <a:cubicBezTo>
                    <a:pt x="648" y="420"/>
                    <a:pt x="640" y="425"/>
                    <a:pt x="637" y="434"/>
                  </a:cubicBezTo>
                  <a:cubicBezTo>
                    <a:pt x="619" y="483"/>
                    <a:pt x="619" y="483"/>
                    <a:pt x="619" y="483"/>
                  </a:cubicBezTo>
                  <a:cubicBezTo>
                    <a:pt x="571" y="372"/>
                    <a:pt x="571" y="372"/>
                    <a:pt x="571" y="372"/>
                  </a:cubicBezTo>
                  <a:cubicBezTo>
                    <a:pt x="567" y="364"/>
                    <a:pt x="559" y="358"/>
                    <a:pt x="549" y="359"/>
                  </a:cubicBezTo>
                  <a:cubicBezTo>
                    <a:pt x="540" y="359"/>
                    <a:pt x="532" y="366"/>
                    <a:pt x="530" y="375"/>
                  </a:cubicBezTo>
                  <a:cubicBezTo>
                    <a:pt x="463" y="609"/>
                    <a:pt x="463" y="609"/>
                    <a:pt x="463" y="609"/>
                  </a:cubicBezTo>
                  <a:cubicBezTo>
                    <a:pt x="392" y="245"/>
                    <a:pt x="392" y="245"/>
                    <a:pt x="392" y="245"/>
                  </a:cubicBezTo>
                  <a:cubicBezTo>
                    <a:pt x="390" y="235"/>
                    <a:pt x="382" y="228"/>
                    <a:pt x="371" y="228"/>
                  </a:cubicBezTo>
                  <a:cubicBezTo>
                    <a:pt x="371" y="228"/>
                    <a:pt x="371" y="227"/>
                    <a:pt x="371" y="227"/>
                  </a:cubicBezTo>
                  <a:cubicBezTo>
                    <a:pt x="361" y="227"/>
                    <a:pt x="352" y="235"/>
                    <a:pt x="349" y="245"/>
                  </a:cubicBezTo>
                  <a:cubicBezTo>
                    <a:pt x="291" y="504"/>
                    <a:pt x="291" y="504"/>
                    <a:pt x="291" y="504"/>
                  </a:cubicBezTo>
                  <a:cubicBezTo>
                    <a:pt x="238" y="316"/>
                    <a:pt x="238" y="316"/>
                    <a:pt x="238" y="316"/>
                  </a:cubicBezTo>
                  <a:cubicBezTo>
                    <a:pt x="235" y="307"/>
                    <a:pt x="226" y="300"/>
                    <a:pt x="217" y="300"/>
                  </a:cubicBezTo>
                  <a:cubicBezTo>
                    <a:pt x="216" y="300"/>
                    <a:pt x="216" y="300"/>
                    <a:pt x="216" y="300"/>
                  </a:cubicBezTo>
                  <a:cubicBezTo>
                    <a:pt x="207" y="300"/>
                    <a:pt x="198" y="307"/>
                    <a:pt x="195" y="316"/>
                  </a:cubicBezTo>
                  <a:cubicBezTo>
                    <a:pt x="157" y="460"/>
                    <a:pt x="157" y="460"/>
                    <a:pt x="157" y="460"/>
                  </a:cubicBezTo>
                  <a:cubicBezTo>
                    <a:pt x="101" y="460"/>
                    <a:pt x="101" y="460"/>
                    <a:pt x="101" y="460"/>
                  </a:cubicBezTo>
                  <a:cubicBezTo>
                    <a:pt x="66" y="402"/>
                    <a:pt x="44" y="342"/>
                    <a:pt x="44" y="281"/>
                  </a:cubicBezTo>
                  <a:cubicBezTo>
                    <a:pt x="44" y="135"/>
                    <a:pt x="167" y="44"/>
                    <a:pt x="281" y="44"/>
                  </a:cubicBezTo>
                  <a:cubicBezTo>
                    <a:pt x="382" y="44"/>
                    <a:pt x="457" y="111"/>
                    <a:pt x="483" y="224"/>
                  </a:cubicBezTo>
                  <a:cubicBezTo>
                    <a:pt x="484" y="232"/>
                    <a:pt x="488" y="238"/>
                    <a:pt x="495" y="241"/>
                  </a:cubicBezTo>
                  <a:cubicBezTo>
                    <a:pt x="503" y="245"/>
                    <a:pt x="512" y="244"/>
                    <a:pt x="519" y="238"/>
                  </a:cubicBezTo>
                  <a:cubicBezTo>
                    <a:pt x="520" y="237"/>
                    <a:pt x="520" y="237"/>
                    <a:pt x="520" y="237"/>
                  </a:cubicBezTo>
                  <a:cubicBezTo>
                    <a:pt x="523" y="234"/>
                    <a:pt x="525" y="230"/>
                    <a:pt x="527" y="226"/>
                  </a:cubicBezTo>
                  <a:cubicBezTo>
                    <a:pt x="551" y="112"/>
                    <a:pt x="627" y="44"/>
                    <a:pt x="729" y="44"/>
                  </a:cubicBezTo>
                  <a:cubicBezTo>
                    <a:pt x="842" y="44"/>
                    <a:pt x="965" y="135"/>
                    <a:pt x="965" y="281"/>
                  </a:cubicBezTo>
                  <a:cubicBezTo>
                    <a:pt x="965" y="425"/>
                    <a:pt x="838" y="569"/>
                    <a:pt x="732" y="6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6">
              <a:extLst>
                <a:ext uri="{FF2B5EF4-FFF2-40B4-BE49-F238E27FC236}">
                  <a16:creationId xmlns:a16="http://schemas.microsoft.com/office/drawing/2014/main" id="{1434E0F5-29C3-4366-827A-773719CC3DAD}"/>
                </a:ext>
              </a:extLst>
            </p:cNvPr>
            <p:cNvSpPr>
              <a:spLocks/>
            </p:cNvSpPr>
            <p:nvPr/>
          </p:nvSpPr>
          <p:spPr bwMode="auto">
            <a:xfrm>
              <a:off x="9798051" y="5091113"/>
              <a:ext cx="141288" cy="107950"/>
            </a:xfrm>
            <a:custGeom>
              <a:avLst/>
              <a:gdLst>
                <a:gd name="T0" fmla="*/ 29 w 57"/>
                <a:gd name="T1" fmla="*/ 0 h 44"/>
                <a:gd name="T2" fmla="*/ 29 w 57"/>
                <a:gd name="T3" fmla="*/ 44 h 44"/>
                <a:gd name="T4" fmla="*/ 29 w 57"/>
                <a:gd name="T5" fmla="*/ 0 h 44"/>
              </a:gdLst>
              <a:ahLst/>
              <a:cxnLst>
                <a:cxn ang="0">
                  <a:pos x="T0" y="T1"/>
                </a:cxn>
                <a:cxn ang="0">
                  <a:pos x="T2" y="T3"/>
                </a:cxn>
                <a:cxn ang="0">
                  <a:pos x="T4" y="T5"/>
                </a:cxn>
              </a:cxnLst>
              <a:rect l="0" t="0" r="r" b="b"/>
              <a:pathLst>
                <a:path w="57" h="44">
                  <a:moveTo>
                    <a:pt x="29" y="0"/>
                  </a:moveTo>
                  <a:cubicBezTo>
                    <a:pt x="0" y="0"/>
                    <a:pt x="0" y="44"/>
                    <a:pt x="29" y="44"/>
                  </a:cubicBezTo>
                  <a:cubicBezTo>
                    <a:pt x="57" y="44"/>
                    <a:pt x="57" y="0"/>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 name="Group 2">
            <a:extLst>
              <a:ext uri="{FF2B5EF4-FFF2-40B4-BE49-F238E27FC236}">
                <a16:creationId xmlns:a16="http://schemas.microsoft.com/office/drawing/2014/main" id="{734D571D-2359-4E44-9A43-D2D75E9EA303}"/>
              </a:ext>
            </a:extLst>
          </p:cNvPr>
          <p:cNvGrpSpPr/>
          <p:nvPr/>
        </p:nvGrpSpPr>
        <p:grpSpPr>
          <a:xfrm>
            <a:off x="6612146" y="4515170"/>
            <a:ext cx="4728428" cy="1088183"/>
            <a:chOff x="6612146" y="4515170"/>
            <a:chExt cx="4728428" cy="1088183"/>
          </a:xfrm>
        </p:grpSpPr>
        <p:sp>
          <p:nvSpPr>
            <p:cNvPr id="58" name="TextBox 57">
              <a:extLst>
                <a:ext uri="{FF2B5EF4-FFF2-40B4-BE49-F238E27FC236}">
                  <a16:creationId xmlns:a16="http://schemas.microsoft.com/office/drawing/2014/main" id="{473DD7CC-CA10-44AA-91EE-401373FC62D9}"/>
                </a:ext>
              </a:extLst>
            </p:cNvPr>
            <p:cNvSpPr txBox="1"/>
            <p:nvPr/>
          </p:nvSpPr>
          <p:spPr>
            <a:xfrm>
              <a:off x="6612146" y="4515170"/>
              <a:ext cx="4728428"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59" name="TextBox 58">
              <a:extLst>
                <a:ext uri="{FF2B5EF4-FFF2-40B4-BE49-F238E27FC236}">
                  <a16:creationId xmlns:a16="http://schemas.microsoft.com/office/drawing/2014/main" id="{745A1C08-31E0-4BF1-8856-DCAD4683D780}"/>
                </a:ext>
              </a:extLst>
            </p:cNvPr>
            <p:cNvSpPr txBox="1"/>
            <p:nvPr/>
          </p:nvSpPr>
          <p:spPr>
            <a:xfrm>
              <a:off x="6612146" y="4866805"/>
              <a:ext cx="4728428" cy="736548"/>
            </a:xfrm>
            <a:prstGeom prst="rect">
              <a:avLst/>
            </a:prstGeom>
            <a:noFill/>
          </p:spPr>
          <p:txBody>
            <a:bodyPr wrap="square" rtlCol="0">
              <a:spAutoFit/>
            </a:bodyPr>
            <a:lstStyle/>
            <a:p>
              <a:pPr>
                <a:lnSpc>
                  <a:spcPct val="120000"/>
                </a:lnSpc>
              </a:pPr>
              <a:r>
                <a:rPr lang="en-US" sz="1200" b="1" dirty="0">
                  <a:solidFill>
                    <a:schemeClr val="bg1"/>
                  </a:solidFill>
                </a:rPr>
                <a:t>Sed ut perspiciatis </a:t>
              </a:r>
              <a:r>
                <a:rPr lang="en-US" sz="1200" dirty="0">
                  <a:solidFill>
                    <a:schemeClr val="bg1"/>
                  </a:solidFill>
                </a:rPr>
                <a:t>unde omnis iste natus error sit voluptatem accusantium doloremque laudantium, totam rem aperiam, eaque ipsa quae ab illo inventore veritatis.</a:t>
              </a:r>
            </a:p>
          </p:txBody>
        </p:sp>
      </p:grpSp>
      <p:sp>
        <p:nvSpPr>
          <p:cNvPr id="60" name="TextBox 59">
            <a:extLst>
              <a:ext uri="{FF2B5EF4-FFF2-40B4-BE49-F238E27FC236}">
                <a16:creationId xmlns:a16="http://schemas.microsoft.com/office/drawing/2014/main" id="{AB35C9BF-86B7-42C3-B901-4AC87EAF1440}"/>
              </a:ext>
            </a:extLst>
          </p:cNvPr>
          <p:cNvSpPr txBox="1"/>
          <p:nvPr/>
        </p:nvSpPr>
        <p:spPr>
          <a:xfrm>
            <a:off x="6612146" y="3593176"/>
            <a:ext cx="1429652" cy="610873"/>
          </a:xfrm>
          <a:prstGeom prst="rect">
            <a:avLst/>
          </a:prstGeom>
          <a:noFill/>
        </p:spPr>
        <p:txBody>
          <a:bodyPr wrap="square" rtlCol="0">
            <a:spAutoFit/>
          </a:bodyPr>
          <a:lstStyle/>
          <a:p>
            <a:pPr>
              <a:lnSpc>
                <a:spcPct val="113000"/>
              </a:lnSpc>
            </a:pPr>
            <a:r>
              <a:rPr lang="en-US" sz="3200" b="1" dirty="0">
                <a:solidFill>
                  <a:schemeClr val="bg1"/>
                </a:solidFill>
                <a:latin typeface="+mj-lt"/>
              </a:rPr>
              <a:t>Hello!</a:t>
            </a:r>
          </a:p>
        </p:txBody>
      </p:sp>
    </p:spTree>
    <p:extLst>
      <p:ext uri="{BB962C8B-B14F-4D97-AF65-F5344CB8AC3E}">
        <p14:creationId xmlns:p14="http://schemas.microsoft.com/office/powerpoint/2010/main" val="337294896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49"/>
                                        </p:tgtEl>
                                        <p:attrNameLst>
                                          <p:attrName>style.visibility</p:attrName>
                                        </p:attrNameLst>
                                      </p:cBhvr>
                                      <p:to>
                                        <p:strVal val="visible"/>
                                      </p:to>
                                    </p:set>
                                    <p:anim calcmode="lin" valueType="num">
                                      <p:cBhvr>
                                        <p:cTn id="11" dur="250" fill="hold"/>
                                        <p:tgtEl>
                                          <p:spTgt spid="49"/>
                                        </p:tgtEl>
                                        <p:attrNameLst>
                                          <p:attrName>ppt_x</p:attrName>
                                        </p:attrNameLst>
                                      </p:cBhvr>
                                      <p:tavLst>
                                        <p:tav tm="0">
                                          <p:val>
                                            <p:strVal val="#ppt_x+#ppt_w/2"/>
                                          </p:val>
                                        </p:tav>
                                        <p:tav tm="100000">
                                          <p:val>
                                            <p:strVal val="#ppt_x"/>
                                          </p:val>
                                        </p:tav>
                                      </p:tavLst>
                                    </p:anim>
                                    <p:anim calcmode="lin" valueType="num">
                                      <p:cBhvr>
                                        <p:cTn id="12" dur="250" fill="hold"/>
                                        <p:tgtEl>
                                          <p:spTgt spid="49"/>
                                        </p:tgtEl>
                                        <p:attrNameLst>
                                          <p:attrName>ppt_y</p:attrName>
                                        </p:attrNameLst>
                                      </p:cBhvr>
                                      <p:tavLst>
                                        <p:tav tm="0">
                                          <p:val>
                                            <p:strVal val="#ppt_y"/>
                                          </p:val>
                                        </p:tav>
                                        <p:tav tm="100000">
                                          <p:val>
                                            <p:strVal val="#ppt_y"/>
                                          </p:val>
                                        </p:tav>
                                      </p:tavLst>
                                    </p:anim>
                                    <p:anim calcmode="lin" valueType="num">
                                      <p:cBhvr>
                                        <p:cTn id="13" dur="250" fill="hold"/>
                                        <p:tgtEl>
                                          <p:spTgt spid="49"/>
                                        </p:tgtEl>
                                        <p:attrNameLst>
                                          <p:attrName>ppt_w</p:attrName>
                                        </p:attrNameLst>
                                      </p:cBhvr>
                                      <p:tavLst>
                                        <p:tav tm="0">
                                          <p:val>
                                            <p:fltVal val="0"/>
                                          </p:val>
                                        </p:tav>
                                        <p:tav tm="100000">
                                          <p:val>
                                            <p:strVal val="#ppt_w"/>
                                          </p:val>
                                        </p:tav>
                                      </p:tavLst>
                                    </p:anim>
                                    <p:anim calcmode="lin" valueType="num">
                                      <p:cBhvr>
                                        <p:cTn id="14" dur="250" fill="hold"/>
                                        <p:tgtEl>
                                          <p:spTgt spid="49"/>
                                        </p:tgtEl>
                                        <p:attrNameLst>
                                          <p:attrName>ppt_h</p:attrName>
                                        </p:attrNameLst>
                                      </p:cBhvr>
                                      <p:tavLst>
                                        <p:tav tm="0">
                                          <p:val>
                                            <p:strVal val="#ppt_h"/>
                                          </p:val>
                                        </p:tav>
                                        <p:tav tm="100000">
                                          <p:val>
                                            <p:strVal val="#ppt_h"/>
                                          </p:val>
                                        </p:tav>
                                      </p:tavLst>
                                    </p:anim>
                                  </p:childTnLst>
                                </p:cTn>
                              </p:par>
                              <p:par>
                                <p:cTn id="15" presetID="10" presetClass="entr" presetSubtype="0" fill="hold" grpId="0" nodeType="withEffect">
                                  <p:stCondLst>
                                    <p:cond delay="750"/>
                                  </p:stCondLst>
                                  <p:childTnLst>
                                    <p:set>
                                      <p:cBhvr>
                                        <p:cTn id="16" dur="1" fill="hold">
                                          <p:stCondLst>
                                            <p:cond delay="0"/>
                                          </p:stCondLst>
                                        </p:cTn>
                                        <p:tgtEl>
                                          <p:spTgt spid="45"/>
                                        </p:tgtEl>
                                        <p:attrNameLst>
                                          <p:attrName>style.visibility</p:attrName>
                                        </p:attrNameLst>
                                      </p:cBhvr>
                                      <p:to>
                                        <p:strVal val="visible"/>
                                      </p:to>
                                    </p:set>
                                    <p:animEffect transition="in" filter="fade">
                                      <p:cBhvr>
                                        <p:cTn id="17" dur="500"/>
                                        <p:tgtEl>
                                          <p:spTgt spid="45"/>
                                        </p:tgtEl>
                                      </p:cBhvr>
                                    </p:animEffect>
                                  </p:childTnLst>
                                </p:cTn>
                              </p:par>
                              <p:par>
                                <p:cTn id="18" presetID="10" presetClass="entr" presetSubtype="0" fill="hold" grpId="0" nodeType="withEffect">
                                  <p:stCondLst>
                                    <p:cond delay="1000"/>
                                  </p:stCondLst>
                                  <p:childTnLst>
                                    <p:set>
                                      <p:cBhvr>
                                        <p:cTn id="19" dur="1" fill="hold">
                                          <p:stCondLst>
                                            <p:cond delay="0"/>
                                          </p:stCondLst>
                                        </p:cTn>
                                        <p:tgtEl>
                                          <p:spTgt spid="46"/>
                                        </p:tgtEl>
                                        <p:attrNameLst>
                                          <p:attrName>style.visibility</p:attrName>
                                        </p:attrNameLst>
                                      </p:cBhvr>
                                      <p:to>
                                        <p:strVal val="visible"/>
                                      </p:to>
                                    </p:set>
                                    <p:animEffect transition="in" filter="fade">
                                      <p:cBhvr>
                                        <p:cTn id="20" dur="500"/>
                                        <p:tgtEl>
                                          <p:spTgt spid="46"/>
                                        </p:tgtEl>
                                      </p:cBhvr>
                                    </p:animEffect>
                                  </p:childTnLst>
                                </p:cTn>
                              </p:par>
                              <p:par>
                                <p:cTn id="21" presetID="2" presetClass="entr" presetSubtype="2" decel="100000" fill="hold" grpId="0" nodeType="withEffect">
                                  <p:stCondLst>
                                    <p:cond delay="250"/>
                                  </p:stCondLst>
                                  <p:childTnLst>
                                    <p:set>
                                      <p:cBhvr>
                                        <p:cTn id="22" dur="1" fill="hold">
                                          <p:stCondLst>
                                            <p:cond delay="0"/>
                                          </p:stCondLst>
                                        </p:cTn>
                                        <p:tgtEl>
                                          <p:spTgt spid="47"/>
                                        </p:tgtEl>
                                        <p:attrNameLst>
                                          <p:attrName>style.visibility</p:attrName>
                                        </p:attrNameLst>
                                      </p:cBhvr>
                                      <p:to>
                                        <p:strVal val="visible"/>
                                      </p:to>
                                    </p:set>
                                    <p:anim calcmode="lin" valueType="num">
                                      <p:cBhvr additive="base">
                                        <p:cTn id="23" dur="750" fill="hold"/>
                                        <p:tgtEl>
                                          <p:spTgt spid="47"/>
                                        </p:tgtEl>
                                        <p:attrNameLst>
                                          <p:attrName>ppt_x</p:attrName>
                                        </p:attrNameLst>
                                      </p:cBhvr>
                                      <p:tavLst>
                                        <p:tav tm="0">
                                          <p:val>
                                            <p:strVal val="1+#ppt_w/2"/>
                                          </p:val>
                                        </p:tav>
                                        <p:tav tm="100000">
                                          <p:val>
                                            <p:strVal val="#ppt_x"/>
                                          </p:val>
                                        </p:tav>
                                      </p:tavLst>
                                    </p:anim>
                                    <p:anim calcmode="lin" valueType="num">
                                      <p:cBhvr additive="base">
                                        <p:cTn id="24" dur="750" fill="hold"/>
                                        <p:tgtEl>
                                          <p:spTgt spid="47"/>
                                        </p:tgtEl>
                                        <p:attrNameLst>
                                          <p:attrName>ppt_y</p:attrName>
                                        </p:attrNameLst>
                                      </p:cBhvr>
                                      <p:tavLst>
                                        <p:tav tm="0">
                                          <p:val>
                                            <p:strVal val="#ppt_y"/>
                                          </p:val>
                                        </p:tav>
                                        <p:tav tm="100000">
                                          <p:val>
                                            <p:strVal val="#ppt_y"/>
                                          </p:val>
                                        </p:tav>
                                      </p:tavLst>
                                    </p:anim>
                                  </p:childTnLst>
                                </p:cTn>
                              </p:par>
                              <p:par>
                                <p:cTn id="25" presetID="10" presetClass="entr" presetSubtype="0" fill="hold" grpId="0" nodeType="withEffect">
                                  <p:stCondLst>
                                    <p:cond delay="750"/>
                                  </p:stCondLst>
                                  <p:childTnLst>
                                    <p:set>
                                      <p:cBhvr>
                                        <p:cTn id="26" dur="1" fill="hold">
                                          <p:stCondLst>
                                            <p:cond delay="0"/>
                                          </p:stCondLst>
                                        </p:cTn>
                                        <p:tgtEl>
                                          <p:spTgt spid="60"/>
                                        </p:tgtEl>
                                        <p:attrNameLst>
                                          <p:attrName>style.visibility</p:attrName>
                                        </p:attrNameLst>
                                      </p:cBhvr>
                                      <p:to>
                                        <p:strVal val="visible"/>
                                      </p:to>
                                    </p:set>
                                    <p:animEffect transition="in" filter="fade">
                                      <p:cBhvr>
                                        <p:cTn id="27" dur="500"/>
                                        <p:tgtEl>
                                          <p:spTgt spid="60"/>
                                        </p:tgtEl>
                                      </p:cBhvr>
                                    </p:animEffect>
                                  </p:childTnLst>
                                </p:cTn>
                              </p:par>
                              <p:par>
                                <p:cTn id="28" presetID="10" presetClass="entr" presetSubtype="0" fill="hold" nodeType="withEffect">
                                  <p:stCondLst>
                                    <p:cond delay="100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500"/>
                                        <p:tgtEl>
                                          <p:spTgt spid="3"/>
                                        </p:tgtEl>
                                      </p:cBhvr>
                                    </p:animEffect>
                                  </p:childTnLst>
                                </p:cTn>
                              </p:par>
                              <p:par>
                                <p:cTn id="31" presetID="10" presetClass="entr" presetSubtype="0" fill="hold" nodeType="withEffect">
                                  <p:stCondLst>
                                    <p:cond delay="1000"/>
                                  </p:stCondLst>
                                  <p:childTnLst>
                                    <p:set>
                                      <p:cBhvr>
                                        <p:cTn id="32" dur="1" fill="hold">
                                          <p:stCondLst>
                                            <p:cond delay="0"/>
                                          </p:stCondLst>
                                        </p:cTn>
                                        <p:tgtEl>
                                          <p:spTgt spid="53"/>
                                        </p:tgtEl>
                                        <p:attrNameLst>
                                          <p:attrName>style.visibility</p:attrName>
                                        </p:attrNameLst>
                                      </p:cBhvr>
                                      <p:to>
                                        <p:strVal val="visible"/>
                                      </p:to>
                                    </p:set>
                                    <p:animEffect transition="in" filter="fade">
                                      <p:cBhvr>
                                        <p:cTn id="33"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6" grpId="0"/>
      <p:bldP spid="49" grpId="0" animBg="1"/>
      <p:bldP spid="47" grpId="0" animBg="1"/>
      <p:bldP spid="6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D7F2F2C4-B5BA-4865-9451-056A908AC565}"/>
              </a:ext>
            </a:extLst>
          </p:cNvPr>
          <p:cNvSpPr/>
          <p:nvPr/>
        </p:nvSpPr>
        <p:spPr>
          <a:xfrm>
            <a:off x="6507572" y="1139370"/>
            <a:ext cx="4663256" cy="3958520"/>
          </a:xfrm>
          <a:custGeom>
            <a:avLst/>
            <a:gdLst>
              <a:gd name="connsiteX0" fmla="*/ 0 w 4663256"/>
              <a:gd name="connsiteY0" fmla="*/ 0 h 3958520"/>
              <a:gd name="connsiteX1" fmla="*/ 4663256 w 4663256"/>
              <a:gd name="connsiteY1" fmla="*/ 0 h 3958520"/>
              <a:gd name="connsiteX2" fmla="*/ 4663256 w 4663256"/>
              <a:gd name="connsiteY2" fmla="*/ 3958520 h 3958520"/>
              <a:gd name="connsiteX3" fmla="*/ 0 w 4663256"/>
              <a:gd name="connsiteY3" fmla="*/ 3958520 h 3958520"/>
            </a:gdLst>
            <a:ahLst/>
            <a:cxnLst>
              <a:cxn ang="0">
                <a:pos x="connsiteX0" y="connsiteY0"/>
              </a:cxn>
              <a:cxn ang="0">
                <a:pos x="connsiteX1" y="connsiteY1"/>
              </a:cxn>
              <a:cxn ang="0">
                <a:pos x="connsiteX2" y="connsiteY2"/>
              </a:cxn>
              <a:cxn ang="0">
                <a:pos x="connsiteX3" y="connsiteY3"/>
              </a:cxn>
            </a:cxnLst>
            <a:rect l="l" t="t" r="r" b="b"/>
            <a:pathLst>
              <a:path w="4663256" h="3958520">
                <a:moveTo>
                  <a:pt x="0" y="0"/>
                </a:moveTo>
                <a:lnTo>
                  <a:pt x="4663256" y="0"/>
                </a:lnTo>
                <a:lnTo>
                  <a:pt x="4663256" y="3958520"/>
                </a:lnTo>
                <a:lnTo>
                  <a:pt x="0" y="3958520"/>
                </a:lnTo>
                <a:close/>
              </a:path>
            </a:pathLst>
          </a:custGeom>
          <a:gradFill flip="none" rotWithShape="1">
            <a:gsLst>
              <a:gs pos="10000">
                <a:schemeClr val="accent1">
                  <a:alpha val="70000"/>
                </a:schemeClr>
              </a:gs>
              <a:gs pos="100000">
                <a:schemeClr val="accent2">
                  <a:alpha val="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8997E88-E93A-440D-AE34-D49C11DEB968}"/>
              </a:ext>
            </a:extLst>
          </p:cNvPr>
          <p:cNvSpPr/>
          <p:nvPr/>
        </p:nvSpPr>
        <p:spPr>
          <a:xfrm>
            <a:off x="4281714" y="0"/>
            <a:ext cx="5486400" cy="5718629"/>
          </a:xfrm>
          <a:prstGeom prst="rect">
            <a:avLst/>
          </a:prstGeom>
          <a:solidFill>
            <a:srgbClr val="091929">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D50EC2B3-90CE-475B-A1B5-78D648BFA8DE}"/>
              </a:ext>
            </a:extLst>
          </p:cNvPr>
          <p:cNvSpPr/>
          <p:nvPr/>
        </p:nvSpPr>
        <p:spPr>
          <a:xfrm>
            <a:off x="493486" y="1991697"/>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32B638C5-EDA7-4FF3-B8E9-3CFF938328AA}"/>
              </a:ext>
            </a:extLst>
          </p:cNvPr>
          <p:cNvGrpSpPr/>
          <p:nvPr/>
        </p:nvGrpSpPr>
        <p:grpSpPr>
          <a:xfrm>
            <a:off x="883730" y="1380594"/>
            <a:ext cx="4663256" cy="1600155"/>
            <a:chOff x="883730" y="1380594"/>
            <a:chExt cx="4663256" cy="1600155"/>
          </a:xfrm>
        </p:grpSpPr>
        <p:sp>
          <p:nvSpPr>
            <p:cNvPr id="19" name="TextBox 18">
              <a:extLst>
                <a:ext uri="{FF2B5EF4-FFF2-40B4-BE49-F238E27FC236}">
                  <a16:creationId xmlns:a16="http://schemas.microsoft.com/office/drawing/2014/main" id="{2C9A0EE8-8CD1-48DE-AAA3-B231EB37EDBB}"/>
                </a:ext>
              </a:extLst>
            </p:cNvPr>
            <p:cNvSpPr txBox="1"/>
            <p:nvPr/>
          </p:nvSpPr>
          <p:spPr>
            <a:xfrm>
              <a:off x="883730" y="1657310"/>
              <a:ext cx="4663256"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Single Image Slide</a:t>
              </a:r>
            </a:p>
          </p:txBody>
        </p:sp>
        <p:sp>
          <p:nvSpPr>
            <p:cNvPr id="20" name="TextBox 19">
              <a:extLst>
                <a:ext uri="{FF2B5EF4-FFF2-40B4-BE49-F238E27FC236}">
                  <a16:creationId xmlns:a16="http://schemas.microsoft.com/office/drawing/2014/main" id="{10677CEE-4FD5-4867-8277-EE5E4FEC9BCB}"/>
                </a:ext>
              </a:extLst>
            </p:cNvPr>
            <p:cNvSpPr txBox="1"/>
            <p:nvPr/>
          </p:nvSpPr>
          <p:spPr>
            <a:xfrm>
              <a:off x="883730" y="1380594"/>
              <a:ext cx="3947350"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sp>
        <p:nvSpPr>
          <p:cNvPr id="25" name="TextBox 24">
            <a:extLst>
              <a:ext uri="{FF2B5EF4-FFF2-40B4-BE49-F238E27FC236}">
                <a16:creationId xmlns:a16="http://schemas.microsoft.com/office/drawing/2014/main" id="{026892BD-70E5-436C-A2F4-958CCAD89159}"/>
              </a:ext>
            </a:extLst>
          </p:cNvPr>
          <p:cNvSpPr txBox="1"/>
          <p:nvPr/>
        </p:nvSpPr>
        <p:spPr>
          <a:xfrm rot="16200000">
            <a:off x="8192627" y="2609206"/>
            <a:ext cx="6477000" cy="1446550"/>
          </a:xfrm>
          <a:prstGeom prst="rect">
            <a:avLst/>
          </a:prstGeom>
          <a:noFill/>
        </p:spPr>
        <p:txBody>
          <a:bodyPr wrap="square" rtlCol="0">
            <a:spAutoFit/>
          </a:bodyPr>
          <a:lstStyle/>
          <a:p>
            <a:pPr algn="ctr"/>
            <a:r>
              <a:rPr lang="en-US" sz="8800" dirty="0">
                <a:solidFill>
                  <a:schemeClr val="bg1">
                    <a:lumMod val="75000"/>
                    <a:alpha val="8000"/>
                  </a:schemeClr>
                </a:solidFill>
                <a:latin typeface="Roboto Black" panose="02000000000000000000" pitchFamily="2" charset="0"/>
                <a:ea typeface="Roboto Black" panose="02000000000000000000" pitchFamily="2" charset="0"/>
              </a:rPr>
              <a:t>CLARICINE</a:t>
            </a:r>
          </a:p>
        </p:txBody>
      </p:sp>
      <p:grpSp>
        <p:nvGrpSpPr>
          <p:cNvPr id="27" name="Group 26">
            <a:extLst>
              <a:ext uri="{FF2B5EF4-FFF2-40B4-BE49-F238E27FC236}">
                <a16:creationId xmlns:a16="http://schemas.microsoft.com/office/drawing/2014/main" id="{EA5EF9CC-43AC-4EC6-B19C-A0F220E499AD}"/>
              </a:ext>
            </a:extLst>
          </p:cNvPr>
          <p:cNvGrpSpPr/>
          <p:nvPr/>
        </p:nvGrpSpPr>
        <p:grpSpPr>
          <a:xfrm>
            <a:off x="981305" y="3525269"/>
            <a:ext cx="282345" cy="458087"/>
            <a:chOff x="8328026" y="3832226"/>
            <a:chExt cx="1627188" cy="2640012"/>
          </a:xfrm>
          <a:gradFill flip="none" rotWithShape="1">
            <a:gsLst>
              <a:gs pos="10000">
                <a:schemeClr val="accent1"/>
              </a:gs>
              <a:gs pos="100000">
                <a:schemeClr val="accent2"/>
              </a:gs>
            </a:gsLst>
            <a:lin ang="18900000" scaled="1"/>
            <a:tileRect/>
          </a:gradFill>
        </p:grpSpPr>
        <p:sp>
          <p:nvSpPr>
            <p:cNvPr id="28" name="Freeform 48">
              <a:extLst>
                <a:ext uri="{FF2B5EF4-FFF2-40B4-BE49-F238E27FC236}">
                  <a16:creationId xmlns:a16="http://schemas.microsoft.com/office/drawing/2014/main" id="{07688C2F-B584-47AB-A404-B73BE0232133}"/>
                </a:ext>
              </a:extLst>
            </p:cNvPr>
            <p:cNvSpPr>
              <a:spLocks/>
            </p:cNvSpPr>
            <p:nvPr/>
          </p:nvSpPr>
          <p:spPr bwMode="auto">
            <a:xfrm>
              <a:off x="9007476" y="3970338"/>
              <a:ext cx="269875" cy="252413"/>
            </a:xfrm>
            <a:custGeom>
              <a:avLst/>
              <a:gdLst>
                <a:gd name="T0" fmla="*/ 79 w 109"/>
                <a:gd name="T1" fmla="*/ 25 h 102"/>
                <a:gd name="T2" fmla="*/ 78 w 109"/>
                <a:gd name="T3" fmla="*/ 25 h 102"/>
                <a:gd name="T4" fmla="*/ 78 w 109"/>
                <a:gd name="T5" fmla="*/ 24 h 102"/>
                <a:gd name="T6" fmla="*/ 70 w 109"/>
                <a:gd name="T7" fmla="*/ 6 h 102"/>
                <a:gd name="T8" fmla="*/ 55 w 109"/>
                <a:gd name="T9" fmla="*/ 0 h 102"/>
                <a:gd name="T10" fmla="*/ 40 w 109"/>
                <a:gd name="T11" fmla="*/ 6 h 102"/>
                <a:gd name="T12" fmla="*/ 32 w 109"/>
                <a:gd name="T13" fmla="*/ 21 h 102"/>
                <a:gd name="T14" fmla="*/ 32 w 109"/>
                <a:gd name="T15" fmla="*/ 24 h 102"/>
                <a:gd name="T16" fmla="*/ 32 w 109"/>
                <a:gd name="T17" fmla="*/ 25 h 102"/>
                <a:gd name="T18" fmla="*/ 30 w 109"/>
                <a:gd name="T19" fmla="*/ 25 h 102"/>
                <a:gd name="T20" fmla="*/ 30 w 109"/>
                <a:gd name="T21" fmla="*/ 71 h 102"/>
                <a:gd name="T22" fmla="*/ 32 w 109"/>
                <a:gd name="T23" fmla="*/ 71 h 102"/>
                <a:gd name="T24" fmla="*/ 32 w 109"/>
                <a:gd name="T25" fmla="*/ 72 h 102"/>
                <a:gd name="T26" fmla="*/ 78 w 109"/>
                <a:gd name="T27" fmla="*/ 72 h 102"/>
                <a:gd name="T28" fmla="*/ 78 w 109"/>
                <a:gd name="T29" fmla="*/ 71 h 102"/>
                <a:gd name="T30" fmla="*/ 79 w 109"/>
                <a:gd name="T31" fmla="*/ 71 h 102"/>
                <a:gd name="T32" fmla="*/ 79 w 109"/>
                <a:gd name="T33" fmla="*/ 2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9" h="102">
                  <a:moveTo>
                    <a:pt x="79" y="25"/>
                  </a:moveTo>
                  <a:cubicBezTo>
                    <a:pt x="78" y="25"/>
                    <a:pt x="78" y="25"/>
                    <a:pt x="78" y="25"/>
                  </a:cubicBezTo>
                  <a:cubicBezTo>
                    <a:pt x="78" y="24"/>
                    <a:pt x="78" y="24"/>
                    <a:pt x="78" y="24"/>
                  </a:cubicBezTo>
                  <a:cubicBezTo>
                    <a:pt x="78" y="15"/>
                    <a:pt x="75" y="10"/>
                    <a:pt x="70" y="6"/>
                  </a:cubicBezTo>
                  <a:cubicBezTo>
                    <a:pt x="66" y="2"/>
                    <a:pt x="60" y="0"/>
                    <a:pt x="55" y="0"/>
                  </a:cubicBezTo>
                  <a:cubicBezTo>
                    <a:pt x="49" y="0"/>
                    <a:pt x="44" y="2"/>
                    <a:pt x="40" y="6"/>
                  </a:cubicBezTo>
                  <a:cubicBezTo>
                    <a:pt x="35" y="9"/>
                    <a:pt x="32" y="14"/>
                    <a:pt x="32" y="21"/>
                  </a:cubicBezTo>
                  <a:cubicBezTo>
                    <a:pt x="32" y="22"/>
                    <a:pt x="32" y="23"/>
                    <a:pt x="32" y="24"/>
                  </a:cubicBezTo>
                  <a:cubicBezTo>
                    <a:pt x="32" y="25"/>
                    <a:pt x="32" y="25"/>
                    <a:pt x="32" y="25"/>
                  </a:cubicBezTo>
                  <a:cubicBezTo>
                    <a:pt x="30" y="25"/>
                    <a:pt x="30" y="25"/>
                    <a:pt x="30" y="25"/>
                  </a:cubicBezTo>
                  <a:cubicBezTo>
                    <a:pt x="0" y="25"/>
                    <a:pt x="0" y="71"/>
                    <a:pt x="30" y="71"/>
                  </a:cubicBezTo>
                  <a:cubicBezTo>
                    <a:pt x="32" y="71"/>
                    <a:pt x="32" y="71"/>
                    <a:pt x="32" y="71"/>
                  </a:cubicBezTo>
                  <a:cubicBezTo>
                    <a:pt x="32" y="72"/>
                    <a:pt x="32" y="72"/>
                    <a:pt x="32" y="72"/>
                  </a:cubicBezTo>
                  <a:cubicBezTo>
                    <a:pt x="32" y="102"/>
                    <a:pt x="78" y="102"/>
                    <a:pt x="78" y="72"/>
                  </a:cubicBezTo>
                  <a:cubicBezTo>
                    <a:pt x="78" y="71"/>
                    <a:pt x="78" y="71"/>
                    <a:pt x="78" y="71"/>
                  </a:cubicBezTo>
                  <a:cubicBezTo>
                    <a:pt x="79" y="71"/>
                    <a:pt x="79" y="71"/>
                    <a:pt x="79" y="71"/>
                  </a:cubicBezTo>
                  <a:cubicBezTo>
                    <a:pt x="109" y="71"/>
                    <a:pt x="109" y="25"/>
                    <a:pt x="7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49">
              <a:extLst>
                <a:ext uri="{FF2B5EF4-FFF2-40B4-BE49-F238E27FC236}">
                  <a16:creationId xmlns:a16="http://schemas.microsoft.com/office/drawing/2014/main" id="{28AD8F24-4AC2-4CA0-B9D3-5862730D8EBD}"/>
                </a:ext>
              </a:extLst>
            </p:cNvPr>
            <p:cNvSpPr>
              <a:spLocks noEditPoints="1"/>
            </p:cNvSpPr>
            <p:nvPr/>
          </p:nvSpPr>
          <p:spPr bwMode="auto">
            <a:xfrm>
              <a:off x="8632826" y="3832226"/>
              <a:ext cx="1065213" cy="1343025"/>
            </a:xfrm>
            <a:custGeom>
              <a:avLst/>
              <a:gdLst>
                <a:gd name="T0" fmla="*/ 0 w 429"/>
                <a:gd name="T1" fmla="*/ 320 h 543"/>
                <a:gd name="T2" fmla="*/ 157 w 429"/>
                <a:gd name="T3" fmla="*/ 520 h 543"/>
                <a:gd name="T4" fmla="*/ 390 w 429"/>
                <a:gd name="T5" fmla="*/ 413 h 543"/>
                <a:gd name="T6" fmla="*/ 354 w 429"/>
                <a:gd name="T7" fmla="*/ 177 h 543"/>
                <a:gd name="T8" fmla="*/ 354 w 429"/>
                <a:gd name="T9" fmla="*/ 47 h 543"/>
                <a:gd name="T10" fmla="*/ 317 w 429"/>
                <a:gd name="T11" fmla="*/ 1 h 543"/>
                <a:gd name="T12" fmla="*/ 305 w 429"/>
                <a:gd name="T13" fmla="*/ 1 h 543"/>
                <a:gd name="T14" fmla="*/ 137 w 429"/>
                <a:gd name="T15" fmla="*/ 1 h 543"/>
                <a:gd name="T16" fmla="*/ 92 w 429"/>
                <a:gd name="T17" fmla="*/ 2 h 543"/>
                <a:gd name="T18" fmla="*/ 58 w 429"/>
                <a:gd name="T19" fmla="*/ 78 h 543"/>
                <a:gd name="T20" fmla="*/ 58 w 429"/>
                <a:gd name="T21" fmla="*/ 177 h 543"/>
                <a:gd name="T22" fmla="*/ 0 w 429"/>
                <a:gd name="T23" fmla="*/ 320 h 543"/>
                <a:gd name="T24" fmla="*/ 105 w 429"/>
                <a:gd name="T25" fmla="*/ 42 h 543"/>
                <a:gd name="T26" fmla="*/ 105 w 429"/>
                <a:gd name="T27" fmla="*/ 42 h 543"/>
                <a:gd name="T28" fmla="*/ 104 w 429"/>
                <a:gd name="T29" fmla="*/ 48 h 543"/>
                <a:gd name="T30" fmla="*/ 307 w 429"/>
                <a:gd name="T31" fmla="*/ 48 h 543"/>
                <a:gd name="T32" fmla="*/ 307 w 429"/>
                <a:gd name="T33" fmla="*/ 161 h 543"/>
                <a:gd name="T34" fmla="*/ 104 w 429"/>
                <a:gd name="T35" fmla="*/ 161 h 543"/>
                <a:gd name="T36" fmla="*/ 104 w 429"/>
                <a:gd name="T37" fmla="*/ 48 h 543"/>
                <a:gd name="T38" fmla="*/ 96 w 429"/>
                <a:gd name="T39" fmla="*/ 48 h 543"/>
                <a:gd name="T40" fmla="*/ 96 w 429"/>
                <a:gd name="T41" fmla="*/ 48 h 543"/>
                <a:gd name="T42" fmla="*/ 94 w 429"/>
                <a:gd name="T43" fmla="*/ 207 h 543"/>
                <a:gd name="T44" fmla="*/ 317 w 429"/>
                <a:gd name="T45" fmla="*/ 207 h 543"/>
                <a:gd name="T46" fmla="*/ 364 w 429"/>
                <a:gd name="T47" fmla="*/ 297 h 543"/>
                <a:gd name="T48" fmla="*/ 242 w 429"/>
                <a:gd name="T49" fmla="*/ 476 h 543"/>
                <a:gd name="T50" fmla="*/ 54 w 429"/>
                <a:gd name="T51" fmla="*/ 369 h 543"/>
                <a:gd name="T52" fmla="*/ 46 w 429"/>
                <a:gd name="T53" fmla="*/ 320 h 543"/>
                <a:gd name="T54" fmla="*/ 94 w 429"/>
                <a:gd name="T55" fmla="*/ 207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9" h="543">
                  <a:moveTo>
                    <a:pt x="0" y="320"/>
                  </a:moveTo>
                  <a:cubicBezTo>
                    <a:pt x="1" y="414"/>
                    <a:pt x="66" y="498"/>
                    <a:pt x="157" y="520"/>
                  </a:cubicBezTo>
                  <a:cubicBezTo>
                    <a:pt x="249" y="543"/>
                    <a:pt x="347" y="497"/>
                    <a:pt x="390" y="413"/>
                  </a:cubicBezTo>
                  <a:cubicBezTo>
                    <a:pt x="429" y="335"/>
                    <a:pt x="413" y="239"/>
                    <a:pt x="354" y="177"/>
                  </a:cubicBezTo>
                  <a:cubicBezTo>
                    <a:pt x="354" y="47"/>
                    <a:pt x="354" y="47"/>
                    <a:pt x="354" y="47"/>
                  </a:cubicBezTo>
                  <a:cubicBezTo>
                    <a:pt x="354" y="23"/>
                    <a:pt x="341" y="4"/>
                    <a:pt x="317" y="1"/>
                  </a:cubicBezTo>
                  <a:cubicBezTo>
                    <a:pt x="313" y="1"/>
                    <a:pt x="309" y="1"/>
                    <a:pt x="305" y="1"/>
                  </a:cubicBezTo>
                  <a:cubicBezTo>
                    <a:pt x="137" y="1"/>
                    <a:pt x="137" y="1"/>
                    <a:pt x="137" y="1"/>
                  </a:cubicBezTo>
                  <a:cubicBezTo>
                    <a:pt x="122" y="1"/>
                    <a:pt x="107" y="0"/>
                    <a:pt x="92" y="2"/>
                  </a:cubicBezTo>
                  <a:cubicBezTo>
                    <a:pt x="53" y="6"/>
                    <a:pt x="58" y="49"/>
                    <a:pt x="58" y="78"/>
                  </a:cubicBezTo>
                  <a:cubicBezTo>
                    <a:pt x="58" y="177"/>
                    <a:pt x="58" y="177"/>
                    <a:pt x="58" y="177"/>
                  </a:cubicBezTo>
                  <a:cubicBezTo>
                    <a:pt x="21" y="215"/>
                    <a:pt x="0" y="267"/>
                    <a:pt x="0" y="320"/>
                  </a:cubicBezTo>
                  <a:close/>
                  <a:moveTo>
                    <a:pt x="105" y="42"/>
                  </a:moveTo>
                  <a:cubicBezTo>
                    <a:pt x="105" y="41"/>
                    <a:pt x="106" y="41"/>
                    <a:pt x="105" y="42"/>
                  </a:cubicBezTo>
                  <a:close/>
                  <a:moveTo>
                    <a:pt x="104" y="48"/>
                  </a:moveTo>
                  <a:cubicBezTo>
                    <a:pt x="307" y="48"/>
                    <a:pt x="307" y="48"/>
                    <a:pt x="307" y="48"/>
                  </a:cubicBezTo>
                  <a:cubicBezTo>
                    <a:pt x="307" y="161"/>
                    <a:pt x="307" y="161"/>
                    <a:pt x="307" y="161"/>
                  </a:cubicBezTo>
                  <a:cubicBezTo>
                    <a:pt x="104" y="161"/>
                    <a:pt x="104" y="161"/>
                    <a:pt x="104" y="161"/>
                  </a:cubicBezTo>
                  <a:lnTo>
                    <a:pt x="104" y="48"/>
                  </a:lnTo>
                  <a:close/>
                  <a:moveTo>
                    <a:pt x="96" y="48"/>
                  </a:moveTo>
                  <a:cubicBezTo>
                    <a:pt x="94" y="48"/>
                    <a:pt x="94" y="48"/>
                    <a:pt x="96" y="48"/>
                  </a:cubicBezTo>
                  <a:close/>
                  <a:moveTo>
                    <a:pt x="94" y="207"/>
                  </a:moveTo>
                  <a:cubicBezTo>
                    <a:pt x="317" y="207"/>
                    <a:pt x="317" y="207"/>
                    <a:pt x="317" y="207"/>
                  </a:cubicBezTo>
                  <a:cubicBezTo>
                    <a:pt x="341" y="231"/>
                    <a:pt x="358" y="262"/>
                    <a:pt x="364" y="297"/>
                  </a:cubicBezTo>
                  <a:cubicBezTo>
                    <a:pt x="377" y="377"/>
                    <a:pt x="321" y="456"/>
                    <a:pt x="242" y="476"/>
                  </a:cubicBezTo>
                  <a:cubicBezTo>
                    <a:pt x="162" y="495"/>
                    <a:pt x="79" y="446"/>
                    <a:pt x="54" y="369"/>
                  </a:cubicBezTo>
                  <a:cubicBezTo>
                    <a:pt x="48" y="351"/>
                    <a:pt x="46" y="338"/>
                    <a:pt x="46" y="320"/>
                  </a:cubicBezTo>
                  <a:cubicBezTo>
                    <a:pt x="47" y="277"/>
                    <a:pt x="65" y="236"/>
                    <a:pt x="94" y="2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50">
              <a:extLst>
                <a:ext uri="{FF2B5EF4-FFF2-40B4-BE49-F238E27FC236}">
                  <a16:creationId xmlns:a16="http://schemas.microsoft.com/office/drawing/2014/main" id="{57D98CB3-9F06-4A20-8FD1-1DDEB00E67A6}"/>
                </a:ext>
              </a:extLst>
            </p:cNvPr>
            <p:cNvSpPr>
              <a:spLocks/>
            </p:cNvSpPr>
            <p:nvPr/>
          </p:nvSpPr>
          <p:spPr bwMode="auto">
            <a:xfrm>
              <a:off x="8328026" y="5208588"/>
              <a:ext cx="1627188" cy="1263650"/>
            </a:xfrm>
            <a:custGeom>
              <a:avLst/>
              <a:gdLst>
                <a:gd name="T0" fmla="*/ 612 w 656"/>
                <a:gd name="T1" fmla="*/ 2 h 511"/>
                <a:gd name="T2" fmla="*/ 583 w 656"/>
                <a:gd name="T3" fmla="*/ 1 h 511"/>
                <a:gd name="T4" fmla="*/ 56 w 656"/>
                <a:gd name="T5" fmla="*/ 1 h 511"/>
                <a:gd name="T6" fmla="*/ 3 w 656"/>
                <a:gd name="T7" fmla="*/ 46 h 511"/>
                <a:gd name="T8" fmla="*/ 1 w 656"/>
                <a:gd name="T9" fmla="*/ 85 h 511"/>
                <a:gd name="T10" fmla="*/ 1 w 656"/>
                <a:gd name="T11" fmla="*/ 481 h 511"/>
                <a:gd name="T12" fmla="*/ 48 w 656"/>
                <a:gd name="T13" fmla="*/ 481 h 511"/>
                <a:gd name="T14" fmla="*/ 48 w 656"/>
                <a:gd name="T15" fmla="*/ 410 h 511"/>
                <a:gd name="T16" fmla="*/ 123 w 656"/>
                <a:gd name="T17" fmla="*/ 410 h 511"/>
                <a:gd name="T18" fmla="*/ 123 w 656"/>
                <a:gd name="T19" fmla="*/ 479 h 511"/>
                <a:gd name="T20" fmla="*/ 169 w 656"/>
                <a:gd name="T21" fmla="*/ 479 h 511"/>
                <a:gd name="T22" fmla="*/ 169 w 656"/>
                <a:gd name="T23" fmla="*/ 256 h 511"/>
                <a:gd name="T24" fmla="*/ 123 w 656"/>
                <a:gd name="T25" fmla="*/ 256 h 511"/>
                <a:gd name="T26" fmla="*/ 123 w 656"/>
                <a:gd name="T27" fmla="*/ 363 h 511"/>
                <a:gd name="T28" fmla="*/ 48 w 656"/>
                <a:gd name="T29" fmla="*/ 363 h 511"/>
                <a:gd name="T30" fmla="*/ 48 w 656"/>
                <a:gd name="T31" fmla="*/ 63 h 511"/>
                <a:gd name="T32" fmla="*/ 54 w 656"/>
                <a:gd name="T33" fmla="*/ 48 h 511"/>
                <a:gd name="T34" fmla="*/ 56 w 656"/>
                <a:gd name="T35" fmla="*/ 47 h 511"/>
                <a:gd name="T36" fmla="*/ 601 w 656"/>
                <a:gd name="T37" fmla="*/ 47 h 511"/>
                <a:gd name="T38" fmla="*/ 603 w 656"/>
                <a:gd name="T39" fmla="*/ 48 h 511"/>
                <a:gd name="T40" fmla="*/ 604 w 656"/>
                <a:gd name="T41" fmla="*/ 48 h 511"/>
                <a:gd name="T42" fmla="*/ 608 w 656"/>
                <a:gd name="T43" fmla="*/ 54 h 511"/>
                <a:gd name="T44" fmla="*/ 610 w 656"/>
                <a:gd name="T45" fmla="*/ 67 h 511"/>
                <a:gd name="T46" fmla="*/ 610 w 656"/>
                <a:gd name="T47" fmla="*/ 363 h 511"/>
                <a:gd name="T48" fmla="*/ 535 w 656"/>
                <a:gd name="T49" fmla="*/ 363 h 511"/>
                <a:gd name="T50" fmla="*/ 535 w 656"/>
                <a:gd name="T51" fmla="*/ 256 h 511"/>
                <a:gd name="T52" fmla="*/ 488 w 656"/>
                <a:gd name="T53" fmla="*/ 256 h 511"/>
                <a:gd name="T54" fmla="*/ 488 w 656"/>
                <a:gd name="T55" fmla="*/ 479 h 511"/>
                <a:gd name="T56" fmla="*/ 535 w 656"/>
                <a:gd name="T57" fmla="*/ 479 h 511"/>
                <a:gd name="T58" fmla="*/ 535 w 656"/>
                <a:gd name="T59" fmla="*/ 410 h 511"/>
                <a:gd name="T60" fmla="*/ 610 w 656"/>
                <a:gd name="T61" fmla="*/ 410 h 511"/>
                <a:gd name="T62" fmla="*/ 610 w 656"/>
                <a:gd name="T63" fmla="*/ 481 h 511"/>
                <a:gd name="T64" fmla="*/ 656 w 656"/>
                <a:gd name="T65" fmla="*/ 481 h 511"/>
                <a:gd name="T66" fmla="*/ 656 w 656"/>
                <a:gd name="T67" fmla="*/ 70 h 511"/>
                <a:gd name="T68" fmla="*/ 612 w 656"/>
                <a:gd name="T69" fmla="*/ 2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6" h="511">
                  <a:moveTo>
                    <a:pt x="612" y="2"/>
                  </a:moveTo>
                  <a:cubicBezTo>
                    <a:pt x="603" y="0"/>
                    <a:pt x="592" y="1"/>
                    <a:pt x="583" y="1"/>
                  </a:cubicBezTo>
                  <a:cubicBezTo>
                    <a:pt x="56" y="1"/>
                    <a:pt x="56" y="1"/>
                    <a:pt x="56" y="1"/>
                  </a:cubicBezTo>
                  <a:cubicBezTo>
                    <a:pt x="30" y="1"/>
                    <a:pt x="10" y="22"/>
                    <a:pt x="3" y="46"/>
                  </a:cubicBezTo>
                  <a:cubicBezTo>
                    <a:pt x="0" y="58"/>
                    <a:pt x="1" y="72"/>
                    <a:pt x="1" y="85"/>
                  </a:cubicBezTo>
                  <a:cubicBezTo>
                    <a:pt x="1" y="481"/>
                    <a:pt x="1" y="481"/>
                    <a:pt x="1" y="481"/>
                  </a:cubicBezTo>
                  <a:cubicBezTo>
                    <a:pt x="1" y="511"/>
                    <a:pt x="48" y="511"/>
                    <a:pt x="48" y="481"/>
                  </a:cubicBezTo>
                  <a:cubicBezTo>
                    <a:pt x="48" y="410"/>
                    <a:pt x="48" y="410"/>
                    <a:pt x="48" y="410"/>
                  </a:cubicBezTo>
                  <a:cubicBezTo>
                    <a:pt x="123" y="410"/>
                    <a:pt x="123" y="410"/>
                    <a:pt x="123" y="410"/>
                  </a:cubicBezTo>
                  <a:cubicBezTo>
                    <a:pt x="123" y="479"/>
                    <a:pt x="123" y="479"/>
                    <a:pt x="123" y="479"/>
                  </a:cubicBezTo>
                  <a:cubicBezTo>
                    <a:pt x="123" y="509"/>
                    <a:pt x="169" y="509"/>
                    <a:pt x="169" y="479"/>
                  </a:cubicBezTo>
                  <a:cubicBezTo>
                    <a:pt x="169" y="256"/>
                    <a:pt x="169" y="256"/>
                    <a:pt x="169" y="256"/>
                  </a:cubicBezTo>
                  <a:cubicBezTo>
                    <a:pt x="169" y="226"/>
                    <a:pt x="123" y="226"/>
                    <a:pt x="123" y="256"/>
                  </a:cubicBezTo>
                  <a:cubicBezTo>
                    <a:pt x="123" y="363"/>
                    <a:pt x="123" y="363"/>
                    <a:pt x="123" y="363"/>
                  </a:cubicBezTo>
                  <a:cubicBezTo>
                    <a:pt x="48" y="363"/>
                    <a:pt x="48" y="363"/>
                    <a:pt x="48" y="363"/>
                  </a:cubicBezTo>
                  <a:cubicBezTo>
                    <a:pt x="48" y="63"/>
                    <a:pt x="48" y="63"/>
                    <a:pt x="48" y="63"/>
                  </a:cubicBezTo>
                  <a:cubicBezTo>
                    <a:pt x="48" y="56"/>
                    <a:pt x="51" y="50"/>
                    <a:pt x="54" y="48"/>
                  </a:cubicBezTo>
                  <a:cubicBezTo>
                    <a:pt x="53" y="49"/>
                    <a:pt x="60" y="47"/>
                    <a:pt x="56" y="47"/>
                  </a:cubicBezTo>
                  <a:cubicBezTo>
                    <a:pt x="601" y="47"/>
                    <a:pt x="601" y="47"/>
                    <a:pt x="601" y="47"/>
                  </a:cubicBezTo>
                  <a:cubicBezTo>
                    <a:pt x="599" y="47"/>
                    <a:pt x="601" y="48"/>
                    <a:pt x="603" y="48"/>
                  </a:cubicBezTo>
                  <a:cubicBezTo>
                    <a:pt x="603" y="48"/>
                    <a:pt x="607" y="50"/>
                    <a:pt x="604" y="48"/>
                  </a:cubicBezTo>
                  <a:cubicBezTo>
                    <a:pt x="606" y="50"/>
                    <a:pt x="606" y="50"/>
                    <a:pt x="608" y="54"/>
                  </a:cubicBezTo>
                  <a:cubicBezTo>
                    <a:pt x="610" y="57"/>
                    <a:pt x="610" y="61"/>
                    <a:pt x="610" y="67"/>
                  </a:cubicBezTo>
                  <a:cubicBezTo>
                    <a:pt x="610" y="363"/>
                    <a:pt x="610" y="363"/>
                    <a:pt x="610" y="363"/>
                  </a:cubicBezTo>
                  <a:cubicBezTo>
                    <a:pt x="535" y="363"/>
                    <a:pt x="535" y="363"/>
                    <a:pt x="535" y="363"/>
                  </a:cubicBezTo>
                  <a:cubicBezTo>
                    <a:pt x="535" y="256"/>
                    <a:pt x="535" y="256"/>
                    <a:pt x="535" y="256"/>
                  </a:cubicBezTo>
                  <a:cubicBezTo>
                    <a:pt x="535" y="226"/>
                    <a:pt x="488" y="226"/>
                    <a:pt x="488" y="256"/>
                  </a:cubicBezTo>
                  <a:cubicBezTo>
                    <a:pt x="488" y="479"/>
                    <a:pt x="488" y="479"/>
                    <a:pt x="488" y="479"/>
                  </a:cubicBezTo>
                  <a:cubicBezTo>
                    <a:pt x="488" y="509"/>
                    <a:pt x="535" y="509"/>
                    <a:pt x="535" y="479"/>
                  </a:cubicBezTo>
                  <a:cubicBezTo>
                    <a:pt x="535" y="410"/>
                    <a:pt x="535" y="410"/>
                    <a:pt x="535" y="410"/>
                  </a:cubicBezTo>
                  <a:cubicBezTo>
                    <a:pt x="610" y="410"/>
                    <a:pt x="610" y="410"/>
                    <a:pt x="610" y="410"/>
                  </a:cubicBezTo>
                  <a:cubicBezTo>
                    <a:pt x="610" y="481"/>
                    <a:pt x="610" y="481"/>
                    <a:pt x="610" y="481"/>
                  </a:cubicBezTo>
                  <a:cubicBezTo>
                    <a:pt x="610" y="511"/>
                    <a:pt x="656" y="511"/>
                    <a:pt x="656" y="481"/>
                  </a:cubicBezTo>
                  <a:cubicBezTo>
                    <a:pt x="656" y="70"/>
                    <a:pt x="656" y="70"/>
                    <a:pt x="656" y="70"/>
                  </a:cubicBezTo>
                  <a:cubicBezTo>
                    <a:pt x="656" y="41"/>
                    <a:pt x="644" y="9"/>
                    <a:pt x="61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 name="Group 5">
            <a:extLst>
              <a:ext uri="{FF2B5EF4-FFF2-40B4-BE49-F238E27FC236}">
                <a16:creationId xmlns:a16="http://schemas.microsoft.com/office/drawing/2014/main" id="{F1F4FCA8-407B-4AA5-92F9-05ECFAA013C0}"/>
              </a:ext>
            </a:extLst>
          </p:cNvPr>
          <p:cNvGrpSpPr/>
          <p:nvPr/>
        </p:nvGrpSpPr>
        <p:grpSpPr>
          <a:xfrm>
            <a:off x="6743296" y="1332554"/>
            <a:ext cx="2485112" cy="996770"/>
            <a:chOff x="6743296" y="1332554"/>
            <a:chExt cx="2485112" cy="996770"/>
          </a:xfrm>
        </p:grpSpPr>
        <p:sp>
          <p:nvSpPr>
            <p:cNvPr id="22" name="TextBox 21">
              <a:extLst>
                <a:ext uri="{FF2B5EF4-FFF2-40B4-BE49-F238E27FC236}">
                  <a16:creationId xmlns:a16="http://schemas.microsoft.com/office/drawing/2014/main" id="{1D417B7A-76BC-4B3F-A083-25F987DC0FFF}"/>
                </a:ext>
              </a:extLst>
            </p:cNvPr>
            <p:cNvSpPr txBox="1"/>
            <p:nvPr/>
          </p:nvSpPr>
          <p:spPr>
            <a:xfrm>
              <a:off x="6743296" y="1814375"/>
              <a:ext cx="2485112" cy="514949"/>
            </a:xfrm>
            <a:prstGeom prst="rect">
              <a:avLst/>
            </a:prstGeom>
            <a:noFill/>
          </p:spPr>
          <p:txBody>
            <a:bodyPr wrap="square" rtlCol="0">
              <a:spAutoFit/>
            </a:bodyPr>
            <a:lstStyle/>
            <a:p>
              <a:pPr>
                <a:lnSpc>
                  <a:spcPct val="120000"/>
                </a:lnSpc>
              </a:pPr>
              <a:r>
                <a:rPr lang="en-US" sz="1200" dirty="0">
                  <a:solidFill>
                    <a:schemeClr val="bg1"/>
                  </a:solidFill>
                </a:rPr>
                <a:t>Sed ut perspiciatis unde omnis iste natus error sit voluptatem.</a:t>
              </a:r>
            </a:p>
          </p:txBody>
        </p:sp>
        <p:sp>
          <p:nvSpPr>
            <p:cNvPr id="24" name="TextBox 23">
              <a:extLst>
                <a:ext uri="{FF2B5EF4-FFF2-40B4-BE49-F238E27FC236}">
                  <a16:creationId xmlns:a16="http://schemas.microsoft.com/office/drawing/2014/main" id="{9EF49C58-416F-409D-8F25-A670FCB4BF19}"/>
                </a:ext>
              </a:extLst>
            </p:cNvPr>
            <p:cNvSpPr txBox="1"/>
            <p:nvPr/>
          </p:nvSpPr>
          <p:spPr>
            <a:xfrm>
              <a:off x="6743296" y="1332554"/>
              <a:ext cx="1329422" cy="546112"/>
            </a:xfrm>
            <a:prstGeom prst="rect">
              <a:avLst/>
            </a:prstGeom>
            <a:noFill/>
          </p:spPr>
          <p:txBody>
            <a:bodyPr wrap="square" rtlCol="0">
              <a:spAutoFit/>
            </a:bodyPr>
            <a:lstStyle/>
            <a:p>
              <a:pPr>
                <a:lnSpc>
                  <a:spcPct val="113000"/>
                </a:lnSpc>
              </a:pPr>
              <a:r>
                <a:rPr lang="en-US" sz="2800" b="1" dirty="0">
                  <a:solidFill>
                    <a:schemeClr val="bg1"/>
                  </a:solidFill>
                  <a:latin typeface="+mj-lt"/>
                </a:rPr>
                <a:t>2018</a:t>
              </a:r>
            </a:p>
          </p:txBody>
        </p:sp>
      </p:grpSp>
      <p:grpSp>
        <p:nvGrpSpPr>
          <p:cNvPr id="4" name="Group 3">
            <a:extLst>
              <a:ext uri="{FF2B5EF4-FFF2-40B4-BE49-F238E27FC236}">
                <a16:creationId xmlns:a16="http://schemas.microsoft.com/office/drawing/2014/main" id="{EE81B116-4BFD-415B-8F73-E76D8AC349A8}"/>
              </a:ext>
            </a:extLst>
          </p:cNvPr>
          <p:cNvGrpSpPr/>
          <p:nvPr/>
        </p:nvGrpSpPr>
        <p:grpSpPr>
          <a:xfrm>
            <a:off x="883729" y="4139743"/>
            <a:ext cx="3186827" cy="1251496"/>
            <a:chOff x="883729" y="4139743"/>
            <a:chExt cx="3186827" cy="1251496"/>
          </a:xfrm>
        </p:grpSpPr>
        <p:sp>
          <p:nvSpPr>
            <p:cNvPr id="21" name="TextBox 20">
              <a:extLst>
                <a:ext uri="{FF2B5EF4-FFF2-40B4-BE49-F238E27FC236}">
                  <a16:creationId xmlns:a16="http://schemas.microsoft.com/office/drawing/2014/main" id="{CA78F7D4-858C-41C2-A47D-1A3D623D41A6}"/>
                </a:ext>
              </a:extLst>
            </p:cNvPr>
            <p:cNvSpPr txBox="1"/>
            <p:nvPr/>
          </p:nvSpPr>
          <p:spPr>
            <a:xfrm>
              <a:off x="883729" y="4139743"/>
              <a:ext cx="3186826"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doloremque laudantium, totam rem aperiam.</a:t>
              </a:r>
            </a:p>
          </p:txBody>
        </p:sp>
        <p:sp>
          <p:nvSpPr>
            <p:cNvPr id="33" name="TextBox 32">
              <a:extLst>
                <a:ext uri="{FF2B5EF4-FFF2-40B4-BE49-F238E27FC236}">
                  <a16:creationId xmlns:a16="http://schemas.microsoft.com/office/drawing/2014/main" id="{85ED85F7-7B9D-43A4-9BC3-D24A64DD817C}"/>
                </a:ext>
              </a:extLst>
            </p:cNvPr>
            <p:cNvSpPr txBox="1"/>
            <p:nvPr/>
          </p:nvSpPr>
          <p:spPr>
            <a:xfrm>
              <a:off x="883730" y="5097889"/>
              <a:ext cx="3186826" cy="293350"/>
            </a:xfrm>
            <a:prstGeom prst="rect">
              <a:avLst/>
            </a:prstGeom>
            <a:noFill/>
          </p:spPr>
          <p:txBody>
            <a:bodyPr wrap="square" rtlCol="0">
              <a:spAutoFit/>
            </a:bodyPr>
            <a:lstStyle/>
            <a:p>
              <a:pPr>
                <a:lnSpc>
                  <a:spcPct val="120000"/>
                </a:lnSpc>
              </a:pPr>
              <a:r>
                <a:rPr lang="en-US" sz="1200" i="1" dirty="0">
                  <a:solidFill>
                    <a:schemeClr val="accent1"/>
                  </a:solidFill>
                </a:rPr>
                <a:t>“Sed ut perspiciatis unde omnis iste natus</a:t>
              </a:r>
            </a:p>
          </p:txBody>
        </p:sp>
      </p:grpSp>
      <p:sp>
        <p:nvSpPr>
          <p:cNvPr id="8" name="Picture Placeholder 7">
            <a:extLst>
              <a:ext uri="{FF2B5EF4-FFF2-40B4-BE49-F238E27FC236}">
                <a16:creationId xmlns:a16="http://schemas.microsoft.com/office/drawing/2014/main" id="{494C38FC-751F-4B3D-A0BF-F4258FA97CD5}"/>
              </a:ext>
            </a:extLst>
          </p:cNvPr>
          <p:cNvSpPr>
            <a:spLocks noGrp="1"/>
          </p:cNvSpPr>
          <p:nvPr>
            <p:ph type="pic" sz="quarter" idx="10"/>
          </p:nvPr>
        </p:nvSpPr>
        <p:spPr/>
      </p:sp>
      <p:sp>
        <p:nvSpPr>
          <p:cNvPr id="11" name="Picture Placeholder 10">
            <a:extLst>
              <a:ext uri="{FF2B5EF4-FFF2-40B4-BE49-F238E27FC236}">
                <a16:creationId xmlns:a16="http://schemas.microsoft.com/office/drawing/2014/main" id="{F73FD023-11F7-45D2-B032-CD16D1FBB5EF}"/>
              </a:ext>
            </a:extLst>
          </p:cNvPr>
          <p:cNvSpPr>
            <a:spLocks noGrp="1"/>
          </p:cNvSpPr>
          <p:nvPr>
            <p:ph type="pic" sz="quarter" idx="11"/>
          </p:nvPr>
        </p:nvSpPr>
        <p:spPr/>
      </p:sp>
    </p:spTree>
    <p:extLst>
      <p:ext uri="{BB962C8B-B14F-4D97-AF65-F5344CB8AC3E}">
        <p14:creationId xmlns:p14="http://schemas.microsoft.com/office/powerpoint/2010/main" val="153380653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par>
                                <p:cTn id="9" presetID="17" presetClass="entr" presetSubtype="2" fill="hold" grpId="0" nodeType="withEffect">
                                  <p:stCondLst>
                                    <p:cond delay="500"/>
                                  </p:stCondLst>
                                  <p:childTnLst>
                                    <p:set>
                                      <p:cBhvr>
                                        <p:cTn id="10" dur="1" fill="hold">
                                          <p:stCondLst>
                                            <p:cond delay="0"/>
                                          </p:stCondLst>
                                        </p:cTn>
                                        <p:tgtEl>
                                          <p:spTgt spid="18"/>
                                        </p:tgtEl>
                                        <p:attrNameLst>
                                          <p:attrName>style.visibility</p:attrName>
                                        </p:attrNameLst>
                                      </p:cBhvr>
                                      <p:to>
                                        <p:strVal val="visible"/>
                                      </p:to>
                                    </p:set>
                                    <p:anim calcmode="lin" valueType="num">
                                      <p:cBhvr>
                                        <p:cTn id="11" dur="250" fill="hold"/>
                                        <p:tgtEl>
                                          <p:spTgt spid="18"/>
                                        </p:tgtEl>
                                        <p:attrNameLst>
                                          <p:attrName>ppt_x</p:attrName>
                                        </p:attrNameLst>
                                      </p:cBhvr>
                                      <p:tavLst>
                                        <p:tav tm="0">
                                          <p:val>
                                            <p:strVal val="#ppt_x+#ppt_w/2"/>
                                          </p:val>
                                        </p:tav>
                                        <p:tav tm="100000">
                                          <p:val>
                                            <p:strVal val="#ppt_x"/>
                                          </p:val>
                                        </p:tav>
                                      </p:tavLst>
                                    </p:anim>
                                    <p:anim calcmode="lin" valueType="num">
                                      <p:cBhvr>
                                        <p:cTn id="12" dur="250" fill="hold"/>
                                        <p:tgtEl>
                                          <p:spTgt spid="18"/>
                                        </p:tgtEl>
                                        <p:attrNameLst>
                                          <p:attrName>ppt_y</p:attrName>
                                        </p:attrNameLst>
                                      </p:cBhvr>
                                      <p:tavLst>
                                        <p:tav tm="0">
                                          <p:val>
                                            <p:strVal val="#ppt_y"/>
                                          </p:val>
                                        </p:tav>
                                        <p:tav tm="100000">
                                          <p:val>
                                            <p:strVal val="#ppt_y"/>
                                          </p:val>
                                        </p:tav>
                                      </p:tavLst>
                                    </p:anim>
                                    <p:anim calcmode="lin" valueType="num">
                                      <p:cBhvr>
                                        <p:cTn id="13" dur="250" fill="hold"/>
                                        <p:tgtEl>
                                          <p:spTgt spid="18"/>
                                        </p:tgtEl>
                                        <p:attrNameLst>
                                          <p:attrName>ppt_w</p:attrName>
                                        </p:attrNameLst>
                                      </p:cBhvr>
                                      <p:tavLst>
                                        <p:tav tm="0">
                                          <p:val>
                                            <p:fltVal val="0"/>
                                          </p:val>
                                        </p:tav>
                                        <p:tav tm="100000">
                                          <p:val>
                                            <p:strVal val="#ppt_w"/>
                                          </p:val>
                                        </p:tav>
                                      </p:tavLst>
                                    </p:anim>
                                    <p:anim calcmode="lin" valueType="num">
                                      <p:cBhvr>
                                        <p:cTn id="14" dur="250" fill="hold"/>
                                        <p:tgtEl>
                                          <p:spTgt spid="18"/>
                                        </p:tgtEl>
                                        <p:attrNameLst>
                                          <p:attrName>ppt_h</p:attrName>
                                        </p:attrNameLst>
                                      </p:cBhvr>
                                      <p:tavLst>
                                        <p:tav tm="0">
                                          <p:val>
                                            <p:strVal val="#ppt_h"/>
                                          </p:val>
                                        </p:tav>
                                        <p:tav tm="100000">
                                          <p:val>
                                            <p:strVal val="#ppt_h"/>
                                          </p:val>
                                        </p:tav>
                                      </p:tavLst>
                                    </p:anim>
                                  </p:childTnLst>
                                </p:cTn>
                              </p:par>
                              <p:par>
                                <p:cTn id="15" presetID="2" presetClass="entr" presetSubtype="8" decel="100000" fill="hold" nodeType="withEffect">
                                  <p:stCondLst>
                                    <p:cond delay="25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750" fill="hold"/>
                                        <p:tgtEl>
                                          <p:spTgt spid="4"/>
                                        </p:tgtEl>
                                        <p:attrNameLst>
                                          <p:attrName>ppt_x</p:attrName>
                                        </p:attrNameLst>
                                      </p:cBhvr>
                                      <p:tavLst>
                                        <p:tav tm="0">
                                          <p:val>
                                            <p:strVal val="0-#ppt_w/2"/>
                                          </p:val>
                                        </p:tav>
                                        <p:tav tm="100000">
                                          <p:val>
                                            <p:strVal val="#ppt_x"/>
                                          </p:val>
                                        </p:tav>
                                      </p:tavLst>
                                    </p:anim>
                                    <p:anim calcmode="lin" valueType="num">
                                      <p:cBhvr additive="base">
                                        <p:cTn id="18" dur="750" fill="hold"/>
                                        <p:tgtEl>
                                          <p:spTgt spid="4"/>
                                        </p:tgtEl>
                                        <p:attrNameLst>
                                          <p:attrName>ppt_y</p:attrName>
                                        </p:attrNameLst>
                                      </p:cBhvr>
                                      <p:tavLst>
                                        <p:tav tm="0">
                                          <p:val>
                                            <p:strVal val="#ppt_y"/>
                                          </p:val>
                                        </p:tav>
                                        <p:tav tm="100000">
                                          <p:val>
                                            <p:strVal val="#ppt_y"/>
                                          </p:val>
                                        </p:tav>
                                      </p:tavLst>
                                    </p:anim>
                                  </p:childTnLst>
                                </p:cTn>
                              </p:par>
                              <p:par>
                                <p:cTn id="19" presetID="10" presetClass="entr" presetSubtype="0" fill="hold" nodeType="withEffect">
                                  <p:stCondLst>
                                    <p:cond delay="50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500"/>
                                        <p:tgtEl>
                                          <p:spTgt spid="27"/>
                                        </p:tgtEl>
                                      </p:cBhvr>
                                    </p:animEffect>
                                  </p:childTnLst>
                                </p:cTn>
                              </p:par>
                              <p:par>
                                <p:cTn id="22" presetID="10" presetClass="entr" presetSubtype="0" fill="hold" grpId="0" nodeType="withEffect">
                                  <p:stCondLst>
                                    <p:cond delay="75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par>
                                <p:cTn id="25" presetID="10" presetClass="entr" presetSubtype="0" fill="hold" grpId="0" nodeType="withEffect">
                                  <p:stCondLst>
                                    <p:cond delay="100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par>
                                <p:cTn id="28" presetID="2" presetClass="entr" presetSubtype="2" decel="100000" fill="hold" grpId="0" nodeType="withEffect">
                                  <p:stCondLst>
                                    <p:cond delay="250"/>
                                  </p:stCondLst>
                                  <p:childTnLst>
                                    <p:set>
                                      <p:cBhvr>
                                        <p:cTn id="29" dur="1" fill="hold">
                                          <p:stCondLst>
                                            <p:cond delay="0"/>
                                          </p:stCondLst>
                                        </p:cTn>
                                        <p:tgtEl>
                                          <p:spTgt spid="25"/>
                                        </p:tgtEl>
                                        <p:attrNameLst>
                                          <p:attrName>style.visibility</p:attrName>
                                        </p:attrNameLst>
                                      </p:cBhvr>
                                      <p:to>
                                        <p:strVal val="visible"/>
                                      </p:to>
                                    </p:set>
                                    <p:anim calcmode="lin" valueType="num">
                                      <p:cBhvr additive="base">
                                        <p:cTn id="30" dur="750" fill="hold"/>
                                        <p:tgtEl>
                                          <p:spTgt spid="25"/>
                                        </p:tgtEl>
                                        <p:attrNameLst>
                                          <p:attrName>ppt_x</p:attrName>
                                        </p:attrNameLst>
                                      </p:cBhvr>
                                      <p:tavLst>
                                        <p:tav tm="0">
                                          <p:val>
                                            <p:strVal val="1+#ppt_w/2"/>
                                          </p:val>
                                        </p:tav>
                                        <p:tav tm="100000">
                                          <p:val>
                                            <p:strVal val="#ppt_x"/>
                                          </p:val>
                                        </p:tav>
                                      </p:tavLst>
                                    </p:anim>
                                    <p:anim calcmode="lin" valueType="num">
                                      <p:cBhvr additive="base">
                                        <p:cTn id="31" dur="750" fill="hold"/>
                                        <p:tgtEl>
                                          <p:spTgt spid="25"/>
                                        </p:tgtEl>
                                        <p:attrNameLst>
                                          <p:attrName>ppt_y</p:attrName>
                                        </p:attrNameLst>
                                      </p:cBhvr>
                                      <p:tavLst>
                                        <p:tav tm="0">
                                          <p:val>
                                            <p:strVal val="#ppt_y"/>
                                          </p:val>
                                        </p:tav>
                                        <p:tav tm="100000">
                                          <p:val>
                                            <p:strVal val="#ppt_y"/>
                                          </p:val>
                                        </p:tav>
                                      </p:tavLst>
                                    </p:anim>
                                  </p:childTnLst>
                                </p:cTn>
                              </p:par>
                              <p:par>
                                <p:cTn id="32" presetID="10" presetClass="entr" presetSubtype="0" fill="hold" nodeType="withEffect">
                                  <p:stCondLst>
                                    <p:cond delay="125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animBg="1"/>
      <p:bldP spid="18" grpId="0" animBg="1"/>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FB36D40-C846-42DA-8244-F4D1907D62C9}"/>
              </a:ext>
            </a:extLst>
          </p:cNvPr>
          <p:cNvSpPr/>
          <p:nvPr/>
        </p:nvSpPr>
        <p:spPr>
          <a:xfrm>
            <a:off x="595086" y="0"/>
            <a:ext cx="5414286" cy="3889829"/>
          </a:xfrm>
          <a:prstGeom prst="rect">
            <a:avLst/>
          </a:prstGeom>
          <a:gradFill>
            <a:gsLst>
              <a:gs pos="10000">
                <a:schemeClr val="accent1"/>
              </a:gs>
              <a:gs pos="100000">
                <a:schemeClr val="accent2"/>
              </a:gs>
            </a:gsLst>
            <a:lin ang="18900000" scaled="1"/>
          </a:gradFill>
          <a:ln>
            <a:noFill/>
          </a:ln>
          <a:effectLst>
            <a:outerShdw blurRad="1270000" dist="622300" dir="3300000" sx="85000" sy="85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1FDE4096-83C9-4AC1-9FD3-7101097C4058}"/>
              </a:ext>
            </a:extLst>
          </p:cNvPr>
          <p:cNvGrpSpPr/>
          <p:nvPr/>
        </p:nvGrpSpPr>
        <p:grpSpPr>
          <a:xfrm>
            <a:off x="6327772" y="4844569"/>
            <a:ext cx="5269142" cy="1088183"/>
            <a:chOff x="6327772" y="4844569"/>
            <a:chExt cx="5269142" cy="1088183"/>
          </a:xfrm>
        </p:grpSpPr>
        <p:sp>
          <p:nvSpPr>
            <p:cNvPr id="33" name="TextBox 32">
              <a:extLst>
                <a:ext uri="{FF2B5EF4-FFF2-40B4-BE49-F238E27FC236}">
                  <a16:creationId xmlns:a16="http://schemas.microsoft.com/office/drawing/2014/main" id="{5F0EF0BB-DEE8-4CD7-918C-7924697C342D}"/>
                </a:ext>
              </a:extLst>
            </p:cNvPr>
            <p:cNvSpPr txBox="1"/>
            <p:nvPr/>
          </p:nvSpPr>
          <p:spPr>
            <a:xfrm>
              <a:off x="6327772" y="4844569"/>
              <a:ext cx="3947350" cy="351635"/>
            </a:xfrm>
            <a:prstGeom prst="rect">
              <a:avLst/>
            </a:prstGeom>
            <a:noFill/>
          </p:spPr>
          <p:txBody>
            <a:bodyPr wrap="square" rtlCol="0">
              <a:spAutoFit/>
            </a:bodyPr>
            <a:lstStyle/>
            <a:p>
              <a:pPr>
                <a:lnSpc>
                  <a:spcPct val="113000"/>
                </a:lnSpc>
              </a:pPr>
              <a:r>
                <a:rPr lang="en-US" sz="1600" dirty="0">
                  <a:solidFill>
                    <a:schemeClr val="bg1"/>
                  </a:solidFill>
                  <a:latin typeface="+mj-lt"/>
                </a:rPr>
                <a:t>Better Health, Better Life!</a:t>
              </a:r>
            </a:p>
          </p:txBody>
        </p:sp>
        <p:sp>
          <p:nvSpPr>
            <p:cNvPr id="34" name="TextBox 33">
              <a:extLst>
                <a:ext uri="{FF2B5EF4-FFF2-40B4-BE49-F238E27FC236}">
                  <a16:creationId xmlns:a16="http://schemas.microsoft.com/office/drawing/2014/main" id="{205E6AB3-EFC3-48AF-84DE-9268CDF0AC9E}"/>
                </a:ext>
              </a:extLst>
            </p:cNvPr>
            <p:cNvSpPr txBox="1"/>
            <p:nvPr/>
          </p:nvSpPr>
          <p:spPr>
            <a:xfrm>
              <a:off x="6327772" y="5196204"/>
              <a:ext cx="5269142" cy="736548"/>
            </a:xfrm>
            <a:prstGeom prst="rect">
              <a:avLst/>
            </a:prstGeom>
            <a:noFill/>
          </p:spPr>
          <p:txBody>
            <a:bodyPr wrap="square" rtlCol="0">
              <a:spAutoFit/>
            </a:bodyPr>
            <a:lstStyle/>
            <a:p>
              <a:pPr>
                <a:lnSpc>
                  <a:spcPct val="120000"/>
                </a:lnSpc>
              </a:pPr>
              <a:r>
                <a:rPr lang="en-US" sz="1200" b="1" dirty="0">
                  <a:solidFill>
                    <a:schemeClr val="bg1">
                      <a:lumMod val="65000"/>
                    </a:schemeClr>
                  </a:solidFill>
                </a:rPr>
                <a:t>Sed ut perspiciatis </a:t>
              </a:r>
              <a:r>
                <a:rPr lang="en-US" sz="1200" dirty="0">
                  <a:solidFill>
                    <a:schemeClr val="bg1">
                      <a:lumMod val="65000"/>
                    </a:schemeClr>
                  </a:solidFill>
                </a:rPr>
                <a:t>unde omnis iste natus error sit voluptatem accusantium doloremque laudantium, totam rem aperiam, eaque ipsa quae ab illo inventore veritatis et quasi architecto beatae vitae dicta sunt explicabo.</a:t>
              </a:r>
            </a:p>
          </p:txBody>
        </p:sp>
      </p:grpSp>
      <p:grpSp>
        <p:nvGrpSpPr>
          <p:cNvPr id="36" name="Group 35">
            <a:extLst>
              <a:ext uri="{FF2B5EF4-FFF2-40B4-BE49-F238E27FC236}">
                <a16:creationId xmlns:a16="http://schemas.microsoft.com/office/drawing/2014/main" id="{ADE62C68-AC37-4056-9254-F28394EDE2C9}"/>
              </a:ext>
            </a:extLst>
          </p:cNvPr>
          <p:cNvGrpSpPr/>
          <p:nvPr/>
        </p:nvGrpSpPr>
        <p:grpSpPr>
          <a:xfrm>
            <a:off x="6400342" y="4433385"/>
            <a:ext cx="535083" cy="261611"/>
            <a:chOff x="7432676" y="6842125"/>
            <a:chExt cx="2578099" cy="1260475"/>
          </a:xfrm>
          <a:gradFill>
            <a:gsLst>
              <a:gs pos="10000">
                <a:schemeClr val="accent1"/>
              </a:gs>
              <a:gs pos="100000">
                <a:schemeClr val="accent2"/>
              </a:gs>
            </a:gsLst>
            <a:lin ang="18900000" scaled="1"/>
          </a:gradFill>
        </p:grpSpPr>
        <p:sp>
          <p:nvSpPr>
            <p:cNvPr id="37" name="Freeform 199">
              <a:extLst>
                <a:ext uri="{FF2B5EF4-FFF2-40B4-BE49-F238E27FC236}">
                  <a16:creationId xmlns:a16="http://schemas.microsoft.com/office/drawing/2014/main" id="{022A1A32-6ED8-4E30-86BB-EE10D67FE790}"/>
                </a:ext>
              </a:extLst>
            </p:cNvPr>
            <p:cNvSpPr>
              <a:spLocks/>
            </p:cNvSpPr>
            <p:nvPr/>
          </p:nvSpPr>
          <p:spPr bwMode="auto">
            <a:xfrm>
              <a:off x="9975850" y="7742238"/>
              <a:ext cx="1587" cy="4763"/>
            </a:xfrm>
            <a:custGeom>
              <a:avLst/>
              <a:gdLst>
                <a:gd name="T0" fmla="*/ 0 w 1"/>
                <a:gd name="T1" fmla="*/ 0 h 2"/>
                <a:gd name="T2" fmla="*/ 0 w 1"/>
                <a:gd name="T3" fmla="*/ 0 h 2"/>
              </a:gdLst>
              <a:ahLst/>
              <a:cxnLst>
                <a:cxn ang="0">
                  <a:pos x="T0" y="T1"/>
                </a:cxn>
                <a:cxn ang="0">
                  <a:pos x="T2" y="T3"/>
                </a:cxn>
              </a:cxnLst>
              <a:rect l="0" t="0" r="r" b="b"/>
              <a:pathLst>
                <a:path w="1" h="2">
                  <a:moveTo>
                    <a:pt x="0" y="0"/>
                  </a:moveTo>
                  <a:cubicBezTo>
                    <a:pt x="1" y="2"/>
                    <a:pt x="1"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00">
              <a:extLst>
                <a:ext uri="{FF2B5EF4-FFF2-40B4-BE49-F238E27FC236}">
                  <a16:creationId xmlns:a16="http://schemas.microsoft.com/office/drawing/2014/main" id="{B4B402B5-01E0-48F2-BD99-A2BD72036C94}"/>
                </a:ext>
              </a:extLst>
            </p:cNvPr>
            <p:cNvSpPr>
              <a:spLocks/>
            </p:cNvSpPr>
            <p:nvPr/>
          </p:nvSpPr>
          <p:spPr bwMode="auto">
            <a:xfrm>
              <a:off x="9972675" y="77390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0" y="1"/>
                    <a:pt x="1"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01">
              <a:extLst>
                <a:ext uri="{FF2B5EF4-FFF2-40B4-BE49-F238E27FC236}">
                  <a16:creationId xmlns:a16="http://schemas.microsoft.com/office/drawing/2014/main" id="{DAA805D2-DB2B-4BB6-923F-2DD585E9FA37}"/>
                </a:ext>
              </a:extLst>
            </p:cNvPr>
            <p:cNvSpPr>
              <a:spLocks/>
            </p:cNvSpPr>
            <p:nvPr/>
          </p:nvSpPr>
          <p:spPr bwMode="auto">
            <a:xfrm>
              <a:off x="8523288" y="7312025"/>
              <a:ext cx="392112" cy="392113"/>
            </a:xfrm>
            <a:custGeom>
              <a:avLst/>
              <a:gdLst>
                <a:gd name="T0" fmla="*/ 128 w 158"/>
                <a:gd name="T1" fmla="*/ 56 h 158"/>
                <a:gd name="T2" fmla="*/ 101 w 158"/>
                <a:gd name="T3" fmla="*/ 56 h 158"/>
                <a:gd name="T4" fmla="*/ 101 w 158"/>
                <a:gd name="T5" fmla="*/ 29 h 158"/>
                <a:gd name="T6" fmla="*/ 56 w 158"/>
                <a:gd name="T7" fmla="*/ 29 h 158"/>
                <a:gd name="T8" fmla="*/ 56 w 158"/>
                <a:gd name="T9" fmla="*/ 56 h 158"/>
                <a:gd name="T10" fmla="*/ 29 w 158"/>
                <a:gd name="T11" fmla="*/ 56 h 158"/>
                <a:gd name="T12" fmla="*/ 29 w 158"/>
                <a:gd name="T13" fmla="*/ 102 h 158"/>
                <a:gd name="T14" fmla="*/ 56 w 158"/>
                <a:gd name="T15" fmla="*/ 102 h 158"/>
                <a:gd name="T16" fmla="*/ 56 w 158"/>
                <a:gd name="T17" fmla="*/ 129 h 158"/>
                <a:gd name="T18" fmla="*/ 101 w 158"/>
                <a:gd name="T19" fmla="*/ 129 h 158"/>
                <a:gd name="T20" fmla="*/ 101 w 158"/>
                <a:gd name="T21" fmla="*/ 102 h 158"/>
                <a:gd name="T22" fmla="*/ 128 w 158"/>
                <a:gd name="T23" fmla="*/ 102 h 158"/>
                <a:gd name="T24" fmla="*/ 128 w 158"/>
                <a:gd name="T25" fmla="*/ 5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58">
                  <a:moveTo>
                    <a:pt x="128" y="56"/>
                  </a:moveTo>
                  <a:cubicBezTo>
                    <a:pt x="101" y="56"/>
                    <a:pt x="101" y="56"/>
                    <a:pt x="101" y="56"/>
                  </a:cubicBezTo>
                  <a:cubicBezTo>
                    <a:pt x="101" y="29"/>
                    <a:pt x="101" y="29"/>
                    <a:pt x="101" y="29"/>
                  </a:cubicBezTo>
                  <a:cubicBezTo>
                    <a:pt x="101" y="0"/>
                    <a:pt x="56" y="0"/>
                    <a:pt x="56" y="29"/>
                  </a:cubicBezTo>
                  <a:cubicBezTo>
                    <a:pt x="56" y="56"/>
                    <a:pt x="56" y="56"/>
                    <a:pt x="56" y="56"/>
                  </a:cubicBezTo>
                  <a:cubicBezTo>
                    <a:pt x="29" y="56"/>
                    <a:pt x="29" y="56"/>
                    <a:pt x="29" y="56"/>
                  </a:cubicBezTo>
                  <a:cubicBezTo>
                    <a:pt x="0" y="56"/>
                    <a:pt x="0" y="102"/>
                    <a:pt x="29" y="102"/>
                  </a:cubicBezTo>
                  <a:cubicBezTo>
                    <a:pt x="56" y="102"/>
                    <a:pt x="56" y="102"/>
                    <a:pt x="56" y="102"/>
                  </a:cubicBezTo>
                  <a:cubicBezTo>
                    <a:pt x="56" y="129"/>
                    <a:pt x="56" y="129"/>
                    <a:pt x="56" y="129"/>
                  </a:cubicBezTo>
                  <a:cubicBezTo>
                    <a:pt x="56" y="158"/>
                    <a:pt x="101" y="158"/>
                    <a:pt x="101" y="129"/>
                  </a:cubicBezTo>
                  <a:cubicBezTo>
                    <a:pt x="101" y="102"/>
                    <a:pt x="101" y="102"/>
                    <a:pt x="101" y="102"/>
                  </a:cubicBezTo>
                  <a:cubicBezTo>
                    <a:pt x="128" y="102"/>
                    <a:pt x="128" y="102"/>
                    <a:pt x="128" y="102"/>
                  </a:cubicBezTo>
                  <a:cubicBezTo>
                    <a:pt x="158" y="102"/>
                    <a:pt x="158" y="56"/>
                    <a:pt x="128"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02">
              <a:extLst>
                <a:ext uri="{FF2B5EF4-FFF2-40B4-BE49-F238E27FC236}">
                  <a16:creationId xmlns:a16="http://schemas.microsoft.com/office/drawing/2014/main" id="{D7F02F9E-651D-4C95-8858-1A0B2AB22500}"/>
                </a:ext>
              </a:extLst>
            </p:cNvPr>
            <p:cNvSpPr>
              <a:spLocks noEditPoints="1"/>
            </p:cNvSpPr>
            <p:nvPr/>
          </p:nvSpPr>
          <p:spPr bwMode="auto">
            <a:xfrm>
              <a:off x="7432676" y="6842125"/>
              <a:ext cx="2578099" cy="1260475"/>
            </a:xfrm>
            <a:custGeom>
              <a:avLst/>
              <a:gdLst>
                <a:gd name="T0" fmla="*/ 1019 w 1040"/>
                <a:gd name="T1" fmla="*/ 353 h 507"/>
                <a:gd name="T2" fmla="*/ 1020 w 1040"/>
                <a:gd name="T3" fmla="*/ 301 h 507"/>
                <a:gd name="T4" fmla="*/ 988 w 1040"/>
                <a:gd name="T5" fmla="*/ 237 h 507"/>
                <a:gd name="T6" fmla="*/ 961 w 1040"/>
                <a:gd name="T7" fmla="*/ 163 h 507"/>
                <a:gd name="T8" fmla="*/ 655 w 1040"/>
                <a:gd name="T9" fmla="*/ 222 h 507"/>
                <a:gd name="T10" fmla="*/ 446 w 1040"/>
                <a:gd name="T11" fmla="*/ 71 h 507"/>
                <a:gd name="T12" fmla="*/ 817 w 1040"/>
                <a:gd name="T13" fmla="*/ 59 h 507"/>
                <a:gd name="T14" fmla="*/ 446 w 1040"/>
                <a:gd name="T15" fmla="*/ 25 h 507"/>
                <a:gd name="T16" fmla="*/ 37 w 1040"/>
                <a:gd name="T17" fmla="*/ 16 h 507"/>
                <a:gd name="T18" fmla="*/ 305 w 1040"/>
                <a:gd name="T19" fmla="*/ 68 h 507"/>
                <a:gd name="T20" fmla="*/ 226 w 1040"/>
                <a:gd name="T21" fmla="*/ 147 h 507"/>
                <a:gd name="T22" fmla="*/ 320 w 1040"/>
                <a:gd name="T23" fmla="*/ 412 h 507"/>
                <a:gd name="T24" fmla="*/ 200 w 1040"/>
                <a:gd name="T25" fmla="*/ 455 h 507"/>
                <a:gd name="T26" fmla="*/ 181 w 1040"/>
                <a:gd name="T27" fmla="*/ 449 h 507"/>
                <a:gd name="T28" fmla="*/ 164 w 1040"/>
                <a:gd name="T29" fmla="*/ 438 h 507"/>
                <a:gd name="T30" fmla="*/ 157 w 1040"/>
                <a:gd name="T31" fmla="*/ 429 h 507"/>
                <a:gd name="T32" fmla="*/ 155 w 1040"/>
                <a:gd name="T33" fmla="*/ 420 h 507"/>
                <a:gd name="T34" fmla="*/ 169 w 1040"/>
                <a:gd name="T35" fmla="*/ 493 h 507"/>
                <a:gd name="T36" fmla="*/ 787 w 1040"/>
                <a:gd name="T37" fmla="*/ 462 h 507"/>
                <a:gd name="T38" fmla="*/ 660 w 1040"/>
                <a:gd name="T39" fmla="*/ 391 h 507"/>
                <a:gd name="T40" fmla="*/ 991 w 1040"/>
                <a:gd name="T41" fmla="*/ 391 h 507"/>
                <a:gd name="T42" fmla="*/ 1025 w 1040"/>
                <a:gd name="T43" fmla="*/ 361 h 507"/>
                <a:gd name="T44" fmla="*/ 334 w 1040"/>
                <a:gd name="T45" fmla="*/ 138 h 507"/>
                <a:gd name="T46" fmla="*/ 354 w 1040"/>
                <a:gd name="T47" fmla="*/ 141 h 507"/>
                <a:gd name="T48" fmla="*/ 362 w 1040"/>
                <a:gd name="T49" fmla="*/ 144 h 507"/>
                <a:gd name="T50" fmla="*/ 374 w 1040"/>
                <a:gd name="T51" fmla="*/ 152 h 507"/>
                <a:gd name="T52" fmla="*/ 382 w 1040"/>
                <a:gd name="T53" fmla="*/ 163 h 507"/>
                <a:gd name="T54" fmla="*/ 387 w 1040"/>
                <a:gd name="T55" fmla="*/ 179 h 507"/>
                <a:gd name="T56" fmla="*/ 388 w 1040"/>
                <a:gd name="T57" fmla="*/ 195 h 507"/>
                <a:gd name="T58" fmla="*/ 381 w 1040"/>
                <a:gd name="T59" fmla="*/ 216 h 507"/>
                <a:gd name="T60" fmla="*/ 374 w 1040"/>
                <a:gd name="T61" fmla="*/ 228 h 507"/>
                <a:gd name="T62" fmla="*/ 362 w 1040"/>
                <a:gd name="T63" fmla="*/ 239 h 507"/>
                <a:gd name="T64" fmla="*/ 326 w 1040"/>
                <a:gd name="T65" fmla="*/ 255 h 507"/>
                <a:gd name="T66" fmla="*/ 277 w 1040"/>
                <a:gd name="T67" fmla="*/ 162 h 507"/>
                <a:gd name="T68" fmla="*/ 237 w 1040"/>
                <a:gd name="T69" fmla="*/ 331 h 507"/>
                <a:gd name="T70" fmla="*/ 359 w 1040"/>
                <a:gd name="T71" fmla="*/ 440 h 507"/>
                <a:gd name="T72" fmla="*/ 523 w 1040"/>
                <a:gd name="T73" fmla="*/ 440 h 507"/>
                <a:gd name="T74" fmla="*/ 674 w 1040"/>
                <a:gd name="T75" fmla="*/ 342 h 507"/>
                <a:gd name="T76" fmla="*/ 442 w 1040"/>
                <a:gd name="T77" fmla="*/ 371 h 507"/>
                <a:gd name="T78" fmla="*/ 334 w 1040"/>
                <a:gd name="T79" fmla="*/ 369 h 507"/>
                <a:gd name="T80" fmla="*/ 297 w 1040"/>
                <a:gd name="T81" fmla="*/ 362 h 507"/>
                <a:gd name="T82" fmla="*/ 261 w 1040"/>
                <a:gd name="T83" fmla="*/ 349 h 507"/>
                <a:gd name="T84" fmla="*/ 238 w 1040"/>
                <a:gd name="T85" fmla="*/ 332 h 507"/>
                <a:gd name="T86" fmla="*/ 232 w 1040"/>
                <a:gd name="T87" fmla="*/ 324 h 507"/>
                <a:gd name="T88" fmla="*/ 227 w 1040"/>
                <a:gd name="T89" fmla="*/ 314 h 507"/>
                <a:gd name="T90" fmla="*/ 335 w 1040"/>
                <a:gd name="T91" fmla="*/ 299 h 507"/>
                <a:gd name="T92" fmla="*/ 405 w 1040"/>
                <a:gd name="T93" fmla="*/ 120 h 507"/>
                <a:gd name="T94" fmla="*/ 529 w 1040"/>
                <a:gd name="T95" fmla="*/ 140 h 507"/>
                <a:gd name="T96" fmla="*/ 591 w 1040"/>
                <a:gd name="T97" fmla="*/ 185 h 507"/>
                <a:gd name="T98" fmla="*/ 602 w 1040"/>
                <a:gd name="T99" fmla="*/ 203 h 507"/>
                <a:gd name="T100" fmla="*/ 610 w 1040"/>
                <a:gd name="T101" fmla="*/ 228 h 507"/>
                <a:gd name="T102" fmla="*/ 611 w 1040"/>
                <a:gd name="T103" fmla="*/ 244 h 507"/>
                <a:gd name="T104" fmla="*/ 800 w 1040"/>
                <a:gd name="T105" fmla="*/ 271 h 507"/>
                <a:gd name="T106" fmla="*/ 941 w 1040"/>
                <a:gd name="T107" fmla="*/ 284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40" h="507">
                  <a:moveTo>
                    <a:pt x="1025" y="361"/>
                  </a:moveTo>
                  <a:cubicBezTo>
                    <a:pt x="1025" y="361"/>
                    <a:pt x="1025" y="361"/>
                    <a:pt x="1024" y="361"/>
                  </a:cubicBezTo>
                  <a:cubicBezTo>
                    <a:pt x="1023" y="358"/>
                    <a:pt x="1021" y="356"/>
                    <a:pt x="1019" y="353"/>
                  </a:cubicBezTo>
                  <a:cubicBezTo>
                    <a:pt x="1013" y="345"/>
                    <a:pt x="1008" y="336"/>
                    <a:pt x="1003" y="328"/>
                  </a:cubicBezTo>
                  <a:cubicBezTo>
                    <a:pt x="1001" y="323"/>
                    <a:pt x="998" y="318"/>
                    <a:pt x="996" y="313"/>
                  </a:cubicBezTo>
                  <a:cubicBezTo>
                    <a:pt x="1005" y="310"/>
                    <a:pt x="1013" y="306"/>
                    <a:pt x="1020" y="301"/>
                  </a:cubicBezTo>
                  <a:cubicBezTo>
                    <a:pt x="1031" y="294"/>
                    <a:pt x="1039" y="284"/>
                    <a:pt x="1039" y="271"/>
                  </a:cubicBezTo>
                  <a:cubicBezTo>
                    <a:pt x="1040" y="257"/>
                    <a:pt x="1028" y="249"/>
                    <a:pt x="1017" y="244"/>
                  </a:cubicBezTo>
                  <a:cubicBezTo>
                    <a:pt x="1008" y="240"/>
                    <a:pt x="998" y="238"/>
                    <a:pt x="988" y="237"/>
                  </a:cubicBezTo>
                  <a:cubicBezTo>
                    <a:pt x="991" y="216"/>
                    <a:pt x="997" y="195"/>
                    <a:pt x="1004" y="175"/>
                  </a:cubicBezTo>
                  <a:cubicBezTo>
                    <a:pt x="1009" y="163"/>
                    <a:pt x="1000" y="150"/>
                    <a:pt x="989" y="147"/>
                  </a:cubicBezTo>
                  <a:cubicBezTo>
                    <a:pt x="976" y="144"/>
                    <a:pt x="965" y="151"/>
                    <a:pt x="961" y="163"/>
                  </a:cubicBezTo>
                  <a:cubicBezTo>
                    <a:pt x="953" y="185"/>
                    <a:pt x="946" y="209"/>
                    <a:pt x="943" y="233"/>
                  </a:cubicBezTo>
                  <a:cubicBezTo>
                    <a:pt x="916" y="230"/>
                    <a:pt x="890" y="229"/>
                    <a:pt x="863" y="228"/>
                  </a:cubicBezTo>
                  <a:cubicBezTo>
                    <a:pt x="794" y="225"/>
                    <a:pt x="724" y="224"/>
                    <a:pt x="655" y="222"/>
                  </a:cubicBezTo>
                  <a:cubicBezTo>
                    <a:pt x="642" y="145"/>
                    <a:pt x="567" y="98"/>
                    <a:pt x="494" y="82"/>
                  </a:cubicBezTo>
                  <a:cubicBezTo>
                    <a:pt x="478" y="79"/>
                    <a:pt x="462" y="77"/>
                    <a:pt x="446" y="76"/>
                  </a:cubicBezTo>
                  <a:cubicBezTo>
                    <a:pt x="446" y="74"/>
                    <a:pt x="446" y="72"/>
                    <a:pt x="446" y="71"/>
                  </a:cubicBezTo>
                  <a:cubicBezTo>
                    <a:pt x="463" y="70"/>
                    <a:pt x="480" y="69"/>
                    <a:pt x="496" y="69"/>
                  </a:cubicBezTo>
                  <a:cubicBezTo>
                    <a:pt x="600" y="65"/>
                    <a:pt x="705" y="62"/>
                    <a:pt x="809" y="59"/>
                  </a:cubicBezTo>
                  <a:cubicBezTo>
                    <a:pt x="811" y="59"/>
                    <a:pt x="814" y="59"/>
                    <a:pt x="817" y="59"/>
                  </a:cubicBezTo>
                  <a:cubicBezTo>
                    <a:pt x="846" y="58"/>
                    <a:pt x="846" y="12"/>
                    <a:pt x="817" y="13"/>
                  </a:cubicBezTo>
                  <a:cubicBezTo>
                    <a:pt x="540" y="22"/>
                    <a:pt x="540" y="22"/>
                    <a:pt x="540" y="22"/>
                  </a:cubicBezTo>
                  <a:cubicBezTo>
                    <a:pt x="509" y="23"/>
                    <a:pt x="477" y="24"/>
                    <a:pt x="446" y="25"/>
                  </a:cubicBezTo>
                  <a:cubicBezTo>
                    <a:pt x="443" y="0"/>
                    <a:pt x="404" y="0"/>
                    <a:pt x="401" y="25"/>
                  </a:cubicBezTo>
                  <a:cubicBezTo>
                    <a:pt x="384" y="25"/>
                    <a:pt x="366" y="24"/>
                    <a:pt x="349" y="24"/>
                  </a:cubicBezTo>
                  <a:cubicBezTo>
                    <a:pt x="245" y="21"/>
                    <a:pt x="141" y="18"/>
                    <a:pt x="37" y="16"/>
                  </a:cubicBezTo>
                  <a:cubicBezTo>
                    <a:pt x="34" y="15"/>
                    <a:pt x="32" y="15"/>
                    <a:pt x="29" y="15"/>
                  </a:cubicBezTo>
                  <a:cubicBezTo>
                    <a:pt x="0" y="15"/>
                    <a:pt x="0" y="60"/>
                    <a:pt x="29" y="61"/>
                  </a:cubicBezTo>
                  <a:cubicBezTo>
                    <a:pt x="121" y="63"/>
                    <a:pt x="213" y="65"/>
                    <a:pt x="305" y="68"/>
                  </a:cubicBezTo>
                  <a:cubicBezTo>
                    <a:pt x="337" y="69"/>
                    <a:pt x="369" y="69"/>
                    <a:pt x="401" y="70"/>
                  </a:cubicBezTo>
                  <a:cubicBezTo>
                    <a:pt x="401" y="72"/>
                    <a:pt x="401" y="73"/>
                    <a:pt x="401" y="75"/>
                  </a:cubicBezTo>
                  <a:cubicBezTo>
                    <a:pt x="336" y="78"/>
                    <a:pt x="272" y="100"/>
                    <a:pt x="226" y="147"/>
                  </a:cubicBezTo>
                  <a:cubicBezTo>
                    <a:pt x="196" y="176"/>
                    <a:pt x="177" y="215"/>
                    <a:pt x="175" y="256"/>
                  </a:cubicBezTo>
                  <a:cubicBezTo>
                    <a:pt x="174" y="281"/>
                    <a:pt x="176" y="308"/>
                    <a:pt x="186" y="330"/>
                  </a:cubicBezTo>
                  <a:cubicBezTo>
                    <a:pt x="208" y="386"/>
                    <a:pt x="265" y="404"/>
                    <a:pt x="320" y="412"/>
                  </a:cubicBezTo>
                  <a:cubicBezTo>
                    <a:pt x="302" y="425"/>
                    <a:pt x="286" y="442"/>
                    <a:pt x="278" y="462"/>
                  </a:cubicBezTo>
                  <a:cubicBezTo>
                    <a:pt x="260" y="462"/>
                    <a:pt x="242" y="462"/>
                    <a:pt x="224" y="460"/>
                  </a:cubicBezTo>
                  <a:cubicBezTo>
                    <a:pt x="219" y="459"/>
                    <a:pt x="208" y="457"/>
                    <a:pt x="200" y="455"/>
                  </a:cubicBezTo>
                  <a:cubicBezTo>
                    <a:pt x="196" y="454"/>
                    <a:pt x="192" y="453"/>
                    <a:pt x="188" y="452"/>
                  </a:cubicBezTo>
                  <a:cubicBezTo>
                    <a:pt x="186" y="451"/>
                    <a:pt x="185" y="451"/>
                    <a:pt x="183" y="450"/>
                  </a:cubicBezTo>
                  <a:cubicBezTo>
                    <a:pt x="183" y="450"/>
                    <a:pt x="182" y="449"/>
                    <a:pt x="181" y="449"/>
                  </a:cubicBezTo>
                  <a:cubicBezTo>
                    <a:pt x="181" y="449"/>
                    <a:pt x="181" y="449"/>
                    <a:pt x="181" y="449"/>
                  </a:cubicBezTo>
                  <a:cubicBezTo>
                    <a:pt x="176" y="447"/>
                    <a:pt x="171" y="444"/>
                    <a:pt x="166" y="441"/>
                  </a:cubicBezTo>
                  <a:cubicBezTo>
                    <a:pt x="166" y="440"/>
                    <a:pt x="165" y="439"/>
                    <a:pt x="164" y="438"/>
                  </a:cubicBezTo>
                  <a:cubicBezTo>
                    <a:pt x="163" y="437"/>
                    <a:pt x="162" y="436"/>
                    <a:pt x="161" y="435"/>
                  </a:cubicBezTo>
                  <a:cubicBezTo>
                    <a:pt x="160" y="434"/>
                    <a:pt x="159" y="433"/>
                    <a:pt x="158" y="432"/>
                  </a:cubicBezTo>
                  <a:cubicBezTo>
                    <a:pt x="158" y="431"/>
                    <a:pt x="157" y="430"/>
                    <a:pt x="157" y="429"/>
                  </a:cubicBezTo>
                  <a:cubicBezTo>
                    <a:pt x="156" y="428"/>
                    <a:pt x="156" y="428"/>
                    <a:pt x="156" y="428"/>
                  </a:cubicBezTo>
                  <a:cubicBezTo>
                    <a:pt x="156" y="427"/>
                    <a:pt x="156" y="425"/>
                    <a:pt x="155" y="424"/>
                  </a:cubicBezTo>
                  <a:cubicBezTo>
                    <a:pt x="155" y="422"/>
                    <a:pt x="155" y="421"/>
                    <a:pt x="155" y="420"/>
                  </a:cubicBezTo>
                  <a:cubicBezTo>
                    <a:pt x="157" y="409"/>
                    <a:pt x="151" y="397"/>
                    <a:pt x="139" y="394"/>
                  </a:cubicBezTo>
                  <a:cubicBezTo>
                    <a:pt x="127" y="391"/>
                    <a:pt x="114" y="398"/>
                    <a:pt x="111" y="410"/>
                  </a:cubicBezTo>
                  <a:cubicBezTo>
                    <a:pt x="102" y="450"/>
                    <a:pt x="136" y="480"/>
                    <a:pt x="169" y="493"/>
                  </a:cubicBezTo>
                  <a:cubicBezTo>
                    <a:pt x="205" y="507"/>
                    <a:pt x="245" y="507"/>
                    <a:pt x="283" y="507"/>
                  </a:cubicBezTo>
                  <a:cubicBezTo>
                    <a:pt x="787" y="507"/>
                    <a:pt x="787" y="507"/>
                    <a:pt x="787" y="507"/>
                  </a:cubicBezTo>
                  <a:cubicBezTo>
                    <a:pt x="816" y="507"/>
                    <a:pt x="816" y="462"/>
                    <a:pt x="787" y="462"/>
                  </a:cubicBezTo>
                  <a:cubicBezTo>
                    <a:pt x="610" y="462"/>
                    <a:pt x="610" y="462"/>
                    <a:pt x="610" y="462"/>
                  </a:cubicBezTo>
                  <a:cubicBezTo>
                    <a:pt x="599" y="439"/>
                    <a:pt x="579" y="422"/>
                    <a:pt x="558" y="408"/>
                  </a:cubicBezTo>
                  <a:cubicBezTo>
                    <a:pt x="592" y="403"/>
                    <a:pt x="626" y="397"/>
                    <a:pt x="660" y="391"/>
                  </a:cubicBezTo>
                  <a:cubicBezTo>
                    <a:pt x="755" y="373"/>
                    <a:pt x="851" y="356"/>
                    <a:pt x="944" y="330"/>
                  </a:cubicBezTo>
                  <a:cubicBezTo>
                    <a:pt x="947" y="329"/>
                    <a:pt x="950" y="328"/>
                    <a:pt x="953" y="328"/>
                  </a:cubicBezTo>
                  <a:cubicBezTo>
                    <a:pt x="962" y="351"/>
                    <a:pt x="976" y="372"/>
                    <a:pt x="991" y="391"/>
                  </a:cubicBezTo>
                  <a:cubicBezTo>
                    <a:pt x="999" y="401"/>
                    <a:pt x="1015" y="399"/>
                    <a:pt x="1023" y="391"/>
                  </a:cubicBezTo>
                  <a:cubicBezTo>
                    <a:pt x="1033" y="382"/>
                    <a:pt x="1031" y="369"/>
                    <a:pt x="1023" y="359"/>
                  </a:cubicBezTo>
                  <a:cubicBezTo>
                    <a:pt x="1024" y="360"/>
                    <a:pt x="1024" y="361"/>
                    <a:pt x="1025" y="361"/>
                  </a:cubicBezTo>
                  <a:close/>
                  <a:moveTo>
                    <a:pt x="277" y="162"/>
                  </a:moveTo>
                  <a:cubicBezTo>
                    <a:pt x="290" y="152"/>
                    <a:pt x="305" y="144"/>
                    <a:pt x="320" y="138"/>
                  </a:cubicBezTo>
                  <a:cubicBezTo>
                    <a:pt x="325" y="138"/>
                    <a:pt x="329" y="138"/>
                    <a:pt x="334" y="138"/>
                  </a:cubicBezTo>
                  <a:cubicBezTo>
                    <a:pt x="335" y="138"/>
                    <a:pt x="337" y="138"/>
                    <a:pt x="339" y="138"/>
                  </a:cubicBezTo>
                  <a:cubicBezTo>
                    <a:pt x="339" y="138"/>
                    <a:pt x="344" y="139"/>
                    <a:pt x="344" y="139"/>
                  </a:cubicBezTo>
                  <a:cubicBezTo>
                    <a:pt x="347" y="140"/>
                    <a:pt x="350" y="140"/>
                    <a:pt x="354" y="141"/>
                  </a:cubicBezTo>
                  <a:cubicBezTo>
                    <a:pt x="356" y="142"/>
                    <a:pt x="358" y="143"/>
                    <a:pt x="360" y="143"/>
                  </a:cubicBezTo>
                  <a:cubicBezTo>
                    <a:pt x="360" y="143"/>
                    <a:pt x="360" y="143"/>
                    <a:pt x="360" y="143"/>
                  </a:cubicBezTo>
                  <a:cubicBezTo>
                    <a:pt x="361" y="144"/>
                    <a:pt x="361" y="144"/>
                    <a:pt x="362" y="144"/>
                  </a:cubicBezTo>
                  <a:cubicBezTo>
                    <a:pt x="365" y="146"/>
                    <a:pt x="367" y="147"/>
                    <a:pt x="370" y="149"/>
                  </a:cubicBezTo>
                  <a:cubicBezTo>
                    <a:pt x="370" y="149"/>
                    <a:pt x="371" y="150"/>
                    <a:pt x="371" y="150"/>
                  </a:cubicBezTo>
                  <a:cubicBezTo>
                    <a:pt x="372" y="150"/>
                    <a:pt x="373" y="151"/>
                    <a:pt x="374" y="152"/>
                  </a:cubicBezTo>
                  <a:cubicBezTo>
                    <a:pt x="375" y="153"/>
                    <a:pt x="376" y="155"/>
                    <a:pt x="378" y="156"/>
                  </a:cubicBezTo>
                  <a:cubicBezTo>
                    <a:pt x="378" y="157"/>
                    <a:pt x="379" y="158"/>
                    <a:pt x="380" y="159"/>
                  </a:cubicBezTo>
                  <a:cubicBezTo>
                    <a:pt x="381" y="160"/>
                    <a:pt x="381" y="162"/>
                    <a:pt x="382" y="163"/>
                  </a:cubicBezTo>
                  <a:cubicBezTo>
                    <a:pt x="383" y="164"/>
                    <a:pt x="384" y="167"/>
                    <a:pt x="385" y="168"/>
                  </a:cubicBezTo>
                  <a:cubicBezTo>
                    <a:pt x="385" y="170"/>
                    <a:pt x="386" y="172"/>
                    <a:pt x="386" y="174"/>
                  </a:cubicBezTo>
                  <a:cubicBezTo>
                    <a:pt x="387" y="175"/>
                    <a:pt x="387" y="177"/>
                    <a:pt x="387" y="179"/>
                  </a:cubicBezTo>
                  <a:cubicBezTo>
                    <a:pt x="387" y="178"/>
                    <a:pt x="388" y="184"/>
                    <a:pt x="388" y="186"/>
                  </a:cubicBezTo>
                  <a:cubicBezTo>
                    <a:pt x="388" y="188"/>
                    <a:pt x="388" y="190"/>
                    <a:pt x="388" y="193"/>
                  </a:cubicBezTo>
                  <a:cubicBezTo>
                    <a:pt x="388" y="194"/>
                    <a:pt x="388" y="195"/>
                    <a:pt x="388" y="195"/>
                  </a:cubicBezTo>
                  <a:cubicBezTo>
                    <a:pt x="388" y="196"/>
                    <a:pt x="388" y="196"/>
                    <a:pt x="388" y="196"/>
                  </a:cubicBezTo>
                  <a:cubicBezTo>
                    <a:pt x="387" y="201"/>
                    <a:pt x="385" y="206"/>
                    <a:pt x="384" y="210"/>
                  </a:cubicBezTo>
                  <a:cubicBezTo>
                    <a:pt x="384" y="209"/>
                    <a:pt x="381" y="215"/>
                    <a:pt x="381" y="216"/>
                  </a:cubicBezTo>
                  <a:cubicBezTo>
                    <a:pt x="379" y="219"/>
                    <a:pt x="378" y="222"/>
                    <a:pt x="376" y="224"/>
                  </a:cubicBezTo>
                  <a:cubicBezTo>
                    <a:pt x="375" y="226"/>
                    <a:pt x="374" y="227"/>
                    <a:pt x="374" y="228"/>
                  </a:cubicBezTo>
                  <a:cubicBezTo>
                    <a:pt x="374" y="228"/>
                    <a:pt x="374" y="228"/>
                    <a:pt x="374" y="228"/>
                  </a:cubicBezTo>
                  <a:cubicBezTo>
                    <a:pt x="373" y="228"/>
                    <a:pt x="373" y="229"/>
                    <a:pt x="373" y="229"/>
                  </a:cubicBezTo>
                  <a:cubicBezTo>
                    <a:pt x="370" y="232"/>
                    <a:pt x="367" y="235"/>
                    <a:pt x="364" y="237"/>
                  </a:cubicBezTo>
                  <a:cubicBezTo>
                    <a:pt x="364" y="238"/>
                    <a:pt x="363" y="239"/>
                    <a:pt x="362" y="239"/>
                  </a:cubicBezTo>
                  <a:cubicBezTo>
                    <a:pt x="363" y="238"/>
                    <a:pt x="359" y="241"/>
                    <a:pt x="359" y="241"/>
                  </a:cubicBezTo>
                  <a:cubicBezTo>
                    <a:pt x="356" y="244"/>
                    <a:pt x="353" y="245"/>
                    <a:pt x="349" y="247"/>
                  </a:cubicBezTo>
                  <a:cubicBezTo>
                    <a:pt x="343" y="250"/>
                    <a:pt x="334" y="253"/>
                    <a:pt x="326" y="255"/>
                  </a:cubicBezTo>
                  <a:cubicBezTo>
                    <a:pt x="306" y="260"/>
                    <a:pt x="285" y="261"/>
                    <a:pt x="265" y="257"/>
                  </a:cubicBezTo>
                  <a:cubicBezTo>
                    <a:pt x="249" y="254"/>
                    <a:pt x="234" y="249"/>
                    <a:pt x="223" y="239"/>
                  </a:cubicBezTo>
                  <a:cubicBezTo>
                    <a:pt x="230" y="207"/>
                    <a:pt x="251" y="181"/>
                    <a:pt x="277" y="162"/>
                  </a:cubicBezTo>
                  <a:close/>
                  <a:moveTo>
                    <a:pt x="388" y="195"/>
                  </a:moveTo>
                  <a:cubicBezTo>
                    <a:pt x="388" y="192"/>
                    <a:pt x="388" y="194"/>
                    <a:pt x="388" y="195"/>
                  </a:cubicBezTo>
                  <a:close/>
                  <a:moveTo>
                    <a:pt x="237" y="331"/>
                  </a:moveTo>
                  <a:cubicBezTo>
                    <a:pt x="238" y="333"/>
                    <a:pt x="238" y="332"/>
                    <a:pt x="237" y="331"/>
                  </a:cubicBezTo>
                  <a:close/>
                  <a:moveTo>
                    <a:pt x="332" y="462"/>
                  </a:moveTo>
                  <a:cubicBezTo>
                    <a:pt x="340" y="453"/>
                    <a:pt x="349" y="447"/>
                    <a:pt x="359" y="440"/>
                  </a:cubicBezTo>
                  <a:cubicBezTo>
                    <a:pt x="377" y="429"/>
                    <a:pt x="396" y="422"/>
                    <a:pt x="416" y="419"/>
                  </a:cubicBezTo>
                  <a:cubicBezTo>
                    <a:pt x="430" y="419"/>
                    <a:pt x="443" y="418"/>
                    <a:pt x="456" y="418"/>
                  </a:cubicBezTo>
                  <a:cubicBezTo>
                    <a:pt x="479" y="421"/>
                    <a:pt x="502" y="429"/>
                    <a:pt x="523" y="440"/>
                  </a:cubicBezTo>
                  <a:cubicBezTo>
                    <a:pt x="535" y="447"/>
                    <a:pt x="544" y="453"/>
                    <a:pt x="554" y="462"/>
                  </a:cubicBezTo>
                  <a:lnTo>
                    <a:pt x="332" y="462"/>
                  </a:lnTo>
                  <a:close/>
                  <a:moveTo>
                    <a:pt x="674" y="342"/>
                  </a:moveTo>
                  <a:cubicBezTo>
                    <a:pt x="619" y="352"/>
                    <a:pt x="564" y="364"/>
                    <a:pt x="509" y="369"/>
                  </a:cubicBezTo>
                  <a:cubicBezTo>
                    <a:pt x="491" y="371"/>
                    <a:pt x="474" y="372"/>
                    <a:pt x="456" y="372"/>
                  </a:cubicBezTo>
                  <a:cubicBezTo>
                    <a:pt x="452" y="372"/>
                    <a:pt x="447" y="372"/>
                    <a:pt x="442" y="371"/>
                  </a:cubicBezTo>
                  <a:cubicBezTo>
                    <a:pt x="432" y="371"/>
                    <a:pt x="422" y="372"/>
                    <a:pt x="412" y="373"/>
                  </a:cubicBezTo>
                  <a:cubicBezTo>
                    <a:pt x="392" y="373"/>
                    <a:pt x="370" y="372"/>
                    <a:pt x="350" y="370"/>
                  </a:cubicBezTo>
                  <a:cubicBezTo>
                    <a:pt x="345" y="370"/>
                    <a:pt x="339" y="369"/>
                    <a:pt x="334" y="369"/>
                  </a:cubicBezTo>
                  <a:cubicBezTo>
                    <a:pt x="332" y="368"/>
                    <a:pt x="330" y="368"/>
                    <a:pt x="328" y="368"/>
                  </a:cubicBezTo>
                  <a:cubicBezTo>
                    <a:pt x="329" y="368"/>
                    <a:pt x="324" y="367"/>
                    <a:pt x="324" y="367"/>
                  </a:cubicBezTo>
                  <a:cubicBezTo>
                    <a:pt x="315" y="366"/>
                    <a:pt x="306" y="364"/>
                    <a:pt x="297" y="362"/>
                  </a:cubicBezTo>
                  <a:cubicBezTo>
                    <a:pt x="290" y="360"/>
                    <a:pt x="283" y="358"/>
                    <a:pt x="276" y="356"/>
                  </a:cubicBezTo>
                  <a:cubicBezTo>
                    <a:pt x="275" y="355"/>
                    <a:pt x="269" y="353"/>
                    <a:pt x="269" y="353"/>
                  </a:cubicBezTo>
                  <a:cubicBezTo>
                    <a:pt x="266" y="352"/>
                    <a:pt x="263" y="351"/>
                    <a:pt x="261" y="349"/>
                  </a:cubicBezTo>
                  <a:cubicBezTo>
                    <a:pt x="256" y="347"/>
                    <a:pt x="252" y="345"/>
                    <a:pt x="249" y="342"/>
                  </a:cubicBezTo>
                  <a:cubicBezTo>
                    <a:pt x="249" y="342"/>
                    <a:pt x="245" y="339"/>
                    <a:pt x="244" y="338"/>
                  </a:cubicBezTo>
                  <a:cubicBezTo>
                    <a:pt x="242" y="336"/>
                    <a:pt x="240" y="334"/>
                    <a:pt x="238" y="332"/>
                  </a:cubicBezTo>
                  <a:cubicBezTo>
                    <a:pt x="237" y="331"/>
                    <a:pt x="237" y="331"/>
                    <a:pt x="236" y="330"/>
                  </a:cubicBezTo>
                  <a:cubicBezTo>
                    <a:pt x="236" y="330"/>
                    <a:pt x="236" y="330"/>
                    <a:pt x="236" y="330"/>
                  </a:cubicBezTo>
                  <a:cubicBezTo>
                    <a:pt x="235" y="328"/>
                    <a:pt x="233" y="326"/>
                    <a:pt x="232" y="324"/>
                  </a:cubicBezTo>
                  <a:cubicBezTo>
                    <a:pt x="231" y="322"/>
                    <a:pt x="230" y="319"/>
                    <a:pt x="229" y="317"/>
                  </a:cubicBezTo>
                  <a:cubicBezTo>
                    <a:pt x="229" y="317"/>
                    <a:pt x="229" y="317"/>
                    <a:pt x="229" y="317"/>
                  </a:cubicBezTo>
                  <a:cubicBezTo>
                    <a:pt x="228" y="316"/>
                    <a:pt x="228" y="315"/>
                    <a:pt x="227" y="314"/>
                  </a:cubicBezTo>
                  <a:cubicBezTo>
                    <a:pt x="226" y="309"/>
                    <a:pt x="225" y="304"/>
                    <a:pt x="223" y="299"/>
                  </a:cubicBezTo>
                  <a:cubicBezTo>
                    <a:pt x="223" y="297"/>
                    <a:pt x="223" y="294"/>
                    <a:pt x="222" y="292"/>
                  </a:cubicBezTo>
                  <a:cubicBezTo>
                    <a:pt x="257" y="307"/>
                    <a:pt x="299" y="307"/>
                    <a:pt x="335" y="299"/>
                  </a:cubicBezTo>
                  <a:cubicBezTo>
                    <a:pt x="377" y="291"/>
                    <a:pt x="410" y="265"/>
                    <a:pt x="426" y="225"/>
                  </a:cubicBezTo>
                  <a:cubicBezTo>
                    <a:pt x="437" y="198"/>
                    <a:pt x="435" y="166"/>
                    <a:pt x="421" y="140"/>
                  </a:cubicBezTo>
                  <a:cubicBezTo>
                    <a:pt x="417" y="132"/>
                    <a:pt x="412" y="125"/>
                    <a:pt x="405" y="120"/>
                  </a:cubicBezTo>
                  <a:cubicBezTo>
                    <a:pt x="410" y="119"/>
                    <a:pt x="414" y="119"/>
                    <a:pt x="419" y="119"/>
                  </a:cubicBezTo>
                  <a:cubicBezTo>
                    <a:pt x="422" y="120"/>
                    <a:pt x="425" y="120"/>
                    <a:pt x="428" y="119"/>
                  </a:cubicBezTo>
                  <a:cubicBezTo>
                    <a:pt x="463" y="120"/>
                    <a:pt x="498" y="127"/>
                    <a:pt x="529" y="140"/>
                  </a:cubicBezTo>
                  <a:cubicBezTo>
                    <a:pt x="541" y="146"/>
                    <a:pt x="553" y="152"/>
                    <a:pt x="564" y="160"/>
                  </a:cubicBezTo>
                  <a:cubicBezTo>
                    <a:pt x="573" y="166"/>
                    <a:pt x="583" y="175"/>
                    <a:pt x="591" y="185"/>
                  </a:cubicBezTo>
                  <a:cubicBezTo>
                    <a:pt x="591" y="185"/>
                    <a:pt x="591" y="185"/>
                    <a:pt x="591" y="185"/>
                  </a:cubicBezTo>
                  <a:cubicBezTo>
                    <a:pt x="592" y="187"/>
                    <a:pt x="593" y="188"/>
                    <a:pt x="594" y="189"/>
                  </a:cubicBezTo>
                  <a:cubicBezTo>
                    <a:pt x="595" y="191"/>
                    <a:pt x="597" y="194"/>
                    <a:pt x="598" y="196"/>
                  </a:cubicBezTo>
                  <a:cubicBezTo>
                    <a:pt x="600" y="198"/>
                    <a:pt x="601" y="201"/>
                    <a:pt x="602" y="203"/>
                  </a:cubicBezTo>
                  <a:cubicBezTo>
                    <a:pt x="603" y="204"/>
                    <a:pt x="603" y="205"/>
                    <a:pt x="603" y="206"/>
                  </a:cubicBezTo>
                  <a:cubicBezTo>
                    <a:pt x="603" y="205"/>
                    <a:pt x="605" y="209"/>
                    <a:pt x="605" y="210"/>
                  </a:cubicBezTo>
                  <a:cubicBezTo>
                    <a:pt x="607" y="215"/>
                    <a:pt x="609" y="222"/>
                    <a:pt x="610" y="228"/>
                  </a:cubicBezTo>
                  <a:cubicBezTo>
                    <a:pt x="610" y="229"/>
                    <a:pt x="610" y="230"/>
                    <a:pt x="611" y="231"/>
                  </a:cubicBezTo>
                  <a:cubicBezTo>
                    <a:pt x="611" y="231"/>
                    <a:pt x="611" y="232"/>
                    <a:pt x="611" y="233"/>
                  </a:cubicBezTo>
                  <a:cubicBezTo>
                    <a:pt x="611" y="236"/>
                    <a:pt x="611" y="240"/>
                    <a:pt x="611" y="244"/>
                  </a:cubicBezTo>
                  <a:cubicBezTo>
                    <a:pt x="611" y="253"/>
                    <a:pt x="616" y="260"/>
                    <a:pt x="623" y="263"/>
                  </a:cubicBezTo>
                  <a:cubicBezTo>
                    <a:pt x="626" y="265"/>
                    <a:pt x="630" y="267"/>
                    <a:pt x="635" y="267"/>
                  </a:cubicBezTo>
                  <a:cubicBezTo>
                    <a:pt x="690" y="269"/>
                    <a:pt x="745" y="269"/>
                    <a:pt x="800" y="271"/>
                  </a:cubicBezTo>
                  <a:cubicBezTo>
                    <a:pt x="834" y="272"/>
                    <a:pt x="869" y="273"/>
                    <a:pt x="903" y="275"/>
                  </a:cubicBezTo>
                  <a:cubicBezTo>
                    <a:pt x="916" y="276"/>
                    <a:pt x="928" y="277"/>
                    <a:pt x="940" y="278"/>
                  </a:cubicBezTo>
                  <a:cubicBezTo>
                    <a:pt x="940" y="280"/>
                    <a:pt x="941" y="282"/>
                    <a:pt x="941" y="284"/>
                  </a:cubicBezTo>
                  <a:cubicBezTo>
                    <a:pt x="854" y="310"/>
                    <a:pt x="763" y="325"/>
                    <a:pt x="674" y="3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1" name="TextBox 40">
            <a:extLst>
              <a:ext uri="{FF2B5EF4-FFF2-40B4-BE49-F238E27FC236}">
                <a16:creationId xmlns:a16="http://schemas.microsoft.com/office/drawing/2014/main" id="{675F90A9-9E61-42D4-A94E-5FFEA7FC0D1A}"/>
              </a:ext>
            </a:extLst>
          </p:cNvPr>
          <p:cNvSpPr txBox="1"/>
          <p:nvPr/>
        </p:nvSpPr>
        <p:spPr>
          <a:xfrm>
            <a:off x="1023018" y="2452350"/>
            <a:ext cx="4695611" cy="736548"/>
          </a:xfrm>
          <a:prstGeom prst="rect">
            <a:avLst/>
          </a:prstGeom>
          <a:noFill/>
        </p:spPr>
        <p:txBody>
          <a:bodyPr wrap="square" rtlCol="0">
            <a:spAutoFit/>
          </a:bodyPr>
          <a:lstStyle/>
          <a:p>
            <a:pPr>
              <a:lnSpc>
                <a:spcPct val="120000"/>
              </a:lnSpc>
            </a:pPr>
            <a:r>
              <a:rPr lang="en-US" sz="1200" i="1" dirty="0">
                <a:solidFill>
                  <a:schemeClr val="bg1"/>
                </a:solidFill>
              </a:rPr>
              <a:t>Sed ut perspiciatis unde omnis iste natus error sit voluptatem accusantium doloremque laudantium, totam rem aperiam, eaque ipsa quae ab illo inventore veritatis.</a:t>
            </a:r>
          </a:p>
        </p:txBody>
      </p:sp>
      <p:grpSp>
        <p:nvGrpSpPr>
          <p:cNvPr id="8" name="Group 7">
            <a:extLst>
              <a:ext uri="{FF2B5EF4-FFF2-40B4-BE49-F238E27FC236}">
                <a16:creationId xmlns:a16="http://schemas.microsoft.com/office/drawing/2014/main" id="{EF735DEA-52EB-4D8E-A548-799442C3F20A}"/>
              </a:ext>
            </a:extLst>
          </p:cNvPr>
          <p:cNvGrpSpPr/>
          <p:nvPr/>
        </p:nvGrpSpPr>
        <p:grpSpPr>
          <a:xfrm>
            <a:off x="3241613" y="983630"/>
            <a:ext cx="796430" cy="1022613"/>
            <a:chOff x="3241613" y="1203484"/>
            <a:chExt cx="796430" cy="1022613"/>
          </a:xfrm>
        </p:grpSpPr>
        <p:sp>
          <p:nvSpPr>
            <p:cNvPr id="1075" name="Oval 1074">
              <a:extLst>
                <a:ext uri="{FF2B5EF4-FFF2-40B4-BE49-F238E27FC236}">
                  <a16:creationId xmlns:a16="http://schemas.microsoft.com/office/drawing/2014/main" id="{86BC5DE3-8767-49D3-9C3E-E2C31CB5F2B9}"/>
                </a:ext>
              </a:extLst>
            </p:cNvPr>
            <p:cNvSpPr/>
            <p:nvPr/>
          </p:nvSpPr>
          <p:spPr>
            <a:xfrm>
              <a:off x="3293325" y="1203484"/>
              <a:ext cx="693006" cy="693006"/>
            </a:xfrm>
            <a:prstGeom prst="ellipse">
              <a:avLst/>
            </a:prstGeom>
            <a:solidFill>
              <a:schemeClr val="bg1"/>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Roboto Light" panose="02000000000000000000" pitchFamily="2" charset="0"/>
                <a:ea typeface="Roboto Light" panose="02000000000000000000" pitchFamily="2" charset="0"/>
              </a:endParaRPr>
            </a:p>
          </p:txBody>
        </p:sp>
        <p:sp>
          <p:nvSpPr>
            <p:cNvPr id="1089" name="TextBox 1088">
              <a:extLst>
                <a:ext uri="{FF2B5EF4-FFF2-40B4-BE49-F238E27FC236}">
                  <a16:creationId xmlns:a16="http://schemas.microsoft.com/office/drawing/2014/main" id="{7236AD84-8A1A-4C43-BEA0-7C5E3CA56FB3}"/>
                </a:ext>
              </a:extLst>
            </p:cNvPr>
            <p:cNvSpPr txBox="1"/>
            <p:nvPr/>
          </p:nvSpPr>
          <p:spPr>
            <a:xfrm>
              <a:off x="3241613" y="1955510"/>
              <a:ext cx="796430" cy="270587"/>
            </a:xfrm>
            <a:prstGeom prst="rect">
              <a:avLst/>
            </a:prstGeom>
            <a:noFill/>
          </p:spPr>
          <p:txBody>
            <a:bodyPr wrap="square" rtlCol="0">
              <a:spAutoFit/>
            </a:bodyPr>
            <a:lstStyle/>
            <a:p>
              <a:pPr algn="ctr">
                <a:lnSpc>
                  <a:spcPct val="113000"/>
                </a:lnSpc>
              </a:pPr>
              <a:r>
                <a:rPr lang="en-US" sz="1100" dirty="0">
                  <a:solidFill>
                    <a:schemeClr val="bg1"/>
                  </a:solidFill>
                  <a:latin typeface="Roboto Light" panose="02000000000000000000" pitchFamily="2" charset="0"/>
                  <a:ea typeface="Roboto Light" panose="02000000000000000000" pitchFamily="2" charset="0"/>
                </a:rPr>
                <a:t>Your text</a:t>
              </a:r>
            </a:p>
          </p:txBody>
        </p:sp>
        <p:grpSp>
          <p:nvGrpSpPr>
            <p:cNvPr id="42" name="Group 41">
              <a:extLst>
                <a:ext uri="{FF2B5EF4-FFF2-40B4-BE49-F238E27FC236}">
                  <a16:creationId xmlns:a16="http://schemas.microsoft.com/office/drawing/2014/main" id="{8A3D2EB4-E18B-424F-9BC6-5B4CEFD967D8}"/>
                </a:ext>
              </a:extLst>
            </p:cNvPr>
            <p:cNvGrpSpPr/>
            <p:nvPr/>
          </p:nvGrpSpPr>
          <p:grpSpPr>
            <a:xfrm>
              <a:off x="3516558" y="1451788"/>
              <a:ext cx="246540" cy="196398"/>
              <a:chOff x="5775325" y="5783263"/>
              <a:chExt cx="2630488" cy="2095500"/>
            </a:xfrm>
            <a:gradFill>
              <a:gsLst>
                <a:gs pos="10000">
                  <a:schemeClr val="accent1"/>
                </a:gs>
                <a:gs pos="100000">
                  <a:schemeClr val="accent2"/>
                </a:gs>
              </a:gsLst>
              <a:lin ang="18900000" scaled="1"/>
            </a:gradFill>
          </p:grpSpPr>
          <p:sp>
            <p:nvSpPr>
              <p:cNvPr id="43" name="Freeform 173">
                <a:extLst>
                  <a:ext uri="{FF2B5EF4-FFF2-40B4-BE49-F238E27FC236}">
                    <a16:creationId xmlns:a16="http://schemas.microsoft.com/office/drawing/2014/main" id="{333B5033-9CA0-4013-BDCC-C242BD102633}"/>
                  </a:ext>
                </a:extLst>
              </p:cNvPr>
              <p:cNvSpPr>
                <a:spLocks noEditPoints="1"/>
              </p:cNvSpPr>
              <p:nvPr/>
            </p:nvSpPr>
            <p:spPr bwMode="auto">
              <a:xfrm>
                <a:off x="5775325" y="5783263"/>
                <a:ext cx="2630488" cy="2095500"/>
              </a:xfrm>
              <a:custGeom>
                <a:avLst/>
                <a:gdLst>
                  <a:gd name="T0" fmla="*/ 1016 w 1062"/>
                  <a:gd name="T1" fmla="*/ 131 h 846"/>
                  <a:gd name="T2" fmla="*/ 724 w 1062"/>
                  <a:gd name="T3" fmla="*/ 131 h 846"/>
                  <a:gd name="T4" fmla="*/ 724 w 1062"/>
                  <a:gd name="T5" fmla="*/ 46 h 846"/>
                  <a:gd name="T6" fmla="*/ 678 w 1062"/>
                  <a:gd name="T7" fmla="*/ 0 h 846"/>
                  <a:gd name="T8" fmla="*/ 384 w 1062"/>
                  <a:gd name="T9" fmla="*/ 0 h 846"/>
                  <a:gd name="T10" fmla="*/ 338 w 1062"/>
                  <a:gd name="T11" fmla="*/ 46 h 846"/>
                  <a:gd name="T12" fmla="*/ 338 w 1062"/>
                  <a:gd name="T13" fmla="*/ 131 h 846"/>
                  <a:gd name="T14" fmla="*/ 47 w 1062"/>
                  <a:gd name="T15" fmla="*/ 131 h 846"/>
                  <a:gd name="T16" fmla="*/ 0 w 1062"/>
                  <a:gd name="T17" fmla="*/ 178 h 846"/>
                  <a:gd name="T18" fmla="*/ 0 w 1062"/>
                  <a:gd name="T19" fmla="*/ 800 h 846"/>
                  <a:gd name="T20" fmla="*/ 47 w 1062"/>
                  <a:gd name="T21" fmla="*/ 846 h 846"/>
                  <a:gd name="T22" fmla="*/ 1016 w 1062"/>
                  <a:gd name="T23" fmla="*/ 846 h 846"/>
                  <a:gd name="T24" fmla="*/ 1062 w 1062"/>
                  <a:gd name="T25" fmla="*/ 800 h 846"/>
                  <a:gd name="T26" fmla="*/ 1062 w 1062"/>
                  <a:gd name="T27" fmla="*/ 178 h 846"/>
                  <a:gd name="T28" fmla="*/ 1016 w 1062"/>
                  <a:gd name="T29" fmla="*/ 131 h 846"/>
                  <a:gd name="T30" fmla="*/ 384 w 1062"/>
                  <a:gd name="T31" fmla="*/ 46 h 846"/>
                  <a:gd name="T32" fmla="*/ 678 w 1062"/>
                  <a:gd name="T33" fmla="*/ 46 h 846"/>
                  <a:gd name="T34" fmla="*/ 678 w 1062"/>
                  <a:gd name="T35" fmla="*/ 131 h 846"/>
                  <a:gd name="T36" fmla="*/ 678 w 1062"/>
                  <a:gd name="T37" fmla="*/ 131 h 846"/>
                  <a:gd name="T38" fmla="*/ 384 w 1062"/>
                  <a:gd name="T39" fmla="*/ 131 h 846"/>
                  <a:gd name="T40" fmla="*/ 384 w 1062"/>
                  <a:gd name="T41" fmla="*/ 46 h 846"/>
                  <a:gd name="T42" fmla="*/ 1016 w 1062"/>
                  <a:gd name="T43" fmla="*/ 800 h 846"/>
                  <a:gd name="T44" fmla="*/ 47 w 1062"/>
                  <a:gd name="T45" fmla="*/ 800 h 846"/>
                  <a:gd name="T46" fmla="*/ 47 w 1062"/>
                  <a:gd name="T47" fmla="*/ 178 h 846"/>
                  <a:gd name="T48" fmla="*/ 1016 w 1062"/>
                  <a:gd name="T49" fmla="*/ 178 h 846"/>
                  <a:gd name="T50" fmla="*/ 1016 w 1062"/>
                  <a:gd name="T51" fmla="*/ 800 h 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2" h="846">
                    <a:moveTo>
                      <a:pt x="1016" y="131"/>
                    </a:moveTo>
                    <a:cubicBezTo>
                      <a:pt x="724" y="131"/>
                      <a:pt x="724" y="131"/>
                      <a:pt x="724" y="131"/>
                    </a:cubicBezTo>
                    <a:cubicBezTo>
                      <a:pt x="724" y="46"/>
                      <a:pt x="724" y="46"/>
                      <a:pt x="724" y="46"/>
                    </a:cubicBezTo>
                    <a:cubicBezTo>
                      <a:pt x="724" y="21"/>
                      <a:pt x="704" y="0"/>
                      <a:pt x="678" y="0"/>
                    </a:cubicBezTo>
                    <a:cubicBezTo>
                      <a:pt x="384" y="0"/>
                      <a:pt x="384" y="0"/>
                      <a:pt x="384" y="0"/>
                    </a:cubicBezTo>
                    <a:cubicBezTo>
                      <a:pt x="359" y="0"/>
                      <a:pt x="338" y="21"/>
                      <a:pt x="338" y="46"/>
                    </a:cubicBezTo>
                    <a:cubicBezTo>
                      <a:pt x="338" y="131"/>
                      <a:pt x="338" y="131"/>
                      <a:pt x="338" y="131"/>
                    </a:cubicBezTo>
                    <a:cubicBezTo>
                      <a:pt x="47" y="131"/>
                      <a:pt x="47" y="131"/>
                      <a:pt x="47" y="131"/>
                    </a:cubicBezTo>
                    <a:cubicBezTo>
                      <a:pt x="21" y="131"/>
                      <a:pt x="0" y="152"/>
                      <a:pt x="0" y="178"/>
                    </a:cubicBezTo>
                    <a:cubicBezTo>
                      <a:pt x="0" y="800"/>
                      <a:pt x="0" y="800"/>
                      <a:pt x="0" y="800"/>
                    </a:cubicBezTo>
                    <a:cubicBezTo>
                      <a:pt x="0" y="825"/>
                      <a:pt x="21" y="846"/>
                      <a:pt x="47" y="846"/>
                    </a:cubicBezTo>
                    <a:cubicBezTo>
                      <a:pt x="1016" y="846"/>
                      <a:pt x="1016" y="846"/>
                      <a:pt x="1016" y="846"/>
                    </a:cubicBezTo>
                    <a:cubicBezTo>
                      <a:pt x="1041" y="846"/>
                      <a:pt x="1062" y="825"/>
                      <a:pt x="1062" y="800"/>
                    </a:cubicBezTo>
                    <a:cubicBezTo>
                      <a:pt x="1062" y="178"/>
                      <a:pt x="1062" y="178"/>
                      <a:pt x="1062" y="178"/>
                    </a:cubicBezTo>
                    <a:cubicBezTo>
                      <a:pt x="1062" y="152"/>
                      <a:pt x="1041" y="131"/>
                      <a:pt x="1016" y="131"/>
                    </a:cubicBezTo>
                    <a:close/>
                    <a:moveTo>
                      <a:pt x="384" y="46"/>
                    </a:moveTo>
                    <a:cubicBezTo>
                      <a:pt x="678" y="46"/>
                      <a:pt x="678" y="46"/>
                      <a:pt x="678" y="46"/>
                    </a:cubicBezTo>
                    <a:cubicBezTo>
                      <a:pt x="678" y="131"/>
                      <a:pt x="678" y="131"/>
                      <a:pt x="678" y="131"/>
                    </a:cubicBezTo>
                    <a:cubicBezTo>
                      <a:pt x="678" y="131"/>
                      <a:pt x="678" y="131"/>
                      <a:pt x="678" y="131"/>
                    </a:cubicBezTo>
                    <a:cubicBezTo>
                      <a:pt x="384" y="131"/>
                      <a:pt x="384" y="131"/>
                      <a:pt x="384" y="131"/>
                    </a:cubicBezTo>
                    <a:lnTo>
                      <a:pt x="384" y="46"/>
                    </a:lnTo>
                    <a:close/>
                    <a:moveTo>
                      <a:pt x="1016" y="800"/>
                    </a:moveTo>
                    <a:cubicBezTo>
                      <a:pt x="47" y="800"/>
                      <a:pt x="47" y="800"/>
                      <a:pt x="47" y="800"/>
                    </a:cubicBezTo>
                    <a:cubicBezTo>
                      <a:pt x="47" y="178"/>
                      <a:pt x="47" y="178"/>
                      <a:pt x="47" y="178"/>
                    </a:cubicBezTo>
                    <a:cubicBezTo>
                      <a:pt x="1016" y="178"/>
                      <a:pt x="1016" y="178"/>
                      <a:pt x="1016" y="178"/>
                    </a:cubicBezTo>
                    <a:cubicBezTo>
                      <a:pt x="1016" y="800"/>
                      <a:pt x="1016" y="800"/>
                      <a:pt x="1016" y="8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44" name="Freeform 174">
                <a:extLst>
                  <a:ext uri="{FF2B5EF4-FFF2-40B4-BE49-F238E27FC236}">
                    <a16:creationId xmlns:a16="http://schemas.microsoft.com/office/drawing/2014/main" id="{15F98E87-5368-4BDD-9827-5CF11A7DB78B}"/>
                  </a:ext>
                </a:extLst>
              </p:cNvPr>
              <p:cNvSpPr>
                <a:spLocks noEditPoints="1"/>
              </p:cNvSpPr>
              <p:nvPr/>
            </p:nvSpPr>
            <p:spPr bwMode="auto">
              <a:xfrm>
                <a:off x="6542088" y="6400801"/>
                <a:ext cx="1114425" cy="1116013"/>
              </a:xfrm>
              <a:custGeom>
                <a:avLst/>
                <a:gdLst>
                  <a:gd name="T0" fmla="*/ 407 w 450"/>
                  <a:gd name="T1" fmla="*/ 134 h 451"/>
                  <a:gd name="T2" fmla="*/ 317 w 450"/>
                  <a:gd name="T3" fmla="*/ 134 h 451"/>
                  <a:gd name="T4" fmla="*/ 317 w 450"/>
                  <a:gd name="T5" fmla="*/ 43 h 451"/>
                  <a:gd name="T6" fmla="*/ 273 w 450"/>
                  <a:gd name="T7" fmla="*/ 0 h 451"/>
                  <a:gd name="T8" fmla="*/ 176 w 450"/>
                  <a:gd name="T9" fmla="*/ 0 h 451"/>
                  <a:gd name="T10" fmla="*/ 133 w 450"/>
                  <a:gd name="T11" fmla="*/ 43 h 451"/>
                  <a:gd name="T12" fmla="*/ 133 w 450"/>
                  <a:gd name="T13" fmla="*/ 134 h 451"/>
                  <a:gd name="T14" fmla="*/ 43 w 450"/>
                  <a:gd name="T15" fmla="*/ 134 h 451"/>
                  <a:gd name="T16" fmla="*/ 0 w 450"/>
                  <a:gd name="T17" fmla="*/ 177 h 451"/>
                  <a:gd name="T18" fmla="*/ 0 w 450"/>
                  <a:gd name="T19" fmla="*/ 274 h 451"/>
                  <a:gd name="T20" fmla="*/ 43 w 450"/>
                  <a:gd name="T21" fmla="*/ 317 h 451"/>
                  <a:gd name="T22" fmla="*/ 133 w 450"/>
                  <a:gd name="T23" fmla="*/ 317 h 451"/>
                  <a:gd name="T24" fmla="*/ 133 w 450"/>
                  <a:gd name="T25" fmla="*/ 407 h 451"/>
                  <a:gd name="T26" fmla="*/ 176 w 450"/>
                  <a:gd name="T27" fmla="*/ 451 h 451"/>
                  <a:gd name="T28" fmla="*/ 273 w 450"/>
                  <a:gd name="T29" fmla="*/ 451 h 451"/>
                  <a:gd name="T30" fmla="*/ 317 w 450"/>
                  <a:gd name="T31" fmla="*/ 407 h 451"/>
                  <a:gd name="T32" fmla="*/ 317 w 450"/>
                  <a:gd name="T33" fmla="*/ 317 h 451"/>
                  <a:gd name="T34" fmla="*/ 407 w 450"/>
                  <a:gd name="T35" fmla="*/ 317 h 451"/>
                  <a:gd name="T36" fmla="*/ 450 w 450"/>
                  <a:gd name="T37" fmla="*/ 274 h 451"/>
                  <a:gd name="T38" fmla="*/ 450 w 450"/>
                  <a:gd name="T39" fmla="*/ 177 h 451"/>
                  <a:gd name="T40" fmla="*/ 407 w 450"/>
                  <a:gd name="T41" fmla="*/ 134 h 451"/>
                  <a:gd name="T42" fmla="*/ 404 w 450"/>
                  <a:gd name="T43" fmla="*/ 270 h 451"/>
                  <a:gd name="T44" fmla="*/ 293 w 450"/>
                  <a:gd name="T45" fmla="*/ 270 h 451"/>
                  <a:gd name="T46" fmla="*/ 270 w 450"/>
                  <a:gd name="T47" fmla="*/ 294 h 451"/>
                  <a:gd name="T48" fmla="*/ 270 w 450"/>
                  <a:gd name="T49" fmla="*/ 404 h 451"/>
                  <a:gd name="T50" fmla="*/ 180 w 450"/>
                  <a:gd name="T51" fmla="*/ 404 h 451"/>
                  <a:gd name="T52" fmla="*/ 180 w 450"/>
                  <a:gd name="T53" fmla="*/ 294 h 451"/>
                  <a:gd name="T54" fmla="*/ 157 w 450"/>
                  <a:gd name="T55" fmla="*/ 270 h 451"/>
                  <a:gd name="T56" fmla="*/ 46 w 450"/>
                  <a:gd name="T57" fmla="*/ 270 h 451"/>
                  <a:gd name="T58" fmla="*/ 46 w 450"/>
                  <a:gd name="T59" fmla="*/ 180 h 451"/>
                  <a:gd name="T60" fmla="*/ 157 w 450"/>
                  <a:gd name="T61" fmla="*/ 180 h 451"/>
                  <a:gd name="T62" fmla="*/ 180 w 450"/>
                  <a:gd name="T63" fmla="*/ 157 h 451"/>
                  <a:gd name="T64" fmla="*/ 180 w 450"/>
                  <a:gd name="T65" fmla="*/ 46 h 451"/>
                  <a:gd name="T66" fmla="*/ 270 w 450"/>
                  <a:gd name="T67" fmla="*/ 46 h 451"/>
                  <a:gd name="T68" fmla="*/ 270 w 450"/>
                  <a:gd name="T69" fmla="*/ 157 h 451"/>
                  <a:gd name="T70" fmla="*/ 293 w 450"/>
                  <a:gd name="T71" fmla="*/ 180 h 451"/>
                  <a:gd name="T72" fmla="*/ 404 w 450"/>
                  <a:gd name="T73" fmla="*/ 180 h 451"/>
                  <a:gd name="T74" fmla="*/ 404 w 450"/>
                  <a:gd name="T75" fmla="*/ 27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0" h="451">
                    <a:moveTo>
                      <a:pt x="407" y="134"/>
                    </a:moveTo>
                    <a:cubicBezTo>
                      <a:pt x="317" y="134"/>
                      <a:pt x="317" y="134"/>
                      <a:pt x="317" y="134"/>
                    </a:cubicBezTo>
                    <a:cubicBezTo>
                      <a:pt x="317" y="43"/>
                      <a:pt x="317" y="43"/>
                      <a:pt x="317" y="43"/>
                    </a:cubicBezTo>
                    <a:cubicBezTo>
                      <a:pt x="317" y="19"/>
                      <a:pt x="297" y="0"/>
                      <a:pt x="273" y="0"/>
                    </a:cubicBezTo>
                    <a:cubicBezTo>
                      <a:pt x="176" y="0"/>
                      <a:pt x="176" y="0"/>
                      <a:pt x="176" y="0"/>
                    </a:cubicBezTo>
                    <a:cubicBezTo>
                      <a:pt x="153" y="0"/>
                      <a:pt x="133" y="19"/>
                      <a:pt x="133" y="43"/>
                    </a:cubicBezTo>
                    <a:cubicBezTo>
                      <a:pt x="133" y="134"/>
                      <a:pt x="133" y="134"/>
                      <a:pt x="133" y="134"/>
                    </a:cubicBezTo>
                    <a:cubicBezTo>
                      <a:pt x="43" y="134"/>
                      <a:pt x="43" y="134"/>
                      <a:pt x="43" y="134"/>
                    </a:cubicBezTo>
                    <a:cubicBezTo>
                      <a:pt x="19" y="134"/>
                      <a:pt x="0" y="153"/>
                      <a:pt x="0" y="177"/>
                    </a:cubicBezTo>
                    <a:cubicBezTo>
                      <a:pt x="0" y="274"/>
                      <a:pt x="0" y="274"/>
                      <a:pt x="0" y="274"/>
                    </a:cubicBezTo>
                    <a:cubicBezTo>
                      <a:pt x="0" y="297"/>
                      <a:pt x="19" y="317"/>
                      <a:pt x="43" y="317"/>
                    </a:cubicBezTo>
                    <a:cubicBezTo>
                      <a:pt x="133" y="317"/>
                      <a:pt x="133" y="317"/>
                      <a:pt x="133" y="317"/>
                    </a:cubicBezTo>
                    <a:cubicBezTo>
                      <a:pt x="133" y="407"/>
                      <a:pt x="133" y="407"/>
                      <a:pt x="133" y="407"/>
                    </a:cubicBezTo>
                    <a:cubicBezTo>
                      <a:pt x="133" y="431"/>
                      <a:pt x="153" y="451"/>
                      <a:pt x="176" y="451"/>
                    </a:cubicBezTo>
                    <a:cubicBezTo>
                      <a:pt x="273" y="451"/>
                      <a:pt x="273" y="451"/>
                      <a:pt x="273" y="451"/>
                    </a:cubicBezTo>
                    <a:cubicBezTo>
                      <a:pt x="297" y="451"/>
                      <a:pt x="317" y="431"/>
                      <a:pt x="317" y="407"/>
                    </a:cubicBezTo>
                    <a:cubicBezTo>
                      <a:pt x="317" y="317"/>
                      <a:pt x="317" y="317"/>
                      <a:pt x="317" y="317"/>
                    </a:cubicBezTo>
                    <a:cubicBezTo>
                      <a:pt x="407" y="317"/>
                      <a:pt x="407" y="317"/>
                      <a:pt x="407" y="317"/>
                    </a:cubicBezTo>
                    <a:cubicBezTo>
                      <a:pt x="431" y="317"/>
                      <a:pt x="450" y="297"/>
                      <a:pt x="450" y="274"/>
                    </a:cubicBezTo>
                    <a:cubicBezTo>
                      <a:pt x="450" y="177"/>
                      <a:pt x="450" y="177"/>
                      <a:pt x="450" y="177"/>
                    </a:cubicBezTo>
                    <a:cubicBezTo>
                      <a:pt x="450" y="153"/>
                      <a:pt x="431" y="134"/>
                      <a:pt x="407" y="134"/>
                    </a:cubicBezTo>
                    <a:close/>
                    <a:moveTo>
                      <a:pt x="404" y="270"/>
                    </a:moveTo>
                    <a:cubicBezTo>
                      <a:pt x="293" y="270"/>
                      <a:pt x="293" y="270"/>
                      <a:pt x="293" y="270"/>
                    </a:cubicBezTo>
                    <a:cubicBezTo>
                      <a:pt x="281" y="270"/>
                      <a:pt x="270" y="281"/>
                      <a:pt x="270" y="294"/>
                    </a:cubicBezTo>
                    <a:cubicBezTo>
                      <a:pt x="270" y="404"/>
                      <a:pt x="270" y="404"/>
                      <a:pt x="270" y="404"/>
                    </a:cubicBezTo>
                    <a:cubicBezTo>
                      <a:pt x="180" y="404"/>
                      <a:pt x="180" y="404"/>
                      <a:pt x="180" y="404"/>
                    </a:cubicBezTo>
                    <a:cubicBezTo>
                      <a:pt x="180" y="294"/>
                      <a:pt x="180" y="294"/>
                      <a:pt x="180" y="294"/>
                    </a:cubicBezTo>
                    <a:cubicBezTo>
                      <a:pt x="180" y="281"/>
                      <a:pt x="169" y="270"/>
                      <a:pt x="157" y="270"/>
                    </a:cubicBezTo>
                    <a:cubicBezTo>
                      <a:pt x="46" y="270"/>
                      <a:pt x="46" y="270"/>
                      <a:pt x="46" y="270"/>
                    </a:cubicBezTo>
                    <a:cubicBezTo>
                      <a:pt x="46" y="180"/>
                      <a:pt x="46" y="180"/>
                      <a:pt x="46" y="180"/>
                    </a:cubicBezTo>
                    <a:cubicBezTo>
                      <a:pt x="157" y="180"/>
                      <a:pt x="157" y="180"/>
                      <a:pt x="157" y="180"/>
                    </a:cubicBezTo>
                    <a:cubicBezTo>
                      <a:pt x="169" y="180"/>
                      <a:pt x="180" y="170"/>
                      <a:pt x="180" y="157"/>
                    </a:cubicBezTo>
                    <a:cubicBezTo>
                      <a:pt x="180" y="46"/>
                      <a:pt x="180" y="46"/>
                      <a:pt x="180" y="46"/>
                    </a:cubicBezTo>
                    <a:cubicBezTo>
                      <a:pt x="270" y="46"/>
                      <a:pt x="270" y="46"/>
                      <a:pt x="270" y="46"/>
                    </a:cubicBezTo>
                    <a:cubicBezTo>
                      <a:pt x="270" y="157"/>
                      <a:pt x="270" y="157"/>
                      <a:pt x="270" y="157"/>
                    </a:cubicBezTo>
                    <a:cubicBezTo>
                      <a:pt x="270" y="170"/>
                      <a:pt x="281" y="180"/>
                      <a:pt x="293" y="180"/>
                    </a:cubicBezTo>
                    <a:cubicBezTo>
                      <a:pt x="404" y="180"/>
                      <a:pt x="404" y="180"/>
                      <a:pt x="404" y="180"/>
                    </a:cubicBezTo>
                    <a:lnTo>
                      <a:pt x="404" y="2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grpSp>
      </p:grpSp>
      <p:grpSp>
        <p:nvGrpSpPr>
          <p:cNvPr id="7" name="Group 6">
            <a:extLst>
              <a:ext uri="{FF2B5EF4-FFF2-40B4-BE49-F238E27FC236}">
                <a16:creationId xmlns:a16="http://schemas.microsoft.com/office/drawing/2014/main" id="{CEB9B888-30B3-46EC-A8E3-D87A54D03B16}"/>
              </a:ext>
            </a:extLst>
          </p:cNvPr>
          <p:cNvGrpSpPr/>
          <p:nvPr/>
        </p:nvGrpSpPr>
        <p:grpSpPr>
          <a:xfrm>
            <a:off x="2156502" y="983630"/>
            <a:ext cx="796430" cy="1022613"/>
            <a:chOff x="2156502" y="1203484"/>
            <a:chExt cx="796430" cy="1022613"/>
          </a:xfrm>
        </p:grpSpPr>
        <p:sp>
          <p:nvSpPr>
            <p:cNvPr id="1074" name="Oval 1073">
              <a:extLst>
                <a:ext uri="{FF2B5EF4-FFF2-40B4-BE49-F238E27FC236}">
                  <a16:creationId xmlns:a16="http://schemas.microsoft.com/office/drawing/2014/main" id="{3BC3FC7D-F5C9-4AA3-8BA9-A694BC5468CB}"/>
                </a:ext>
              </a:extLst>
            </p:cNvPr>
            <p:cNvSpPr/>
            <p:nvPr/>
          </p:nvSpPr>
          <p:spPr>
            <a:xfrm>
              <a:off x="2208214" y="1203484"/>
              <a:ext cx="693006" cy="693006"/>
            </a:xfrm>
            <a:prstGeom prst="ellipse">
              <a:avLst/>
            </a:prstGeom>
            <a:solidFill>
              <a:schemeClr val="accent1">
                <a:alpha val="0"/>
              </a:schemeClr>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Roboto Light" panose="02000000000000000000" pitchFamily="2" charset="0"/>
                <a:ea typeface="Roboto Light" panose="02000000000000000000" pitchFamily="2" charset="0"/>
              </a:endParaRPr>
            </a:p>
          </p:txBody>
        </p:sp>
        <p:sp>
          <p:nvSpPr>
            <p:cNvPr id="1088" name="TextBox 1087">
              <a:extLst>
                <a:ext uri="{FF2B5EF4-FFF2-40B4-BE49-F238E27FC236}">
                  <a16:creationId xmlns:a16="http://schemas.microsoft.com/office/drawing/2014/main" id="{29020879-E689-46A4-A78D-C6BD57589674}"/>
                </a:ext>
              </a:extLst>
            </p:cNvPr>
            <p:cNvSpPr txBox="1"/>
            <p:nvPr/>
          </p:nvSpPr>
          <p:spPr>
            <a:xfrm>
              <a:off x="2156502" y="1955510"/>
              <a:ext cx="796430" cy="270587"/>
            </a:xfrm>
            <a:prstGeom prst="rect">
              <a:avLst/>
            </a:prstGeom>
            <a:noFill/>
          </p:spPr>
          <p:txBody>
            <a:bodyPr wrap="square" rtlCol="0">
              <a:spAutoFit/>
            </a:bodyPr>
            <a:lstStyle/>
            <a:p>
              <a:pPr algn="ctr">
                <a:lnSpc>
                  <a:spcPct val="113000"/>
                </a:lnSpc>
              </a:pPr>
              <a:r>
                <a:rPr lang="en-US" sz="1100" dirty="0">
                  <a:solidFill>
                    <a:schemeClr val="bg1"/>
                  </a:solidFill>
                  <a:latin typeface="Roboto Light" panose="02000000000000000000" pitchFamily="2" charset="0"/>
                  <a:ea typeface="Roboto Light" panose="02000000000000000000" pitchFamily="2" charset="0"/>
                </a:rPr>
                <a:t>Your text</a:t>
              </a:r>
            </a:p>
          </p:txBody>
        </p:sp>
        <p:grpSp>
          <p:nvGrpSpPr>
            <p:cNvPr id="45" name="Group 44">
              <a:extLst>
                <a:ext uri="{FF2B5EF4-FFF2-40B4-BE49-F238E27FC236}">
                  <a16:creationId xmlns:a16="http://schemas.microsoft.com/office/drawing/2014/main" id="{3C531957-6429-4ABE-A698-A9C8F012356D}"/>
                </a:ext>
              </a:extLst>
            </p:cNvPr>
            <p:cNvGrpSpPr/>
            <p:nvPr/>
          </p:nvGrpSpPr>
          <p:grpSpPr>
            <a:xfrm>
              <a:off x="2391178" y="1452619"/>
              <a:ext cx="327079" cy="194737"/>
              <a:chOff x="7845426" y="4365626"/>
              <a:chExt cx="2613025" cy="1555750"/>
            </a:xfrm>
            <a:solidFill>
              <a:schemeClr val="bg1"/>
            </a:solidFill>
          </p:grpSpPr>
          <p:sp>
            <p:nvSpPr>
              <p:cNvPr id="46" name="Freeform 185">
                <a:extLst>
                  <a:ext uri="{FF2B5EF4-FFF2-40B4-BE49-F238E27FC236}">
                    <a16:creationId xmlns:a16="http://schemas.microsoft.com/office/drawing/2014/main" id="{7B08BB56-90FF-434A-BE90-D630DFB9E83F}"/>
                  </a:ext>
                </a:extLst>
              </p:cNvPr>
              <p:cNvSpPr>
                <a:spLocks/>
              </p:cNvSpPr>
              <p:nvPr/>
            </p:nvSpPr>
            <p:spPr bwMode="auto">
              <a:xfrm>
                <a:off x="8102601" y="5184776"/>
                <a:ext cx="136525" cy="161925"/>
              </a:xfrm>
              <a:custGeom>
                <a:avLst/>
                <a:gdLst>
                  <a:gd name="T0" fmla="*/ 47 w 55"/>
                  <a:gd name="T1" fmla="*/ 25 h 65"/>
                  <a:gd name="T2" fmla="*/ 46 w 55"/>
                  <a:gd name="T3" fmla="*/ 23 h 65"/>
                  <a:gd name="T4" fmla="*/ 46 w 55"/>
                  <a:gd name="T5" fmla="*/ 23 h 65"/>
                  <a:gd name="T6" fmla="*/ 23 w 55"/>
                  <a:gd name="T7" fmla="*/ 0 h 65"/>
                  <a:gd name="T8" fmla="*/ 1 w 55"/>
                  <a:gd name="T9" fmla="*/ 23 h 65"/>
                  <a:gd name="T10" fmla="*/ 9 w 55"/>
                  <a:gd name="T11" fmla="*/ 51 h 65"/>
                  <a:gd name="T12" fmla="*/ 40 w 55"/>
                  <a:gd name="T13" fmla="*/ 59 h 65"/>
                  <a:gd name="T14" fmla="*/ 48 w 55"/>
                  <a:gd name="T15" fmla="*/ 28 h 65"/>
                  <a:gd name="T16" fmla="*/ 47 w 55"/>
                  <a:gd name="T17" fmla="*/ 2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65">
                    <a:moveTo>
                      <a:pt x="47" y="25"/>
                    </a:moveTo>
                    <a:cubicBezTo>
                      <a:pt x="47" y="25"/>
                      <a:pt x="46" y="24"/>
                      <a:pt x="46" y="23"/>
                    </a:cubicBezTo>
                    <a:cubicBezTo>
                      <a:pt x="46" y="23"/>
                      <a:pt x="46" y="23"/>
                      <a:pt x="46" y="23"/>
                    </a:cubicBezTo>
                    <a:cubicBezTo>
                      <a:pt x="46" y="10"/>
                      <a:pt x="36" y="0"/>
                      <a:pt x="23" y="0"/>
                    </a:cubicBezTo>
                    <a:cubicBezTo>
                      <a:pt x="12" y="0"/>
                      <a:pt x="0" y="10"/>
                      <a:pt x="1" y="23"/>
                    </a:cubicBezTo>
                    <a:cubicBezTo>
                      <a:pt x="1" y="32"/>
                      <a:pt x="3" y="42"/>
                      <a:pt x="9" y="51"/>
                    </a:cubicBezTo>
                    <a:cubicBezTo>
                      <a:pt x="16" y="61"/>
                      <a:pt x="29" y="65"/>
                      <a:pt x="40" y="59"/>
                    </a:cubicBezTo>
                    <a:cubicBezTo>
                      <a:pt x="50" y="53"/>
                      <a:pt x="55" y="38"/>
                      <a:pt x="48" y="28"/>
                    </a:cubicBezTo>
                    <a:cubicBezTo>
                      <a:pt x="48" y="27"/>
                      <a:pt x="47" y="26"/>
                      <a:pt x="4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47" name="Freeform 186">
                <a:extLst>
                  <a:ext uri="{FF2B5EF4-FFF2-40B4-BE49-F238E27FC236}">
                    <a16:creationId xmlns:a16="http://schemas.microsoft.com/office/drawing/2014/main" id="{9836931F-4303-4496-A798-AA64CE792494}"/>
                  </a:ext>
                </a:extLst>
              </p:cNvPr>
              <p:cNvSpPr>
                <a:spLocks noEditPoints="1"/>
              </p:cNvSpPr>
              <p:nvPr/>
            </p:nvSpPr>
            <p:spPr bwMode="auto">
              <a:xfrm>
                <a:off x="7845426" y="4365626"/>
                <a:ext cx="2613025" cy="1555750"/>
              </a:xfrm>
              <a:custGeom>
                <a:avLst/>
                <a:gdLst>
                  <a:gd name="T0" fmla="*/ 836 w 1054"/>
                  <a:gd name="T1" fmla="*/ 120 h 628"/>
                  <a:gd name="T2" fmla="*/ 565 w 1054"/>
                  <a:gd name="T3" fmla="*/ 61 h 628"/>
                  <a:gd name="T4" fmla="*/ 310 w 1054"/>
                  <a:gd name="T5" fmla="*/ 4 h 628"/>
                  <a:gd name="T6" fmla="*/ 8 w 1054"/>
                  <a:gd name="T7" fmla="*/ 368 h 628"/>
                  <a:gd name="T8" fmla="*/ 59 w 1054"/>
                  <a:gd name="T9" fmla="*/ 505 h 628"/>
                  <a:gd name="T10" fmla="*/ 63 w 1054"/>
                  <a:gd name="T11" fmla="*/ 515 h 628"/>
                  <a:gd name="T12" fmla="*/ 126 w 1054"/>
                  <a:gd name="T13" fmla="*/ 626 h 628"/>
                  <a:gd name="T14" fmla="*/ 420 w 1054"/>
                  <a:gd name="T15" fmla="*/ 534 h 628"/>
                  <a:gd name="T16" fmla="*/ 466 w 1054"/>
                  <a:gd name="T17" fmla="*/ 525 h 628"/>
                  <a:gd name="T18" fmla="*/ 523 w 1054"/>
                  <a:gd name="T19" fmla="*/ 522 h 628"/>
                  <a:gd name="T20" fmla="*/ 1037 w 1054"/>
                  <a:gd name="T21" fmla="*/ 292 h 628"/>
                  <a:gd name="T22" fmla="*/ 126 w 1054"/>
                  <a:gd name="T23" fmla="*/ 583 h 628"/>
                  <a:gd name="T24" fmla="*/ 999 w 1054"/>
                  <a:gd name="T25" fmla="*/ 268 h 628"/>
                  <a:gd name="T26" fmla="*/ 993 w 1054"/>
                  <a:gd name="T27" fmla="*/ 271 h 628"/>
                  <a:gd name="T28" fmla="*/ 974 w 1054"/>
                  <a:gd name="T29" fmla="*/ 276 h 628"/>
                  <a:gd name="T30" fmla="*/ 942 w 1054"/>
                  <a:gd name="T31" fmla="*/ 277 h 628"/>
                  <a:gd name="T32" fmla="*/ 925 w 1054"/>
                  <a:gd name="T33" fmla="*/ 284 h 628"/>
                  <a:gd name="T34" fmla="*/ 665 w 1054"/>
                  <a:gd name="T35" fmla="*/ 454 h 628"/>
                  <a:gd name="T36" fmla="*/ 663 w 1054"/>
                  <a:gd name="T37" fmla="*/ 351 h 628"/>
                  <a:gd name="T38" fmla="*/ 666 w 1054"/>
                  <a:gd name="T39" fmla="*/ 207 h 628"/>
                  <a:gd name="T40" fmla="*/ 628 w 1054"/>
                  <a:gd name="T41" fmla="*/ 235 h 628"/>
                  <a:gd name="T42" fmla="*/ 631 w 1054"/>
                  <a:gd name="T43" fmla="*/ 251 h 628"/>
                  <a:gd name="T44" fmla="*/ 621 w 1054"/>
                  <a:gd name="T45" fmla="*/ 466 h 628"/>
                  <a:gd name="T46" fmla="*/ 464 w 1054"/>
                  <a:gd name="T47" fmla="*/ 480 h 628"/>
                  <a:gd name="T48" fmla="*/ 140 w 1054"/>
                  <a:gd name="T49" fmla="*/ 580 h 628"/>
                  <a:gd name="T50" fmla="*/ 127 w 1054"/>
                  <a:gd name="T51" fmla="*/ 580 h 628"/>
                  <a:gd name="T52" fmla="*/ 123 w 1054"/>
                  <a:gd name="T53" fmla="*/ 560 h 628"/>
                  <a:gd name="T54" fmla="*/ 75 w 1054"/>
                  <a:gd name="T55" fmla="*/ 430 h 628"/>
                  <a:gd name="T56" fmla="*/ 67 w 1054"/>
                  <a:gd name="T57" fmla="*/ 411 h 628"/>
                  <a:gd name="T58" fmla="*/ 50 w 1054"/>
                  <a:gd name="T59" fmla="*/ 254 h 628"/>
                  <a:gd name="T60" fmla="*/ 55 w 1054"/>
                  <a:gd name="T61" fmla="*/ 225 h 628"/>
                  <a:gd name="T62" fmla="*/ 66 w 1054"/>
                  <a:gd name="T63" fmla="*/ 190 h 628"/>
                  <a:gd name="T64" fmla="*/ 92 w 1054"/>
                  <a:gd name="T65" fmla="*/ 144 h 628"/>
                  <a:gd name="T66" fmla="*/ 122 w 1054"/>
                  <a:gd name="T67" fmla="*/ 113 h 628"/>
                  <a:gd name="T68" fmla="*/ 128 w 1054"/>
                  <a:gd name="T69" fmla="*/ 109 h 628"/>
                  <a:gd name="T70" fmla="*/ 181 w 1054"/>
                  <a:gd name="T71" fmla="*/ 79 h 628"/>
                  <a:gd name="T72" fmla="*/ 316 w 1054"/>
                  <a:gd name="T73" fmla="*/ 49 h 628"/>
                  <a:gd name="T74" fmla="*/ 393 w 1054"/>
                  <a:gd name="T75" fmla="*/ 50 h 628"/>
                  <a:gd name="T76" fmla="*/ 708 w 1054"/>
                  <a:gd name="T77" fmla="*/ 152 h 628"/>
                  <a:gd name="T78" fmla="*/ 801 w 1054"/>
                  <a:gd name="T79" fmla="*/ 160 h 628"/>
                  <a:gd name="T80" fmla="*/ 934 w 1054"/>
                  <a:gd name="T81" fmla="*/ 207 h 628"/>
                  <a:gd name="T82" fmla="*/ 969 w 1054"/>
                  <a:gd name="T83" fmla="*/ 231 h 628"/>
                  <a:gd name="T84" fmla="*/ 991 w 1054"/>
                  <a:gd name="T85" fmla="*/ 253 h 628"/>
                  <a:gd name="T86" fmla="*/ 998 w 1054"/>
                  <a:gd name="T87" fmla="*/ 262 h 628"/>
                  <a:gd name="T88" fmla="*/ 999 w 1054"/>
                  <a:gd name="T89" fmla="*/ 267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54" h="628">
                    <a:moveTo>
                      <a:pt x="1024" y="220"/>
                    </a:moveTo>
                    <a:cubicBezTo>
                      <a:pt x="1003" y="195"/>
                      <a:pt x="974" y="177"/>
                      <a:pt x="946" y="162"/>
                    </a:cubicBezTo>
                    <a:cubicBezTo>
                      <a:pt x="911" y="143"/>
                      <a:pt x="874" y="128"/>
                      <a:pt x="836" y="120"/>
                    </a:cubicBezTo>
                    <a:cubicBezTo>
                      <a:pt x="817" y="116"/>
                      <a:pt x="797" y="114"/>
                      <a:pt x="777" y="114"/>
                    </a:cubicBezTo>
                    <a:cubicBezTo>
                      <a:pt x="754" y="113"/>
                      <a:pt x="731" y="111"/>
                      <a:pt x="708" y="106"/>
                    </a:cubicBezTo>
                    <a:cubicBezTo>
                      <a:pt x="659" y="96"/>
                      <a:pt x="612" y="79"/>
                      <a:pt x="565" y="61"/>
                    </a:cubicBezTo>
                    <a:cubicBezTo>
                      <a:pt x="523" y="44"/>
                      <a:pt x="481" y="26"/>
                      <a:pt x="438" y="14"/>
                    </a:cubicBezTo>
                    <a:cubicBezTo>
                      <a:pt x="419" y="8"/>
                      <a:pt x="400" y="4"/>
                      <a:pt x="381" y="3"/>
                    </a:cubicBezTo>
                    <a:cubicBezTo>
                      <a:pt x="358" y="0"/>
                      <a:pt x="333" y="2"/>
                      <a:pt x="310" y="4"/>
                    </a:cubicBezTo>
                    <a:cubicBezTo>
                      <a:pt x="231" y="10"/>
                      <a:pt x="149" y="30"/>
                      <a:pt x="87" y="83"/>
                    </a:cubicBezTo>
                    <a:cubicBezTo>
                      <a:pt x="41" y="123"/>
                      <a:pt x="14" y="182"/>
                      <a:pt x="6" y="242"/>
                    </a:cubicBezTo>
                    <a:cubicBezTo>
                      <a:pt x="0" y="284"/>
                      <a:pt x="1" y="326"/>
                      <a:pt x="8" y="368"/>
                    </a:cubicBezTo>
                    <a:cubicBezTo>
                      <a:pt x="14" y="405"/>
                      <a:pt x="28" y="439"/>
                      <a:pt x="44" y="473"/>
                    </a:cubicBezTo>
                    <a:cubicBezTo>
                      <a:pt x="48" y="480"/>
                      <a:pt x="51" y="487"/>
                      <a:pt x="55" y="494"/>
                    </a:cubicBezTo>
                    <a:cubicBezTo>
                      <a:pt x="56" y="497"/>
                      <a:pt x="58" y="501"/>
                      <a:pt x="59" y="505"/>
                    </a:cubicBezTo>
                    <a:cubicBezTo>
                      <a:pt x="60" y="505"/>
                      <a:pt x="60" y="505"/>
                      <a:pt x="60" y="505"/>
                    </a:cubicBezTo>
                    <a:cubicBezTo>
                      <a:pt x="60" y="506"/>
                      <a:pt x="60" y="506"/>
                      <a:pt x="60" y="507"/>
                    </a:cubicBezTo>
                    <a:cubicBezTo>
                      <a:pt x="61" y="510"/>
                      <a:pt x="62" y="512"/>
                      <a:pt x="63" y="515"/>
                    </a:cubicBezTo>
                    <a:cubicBezTo>
                      <a:pt x="71" y="533"/>
                      <a:pt x="76" y="553"/>
                      <a:pt x="79" y="572"/>
                    </a:cubicBezTo>
                    <a:cubicBezTo>
                      <a:pt x="82" y="587"/>
                      <a:pt x="82" y="602"/>
                      <a:pt x="93" y="613"/>
                    </a:cubicBezTo>
                    <a:cubicBezTo>
                      <a:pt x="102" y="622"/>
                      <a:pt x="114" y="625"/>
                      <a:pt x="126" y="626"/>
                    </a:cubicBezTo>
                    <a:cubicBezTo>
                      <a:pt x="152" y="628"/>
                      <a:pt x="180" y="618"/>
                      <a:pt x="204" y="609"/>
                    </a:cubicBezTo>
                    <a:cubicBezTo>
                      <a:pt x="239" y="598"/>
                      <a:pt x="273" y="584"/>
                      <a:pt x="307" y="571"/>
                    </a:cubicBezTo>
                    <a:cubicBezTo>
                      <a:pt x="344" y="557"/>
                      <a:pt x="382" y="544"/>
                      <a:pt x="420" y="534"/>
                    </a:cubicBezTo>
                    <a:cubicBezTo>
                      <a:pt x="429" y="532"/>
                      <a:pt x="438" y="530"/>
                      <a:pt x="447" y="528"/>
                    </a:cubicBezTo>
                    <a:cubicBezTo>
                      <a:pt x="451" y="527"/>
                      <a:pt x="455" y="527"/>
                      <a:pt x="459" y="526"/>
                    </a:cubicBezTo>
                    <a:cubicBezTo>
                      <a:pt x="461" y="525"/>
                      <a:pt x="464" y="525"/>
                      <a:pt x="466" y="525"/>
                    </a:cubicBezTo>
                    <a:cubicBezTo>
                      <a:pt x="466" y="525"/>
                      <a:pt x="466" y="525"/>
                      <a:pt x="467" y="525"/>
                    </a:cubicBezTo>
                    <a:cubicBezTo>
                      <a:pt x="468" y="525"/>
                      <a:pt x="469" y="524"/>
                      <a:pt x="470" y="524"/>
                    </a:cubicBezTo>
                    <a:cubicBezTo>
                      <a:pt x="487" y="522"/>
                      <a:pt x="505" y="523"/>
                      <a:pt x="523" y="522"/>
                    </a:cubicBezTo>
                    <a:cubicBezTo>
                      <a:pt x="596" y="520"/>
                      <a:pt x="667" y="506"/>
                      <a:pt x="734" y="477"/>
                    </a:cubicBezTo>
                    <a:cubicBezTo>
                      <a:pt x="816" y="441"/>
                      <a:pt x="888" y="385"/>
                      <a:pt x="951" y="322"/>
                    </a:cubicBezTo>
                    <a:cubicBezTo>
                      <a:pt x="982" y="322"/>
                      <a:pt x="1018" y="318"/>
                      <a:pt x="1037" y="292"/>
                    </a:cubicBezTo>
                    <a:cubicBezTo>
                      <a:pt x="1054" y="269"/>
                      <a:pt x="1039" y="240"/>
                      <a:pt x="1024" y="220"/>
                    </a:cubicBezTo>
                    <a:close/>
                    <a:moveTo>
                      <a:pt x="127" y="583"/>
                    </a:moveTo>
                    <a:cubicBezTo>
                      <a:pt x="127" y="583"/>
                      <a:pt x="127" y="583"/>
                      <a:pt x="126" y="583"/>
                    </a:cubicBezTo>
                    <a:cubicBezTo>
                      <a:pt x="128" y="584"/>
                      <a:pt x="127" y="584"/>
                      <a:pt x="127" y="583"/>
                    </a:cubicBezTo>
                    <a:close/>
                    <a:moveTo>
                      <a:pt x="999" y="267"/>
                    </a:moveTo>
                    <a:cubicBezTo>
                      <a:pt x="999" y="267"/>
                      <a:pt x="999" y="268"/>
                      <a:pt x="999" y="268"/>
                    </a:cubicBezTo>
                    <a:cubicBezTo>
                      <a:pt x="999" y="268"/>
                      <a:pt x="998" y="268"/>
                      <a:pt x="998" y="268"/>
                    </a:cubicBezTo>
                    <a:cubicBezTo>
                      <a:pt x="997" y="269"/>
                      <a:pt x="996" y="269"/>
                      <a:pt x="995" y="270"/>
                    </a:cubicBezTo>
                    <a:cubicBezTo>
                      <a:pt x="994" y="270"/>
                      <a:pt x="994" y="271"/>
                      <a:pt x="993" y="271"/>
                    </a:cubicBezTo>
                    <a:cubicBezTo>
                      <a:pt x="992" y="271"/>
                      <a:pt x="991" y="272"/>
                      <a:pt x="989" y="272"/>
                    </a:cubicBezTo>
                    <a:cubicBezTo>
                      <a:pt x="985" y="274"/>
                      <a:pt x="980" y="274"/>
                      <a:pt x="976" y="275"/>
                    </a:cubicBezTo>
                    <a:cubicBezTo>
                      <a:pt x="975" y="275"/>
                      <a:pt x="974" y="275"/>
                      <a:pt x="974" y="276"/>
                    </a:cubicBezTo>
                    <a:cubicBezTo>
                      <a:pt x="973" y="276"/>
                      <a:pt x="973" y="276"/>
                      <a:pt x="972" y="276"/>
                    </a:cubicBezTo>
                    <a:cubicBezTo>
                      <a:pt x="969" y="276"/>
                      <a:pt x="966" y="276"/>
                      <a:pt x="963" y="276"/>
                    </a:cubicBezTo>
                    <a:cubicBezTo>
                      <a:pt x="956" y="277"/>
                      <a:pt x="949" y="277"/>
                      <a:pt x="942" y="277"/>
                    </a:cubicBezTo>
                    <a:cubicBezTo>
                      <a:pt x="942" y="277"/>
                      <a:pt x="942" y="277"/>
                      <a:pt x="942" y="277"/>
                    </a:cubicBezTo>
                    <a:cubicBezTo>
                      <a:pt x="940" y="277"/>
                      <a:pt x="937" y="277"/>
                      <a:pt x="935" y="278"/>
                    </a:cubicBezTo>
                    <a:cubicBezTo>
                      <a:pt x="931" y="279"/>
                      <a:pt x="928" y="281"/>
                      <a:pt x="925" y="284"/>
                    </a:cubicBezTo>
                    <a:cubicBezTo>
                      <a:pt x="887" y="323"/>
                      <a:pt x="846" y="359"/>
                      <a:pt x="800" y="389"/>
                    </a:cubicBezTo>
                    <a:cubicBezTo>
                      <a:pt x="763" y="413"/>
                      <a:pt x="724" y="434"/>
                      <a:pt x="684" y="448"/>
                    </a:cubicBezTo>
                    <a:cubicBezTo>
                      <a:pt x="678" y="450"/>
                      <a:pt x="672" y="452"/>
                      <a:pt x="665" y="454"/>
                    </a:cubicBezTo>
                    <a:cubicBezTo>
                      <a:pt x="665" y="453"/>
                      <a:pt x="665" y="452"/>
                      <a:pt x="665" y="451"/>
                    </a:cubicBezTo>
                    <a:cubicBezTo>
                      <a:pt x="664" y="446"/>
                      <a:pt x="664" y="441"/>
                      <a:pt x="663" y="435"/>
                    </a:cubicBezTo>
                    <a:cubicBezTo>
                      <a:pt x="660" y="408"/>
                      <a:pt x="659" y="377"/>
                      <a:pt x="663" y="351"/>
                    </a:cubicBezTo>
                    <a:cubicBezTo>
                      <a:pt x="665" y="334"/>
                      <a:pt x="671" y="319"/>
                      <a:pt x="674" y="303"/>
                    </a:cubicBezTo>
                    <a:cubicBezTo>
                      <a:pt x="677" y="287"/>
                      <a:pt x="678" y="270"/>
                      <a:pt x="677" y="254"/>
                    </a:cubicBezTo>
                    <a:cubicBezTo>
                      <a:pt x="676" y="238"/>
                      <a:pt x="673" y="221"/>
                      <a:pt x="666" y="207"/>
                    </a:cubicBezTo>
                    <a:cubicBezTo>
                      <a:pt x="660" y="196"/>
                      <a:pt x="645" y="193"/>
                      <a:pt x="635" y="199"/>
                    </a:cubicBezTo>
                    <a:cubicBezTo>
                      <a:pt x="624" y="205"/>
                      <a:pt x="621" y="217"/>
                      <a:pt x="626" y="228"/>
                    </a:cubicBezTo>
                    <a:cubicBezTo>
                      <a:pt x="627" y="230"/>
                      <a:pt x="628" y="233"/>
                      <a:pt x="628" y="235"/>
                    </a:cubicBezTo>
                    <a:cubicBezTo>
                      <a:pt x="629" y="239"/>
                      <a:pt x="630" y="243"/>
                      <a:pt x="631" y="248"/>
                    </a:cubicBezTo>
                    <a:cubicBezTo>
                      <a:pt x="631" y="248"/>
                      <a:pt x="631" y="248"/>
                      <a:pt x="631" y="248"/>
                    </a:cubicBezTo>
                    <a:cubicBezTo>
                      <a:pt x="631" y="249"/>
                      <a:pt x="631" y="250"/>
                      <a:pt x="631" y="251"/>
                    </a:cubicBezTo>
                    <a:cubicBezTo>
                      <a:pt x="632" y="254"/>
                      <a:pt x="632" y="257"/>
                      <a:pt x="632" y="260"/>
                    </a:cubicBezTo>
                    <a:cubicBezTo>
                      <a:pt x="633" y="292"/>
                      <a:pt x="621" y="322"/>
                      <a:pt x="617" y="353"/>
                    </a:cubicBezTo>
                    <a:cubicBezTo>
                      <a:pt x="613" y="390"/>
                      <a:pt x="615" y="429"/>
                      <a:pt x="621" y="466"/>
                    </a:cubicBezTo>
                    <a:cubicBezTo>
                      <a:pt x="614" y="467"/>
                      <a:pt x="606" y="469"/>
                      <a:pt x="599" y="470"/>
                    </a:cubicBezTo>
                    <a:cubicBezTo>
                      <a:pt x="587" y="472"/>
                      <a:pt x="585" y="472"/>
                      <a:pt x="573" y="473"/>
                    </a:cubicBezTo>
                    <a:cubicBezTo>
                      <a:pt x="537" y="477"/>
                      <a:pt x="500" y="475"/>
                      <a:pt x="464" y="480"/>
                    </a:cubicBezTo>
                    <a:cubicBezTo>
                      <a:pt x="386" y="490"/>
                      <a:pt x="312" y="521"/>
                      <a:pt x="239" y="548"/>
                    </a:cubicBezTo>
                    <a:cubicBezTo>
                      <a:pt x="209" y="560"/>
                      <a:pt x="180" y="571"/>
                      <a:pt x="149" y="578"/>
                    </a:cubicBezTo>
                    <a:cubicBezTo>
                      <a:pt x="146" y="579"/>
                      <a:pt x="143" y="579"/>
                      <a:pt x="140" y="580"/>
                    </a:cubicBezTo>
                    <a:cubicBezTo>
                      <a:pt x="140" y="580"/>
                      <a:pt x="139" y="580"/>
                      <a:pt x="138" y="580"/>
                    </a:cubicBezTo>
                    <a:cubicBezTo>
                      <a:pt x="138" y="580"/>
                      <a:pt x="138" y="580"/>
                      <a:pt x="137" y="580"/>
                    </a:cubicBezTo>
                    <a:cubicBezTo>
                      <a:pt x="134" y="581"/>
                      <a:pt x="130" y="581"/>
                      <a:pt x="127" y="580"/>
                    </a:cubicBezTo>
                    <a:cubicBezTo>
                      <a:pt x="127" y="580"/>
                      <a:pt x="126" y="580"/>
                      <a:pt x="126" y="580"/>
                    </a:cubicBezTo>
                    <a:cubicBezTo>
                      <a:pt x="126" y="580"/>
                      <a:pt x="126" y="580"/>
                      <a:pt x="126" y="580"/>
                    </a:cubicBezTo>
                    <a:cubicBezTo>
                      <a:pt x="125" y="574"/>
                      <a:pt x="124" y="567"/>
                      <a:pt x="123" y="560"/>
                    </a:cubicBezTo>
                    <a:cubicBezTo>
                      <a:pt x="121" y="550"/>
                      <a:pt x="119" y="539"/>
                      <a:pt x="116" y="528"/>
                    </a:cubicBezTo>
                    <a:cubicBezTo>
                      <a:pt x="111" y="510"/>
                      <a:pt x="103" y="492"/>
                      <a:pt x="95" y="474"/>
                    </a:cubicBezTo>
                    <a:cubicBezTo>
                      <a:pt x="89" y="460"/>
                      <a:pt x="81" y="445"/>
                      <a:pt x="75" y="430"/>
                    </a:cubicBezTo>
                    <a:cubicBezTo>
                      <a:pt x="73" y="427"/>
                      <a:pt x="72" y="424"/>
                      <a:pt x="70" y="421"/>
                    </a:cubicBezTo>
                    <a:cubicBezTo>
                      <a:pt x="70" y="420"/>
                      <a:pt x="69" y="417"/>
                      <a:pt x="69" y="417"/>
                    </a:cubicBezTo>
                    <a:cubicBezTo>
                      <a:pt x="68" y="415"/>
                      <a:pt x="67" y="413"/>
                      <a:pt x="67" y="411"/>
                    </a:cubicBezTo>
                    <a:cubicBezTo>
                      <a:pt x="63" y="403"/>
                      <a:pt x="60" y="394"/>
                      <a:pt x="58" y="384"/>
                    </a:cubicBezTo>
                    <a:cubicBezTo>
                      <a:pt x="47" y="346"/>
                      <a:pt x="45" y="305"/>
                      <a:pt x="49" y="265"/>
                    </a:cubicBezTo>
                    <a:cubicBezTo>
                      <a:pt x="49" y="261"/>
                      <a:pt x="49" y="257"/>
                      <a:pt x="50" y="254"/>
                    </a:cubicBezTo>
                    <a:cubicBezTo>
                      <a:pt x="50" y="253"/>
                      <a:pt x="50" y="252"/>
                      <a:pt x="50" y="251"/>
                    </a:cubicBezTo>
                    <a:cubicBezTo>
                      <a:pt x="50" y="250"/>
                      <a:pt x="50" y="248"/>
                      <a:pt x="50" y="247"/>
                    </a:cubicBezTo>
                    <a:cubicBezTo>
                      <a:pt x="52" y="240"/>
                      <a:pt x="53" y="232"/>
                      <a:pt x="55" y="225"/>
                    </a:cubicBezTo>
                    <a:cubicBezTo>
                      <a:pt x="56" y="218"/>
                      <a:pt x="58" y="211"/>
                      <a:pt x="60" y="205"/>
                    </a:cubicBezTo>
                    <a:cubicBezTo>
                      <a:pt x="61" y="201"/>
                      <a:pt x="63" y="198"/>
                      <a:pt x="64" y="195"/>
                    </a:cubicBezTo>
                    <a:cubicBezTo>
                      <a:pt x="64" y="193"/>
                      <a:pt x="65" y="192"/>
                      <a:pt x="66" y="190"/>
                    </a:cubicBezTo>
                    <a:cubicBezTo>
                      <a:pt x="66" y="189"/>
                      <a:pt x="66" y="188"/>
                      <a:pt x="67" y="187"/>
                    </a:cubicBezTo>
                    <a:cubicBezTo>
                      <a:pt x="72" y="174"/>
                      <a:pt x="80" y="162"/>
                      <a:pt x="88" y="150"/>
                    </a:cubicBezTo>
                    <a:cubicBezTo>
                      <a:pt x="88" y="149"/>
                      <a:pt x="92" y="144"/>
                      <a:pt x="92" y="144"/>
                    </a:cubicBezTo>
                    <a:cubicBezTo>
                      <a:pt x="94" y="141"/>
                      <a:pt x="96" y="139"/>
                      <a:pt x="98" y="137"/>
                    </a:cubicBezTo>
                    <a:cubicBezTo>
                      <a:pt x="103" y="131"/>
                      <a:pt x="109" y="126"/>
                      <a:pt x="114" y="120"/>
                    </a:cubicBezTo>
                    <a:cubicBezTo>
                      <a:pt x="117" y="118"/>
                      <a:pt x="120" y="115"/>
                      <a:pt x="122" y="113"/>
                    </a:cubicBezTo>
                    <a:cubicBezTo>
                      <a:pt x="124" y="112"/>
                      <a:pt x="125" y="111"/>
                      <a:pt x="127" y="110"/>
                    </a:cubicBezTo>
                    <a:cubicBezTo>
                      <a:pt x="127" y="110"/>
                      <a:pt x="127" y="110"/>
                      <a:pt x="127" y="110"/>
                    </a:cubicBezTo>
                    <a:cubicBezTo>
                      <a:pt x="127" y="109"/>
                      <a:pt x="127" y="109"/>
                      <a:pt x="128" y="109"/>
                    </a:cubicBezTo>
                    <a:cubicBezTo>
                      <a:pt x="135" y="104"/>
                      <a:pt x="142" y="99"/>
                      <a:pt x="149" y="95"/>
                    </a:cubicBezTo>
                    <a:cubicBezTo>
                      <a:pt x="156" y="91"/>
                      <a:pt x="163" y="87"/>
                      <a:pt x="171" y="83"/>
                    </a:cubicBezTo>
                    <a:cubicBezTo>
                      <a:pt x="174" y="82"/>
                      <a:pt x="177" y="80"/>
                      <a:pt x="181" y="79"/>
                    </a:cubicBezTo>
                    <a:cubicBezTo>
                      <a:pt x="180" y="79"/>
                      <a:pt x="184" y="77"/>
                      <a:pt x="185" y="77"/>
                    </a:cubicBezTo>
                    <a:cubicBezTo>
                      <a:pt x="187" y="76"/>
                      <a:pt x="190" y="75"/>
                      <a:pt x="193" y="74"/>
                    </a:cubicBezTo>
                    <a:cubicBezTo>
                      <a:pt x="233" y="59"/>
                      <a:pt x="275" y="52"/>
                      <a:pt x="316" y="49"/>
                    </a:cubicBezTo>
                    <a:cubicBezTo>
                      <a:pt x="339" y="48"/>
                      <a:pt x="362" y="46"/>
                      <a:pt x="385" y="48"/>
                    </a:cubicBezTo>
                    <a:cubicBezTo>
                      <a:pt x="385" y="48"/>
                      <a:pt x="387" y="49"/>
                      <a:pt x="388" y="49"/>
                    </a:cubicBezTo>
                    <a:cubicBezTo>
                      <a:pt x="390" y="49"/>
                      <a:pt x="391" y="49"/>
                      <a:pt x="393" y="50"/>
                    </a:cubicBezTo>
                    <a:cubicBezTo>
                      <a:pt x="397" y="50"/>
                      <a:pt x="401" y="51"/>
                      <a:pt x="406" y="52"/>
                    </a:cubicBezTo>
                    <a:cubicBezTo>
                      <a:pt x="415" y="55"/>
                      <a:pt x="425" y="57"/>
                      <a:pt x="435" y="60"/>
                    </a:cubicBezTo>
                    <a:cubicBezTo>
                      <a:pt x="527" y="89"/>
                      <a:pt x="612" y="135"/>
                      <a:pt x="708" y="152"/>
                    </a:cubicBezTo>
                    <a:cubicBezTo>
                      <a:pt x="732" y="157"/>
                      <a:pt x="757" y="159"/>
                      <a:pt x="782" y="159"/>
                    </a:cubicBezTo>
                    <a:cubicBezTo>
                      <a:pt x="786" y="159"/>
                      <a:pt x="790" y="159"/>
                      <a:pt x="795" y="160"/>
                    </a:cubicBezTo>
                    <a:cubicBezTo>
                      <a:pt x="797" y="160"/>
                      <a:pt x="799" y="160"/>
                      <a:pt x="801" y="160"/>
                    </a:cubicBezTo>
                    <a:cubicBezTo>
                      <a:pt x="801" y="160"/>
                      <a:pt x="805" y="161"/>
                      <a:pt x="805" y="161"/>
                    </a:cubicBezTo>
                    <a:cubicBezTo>
                      <a:pt x="814" y="162"/>
                      <a:pt x="824" y="164"/>
                      <a:pt x="832" y="166"/>
                    </a:cubicBezTo>
                    <a:cubicBezTo>
                      <a:pt x="871" y="175"/>
                      <a:pt x="901" y="188"/>
                      <a:pt x="934" y="207"/>
                    </a:cubicBezTo>
                    <a:cubicBezTo>
                      <a:pt x="943" y="212"/>
                      <a:pt x="952" y="218"/>
                      <a:pt x="960" y="224"/>
                    </a:cubicBezTo>
                    <a:cubicBezTo>
                      <a:pt x="962" y="225"/>
                      <a:pt x="963" y="226"/>
                      <a:pt x="965" y="227"/>
                    </a:cubicBezTo>
                    <a:cubicBezTo>
                      <a:pt x="965" y="228"/>
                      <a:pt x="968" y="230"/>
                      <a:pt x="969" y="231"/>
                    </a:cubicBezTo>
                    <a:cubicBezTo>
                      <a:pt x="973" y="234"/>
                      <a:pt x="976" y="237"/>
                      <a:pt x="979" y="240"/>
                    </a:cubicBezTo>
                    <a:cubicBezTo>
                      <a:pt x="982" y="243"/>
                      <a:pt x="985" y="245"/>
                      <a:pt x="987" y="248"/>
                    </a:cubicBezTo>
                    <a:cubicBezTo>
                      <a:pt x="989" y="250"/>
                      <a:pt x="990" y="251"/>
                      <a:pt x="991" y="253"/>
                    </a:cubicBezTo>
                    <a:cubicBezTo>
                      <a:pt x="992" y="253"/>
                      <a:pt x="992" y="253"/>
                      <a:pt x="992" y="253"/>
                    </a:cubicBezTo>
                    <a:cubicBezTo>
                      <a:pt x="992" y="253"/>
                      <a:pt x="992" y="253"/>
                      <a:pt x="992" y="254"/>
                    </a:cubicBezTo>
                    <a:cubicBezTo>
                      <a:pt x="994" y="256"/>
                      <a:pt x="996" y="259"/>
                      <a:pt x="998" y="262"/>
                    </a:cubicBezTo>
                    <a:cubicBezTo>
                      <a:pt x="998" y="263"/>
                      <a:pt x="998" y="263"/>
                      <a:pt x="998" y="264"/>
                    </a:cubicBezTo>
                    <a:cubicBezTo>
                      <a:pt x="998" y="264"/>
                      <a:pt x="999" y="265"/>
                      <a:pt x="999" y="266"/>
                    </a:cubicBezTo>
                    <a:cubicBezTo>
                      <a:pt x="999" y="267"/>
                      <a:pt x="999" y="267"/>
                      <a:pt x="999" y="267"/>
                    </a:cubicBezTo>
                    <a:cubicBezTo>
                      <a:pt x="999" y="267"/>
                      <a:pt x="999" y="267"/>
                      <a:pt x="999" y="2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48" name="Freeform 187">
                <a:extLst>
                  <a:ext uri="{FF2B5EF4-FFF2-40B4-BE49-F238E27FC236}">
                    <a16:creationId xmlns:a16="http://schemas.microsoft.com/office/drawing/2014/main" id="{44972AE8-FCEB-4703-86F2-91C91088985B}"/>
                  </a:ext>
                </a:extLst>
              </p:cNvPr>
              <p:cNvSpPr>
                <a:spLocks/>
              </p:cNvSpPr>
              <p:nvPr/>
            </p:nvSpPr>
            <p:spPr bwMode="auto">
              <a:xfrm>
                <a:off x="8040688" y="4613276"/>
                <a:ext cx="550863" cy="533400"/>
              </a:xfrm>
              <a:custGeom>
                <a:avLst/>
                <a:gdLst>
                  <a:gd name="T0" fmla="*/ 192 w 222"/>
                  <a:gd name="T1" fmla="*/ 1 h 215"/>
                  <a:gd name="T2" fmla="*/ 52 w 222"/>
                  <a:gd name="T3" fmla="*/ 66 h 215"/>
                  <a:gd name="T4" fmla="*/ 11 w 222"/>
                  <a:gd name="T5" fmla="*/ 196 h 215"/>
                  <a:gd name="T6" fmla="*/ 39 w 222"/>
                  <a:gd name="T7" fmla="*/ 212 h 215"/>
                  <a:gd name="T8" fmla="*/ 55 w 222"/>
                  <a:gd name="T9" fmla="*/ 184 h 215"/>
                  <a:gd name="T10" fmla="*/ 54 w 222"/>
                  <a:gd name="T11" fmla="*/ 181 h 215"/>
                  <a:gd name="T12" fmla="*/ 54 w 222"/>
                  <a:gd name="T13" fmla="*/ 178 h 215"/>
                  <a:gd name="T14" fmla="*/ 54 w 222"/>
                  <a:gd name="T15" fmla="*/ 164 h 215"/>
                  <a:gd name="T16" fmla="*/ 54 w 222"/>
                  <a:gd name="T17" fmla="*/ 161 h 215"/>
                  <a:gd name="T18" fmla="*/ 55 w 222"/>
                  <a:gd name="T19" fmla="*/ 155 h 215"/>
                  <a:gd name="T20" fmla="*/ 59 w 222"/>
                  <a:gd name="T21" fmla="*/ 141 h 215"/>
                  <a:gd name="T22" fmla="*/ 70 w 222"/>
                  <a:gd name="T23" fmla="*/ 119 h 215"/>
                  <a:gd name="T24" fmla="*/ 86 w 222"/>
                  <a:gd name="T25" fmla="*/ 96 h 215"/>
                  <a:gd name="T26" fmla="*/ 134 w 222"/>
                  <a:gd name="T27" fmla="*/ 59 h 215"/>
                  <a:gd name="T28" fmla="*/ 192 w 222"/>
                  <a:gd name="T29" fmla="*/ 47 h 215"/>
                  <a:gd name="T30" fmla="*/ 192 w 222"/>
                  <a:gd name="T31" fmla="*/ 1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2" h="215">
                    <a:moveTo>
                      <a:pt x="192" y="1"/>
                    </a:moveTo>
                    <a:cubicBezTo>
                      <a:pt x="138" y="0"/>
                      <a:pt x="87" y="25"/>
                      <a:pt x="52" y="66"/>
                    </a:cubicBezTo>
                    <a:cubicBezTo>
                      <a:pt x="22" y="101"/>
                      <a:pt x="0" y="149"/>
                      <a:pt x="11" y="196"/>
                    </a:cubicBezTo>
                    <a:cubicBezTo>
                      <a:pt x="14" y="208"/>
                      <a:pt x="27" y="215"/>
                      <a:pt x="39" y="212"/>
                    </a:cubicBezTo>
                    <a:cubicBezTo>
                      <a:pt x="51" y="208"/>
                      <a:pt x="58" y="196"/>
                      <a:pt x="55" y="184"/>
                    </a:cubicBezTo>
                    <a:cubicBezTo>
                      <a:pt x="55" y="183"/>
                      <a:pt x="54" y="182"/>
                      <a:pt x="54" y="181"/>
                    </a:cubicBezTo>
                    <a:cubicBezTo>
                      <a:pt x="54" y="180"/>
                      <a:pt x="54" y="178"/>
                      <a:pt x="54" y="178"/>
                    </a:cubicBezTo>
                    <a:cubicBezTo>
                      <a:pt x="53" y="173"/>
                      <a:pt x="54" y="169"/>
                      <a:pt x="54" y="164"/>
                    </a:cubicBezTo>
                    <a:cubicBezTo>
                      <a:pt x="54" y="164"/>
                      <a:pt x="54" y="162"/>
                      <a:pt x="54" y="161"/>
                    </a:cubicBezTo>
                    <a:cubicBezTo>
                      <a:pt x="55" y="159"/>
                      <a:pt x="55" y="157"/>
                      <a:pt x="55" y="155"/>
                    </a:cubicBezTo>
                    <a:cubicBezTo>
                      <a:pt x="56" y="150"/>
                      <a:pt x="58" y="146"/>
                      <a:pt x="59" y="141"/>
                    </a:cubicBezTo>
                    <a:cubicBezTo>
                      <a:pt x="62" y="133"/>
                      <a:pt x="64" y="129"/>
                      <a:pt x="70" y="119"/>
                    </a:cubicBezTo>
                    <a:cubicBezTo>
                      <a:pt x="75" y="109"/>
                      <a:pt x="80" y="103"/>
                      <a:pt x="86" y="96"/>
                    </a:cubicBezTo>
                    <a:cubicBezTo>
                      <a:pt x="101" y="79"/>
                      <a:pt x="114" y="69"/>
                      <a:pt x="134" y="59"/>
                    </a:cubicBezTo>
                    <a:cubicBezTo>
                      <a:pt x="151" y="50"/>
                      <a:pt x="171" y="46"/>
                      <a:pt x="192" y="47"/>
                    </a:cubicBezTo>
                    <a:cubicBezTo>
                      <a:pt x="222" y="48"/>
                      <a:pt x="222" y="2"/>
                      <a:pt x="19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grpSp>
      </p:grpSp>
      <p:grpSp>
        <p:nvGrpSpPr>
          <p:cNvPr id="5" name="Group 4">
            <a:extLst>
              <a:ext uri="{FF2B5EF4-FFF2-40B4-BE49-F238E27FC236}">
                <a16:creationId xmlns:a16="http://schemas.microsoft.com/office/drawing/2014/main" id="{37407278-374D-475B-9DD2-A52D871CF216}"/>
              </a:ext>
            </a:extLst>
          </p:cNvPr>
          <p:cNvGrpSpPr/>
          <p:nvPr/>
        </p:nvGrpSpPr>
        <p:grpSpPr>
          <a:xfrm>
            <a:off x="1071391" y="983630"/>
            <a:ext cx="796430" cy="1022613"/>
            <a:chOff x="1071391" y="1203484"/>
            <a:chExt cx="796430" cy="1022613"/>
          </a:xfrm>
        </p:grpSpPr>
        <p:sp>
          <p:nvSpPr>
            <p:cNvPr id="1073" name="Oval 1072">
              <a:extLst>
                <a:ext uri="{FF2B5EF4-FFF2-40B4-BE49-F238E27FC236}">
                  <a16:creationId xmlns:a16="http://schemas.microsoft.com/office/drawing/2014/main" id="{B4C12ECD-7650-4871-A2B3-3E18D3EFA07B}"/>
                </a:ext>
              </a:extLst>
            </p:cNvPr>
            <p:cNvSpPr/>
            <p:nvPr/>
          </p:nvSpPr>
          <p:spPr>
            <a:xfrm>
              <a:off x="1123103" y="1203484"/>
              <a:ext cx="693006" cy="693006"/>
            </a:xfrm>
            <a:prstGeom prst="ellipse">
              <a:avLst/>
            </a:prstGeom>
            <a:solidFill>
              <a:schemeClr val="accent1">
                <a:alpha val="0"/>
              </a:schemeClr>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Light" panose="02000000000000000000" pitchFamily="2" charset="0"/>
                <a:ea typeface="Roboto Light" panose="02000000000000000000" pitchFamily="2" charset="0"/>
              </a:endParaRPr>
            </a:p>
          </p:txBody>
        </p:sp>
        <p:sp>
          <p:nvSpPr>
            <p:cNvPr id="1087" name="TextBox 1086">
              <a:extLst>
                <a:ext uri="{FF2B5EF4-FFF2-40B4-BE49-F238E27FC236}">
                  <a16:creationId xmlns:a16="http://schemas.microsoft.com/office/drawing/2014/main" id="{453AC074-B14C-4424-A0FD-1A65C1885FBF}"/>
                </a:ext>
              </a:extLst>
            </p:cNvPr>
            <p:cNvSpPr txBox="1"/>
            <p:nvPr/>
          </p:nvSpPr>
          <p:spPr>
            <a:xfrm>
              <a:off x="1071391" y="1955510"/>
              <a:ext cx="796430" cy="270587"/>
            </a:xfrm>
            <a:prstGeom prst="rect">
              <a:avLst/>
            </a:prstGeom>
            <a:noFill/>
          </p:spPr>
          <p:txBody>
            <a:bodyPr wrap="square" rtlCol="0">
              <a:spAutoFit/>
            </a:bodyPr>
            <a:lstStyle/>
            <a:p>
              <a:pPr algn="ctr">
                <a:lnSpc>
                  <a:spcPct val="113000"/>
                </a:lnSpc>
              </a:pPr>
              <a:r>
                <a:rPr lang="en-US" sz="1100" dirty="0">
                  <a:solidFill>
                    <a:schemeClr val="bg1"/>
                  </a:solidFill>
                  <a:latin typeface="Roboto Light" panose="02000000000000000000" pitchFamily="2" charset="0"/>
                  <a:ea typeface="Roboto Light" panose="02000000000000000000" pitchFamily="2" charset="0"/>
                </a:rPr>
                <a:t>Your text</a:t>
              </a:r>
            </a:p>
          </p:txBody>
        </p:sp>
        <p:grpSp>
          <p:nvGrpSpPr>
            <p:cNvPr id="49" name="Group 48">
              <a:extLst>
                <a:ext uri="{FF2B5EF4-FFF2-40B4-BE49-F238E27FC236}">
                  <a16:creationId xmlns:a16="http://schemas.microsoft.com/office/drawing/2014/main" id="{A7B1EFB0-C88F-477A-B048-BD64CA9FA790}"/>
                </a:ext>
              </a:extLst>
            </p:cNvPr>
            <p:cNvGrpSpPr/>
            <p:nvPr/>
          </p:nvGrpSpPr>
          <p:grpSpPr>
            <a:xfrm>
              <a:off x="1374055" y="1397219"/>
              <a:ext cx="191103" cy="305536"/>
              <a:chOff x="9086850" y="5332413"/>
              <a:chExt cx="1590675" cy="2543175"/>
            </a:xfrm>
            <a:solidFill>
              <a:schemeClr val="bg1"/>
            </a:solidFill>
          </p:grpSpPr>
          <p:sp>
            <p:nvSpPr>
              <p:cNvPr id="50" name="Freeform 211">
                <a:extLst>
                  <a:ext uri="{FF2B5EF4-FFF2-40B4-BE49-F238E27FC236}">
                    <a16:creationId xmlns:a16="http://schemas.microsoft.com/office/drawing/2014/main" id="{2994851D-A607-4FD4-8198-C66113F12622}"/>
                  </a:ext>
                </a:extLst>
              </p:cNvPr>
              <p:cNvSpPr>
                <a:spLocks/>
              </p:cNvSpPr>
              <p:nvPr/>
            </p:nvSpPr>
            <p:spPr bwMode="auto">
              <a:xfrm>
                <a:off x="9086850" y="5332413"/>
                <a:ext cx="1590675" cy="2543175"/>
              </a:xfrm>
              <a:custGeom>
                <a:avLst/>
                <a:gdLst>
                  <a:gd name="T0" fmla="*/ 434 w 640"/>
                  <a:gd name="T1" fmla="*/ 58 h 1028"/>
                  <a:gd name="T2" fmla="*/ 51 w 640"/>
                  <a:gd name="T3" fmla="*/ 130 h 1028"/>
                  <a:gd name="T4" fmla="*/ 100 w 640"/>
                  <a:gd name="T5" fmla="*/ 447 h 1028"/>
                  <a:gd name="T6" fmla="*/ 84 w 640"/>
                  <a:gd name="T7" fmla="*/ 375 h 1028"/>
                  <a:gd name="T8" fmla="*/ 81 w 640"/>
                  <a:gd name="T9" fmla="*/ 368 h 1028"/>
                  <a:gd name="T10" fmla="*/ 70 w 640"/>
                  <a:gd name="T11" fmla="*/ 332 h 1028"/>
                  <a:gd name="T12" fmla="*/ 64 w 640"/>
                  <a:gd name="T13" fmla="*/ 304 h 1028"/>
                  <a:gd name="T14" fmla="*/ 64 w 640"/>
                  <a:gd name="T15" fmla="*/ 302 h 1028"/>
                  <a:gd name="T16" fmla="*/ 63 w 640"/>
                  <a:gd name="T17" fmla="*/ 240 h 1028"/>
                  <a:gd name="T18" fmla="*/ 64 w 640"/>
                  <a:gd name="T19" fmla="*/ 231 h 1028"/>
                  <a:gd name="T20" fmla="*/ 71 w 640"/>
                  <a:gd name="T21" fmla="*/ 197 h 1028"/>
                  <a:gd name="T22" fmla="*/ 80 w 640"/>
                  <a:gd name="T23" fmla="*/ 171 h 1028"/>
                  <a:gd name="T24" fmla="*/ 81 w 640"/>
                  <a:gd name="T25" fmla="*/ 169 h 1028"/>
                  <a:gd name="T26" fmla="*/ 97 w 640"/>
                  <a:gd name="T27" fmla="*/ 138 h 1028"/>
                  <a:gd name="T28" fmla="*/ 106 w 640"/>
                  <a:gd name="T29" fmla="*/ 124 h 1028"/>
                  <a:gd name="T30" fmla="*/ 109 w 640"/>
                  <a:gd name="T31" fmla="*/ 121 h 1028"/>
                  <a:gd name="T32" fmla="*/ 132 w 640"/>
                  <a:gd name="T33" fmla="*/ 97 h 1028"/>
                  <a:gd name="T34" fmla="*/ 140 w 640"/>
                  <a:gd name="T35" fmla="*/ 90 h 1028"/>
                  <a:gd name="T36" fmla="*/ 168 w 640"/>
                  <a:gd name="T37" fmla="*/ 73 h 1028"/>
                  <a:gd name="T38" fmla="*/ 179 w 640"/>
                  <a:gd name="T39" fmla="*/ 68 h 1028"/>
                  <a:gd name="T40" fmla="*/ 231 w 640"/>
                  <a:gd name="T41" fmla="*/ 54 h 1028"/>
                  <a:gd name="T42" fmla="*/ 251 w 640"/>
                  <a:gd name="T43" fmla="*/ 53 h 1028"/>
                  <a:gd name="T44" fmla="*/ 295 w 640"/>
                  <a:gd name="T45" fmla="*/ 54 h 1028"/>
                  <a:gd name="T46" fmla="*/ 305 w 640"/>
                  <a:gd name="T47" fmla="*/ 55 h 1028"/>
                  <a:gd name="T48" fmla="*/ 358 w 640"/>
                  <a:gd name="T49" fmla="*/ 69 h 1028"/>
                  <a:gd name="T50" fmla="*/ 428 w 640"/>
                  <a:gd name="T51" fmla="*/ 107 h 1028"/>
                  <a:gd name="T52" fmla="*/ 435 w 640"/>
                  <a:gd name="T53" fmla="*/ 113 h 1028"/>
                  <a:gd name="T54" fmla="*/ 466 w 640"/>
                  <a:gd name="T55" fmla="*/ 141 h 1028"/>
                  <a:gd name="T56" fmla="*/ 587 w 640"/>
                  <a:gd name="T57" fmla="*/ 410 h 1028"/>
                  <a:gd name="T58" fmla="*/ 451 w 640"/>
                  <a:gd name="T59" fmla="*/ 894 h 1028"/>
                  <a:gd name="T60" fmla="*/ 262 w 640"/>
                  <a:gd name="T61" fmla="*/ 969 h 1028"/>
                  <a:gd name="T62" fmla="*/ 259 w 640"/>
                  <a:gd name="T63" fmla="*/ 968 h 1028"/>
                  <a:gd name="T64" fmla="*/ 233 w 640"/>
                  <a:gd name="T65" fmla="*/ 962 h 1028"/>
                  <a:gd name="T66" fmla="*/ 225 w 640"/>
                  <a:gd name="T67" fmla="*/ 959 h 1028"/>
                  <a:gd name="T68" fmla="*/ 202 w 640"/>
                  <a:gd name="T69" fmla="*/ 946 h 1028"/>
                  <a:gd name="T70" fmla="*/ 195 w 640"/>
                  <a:gd name="T71" fmla="*/ 940 h 1028"/>
                  <a:gd name="T72" fmla="*/ 185 w 640"/>
                  <a:gd name="T73" fmla="*/ 928 h 1028"/>
                  <a:gd name="T74" fmla="*/ 179 w 640"/>
                  <a:gd name="T75" fmla="*/ 918 h 1028"/>
                  <a:gd name="T76" fmla="*/ 177 w 640"/>
                  <a:gd name="T77" fmla="*/ 914 h 1028"/>
                  <a:gd name="T78" fmla="*/ 174 w 640"/>
                  <a:gd name="T79" fmla="*/ 902 h 1028"/>
                  <a:gd name="T80" fmla="*/ 174 w 640"/>
                  <a:gd name="T81" fmla="*/ 892 h 1028"/>
                  <a:gd name="T82" fmla="*/ 195 w 640"/>
                  <a:gd name="T83" fmla="*/ 831 h 1028"/>
                  <a:gd name="T84" fmla="*/ 140 w 640"/>
                  <a:gd name="T85" fmla="*/ 937 h 1028"/>
                  <a:gd name="T86" fmla="*/ 433 w 640"/>
                  <a:gd name="T87" fmla="*/ 965 h 1028"/>
                  <a:gd name="T88" fmla="*/ 638 w 640"/>
                  <a:gd name="T89" fmla="*/ 496 h 1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40" h="1028">
                    <a:moveTo>
                      <a:pt x="638" y="496"/>
                    </a:moveTo>
                    <a:cubicBezTo>
                      <a:pt x="635" y="333"/>
                      <a:pt x="577" y="151"/>
                      <a:pt x="434" y="58"/>
                    </a:cubicBezTo>
                    <a:cubicBezTo>
                      <a:pt x="368" y="16"/>
                      <a:pt x="286" y="0"/>
                      <a:pt x="209" y="14"/>
                    </a:cubicBezTo>
                    <a:cubicBezTo>
                      <a:pt x="141" y="26"/>
                      <a:pt x="83" y="70"/>
                      <a:pt x="51" y="130"/>
                    </a:cubicBezTo>
                    <a:cubicBezTo>
                      <a:pt x="0" y="225"/>
                      <a:pt x="9" y="351"/>
                      <a:pt x="70" y="439"/>
                    </a:cubicBezTo>
                    <a:cubicBezTo>
                      <a:pt x="77" y="449"/>
                      <a:pt x="89" y="453"/>
                      <a:pt x="100" y="447"/>
                    </a:cubicBezTo>
                    <a:cubicBezTo>
                      <a:pt x="110" y="441"/>
                      <a:pt x="115" y="427"/>
                      <a:pt x="108" y="417"/>
                    </a:cubicBezTo>
                    <a:cubicBezTo>
                      <a:pt x="99" y="404"/>
                      <a:pt x="91" y="390"/>
                      <a:pt x="84" y="375"/>
                    </a:cubicBezTo>
                    <a:cubicBezTo>
                      <a:pt x="83" y="374"/>
                      <a:pt x="83" y="372"/>
                      <a:pt x="82" y="371"/>
                    </a:cubicBezTo>
                    <a:cubicBezTo>
                      <a:pt x="82" y="371"/>
                      <a:pt x="81" y="368"/>
                      <a:pt x="81" y="368"/>
                    </a:cubicBezTo>
                    <a:cubicBezTo>
                      <a:pt x="79" y="364"/>
                      <a:pt x="78" y="360"/>
                      <a:pt x="77" y="357"/>
                    </a:cubicBezTo>
                    <a:cubicBezTo>
                      <a:pt x="74" y="349"/>
                      <a:pt x="72" y="341"/>
                      <a:pt x="70" y="332"/>
                    </a:cubicBezTo>
                    <a:cubicBezTo>
                      <a:pt x="68" y="325"/>
                      <a:pt x="66" y="317"/>
                      <a:pt x="65" y="310"/>
                    </a:cubicBezTo>
                    <a:cubicBezTo>
                      <a:pt x="65" y="308"/>
                      <a:pt x="64" y="306"/>
                      <a:pt x="64" y="304"/>
                    </a:cubicBezTo>
                    <a:cubicBezTo>
                      <a:pt x="64" y="304"/>
                      <a:pt x="64" y="303"/>
                      <a:pt x="64" y="303"/>
                    </a:cubicBezTo>
                    <a:cubicBezTo>
                      <a:pt x="64" y="303"/>
                      <a:pt x="64" y="303"/>
                      <a:pt x="64" y="302"/>
                    </a:cubicBezTo>
                    <a:cubicBezTo>
                      <a:pt x="63" y="297"/>
                      <a:pt x="63" y="293"/>
                      <a:pt x="62" y="288"/>
                    </a:cubicBezTo>
                    <a:cubicBezTo>
                      <a:pt x="61" y="272"/>
                      <a:pt x="61" y="256"/>
                      <a:pt x="63" y="240"/>
                    </a:cubicBezTo>
                    <a:cubicBezTo>
                      <a:pt x="63" y="238"/>
                      <a:pt x="63" y="236"/>
                      <a:pt x="63" y="235"/>
                    </a:cubicBezTo>
                    <a:cubicBezTo>
                      <a:pt x="63" y="234"/>
                      <a:pt x="64" y="232"/>
                      <a:pt x="64" y="231"/>
                    </a:cubicBezTo>
                    <a:cubicBezTo>
                      <a:pt x="64" y="228"/>
                      <a:pt x="65" y="225"/>
                      <a:pt x="65" y="221"/>
                    </a:cubicBezTo>
                    <a:cubicBezTo>
                      <a:pt x="67" y="213"/>
                      <a:pt x="69" y="205"/>
                      <a:pt x="71" y="197"/>
                    </a:cubicBezTo>
                    <a:cubicBezTo>
                      <a:pt x="73" y="190"/>
                      <a:pt x="75" y="183"/>
                      <a:pt x="78" y="176"/>
                    </a:cubicBezTo>
                    <a:cubicBezTo>
                      <a:pt x="78" y="174"/>
                      <a:pt x="79" y="172"/>
                      <a:pt x="80" y="171"/>
                    </a:cubicBezTo>
                    <a:cubicBezTo>
                      <a:pt x="80" y="170"/>
                      <a:pt x="80" y="170"/>
                      <a:pt x="80" y="170"/>
                    </a:cubicBezTo>
                    <a:cubicBezTo>
                      <a:pt x="80" y="169"/>
                      <a:pt x="80" y="169"/>
                      <a:pt x="81" y="169"/>
                    </a:cubicBezTo>
                    <a:cubicBezTo>
                      <a:pt x="82" y="165"/>
                      <a:pt x="84" y="161"/>
                      <a:pt x="86" y="157"/>
                    </a:cubicBezTo>
                    <a:cubicBezTo>
                      <a:pt x="89" y="151"/>
                      <a:pt x="93" y="144"/>
                      <a:pt x="97" y="138"/>
                    </a:cubicBezTo>
                    <a:cubicBezTo>
                      <a:pt x="99" y="135"/>
                      <a:pt x="101" y="132"/>
                      <a:pt x="103" y="129"/>
                    </a:cubicBezTo>
                    <a:cubicBezTo>
                      <a:pt x="104" y="127"/>
                      <a:pt x="105" y="126"/>
                      <a:pt x="106" y="124"/>
                    </a:cubicBezTo>
                    <a:cubicBezTo>
                      <a:pt x="107" y="124"/>
                      <a:pt x="107" y="124"/>
                      <a:pt x="107" y="124"/>
                    </a:cubicBezTo>
                    <a:cubicBezTo>
                      <a:pt x="107" y="123"/>
                      <a:pt x="108" y="122"/>
                      <a:pt x="109" y="121"/>
                    </a:cubicBezTo>
                    <a:cubicBezTo>
                      <a:pt x="113" y="116"/>
                      <a:pt x="118" y="110"/>
                      <a:pt x="124" y="105"/>
                    </a:cubicBezTo>
                    <a:cubicBezTo>
                      <a:pt x="126" y="102"/>
                      <a:pt x="129" y="100"/>
                      <a:pt x="132" y="97"/>
                    </a:cubicBezTo>
                    <a:cubicBezTo>
                      <a:pt x="133" y="96"/>
                      <a:pt x="135" y="95"/>
                      <a:pt x="136" y="94"/>
                    </a:cubicBezTo>
                    <a:cubicBezTo>
                      <a:pt x="137" y="93"/>
                      <a:pt x="139" y="91"/>
                      <a:pt x="140" y="90"/>
                    </a:cubicBezTo>
                    <a:cubicBezTo>
                      <a:pt x="146" y="86"/>
                      <a:pt x="152" y="82"/>
                      <a:pt x="158" y="79"/>
                    </a:cubicBezTo>
                    <a:cubicBezTo>
                      <a:pt x="161" y="77"/>
                      <a:pt x="165" y="75"/>
                      <a:pt x="168" y="73"/>
                    </a:cubicBezTo>
                    <a:cubicBezTo>
                      <a:pt x="170" y="72"/>
                      <a:pt x="172" y="71"/>
                      <a:pt x="174" y="70"/>
                    </a:cubicBezTo>
                    <a:cubicBezTo>
                      <a:pt x="174" y="70"/>
                      <a:pt x="178" y="68"/>
                      <a:pt x="179" y="68"/>
                    </a:cubicBezTo>
                    <a:cubicBezTo>
                      <a:pt x="194" y="62"/>
                      <a:pt x="211" y="57"/>
                      <a:pt x="227" y="55"/>
                    </a:cubicBezTo>
                    <a:cubicBezTo>
                      <a:pt x="227" y="55"/>
                      <a:pt x="230" y="54"/>
                      <a:pt x="231" y="54"/>
                    </a:cubicBezTo>
                    <a:cubicBezTo>
                      <a:pt x="233" y="54"/>
                      <a:pt x="235" y="54"/>
                      <a:pt x="237" y="54"/>
                    </a:cubicBezTo>
                    <a:cubicBezTo>
                      <a:pt x="241" y="53"/>
                      <a:pt x="246" y="53"/>
                      <a:pt x="251" y="53"/>
                    </a:cubicBezTo>
                    <a:cubicBezTo>
                      <a:pt x="261" y="52"/>
                      <a:pt x="271" y="52"/>
                      <a:pt x="281" y="53"/>
                    </a:cubicBezTo>
                    <a:cubicBezTo>
                      <a:pt x="286" y="53"/>
                      <a:pt x="290" y="54"/>
                      <a:pt x="295" y="54"/>
                    </a:cubicBezTo>
                    <a:cubicBezTo>
                      <a:pt x="297" y="54"/>
                      <a:pt x="299" y="54"/>
                      <a:pt x="301" y="55"/>
                    </a:cubicBezTo>
                    <a:cubicBezTo>
                      <a:pt x="300" y="55"/>
                      <a:pt x="305" y="55"/>
                      <a:pt x="305" y="55"/>
                    </a:cubicBezTo>
                    <a:cubicBezTo>
                      <a:pt x="314" y="57"/>
                      <a:pt x="324" y="59"/>
                      <a:pt x="333" y="61"/>
                    </a:cubicBezTo>
                    <a:cubicBezTo>
                      <a:pt x="342" y="64"/>
                      <a:pt x="350" y="66"/>
                      <a:pt x="358" y="69"/>
                    </a:cubicBezTo>
                    <a:cubicBezTo>
                      <a:pt x="369" y="73"/>
                      <a:pt x="371" y="74"/>
                      <a:pt x="381" y="79"/>
                    </a:cubicBezTo>
                    <a:cubicBezTo>
                      <a:pt x="398" y="87"/>
                      <a:pt x="413" y="96"/>
                      <a:pt x="428" y="107"/>
                    </a:cubicBezTo>
                    <a:cubicBezTo>
                      <a:pt x="429" y="108"/>
                      <a:pt x="431" y="109"/>
                      <a:pt x="432" y="110"/>
                    </a:cubicBezTo>
                    <a:cubicBezTo>
                      <a:pt x="431" y="110"/>
                      <a:pt x="435" y="113"/>
                      <a:pt x="435" y="113"/>
                    </a:cubicBezTo>
                    <a:cubicBezTo>
                      <a:pt x="439" y="116"/>
                      <a:pt x="442" y="119"/>
                      <a:pt x="445" y="122"/>
                    </a:cubicBezTo>
                    <a:cubicBezTo>
                      <a:pt x="453" y="128"/>
                      <a:pt x="460" y="135"/>
                      <a:pt x="466" y="141"/>
                    </a:cubicBezTo>
                    <a:cubicBezTo>
                      <a:pt x="480" y="156"/>
                      <a:pt x="490" y="168"/>
                      <a:pt x="500" y="183"/>
                    </a:cubicBezTo>
                    <a:cubicBezTo>
                      <a:pt x="548" y="250"/>
                      <a:pt x="575" y="328"/>
                      <a:pt x="587" y="410"/>
                    </a:cubicBezTo>
                    <a:cubicBezTo>
                      <a:pt x="601" y="499"/>
                      <a:pt x="596" y="594"/>
                      <a:pt x="572" y="681"/>
                    </a:cubicBezTo>
                    <a:cubicBezTo>
                      <a:pt x="549" y="761"/>
                      <a:pt x="510" y="837"/>
                      <a:pt x="451" y="894"/>
                    </a:cubicBezTo>
                    <a:cubicBezTo>
                      <a:pt x="402" y="942"/>
                      <a:pt x="337" y="974"/>
                      <a:pt x="268" y="969"/>
                    </a:cubicBezTo>
                    <a:cubicBezTo>
                      <a:pt x="266" y="969"/>
                      <a:pt x="264" y="969"/>
                      <a:pt x="262" y="969"/>
                    </a:cubicBezTo>
                    <a:cubicBezTo>
                      <a:pt x="261" y="969"/>
                      <a:pt x="261" y="969"/>
                      <a:pt x="261" y="969"/>
                    </a:cubicBezTo>
                    <a:cubicBezTo>
                      <a:pt x="261" y="969"/>
                      <a:pt x="260" y="968"/>
                      <a:pt x="259" y="968"/>
                    </a:cubicBezTo>
                    <a:cubicBezTo>
                      <a:pt x="255" y="968"/>
                      <a:pt x="250" y="967"/>
                      <a:pt x="245" y="965"/>
                    </a:cubicBezTo>
                    <a:cubicBezTo>
                      <a:pt x="241" y="964"/>
                      <a:pt x="237" y="963"/>
                      <a:pt x="233" y="962"/>
                    </a:cubicBezTo>
                    <a:cubicBezTo>
                      <a:pt x="231" y="961"/>
                      <a:pt x="229" y="961"/>
                      <a:pt x="228" y="960"/>
                    </a:cubicBezTo>
                    <a:cubicBezTo>
                      <a:pt x="227" y="960"/>
                      <a:pt x="226" y="959"/>
                      <a:pt x="225" y="959"/>
                    </a:cubicBezTo>
                    <a:cubicBezTo>
                      <a:pt x="225" y="959"/>
                      <a:pt x="224" y="958"/>
                      <a:pt x="223" y="958"/>
                    </a:cubicBezTo>
                    <a:cubicBezTo>
                      <a:pt x="216" y="955"/>
                      <a:pt x="209" y="951"/>
                      <a:pt x="202" y="946"/>
                    </a:cubicBezTo>
                    <a:cubicBezTo>
                      <a:pt x="202" y="945"/>
                      <a:pt x="199" y="944"/>
                      <a:pt x="199" y="944"/>
                    </a:cubicBezTo>
                    <a:cubicBezTo>
                      <a:pt x="198" y="942"/>
                      <a:pt x="196" y="941"/>
                      <a:pt x="195" y="940"/>
                    </a:cubicBezTo>
                    <a:cubicBezTo>
                      <a:pt x="192" y="937"/>
                      <a:pt x="189" y="934"/>
                      <a:pt x="187" y="931"/>
                    </a:cubicBezTo>
                    <a:cubicBezTo>
                      <a:pt x="187" y="932"/>
                      <a:pt x="185" y="928"/>
                      <a:pt x="185" y="928"/>
                    </a:cubicBezTo>
                    <a:cubicBezTo>
                      <a:pt x="184" y="926"/>
                      <a:pt x="183" y="925"/>
                      <a:pt x="182" y="923"/>
                    </a:cubicBezTo>
                    <a:cubicBezTo>
                      <a:pt x="181" y="922"/>
                      <a:pt x="180" y="920"/>
                      <a:pt x="179" y="918"/>
                    </a:cubicBezTo>
                    <a:cubicBezTo>
                      <a:pt x="179" y="918"/>
                      <a:pt x="178" y="917"/>
                      <a:pt x="178" y="917"/>
                    </a:cubicBezTo>
                    <a:cubicBezTo>
                      <a:pt x="178" y="916"/>
                      <a:pt x="178" y="915"/>
                      <a:pt x="177" y="914"/>
                    </a:cubicBezTo>
                    <a:cubicBezTo>
                      <a:pt x="176" y="911"/>
                      <a:pt x="175" y="907"/>
                      <a:pt x="174" y="903"/>
                    </a:cubicBezTo>
                    <a:cubicBezTo>
                      <a:pt x="174" y="902"/>
                      <a:pt x="174" y="902"/>
                      <a:pt x="174" y="902"/>
                    </a:cubicBezTo>
                    <a:cubicBezTo>
                      <a:pt x="174" y="902"/>
                      <a:pt x="174" y="901"/>
                      <a:pt x="174" y="901"/>
                    </a:cubicBezTo>
                    <a:cubicBezTo>
                      <a:pt x="174" y="898"/>
                      <a:pt x="174" y="895"/>
                      <a:pt x="174" y="892"/>
                    </a:cubicBezTo>
                    <a:cubicBezTo>
                      <a:pt x="174" y="882"/>
                      <a:pt x="175" y="877"/>
                      <a:pt x="178" y="866"/>
                    </a:cubicBezTo>
                    <a:cubicBezTo>
                      <a:pt x="182" y="854"/>
                      <a:pt x="188" y="842"/>
                      <a:pt x="195" y="831"/>
                    </a:cubicBezTo>
                    <a:cubicBezTo>
                      <a:pt x="209" y="807"/>
                      <a:pt x="171" y="785"/>
                      <a:pt x="157" y="809"/>
                    </a:cubicBezTo>
                    <a:cubicBezTo>
                      <a:pt x="133" y="848"/>
                      <a:pt x="121" y="894"/>
                      <a:pt x="140" y="937"/>
                    </a:cubicBezTo>
                    <a:cubicBezTo>
                      <a:pt x="155" y="971"/>
                      <a:pt x="188" y="992"/>
                      <a:pt x="222" y="1004"/>
                    </a:cubicBezTo>
                    <a:cubicBezTo>
                      <a:pt x="292" y="1028"/>
                      <a:pt x="373" y="1005"/>
                      <a:pt x="433" y="965"/>
                    </a:cubicBezTo>
                    <a:cubicBezTo>
                      <a:pt x="501" y="919"/>
                      <a:pt x="551" y="849"/>
                      <a:pt x="585" y="774"/>
                    </a:cubicBezTo>
                    <a:cubicBezTo>
                      <a:pt x="623" y="687"/>
                      <a:pt x="640" y="591"/>
                      <a:pt x="638" y="4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51" name="Freeform 212">
                <a:extLst>
                  <a:ext uri="{FF2B5EF4-FFF2-40B4-BE49-F238E27FC236}">
                    <a16:creationId xmlns:a16="http://schemas.microsoft.com/office/drawing/2014/main" id="{7D26E646-6D3D-4398-A84B-B4A96ED7B248}"/>
                  </a:ext>
                </a:extLst>
              </p:cNvPr>
              <p:cNvSpPr>
                <a:spLocks noEditPoints="1"/>
              </p:cNvSpPr>
              <p:nvPr/>
            </p:nvSpPr>
            <p:spPr bwMode="auto">
              <a:xfrm>
                <a:off x="9358313" y="5622926"/>
                <a:ext cx="1103313" cy="1524000"/>
              </a:xfrm>
              <a:custGeom>
                <a:avLst/>
                <a:gdLst>
                  <a:gd name="T0" fmla="*/ 367 w 444"/>
                  <a:gd name="T1" fmla="*/ 602 h 616"/>
                  <a:gd name="T2" fmla="*/ 336 w 444"/>
                  <a:gd name="T3" fmla="*/ 84 h 616"/>
                  <a:gd name="T4" fmla="*/ 3 w 444"/>
                  <a:gd name="T5" fmla="*/ 178 h 616"/>
                  <a:gd name="T6" fmla="*/ 39 w 444"/>
                  <a:gd name="T7" fmla="*/ 318 h 616"/>
                  <a:gd name="T8" fmla="*/ 42 w 444"/>
                  <a:gd name="T9" fmla="*/ 322 h 616"/>
                  <a:gd name="T10" fmla="*/ 117 w 444"/>
                  <a:gd name="T11" fmla="*/ 453 h 616"/>
                  <a:gd name="T12" fmla="*/ 109 w 444"/>
                  <a:gd name="T13" fmla="*/ 561 h 616"/>
                  <a:gd name="T14" fmla="*/ 203 w 444"/>
                  <a:gd name="T15" fmla="*/ 499 h 616"/>
                  <a:gd name="T16" fmla="*/ 200 w 444"/>
                  <a:gd name="T17" fmla="*/ 391 h 616"/>
                  <a:gd name="T18" fmla="*/ 90 w 444"/>
                  <a:gd name="T19" fmla="*/ 309 h 616"/>
                  <a:gd name="T20" fmla="*/ 89 w 444"/>
                  <a:gd name="T21" fmla="*/ 291 h 616"/>
                  <a:gd name="T22" fmla="*/ 94 w 444"/>
                  <a:gd name="T23" fmla="*/ 284 h 616"/>
                  <a:gd name="T24" fmla="*/ 104 w 444"/>
                  <a:gd name="T25" fmla="*/ 273 h 616"/>
                  <a:gd name="T26" fmla="*/ 116 w 444"/>
                  <a:gd name="T27" fmla="*/ 263 h 616"/>
                  <a:gd name="T28" fmla="*/ 142 w 444"/>
                  <a:gd name="T29" fmla="*/ 247 h 616"/>
                  <a:gd name="T30" fmla="*/ 152 w 444"/>
                  <a:gd name="T31" fmla="*/ 244 h 616"/>
                  <a:gd name="T32" fmla="*/ 170 w 444"/>
                  <a:gd name="T33" fmla="*/ 239 h 616"/>
                  <a:gd name="T34" fmla="*/ 185 w 444"/>
                  <a:gd name="T35" fmla="*/ 239 h 616"/>
                  <a:gd name="T36" fmla="*/ 195 w 444"/>
                  <a:gd name="T37" fmla="*/ 239 h 616"/>
                  <a:gd name="T38" fmla="*/ 210 w 444"/>
                  <a:gd name="T39" fmla="*/ 243 h 616"/>
                  <a:gd name="T40" fmla="*/ 223 w 444"/>
                  <a:gd name="T41" fmla="*/ 250 h 616"/>
                  <a:gd name="T42" fmla="*/ 229 w 444"/>
                  <a:gd name="T43" fmla="*/ 254 h 616"/>
                  <a:gd name="T44" fmla="*/ 242 w 444"/>
                  <a:gd name="T45" fmla="*/ 266 h 616"/>
                  <a:gd name="T46" fmla="*/ 251 w 444"/>
                  <a:gd name="T47" fmla="*/ 280 h 616"/>
                  <a:gd name="T48" fmla="*/ 258 w 444"/>
                  <a:gd name="T49" fmla="*/ 296 h 616"/>
                  <a:gd name="T50" fmla="*/ 265 w 444"/>
                  <a:gd name="T51" fmla="*/ 319 h 616"/>
                  <a:gd name="T52" fmla="*/ 268 w 444"/>
                  <a:gd name="T53" fmla="*/ 333 h 616"/>
                  <a:gd name="T54" fmla="*/ 268 w 444"/>
                  <a:gd name="T55" fmla="*/ 334 h 616"/>
                  <a:gd name="T56" fmla="*/ 268 w 444"/>
                  <a:gd name="T57" fmla="*/ 398 h 616"/>
                  <a:gd name="T58" fmla="*/ 266 w 444"/>
                  <a:gd name="T59" fmla="*/ 421 h 616"/>
                  <a:gd name="T60" fmla="*/ 251 w 444"/>
                  <a:gd name="T61" fmla="*/ 569 h 616"/>
                  <a:gd name="T62" fmla="*/ 310 w 444"/>
                  <a:gd name="T63" fmla="*/ 320 h 616"/>
                  <a:gd name="T64" fmla="*/ 57 w 444"/>
                  <a:gd name="T65" fmla="*/ 261 h 616"/>
                  <a:gd name="T66" fmla="*/ 49 w 444"/>
                  <a:gd name="T67" fmla="*/ 233 h 616"/>
                  <a:gd name="T68" fmla="*/ 47 w 444"/>
                  <a:gd name="T69" fmla="*/ 221 h 616"/>
                  <a:gd name="T70" fmla="*/ 46 w 444"/>
                  <a:gd name="T71" fmla="*/ 212 h 616"/>
                  <a:gd name="T72" fmla="*/ 46 w 444"/>
                  <a:gd name="T73" fmla="*/ 178 h 616"/>
                  <a:gd name="T74" fmla="*/ 48 w 444"/>
                  <a:gd name="T75" fmla="*/ 168 h 616"/>
                  <a:gd name="T76" fmla="*/ 57 w 444"/>
                  <a:gd name="T77" fmla="*/ 136 h 616"/>
                  <a:gd name="T78" fmla="*/ 61 w 444"/>
                  <a:gd name="T79" fmla="*/ 127 h 616"/>
                  <a:gd name="T80" fmla="*/ 74 w 444"/>
                  <a:gd name="T81" fmla="*/ 105 h 616"/>
                  <a:gd name="T82" fmla="*/ 85 w 444"/>
                  <a:gd name="T83" fmla="*/ 93 h 616"/>
                  <a:gd name="T84" fmla="*/ 193 w 444"/>
                  <a:gd name="T85" fmla="*/ 59 h 616"/>
                  <a:gd name="T86" fmla="*/ 203 w 444"/>
                  <a:gd name="T87" fmla="*/ 60 h 616"/>
                  <a:gd name="T88" fmla="*/ 265 w 444"/>
                  <a:gd name="T89" fmla="*/ 83 h 616"/>
                  <a:gd name="T90" fmla="*/ 339 w 444"/>
                  <a:gd name="T91" fmla="*/ 157 h 616"/>
                  <a:gd name="T92" fmla="*/ 329 w 444"/>
                  <a:gd name="T93" fmla="*/ 580 h 616"/>
                  <a:gd name="T94" fmla="*/ 133 w 444"/>
                  <a:gd name="T95" fmla="*/ 525 h 616"/>
                  <a:gd name="T96" fmla="*/ 145 w 444"/>
                  <a:gd name="T97" fmla="*/ 526 h 616"/>
                  <a:gd name="T98" fmla="*/ 162 w 444"/>
                  <a:gd name="T99" fmla="*/ 462 h 616"/>
                  <a:gd name="T100" fmla="*/ 160 w 444"/>
                  <a:gd name="T101" fmla="*/ 490 h 616"/>
                  <a:gd name="T102" fmla="*/ 160 w 444"/>
                  <a:gd name="T103" fmla="*/ 491 h 616"/>
                  <a:gd name="T104" fmla="*/ 156 w 444"/>
                  <a:gd name="T105" fmla="*/ 509 h 616"/>
                  <a:gd name="T106" fmla="*/ 155 w 444"/>
                  <a:gd name="T107" fmla="*/ 514 h 616"/>
                  <a:gd name="T108" fmla="*/ 151 w 444"/>
                  <a:gd name="T109" fmla="*/ 521 h 616"/>
                  <a:gd name="T110" fmla="*/ 148 w 444"/>
                  <a:gd name="T111" fmla="*/ 524 h 616"/>
                  <a:gd name="T112" fmla="*/ 146 w 444"/>
                  <a:gd name="T113" fmla="*/ 525 h 616"/>
                  <a:gd name="T114" fmla="*/ 144 w 444"/>
                  <a:gd name="T115" fmla="*/ 526 h 616"/>
                  <a:gd name="T116" fmla="*/ 136 w 444"/>
                  <a:gd name="T117" fmla="*/ 526 h 616"/>
                  <a:gd name="T118" fmla="*/ 134 w 444"/>
                  <a:gd name="T119" fmla="*/ 525 h 616"/>
                  <a:gd name="T120" fmla="*/ 135 w 444"/>
                  <a:gd name="T121" fmla="*/ 520 h 616"/>
                  <a:gd name="T122" fmla="*/ 151 w 444"/>
                  <a:gd name="T123" fmla="*/ 482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4" h="616">
                    <a:moveTo>
                      <a:pt x="337" y="610"/>
                    </a:moveTo>
                    <a:cubicBezTo>
                      <a:pt x="348" y="616"/>
                      <a:pt x="360" y="612"/>
                      <a:pt x="367" y="602"/>
                    </a:cubicBezTo>
                    <a:cubicBezTo>
                      <a:pt x="424" y="519"/>
                      <a:pt x="444" y="414"/>
                      <a:pt x="434" y="314"/>
                    </a:cubicBezTo>
                    <a:cubicBezTo>
                      <a:pt x="426" y="230"/>
                      <a:pt x="397" y="145"/>
                      <a:pt x="336" y="84"/>
                    </a:cubicBezTo>
                    <a:cubicBezTo>
                      <a:pt x="282" y="28"/>
                      <a:pt x="197" y="0"/>
                      <a:pt x="121" y="22"/>
                    </a:cubicBezTo>
                    <a:cubicBezTo>
                      <a:pt x="51" y="43"/>
                      <a:pt x="10" y="107"/>
                      <a:pt x="3" y="178"/>
                    </a:cubicBezTo>
                    <a:cubicBezTo>
                      <a:pt x="0" y="203"/>
                      <a:pt x="3" y="229"/>
                      <a:pt x="9" y="254"/>
                    </a:cubicBezTo>
                    <a:cubicBezTo>
                      <a:pt x="15" y="276"/>
                      <a:pt x="25" y="300"/>
                      <a:pt x="39" y="318"/>
                    </a:cubicBezTo>
                    <a:cubicBezTo>
                      <a:pt x="40" y="319"/>
                      <a:pt x="40" y="320"/>
                      <a:pt x="41" y="320"/>
                    </a:cubicBezTo>
                    <a:cubicBezTo>
                      <a:pt x="41" y="321"/>
                      <a:pt x="42" y="321"/>
                      <a:pt x="42" y="322"/>
                    </a:cubicBezTo>
                    <a:cubicBezTo>
                      <a:pt x="70" y="355"/>
                      <a:pt x="105" y="386"/>
                      <a:pt x="145" y="406"/>
                    </a:cubicBezTo>
                    <a:cubicBezTo>
                      <a:pt x="136" y="421"/>
                      <a:pt x="126" y="437"/>
                      <a:pt x="117" y="453"/>
                    </a:cubicBezTo>
                    <a:cubicBezTo>
                      <a:pt x="107" y="471"/>
                      <a:pt x="96" y="490"/>
                      <a:pt x="92" y="510"/>
                    </a:cubicBezTo>
                    <a:cubicBezTo>
                      <a:pt x="88" y="530"/>
                      <a:pt x="91" y="550"/>
                      <a:pt x="109" y="561"/>
                    </a:cubicBezTo>
                    <a:cubicBezTo>
                      <a:pt x="122" y="571"/>
                      <a:pt x="143" y="572"/>
                      <a:pt x="159" y="567"/>
                    </a:cubicBezTo>
                    <a:cubicBezTo>
                      <a:pt x="187" y="557"/>
                      <a:pt x="199" y="527"/>
                      <a:pt x="203" y="499"/>
                    </a:cubicBezTo>
                    <a:cubicBezTo>
                      <a:pt x="207" y="472"/>
                      <a:pt x="206" y="445"/>
                      <a:pt x="203" y="418"/>
                    </a:cubicBezTo>
                    <a:cubicBezTo>
                      <a:pt x="202" y="409"/>
                      <a:pt x="201" y="399"/>
                      <a:pt x="200" y="391"/>
                    </a:cubicBezTo>
                    <a:cubicBezTo>
                      <a:pt x="199" y="383"/>
                      <a:pt x="191" y="378"/>
                      <a:pt x="185" y="375"/>
                    </a:cubicBezTo>
                    <a:cubicBezTo>
                      <a:pt x="148" y="363"/>
                      <a:pt x="117" y="337"/>
                      <a:pt x="90" y="309"/>
                    </a:cubicBezTo>
                    <a:cubicBezTo>
                      <a:pt x="87" y="307"/>
                      <a:pt x="85" y="304"/>
                      <a:pt x="83" y="302"/>
                    </a:cubicBezTo>
                    <a:cubicBezTo>
                      <a:pt x="85" y="298"/>
                      <a:pt x="87" y="295"/>
                      <a:pt x="89" y="291"/>
                    </a:cubicBezTo>
                    <a:cubicBezTo>
                      <a:pt x="91" y="289"/>
                      <a:pt x="92" y="287"/>
                      <a:pt x="93" y="286"/>
                    </a:cubicBezTo>
                    <a:cubicBezTo>
                      <a:pt x="93" y="285"/>
                      <a:pt x="94" y="285"/>
                      <a:pt x="94" y="284"/>
                    </a:cubicBezTo>
                    <a:cubicBezTo>
                      <a:pt x="94" y="284"/>
                      <a:pt x="94" y="284"/>
                      <a:pt x="94" y="284"/>
                    </a:cubicBezTo>
                    <a:cubicBezTo>
                      <a:pt x="97" y="280"/>
                      <a:pt x="101" y="277"/>
                      <a:pt x="104" y="273"/>
                    </a:cubicBezTo>
                    <a:cubicBezTo>
                      <a:pt x="107" y="270"/>
                      <a:pt x="110" y="267"/>
                      <a:pt x="113" y="265"/>
                    </a:cubicBezTo>
                    <a:cubicBezTo>
                      <a:pt x="114" y="264"/>
                      <a:pt x="115" y="263"/>
                      <a:pt x="116" y="263"/>
                    </a:cubicBezTo>
                    <a:cubicBezTo>
                      <a:pt x="118" y="261"/>
                      <a:pt x="119" y="260"/>
                      <a:pt x="121" y="259"/>
                    </a:cubicBezTo>
                    <a:cubicBezTo>
                      <a:pt x="128" y="254"/>
                      <a:pt x="135" y="251"/>
                      <a:pt x="142" y="247"/>
                    </a:cubicBezTo>
                    <a:cubicBezTo>
                      <a:pt x="143" y="247"/>
                      <a:pt x="145" y="246"/>
                      <a:pt x="146" y="246"/>
                    </a:cubicBezTo>
                    <a:cubicBezTo>
                      <a:pt x="148" y="245"/>
                      <a:pt x="150" y="244"/>
                      <a:pt x="152" y="244"/>
                    </a:cubicBezTo>
                    <a:cubicBezTo>
                      <a:pt x="156" y="242"/>
                      <a:pt x="160" y="241"/>
                      <a:pt x="165" y="240"/>
                    </a:cubicBezTo>
                    <a:cubicBezTo>
                      <a:pt x="166" y="240"/>
                      <a:pt x="168" y="240"/>
                      <a:pt x="170" y="239"/>
                    </a:cubicBezTo>
                    <a:cubicBezTo>
                      <a:pt x="171" y="239"/>
                      <a:pt x="171" y="239"/>
                      <a:pt x="172" y="239"/>
                    </a:cubicBezTo>
                    <a:cubicBezTo>
                      <a:pt x="176" y="239"/>
                      <a:pt x="181" y="239"/>
                      <a:pt x="185" y="239"/>
                    </a:cubicBezTo>
                    <a:cubicBezTo>
                      <a:pt x="187" y="239"/>
                      <a:pt x="189" y="239"/>
                      <a:pt x="191" y="239"/>
                    </a:cubicBezTo>
                    <a:cubicBezTo>
                      <a:pt x="192" y="239"/>
                      <a:pt x="193" y="239"/>
                      <a:pt x="195" y="239"/>
                    </a:cubicBezTo>
                    <a:cubicBezTo>
                      <a:pt x="198" y="240"/>
                      <a:pt x="201" y="241"/>
                      <a:pt x="205" y="242"/>
                    </a:cubicBezTo>
                    <a:cubicBezTo>
                      <a:pt x="206" y="242"/>
                      <a:pt x="208" y="243"/>
                      <a:pt x="210" y="243"/>
                    </a:cubicBezTo>
                    <a:cubicBezTo>
                      <a:pt x="211" y="244"/>
                      <a:pt x="213" y="244"/>
                      <a:pt x="214" y="245"/>
                    </a:cubicBezTo>
                    <a:cubicBezTo>
                      <a:pt x="217" y="246"/>
                      <a:pt x="220" y="248"/>
                      <a:pt x="223" y="250"/>
                    </a:cubicBezTo>
                    <a:cubicBezTo>
                      <a:pt x="224" y="251"/>
                      <a:pt x="226" y="252"/>
                      <a:pt x="227" y="253"/>
                    </a:cubicBezTo>
                    <a:cubicBezTo>
                      <a:pt x="228" y="253"/>
                      <a:pt x="228" y="253"/>
                      <a:pt x="229" y="254"/>
                    </a:cubicBezTo>
                    <a:cubicBezTo>
                      <a:pt x="232" y="256"/>
                      <a:pt x="235" y="259"/>
                      <a:pt x="238" y="262"/>
                    </a:cubicBezTo>
                    <a:cubicBezTo>
                      <a:pt x="239" y="263"/>
                      <a:pt x="241" y="265"/>
                      <a:pt x="242" y="266"/>
                    </a:cubicBezTo>
                    <a:cubicBezTo>
                      <a:pt x="242" y="267"/>
                      <a:pt x="243" y="268"/>
                      <a:pt x="243" y="268"/>
                    </a:cubicBezTo>
                    <a:cubicBezTo>
                      <a:pt x="246" y="272"/>
                      <a:pt x="249" y="276"/>
                      <a:pt x="251" y="280"/>
                    </a:cubicBezTo>
                    <a:cubicBezTo>
                      <a:pt x="253" y="283"/>
                      <a:pt x="255" y="286"/>
                      <a:pt x="256" y="290"/>
                    </a:cubicBezTo>
                    <a:cubicBezTo>
                      <a:pt x="256" y="290"/>
                      <a:pt x="258" y="295"/>
                      <a:pt x="258" y="296"/>
                    </a:cubicBezTo>
                    <a:cubicBezTo>
                      <a:pt x="259" y="298"/>
                      <a:pt x="260" y="301"/>
                      <a:pt x="261" y="304"/>
                    </a:cubicBezTo>
                    <a:cubicBezTo>
                      <a:pt x="263" y="309"/>
                      <a:pt x="264" y="314"/>
                      <a:pt x="265" y="319"/>
                    </a:cubicBezTo>
                    <a:cubicBezTo>
                      <a:pt x="266" y="322"/>
                      <a:pt x="266" y="325"/>
                      <a:pt x="267" y="328"/>
                    </a:cubicBezTo>
                    <a:cubicBezTo>
                      <a:pt x="267" y="330"/>
                      <a:pt x="267" y="332"/>
                      <a:pt x="268" y="333"/>
                    </a:cubicBezTo>
                    <a:cubicBezTo>
                      <a:pt x="268" y="333"/>
                      <a:pt x="268" y="333"/>
                      <a:pt x="268" y="333"/>
                    </a:cubicBezTo>
                    <a:cubicBezTo>
                      <a:pt x="268" y="333"/>
                      <a:pt x="268" y="334"/>
                      <a:pt x="268" y="334"/>
                    </a:cubicBezTo>
                    <a:cubicBezTo>
                      <a:pt x="269" y="348"/>
                      <a:pt x="270" y="362"/>
                      <a:pt x="270" y="376"/>
                    </a:cubicBezTo>
                    <a:cubicBezTo>
                      <a:pt x="269" y="383"/>
                      <a:pt x="269" y="391"/>
                      <a:pt x="268" y="398"/>
                    </a:cubicBezTo>
                    <a:cubicBezTo>
                      <a:pt x="268" y="402"/>
                      <a:pt x="268" y="407"/>
                      <a:pt x="267" y="411"/>
                    </a:cubicBezTo>
                    <a:cubicBezTo>
                      <a:pt x="267" y="416"/>
                      <a:pt x="266" y="419"/>
                      <a:pt x="266" y="421"/>
                    </a:cubicBezTo>
                    <a:cubicBezTo>
                      <a:pt x="260" y="462"/>
                      <a:pt x="249" y="503"/>
                      <a:pt x="236" y="542"/>
                    </a:cubicBezTo>
                    <a:cubicBezTo>
                      <a:pt x="232" y="554"/>
                      <a:pt x="240" y="566"/>
                      <a:pt x="251" y="569"/>
                    </a:cubicBezTo>
                    <a:cubicBezTo>
                      <a:pt x="263" y="572"/>
                      <a:pt x="274" y="565"/>
                      <a:pt x="278" y="554"/>
                    </a:cubicBezTo>
                    <a:cubicBezTo>
                      <a:pt x="303" y="479"/>
                      <a:pt x="321" y="399"/>
                      <a:pt x="310" y="320"/>
                    </a:cubicBezTo>
                    <a:cubicBezTo>
                      <a:pt x="303" y="276"/>
                      <a:pt x="281" y="231"/>
                      <a:pt x="240" y="209"/>
                    </a:cubicBezTo>
                    <a:cubicBezTo>
                      <a:pt x="176" y="175"/>
                      <a:pt x="98" y="206"/>
                      <a:pt x="57" y="261"/>
                    </a:cubicBezTo>
                    <a:cubicBezTo>
                      <a:pt x="57" y="259"/>
                      <a:pt x="56" y="257"/>
                      <a:pt x="56" y="255"/>
                    </a:cubicBezTo>
                    <a:cubicBezTo>
                      <a:pt x="53" y="248"/>
                      <a:pt x="51" y="241"/>
                      <a:pt x="49" y="233"/>
                    </a:cubicBezTo>
                    <a:cubicBezTo>
                      <a:pt x="49" y="229"/>
                      <a:pt x="48" y="225"/>
                      <a:pt x="47" y="222"/>
                    </a:cubicBezTo>
                    <a:cubicBezTo>
                      <a:pt x="47" y="221"/>
                      <a:pt x="47" y="221"/>
                      <a:pt x="47" y="221"/>
                    </a:cubicBezTo>
                    <a:cubicBezTo>
                      <a:pt x="47" y="220"/>
                      <a:pt x="47" y="220"/>
                      <a:pt x="47" y="220"/>
                    </a:cubicBezTo>
                    <a:cubicBezTo>
                      <a:pt x="47" y="217"/>
                      <a:pt x="46" y="215"/>
                      <a:pt x="46" y="212"/>
                    </a:cubicBezTo>
                    <a:cubicBezTo>
                      <a:pt x="46" y="204"/>
                      <a:pt x="45" y="197"/>
                      <a:pt x="46" y="189"/>
                    </a:cubicBezTo>
                    <a:cubicBezTo>
                      <a:pt x="46" y="185"/>
                      <a:pt x="46" y="181"/>
                      <a:pt x="46" y="178"/>
                    </a:cubicBezTo>
                    <a:cubicBezTo>
                      <a:pt x="47" y="176"/>
                      <a:pt x="47" y="175"/>
                      <a:pt x="47" y="174"/>
                    </a:cubicBezTo>
                    <a:cubicBezTo>
                      <a:pt x="47" y="174"/>
                      <a:pt x="48" y="169"/>
                      <a:pt x="48" y="168"/>
                    </a:cubicBezTo>
                    <a:cubicBezTo>
                      <a:pt x="49" y="161"/>
                      <a:pt x="51" y="153"/>
                      <a:pt x="53" y="146"/>
                    </a:cubicBezTo>
                    <a:cubicBezTo>
                      <a:pt x="54" y="143"/>
                      <a:pt x="56" y="139"/>
                      <a:pt x="57" y="136"/>
                    </a:cubicBezTo>
                    <a:cubicBezTo>
                      <a:pt x="57" y="135"/>
                      <a:pt x="58" y="133"/>
                      <a:pt x="58" y="133"/>
                    </a:cubicBezTo>
                    <a:cubicBezTo>
                      <a:pt x="59" y="131"/>
                      <a:pt x="60" y="129"/>
                      <a:pt x="61" y="127"/>
                    </a:cubicBezTo>
                    <a:cubicBezTo>
                      <a:pt x="64" y="121"/>
                      <a:pt x="68" y="114"/>
                      <a:pt x="72" y="108"/>
                    </a:cubicBezTo>
                    <a:cubicBezTo>
                      <a:pt x="72" y="107"/>
                      <a:pt x="73" y="106"/>
                      <a:pt x="74" y="105"/>
                    </a:cubicBezTo>
                    <a:cubicBezTo>
                      <a:pt x="74" y="105"/>
                      <a:pt x="76" y="103"/>
                      <a:pt x="76" y="102"/>
                    </a:cubicBezTo>
                    <a:cubicBezTo>
                      <a:pt x="79" y="99"/>
                      <a:pt x="82" y="96"/>
                      <a:pt x="85" y="93"/>
                    </a:cubicBezTo>
                    <a:cubicBezTo>
                      <a:pt x="105" y="72"/>
                      <a:pt x="135" y="60"/>
                      <a:pt x="165" y="59"/>
                    </a:cubicBezTo>
                    <a:cubicBezTo>
                      <a:pt x="175" y="58"/>
                      <a:pt x="184" y="58"/>
                      <a:pt x="193" y="59"/>
                    </a:cubicBezTo>
                    <a:cubicBezTo>
                      <a:pt x="195" y="59"/>
                      <a:pt x="197" y="60"/>
                      <a:pt x="199" y="60"/>
                    </a:cubicBezTo>
                    <a:cubicBezTo>
                      <a:pt x="198" y="60"/>
                      <a:pt x="203" y="60"/>
                      <a:pt x="203" y="60"/>
                    </a:cubicBezTo>
                    <a:cubicBezTo>
                      <a:pt x="208" y="61"/>
                      <a:pt x="213" y="62"/>
                      <a:pt x="218" y="64"/>
                    </a:cubicBezTo>
                    <a:cubicBezTo>
                      <a:pt x="238" y="68"/>
                      <a:pt x="249" y="73"/>
                      <a:pt x="265" y="83"/>
                    </a:cubicBezTo>
                    <a:cubicBezTo>
                      <a:pt x="282" y="93"/>
                      <a:pt x="292" y="101"/>
                      <a:pt x="305" y="114"/>
                    </a:cubicBezTo>
                    <a:cubicBezTo>
                      <a:pt x="320" y="129"/>
                      <a:pt x="328" y="140"/>
                      <a:pt x="339" y="157"/>
                    </a:cubicBezTo>
                    <a:cubicBezTo>
                      <a:pt x="361" y="191"/>
                      <a:pt x="374" y="227"/>
                      <a:pt x="383" y="268"/>
                    </a:cubicBezTo>
                    <a:cubicBezTo>
                      <a:pt x="406" y="371"/>
                      <a:pt x="391" y="490"/>
                      <a:pt x="329" y="580"/>
                    </a:cubicBezTo>
                    <a:cubicBezTo>
                      <a:pt x="322" y="590"/>
                      <a:pt x="327" y="604"/>
                      <a:pt x="337" y="610"/>
                    </a:cubicBezTo>
                    <a:close/>
                    <a:moveTo>
                      <a:pt x="133" y="525"/>
                    </a:moveTo>
                    <a:cubicBezTo>
                      <a:pt x="132" y="524"/>
                      <a:pt x="132" y="524"/>
                      <a:pt x="133" y="525"/>
                    </a:cubicBezTo>
                    <a:close/>
                    <a:moveTo>
                      <a:pt x="145" y="526"/>
                    </a:moveTo>
                    <a:cubicBezTo>
                      <a:pt x="144" y="526"/>
                      <a:pt x="143" y="527"/>
                      <a:pt x="145" y="526"/>
                    </a:cubicBezTo>
                    <a:close/>
                    <a:moveTo>
                      <a:pt x="162" y="462"/>
                    </a:moveTo>
                    <a:cubicBezTo>
                      <a:pt x="162" y="470"/>
                      <a:pt x="162" y="478"/>
                      <a:pt x="161" y="485"/>
                    </a:cubicBezTo>
                    <a:cubicBezTo>
                      <a:pt x="161" y="487"/>
                      <a:pt x="161" y="489"/>
                      <a:pt x="160" y="490"/>
                    </a:cubicBezTo>
                    <a:cubicBezTo>
                      <a:pt x="160" y="490"/>
                      <a:pt x="160" y="490"/>
                      <a:pt x="160" y="490"/>
                    </a:cubicBezTo>
                    <a:cubicBezTo>
                      <a:pt x="160" y="491"/>
                      <a:pt x="160" y="491"/>
                      <a:pt x="160" y="491"/>
                    </a:cubicBezTo>
                    <a:cubicBezTo>
                      <a:pt x="160" y="494"/>
                      <a:pt x="159" y="497"/>
                      <a:pt x="159" y="500"/>
                    </a:cubicBezTo>
                    <a:cubicBezTo>
                      <a:pt x="158" y="503"/>
                      <a:pt x="157" y="506"/>
                      <a:pt x="156" y="509"/>
                    </a:cubicBezTo>
                    <a:cubicBezTo>
                      <a:pt x="156" y="511"/>
                      <a:pt x="155" y="512"/>
                      <a:pt x="155" y="513"/>
                    </a:cubicBezTo>
                    <a:cubicBezTo>
                      <a:pt x="155" y="514"/>
                      <a:pt x="155" y="514"/>
                      <a:pt x="155" y="514"/>
                    </a:cubicBezTo>
                    <a:cubicBezTo>
                      <a:pt x="155" y="514"/>
                      <a:pt x="155" y="514"/>
                      <a:pt x="154" y="514"/>
                    </a:cubicBezTo>
                    <a:cubicBezTo>
                      <a:pt x="153" y="517"/>
                      <a:pt x="152" y="519"/>
                      <a:pt x="151" y="521"/>
                    </a:cubicBezTo>
                    <a:cubicBezTo>
                      <a:pt x="151" y="521"/>
                      <a:pt x="150" y="521"/>
                      <a:pt x="150" y="522"/>
                    </a:cubicBezTo>
                    <a:cubicBezTo>
                      <a:pt x="150" y="522"/>
                      <a:pt x="149" y="523"/>
                      <a:pt x="148" y="524"/>
                    </a:cubicBezTo>
                    <a:cubicBezTo>
                      <a:pt x="148" y="524"/>
                      <a:pt x="148" y="524"/>
                      <a:pt x="148" y="524"/>
                    </a:cubicBezTo>
                    <a:cubicBezTo>
                      <a:pt x="147" y="525"/>
                      <a:pt x="147" y="525"/>
                      <a:pt x="146" y="525"/>
                    </a:cubicBezTo>
                    <a:cubicBezTo>
                      <a:pt x="146" y="525"/>
                      <a:pt x="146" y="525"/>
                      <a:pt x="146" y="525"/>
                    </a:cubicBezTo>
                    <a:cubicBezTo>
                      <a:pt x="145" y="525"/>
                      <a:pt x="145" y="526"/>
                      <a:pt x="144" y="526"/>
                    </a:cubicBezTo>
                    <a:cubicBezTo>
                      <a:pt x="147" y="525"/>
                      <a:pt x="139" y="526"/>
                      <a:pt x="137" y="526"/>
                    </a:cubicBezTo>
                    <a:cubicBezTo>
                      <a:pt x="137" y="526"/>
                      <a:pt x="137" y="526"/>
                      <a:pt x="136" y="526"/>
                    </a:cubicBezTo>
                    <a:cubicBezTo>
                      <a:pt x="136" y="526"/>
                      <a:pt x="136" y="526"/>
                      <a:pt x="135" y="526"/>
                    </a:cubicBezTo>
                    <a:cubicBezTo>
                      <a:pt x="135" y="526"/>
                      <a:pt x="134" y="525"/>
                      <a:pt x="134" y="525"/>
                    </a:cubicBezTo>
                    <a:cubicBezTo>
                      <a:pt x="134" y="525"/>
                      <a:pt x="134" y="524"/>
                      <a:pt x="134" y="524"/>
                    </a:cubicBezTo>
                    <a:cubicBezTo>
                      <a:pt x="134" y="524"/>
                      <a:pt x="134" y="521"/>
                      <a:pt x="135" y="520"/>
                    </a:cubicBezTo>
                    <a:cubicBezTo>
                      <a:pt x="135" y="516"/>
                      <a:pt x="137" y="512"/>
                      <a:pt x="138" y="509"/>
                    </a:cubicBezTo>
                    <a:cubicBezTo>
                      <a:pt x="141" y="501"/>
                      <a:pt x="145" y="492"/>
                      <a:pt x="151" y="482"/>
                    </a:cubicBezTo>
                    <a:cubicBezTo>
                      <a:pt x="154" y="475"/>
                      <a:pt x="158" y="469"/>
                      <a:pt x="162" y="4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grpSp>
      </p:grpSp>
      <p:grpSp>
        <p:nvGrpSpPr>
          <p:cNvPr id="9" name="Group 8">
            <a:extLst>
              <a:ext uri="{FF2B5EF4-FFF2-40B4-BE49-F238E27FC236}">
                <a16:creationId xmlns:a16="http://schemas.microsoft.com/office/drawing/2014/main" id="{B99F3B86-F6DF-4242-9FE5-FBB5FCE64315}"/>
              </a:ext>
            </a:extLst>
          </p:cNvPr>
          <p:cNvGrpSpPr/>
          <p:nvPr/>
        </p:nvGrpSpPr>
        <p:grpSpPr>
          <a:xfrm>
            <a:off x="4325246" y="983630"/>
            <a:ext cx="796430" cy="1022613"/>
            <a:chOff x="4325246" y="1203484"/>
            <a:chExt cx="796430" cy="1022613"/>
          </a:xfrm>
        </p:grpSpPr>
        <p:sp>
          <p:nvSpPr>
            <p:cNvPr id="1076" name="Oval 1075">
              <a:extLst>
                <a:ext uri="{FF2B5EF4-FFF2-40B4-BE49-F238E27FC236}">
                  <a16:creationId xmlns:a16="http://schemas.microsoft.com/office/drawing/2014/main" id="{075F6890-17EA-4DE5-B9F9-AB092213BA32}"/>
                </a:ext>
              </a:extLst>
            </p:cNvPr>
            <p:cNvSpPr/>
            <p:nvPr/>
          </p:nvSpPr>
          <p:spPr>
            <a:xfrm>
              <a:off x="4378436" y="1203484"/>
              <a:ext cx="693006" cy="693006"/>
            </a:xfrm>
            <a:prstGeom prst="ellipse">
              <a:avLst/>
            </a:prstGeom>
            <a:solidFill>
              <a:schemeClr val="accent1">
                <a:alpha val="0"/>
              </a:schemeClr>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Roboto Light" panose="02000000000000000000" pitchFamily="2" charset="0"/>
                <a:ea typeface="Roboto Light" panose="02000000000000000000" pitchFamily="2" charset="0"/>
              </a:endParaRPr>
            </a:p>
          </p:txBody>
        </p:sp>
        <p:sp>
          <p:nvSpPr>
            <p:cNvPr id="1090" name="TextBox 1089">
              <a:extLst>
                <a:ext uri="{FF2B5EF4-FFF2-40B4-BE49-F238E27FC236}">
                  <a16:creationId xmlns:a16="http://schemas.microsoft.com/office/drawing/2014/main" id="{40935A80-3B64-4D9D-B53D-46D650F6523A}"/>
                </a:ext>
              </a:extLst>
            </p:cNvPr>
            <p:cNvSpPr txBox="1"/>
            <p:nvPr/>
          </p:nvSpPr>
          <p:spPr>
            <a:xfrm>
              <a:off x="4325246" y="1955510"/>
              <a:ext cx="796430" cy="270587"/>
            </a:xfrm>
            <a:prstGeom prst="rect">
              <a:avLst/>
            </a:prstGeom>
            <a:noFill/>
          </p:spPr>
          <p:txBody>
            <a:bodyPr wrap="square" rtlCol="0">
              <a:spAutoFit/>
            </a:bodyPr>
            <a:lstStyle/>
            <a:p>
              <a:pPr algn="ctr">
                <a:lnSpc>
                  <a:spcPct val="113000"/>
                </a:lnSpc>
              </a:pPr>
              <a:r>
                <a:rPr lang="en-US" sz="1100" dirty="0">
                  <a:solidFill>
                    <a:schemeClr val="bg1"/>
                  </a:solidFill>
                  <a:latin typeface="Roboto Light" panose="02000000000000000000" pitchFamily="2" charset="0"/>
                  <a:ea typeface="Roboto Light" panose="02000000000000000000" pitchFamily="2" charset="0"/>
                </a:rPr>
                <a:t>Your text</a:t>
              </a:r>
            </a:p>
          </p:txBody>
        </p:sp>
        <p:grpSp>
          <p:nvGrpSpPr>
            <p:cNvPr id="52" name="Group 51">
              <a:extLst>
                <a:ext uri="{FF2B5EF4-FFF2-40B4-BE49-F238E27FC236}">
                  <a16:creationId xmlns:a16="http://schemas.microsoft.com/office/drawing/2014/main" id="{B84C2718-FDC9-4331-917E-B94259BF7EDA}"/>
                </a:ext>
              </a:extLst>
            </p:cNvPr>
            <p:cNvGrpSpPr/>
            <p:nvPr/>
          </p:nvGrpSpPr>
          <p:grpSpPr>
            <a:xfrm>
              <a:off x="4570093" y="1426878"/>
              <a:ext cx="309692" cy="246218"/>
              <a:chOff x="7850188" y="4095751"/>
              <a:chExt cx="2625725" cy="2087562"/>
            </a:xfrm>
            <a:solidFill>
              <a:schemeClr val="bg1"/>
            </a:solidFill>
          </p:grpSpPr>
          <p:sp>
            <p:nvSpPr>
              <p:cNvPr id="53" name="Freeform 245">
                <a:extLst>
                  <a:ext uri="{FF2B5EF4-FFF2-40B4-BE49-F238E27FC236}">
                    <a16:creationId xmlns:a16="http://schemas.microsoft.com/office/drawing/2014/main" id="{B16D1BA8-6532-410D-BB6C-B1AA9365673F}"/>
                  </a:ext>
                </a:extLst>
              </p:cNvPr>
              <p:cNvSpPr>
                <a:spLocks/>
              </p:cNvSpPr>
              <p:nvPr/>
            </p:nvSpPr>
            <p:spPr bwMode="auto">
              <a:xfrm>
                <a:off x="8377238" y="4948238"/>
                <a:ext cx="161925" cy="160338"/>
              </a:xfrm>
              <a:custGeom>
                <a:avLst/>
                <a:gdLst>
                  <a:gd name="T0" fmla="*/ 56 w 65"/>
                  <a:gd name="T1" fmla="*/ 10 h 65"/>
                  <a:gd name="T2" fmla="*/ 51 w 65"/>
                  <a:gd name="T3" fmla="*/ 6 h 65"/>
                  <a:gd name="T4" fmla="*/ 33 w 65"/>
                  <a:gd name="T5" fmla="*/ 0 h 65"/>
                  <a:gd name="T6" fmla="*/ 10 w 65"/>
                  <a:gd name="T7" fmla="*/ 10 h 65"/>
                  <a:gd name="T8" fmla="*/ 0 w 65"/>
                  <a:gd name="T9" fmla="*/ 33 h 65"/>
                  <a:gd name="T10" fmla="*/ 10 w 65"/>
                  <a:gd name="T11" fmla="*/ 55 h 65"/>
                  <a:gd name="T12" fmla="*/ 33 w 65"/>
                  <a:gd name="T13" fmla="*/ 65 h 65"/>
                  <a:gd name="T14" fmla="*/ 56 w 65"/>
                  <a:gd name="T15" fmla="*/ 55 h 65"/>
                  <a:gd name="T16" fmla="*/ 65 w 65"/>
                  <a:gd name="T17" fmla="*/ 33 h 65"/>
                  <a:gd name="T18" fmla="*/ 59 w 65"/>
                  <a:gd name="T19" fmla="*/ 14 h 65"/>
                  <a:gd name="T20" fmla="*/ 56 w 65"/>
                  <a:gd name="T21" fmla="*/ 1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5">
                    <a:moveTo>
                      <a:pt x="56" y="10"/>
                    </a:moveTo>
                    <a:cubicBezTo>
                      <a:pt x="54" y="8"/>
                      <a:pt x="52" y="7"/>
                      <a:pt x="51" y="6"/>
                    </a:cubicBezTo>
                    <a:cubicBezTo>
                      <a:pt x="45" y="2"/>
                      <a:pt x="40" y="1"/>
                      <a:pt x="33" y="0"/>
                    </a:cubicBezTo>
                    <a:cubicBezTo>
                      <a:pt x="24" y="0"/>
                      <a:pt x="16" y="4"/>
                      <a:pt x="10" y="10"/>
                    </a:cubicBezTo>
                    <a:cubicBezTo>
                      <a:pt x="4" y="16"/>
                      <a:pt x="1" y="24"/>
                      <a:pt x="0" y="33"/>
                    </a:cubicBezTo>
                    <a:cubicBezTo>
                      <a:pt x="0" y="41"/>
                      <a:pt x="4" y="49"/>
                      <a:pt x="10" y="55"/>
                    </a:cubicBezTo>
                    <a:cubicBezTo>
                      <a:pt x="16" y="62"/>
                      <a:pt x="24" y="65"/>
                      <a:pt x="33" y="65"/>
                    </a:cubicBezTo>
                    <a:cubicBezTo>
                      <a:pt x="41" y="65"/>
                      <a:pt x="49" y="61"/>
                      <a:pt x="56" y="55"/>
                    </a:cubicBezTo>
                    <a:cubicBezTo>
                      <a:pt x="62" y="50"/>
                      <a:pt x="65" y="41"/>
                      <a:pt x="65" y="33"/>
                    </a:cubicBezTo>
                    <a:cubicBezTo>
                      <a:pt x="65" y="26"/>
                      <a:pt x="63" y="20"/>
                      <a:pt x="59" y="14"/>
                    </a:cubicBezTo>
                    <a:cubicBezTo>
                      <a:pt x="58" y="13"/>
                      <a:pt x="57" y="11"/>
                      <a:pt x="5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54" name="Freeform 246">
                <a:extLst>
                  <a:ext uri="{FF2B5EF4-FFF2-40B4-BE49-F238E27FC236}">
                    <a16:creationId xmlns:a16="http://schemas.microsoft.com/office/drawing/2014/main" id="{9A22C278-0BB7-406C-940A-BCEC339433D1}"/>
                  </a:ext>
                </a:extLst>
              </p:cNvPr>
              <p:cNvSpPr>
                <a:spLocks/>
              </p:cNvSpPr>
              <p:nvPr/>
            </p:nvSpPr>
            <p:spPr bwMode="auto">
              <a:xfrm>
                <a:off x="8262938" y="4705351"/>
                <a:ext cx="161925" cy="160338"/>
              </a:xfrm>
              <a:custGeom>
                <a:avLst/>
                <a:gdLst>
                  <a:gd name="T0" fmla="*/ 65 w 65"/>
                  <a:gd name="T1" fmla="*/ 33 h 65"/>
                  <a:gd name="T2" fmla="*/ 59 w 65"/>
                  <a:gd name="T3" fmla="*/ 14 h 65"/>
                  <a:gd name="T4" fmla="*/ 55 w 65"/>
                  <a:gd name="T5" fmla="*/ 10 h 65"/>
                  <a:gd name="T6" fmla="*/ 51 w 65"/>
                  <a:gd name="T7" fmla="*/ 6 h 65"/>
                  <a:gd name="T8" fmla="*/ 33 w 65"/>
                  <a:gd name="T9" fmla="*/ 0 h 65"/>
                  <a:gd name="T10" fmla="*/ 10 w 65"/>
                  <a:gd name="T11" fmla="*/ 10 h 65"/>
                  <a:gd name="T12" fmla="*/ 0 w 65"/>
                  <a:gd name="T13" fmla="*/ 33 h 65"/>
                  <a:gd name="T14" fmla="*/ 10 w 65"/>
                  <a:gd name="T15" fmla="*/ 56 h 65"/>
                  <a:gd name="T16" fmla="*/ 33 w 65"/>
                  <a:gd name="T17" fmla="*/ 65 h 65"/>
                  <a:gd name="T18" fmla="*/ 55 w 65"/>
                  <a:gd name="T19" fmla="*/ 56 h 65"/>
                  <a:gd name="T20" fmla="*/ 65 w 65"/>
                  <a:gd name="T21" fmla="*/ 3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5">
                    <a:moveTo>
                      <a:pt x="65" y="33"/>
                    </a:moveTo>
                    <a:cubicBezTo>
                      <a:pt x="65" y="26"/>
                      <a:pt x="63" y="20"/>
                      <a:pt x="59" y="14"/>
                    </a:cubicBezTo>
                    <a:cubicBezTo>
                      <a:pt x="58" y="13"/>
                      <a:pt x="57" y="11"/>
                      <a:pt x="55" y="10"/>
                    </a:cubicBezTo>
                    <a:cubicBezTo>
                      <a:pt x="54" y="8"/>
                      <a:pt x="52" y="7"/>
                      <a:pt x="51" y="6"/>
                    </a:cubicBezTo>
                    <a:cubicBezTo>
                      <a:pt x="45" y="3"/>
                      <a:pt x="39" y="1"/>
                      <a:pt x="33" y="0"/>
                    </a:cubicBezTo>
                    <a:cubicBezTo>
                      <a:pt x="24" y="0"/>
                      <a:pt x="16" y="4"/>
                      <a:pt x="10" y="10"/>
                    </a:cubicBezTo>
                    <a:cubicBezTo>
                      <a:pt x="3" y="16"/>
                      <a:pt x="1" y="24"/>
                      <a:pt x="0" y="33"/>
                    </a:cubicBezTo>
                    <a:cubicBezTo>
                      <a:pt x="0" y="41"/>
                      <a:pt x="4" y="49"/>
                      <a:pt x="10" y="56"/>
                    </a:cubicBezTo>
                    <a:cubicBezTo>
                      <a:pt x="16" y="62"/>
                      <a:pt x="24" y="65"/>
                      <a:pt x="33" y="65"/>
                    </a:cubicBezTo>
                    <a:cubicBezTo>
                      <a:pt x="41" y="65"/>
                      <a:pt x="49" y="61"/>
                      <a:pt x="55" y="56"/>
                    </a:cubicBezTo>
                    <a:cubicBezTo>
                      <a:pt x="62" y="50"/>
                      <a:pt x="65" y="41"/>
                      <a:pt x="65"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55" name="Freeform 247">
                <a:extLst>
                  <a:ext uri="{FF2B5EF4-FFF2-40B4-BE49-F238E27FC236}">
                    <a16:creationId xmlns:a16="http://schemas.microsoft.com/office/drawing/2014/main" id="{78D63508-0EAE-4F7D-875F-A8163A6FCE63}"/>
                  </a:ext>
                </a:extLst>
              </p:cNvPr>
              <p:cNvSpPr>
                <a:spLocks/>
              </p:cNvSpPr>
              <p:nvPr/>
            </p:nvSpPr>
            <p:spPr bwMode="auto">
              <a:xfrm>
                <a:off x="8402638" y="4541838"/>
                <a:ext cx="160338" cy="163513"/>
              </a:xfrm>
              <a:custGeom>
                <a:avLst/>
                <a:gdLst>
                  <a:gd name="T0" fmla="*/ 55 w 65"/>
                  <a:gd name="T1" fmla="*/ 10 h 66"/>
                  <a:gd name="T2" fmla="*/ 50 w 65"/>
                  <a:gd name="T3" fmla="*/ 6 h 66"/>
                  <a:gd name="T4" fmla="*/ 32 w 65"/>
                  <a:gd name="T5" fmla="*/ 1 h 66"/>
                  <a:gd name="T6" fmla="*/ 9 w 65"/>
                  <a:gd name="T7" fmla="*/ 10 h 66"/>
                  <a:gd name="T8" fmla="*/ 0 w 65"/>
                  <a:gd name="T9" fmla="*/ 33 h 66"/>
                  <a:gd name="T10" fmla="*/ 9 w 65"/>
                  <a:gd name="T11" fmla="*/ 56 h 66"/>
                  <a:gd name="T12" fmla="*/ 32 w 65"/>
                  <a:gd name="T13" fmla="*/ 65 h 66"/>
                  <a:gd name="T14" fmla="*/ 55 w 65"/>
                  <a:gd name="T15" fmla="*/ 56 h 66"/>
                  <a:gd name="T16" fmla="*/ 64 w 65"/>
                  <a:gd name="T17" fmla="*/ 33 h 66"/>
                  <a:gd name="T18" fmla="*/ 59 w 65"/>
                  <a:gd name="T19" fmla="*/ 15 h 66"/>
                  <a:gd name="T20" fmla="*/ 55 w 65"/>
                  <a:gd name="T21"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6">
                    <a:moveTo>
                      <a:pt x="55" y="10"/>
                    </a:moveTo>
                    <a:cubicBezTo>
                      <a:pt x="54" y="8"/>
                      <a:pt x="52" y="7"/>
                      <a:pt x="50" y="6"/>
                    </a:cubicBezTo>
                    <a:cubicBezTo>
                      <a:pt x="45" y="3"/>
                      <a:pt x="39" y="1"/>
                      <a:pt x="32" y="1"/>
                    </a:cubicBezTo>
                    <a:cubicBezTo>
                      <a:pt x="24" y="0"/>
                      <a:pt x="15" y="4"/>
                      <a:pt x="9" y="10"/>
                    </a:cubicBezTo>
                    <a:cubicBezTo>
                      <a:pt x="3" y="16"/>
                      <a:pt x="0" y="25"/>
                      <a:pt x="0" y="33"/>
                    </a:cubicBezTo>
                    <a:cubicBezTo>
                      <a:pt x="0" y="42"/>
                      <a:pt x="4" y="50"/>
                      <a:pt x="9" y="56"/>
                    </a:cubicBezTo>
                    <a:cubicBezTo>
                      <a:pt x="15" y="62"/>
                      <a:pt x="24" y="65"/>
                      <a:pt x="32" y="65"/>
                    </a:cubicBezTo>
                    <a:cubicBezTo>
                      <a:pt x="41" y="66"/>
                      <a:pt x="49" y="61"/>
                      <a:pt x="55" y="56"/>
                    </a:cubicBezTo>
                    <a:cubicBezTo>
                      <a:pt x="61" y="50"/>
                      <a:pt x="64" y="41"/>
                      <a:pt x="64" y="33"/>
                    </a:cubicBezTo>
                    <a:cubicBezTo>
                      <a:pt x="65" y="26"/>
                      <a:pt x="62" y="20"/>
                      <a:pt x="59" y="15"/>
                    </a:cubicBezTo>
                    <a:cubicBezTo>
                      <a:pt x="58" y="13"/>
                      <a:pt x="57" y="11"/>
                      <a:pt x="5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56" name="Freeform 248">
                <a:extLst>
                  <a:ext uri="{FF2B5EF4-FFF2-40B4-BE49-F238E27FC236}">
                    <a16:creationId xmlns:a16="http://schemas.microsoft.com/office/drawing/2014/main" id="{4733014C-0ED9-4E08-A7F0-69DE077325E6}"/>
                  </a:ext>
                </a:extLst>
              </p:cNvPr>
              <p:cNvSpPr>
                <a:spLocks/>
              </p:cNvSpPr>
              <p:nvPr/>
            </p:nvSpPr>
            <p:spPr bwMode="auto">
              <a:xfrm>
                <a:off x="9810750" y="4670426"/>
                <a:ext cx="327025" cy="341313"/>
              </a:xfrm>
              <a:custGeom>
                <a:avLst/>
                <a:gdLst>
                  <a:gd name="T0" fmla="*/ 90 w 132"/>
                  <a:gd name="T1" fmla="*/ 63 h 138"/>
                  <a:gd name="T2" fmla="*/ 89 w 132"/>
                  <a:gd name="T3" fmla="*/ 64 h 138"/>
                  <a:gd name="T4" fmla="*/ 88 w 132"/>
                  <a:gd name="T5" fmla="*/ 64 h 138"/>
                  <a:gd name="T6" fmla="*/ 87 w 132"/>
                  <a:gd name="T7" fmla="*/ 64 h 138"/>
                  <a:gd name="T8" fmla="*/ 85 w 132"/>
                  <a:gd name="T9" fmla="*/ 65 h 138"/>
                  <a:gd name="T10" fmla="*/ 81 w 132"/>
                  <a:gd name="T11" fmla="*/ 65 h 138"/>
                  <a:gd name="T12" fmla="*/ 81 w 132"/>
                  <a:gd name="T13" fmla="*/ 65 h 138"/>
                  <a:gd name="T14" fmla="*/ 80 w 132"/>
                  <a:gd name="T15" fmla="*/ 65 h 138"/>
                  <a:gd name="T16" fmla="*/ 75 w 132"/>
                  <a:gd name="T17" fmla="*/ 63 h 138"/>
                  <a:gd name="T18" fmla="*/ 72 w 132"/>
                  <a:gd name="T19" fmla="*/ 62 h 138"/>
                  <a:gd name="T20" fmla="*/ 66 w 132"/>
                  <a:gd name="T21" fmla="*/ 59 h 138"/>
                  <a:gd name="T22" fmla="*/ 65 w 132"/>
                  <a:gd name="T23" fmla="*/ 58 h 138"/>
                  <a:gd name="T24" fmla="*/ 65 w 132"/>
                  <a:gd name="T25" fmla="*/ 58 h 138"/>
                  <a:gd name="T26" fmla="*/ 60 w 132"/>
                  <a:gd name="T27" fmla="*/ 53 h 138"/>
                  <a:gd name="T28" fmla="*/ 58 w 132"/>
                  <a:gd name="T29" fmla="*/ 50 h 138"/>
                  <a:gd name="T30" fmla="*/ 54 w 132"/>
                  <a:gd name="T31" fmla="*/ 44 h 138"/>
                  <a:gd name="T32" fmla="*/ 54 w 132"/>
                  <a:gd name="T33" fmla="*/ 44 h 138"/>
                  <a:gd name="T34" fmla="*/ 53 w 132"/>
                  <a:gd name="T35" fmla="*/ 42 h 138"/>
                  <a:gd name="T36" fmla="*/ 52 w 132"/>
                  <a:gd name="T37" fmla="*/ 36 h 138"/>
                  <a:gd name="T38" fmla="*/ 51 w 132"/>
                  <a:gd name="T39" fmla="*/ 32 h 138"/>
                  <a:gd name="T40" fmla="*/ 52 w 132"/>
                  <a:gd name="T41" fmla="*/ 23 h 138"/>
                  <a:gd name="T42" fmla="*/ 29 w 132"/>
                  <a:gd name="T43" fmla="*/ 0 h 138"/>
                  <a:gd name="T44" fmla="*/ 6 w 132"/>
                  <a:gd name="T45" fmla="*/ 23 h 138"/>
                  <a:gd name="T46" fmla="*/ 122 w 132"/>
                  <a:gd name="T47" fmla="*/ 96 h 138"/>
                  <a:gd name="T48" fmla="*/ 122 w 132"/>
                  <a:gd name="T49" fmla="*/ 63 h 138"/>
                  <a:gd name="T50" fmla="*/ 90 w 132"/>
                  <a:gd name="T51" fmla="*/ 63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2" h="138">
                    <a:moveTo>
                      <a:pt x="90" y="63"/>
                    </a:moveTo>
                    <a:cubicBezTo>
                      <a:pt x="94" y="60"/>
                      <a:pt x="89" y="63"/>
                      <a:pt x="89" y="64"/>
                    </a:cubicBezTo>
                    <a:cubicBezTo>
                      <a:pt x="88" y="64"/>
                      <a:pt x="88" y="64"/>
                      <a:pt x="88" y="64"/>
                    </a:cubicBezTo>
                    <a:cubicBezTo>
                      <a:pt x="88" y="64"/>
                      <a:pt x="88" y="64"/>
                      <a:pt x="87" y="64"/>
                    </a:cubicBezTo>
                    <a:cubicBezTo>
                      <a:pt x="87" y="64"/>
                      <a:pt x="85" y="65"/>
                      <a:pt x="85" y="65"/>
                    </a:cubicBezTo>
                    <a:cubicBezTo>
                      <a:pt x="84" y="65"/>
                      <a:pt x="82" y="65"/>
                      <a:pt x="81" y="65"/>
                    </a:cubicBezTo>
                    <a:cubicBezTo>
                      <a:pt x="81" y="65"/>
                      <a:pt x="81" y="65"/>
                      <a:pt x="81" y="65"/>
                    </a:cubicBezTo>
                    <a:cubicBezTo>
                      <a:pt x="80" y="65"/>
                      <a:pt x="80" y="65"/>
                      <a:pt x="80" y="65"/>
                    </a:cubicBezTo>
                    <a:cubicBezTo>
                      <a:pt x="78" y="64"/>
                      <a:pt x="77" y="64"/>
                      <a:pt x="75" y="63"/>
                    </a:cubicBezTo>
                    <a:cubicBezTo>
                      <a:pt x="74" y="63"/>
                      <a:pt x="73" y="63"/>
                      <a:pt x="72" y="62"/>
                    </a:cubicBezTo>
                    <a:cubicBezTo>
                      <a:pt x="70" y="61"/>
                      <a:pt x="68" y="60"/>
                      <a:pt x="66" y="59"/>
                    </a:cubicBezTo>
                    <a:cubicBezTo>
                      <a:pt x="66" y="59"/>
                      <a:pt x="66" y="59"/>
                      <a:pt x="65" y="58"/>
                    </a:cubicBezTo>
                    <a:cubicBezTo>
                      <a:pt x="65" y="58"/>
                      <a:pt x="65" y="58"/>
                      <a:pt x="65" y="58"/>
                    </a:cubicBezTo>
                    <a:cubicBezTo>
                      <a:pt x="63" y="56"/>
                      <a:pt x="62" y="55"/>
                      <a:pt x="60" y="53"/>
                    </a:cubicBezTo>
                    <a:cubicBezTo>
                      <a:pt x="60" y="53"/>
                      <a:pt x="58" y="51"/>
                      <a:pt x="58" y="50"/>
                    </a:cubicBezTo>
                    <a:cubicBezTo>
                      <a:pt x="56" y="48"/>
                      <a:pt x="55" y="46"/>
                      <a:pt x="54" y="44"/>
                    </a:cubicBezTo>
                    <a:cubicBezTo>
                      <a:pt x="54" y="44"/>
                      <a:pt x="54" y="44"/>
                      <a:pt x="54" y="44"/>
                    </a:cubicBezTo>
                    <a:cubicBezTo>
                      <a:pt x="54" y="43"/>
                      <a:pt x="54" y="43"/>
                      <a:pt x="53" y="42"/>
                    </a:cubicBezTo>
                    <a:cubicBezTo>
                      <a:pt x="53" y="40"/>
                      <a:pt x="52" y="38"/>
                      <a:pt x="52" y="36"/>
                    </a:cubicBezTo>
                    <a:cubicBezTo>
                      <a:pt x="52" y="39"/>
                      <a:pt x="51" y="33"/>
                      <a:pt x="51" y="32"/>
                    </a:cubicBezTo>
                    <a:cubicBezTo>
                      <a:pt x="51" y="29"/>
                      <a:pt x="52" y="26"/>
                      <a:pt x="52" y="23"/>
                    </a:cubicBezTo>
                    <a:cubicBezTo>
                      <a:pt x="53" y="10"/>
                      <a:pt x="41" y="0"/>
                      <a:pt x="29" y="0"/>
                    </a:cubicBezTo>
                    <a:cubicBezTo>
                      <a:pt x="16" y="0"/>
                      <a:pt x="8" y="10"/>
                      <a:pt x="6" y="23"/>
                    </a:cubicBezTo>
                    <a:cubicBezTo>
                      <a:pt x="0" y="82"/>
                      <a:pt x="71" y="138"/>
                      <a:pt x="122" y="96"/>
                    </a:cubicBezTo>
                    <a:cubicBezTo>
                      <a:pt x="132" y="88"/>
                      <a:pt x="130" y="71"/>
                      <a:pt x="122" y="63"/>
                    </a:cubicBezTo>
                    <a:cubicBezTo>
                      <a:pt x="113" y="54"/>
                      <a:pt x="99" y="55"/>
                      <a:pt x="90"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57" name="Freeform 249">
                <a:extLst>
                  <a:ext uri="{FF2B5EF4-FFF2-40B4-BE49-F238E27FC236}">
                    <a16:creationId xmlns:a16="http://schemas.microsoft.com/office/drawing/2014/main" id="{DB03568D-4F57-4DC1-BAFD-9DDA18A04850}"/>
                  </a:ext>
                </a:extLst>
              </p:cNvPr>
              <p:cNvSpPr>
                <a:spLocks/>
              </p:cNvSpPr>
              <p:nvPr/>
            </p:nvSpPr>
            <p:spPr bwMode="auto">
              <a:xfrm>
                <a:off x="8634413" y="4900613"/>
                <a:ext cx="161925" cy="161925"/>
              </a:xfrm>
              <a:custGeom>
                <a:avLst/>
                <a:gdLst>
                  <a:gd name="T0" fmla="*/ 56 w 65"/>
                  <a:gd name="T1" fmla="*/ 10 h 65"/>
                  <a:gd name="T2" fmla="*/ 51 w 65"/>
                  <a:gd name="T3" fmla="*/ 6 h 65"/>
                  <a:gd name="T4" fmla="*/ 33 w 65"/>
                  <a:gd name="T5" fmla="*/ 0 h 65"/>
                  <a:gd name="T6" fmla="*/ 10 w 65"/>
                  <a:gd name="T7" fmla="*/ 10 h 65"/>
                  <a:gd name="T8" fmla="*/ 0 w 65"/>
                  <a:gd name="T9" fmla="*/ 33 h 65"/>
                  <a:gd name="T10" fmla="*/ 10 w 65"/>
                  <a:gd name="T11" fmla="*/ 55 h 65"/>
                  <a:gd name="T12" fmla="*/ 33 w 65"/>
                  <a:gd name="T13" fmla="*/ 65 h 65"/>
                  <a:gd name="T14" fmla="*/ 56 w 65"/>
                  <a:gd name="T15" fmla="*/ 55 h 65"/>
                  <a:gd name="T16" fmla="*/ 65 w 65"/>
                  <a:gd name="T17" fmla="*/ 33 h 65"/>
                  <a:gd name="T18" fmla="*/ 59 w 65"/>
                  <a:gd name="T19" fmla="*/ 14 h 65"/>
                  <a:gd name="T20" fmla="*/ 56 w 65"/>
                  <a:gd name="T21" fmla="*/ 1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65">
                    <a:moveTo>
                      <a:pt x="56" y="10"/>
                    </a:moveTo>
                    <a:cubicBezTo>
                      <a:pt x="54" y="8"/>
                      <a:pt x="53" y="7"/>
                      <a:pt x="51" y="6"/>
                    </a:cubicBezTo>
                    <a:cubicBezTo>
                      <a:pt x="45" y="2"/>
                      <a:pt x="40" y="1"/>
                      <a:pt x="33" y="0"/>
                    </a:cubicBezTo>
                    <a:cubicBezTo>
                      <a:pt x="24" y="0"/>
                      <a:pt x="16" y="4"/>
                      <a:pt x="10" y="10"/>
                    </a:cubicBezTo>
                    <a:cubicBezTo>
                      <a:pt x="4" y="16"/>
                      <a:pt x="1" y="24"/>
                      <a:pt x="0" y="33"/>
                    </a:cubicBezTo>
                    <a:cubicBezTo>
                      <a:pt x="0" y="41"/>
                      <a:pt x="4" y="49"/>
                      <a:pt x="10" y="55"/>
                    </a:cubicBezTo>
                    <a:cubicBezTo>
                      <a:pt x="16" y="62"/>
                      <a:pt x="24" y="65"/>
                      <a:pt x="33" y="65"/>
                    </a:cubicBezTo>
                    <a:cubicBezTo>
                      <a:pt x="41" y="65"/>
                      <a:pt x="49" y="61"/>
                      <a:pt x="56" y="55"/>
                    </a:cubicBezTo>
                    <a:cubicBezTo>
                      <a:pt x="62" y="50"/>
                      <a:pt x="65" y="41"/>
                      <a:pt x="65" y="33"/>
                    </a:cubicBezTo>
                    <a:cubicBezTo>
                      <a:pt x="65" y="26"/>
                      <a:pt x="63" y="20"/>
                      <a:pt x="59" y="14"/>
                    </a:cubicBezTo>
                    <a:cubicBezTo>
                      <a:pt x="58" y="13"/>
                      <a:pt x="57" y="11"/>
                      <a:pt x="5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58" name="Freeform 250">
                <a:extLst>
                  <a:ext uri="{FF2B5EF4-FFF2-40B4-BE49-F238E27FC236}">
                    <a16:creationId xmlns:a16="http://schemas.microsoft.com/office/drawing/2014/main" id="{D93E3E0F-7C97-45C1-BDA8-1CC715823A87}"/>
                  </a:ext>
                </a:extLst>
              </p:cNvPr>
              <p:cNvSpPr>
                <a:spLocks noEditPoints="1"/>
              </p:cNvSpPr>
              <p:nvPr/>
            </p:nvSpPr>
            <p:spPr bwMode="auto">
              <a:xfrm>
                <a:off x="7850188" y="4173538"/>
                <a:ext cx="2052638" cy="2009775"/>
              </a:xfrm>
              <a:custGeom>
                <a:avLst/>
                <a:gdLst>
                  <a:gd name="T0" fmla="*/ 531 w 829"/>
                  <a:gd name="T1" fmla="*/ 234 h 812"/>
                  <a:gd name="T2" fmla="*/ 631 w 829"/>
                  <a:gd name="T3" fmla="*/ 255 h 812"/>
                  <a:gd name="T4" fmla="*/ 689 w 829"/>
                  <a:gd name="T5" fmla="*/ 224 h 812"/>
                  <a:gd name="T6" fmla="*/ 705 w 829"/>
                  <a:gd name="T7" fmla="*/ 127 h 812"/>
                  <a:gd name="T8" fmla="*/ 445 w 829"/>
                  <a:gd name="T9" fmla="*/ 34 h 812"/>
                  <a:gd name="T10" fmla="*/ 431 w 829"/>
                  <a:gd name="T11" fmla="*/ 30 h 812"/>
                  <a:gd name="T12" fmla="*/ 189 w 829"/>
                  <a:gd name="T13" fmla="*/ 27 h 812"/>
                  <a:gd name="T14" fmla="*/ 41 w 829"/>
                  <a:gd name="T15" fmla="*/ 176 h 812"/>
                  <a:gd name="T16" fmla="*/ 84 w 829"/>
                  <a:gd name="T17" fmla="*/ 418 h 812"/>
                  <a:gd name="T18" fmla="*/ 462 w 829"/>
                  <a:gd name="T19" fmla="*/ 795 h 812"/>
                  <a:gd name="T20" fmla="*/ 545 w 829"/>
                  <a:gd name="T21" fmla="*/ 796 h 812"/>
                  <a:gd name="T22" fmla="*/ 608 w 829"/>
                  <a:gd name="T23" fmla="*/ 774 h 812"/>
                  <a:gd name="T24" fmla="*/ 678 w 829"/>
                  <a:gd name="T25" fmla="*/ 727 h 812"/>
                  <a:gd name="T26" fmla="*/ 758 w 829"/>
                  <a:gd name="T27" fmla="*/ 725 h 812"/>
                  <a:gd name="T28" fmla="*/ 781 w 829"/>
                  <a:gd name="T29" fmla="*/ 624 h 812"/>
                  <a:gd name="T30" fmla="*/ 825 w 829"/>
                  <a:gd name="T31" fmla="*/ 545 h 812"/>
                  <a:gd name="T32" fmla="*/ 777 w 829"/>
                  <a:gd name="T33" fmla="*/ 563 h 812"/>
                  <a:gd name="T34" fmla="*/ 746 w 829"/>
                  <a:gd name="T35" fmla="*/ 589 h 812"/>
                  <a:gd name="T36" fmla="*/ 482 w 829"/>
                  <a:gd name="T37" fmla="*/ 356 h 812"/>
                  <a:gd name="T38" fmla="*/ 481 w 829"/>
                  <a:gd name="T39" fmla="*/ 388 h 812"/>
                  <a:gd name="T40" fmla="*/ 747 w 829"/>
                  <a:gd name="T41" fmla="*/ 672 h 812"/>
                  <a:gd name="T42" fmla="*/ 719 w 829"/>
                  <a:gd name="T43" fmla="*/ 697 h 812"/>
                  <a:gd name="T44" fmla="*/ 443 w 829"/>
                  <a:gd name="T45" fmla="*/ 427 h 812"/>
                  <a:gd name="T46" fmla="*/ 410 w 829"/>
                  <a:gd name="T47" fmla="*/ 427 h 812"/>
                  <a:gd name="T48" fmla="*/ 410 w 829"/>
                  <a:gd name="T49" fmla="*/ 460 h 812"/>
                  <a:gd name="T50" fmla="*/ 616 w 829"/>
                  <a:gd name="T51" fmla="*/ 725 h 812"/>
                  <a:gd name="T52" fmla="*/ 596 w 829"/>
                  <a:gd name="T53" fmla="*/ 722 h 812"/>
                  <a:gd name="T54" fmla="*/ 339 w 829"/>
                  <a:gd name="T55" fmla="*/ 498 h 812"/>
                  <a:gd name="T56" fmla="*/ 339 w 829"/>
                  <a:gd name="T57" fmla="*/ 531 h 812"/>
                  <a:gd name="T58" fmla="*/ 541 w 829"/>
                  <a:gd name="T59" fmla="*/ 735 h 812"/>
                  <a:gd name="T60" fmla="*/ 505 w 829"/>
                  <a:gd name="T61" fmla="*/ 767 h 812"/>
                  <a:gd name="T62" fmla="*/ 118 w 829"/>
                  <a:gd name="T63" fmla="*/ 387 h 812"/>
                  <a:gd name="T64" fmla="*/ 47 w 829"/>
                  <a:gd name="T65" fmla="*/ 268 h 812"/>
                  <a:gd name="T66" fmla="*/ 128 w 829"/>
                  <a:gd name="T67" fmla="*/ 154 h 812"/>
                  <a:gd name="T68" fmla="*/ 273 w 829"/>
                  <a:gd name="T69" fmla="*/ 46 h 812"/>
                  <a:gd name="T70" fmla="*/ 432 w 829"/>
                  <a:gd name="T71" fmla="*/ 78 h 812"/>
                  <a:gd name="T72" fmla="*/ 663 w 829"/>
                  <a:gd name="T73" fmla="*/ 150 h 812"/>
                  <a:gd name="T74" fmla="*/ 646 w 829"/>
                  <a:gd name="T75" fmla="*/ 209 h 812"/>
                  <a:gd name="T76" fmla="*/ 639 w 829"/>
                  <a:gd name="T77" fmla="*/ 210 h 812"/>
                  <a:gd name="T78" fmla="*/ 441 w 829"/>
                  <a:gd name="T79" fmla="*/ 186 h 812"/>
                  <a:gd name="T80" fmla="*/ 775 w 829"/>
                  <a:gd name="T81" fmla="*/ 543 h 812"/>
                  <a:gd name="T82" fmla="*/ 777 w 829"/>
                  <a:gd name="T83" fmla="*/ 563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29" h="812">
                    <a:moveTo>
                      <a:pt x="808" y="511"/>
                    </a:moveTo>
                    <a:cubicBezTo>
                      <a:pt x="531" y="234"/>
                      <a:pt x="531" y="234"/>
                      <a:pt x="531" y="234"/>
                    </a:cubicBezTo>
                    <a:cubicBezTo>
                      <a:pt x="630" y="255"/>
                      <a:pt x="630" y="255"/>
                      <a:pt x="630" y="255"/>
                    </a:cubicBezTo>
                    <a:cubicBezTo>
                      <a:pt x="631" y="255"/>
                      <a:pt x="631" y="255"/>
                      <a:pt x="631" y="255"/>
                    </a:cubicBezTo>
                    <a:cubicBezTo>
                      <a:pt x="634" y="255"/>
                      <a:pt x="638" y="256"/>
                      <a:pt x="641" y="256"/>
                    </a:cubicBezTo>
                    <a:cubicBezTo>
                      <a:pt x="664" y="256"/>
                      <a:pt x="683" y="243"/>
                      <a:pt x="689" y="224"/>
                    </a:cubicBezTo>
                    <a:cubicBezTo>
                      <a:pt x="709" y="160"/>
                      <a:pt x="709" y="160"/>
                      <a:pt x="709" y="160"/>
                    </a:cubicBezTo>
                    <a:cubicBezTo>
                      <a:pt x="713" y="149"/>
                      <a:pt x="711" y="137"/>
                      <a:pt x="705" y="127"/>
                    </a:cubicBezTo>
                    <a:cubicBezTo>
                      <a:pt x="699" y="116"/>
                      <a:pt x="687" y="108"/>
                      <a:pt x="673" y="105"/>
                    </a:cubicBezTo>
                    <a:cubicBezTo>
                      <a:pt x="445" y="34"/>
                      <a:pt x="445" y="34"/>
                      <a:pt x="445" y="34"/>
                    </a:cubicBezTo>
                    <a:cubicBezTo>
                      <a:pt x="444" y="34"/>
                      <a:pt x="443" y="33"/>
                      <a:pt x="442" y="33"/>
                    </a:cubicBezTo>
                    <a:cubicBezTo>
                      <a:pt x="441" y="33"/>
                      <a:pt x="436" y="31"/>
                      <a:pt x="431" y="30"/>
                    </a:cubicBezTo>
                    <a:cubicBezTo>
                      <a:pt x="402" y="21"/>
                      <a:pt x="332" y="0"/>
                      <a:pt x="273" y="0"/>
                    </a:cubicBezTo>
                    <a:cubicBezTo>
                      <a:pt x="235" y="0"/>
                      <a:pt x="207" y="9"/>
                      <a:pt x="189" y="27"/>
                    </a:cubicBezTo>
                    <a:cubicBezTo>
                      <a:pt x="159" y="56"/>
                      <a:pt x="125" y="91"/>
                      <a:pt x="95" y="121"/>
                    </a:cubicBezTo>
                    <a:cubicBezTo>
                      <a:pt x="73" y="144"/>
                      <a:pt x="53" y="164"/>
                      <a:pt x="41" y="176"/>
                    </a:cubicBezTo>
                    <a:cubicBezTo>
                      <a:pt x="14" y="203"/>
                      <a:pt x="0" y="235"/>
                      <a:pt x="1" y="269"/>
                    </a:cubicBezTo>
                    <a:cubicBezTo>
                      <a:pt x="2" y="317"/>
                      <a:pt x="31" y="368"/>
                      <a:pt x="84" y="418"/>
                    </a:cubicBezTo>
                    <a:cubicBezTo>
                      <a:pt x="85" y="418"/>
                      <a:pt x="86" y="419"/>
                      <a:pt x="86" y="419"/>
                    </a:cubicBezTo>
                    <a:cubicBezTo>
                      <a:pt x="462" y="795"/>
                      <a:pt x="462" y="795"/>
                      <a:pt x="462" y="795"/>
                    </a:cubicBezTo>
                    <a:cubicBezTo>
                      <a:pt x="470" y="803"/>
                      <a:pt x="486" y="812"/>
                      <a:pt x="505" y="812"/>
                    </a:cubicBezTo>
                    <a:cubicBezTo>
                      <a:pt x="520" y="812"/>
                      <a:pt x="534" y="806"/>
                      <a:pt x="545" y="796"/>
                    </a:cubicBezTo>
                    <a:cubicBezTo>
                      <a:pt x="576" y="764"/>
                      <a:pt x="576" y="764"/>
                      <a:pt x="576" y="764"/>
                    </a:cubicBezTo>
                    <a:cubicBezTo>
                      <a:pt x="585" y="770"/>
                      <a:pt x="596" y="774"/>
                      <a:pt x="608" y="774"/>
                    </a:cubicBezTo>
                    <a:cubicBezTo>
                      <a:pt x="623" y="774"/>
                      <a:pt x="637" y="768"/>
                      <a:pt x="648" y="757"/>
                    </a:cubicBezTo>
                    <a:cubicBezTo>
                      <a:pt x="678" y="727"/>
                      <a:pt x="678" y="727"/>
                      <a:pt x="678" y="727"/>
                    </a:cubicBezTo>
                    <a:cubicBezTo>
                      <a:pt x="688" y="734"/>
                      <a:pt x="702" y="743"/>
                      <a:pt x="719" y="743"/>
                    </a:cubicBezTo>
                    <a:cubicBezTo>
                      <a:pt x="729" y="743"/>
                      <a:pt x="744" y="740"/>
                      <a:pt x="758" y="725"/>
                    </a:cubicBezTo>
                    <a:cubicBezTo>
                      <a:pt x="779" y="704"/>
                      <a:pt x="779" y="704"/>
                      <a:pt x="779" y="704"/>
                    </a:cubicBezTo>
                    <a:cubicBezTo>
                      <a:pt x="804" y="679"/>
                      <a:pt x="796" y="645"/>
                      <a:pt x="781" y="624"/>
                    </a:cubicBezTo>
                    <a:cubicBezTo>
                      <a:pt x="810" y="595"/>
                      <a:pt x="810" y="595"/>
                      <a:pt x="810" y="595"/>
                    </a:cubicBezTo>
                    <a:cubicBezTo>
                      <a:pt x="823" y="582"/>
                      <a:pt x="829" y="564"/>
                      <a:pt x="825" y="545"/>
                    </a:cubicBezTo>
                    <a:cubicBezTo>
                      <a:pt x="823" y="532"/>
                      <a:pt x="816" y="520"/>
                      <a:pt x="808" y="511"/>
                    </a:cubicBezTo>
                    <a:close/>
                    <a:moveTo>
                      <a:pt x="777" y="563"/>
                    </a:moveTo>
                    <a:cubicBezTo>
                      <a:pt x="750" y="590"/>
                      <a:pt x="750" y="590"/>
                      <a:pt x="750" y="590"/>
                    </a:cubicBezTo>
                    <a:cubicBezTo>
                      <a:pt x="749" y="590"/>
                      <a:pt x="748" y="590"/>
                      <a:pt x="746" y="589"/>
                    </a:cubicBezTo>
                    <a:cubicBezTo>
                      <a:pt x="513" y="356"/>
                      <a:pt x="513" y="356"/>
                      <a:pt x="513" y="356"/>
                    </a:cubicBezTo>
                    <a:cubicBezTo>
                      <a:pt x="505" y="348"/>
                      <a:pt x="491" y="347"/>
                      <a:pt x="482" y="356"/>
                    </a:cubicBezTo>
                    <a:cubicBezTo>
                      <a:pt x="477" y="360"/>
                      <a:pt x="475" y="366"/>
                      <a:pt x="474" y="372"/>
                    </a:cubicBezTo>
                    <a:cubicBezTo>
                      <a:pt x="474" y="378"/>
                      <a:pt x="477" y="384"/>
                      <a:pt x="481" y="388"/>
                    </a:cubicBezTo>
                    <a:cubicBezTo>
                      <a:pt x="742" y="650"/>
                      <a:pt x="742" y="650"/>
                      <a:pt x="742" y="650"/>
                    </a:cubicBezTo>
                    <a:cubicBezTo>
                      <a:pt x="743" y="650"/>
                      <a:pt x="755" y="664"/>
                      <a:pt x="747" y="672"/>
                    </a:cubicBezTo>
                    <a:cubicBezTo>
                      <a:pt x="726" y="693"/>
                      <a:pt x="726" y="693"/>
                      <a:pt x="726" y="693"/>
                    </a:cubicBezTo>
                    <a:cubicBezTo>
                      <a:pt x="722" y="697"/>
                      <a:pt x="720" y="697"/>
                      <a:pt x="719" y="697"/>
                    </a:cubicBezTo>
                    <a:cubicBezTo>
                      <a:pt x="715" y="697"/>
                      <a:pt x="709" y="694"/>
                      <a:pt x="704" y="688"/>
                    </a:cubicBezTo>
                    <a:cubicBezTo>
                      <a:pt x="443" y="427"/>
                      <a:pt x="443" y="427"/>
                      <a:pt x="443" y="427"/>
                    </a:cubicBezTo>
                    <a:cubicBezTo>
                      <a:pt x="434" y="418"/>
                      <a:pt x="419" y="418"/>
                      <a:pt x="410" y="427"/>
                    </a:cubicBezTo>
                    <a:cubicBezTo>
                      <a:pt x="410" y="427"/>
                      <a:pt x="410" y="427"/>
                      <a:pt x="410" y="427"/>
                    </a:cubicBezTo>
                    <a:cubicBezTo>
                      <a:pt x="406" y="431"/>
                      <a:pt x="403" y="437"/>
                      <a:pt x="403" y="443"/>
                    </a:cubicBezTo>
                    <a:cubicBezTo>
                      <a:pt x="403" y="449"/>
                      <a:pt x="406" y="455"/>
                      <a:pt x="410" y="460"/>
                    </a:cubicBezTo>
                    <a:cubicBezTo>
                      <a:pt x="645" y="695"/>
                      <a:pt x="645" y="695"/>
                      <a:pt x="645" y="695"/>
                    </a:cubicBezTo>
                    <a:cubicBezTo>
                      <a:pt x="616" y="725"/>
                      <a:pt x="616" y="725"/>
                      <a:pt x="616" y="725"/>
                    </a:cubicBezTo>
                    <a:cubicBezTo>
                      <a:pt x="613" y="728"/>
                      <a:pt x="610" y="728"/>
                      <a:pt x="608" y="728"/>
                    </a:cubicBezTo>
                    <a:cubicBezTo>
                      <a:pt x="604" y="728"/>
                      <a:pt x="598" y="725"/>
                      <a:pt x="596" y="722"/>
                    </a:cubicBezTo>
                    <a:cubicBezTo>
                      <a:pt x="372" y="498"/>
                      <a:pt x="372" y="498"/>
                      <a:pt x="372" y="498"/>
                    </a:cubicBezTo>
                    <a:cubicBezTo>
                      <a:pt x="363" y="489"/>
                      <a:pt x="348" y="489"/>
                      <a:pt x="339" y="498"/>
                    </a:cubicBezTo>
                    <a:cubicBezTo>
                      <a:pt x="335" y="502"/>
                      <a:pt x="332" y="508"/>
                      <a:pt x="332" y="514"/>
                    </a:cubicBezTo>
                    <a:cubicBezTo>
                      <a:pt x="332" y="520"/>
                      <a:pt x="335" y="526"/>
                      <a:pt x="339" y="531"/>
                    </a:cubicBezTo>
                    <a:cubicBezTo>
                      <a:pt x="540" y="732"/>
                      <a:pt x="540" y="732"/>
                      <a:pt x="540" y="732"/>
                    </a:cubicBezTo>
                    <a:cubicBezTo>
                      <a:pt x="541" y="733"/>
                      <a:pt x="541" y="734"/>
                      <a:pt x="541" y="735"/>
                    </a:cubicBezTo>
                    <a:cubicBezTo>
                      <a:pt x="513" y="763"/>
                      <a:pt x="513" y="763"/>
                      <a:pt x="513" y="763"/>
                    </a:cubicBezTo>
                    <a:cubicBezTo>
                      <a:pt x="510" y="766"/>
                      <a:pt x="508" y="767"/>
                      <a:pt x="505" y="767"/>
                    </a:cubicBezTo>
                    <a:cubicBezTo>
                      <a:pt x="500" y="767"/>
                      <a:pt x="495" y="764"/>
                      <a:pt x="494" y="763"/>
                    </a:cubicBezTo>
                    <a:cubicBezTo>
                      <a:pt x="118" y="387"/>
                      <a:pt x="118" y="387"/>
                      <a:pt x="118" y="387"/>
                    </a:cubicBezTo>
                    <a:cubicBezTo>
                      <a:pt x="118" y="386"/>
                      <a:pt x="117" y="385"/>
                      <a:pt x="115" y="384"/>
                    </a:cubicBezTo>
                    <a:cubicBezTo>
                      <a:pt x="72" y="344"/>
                      <a:pt x="47" y="303"/>
                      <a:pt x="47" y="268"/>
                    </a:cubicBezTo>
                    <a:cubicBezTo>
                      <a:pt x="46" y="246"/>
                      <a:pt x="55" y="227"/>
                      <a:pt x="73" y="208"/>
                    </a:cubicBezTo>
                    <a:cubicBezTo>
                      <a:pt x="86" y="196"/>
                      <a:pt x="105" y="176"/>
                      <a:pt x="128" y="154"/>
                    </a:cubicBezTo>
                    <a:cubicBezTo>
                      <a:pt x="158" y="123"/>
                      <a:pt x="192" y="89"/>
                      <a:pt x="221" y="60"/>
                    </a:cubicBezTo>
                    <a:cubicBezTo>
                      <a:pt x="230" y="51"/>
                      <a:pt x="248" y="46"/>
                      <a:pt x="273" y="46"/>
                    </a:cubicBezTo>
                    <a:cubicBezTo>
                      <a:pt x="325" y="46"/>
                      <a:pt x="390" y="65"/>
                      <a:pt x="418" y="74"/>
                    </a:cubicBezTo>
                    <a:cubicBezTo>
                      <a:pt x="426" y="76"/>
                      <a:pt x="429" y="77"/>
                      <a:pt x="432" y="78"/>
                    </a:cubicBezTo>
                    <a:cubicBezTo>
                      <a:pt x="661" y="149"/>
                      <a:pt x="661" y="149"/>
                      <a:pt x="661" y="149"/>
                    </a:cubicBezTo>
                    <a:cubicBezTo>
                      <a:pt x="662" y="149"/>
                      <a:pt x="663" y="150"/>
                      <a:pt x="663" y="150"/>
                    </a:cubicBezTo>
                    <a:cubicBezTo>
                      <a:pt x="664" y="150"/>
                      <a:pt x="664" y="150"/>
                      <a:pt x="664" y="150"/>
                    </a:cubicBezTo>
                    <a:cubicBezTo>
                      <a:pt x="646" y="209"/>
                      <a:pt x="646" y="209"/>
                      <a:pt x="646" y="209"/>
                    </a:cubicBezTo>
                    <a:cubicBezTo>
                      <a:pt x="645" y="209"/>
                      <a:pt x="644" y="210"/>
                      <a:pt x="641" y="210"/>
                    </a:cubicBezTo>
                    <a:cubicBezTo>
                      <a:pt x="641" y="210"/>
                      <a:pt x="640" y="210"/>
                      <a:pt x="639" y="210"/>
                    </a:cubicBezTo>
                    <a:cubicBezTo>
                      <a:pt x="466" y="174"/>
                      <a:pt x="466" y="174"/>
                      <a:pt x="466" y="174"/>
                    </a:cubicBezTo>
                    <a:cubicBezTo>
                      <a:pt x="456" y="172"/>
                      <a:pt x="446" y="177"/>
                      <a:pt x="441" y="186"/>
                    </a:cubicBezTo>
                    <a:cubicBezTo>
                      <a:pt x="436" y="195"/>
                      <a:pt x="438" y="206"/>
                      <a:pt x="445" y="213"/>
                    </a:cubicBezTo>
                    <a:cubicBezTo>
                      <a:pt x="775" y="543"/>
                      <a:pt x="775" y="543"/>
                      <a:pt x="775" y="543"/>
                    </a:cubicBezTo>
                    <a:cubicBezTo>
                      <a:pt x="777" y="545"/>
                      <a:pt x="780" y="549"/>
                      <a:pt x="781" y="553"/>
                    </a:cubicBezTo>
                    <a:cubicBezTo>
                      <a:pt x="781" y="557"/>
                      <a:pt x="780" y="560"/>
                      <a:pt x="777" y="5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sp>
            <p:nvSpPr>
              <p:cNvPr id="59" name="Freeform 251">
                <a:extLst>
                  <a:ext uri="{FF2B5EF4-FFF2-40B4-BE49-F238E27FC236}">
                    <a16:creationId xmlns:a16="http://schemas.microsoft.com/office/drawing/2014/main" id="{54CD0C42-3F8A-4D59-806F-9AFDE76DAAC6}"/>
                  </a:ext>
                </a:extLst>
              </p:cNvPr>
              <p:cNvSpPr>
                <a:spLocks noEditPoints="1"/>
              </p:cNvSpPr>
              <p:nvPr/>
            </p:nvSpPr>
            <p:spPr bwMode="auto">
              <a:xfrm>
                <a:off x="9637713" y="4095751"/>
                <a:ext cx="838200" cy="1052513"/>
              </a:xfrm>
              <a:custGeom>
                <a:avLst/>
                <a:gdLst>
                  <a:gd name="T0" fmla="*/ 315 w 338"/>
                  <a:gd name="T1" fmla="*/ 228 h 425"/>
                  <a:gd name="T2" fmla="*/ 238 w 338"/>
                  <a:gd name="T3" fmla="*/ 88 h 425"/>
                  <a:gd name="T4" fmla="*/ 176 w 338"/>
                  <a:gd name="T5" fmla="*/ 8 h 425"/>
                  <a:gd name="T6" fmla="*/ 144 w 338"/>
                  <a:gd name="T7" fmla="*/ 8 h 425"/>
                  <a:gd name="T8" fmla="*/ 72 w 338"/>
                  <a:gd name="T9" fmla="*/ 102 h 425"/>
                  <a:gd name="T10" fmla="*/ 24 w 338"/>
                  <a:gd name="T11" fmla="*/ 181 h 425"/>
                  <a:gd name="T12" fmla="*/ 0 w 338"/>
                  <a:gd name="T13" fmla="*/ 260 h 425"/>
                  <a:gd name="T14" fmla="*/ 55 w 338"/>
                  <a:gd name="T15" fmla="*/ 381 h 425"/>
                  <a:gd name="T16" fmla="*/ 187 w 338"/>
                  <a:gd name="T17" fmla="*/ 418 h 425"/>
                  <a:gd name="T18" fmla="*/ 315 w 338"/>
                  <a:gd name="T19" fmla="*/ 228 h 425"/>
                  <a:gd name="T20" fmla="*/ 271 w 338"/>
                  <a:gd name="T21" fmla="*/ 288 h 425"/>
                  <a:gd name="T22" fmla="*/ 245 w 338"/>
                  <a:gd name="T23" fmla="*/ 336 h 425"/>
                  <a:gd name="T24" fmla="*/ 187 w 338"/>
                  <a:gd name="T25" fmla="*/ 371 h 425"/>
                  <a:gd name="T26" fmla="*/ 118 w 338"/>
                  <a:gd name="T27" fmla="*/ 367 h 425"/>
                  <a:gd name="T28" fmla="*/ 46 w 338"/>
                  <a:gd name="T29" fmla="*/ 260 h 425"/>
                  <a:gd name="T30" fmla="*/ 46 w 338"/>
                  <a:gd name="T31" fmla="*/ 253 h 425"/>
                  <a:gd name="T32" fmla="*/ 47 w 338"/>
                  <a:gd name="T33" fmla="*/ 250 h 425"/>
                  <a:gd name="T34" fmla="*/ 51 w 338"/>
                  <a:gd name="T35" fmla="*/ 234 h 425"/>
                  <a:gd name="T36" fmla="*/ 54 w 338"/>
                  <a:gd name="T37" fmla="*/ 225 h 425"/>
                  <a:gd name="T38" fmla="*/ 57 w 338"/>
                  <a:gd name="T39" fmla="*/ 219 h 425"/>
                  <a:gd name="T40" fmla="*/ 65 w 338"/>
                  <a:gd name="T41" fmla="*/ 202 h 425"/>
                  <a:gd name="T42" fmla="*/ 111 w 338"/>
                  <a:gd name="T43" fmla="*/ 126 h 425"/>
                  <a:gd name="T44" fmla="*/ 135 w 338"/>
                  <a:gd name="T45" fmla="*/ 92 h 425"/>
                  <a:gd name="T46" fmla="*/ 141 w 338"/>
                  <a:gd name="T47" fmla="*/ 84 h 425"/>
                  <a:gd name="T48" fmla="*/ 145 w 338"/>
                  <a:gd name="T49" fmla="*/ 79 h 425"/>
                  <a:gd name="T50" fmla="*/ 155 w 338"/>
                  <a:gd name="T51" fmla="*/ 66 h 425"/>
                  <a:gd name="T52" fmla="*/ 160 w 338"/>
                  <a:gd name="T53" fmla="*/ 60 h 425"/>
                  <a:gd name="T54" fmla="*/ 174 w 338"/>
                  <a:gd name="T55" fmla="*/ 78 h 425"/>
                  <a:gd name="T56" fmla="*/ 175 w 338"/>
                  <a:gd name="T57" fmla="*/ 79 h 425"/>
                  <a:gd name="T58" fmla="*/ 178 w 338"/>
                  <a:gd name="T59" fmla="*/ 83 h 425"/>
                  <a:gd name="T60" fmla="*/ 185 w 338"/>
                  <a:gd name="T61" fmla="*/ 92 h 425"/>
                  <a:gd name="T62" fmla="*/ 200 w 338"/>
                  <a:gd name="T63" fmla="*/ 113 h 425"/>
                  <a:gd name="T64" fmla="*/ 231 w 338"/>
                  <a:gd name="T65" fmla="*/ 159 h 425"/>
                  <a:gd name="T66" fmla="*/ 257 w 338"/>
                  <a:gd name="T67" fmla="*/ 206 h 425"/>
                  <a:gd name="T68" fmla="*/ 262 w 338"/>
                  <a:gd name="T69" fmla="*/ 217 h 425"/>
                  <a:gd name="T70" fmla="*/ 264 w 338"/>
                  <a:gd name="T71" fmla="*/ 220 h 425"/>
                  <a:gd name="T72" fmla="*/ 265 w 338"/>
                  <a:gd name="T73" fmla="*/ 224 h 425"/>
                  <a:gd name="T74" fmla="*/ 272 w 338"/>
                  <a:gd name="T75" fmla="*/ 245 h 425"/>
                  <a:gd name="T76" fmla="*/ 274 w 338"/>
                  <a:gd name="T77" fmla="*/ 252 h 425"/>
                  <a:gd name="T78" fmla="*/ 274 w 338"/>
                  <a:gd name="T79" fmla="*/ 259 h 425"/>
                  <a:gd name="T80" fmla="*/ 271 w 338"/>
                  <a:gd name="T81" fmla="*/ 28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8" h="425">
                    <a:moveTo>
                      <a:pt x="315" y="228"/>
                    </a:moveTo>
                    <a:cubicBezTo>
                      <a:pt x="301" y="178"/>
                      <a:pt x="269" y="131"/>
                      <a:pt x="238" y="88"/>
                    </a:cubicBezTo>
                    <a:cubicBezTo>
                      <a:pt x="219" y="61"/>
                      <a:pt x="198" y="34"/>
                      <a:pt x="176" y="8"/>
                    </a:cubicBezTo>
                    <a:cubicBezTo>
                      <a:pt x="168" y="0"/>
                      <a:pt x="152" y="0"/>
                      <a:pt x="144" y="8"/>
                    </a:cubicBezTo>
                    <a:cubicBezTo>
                      <a:pt x="118" y="38"/>
                      <a:pt x="94" y="70"/>
                      <a:pt x="72" y="102"/>
                    </a:cubicBezTo>
                    <a:cubicBezTo>
                      <a:pt x="54" y="128"/>
                      <a:pt x="38" y="153"/>
                      <a:pt x="24" y="181"/>
                    </a:cubicBezTo>
                    <a:cubicBezTo>
                      <a:pt x="12" y="205"/>
                      <a:pt x="0" y="232"/>
                      <a:pt x="0" y="260"/>
                    </a:cubicBezTo>
                    <a:cubicBezTo>
                      <a:pt x="0" y="306"/>
                      <a:pt x="20" y="351"/>
                      <a:pt x="55" y="381"/>
                    </a:cubicBezTo>
                    <a:cubicBezTo>
                      <a:pt x="92" y="413"/>
                      <a:pt x="139" y="425"/>
                      <a:pt x="187" y="418"/>
                    </a:cubicBezTo>
                    <a:cubicBezTo>
                      <a:pt x="273" y="405"/>
                      <a:pt x="338" y="313"/>
                      <a:pt x="315" y="228"/>
                    </a:cubicBezTo>
                    <a:close/>
                    <a:moveTo>
                      <a:pt x="271" y="288"/>
                    </a:moveTo>
                    <a:cubicBezTo>
                      <a:pt x="266" y="306"/>
                      <a:pt x="257" y="323"/>
                      <a:pt x="245" y="336"/>
                    </a:cubicBezTo>
                    <a:cubicBezTo>
                      <a:pt x="229" y="354"/>
                      <a:pt x="210" y="365"/>
                      <a:pt x="187" y="371"/>
                    </a:cubicBezTo>
                    <a:cubicBezTo>
                      <a:pt x="165" y="377"/>
                      <a:pt x="141" y="375"/>
                      <a:pt x="118" y="367"/>
                    </a:cubicBezTo>
                    <a:cubicBezTo>
                      <a:pt x="75" y="351"/>
                      <a:pt x="46" y="306"/>
                      <a:pt x="46" y="260"/>
                    </a:cubicBezTo>
                    <a:cubicBezTo>
                      <a:pt x="46" y="258"/>
                      <a:pt x="46" y="256"/>
                      <a:pt x="46" y="253"/>
                    </a:cubicBezTo>
                    <a:cubicBezTo>
                      <a:pt x="46" y="252"/>
                      <a:pt x="46" y="251"/>
                      <a:pt x="47" y="250"/>
                    </a:cubicBezTo>
                    <a:cubicBezTo>
                      <a:pt x="48" y="245"/>
                      <a:pt x="49" y="239"/>
                      <a:pt x="51" y="234"/>
                    </a:cubicBezTo>
                    <a:cubicBezTo>
                      <a:pt x="52" y="231"/>
                      <a:pt x="53" y="228"/>
                      <a:pt x="54" y="225"/>
                    </a:cubicBezTo>
                    <a:cubicBezTo>
                      <a:pt x="54" y="225"/>
                      <a:pt x="56" y="220"/>
                      <a:pt x="57" y="219"/>
                    </a:cubicBezTo>
                    <a:cubicBezTo>
                      <a:pt x="59" y="213"/>
                      <a:pt x="62" y="208"/>
                      <a:pt x="65" y="202"/>
                    </a:cubicBezTo>
                    <a:cubicBezTo>
                      <a:pt x="78" y="175"/>
                      <a:pt x="94" y="150"/>
                      <a:pt x="111" y="126"/>
                    </a:cubicBezTo>
                    <a:cubicBezTo>
                      <a:pt x="119" y="114"/>
                      <a:pt x="127" y="103"/>
                      <a:pt x="135" y="92"/>
                    </a:cubicBezTo>
                    <a:cubicBezTo>
                      <a:pt x="137" y="89"/>
                      <a:pt x="139" y="87"/>
                      <a:pt x="141" y="84"/>
                    </a:cubicBezTo>
                    <a:cubicBezTo>
                      <a:pt x="142" y="84"/>
                      <a:pt x="144" y="81"/>
                      <a:pt x="145" y="79"/>
                    </a:cubicBezTo>
                    <a:cubicBezTo>
                      <a:pt x="148" y="75"/>
                      <a:pt x="152" y="71"/>
                      <a:pt x="155" y="66"/>
                    </a:cubicBezTo>
                    <a:cubicBezTo>
                      <a:pt x="157" y="64"/>
                      <a:pt x="158" y="62"/>
                      <a:pt x="160" y="60"/>
                    </a:cubicBezTo>
                    <a:cubicBezTo>
                      <a:pt x="165" y="66"/>
                      <a:pt x="169" y="72"/>
                      <a:pt x="174" y="78"/>
                    </a:cubicBezTo>
                    <a:cubicBezTo>
                      <a:pt x="174" y="78"/>
                      <a:pt x="174" y="79"/>
                      <a:pt x="175" y="79"/>
                    </a:cubicBezTo>
                    <a:cubicBezTo>
                      <a:pt x="176" y="80"/>
                      <a:pt x="177" y="82"/>
                      <a:pt x="178" y="83"/>
                    </a:cubicBezTo>
                    <a:cubicBezTo>
                      <a:pt x="180" y="86"/>
                      <a:pt x="182" y="89"/>
                      <a:pt x="185" y="92"/>
                    </a:cubicBezTo>
                    <a:cubicBezTo>
                      <a:pt x="190" y="99"/>
                      <a:pt x="195" y="106"/>
                      <a:pt x="200" y="113"/>
                    </a:cubicBezTo>
                    <a:cubicBezTo>
                      <a:pt x="211" y="128"/>
                      <a:pt x="221" y="143"/>
                      <a:pt x="231" y="159"/>
                    </a:cubicBezTo>
                    <a:cubicBezTo>
                      <a:pt x="240" y="174"/>
                      <a:pt x="249" y="190"/>
                      <a:pt x="257" y="206"/>
                    </a:cubicBezTo>
                    <a:cubicBezTo>
                      <a:pt x="259" y="209"/>
                      <a:pt x="261" y="213"/>
                      <a:pt x="262" y="217"/>
                    </a:cubicBezTo>
                    <a:cubicBezTo>
                      <a:pt x="263" y="217"/>
                      <a:pt x="263" y="219"/>
                      <a:pt x="264" y="220"/>
                    </a:cubicBezTo>
                    <a:cubicBezTo>
                      <a:pt x="264" y="221"/>
                      <a:pt x="265" y="222"/>
                      <a:pt x="265" y="224"/>
                    </a:cubicBezTo>
                    <a:cubicBezTo>
                      <a:pt x="268" y="231"/>
                      <a:pt x="270" y="238"/>
                      <a:pt x="272" y="245"/>
                    </a:cubicBezTo>
                    <a:cubicBezTo>
                      <a:pt x="273" y="248"/>
                      <a:pt x="273" y="250"/>
                      <a:pt x="274" y="252"/>
                    </a:cubicBezTo>
                    <a:cubicBezTo>
                      <a:pt x="273" y="251"/>
                      <a:pt x="274" y="257"/>
                      <a:pt x="274" y="259"/>
                    </a:cubicBezTo>
                    <a:cubicBezTo>
                      <a:pt x="275" y="271"/>
                      <a:pt x="273" y="277"/>
                      <a:pt x="271" y="2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Roboto Light" panose="02000000000000000000" pitchFamily="2" charset="0"/>
                  <a:ea typeface="Roboto Light" panose="02000000000000000000" pitchFamily="2" charset="0"/>
                </a:endParaRPr>
              </a:p>
            </p:txBody>
          </p:sp>
        </p:grpSp>
      </p:grpSp>
      <p:sp>
        <p:nvSpPr>
          <p:cNvPr id="65" name="Rectangle: Rounded Corners 64">
            <a:extLst>
              <a:ext uri="{FF2B5EF4-FFF2-40B4-BE49-F238E27FC236}">
                <a16:creationId xmlns:a16="http://schemas.microsoft.com/office/drawing/2014/main" id="{A334D753-C7EA-424F-9C9D-52D23A066327}"/>
              </a:ext>
            </a:extLst>
          </p:cNvPr>
          <p:cNvSpPr/>
          <p:nvPr/>
        </p:nvSpPr>
        <p:spPr>
          <a:xfrm>
            <a:off x="589013" y="4991998"/>
            <a:ext cx="280219" cy="45719"/>
          </a:xfrm>
          <a:prstGeom prst="roundRect">
            <a:avLst>
              <a:gd name="adj" fmla="val 50000"/>
            </a:avLst>
          </a:prstGeom>
          <a:gradFill flip="none" rotWithShape="1">
            <a:gsLst>
              <a:gs pos="10000">
                <a:schemeClr val="accent1"/>
              </a:gs>
              <a:gs pos="100000">
                <a:schemeClr val="accent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A12D3A55-DB5B-4F83-970D-5B0F8DA8249C}"/>
              </a:ext>
            </a:extLst>
          </p:cNvPr>
          <p:cNvGrpSpPr/>
          <p:nvPr/>
        </p:nvGrpSpPr>
        <p:grpSpPr>
          <a:xfrm>
            <a:off x="979257" y="4380895"/>
            <a:ext cx="3947350" cy="1600155"/>
            <a:chOff x="979257" y="4380895"/>
            <a:chExt cx="3947350" cy="1600155"/>
          </a:xfrm>
        </p:grpSpPr>
        <p:sp>
          <p:nvSpPr>
            <p:cNvPr id="66" name="TextBox 65">
              <a:extLst>
                <a:ext uri="{FF2B5EF4-FFF2-40B4-BE49-F238E27FC236}">
                  <a16:creationId xmlns:a16="http://schemas.microsoft.com/office/drawing/2014/main" id="{6835950C-9844-4EAA-A6C3-908251445B87}"/>
                </a:ext>
              </a:extLst>
            </p:cNvPr>
            <p:cNvSpPr txBox="1"/>
            <p:nvPr/>
          </p:nvSpPr>
          <p:spPr>
            <a:xfrm>
              <a:off x="979257" y="4657611"/>
              <a:ext cx="3947350" cy="1323439"/>
            </a:xfrm>
            <a:prstGeom prst="rect">
              <a:avLst/>
            </a:prstGeom>
            <a:noFill/>
          </p:spPr>
          <p:txBody>
            <a:bodyPr wrap="square" rtlCol="0">
              <a:spAutoFit/>
            </a:bodyPr>
            <a:lstStyle/>
            <a:p>
              <a:r>
                <a:rPr lang="en-US" sz="4000" dirty="0">
                  <a:gradFill>
                    <a:gsLst>
                      <a:gs pos="10000">
                        <a:schemeClr val="accent1"/>
                      </a:gs>
                      <a:gs pos="100000">
                        <a:schemeClr val="accent2"/>
                      </a:gs>
                    </a:gsLst>
                    <a:lin ang="18900000" scaled="1"/>
                  </a:gradFill>
                  <a:latin typeface="+mj-lt"/>
                </a:rPr>
                <a:t>Medical</a:t>
              </a:r>
            </a:p>
            <a:p>
              <a:r>
                <a:rPr lang="en-US" sz="4000" dirty="0">
                  <a:solidFill>
                    <a:schemeClr val="bg1"/>
                  </a:solidFill>
                  <a:latin typeface="+mj-lt"/>
                </a:rPr>
                <a:t>Single Image</a:t>
              </a:r>
            </a:p>
          </p:txBody>
        </p:sp>
        <p:sp>
          <p:nvSpPr>
            <p:cNvPr id="67" name="TextBox 66">
              <a:extLst>
                <a:ext uri="{FF2B5EF4-FFF2-40B4-BE49-F238E27FC236}">
                  <a16:creationId xmlns:a16="http://schemas.microsoft.com/office/drawing/2014/main" id="{DE153B51-5938-4D3B-A41F-8B77BC86488E}"/>
                </a:ext>
              </a:extLst>
            </p:cNvPr>
            <p:cNvSpPr txBox="1"/>
            <p:nvPr/>
          </p:nvSpPr>
          <p:spPr>
            <a:xfrm>
              <a:off x="979257" y="4380895"/>
              <a:ext cx="3947350" cy="307777"/>
            </a:xfrm>
            <a:prstGeom prst="rect">
              <a:avLst/>
            </a:prstGeom>
            <a:noFill/>
          </p:spPr>
          <p:txBody>
            <a:bodyPr wrap="square" rtlCol="0">
              <a:spAutoFit/>
            </a:bodyPr>
            <a:lstStyle/>
            <a:p>
              <a:r>
                <a:rPr lang="en-US" sz="1400" dirty="0">
                  <a:solidFill>
                    <a:schemeClr val="bg1">
                      <a:lumMod val="65000"/>
                    </a:schemeClr>
                  </a:solidFill>
                  <a:ea typeface="Roboto Light" panose="02000000000000000000" pitchFamily="2" charset="0"/>
                </a:rPr>
                <a:t>Claricine Template</a:t>
              </a:r>
            </a:p>
          </p:txBody>
        </p:sp>
      </p:grpSp>
      <p:sp>
        <p:nvSpPr>
          <p:cNvPr id="11" name="Picture Placeholder 10">
            <a:extLst>
              <a:ext uri="{FF2B5EF4-FFF2-40B4-BE49-F238E27FC236}">
                <a16:creationId xmlns:a16="http://schemas.microsoft.com/office/drawing/2014/main" id="{7920AFC2-7E7C-4894-8CBE-9D0D87DD4087}"/>
              </a:ext>
            </a:extLst>
          </p:cNvPr>
          <p:cNvSpPr>
            <a:spLocks noGrp="1"/>
          </p:cNvSpPr>
          <p:nvPr>
            <p:ph type="pic" sz="quarter" idx="10"/>
          </p:nvPr>
        </p:nvSpPr>
        <p:spPr/>
      </p:sp>
    </p:spTree>
    <p:extLst>
      <p:ext uri="{BB962C8B-B14F-4D97-AF65-F5344CB8AC3E}">
        <p14:creationId xmlns:p14="http://schemas.microsoft.com/office/powerpoint/2010/main" val="110169793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50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nodeType="withEffect">
                                  <p:stCondLst>
                                    <p:cond delay="75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par>
                                <p:cTn id="15" presetID="10" presetClass="entr" presetSubtype="0" fill="hold" nodeType="withEffect">
                                  <p:stCondLst>
                                    <p:cond delay="100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nodeType="withEffect">
                                  <p:stCondLst>
                                    <p:cond delay="125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10" presetClass="entr" presetSubtype="0" fill="hold" grpId="0" nodeType="withEffect">
                                  <p:stCondLst>
                                    <p:cond delay="175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500"/>
                                        <p:tgtEl>
                                          <p:spTgt spid="41"/>
                                        </p:tgtEl>
                                      </p:cBhvr>
                                    </p:animEffect>
                                  </p:childTnLst>
                                </p:cTn>
                              </p:par>
                              <p:par>
                                <p:cTn id="24" presetID="2" presetClass="entr" presetSubtype="8" decel="100000" fill="hold" nodeType="withEffect">
                                  <p:stCondLst>
                                    <p:cond delay="0"/>
                                  </p:stCondLst>
                                  <p:childTnLst>
                                    <p:set>
                                      <p:cBhvr>
                                        <p:cTn id="25" dur="1" fill="hold">
                                          <p:stCondLst>
                                            <p:cond delay="0"/>
                                          </p:stCondLst>
                                        </p:cTn>
                                        <p:tgtEl>
                                          <p:spTgt spid="3"/>
                                        </p:tgtEl>
                                        <p:attrNameLst>
                                          <p:attrName>style.visibility</p:attrName>
                                        </p:attrNameLst>
                                      </p:cBhvr>
                                      <p:to>
                                        <p:strVal val="visible"/>
                                      </p:to>
                                    </p:set>
                                    <p:anim calcmode="lin" valueType="num">
                                      <p:cBhvr additive="base">
                                        <p:cTn id="26" dur="750" fill="hold"/>
                                        <p:tgtEl>
                                          <p:spTgt spid="3"/>
                                        </p:tgtEl>
                                        <p:attrNameLst>
                                          <p:attrName>ppt_x</p:attrName>
                                        </p:attrNameLst>
                                      </p:cBhvr>
                                      <p:tavLst>
                                        <p:tav tm="0">
                                          <p:val>
                                            <p:strVal val="0-#ppt_w/2"/>
                                          </p:val>
                                        </p:tav>
                                        <p:tav tm="100000">
                                          <p:val>
                                            <p:strVal val="#ppt_x"/>
                                          </p:val>
                                        </p:tav>
                                      </p:tavLst>
                                    </p:anim>
                                    <p:anim calcmode="lin" valueType="num">
                                      <p:cBhvr additive="base">
                                        <p:cTn id="27" dur="750" fill="hold"/>
                                        <p:tgtEl>
                                          <p:spTgt spid="3"/>
                                        </p:tgtEl>
                                        <p:attrNameLst>
                                          <p:attrName>ppt_y</p:attrName>
                                        </p:attrNameLst>
                                      </p:cBhvr>
                                      <p:tavLst>
                                        <p:tav tm="0">
                                          <p:val>
                                            <p:strVal val="#ppt_y"/>
                                          </p:val>
                                        </p:tav>
                                        <p:tav tm="100000">
                                          <p:val>
                                            <p:strVal val="#ppt_y"/>
                                          </p:val>
                                        </p:tav>
                                      </p:tavLst>
                                    </p:anim>
                                  </p:childTnLst>
                                </p:cTn>
                              </p:par>
                              <p:par>
                                <p:cTn id="28" presetID="17" presetClass="entr" presetSubtype="2" fill="hold" grpId="0" nodeType="withEffect">
                                  <p:stCondLst>
                                    <p:cond delay="500"/>
                                  </p:stCondLst>
                                  <p:childTnLst>
                                    <p:set>
                                      <p:cBhvr>
                                        <p:cTn id="29" dur="1" fill="hold">
                                          <p:stCondLst>
                                            <p:cond delay="0"/>
                                          </p:stCondLst>
                                        </p:cTn>
                                        <p:tgtEl>
                                          <p:spTgt spid="65"/>
                                        </p:tgtEl>
                                        <p:attrNameLst>
                                          <p:attrName>style.visibility</p:attrName>
                                        </p:attrNameLst>
                                      </p:cBhvr>
                                      <p:to>
                                        <p:strVal val="visible"/>
                                      </p:to>
                                    </p:set>
                                    <p:anim calcmode="lin" valueType="num">
                                      <p:cBhvr>
                                        <p:cTn id="30" dur="250" fill="hold"/>
                                        <p:tgtEl>
                                          <p:spTgt spid="65"/>
                                        </p:tgtEl>
                                        <p:attrNameLst>
                                          <p:attrName>ppt_x</p:attrName>
                                        </p:attrNameLst>
                                      </p:cBhvr>
                                      <p:tavLst>
                                        <p:tav tm="0">
                                          <p:val>
                                            <p:strVal val="#ppt_x+#ppt_w/2"/>
                                          </p:val>
                                        </p:tav>
                                        <p:tav tm="100000">
                                          <p:val>
                                            <p:strVal val="#ppt_x"/>
                                          </p:val>
                                        </p:tav>
                                      </p:tavLst>
                                    </p:anim>
                                    <p:anim calcmode="lin" valueType="num">
                                      <p:cBhvr>
                                        <p:cTn id="31" dur="250" fill="hold"/>
                                        <p:tgtEl>
                                          <p:spTgt spid="65"/>
                                        </p:tgtEl>
                                        <p:attrNameLst>
                                          <p:attrName>ppt_y</p:attrName>
                                        </p:attrNameLst>
                                      </p:cBhvr>
                                      <p:tavLst>
                                        <p:tav tm="0">
                                          <p:val>
                                            <p:strVal val="#ppt_y"/>
                                          </p:val>
                                        </p:tav>
                                        <p:tav tm="100000">
                                          <p:val>
                                            <p:strVal val="#ppt_y"/>
                                          </p:val>
                                        </p:tav>
                                      </p:tavLst>
                                    </p:anim>
                                    <p:anim calcmode="lin" valueType="num">
                                      <p:cBhvr>
                                        <p:cTn id="32" dur="250" fill="hold"/>
                                        <p:tgtEl>
                                          <p:spTgt spid="65"/>
                                        </p:tgtEl>
                                        <p:attrNameLst>
                                          <p:attrName>ppt_w</p:attrName>
                                        </p:attrNameLst>
                                      </p:cBhvr>
                                      <p:tavLst>
                                        <p:tav tm="0">
                                          <p:val>
                                            <p:fltVal val="0"/>
                                          </p:val>
                                        </p:tav>
                                        <p:tav tm="100000">
                                          <p:val>
                                            <p:strVal val="#ppt_w"/>
                                          </p:val>
                                        </p:tav>
                                      </p:tavLst>
                                    </p:anim>
                                    <p:anim calcmode="lin" valueType="num">
                                      <p:cBhvr>
                                        <p:cTn id="33" dur="250" fill="hold"/>
                                        <p:tgtEl>
                                          <p:spTgt spid="65"/>
                                        </p:tgtEl>
                                        <p:attrNameLst>
                                          <p:attrName>ppt_h</p:attrName>
                                        </p:attrNameLst>
                                      </p:cBhvr>
                                      <p:tavLst>
                                        <p:tav tm="0">
                                          <p:val>
                                            <p:strVal val="#ppt_h"/>
                                          </p:val>
                                        </p:tav>
                                        <p:tav tm="100000">
                                          <p:val>
                                            <p:strVal val="#ppt_h"/>
                                          </p:val>
                                        </p:tav>
                                      </p:tavLst>
                                    </p:anim>
                                  </p:childTnLst>
                                </p:cTn>
                              </p:par>
                              <p:par>
                                <p:cTn id="34" presetID="2" presetClass="entr" presetSubtype="2" decel="100000" fill="hold" nodeType="withEffect">
                                  <p:stCondLst>
                                    <p:cond delay="0"/>
                                  </p:stCondLst>
                                  <p:childTnLst>
                                    <p:set>
                                      <p:cBhvr>
                                        <p:cTn id="35" dur="1" fill="hold">
                                          <p:stCondLst>
                                            <p:cond delay="0"/>
                                          </p:stCondLst>
                                        </p:cTn>
                                        <p:tgtEl>
                                          <p:spTgt spid="4"/>
                                        </p:tgtEl>
                                        <p:attrNameLst>
                                          <p:attrName>style.visibility</p:attrName>
                                        </p:attrNameLst>
                                      </p:cBhvr>
                                      <p:to>
                                        <p:strVal val="visible"/>
                                      </p:to>
                                    </p:set>
                                    <p:anim calcmode="lin" valueType="num">
                                      <p:cBhvr additive="base">
                                        <p:cTn id="36" dur="1000" fill="hold"/>
                                        <p:tgtEl>
                                          <p:spTgt spid="4"/>
                                        </p:tgtEl>
                                        <p:attrNameLst>
                                          <p:attrName>ppt_x</p:attrName>
                                        </p:attrNameLst>
                                      </p:cBhvr>
                                      <p:tavLst>
                                        <p:tav tm="0">
                                          <p:val>
                                            <p:strVal val="1+#ppt_w/2"/>
                                          </p:val>
                                        </p:tav>
                                        <p:tav tm="100000">
                                          <p:val>
                                            <p:strVal val="#ppt_x"/>
                                          </p:val>
                                        </p:tav>
                                      </p:tavLst>
                                    </p:anim>
                                    <p:anim calcmode="lin" valueType="num">
                                      <p:cBhvr additive="base">
                                        <p:cTn id="37" dur="1000" fill="hold"/>
                                        <p:tgtEl>
                                          <p:spTgt spid="4"/>
                                        </p:tgtEl>
                                        <p:attrNameLst>
                                          <p:attrName>ppt_y</p:attrName>
                                        </p:attrNameLst>
                                      </p:cBhvr>
                                      <p:tavLst>
                                        <p:tav tm="0">
                                          <p:val>
                                            <p:strVal val="#ppt_y"/>
                                          </p:val>
                                        </p:tav>
                                        <p:tav tm="100000">
                                          <p:val>
                                            <p:strVal val="#ppt_y"/>
                                          </p:val>
                                        </p:tav>
                                      </p:tavLst>
                                    </p:anim>
                                  </p:childTnLst>
                                </p:cTn>
                              </p:par>
                              <p:par>
                                <p:cTn id="38" presetID="10" presetClass="entr" presetSubtype="0" fill="hold" nodeType="withEffect">
                                  <p:stCondLst>
                                    <p:cond delay="750"/>
                                  </p:stCondLst>
                                  <p:childTnLst>
                                    <p:set>
                                      <p:cBhvr>
                                        <p:cTn id="39" dur="1" fill="hold">
                                          <p:stCondLst>
                                            <p:cond delay="0"/>
                                          </p:stCondLst>
                                        </p:cTn>
                                        <p:tgtEl>
                                          <p:spTgt spid="36"/>
                                        </p:tgtEl>
                                        <p:attrNameLst>
                                          <p:attrName>style.visibility</p:attrName>
                                        </p:attrNameLst>
                                      </p:cBhvr>
                                      <p:to>
                                        <p:strVal val="visible"/>
                                      </p:to>
                                    </p:set>
                                    <p:animEffect transition="in" filter="fade">
                                      <p:cBhvr>
                                        <p:cTn id="4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1" grpId="0"/>
      <p:bldP spid="65" grpId="0" animBg="1"/>
    </p:bldLst>
  </p:timing>
</p:sld>
</file>

<file path=ppt/theme/theme1.xml><?xml version="1.0" encoding="utf-8"?>
<a:theme xmlns:a="http://schemas.openxmlformats.org/drawingml/2006/main" name="Office Theme">
  <a:themeElements>
    <a:clrScheme name="#Claricine 00 Default">
      <a:dk1>
        <a:sysClr val="windowText" lastClr="000000"/>
      </a:dk1>
      <a:lt1>
        <a:sysClr val="window" lastClr="FFFFFF"/>
      </a:lt1>
      <a:dk2>
        <a:srgbClr val="44546A"/>
      </a:dk2>
      <a:lt2>
        <a:srgbClr val="E7E6E6"/>
      </a:lt2>
      <a:accent1>
        <a:srgbClr val="00B2C2"/>
      </a:accent1>
      <a:accent2>
        <a:srgbClr val="00DDA2"/>
      </a:accent2>
      <a:accent3>
        <a:srgbClr val="009BA8"/>
      </a:accent3>
      <a:accent4>
        <a:srgbClr val="00C38F"/>
      </a:accent4>
      <a:accent5>
        <a:srgbClr val="007882"/>
      </a:accent5>
      <a:accent6>
        <a:srgbClr val="009D73"/>
      </a:accent6>
      <a:hlink>
        <a:srgbClr val="0563C1"/>
      </a:hlink>
      <a:folHlink>
        <a:srgbClr val="954F72"/>
      </a:folHlink>
    </a:clrScheme>
    <a:fontScheme name="Custom 64">
      <a:majorFont>
        <a:latin typeface="Roboto"/>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2796</TotalTime>
  <Words>3801</Words>
  <Application>Microsoft Office PowerPoint</Application>
  <PresentationFormat>Widescreen</PresentationFormat>
  <Paragraphs>674</Paragraphs>
  <Slides>65</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65</vt:i4>
      </vt:variant>
    </vt:vector>
  </HeadingPairs>
  <TitlesOfParts>
    <vt:vector size="77" baseType="lpstr">
      <vt:lpstr>Arial</vt:lpstr>
      <vt:lpstr>FontAwesome</vt:lpstr>
      <vt:lpstr>Liberation Sans</vt:lpstr>
      <vt:lpstr>Montserrat</vt:lpstr>
      <vt:lpstr>Roboto</vt:lpstr>
      <vt:lpstr>Roboto Black</vt:lpstr>
      <vt:lpstr>Roboto Light</vt:lpstr>
      <vt:lpstr>Segoe UI</vt:lpstr>
      <vt:lpstr>Segoe UI Light</vt:lpstr>
      <vt:lpstr>Wingdings</vt:lpstr>
      <vt:lpstr>Wingdings 2</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rrgraph3</dc:creator>
  <cp:lastModifiedBy>rrgraph3</cp:lastModifiedBy>
  <cp:revision>107</cp:revision>
  <dcterms:created xsi:type="dcterms:W3CDTF">2018-07-09T04:24:15Z</dcterms:created>
  <dcterms:modified xsi:type="dcterms:W3CDTF">2018-07-25T07:47:38Z</dcterms:modified>
</cp:coreProperties>
</file>

<file path=docProps/thumbnail.jpeg>
</file>